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FF"/>
    <a:srgbClr val="689CDA"/>
    <a:srgbClr val="99FFCC"/>
    <a:srgbClr val="FFFF66"/>
    <a:srgbClr val="FFCCFF"/>
    <a:srgbClr val="FF99FF"/>
    <a:srgbClr val="A996C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60" autoAdjust="0"/>
    <p:restoredTop sz="94599" autoAdjust="0"/>
  </p:normalViewPr>
  <p:slideViewPr>
    <p:cSldViewPr>
      <p:cViewPr varScale="1">
        <p:scale>
          <a:sx n="83" d="100"/>
          <a:sy n="83" d="100"/>
        </p:scale>
        <p:origin x="2958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9ECC-F876-42AD-AE78-31DE757FD93F}" type="datetimeFigureOut">
              <a:rPr lang="en-US" smtClean="0"/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ABEB-9F64-4410-975D-1A895918B79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an.blackett@davisonblackett.com" TargetMode="External"/><Relationship Id="rId2" Type="http://schemas.openxmlformats.org/officeDocument/2006/relationships/hyperlink" Target="mailto:&#8211;peter.blackett@davisonblackett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366713"/>
            <a:ext cx="6858000" cy="86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321301" y="1144588"/>
            <a:ext cx="20638" cy="22225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15" y="8"/>
              </a:cxn>
              <a:cxn ang="0">
                <a:pos x="25" y="18"/>
              </a:cxn>
              <a:cxn ang="0">
                <a:pos x="51" y="16"/>
              </a:cxn>
              <a:cxn ang="0">
                <a:pos x="71" y="26"/>
              </a:cxn>
              <a:cxn ang="0">
                <a:pos x="71" y="51"/>
              </a:cxn>
              <a:cxn ang="0">
                <a:pos x="63" y="63"/>
              </a:cxn>
              <a:cxn ang="0">
                <a:pos x="61" y="82"/>
              </a:cxn>
              <a:cxn ang="0">
                <a:pos x="42" y="71"/>
              </a:cxn>
              <a:cxn ang="0">
                <a:pos x="23" y="46"/>
              </a:cxn>
              <a:cxn ang="0">
                <a:pos x="13" y="36"/>
              </a:cxn>
              <a:cxn ang="0">
                <a:pos x="3" y="23"/>
              </a:cxn>
            </a:cxnLst>
            <a:rect l="0" t="0" r="r" b="b"/>
            <a:pathLst>
              <a:path w="78" h="86">
                <a:moveTo>
                  <a:pt x="3" y="23"/>
                </a:moveTo>
                <a:cubicBezTo>
                  <a:pt x="8" y="12"/>
                  <a:pt x="8" y="0"/>
                  <a:pt x="15" y="8"/>
                </a:cubicBezTo>
                <a:cubicBezTo>
                  <a:pt x="22" y="16"/>
                  <a:pt x="8" y="18"/>
                  <a:pt x="25" y="18"/>
                </a:cubicBezTo>
                <a:cubicBezTo>
                  <a:pt x="42" y="19"/>
                  <a:pt x="34" y="10"/>
                  <a:pt x="51" y="16"/>
                </a:cubicBezTo>
                <a:cubicBezTo>
                  <a:pt x="67" y="22"/>
                  <a:pt x="71" y="10"/>
                  <a:pt x="71" y="26"/>
                </a:cubicBezTo>
                <a:cubicBezTo>
                  <a:pt x="70" y="42"/>
                  <a:pt x="77" y="41"/>
                  <a:pt x="71" y="51"/>
                </a:cubicBezTo>
                <a:cubicBezTo>
                  <a:pt x="65" y="60"/>
                  <a:pt x="63" y="50"/>
                  <a:pt x="63" y="63"/>
                </a:cubicBezTo>
                <a:cubicBezTo>
                  <a:pt x="62" y="76"/>
                  <a:pt x="78" y="86"/>
                  <a:pt x="61" y="82"/>
                </a:cubicBezTo>
                <a:cubicBezTo>
                  <a:pt x="43" y="78"/>
                  <a:pt x="51" y="82"/>
                  <a:pt x="42" y="71"/>
                </a:cubicBezTo>
                <a:cubicBezTo>
                  <a:pt x="33" y="60"/>
                  <a:pt x="27" y="55"/>
                  <a:pt x="23" y="46"/>
                </a:cubicBezTo>
                <a:cubicBezTo>
                  <a:pt x="19" y="38"/>
                  <a:pt x="22" y="44"/>
                  <a:pt x="13" y="36"/>
                </a:cubicBezTo>
                <a:cubicBezTo>
                  <a:pt x="5" y="28"/>
                  <a:pt x="0" y="29"/>
                  <a:pt x="3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5322888" y="1157288"/>
            <a:ext cx="9525" cy="11113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20" y="33"/>
              </a:cxn>
              <a:cxn ang="0">
                <a:pos x="20" y="20"/>
              </a:cxn>
              <a:cxn ang="0">
                <a:pos x="13" y="6"/>
              </a:cxn>
              <a:cxn ang="0">
                <a:pos x="0" y="5"/>
              </a:cxn>
              <a:cxn ang="0">
                <a:pos x="3" y="18"/>
              </a:cxn>
            </a:cxnLst>
            <a:rect l="0" t="0" r="r" b="b"/>
            <a:pathLst>
              <a:path w="34" h="41">
                <a:moveTo>
                  <a:pt x="3" y="18"/>
                </a:moveTo>
                <a:cubicBezTo>
                  <a:pt x="6" y="23"/>
                  <a:pt x="6" y="25"/>
                  <a:pt x="20" y="33"/>
                </a:cubicBezTo>
                <a:cubicBezTo>
                  <a:pt x="34" y="41"/>
                  <a:pt x="22" y="28"/>
                  <a:pt x="20" y="20"/>
                </a:cubicBezTo>
                <a:cubicBezTo>
                  <a:pt x="17" y="13"/>
                  <a:pt x="16" y="11"/>
                  <a:pt x="13" y="6"/>
                </a:cubicBezTo>
                <a:cubicBezTo>
                  <a:pt x="11" y="0"/>
                  <a:pt x="7" y="2"/>
                  <a:pt x="0" y="5"/>
                </a:cubicBezTo>
                <a:cubicBezTo>
                  <a:pt x="0" y="5"/>
                  <a:pt x="0" y="13"/>
                  <a:pt x="3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078413" y="1092201"/>
            <a:ext cx="20638" cy="14288"/>
          </a:xfrm>
          <a:custGeom>
            <a:avLst/>
            <a:gdLst/>
            <a:ahLst/>
            <a:cxnLst>
              <a:cxn ang="0">
                <a:pos x="8" y="44"/>
              </a:cxn>
              <a:cxn ang="0">
                <a:pos x="42" y="52"/>
              </a:cxn>
              <a:cxn ang="0">
                <a:pos x="67" y="44"/>
              </a:cxn>
              <a:cxn ang="0">
                <a:pos x="56" y="21"/>
              </a:cxn>
              <a:cxn ang="0">
                <a:pos x="36" y="6"/>
              </a:cxn>
              <a:cxn ang="0">
                <a:pos x="14" y="10"/>
              </a:cxn>
              <a:cxn ang="0">
                <a:pos x="2" y="26"/>
              </a:cxn>
              <a:cxn ang="0">
                <a:pos x="8" y="44"/>
              </a:cxn>
            </a:cxnLst>
            <a:rect l="0" t="0" r="r" b="b"/>
            <a:pathLst>
              <a:path w="76" h="55">
                <a:moveTo>
                  <a:pt x="8" y="44"/>
                </a:moveTo>
                <a:cubicBezTo>
                  <a:pt x="14" y="55"/>
                  <a:pt x="27" y="52"/>
                  <a:pt x="42" y="52"/>
                </a:cubicBezTo>
                <a:cubicBezTo>
                  <a:pt x="57" y="52"/>
                  <a:pt x="57" y="52"/>
                  <a:pt x="67" y="44"/>
                </a:cubicBezTo>
                <a:cubicBezTo>
                  <a:pt x="76" y="35"/>
                  <a:pt x="62" y="32"/>
                  <a:pt x="56" y="21"/>
                </a:cubicBezTo>
                <a:cubicBezTo>
                  <a:pt x="50" y="10"/>
                  <a:pt x="48" y="12"/>
                  <a:pt x="36" y="6"/>
                </a:cubicBezTo>
                <a:cubicBezTo>
                  <a:pt x="24" y="0"/>
                  <a:pt x="23" y="5"/>
                  <a:pt x="14" y="10"/>
                </a:cubicBezTo>
                <a:cubicBezTo>
                  <a:pt x="5" y="14"/>
                  <a:pt x="4" y="17"/>
                  <a:pt x="2" y="26"/>
                </a:cubicBezTo>
                <a:cubicBezTo>
                  <a:pt x="0" y="33"/>
                  <a:pt x="1" y="34"/>
                  <a:pt x="8" y="4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5091113" y="1085851"/>
            <a:ext cx="4763" cy="7938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18" y="17"/>
              </a:cxn>
              <a:cxn ang="0">
                <a:pos x="13" y="4"/>
              </a:cxn>
              <a:cxn ang="0">
                <a:pos x="7" y="9"/>
              </a:cxn>
              <a:cxn ang="0">
                <a:pos x="2" y="16"/>
              </a:cxn>
              <a:cxn ang="0">
                <a:pos x="10" y="29"/>
              </a:cxn>
            </a:cxnLst>
            <a:rect l="0" t="0" r="r" b="b"/>
            <a:pathLst>
              <a:path w="19" h="35">
                <a:moveTo>
                  <a:pt x="10" y="29"/>
                </a:moveTo>
                <a:cubicBezTo>
                  <a:pt x="14" y="35"/>
                  <a:pt x="16" y="24"/>
                  <a:pt x="18" y="17"/>
                </a:cubicBezTo>
                <a:cubicBezTo>
                  <a:pt x="19" y="9"/>
                  <a:pt x="17" y="8"/>
                  <a:pt x="13" y="4"/>
                </a:cubicBezTo>
                <a:cubicBezTo>
                  <a:pt x="10" y="0"/>
                  <a:pt x="7" y="9"/>
                  <a:pt x="7" y="9"/>
                </a:cubicBezTo>
                <a:cubicBezTo>
                  <a:pt x="8" y="7"/>
                  <a:pt x="2" y="16"/>
                  <a:pt x="2" y="16"/>
                </a:cubicBezTo>
                <a:cubicBezTo>
                  <a:pt x="0" y="19"/>
                  <a:pt x="7" y="23"/>
                  <a:pt x="10" y="2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5197476" y="1098551"/>
            <a:ext cx="6350" cy="3175"/>
          </a:xfrm>
          <a:custGeom>
            <a:avLst/>
            <a:gdLst/>
            <a:ahLst/>
            <a:cxnLst>
              <a:cxn ang="0">
                <a:pos x="22" y="5"/>
              </a:cxn>
              <a:cxn ang="0">
                <a:pos x="11" y="0"/>
              </a:cxn>
              <a:cxn ang="0">
                <a:pos x="11" y="8"/>
              </a:cxn>
              <a:cxn ang="0">
                <a:pos x="22" y="5"/>
              </a:cxn>
            </a:cxnLst>
            <a:rect l="0" t="0" r="r" b="b"/>
            <a:pathLst>
              <a:path w="25" h="9">
                <a:moveTo>
                  <a:pt x="22" y="5"/>
                </a:moveTo>
                <a:cubicBezTo>
                  <a:pt x="25" y="0"/>
                  <a:pt x="21" y="0"/>
                  <a:pt x="11" y="0"/>
                </a:cubicBezTo>
                <a:cubicBezTo>
                  <a:pt x="0" y="1"/>
                  <a:pt x="11" y="5"/>
                  <a:pt x="11" y="8"/>
                </a:cubicBezTo>
                <a:cubicBezTo>
                  <a:pt x="11" y="8"/>
                  <a:pt x="18" y="9"/>
                  <a:pt x="22" y="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5195888" y="1103313"/>
            <a:ext cx="7938" cy="6350"/>
          </a:xfrm>
          <a:custGeom>
            <a:avLst/>
            <a:gdLst/>
            <a:ahLst/>
            <a:cxnLst>
              <a:cxn ang="0">
                <a:pos x="1" y="21"/>
              </a:cxn>
              <a:cxn ang="0">
                <a:pos x="17" y="12"/>
              </a:cxn>
              <a:cxn ang="0">
                <a:pos x="26" y="22"/>
              </a:cxn>
              <a:cxn ang="0">
                <a:pos x="21" y="4"/>
              </a:cxn>
              <a:cxn ang="0">
                <a:pos x="4" y="15"/>
              </a:cxn>
              <a:cxn ang="0">
                <a:pos x="1" y="21"/>
              </a:cxn>
            </a:cxnLst>
            <a:rect l="0" t="0" r="r" b="b"/>
            <a:pathLst>
              <a:path w="33" h="25">
                <a:moveTo>
                  <a:pt x="1" y="21"/>
                </a:moveTo>
                <a:cubicBezTo>
                  <a:pt x="1" y="25"/>
                  <a:pt x="13" y="18"/>
                  <a:pt x="17" y="12"/>
                </a:cubicBezTo>
                <a:cubicBezTo>
                  <a:pt x="21" y="6"/>
                  <a:pt x="19" y="19"/>
                  <a:pt x="26" y="22"/>
                </a:cubicBezTo>
                <a:cubicBezTo>
                  <a:pt x="33" y="25"/>
                  <a:pt x="27" y="9"/>
                  <a:pt x="21" y="4"/>
                </a:cubicBezTo>
                <a:cubicBezTo>
                  <a:pt x="15" y="0"/>
                  <a:pt x="10" y="7"/>
                  <a:pt x="4" y="15"/>
                </a:cubicBezTo>
                <a:cubicBezTo>
                  <a:pt x="1" y="20"/>
                  <a:pt x="0" y="17"/>
                  <a:pt x="1" y="2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5195888" y="1112838"/>
            <a:ext cx="3175" cy="4763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2" y="7"/>
              </a:cxn>
              <a:cxn ang="0">
                <a:pos x="0" y="0"/>
              </a:cxn>
              <a:cxn ang="0">
                <a:pos x="6" y="20"/>
              </a:cxn>
            </a:cxnLst>
            <a:rect l="0" t="0" r="r" b="b"/>
            <a:pathLst>
              <a:path w="14" h="21">
                <a:moveTo>
                  <a:pt x="6" y="20"/>
                </a:moveTo>
                <a:cubicBezTo>
                  <a:pt x="12" y="21"/>
                  <a:pt x="9" y="11"/>
                  <a:pt x="12" y="7"/>
                </a:cubicBezTo>
                <a:cubicBezTo>
                  <a:pt x="14" y="3"/>
                  <a:pt x="3" y="0"/>
                  <a:pt x="0" y="0"/>
                </a:cubicBezTo>
                <a:cubicBezTo>
                  <a:pt x="0" y="0"/>
                  <a:pt x="0" y="20"/>
                  <a:pt x="6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5189538" y="1128713"/>
            <a:ext cx="6350" cy="6350"/>
          </a:xfrm>
          <a:custGeom>
            <a:avLst/>
            <a:gdLst/>
            <a:ahLst/>
            <a:cxnLst>
              <a:cxn ang="0">
                <a:pos x="13" y="19"/>
              </a:cxn>
              <a:cxn ang="0">
                <a:pos x="21" y="15"/>
              </a:cxn>
              <a:cxn ang="0">
                <a:pos x="17" y="3"/>
              </a:cxn>
              <a:cxn ang="0">
                <a:pos x="4" y="9"/>
              </a:cxn>
              <a:cxn ang="0">
                <a:pos x="13" y="19"/>
              </a:cxn>
            </a:cxnLst>
            <a:rect l="0" t="0" r="r" b="b"/>
            <a:pathLst>
              <a:path w="24" h="21">
                <a:moveTo>
                  <a:pt x="13" y="19"/>
                </a:moveTo>
                <a:cubicBezTo>
                  <a:pt x="20" y="21"/>
                  <a:pt x="19" y="20"/>
                  <a:pt x="21" y="15"/>
                </a:cubicBezTo>
                <a:cubicBezTo>
                  <a:pt x="24" y="10"/>
                  <a:pt x="18" y="7"/>
                  <a:pt x="17" y="3"/>
                </a:cubicBezTo>
                <a:cubicBezTo>
                  <a:pt x="15" y="0"/>
                  <a:pt x="7" y="6"/>
                  <a:pt x="4" y="9"/>
                </a:cubicBezTo>
                <a:cubicBezTo>
                  <a:pt x="0" y="12"/>
                  <a:pt x="6" y="16"/>
                  <a:pt x="13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5180013" y="1141413"/>
            <a:ext cx="14288" cy="12700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1" y="32"/>
              </a:cxn>
              <a:cxn ang="0">
                <a:pos x="25" y="45"/>
              </a:cxn>
              <a:cxn ang="0">
                <a:pos x="42" y="38"/>
              </a:cxn>
              <a:cxn ang="0">
                <a:pos x="32" y="30"/>
              </a:cxn>
              <a:cxn ang="0">
                <a:pos x="32" y="10"/>
              </a:cxn>
              <a:cxn ang="0">
                <a:pos x="11" y="2"/>
              </a:cxn>
              <a:cxn ang="0">
                <a:pos x="4" y="9"/>
              </a:cxn>
            </a:cxnLst>
            <a:rect l="0" t="0" r="r" b="b"/>
            <a:pathLst>
              <a:path w="51" h="49">
                <a:moveTo>
                  <a:pt x="4" y="9"/>
                </a:moveTo>
                <a:cubicBezTo>
                  <a:pt x="2" y="10"/>
                  <a:pt x="0" y="18"/>
                  <a:pt x="1" y="32"/>
                </a:cubicBezTo>
                <a:cubicBezTo>
                  <a:pt x="2" y="46"/>
                  <a:pt x="3" y="45"/>
                  <a:pt x="25" y="45"/>
                </a:cubicBezTo>
                <a:cubicBezTo>
                  <a:pt x="47" y="45"/>
                  <a:pt x="33" y="49"/>
                  <a:pt x="42" y="38"/>
                </a:cubicBezTo>
                <a:cubicBezTo>
                  <a:pt x="51" y="27"/>
                  <a:pt x="39" y="34"/>
                  <a:pt x="32" y="30"/>
                </a:cubicBezTo>
                <a:cubicBezTo>
                  <a:pt x="25" y="26"/>
                  <a:pt x="33" y="21"/>
                  <a:pt x="32" y="10"/>
                </a:cubicBezTo>
                <a:cubicBezTo>
                  <a:pt x="30" y="0"/>
                  <a:pt x="24" y="0"/>
                  <a:pt x="11" y="2"/>
                </a:cubicBezTo>
                <a:cubicBezTo>
                  <a:pt x="8" y="3"/>
                  <a:pt x="5" y="9"/>
                  <a:pt x="4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5175251" y="1131888"/>
            <a:ext cx="3175" cy="9525"/>
          </a:xfrm>
          <a:custGeom>
            <a:avLst/>
            <a:gdLst/>
            <a:ahLst/>
            <a:cxnLst>
              <a:cxn ang="0">
                <a:pos x="10" y="31"/>
              </a:cxn>
              <a:cxn ang="0">
                <a:pos x="10" y="12"/>
              </a:cxn>
              <a:cxn ang="0">
                <a:pos x="2" y="12"/>
              </a:cxn>
              <a:cxn ang="0">
                <a:pos x="2" y="30"/>
              </a:cxn>
              <a:cxn ang="0">
                <a:pos x="10" y="31"/>
              </a:cxn>
            </a:cxnLst>
            <a:rect l="0" t="0" r="r" b="b"/>
            <a:pathLst>
              <a:path w="12" h="35">
                <a:moveTo>
                  <a:pt x="10" y="31"/>
                </a:moveTo>
                <a:cubicBezTo>
                  <a:pt x="12" y="25"/>
                  <a:pt x="12" y="17"/>
                  <a:pt x="10" y="12"/>
                </a:cubicBezTo>
                <a:cubicBezTo>
                  <a:pt x="7" y="6"/>
                  <a:pt x="4" y="0"/>
                  <a:pt x="2" y="12"/>
                </a:cubicBezTo>
                <a:cubicBezTo>
                  <a:pt x="0" y="23"/>
                  <a:pt x="0" y="32"/>
                  <a:pt x="2" y="30"/>
                </a:cubicBezTo>
                <a:cubicBezTo>
                  <a:pt x="4" y="29"/>
                  <a:pt x="8" y="35"/>
                  <a:pt x="10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5175251" y="1154113"/>
            <a:ext cx="9525" cy="9525"/>
          </a:xfrm>
          <a:custGeom>
            <a:avLst/>
            <a:gdLst/>
            <a:ahLst/>
            <a:cxnLst>
              <a:cxn ang="0">
                <a:pos x="2" y="33"/>
              </a:cxn>
              <a:cxn ang="0">
                <a:pos x="22" y="34"/>
              </a:cxn>
              <a:cxn ang="0">
                <a:pos x="22" y="13"/>
              </a:cxn>
              <a:cxn ang="0">
                <a:pos x="7" y="17"/>
              </a:cxn>
              <a:cxn ang="0">
                <a:pos x="2" y="33"/>
              </a:cxn>
            </a:cxnLst>
            <a:rect l="0" t="0" r="r" b="b"/>
            <a:pathLst>
              <a:path w="35" h="41">
                <a:moveTo>
                  <a:pt x="2" y="33"/>
                </a:moveTo>
                <a:cubicBezTo>
                  <a:pt x="0" y="41"/>
                  <a:pt x="9" y="41"/>
                  <a:pt x="22" y="34"/>
                </a:cubicBezTo>
                <a:cubicBezTo>
                  <a:pt x="35" y="28"/>
                  <a:pt x="24" y="26"/>
                  <a:pt x="22" y="13"/>
                </a:cubicBezTo>
                <a:cubicBezTo>
                  <a:pt x="19" y="0"/>
                  <a:pt x="13" y="16"/>
                  <a:pt x="7" y="17"/>
                </a:cubicBezTo>
                <a:cubicBezTo>
                  <a:pt x="7" y="17"/>
                  <a:pt x="4" y="25"/>
                  <a:pt x="2" y="3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5176838" y="1163638"/>
            <a:ext cx="11113" cy="14288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0" y="44"/>
              </a:cxn>
              <a:cxn ang="0">
                <a:pos x="31" y="24"/>
              </a:cxn>
              <a:cxn ang="0">
                <a:pos x="26" y="9"/>
              </a:cxn>
              <a:cxn ang="0">
                <a:pos x="5" y="8"/>
              </a:cxn>
              <a:cxn ang="0">
                <a:pos x="2" y="20"/>
              </a:cxn>
            </a:cxnLst>
            <a:rect l="0" t="0" r="r" b="b"/>
            <a:pathLst>
              <a:path w="42" h="55">
                <a:moveTo>
                  <a:pt x="2" y="20"/>
                </a:moveTo>
                <a:cubicBezTo>
                  <a:pt x="2" y="23"/>
                  <a:pt x="0" y="33"/>
                  <a:pt x="10" y="44"/>
                </a:cubicBezTo>
                <a:cubicBezTo>
                  <a:pt x="19" y="55"/>
                  <a:pt x="20" y="34"/>
                  <a:pt x="31" y="24"/>
                </a:cubicBezTo>
                <a:cubicBezTo>
                  <a:pt x="42" y="15"/>
                  <a:pt x="36" y="17"/>
                  <a:pt x="26" y="9"/>
                </a:cubicBezTo>
                <a:cubicBezTo>
                  <a:pt x="16" y="0"/>
                  <a:pt x="19" y="6"/>
                  <a:pt x="5" y="8"/>
                </a:cubicBezTo>
                <a:cubicBezTo>
                  <a:pt x="5" y="8"/>
                  <a:pt x="2" y="16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5184776" y="1162051"/>
            <a:ext cx="15875" cy="6350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40" y="25"/>
              </a:cxn>
              <a:cxn ang="0">
                <a:pos x="31" y="12"/>
              </a:cxn>
              <a:cxn ang="0">
                <a:pos x="5" y="3"/>
              </a:cxn>
              <a:cxn ang="0">
                <a:pos x="4" y="13"/>
              </a:cxn>
            </a:cxnLst>
            <a:rect l="0" t="0" r="r" b="b"/>
            <a:pathLst>
              <a:path w="60" h="26">
                <a:moveTo>
                  <a:pt x="4" y="13"/>
                </a:moveTo>
                <a:cubicBezTo>
                  <a:pt x="8" y="18"/>
                  <a:pt x="21" y="26"/>
                  <a:pt x="40" y="25"/>
                </a:cubicBezTo>
                <a:cubicBezTo>
                  <a:pt x="60" y="25"/>
                  <a:pt x="46" y="15"/>
                  <a:pt x="31" y="12"/>
                </a:cubicBezTo>
                <a:cubicBezTo>
                  <a:pt x="17" y="10"/>
                  <a:pt x="19" y="9"/>
                  <a:pt x="5" y="3"/>
                </a:cubicBezTo>
                <a:cubicBezTo>
                  <a:pt x="1" y="0"/>
                  <a:pt x="0" y="8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5205413" y="1158876"/>
            <a:ext cx="17463" cy="28575"/>
          </a:xfrm>
          <a:custGeom>
            <a:avLst/>
            <a:gdLst/>
            <a:ahLst/>
            <a:cxnLst>
              <a:cxn ang="0">
                <a:pos x="60" y="3"/>
              </a:cxn>
              <a:cxn ang="0">
                <a:pos x="30" y="13"/>
              </a:cxn>
              <a:cxn ang="0">
                <a:pos x="24" y="37"/>
              </a:cxn>
              <a:cxn ang="0">
                <a:pos x="19" y="68"/>
              </a:cxn>
              <a:cxn ang="0">
                <a:pos x="12" y="95"/>
              </a:cxn>
              <a:cxn ang="0">
                <a:pos x="40" y="81"/>
              </a:cxn>
              <a:cxn ang="0">
                <a:pos x="46" y="38"/>
              </a:cxn>
              <a:cxn ang="0">
                <a:pos x="56" y="17"/>
              </a:cxn>
              <a:cxn ang="0">
                <a:pos x="60" y="3"/>
              </a:cxn>
            </a:cxnLst>
            <a:rect l="0" t="0" r="r" b="b"/>
            <a:pathLst>
              <a:path w="64" h="104">
                <a:moveTo>
                  <a:pt x="60" y="3"/>
                </a:moveTo>
                <a:cubicBezTo>
                  <a:pt x="49" y="10"/>
                  <a:pt x="39" y="7"/>
                  <a:pt x="30" y="13"/>
                </a:cubicBezTo>
                <a:cubicBezTo>
                  <a:pt x="21" y="18"/>
                  <a:pt x="22" y="15"/>
                  <a:pt x="24" y="37"/>
                </a:cubicBezTo>
                <a:cubicBezTo>
                  <a:pt x="25" y="59"/>
                  <a:pt x="27" y="56"/>
                  <a:pt x="19" y="68"/>
                </a:cubicBezTo>
                <a:cubicBezTo>
                  <a:pt x="12" y="81"/>
                  <a:pt x="0" y="98"/>
                  <a:pt x="12" y="95"/>
                </a:cubicBezTo>
                <a:cubicBezTo>
                  <a:pt x="24" y="92"/>
                  <a:pt x="35" y="104"/>
                  <a:pt x="40" y="81"/>
                </a:cubicBezTo>
                <a:cubicBezTo>
                  <a:pt x="44" y="57"/>
                  <a:pt x="43" y="51"/>
                  <a:pt x="46" y="38"/>
                </a:cubicBezTo>
                <a:cubicBezTo>
                  <a:pt x="49" y="24"/>
                  <a:pt x="52" y="23"/>
                  <a:pt x="56" y="17"/>
                </a:cubicBezTo>
                <a:cubicBezTo>
                  <a:pt x="60" y="11"/>
                  <a:pt x="64" y="0"/>
                  <a:pt x="60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186363" y="1168401"/>
            <a:ext cx="20638" cy="49213"/>
          </a:xfrm>
          <a:custGeom>
            <a:avLst/>
            <a:gdLst/>
            <a:ahLst/>
            <a:cxnLst>
              <a:cxn ang="0">
                <a:pos x="59" y="18"/>
              </a:cxn>
              <a:cxn ang="0">
                <a:pos x="53" y="37"/>
              </a:cxn>
              <a:cxn ang="0">
                <a:pos x="30" y="28"/>
              </a:cxn>
              <a:cxn ang="0">
                <a:pos x="20" y="41"/>
              </a:cxn>
              <a:cxn ang="0">
                <a:pos x="45" y="55"/>
              </a:cxn>
              <a:cxn ang="0">
                <a:pos x="41" y="78"/>
              </a:cxn>
              <a:cxn ang="0">
                <a:pos x="24" y="91"/>
              </a:cxn>
              <a:cxn ang="0">
                <a:pos x="20" y="107"/>
              </a:cxn>
              <a:cxn ang="0">
                <a:pos x="4" y="126"/>
              </a:cxn>
              <a:cxn ang="0">
                <a:pos x="4" y="142"/>
              </a:cxn>
              <a:cxn ang="0">
                <a:pos x="11" y="168"/>
              </a:cxn>
              <a:cxn ang="0">
                <a:pos x="31" y="176"/>
              </a:cxn>
              <a:cxn ang="0">
                <a:pos x="40" y="143"/>
              </a:cxn>
              <a:cxn ang="0">
                <a:pos x="45" y="111"/>
              </a:cxn>
              <a:cxn ang="0">
                <a:pos x="67" y="74"/>
              </a:cxn>
              <a:cxn ang="0">
                <a:pos x="73" y="53"/>
              </a:cxn>
              <a:cxn ang="0">
                <a:pos x="79" y="28"/>
              </a:cxn>
              <a:cxn ang="0">
                <a:pos x="67" y="4"/>
              </a:cxn>
              <a:cxn ang="0">
                <a:pos x="59" y="18"/>
              </a:cxn>
            </a:cxnLst>
            <a:rect l="0" t="0" r="r" b="b"/>
            <a:pathLst>
              <a:path w="81" h="186">
                <a:moveTo>
                  <a:pt x="59" y="18"/>
                </a:moveTo>
                <a:cubicBezTo>
                  <a:pt x="58" y="27"/>
                  <a:pt x="63" y="33"/>
                  <a:pt x="53" y="37"/>
                </a:cubicBezTo>
                <a:cubicBezTo>
                  <a:pt x="43" y="42"/>
                  <a:pt x="44" y="37"/>
                  <a:pt x="30" y="28"/>
                </a:cubicBezTo>
                <a:cubicBezTo>
                  <a:pt x="15" y="20"/>
                  <a:pt x="23" y="31"/>
                  <a:pt x="20" y="41"/>
                </a:cubicBezTo>
                <a:cubicBezTo>
                  <a:pt x="16" y="50"/>
                  <a:pt x="26" y="54"/>
                  <a:pt x="45" y="55"/>
                </a:cubicBezTo>
                <a:cubicBezTo>
                  <a:pt x="63" y="57"/>
                  <a:pt x="48" y="62"/>
                  <a:pt x="41" y="78"/>
                </a:cubicBezTo>
                <a:cubicBezTo>
                  <a:pt x="34" y="95"/>
                  <a:pt x="36" y="86"/>
                  <a:pt x="24" y="91"/>
                </a:cubicBezTo>
                <a:cubicBezTo>
                  <a:pt x="13" y="96"/>
                  <a:pt x="22" y="99"/>
                  <a:pt x="20" y="107"/>
                </a:cubicBezTo>
                <a:cubicBezTo>
                  <a:pt x="18" y="114"/>
                  <a:pt x="7" y="117"/>
                  <a:pt x="4" y="126"/>
                </a:cubicBezTo>
                <a:cubicBezTo>
                  <a:pt x="2" y="136"/>
                  <a:pt x="9" y="134"/>
                  <a:pt x="4" y="142"/>
                </a:cubicBezTo>
                <a:cubicBezTo>
                  <a:pt x="0" y="150"/>
                  <a:pt x="6" y="151"/>
                  <a:pt x="11" y="168"/>
                </a:cubicBezTo>
                <a:cubicBezTo>
                  <a:pt x="16" y="186"/>
                  <a:pt x="20" y="177"/>
                  <a:pt x="31" y="176"/>
                </a:cubicBezTo>
                <a:cubicBezTo>
                  <a:pt x="42" y="175"/>
                  <a:pt x="41" y="159"/>
                  <a:pt x="40" y="143"/>
                </a:cubicBezTo>
                <a:cubicBezTo>
                  <a:pt x="40" y="127"/>
                  <a:pt x="38" y="124"/>
                  <a:pt x="45" y="111"/>
                </a:cubicBezTo>
                <a:cubicBezTo>
                  <a:pt x="52" y="97"/>
                  <a:pt x="60" y="90"/>
                  <a:pt x="67" y="74"/>
                </a:cubicBezTo>
                <a:cubicBezTo>
                  <a:pt x="75" y="58"/>
                  <a:pt x="69" y="65"/>
                  <a:pt x="73" y="53"/>
                </a:cubicBezTo>
                <a:cubicBezTo>
                  <a:pt x="77" y="41"/>
                  <a:pt x="77" y="41"/>
                  <a:pt x="79" y="28"/>
                </a:cubicBezTo>
                <a:cubicBezTo>
                  <a:pt x="81" y="15"/>
                  <a:pt x="77" y="13"/>
                  <a:pt x="67" y="4"/>
                </a:cubicBezTo>
                <a:cubicBezTo>
                  <a:pt x="61" y="0"/>
                  <a:pt x="59" y="9"/>
                  <a:pt x="59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5199063" y="1187451"/>
            <a:ext cx="15875" cy="28575"/>
          </a:xfrm>
          <a:custGeom>
            <a:avLst/>
            <a:gdLst/>
            <a:ahLst/>
            <a:cxnLst>
              <a:cxn ang="0">
                <a:pos x="20" y="22"/>
              </a:cxn>
              <a:cxn ang="0">
                <a:pos x="5" y="48"/>
              </a:cxn>
              <a:cxn ang="0">
                <a:pos x="7" y="63"/>
              </a:cxn>
              <a:cxn ang="0">
                <a:pos x="3" y="91"/>
              </a:cxn>
              <a:cxn ang="0">
                <a:pos x="17" y="101"/>
              </a:cxn>
              <a:cxn ang="0">
                <a:pos x="33" y="77"/>
              </a:cxn>
              <a:cxn ang="0">
                <a:pos x="45" y="41"/>
              </a:cxn>
              <a:cxn ang="0">
                <a:pos x="55" y="18"/>
              </a:cxn>
              <a:cxn ang="0">
                <a:pos x="42" y="2"/>
              </a:cxn>
              <a:cxn ang="0">
                <a:pos x="20" y="22"/>
              </a:cxn>
            </a:cxnLst>
            <a:rect l="0" t="0" r="r" b="b"/>
            <a:pathLst>
              <a:path w="60" h="106">
                <a:moveTo>
                  <a:pt x="20" y="22"/>
                </a:moveTo>
                <a:cubicBezTo>
                  <a:pt x="18" y="28"/>
                  <a:pt x="10" y="39"/>
                  <a:pt x="5" y="48"/>
                </a:cubicBezTo>
                <a:cubicBezTo>
                  <a:pt x="0" y="58"/>
                  <a:pt x="4" y="54"/>
                  <a:pt x="7" y="63"/>
                </a:cubicBezTo>
                <a:cubicBezTo>
                  <a:pt x="10" y="71"/>
                  <a:pt x="5" y="77"/>
                  <a:pt x="3" y="91"/>
                </a:cubicBezTo>
                <a:cubicBezTo>
                  <a:pt x="2" y="106"/>
                  <a:pt x="12" y="104"/>
                  <a:pt x="17" y="101"/>
                </a:cubicBezTo>
                <a:cubicBezTo>
                  <a:pt x="21" y="98"/>
                  <a:pt x="25" y="95"/>
                  <a:pt x="33" y="77"/>
                </a:cubicBezTo>
                <a:cubicBezTo>
                  <a:pt x="41" y="58"/>
                  <a:pt x="36" y="61"/>
                  <a:pt x="45" y="41"/>
                </a:cubicBezTo>
                <a:cubicBezTo>
                  <a:pt x="55" y="22"/>
                  <a:pt x="50" y="34"/>
                  <a:pt x="55" y="18"/>
                </a:cubicBezTo>
                <a:cubicBezTo>
                  <a:pt x="60" y="3"/>
                  <a:pt x="55" y="5"/>
                  <a:pt x="42" y="2"/>
                </a:cubicBezTo>
                <a:cubicBezTo>
                  <a:pt x="34" y="0"/>
                  <a:pt x="23" y="17"/>
                  <a:pt x="20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5192713" y="1214438"/>
            <a:ext cx="11113" cy="17463"/>
          </a:xfrm>
          <a:custGeom>
            <a:avLst/>
            <a:gdLst/>
            <a:ahLst/>
            <a:cxnLst>
              <a:cxn ang="0">
                <a:pos x="11" y="30"/>
              </a:cxn>
              <a:cxn ang="0">
                <a:pos x="2" y="51"/>
              </a:cxn>
              <a:cxn ang="0">
                <a:pos x="21" y="58"/>
              </a:cxn>
              <a:cxn ang="0">
                <a:pos x="21" y="43"/>
              </a:cxn>
              <a:cxn ang="0">
                <a:pos x="31" y="18"/>
              </a:cxn>
              <a:cxn ang="0">
                <a:pos x="23" y="11"/>
              </a:cxn>
              <a:cxn ang="0">
                <a:pos x="11" y="30"/>
              </a:cxn>
            </a:cxnLst>
            <a:rect l="0" t="0" r="r" b="b"/>
            <a:pathLst>
              <a:path w="39" h="67">
                <a:moveTo>
                  <a:pt x="11" y="30"/>
                </a:moveTo>
                <a:cubicBezTo>
                  <a:pt x="11" y="36"/>
                  <a:pt x="4" y="37"/>
                  <a:pt x="2" y="51"/>
                </a:cubicBezTo>
                <a:cubicBezTo>
                  <a:pt x="0" y="64"/>
                  <a:pt x="6" y="67"/>
                  <a:pt x="21" y="58"/>
                </a:cubicBezTo>
                <a:cubicBezTo>
                  <a:pt x="36" y="50"/>
                  <a:pt x="19" y="52"/>
                  <a:pt x="21" y="43"/>
                </a:cubicBezTo>
                <a:cubicBezTo>
                  <a:pt x="23" y="33"/>
                  <a:pt x="24" y="35"/>
                  <a:pt x="31" y="18"/>
                </a:cubicBezTo>
                <a:cubicBezTo>
                  <a:pt x="39" y="0"/>
                  <a:pt x="29" y="9"/>
                  <a:pt x="23" y="11"/>
                </a:cubicBezTo>
                <a:cubicBezTo>
                  <a:pt x="17" y="12"/>
                  <a:pt x="11" y="23"/>
                  <a:pt x="11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5175251" y="1214438"/>
            <a:ext cx="17463" cy="17463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6" y="27"/>
              </a:cxn>
              <a:cxn ang="0">
                <a:pos x="12" y="47"/>
              </a:cxn>
              <a:cxn ang="0">
                <a:pos x="38" y="48"/>
              </a:cxn>
              <a:cxn ang="0">
                <a:pos x="56" y="38"/>
              </a:cxn>
              <a:cxn ang="0">
                <a:pos x="56" y="17"/>
              </a:cxn>
              <a:cxn ang="0">
                <a:pos x="45" y="3"/>
              </a:cxn>
              <a:cxn ang="0">
                <a:pos x="34" y="18"/>
              </a:cxn>
            </a:cxnLst>
            <a:rect l="0" t="0" r="r" b="b"/>
            <a:pathLst>
              <a:path w="68" h="61">
                <a:moveTo>
                  <a:pt x="34" y="18"/>
                </a:moveTo>
                <a:cubicBezTo>
                  <a:pt x="28" y="22"/>
                  <a:pt x="32" y="27"/>
                  <a:pt x="16" y="27"/>
                </a:cubicBezTo>
                <a:cubicBezTo>
                  <a:pt x="0" y="26"/>
                  <a:pt x="10" y="33"/>
                  <a:pt x="12" y="47"/>
                </a:cubicBezTo>
                <a:cubicBezTo>
                  <a:pt x="15" y="61"/>
                  <a:pt x="20" y="56"/>
                  <a:pt x="38" y="48"/>
                </a:cubicBezTo>
                <a:cubicBezTo>
                  <a:pt x="56" y="40"/>
                  <a:pt x="44" y="41"/>
                  <a:pt x="56" y="38"/>
                </a:cubicBezTo>
                <a:cubicBezTo>
                  <a:pt x="68" y="35"/>
                  <a:pt x="56" y="26"/>
                  <a:pt x="56" y="17"/>
                </a:cubicBezTo>
                <a:cubicBezTo>
                  <a:pt x="56" y="9"/>
                  <a:pt x="45" y="3"/>
                  <a:pt x="45" y="3"/>
                </a:cubicBezTo>
                <a:cubicBezTo>
                  <a:pt x="40" y="0"/>
                  <a:pt x="39" y="15"/>
                  <a:pt x="34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5181601" y="1236663"/>
            <a:ext cx="14288" cy="11113"/>
          </a:xfrm>
          <a:custGeom>
            <a:avLst/>
            <a:gdLst/>
            <a:ahLst/>
            <a:cxnLst>
              <a:cxn ang="0">
                <a:pos x="9" y="22"/>
              </a:cxn>
              <a:cxn ang="0">
                <a:pos x="33" y="40"/>
              </a:cxn>
              <a:cxn ang="0">
                <a:pos x="40" y="20"/>
              </a:cxn>
              <a:cxn ang="0">
                <a:pos x="26" y="13"/>
              </a:cxn>
              <a:cxn ang="0">
                <a:pos x="12" y="5"/>
              </a:cxn>
              <a:cxn ang="0">
                <a:pos x="9" y="22"/>
              </a:cxn>
            </a:cxnLst>
            <a:rect l="0" t="0" r="r" b="b"/>
            <a:pathLst>
              <a:path w="51" h="43">
                <a:moveTo>
                  <a:pt x="9" y="22"/>
                </a:moveTo>
                <a:cubicBezTo>
                  <a:pt x="17" y="33"/>
                  <a:pt x="15" y="36"/>
                  <a:pt x="33" y="40"/>
                </a:cubicBezTo>
                <a:cubicBezTo>
                  <a:pt x="51" y="43"/>
                  <a:pt x="36" y="32"/>
                  <a:pt x="40" y="20"/>
                </a:cubicBezTo>
                <a:cubicBezTo>
                  <a:pt x="44" y="7"/>
                  <a:pt x="38" y="11"/>
                  <a:pt x="26" y="13"/>
                </a:cubicBezTo>
                <a:cubicBezTo>
                  <a:pt x="15" y="15"/>
                  <a:pt x="21" y="14"/>
                  <a:pt x="12" y="5"/>
                </a:cubicBezTo>
                <a:cubicBezTo>
                  <a:pt x="5" y="0"/>
                  <a:pt x="0" y="12"/>
                  <a:pt x="9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5178426" y="1243013"/>
            <a:ext cx="6350" cy="63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7" y="13"/>
              </a:cxn>
              <a:cxn ang="0">
                <a:pos x="17" y="0"/>
              </a:cxn>
              <a:cxn ang="0">
                <a:pos x="1" y="12"/>
              </a:cxn>
            </a:cxnLst>
            <a:rect l="0" t="0" r="r" b="b"/>
            <a:pathLst>
              <a:path w="24" h="20">
                <a:moveTo>
                  <a:pt x="1" y="12"/>
                </a:moveTo>
                <a:cubicBezTo>
                  <a:pt x="0" y="17"/>
                  <a:pt x="11" y="20"/>
                  <a:pt x="17" y="13"/>
                </a:cubicBezTo>
                <a:cubicBezTo>
                  <a:pt x="24" y="5"/>
                  <a:pt x="17" y="0"/>
                  <a:pt x="17" y="0"/>
                </a:cubicBezTo>
                <a:cubicBezTo>
                  <a:pt x="17" y="0"/>
                  <a:pt x="3" y="7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5181601" y="1276351"/>
            <a:ext cx="15875" cy="15875"/>
          </a:xfrm>
          <a:custGeom>
            <a:avLst/>
            <a:gdLst/>
            <a:ahLst/>
            <a:cxnLst>
              <a:cxn ang="0">
                <a:pos x="22" y="22"/>
              </a:cxn>
              <a:cxn ang="0">
                <a:pos x="9" y="27"/>
              </a:cxn>
              <a:cxn ang="0">
                <a:pos x="18" y="45"/>
              </a:cxn>
              <a:cxn ang="0">
                <a:pos x="44" y="46"/>
              </a:cxn>
              <a:cxn ang="0">
                <a:pos x="42" y="23"/>
              </a:cxn>
              <a:cxn ang="0">
                <a:pos x="25" y="3"/>
              </a:cxn>
              <a:cxn ang="0">
                <a:pos x="22" y="22"/>
              </a:cxn>
            </a:cxnLst>
            <a:rect l="0" t="0" r="r" b="b"/>
            <a:pathLst>
              <a:path w="60" h="58">
                <a:moveTo>
                  <a:pt x="22" y="22"/>
                </a:moveTo>
                <a:cubicBezTo>
                  <a:pt x="24" y="32"/>
                  <a:pt x="19" y="27"/>
                  <a:pt x="9" y="27"/>
                </a:cubicBezTo>
                <a:cubicBezTo>
                  <a:pt x="0" y="27"/>
                  <a:pt x="6" y="32"/>
                  <a:pt x="18" y="45"/>
                </a:cubicBezTo>
                <a:cubicBezTo>
                  <a:pt x="30" y="58"/>
                  <a:pt x="28" y="50"/>
                  <a:pt x="44" y="46"/>
                </a:cubicBezTo>
                <a:cubicBezTo>
                  <a:pt x="60" y="42"/>
                  <a:pt x="50" y="38"/>
                  <a:pt x="42" y="23"/>
                </a:cubicBezTo>
                <a:cubicBezTo>
                  <a:pt x="35" y="8"/>
                  <a:pt x="39" y="13"/>
                  <a:pt x="25" y="3"/>
                </a:cubicBezTo>
                <a:cubicBezTo>
                  <a:pt x="20" y="0"/>
                  <a:pt x="20" y="12"/>
                  <a:pt x="22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1" name="Freeform 27"/>
          <p:cNvSpPr>
            <a:spLocks/>
          </p:cNvSpPr>
          <p:nvPr/>
        </p:nvSpPr>
        <p:spPr bwMode="auto">
          <a:xfrm>
            <a:off x="5183188" y="1296988"/>
            <a:ext cx="9525" cy="6350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9"/>
              </a:cxn>
              <a:cxn ang="0">
                <a:pos x="26" y="20"/>
              </a:cxn>
              <a:cxn ang="0">
                <a:pos x="14" y="3"/>
              </a:cxn>
              <a:cxn ang="0">
                <a:pos x="4" y="12"/>
              </a:cxn>
            </a:cxnLst>
            <a:rect l="0" t="0" r="r" b="b"/>
            <a:pathLst>
              <a:path w="34" h="25">
                <a:moveTo>
                  <a:pt x="4" y="12"/>
                </a:moveTo>
                <a:cubicBezTo>
                  <a:pt x="0" y="16"/>
                  <a:pt x="4" y="15"/>
                  <a:pt x="4" y="19"/>
                </a:cubicBezTo>
                <a:cubicBezTo>
                  <a:pt x="4" y="23"/>
                  <a:pt x="18" y="25"/>
                  <a:pt x="26" y="20"/>
                </a:cubicBezTo>
                <a:cubicBezTo>
                  <a:pt x="34" y="15"/>
                  <a:pt x="22" y="7"/>
                  <a:pt x="14" y="3"/>
                </a:cubicBezTo>
                <a:cubicBezTo>
                  <a:pt x="8" y="0"/>
                  <a:pt x="8" y="9"/>
                  <a:pt x="4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5194301" y="1363663"/>
            <a:ext cx="7938" cy="4763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25" y="6"/>
              </a:cxn>
              <a:cxn ang="0">
                <a:pos x="19" y="2"/>
              </a:cxn>
              <a:cxn ang="0">
                <a:pos x="10" y="6"/>
              </a:cxn>
              <a:cxn ang="0">
                <a:pos x="5" y="9"/>
              </a:cxn>
              <a:cxn ang="0">
                <a:pos x="16" y="16"/>
              </a:cxn>
            </a:cxnLst>
            <a:rect l="0" t="0" r="r" b="b"/>
            <a:pathLst>
              <a:path w="27" h="17">
                <a:moveTo>
                  <a:pt x="16" y="16"/>
                </a:moveTo>
                <a:cubicBezTo>
                  <a:pt x="24" y="15"/>
                  <a:pt x="23" y="12"/>
                  <a:pt x="25" y="6"/>
                </a:cubicBezTo>
                <a:cubicBezTo>
                  <a:pt x="27" y="0"/>
                  <a:pt x="24" y="2"/>
                  <a:pt x="19" y="2"/>
                </a:cubicBezTo>
                <a:cubicBezTo>
                  <a:pt x="14" y="2"/>
                  <a:pt x="12" y="2"/>
                  <a:pt x="10" y="6"/>
                </a:cubicBezTo>
                <a:cubicBezTo>
                  <a:pt x="9" y="11"/>
                  <a:pt x="5" y="9"/>
                  <a:pt x="5" y="9"/>
                </a:cubicBezTo>
                <a:cubicBezTo>
                  <a:pt x="0" y="11"/>
                  <a:pt x="9" y="17"/>
                  <a:pt x="16" y="16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5013326" y="987426"/>
            <a:ext cx="6350" cy="4763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17" y="13"/>
              </a:cxn>
              <a:cxn ang="0">
                <a:pos x="9" y="2"/>
              </a:cxn>
              <a:cxn ang="0">
                <a:pos x="2" y="7"/>
              </a:cxn>
            </a:cxnLst>
            <a:rect l="0" t="0" r="r" b="b"/>
            <a:pathLst>
              <a:path w="25" h="16">
                <a:moveTo>
                  <a:pt x="2" y="7"/>
                </a:moveTo>
                <a:cubicBezTo>
                  <a:pt x="0" y="9"/>
                  <a:pt x="10" y="16"/>
                  <a:pt x="17" y="13"/>
                </a:cubicBezTo>
                <a:cubicBezTo>
                  <a:pt x="25" y="11"/>
                  <a:pt x="16" y="4"/>
                  <a:pt x="9" y="2"/>
                </a:cubicBezTo>
                <a:cubicBezTo>
                  <a:pt x="5" y="0"/>
                  <a:pt x="3" y="5"/>
                  <a:pt x="2" y="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4" name="Freeform 30"/>
          <p:cNvSpPr>
            <a:spLocks/>
          </p:cNvSpPr>
          <p:nvPr/>
        </p:nvSpPr>
        <p:spPr bwMode="auto">
          <a:xfrm>
            <a:off x="5054601" y="1009651"/>
            <a:ext cx="4763" cy="4763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16" y="8"/>
              </a:cxn>
              <a:cxn ang="0">
                <a:pos x="4" y="4"/>
              </a:cxn>
              <a:cxn ang="0">
                <a:pos x="4" y="13"/>
              </a:cxn>
            </a:cxnLst>
            <a:rect l="0" t="0" r="r" b="b"/>
            <a:pathLst>
              <a:path w="18" h="17">
                <a:moveTo>
                  <a:pt x="4" y="13"/>
                </a:moveTo>
                <a:cubicBezTo>
                  <a:pt x="6" y="17"/>
                  <a:pt x="13" y="17"/>
                  <a:pt x="16" y="8"/>
                </a:cubicBezTo>
                <a:cubicBezTo>
                  <a:pt x="18" y="0"/>
                  <a:pt x="10" y="2"/>
                  <a:pt x="4" y="4"/>
                </a:cubicBezTo>
                <a:cubicBezTo>
                  <a:pt x="0" y="5"/>
                  <a:pt x="3" y="9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5087938" y="1019176"/>
            <a:ext cx="7938" cy="79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19"/>
              </a:cxn>
              <a:cxn ang="0">
                <a:pos x="12" y="0"/>
              </a:cxn>
              <a:cxn ang="0">
                <a:pos x="0" y="18"/>
              </a:cxn>
            </a:cxnLst>
            <a:rect l="0" t="0" r="r" b="b"/>
            <a:pathLst>
              <a:path w="31" h="30">
                <a:moveTo>
                  <a:pt x="0" y="18"/>
                </a:moveTo>
                <a:cubicBezTo>
                  <a:pt x="1" y="30"/>
                  <a:pt x="8" y="24"/>
                  <a:pt x="20" y="19"/>
                </a:cubicBezTo>
                <a:cubicBezTo>
                  <a:pt x="31" y="15"/>
                  <a:pt x="24" y="14"/>
                  <a:pt x="12" y="0"/>
                </a:cubicBezTo>
                <a:cubicBezTo>
                  <a:pt x="12" y="0"/>
                  <a:pt x="0" y="6"/>
                  <a:pt x="0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>
            <a:off x="5164138" y="990601"/>
            <a:ext cx="14288" cy="19050"/>
          </a:xfrm>
          <a:custGeom>
            <a:avLst/>
            <a:gdLst/>
            <a:ahLst/>
            <a:cxnLst>
              <a:cxn ang="0">
                <a:pos x="21" y="70"/>
              </a:cxn>
              <a:cxn ang="0">
                <a:pos x="38" y="53"/>
              </a:cxn>
              <a:cxn ang="0">
                <a:pos x="43" y="36"/>
              </a:cxn>
              <a:cxn ang="0">
                <a:pos x="47" y="18"/>
              </a:cxn>
              <a:cxn ang="0">
                <a:pos x="35" y="3"/>
              </a:cxn>
              <a:cxn ang="0">
                <a:pos x="9" y="12"/>
              </a:cxn>
              <a:cxn ang="0">
                <a:pos x="23" y="27"/>
              </a:cxn>
              <a:cxn ang="0">
                <a:pos x="7" y="35"/>
              </a:cxn>
              <a:cxn ang="0">
                <a:pos x="7" y="53"/>
              </a:cxn>
              <a:cxn ang="0">
                <a:pos x="21" y="70"/>
              </a:cxn>
            </a:cxnLst>
            <a:rect l="0" t="0" r="r" b="b"/>
            <a:pathLst>
              <a:path w="56" h="74">
                <a:moveTo>
                  <a:pt x="21" y="70"/>
                </a:moveTo>
                <a:cubicBezTo>
                  <a:pt x="28" y="66"/>
                  <a:pt x="37" y="64"/>
                  <a:pt x="38" y="53"/>
                </a:cubicBezTo>
                <a:cubicBezTo>
                  <a:pt x="38" y="41"/>
                  <a:pt x="39" y="44"/>
                  <a:pt x="43" y="36"/>
                </a:cubicBezTo>
                <a:cubicBezTo>
                  <a:pt x="47" y="27"/>
                  <a:pt x="56" y="27"/>
                  <a:pt x="47" y="18"/>
                </a:cubicBezTo>
                <a:cubicBezTo>
                  <a:pt x="37" y="9"/>
                  <a:pt x="55" y="0"/>
                  <a:pt x="35" y="3"/>
                </a:cubicBezTo>
                <a:cubicBezTo>
                  <a:pt x="16" y="5"/>
                  <a:pt x="1" y="6"/>
                  <a:pt x="9" y="12"/>
                </a:cubicBezTo>
                <a:cubicBezTo>
                  <a:pt x="18" y="18"/>
                  <a:pt x="36" y="23"/>
                  <a:pt x="23" y="27"/>
                </a:cubicBezTo>
                <a:cubicBezTo>
                  <a:pt x="10" y="30"/>
                  <a:pt x="8" y="27"/>
                  <a:pt x="7" y="35"/>
                </a:cubicBezTo>
                <a:cubicBezTo>
                  <a:pt x="6" y="43"/>
                  <a:pt x="0" y="42"/>
                  <a:pt x="7" y="53"/>
                </a:cubicBezTo>
                <a:cubicBezTo>
                  <a:pt x="14" y="63"/>
                  <a:pt x="15" y="74"/>
                  <a:pt x="21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5178426" y="974726"/>
            <a:ext cx="7938" cy="11113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9" y="35"/>
              </a:cxn>
              <a:cxn ang="0">
                <a:pos x="27" y="15"/>
              </a:cxn>
              <a:cxn ang="0">
                <a:pos x="10" y="8"/>
              </a:cxn>
              <a:cxn ang="0">
                <a:pos x="2" y="20"/>
              </a:cxn>
            </a:cxnLst>
            <a:rect l="0" t="0" r="r" b="b"/>
            <a:pathLst>
              <a:path w="31" h="39">
                <a:moveTo>
                  <a:pt x="2" y="20"/>
                </a:moveTo>
                <a:cubicBezTo>
                  <a:pt x="0" y="24"/>
                  <a:pt x="7" y="32"/>
                  <a:pt x="19" y="35"/>
                </a:cubicBezTo>
                <a:cubicBezTo>
                  <a:pt x="31" y="39"/>
                  <a:pt x="26" y="30"/>
                  <a:pt x="27" y="15"/>
                </a:cubicBezTo>
                <a:cubicBezTo>
                  <a:pt x="28" y="0"/>
                  <a:pt x="20" y="7"/>
                  <a:pt x="10" y="8"/>
                </a:cubicBezTo>
                <a:cubicBezTo>
                  <a:pt x="10" y="8"/>
                  <a:pt x="3" y="15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5132388" y="950913"/>
            <a:ext cx="46038" cy="44450"/>
          </a:xfrm>
          <a:custGeom>
            <a:avLst/>
            <a:gdLst/>
            <a:ahLst/>
            <a:cxnLst>
              <a:cxn ang="0">
                <a:pos x="50" y="15"/>
              </a:cxn>
              <a:cxn ang="0">
                <a:pos x="40" y="37"/>
              </a:cxn>
              <a:cxn ang="0">
                <a:pos x="15" y="43"/>
              </a:cxn>
              <a:cxn ang="0">
                <a:pos x="9" y="66"/>
              </a:cxn>
              <a:cxn ang="0">
                <a:pos x="25" y="99"/>
              </a:cxn>
              <a:cxn ang="0">
                <a:pos x="52" y="138"/>
              </a:cxn>
              <a:cxn ang="0">
                <a:pos x="108" y="141"/>
              </a:cxn>
              <a:cxn ang="0">
                <a:pos x="147" y="122"/>
              </a:cxn>
              <a:cxn ang="0">
                <a:pos x="162" y="93"/>
              </a:cxn>
              <a:cxn ang="0">
                <a:pos x="157" y="60"/>
              </a:cxn>
              <a:cxn ang="0">
                <a:pos x="131" y="49"/>
              </a:cxn>
              <a:cxn ang="0">
                <a:pos x="100" y="29"/>
              </a:cxn>
              <a:cxn ang="0">
                <a:pos x="75" y="11"/>
              </a:cxn>
              <a:cxn ang="0">
                <a:pos x="58" y="10"/>
              </a:cxn>
              <a:cxn ang="0">
                <a:pos x="50" y="15"/>
              </a:cxn>
            </a:cxnLst>
            <a:rect l="0" t="0" r="r" b="b"/>
            <a:pathLst>
              <a:path w="173" h="164">
                <a:moveTo>
                  <a:pt x="50" y="15"/>
                </a:moveTo>
                <a:cubicBezTo>
                  <a:pt x="47" y="18"/>
                  <a:pt x="43" y="23"/>
                  <a:pt x="40" y="37"/>
                </a:cubicBezTo>
                <a:cubicBezTo>
                  <a:pt x="37" y="50"/>
                  <a:pt x="31" y="48"/>
                  <a:pt x="15" y="43"/>
                </a:cubicBezTo>
                <a:cubicBezTo>
                  <a:pt x="0" y="39"/>
                  <a:pt x="6" y="48"/>
                  <a:pt x="9" y="66"/>
                </a:cubicBezTo>
                <a:cubicBezTo>
                  <a:pt x="13" y="83"/>
                  <a:pt x="24" y="86"/>
                  <a:pt x="25" y="99"/>
                </a:cubicBezTo>
                <a:cubicBezTo>
                  <a:pt x="26" y="112"/>
                  <a:pt x="33" y="113"/>
                  <a:pt x="52" y="138"/>
                </a:cubicBezTo>
                <a:cubicBezTo>
                  <a:pt x="70" y="164"/>
                  <a:pt x="72" y="139"/>
                  <a:pt x="108" y="141"/>
                </a:cubicBezTo>
                <a:cubicBezTo>
                  <a:pt x="144" y="142"/>
                  <a:pt x="129" y="134"/>
                  <a:pt x="147" y="122"/>
                </a:cubicBezTo>
                <a:cubicBezTo>
                  <a:pt x="164" y="109"/>
                  <a:pt x="152" y="108"/>
                  <a:pt x="162" y="93"/>
                </a:cubicBezTo>
                <a:cubicBezTo>
                  <a:pt x="173" y="77"/>
                  <a:pt x="164" y="70"/>
                  <a:pt x="157" y="60"/>
                </a:cubicBezTo>
                <a:cubicBezTo>
                  <a:pt x="149" y="50"/>
                  <a:pt x="142" y="54"/>
                  <a:pt x="131" y="49"/>
                </a:cubicBezTo>
                <a:cubicBezTo>
                  <a:pt x="120" y="44"/>
                  <a:pt x="111" y="36"/>
                  <a:pt x="100" y="29"/>
                </a:cubicBezTo>
                <a:cubicBezTo>
                  <a:pt x="90" y="23"/>
                  <a:pt x="86" y="22"/>
                  <a:pt x="75" y="11"/>
                </a:cubicBezTo>
                <a:cubicBezTo>
                  <a:pt x="63" y="0"/>
                  <a:pt x="66" y="6"/>
                  <a:pt x="58" y="10"/>
                </a:cubicBezTo>
                <a:cubicBezTo>
                  <a:pt x="52" y="13"/>
                  <a:pt x="54" y="13"/>
                  <a:pt x="50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5254626" y="920751"/>
            <a:ext cx="15875" cy="17463"/>
          </a:xfrm>
          <a:custGeom>
            <a:avLst/>
            <a:gdLst/>
            <a:ahLst/>
            <a:cxnLst>
              <a:cxn ang="0">
                <a:pos x="17" y="60"/>
              </a:cxn>
              <a:cxn ang="0">
                <a:pos x="43" y="52"/>
              </a:cxn>
              <a:cxn ang="0">
                <a:pos x="43" y="33"/>
              </a:cxn>
              <a:cxn ang="0">
                <a:pos x="32" y="13"/>
              </a:cxn>
              <a:cxn ang="0">
                <a:pos x="16" y="17"/>
              </a:cxn>
              <a:cxn ang="0">
                <a:pos x="5" y="29"/>
              </a:cxn>
              <a:cxn ang="0">
                <a:pos x="9" y="46"/>
              </a:cxn>
              <a:cxn ang="0">
                <a:pos x="17" y="60"/>
              </a:cxn>
            </a:cxnLst>
            <a:rect l="0" t="0" r="r" b="b"/>
            <a:pathLst>
              <a:path w="60" h="65">
                <a:moveTo>
                  <a:pt x="17" y="60"/>
                </a:moveTo>
                <a:cubicBezTo>
                  <a:pt x="22" y="65"/>
                  <a:pt x="26" y="59"/>
                  <a:pt x="43" y="52"/>
                </a:cubicBezTo>
                <a:cubicBezTo>
                  <a:pt x="60" y="45"/>
                  <a:pt x="47" y="45"/>
                  <a:pt x="43" y="33"/>
                </a:cubicBezTo>
                <a:cubicBezTo>
                  <a:pt x="38" y="20"/>
                  <a:pt x="41" y="26"/>
                  <a:pt x="32" y="13"/>
                </a:cubicBezTo>
                <a:cubicBezTo>
                  <a:pt x="23" y="0"/>
                  <a:pt x="24" y="13"/>
                  <a:pt x="16" y="17"/>
                </a:cubicBezTo>
                <a:cubicBezTo>
                  <a:pt x="9" y="20"/>
                  <a:pt x="9" y="20"/>
                  <a:pt x="5" y="29"/>
                </a:cubicBezTo>
                <a:cubicBezTo>
                  <a:pt x="0" y="38"/>
                  <a:pt x="5" y="35"/>
                  <a:pt x="9" y="46"/>
                </a:cubicBezTo>
                <a:cubicBezTo>
                  <a:pt x="11" y="49"/>
                  <a:pt x="12" y="54"/>
                  <a:pt x="17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auto">
          <a:xfrm>
            <a:off x="5268913" y="911226"/>
            <a:ext cx="7938" cy="127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22" y="38"/>
              </a:cxn>
              <a:cxn ang="0">
                <a:pos x="22" y="14"/>
              </a:cxn>
              <a:cxn ang="0">
                <a:pos x="6" y="18"/>
              </a:cxn>
              <a:cxn ang="0">
                <a:pos x="2" y="37"/>
              </a:cxn>
            </a:cxnLst>
            <a:rect l="0" t="0" r="r" b="b"/>
            <a:pathLst>
              <a:path w="34" h="47">
                <a:moveTo>
                  <a:pt x="2" y="37"/>
                </a:moveTo>
                <a:cubicBezTo>
                  <a:pt x="4" y="47"/>
                  <a:pt x="9" y="43"/>
                  <a:pt x="22" y="38"/>
                </a:cubicBezTo>
                <a:cubicBezTo>
                  <a:pt x="34" y="33"/>
                  <a:pt x="22" y="28"/>
                  <a:pt x="22" y="14"/>
                </a:cubicBezTo>
                <a:cubicBezTo>
                  <a:pt x="22" y="0"/>
                  <a:pt x="13" y="8"/>
                  <a:pt x="6" y="18"/>
                </a:cubicBezTo>
                <a:cubicBezTo>
                  <a:pt x="6" y="18"/>
                  <a:pt x="0" y="27"/>
                  <a:pt x="2" y="3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1" name="Freeform 37"/>
          <p:cNvSpPr>
            <a:spLocks/>
          </p:cNvSpPr>
          <p:nvPr/>
        </p:nvSpPr>
        <p:spPr bwMode="auto">
          <a:xfrm>
            <a:off x="5270501" y="925513"/>
            <a:ext cx="4763" cy="4763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0" y="17"/>
              </a:cxn>
              <a:cxn ang="0">
                <a:pos x="10" y="4"/>
              </a:cxn>
              <a:cxn ang="0">
                <a:pos x="2" y="3"/>
              </a:cxn>
            </a:cxnLst>
            <a:rect l="0" t="0" r="r" b="b"/>
            <a:pathLst>
              <a:path w="19" h="22">
                <a:moveTo>
                  <a:pt x="2" y="3"/>
                </a:moveTo>
                <a:cubicBezTo>
                  <a:pt x="0" y="3"/>
                  <a:pt x="1" y="12"/>
                  <a:pt x="10" y="17"/>
                </a:cubicBezTo>
                <a:cubicBezTo>
                  <a:pt x="19" y="22"/>
                  <a:pt x="14" y="11"/>
                  <a:pt x="10" y="4"/>
                </a:cubicBezTo>
                <a:cubicBezTo>
                  <a:pt x="8" y="0"/>
                  <a:pt x="5" y="4"/>
                  <a:pt x="2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5278438" y="904876"/>
            <a:ext cx="4763" cy="11113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4" y="16"/>
              </a:cxn>
              <a:cxn ang="0">
                <a:pos x="5" y="28"/>
              </a:cxn>
              <a:cxn ang="0">
                <a:pos x="10" y="38"/>
              </a:cxn>
            </a:cxnLst>
            <a:rect l="0" t="0" r="r" b="b"/>
            <a:pathLst>
              <a:path w="19" h="39">
                <a:moveTo>
                  <a:pt x="10" y="38"/>
                </a:moveTo>
                <a:cubicBezTo>
                  <a:pt x="19" y="38"/>
                  <a:pt x="17" y="31"/>
                  <a:pt x="14" y="16"/>
                </a:cubicBezTo>
                <a:cubicBezTo>
                  <a:pt x="11" y="0"/>
                  <a:pt x="6" y="19"/>
                  <a:pt x="5" y="28"/>
                </a:cubicBezTo>
                <a:cubicBezTo>
                  <a:pt x="4" y="30"/>
                  <a:pt x="0" y="39"/>
                  <a:pt x="10" y="3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3" name="Freeform 39"/>
          <p:cNvSpPr>
            <a:spLocks/>
          </p:cNvSpPr>
          <p:nvPr/>
        </p:nvSpPr>
        <p:spPr bwMode="auto">
          <a:xfrm>
            <a:off x="5267326" y="892176"/>
            <a:ext cx="17463" cy="9525"/>
          </a:xfrm>
          <a:custGeom>
            <a:avLst/>
            <a:gdLst/>
            <a:ahLst/>
            <a:cxnLst>
              <a:cxn ang="0">
                <a:pos x="8" y="31"/>
              </a:cxn>
              <a:cxn ang="0">
                <a:pos x="46" y="39"/>
              </a:cxn>
              <a:cxn ang="0">
                <a:pos x="26" y="21"/>
              </a:cxn>
              <a:cxn ang="0">
                <a:pos x="12" y="4"/>
              </a:cxn>
              <a:cxn ang="0">
                <a:pos x="4" y="20"/>
              </a:cxn>
              <a:cxn ang="0">
                <a:pos x="8" y="31"/>
              </a:cxn>
            </a:cxnLst>
            <a:rect l="0" t="0" r="r" b="b"/>
            <a:pathLst>
              <a:path w="69" h="39">
                <a:moveTo>
                  <a:pt x="8" y="31"/>
                </a:moveTo>
                <a:cubicBezTo>
                  <a:pt x="12" y="35"/>
                  <a:pt x="23" y="39"/>
                  <a:pt x="46" y="39"/>
                </a:cubicBezTo>
                <a:cubicBezTo>
                  <a:pt x="69" y="39"/>
                  <a:pt x="44" y="34"/>
                  <a:pt x="26" y="21"/>
                </a:cubicBezTo>
                <a:cubicBezTo>
                  <a:pt x="8" y="8"/>
                  <a:pt x="24" y="8"/>
                  <a:pt x="12" y="4"/>
                </a:cubicBezTo>
                <a:cubicBezTo>
                  <a:pt x="0" y="0"/>
                  <a:pt x="13" y="16"/>
                  <a:pt x="4" y="20"/>
                </a:cubicBezTo>
                <a:cubicBezTo>
                  <a:pt x="4" y="20"/>
                  <a:pt x="3" y="26"/>
                  <a:pt x="8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4" name="Freeform 40"/>
          <p:cNvSpPr>
            <a:spLocks/>
          </p:cNvSpPr>
          <p:nvPr/>
        </p:nvSpPr>
        <p:spPr bwMode="auto">
          <a:xfrm>
            <a:off x="5318126" y="973138"/>
            <a:ext cx="11113" cy="19050"/>
          </a:xfrm>
          <a:custGeom>
            <a:avLst/>
            <a:gdLst/>
            <a:ahLst/>
            <a:cxnLst>
              <a:cxn ang="0">
                <a:pos x="2" y="52"/>
              </a:cxn>
              <a:cxn ang="0">
                <a:pos x="26" y="57"/>
              </a:cxn>
              <a:cxn ang="0">
                <a:pos x="29" y="33"/>
              </a:cxn>
              <a:cxn ang="0">
                <a:pos x="35" y="12"/>
              </a:cxn>
              <a:cxn ang="0">
                <a:pos x="12" y="19"/>
              </a:cxn>
              <a:cxn ang="0">
                <a:pos x="2" y="42"/>
              </a:cxn>
              <a:cxn ang="0">
                <a:pos x="2" y="45"/>
              </a:cxn>
              <a:cxn ang="0">
                <a:pos x="2" y="52"/>
              </a:cxn>
            </a:cxnLst>
            <a:rect l="0" t="0" r="r" b="b"/>
            <a:pathLst>
              <a:path w="43" h="69">
                <a:moveTo>
                  <a:pt x="2" y="52"/>
                </a:moveTo>
                <a:cubicBezTo>
                  <a:pt x="4" y="56"/>
                  <a:pt x="8" y="69"/>
                  <a:pt x="26" y="57"/>
                </a:cubicBezTo>
                <a:cubicBezTo>
                  <a:pt x="43" y="45"/>
                  <a:pt x="23" y="48"/>
                  <a:pt x="29" y="33"/>
                </a:cubicBezTo>
                <a:cubicBezTo>
                  <a:pt x="35" y="19"/>
                  <a:pt x="34" y="25"/>
                  <a:pt x="35" y="12"/>
                </a:cubicBezTo>
                <a:cubicBezTo>
                  <a:pt x="35" y="0"/>
                  <a:pt x="25" y="11"/>
                  <a:pt x="12" y="19"/>
                </a:cubicBezTo>
                <a:cubicBezTo>
                  <a:pt x="0" y="27"/>
                  <a:pt x="2" y="31"/>
                  <a:pt x="2" y="42"/>
                </a:cubicBezTo>
                <a:cubicBezTo>
                  <a:pt x="2" y="43"/>
                  <a:pt x="2" y="44"/>
                  <a:pt x="2" y="45"/>
                </a:cubicBezTo>
                <a:cubicBezTo>
                  <a:pt x="2" y="45"/>
                  <a:pt x="1" y="49"/>
                  <a:pt x="2" y="5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5" name="Freeform 41"/>
          <p:cNvSpPr>
            <a:spLocks/>
          </p:cNvSpPr>
          <p:nvPr/>
        </p:nvSpPr>
        <p:spPr bwMode="auto">
          <a:xfrm>
            <a:off x="5249863" y="868363"/>
            <a:ext cx="17463" cy="1587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0" y="37"/>
              </a:cxn>
              <a:cxn ang="0">
                <a:pos x="43" y="53"/>
              </a:cxn>
              <a:cxn ang="0">
                <a:pos x="38" y="31"/>
              </a:cxn>
              <a:cxn ang="0">
                <a:pos x="19" y="11"/>
              </a:cxn>
              <a:cxn ang="0">
                <a:pos x="9" y="5"/>
              </a:cxn>
              <a:cxn ang="0">
                <a:pos x="1" y="12"/>
              </a:cxn>
            </a:cxnLst>
            <a:rect l="0" t="0" r="r" b="b"/>
            <a:pathLst>
              <a:path w="64" h="58">
                <a:moveTo>
                  <a:pt x="1" y="12"/>
                </a:moveTo>
                <a:cubicBezTo>
                  <a:pt x="2" y="18"/>
                  <a:pt x="7" y="26"/>
                  <a:pt x="10" y="37"/>
                </a:cubicBezTo>
                <a:cubicBezTo>
                  <a:pt x="12" y="48"/>
                  <a:pt x="23" y="49"/>
                  <a:pt x="43" y="53"/>
                </a:cubicBezTo>
                <a:cubicBezTo>
                  <a:pt x="64" y="58"/>
                  <a:pt x="43" y="45"/>
                  <a:pt x="38" y="31"/>
                </a:cubicBezTo>
                <a:cubicBezTo>
                  <a:pt x="34" y="17"/>
                  <a:pt x="27" y="21"/>
                  <a:pt x="19" y="11"/>
                </a:cubicBezTo>
                <a:cubicBezTo>
                  <a:pt x="10" y="0"/>
                  <a:pt x="12" y="7"/>
                  <a:pt x="9" y="5"/>
                </a:cubicBezTo>
                <a:cubicBezTo>
                  <a:pt x="0" y="0"/>
                  <a:pt x="0" y="6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5216526" y="866776"/>
            <a:ext cx="9525" cy="9525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22" y="7"/>
              </a:cxn>
              <a:cxn ang="0">
                <a:pos x="4" y="6"/>
              </a:cxn>
              <a:cxn ang="0">
                <a:pos x="28" y="31"/>
              </a:cxn>
              <a:cxn ang="0">
                <a:pos x="28" y="17"/>
              </a:cxn>
            </a:cxnLst>
            <a:rect l="0" t="0" r="r" b="b"/>
            <a:pathLst>
              <a:path w="34" h="34">
                <a:moveTo>
                  <a:pt x="28" y="17"/>
                </a:moveTo>
                <a:cubicBezTo>
                  <a:pt x="27" y="13"/>
                  <a:pt x="27" y="14"/>
                  <a:pt x="22" y="7"/>
                </a:cubicBezTo>
                <a:cubicBezTo>
                  <a:pt x="18" y="0"/>
                  <a:pt x="7" y="3"/>
                  <a:pt x="4" y="6"/>
                </a:cubicBezTo>
                <a:cubicBezTo>
                  <a:pt x="0" y="9"/>
                  <a:pt x="14" y="25"/>
                  <a:pt x="28" y="31"/>
                </a:cubicBezTo>
                <a:cubicBezTo>
                  <a:pt x="34" y="34"/>
                  <a:pt x="29" y="22"/>
                  <a:pt x="28" y="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7" name="Freeform 43"/>
          <p:cNvSpPr>
            <a:spLocks/>
          </p:cNvSpPr>
          <p:nvPr/>
        </p:nvSpPr>
        <p:spPr bwMode="auto">
          <a:xfrm>
            <a:off x="5207001" y="852488"/>
            <a:ext cx="12700" cy="7938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33" y="21"/>
              </a:cxn>
              <a:cxn ang="0">
                <a:pos x="32" y="3"/>
              </a:cxn>
              <a:cxn ang="0">
                <a:pos x="9" y="11"/>
              </a:cxn>
              <a:cxn ang="0">
                <a:pos x="4" y="24"/>
              </a:cxn>
              <a:cxn ang="0">
                <a:pos x="16" y="30"/>
              </a:cxn>
            </a:cxnLst>
            <a:rect l="0" t="0" r="r" b="b"/>
            <a:pathLst>
              <a:path w="46" h="32">
                <a:moveTo>
                  <a:pt x="16" y="30"/>
                </a:moveTo>
                <a:cubicBezTo>
                  <a:pt x="26" y="26"/>
                  <a:pt x="28" y="25"/>
                  <a:pt x="33" y="21"/>
                </a:cubicBezTo>
                <a:cubicBezTo>
                  <a:pt x="37" y="16"/>
                  <a:pt x="46" y="0"/>
                  <a:pt x="32" y="3"/>
                </a:cubicBezTo>
                <a:cubicBezTo>
                  <a:pt x="19" y="5"/>
                  <a:pt x="14" y="5"/>
                  <a:pt x="9" y="11"/>
                </a:cubicBezTo>
                <a:cubicBezTo>
                  <a:pt x="5" y="16"/>
                  <a:pt x="0" y="19"/>
                  <a:pt x="4" y="24"/>
                </a:cubicBezTo>
                <a:cubicBezTo>
                  <a:pt x="8" y="29"/>
                  <a:pt x="10" y="32"/>
                  <a:pt x="16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8" name="Freeform 44"/>
          <p:cNvSpPr>
            <a:spLocks/>
          </p:cNvSpPr>
          <p:nvPr/>
        </p:nvSpPr>
        <p:spPr bwMode="auto">
          <a:xfrm>
            <a:off x="5237163" y="854076"/>
            <a:ext cx="11113" cy="9525"/>
          </a:xfrm>
          <a:custGeom>
            <a:avLst/>
            <a:gdLst/>
            <a:ahLst/>
            <a:cxnLst>
              <a:cxn ang="0">
                <a:pos x="1" y="28"/>
              </a:cxn>
              <a:cxn ang="0">
                <a:pos x="27" y="29"/>
              </a:cxn>
              <a:cxn ang="0">
                <a:pos x="18" y="10"/>
              </a:cxn>
              <a:cxn ang="0">
                <a:pos x="1" y="9"/>
              </a:cxn>
              <a:cxn ang="0">
                <a:pos x="1" y="28"/>
              </a:cxn>
            </a:cxnLst>
            <a:rect l="0" t="0" r="r" b="b"/>
            <a:pathLst>
              <a:path w="44" h="37">
                <a:moveTo>
                  <a:pt x="1" y="28"/>
                </a:moveTo>
                <a:cubicBezTo>
                  <a:pt x="2" y="37"/>
                  <a:pt x="11" y="32"/>
                  <a:pt x="27" y="29"/>
                </a:cubicBezTo>
                <a:cubicBezTo>
                  <a:pt x="44" y="27"/>
                  <a:pt x="22" y="20"/>
                  <a:pt x="18" y="10"/>
                </a:cubicBezTo>
                <a:cubicBezTo>
                  <a:pt x="15" y="0"/>
                  <a:pt x="7" y="3"/>
                  <a:pt x="1" y="9"/>
                </a:cubicBezTo>
                <a:cubicBezTo>
                  <a:pt x="1" y="9"/>
                  <a:pt x="0" y="19"/>
                  <a:pt x="1" y="2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9" name="Freeform 45"/>
          <p:cNvSpPr>
            <a:spLocks/>
          </p:cNvSpPr>
          <p:nvPr/>
        </p:nvSpPr>
        <p:spPr bwMode="auto">
          <a:xfrm>
            <a:off x="5249863" y="855663"/>
            <a:ext cx="6350" cy="12700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14" y="39"/>
              </a:cxn>
              <a:cxn ang="0">
                <a:pos x="14" y="23"/>
              </a:cxn>
              <a:cxn ang="0">
                <a:pos x="3" y="8"/>
              </a:cxn>
              <a:cxn ang="0">
                <a:pos x="3" y="23"/>
              </a:cxn>
            </a:cxnLst>
            <a:rect l="0" t="0" r="r" b="b"/>
            <a:pathLst>
              <a:path w="21" h="47">
                <a:moveTo>
                  <a:pt x="3" y="23"/>
                </a:moveTo>
                <a:cubicBezTo>
                  <a:pt x="8" y="32"/>
                  <a:pt x="8" y="47"/>
                  <a:pt x="14" y="39"/>
                </a:cubicBezTo>
                <a:cubicBezTo>
                  <a:pt x="21" y="31"/>
                  <a:pt x="20" y="32"/>
                  <a:pt x="14" y="23"/>
                </a:cubicBezTo>
                <a:cubicBezTo>
                  <a:pt x="8" y="14"/>
                  <a:pt x="5" y="0"/>
                  <a:pt x="3" y="8"/>
                </a:cubicBezTo>
                <a:cubicBezTo>
                  <a:pt x="1" y="16"/>
                  <a:pt x="0" y="17"/>
                  <a:pt x="3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0" name="Freeform 46"/>
          <p:cNvSpPr>
            <a:spLocks/>
          </p:cNvSpPr>
          <p:nvPr/>
        </p:nvSpPr>
        <p:spPr bwMode="auto">
          <a:xfrm>
            <a:off x="5370513" y="735013"/>
            <a:ext cx="19050" cy="20638"/>
          </a:xfrm>
          <a:custGeom>
            <a:avLst/>
            <a:gdLst/>
            <a:ahLst/>
            <a:cxnLst>
              <a:cxn ang="0">
                <a:pos x="5" y="23"/>
              </a:cxn>
              <a:cxn ang="0">
                <a:pos x="23" y="53"/>
              </a:cxn>
              <a:cxn ang="0">
                <a:pos x="51" y="68"/>
              </a:cxn>
              <a:cxn ang="0">
                <a:pos x="56" y="49"/>
              </a:cxn>
              <a:cxn ang="0">
                <a:pos x="56" y="34"/>
              </a:cxn>
              <a:cxn ang="0">
                <a:pos x="31" y="13"/>
              </a:cxn>
              <a:cxn ang="0">
                <a:pos x="5" y="12"/>
              </a:cxn>
              <a:cxn ang="0">
                <a:pos x="5" y="23"/>
              </a:cxn>
            </a:cxnLst>
            <a:rect l="0" t="0" r="r" b="b"/>
            <a:pathLst>
              <a:path w="73" h="78">
                <a:moveTo>
                  <a:pt x="5" y="23"/>
                </a:moveTo>
                <a:cubicBezTo>
                  <a:pt x="14" y="39"/>
                  <a:pt x="8" y="40"/>
                  <a:pt x="23" y="53"/>
                </a:cubicBezTo>
                <a:cubicBezTo>
                  <a:pt x="39" y="65"/>
                  <a:pt x="43" y="78"/>
                  <a:pt x="51" y="68"/>
                </a:cubicBezTo>
                <a:cubicBezTo>
                  <a:pt x="58" y="57"/>
                  <a:pt x="45" y="60"/>
                  <a:pt x="56" y="49"/>
                </a:cubicBezTo>
                <a:cubicBezTo>
                  <a:pt x="67" y="38"/>
                  <a:pt x="73" y="43"/>
                  <a:pt x="56" y="34"/>
                </a:cubicBezTo>
                <a:cubicBezTo>
                  <a:pt x="38" y="24"/>
                  <a:pt x="51" y="19"/>
                  <a:pt x="31" y="13"/>
                </a:cubicBezTo>
                <a:cubicBezTo>
                  <a:pt x="11" y="7"/>
                  <a:pt x="10" y="0"/>
                  <a:pt x="5" y="12"/>
                </a:cubicBezTo>
                <a:cubicBezTo>
                  <a:pt x="0" y="23"/>
                  <a:pt x="0" y="15"/>
                  <a:pt x="5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1" name="Freeform 47"/>
          <p:cNvSpPr>
            <a:spLocks/>
          </p:cNvSpPr>
          <p:nvPr/>
        </p:nvSpPr>
        <p:spPr bwMode="auto">
          <a:xfrm>
            <a:off x="5332413" y="771526"/>
            <a:ext cx="19050" cy="26988"/>
          </a:xfrm>
          <a:custGeom>
            <a:avLst/>
            <a:gdLst/>
            <a:ahLst/>
            <a:cxnLst>
              <a:cxn ang="0">
                <a:pos x="42" y="82"/>
              </a:cxn>
              <a:cxn ang="0">
                <a:pos x="49" y="51"/>
              </a:cxn>
              <a:cxn ang="0">
                <a:pos x="59" y="25"/>
              </a:cxn>
              <a:cxn ang="0">
                <a:pos x="38" y="24"/>
              </a:cxn>
              <a:cxn ang="0">
                <a:pos x="8" y="52"/>
              </a:cxn>
              <a:cxn ang="0">
                <a:pos x="10" y="65"/>
              </a:cxn>
              <a:cxn ang="0">
                <a:pos x="10" y="81"/>
              </a:cxn>
              <a:cxn ang="0">
                <a:pos x="42" y="82"/>
              </a:cxn>
            </a:cxnLst>
            <a:rect l="0" t="0" r="r" b="b"/>
            <a:pathLst>
              <a:path w="70" h="97">
                <a:moveTo>
                  <a:pt x="42" y="82"/>
                </a:moveTo>
                <a:cubicBezTo>
                  <a:pt x="49" y="75"/>
                  <a:pt x="55" y="70"/>
                  <a:pt x="49" y="51"/>
                </a:cubicBezTo>
                <a:cubicBezTo>
                  <a:pt x="43" y="33"/>
                  <a:pt x="49" y="51"/>
                  <a:pt x="59" y="25"/>
                </a:cubicBezTo>
                <a:cubicBezTo>
                  <a:pt x="70" y="0"/>
                  <a:pt x="46" y="17"/>
                  <a:pt x="38" y="24"/>
                </a:cubicBezTo>
                <a:cubicBezTo>
                  <a:pt x="31" y="32"/>
                  <a:pt x="17" y="34"/>
                  <a:pt x="8" y="52"/>
                </a:cubicBezTo>
                <a:cubicBezTo>
                  <a:pt x="0" y="70"/>
                  <a:pt x="8" y="52"/>
                  <a:pt x="10" y="65"/>
                </a:cubicBezTo>
                <a:cubicBezTo>
                  <a:pt x="12" y="78"/>
                  <a:pt x="10" y="66"/>
                  <a:pt x="10" y="81"/>
                </a:cubicBezTo>
                <a:cubicBezTo>
                  <a:pt x="10" y="97"/>
                  <a:pt x="35" y="90"/>
                  <a:pt x="42" y="8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2" name="Freeform 48"/>
          <p:cNvSpPr>
            <a:spLocks/>
          </p:cNvSpPr>
          <p:nvPr/>
        </p:nvSpPr>
        <p:spPr bwMode="auto">
          <a:xfrm>
            <a:off x="5246688" y="687388"/>
            <a:ext cx="96838" cy="200025"/>
          </a:xfrm>
          <a:custGeom>
            <a:avLst/>
            <a:gdLst/>
            <a:ahLst/>
            <a:cxnLst>
              <a:cxn ang="0">
                <a:pos x="153" y="704"/>
              </a:cxn>
              <a:cxn ang="0">
                <a:pos x="171" y="698"/>
              </a:cxn>
              <a:cxn ang="0">
                <a:pos x="227" y="721"/>
              </a:cxn>
              <a:cxn ang="0">
                <a:pos x="274" y="725"/>
              </a:cxn>
              <a:cxn ang="0">
                <a:pos x="290" y="689"/>
              </a:cxn>
              <a:cxn ang="0">
                <a:pos x="305" y="647"/>
              </a:cxn>
              <a:cxn ang="0">
                <a:pos x="298" y="603"/>
              </a:cxn>
              <a:cxn ang="0">
                <a:pos x="272" y="595"/>
              </a:cxn>
              <a:cxn ang="0">
                <a:pos x="265" y="574"/>
              </a:cxn>
              <a:cxn ang="0">
                <a:pos x="298" y="560"/>
              </a:cxn>
              <a:cxn ang="0">
                <a:pos x="298" y="523"/>
              </a:cxn>
              <a:cxn ang="0">
                <a:pos x="329" y="500"/>
              </a:cxn>
              <a:cxn ang="0">
                <a:pos x="333" y="459"/>
              </a:cxn>
              <a:cxn ang="0">
                <a:pos x="297" y="431"/>
              </a:cxn>
              <a:cxn ang="0">
                <a:pos x="242" y="403"/>
              </a:cxn>
              <a:cxn ang="0">
                <a:pos x="215" y="378"/>
              </a:cxn>
              <a:cxn ang="0">
                <a:pos x="256" y="397"/>
              </a:cxn>
              <a:cxn ang="0">
                <a:pos x="296" y="373"/>
              </a:cxn>
              <a:cxn ang="0">
                <a:pos x="278" y="320"/>
              </a:cxn>
              <a:cxn ang="0">
                <a:pos x="254" y="266"/>
              </a:cxn>
              <a:cxn ang="0">
                <a:pos x="247" y="217"/>
              </a:cxn>
              <a:cxn ang="0">
                <a:pos x="261" y="255"/>
              </a:cxn>
              <a:cxn ang="0">
                <a:pos x="328" y="290"/>
              </a:cxn>
              <a:cxn ang="0">
                <a:pos x="350" y="305"/>
              </a:cxn>
              <a:cxn ang="0">
                <a:pos x="346" y="288"/>
              </a:cxn>
              <a:cxn ang="0">
                <a:pos x="349" y="250"/>
              </a:cxn>
              <a:cxn ang="0">
                <a:pos x="334" y="164"/>
              </a:cxn>
              <a:cxn ang="0">
                <a:pos x="345" y="111"/>
              </a:cxn>
              <a:cxn ang="0">
                <a:pos x="327" y="72"/>
              </a:cxn>
              <a:cxn ang="0">
                <a:pos x="310" y="41"/>
              </a:cxn>
              <a:cxn ang="0">
                <a:pos x="275" y="42"/>
              </a:cxn>
              <a:cxn ang="0">
                <a:pos x="215" y="11"/>
              </a:cxn>
              <a:cxn ang="0">
                <a:pos x="212" y="76"/>
              </a:cxn>
              <a:cxn ang="0">
                <a:pos x="179" y="22"/>
              </a:cxn>
              <a:cxn ang="0">
                <a:pos x="128" y="56"/>
              </a:cxn>
              <a:cxn ang="0">
                <a:pos x="125" y="122"/>
              </a:cxn>
              <a:cxn ang="0">
                <a:pos x="123" y="187"/>
              </a:cxn>
              <a:cxn ang="0">
                <a:pos x="105" y="252"/>
              </a:cxn>
              <a:cxn ang="0">
                <a:pos x="131" y="331"/>
              </a:cxn>
              <a:cxn ang="0">
                <a:pos x="148" y="379"/>
              </a:cxn>
              <a:cxn ang="0">
                <a:pos x="124" y="344"/>
              </a:cxn>
              <a:cxn ang="0">
                <a:pos x="91" y="294"/>
              </a:cxn>
              <a:cxn ang="0">
                <a:pos x="79" y="235"/>
              </a:cxn>
              <a:cxn ang="0">
                <a:pos x="39" y="296"/>
              </a:cxn>
              <a:cxn ang="0">
                <a:pos x="15" y="370"/>
              </a:cxn>
              <a:cxn ang="0">
                <a:pos x="37" y="446"/>
              </a:cxn>
              <a:cxn ang="0">
                <a:pos x="16" y="499"/>
              </a:cxn>
              <a:cxn ang="0">
                <a:pos x="48" y="489"/>
              </a:cxn>
              <a:cxn ang="0">
                <a:pos x="37" y="538"/>
              </a:cxn>
              <a:cxn ang="0">
                <a:pos x="49" y="605"/>
              </a:cxn>
              <a:cxn ang="0">
                <a:pos x="55" y="624"/>
              </a:cxn>
              <a:cxn ang="0">
                <a:pos x="80" y="698"/>
              </a:cxn>
              <a:cxn ang="0">
                <a:pos x="135" y="735"/>
              </a:cxn>
              <a:cxn ang="0">
                <a:pos x="176" y="719"/>
              </a:cxn>
            </a:cxnLst>
            <a:rect l="0" t="0" r="r" b="b"/>
            <a:pathLst>
              <a:path w="367" h="747">
                <a:moveTo>
                  <a:pt x="176" y="719"/>
                </a:moveTo>
                <a:cubicBezTo>
                  <a:pt x="172" y="701"/>
                  <a:pt x="165" y="712"/>
                  <a:pt x="153" y="704"/>
                </a:cubicBezTo>
                <a:cubicBezTo>
                  <a:pt x="140" y="697"/>
                  <a:pt x="148" y="695"/>
                  <a:pt x="161" y="683"/>
                </a:cubicBezTo>
                <a:cubicBezTo>
                  <a:pt x="174" y="670"/>
                  <a:pt x="161" y="683"/>
                  <a:pt x="171" y="698"/>
                </a:cubicBezTo>
                <a:cubicBezTo>
                  <a:pt x="181" y="713"/>
                  <a:pt x="177" y="704"/>
                  <a:pt x="201" y="699"/>
                </a:cubicBezTo>
                <a:cubicBezTo>
                  <a:pt x="225" y="694"/>
                  <a:pt x="211" y="706"/>
                  <a:pt x="227" y="721"/>
                </a:cubicBezTo>
                <a:cubicBezTo>
                  <a:pt x="242" y="737"/>
                  <a:pt x="237" y="728"/>
                  <a:pt x="252" y="716"/>
                </a:cubicBezTo>
                <a:cubicBezTo>
                  <a:pt x="267" y="704"/>
                  <a:pt x="257" y="714"/>
                  <a:pt x="274" y="725"/>
                </a:cubicBezTo>
                <a:cubicBezTo>
                  <a:pt x="291" y="735"/>
                  <a:pt x="282" y="721"/>
                  <a:pt x="288" y="703"/>
                </a:cubicBezTo>
                <a:cubicBezTo>
                  <a:pt x="294" y="685"/>
                  <a:pt x="285" y="697"/>
                  <a:pt x="290" y="689"/>
                </a:cubicBezTo>
                <a:cubicBezTo>
                  <a:pt x="295" y="681"/>
                  <a:pt x="296" y="679"/>
                  <a:pt x="293" y="664"/>
                </a:cubicBezTo>
                <a:cubicBezTo>
                  <a:pt x="289" y="649"/>
                  <a:pt x="298" y="658"/>
                  <a:pt x="305" y="647"/>
                </a:cubicBezTo>
                <a:cubicBezTo>
                  <a:pt x="311" y="636"/>
                  <a:pt x="301" y="640"/>
                  <a:pt x="299" y="629"/>
                </a:cubicBezTo>
                <a:cubicBezTo>
                  <a:pt x="297" y="618"/>
                  <a:pt x="306" y="622"/>
                  <a:pt x="298" y="603"/>
                </a:cubicBezTo>
                <a:cubicBezTo>
                  <a:pt x="290" y="584"/>
                  <a:pt x="298" y="603"/>
                  <a:pt x="281" y="609"/>
                </a:cubicBezTo>
                <a:cubicBezTo>
                  <a:pt x="265" y="615"/>
                  <a:pt x="281" y="609"/>
                  <a:pt x="272" y="595"/>
                </a:cubicBezTo>
                <a:cubicBezTo>
                  <a:pt x="263" y="581"/>
                  <a:pt x="272" y="595"/>
                  <a:pt x="282" y="585"/>
                </a:cubicBezTo>
                <a:cubicBezTo>
                  <a:pt x="291" y="576"/>
                  <a:pt x="279" y="578"/>
                  <a:pt x="265" y="574"/>
                </a:cubicBezTo>
                <a:cubicBezTo>
                  <a:pt x="251" y="569"/>
                  <a:pt x="262" y="563"/>
                  <a:pt x="272" y="554"/>
                </a:cubicBezTo>
                <a:cubicBezTo>
                  <a:pt x="282" y="546"/>
                  <a:pt x="281" y="558"/>
                  <a:pt x="298" y="560"/>
                </a:cubicBezTo>
                <a:cubicBezTo>
                  <a:pt x="316" y="563"/>
                  <a:pt x="311" y="560"/>
                  <a:pt x="319" y="545"/>
                </a:cubicBezTo>
                <a:cubicBezTo>
                  <a:pt x="326" y="529"/>
                  <a:pt x="316" y="538"/>
                  <a:pt x="298" y="523"/>
                </a:cubicBezTo>
                <a:cubicBezTo>
                  <a:pt x="280" y="508"/>
                  <a:pt x="305" y="525"/>
                  <a:pt x="315" y="518"/>
                </a:cubicBezTo>
                <a:cubicBezTo>
                  <a:pt x="325" y="510"/>
                  <a:pt x="324" y="515"/>
                  <a:pt x="329" y="500"/>
                </a:cubicBezTo>
                <a:cubicBezTo>
                  <a:pt x="335" y="484"/>
                  <a:pt x="328" y="493"/>
                  <a:pt x="332" y="484"/>
                </a:cubicBezTo>
                <a:cubicBezTo>
                  <a:pt x="337" y="475"/>
                  <a:pt x="330" y="478"/>
                  <a:pt x="333" y="459"/>
                </a:cubicBezTo>
                <a:cubicBezTo>
                  <a:pt x="336" y="439"/>
                  <a:pt x="318" y="458"/>
                  <a:pt x="311" y="442"/>
                </a:cubicBezTo>
                <a:cubicBezTo>
                  <a:pt x="304" y="426"/>
                  <a:pt x="294" y="445"/>
                  <a:pt x="297" y="431"/>
                </a:cubicBezTo>
                <a:cubicBezTo>
                  <a:pt x="300" y="418"/>
                  <a:pt x="298" y="417"/>
                  <a:pt x="280" y="416"/>
                </a:cubicBezTo>
                <a:cubicBezTo>
                  <a:pt x="262" y="414"/>
                  <a:pt x="257" y="410"/>
                  <a:pt x="242" y="403"/>
                </a:cubicBezTo>
                <a:cubicBezTo>
                  <a:pt x="228" y="397"/>
                  <a:pt x="234" y="396"/>
                  <a:pt x="219" y="387"/>
                </a:cubicBezTo>
                <a:cubicBezTo>
                  <a:pt x="205" y="379"/>
                  <a:pt x="207" y="387"/>
                  <a:pt x="215" y="378"/>
                </a:cubicBezTo>
                <a:cubicBezTo>
                  <a:pt x="222" y="370"/>
                  <a:pt x="222" y="373"/>
                  <a:pt x="238" y="375"/>
                </a:cubicBezTo>
                <a:cubicBezTo>
                  <a:pt x="253" y="378"/>
                  <a:pt x="244" y="378"/>
                  <a:pt x="256" y="397"/>
                </a:cubicBezTo>
                <a:cubicBezTo>
                  <a:pt x="267" y="416"/>
                  <a:pt x="267" y="400"/>
                  <a:pt x="287" y="393"/>
                </a:cubicBezTo>
                <a:cubicBezTo>
                  <a:pt x="308" y="386"/>
                  <a:pt x="287" y="393"/>
                  <a:pt x="296" y="373"/>
                </a:cubicBezTo>
                <a:cubicBezTo>
                  <a:pt x="304" y="353"/>
                  <a:pt x="304" y="357"/>
                  <a:pt x="305" y="334"/>
                </a:cubicBezTo>
                <a:cubicBezTo>
                  <a:pt x="306" y="312"/>
                  <a:pt x="293" y="323"/>
                  <a:pt x="278" y="320"/>
                </a:cubicBezTo>
                <a:cubicBezTo>
                  <a:pt x="264" y="317"/>
                  <a:pt x="275" y="308"/>
                  <a:pt x="269" y="296"/>
                </a:cubicBezTo>
                <a:cubicBezTo>
                  <a:pt x="262" y="284"/>
                  <a:pt x="253" y="284"/>
                  <a:pt x="254" y="266"/>
                </a:cubicBezTo>
                <a:cubicBezTo>
                  <a:pt x="255" y="248"/>
                  <a:pt x="243" y="245"/>
                  <a:pt x="238" y="234"/>
                </a:cubicBezTo>
                <a:cubicBezTo>
                  <a:pt x="234" y="223"/>
                  <a:pt x="238" y="225"/>
                  <a:pt x="247" y="217"/>
                </a:cubicBezTo>
                <a:cubicBezTo>
                  <a:pt x="255" y="210"/>
                  <a:pt x="247" y="217"/>
                  <a:pt x="261" y="230"/>
                </a:cubicBezTo>
                <a:cubicBezTo>
                  <a:pt x="274" y="242"/>
                  <a:pt x="268" y="242"/>
                  <a:pt x="261" y="255"/>
                </a:cubicBezTo>
                <a:cubicBezTo>
                  <a:pt x="254" y="269"/>
                  <a:pt x="275" y="270"/>
                  <a:pt x="287" y="282"/>
                </a:cubicBezTo>
                <a:cubicBezTo>
                  <a:pt x="299" y="295"/>
                  <a:pt x="309" y="291"/>
                  <a:pt x="328" y="290"/>
                </a:cubicBezTo>
                <a:cubicBezTo>
                  <a:pt x="346" y="289"/>
                  <a:pt x="331" y="302"/>
                  <a:pt x="332" y="312"/>
                </a:cubicBezTo>
                <a:cubicBezTo>
                  <a:pt x="334" y="322"/>
                  <a:pt x="345" y="319"/>
                  <a:pt x="350" y="305"/>
                </a:cubicBezTo>
                <a:cubicBezTo>
                  <a:pt x="355" y="290"/>
                  <a:pt x="363" y="302"/>
                  <a:pt x="365" y="289"/>
                </a:cubicBezTo>
                <a:cubicBezTo>
                  <a:pt x="367" y="275"/>
                  <a:pt x="359" y="286"/>
                  <a:pt x="346" y="288"/>
                </a:cubicBezTo>
                <a:cubicBezTo>
                  <a:pt x="333" y="289"/>
                  <a:pt x="346" y="288"/>
                  <a:pt x="343" y="276"/>
                </a:cubicBezTo>
                <a:cubicBezTo>
                  <a:pt x="339" y="264"/>
                  <a:pt x="343" y="263"/>
                  <a:pt x="349" y="250"/>
                </a:cubicBezTo>
                <a:cubicBezTo>
                  <a:pt x="355" y="236"/>
                  <a:pt x="347" y="229"/>
                  <a:pt x="342" y="215"/>
                </a:cubicBezTo>
                <a:cubicBezTo>
                  <a:pt x="338" y="201"/>
                  <a:pt x="335" y="179"/>
                  <a:pt x="334" y="164"/>
                </a:cubicBezTo>
                <a:cubicBezTo>
                  <a:pt x="332" y="148"/>
                  <a:pt x="330" y="144"/>
                  <a:pt x="332" y="129"/>
                </a:cubicBezTo>
                <a:cubicBezTo>
                  <a:pt x="334" y="115"/>
                  <a:pt x="338" y="123"/>
                  <a:pt x="345" y="111"/>
                </a:cubicBezTo>
                <a:cubicBezTo>
                  <a:pt x="353" y="100"/>
                  <a:pt x="335" y="103"/>
                  <a:pt x="324" y="97"/>
                </a:cubicBezTo>
                <a:cubicBezTo>
                  <a:pt x="313" y="92"/>
                  <a:pt x="322" y="86"/>
                  <a:pt x="327" y="72"/>
                </a:cubicBezTo>
                <a:cubicBezTo>
                  <a:pt x="332" y="59"/>
                  <a:pt x="334" y="63"/>
                  <a:pt x="327" y="50"/>
                </a:cubicBezTo>
                <a:cubicBezTo>
                  <a:pt x="320" y="37"/>
                  <a:pt x="322" y="45"/>
                  <a:pt x="310" y="41"/>
                </a:cubicBezTo>
                <a:cubicBezTo>
                  <a:pt x="298" y="38"/>
                  <a:pt x="292" y="32"/>
                  <a:pt x="265" y="22"/>
                </a:cubicBezTo>
                <a:cubicBezTo>
                  <a:pt x="239" y="12"/>
                  <a:pt x="275" y="30"/>
                  <a:pt x="275" y="42"/>
                </a:cubicBezTo>
                <a:cubicBezTo>
                  <a:pt x="275" y="55"/>
                  <a:pt x="257" y="41"/>
                  <a:pt x="247" y="34"/>
                </a:cubicBezTo>
                <a:cubicBezTo>
                  <a:pt x="237" y="27"/>
                  <a:pt x="234" y="23"/>
                  <a:pt x="215" y="11"/>
                </a:cubicBezTo>
                <a:cubicBezTo>
                  <a:pt x="196" y="0"/>
                  <a:pt x="215" y="11"/>
                  <a:pt x="212" y="29"/>
                </a:cubicBezTo>
                <a:cubicBezTo>
                  <a:pt x="209" y="46"/>
                  <a:pt x="217" y="56"/>
                  <a:pt x="212" y="76"/>
                </a:cubicBezTo>
                <a:cubicBezTo>
                  <a:pt x="207" y="95"/>
                  <a:pt x="207" y="63"/>
                  <a:pt x="203" y="51"/>
                </a:cubicBezTo>
                <a:cubicBezTo>
                  <a:pt x="200" y="39"/>
                  <a:pt x="198" y="31"/>
                  <a:pt x="179" y="22"/>
                </a:cubicBezTo>
                <a:cubicBezTo>
                  <a:pt x="160" y="13"/>
                  <a:pt x="145" y="21"/>
                  <a:pt x="127" y="32"/>
                </a:cubicBezTo>
                <a:cubicBezTo>
                  <a:pt x="110" y="42"/>
                  <a:pt x="136" y="44"/>
                  <a:pt x="128" y="56"/>
                </a:cubicBezTo>
                <a:cubicBezTo>
                  <a:pt x="119" y="68"/>
                  <a:pt x="128" y="67"/>
                  <a:pt x="115" y="81"/>
                </a:cubicBezTo>
                <a:cubicBezTo>
                  <a:pt x="102" y="95"/>
                  <a:pt x="122" y="107"/>
                  <a:pt x="125" y="122"/>
                </a:cubicBezTo>
                <a:cubicBezTo>
                  <a:pt x="128" y="136"/>
                  <a:pt x="125" y="131"/>
                  <a:pt x="129" y="157"/>
                </a:cubicBezTo>
                <a:cubicBezTo>
                  <a:pt x="133" y="183"/>
                  <a:pt x="127" y="173"/>
                  <a:pt x="123" y="187"/>
                </a:cubicBezTo>
                <a:cubicBezTo>
                  <a:pt x="119" y="202"/>
                  <a:pt x="118" y="196"/>
                  <a:pt x="112" y="215"/>
                </a:cubicBezTo>
                <a:cubicBezTo>
                  <a:pt x="106" y="234"/>
                  <a:pt x="112" y="241"/>
                  <a:pt x="105" y="252"/>
                </a:cubicBezTo>
                <a:cubicBezTo>
                  <a:pt x="97" y="264"/>
                  <a:pt x="108" y="297"/>
                  <a:pt x="111" y="318"/>
                </a:cubicBezTo>
                <a:cubicBezTo>
                  <a:pt x="113" y="340"/>
                  <a:pt x="119" y="325"/>
                  <a:pt x="131" y="331"/>
                </a:cubicBezTo>
                <a:cubicBezTo>
                  <a:pt x="143" y="337"/>
                  <a:pt x="135" y="341"/>
                  <a:pt x="145" y="351"/>
                </a:cubicBezTo>
                <a:cubicBezTo>
                  <a:pt x="155" y="362"/>
                  <a:pt x="152" y="365"/>
                  <a:pt x="148" y="379"/>
                </a:cubicBezTo>
                <a:cubicBezTo>
                  <a:pt x="144" y="393"/>
                  <a:pt x="148" y="379"/>
                  <a:pt x="141" y="376"/>
                </a:cubicBezTo>
                <a:cubicBezTo>
                  <a:pt x="135" y="373"/>
                  <a:pt x="126" y="356"/>
                  <a:pt x="124" y="344"/>
                </a:cubicBezTo>
                <a:cubicBezTo>
                  <a:pt x="123" y="331"/>
                  <a:pt x="107" y="332"/>
                  <a:pt x="98" y="329"/>
                </a:cubicBezTo>
                <a:cubicBezTo>
                  <a:pt x="89" y="327"/>
                  <a:pt x="90" y="309"/>
                  <a:pt x="91" y="294"/>
                </a:cubicBezTo>
                <a:cubicBezTo>
                  <a:pt x="91" y="278"/>
                  <a:pt x="91" y="257"/>
                  <a:pt x="92" y="236"/>
                </a:cubicBezTo>
                <a:cubicBezTo>
                  <a:pt x="93" y="214"/>
                  <a:pt x="90" y="224"/>
                  <a:pt x="79" y="235"/>
                </a:cubicBezTo>
                <a:cubicBezTo>
                  <a:pt x="67" y="246"/>
                  <a:pt x="67" y="248"/>
                  <a:pt x="60" y="267"/>
                </a:cubicBezTo>
                <a:cubicBezTo>
                  <a:pt x="53" y="285"/>
                  <a:pt x="42" y="280"/>
                  <a:pt x="39" y="296"/>
                </a:cubicBezTo>
                <a:cubicBezTo>
                  <a:pt x="36" y="313"/>
                  <a:pt x="37" y="327"/>
                  <a:pt x="24" y="334"/>
                </a:cubicBezTo>
                <a:cubicBezTo>
                  <a:pt x="10" y="341"/>
                  <a:pt x="30" y="346"/>
                  <a:pt x="15" y="370"/>
                </a:cubicBezTo>
                <a:cubicBezTo>
                  <a:pt x="0" y="394"/>
                  <a:pt x="16" y="385"/>
                  <a:pt x="15" y="402"/>
                </a:cubicBezTo>
                <a:cubicBezTo>
                  <a:pt x="15" y="420"/>
                  <a:pt x="31" y="432"/>
                  <a:pt x="37" y="446"/>
                </a:cubicBezTo>
                <a:cubicBezTo>
                  <a:pt x="42" y="460"/>
                  <a:pt x="27" y="443"/>
                  <a:pt x="16" y="463"/>
                </a:cubicBezTo>
                <a:cubicBezTo>
                  <a:pt x="5" y="482"/>
                  <a:pt x="16" y="481"/>
                  <a:pt x="16" y="499"/>
                </a:cubicBezTo>
                <a:cubicBezTo>
                  <a:pt x="17" y="517"/>
                  <a:pt x="24" y="505"/>
                  <a:pt x="34" y="488"/>
                </a:cubicBezTo>
                <a:cubicBezTo>
                  <a:pt x="43" y="471"/>
                  <a:pt x="32" y="475"/>
                  <a:pt x="48" y="489"/>
                </a:cubicBezTo>
                <a:cubicBezTo>
                  <a:pt x="63" y="502"/>
                  <a:pt x="46" y="500"/>
                  <a:pt x="42" y="518"/>
                </a:cubicBezTo>
                <a:cubicBezTo>
                  <a:pt x="37" y="536"/>
                  <a:pt x="45" y="527"/>
                  <a:pt x="37" y="538"/>
                </a:cubicBezTo>
                <a:cubicBezTo>
                  <a:pt x="30" y="548"/>
                  <a:pt x="38" y="553"/>
                  <a:pt x="44" y="575"/>
                </a:cubicBezTo>
                <a:cubicBezTo>
                  <a:pt x="51" y="596"/>
                  <a:pt x="55" y="592"/>
                  <a:pt x="49" y="605"/>
                </a:cubicBezTo>
                <a:cubicBezTo>
                  <a:pt x="44" y="619"/>
                  <a:pt x="49" y="605"/>
                  <a:pt x="38" y="612"/>
                </a:cubicBezTo>
                <a:cubicBezTo>
                  <a:pt x="27" y="618"/>
                  <a:pt x="46" y="618"/>
                  <a:pt x="55" y="624"/>
                </a:cubicBezTo>
                <a:cubicBezTo>
                  <a:pt x="65" y="630"/>
                  <a:pt x="60" y="628"/>
                  <a:pt x="64" y="658"/>
                </a:cubicBezTo>
                <a:cubicBezTo>
                  <a:pt x="68" y="689"/>
                  <a:pt x="74" y="682"/>
                  <a:pt x="80" y="698"/>
                </a:cubicBezTo>
                <a:cubicBezTo>
                  <a:pt x="86" y="714"/>
                  <a:pt x="85" y="708"/>
                  <a:pt x="97" y="726"/>
                </a:cubicBezTo>
                <a:cubicBezTo>
                  <a:pt x="109" y="745"/>
                  <a:pt x="106" y="737"/>
                  <a:pt x="135" y="735"/>
                </a:cubicBezTo>
                <a:cubicBezTo>
                  <a:pt x="165" y="733"/>
                  <a:pt x="154" y="734"/>
                  <a:pt x="167" y="741"/>
                </a:cubicBezTo>
                <a:cubicBezTo>
                  <a:pt x="176" y="747"/>
                  <a:pt x="179" y="737"/>
                  <a:pt x="176" y="7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5318126" y="963613"/>
            <a:ext cx="66675" cy="49213"/>
          </a:xfrm>
          <a:custGeom>
            <a:avLst/>
            <a:gdLst/>
            <a:ahLst/>
            <a:cxnLst>
              <a:cxn ang="0">
                <a:pos x="47" y="79"/>
              </a:cxn>
              <a:cxn ang="0">
                <a:pos x="46" y="106"/>
              </a:cxn>
              <a:cxn ang="0">
                <a:pos x="34" y="122"/>
              </a:cxn>
              <a:cxn ang="0">
                <a:pos x="12" y="129"/>
              </a:cxn>
              <a:cxn ang="0">
                <a:pos x="28" y="152"/>
              </a:cxn>
              <a:cxn ang="0">
                <a:pos x="65" y="170"/>
              </a:cxn>
              <a:cxn ang="0">
                <a:pos x="106" y="163"/>
              </a:cxn>
              <a:cxn ang="0">
                <a:pos x="119" y="137"/>
              </a:cxn>
              <a:cxn ang="0">
                <a:pos x="132" y="135"/>
              </a:cxn>
              <a:cxn ang="0">
                <a:pos x="156" y="108"/>
              </a:cxn>
              <a:cxn ang="0">
                <a:pos x="170" y="78"/>
              </a:cxn>
              <a:cxn ang="0">
                <a:pos x="198" y="44"/>
              </a:cxn>
              <a:cxn ang="0">
                <a:pos x="233" y="22"/>
              </a:cxn>
              <a:cxn ang="0">
                <a:pos x="205" y="9"/>
              </a:cxn>
              <a:cxn ang="0">
                <a:pos x="190" y="19"/>
              </a:cxn>
              <a:cxn ang="0">
                <a:pos x="167" y="30"/>
              </a:cxn>
              <a:cxn ang="0">
                <a:pos x="141" y="18"/>
              </a:cxn>
              <a:cxn ang="0">
                <a:pos x="120" y="23"/>
              </a:cxn>
              <a:cxn ang="0">
                <a:pos x="112" y="49"/>
              </a:cxn>
              <a:cxn ang="0">
                <a:pos x="85" y="48"/>
              </a:cxn>
              <a:cxn ang="0">
                <a:pos x="59" y="65"/>
              </a:cxn>
              <a:cxn ang="0">
                <a:pos x="47" y="79"/>
              </a:cxn>
            </a:cxnLst>
            <a:rect l="0" t="0" r="r" b="b"/>
            <a:pathLst>
              <a:path w="248" h="181">
                <a:moveTo>
                  <a:pt x="47" y="79"/>
                </a:moveTo>
                <a:cubicBezTo>
                  <a:pt x="43" y="88"/>
                  <a:pt x="43" y="90"/>
                  <a:pt x="46" y="106"/>
                </a:cubicBezTo>
                <a:cubicBezTo>
                  <a:pt x="49" y="123"/>
                  <a:pt x="43" y="118"/>
                  <a:pt x="34" y="122"/>
                </a:cubicBezTo>
                <a:cubicBezTo>
                  <a:pt x="24" y="125"/>
                  <a:pt x="25" y="121"/>
                  <a:pt x="12" y="129"/>
                </a:cubicBezTo>
                <a:cubicBezTo>
                  <a:pt x="0" y="138"/>
                  <a:pt x="13" y="146"/>
                  <a:pt x="28" y="152"/>
                </a:cubicBezTo>
                <a:cubicBezTo>
                  <a:pt x="43" y="158"/>
                  <a:pt x="42" y="159"/>
                  <a:pt x="65" y="170"/>
                </a:cubicBezTo>
                <a:cubicBezTo>
                  <a:pt x="88" y="181"/>
                  <a:pt x="75" y="178"/>
                  <a:pt x="106" y="163"/>
                </a:cubicBezTo>
                <a:cubicBezTo>
                  <a:pt x="138" y="148"/>
                  <a:pt x="116" y="155"/>
                  <a:pt x="119" y="137"/>
                </a:cubicBezTo>
                <a:cubicBezTo>
                  <a:pt x="123" y="119"/>
                  <a:pt x="122" y="134"/>
                  <a:pt x="132" y="135"/>
                </a:cubicBezTo>
                <a:cubicBezTo>
                  <a:pt x="141" y="135"/>
                  <a:pt x="141" y="121"/>
                  <a:pt x="156" y="108"/>
                </a:cubicBezTo>
                <a:cubicBezTo>
                  <a:pt x="172" y="95"/>
                  <a:pt x="165" y="90"/>
                  <a:pt x="170" y="78"/>
                </a:cubicBezTo>
                <a:cubicBezTo>
                  <a:pt x="175" y="66"/>
                  <a:pt x="187" y="52"/>
                  <a:pt x="198" y="44"/>
                </a:cubicBezTo>
                <a:cubicBezTo>
                  <a:pt x="210" y="35"/>
                  <a:pt x="219" y="34"/>
                  <a:pt x="233" y="22"/>
                </a:cubicBezTo>
                <a:cubicBezTo>
                  <a:pt x="248" y="10"/>
                  <a:pt x="221" y="19"/>
                  <a:pt x="205" y="9"/>
                </a:cubicBezTo>
                <a:cubicBezTo>
                  <a:pt x="190" y="0"/>
                  <a:pt x="196" y="14"/>
                  <a:pt x="190" y="19"/>
                </a:cubicBezTo>
                <a:cubicBezTo>
                  <a:pt x="183" y="25"/>
                  <a:pt x="179" y="24"/>
                  <a:pt x="167" y="30"/>
                </a:cubicBezTo>
                <a:cubicBezTo>
                  <a:pt x="155" y="35"/>
                  <a:pt x="147" y="29"/>
                  <a:pt x="141" y="18"/>
                </a:cubicBezTo>
                <a:cubicBezTo>
                  <a:pt x="134" y="7"/>
                  <a:pt x="129" y="13"/>
                  <a:pt x="120" y="23"/>
                </a:cubicBezTo>
                <a:cubicBezTo>
                  <a:pt x="111" y="34"/>
                  <a:pt x="119" y="39"/>
                  <a:pt x="112" y="49"/>
                </a:cubicBezTo>
                <a:cubicBezTo>
                  <a:pt x="104" y="59"/>
                  <a:pt x="98" y="50"/>
                  <a:pt x="85" y="48"/>
                </a:cubicBezTo>
                <a:cubicBezTo>
                  <a:pt x="72" y="45"/>
                  <a:pt x="67" y="56"/>
                  <a:pt x="59" y="65"/>
                </a:cubicBezTo>
                <a:cubicBezTo>
                  <a:pt x="52" y="73"/>
                  <a:pt x="51" y="69"/>
                  <a:pt x="47" y="7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5340351" y="598488"/>
            <a:ext cx="100013" cy="144463"/>
          </a:xfrm>
          <a:custGeom>
            <a:avLst/>
            <a:gdLst/>
            <a:ahLst/>
            <a:cxnLst>
              <a:cxn ang="0">
                <a:pos x="83" y="529"/>
              </a:cxn>
              <a:cxn ang="0">
                <a:pos x="114" y="484"/>
              </a:cxn>
              <a:cxn ang="0">
                <a:pos x="144" y="497"/>
              </a:cxn>
              <a:cxn ang="0">
                <a:pos x="189" y="525"/>
              </a:cxn>
              <a:cxn ang="0">
                <a:pos x="225" y="518"/>
              </a:cxn>
              <a:cxn ang="0">
                <a:pos x="249" y="483"/>
              </a:cxn>
              <a:cxn ang="0">
                <a:pos x="222" y="475"/>
              </a:cxn>
              <a:cxn ang="0">
                <a:pos x="210" y="444"/>
              </a:cxn>
              <a:cxn ang="0">
                <a:pos x="232" y="398"/>
              </a:cxn>
              <a:cxn ang="0">
                <a:pos x="275" y="359"/>
              </a:cxn>
              <a:cxn ang="0">
                <a:pos x="275" y="312"/>
              </a:cxn>
              <a:cxn ang="0">
                <a:pos x="229" y="305"/>
              </a:cxn>
              <a:cxn ang="0">
                <a:pos x="222" y="291"/>
              </a:cxn>
              <a:cxn ang="0">
                <a:pos x="296" y="289"/>
              </a:cxn>
              <a:cxn ang="0">
                <a:pos x="295" y="271"/>
              </a:cxn>
              <a:cxn ang="0">
                <a:pos x="274" y="253"/>
              </a:cxn>
              <a:cxn ang="0">
                <a:pos x="266" y="210"/>
              </a:cxn>
              <a:cxn ang="0">
                <a:pos x="294" y="217"/>
              </a:cxn>
              <a:cxn ang="0">
                <a:pos x="323" y="216"/>
              </a:cxn>
              <a:cxn ang="0">
                <a:pos x="327" y="177"/>
              </a:cxn>
              <a:cxn ang="0">
                <a:pos x="293" y="154"/>
              </a:cxn>
              <a:cxn ang="0">
                <a:pos x="315" y="136"/>
              </a:cxn>
              <a:cxn ang="0">
                <a:pos x="357" y="120"/>
              </a:cxn>
              <a:cxn ang="0">
                <a:pos x="319" y="111"/>
              </a:cxn>
              <a:cxn ang="0">
                <a:pos x="319" y="80"/>
              </a:cxn>
              <a:cxn ang="0">
                <a:pos x="292" y="73"/>
              </a:cxn>
              <a:cxn ang="0">
                <a:pos x="245" y="63"/>
              </a:cxn>
              <a:cxn ang="0">
                <a:pos x="229" y="46"/>
              </a:cxn>
              <a:cxn ang="0">
                <a:pos x="205" y="92"/>
              </a:cxn>
              <a:cxn ang="0">
                <a:pos x="174" y="153"/>
              </a:cxn>
              <a:cxn ang="0">
                <a:pos x="186" y="91"/>
              </a:cxn>
              <a:cxn ang="0">
                <a:pos x="172" y="32"/>
              </a:cxn>
              <a:cxn ang="0">
                <a:pos x="138" y="65"/>
              </a:cxn>
              <a:cxn ang="0">
                <a:pos x="123" y="82"/>
              </a:cxn>
              <a:cxn ang="0">
                <a:pos x="99" y="108"/>
              </a:cxn>
              <a:cxn ang="0">
                <a:pos x="76" y="123"/>
              </a:cxn>
              <a:cxn ang="0">
                <a:pos x="76" y="154"/>
              </a:cxn>
              <a:cxn ang="0">
                <a:pos x="59" y="186"/>
              </a:cxn>
              <a:cxn ang="0">
                <a:pos x="72" y="216"/>
              </a:cxn>
              <a:cxn ang="0">
                <a:pos x="73" y="263"/>
              </a:cxn>
              <a:cxn ang="0">
                <a:pos x="65" y="269"/>
              </a:cxn>
              <a:cxn ang="0">
                <a:pos x="68" y="282"/>
              </a:cxn>
              <a:cxn ang="0">
                <a:pos x="68" y="304"/>
              </a:cxn>
              <a:cxn ang="0">
                <a:pos x="61" y="318"/>
              </a:cxn>
              <a:cxn ang="0">
                <a:pos x="41" y="336"/>
              </a:cxn>
              <a:cxn ang="0">
                <a:pos x="34" y="366"/>
              </a:cxn>
              <a:cxn ang="0">
                <a:pos x="52" y="385"/>
              </a:cxn>
              <a:cxn ang="0">
                <a:pos x="34" y="394"/>
              </a:cxn>
              <a:cxn ang="0">
                <a:pos x="9" y="402"/>
              </a:cxn>
              <a:cxn ang="0">
                <a:pos x="28" y="439"/>
              </a:cxn>
              <a:cxn ang="0">
                <a:pos x="23" y="468"/>
              </a:cxn>
              <a:cxn ang="0">
                <a:pos x="23" y="498"/>
              </a:cxn>
              <a:cxn ang="0">
                <a:pos x="29" y="517"/>
              </a:cxn>
              <a:cxn ang="0">
                <a:pos x="64" y="524"/>
              </a:cxn>
              <a:cxn ang="0">
                <a:pos x="83" y="529"/>
              </a:cxn>
            </a:cxnLst>
            <a:rect l="0" t="0" r="r" b="b"/>
            <a:pathLst>
              <a:path w="372" h="540">
                <a:moveTo>
                  <a:pt x="83" y="529"/>
                </a:moveTo>
                <a:cubicBezTo>
                  <a:pt x="102" y="534"/>
                  <a:pt x="96" y="501"/>
                  <a:pt x="114" y="484"/>
                </a:cubicBezTo>
                <a:cubicBezTo>
                  <a:pt x="131" y="467"/>
                  <a:pt x="124" y="485"/>
                  <a:pt x="144" y="497"/>
                </a:cubicBezTo>
                <a:cubicBezTo>
                  <a:pt x="163" y="510"/>
                  <a:pt x="162" y="510"/>
                  <a:pt x="189" y="525"/>
                </a:cubicBezTo>
                <a:cubicBezTo>
                  <a:pt x="216" y="540"/>
                  <a:pt x="212" y="534"/>
                  <a:pt x="225" y="518"/>
                </a:cubicBezTo>
                <a:cubicBezTo>
                  <a:pt x="238" y="502"/>
                  <a:pt x="243" y="512"/>
                  <a:pt x="249" y="483"/>
                </a:cubicBezTo>
                <a:cubicBezTo>
                  <a:pt x="255" y="453"/>
                  <a:pt x="236" y="478"/>
                  <a:pt x="222" y="475"/>
                </a:cubicBezTo>
                <a:cubicBezTo>
                  <a:pt x="209" y="473"/>
                  <a:pt x="205" y="463"/>
                  <a:pt x="210" y="444"/>
                </a:cubicBezTo>
                <a:cubicBezTo>
                  <a:pt x="216" y="424"/>
                  <a:pt x="202" y="406"/>
                  <a:pt x="232" y="398"/>
                </a:cubicBezTo>
                <a:cubicBezTo>
                  <a:pt x="263" y="389"/>
                  <a:pt x="247" y="375"/>
                  <a:pt x="275" y="359"/>
                </a:cubicBezTo>
                <a:cubicBezTo>
                  <a:pt x="303" y="343"/>
                  <a:pt x="284" y="333"/>
                  <a:pt x="275" y="312"/>
                </a:cubicBezTo>
                <a:cubicBezTo>
                  <a:pt x="265" y="290"/>
                  <a:pt x="257" y="309"/>
                  <a:pt x="229" y="305"/>
                </a:cubicBezTo>
                <a:cubicBezTo>
                  <a:pt x="200" y="302"/>
                  <a:pt x="209" y="303"/>
                  <a:pt x="222" y="291"/>
                </a:cubicBezTo>
                <a:cubicBezTo>
                  <a:pt x="235" y="280"/>
                  <a:pt x="252" y="291"/>
                  <a:pt x="296" y="289"/>
                </a:cubicBezTo>
                <a:cubicBezTo>
                  <a:pt x="340" y="287"/>
                  <a:pt x="296" y="289"/>
                  <a:pt x="295" y="271"/>
                </a:cubicBezTo>
                <a:cubicBezTo>
                  <a:pt x="294" y="254"/>
                  <a:pt x="265" y="260"/>
                  <a:pt x="274" y="253"/>
                </a:cubicBezTo>
                <a:cubicBezTo>
                  <a:pt x="282" y="245"/>
                  <a:pt x="271" y="235"/>
                  <a:pt x="266" y="210"/>
                </a:cubicBezTo>
                <a:cubicBezTo>
                  <a:pt x="262" y="184"/>
                  <a:pt x="266" y="210"/>
                  <a:pt x="294" y="217"/>
                </a:cubicBezTo>
                <a:cubicBezTo>
                  <a:pt x="321" y="224"/>
                  <a:pt x="315" y="233"/>
                  <a:pt x="323" y="216"/>
                </a:cubicBezTo>
                <a:cubicBezTo>
                  <a:pt x="332" y="199"/>
                  <a:pt x="330" y="197"/>
                  <a:pt x="327" y="177"/>
                </a:cubicBezTo>
                <a:cubicBezTo>
                  <a:pt x="325" y="158"/>
                  <a:pt x="322" y="156"/>
                  <a:pt x="293" y="154"/>
                </a:cubicBezTo>
                <a:cubicBezTo>
                  <a:pt x="264" y="153"/>
                  <a:pt x="294" y="147"/>
                  <a:pt x="315" y="136"/>
                </a:cubicBezTo>
                <a:cubicBezTo>
                  <a:pt x="337" y="125"/>
                  <a:pt x="342" y="131"/>
                  <a:pt x="357" y="120"/>
                </a:cubicBezTo>
                <a:cubicBezTo>
                  <a:pt x="372" y="109"/>
                  <a:pt x="350" y="112"/>
                  <a:pt x="319" y="111"/>
                </a:cubicBezTo>
                <a:cubicBezTo>
                  <a:pt x="289" y="109"/>
                  <a:pt x="326" y="97"/>
                  <a:pt x="319" y="80"/>
                </a:cubicBezTo>
                <a:cubicBezTo>
                  <a:pt x="312" y="62"/>
                  <a:pt x="319" y="80"/>
                  <a:pt x="292" y="73"/>
                </a:cubicBezTo>
                <a:cubicBezTo>
                  <a:pt x="264" y="65"/>
                  <a:pt x="280" y="72"/>
                  <a:pt x="245" y="63"/>
                </a:cubicBezTo>
                <a:cubicBezTo>
                  <a:pt x="209" y="53"/>
                  <a:pt x="245" y="63"/>
                  <a:pt x="229" y="46"/>
                </a:cubicBezTo>
                <a:cubicBezTo>
                  <a:pt x="214" y="30"/>
                  <a:pt x="221" y="65"/>
                  <a:pt x="205" y="92"/>
                </a:cubicBezTo>
                <a:cubicBezTo>
                  <a:pt x="190" y="118"/>
                  <a:pt x="196" y="148"/>
                  <a:pt x="174" y="153"/>
                </a:cubicBezTo>
                <a:cubicBezTo>
                  <a:pt x="152" y="158"/>
                  <a:pt x="176" y="122"/>
                  <a:pt x="186" y="91"/>
                </a:cubicBezTo>
                <a:cubicBezTo>
                  <a:pt x="197" y="60"/>
                  <a:pt x="179" y="63"/>
                  <a:pt x="172" y="32"/>
                </a:cubicBezTo>
                <a:cubicBezTo>
                  <a:pt x="165" y="0"/>
                  <a:pt x="139" y="25"/>
                  <a:pt x="138" y="65"/>
                </a:cubicBezTo>
                <a:cubicBezTo>
                  <a:pt x="136" y="106"/>
                  <a:pt x="127" y="69"/>
                  <a:pt x="123" y="82"/>
                </a:cubicBezTo>
                <a:cubicBezTo>
                  <a:pt x="118" y="96"/>
                  <a:pt x="114" y="101"/>
                  <a:pt x="99" y="108"/>
                </a:cubicBezTo>
                <a:cubicBezTo>
                  <a:pt x="84" y="115"/>
                  <a:pt x="88" y="110"/>
                  <a:pt x="76" y="123"/>
                </a:cubicBezTo>
                <a:cubicBezTo>
                  <a:pt x="63" y="136"/>
                  <a:pt x="82" y="137"/>
                  <a:pt x="76" y="154"/>
                </a:cubicBezTo>
                <a:cubicBezTo>
                  <a:pt x="70" y="171"/>
                  <a:pt x="69" y="158"/>
                  <a:pt x="59" y="186"/>
                </a:cubicBezTo>
                <a:cubicBezTo>
                  <a:pt x="50" y="215"/>
                  <a:pt x="61" y="206"/>
                  <a:pt x="72" y="216"/>
                </a:cubicBezTo>
                <a:cubicBezTo>
                  <a:pt x="83" y="226"/>
                  <a:pt x="73" y="245"/>
                  <a:pt x="73" y="263"/>
                </a:cubicBezTo>
                <a:cubicBezTo>
                  <a:pt x="73" y="281"/>
                  <a:pt x="73" y="263"/>
                  <a:pt x="65" y="269"/>
                </a:cubicBezTo>
                <a:cubicBezTo>
                  <a:pt x="58" y="274"/>
                  <a:pt x="65" y="278"/>
                  <a:pt x="68" y="282"/>
                </a:cubicBezTo>
                <a:cubicBezTo>
                  <a:pt x="70" y="286"/>
                  <a:pt x="74" y="296"/>
                  <a:pt x="68" y="304"/>
                </a:cubicBezTo>
                <a:cubicBezTo>
                  <a:pt x="61" y="311"/>
                  <a:pt x="60" y="305"/>
                  <a:pt x="61" y="318"/>
                </a:cubicBezTo>
                <a:cubicBezTo>
                  <a:pt x="62" y="331"/>
                  <a:pt x="49" y="324"/>
                  <a:pt x="41" y="336"/>
                </a:cubicBezTo>
                <a:cubicBezTo>
                  <a:pt x="34" y="347"/>
                  <a:pt x="42" y="342"/>
                  <a:pt x="34" y="366"/>
                </a:cubicBezTo>
                <a:cubicBezTo>
                  <a:pt x="26" y="390"/>
                  <a:pt x="45" y="371"/>
                  <a:pt x="52" y="385"/>
                </a:cubicBezTo>
                <a:cubicBezTo>
                  <a:pt x="58" y="399"/>
                  <a:pt x="50" y="398"/>
                  <a:pt x="34" y="394"/>
                </a:cubicBezTo>
                <a:cubicBezTo>
                  <a:pt x="19" y="391"/>
                  <a:pt x="19" y="380"/>
                  <a:pt x="9" y="402"/>
                </a:cubicBezTo>
                <a:cubicBezTo>
                  <a:pt x="0" y="424"/>
                  <a:pt x="18" y="421"/>
                  <a:pt x="28" y="439"/>
                </a:cubicBezTo>
                <a:cubicBezTo>
                  <a:pt x="38" y="457"/>
                  <a:pt x="30" y="457"/>
                  <a:pt x="23" y="468"/>
                </a:cubicBezTo>
                <a:cubicBezTo>
                  <a:pt x="17" y="480"/>
                  <a:pt x="11" y="485"/>
                  <a:pt x="23" y="498"/>
                </a:cubicBezTo>
                <a:cubicBezTo>
                  <a:pt x="36" y="510"/>
                  <a:pt x="34" y="501"/>
                  <a:pt x="29" y="517"/>
                </a:cubicBezTo>
                <a:cubicBezTo>
                  <a:pt x="24" y="534"/>
                  <a:pt x="44" y="526"/>
                  <a:pt x="64" y="524"/>
                </a:cubicBezTo>
                <a:cubicBezTo>
                  <a:pt x="81" y="522"/>
                  <a:pt x="64" y="524"/>
                  <a:pt x="83" y="52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5033963" y="758826"/>
            <a:ext cx="282575" cy="625475"/>
          </a:xfrm>
          <a:custGeom>
            <a:avLst/>
            <a:gdLst/>
            <a:ahLst/>
            <a:cxnLst>
              <a:cxn ang="0">
                <a:pos x="716" y="2292"/>
              </a:cxn>
              <a:cxn ang="0">
                <a:pos x="731" y="2088"/>
              </a:cxn>
              <a:cxn ang="0">
                <a:pos x="757" y="1918"/>
              </a:cxn>
              <a:cxn ang="0">
                <a:pos x="787" y="1849"/>
              </a:cxn>
              <a:cxn ang="0">
                <a:pos x="811" y="1633"/>
              </a:cxn>
              <a:cxn ang="0">
                <a:pos x="882" y="1498"/>
              </a:cxn>
              <a:cxn ang="0">
                <a:pos x="893" y="1398"/>
              </a:cxn>
              <a:cxn ang="0">
                <a:pos x="856" y="1276"/>
              </a:cxn>
              <a:cxn ang="0">
                <a:pos x="783" y="1216"/>
              </a:cxn>
              <a:cxn ang="0">
                <a:pos x="849" y="1158"/>
              </a:cxn>
              <a:cxn ang="0">
                <a:pos x="962" y="1091"/>
              </a:cxn>
              <a:cxn ang="0">
                <a:pos x="1002" y="980"/>
              </a:cxn>
              <a:cxn ang="0">
                <a:pos x="864" y="919"/>
              </a:cxn>
              <a:cxn ang="0">
                <a:pos x="1003" y="765"/>
              </a:cxn>
              <a:cxn ang="0">
                <a:pos x="1034" y="650"/>
              </a:cxn>
              <a:cxn ang="0">
                <a:pos x="935" y="660"/>
              </a:cxn>
              <a:cxn ang="0">
                <a:pos x="794" y="700"/>
              </a:cxn>
              <a:cxn ang="0">
                <a:pos x="824" y="574"/>
              </a:cxn>
              <a:cxn ang="0">
                <a:pos x="712" y="480"/>
              </a:cxn>
              <a:cxn ang="0">
                <a:pos x="674" y="580"/>
              </a:cxn>
              <a:cxn ang="0">
                <a:pos x="554" y="669"/>
              </a:cxn>
              <a:cxn ang="0">
                <a:pos x="608" y="529"/>
              </a:cxn>
              <a:cxn ang="0">
                <a:pos x="614" y="425"/>
              </a:cxn>
              <a:cxn ang="0">
                <a:pos x="602" y="368"/>
              </a:cxn>
              <a:cxn ang="0">
                <a:pos x="621" y="258"/>
              </a:cxn>
              <a:cxn ang="0">
                <a:pos x="635" y="14"/>
              </a:cxn>
              <a:cxn ang="0">
                <a:pos x="468" y="66"/>
              </a:cxn>
              <a:cxn ang="0">
                <a:pos x="373" y="226"/>
              </a:cxn>
              <a:cxn ang="0">
                <a:pos x="442" y="387"/>
              </a:cxn>
              <a:cxn ang="0">
                <a:pos x="218" y="331"/>
              </a:cxn>
              <a:cxn ang="0">
                <a:pos x="188" y="457"/>
              </a:cxn>
              <a:cxn ang="0">
                <a:pos x="331" y="539"/>
              </a:cxn>
              <a:cxn ang="0">
                <a:pos x="421" y="493"/>
              </a:cxn>
              <a:cxn ang="0">
                <a:pos x="399" y="631"/>
              </a:cxn>
              <a:cxn ang="0">
                <a:pos x="493" y="714"/>
              </a:cxn>
              <a:cxn ang="0">
                <a:pos x="577" y="811"/>
              </a:cxn>
              <a:cxn ang="0">
                <a:pos x="598" y="825"/>
              </a:cxn>
              <a:cxn ang="0">
                <a:pos x="520" y="1015"/>
              </a:cxn>
              <a:cxn ang="0">
                <a:pos x="348" y="877"/>
              </a:cxn>
              <a:cxn ang="0">
                <a:pos x="373" y="1041"/>
              </a:cxn>
              <a:cxn ang="0">
                <a:pos x="270" y="989"/>
              </a:cxn>
              <a:cxn ang="0">
                <a:pos x="22" y="983"/>
              </a:cxn>
              <a:cxn ang="0">
                <a:pos x="109" y="1191"/>
              </a:cxn>
              <a:cxn ang="0">
                <a:pos x="239" y="1265"/>
              </a:cxn>
              <a:cxn ang="0">
                <a:pos x="339" y="1191"/>
              </a:cxn>
              <a:cxn ang="0">
                <a:pos x="314" y="1344"/>
              </a:cxn>
              <a:cxn ang="0">
                <a:pos x="458" y="1385"/>
              </a:cxn>
              <a:cxn ang="0">
                <a:pos x="564" y="1304"/>
              </a:cxn>
              <a:cxn ang="0">
                <a:pos x="523" y="1155"/>
              </a:cxn>
              <a:cxn ang="0">
                <a:pos x="634" y="1220"/>
              </a:cxn>
              <a:cxn ang="0">
                <a:pos x="645" y="1310"/>
              </a:cxn>
              <a:cxn ang="0">
                <a:pos x="635" y="1377"/>
              </a:cxn>
              <a:cxn ang="0">
                <a:pos x="665" y="1491"/>
              </a:cxn>
              <a:cxn ang="0">
                <a:pos x="651" y="1760"/>
              </a:cxn>
              <a:cxn ang="0">
                <a:pos x="595" y="2044"/>
              </a:cxn>
              <a:cxn ang="0">
                <a:pos x="530" y="2185"/>
              </a:cxn>
              <a:cxn ang="0">
                <a:pos x="644" y="2273"/>
              </a:cxn>
            </a:cxnLst>
            <a:rect l="0" t="0" r="r" b="b"/>
            <a:pathLst>
              <a:path w="1057" h="2339">
                <a:moveTo>
                  <a:pt x="655" y="2307"/>
                </a:moveTo>
                <a:cubicBezTo>
                  <a:pt x="660" y="2295"/>
                  <a:pt x="658" y="2300"/>
                  <a:pt x="667" y="2287"/>
                </a:cubicBezTo>
                <a:cubicBezTo>
                  <a:pt x="676" y="2273"/>
                  <a:pt x="667" y="2287"/>
                  <a:pt x="670" y="2270"/>
                </a:cubicBezTo>
                <a:cubicBezTo>
                  <a:pt x="673" y="2254"/>
                  <a:pt x="670" y="2270"/>
                  <a:pt x="677" y="2265"/>
                </a:cubicBezTo>
                <a:cubicBezTo>
                  <a:pt x="685" y="2260"/>
                  <a:pt x="677" y="2265"/>
                  <a:pt x="686" y="2282"/>
                </a:cubicBezTo>
                <a:cubicBezTo>
                  <a:pt x="695" y="2299"/>
                  <a:pt x="686" y="2282"/>
                  <a:pt x="695" y="2295"/>
                </a:cubicBezTo>
                <a:cubicBezTo>
                  <a:pt x="704" y="2307"/>
                  <a:pt x="702" y="2315"/>
                  <a:pt x="705" y="2325"/>
                </a:cubicBezTo>
                <a:cubicBezTo>
                  <a:pt x="708" y="2335"/>
                  <a:pt x="709" y="2334"/>
                  <a:pt x="714" y="2334"/>
                </a:cubicBezTo>
                <a:cubicBezTo>
                  <a:pt x="718" y="2334"/>
                  <a:pt x="715" y="2309"/>
                  <a:pt x="716" y="2292"/>
                </a:cubicBezTo>
                <a:cubicBezTo>
                  <a:pt x="718" y="2274"/>
                  <a:pt x="712" y="2275"/>
                  <a:pt x="710" y="2259"/>
                </a:cubicBezTo>
                <a:cubicBezTo>
                  <a:pt x="708" y="2242"/>
                  <a:pt x="703" y="2257"/>
                  <a:pt x="698" y="2243"/>
                </a:cubicBezTo>
                <a:cubicBezTo>
                  <a:pt x="693" y="2229"/>
                  <a:pt x="696" y="2235"/>
                  <a:pt x="713" y="2231"/>
                </a:cubicBezTo>
                <a:cubicBezTo>
                  <a:pt x="729" y="2228"/>
                  <a:pt x="713" y="2221"/>
                  <a:pt x="710" y="2208"/>
                </a:cubicBezTo>
                <a:cubicBezTo>
                  <a:pt x="706" y="2196"/>
                  <a:pt x="720" y="2180"/>
                  <a:pt x="717" y="2162"/>
                </a:cubicBezTo>
                <a:cubicBezTo>
                  <a:pt x="713" y="2144"/>
                  <a:pt x="702" y="2151"/>
                  <a:pt x="691" y="2137"/>
                </a:cubicBezTo>
                <a:cubicBezTo>
                  <a:pt x="680" y="2122"/>
                  <a:pt x="689" y="2120"/>
                  <a:pt x="700" y="2125"/>
                </a:cubicBezTo>
                <a:cubicBezTo>
                  <a:pt x="710" y="2129"/>
                  <a:pt x="715" y="2127"/>
                  <a:pt x="719" y="2107"/>
                </a:cubicBezTo>
                <a:cubicBezTo>
                  <a:pt x="723" y="2086"/>
                  <a:pt x="716" y="2094"/>
                  <a:pt x="731" y="2088"/>
                </a:cubicBezTo>
                <a:cubicBezTo>
                  <a:pt x="746" y="2082"/>
                  <a:pt x="737" y="2066"/>
                  <a:pt x="724" y="2044"/>
                </a:cubicBezTo>
                <a:cubicBezTo>
                  <a:pt x="712" y="2022"/>
                  <a:pt x="726" y="2033"/>
                  <a:pt x="736" y="2028"/>
                </a:cubicBezTo>
                <a:cubicBezTo>
                  <a:pt x="747" y="2023"/>
                  <a:pt x="736" y="2014"/>
                  <a:pt x="734" y="1990"/>
                </a:cubicBezTo>
                <a:cubicBezTo>
                  <a:pt x="733" y="1967"/>
                  <a:pt x="739" y="1974"/>
                  <a:pt x="736" y="1959"/>
                </a:cubicBezTo>
                <a:cubicBezTo>
                  <a:pt x="732" y="1944"/>
                  <a:pt x="728" y="1963"/>
                  <a:pt x="724" y="1952"/>
                </a:cubicBezTo>
                <a:cubicBezTo>
                  <a:pt x="719" y="1941"/>
                  <a:pt x="716" y="1930"/>
                  <a:pt x="707" y="1924"/>
                </a:cubicBezTo>
                <a:cubicBezTo>
                  <a:pt x="698" y="1918"/>
                  <a:pt x="707" y="1916"/>
                  <a:pt x="726" y="1922"/>
                </a:cubicBezTo>
                <a:cubicBezTo>
                  <a:pt x="746" y="1928"/>
                  <a:pt x="734" y="1918"/>
                  <a:pt x="740" y="1904"/>
                </a:cubicBezTo>
                <a:cubicBezTo>
                  <a:pt x="745" y="1889"/>
                  <a:pt x="746" y="1910"/>
                  <a:pt x="757" y="1918"/>
                </a:cubicBezTo>
                <a:cubicBezTo>
                  <a:pt x="769" y="1927"/>
                  <a:pt x="758" y="1934"/>
                  <a:pt x="773" y="1947"/>
                </a:cubicBezTo>
                <a:cubicBezTo>
                  <a:pt x="788" y="1960"/>
                  <a:pt x="780" y="1937"/>
                  <a:pt x="783" y="1919"/>
                </a:cubicBezTo>
                <a:cubicBezTo>
                  <a:pt x="786" y="1902"/>
                  <a:pt x="790" y="1907"/>
                  <a:pt x="798" y="1924"/>
                </a:cubicBezTo>
                <a:cubicBezTo>
                  <a:pt x="805" y="1941"/>
                  <a:pt x="804" y="1937"/>
                  <a:pt x="801" y="1955"/>
                </a:cubicBezTo>
                <a:cubicBezTo>
                  <a:pt x="798" y="1974"/>
                  <a:pt x="812" y="1983"/>
                  <a:pt x="825" y="1974"/>
                </a:cubicBezTo>
                <a:cubicBezTo>
                  <a:pt x="838" y="1965"/>
                  <a:pt x="823" y="1952"/>
                  <a:pt x="819" y="1933"/>
                </a:cubicBezTo>
                <a:cubicBezTo>
                  <a:pt x="814" y="1914"/>
                  <a:pt x="828" y="1932"/>
                  <a:pt x="827" y="1915"/>
                </a:cubicBezTo>
                <a:cubicBezTo>
                  <a:pt x="827" y="1897"/>
                  <a:pt x="811" y="1898"/>
                  <a:pt x="802" y="1885"/>
                </a:cubicBezTo>
                <a:cubicBezTo>
                  <a:pt x="793" y="1872"/>
                  <a:pt x="794" y="1868"/>
                  <a:pt x="787" y="1849"/>
                </a:cubicBezTo>
                <a:cubicBezTo>
                  <a:pt x="779" y="1830"/>
                  <a:pt x="783" y="1819"/>
                  <a:pt x="788" y="1798"/>
                </a:cubicBezTo>
                <a:cubicBezTo>
                  <a:pt x="792" y="1776"/>
                  <a:pt x="796" y="1787"/>
                  <a:pt x="816" y="1787"/>
                </a:cubicBezTo>
                <a:cubicBezTo>
                  <a:pt x="835" y="1786"/>
                  <a:pt x="845" y="1785"/>
                  <a:pt x="866" y="1789"/>
                </a:cubicBezTo>
                <a:cubicBezTo>
                  <a:pt x="887" y="1793"/>
                  <a:pt x="882" y="1783"/>
                  <a:pt x="865" y="1774"/>
                </a:cubicBezTo>
                <a:cubicBezTo>
                  <a:pt x="847" y="1765"/>
                  <a:pt x="847" y="1771"/>
                  <a:pt x="824" y="1760"/>
                </a:cubicBezTo>
                <a:cubicBezTo>
                  <a:pt x="802" y="1750"/>
                  <a:pt x="826" y="1743"/>
                  <a:pt x="825" y="1728"/>
                </a:cubicBezTo>
                <a:cubicBezTo>
                  <a:pt x="825" y="1713"/>
                  <a:pt x="816" y="1712"/>
                  <a:pt x="810" y="1695"/>
                </a:cubicBezTo>
                <a:cubicBezTo>
                  <a:pt x="804" y="1677"/>
                  <a:pt x="804" y="1678"/>
                  <a:pt x="806" y="1669"/>
                </a:cubicBezTo>
                <a:cubicBezTo>
                  <a:pt x="807" y="1659"/>
                  <a:pt x="810" y="1657"/>
                  <a:pt x="811" y="1633"/>
                </a:cubicBezTo>
                <a:cubicBezTo>
                  <a:pt x="812" y="1608"/>
                  <a:pt x="801" y="1617"/>
                  <a:pt x="792" y="1605"/>
                </a:cubicBezTo>
                <a:cubicBezTo>
                  <a:pt x="783" y="1592"/>
                  <a:pt x="796" y="1594"/>
                  <a:pt x="809" y="1588"/>
                </a:cubicBezTo>
                <a:cubicBezTo>
                  <a:pt x="823" y="1582"/>
                  <a:pt x="827" y="1578"/>
                  <a:pt x="833" y="1559"/>
                </a:cubicBezTo>
                <a:cubicBezTo>
                  <a:pt x="838" y="1541"/>
                  <a:pt x="827" y="1542"/>
                  <a:pt x="816" y="1526"/>
                </a:cubicBezTo>
                <a:cubicBezTo>
                  <a:pt x="805" y="1511"/>
                  <a:pt x="831" y="1516"/>
                  <a:pt x="840" y="1521"/>
                </a:cubicBezTo>
                <a:cubicBezTo>
                  <a:pt x="849" y="1525"/>
                  <a:pt x="852" y="1540"/>
                  <a:pt x="870" y="1538"/>
                </a:cubicBezTo>
                <a:cubicBezTo>
                  <a:pt x="887" y="1536"/>
                  <a:pt x="872" y="1522"/>
                  <a:pt x="860" y="1515"/>
                </a:cubicBezTo>
                <a:cubicBezTo>
                  <a:pt x="848" y="1508"/>
                  <a:pt x="862" y="1498"/>
                  <a:pt x="870" y="1484"/>
                </a:cubicBezTo>
                <a:cubicBezTo>
                  <a:pt x="879" y="1471"/>
                  <a:pt x="878" y="1485"/>
                  <a:pt x="882" y="1498"/>
                </a:cubicBezTo>
                <a:cubicBezTo>
                  <a:pt x="887" y="1512"/>
                  <a:pt x="881" y="1515"/>
                  <a:pt x="893" y="1514"/>
                </a:cubicBezTo>
                <a:cubicBezTo>
                  <a:pt x="905" y="1513"/>
                  <a:pt x="899" y="1507"/>
                  <a:pt x="891" y="1488"/>
                </a:cubicBezTo>
                <a:cubicBezTo>
                  <a:pt x="884" y="1469"/>
                  <a:pt x="891" y="1473"/>
                  <a:pt x="900" y="1462"/>
                </a:cubicBezTo>
                <a:cubicBezTo>
                  <a:pt x="909" y="1450"/>
                  <a:pt x="912" y="1463"/>
                  <a:pt x="924" y="1472"/>
                </a:cubicBezTo>
                <a:cubicBezTo>
                  <a:pt x="936" y="1481"/>
                  <a:pt x="934" y="1464"/>
                  <a:pt x="932" y="1450"/>
                </a:cubicBezTo>
                <a:cubicBezTo>
                  <a:pt x="931" y="1435"/>
                  <a:pt x="919" y="1434"/>
                  <a:pt x="902" y="1427"/>
                </a:cubicBezTo>
                <a:cubicBezTo>
                  <a:pt x="886" y="1419"/>
                  <a:pt x="902" y="1427"/>
                  <a:pt x="890" y="1411"/>
                </a:cubicBezTo>
                <a:cubicBezTo>
                  <a:pt x="878" y="1396"/>
                  <a:pt x="887" y="1391"/>
                  <a:pt x="887" y="1391"/>
                </a:cubicBezTo>
                <a:cubicBezTo>
                  <a:pt x="887" y="1391"/>
                  <a:pt x="899" y="1405"/>
                  <a:pt x="893" y="1398"/>
                </a:cubicBezTo>
                <a:cubicBezTo>
                  <a:pt x="887" y="1391"/>
                  <a:pt x="896" y="1390"/>
                  <a:pt x="900" y="1374"/>
                </a:cubicBezTo>
                <a:cubicBezTo>
                  <a:pt x="905" y="1358"/>
                  <a:pt x="903" y="1364"/>
                  <a:pt x="915" y="1345"/>
                </a:cubicBezTo>
                <a:cubicBezTo>
                  <a:pt x="926" y="1327"/>
                  <a:pt x="912" y="1336"/>
                  <a:pt x="901" y="1331"/>
                </a:cubicBezTo>
                <a:cubicBezTo>
                  <a:pt x="891" y="1327"/>
                  <a:pt x="903" y="1321"/>
                  <a:pt x="898" y="1298"/>
                </a:cubicBezTo>
                <a:cubicBezTo>
                  <a:pt x="893" y="1275"/>
                  <a:pt x="876" y="1317"/>
                  <a:pt x="858" y="1332"/>
                </a:cubicBezTo>
                <a:cubicBezTo>
                  <a:pt x="841" y="1347"/>
                  <a:pt x="816" y="1368"/>
                  <a:pt x="817" y="1354"/>
                </a:cubicBezTo>
                <a:cubicBezTo>
                  <a:pt x="819" y="1341"/>
                  <a:pt x="829" y="1344"/>
                  <a:pt x="842" y="1330"/>
                </a:cubicBezTo>
                <a:cubicBezTo>
                  <a:pt x="855" y="1316"/>
                  <a:pt x="844" y="1322"/>
                  <a:pt x="849" y="1308"/>
                </a:cubicBezTo>
                <a:cubicBezTo>
                  <a:pt x="855" y="1293"/>
                  <a:pt x="854" y="1301"/>
                  <a:pt x="856" y="1276"/>
                </a:cubicBezTo>
                <a:cubicBezTo>
                  <a:pt x="859" y="1250"/>
                  <a:pt x="856" y="1276"/>
                  <a:pt x="874" y="1260"/>
                </a:cubicBezTo>
                <a:cubicBezTo>
                  <a:pt x="892" y="1245"/>
                  <a:pt x="874" y="1260"/>
                  <a:pt x="868" y="1239"/>
                </a:cubicBezTo>
                <a:cubicBezTo>
                  <a:pt x="862" y="1217"/>
                  <a:pt x="852" y="1247"/>
                  <a:pt x="843" y="1260"/>
                </a:cubicBezTo>
                <a:cubicBezTo>
                  <a:pt x="834" y="1273"/>
                  <a:pt x="821" y="1284"/>
                  <a:pt x="802" y="1292"/>
                </a:cubicBezTo>
                <a:cubicBezTo>
                  <a:pt x="783" y="1301"/>
                  <a:pt x="805" y="1283"/>
                  <a:pt x="818" y="1269"/>
                </a:cubicBezTo>
                <a:cubicBezTo>
                  <a:pt x="831" y="1255"/>
                  <a:pt x="821" y="1261"/>
                  <a:pt x="821" y="1238"/>
                </a:cubicBezTo>
                <a:cubicBezTo>
                  <a:pt x="820" y="1215"/>
                  <a:pt x="821" y="1238"/>
                  <a:pt x="832" y="1225"/>
                </a:cubicBezTo>
                <a:cubicBezTo>
                  <a:pt x="844" y="1212"/>
                  <a:pt x="841" y="1217"/>
                  <a:pt x="830" y="1202"/>
                </a:cubicBezTo>
                <a:cubicBezTo>
                  <a:pt x="820" y="1187"/>
                  <a:pt x="811" y="1211"/>
                  <a:pt x="783" y="1216"/>
                </a:cubicBezTo>
                <a:cubicBezTo>
                  <a:pt x="755" y="1222"/>
                  <a:pt x="783" y="1216"/>
                  <a:pt x="785" y="1206"/>
                </a:cubicBezTo>
                <a:cubicBezTo>
                  <a:pt x="786" y="1195"/>
                  <a:pt x="791" y="1197"/>
                  <a:pt x="807" y="1191"/>
                </a:cubicBezTo>
                <a:cubicBezTo>
                  <a:pt x="823" y="1185"/>
                  <a:pt x="824" y="1178"/>
                  <a:pt x="833" y="1161"/>
                </a:cubicBezTo>
                <a:cubicBezTo>
                  <a:pt x="842" y="1144"/>
                  <a:pt x="831" y="1142"/>
                  <a:pt x="809" y="1142"/>
                </a:cubicBezTo>
                <a:cubicBezTo>
                  <a:pt x="787" y="1143"/>
                  <a:pt x="814" y="1135"/>
                  <a:pt x="810" y="1116"/>
                </a:cubicBezTo>
                <a:cubicBezTo>
                  <a:pt x="807" y="1097"/>
                  <a:pt x="815" y="1104"/>
                  <a:pt x="833" y="1109"/>
                </a:cubicBezTo>
                <a:cubicBezTo>
                  <a:pt x="850" y="1114"/>
                  <a:pt x="834" y="1120"/>
                  <a:pt x="847" y="1131"/>
                </a:cubicBezTo>
                <a:cubicBezTo>
                  <a:pt x="861" y="1142"/>
                  <a:pt x="864" y="1128"/>
                  <a:pt x="871" y="1135"/>
                </a:cubicBezTo>
                <a:cubicBezTo>
                  <a:pt x="879" y="1142"/>
                  <a:pt x="862" y="1145"/>
                  <a:pt x="849" y="1158"/>
                </a:cubicBezTo>
                <a:cubicBezTo>
                  <a:pt x="836" y="1170"/>
                  <a:pt x="848" y="1183"/>
                  <a:pt x="870" y="1187"/>
                </a:cubicBezTo>
                <a:cubicBezTo>
                  <a:pt x="892" y="1190"/>
                  <a:pt x="887" y="1191"/>
                  <a:pt x="904" y="1179"/>
                </a:cubicBezTo>
                <a:cubicBezTo>
                  <a:pt x="922" y="1166"/>
                  <a:pt x="903" y="1168"/>
                  <a:pt x="908" y="1155"/>
                </a:cubicBezTo>
                <a:cubicBezTo>
                  <a:pt x="914" y="1142"/>
                  <a:pt x="913" y="1146"/>
                  <a:pt x="935" y="1136"/>
                </a:cubicBezTo>
                <a:cubicBezTo>
                  <a:pt x="957" y="1126"/>
                  <a:pt x="935" y="1136"/>
                  <a:pt x="947" y="1137"/>
                </a:cubicBezTo>
                <a:cubicBezTo>
                  <a:pt x="958" y="1137"/>
                  <a:pt x="947" y="1137"/>
                  <a:pt x="976" y="1143"/>
                </a:cubicBezTo>
                <a:cubicBezTo>
                  <a:pt x="1006" y="1150"/>
                  <a:pt x="997" y="1136"/>
                  <a:pt x="992" y="1103"/>
                </a:cubicBezTo>
                <a:cubicBezTo>
                  <a:pt x="987" y="1069"/>
                  <a:pt x="992" y="1103"/>
                  <a:pt x="973" y="1111"/>
                </a:cubicBezTo>
                <a:cubicBezTo>
                  <a:pt x="954" y="1120"/>
                  <a:pt x="973" y="1111"/>
                  <a:pt x="962" y="1091"/>
                </a:cubicBezTo>
                <a:cubicBezTo>
                  <a:pt x="952" y="1070"/>
                  <a:pt x="956" y="1097"/>
                  <a:pt x="948" y="1097"/>
                </a:cubicBezTo>
                <a:cubicBezTo>
                  <a:pt x="939" y="1096"/>
                  <a:pt x="940" y="1096"/>
                  <a:pt x="919" y="1087"/>
                </a:cubicBezTo>
                <a:cubicBezTo>
                  <a:pt x="899" y="1078"/>
                  <a:pt x="902" y="1097"/>
                  <a:pt x="900" y="1086"/>
                </a:cubicBezTo>
                <a:cubicBezTo>
                  <a:pt x="899" y="1076"/>
                  <a:pt x="902" y="1080"/>
                  <a:pt x="901" y="1060"/>
                </a:cubicBezTo>
                <a:cubicBezTo>
                  <a:pt x="901" y="1040"/>
                  <a:pt x="901" y="1060"/>
                  <a:pt x="920" y="1041"/>
                </a:cubicBezTo>
                <a:cubicBezTo>
                  <a:pt x="939" y="1022"/>
                  <a:pt x="935" y="1029"/>
                  <a:pt x="961" y="1009"/>
                </a:cubicBezTo>
                <a:cubicBezTo>
                  <a:pt x="988" y="989"/>
                  <a:pt x="975" y="1014"/>
                  <a:pt x="994" y="1021"/>
                </a:cubicBezTo>
                <a:cubicBezTo>
                  <a:pt x="1013" y="1029"/>
                  <a:pt x="1007" y="1021"/>
                  <a:pt x="1005" y="1001"/>
                </a:cubicBezTo>
                <a:cubicBezTo>
                  <a:pt x="1004" y="980"/>
                  <a:pt x="1005" y="1001"/>
                  <a:pt x="1002" y="980"/>
                </a:cubicBezTo>
                <a:cubicBezTo>
                  <a:pt x="999" y="960"/>
                  <a:pt x="1014" y="973"/>
                  <a:pt x="1008" y="945"/>
                </a:cubicBezTo>
                <a:cubicBezTo>
                  <a:pt x="1002" y="916"/>
                  <a:pt x="994" y="940"/>
                  <a:pt x="983" y="955"/>
                </a:cubicBezTo>
                <a:cubicBezTo>
                  <a:pt x="971" y="971"/>
                  <a:pt x="974" y="955"/>
                  <a:pt x="971" y="934"/>
                </a:cubicBezTo>
                <a:cubicBezTo>
                  <a:pt x="968" y="912"/>
                  <a:pt x="971" y="934"/>
                  <a:pt x="952" y="939"/>
                </a:cubicBezTo>
                <a:cubicBezTo>
                  <a:pt x="933" y="945"/>
                  <a:pt x="952" y="939"/>
                  <a:pt x="932" y="931"/>
                </a:cubicBezTo>
                <a:cubicBezTo>
                  <a:pt x="913" y="922"/>
                  <a:pt x="921" y="931"/>
                  <a:pt x="906" y="931"/>
                </a:cubicBezTo>
                <a:cubicBezTo>
                  <a:pt x="891" y="930"/>
                  <a:pt x="907" y="920"/>
                  <a:pt x="888" y="903"/>
                </a:cubicBezTo>
                <a:cubicBezTo>
                  <a:pt x="869" y="886"/>
                  <a:pt x="881" y="918"/>
                  <a:pt x="869" y="940"/>
                </a:cubicBezTo>
                <a:cubicBezTo>
                  <a:pt x="858" y="962"/>
                  <a:pt x="869" y="940"/>
                  <a:pt x="864" y="919"/>
                </a:cubicBezTo>
                <a:cubicBezTo>
                  <a:pt x="860" y="899"/>
                  <a:pt x="858" y="899"/>
                  <a:pt x="858" y="879"/>
                </a:cubicBezTo>
                <a:cubicBezTo>
                  <a:pt x="858" y="859"/>
                  <a:pt x="839" y="860"/>
                  <a:pt x="852" y="856"/>
                </a:cubicBezTo>
                <a:cubicBezTo>
                  <a:pt x="865" y="853"/>
                  <a:pt x="867" y="858"/>
                  <a:pt x="895" y="861"/>
                </a:cubicBezTo>
                <a:cubicBezTo>
                  <a:pt x="923" y="864"/>
                  <a:pt x="920" y="871"/>
                  <a:pt x="950" y="883"/>
                </a:cubicBezTo>
                <a:cubicBezTo>
                  <a:pt x="979" y="895"/>
                  <a:pt x="973" y="869"/>
                  <a:pt x="1002" y="855"/>
                </a:cubicBezTo>
                <a:cubicBezTo>
                  <a:pt x="1032" y="842"/>
                  <a:pt x="1013" y="856"/>
                  <a:pt x="1024" y="832"/>
                </a:cubicBezTo>
                <a:cubicBezTo>
                  <a:pt x="1036" y="809"/>
                  <a:pt x="1022" y="812"/>
                  <a:pt x="1012" y="791"/>
                </a:cubicBezTo>
                <a:cubicBezTo>
                  <a:pt x="1001" y="769"/>
                  <a:pt x="1019" y="786"/>
                  <a:pt x="1022" y="764"/>
                </a:cubicBezTo>
                <a:cubicBezTo>
                  <a:pt x="1024" y="743"/>
                  <a:pt x="1009" y="764"/>
                  <a:pt x="1003" y="765"/>
                </a:cubicBezTo>
                <a:cubicBezTo>
                  <a:pt x="997" y="766"/>
                  <a:pt x="991" y="752"/>
                  <a:pt x="964" y="745"/>
                </a:cubicBezTo>
                <a:cubicBezTo>
                  <a:pt x="938" y="737"/>
                  <a:pt x="958" y="756"/>
                  <a:pt x="948" y="770"/>
                </a:cubicBezTo>
                <a:cubicBezTo>
                  <a:pt x="938" y="785"/>
                  <a:pt x="943" y="798"/>
                  <a:pt x="928" y="807"/>
                </a:cubicBezTo>
                <a:cubicBezTo>
                  <a:pt x="913" y="815"/>
                  <a:pt x="929" y="792"/>
                  <a:pt x="931" y="775"/>
                </a:cubicBezTo>
                <a:cubicBezTo>
                  <a:pt x="932" y="758"/>
                  <a:pt x="922" y="772"/>
                  <a:pt x="916" y="764"/>
                </a:cubicBezTo>
                <a:cubicBezTo>
                  <a:pt x="910" y="755"/>
                  <a:pt x="929" y="744"/>
                  <a:pt x="948" y="724"/>
                </a:cubicBezTo>
                <a:cubicBezTo>
                  <a:pt x="967" y="704"/>
                  <a:pt x="954" y="715"/>
                  <a:pt x="978" y="707"/>
                </a:cubicBezTo>
                <a:cubicBezTo>
                  <a:pt x="1003" y="699"/>
                  <a:pt x="990" y="698"/>
                  <a:pt x="999" y="682"/>
                </a:cubicBezTo>
                <a:cubicBezTo>
                  <a:pt x="1007" y="667"/>
                  <a:pt x="1016" y="669"/>
                  <a:pt x="1034" y="650"/>
                </a:cubicBezTo>
                <a:cubicBezTo>
                  <a:pt x="1051" y="630"/>
                  <a:pt x="1042" y="638"/>
                  <a:pt x="1048" y="617"/>
                </a:cubicBezTo>
                <a:cubicBezTo>
                  <a:pt x="1054" y="596"/>
                  <a:pt x="1057" y="595"/>
                  <a:pt x="1048" y="580"/>
                </a:cubicBezTo>
                <a:cubicBezTo>
                  <a:pt x="1039" y="565"/>
                  <a:pt x="1031" y="583"/>
                  <a:pt x="1021" y="593"/>
                </a:cubicBezTo>
                <a:cubicBezTo>
                  <a:pt x="1011" y="604"/>
                  <a:pt x="1011" y="607"/>
                  <a:pt x="992" y="612"/>
                </a:cubicBezTo>
                <a:cubicBezTo>
                  <a:pt x="973" y="616"/>
                  <a:pt x="986" y="629"/>
                  <a:pt x="976" y="635"/>
                </a:cubicBezTo>
                <a:cubicBezTo>
                  <a:pt x="966" y="641"/>
                  <a:pt x="975" y="656"/>
                  <a:pt x="962" y="670"/>
                </a:cubicBezTo>
                <a:cubicBezTo>
                  <a:pt x="949" y="684"/>
                  <a:pt x="952" y="666"/>
                  <a:pt x="959" y="655"/>
                </a:cubicBezTo>
                <a:cubicBezTo>
                  <a:pt x="966" y="645"/>
                  <a:pt x="960" y="641"/>
                  <a:pt x="944" y="631"/>
                </a:cubicBezTo>
                <a:cubicBezTo>
                  <a:pt x="927" y="621"/>
                  <a:pt x="941" y="640"/>
                  <a:pt x="935" y="660"/>
                </a:cubicBezTo>
                <a:cubicBezTo>
                  <a:pt x="930" y="679"/>
                  <a:pt x="928" y="670"/>
                  <a:pt x="915" y="681"/>
                </a:cubicBezTo>
                <a:cubicBezTo>
                  <a:pt x="902" y="693"/>
                  <a:pt x="921" y="692"/>
                  <a:pt x="915" y="716"/>
                </a:cubicBezTo>
                <a:cubicBezTo>
                  <a:pt x="910" y="739"/>
                  <a:pt x="908" y="717"/>
                  <a:pt x="898" y="707"/>
                </a:cubicBezTo>
                <a:cubicBezTo>
                  <a:pt x="887" y="697"/>
                  <a:pt x="887" y="728"/>
                  <a:pt x="885" y="741"/>
                </a:cubicBezTo>
                <a:cubicBezTo>
                  <a:pt x="882" y="754"/>
                  <a:pt x="876" y="778"/>
                  <a:pt x="875" y="760"/>
                </a:cubicBezTo>
                <a:cubicBezTo>
                  <a:pt x="875" y="743"/>
                  <a:pt x="868" y="736"/>
                  <a:pt x="873" y="715"/>
                </a:cubicBezTo>
                <a:cubicBezTo>
                  <a:pt x="877" y="694"/>
                  <a:pt x="875" y="699"/>
                  <a:pt x="865" y="682"/>
                </a:cubicBezTo>
                <a:cubicBezTo>
                  <a:pt x="855" y="664"/>
                  <a:pt x="834" y="695"/>
                  <a:pt x="821" y="700"/>
                </a:cubicBezTo>
                <a:cubicBezTo>
                  <a:pt x="808" y="704"/>
                  <a:pt x="802" y="705"/>
                  <a:pt x="794" y="700"/>
                </a:cubicBezTo>
                <a:cubicBezTo>
                  <a:pt x="787" y="694"/>
                  <a:pt x="806" y="687"/>
                  <a:pt x="819" y="680"/>
                </a:cubicBezTo>
                <a:cubicBezTo>
                  <a:pt x="832" y="672"/>
                  <a:pt x="831" y="673"/>
                  <a:pt x="825" y="656"/>
                </a:cubicBezTo>
                <a:cubicBezTo>
                  <a:pt x="819" y="638"/>
                  <a:pt x="825" y="656"/>
                  <a:pt x="810" y="663"/>
                </a:cubicBezTo>
                <a:cubicBezTo>
                  <a:pt x="796" y="671"/>
                  <a:pt x="784" y="677"/>
                  <a:pt x="769" y="684"/>
                </a:cubicBezTo>
                <a:cubicBezTo>
                  <a:pt x="755" y="691"/>
                  <a:pt x="737" y="701"/>
                  <a:pt x="730" y="707"/>
                </a:cubicBezTo>
                <a:cubicBezTo>
                  <a:pt x="722" y="714"/>
                  <a:pt x="806" y="635"/>
                  <a:pt x="832" y="619"/>
                </a:cubicBezTo>
                <a:cubicBezTo>
                  <a:pt x="858" y="603"/>
                  <a:pt x="857" y="616"/>
                  <a:pt x="861" y="602"/>
                </a:cubicBezTo>
                <a:cubicBezTo>
                  <a:pt x="865" y="588"/>
                  <a:pt x="868" y="593"/>
                  <a:pt x="846" y="581"/>
                </a:cubicBezTo>
                <a:cubicBezTo>
                  <a:pt x="824" y="570"/>
                  <a:pt x="829" y="582"/>
                  <a:pt x="824" y="574"/>
                </a:cubicBezTo>
                <a:cubicBezTo>
                  <a:pt x="820" y="566"/>
                  <a:pt x="840" y="567"/>
                  <a:pt x="855" y="561"/>
                </a:cubicBezTo>
                <a:cubicBezTo>
                  <a:pt x="869" y="555"/>
                  <a:pt x="855" y="547"/>
                  <a:pt x="831" y="528"/>
                </a:cubicBezTo>
                <a:cubicBezTo>
                  <a:pt x="807" y="508"/>
                  <a:pt x="818" y="534"/>
                  <a:pt x="809" y="540"/>
                </a:cubicBezTo>
                <a:cubicBezTo>
                  <a:pt x="800" y="546"/>
                  <a:pt x="809" y="540"/>
                  <a:pt x="809" y="537"/>
                </a:cubicBezTo>
                <a:cubicBezTo>
                  <a:pt x="808" y="535"/>
                  <a:pt x="804" y="523"/>
                  <a:pt x="807" y="507"/>
                </a:cubicBezTo>
                <a:cubicBezTo>
                  <a:pt x="810" y="491"/>
                  <a:pt x="807" y="495"/>
                  <a:pt x="799" y="462"/>
                </a:cubicBezTo>
                <a:cubicBezTo>
                  <a:pt x="792" y="428"/>
                  <a:pt x="780" y="446"/>
                  <a:pt x="751" y="441"/>
                </a:cubicBezTo>
                <a:cubicBezTo>
                  <a:pt x="721" y="436"/>
                  <a:pt x="741" y="448"/>
                  <a:pt x="735" y="464"/>
                </a:cubicBezTo>
                <a:cubicBezTo>
                  <a:pt x="729" y="479"/>
                  <a:pt x="719" y="468"/>
                  <a:pt x="712" y="480"/>
                </a:cubicBezTo>
                <a:cubicBezTo>
                  <a:pt x="705" y="492"/>
                  <a:pt x="703" y="462"/>
                  <a:pt x="685" y="456"/>
                </a:cubicBezTo>
                <a:cubicBezTo>
                  <a:pt x="667" y="450"/>
                  <a:pt x="669" y="473"/>
                  <a:pt x="666" y="492"/>
                </a:cubicBezTo>
                <a:cubicBezTo>
                  <a:pt x="663" y="512"/>
                  <a:pt x="653" y="492"/>
                  <a:pt x="652" y="514"/>
                </a:cubicBezTo>
                <a:cubicBezTo>
                  <a:pt x="650" y="537"/>
                  <a:pt x="659" y="525"/>
                  <a:pt x="684" y="537"/>
                </a:cubicBezTo>
                <a:cubicBezTo>
                  <a:pt x="709" y="549"/>
                  <a:pt x="691" y="541"/>
                  <a:pt x="702" y="552"/>
                </a:cubicBezTo>
                <a:cubicBezTo>
                  <a:pt x="712" y="563"/>
                  <a:pt x="712" y="562"/>
                  <a:pt x="712" y="582"/>
                </a:cubicBezTo>
                <a:cubicBezTo>
                  <a:pt x="713" y="602"/>
                  <a:pt x="712" y="582"/>
                  <a:pt x="704" y="576"/>
                </a:cubicBezTo>
                <a:cubicBezTo>
                  <a:pt x="695" y="571"/>
                  <a:pt x="693" y="574"/>
                  <a:pt x="680" y="586"/>
                </a:cubicBezTo>
                <a:cubicBezTo>
                  <a:pt x="667" y="597"/>
                  <a:pt x="680" y="586"/>
                  <a:pt x="674" y="580"/>
                </a:cubicBezTo>
                <a:cubicBezTo>
                  <a:pt x="668" y="575"/>
                  <a:pt x="659" y="574"/>
                  <a:pt x="645" y="584"/>
                </a:cubicBezTo>
                <a:cubicBezTo>
                  <a:pt x="630" y="594"/>
                  <a:pt x="627" y="597"/>
                  <a:pt x="614" y="593"/>
                </a:cubicBezTo>
                <a:cubicBezTo>
                  <a:pt x="601" y="590"/>
                  <a:pt x="589" y="601"/>
                  <a:pt x="585" y="636"/>
                </a:cubicBezTo>
                <a:cubicBezTo>
                  <a:pt x="581" y="670"/>
                  <a:pt x="579" y="667"/>
                  <a:pt x="578" y="683"/>
                </a:cubicBezTo>
                <a:cubicBezTo>
                  <a:pt x="577" y="699"/>
                  <a:pt x="563" y="705"/>
                  <a:pt x="555" y="709"/>
                </a:cubicBezTo>
                <a:cubicBezTo>
                  <a:pt x="546" y="712"/>
                  <a:pt x="540" y="711"/>
                  <a:pt x="531" y="708"/>
                </a:cubicBezTo>
                <a:cubicBezTo>
                  <a:pt x="522" y="704"/>
                  <a:pt x="529" y="696"/>
                  <a:pt x="538" y="693"/>
                </a:cubicBezTo>
                <a:cubicBezTo>
                  <a:pt x="547" y="691"/>
                  <a:pt x="540" y="685"/>
                  <a:pt x="537" y="673"/>
                </a:cubicBezTo>
                <a:cubicBezTo>
                  <a:pt x="534" y="661"/>
                  <a:pt x="538" y="667"/>
                  <a:pt x="554" y="669"/>
                </a:cubicBezTo>
                <a:cubicBezTo>
                  <a:pt x="570" y="671"/>
                  <a:pt x="563" y="664"/>
                  <a:pt x="556" y="650"/>
                </a:cubicBezTo>
                <a:cubicBezTo>
                  <a:pt x="548" y="637"/>
                  <a:pt x="554" y="637"/>
                  <a:pt x="552" y="626"/>
                </a:cubicBezTo>
                <a:cubicBezTo>
                  <a:pt x="551" y="616"/>
                  <a:pt x="561" y="625"/>
                  <a:pt x="563" y="611"/>
                </a:cubicBezTo>
                <a:cubicBezTo>
                  <a:pt x="564" y="596"/>
                  <a:pt x="565" y="599"/>
                  <a:pt x="577" y="590"/>
                </a:cubicBezTo>
                <a:cubicBezTo>
                  <a:pt x="589" y="582"/>
                  <a:pt x="582" y="581"/>
                  <a:pt x="586" y="567"/>
                </a:cubicBezTo>
                <a:cubicBezTo>
                  <a:pt x="590" y="552"/>
                  <a:pt x="587" y="560"/>
                  <a:pt x="584" y="544"/>
                </a:cubicBezTo>
                <a:cubicBezTo>
                  <a:pt x="581" y="528"/>
                  <a:pt x="593" y="543"/>
                  <a:pt x="596" y="557"/>
                </a:cubicBezTo>
                <a:cubicBezTo>
                  <a:pt x="599" y="570"/>
                  <a:pt x="598" y="571"/>
                  <a:pt x="617" y="566"/>
                </a:cubicBezTo>
                <a:cubicBezTo>
                  <a:pt x="636" y="560"/>
                  <a:pt x="624" y="550"/>
                  <a:pt x="608" y="529"/>
                </a:cubicBezTo>
                <a:cubicBezTo>
                  <a:pt x="591" y="509"/>
                  <a:pt x="608" y="529"/>
                  <a:pt x="607" y="516"/>
                </a:cubicBezTo>
                <a:cubicBezTo>
                  <a:pt x="607" y="503"/>
                  <a:pt x="607" y="516"/>
                  <a:pt x="613" y="503"/>
                </a:cubicBezTo>
                <a:cubicBezTo>
                  <a:pt x="619" y="490"/>
                  <a:pt x="613" y="487"/>
                  <a:pt x="607" y="484"/>
                </a:cubicBezTo>
                <a:cubicBezTo>
                  <a:pt x="601" y="482"/>
                  <a:pt x="613" y="487"/>
                  <a:pt x="616" y="477"/>
                </a:cubicBezTo>
                <a:cubicBezTo>
                  <a:pt x="619" y="466"/>
                  <a:pt x="616" y="477"/>
                  <a:pt x="625" y="475"/>
                </a:cubicBezTo>
                <a:cubicBezTo>
                  <a:pt x="634" y="472"/>
                  <a:pt x="631" y="475"/>
                  <a:pt x="639" y="469"/>
                </a:cubicBezTo>
                <a:cubicBezTo>
                  <a:pt x="648" y="463"/>
                  <a:pt x="636" y="455"/>
                  <a:pt x="632" y="439"/>
                </a:cubicBezTo>
                <a:cubicBezTo>
                  <a:pt x="627" y="423"/>
                  <a:pt x="639" y="437"/>
                  <a:pt x="638" y="425"/>
                </a:cubicBezTo>
                <a:cubicBezTo>
                  <a:pt x="636" y="413"/>
                  <a:pt x="629" y="421"/>
                  <a:pt x="614" y="425"/>
                </a:cubicBezTo>
                <a:cubicBezTo>
                  <a:pt x="599" y="430"/>
                  <a:pt x="607" y="440"/>
                  <a:pt x="600" y="450"/>
                </a:cubicBezTo>
                <a:cubicBezTo>
                  <a:pt x="592" y="460"/>
                  <a:pt x="597" y="460"/>
                  <a:pt x="603" y="468"/>
                </a:cubicBezTo>
                <a:cubicBezTo>
                  <a:pt x="609" y="477"/>
                  <a:pt x="597" y="477"/>
                  <a:pt x="591" y="473"/>
                </a:cubicBezTo>
                <a:cubicBezTo>
                  <a:pt x="585" y="469"/>
                  <a:pt x="579" y="474"/>
                  <a:pt x="575" y="463"/>
                </a:cubicBezTo>
                <a:cubicBezTo>
                  <a:pt x="570" y="452"/>
                  <a:pt x="581" y="456"/>
                  <a:pt x="591" y="444"/>
                </a:cubicBezTo>
                <a:cubicBezTo>
                  <a:pt x="601" y="433"/>
                  <a:pt x="592" y="438"/>
                  <a:pt x="599" y="423"/>
                </a:cubicBezTo>
                <a:cubicBezTo>
                  <a:pt x="607" y="409"/>
                  <a:pt x="610" y="411"/>
                  <a:pt x="610" y="411"/>
                </a:cubicBezTo>
                <a:cubicBezTo>
                  <a:pt x="610" y="411"/>
                  <a:pt x="609" y="403"/>
                  <a:pt x="612" y="390"/>
                </a:cubicBezTo>
                <a:cubicBezTo>
                  <a:pt x="615" y="377"/>
                  <a:pt x="614" y="383"/>
                  <a:pt x="602" y="368"/>
                </a:cubicBezTo>
                <a:cubicBezTo>
                  <a:pt x="590" y="353"/>
                  <a:pt x="589" y="362"/>
                  <a:pt x="574" y="354"/>
                </a:cubicBezTo>
                <a:cubicBezTo>
                  <a:pt x="559" y="345"/>
                  <a:pt x="574" y="354"/>
                  <a:pt x="584" y="350"/>
                </a:cubicBezTo>
                <a:cubicBezTo>
                  <a:pt x="594" y="347"/>
                  <a:pt x="605" y="352"/>
                  <a:pt x="615" y="337"/>
                </a:cubicBezTo>
                <a:cubicBezTo>
                  <a:pt x="625" y="322"/>
                  <a:pt x="607" y="333"/>
                  <a:pt x="588" y="328"/>
                </a:cubicBezTo>
                <a:cubicBezTo>
                  <a:pt x="569" y="323"/>
                  <a:pt x="572" y="328"/>
                  <a:pt x="556" y="332"/>
                </a:cubicBezTo>
                <a:cubicBezTo>
                  <a:pt x="540" y="335"/>
                  <a:pt x="563" y="328"/>
                  <a:pt x="576" y="302"/>
                </a:cubicBezTo>
                <a:cubicBezTo>
                  <a:pt x="589" y="276"/>
                  <a:pt x="576" y="302"/>
                  <a:pt x="597" y="306"/>
                </a:cubicBezTo>
                <a:cubicBezTo>
                  <a:pt x="617" y="309"/>
                  <a:pt x="597" y="306"/>
                  <a:pt x="617" y="300"/>
                </a:cubicBezTo>
                <a:cubicBezTo>
                  <a:pt x="638" y="295"/>
                  <a:pt x="626" y="293"/>
                  <a:pt x="621" y="258"/>
                </a:cubicBezTo>
                <a:cubicBezTo>
                  <a:pt x="617" y="224"/>
                  <a:pt x="630" y="239"/>
                  <a:pt x="628" y="207"/>
                </a:cubicBezTo>
                <a:cubicBezTo>
                  <a:pt x="627" y="176"/>
                  <a:pt x="619" y="201"/>
                  <a:pt x="611" y="194"/>
                </a:cubicBezTo>
                <a:cubicBezTo>
                  <a:pt x="602" y="188"/>
                  <a:pt x="609" y="187"/>
                  <a:pt x="610" y="162"/>
                </a:cubicBezTo>
                <a:cubicBezTo>
                  <a:pt x="612" y="137"/>
                  <a:pt x="610" y="162"/>
                  <a:pt x="629" y="165"/>
                </a:cubicBezTo>
                <a:cubicBezTo>
                  <a:pt x="649" y="169"/>
                  <a:pt x="637" y="160"/>
                  <a:pt x="642" y="135"/>
                </a:cubicBezTo>
                <a:cubicBezTo>
                  <a:pt x="648" y="111"/>
                  <a:pt x="644" y="118"/>
                  <a:pt x="643" y="95"/>
                </a:cubicBezTo>
                <a:cubicBezTo>
                  <a:pt x="643" y="71"/>
                  <a:pt x="646" y="67"/>
                  <a:pt x="640" y="47"/>
                </a:cubicBezTo>
                <a:cubicBezTo>
                  <a:pt x="634" y="27"/>
                  <a:pt x="640" y="47"/>
                  <a:pt x="637" y="41"/>
                </a:cubicBezTo>
                <a:cubicBezTo>
                  <a:pt x="634" y="34"/>
                  <a:pt x="641" y="29"/>
                  <a:pt x="635" y="14"/>
                </a:cubicBezTo>
                <a:cubicBezTo>
                  <a:pt x="630" y="0"/>
                  <a:pt x="621" y="18"/>
                  <a:pt x="609" y="37"/>
                </a:cubicBezTo>
                <a:cubicBezTo>
                  <a:pt x="598" y="57"/>
                  <a:pt x="609" y="49"/>
                  <a:pt x="587" y="40"/>
                </a:cubicBezTo>
                <a:cubicBezTo>
                  <a:pt x="565" y="31"/>
                  <a:pt x="573" y="38"/>
                  <a:pt x="566" y="56"/>
                </a:cubicBezTo>
                <a:cubicBezTo>
                  <a:pt x="558" y="74"/>
                  <a:pt x="566" y="72"/>
                  <a:pt x="579" y="89"/>
                </a:cubicBezTo>
                <a:cubicBezTo>
                  <a:pt x="592" y="107"/>
                  <a:pt x="588" y="101"/>
                  <a:pt x="575" y="97"/>
                </a:cubicBezTo>
                <a:cubicBezTo>
                  <a:pt x="561" y="92"/>
                  <a:pt x="567" y="97"/>
                  <a:pt x="547" y="92"/>
                </a:cubicBezTo>
                <a:cubicBezTo>
                  <a:pt x="526" y="87"/>
                  <a:pt x="535" y="88"/>
                  <a:pt x="520" y="89"/>
                </a:cubicBezTo>
                <a:cubicBezTo>
                  <a:pt x="506" y="90"/>
                  <a:pt x="507" y="78"/>
                  <a:pt x="492" y="75"/>
                </a:cubicBezTo>
                <a:cubicBezTo>
                  <a:pt x="478" y="71"/>
                  <a:pt x="479" y="68"/>
                  <a:pt x="468" y="66"/>
                </a:cubicBezTo>
                <a:cubicBezTo>
                  <a:pt x="456" y="64"/>
                  <a:pt x="457" y="51"/>
                  <a:pt x="431" y="64"/>
                </a:cubicBezTo>
                <a:cubicBezTo>
                  <a:pt x="405" y="77"/>
                  <a:pt x="447" y="69"/>
                  <a:pt x="451" y="74"/>
                </a:cubicBezTo>
                <a:cubicBezTo>
                  <a:pt x="456" y="80"/>
                  <a:pt x="450" y="87"/>
                  <a:pt x="437" y="92"/>
                </a:cubicBezTo>
                <a:cubicBezTo>
                  <a:pt x="424" y="96"/>
                  <a:pt x="430" y="102"/>
                  <a:pt x="439" y="112"/>
                </a:cubicBezTo>
                <a:cubicBezTo>
                  <a:pt x="447" y="121"/>
                  <a:pt x="442" y="121"/>
                  <a:pt x="423" y="128"/>
                </a:cubicBezTo>
                <a:cubicBezTo>
                  <a:pt x="404" y="135"/>
                  <a:pt x="421" y="157"/>
                  <a:pt x="423" y="167"/>
                </a:cubicBezTo>
                <a:cubicBezTo>
                  <a:pt x="424" y="178"/>
                  <a:pt x="432" y="185"/>
                  <a:pt x="421" y="190"/>
                </a:cubicBezTo>
                <a:cubicBezTo>
                  <a:pt x="411" y="195"/>
                  <a:pt x="414" y="191"/>
                  <a:pt x="400" y="205"/>
                </a:cubicBezTo>
                <a:cubicBezTo>
                  <a:pt x="385" y="218"/>
                  <a:pt x="388" y="216"/>
                  <a:pt x="373" y="226"/>
                </a:cubicBezTo>
                <a:cubicBezTo>
                  <a:pt x="359" y="236"/>
                  <a:pt x="378" y="234"/>
                  <a:pt x="366" y="250"/>
                </a:cubicBezTo>
                <a:cubicBezTo>
                  <a:pt x="354" y="267"/>
                  <a:pt x="353" y="258"/>
                  <a:pt x="337" y="271"/>
                </a:cubicBezTo>
                <a:cubicBezTo>
                  <a:pt x="321" y="285"/>
                  <a:pt x="336" y="294"/>
                  <a:pt x="347" y="306"/>
                </a:cubicBezTo>
                <a:cubicBezTo>
                  <a:pt x="359" y="319"/>
                  <a:pt x="359" y="319"/>
                  <a:pt x="378" y="338"/>
                </a:cubicBezTo>
                <a:cubicBezTo>
                  <a:pt x="398" y="357"/>
                  <a:pt x="392" y="362"/>
                  <a:pt x="427" y="372"/>
                </a:cubicBezTo>
                <a:cubicBezTo>
                  <a:pt x="462" y="381"/>
                  <a:pt x="436" y="363"/>
                  <a:pt x="459" y="365"/>
                </a:cubicBezTo>
                <a:cubicBezTo>
                  <a:pt x="483" y="368"/>
                  <a:pt x="478" y="368"/>
                  <a:pt x="498" y="374"/>
                </a:cubicBezTo>
                <a:cubicBezTo>
                  <a:pt x="517" y="380"/>
                  <a:pt x="498" y="374"/>
                  <a:pt x="479" y="378"/>
                </a:cubicBezTo>
                <a:cubicBezTo>
                  <a:pt x="459" y="383"/>
                  <a:pt x="461" y="384"/>
                  <a:pt x="442" y="387"/>
                </a:cubicBezTo>
                <a:cubicBezTo>
                  <a:pt x="423" y="390"/>
                  <a:pt x="424" y="393"/>
                  <a:pt x="407" y="385"/>
                </a:cubicBezTo>
                <a:cubicBezTo>
                  <a:pt x="389" y="378"/>
                  <a:pt x="385" y="373"/>
                  <a:pt x="374" y="364"/>
                </a:cubicBezTo>
                <a:cubicBezTo>
                  <a:pt x="364" y="356"/>
                  <a:pt x="356" y="346"/>
                  <a:pt x="337" y="335"/>
                </a:cubicBezTo>
                <a:cubicBezTo>
                  <a:pt x="318" y="323"/>
                  <a:pt x="321" y="321"/>
                  <a:pt x="311" y="310"/>
                </a:cubicBezTo>
                <a:cubicBezTo>
                  <a:pt x="300" y="299"/>
                  <a:pt x="299" y="291"/>
                  <a:pt x="297" y="264"/>
                </a:cubicBezTo>
                <a:cubicBezTo>
                  <a:pt x="296" y="238"/>
                  <a:pt x="296" y="241"/>
                  <a:pt x="272" y="236"/>
                </a:cubicBezTo>
                <a:cubicBezTo>
                  <a:pt x="249" y="230"/>
                  <a:pt x="257" y="240"/>
                  <a:pt x="238" y="255"/>
                </a:cubicBezTo>
                <a:cubicBezTo>
                  <a:pt x="219" y="270"/>
                  <a:pt x="227" y="270"/>
                  <a:pt x="221" y="292"/>
                </a:cubicBezTo>
                <a:cubicBezTo>
                  <a:pt x="215" y="315"/>
                  <a:pt x="218" y="313"/>
                  <a:pt x="218" y="331"/>
                </a:cubicBezTo>
                <a:cubicBezTo>
                  <a:pt x="218" y="348"/>
                  <a:pt x="220" y="344"/>
                  <a:pt x="213" y="359"/>
                </a:cubicBezTo>
                <a:cubicBezTo>
                  <a:pt x="205" y="373"/>
                  <a:pt x="208" y="360"/>
                  <a:pt x="218" y="375"/>
                </a:cubicBezTo>
                <a:cubicBezTo>
                  <a:pt x="229" y="390"/>
                  <a:pt x="224" y="388"/>
                  <a:pt x="207" y="388"/>
                </a:cubicBezTo>
                <a:cubicBezTo>
                  <a:pt x="189" y="389"/>
                  <a:pt x="194" y="381"/>
                  <a:pt x="179" y="364"/>
                </a:cubicBezTo>
                <a:cubicBezTo>
                  <a:pt x="164" y="348"/>
                  <a:pt x="163" y="362"/>
                  <a:pt x="151" y="363"/>
                </a:cubicBezTo>
                <a:cubicBezTo>
                  <a:pt x="139" y="364"/>
                  <a:pt x="125" y="399"/>
                  <a:pt x="111" y="416"/>
                </a:cubicBezTo>
                <a:cubicBezTo>
                  <a:pt x="98" y="433"/>
                  <a:pt x="107" y="429"/>
                  <a:pt x="120" y="452"/>
                </a:cubicBezTo>
                <a:cubicBezTo>
                  <a:pt x="134" y="475"/>
                  <a:pt x="112" y="474"/>
                  <a:pt x="153" y="472"/>
                </a:cubicBezTo>
                <a:cubicBezTo>
                  <a:pt x="194" y="470"/>
                  <a:pt x="154" y="460"/>
                  <a:pt x="188" y="457"/>
                </a:cubicBezTo>
                <a:cubicBezTo>
                  <a:pt x="222" y="455"/>
                  <a:pt x="210" y="462"/>
                  <a:pt x="228" y="441"/>
                </a:cubicBezTo>
                <a:cubicBezTo>
                  <a:pt x="245" y="419"/>
                  <a:pt x="241" y="428"/>
                  <a:pt x="260" y="434"/>
                </a:cubicBezTo>
                <a:cubicBezTo>
                  <a:pt x="279" y="440"/>
                  <a:pt x="269" y="454"/>
                  <a:pt x="297" y="462"/>
                </a:cubicBezTo>
                <a:cubicBezTo>
                  <a:pt x="325" y="470"/>
                  <a:pt x="307" y="459"/>
                  <a:pt x="334" y="449"/>
                </a:cubicBezTo>
                <a:cubicBezTo>
                  <a:pt x="360" y="440"/>
                  <a:pt x="334" y="449"/>
                  <a:pt x="329" y="466"/>
                </a:cubicBezTo>
                <a:cubicBezTo>
                  <a:pt x="325" y="483"/>
                  <a:pt x="329" y="466"/>
                  <a:pt x="316" y="476"/>
                </a:cubicBezTo>
                <a:cubicBezTo>
                  <a:pt x="303" y="486"/>
                  <a:pt x="316" y="476"/>
                  <a:pt x="307" y="488"/>
                </a:cubicBezTo>
                <a:cubicBezTo>
                  <a:pt x="299" y="499"/>
                  <a:pt x="304" y="501"/>
                  <a:pt x="316" y="507"/>
                </a:cubicBezTo>
                <a:cubicBezTo>
                  <a:pt x="328" y="513"/>
                  <a:pt x="322" y="519"/>
                  <a:pt x="331" y="539"/>
                </a:cubicBezTo>
                <a:cubicBezTo>
                  <a:pt x="340" y="560"/>
                  <a:pt x="344" y="543"/>
                  <a:pt x="347" y="527"/>
                </a:cubicBezTo>
                <a:cubicBezTo>
                  <a:pt x="350" y="511"/>
                  <a:pt x="352" y="516"/>
                  <a:pt x="359" y="501"/>
                </a:cubicBezTo>
                <a:cubicBezTo>
                  <a:pt x="367" y="485"/>
                  <a:pt x="363" y="491"/>
                  <a:pt x="359" y="480"/>
                </a:cubicBezTo>
                <a:cubicBezTo>
                  <a:pt x="356" y="469"/>
                  <a:pt x="359" y="472"/>
                  <a:pt x="369" y="458"/>
                </a:cubicBezTo>
                <a:cubicBezTo>
                  <a:pt x="379" y="444"/>
                  <a:pt x="383" y="446"/>
                  <a:pt x="392" y="436"/>
                </a:cubicBezTo>
                <a:cubicBezTo>
                  <a:pt x="401" y="426"/>
                  <a:pt x="402" y="425"/>
                  <a:pt x="406" y="445"/>
                </a:cubicBezTo>
                <a:cubicBezTo>
                  <a:pt x="409" y="465"/>
                  <a:pt x="391" y="464"/>
                  <a:pt x="384" y="477"/>
                </a:cubicBezTo>
                <a:cubicBezTo>
                  <a:pt x="376" y="490"/>
                  <a:pt x="382" y="485"/>
                  <a:pt x="387" y="492"/>
                </a:cubicBezTo>
                <a:cubicBezTo>
                  <a:pt x="391" y="498"/>
                  <a:pt x="396" y="491"/>
                  <a:pt x="421" y="493"/>
                </a:cubicBezTo>
                <a:cubicBezTo>
                  <a:pt x="446" y="496"/>
                  <a:pt x="421" y="493"/>
                  <a:pt x="406" y="502"/>
                </a:cubicBezTo>
                <a:cubicBezTo>
                  <a:pt x="391" y="510"/>
                  <a:pt x="406" y="502"/>
                  <a:pt x="394" y="504"/>
                </a:cubicBezTo>
                <a:cubicBezTo>
                  <a:pt x="382" y="506"/>
                  <a:pt x="387" y="506"/>
                  <a:pt x="384" y="513"/>
                </a:cubicBezTo>
                <a:cubicBezTo>
                  <a:pt x="381" y="519"/>
                  <a:pt x="381" y="530"/>
                  <a:pt x="390" y="543"/>
                </a:cubicBezTo>
                <a:cubicBezTo>
                  <a:pt x="399" y="557"/>
                  <a:pt x="408" y="545"/>
                  <a:pt x="437" y="552"/>
                </a:cubicBezTo>
                <a:cubicBezTo>
                  <a:pt x="467" y="559"/>
                  <a:pt x="437" y="552"/>
                  <a:pt x="424" y="558"/>
                </a:cubicBezTo>
                <a:cubicBezTo>
                  <a:pt x="411" y="564"/>
                  <a:pt x="414" y="563"/>
                  <a:pt x="405" y="569"/>
                </a:cubicBezTo>
                <a:cubicBezTo>
                  <a:pt x="396" y="575"/>
                  <a:pt x="398" y="574"/>
                  <a:pt x="395" y="593"/>
                </a:cubicBezTo>
                <a:cubicBezTo>
                  <a:pt x="392" y="611"/>
                  <a:pt x="398" y="605"/>
                  <a:pt x="399" y="631"/>
                </a:cubicBezTo>
                <a:cubicBezTo>
                  <a:pt x="401" y="658"/>
                  <a:pt x="399" y="642"/>
                  <a:pt x="422" y="655"/>
                </a:cubicBezTo>
                <a:cubicBezTo>
                  <a:pt x="444" y="668"/>
                  <a:pt x="438" y="654"/>
                  <a:pt x="464" y="649"/>
                </a:cubicBezTo>
                <a:cubicBezTo>
                  <a:pt x="491" y="643"/>
                  <a:pt x="476" y="651"/>
                  <a:pt x="495" y="650"/>
                </a:cubicBezTo>
                <a:cubicBezTo>
                  <a:pt x="514" y="650"/>
                  <a:pt x="500" y="657"/>
                  <a:pt x="498" y="664"/>
                </a:cubicBezTo>
                <a:cubicBezTo>
                  <a:pt x="497" y="670"/>
                  <a:pt x="494" y="669"/>
                  <a:pt x="472" y="664"/>
                </a:cubicBezTo>
                <a:cubicBezTo>
                  <a:pt x="450" y="659"/>
                  <a:pt x="472" y="664"/>
                  <a:pt x="472" y="692"/>
                </a:cubicBezTo>
                <a:cubicBezTo>
                  <a:pt x="472" y="719"/>
                  <a:pt x="472" y="692"/>
                  <a:pt x="484" y="701"/>
                </a:cubicBezTo>
                <a:cubicBezTo>
                  <a:pt x="496" y="711"/>
                  <a:pt x="499" y="705"/>
                  <a:pt x="509" y="714"/>
                </a:cubicBezTo>
                <a:cubicBezTo>
                  <a:pt x="519" y="723"/>
                  <a:pt x="502" y="717"/>
                  <a:pt x="493" y="714"/>
                </a:cubicBezTo>
                <a:cubicBezTo>
                  <a:pt x="484" y="711"/>
                  <a:pt x="477" y="714"/>
                  <a:pt x="477" y="721"/>
                </a:cubicBezTo>
                <a:cubicBezTo>
                  <a:pt x="477" y="727"/>
                  <a:pt x="477" y="714"/>
                  <a:pt x="475" y="734"/>
                </a:cubicBezTo>
                <a:cubicBezTo>
                  <a:pt x="474" y="754"/>
                  <a:pt x="495" y="756"/>
                  <a:pt x="515" y="767"/>
                </a:cubicBezTo>
                <a:cubicBezTo>
                  <a:pt x="536" y="777"/>
                  <a:pt x="533" y="777"/>
                  <a:pt x="542" y="749"/>
                </a:cubicBezTo>
                <a:cubicBezTo>
                  <a:pt x="550" y="722"/>
                  <a:pt x="545" y="743"/>
                  <a:pt x="567" y="730"/>
                </a:cubicBezTo>
                <a:cubicBezTo>
                  <a:pt x="589" y="718"/>
                  <a:pt x="567" y="730"/>
                  <a:pt x="577" y="745"/>
                </a:cubicBezTo>
                <a:cubicBezTo>
                  <a:pt x="587" y="761"/>
                  <a:pt x="578" y="754"/>
                  <a:pt x="567" y="773"/>
                </a:cubicBezTo>
                <a:cubicBezTo>
                  <a:pt x="555" y="792"/>
                  <a:pt x="567" y="773"/>
                  <a:pt x="555" y="795"/>
                </a:cubicBezTo>
                <a:cubicBezTo>
                  <a:pt x="544" y="816"/>
                  <a:pt x="561" y="797"/>
                  <a:pt x="577" y="811"/>
                </a:cubicBezTo>
                <a:cubicBezTo>
                  <a:pt x="594" y="825"/>
                  <a:pt x="592" y="811"/>
                  <a:pt x="610" y="803"/>
                </a:cubicBezTo>
                <a:cubicBezTo>
                  <a:pt x="627" y="794"/>
                  <a:pt x="625" y="799"/>
                  <a:pt x="650" y="799"/>
                </a:cubicBezTo>
                <a:cubicBezTo>
                  <a:pt x="675" y="799"/>
                  <a:pt x="661" y="805"/>
                  <a:pt x="673" y="819"/>
                </a:cubicBezTo>
                <a:cubicBezTo>
                  <a:pt x="685" y="833"/>
                  <a:pt x="682" y="829"/>
                  <a:pt x="702" y="839"/>
                </a:cubicBezTo>
                <a:cubicBezTo>
                  <a:pt x="721" y="849"/>
                  <a:pt x="712" y="849"/>
                  <a:pt x="702" y="859"/>
                </a:cubicBezTo>
                <a:cubicBezTo>
                  <a:pt x="691" y="869"/>
                  <a:pt x="696" y="852"/>
                  <a:pt x="685" y="841"/>
                </a:cubicBezTo>
                <a:cubicBezTo>
                  <a:pt x="675" y="830"/>
                  <a:pt x="669" y="835"/>
                  <a:pt x="656" y="827"/>
                </a:cubicBezTo>
                <a:cubicBezTo>
                  <a:pt x="642" y="819"/>
                  <a:pt x="645" y="826"/>
                  <a:pt x="632" y="826"/>
                </a:cubicBezTo>
                <a:cubicBezTo>
                  <a:pt x="619" y="826"/>
                  <a:pt x="613" y="830"/>
                  <a:pt x="598" y="825"/>
                </a:cubicBezTo>
                <a:cubicBezTo>
                  <a:pt x="583" y="820"/>
                  <a:pt x="600" y="850"/>
                  <a:pt x="600" y="859"/>
                </a:cubicBezTo>
                <a:cubicBezTo>
                  <a:pt x="600" y="868"/>
                  <a:pt x="600" y="873"/>
                  <a:pt x="606" y="890"/>
                </a:cubicBezTo>
                <a:cubicBezTo>
                  <a:pt x="612" y="908"/>
                  <a:pt x="599" y="899"/>
                  <a:pt x="591" y="896"/>
                </a:cubicBezTo>
                <a:cubicBezTo>
                  <a:pt x="584" y="893"/>
                  <a:pt x="581" y="888"/>
                  <a:pt x="574" y="866"/>
                </a:cubicBezTo>
                <a:cubicBezTo>
                  <a:pt x="566" y="845"/>
                  <a:pt x="563" y="867"/>
                  <a:pt x="546" y="885"/>
                </a:cubicBezTo>
                <a:cubicBezTo>
                  <a:pt x="528" y="903"/>
                  <a:pt x="544" y="914"/>
                  <a:pt x="546" y="941"/>
                </a:cubicBezTo>
                <a:cubicBezTo>
                  <a:pt x="548" y="968"/>
                  <a:pt x="546" y="960"/>
                  <a:pt x="552" y="987"/>
                </a:cubicBezTo>
                <a:cubicBezTo>
                  <a:pt x="558" y="1014"/>
                  <a:pt x="552" y="1004"/>
                  <a:pt x="541" y="1029"/>
                </a:cubicBezTo>
                <a:cubicBezTo>
                  <a:pt x="529" y="1054"/>
                  <a:pt x="522" y="1032"/>
                  <a:pt x="520" y="1015"/>
                </a:cubicBezTo>
                <a:cubicBezTo>
                  <a:pt x="518" y="997"/>
                  <a:pt x="513" y="994"/>
                  <a:pt x="517" y="977"/>
                </a:cubicBezTo>
                <a:cubicBezTo>
                  <a:pt x="521" y="960"/>
                  <a:pt x="515" y="964"/>
                  <a:pt x="496" y="947"/>
                </a:cubicBezTo>
                <a:cubicBezTo>
                  <a:pt x="477" y="930"/>
                  <a:pt x="475" y="948"/>
                  <a:pt x="465" y="951"/>
                </a:cubicBezTo>
                <a:cubicBezTo>
                  <a:pt x="455" y="953"/>
                  <a:pt x="456" y="942"/>
                  <a:pt x="451" y="917"/>
                </a:cubicBezTo>
                <a:cubicBezTo>
                  <a:pt x="447" y="891"/>
                  <a:pt x="441" y="912"/>
                  <a:pt x="435" y="923"/>
                </a:cubicBezTo>
                <a:cubicBezTo>
                  <a:pt x="429" y="933"/>
                  <a:pt x="425" y="916"/>
                  <a:pt x="429" y="900"/>
                </a:cubicBezTo>
                <a:cubicBezTo>
                  <a:pt x="434" y="884"/>
                  <a:pt x="417" y="894"/>
                  <a:pt x="404" y="889"/>
                </a:cubicBezTo>
                <a:cubicBezTo>
                  <a:pt x="391" y="885"/>
                  <a:pt x="395" y="886"/>
                  <a:pt x="391" y="879"/>
                </a:cubicBezTo>
                <a:cubicBezTo>
                  <a:pt x="386" y="872"/>
                  <a:pt x="374" y="865"/>
                  <a:pt x="348" y="877"/>
                </a:cubicBezTo>
                <a:cubicBezTo>
                  <a:pt x="321" y="889"/>
                  <a:pt x="339" y="890"/>
                  <a:pt x="355" y="910"/>
                </a:cubicBezTo>
                <a:cubicBezTo>
                  <a:pt x="372" y="929"/>
                  <a:pt x="375" y="912"/>
                  <a:pt x="362" y="923"/>
                </a:cubicBezTo>
                <a:cubicBezTo>
                  <a:pt x="350" y="935"/>
                  <a:pt x="367" y="936"/>
                  <a:pt x="382" y="954"/>
                </a:cubicBezTo>
                <a:cubicBezTo>
                  <a:pt x="397" y="972"/>
                  <a:pt x="394" y="949"/>
                  <a:pt x="394" y="966"/>
                </a:cubicBezTo>
                <a:cubicBezTo>
                  <a:pt x="394" y="983"/>
                  <a:pt x="394" y="966"/>
                  <a:pt x="382" y="976"/>
                </a:cubicBezTo>
                <a:cubicBezTo>
                  <a:pt x="371" y="986"/>
                  <a:pt x="382" y="976"/>
                  <a:pt x="362" y="975"/>
                </a:cubicBezTo>
                <a:cubicBezTo>
                  <a:pt x="342" y="974"/>
                  <a:pt x="366" y="986"/>
                  <a:pt x="363" y="1001"/>
                </a:cubicBezTo>
                <a:cubicBezTo>
                  <a:pt x="359" y="1015"/>
                  <a:pt x="368" y="1013"/>
                  <a:pt x="384" y="1023"/>
                </a:cubicBezTo>
                <a:cubicBezTo>
                  <a:pt x="401" y="1033"/>
                  <a:pt x="389" y="1030"/>
                  <a:pt x="373" y="1041"/>
                </a:cubicBezTo>
                <a:cubicBezTo>
                  <a:pt x="356" y="1052"/>
                  <a:pt x="364" y="1045"/>
                  <a:pt x="363" y="1031"/>
                </a:cubicBezTo>
                <a:cubicBezTo>
                  <a:pt x="362" y="1018"/>
                  <a:pt x="355" y="1011"/>
                  <a:pt x="350" y="992"/>
                </a:cubicBezTo>
                <a:cubicBezTo>
                  <a:pt x="346" y="973"/>
                  <a:pt x="347" y="975"/>
                  <a:pt x="347" y="959"/>
                </a:cubicBezTo>
                <a:cubicBezTo>
                  <a:pt x="347" y="943"/>
                  <a:pt x="338" y="956"/>
                  <a:pt x="342" y="940"/>
                </a:cubicBezTo>
                <a:cubicBezTo>
                  <a:pt x="347" y="924"/>
                  <a:pt x="332" y="929"/>
                  <a:pt x="313" y="932"/>
                </a:cubicBezTo>
                <a:cubicBezTo>
                  <a:pt x="294" y="935"/>
                  <a:pt x="294" y="944"/>
                  <a:pt x="275" y="954"/>
                </a:cubicBezTo>
                <a:cubicBezTo>
                  <a:pt x="255" y="964"/>
                  <a:pt x="269" y="944"/>
                  <a:pt x="249" y="953"/>
                </a:cubicBezTo>
                <a:cubicBezTo>
                  <a:pt x="230" y="961"/>
                  <a:pt x="254" y="960"/>
                  <a:pt x="255" y="964"/>
                </a:cubicBezTo>
                <a:cubicBezTo>
                  <a:pt x="257" y="968"/>
                  <a:pt x="258" y="979"/>
                  <a:pt x="270" y="989"/>
                </a:cubicBezTo>
                <a:cubicBezTo>
                  <a:pt x="282" y="998"/>
                  <a:pt x="270" y="989"/>
                  <a:pt x="258" y="993"/>
                </a:cubicBezTo>
                <a:cubicBezTo>
                  <a:pt x="247" y="998"/>
                  <a:pt x="241" y="993"/>
                  <a:pt x="230" y="995"/>
                </a:cubicBezTo>
                <a:cubicBezTo>
                  <a:pt x="220" y="997"/>
                  <a:pt x="216" y="1011"/>
                  <a:pt x="210" y="1008"/>
                </a:cubicBezTo>
                <a:cubicBezTo>
                  <a:pt x="204" y="1006"/>
                  <a:pt x="222" y="1014"/>
                  <a:pt x="216" y="1011"/>
                </a:cubicBezTo>
                <a:cubicBezTo>
                  <a:pt x="210" y="1008"/>
                  <a:pt x="195" y="996"/>
                  <a:pt x="174" y="987"/>
                </a:cubicBezTo>
                <a:cubicBezTo>
                  <a:pt x="153" y="978"/>
                  <a:pt x="180" y="968"/>
                  <a:pt x="159" y="954"/>
                </a:cubicBezTo>
                <a:cubicBezTo>
                  <a:pt x="139" y="940"/>
                  <a:pt x="136" y="954"/>
                  <a:pt x="119" y="962"/>
                </a:cubicBezTo>
                <a:cubicBezTo>
                  <a:pt x="103" y="969"/>
                  <a:pt x="102" y="958"/>
                  <a:pt x="75" y="960"/>
                </a:cubicBezTo>
                <a:cubicBezTo>
                  <a:pt x="49" y="961"/>
                  <a:pt x="44" y="964"/>
                  <a:pt x="22" y="983"/>
                </a:cubicBezTo>
                <a:cubicBezTo>
                  <a:pt x="0" y="1002"/>
                  <a:pt x="15" y="996"/>
                  <a:pt x="18" y="1022"/>
                </a:cubicBezTo>
                <a:cubicBezTo>
                  <a:pt x="21" y="1049"/>
                  <a:pt x="18" y="1022"/>
                  <a:pt x="37" y="1037"/>
                </a:cubicBezTo>
                <a:cubicBezTo>
                  <a:pt x="56" y="1051"/>
                  <a:pt x="33" y="1046"/>
                  <a:pt x="27" y="1058"/>
                </a:cubicBezTo>
                <a:cubicBezTo>
                  <a:pt x="21" y="1069"/>
                  <a:pt x="22" y="1073"/>
                  <a:pt x="14" y="1089"/>
                </a:cubicBezTo>
                <a:cubicBezTo>
                  <a:pt x="5" y="1105"/>
                  <a:pt x="6" y="1102"/>
                  <a:pt x="24" y="1118"/>
                </a:cubicBezTo>
                <a:cubicBezTo>
                  <a:pt x="42" y="1133"/>
                  <a:pt x="24" y="1118"/>
                  <a:pt x="17" y="1133"/>
                </a:cubicBezTo>
                <a:cubicBezTo>
                  <a:pt x="9" y="1149"/>
                  <a:pt x="17" y="1155"/>
                  <a:pt x="34" y="1164"/>
                </a:cubicBezTo>
                <a:cubicBezTo>
                  <a:pt x="52" y="1173"/>
                  <a:pt x="52" y="1175"/>
                  <a:pt x="71" y="1181"/>
                </a:cubicBezTo>
                <a:cubicBezTo>
                  <a:pt x="91" y="1188"/>
                  <a:pt x="94" y="1184"/>
                  <a:pt x="109" y="1191"/>
                </a:cubicBezTo>
                <a:cubicBezTo>
                  <a:pt x="123" y="1198"/>
                  <a:pt x="97" y="1201"/>
                  <a:pt x="89" y="1213"/>
                </a:cubicBezTo>
                <a:cubicBezTo>
                  <a:pt x="82" y="1225"/>
                  <a:pt x="98" y="1231"/>
                  <a:pt x="129" y="1240"/>
                </a:cubicBezTo>
                <a:cubicBezTo>
                  <a:pt x="161" y="1250"/>
                  <a:pt x="127" y="1256"/>
                  <a:pt x="147" y="1255"/>
                </a:cubicBezTo>
                <a:cubicBezTo>
                  <a:pt x="147" y="1255"/>
                  <a:pt x="165" y="1251"/>
                  <a:pt x="178" y="1234"/>
                </a:cubicBezTo>
                <a:cubicBezTo>
                  <a:pt x="192" y="1218"/>
                  <a:pt x="171" y="1225"/>
                  <a:pt x="195" y="1215"/>
                </a:cubicBezTo>
                <a:cubicBezTo>
                  <a:pt x="218" y="1205"/>
                  <a:pt x="195" y="1215"/>
                  <a:pt x="205" y="1224"/>
                </a:cubicBezTo>
                <a:cubicBezTo>
                  <a:pt x="215" y="1232"/>
                  <a:pt x="217" y="1216"/>
                  <a:pt x="239" y="1194"/>
                </a:cubicBezTo>
                <a:cubicBezTo>
                  <a:pt x="260" y="1173"/>
                  <a:pt x="230" y="1207"/>
                  <a:pt x="246" y="1223"/>
                </a:cubicBezTo>
                <a:cubicBezTo>
                  <a:pt x="263" y="1238"/>
                  <a:pt x="241" y="1241"/>
                  <a:pt x="239" y="1265"/>
                </a:cubicBezTo>
                <a:cubicBezTo>
                  <a:pt x="238" y="1289"/>
                  <a:pt x="242" y="1284"/>
                  <a:pt x="254" y="1275"/>
                </a:cubicBezTo>
                <a:cubicBezTo>
                  <a:pt x="265" y="1267"/>
                  <a:pt x="254" y="1261"/>
                  <a:pt x="269" y="1244"/>
                </a:cubicBezTo>
                <a:cubicBezTo>
                  <a:pt x="283" y="1227"/>
                  <a:pt x="278" y="1231"/>
                  <a:pt x="301" y="1232"/>
                </a:cubicBezTo>
                <a:cubicBezTo>
                  <a:pt x="325" y="1233"/>
                  <a:pt x="304" y="1221"/>
                  <a:pt x="311" y="1211"/>
                </a:cubicBezTo>
                <a:cubicBezTo>
                  <a:pt x="319" y="1201"/>
                  <a:pt x="308" y="1193"/>
                  <a:pt x="295" y="1186"/>
                </a:cubicBezTo>
                <a:cubicBezTo>
                  <a:pt x="282" y="1179"/>
                  <a:pt x="283" y="1174"/>
                  <a:pt x="287" y="1148"/>
                </a:cubicBezTo>
                <a:cubicBezTo>
                  <a:pt x="292" y="1123"/>
                  <a:pt x="296" y="1151"/>
                  <a:pt x="313" y="1160"/>
                </a:cubicBezTo>
                <a:cubicBezTo>
                  <a:pt x="329" y="1169"/>
                  <a:pt x="307" y="1163"/>
                  <a:pt x="310" y="1177"/>
                </a:cubicBezTo>
                <a:cubicBezTo>
                  <a:pt x="313" y="1192"/>
                  <a:pt x="329" y="1182"/>
                  <a:pt x="339" y="1191"/>
                </a:cubicBezTo>
                <a:cubicBezTo>
                  <a:pt x="350" y="1199"/>
                  <a:pt x="332" y="1196"/>
                  <a:pt x="329" y="1208"/>
                </a:cubicBezTo>
                <a:cubicBezTo>
                  <a:pt x="326" y="1220"/>
                  <a:pt x="325" y="1233"/>
                  <a:pt x="337" y="1234"/>
                </a:cubicBezTo>
                <a:cubicBezTo>
                  <a:pt x="349" y="1234"/>
                  <a:pt x="380" y="1227"/>
                  <a:pt x="365" y="1238"/>
                </a:cubicBezTo>
                <a:cubicBezTo>
                  <a:pt x="350" y="1248"/>
                  <a:pt x="346" y="1241"/>
                  <a:pt x="332" y="1249"/>
                </a:cubicBezTo>
                <a:cubicBezTo>
                  <a:pt x="319" y="1258"/>
                  <a:pt x="343" y="1263"/>
                  <a:pt x="331" y="1264"/>
                </a:cubicBezTo>
                <a:cubicBezTo>
                  <a:pt x="319" y="1265"/>
                  <a:pt x="313" y="1255"/>
                  <a:pt x="291" y="1252"/>
                </a:cubicBezTo>
                <a:cubicBezTo>
                  <a:pt x="269" y="1248"/>
                  <a:pt x="270" y="1265"/>
                  <a:pt x="259" y="1288"/>
                </a:cubicBezTo>
                <a:cubicBezTo>
                  <a:pt x="247" y="1310"/>
                  <a:pt x="257" y="1319"/>
                  <a:pt x="288" y="1336"/>
                </a:cubicBezTo>
                <a:cubicBezTo>
                  <a:pt x="320" y="1354"/>
                  <a:pt x="302" y="1338"/>
                  <a:pt x="314" y="1344"/>
                </a:cubicBezTo>
                <a:cubicBezTo>
                  <a:pt x="326" y="1350"/>
                  <a:pt x="308" y="1366"/>
                  <a:pt x="321" y="1398"/>
                </a:cubicBezTo>
                <a:cubicBezTo>
                  <a:pt x="335" y="1429"/>
                  <a:pt x="329" y="1397"/>
                  <a:pt x="348" y="1388"/>
                </a:cubicBezTo>
                <a:cubicBezTo>
                  <a:pt x="367" y="1380"/>
                  <a:pt x="344" y="1399"/>
                  <a:pt x="361" y="1401"/>
                </a:cubicBezTo>
                <a:cubicBezTo>
                  <a:pt x="379" y="1403"/>
                  <a:pt x="367" y="1397"/>
                  <a:pt x="384" y="1405"/>
                </a:cubicBezTo>
                <a:cubicBezTo>
                  <a:pt x="400" y="1412"/>
                  <a:pt x="393" y="1448"/>
                  <a:pt x="412" y="1434"/>
                </a:cubicBezTo>
                <a:cubicBezTo>
                  <a:pt x="431" y="1420"/>
                  <a:pt x="419" y="1423"/>
                  <a:pt x="419" y="1375"/>
                </a:cubicBezTo>
                <a:cubicBezTo>
                  <a:pt x="419" y="1328"/>
                  <a:pt x="412" y="1354"/>
                  <a:pt x="431" y="1357"/>
                </a:cubicBezTo>
                <a:cubicBezTo>
                  <a:pt x="450" y="1361"/>
                  <a:pt x="434" y="1326"/>
                  <a:pt x="448" y="1339"/>
                </a:cubicBezTo>
                <a:cubicBezTo>
                  <a:pt x="463" y="1352"/>
                  <a:pt x="431" y="1357"/>
                  <a:pt x="458" y="1385"/>
                </a:cubicBezTo>
                <a:cubicBezTo>
                  <a:pt x="485" y="1413"/>
                  <a:pt x="474" y="1381"/>
                  <a:pt x="499" y="1348"/>
                </a:cubicBezTo>
                <a:cubicBezTo>
                  <a:pt x="524" y="1316"/>
                  <a:pt x="499" y="1348"/>
                  <a:pt x="494" y="1314"/>
                </a:cubicBezTo>
                <a:cubicBezTo>
                  <a:pt x="489" y="1281"/>
                  <a:pt x="491" y="1301"/>
                  <a:pt x="491" y="1281"/>
                </a:cubicBezTo>
                <a:cubicBezTo>
                  <a:pt x="491" y="1261"/>
                  <a:pt x="495" y="1254"/>
                  <a:pt x="503" y="1240"/>
                </a:cubicBezTo>
                <a:cubicBezTo>
                  <a:pt x="510" y="1225"/>
                  <a:pt x="506" y="1260"/>
                  <a:pt x="512" y="1290"/>
                </a:cubicBezTo>
                <a:cubicBezTo>
                  <a:pt x="518" y="1320"/>
                  <a:pt x="512" y="1290"/>
                  <a:pt x="531" y="1280"/>
                </a:cubicBezTo>
                <a:cubicBezTo>
                  <a:pt x="550" y="1270"/>
                  <a:pt x="537" y="1267"/>
                  <a:pt x="547" y="1267"/>
                </a:cubicBezTo>
                <a:cubicBezTo>
                  <a:pt x="557" y="1268"/>
                  <a:pt x="546" y="1303"/>
                  <a:pt x="546" y="1319"/>
                </a:cubicBezTo>
                <a:cubicBezTo>
                  <a:pt x="546" y="1336"/>
                  <a:pt x="558" y="1327"/>
                  <a:pt x="564" y="1304"/>
                </a:cubicBezTo>
                <a:cubicBezTo>
                  <a:pt x="569" y="1282"/>
                  <a:pt x="558" y="1274"/>
                  <a:pt x="559" y="1260"/>
                </a:cubicBezTo>
                <a:cubicBezTo>
                  <a:pt x="560" y="1245"/>
                  <a:pt x="544" y="1244"/>
                  <a:pt x="538" y="1231"/>
                </a:cubicBezTo>
                <a:cubicBezTo>
                  <a:pt x="532" y="1217"/>
                  <a:pt x="536" y="1197"/>
                  <a:pt x="533" y="1186"/>
                </a:cubicBezTo>
                <a:cubicBezTo>
                  <a:pt x="530" y="1175"/>
                  <a:pt x="524" y="1183"/>
                  <a:pt x="517" y="1187"/>
                </a:cubicBezTo>
                <a:cubicBezTo>
                  <a:pt x="510" y="1190"/>
                  <a:pt x="505" y="1177"/>
                  <a:pt x="496" y="1167"/>
                </a:cubicBezTo>
                <a:cubicBezTo>
                  <a:pt x="487" y="1157"/>
                  <a:pt x="475" y="1141"/>
                  <a:pt x="450" y="1133"/>
                </a:cubicBezTo>
                <a:cubicBezTo>
                  <a:pt x="425" y="1125"/>
                  <a:pt x="454" y="1121"/>
                  <a:pt x="468" y="1124"/>
                </a:cubicBezTo>
                <a:cubicBezTo>
                  <a:pt x="481" y="1128"/>
                  <a:pt x="493" y="1135"/>
                  <a:pt x="494" y="1151"/>
                </a:cubicBezTo>
                <a:cubicBezTo>
                  <a:pt x="496" y="1167"/>
                  <a:pt x="506" y="1160"/>
                  <a:pt x="523" y="1155"/>
                </a:cubicBezTo>
                <a:cubicBezTo>
                  <a:pt x="539" y="1150"/>
                  <a:pt x="524" y="1144"/>
                  <a:pt x="539" y="1150"/>
                </a:cubicBezTo>
                <a:cubicBezTo>
                  <a:pt x="554" y="1156"/>
                  <a:pt x="551" y="1155"/>
                  <a:pt x="571" y="1161"/>
                </a:cubicBezTo>
                <a:cubicBezTo>
                  <a:pt x="592" y="1167"/>
                  <a:pt x="571" y="1161"/>
                  <a:pt x="576" y="1176"/>
                </a:cubicBezTo>
                <a:cubicBezTo>
                  <a:pt x="581" y="1191"/>
                  <a:pt x="560" y="1171"/>
                  <a:pt x="549" y="1187"/>
                </a:cubicBezTo>
                <a:cubicBezTo>
                  <a:pt x="539" y="1203"/>
                  <a:pt x="563" y="1204"/>
                  <a:pt x="559" y="1226"/>
                </a:cubicBezTo>
                <a:cubicBezTo>
                  <a:pt x="554" y="1249"/>
                  <a:pt x="563" y="1240"/>
                  <a:pt x="581" y="1243"/>
                </a:cubicBezTo>
                <a:cubicBezTo>
                  <a:pt x="599" y="1247"/>
                  <a:pt x="581" y="1263"/>
                  <a:pt x="583" y="1288"/>
                </a:cubicBezTo>
                <a:cubicBezTo>
                  <a:pt x="584" y="1312"/>
                  <a:pt x="592" y="1287"/>
                  <a:pt x="603" y="1268"/>
                </a:cubicBezTo>
                <a:cubicBezTo>
                  <a:pt x="615" y="1250"/>
                  <a:pt x="622" y="1242"/>
                  <a:pt x="634" y="1220"/>
                </a:cubicBezTo>
                <a:cubicBezTo>
                  <a:pt x="646" y="1198"/>
                  <a:pt x="651" y="1177"/>
                  <a:pt x="667" y="1156"/>
                </a:cubicBezTo>
                <a:cubicBezTo>
                  <a:pt x="684" y="1135"/>
                  <a:pt x="669" y="1175"/>
                  <a:pt x="657" y="1188"/>
                </a:cubicBezTo>
                <a:cubicBezTo>
                  <a:pt x="646" y="1202"/>
                  <a:pt x="650" y="1208"/>
                  <a:pt x="658" y="1225"/>
                </a:cubicBezTo>
                <a:cubicBezTo>
                  <a:pt x="665" y="1243"/>
                  <a:pt x="658" y="1225"/>
                  <a:pt x="650" y="1238"/>
                </a:cubicBezTo>
                <a:cubicBezTo>
                  <a:pt x="643" y="1251"/>
                  <a:pt x="645" y="1262"/>
                  <a:pt x="643" y="1282"/>
                </a:cubicBezTo>
                <a:cubicBezTo>
                  <a:pt x="642" y="1302"/>
                  <a:pt x="632" y="1315"/>
                  <a:pt x="628" y="1333"/>
                </a:cubicBezTo>
                <a:cubicBezTo>
                  <a:pt x="623" y="1350"/>
                  <a:pt x="619" y="1358"/>
                  <a:pt x="615" y="1382"/>
                </a:cubicBezTo>
                <a:cubicBezTo>
                  <a:pt x="611" y="1406"/>
                  <a:pt x="612" y="1399"/>
                  <a:pt x="624" y="1386"/>
                </a:cubicBezTo>
                <a:cubicBezTo>
                  <a:pt x="635" y="1373"/>
                  <a:pt x="635" y="1340"/>
                  <a:pt x="645" y="1310"/>
                </a:cubicBezTo>
                <a:cubicBezTo>
                  <a:pt x="655" y="1281"/>
                  <a:pt x="655" y="1299"/>
                  <a:pt x="654" y="1281"/>
                </a:cubicBezTo>
                <a:cubicBezTo>
                  <a:pt x="652" y="1264"/>
                  <a:pt x="663" y="1274"/>
                  <a:pt x="674" y="1260"/>
                </a:cubicBezTo>
                <a:cubicBezTo>
                  <a:pt x="686" y="1245"/>
                  <a:pt x="682" y="1249"/>
                  <a:pt x="693" y="1228"/>
                </a:cubicBezTo>
                <a:cubicBezTo>
                  <a:pt x="705" y="1207"/>
                  <a:pt x="699" y="1203"/>
                  <a:pt x="711" y="1193"/>
                </a:cubicBezTo>
                <a:cubicBezTo>
                  <a:pt x="722" y="1183"/>
                  <a:pt x="712" y="1213"/>
                  <a:pt x="711" y="1229"/>
                </a:cubicBezTo>
                <a:cubicBezTo>
                  <a:pt x="710" y="1245"/>
                  <a:pt x="698" y="1254"/>
                  <a:pt x="688" y="1267"/>
                </a:cubicBezTo>
                <a:cubicBezTo>
                  <a:pt x="677" y="1280"/>
                  <a:pt x="669" y="1279"/>
                  <a:pt x="660" y="1291"/>
                </a:cubicBezTo>
                <a:cubicBezTo>
                  <a:pt x="651" y="1303"/>
                  <a:pt x="653" y="1316"/>
                  <a:pt x="650" y="1327"/>
                </a:cubicBezTo>
                <a:cubicBezTo>
                  <a:pt x="647" y="1337"/>
                  <a:pt x="637" y="1360"/>
                  <a:pt x="635" y="1377"/>
                </a:cubicBezTo>
                <a:cubicBezTo>
                  <a:pt x="634" y="1395"/>
                  <a:pt x="631" y="1401"/>
                  <a:pt x="636" y="1411"/>
                </a:cubicBezTo>
                <a:cubicBezTo>
                  <a:pt x="640" y="1420"/>
                  <a:pt x="643" y="1400"/>
                  <a:pt x="647" y="1386"/>
                </a:cubicBezTo>
                <a:cubicBezTo>
                  <a:pt x="652" y="1371"/>
                  <a:pt x="659" y="1365"/>
                  <a:pt x="666" y="1338"/>
                </a:cubicBezTo>
                <a:cubicBezTo>
                  <a:pt x="673" y="1312"/>
                  <a:pt x="670" y="1317"/>
                  <a:pt x="687" y="1320"/>
                </a:cubicBezTo>
                <a:cubicBezTo>
                  <a:pt x="703" y="1324"/>
                  <a:pt x="685" y="1340"/>
                  <a:pt x="678" y="1359"/>
                </a:cubicBezTo>
                <a:cubicBezTo>
                  <a:pt x="671" y="1377"/>
                  <a:pt x="672" y="1383"/>
                  <a:pt x="667" y="1403"/>
                </a:cubicBezTo>
                <a:cubicBezTo>
                  <a:pt x="661" y="1423"/>
                  <a:pt x="659" y="1428"/>
                  <a:pt x="671" y="1443"/>
                </a:cubicBezTo>
                <a:cubicBezTo>
                  <a:pt x="683" y="1459"/>
                  <a:pt x="676" y="1453"/>
                  <a:pt x="672" y="1465"/>
                </a:cubicBezTo>
                <a:cubicBezTo>
                  <a:pt x="667" y="1477"/>
                  <a:pt x="657" y="1479"/>
                  <a:pt x="665" y="1491"/>
                </a:cubicBezTo>
                <a:cubicBezTo>
                  <a:pt x="672" y="1504"/>
                  <a:pt x="679" y="1497"/>
                  <a:pt x="697" y="1485"/>
                </a:cubicBezTo>
                <a:cubicBezTo>
                  <a:pt x="715" y="1472"/>
                  <a:pt x="704" y="1484"/>
                  <a:pt x="716" y="1480"/>
                </a:cubicBezTo>
                <a:cubicBezTo>
                  <a:pt x="728" y="1477"/>
                  <a:pt x="716" y="1498"/>
                  <a:pt x="708" y="1512"/>
                </a:cubicBezTo>
                <a:cubicBezTo>
                  <a:pt x="699" y="1527"/>
                  <a:pt x="708" y="1512"/>
                  <a:pt x="702" y="1523"/>
                </a:cubicBezTo>
                <a:cubicBezTo>
                  <a:pt x="696" y="1533"/>
                  <a:pt x="708" y="1557"/>
                  <a:pt x="702" y="1575"/>
                </a:cubicBezTo>
                <a:cubicBezTo>
                  <a:pt x="697" y="1594"/>
                  <a:pt x="700" y="1605"/>
                  <a:pt x="692" y="1621"/>
                </a:cubicBezTo>
                <a:cubicBezTo>
                  <a:pt x="685" y="1636"/>
                  <a:pt x="681" y="1656"/>
                  <a:pt x="674" y="1674"/>
                </a:cubicBezTo>
                <a:cubicBezTo>
                  <a:pt x="666" y="1691"/>
                  <a:pt x="665" y="1707"/>
                  <a:pt x="652" y="1724"/>
                </a:cubicBezTo>
                <a:cubicBezTo>
                  <a:pt x="638" y="1741"/>
                  <a:pt x="651" y="1760"/>
                  <a:pt x="651" y="1760"/>
                </a:cubicBezTo>
                <a:cubicBezTo>
                  <a:pt x="651" y="1760"/>
                  <a:pt x="651" y="1760"/>
                  <a:pt x="652" y="1782"/>
                </a:cubicBezTo>
                <a:cubicBezTo>
                  <a:pt x="653" y="1804"/>
                  <a:pt x="635" y="1812"/>
                  <a:pt x="629" y="1837"/>
                </a:cubicBezTo>
                <a:cubicBezTo>
                  <a:pt x="623" y="1861"/>
                  <a:pt x="620" y="1862"/>
                  <a:pt x="613" y="1867"/>
                </a:cubicBezTo>
                <a:cubicBezTo>
                  <a:pt x="605" y="1872"/>
                  <a:pt x="598" y="1877"/>
                  <a:pt x="592" y="1901"/>
                </a:cubicBezTo>
                <a:cubicBezTo>
                  <a:pt x="586" y="1925"/>
                  <a:pt x="604" y="1921"/>
                  <a:pt x="609" y="1936"/>
                </a:cubicBezTo>
                <a:cubicBezTo>
                  <a:pt x="613" y="1951"/>
                  <a:pt x="619" y="1958"/>
                  <a:pt x="614" y="1969"/>
                </a:cubicBezTo>
                <a:cubicBezTo>
                  <a:pt x="608" y="1979"/>
                  <a:pt x="612" y="1993"/>
                  <a:pt x="606" y="2012"/>
                </a:cubicBezTo>
                <a:cubicBezTo>
                  <a:pt x="601" y="2031"/>
                  <a:pt x="606" y="2012"/>
                  <a:pt x="611" y="2035"/>
                </a:cubicBezTo>
                <a:cubicBezTo>
                  <a:pt x="616" y="2058"/>
                  <a:pt x="611" y="2035"/>
                  <a:pt x="595" y="2044"/>
                </a:cubicBezTo>
                <a:cubicBezTo>
                  <a:pt x="579" y="2053"/>
                  <a:pt x="595" y="2044"/>
                  <a:pt x="583" y="2046"/>
                </a:cubicBezTo>
                <a:cubicBezTo>
                  <a:pt x="571" y="2048"/>
                  <a:pt x="583" y="2046"/>
                  <a:pt x="573" y="2043"/>
                </a:cubicBezTo>
                <a:cubicBezTo>
                  <a:pt x="562" y="2040"/>
                  <a:pt x="565" y="2045"/>
                  <a:pt x="565" y="2055"/>
                </a:cubicBezTo>
                <a:cubicBezTo>
                  <a:pt x="565" y="2064"/>
                  <a:pt x="555" y="2071"/>
                  <a:pt x="556" y="2080"/>
                </a:cubicBezTo>
                <a:cubicBezTo>
                  <a:pt x="558" y="2090"/>
                  <a:pt x="555" y="2095"/>
                  <a:pt x="557" y="2109"/>
                </a:cubicBezTo>
                <a:cubicBezTo>
                  <a:pt x="558" y="2123"/>
                  <a:pt x="560" y="2121"/>
                  <a:pt x="551" y="2128"/>
                </a:cubicBezTo>
                <a:cubicBezTo>
                  <a:pt x="542" y="2134"/>
                  <a:pt x="533" y="2132"/>
                  <a:pt x="521" y="2134"/>
                </a:cubicBezTo>
                <a:cubicBezTo>
                  <a:pt x="509" y="2137"/>
                  <a:pt x="518" y="2144"/>
                  <a:pt x="521" y="2159"/>
                </a:cubicBezTo>
                <a:cubicBezTo>
                  <a:pt x="524" y="2174"/>
                  <a:pt x="529" y="2172"/>
                  <a:pt x="530" y="2185"/>
                </a:cubicBezTo>
                <a:cubicBezTo>
                  <a:pt x="532" y="2199"/>
                  <a:pt x="525" y="2203"/>
                  <a:pt x="541" y="2212"/>
                </a:cubicBezTo>
                <a:cubicBezTo>
                  <a:pt x="557" y="2220"/>
                  <a:pt x="553" y="2208"/>
                  <a:pt x="571" y="2207"/>
                </a:cubicBezTo>
                <a:cubicBezTo>
                  <a:pt x="589" y="2207"/>
                  <a:pt x="575" y="2214"/>
                  <a:pt x="580" y="2226"/>
                </a:cubicBezTo>
                <a:cubicBezTo>
                  <a:pt x="584" y="2237"/>
                  <a:pt x="581" y="2237"/>
                  <a:pt x="599" y="2224"/>
                </a:cubicBezTo>
                <a:cubicBezTo>
                  <a:pt x="617" y="2211"/>
                  <a:pt x="599" y="2211"/>
                  <a:pt x="599" y="2187"/>
                </a:cubicBezTo>
                <a:cubicBezTo>
                  <a:pt x="599" y="2162"/>
                  <a:pt x="611" y="2185"/>
                  <a:pt x="634" y="2188"/>
                </a:cubicBezTo>
                <a:cubicBezTo>
                  <a:pt x="658" y="2192"/>
                  <a:pt x="639" y="2193"/>
                  <a:pt x="635" y="2206"/>
                </a:cubicBezTo>
                <a:cubicBezTo>
                  <a:pt x="631" y="2220"/>
                  <a:pt x="646" y="2224"/>
                  <a:pt x="653" y="2242"/>
                </a:cubicBezTo>
                <a:cubicBezTo>
                  <a:pt x="661" y="2260"/>
                  <a:pt x="652" y="2252"/>
                  <a:pt x="644" y="2273"/>
                </a:cubicBezTo>
                <a:cubicBezTo>
                  <a:pt x="637" y="2295"/>
                  <a:pt x="645" y="2279"/>
                  <a:pt x="645" y="2298"/>
                </a:cubicBezTo>
                <a:cubicBezTo>
                  <a:pt x="645" y="2317"/>
                  <a:pt x="645" y="2298"/>
                  <a:pt x="639" y="2313"/>
                </a:cubicBezTo>
                <a:cubicBezTo>
                  <a:pt x="633" y="2327"/>
                  <a:pt x="636" y="2321"/>
                  <a:pt x="639" y="2330"/>
                </a:cubicBezTo>
                <a:cubicBezTo>
                  <a:pt x="642" y="2339"/>
                  <a:pt x="651" y="2319"/>
                  <a:pt x="655" y="2307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6" name="Freeform 52"/>
          <p:cNvSpPr>
            <a:spLocks/>
          </p:cNvSpPr>
          <p:nvPr/>
        </p:nvSpPr>
        <p:spPr bwMode="auto">
          <a:xfrm>
            <a:off x="5018088" y="977901"/>
            <a:ext cx="38100" cy="30163"/>
          </a:xfrm>
          <a:custGeom>
            <a:avLst/>
            <a:gdLst/>
            <a:ahLst/>
            <a:cxnLst>
              <a:cxn ang="0">
                <a:pos x="90" y="110"/>
              </a:cxn>
              <a:cxn ang="0">
                <a:pos x="100" y="101"/>
              </a:cxn>
              <a:cxn ang="0">
                <a:pos x="111" y="91"/>
              </a:cxn>
              <a:cxn ang="0">
                <a:pos x="131" y="88"/>
              </a:cxn>
              <a:cxn ang="0">
                <a:pos x="131" y="74"/>
              </a:cxn>
              <a:cxn ang="0">
                <a:pos x="114" y="66"/>
              </a:cxn>
              <a:cxn ang="0">
                <a:pos x="127" y="57"/>
              </a:cxn>
              <a:cxn ang="0">
                <a:pos x="131" y="39"/>
              </a:cxn>
              <a:cxn ang="0">
                <a:pos x="109" y="27"/>
              </a:cxn>
              <a:cxn ang="0">
                <a:pos x="101" y="43"/>
              </a:cxn>
              <a:cxn ang="0">
                <a:pos x="90" y="57"/>
              </a:cxn>
              <a:cxn ang="0">
                <a:pos x="90" y="38"/>
              </a:cxn>
              <a:cxn ang="0">
                <a:pos x="82" y="25"/>
              </a:cxn>
              <a:cxn ang="0">
                <a:pos x="76" y="36"/>
              </a:cxn>
              <a:cxn ang="0">
                <a:pos x="71" y="28"/>
              </a:cxn>
              <a:cxn ang="0">
                <a:pos x="70" y="22"/>
              </a:cxn>
              <a:cxn ang="0">
                <a:pos x="61" y="31"/>
              </a:cxn>
              <a:cxn ang="0">
                <a:pos x="51" y="20"/>
              </a:cxn>
              <a:cxn ang="0">
                <a:pos x="45" y="14"/>
              </a:cxn>
              <a:cxn ang="0">
                <a:pos x="24" y="11"/>
              </a:cxn>
              <a:cxn ang="0">
                <a:pos x="16" y="29"/>
              </a:cxn>
              <a:cxn ang="0">
                <a:pos x="11" y="47"/>
              </a:cxn>
              <a:cxn ang="0">
                <a:pos x="29" y="72"/>
              </a:cxn>
              <a:cxn ang="0">
                <a:pos x="35" y="94"/>
              </a:cxn>
              <a:cxn ang="0">
                <a:pos x="47" y="93"/>
              </a:cxn>
              <a:cxn ang="0">
                <a:pos x="62" y="74"/>
              </a:cxn>
              <a:cxn ang="0">
                <a:pos x="78" y="79"/>
              </a:cxn>
              <a:cxn ang="0">
                <a:pos x="61" y="89"/>
              </a:cxn>
              <a:cxn ang="0">
                <a:pos x="68" y="109"/>
              </a:cxn>
              <a:cxn ang="0">
                <a:pos x="90" y="110"/>
              </a:cxn>
            </a:cxnLst>
            <a:rect l="0" t="0" r="r" b="b"/>
            <a:pathLst>
              <a:path w="144" h="115">
                <a:moveTo>
                  <a:pt x="90" y="110"/>
                </a:moveTo>
                <a:cubicBezTo>
                  <a:pt x="94" y="107"/>
                  <a:pt x="94" y="108"/>
                  <a:pt x="100" y="101"/>
                </a:cubicBezTo>
                <a:cubicBezTo>
                  <a:pt x="105" y="93"/>
                  <a:pt x="98" y="90"/>
                  <a:pt x="111" y="91"/>
                </a:cubicBezTo>
                <a:cubicBezTo>
                  <a:pt x="123" y="92"/>
                  <a:pt x="125" y="97"/>
                  <a:pt x="131" y="88"/>
                </a:cubicBezTo>
                <a:cubicBezTo>
                  <a:pt x="138" y="79"/>
                  <a:pt x="142" y="75"/>
                  <a:pt x="131" y="74"/>
                </a:cubicBezTo>
                <a:cubicBezTo>
                  <a:pt x="120" y="73"/>
                  <a:pt x="109" y="74"/>
                  <a:pt x="114" y="66"/>
                </a:cubicBezTo>
                <a:cubicBezTo>
                  <a:pt x="119" y="58"/>
                  <a:pt x="123" y="61"/>
                  <a:pt x="127" y="57"/>
                </a:cubicBezTo>
                <a:cubicBezTo>
                  <a:pt x="132" y="53"/>
                  <a:pt x="144" y="49"/>
                  <a:pt x="131" y="39"/>
                </a:cubicBezTo>
                <a:cubicBezTo>
                  <a:pt x="118" y="30"/>
                  <a:pt x="115" y="18"/>
                  <a:pt x="109" y="27"/>
                </a:cubicBezTo>
                <a:cubicBezTo>
                  <a:pt x="102" y="36"/>
                  <a:pt x="104" y="31"/>
                  <a:pt x="101" y="43"/>
                </a:cubicBezTo>
                <a:cubicBezTo>
                  <a:pt x="97" y="55"/>
                  <a:pt x="93" y="64"/>
                  <a:pt x="90" y="57"/>
                </a:cubicBezTo>
                <a:cubicBezTo>
                  <a:pt x="87" y="49"/>
                  <a:pt x="93" y="50"/>
                  <a:pt x="90" y="38"/>
                </a:cubicBezTo>
                <a:cubicBezTo>
                  <a:pt x="86" y="27"/>
                  <a:pt x="86" y="18"/>
                  <a:pt x="82" y="25"/>
                </a:cubicBezTo>
                <a:cubicBezTo>
                  <a:pt x="79" y="32"/>
                  <a:pt x="84" y="37"/>
                  <a:pt x="76" y="36"/>
                </a:cubicBezTo>
                <a:cubicBezTo>
                  <a:pt x="69" y="34"/>
                  <a:pt x="70" y="32"/>
                  <a:pt x="71" y="28"/>
                </a:cubicBezTo>
                <a:cubicBezTo>
                  <a:pt x="73" y="24"/>
                  <a:pt x="79" y="20"/>
                  <a:pt x="70" y="22"/>
                </a:cubicBezTo>
                <a:cubicBezTo>
                  <a:pt x="62" y="24"/>
                  <a:pt x="70" y="39"/>
                  <a:pt x="61" y="31"/>
                </a:cubicBezTo>
                <a:cubicBezTo>
                  <a:pt x="52" y="23"/>
                  <a:pt x="56" y="27"/>
                  <a:pt x="51" y="20"/>
                </a:cubicBezTo>
                <a:cubicBezTo>
                  <a:pt x="45" y="14"/>
                  <a:pt x="56" y="10"/>
                  <a:pt x="45" y="14"/>
                </a:cubicBezTo>
                <a:cubicBezTo>
                  <a:pt x="35" y="17"/>
                  <a:pt x="35" y="0"/>
                  <a:pt x="24" y="11"/>
                </a:cubicBezTo>
                <a:cubicBezTo>
                  <a:pt x="13" y="22"/>
                  <a:pt x="24" y="18"/>
                  <a:pt x="16" y="29"/>
                </a:cubicBezTo>
                <a:cubicBezTo>
                  <a:pt x="8" y="40"/>
                  <a:pt x="0" y="32"/>
                  <a:pt x="11" y="47"/>
                </a:cubicBezTo>
                <a:cubicBezTo>
                  <a:pt x="22" y="62"/>
                  <a:pt x="26" y="57"/>
                  <a:pt x="29" y="72"/>
                </a:cubicBezTo>
                <a:cubicBezTo>
                  <a:pt x="33" y="87"/>
                  <a:pt x="23" y="96"/>
                  <a:pt x="35" y="94"/>
                </a:cubicBezTo>
                <a:cubicBezTo>
                  <a:pt x="47" y="93"/>
                  <a:pt x="40" y="106"/>
                  <a:pt x="47" y="93"/>
                </a:cubicBezTo>
                <a:cubicBezTo>
                  <a:pt x="54" y="80"/>
                  <a:pt x="50" y="76"/>
                  <a:pt x="62" y="74"/>
                </a:cubicBezTo>
                <a:cubicBezTo>
                  <a:pt x="74" y="73"/>
                  <a:pt x="88" y="69"/>
                  <a:pt x="78" y="79"/>
                </a:cubicBezTo>
                <a:cubicBezTo>
                  <a:pt x="68" y="89"/>
                  <a:pt x="64" y="76"/>
                  <a:pt x="61" y="89"/>
                </a:cubicBezTo>
                <a:cubicBezTo>
                  <a:pt x="58" y="102"/>
                  <a:pt x="57" y="108"/>
                  <a:pt x="68" y="109"/>
                </a:cubicBezTo>
                <a:cubicBezTo>
                  <a:pt x="78" y="110"/>
                  <a:pt x="85" y="115"/>
                  <a:pt x="90" y="11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5422901" y="930276"/>
            <a:ext cx="41275" cy="22225"/>
          </a:xfrm>
          <a:custGeom>
            <a:avLst/>
            <a:gdLst/>
            <a:ahLst/>
            <a:cxnLst>
              <a:cxn ang="0">
                <a:pos x="11" y="80"/>
              </a:cxn>
              <a:cxn ang="0">
                <a:pos x="17" y="76"/>
              </a:cxn>
              <a:cxn ang="0">
                <a:pos x="37" y="60"/>
              </a:cxn>
              <a:cxn ang="0">
                <a:pos x="69" y="50"/>
              </a:cxn>
              <a:cxn ang="0">
                <a:pos x="117" y="49"/>
              </a:cxn>
              <a:cxn ang="0">
                <a:pos x="127" y="30"/>
              </a:cxn>
              <a:cxn ang="0">
                <a:pos x="103" y="29"/>
              </a:cxn>
              <a:cxn ang="0">
                <a:pos x="96" y="18"/>
              </a:cxn>
              <a:cxn ang="0">
                <a:pos x="76" y="17"/>
              </a:cxn>
              <a:cxn ang="0">
                <a:pos x="64" y="9"/>
              </a:cxn>
              <a:cxn ang="0">
                <a:pos x="44" y="24"/>
              </a:cxn>
              <a:cxn ang="0">
                <a:pos x="29" y="35"/>
              </a:cxn>
              <a:cxn ang="0">
                <a:pos x="20" y="48"/>
              </a:cxn>
              <a:cxn ang="0">
                <a:pos x="5" y="71"/>
              </a:cxn>
              <a:cxn ang="0">
                <a:pos x="11" y="80"/>
              </a:cxn>
            </a:cxnLst>
            <a:rect l="0" t="0" r="r" b="b"/>
            <a:pathLst>
              <a:path w="152" h="84">
                <a:moveTo>
                  <a:pt x="11" y="80"/>
                </a:moveTo>
                <a:cubicBezTo>
                  <a:pt x="22" y="84"/>
                  <a:pt x="11" y="80"/>
                  <a:pt x="17" y="76"/>
                </a:cubicBezTo>
                <a:cubicBezTo>
                  <a:pt x="24" y="73"/>
                  <a:pt x="25" y="74"/>
                  <a:pt x="37" y="60"/>
                </a:cubicBezTo>
                <a:cubicBezTo>
                  <a:pt x="49" y="47"/>
                  <a:pt x="51" y="55"/>
                  <a:pt x="69" y="50"/>
                </a:cubicBezTo>
                <a:cubicBezTo>
                  <a:pt x="87" y="45"/>
                  <a:pt x="82" y="51"/>
                  <a:pt x="117" y="49"/>
                </a:cubicBezTo>
                <a:cubicBezTo>
                  <a:pt x="152" y="47"/>
                  <a:pt x="117" y="49"/>
                  <a:pt x="127" y="30"/>
                </a:cubicBezTo>
                <a:cubicBezTo>
                  <a:pt x="136" y="11"/>
                  <a:pt x="119" y="28"/>
                  <a:pt x="103" y="29"/>
                </a:cubicBezTo>
                <a:cubicBezTo>
                  <a:pt x="86" y="30"/>
                  <a:pt x="104" y="24"/>
                  <a:pt x="96" y="18"/>
                </a:cubicBezTo>
                <a:cubicBezTo>
                  <a:pt x="88" y="12"/>
                  <a:pt x="87" y="16"/>
                  <a:pt x="76" y="17"/>
                </a:cubicBezTo>
                <a:cubicBezTo>
                  <a:pt x="65" y="19"/>
                  <a:pt x="72" y="18"/>
                  <a:pt x="64" y="9"/>
                </a:cubicBezTo>
                <a:cubicBezTo>
                  <a:pt x="56" y="0"/>
                  <a:pt x="47" y="15"/>
                  <a:pt x="44" y="24"/>
                </a:cubicBezTo>
                <a:cubicBezTo>
                  <a:pt x="41" y="33"/>
                  <a:pt x="33" y="27"/>
                  <a:pt x="29" y="35"/>
                </a:cubicBezTo>
                <a:cubicBezTo>
                  <a:pt x="25" y="43"/>
                  <a:pt x="29" y="44"/>
                  <a:pt x="20" y="48"/>
                </a:cubicBezTo>
                <a:cubicBezTo>
                  <a:pt x="12" y="53"/>
                  <a:pt x="8" y="61"/>
                  <a:pt x="5" y="71"/>
                </a:cubicBezTo>
                <a:cubicBezTo>
                  <a:pt x="3" y="77"/>
                  <a:pt x="0" y="75"/>
                  <a:pt x="11" y="8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8" name="Freeform 54"/>
          <p:cNvSpPr>
            <a:spLocks/>
          </p:cNvSpPr>
          <p:nvPr/>
        </p:nvSpPr>
        <p:spPr bwMode="auto">
          <a:xfrm>
            <a:off x="5257801" y="1257301"/>
            <a:ext cx="22225" cy="17463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12" y="32"/>
              </a:cxn>
              <a:cxn ang="0">
                <a:pos x="17" y="52"/>
              </a:cxn>
              <a:cxn ang="0">
                <a:pos x="45" y="58"/>
              </a:cxn>
              <a:cxn ang="0">
                <a:pos x="63" y="51"/>
              </a:cxn>
              <a:cxn ang="0">
                <a:pos x="54" y="34"/>
              </a:cxn>
              <a:cxn ang="0">
                <a:pos x="30" y="21"/>
              </a:cxn>
              <a:cxn ang="0">
                <a:pos x="8" y="3"/>
              </a:cxn>
              <a:cxn ang="0">
                <a:pos x="1" y="13"/>
              </a:cxn>
            </a:cxnLst>
            <a:rect l="0" t="0" r="r" b="b"/>
            <a:pathLst>
              <a:path w="81" h="66">
                <a:moveTo>
                  <a:pt x="1" y="13"/>
                </a:moveTo>
                <a:cubicBezTo>
                  <a:pt x="2" y="19"/>
                  <a:pt x="2" y="25"/>
                  <a:pt x="12" y="32"/>
                </a:cubicBezTo>
                <a:cubicBezTo>
                  <a:pt x="23" y="39"/>
                  <a:pt x="15" y="39"/>
                  <a:pt x="17" y="52"/>
                </a:cubicBezTo>
                <a:cubicBezTo>
                  <a:pt x="19" y="66"/>
                  <a:pt x="29" y="61"/>
                  <a:pt x="45" y="58"/>
                </a:cubicBezTo>
                <a:cubicBezTo>
                  <a:pt x="62" y="54"/>
                  <a:pt x="45" y="52"/>
                  <a:pt x="63" y="51"/>
                </a:cubicBezTo>
                <a:cubicBezTo>
                  <a:pt x="81" y="51"/>
                  <a:pt x="67" y="42"/>
                  <a:pt x="54" y="34"/>
                </a:cubicBezTo>
                <a:cubicBezTo>
                  <a:pt x="41" y="26"/>
                  <a:pt x="43" y="29"/>
                  <a:pt x="30" y="21"/>
                </a:cubicBezTo>
                <a:cubicBezTo>
                  <a:pt x="17" y="12"/>
                  <a:pt x="23" y="9"/>
                  <a:pt x="8" y="3"/>
                </a:cubicBezTo>
                <a:cubicBezTo>
                  <a:pt x="1" y="0"/>
                  <a:pt x="0" y="7"/>
                  <a:pt x="1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79" name="Freeform 55"/>
          <p:cNvSpPr>
            <a:spLocks/>
          </p:cNvSpPr>
          <p:nvPr/>
        </p:nvSpPr>
        <p:spPr bwMode="auto">
          <a:xfrm>
            <a:off x="4851401" y="1125538"/>
            <a:ext cx="41275" cy="38100"/>
          </a:xfrm>
          <a:custGeom>
            <a:avLst/>
            <a:gdLst/>
            <a:ahLst/>
            <a:cxnLst>
              <a:cxn ang="0">
                <a:pos x="17" y="70"/>
              </a:cxn>
              <a:cxn ang="0">
                <a:pos x="53" y="86"/>
              </a:cxn>
              <a:cxn ang="0">
                <a:pos x="68" y="108"/>
              </a:cxn>
              <a:cxn ang="0">
                <a:pos x="98" y="120"/>
              </a:cxn>
              <a:cxn ang="0">
                <a:pos x="119" y="142"/>
              </a:cxn>
              <a:cxn ang="0">
                <a:pos x="141" y="98"/>
              </a:cxn>
              <a:cxn ang="0">
                <a:pos x="137" y="66"/>
              </a:cxn>
              <a:cxn ang="0">
                <a:pos x="137" y="31"/>
              </a:cxn>
              <a:cxn ang="0">
                <a:pos x="116" y="4"/>
              </a:cxn>
              <a:cxn ang="0">
                <a:pos x="74" y="2"/>
              </a:cxn>
              <a:cxn ang="0">
                <a:pos x="36" y="32"/>
              </a:cxn>
              <a:cxn ang="0">
                <a:pos x="18" y="54"/>
              </a:cxn>
              <a:cxn ang="0">
                <a:pos x="17" y="70"/>
              </a:cxn>
            </a:cxnLst>
            <a:rect l="0" t="0" r="r" b="b"/>
            <a:pathLst>
              <a:path w="152" h="147">
                <a:moveTo>
                  <a:pt x="17" y="70"/>
                </a:moveTo>
                <a:cubicBezTo>
                  <a:pt x="16" y="86"/>
                  <a:pt x="36" y="77"/>
                  <a:pt x="53" y="86"/>
                </a:cubicBezTo>
                <a:cubicBezTo>
                  <a:pt x="71" y="94"/>
                  <a:pt x="62" y="94"/>
                  <a:pt x="68" y="108"/>
                </a:cubicBezTo>
                <a:cubicBezTo>
                  <a:pt x="74" y="121"/>
                  <a:pt x="83" y="120"/>
                  <a:pt x="98" y="120"/>
                </a:cubicBezTo>
                <a:cubicBezTo>
                  <a:pt x="113" y="121"/>
                  <a:pt x="104" y="137"/>
                  <a:pt x="119" y="142"/>
                </a:cubicBezTo>
                <a:cubicBezTo>
                  <a:pt x="134" y="147"/>
                  <a:pt x="131" y="108"/>
                  <a:pt x="141" y="98"/>
                </a:cubicBezTo>
                <a:cubicBezTo>
                  <a:pt x="152" y="88"/>
                  <a:pt x="134" y="73"/>
                  <a:pt x="137" y="66"/>
                </a:cubicBezTo>
                <a:cubicBezTo>
                  <a:pt x="140" y="58"/>
                  <a:pt x="146" y="44"/>
                  <a:pt x="137" y="31"/>
                </a:cubicBezTo>
                <a:cubicBezTo>
                  <a:pt x="128" y="18"/>
                  <a:pt x="128" y="8"/>
                  <a:pt x="116" y="4"/>
                </a:cubicBezTo>
                <a:cubicBezTo>
                  <a:pt x="104" y="0"/>
                  <a:pt x="95" y="2"/>
                  <a:pt x="74" y="2"/>
                </a:cubicBezTo>
                <a:cubicBezTo>
                  <a:pt x="54" y="3"/>
                  <a:pt x="48" y="16"/>
                  <a:pt x="36" y="32"/>
                </a:cubicBezTo>
                <a:cubicBezTo>
                  <a:pt x="24" y="48"/>
                  <a:pt x="28" y="42"/>
                  <a:pt x="18" y="54"/>
                </a:cubicBezTo>
                <a:cubicBezTo>
                  <a:pt x="0" y="75"/>
                  <a:pt x="18" y="54"/>
                  <a:pt x="17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0" name="Freeform 56"/>
          <p:cNvSpPr>
            <a:spLocks/>
          </p:cNvSpPr>
          <p:nvPr/>
        </p:nvSpPr>
        <p:spPr bwMode="auto">
          <a:xfrm>
            <a:off x="5357813" y="769938"/>
            <a:ext cx="82550" cy="63500"/>
          </a:xfrm>
          <a:custGeom>
            <a:avLst/>
            <a:gdLst/>
            <a:ahLst/>
            <a:cxnLst>
              <a:cxn ang="0">
                <a:pos x="61" y="198"/>
              </a:cxn>
              <a:cxn ang="0">
                <a:pos x="86" y="220"/>
              </a:cxn>
              <a:cxn ang="0">
                <a:pos x="114" y="207"/>
              </a:cxn>
              <a:cxn ang="0">
                <a:pos x="146" y="199"/>
              </a:cxn>
              <a:cxn ang="0">
                <a:pos x="131" y="178"/>
              </a:cxn>
              <a:cxn ang="0">
                <a:pos x="96" y="148"/>
              </a:cxn>
              <a:cxn ang="0">
                <a:pos x="110" y="138"/>
              </a:cxn>
              <a:cxn ang="0">
                <a:pos x="141" y="136"/>
              </a:cxn>
              <a:cxn ang="0">
                <a:pos x="168" y="159"/>
              </a:cxn>
              <a:cxn ang="0">
                <a:pos x="183" y="157"/>
              </a:cxn>
              <a:cxn ang="0">
                <a:pos x="194" y="178"/>
              </a:cxn>
              <a:cxn ang="0">
                <a:pos x="217" y="191"/>
              </a:cxn>
              <a:cxn ang="0">
                <a:pos x="246" y="200"/>
              </a:cxn>
              <a:cxn ang="0">
                <a:pos x="260" y="173"/>
              </a:cxn>
              <a:cxn ang="0">
                <a:pos x="275" y="151"/>
              </a:cxn>
              <a:cxn ang="0">
                <a:pos x="295" y="116"/>
              </a:cxn>
              <a:cxn ang="0">
                <a:pos x="277" y="93"/>
              </a:cxn>
              <a:cxn ang="0">
                <a:pos x="277" y="70"/>
              </a:cxn>
              <a:cxn ang="0">
                <a:pos x="252" y="77"/>
              </a:cxn>
              <a:cxn ang="0">
                <a:pos x="233" y="115"/>
              </a:cxn>
              <a:cxn ang="0">
                <a:pos x="223" y="97"/>
              </a:cxn>
              <a:cxn ang="0">
                <a:pos x="207" y="91"/>
              </a:cxn>
              <a:cxn ang="0">
                <a:pos x="201" y="53"/>
              </a:cxn>
              <a:cxn ang="0">
                <a:pos x="170" y="26"/>
              </a:cxn>
              <a:cxn ang="0">
                <a:pos x="128" y="17"/>
              </a:cxn>
              <a:cxn ang="0">
                <a:pos x="93" y="46"/>
              </a:cxn>
              <a:cxn ang="0">
                <a:pos x="64" y="24"/>
              </a:cxn>
              <a:cxn ang="0">
                <a:pos x="28" y="11"/>
              </a:cxn>
              <a:cxn ang="0">
                <a:pos x="13" y="28"/>
              </a:cxn>
              <a:cxn ang="0">
                <a:pos x="5" y="66"/>
              </a:cxn>
              <a:cxn ang="0">
                <a:pos x="18" y="87"/>
              </a:cxn>
              <a:cxn ang="0">
                <a:pos x="29" y="119"/>
              </a:cxn>
              <a:cxn ang="0">
                <a:pos x="47" y="135"/>
              </a:cxn>
              <a:cxn ang="0">
                <a:pos x="45" y="158"/>
              </a:cxn>
              <a:cxn ang="0">
                <a:pos x="55" y="191"/>
              </a:cxn>
              <a:cxn ang="0">
                <a:pos x="61" y="198"/>
              </a:cxn>
            </a:cxnLst>
            <a:rect l="0" t="0" r="r" b="b"/>
            <a:pathLst>
              <a:path w="308" h="236">
                <a:moveTo>
                  <a:pt x="61" y="198"/>
                </a:moveTo>
                <a:cubicBezTo>
                  <a:pt x="66" y="204"/>
                  <a:pt x="75" y="205"/>
                  <a:pt x="86" y="220"/>
                </a:cubicBezTo>
                <a:cubicBezTo>
                  <a:pt x="97" y="236"/>
                  <a:pt x="97" y="222"/>
                  <a:pt x="114" y="207"/>
                </a:cubicBezTo>
                <a:cubicBezTo>
                  <a:pt x="132" y="192"/>
                  <a:pt x="129" y="206"/>
                  <a:pt x="146" y="199"/>
                </a:cubicBezTo>
                <a:cubicBezTo>
                  <a:pt x="164" y="192"/>
                  <a:pt x="141" y="189"/>
                  <a:pt x="131" y="178"/>
                </a:cubicBezTo>
                <a:cubicBezTo>
                  <a:pt x="120" y="167"/>
                  <a:pt x="116" y="163"/>
                  <a:pt x="96" y="148"/>
                </a:cubicBezTo>
                <a:cubicBezTo>
                  <a:pt x="76" y="133"/>
                  <a:pt x="94" y="141"/>
                  <a:pt x="110" y="138"/>
                </a:cubicBezTo>
                <a:cubicBezTo>
                  <a:pt x="127" y="135"/>
                  <a:pt x="120" y="135"/>
                  <a:pt x="141" y="136"/>
                </a:cubicBezTo>
                <a:cubicBezTo>
                  <a:pt x="162" y="137"/>
                  <a:pt x="141" y="144"/>
                  <a:pt x="168" y="159"/>
                </a:cubicBezTo>
                <a:cubicBezTo>
                  <a:pt x="194" y="174"/>
                  <a:pt x="168" y="159"/>
                  <a:pt x="183" y="157"/>
                </a:cubicBezTo>
                <a:cubicBezTo>
                  <a:pt x="198" y="155"/>
                  <a:pt x="183" y="163"/>
                  <a:pt x="194" y="178"/>
                </a:cubicBezTo>
                <a:cubicBezTo>
                  <a:pt x="205" y="193"/>
                  <a:pt x="202" y="181"/>
                  <a:pt x="217" y="191"/>
                </a:cubicBezTo>
                <a:cubicBezTo>
                  <a:pt x="233" y="201"/>
                  <a:pt x="226" y="206"/>
                  <a:pt x="246" y="200"/>
                </a:cubicBezTo>
                <a:cubicBezTo>
                  <a:pt x="266" y="194"/>
                  <a:pt x="252" y="195"/>
                  <a:pt x="260" y="173"/>
                </a:cubicBezTo>
                <a:cubicBezTo>
                  <a:pt x="268" y="151"/>
                  <a:pt x="264" y="166"/>
                  <a:pt x="275" y="151"/>
                </a:cubicBezTo>
                <a:cubicBezTo>
                  <a:pt x="286" y="137"/>
                  <a:pt x="282" y="140"/>
                  <a:pt x="295" y="116"/>
                </a:cubicBezTo>
                <a:cubicBezTo>
                  <a:pt x="308" y="92"/>
                  <a:pt x="291" y="106"/>
                  <a:pt x="277" y="93"/>
                </a:cubicBezTo>
                <a:cubicBezTo>
                  <a:pt x="264" y="81"/>
                  <a:pt x="284" y="82"/>
                  <a:pt x="277" y="70"/>
                </a:cubicBezTo>
                <a:cubicBezTo>
                  <a:pt x="270" y="58"/>
                  <a:pt x="265" y="76"/>
                  <a:pt x="252" y="77"/>
                </a:cubicBezTo>
                <a:cubicBezTo>
                  <a:pt x="239" y="79"/>
                  <a:pt x="247" y="103"/>
                  <a:pt x="233" y="115"/>
                </a:cubicBezTo>
                <a:cubicBezTo>
                  <a:pt x="219" y="127"/>
                  <a:pt x="228" y="108"/>
                  <a:pt x="223" y="97"/>
                </a:cubicBezTo>
                <a:cubicBezTo>
                  <a:pt x="217" y="86"/>
                  <a:pt x="216" y="104"/>
                  <a:pt x="207" y="91"/>
                </a:cubicBezTo>
                <a:cubicBezTo>
                  <a:pt x="198" y="78"/>
                  <a:pt x="205" y="73"/>
                  <a:pt x="201" y="53"/>
                </a:cubicBezTo>
                <a:cubicBezTo>
                  <a:pt x="197" y="34"/>
                  <a:pt x="191" y="35"/>
                  <a:pt x="170" y="26"/>
                </a:cubicBezTo>
                <a:cubicBezTo>
                  <a:pt x="149" y="17"/>
                  <a:pt x="150" y="22"/>
                  <a:pt x="128" y="17"/>
                </a:cubicBezTo>
                <a:cubicBezTo>
                  <a:pt x="106" y="13"/>
                  <a:pt x="109" y="26"/>
                  <a:pt x="93" y="46"/>
                </a:cubicBezTo>
                <a:cubicBezTo>
                  <a:pt x="78" y="66"/>
                  <a:pt x="79" y="40"/>
                  <a:pt x="64" y="24"/>
                </a:cubicBezTo>
                <a:cubicBezTo>
                  <a:pt x="48" y="9"/>
                  <a:pt x="49" y="22"/>
                  <a:pt x="28" y="11"/>
                </a:cubicBezTo>
                <a:cubicBezTo>
                  <a:pt x="6" y="0"/>
                  <a:pt x="18" y="14"/>
                  <a:pt x="13" y="28"/>
                </a:cubicBezTo>
                <a:cubicBezTo>
                  <a:pt x="8" y="41"/>
                  <a:pt x="10" y="34"/>
                  <a:pt x="5" y="66"/>
                </a:cubicBezTo>
                <a:cubicBezTo>
                  <a:pt x="0" y="98"/>
                  <a:pt x="11" y="75"/>
                  <a:pt x="18" y="87"/>
                </a:cubicBezTo>
                <a:cubicBezTo>
                  <a:pt x="26" y="99"/>
                  <a:pt x="25" y="103"/>
                  <a:pt x="29" y="119"/>
                </a:cubicBezTo>
                <a:cubicBezTo>
                  <a:pt x="32" y="135"/>
                  <a:pt x="34" y="125"/>
                  <a:pt x="47" y="135"/>
                </a:cubicBezTo>
                <a:cubicBezTo>
                  <a:pt x="60" y="144"/>
                  <a:pt x="52" y="148"/>
                  <a:pt x="45" y="158"/>
                </a:cubicBezTo>
                <a:cubicBezTo>
                  <a:pt x="37" y="169"/>
                  <a:pt x="42" y="179"/>
                  <a:pt x="55" y="191"/>
                </a:cubicBezTo>
                <a:cubicBezTo>
                  <a:pt x="55" y="191"/>
                  <a:pt x="55" y="191"/>
                  <a:pt x="61" y="19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1" name="Freeform 57"/>
          <p:cNvSpPr>
            <a:spLocks/>
          </p:cNvSpPr>
          <p:nvPr/>
        </p:nvSpPr>
        <p:spPr bwMode="auto">
          <a:xfrm>
            <a:off x="5276851" y="1111251"/>
            <a:ext cx="47625" cy="7620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2" y="86"/>
              </a:cxn>
              <a:cxn ang="0">
                <a:pos x="39" y="112"/>
              </a:cxn>
              <a:cxn ang="0">
                <a:pos x="51" y="159"/>
              </a:cxn>
              <a:cxn ang="0">
                <a:pos x="34" y="193"/>
              </a:cxn>
              <a:cxn ang="0">
                <a:pos x="46" y="233"/>
              </a:cxn>
              <a:cxn ang="0">
                <a:pos x="86" y="259"/>
              </a:cxn>
              <a:cxn ang="0">
                <a:pos x="125" y="280"/>
              </a:cxn>
              <a:cxn ang="0">
                <a:pos x="129" y="243"/>
              </a:cxn>
              <a:cxn ang="0">
                <a:pos x="138" y="195"/>
              </a:cxn>
              <a:cxn ang="0">
                <a:pos x="159" y="176"/>
              </a:cxn>
              <a:cxn ang="0">
                <a:pos x="159" y="147"/>
              </a:cxn>
              <a:cxn ang="0">
                <a:pos x="165" y="114"/>
              </a:cxn>
              <a:cxn ang="0">
                <a:pos x="164" y="88"/>
              </a:cxn>
              <a:cxn ang="0">
                <a:pos x="145" y="103"/>
              </a:cxn>
              <a:cxn ang="0">
                <a:pos x="125" y="102"/>
              </a:cxn>
              <a:cxn ang="0">
                <a:pos x="132" y="83"/>
              </a:cxn>
              <a:cxn ang="0">
                <a:pos x="120" y="46"/>
              </a:cxn>
              <a:cxn ang="0">
                <a:pos x="120" y="17"/>
              </a:cxn>
              <a:cxn ang="0">
                <a:pos x="99" y="32"/>
              </a:cxn>
              <a:cxn ang="0">
                <a:pos x="102" y="62"/>
              </a:cxn>
              <a:cxn ang="0">
                <a:pos x="118" y="76"/>
              </a:cxn>
              <a:cxn ang="0">
                <a:pos x="98" y="75"/>
              </a:cxn>
              <a:cxn ang="0">
                <a:pos x="78" y="57"/>
              </a:cxn>
              <a:cxn ang="0">
                <a:pos x="55" y="52"/>
              </a:cxn>
              <a:cxn ang="0">
                <a:pos x="35" y="41"/>
              </a:cxn>
              <a:cxn ang="0">
                <a:pos x="27" y="42"/>
              </a:cxn>
              <a:cxn ang="0">
                <a:pos x="6" y="60"/>
              </a:cxn>
            </a:cxnLst>
            <a:rect l="0" t="0" r="r" b="b"/>
            <a:pathLst>
              <a:path w="181" h="286">
                <a:moveTo>
                  <a:pt x="6" y="60"/>
                </a:moveTo>
                <a:cubicBezTo>
                  <a:pt x="0" y="69"/>
                  <a:pt x="7" y="74"/>
                  <a:pt x="12" y="86"/>
                </a:cubicBezTo>
                <a:cubicBezTo>
                  <a:pt x="17" y="97"/>
                  <a:pt x="15" y="94"/>
                  <a:pt x="39" y="112"/>
                </a:cubicBezTo>
                <a:cubicBezTo>
                  <a:pt x="63" y="129"/>
                  <a:pt x="51" y="130"/>
                  <a:pt x="51" y="159"/>
                </a:cubicBezTo>
                <a:cubicBezTo>
                  <a:pt x="52" y="189"/>
                  <a:pt x="44" y="167"/>
                  <a:pt x="34" y="193"/>
                </a:cubicBezTo>
                <a:cubicBezTo>
                  <a:pt x="24" y="220"/>
                  <a:pt x="36" y="212"/>
                  <a:pt x="46" y="233"/>
                </a:cubicBezTo>
                <a:cubicBezTo>
                  <a:pt x="57" y="254"/>
                  <a:pt x="64" y="250"/>
                  <a:pt x="86" y="259"/>
                </a:cubicBezTo>
                <a:cubicBezTo>
                  <a:pt x="109" y="268"/>
                  <a:pt x="101" y="273"/>
                  <a:pt x="125" y="280"/>
                </a:cubicBezTo>
                <a:cubicBezTo>
                  <a:pt x="149" y="286"/>
                  <a:pt x="127" y="270"/>
                  <a:pt x="129" y="243"/>
                </a:cubicBezTo>
                <a:cubicBezTo>
                  <a:pt x="132" y="217"/>
                  <a:pt x="131" y="227"/>
                  <a:pt x="138" y="195"/>
                </a:cubicBezTo>
                <a:cubicBezTo>
                  <a:pt x="145" y="163"/>
                  <a:pt x="137" y="182"/>
                  <a:pt x="159" y="176"/>
                </a:cubicBezTo>
                <a:cubicBezTo>
                  <a:pt x="181" y="170"/>
                  <a:pt x="155" y="168"/>
                  <a:pt x="159" y="147"/>
                </a:cubicBezTo>
                <a:cubicBezTo>
                  <a:pt x="163" y="125"/>
                  <a:pt x="165" y="128"/>
                  <a:pt x="165" y="114"/>
                </a:cubicBezTo>
                <a:cubicBezTo>
                  <a:pt x="165" y="101"/>
                  <a:pt x="173" y="102"/>
                  <a:pt x="164" y="88"/>
                </a:cubicBezTo>
                <a:cubicBezTo>
                  <a:pt x="155" y="74"/>
                  <a:pt x="154" y="89"/>
                  <a:pt x="145" y="103"/>
                </a:cubicBezTo>
                <a:cubicBezTo>
                  <a:pt x="137" y="117"/>
                  <a:pt x="138" y="116"/>
                  <a:pt x="125" y="102"/>
                </a:cubicBezTo>
                <a:cubicBezTo>
                  <a:pt x="111" y="88"/>
                  <a:pt x="132" y="88"/>
                  <a:pt x="132" y="83"/>
                </a:cubicBezTo>
                <a:cubicBezTo>
                  <a:pt x="132" y="77"/>
                  <a:pt x="129" y="67"/>
                  <a:pt x="120" y="46"/>
                </a:cubicBezTo>
                <a:cubicBezTo>
                  <a:pt x="112" y="25"/>
                  <a:pt x="127" y="35"/>
                  <a:pt x="120" y="17"/>
                </a:cubicBezTo>
                <a:cubicBezTo>
                  <a:pt x="113" y="0"/>
                  <a:pt x="112" y="21"/>
                  <a:pt x="99" y="32"/>
                </a:cubicBezTo>
                <a:cubicBezTo>
                  <a:pt x="85" y="44"/>
                  <a:pt x="99" y="41"/>
                  <a:pt x="102" y="62"/>
                </a:cubicBezTo>
                <a:cubicBezTo>
                  <a:pt x="105" y="84"/>
                  <a:pt x="111" y="67"/>
                  <a:pt x="118" y="76"/>
                </a:cubicBezTo>
                <a:cubicBezTo>
                  <a:pt x="126" y="86"/>
                  <a:pt x="113" y="81"/>
                  <a:pt x="98" y="75"/>
                </a:cubicBezTo>
                <a:cubicBezTo>
                  <a:pt x="83" y="69"/>
                  <a:pt x="86" y="61"/>
                  <a:pt x="78" y="57"/>
                </a:cubicBezTo>
                <a:cubicBezTo>
                  <a:pt x="71" y="53"/>
                  <a:pt x="62" y="55"/>
                  <a:pt x="55" y="52"/>
                </a:cubicBezTo>
                <a:cubicBezTo>
                  <a:pt x="48" y="48"/>
                  <a:pt x="44" y="41"/>
                  <a:pt x="35" y="41"/>
                </a:cubicBezTo>
                <a:cubicBezTo>
                  <a:pt x="32" y="41"/>
                  <a:pt x="30" y="41"/>
                  <a:pt x="27" y="42"/>
                </a:cubicBezTo>
                <a:cubicBezTo>
                  <a:pt x="18" y="45"/>
                  <a:pt x="10" y="54"/>
                  <a:pt x="6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2" name="Freeform 58"/>
          <p:cNvSpPr>
            <a:spLocks/>
          </p:cNvSpPr>
          <p:nvPr/>
        </p:nvSpPr>
        <p:spPr bwMode="auto">
          <a:xfrm>
            <a:off x="5321301" y="1144588"/>
            <a:ext cx="20638" cy="22225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23" y="46"/>
              </a:cxn>
              <a:cxn ang="0">
                <a:pos x="42" y="71"/>
              </a:cxn>
              <a:cxn ang="0">
                <a:pos x="61" y="82"/>
              </a:cxn>
              <a:cxn ang="0">
                <a:pos x="63" y="63"/>
              </a:cxn>
              <a:cxn ang="0">
                <a:pos x="71" y="51"/>
              </a:cxn>
              <a:cxn ang="0">
                <a:pos x="71" y="26"/>
              </a:cxn>
              <a:cxn ang="0">
                <a:pos x="51" y="16"/>
              </a:cxn>
              <a:cxn ang="0">
                <a:pos x="25" y="18"/>
              </a:cxn>
              <a:cxn ang="0">
                <a:pos x="15" y="8"/>
              </a:cxn>
              <a:cxn ang="0">
                <a:pos x="3" y="23"/>
              </a:cxn>
              <a:cxn ang="0">
                <a:pos x="13" y="36"/>
              </a:cxn>
            </a:cxnLst>
            <a:rect l="0" t="0" r="r" b="b"/>
            <a:pathLst>
              <a:path w="78" h="86">
                <a:moveTo>
                  <a:pt x="13" y="36"/>
                </a:moveTo>
                <a:cubicBezTo>
                  <a:pt x="22" y="44"/>
                  <a:pt x="19" y="38"/>
                  <a:pt x="23" y="46"/>
                </a:cubicBezTo>
                <a:cubicBezTo>
                  <a:pt x="27" y="55"/>
                  <a:pt x="33" y="60"/>
                  <a:pt x="42" y="71"/>
                </a:cubicBezTo>
                <a:cubicBezTo>
                  <a:pt x="51" y="82"/>
                  <a:pt x="43" y="78"/>
                  <a:pt x="61" y="82"/>
                </a:cubicBezTo>
                <a:cubicBezTo>
                  <a:pt x="78" y="86"/>
                  <a:pt x="62" y="76"/>
                  <a:pt x="63" y="63"/>
                </a:cubicBezTo>
                <a:cubicBezTo>
                  <a:pt x="63" y="50"/>
                  <a:pt x="65" y="60"/>
                  <a:pt x="71" y="51"/>
                </a:cubicBezTo>
                <a:cubicBezTo>
                  <a:pt x="77" y="41"/>
                  <a:pt x="70" y="42"/>
                  <a:pt x="71" y="26"/>
                </a:cubicBezTo>
                <a:cubicBezTo>
                  <a:pt x="71" y="10"/>
                  <a:pt x="67" y="22"/>
                  <a:pt x="51" y="16"/>
                </a:cubicBezTo>
                <a:cubicBezTo>
                  <a:pt x="34" y="10"/>
                  <a:pt x="42" y="19"/>
                  <a:pt x="25" y="18"/>
                </a:cubicBezTo>
                <a:cubicBezTo>
                  <a:pt x="8" y="18"/>
                  <a:pt x="22" y="16"/>
                  <a:pt x="15" y="8"/>
                </a:cubicBezTo>
                <a:cubicBezTo>
                  <a:pt x="8" y="0"/>
                  <a:pt x="8" y="12"/>
                  <a:pt x="3" y="23"/>
                </a:cubicBezTo>
                <a:cubicBezTo>
                  <a:pt x="0" y="29"/>
                  <a:pt x="5" y="28"/>
                  <a:pt x="13" y="36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3" name="Freeform 59"/>
          <p:cNvSpPr>
            <a:spLocks/>
          </p:cNvSpPr>
          <p:nvPr/>
        </p:nvSpPr>
        <p:spPr bwMode="auto">
          <a:xfrm>
            <a:off x="5322888" y="1157288"/>
            <a:ext cx="9525" cy="11113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20" y="33"/>
              </a:cxn>
              <a:cxn ang="0">
                <a:pos x="20" y="20"/>
              </a:cxn>
              <a:cxn ang="0">
                <a:pos x="13" y="6"/>
              </a:cxn>
              <a:cxn ang="0">
                <a:pos x="0" y="5"/>
              </a:cxn>
              <a:cxn ang="0">
                <a:pos x="3" y="18"/>
              </a:cxn>
            </a:cxnLst>
            <a:rect l="0" t="0" r="r" b="b"/>
            <a:pathLst>
              <a:path w="34" h="41">
                <a:moveTo>
                  <a:pt x="3" y="18"/>
                </a:moveTo>
                <a:cubicBezTo>
                  <a:pt x="6" y="23"/>
                  <a:pt x="6" y="25"/>
                  <a:pt x="20" y="33"/>
                </a:cubicBezTo>
                <a:cubicBezTo>
                  <a:pt x="34" y="41"/>
                  <a:pt x="22" y="28"/>
                  <a:pt x="20" y="20"/>
                </a:cubicBezTo>
                <a:cubicBezTo>
                  <a:pt x="17" y="13"/>
                  <a:pt x="16" y="11"/>
                  <a:pt x="13" y="6"/>
                </a:cubicBezTo>
                <a:cubicBezTo>
                  <a:pt x="11" y="0"/>
                  <a:pt x="7" y="2"/>
                  <a:pt x="0" y="5"/>
                </a:cubicBezTo>
                <a:cubicBezTo>
                  <a:pt x="0" y="5"/>
                  <a:pt x="0" y="13"/>
                  <a:pt x="3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4" name="Freeform 60"/>
          <p:cNvSpPr>
            <a:spLocks/>
          </p:cNvSpPr>
          <p:nvPr/>
        </p:nvSpPr>
        <p:spPr bwMode="auto">
          <a:xfrm>
            <a:off x="5078413" y="1092201"/>
            <a:ext cx="20638" cy="14288"/>
          </a:xfrm>
          <a:custGeom>
            <a:avLst/>
            <a:gdLst/>
            <a:ahLst/>
            <a:cxnLst>
              <a:cxn ang="0">
                <a:pos x="8" y="44"/>
              </a:cxn>
              <a:cxn ang="0">
                <a:pos x="42" y="52"/>
              </a:cxn>
              <a:cxn ang="0">
                <a:pos x="67" y="44"/>
              </a:cxn>
              <a:cxn ang="0">
                <a:pos x="56" y="21"/>
              </a:cxn>
              <a:cxn ang="0">
                <a:pos x="36" y="6"/>
              </a:cxn>
              <a:cxn ang="0">
                <a:pos x="14" y="10"/>
              </a:cxn>
              <a:cxn ang="0">
                <a:pos x="2" y="26"/>
              </a:cxn>
              <a:cxn ang="0">
                <a:pos x="8" y="44"/>
              </a:cxn>
            </a:cxnLst>
            <a:rect l="0" t="0" r="r" b="b"/>
            <a:pathLst>
              <a:path w="76" h="55">
                <a:moveTo>
                  <a:pt x="8" y="44"/>
                </a:moveTo>
                <a:cubicBezTo>
                  <a:pt x="14" y="55"/>
                  <a:pt x="27" y="52"/>
                  <a:pt x="42" y="52"/>
                </a:cubicBezTo>
                <a:cubicBezTo>
                  <a:pt x="57" y="52"/>
                  <a:pt x="57" y="52"/>
                  <a:pt x="67" y="44"/>
                </a:cubicBezTo>
                <a:cubicBezTo>
                  <a:pt x="76" y="35"/>
                  <a:pt x="62" y="32"/>
                  <a:pt x="56" y="21"/>
                </a:cubicBezTo>
                <a:cubicBezTo>
                  <a:pt x="50" y="10"/>
                  <a:pt x="48" y="12"/>
                  <a:pt x="36" y="6"/>
                </a:cubicBezTo>
                <a:cubicBezTo>
                  <a:pt x="24" y="0"/>
                  <a:pt x="23" y="5"/>
                  <a:pt x="14" y="10"/>
                </a:cubicBezTo>
                <a:cubicBezTo>
                  <a:pt x="5" y="14"/>
                  <a:pt x="4" y="17"/>
                  <a:pt x="2" y="26"/>
                </a:cubicBezTo>
                <a:cubicBezTo>
                  <a:pt x="0" y="33"/>
                  <a:pt x="1" y="34"/>
                  <a:pt x="8" y="4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5" name="Freeform 61"/>
          <p:cNvSpPr>
            <a:spLocks/>
          </p:cNvSpPr>
          <p:nvPr/>
        </p:nvSpPr>
        <p:spPr bwMode="auto">
          <a:xfrm>
            <a:off x="5091113" y="1085851"/>
            <a:ext cx="4763" cy="7938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18" y="17"/>
              </a:cxn>
              <a:cxn ang="0">
                <a:pos x="13" y="4"/>
              </a:cxn>
              <a:cxn ang="0">
                <a:pos x="7" y="9"/>
              </a:cxn>
              <a:cxn ang="0">
                <a:pos x="2" y="16"/>
              </a:cxn>
              <a:cxn ang="0">
                <a:pos x="10" y="29"/>
              </a:cxn>
            </a:cxnLst>
            <a:rect l="0" t="0" r="r" b="b"/>
            <a:pathLst>
              <a:path w="19" h="35">
                <a:moveTo>
                  <a:pt x="10" y="29"/>
                </a:moveTo>
                <a:cubicBezTo>
                  <a:pt x="14" y="35"/>
                  <a:pt x="16" y="24"/>
                  <a:pt x="18" y="17"/>
                </a:cubicBezTo>
                <a:cubicBezTo>
                  <a:pt x="19" y="9"/>
                  <a:pt x="17" y="8"/>
                  <a:pt x="13" y="4"/>
                </a:cubicBezTo>
                <a:cubicBezTo>
                  <a:pt x="10" y="0"/>
                  <a:pt x="7" y="9"/>
                  <a:pt x="7" y="9"/>
                </a:cubicBezTo>
                <a:cubicBezTo>
                  <a:pt x="8" y="7"/>
                  <a:pt x="2" y="16"/>
                  <a:pt x="2" y="16"/>
                </a:cubicBezTo>
                <a:cubicBezTo>
                  <a:pt x="0" y="19"/>
                  <a:pt x="7" y="23"/>
                  <a:pt x="10" y="2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6" name="Freeform 62"/>
          <p:cNvSpPr>
            <a:spLocks/>
          </p:cNvSpPr>
          <p:nvPr/>
        </p:nvSpPr>
        <p:spPr bwMode="auto">
          <a:xfrm>
            <a:off x="5197476" y="1098551"/>
            <a:ext cx="6350" cy="3175"/>
          </a:xfrm>
          <a:custGeom>
            <a:avLst/>
            <a:gdLst/>
            <a:ahLst/>
            <a:cxnLst>
              <a:cxn ang="0">
                <a:pos x="22" y="5"/>
              </a:cxn>
              <a:cxn ang="0">
                <a:pos x="11" y="0"/>
              </a:cxn>
              <a:cxn ang="0">
                <a:pos x="11" y="8"/>
              </a:cxn>
              <a:cxn ang="0">
                <a:pos x="22" y="5"/>
              </a:cxn>
            </a:cxnLst>
            <a:rect l="0" t="0" r="r" b="b"/>
            <a:pathLst>
              <a:path w="25" h="9">
                <a:moveTo>
                  <a:pt x="22" y="5"/>
                </a:moveTo>
                <a:cubicBezTo>
                  <a:pt x="25" y="0"/>
                  <a:pt x="21" y="0"/>
                  <a:pt x="11" y="0"/>
                </a:cubicBezTo>
                <a:cubicBezTo>
                  <a:pt x="0" y="1"/>
                  <a:pt x="11" y="5"/>
                  <a:pt x="11" y="8"/>
                </a:cubicBezTo>
                <a:cubicBezTo>
                  <a:pt x="11" y="8"/>
                  <a:pt x="18" y="9"/>
                  <a:pt x="22" y="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7" name="Freeform 63"/>
          <p:cNvSpPr>
            <a:spLocks/>
          </p:cNvSpPr>
          <p:nvPr/>
        </p:nvSpPr>
        <p:spPr bwMode="auto">
          <a:xfrm>
            <a:off x="5195888" y="1103313"/>
            <a:ext cx="7938" cy="6350"/>
          </a:xfrm>
          <a:custGeom>
            <a:avLst/>
            <a:gdLst/>
            <a:ahLst/>
            <a:cxnLst>
              <a:cxn ang="0">
                <a:pos x="1" y="21"/>
              </a:cxn>
              <a:cxn ang="0">
                <a:pos x="17" y="12"/>
              </a:cxn>
              <a:cxn ang="0">
                <a:pos x="26" y="22"/>
              </a:cxn>
              <a:cxn ang="0">
                <a:pos x="21" y="4"/>
              </a:cxn>
              <a:cxn ang="0">
                <a:pos x="4" y="15"/>
              </a:cxn>
              <a:cxn ang="0">
                <a:pos x="1" y="21"/>
              </a:cxn>
            </a:cxnLst>
            <a:rect l="0" t="0" r="r" b="b"/>
            <a:pathLst>
              <a:path w="33" h="25">
                <a:moveTo>
                  <a:pt x="1" y="21"/>
                </a:moveTo>
                <a:cubicBezTo>
                  <a:pt x="1" y="25"/>
                  <a:pt x="13" y="18"/>
                  <a:pt x="17" y="12"/>
                </a:cubicBezTo>
                <a:cubicBezTo>
                  <a:pt x="21" y="6"/>
                  <a:pt x="19" y="19"/>
                  <a:pt x="26" y="22"/>
                </a:cubicBezTo>
                <a:cubicBezTo>
                  <a:pt x="33" y="25"/>
                  <a:pt x="27" y="9"/>
                  <a:pt x="21" y="4"/>
                </a:cubicBezTo>
                <a:cubicBezTo>
                  <a:pt x="15" y="0"/>
                  <a:pt x="10" y="7"/>
                  <a:pt x="4" y="15"/>
                </a:cubicBezTo>
                <a:cubicBezTo>
                  <a:pt x="1" y="20"/>
                  <a:pt x="0" y="17"/>
                  <a:pt x="1" y="2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8" name="Freeform 64"/>
          <p:cNvSpPr>
            <a:spLocks/>
          </p:cNvSpPr>
          <p:nvPr/>
        </p:nvSpPr>
        <p:spPr bwMode="auto">
          <a:xfrm>
            <a:off x="5195888" y="1112838"/>
            <a:ext cx="3175" cy="4763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2" y="7"/>
              </a:cxn>
              <a:cxn ang="0">
                <a:pos x="0" y="0"/>
              </a:cxn>
              <a:cxn ang="0">
                <a:pos x="6" y="20"/>
              </a:cxn>
            </a:cxnLst>
            <a:rect l="0" t="0" r="r" b="b"/>
            <a:pathLst>
              <a:path w="14" h="21">
                <a:moveTo>
                  <a:pt x="6" y="20"/>
                </a:moveTo>
                <a:cubicBezTo>
                  <a:pt x="12" y="21"/>
                  <a:pt x="9" y="11"/>
                  <a:pt x="12" y="7"/>
                </a:cubicBezTo>
                <a:cubicBezTo>
                  <a:pt x="14" y="3"/>
                  <a:pt x="3" y="0"/>
                  <a:pt x="0" y="0"/>
                </a:cubicBezTo>
                <a:cubicBezTo>
                  <a:pt x="0" y="0"/>
                  <a:pt x="0" y="20"/>
                  <a:pt x="6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5189538" y="1128713"/>
            <a:ext cx="6350" cy="6350"/>
          </a:xfrm>
          <a:custGeom>
            <a:avLst/>
            <a:gdLst/>
            <a:ahLst/>
            <a:cxnLst>
              <a:cxn ang="0">
                <a:pos x="13" y="19"/>
              </a:cxn>
              <a:cxn ang="0">
                <a:pos x="21" y="15"/>
              </a:cxn>
              <a:cxn ang="0">
                <a:pos x="17" y="3"/>
              </a:cxn>
              <a:cxn ang="0">
                <a:pos x="4" y="9"/>
              </a:cxn>
              <a:cxn ang="0">
                <a:pos x="13" y="19"/>
              </a:cxn>
            </a:cxnLst>
            <a:rect l="0" t="0" r="r" b="b"/>
            <a:pathLst>
              <a:path w="24" h="21">
                <a:moveTo>
                  <a:pt x="13" y="19"/>
                </a:moveTo>
                <a:cubicBezTo>
                  <a:pt x="20" y="21"/>
                  <a:pt x="19" y="20"/>
                  <a:pt x="21" y="15"/>
                </a:cubicBezTo>
                <a:cubicBezTo>
                  <a:pt x="24" y="10"/>
                  <a:pt x="18" y="7"/>
                  <a:pt x="17" y="3"/>
                </a:cubicBezTo>
                <a:cubicBezTo>
                  <a:pt x="15" y="0"/>
                  <a:pt x="7" y="6"/>
                  <a:pt x="4" y="9"/>
                </a:cubicBezTo>
                <a:cubicBezTo>
                  <a:pt x="0" y="12"/>
                  <a:pt x="6" y="16"/>
                  <a:pt x="13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0" name="Freeform 66"/>
          <p:cNvSpPr>
            <a:spLocks/>
          </p:cNvSpPr>
          <p:nvPr/>
        </p:nvSpPr>
        <p:spPr bwMode="auto">
          <a:xfrm>
            <a:off x="5175251" y="1131888"/>
            <a:ext cx="3175" cy="9525"/>
          </a:xfrm>
          <a:custGeom>
            <a:avLst/>
            <a:gdLst/>
            <a:ahLst/>
            <a:cxnLst>
              <a:cxn ang="0">
                <a:pos x="10" y="31"/>
              </a:cxn>
              <a:cxn ang="0">
                <a:pos x="10" y="12"/>
              </a:cxn>
              <a:cxn ang="0">
                <a:pos x="2" y="12"/>
              </a:cxn>
              <a:cxn ang="0">
                <a:pos x="2" y="30"/>
              </a:cxn>
              <a:cxn ang="0">
                <a:pos x="10" y="31"/>
              </a:cxn>
            </a:cxnLst>
            <a:rect l="0" t="0" r="r" b="b"/>
            <a:pathLst>
              <a:path w="12" h="35">
                <a:moveTo>
                  <a:pt x="10" y="31"/>
                </a:moveTo>
                <a:cubicBezTo>
                  <a:pt x="12" y="25"/>
                  <a:pt x="12" y="17"/>
                  <a:pt x="10" y="12"/>
                </a:cubicBezTo>
                <a:cubicBezTo>
                  <a:pt x="7" y="6"/>
                  <a:pt x="4" y="0"/>
                  <a:pt x="2" y="12"/>
                </a:cubicBezTo>
                <a:cubicBezTo>
                  <a:pt x="0" y="23"/>
                  <a:pt x="0" y="32"/>
                  <a:pt x="2" y="30"/>
                </a:cubicBezTo>
                <a:cubicBezTo>
                  <a:pt x="4" y="29"/>
                  <a:pt x="8" y="35"/>
                  <a:pt x="10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1" name="Freeform 67"/>
          <p:cNvSpPr>
            <a:spLocks/>
          </p:cNvSpPr>
          <p:nvPr/>
        </p:nvSpPr>
        <p:spPr bwMode="auto">
          <a:xfrm>
            <a:off x="5175251" y="1154113"/>
            <a:ext cx="9525" cy="9525"/>
          </a:xfrm>
          <a:custGeom>
            <a:avLst/>
            <a:gdLst/>
            <a:ahLst/>
            <a:cxnLst>
              <a:cxn ang="0">
                <a:pos x="2" y="33"/>
              </a:cxn>
              <a:cxn ang="0">
                <a:pos x="22" y="34"/>
              </a:cxn>
              <a:cxn ang="0">
                <a:pos x="22" y="13"/>
              </a:cxn>
              <a:cxn ang="0">
                <a:pos x="7" y="17"/>
              </a:cxn>
              <a:cxn ang="0">
                <a:pos x="2" y="33"/>
              </a:cxn>
            </a:cxnLst>
            <a:rect l="0" t="0" r="r" b="b"/>
            <a:pathLst>
              <a:path w="35" h="41">
                <a:moveTo>
                  <a:pt x="2" y="33"/>
                </a:moveTo>
                <a:cubicBezTo>
                  <a:pt x="0" y="41"/>
                  <a:pt x="9" y="41"/>
                  <a:pt x="22" y="34"/>
                </a:cubicBezTo>
                <a:cubicBezTo>
                  <a:pt x="35" y="28"/>
                  <a:pt x="24" y="26"/>
                  <a:pt x="22" y="13"/>
                </a:cubicBezTo>
                <a:cubicBezTo>
                  <a:pt x="19" y="0"/>
                  <a:pt x="13" y="16"/>
                  <a:pt x="7" y="17"/>
                </a:cubicBezTo>
                <a:cubicBezTo>
                  <a:pt x="7" y="17"/>
                  <a:pt x="4" y="25"/>
                  <a:pt x="2" y="3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2" name="Freeform 68"/>
          <p:cNvSpPr>
            <a:spLocks/>
          </p:cNvSpPr>
          <p:nvPr/>
        </p:nvSpPr>
        <p:spPr bwMode="auto">
          <a:xfrm>
            <a:off x="5176838" y="1163638"/>
            <a:ext cx="11113" cy="14288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0" y="44"/>
              </a:cxn>
              <a:cxn ang="0">
                <a:pos x="31" y="24"/>
              </a:cxn>
              <a:cxn ang="0">
                <a:pos x="26" y="9"/>
              </a:cxn>
              <a:cxn ang="0">
                <a:pos x="5" y="8"/>
              </a:cxn>
              <a:cxn ang="0">
                <a:pos x="2" y="20"/>
              </a:cxn>
            </a:cxnLst>
            <a:rect l="0" t="0" r="r" b="b"/>
            <a:pathLst>
              <a:path w="42" h="55">
                <a:moveTo>
                  <a:pt x="2" y="20"/>
                </a:moveTo>
                <a:cubicBezTo>
                  <a:pt x="2" y="23"/>
                  <a:pt x="0" y="33"/>
                  <a:pt x="10" y="44"/>
                </a:cubicBezTo>
                <a:cubicBezTo>
                  <a:pt x="19" y="55"/>
                  <a:pt x="20" y="34"/>
                  <a:pt x="31" y="24"/>
                </a:cubicBezTo>
                <a:cubicBezTo>
                  <a:pt x="42" y="15"/>
                  <a:pt x="36" y="17"/>
                  <a:pt x="26" y="9"/>
                </a:cubicBezTo>
                <a:cubicBezTo>
                  <a:pt x="16" y="0"/>
                  <a:pt x="19" y="6"/>
                  <a:pt x="5" y="8"/>
                </a:cubicBezTo>
                <a:cubicBezTo>
                  <a:pt x="5" y="8"/>
                  <a:pt x="2" y="16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3" name="Freeform 69"/>
          <p:cNvSpPr>
            <a:spLocks/>
          </p:cNvSpPr>
          <p:nvPr/>
        </p:nvSpPr>
        <p:spPr bwMode="auto">
          <a:xfrm>
            <a:off x="5184776" y="1162051"/>
            <a:ext cx="15875" cy="6350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40" y="25"/>
              </a:cxn>
              <a:cxn ang="0">
                <a:pos x="31" y="12"/>
              </a:cxn>
              <a:cxn ang="0">
                <a:pos x="5" y="3"/>
              </a:cxn>
              <a:cxn ang="0">
                <a:pos x="4" y="13"/>
              </a:cxn>
            </a:cxnLst>
            <a:rect l="0" t="0" r="r" b="b"/>
            <a:pathLst>
              <a:path w="60" h="26">
                <a:moveTo>
                  <a:pt x="4" y="13"/>
                </a:moveTo>
                <a:cubicBezTo>
                  <a:pt x="8" y="18"/>
                  <a:pt x="21" y="26"/>
                  <a:pt x="40" y="25"/>
                </a:cubicBezTo>
                <a:cubicBezTo>
                  <a:pt x="60" y="25"/>
                  <a:pt x="46" y="15"/>
                  <a:pt x="31" y="12"/>
                </a:cubicBezTo>
                <a:cubicBezTo>
                  <a:pt x="17" y="10"/>
                  <a:pt x="19" y="9"/>
                  <a:pt x="5" y="3"/>
                </a:cubicBezTo>
                <a:cubicBezTo>
                  <a:pt x="1" y="0"/>
                  <a:pt x="0" y="8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4" name="Freeform 70"/>
          <p:cNvSpPr>
            <a:spLocks/>
          </p:cNvSpPr>
          <p:nvPr/>
        </p:nvSpPr>
        <p:spPr bwMode="auto">
          <a:xfrm>
            <a:off x="5186363" y="1168401"/>
            <a:ext cx="20638" cy="49213"/>
          </a:xfrm>
          <a:custGeom>
            <a:avLst/>
            <a:gdLst/>
            <a:ahLst/>
            <a:cxnLst>
              <a:cxn ang="0">
                <a:pos x="59" y="18"/>
              </a:cxn>
              <a:cxn ang="0">
                <a:pos x="53" y="37"/>
              </a:cxn>
              <a:cxn ang="0">
                <a:pos x="30" y="28"/>
              </a:cxn>
              <a:cxn ang="0">
                <a:pos x="20" y="41"/>
              </a:cxn>
              <a:cxn ang="0">
                <a:pos x="45" y="55"/>
              </a:cxn>
              <a:cxn ang="0">
                <a:pos x="41" y="78"/>
              </a:cxn>
              <a:cxn ang="0">
                <a:pos x="24" y="91"/>
              </a:cxn>
              <a:cxn ang="0">
                <a:pos x="20" y="107"/>
              </a:cxn>
              <a:cxn ang="0">
                <a:pos x="4" y="126"/>
              </a:cxn>
              <a:cxn ang="0">
                <a:pos x="4" y="142"/>
              </a:cxn>
              <a:cxn ang="0">
                <a:pos x="11" y="168"/>
              </a:cxn>
              <a:cxn ang="0">
                <a:pos x="31" y="176"/>
              </a:cxn>
              <a:cxn ang="0">
                <a:pos x="40" y="143"/>
              </a:cxn>
              <a:cxn ang="0">
                <a:pos x="45" y="111"/>
              </a:cxn>
              <a:cxn ang="0">
                <a:pos x="67" y="74"/>
              </a:cxn>
              <a:cxn ang="0">
                <a:pos x="73" y="53"/>
              </a:cxn>
              <a:cxn ang="0">
                <a:pos x="79" y="28"/>
              </a:cxn>
              <a:cxn ang="0">
                <a:pos x="67" y="4"/>
              </a:cxn>
              <a:cxn ang="0">
                <a:pos x="59" y="18"/>
              </a:cxn>
            </a:cxnLst>
            <a:rect l="0" t="0" r="r" b="b"/>
            <a:pathLst>
              <a:path w="81" h="186">
                <a:moveTo>
                  <a:pt x="59" y="18"/>
                </a:moveTo>
                <a:cubicBezTo>
                  <a:pt x="58" y="27"/>
                  <a:pt x="63" y="33"/>
                  <a:pt x="53" y="37"/>
                </a:cubicBezTo>
                <a:cubicBezTo>
                  <a:pt x="43" y="42"/>
                  <a:pt x="44" y="37"/>
                  <a:pt x="30" y="28"/>
                </a:cubicBezTo>
                <a:cubicBezTo>
                  <a:pt x="15" y="20"/>
                  <a:pt x="23" y="31"/>
                  <a:pt x="20" y="41"/>
                </a:cubicBezTo>
                <a:cubicBezTo>
                  <a:pt x="16" y="50"/>
                  <a:pt x="26" y="54"/>
                  <a:pt x="45" y="55"/>
                </a:cubicBezTo>
                <a:cubicBezTo>
                  <a:pt x="63" y="57"/>
                  <a:pt x="48" y="62"/>
                  <a:pt x="41" y="78"/>
                </a:cubicBezTo>
                <a:cubicBezTo>
                  <a:pt x="34" y="95"/>
                  <a:pt x="36" y="86"/>
                  <a:pt x="24" y="91"/>
                </a:cubicBezTo>
                <a:cubicBezTo>
                  <a:pt x="13" y="96"/>
                  <a:pt x="22" y="99"/>
                  <a:pt x="20" y="107"/>
                </a:cubicBezTo>
                <a:cubicBezTo>
                  <a:pt x="18" y="114"/>
                  <a:pt x="7" y="117"/>
                  <a:pt x="4" y="126"/>
                </a:cubicBezTo>
                <a:cubicBezTo>
                  <a:pt x="2" y="136"/>
                  <a:pt x="9" y="134"/>
                  <a:pt x="4" y="142"/>
                </a:cubicBezTo>
                <a:cubicBezTo>
                  <a:pt x="0" y="150"/>
                  <a:pt x="6" y="151"/>
                  <a:pt x="11" y="168"/>
                </a:cubicBezTo>
                <a:cubicBezTo>
                  <a:pt x="16" y="186"/>
                  <a:pt x="20" y="177"/>
                  <a:pt x="31" y="176"/>
                </a:cubicBezTo>
                <a:cubicBezTo>
                  <a:pt x="42" y="175"/>
                  <a:pt x="41" y="159"/>
                  <a:pt x="40" y="143"/>
                </a:cubicBezTo>
                <a:cubicBezTo>
                  <a:pt x="40" y="127"/>
                  <a:pt x="38" y="124"/>
                  <a:pt x="45" y="111"/>
                </a:cubicBezTo>
                <a:cubicBezTo>
                  <a:pt x="52" y="97"/>
                  <a:pt x="60" y="90"/>
                  <a:pt x="67" y="74"/>
                </a:cubicBezTo>
                <a:cubicBezTo>
                  <a:pt x="75" y="58"/>
                  <a:pt x="69" y="65"/>
                  <a:pt x="73" y="53"/>
                </a:cubicBezTo>
                <a:cubicBezTo>
                  <a:pt x="77" y="41"/>
                  <a:pt x="77" y="41"/>
                  <a:pt x="79" y="28"/>
                </a:cubicBezTo>
                <a:cubicBezTo>
                  <a:pt x="81" y="15"/>
                  <a:pt x="77" y="13"/>
                  <a:pt x="67" y="4"/>
                </a:cubicBezTo>
                <a:cubicBezTo>
                  <a:pt x="61" y="0"/>
                  <a:pt x="59" y="9"/>
                  <a:pt x="59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5" name="Freeform 71"/>
          <p:cNvSpPr>
            <a:spLocks/>
          </p:cNvSpPr>
          <p:nvPr/>
        </p:nvSpPr>
        <p:spPr bwMode="auto">
          <a:xfrm>
            <a:off x="5199063" y="1187451"/>
            <a:ext cx="15875" cy="28575"/>
          </a:xfrm>
          <a:custGeom>
            <a:avLst/>
            <a:gdLst/>
            <a:ahLst/>
            <a:cxnLst>
              <a:cxn ang="0">
                <a:pos x="20" y="22"/>
              </a:cxn>
              <a:cxn ang="0">
                <a:pos x="5" y="48"/>
              </a:cxn>
              <a:cxn ang="0">
                <a:pos x="7" y="63"/>
              </a:cxn>
              <a:cxn ang="0">
                <a:pos x="3" y="91"/>
              </a:cxn>
              <a:cxn ang="0">
                <a:pos x="17" y="101"/>
              </a:cxn>
              <a:cxn ang="0">
                <a:pos x="33" y="77"/>
              </a:cxn>
              <a:cxn ang="0">
                <a:pos x="45" y="41"/>
              </a:cxn>
              <a:cxn ang="0">
                <a:pos x="55" y="18"/>
              </a:cxn>
              <a:cxn ang="0">
                <a:pos x="42" y="2"/>
              </a:cxn>
              <a:cxn ang="0">
                <a:pos x="20" y="22"/>
              </a:cxn>
            </a:cxnLst>
            <a:rect l="0" t="0" r="r" b="b"/>
            <a:pathLst>
              <a:path w="60" h="106">
                <a:moveTo>
                  <a:pt x="20" y="22"/>
                </a:moveTo>
                <a:cubicBezTo>
                  <a:pt x="18" y="28"/>
                  <a:pt x="10" y="39"/>
                  <a:pt x="5" y="48"/>
                </a:cubicBezTo>
                <a:cubicBezTo>
                  <a:pt x="0" y="58"/>
                  <a:pt x="4" y="54"/>
                  <a:pt x="7" y="63"/>
                </a:cubicBezTo>
                <a:cubicBezTo>
                  <a:pt x="10" y="71"/>
                  <a:pt x="5" y="77"/>
                  <a:pt x="3" y="91"/>
                </a:cubicBezTo>
                <a:cubicBezTo>
                  <a:pt x="2" y="106"/>
                  <a:pt x="12" y="104"/>
                  <a:pt x="17" y="101"/>
                </a:cubicBezTo>
                <a:cubicBezTo>
                  <a:pt x="21" y="98"/>
                  <a:pt x="25" y="95"/>
                  <a:pt x="33" y="77"/>
                </a:cubicBezTo>
                <a:cubicBezTo>
                  <a:pt x="41" y="58"/>
                  <a:pt x="36" y="61"/>
                  <a:pt x="45" y="41"/>
                </a:cubicBezTo>
                <a:cubicBezTo>
                  <a:pt x="55" y="22"/>
                  <a:pt x="50" y="34"/>
                  <a:pt x="55" y="18"/>
                </a:cubicBezTo>
                <a:cubicBezTo>
                  <a:pt x="60" y="3"/>
                  <a:pt x="55" y="5"/>
                  <a:pt x="42" y="2"/>
                </a:cubicBezTo>
                <a:cubicBezTo>
                  <a:pt x="34" y="0"/>
                  <a:pt x="23" y="17"/>
                  <a:pt x="20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5192713" y="1214438"/>
            <a:ext cx="11113" cy="17463"/>
          </a:xfrm>
          <a:custGeom>
            <a:avLst/>
            <a:gdLst/>
            <a:ahLst/>
            <a:cxnLst>
              <a:cxn ang="0">
                <a:pos x="11" y="30"/>
              </a:cxn>
              <a:cxn ang="0">
                <a:pos x="2" y="51"/>
              </a:cxn>
              <a:cxn ang="0">
                <a:pos x="21" y="58"/>
              </a:cxn>
              <a:cxn ang="0">
                <a:pos x="21" y="43"/>
              </a:cxn>
              <a:cxn ang="0">
                <a:pos x="31" y="18"/>
              </a:cxn>
              <a:cxn ang="0">
                <a:pos x="23" y="11"/>
              </a:cxn>
              <a:cxn ang="0">
                <a:pos x="11" y="30"/>
              </a:cxn>
            </a:cxnLst>
            <a:rect l="0" t="0" r="r" b="b"/>
            <a:pathLst>
              <a:path w="39" h="67">
                <a:moveTo>
                  <a:pt x="11" y="30"/>
                </a:moveTo>
                <a:cubicBezTo>
                  <a:pt x="11" y="36"/>
                  <a:pt x="4" y="37"/>
                  <a:pt x="2" y="51"/>
                </a:cubicBezTo>
                <a:cubicBezTo>
                  <a:pt x="0" y="64"/>
                  <a:pt x="6" y="67"/>
                  <a:pt x="21" y="58"/>
                </a:cubicBezTo>
                <a:cubicBezTo>
                  <a:pt x="36" y="50"/>
                  <a:pt x="19" y="52"/>
                  <a:pt x="21" y="43"/>
                </a:cubicBezTo>
                <a:cubicBezTo>
                  <a:pt x="23" y="33"/>
                  <a:pt x="24" y="35"/>
                  <a:pt x="31" y="18"/>
                </a:cubicBezTo>
                <a:cubicBezTo>
                  <a:pt x="39" y="0"/>
                  <a:pt x="29" y="9"/>
                  <a:pt x="23" y="11"/>
                </a:cubicBezTo>
                <a:cubicBezTo>
                  <a:pt x="17" y="12"/>
                  <a:pt x="11" y="23"/>
                  <a:pt x="11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7" name="Freeform 73"/>
          <p:cNvSpPr>
            <a:spLocks/>
          </p:cNvSpPr>
          <p:nvPr/>
        </p:nvSpPr>
        <p:spPr bwMode="auto">
          <a:xfrm>
            <a:off x="5175251" y="1214438"/>
            <a:ext cx="17463" cy="17463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6" y="27"/>
              </a:cxn>
              <a:cxn ang="0">
                <a:pos x="12" y="47"/>
              </a:cxn>
              <a:cxn ang="0">
                <a:pos x="38" y="48"/>
              </a:cxn>
              <a:cxn ang="0">
                <a:pos x="56" y="38"/>
              </a:cxn>
              <a:cxn ang="0">
                <a:pos x="56" y="17"/>
              </a:cxn>
              <a:cxn ang="0">
                <a:pos x="45" y="3"/>
              </a:cxn>
              <a:cxn ang="0">
                <a:pos x="34" y="18"/>
              </a:cxn>
            </a:cxnLst>
            <a:rect l="0" t="0" r="r" b="b"/>
            <a:pathLst>
              <a:path w="68" h="61">
                <a:moveTo>
                  <a:pt x="34" y="18"/>
                </a:moveTo>
                <a:cubicBezTo>
                  <a:pt x="28" y="22"/>
                  <a:pt x="32" y="27"/>
                  <a:pt x="16" y="27"/>
                </a:cubicBezTo>
                <a:cubicBezTo>
                  <a:pt x="0" y="26"/>
                  <a:pt x="10" y="33"/>
                  <a:pt x="12" y="47"/>
                </a:cubicBezTo>
                <a:cubicBezTo>
                  <a:pt x="15" y="61"/>
                  <a:pt x="20" y="56"/>
                  <a:pt x="38" y="48"/>
                </a:cubicBezTo>
                <a:cubicBezTo>
                  <a:pt x="56" y="40"/>
                  <a:pt x="44" y="41"/>
                  <a:pt x="56" y="38"/>
                </a:cubicBezTo>
                <a:cubicBezTo>
                  <a:pt x="68" y="35"/>
                  <a:pt x="56" y="26"/>
                  <a:pt x="56" y="17"/>
                </a:cubicBezTo>
                <a:cubicBezTo>
                  <a:pt x="56" y="9"/>
                  <a:pt x="45" y="3"/>
                  <a:pt x="45" y="3"/>
                </a:cubicBezTo>
                <a:cubicBezTo>
                  <a:pt x="40" y="0"/>
                  <a:pt x="39" y="15"/>
                  <a:pt x="34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8" name="Freeform 74"/>
          <p:cNvSpPr>
            <a:spLocks/>
          </p:cNvSpPr>
          <p:nvPr/>
        </p:nvSpPr>
        <p:spPr bwMode="auto">
          <a:xfrm>
            <a:off x="5181601" y="1236663"/>
            <a:ext cx="14288" cy="11113"/>
          </a:xfrm>
          <a:custGeom>
            <a:avLst/>
            <a:gdLst/>
            <a:ahLst/>
            <a:cxnLst>
              <a:cxn ang="0">
                <a:pos x="9" y="22"/>
              </a:cxn>
              <a:cxn ang="0">
                <a:pos x="33" y="40"/>
              </a:cxn>
              <a:cxn ang="0">
                <a:pos x="40" y="20"/>
              </a:cxn>
              <a:cxn ang="0">
                <a:pos x="26" y="13"/>
              </a:cxn>
              <a:cxn ang="0">
                <a:pos x="12" y="5"/>
              </a:cxn>
              <a:cxn ang="0">
                <a:pos x="9" y="22"/>
              </a:cxn>
            </a:cxnLst>
            <a:rect l="0" t="0" r="r" b="b"/>
            <a:pathLst>
              <a:path w="51" h="43">
                <a:moveTo>
                  <a:pt x="9" y="22"/>
                </a:moveTo>
                <a:cubicBezTo>
                  <a:pt x="17" y="33"/>
                  <a:pt x="15" y="36"/>
                  <a:pt x="33" y="40"/>
                </a:cubicBezTo>
                <a:cubicBezTo>
                  <a:pt x="51" y="43"/>
                  <a:pt x="36" y="32"/>
                  <a:pt x="40" y="20"/>
                </a:cubicBezTo>
                <a:cubicBezTo>
                  <a:pt x="44" y="7"/>
                  <a:pt x="38" y="11"/>
                  <a:pt x="26" y="13"/>
                </a:cubicBezTo>
                <a:cubicBezTo>
                  <a:pt x="15" y="15"/>
                  <a:pt x="21" y="14"/>
                  <a:pt x="12" y="5"/>
                </a:cubicBezTo>
                <a:cubicBezTo>
                  <a:pt x="5" y="0"/>
                  <a:pt x="0" y="12"/>
                  <a:pt x="9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5178426" y="1243013"/>
            <a:ext cx="6350" cy="63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7" y="13"/>
              </a:cxn>
              <a:cxn ang="0">
                <a:pos x="17" y="0"/>
              </a:cxn>
              <a:cxn ang="0">
                <a:pos x="1" y="12"/>
              </a:cxn>
            </a:cxnLst>
            <a:rect l="0" t="0" r="r" b="b"/>
            <a:pathLst>
              <a:path w="24" h="20">
                <a:moveTo>
                  <a:pt x="1" y="12"/>
                </a:moveTo>
                <a:cubicBezTo>
                  <a:pt x="0" y="17"/>
                  <a:pt x="11" y="20"/>
                  <a:pt x="17" y="13"/>
                </a:cubicBezTo>
                <a:cubicBezTo>
                  <a:pt x="24" y="5"/>
                  <a:pt x="17" y="0"/>
                  <a:pt x="17" y="0"/>
                </a:cubicBezTo>
                <a:cubicBezTo>
                  <a:pt x="17" y="0"/>
                  <a:pt x="3" y="7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0" name="Freeform 76"/>
          <p:cNvSpPr>
            <a:spLocks/>
          </p:cNvSpPr>
          <p:nvPr/>
        </p:nvSpPr>
        <p:spPr bwMode="auto">
          <a:xfrm>
            <a:off x="5181601" y="1276351"/>
            <a:ext cx="15875" cy="15875"/>
          </a:xfrm>
          <a:custGeom>
            <a:avLst/>
            <a:gdLst/>
            <a:ahLst/>
            <a:cxnLst>
              <a:cxn ang="0">
                <a:pos x="22" y="22"/>
              </a:cxn>
              <a:cxn ang="0">
                <a:pos x="9" y="27"/>
              </a:cxn>
              <a:cxn ang="0">
                <a:pos x="18" y="45"/>
              </a:cxn>
              <a:cxn ang="0">
                <a:pos x="44" y="46"/>
              </a:cxn>
              <a:cxn ang="0">
                <a:pos x="42" y="23"/>
              </a:cxn>
              <a:cxn ang="0">
                <a:pos x="25" y="3"/>
              </a:cxn>
              <a:cxn ang="0">
                <a:pos x="22" y="22"/>
              </a:cxn>
            </a:cxnLst>
            <a:rect l="0" t="0" r="r" b="b"/>
            <a:pathLst>
              <a:path w="60" h="58">
                <a:moveTo>
                  <a:pt x="22" y="22"/>
                </a:moveTo>
                <a:cubicBezTo>
                  <a:pt x="24" y="32"/>
                  <a:pt x="19" y="27"/>
                  <a:pt x="9" y="27"/>
                </a:cubicBezTo>
                <a:cubicBezTo>
                  <a:pt x="0" y="27"/>
                  <a:pt x="6" y="32"/>
                  <a:pt x="18" y="45"/>
                </a:cubicBezTo>
                <a:cubicBezTo>
                  <a:pt x="30" y="58"/>
                  <a:pt x="28" y="50"/>
                  <a:pt x="44" y="46"/>
                </a:cubicBezTo>
                <a:cubicBezTo>
                  <a:pt x="60" y="42"/>
                  <a:pt x="50" y="38"/>
                  <a:pt x="42" y="23"/>
                </a:cubicBezTo>
                <a:cubicBezTo>
                  <a:pt x="35" y="8"/>
                  <a:pt x="39" y="13"/>
                  <a:pt x="25" y="3"/>
                </a:cubicBezTo>
                <a:cubicBezTo>
                  <a:pt x="20" y="0"/>
                  <a:pt x="20" y="12"/>
                  <a:pt x="22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5183188" y="1296988"/>
            <a:ext cx="9525" cy="6350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9"/>
              </a:cxn>
              <a:cxn ang="0">
                <a:pos x="26" y="20"/>
              </a:cxn>
              <a:cxn ang="0">
                <a:pos x="14" y="3"/>
              </a:cxn>
              <a:cxn ang="0">
                <a:pos x="4" y="12"/>
              </a:cxn>
            </a:cxnLst>
            <a:rect l="0" t="0" r="r" b="b"/>
            <a:pathLst>
              <a:path w="34" h="25">
                <a:moveTo>
                  <a:pt x="4" y="12"/>
                </a:moveTo>
                <a:cubicBezTo>
                  <a:pt x="0" y="16"/>
                  <a:pt x="4" y="15"/>
                  <a:pt x="4" y="19"/>
                </a:cubicBezTo>
                <a:cubicBezTo>
                  <a:pt x="4" y="23"/>
                  <a:pt x="18" y="25"/>
                  <a:pt x="26" y="20"/>
                </a:cubicBezTo>
                <a:cubicBezTo>
                  <a:pt x="34" y="15"/>
                  <a:pt x="22" y="7"/>
                  <a:pt x="14" y="3"/>
                </a:cubicBezTo>
                <a:cubicBezTo>
                  <a:pt x="8" y="0"/>
                  <a:pt x="8" y="9"/>
                  <a:pt x="4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2" name="Freeform 78"/>
          <p:cNvSpPr>
            <a:spLocks/>
          </p:cNvSpPr>
          <p:nvPr/>
        </p:nvSpPr>
        <p:spPr bwMode="auto">
          <a:xfrm>
            <a:off x="5013326" y="987426"/>
            <a:ext cx="6350" cy="4763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17" y="13"/>
              </a:cxn>
              <a:cxn ang="0">
                <a:pos x="9" y="2"/>
              </a:cxn>
              <a:cxn ang="0">
                <a:pos x="2" y="7"/>
              </a:cxn>
            </a:cxnLst>
            <a:rect l="0" t="0" r="r" b="b"/>
            <a:pathLst>
              <a:path w="25" h="16">
                <a:moveTo>
                  <a:pt x="2" y="7"/>
                </a:moveTo>
                <a:cubicBezTo>
                  <a:pt x="0" y="9"/>
                  <a:pt x="10" y="16"/>
                  <a:pt x="17" y="13"/>
                </a:cubicBezTo>
                <a:cubicBezTo>
                  <a:pt x="25" y="11"/>
                  <a:pt x="16" y="4"/>
                  <a:pt x="9" y="2"/>
                </a:cubicBezTo>
                <a:cubicBezTo>
                  <a:pt x="5" y="0"/>
                  <a:pt x="3" y="5"/>
                  <a:pt x="2" y="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3" name="Freeform 79"/>
          <p:cNvSpPr>
            <a:spLocks/>
          </p:cNvSpPr>
          <p:nvPr/>
        </p:nvSpPr>
        <p:spPr bwMode="auto">
          <a:xfrm>
            <a:off x="5054601" y="1009651"/>
            <a:ext cx="4763" cy="4763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16" y="8"/>
              </a:cxn>
              <a:cxn ang="0">
                <a:pos x="4" y="4"/>
              </a:cxn>
              <a:cxn ang="0">
                <a:pos x="4" y="13"/>
              </a:cxn>
            </a:cxnLst>
            <a:rect l="0" t="0" r="r" b="b"/>
            <a:pathLst>
              <a:path w="18" h="17">
                <a:moveTo>
                  <a:pt x="4" y="13"/>
                </a:moveTo>
                <a:cubicBezTo>
                  <a:pt x="6" y="17"/>
                  <a:pt x="13" y="17"/>
                  <a:pt x="16" y="8"/>
                </a:cubicBezTo>
                <a:cubicBezTo>
                  <a:pt x="18" y="0"/>
                  <a:pt x="10" y="2"/>
                  <a:pt x="4" y="4"/>
                </a:cubicBezTo>
                <a:cubicBezTo>
                  <a:pt x="0" y="5"/>
                  <a:pt x="3" y="9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4" name="Freeform 80"/>
          <p:cNvSpPr>
            <a:spLocks/>
          </p:cNvSpPr>
          <p:nvPr/>
        </p:nvSpPr>
        <p:spPr bwMode="auto">
          <a:xfrm>
            <a:off x="5087938" y="1019176"/>
            <a:ext cx="7938" cy="79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19"/>
              </a:cxn>
              <a:cxn ang="0">
                <a:pos x="12" y="0"/>
              </a:cxn>
              <a:cxn ang="0">
                <a:pos x="0" y="18"/>
              </a:cxn>
            </a:cxnLst>
            <a:rect l="0" t="0" r="r" b="b"/>
            <a:pathLst>
              <a:path w="31" h="30">
                <a:moveTo>
                  <a:pt x="0" y="18"/>
                </a:moveTo>
                <a:cubicBezTo>
                  <a:pt x="1" y="30"/>
                  <a:pt x="8" y="24"/>
                  <a:pt x="20" y="19"/>
                </a:cubicBezTo>
                <a:cubicBezTo>
                  <a:pt x="31" y="15"/>
                  <a:pt x="24" y="14"/>
                  <a:pt x="12" y="0"/>
                </a:cubicBezTo>
                <a:cubicBezTo>
                  <a:pt x="12" y="0"/>
                  <a:pt x="0" y="6"/>
                  <a:pt x="0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5164138" y="990601"/>
            <a:ext cx="14288" cy="19050"/>
          </a:xfrm>
          <a:custGeom>
            <a:avLst/>
            <a:gdLst/>
            <a:ahLst/>
            <a:cxnLst>
              <a:cxn ang="0">
                <a:pos x="21" y="70"/>
              </a:cxn>
              <a:cxn ang="0">
                <a:pos x="38" y="53"/>
              </a:cxn>
              <a:cxn ang="0">
                <a:pos x="43" y="36"/>
              </a:cxn>
              <a:cxn ang="0">
                <a:pos x="47" y="18"/>
              </a:cxn>
              <a:cxn ang="0">
                <a:pos x="35" y="3"/>
              </a:cxn>
              <a:cxn ang="0">
                <a:pos x="9" y="12"/>
              </a:cxn>
              <a:cxn ang="0">
                <a:pos x="23" y="27"/>
              </a:cxn>
              <a:cxn ang="0">
                <a:pos x="7" y="35"/>
              </a:cxn>
              <a:cxn ang="0">
                <a:pos x="7" y="53"/>
              </a:cxn>
              <a:cxn ang="0">
                <a:pos x="21" y="70"/>
              </a:cxn>
            </a:cxnLst>
            <a:rect l="0" t="0" r="r" b="b"/>
            <a:pathLst>
              <a:path w="56" h="74">
                <a:moveTo>
                  <a:pt x="21" y="70"/>
                </a:moveTo>
                <a:cubicBezTo>
                  <a:pt x="28" y="66"/>
                  <a:pt x="37" y="64"/>
                  <a:pt x="38" y="53"/>
                </a:cubicBezTo>
                <a:cubicBezTo>
                  <a:pt x="38" y="41"/>
                  <a:pt x="39" y="44"/>
                  <a:pt x="43" y="36"/>
                </a:cubicBezTo>
                <a:cubicBezTo>
                  <a:pt x="47" y="27"/>
                  <a:pt x="56" y="27"/>
                  <a:pt x="47" y="18"/>
                </a:cubicBezTo>
                <a:cubicBezTo>
                  <a:pt x="37" y="9"/>
                  <a:pt x="55" y="0"/>
                  <a:pt x="35" y="3"/>
                </a:cubicBezTo>
                <a:cubicBezTo>
                  <a:pt x="16" y="5"/>
                  <a:pt x="1" y="6"/>
                  <a:pt x="9" y="12"/>
                </a:cubicBezTo>
                <a:cubicBezTo>
                  <a:pt x="18" y="18"/>
                  <a:pt x="36" y="23"/>
                  <a:pt x="23" y="27"/>
                </a:cubicBezTo>
                <a:cubicBezTo>
                  <a:pt x="10" y="30"/>
                  <a:pt x="8" y="27"/>
                  <a:pt x="7" y="35"/>
                </a:cubicBezTo>
                <a:cubicBezTo>
                  <a:pt x="6" y="43"/>
                  <a:pt x="0" y="42"/>
                  <a:pt x="7" y="53"/>
                </a:cubicBezTo>
                <a:cubicBezTo>
                  <a:pt x="14" y="63"/>
                  <a:pt x="15" y="74"/>
                  <a:pt x="21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178426" y="974726"/>
            <a:ext cx="7938" cy="11113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9" y="35"/>
              </a:cxn>
              <a:cxn ang="0">
                <a:pos x="27" y="15"/>
              </a:cxn>
              <a:cxn ang="0">
                <a:pos x="10" y="8"/>
              </a:cxn>
              <a:cxn ang="0">
                <a:pos x="2" y="20"/>
              </a:cxn>
            </a:cxnLst>
            <a:rect l="0" t="0" r="r" b="b"/>
            <a:pathLst>
              <a:path w="31" h="39">
                <a:moveTo>
                  <a:pt x="2" y="20"/>
                </a:moveTo>
                <a:cubicBezTo>
                  <a:pt x="0" y="24"/>
                  <a:pt x="7" y="32"/>
                  <a:pt x="19" y="35"/>
                </a:cubicBezTo>
                <a:cubicBezTo>
                  <a:pt x="31" y="39"/>
                  <a:pt x="26" y="30"/>
                  <a:pt x="27" y="15"/>
                </a:cubicBezTo>
                <a:cubicBezTo>
                  <a:pt x="28" y="0"/>
                  <a:pt x="20" y="7"/>
                  <a:pt x="10" y="8"/>
                </a:cubicBezTo>
                <a:cubicBezTo>
                  <a:pt x="10" y="8"/>
                  <a:pt x="3" y="15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5132388" y="950913"/>
            <a:ext cx="46038" cy="44450"/>
          </a:xfrm>
          <a:custGeom>
            <a:avLst/>
            <a:gdLst/>
            <a:ahLst/>
            <a:cxnLst>
              <a:cxn ang="0">
                <a:pos x="50" y="15"/>
              </a:cxn>
              <a:cxn ang="0">
                <a:pos x="40" y="37"/>
              </a:cxn>
              <a:cxn ang="0">
                <a:pos x="15" y="43"/>
              </a:cxn>
              <a:cxn ang="0">
                <a:pos x="9" y="66"/>
              </a:cxn>
              <a:cxn ang="0">
                <a:pos x="25" y="99"/>
              </a:cxn>
              <a:cxn ang="0">
                <a:pos x="52" y="138"/>
              </a:cxn>
              <a:cxn ang="0">
                <a:pos x="108" y="141"/>
              </a:cxn>
              <a:cxn ang="0">
                <a:pos x="147" y="122"/>
              </a:cxn>
              <a:cxn ang="0">
                <a:pos x="162" y="93"/>
              </a:cxn>
              <a:cxn ang="0">
                <a:pos x="157" y="60"/>
              </a:cxn>
              <a:cxn ang="0">
                <a:pos x="131" y="49"/>
              </a:cxn>
              <a:cxn ang="0">
                <a:pos x="100" y="29"/>
              </a:cxn>
              <a:cxn ang="0">
                <a:pos x="75" y="11"/>
              </a:cxn>
              <a:cxn ang="0">
                <a:pos x="58" y="10"/>
              </a:cxn>
              <a:cxn ang="0">
                <a:pos x="50" y="15"/>
              </a:cxn>
            </a:cxnLst>
            <a:rect l="0" t="0" r="r" b="b"/>
            <a:pathLst>
              <a:path w="173" h="164">
                <a:moveTo>
                  <a:pt x="50" y="15"/>
                </a:moveTo>
                <a:cubicBezTo>
                  <a:pt x="47" y="18"/>
                  <a:pt x="43" y="23"/>
                  <a:pt x="40" y="37"/>
                </a:cubicBezTo>
                <a:cubicBezTo>
                  <a:pt x="37" y="50"/>
                  <a:pt x="31" y="48"/>
                  <a:pt x="15" y="43"/>
                </a:cubicBezTo>
                <a:cubicBezTo>
                  <a:pt x="0" y="39"/>
                  <a:pt x="6" y="48"/>
                  <a:pt x="9" y="66"/>
                </a:cubicBezTo>
                <a:cubicBezTo>
                  <a:pt x="13" y="83"/>
                  <a:pt x="24" y="86"/>
                  <a:pt x="25" y="99"/>
                </a:cubicBezTo>
                <a:cubicBezTo>
                  <a:pt x="26" y="112"/>
                  <a:pt x="33" y="113"/>
                  <a:pt x="52" y="138"/>
                </a:cubicBezTo>
                <a:cubicBezTo>
                  <a:pt x="70" y="164"/>
                  <a:pt x="72" y="139"/>
                  <a:pt x="108" y="141"/>
                </a:cubicBezTo>
                <a:cubicBezTo>
                  <a:pt x="144" y="142"/>
                  <a:pt x="129" y="134"/>
                  <a:pt x="147" y="122"/>
                </a:cubicBezTo>
                <a:cubicBezTo>
                  <a:pt x="164" y="109"/>
                  <a:pt x="152" y="108"/>
                  <a:pt x="162" y="93"/>
                </a:cubicBezTo>
                <a:cubicBezTo>
                  <a:pt x="173" y="77"/>
                  <a:pt x="164" y="70"/>
                  <a:pt x="157" y="60"/>
                </a:cubicBezTo>
                <a:cubicBezTo>
                  <a:pt x="149" y="50"/>
                  <a:pt x="142" y="54"/>
                  <a:pt x="131" y="49"/>
                </a:cubicBezTo>
                <a:cubicBezTo>
                  <a:pt x="120" y="44"/>
                  <a:pt x="111" y="36"/>
                  <a:pt x="100" y="29"/>
                </a:cubicBezTo>
                <a:cubicBezTo>
                  <a:pt x="90" y="23"/>
                  <a:pt x="86" y="22"/>
                  <a:pt x="75" y="11"/>
                </a:cubicBezTo>
                <a:cubicBezTo>
                  <a:pt x="63" y="0"/>
                  <a:pt x="66" y="6"/>
                  <a:pt x="58" y="10"/>
                </a:cubicBezTo>
                <a:cubicBezTo>
                  <a:pt x="52" y="13"/>
                  <a:pt x="54" y="13"/>
                  <a:pt x="50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5254626" y="920751"/>
            <a:ext cx="15875" cy="17463"/>
          </a:xfrm>
          <a:custGeom>
            <a:avLst/>
            <a:gdLst/>
            <a:ahLst/>
            <a:cxnLst>
              <a:cxn ang="0">
                <a:pos x="17" y="60"/>
              </a:cxn>
              <a:cxn ang="0">
                <a:pos x="43" y="52"/>
              </a:cxn>
              <a:cxn ang="0">
                <a:pos x="43" y="33"/>
              </a:cxn>
              <a:cxn ang="0">
                <a:pos x="32" y="13"/>
              </a:cxn>
              <a:cxn ang="0">
                <a:pos x="16" y="17"/>
              </a:cxn>
              <a:cxn ang="0">
                <a:pos x="5" y="29"/>
              </a:cxn>
              <a:cxn ang="0">
                <a:pos x="9" y="46"/>
              </a:cxn>
              <a:cxn ang="0">
                <a:pos x="17" y="60"/>
              </a:cxn>
            </a:cxnLst>
            <a:rect l="0" t="0" r="r" b="b"/>
            <a:pathLst>
              <a:path w="60" h="65">
                <a:moveTo>
                  <a:pt x="17" y="60"/>
                </a:moveTo>
                <a:cubicBezTo>
                  <a:pt x="22" y="65"/>
                  <a:pt x="26" y="59"/>
                  <a:pt x="43" y="52"/>
                </a:cubicBezTo>
                <a:cubicBezTo>
                  <a:pt x="60" y="45"/>
                  <a:pt x="47" y="45"/>
                  <a:pt x="43" y="33"/>
                </a:cubicBezTo>
                <a:cubicBezTo>
                  <a:pt x="38" y="20"/>
                  <a:pt x="41" y="26"/>
                  <a:pt x="32" y="13"/>
                </a:cubicBezTo>
                <a:cubicBezTo>
                  <a:pt x="23" y="0"/>
                  <a:pt x="24" y="13"/>
                  <a:pt x="16" y="17"/>
                </a:cubicBezTo>
                <a:cubicBezTo>
                  <a:pt x="9" y="20"/>
                  <a:pt x="9" y="20"/>
                  <a:pt x="5" y="29"/>
                </a:cubicBezTo>
                <a:cubicBezTo>
                  <a:pt x="0" y="38"/>
                  <a:pt x="5" y="35"/>
                  <a:pt x="9" y="46"/>
                </a:cubicBezTo>
                <a:cubicBezTo>
                  <a:pt x="11" y="49"/>
                  <a:pt x="12" y="54"/>
                  <a:pt x="17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5268913" y="911226"/>
            <a:ext cx="7938" cy="127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22" y="38"/>
              </a:cxn>
              <a:cxn ang="0">
                <a:pos x="22" y="14"/>
              </a:cxn>
              <a:cxn ang="0">
                <a:pos x="6" y="18"/>
              </a:cxn>
              <a:cxn ang="0">
                <a:pos x="2" y="37"/>
              </a:cxn>
            </a:cxnLst>
            <a:rect l="0" t="0" r="r" b="b"/>
            <a:pathLst>
              <a:path w="34" h="47">
                <a:moveTo>
                  <a:pt x="2" y="37"/>
                </a:moveTo>
                <a:cubicBezTo>
                  <a:pt x="4" y="47"/>
                  <a:pt x="9" y="43"/>
                  <a:pt x="22" y="38"/>
                </a:cubicBezTo>
                <a:cubicBezTo>
                  <a:pt x="34" y="33"/>
                  <a:pt x="22" y="28"/>
                  <a:pt x="22" y="14"/>
                </a:cubicBezTo>
                <a:cubicBezTo>
                  <a:pt x="22" y="0"/>
                  <a:pt x="13" y="8"/>
                  <a:pt x="6" y="18"/>
                </a:cubicBezTo>
                <a:cubicBezTo>
                  <a:pt x="6" y="18"/>
                  <a:pt x="0" y="27"/>
                  <a:pt x="2" y="3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5270501" y="925513"/>
            <a:ext cx="4763" cy="4763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0" y="17"/>
              </a:cxn>
              <a:cxn ang="0">
                <a:pos x="10" y="4"/>
              </a:cxn>
              <a:cxn ang="0">
                <a:pos x="2" y="3"/>
              </a:cxn>
            </a:cxnLst>
            <a:rect l="0" t="0" r="r" b="b"/>
            <a:pathLst>
              <a:path w="19" h="22">
                <a:moveTo>
                  <a:pt x="2" y="3"/>
                </a:moveTo>
                <a:cubicBezTo>
                  <a:pt x="0" y="3"/>
                  <a:pt x="1" y="12"/>
                  <a:pt x="10" y="17"/>
                </a:cubicBezTo>
                <a:cubicBezTo>
                  <a:pt x="19" y="22"/>
                  <a:pt x="14" y="11"/>
                  <a:pt x="10" y="4"/>
                </a:cubicBezTo>
                <a:cubicBezTo>
                  <a:pt x="8" y="0"/>
                  <a:pt x="5" y="4"/>
                  <a:pt x="2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5278438" y="904876"/>
            <a:ext cx="4763" cy="11113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4" y="16"/>
              </a:cxn>
              <a:cxn ang="0">
                <a:pos x="5" y="28"/>
              </a:cxn>
              <a:cxn ang="0">
                <a:pos x="10" y="38"/>
              </a:cxn>
            </a:cxnLst>
            <a:rect l="0" t="0" r="r" b="b"/>
            <a:pathLst>
              <a:path w="19" h="39">
                <a:moveTo>
                  <a:pt x="10" y="38"/>
                </a:moveTo>
                <a:cubicBezTo>
                  <a:pt x="19" y="38"/>
                  <a:pt x="17" y="31"/>
                  <a:pt x="14" y="16"/>
                </a:cubicBezTo>
                <a:cubicBezTo>
                  <a:pt x="11" y="0"/>
                  <a:pt x="6" y="19"/>
                  <a:pt x="5" y="28"/>
                </a:cubicBezTo>
                <a:cubicBezTo>
                  <a:pt x="4" y="30"/>
                  <a:pt x="0" y="39"/>
                  <a:pt x="10" y="3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5267326" y="892176"/>
            <a:ext cx="17463" cy="9525"/>
          </a:xfrm>
          <a:custGeom>
            <a:avLst/>
            <a:gdLst/>
            <a:ahLst/>
            <a:cxnLst>
              <a:cxn ang="0">
                <a:pos x="8" y="31"/>
              </a:cxn>
              <a:cxn ang="0">
                <a:pos x="46" y="39"/>
              </a:cxn>
              <a:cxn ang="0">
                <a:pos x="26" y="21"/>
              </a:cxn>
              <a:cxn ang="0">
                <a:pos x="12" y="4"/>
              </a:cxn>
              <a:cxn ang="0">
                <a:pos x="4" y="20"/>
              </a:cxn>
              <a:cxn ang="0">
                <a:pos x="8" y="31"/>
              </a:cxn>
            </a:cxnLst>
            <a:rect l="0" t="0" r="r" b="b"/>
            <a:pathLst>
              <a:path w="69" h="39">
                <a:moveTo>
                  <a:pt x="8" y="31"/>
                </a:moveTo>
                <a:cubicBezTo>
                  <a:pt x="12" y="35"/>
                  <a:pt x="23" y="39"/>
                  <a:pt x="46" y="39"/>
                </a:cubicBezTo>
                <a:cubicBezTo>
                  <a:pt x="69" y="39"/>
                  <a:pt x="44" y="34"/>
                  <a:pt x="26" y="21"/>
                </a:cubicBezTo>
                <a:cubicBezTo>
                  <a:pt x="8" y="8"/>
                  <a:pt x="24" y="8"/>
                  <a:pt x="12" y="4"/>
                </a:cubicBezTo>
                <a:cubicBezTo>
                  <a:pt x="0" y="0"/>
                  <a:pt x="13" y="16"/>
                  <a:pt x="4" y="20"/>
                </a:cubicBezTo>
                <a:cubicBezTo>
                  <a:pt x="4" y="20"/>
                  <a:pt x="3" y="26"/>
                  <a:pt x="8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5318126" y="973138"/>
            <a:ext cx="11113" cy="19050"/>
          </a:xfrm>
          <a:custGeom>
            <a:avLst/>
            <a:gdLst/>
            <a:ahLst/>
            <a:cxnLst>
              <a:cxn ang="0">
                <a:pos x="2" y="52"/>
              </a:cxn>
              <a:cxn ang="0">
                <a:pos x="26" y="57"/>
              </a:cxn>
              <a:cxn ang="0">
                <a:pos x="29" y="33"/>
              </a:cxn>
              <a:cxn ang="0">
                <a:pos x="35" y="12"/>
              </a:cxn>
              <a:cxn ang="0">
                <a:pos x="12" y="19"/>
              </a:cxn>
              <a:cxn ang="0">
                <a:pos x="2" y="42"/>
              </a:cxn>
              <a:cxn ang="0">
                <a:pos x="2" y="45"/>
              </a:cxn>
              <a:cxn ang="0">
                <a:pos x="2" y="52"/>
              </a:cxn>
            </a:cxnLst>
            <a:rect l="0" t="0" r="r" b="b"/>
            <a:pathLst>
              <a:path w="43" h="69">
                <a:moveTo>
                  <a:pt x="2" y="52"/>
                </a:moveTo>
                <a:cubicBezTo>
                  <a:pt x="4" y="56"/>
                  <a:pt x="8" y="69"/>
                  <a:pt x="26" y="57"/>
                </a:cubicBezTo>
                <a:cubicBezTo>
                  <a:pt x="43" y="45"/>
                  <a:pt x="23" y="48"/>
                  <a:pt x="29" y="33"/>
                </a:cubicBezTo>
                <a:cubicBezTo>
                  <a:pt x="35" y="19"/>
                  <a:pt x="34" y="25"/>
                  <a:pt x="35" y="12"/>
                </a:cubicBezTo>
                <a:cubicBezTo>
                  <a:pt x="35" y="0"/>
                  <a:pt x="25" y="11"/>
                  <a:pt x="12" y="19"/>
                </a:cubicBezTo>
                <a:cubicBezTo>
                  <a:pt x="0" y="27"/>
                  <a:pt x="2" y="31"/>
                  <a:pt x="2" y="42"/>
                </a:cubicBezTo>
                <a:cubicBezTo>
                  <a:pt x="2" y="43"/>
                  <a:pt x="2" y="44"/>
                  <a:pt x="2" y="45"/>
                </a:cubicBezTo>
                <a:cubicBezTo>
                  <a:pt x="2" y="45"/>
                  <a:pt x="1" y="49"/>
                  <a:pt x="2" y="5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5249863" y="868363"/>
            <a:ext cx="17463" cy="1587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0" y="37"/>
              </a:cxn>
              <a:cxn ang="0">
                <a:pos x="43" y="53"/>
              </a:cxn>
              <a:cxn ang="0">
                <a:pos x="38" y="31"/>
              </a:cxn>
              <a:cxn ang="0">
                <a:pos x="19" y="11"/>
              </a:cxn>
              <a:cxn ang="0">
                <a:pos x="9" y="5"/>
              </a:cxn>
              <a:cxn ang="0">
                <a:pos x="1" y="12"/>
              </a:cxn>
            </a:cxnLst>
            <a:rect l="0" t="0" r="r" b="b"/>
            <a:pathLst>
              <a:path w="64" h="58">
                <a:moveTo>
                  <a:pt x="1" y="12"/>
                </a:moveTo>
                <a:cubicBezTo>
                  <a:pt x="2" y="18"/>
                  <a:pt x="7" y="26"/>
                  <a:pt x="10" y="37"/>
                </a:cubicBezTo>
                <a:cubicBezTo>
                  <a:pt x="12" y="48"/>
                  <a:pt x="23" y="49"/>
                  <a:pt x="43" y="53"/>
                </a:cubicBezTo>
                <a:cubicBezTo>
                  <a:pt x="64" y="58"/>
                  <a:pt x="43" y="45"/>
                  <a:pt x="38" y="31"/>
                </a:cubicBezTo>
                <a:cubicBezTo>
                  <a:pt x="34" y="17"/>
                  <a:pt x="27" y="21"/>
                  <a:pt x="19" y="11"/>
                </a:cubicBezTo>
                <a:cubicBezTo>
                  <a:pt x="10" y="0"/>
                  <a:pt x="12" y="7"/>
                  <a:pt x="9" y="5"/>
                </a:cubicBezTo>
                <a:cubicBezTo>
                  <a:pt x="0" y="0"/>
                  <a:pt x="0" y="6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5216526" y="866776"/>
            <a:ext cx="9525" cy="9525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22" y="7"/>
              </a:cxn>
              <a:cxn ang="0">
                <a:pos x="4" y="6"/>
              </a:cxn>
              <a:cxn ang="0">
                <a:pos x="28" y="31"/>
              </a:cxn>
              <a:cxn ang="0">
                <a:pos x="28" y="17"/>
              </a:cxn>
            </a:cxnLst>
            <a:rect l="0" t="0" r="r" b="b"/>
            <a:pathLst>
              <a:path w="34" h="34">
                <a:moveTo>
                  <a:pt x="28" y="17"/>
                </a:moveTo>
                <a:cubicBezTo>
                  <a:pt x="27" y="13"/>
                  <a:pt x="27" y="14"/>
                  <a:pt x="22" y="7"/>
                </a:cubicBezTo>
                <a:cubicBezTo>
                  <a:pt x="18" y="0"/>
                  <a:pt x="7" y="3"/>
                  <a:pt x="4" y="6"/>
                </a:cubicBezTo>
                <a:cubicBezTo>
                  <a:pt x="0" y="9"/>
                  <a:pt x="14" y="25"/>
                  <a:pt x="28" y="31"/>
                </a:cubicBezTo>
                <a:cubicBezTo>
                  <a:pt x="34" y="34"/>
                  <a:pt x="29" y="22"/>
                  <a:pt x="28" y="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5207001" y="852488"/>
            <a:ext cx="12700" cy="7938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33" y="21"/>
              </a:cxn>
              <a:cxn ang="0">
                <a:pos x="32" y="3"/>
              </a:cxn>
              <a:cxn ang="0">
                <a:pos x="9" y="11"/>
              </a:cxn>
              <a:cxn ang="0">
                <a:pos x="4" y="24"/>
              </a:cxn>
              <a:cxn ang="0">
                <a:pos x="16" y="30"/>
              </a:cxn>
            </a:cxnLst>
            <a:rect l="0" t="0" r="r" b="b"/>
            <a:pathLst>
              <a:path w="46" h="32">
                <a:moveTo>
                  <a:pt x="16" y="30"/>
                </a:moveTo>
                <a:cubicBezTo>
                  <a:pt x="26" y="26"/>
                  <a:pt x="28" y="25"/>
                  <a:pt x="33" y="21"/>
                </a:cubicBezTo>
                <a:cubicBezTo>
                  <a:pt x="37" y="16"/>
                  <a:pt x="46" y="0"/>
                  <a:pt x="32" y="3"/>
                </a:cubicBezTo>
                <a:cubicBezTo>
                  <a:pt x="19" y="5"/>
                  <a:pt x="14" y="5"/>
                  <a:pt x="9" y="11"/>
                </a:cubicBezTo>
                <a:cubicBezTo>
                  <a:pt x="5" y="16"/>
                  <a:pt x="0" y="19"/>
                  <a:pt x="4" y="24"/>
                </a:cubicBezTo>
                <a:cubicBezTo>
                  <a:pt x="8" y="29"/>
                  <a:pt x="10" y="32"/>
                  <a:pt x="16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5237163" y="854076"/>
            <a:ext cx="11113" cy="9525"/>
          </a:xfrm>
          <a:custGeom>
            <a:avLst/>
            <a:gdLst/>
            <a:ahLst/>
            <a:cxnLst>
              <a:cxn ang="0">
                <a:pos x="1" y="28"/>
              </a:cxn>
              <a:cxn ang="0">
                <a:pos x="27" y="29"/>
              </a:cxn>
              <a:cxn ang="0">
                <a:pos x="18" y="10"/>
              </a:cxn>
              <a:cxn ang="0">
                <a:pos x="1" y="9"/>
              </a:cxn>
              <a:cxn ang="0">
                <a:pos x="1" y="28"/>
              </a:cxn>
            </a:cxnLst>
            <a:rect l="0" t="0" r="r" b="b"/>
            <a:pathLst>
              <a:path w="44" h="37">
                <a:moveTo>
                  <a:pt x="1" y="28"/>
                </a:moveTo>
                <a:cubicBezTo>
                  <a:pt x="2" y="37"/>
                  <a:pt x="11" y="32"/>
                  <a:pt x="27" y="29"/>
                </a:cubicBezTo>
                <a:cubicBezTo>
                  <a:pt x="44" y="27"/>
                  <a:pt x="22" y="20"/>
                  <a:pt x="18" y="10"/>
                </a:cubicBezTo>
                <a:cubicBezTo>
                  <a:pt x="15" y="0"/>
                  <a:pt x="7" y="3"/>
                  <a:pt x="1" y="9"/>
                </a:cubicBezTo>
                <a:cubicBezTo>
                  <a:pt x="1" y="9"/>
                  <a:pt x="0" y="19"/>
                  <a:pt x="1" y="2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5249863" y="855663"/>
            <a:ext cx="6350" cy="12700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14" y="39"/>
              </a:cxn>
              <a:cxn ang="0">
                <a:pos x="14" y="23"/>
              </a:cxn>
              <a:cxn ang="0">
                <a:pos x="3" y="8"/>
              </a:cxn>
              <a:cxn ang="0">
                <a:pos x="3" y="23"/>
              </a:cxn>
            </a:cxnLst>
            <a:rect l="0" t="0" r="r" b="b"/>
            <a:pathLst>
              <a:path w="21" h="47">
                <a:moveTo>
                  <a:pt x="3" y="23"/>
                </a:moveTo>
                <a:cubicBezTo>
                  <a:pt x="8" y="32"/>
                  <a:pt x="8" y="47"/>
                  <a:pt x="14" y="39"/>
                </a:cubicBezTo>
                <a:cubicBezTo>
                  <a:pt x="21" y="31"/>
                  <a:pt x="20" y="32"/>
                  <a:pt x="14" y="23"/>
                </a:cubicBezTo>
                <a:cubicBezTo>
                  <a:pt x="8" y="14"/>
                  <a:pt x="5" y="0"/>
                  <a:pt x="3" y="8"/>
                </a:cubicBezTo>
                <a:cubicBezTo>
                  <a:pt x="1" y="16"/>
                  <a:pt x="0" y="17"/>
                  <a:pt x="3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5370513" y="735013"/>
            <a:ext cx="19050" cy="20638"/>
          </a:xfrm>
          <a:custGeom>
            <a:avLst/>
            <a:gdLst/>
            <a:ahLst/>
            <a:cxnLst>
              <a:cxn ang="0">
                <a:pos x="5" y="23"/>
              </a:cxn>
              <a:cxn ang="0">
                <a:pos x="23" y="53"/>
              </a:cxn>
              <a:cxn ang="0">
                <a:pos x="51" y="68"/>
              </a:cxn>
              <a:cxn ang="0">
                <a:pos x="56" y="49"/>
              </a:cxn>
              <a:cxn ang="0">
                <a:pos x="56" y="34"/>
              </a:cxn>
              <a:cxn ang="0">
                <a:pos x="31" y="13"/>
              </a:cxn>
              <a:cxn ang="0">
                <a:pos x="5" y="12"/>
              </a:cxn>
              <a:cxn ang="0">
                <a:pos x="5" y="23"/>
              </a:cxn>
            </a:cxnLst>
            <a:rect l="0" t="0" r="r" b="b"/>
            <a:pathLst>
              <a:path w="73" h="78">
                <a:moveTo>
                  <a:pt x="5" y="23"/>
                </a:moveTo>
                <a:cubicBezTo>
                  <a:pt x="14" y="39"/>
                  <a:pt x="8" y="40"/>
                  <a:pt x="23" y="53"/>
                </a:cubicBezTo>
                <a:cubicBezTo>
                  <a:pt x="39" y="65"/>
                  <a:pt x="43" y="78"/>
                  <a:pt x="51" y="68"/>
                </a:cubicBezTo>
                <a:cubicBezTo>
                  <a:pt x="58" y="57"/>
                  <a:pt x="45" y="60"/>
                  <a:pt x="56" y="49"/>
                </a:cubicBezTo>
                <a:cubicBezTo>
                  <a:pt x="67" y="38"/>
                  <a:pt x="73" y="43"/>
                  <a:pt x="56" y="34"/>
                </a:cubicBezTo>
                <a:cubicBezTo>
                  <a:pt x="38" y="24"/>
                  <a:pt x="51" y="19"/>
                  <a:pt x="31" y="13"/>
                </a:cubicBezTo>
                <a:cubicBezTo>
                  <a:pt x="11" y="7"/>
                  <a:pt x="10" y="0"/>
                  <a:pt x="5" y="12"/>
                </a:cubicBezTo>
                <a:cubicBezTo>
                  <a:pt x="0" y="23"/>
                  <a:pt x="0" y="15"/>
                  <a:pt x="5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5332413" y="771526"/>
            <a:ext cx="19050" cy="26988"/>
          </a:xfrm>
          <a:custGeom>
            <a:avLst/>
            <a:gdLst/>
            <a:ahLst/>
            <a:cxnLst>
              <a:cxn ang="0">
                <a:pos x="42" y="82"/>
              </a:cxn>
              <a:cxn ang="0">
                <a:pos x="49" y="51"/>
              </a:cxn>
              <a:cxn ang="0">
                <a:pos x="59" y="25"/>
              </a:cxn>
              <a:cxn ang="0">
                <a:pos x="38" y="24"/>
              </a:cxn>
              <a:cxn ang="0">
                <a:pos x="8" y="52"/>
              </a:cxn>
              <a:cxn ang="0">
                <a:pos x="10" y="65"/>
              </a:cxn>
              <a:cxn ang="0">
                <a:pos x="10" y="81"/>
              </a:cxn>
              <a:cxn ang="0">
                <a:pos x="42" y="82"/>
              </a:cxn>
            </a:cxnLst>
            <a:rect l="0" t="0" r="r" b="b"/>
            <a:pathLst>
              <a:path w="70" h="97">
                <a:moveTo>
                  <a:pt x="42" y="82"/>
                </a:moveTo>
                <a:cubicBezTo>
                  <a:pt x="49" y="75"/>
                  <a:pt x="55" y="70"/>
                  <a:pt x="49" y="51"/>
                </a:cubicBezTo>
                <a:cubicBezTo>
                  <a:pt x="43" y="33"/>
                  <a:pt x="49" y="51"/>
                  <a:pt x="59" y="25"/>
                </a:cubicBezTo>
                <a:cubicBezTo>
                  <a:pt x="70" y="0"/>
                  <a:pt x="46" y="17"/>
                  <a:pt x="38" y="24"/>
                </a:cubicBezTo>
                <a:cubicBezTo>
                  <a:pt x="31" y="32"/>
                  <a:pt x="17" y="34"/>
                  <a:pt x="8" y="52"/>
                </a:cubicBezTo>
                <a:cubicBezTo>
                  <a:pt x="0" y="70"/>
                  <a:pt x="8" y="52"/>
                  <a:pt x="10" y="65"/>
                </a:cubicBezTo>
                <a:cubicBezTo>
                  <a:pt x="12" y="78"/>
                  <a:pt x="10" y="66"/>
                  <a:pt x="10" y="81"/>
                </a:cubicBezTo>
                <a:cubicBezTo>
                  <a:pt x="10" y="97"/>
                  <a:pt x="35" y="90"/>
                  <a:pt x="42" y="8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1" name="Freeform 97"/>
          <p:cNvSpPr>
            <a:spLocks/>
          </p:cNvSpPr>
          <p:nvPr/>
        </p:nvSpPr>
        <p:spPr bwMode="auto">
          <a:xfrm>
            <a:off x="5246688" y="687388"/>
            <a:ext cx="96838" cy="200025"/>
          </a:xfrm>
          <a:custGeom>
            <a:avLst/>
            <a:gdLst/>
            <a:ahLst/>
            <a:cxnLst>
              <a:cxn ang="0">
                <a:pos x="153" y="704"/>
              </a:cxn>
              <a:cxn ang="0">
                <a:pos x="171" y="698"/>
              </a:cxn>
              <a:cxn ang="0">
                <a:pos x="227" y="721"/>
              </a:cxn>
              <a:cxn ang="0">
                <a:pos x="274" y="725"/>
              </a:cxn>
              <a:cxn ang="0">
                <a:pos x="290" y="689"/>
              </a:cxn>
              <a:cxn ang="0">
                <a:pos x="305" y="647"/>
              </a:cxn>
              <a:cxn ang="0">
                <a:pos x="298" y="603"/>
              </a:cxn>
              <a:cxn ang="0">
                <a:pos x="272" y="595"/>
              </a:cxn>
              <a:cxn ang="0">
                <a:pos x="265" y="574"/>
              </a:cxn>
              <a:cxn ang="0">
                <a:pos x="298" y="560"/>
              </a:cxn>
              <a:cxn ang="0">
                <a:pos x="298" y="523"/>
              </a:cxn>
              <a:cxn ang="0">
                <a:pos x="329" y="500"/>
              </a:cxn>
              <a:cxn ang="0">
                <a:pos x="333" y="459"/>
              </a:cxn>
              <a:cxn ang="0">
                <a:pos x="297" y="431"/>
              </a:cxn>
              <a:cxn ang="0">
                <a:pos x="242" y="403"/>
              </a:cxn>
              <a:cxn ang="0">
                <a:pos x="215" y="378"/>
              </a:cxn>
              <a:cxn ang="0">
                <a:pos x="256" y="397"/>
              </a:cxn>
              <a:cxn ang="0">
                <a:pos x="296" y="373"/>
              </a:cxn>
              <a:cxn ang="0">
                <a:pos x="278" y="320"/>
              </a:cxn>
              <a:cxn ang="0">
                <a:pos x="254" y="266"/>
              </a:cxn>
              <a:cxn ang="0">
                <a:pos x="247" y="217"/>
              </a:cxn>
              <a:cxn ang="0">
                <a:pos x="261" y="255"/>
              </a:cxn>
              <a:cxn ang="0">
                <a:pos x="328" y="290"/>
              </a:cxn>
              <a:cxn ang="0">
                <a:pos x="350" y="305"/>
              </a:cxn>
              <a:cxn ang="0">
                <a:pos x="346" y="288"/>
              </a:cxn>
              <a:cxn ang="0">
                <a:pos x="349" y="250"/>
              </a:cxn>
              <a:cxn ang="0">
                <a:pos x="334" y="164"/>
              </a:cxn>
              <a:cxn ang="0">
                <a:pos x="345" y="111"/>
              </a:cxn>
              <a:cxn ang="0">
                <a:pos x="327" y="72"/>
              </a:cxn>
              <a:cxn ang="0">
                <a:pos x="310" y="41"/>
              </a:cxn>
              <a:cxn ang="0">
                <a:pos x="275" y="42"/>
              </a:cxn>
              <a:cxn ang="0">
                <a:pos x="215" y="11"/>
              </a:cxn>
              <a:cxn ang="0">
                <a:pos x="212" y="76"/>
              </a:cxn>
              <a:cxn ang="0">
                <a:pos x="179" y="22"/>
              </a:cxn>
              <a:cxn ang="0">
                <a:pos x="128" y="56"/>
              </a:cxn>
              <a:cxn ang="0">
                <a:pos x="125" y="122"/>
              </a:cxn>
              <a:cxn ang="0">
                <a:pos x="123" y="187"/>
              </a:cxn>
              <a:cxn ang="0">
                <a:pos x="105" y="252"/>
              </a:cxn>
              <a:cxn ang="0">
                <a:pos x="131" y="331"/>
              </a:cxn>
              <a:cxn ang="0">
                <a:pos x="148" y="379"/>
              </a:cxn>
              <a:cxn ang="0">
                <a:pos x="124" y="344"/>
              </a:cxn>
              <a:cxn ang="0">
                <a:pos x="91" y="294"/>
              </a:cxn>
              <a:cxn ang="0">
                <a:pos x="79" y="235"/>
              </a:cxn>
              <a:cxn ang="0">
                <a:pos x="39" y="296"/>
              </a:cxn>
              <a:cxn ang="0">
                <a:pos x="15" y="370"/>
              </a:cxn>
              <a:cxn ang="0">
                <a:pos x="37" y="446"/>
              </a:cxn>
              <a:cxn ang="0">
                <a:pos x="16" y="499"/>
              </a:cxn>
              <a:cxn ang="0">
                <a:pos x="48" y="489"/>
              </a:cxn>
              <a:cxn ang="0">
                <a:pos x="37" y="538"/>
              </a:cxn>
              <a:cxn ang="0">
                <a:pos x="49" y="605"/>
              </a:cxn>
              <a:cxn ang="0">
                <a:pos x="55" y="624"/>
              </a:cxn>
              <a:cxn ang="0">
                <a:pos x="80" y="698"/>
              </a:cxn>
              <a:cxn ang="0">
                <a:pos x="135" y="735"/>
              </a:cxn>
              <a:cxn ang="0">
                <a:pos x="176" y="719"/>
              </a:cxn>
            </a:cxnLst>
            <a:rect l="0" t="0" r="r" b="b"/>
            <a:pathLst>
              <a:path w="367" h="747">
                <a:moveTo>
                  <a:pt x="176" y="719"/>
                </a:moveTo>
                <a:cubicBezTo>
                  <a:pt x="172" y="701"/>
                  <a:pt x="165" y="712"/>
                  <a:pt x="153" y="704"/>
                </a:cubicBezTo>
                <a:cubicBezTo>
                  <a:pt x="140" y="697"/>
                  <a:pt x="148" y="695"/>
                  <a:pt x="161" y="683"/>
                </a:cubicBezTo>
                <a:cubicBezTo>
                  <a:pt x="174" y="670"/>
                  <a:pt x="161" y="683"/>
                  <a:pt x="171" y="698"/>
                </a:cubicBezTo>
                <a:cubicBezTo>
                  <a:pt x="181" y="713"/>
                  <a:pt x="177" y="704"/>
                  <a:pt x="201" y="699"/>
                </a:cubicBezTo>
                <a:cubicBezTo>
                  <a:pt x="225" y="694"/>
                  <a:pt x="211" y="706"/>
                  <a:pt x="227" y="721"/>
                </a:cubicBezTo>
                <a:cubicBezTo>
                  <a:pt x="242" y="737"/>
                  <a:pt x="237" y="728"/>
                  <a:pt x="252" y="716"/>
                </a:cubicBezTo>
                <a:cubicBezTo>
                  <a:pt x="267" y="704"/>
                  <a:pt x="257" y="714"/>
                  <a:pt x="274" y="725"/>
                </a:cubicBezTo>
                <a:cubicBezTo>
                  <a:pt x="291" y="735"/>
                  <a:pt x="282" y="721"/>
                  <a:pt x="288" y="703"/>
                </a:cubicBezTo>
                <a:cubicBezTo>
                  <a:pt x="294" y="685"/>
                  <a:pt x="285" y="697"/>
                  <a:pt x="290" y="689"/>
                </a:cubicBezTo>
                <a:cubicBezTo>
                  <a:pt x="295" y="681"/>
                  <a:pt x="296" y="679"/>
                  <a:pt x="293" y="664"/>
                </a:cubicBezTo>
                <a:cubicBezTo>
                  <a:pt x="289" y="649"/>
                  <a:pt x="298" y="658"/>
                  <a:pt x="305" y="647"/>
                </a:cubicBezTo>
                <a:cubicBezTo>
                  <a:pt x="311" y="636"/>
                  <a:pt x="301" y="640"/>
                  <a:pt x="299" y="629"/>
                </a:cubicBezTo>
                <a:cubicBezTo>
                  <a:pt x="297" y="618"/>
                  <a:pt x="306" y="622"/>
                  <a:pt x="298" y="603"/>
                </a:cubicBezTo>
                <a:cubicBezTo>
                  <a:pt x="290" y="584"/>
                  <a:pt x="298" y="603"/>
                  <a:pt x="281" y="609"/>
                </a:cubicBezTo>
                <a:cubicBezTo>
                  <a:pt x="265" y="615"/>
                  <a:pt x="281" y="609"/>
                  <a:pt x="272" y="595"/>
                </a:cubicBezTo>
                <a:cubicBezTo>
                  <a:pt x="263" y="581"/>
                  <a:pt x="272" y="595"/>
                  <a:pt x="282" y="585"/>
                </a:cubicBezTo>
                <a:cubicBezTo>
                  <a:pt x="291" y="576"/>
                  <a:pt x="279" y="578"/>
                  <a:pt x="265" y="574"/>
                </a:cubicBezTo>
                <a:cubicBezTo>
                  <a:pt x="251" y="569"/>
                  <a:pt x="262" y="563"/>
                  <a:pt x="272" y="554"/>
                </a:cubicBezTo>
                <a:cubicBezTo>
                  <a:pt x="282" y="546"/>
                  <a:pt x="281" y="558"/>
                  <a:pt x="298" y="560"/>
                </a:cubicBezTo>
                <a:cubicBezTo>
                  <a:pt x="316" y="563"/>
                  <a:pt x="311" y="560"/>
                  <a:pt x="319" y="545"/>
                </a:cubicBezTo>
                <a:cubicBezTo>
                  <a:pt x="326" y="529"/>
                  <a:pt x="316" y="538"/>
                  <a:pt x="298" y="523"/>
                </a:cubicBezTo>
                <a:cubicBezTo>
                  <a:pt x="280" y="508"/>
                  <a:pt x="305" y="525"/>
                  <a:pt x="315" y="518"/>
                </a:cubicBezTo>
                <a:cubicBezTo>
                  <a:pt x="325" y="510"/>
                  <a:pt x="324" y="515"/>
                  <a:pt x="329" y="500"/>
                </a:cubicBezTo>
                <a:cubicBezTo>
                  <a:pt x="335" y="484"/>
                  <a:pt x="328" y="493"/>
                  <a:pt x="332" y="484"/>
                </a:cubicBezTo>
                <a:cubicBezTo>
                  <a:pt x="337" y="475"/>
                  <a:pt x="330" y="478"/>
                  <a:pt x="333" y="459"/>
                </a:cubicBezTo>
                <a:cubicBezTo>
                  <a:pt x="336" y="439"/>
                  <a:pt x="318" y="458"/>
                  <a:pt x="311" y="442"/>
                </a:cubicBezTo>
                <a:cubicBezTo>
                  <a:pt x="304" y="426"/>
                  <a:pt x="294" y="445"/>
                  <a:pt x="297" y="431"/>
                </a:cubicBezTo>
                <a:cubicBezTo>
                  <a:pt x="300" y="418"/>
                  <a:pt x="298" y="417"/>
                  <a:pt x="280" y="416"/>
                </a:cubicBezTo>
                <a:cubicBezTo>
                  <a:pt x="262" y="414"/>
                  <a:pt x="257" y="410"/>
                  <a:pt x="242" y="403"/>
                </a:cubicBezTo>
                <a:cubicBezTo>
                  <a:pt x="228" y="397"/>
                  <a:pt x="234" y="396"/>
                  <a:pt x="219" y="387"/>
                </a:cubicBezTo>
                <a:cubicBezTo>
                  <a:pt x="205" y="379"/>
                  <a:pt x="207" y="387"/>
                  <a:pt x="215" y="378"/>
                </a:cubicBezTo>
                <a:cubicBezTo>
                  <a:pt x="222" y="370"/>
                  <a:pt x="222" y="373"/>
                  <a:pt x="238" y="375"/>
                </a:cubicBezTo>
                <a:cubicBezTo>
                  <a:pt x="253" y="378"/>
                  <a:pt x="244" y="378"/>
                  <a:pt x="256" y="397"/>
                </a:cubicBezTo>
                <a:cubicBezTo>
                  <a:pt x="267" y="416"/>
                  <a:pt x="267" y="400"/>
                  <a:pt x="287" y="393"/>
                </a:cubicBezTo>
                <a:cubicBezTo>
                  <a:pt x="308" y="386"/>
                  <a:pt x="287" y="393"/>
                  <a:pt x="296" y="373"/>
                </a:cubicBezTo>
                <a:cubicBezTo>
                  <a:pt x="304" y="353"/>
                  <a:pt x="304" y="357"/>
                  <a:pt x="305" y="334"/>
                </a:cubicBezTo>
                <a:cubicBezTo>
                  <a:pt x="306" y="312"/>
                  <a:pt x="293" y="323"/>
                  <a:pt x="278" y="320"/>
                </a:cubicBezTo>
                <a:cubicBezTo>
                  <a:pt x="264" y="317"/>
                  <a:pt x="275" y="308"/>
                  <a:pt x="269" y="296"/>
                </a:cubicBezTo>
                <a:cubicBezTo>
                  <a:pt x="262" y="284"/>
                  <a:pt x="253" y="284"/>
                  <a:pt x="254" y="266"/>
                </a:cubicBezTo>
                <a:cubicBezTo>
                  <a:pt x="255" y="248"/>
                  <a:pt x="243" y="245"/>
                  <a:pt x="238" y="234"/>
                </a:cubicBezTo>
                <a:cubicBezTo>
                  <a:pt x="234" y="223"/>
                  <a:pt x="238" y="225"/>
                  <a:pt x="247" y="217"/>
                </a:cubicBezTo>
                <a:cubicBezTo>
                  <a:pt x="255" y="210"/>
                  <a:pt x="247" y="217"/>
                  <a:pt x="261" y="230"/>
                </a:cubicBezTo>
                <a:cubicBezTo>
                  <a:pt x="274" y="242"/>
                  <a:pt x="268" y="242"/>
                  <a:pt x="261" y="255"/>
                </a:cubicBezTo>
                <a:cubicBezTo>
                  <a:pt x="254" y="269"/>
                  <a:pt x="275" y="270"/>
                  <a:pt x="287" y="282"/>
                </a:cubicBezTo>
                <a:cubicBezTo>
                  <a:pt x="299" y="295"/>
                  <a:pt x="309" y="291"/>
                  <a:pt x="328" y="290"/>
                </a:cubicBezTo>
                <a:cubicBezTo>
                  <a:pt x="346" y="289"/>
                  <a:pt x="331" y="302"/>
                  <a:pt x="332" y="312"/>
                </a:cubicBezTo>
                <a:cubicBezTo>
                  <a:pt x="334" y="322"/>
                  <a:pt x="345" y="319"/>
                  <a:pt x="350" y="305"/>
                </a:cubicBezTo>
                <a:cubicBezTo>
                  <a:pt x="355" y="290"/>
                  <a:pt x="363" y="302"/>
                  <a:pt x="365" y="289"/>
                </a:cubicBezTo>
                <a:cubicBezTo>
                  <a:pt x="367" y="275"/>
                  <a:pt x="359" y="286"/>
                  <a:pt x="346" y="288"/>
                </a:cubicBezTo>
                <a:cubicBezTo>
                  <a:pt x="333" y="289"/>
                  <a:pt x="346" y="288"/>
                  <a:pt x="343" y="276"/>
                </a:cubicBezTo>
                <a:cubicBezTo>
                  <a:pt x="339" y="264"/>
                  <a:pt x="343" y="263"/>
                  <a:pt x="349" y="250"/>
                </a:cubicBezTo>
                <a:cubicBezTo>
                  <a:pt x="355" y="236"/>
                  <a:pt x="347" y="229"/>
                  <a:pt x="342" y="215"/>
                </a:cubicBezTo>
                <a:cubicBezTo>
                  <a:pt x="338" y="201"/>
                  <a:pt x="335" y="179"/>
                  <a:pt x="334" y="164"/>
                </a:cubicBezTo>
                <a:cubicBezTo>
                  <a:pt x="332" y="148"/>
                  <a:pt x="330" y="144"/>
                  <a:pt x="332" y="129"/>
                </a:cubicBezTo>
                <a:cubicBezTo>
                  <a:pt x="334" y="115"/>
                  <a:pt x="338" y="123"/>
                  <a:pt x="345" y="111"/>
                </a:cubicBezTo>
                <a:cubicBezTo>
                  <a:pt x="353" y="100"/>
                  <a:pt x="335" y="103"/>
                  <a:pt x="324" y="97"/>
                </a:cubicBezTo>
                <a:cubicBezTo>
                  <a:pt x="313" y="92"/>
                  <a:pt x="322" y="86"/>
                  <a:pt x="327" y="72"/>
                </a:cubicBezTo>
                <a:cubicBezTo>
                  <a:pt x="332" y="59"/>
                  <a:pt x="334" y="63"/>
                  <a:pt x="327" y="50"/>
                </a:cubicBezTo>
                <a:cubicBezTo>
                  <a:pt x="320" y="37"/>
                  <a:pt x="322" y="45"/>
                  <a:pt x="310" y="41"/>
                </a:cubicBezTo>
                <a:cubicBezTo>
                  <a:pt x="298" y="38"/>
                  <a:pt x="292" y="32"/>
                  <a:pt x="265" y="22"/>
                </a:cubicBezTo>
                <a:cubicBezTo>
                  <a:pt x="239" y="12"/>
                  <a:pt x="275" y="30"/>
                  <a:pt x="275" y="42"/>
                </a:cubicBezTo>
                <a:cubicBezTo>
                  <a:pt x="275" y="55"/>
                  <a:pt x="257" y="41"/>
                  <a:pt x="247" y="34"/>
                </a:cubicBezTo>
                <a:cubicBezTo>
                  <a:pt x="237" y="27"/>
                  <a:pt x="234" y="23"/>
                  <a:pt x="215" y="11"/>
                </a:cubicBezTo>
                <a:cubicBezTo>
                  <a:pt x="196" y="0"/>
                  <a:pt x="215" y="11"/>
                  <a:pt x="212" y="29"/>
                </a:cubicBezTo>
                <a:cubicBezTo>
                  <a:pt x="209" y="46"/>
                  <a:pt x="217" y="56"/>
                  <a:pt x="212" y="76"/>
                </a:cubicBezTo>
                <a:cubicBezTo>
                  <a:pt x="207" y="95"/>
                  <a:pt x="207" y="63"/>
                  <a:pt x="203" y="51"/>
                </a:cubicBezTo>
                <a:cubicBezTo>
                  <a:pt x="200" y="39"/>
                  <a:pt x="198" y="31"/>
                  <a:pt x="179" y="22"/>
                </a:cubicBezTo>
                <a:cubicBezTo>
                  <a:pt x="160" y="13"/>
                  <a:pt x="145" y="21"/>
                  <a:pt x="127" y="32"/>
                </a:cubicBezTo>
                <a:cubicBezTo>
                  <a:pt x="110" y="42"/>
                  <a:pt x="136" y="44"/>
                  <a:pt x="128" y="56"/>
                </a:cubicBezTo>
                <a:cubicBezTo>
                  <a:pt x="119" y="68"/>
                  <a:pt x="128" y="67"/>
                  <a:pt x="115" y="81"/>
                </a:cubicBezTo>
                <a:cubicBezTo>
                  <a:pt x="102" y="95"/>
                  <a:pt x="122" y="107"/>
                  <a:pt x="125" y="122"/>
                </a:cubicBezTo>
                <a:cubicBezTo>
                  <a:pt x="128" y="136"/>
                  <a:pt x="125" y="131"/>
                  <a:pt x="129" y="157"/>
                </a:cubicBezTo>
                <a:cubicBezTo>
                  <a:pt x="133" y="183"/>
                  <a:pt x="127" y="173"/>
                  <a:pt x="123" y="187"/>
                </a:cubicBezTo>
                <a:cubicBezTo>
                  <a:pt x="119" y="202"/>
                  <a:pt x="118" y="196"/>
                  <a:pt x="112" y="215"/>
                </a:cubicBezTo>
                <a:cubicBezTo>
                  <a:pt x="106" y="234"/>
                  <a:pt x="112" y="241"/>
                  <a:pt x="105" y="252"/>
                </a:cubicBezTo>
                <a:cubicBezTo>
                  <a:pt x="97" y="264"/>
                  <a:pt x="108" y="297"/>
                  <a:pt x="111" y="318"/>
                </a:cubicBezTo>
                <a:cubicBezTo>
                  <a:pt x="113" y="340"/>
                  <a:pt x="119" y="325"/>
                  <a:pt x="131" y="331"/>
                </a:cubicBezTo>
                <a:cubicBezTo>
                  <a:pt x="143" y="337"/>
                  <a:pt x="135" y="341"/>
                  <a:pt x="145" y="351"/>
                </a:cubicBezTo>
                <a:cubicBezTo>
                  <a:pt x="155" y="362"/>
                  <a:pt x="152" y="365"/>
                  <a:pt x="148" y="379"/>
                </a:cubicBezTo>
                <a:cubicBezTo>
                  <a:pt x="144" y="393"/>
                  <a:pt x="148" y="379"/>
                  <a:pt x="141" y="376"/>
                </a:cubicBezTo>
                <a:cubicBezTo>
                  <a:pt x="135" y="373"/>
                  <a:pt x="126" y="356"/>
                  <a:pt x="124" y="344"/>
                </a:cubicBezTo>
                <a:cubicBezTo>
                  <a:pt x="123" y="331"/>
                  <a:pt x="107" y="332"/>
                  <a:pt x="98" y="329"/>
                </a:cubicBezTo>
                <a:cubicBezTo>
                  <a:pt x="89" y="327"/>
                  <a:pt x="90" y="309"/>
                  <a:pt x="91" y="294"/>
                </a:cubicBezTo>
                <a:cubicBezTo>
                  <a:pt x="91" y="278"/>
                  <a:pt x="91" y="257"/>
                  <a:pt x="92" y="236"/>
                </a:cubicBezTo>
                <a:cubicBezTo>
                  <a:pt x="93" y="214"/>
                  <a:pt x="90" y="224"/>
                  <a:pt x="79" y="235"/>
                </a:cubicBezTo>
                <a:cubicBezTo>
                  <a:pt x="67" y="246"/>
                  <a:pt x="67" y="248"/>
                  <a:pt x="60" y="267"/>
                </a:cubicBezTo>
                <a:cubicBezTo>
                  <a:pt x="53" y="285"/>
                  <a:pt x="42" y="280"/>
                  <a:pt x="39" y="296"/>
                </a:cubicBezTo>
                <a:cubicBezTo>
                  <a:pt x="36" y="313"/>
                  <a:pt x="37" y="327"/>
                  <a:pt x="24" y="334"/>
                </a:cubicBezTo>
                <a:cubicBezTo>
                  <a:pt x="10" y="341"/>
                  <a:pt x="30" y="346"/>
                  <a:pt x="15" y="370"/>
                </a:cubicBezTo>
                <a:cubicBezTo>
                  <a:pt x="0" y="394"/>
                  <a:pt x="16" y="385"/>
                  <a:pt x="15" y="402"/>
                </a:cubicBezTo>
                <a:cubicBezTo>
                  <a:pt x="15" y="420"/>
                  <a:pt x="31" y="432"/>
                  <a:pt x="37" y="446"/>
                </a:cubicBezTo>
                <a:cubicBezTo>
                  <a:pt x="42" y="460"/>
                  <a:pt x="27" y="443"/>
                  <a:pt x="16" y="463"/>
                </a:cubicBezTo>
                <a:cubicBezTo>
                  <a:pt x="5" y="482"/>
                  <a:pt x="16" y="481"/>
                  <a:pt x="16" y="499"/>
                </a:cubicBezTo>
                <a:cubicBezTo>
                  <a:pt x="17" y="517"/>
                  <a:pt x="24" y="505"/>
                  <a:pt x="34" y="488"/>
                </a:cubicBezTo>
                <a:cubicBezTo>
                  <a:pt x="43" y="471"/>
                  <a:pt x="32" y="475"/>
                  <a:pt x="48" y="489"/>
                </a:cubicBezTo>
                <a:cubicBezTo>
                  <a:pt x="63" y="502"/>
                  <a:pt x="46" y="500"/>
                  <a:pt x="42" y="518"/>
                </a:cubicBezTo>
                <a:cubicBezTo>
                  <a:pt x="37" y="536"/>
                  <a:pt x="45" y="527"/>
                  <a:pt x="37" y="538"/>
                </a:cubicBezTo>
                <a:cubicBezTo>
                  <a:pt x="30" y="548"/>
                  <a:pt x="38" y="553"/>
                  <a:pt x="44" y="575"/>
                </a:cubicBezTo>
                <a:cubicBezTo>
                  <a:pt x="51" y="596"/>
                  <a:pt x="55" y="592"/>
                  <a:pt x="49" y="605"/>
                </a:cubicBezTo>
                <a:cubicBezTo>
                  <a:pt x="44" y="619"/>
                  <a:pt x="49" y="605"/>
                  <a:pt x="38" y="612"/>
                </a:cubicBezTo>
                <a:cubicBezTo>
                  <a:pt x="27" y="618"/>
                  <a:pt x="46" y="618"/>
                  <a:pt x="55" y="624"/>
                </a:cubicBezTo>
                <a:cubicBezTo>
                  <a:pt x="65" y="630"/>
                  <a:pt x="60" y="628"/>
                  <a:pt x="64" y="658"/>
                </a:cubicBezTo>
                <a:cubicBezTo>
                  <a:pt x="68" y="689"/>
                  <a:pt x="74" y="682"/>
                  <a:pt x="80" y="698"/>
                </a:cubicBezTo>
                <a:cubicBezTo>
                  <a:pt x="86" y="714"/>
                  <a:pt x="85" y="708"/>
                  <a:pt x="97" y="726"/>
                </a:cubicBezTo>
                <a:cubicBezTo>
                  <a:pt x="109" y="745"/>
                  <a:pt x="106" y="737"/>
                  <a:pt x="135" y="735"/>
                </a:cubicBezTo>
                <a:cubicBezTo>
                  <a:pt x="165" y="733"/>
                  <a:pt x="154" y="734"/>
                  <a:pt x="167" y="741"/>
                </a:cubicBezTo>
                <a:cubicBezTo>
                  <a:pt x="176" y="747"/>
                  <a:pt x="179" y="737"/>
                  <a:pt x="176" y="7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2" name="Freeform 98"/>
          <p:cNvSpPr>
            <a:spLocks/>
          </p:cNvSpPr>
          <p:nvPr/>
        </p:nvSpPr>
        <p:spPr bwMode="auto">
          <a:xfrm>
            <a:off x="5318126" y="963613"/>
            <a:ext cx="66675" cy="49213"/>
          </a:xfrm>
          <a:custGeom>
            <a:avLst/>
            <a:gdLst/>
            <a:ahLst/>
            <a:cxnLst>
              <a:cxn ang="0">
                <a:pos x="47" y="79"/>
              </a:cxn>
              <a:cxn ang="0">
                <a:pos x="46" y="106"/>
              </a:cxn>
              <a:cxn ang="0">
                <a:pos x="34" y="122"/>
              </a:cxn>
              <a:cxn ang="0">
                <a:pos x="12" y="129"/>
              </a:cxn>
              <a:cxn ang="0">
                <a:pos x="28" y="152"/>
              </a:cxn>
              <a:cxn ang="0">
                <a:pos x="65" y="170"/>
              </a:cxn>
              <a:cxn ang="0">
                <a:pos x="106" y="163"/>
              </a:cxn>
              <a:cxn ang="0">
                <a:pos x="119" y="137"/>
              </a:cxn>
              <a:cxn ang="0">
                <a:pos x="132" y="135"/>
              </a:cxn>
              <a:cxn ang="0">
                <a:pos x="156" y="108"/>
              </a:cxn>
              <a:cxn ang="0">
                <a:pos x="170" y="78"/>
              </a:cxn>
              <a:cxn ang="0">
                <a:pos x="198" y="44"/>
              </a:cxn>
              <a:cxn ang="0">
                <a:pos x="233" y="22"/>
              </a:cxn>
              <a:cxn ang="0">
                <a:pos x="205" y="9"/>
              </a:cxn>
              <a:cxn ang="0">
                <a:pos x="190" y="19"/>
              </a:cxn>
              <a:cxn ang="0">
                <a:pos x="167" y="30"/>
              </a:cxn>
              <a:cxn ang="0">
                <a:pos x="141" y="18"/>
              </a:cxn>
              <a:cxn ang="0">
                <a:pos x="120" y="23"/>
              </a:cxn>
              <a:cxn ang="0">
                <a:pos x="112" y="49"/>
              </a:cxn>
              <a:cxn ang="0">
                <a:pos x="85" y="48"/>
              </a:cxn>
              <a:cxn ang="0">
                <a:pos x="59" y="65"/>
              </a:cxn>
              <a:cxn ang="0">
                <a:pos x="47" y="79"/>
              </a:cxn>
            </a:cxnLst>
            <a:rect l="0" t="0" r="r" b="b"/>
            <a:pathLst>
              <a:path w="248" h="181">
                <a:moveTo>
                  <a:pt x="47" y="79"/>
                </a:moveTo>
                <a:cubicBezTo>
                  <a:pt x="43" y="88"/>
                  <a:pt x="43" y="90"/>
                  <a:pt x="46" y="106"/>
                </a:cubicBezTo>
                <a:cubicBezTo>
                  <a:pt x="49" y="123"/>
                  <a:pt x="43" y="118"/>
                  <a:pt x="34" y="122"/>
                </a:cubicBezTo>
                <a:cubicBezTo>
                  <a:pt x="24" y="125"/>
                  <a:pt x="25" y="121"/>
                  <a:pt x="12" y="129"/>
                </a:cubicBezTo>
                <a:cubicBezTo>
                  <a:pt x="0" y="138"/>
                  <a:pt x="13" y="146"/>
                  <a:pt x="28" y="152"/>
                </a:cubicBezTo>
                <a:cubicBezTo>
                  <a:pt x="43" y="158"/>
                  <a:pt x="42" y="159"/>
                  <a:pt x="65" y="170"/>
                </a:cubicBezTo>
                <a:cubicBezTo>
                  <a:pt x="88" y="181"/>
                  <a:pt x="75" y="178"/>
                  <a:pt x="106" y="163"/>
                </a:cubicBezTo>
                <a:cubicBezTo>
                  <a:pt x="138" y="148"/>
                  <a:pt x="116" y="155"/>
                  <a:pt x="119" y="137"/>
                </a:cubicBezTo>
                <a:cubicBezTo>
                  <a:pt x="123" y="119"/>
                  <a:pt x="122" y="134"/>
                  <a:pt x="132" y="135"/>
                </a:cubicBezTo>
                <a:cubicBezTo>
                  <a:pt x="141" y="135"/>
                  <a:pt x="141" y="121"/>
                  <a:pt x="156" y="108"/>
                </a:cubicBezTo>
                <a:cubicBezTo>
                  <a:pt x="172" y="95"/>
                  <a:pt x="165" y="90"/>
                  <a:pt x="170" y="78"/>
                </a:cubicBezTo>
                <a:cubicBezTo>
                  <a:pt x="175" y="66"/>
                  <a:pt x="187" y="52"/>
                  <a:pt x="198" y="44"/>
                </a:cubicBezTo>
                <a:cubicBezTo>
                  <a:pt x="210" y="35"/>
                  <a:pt x="219" y="34"/>
                  <a:pt x="233" y="22"/>
                </a:cubicBezTo>
                <a:cubicBezTo>
                  <a:pt x="248" y="10"/>
                  <a:pt x="221" y="19"/>
                  <a:pt x="205" y="9"/>
                </a:cubicBezTo>
                <a:cubicBezTo>
                  <a:pt x="190" y="0"/>
                  <a:pt x="196" y="14"/>
                  <a:pt x="190" y="19"/>
                </a:cubicBezTo>
                <a:cubicBezTo>
                  <a:pt x="183" y="25"/>
                  <a:pt x="179" y="24"/>
                  <a:pt x="167" y="30"/>
                </a:cubicBezTo>
                <a:cubicBezTo>
                  <a:pt x="155" y="35"/>
                  <a:pt x="147" y="29"/>
                  <a:pt x="141" y="18"/>
                </a:cubicBezTo>
                <a:cubicBezTo>
                  <a:pt x="134" y="7"/>
                  <a:pt x="129" y="13"/>
                  <a:pt x="120" y="23"/>
                </a:cubicBezTo>
                <a:cubicBezTo>
                  <a:pt x="111" y="34"/>
                  <a:pt x="119" y="39"/>
                  <a:pt x="112" y="49"/>
                </a:cubicBezTo>
                <a:cubicBezTo>
                  <a:pt x="104" y="59"/>
                  <a:pt x="98" y="50"/>
                  <a:pt x="85" y="48"/>
                </a:cubicBezTo>
                <a:cubicBezTo>
                  <a:pt x="72" y="45"/>
                  <a:pt x="67" y="56"/>
                  <a:pt x="59" y="65"/>
                </a:cubicBezTo>
                <a:cubicBezTo>
                  <a:pt x="52" y="73"/>
                  <a:pt x="51" y="69"/>
                  <a:pt x="47" y="7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5340351" y="598488"/>
            <a:ext cx="100013" cy="144463"/>
          </a:xfrm>
          <a:custGeom>
            <a:avLst/>
            <a:gdLst/>
            <a:ahLst/>
            <a:cxnLst>
              <a:cxn ang="0">
                <a:pos x="83" y="529"/>
              </a:cxn>
              <a:cxn ang="0">
                <a:pos x="114" y="484"/>
              </a:cxn>
              <a:cxn ang="0">
                <a:pos x="144" y="497"/>
              </a:cxn>
              <a:cxn ang="0">
                <a:pos x="189" y="525"/>
              </a:cxn>
              <a:cxn ang="0">
                <a:pos x="225" y="518"/>
              </a:cxn>
              <a:cxn ang="0">
                <a:pos x="249" y="483"/>
              </a:cxn>
              <a:cxn ang="0">
                <a:pos x="222" y="475"/>
              </a:cxn>
              <a:cxn ang="0">
                <a:pos x="210" y="444"/>
              </a:cxn>
              <a:cxn ang="0">
                <a:pos x="232" y="398"/>
              </a:cxn>
              <a:cxn ang="0">
                <a:pos x="275" y="359"/>
              </a:cxn>
              <a:cxn ang="0">
                <a:pos x="275" y="312"/>
              </a:cxn>
              <a:cxn ang="0">
                <a:pos x="229" y="305"/>
              </a:cxn>
              <a:cxn ang="0">
                <a:pos x="222" y="291"/>
              </a:cxn>
              <a:cxn ang="0">
                <a:pos x="296" y="289"/>
              </a:cxn>
              <a:cxn ang="0">
                <a:pos x="295" y="271"/>
              </a:cxn>
              <a:cxn ang="0">
                <a:pos x="274" y="253"/>
              </a:cxn>
              <a:cxn ang="0">
                <a:pos x="266" y="210"/>
              </a:cxn>
              <a:cxn ang="0">
                <a:pos x="294" y="217"/>
              </a:cxn>
              <a:cxn ang="0">
                <a:pos x="323" y="216"/>
              </a:cxn>
              <a:cxn ang="0">
                <a:pos x="327" y="177"/>
              </a:cxn>
              <a:cxn ang="0">
                <a:pos x="293" y="154"/>
              </a:cxn>
              <a:cxn ang="0">
                <a:pos x="315" y="136"/>
              </a:cxn>
              <a:cxn ang="0">
                <a:pos x="357" y="120"/>
              </a:cxn>
              <a:cxn ang="0">
                <a:pos x="319" y="111"/>
              </a:cxn>
              <a:cxn ang="0">
                <a:pos x="319" y="80"/>
              </a:cxn>
              <a:cxn ang="0">
                <a:pos x="292" y="73"/>
              </a:cxn>
              <a:cxn ang="0">
                <a:pos x="245" y="63"/>
              </a:cxn>
              <a:cxn ang="0">
                <a:pos x="229" y="46"/>
              </a:cxn>
              <a:cxn ang="0">
                <a:pos x="205" y="92"/>
              </a:cxn>
              <a:cxn ang="0">
                <a:pos x="174" y="153"/>
              </a:cxn>
              <a:cxn ang="0">
                <a:pos x="186" y="91"/>
              </a:cxn>
              <a:cxn ang="0">
                <a:pos x="172" y="32"/>
              </a:cxn>
              <a:cxn ang="0">
                <a:pos x="138" y="65"/>
              </a:cxn>
              <a:cxn ang="0">
                <a:pos x="123" y="82"/>
              </a:cxn>
              <a:cxn ang="0">
                <a:pos x="99" y="108"/>
              </a:cxn>
              <a:cxn ang="0">
                <a:pos x="76" y="123"/>
              </a:cxn>
              <a:cxn ang="0">
                <a:pos x="76" y="154"/>
              </a:cxn>
              <a:cxn ang="0">
                <a:pos x="59" y="186"/>
              </a:cxn>
              <a:cxn ang="0">
                <a:pos x="72" y="216"/>
              </a:cxn>
              <a:cxn ang="0">
                <a:pos x="73" y="263"/>
              </a:cxn>
              <a:cxn ang="0">
                <a:pos x="65" y="269"/>
              </a:cxn>
              <a:cxn ang="0">
                <a:pos x="68" y="282"/>
              </a:cxn>
              <a:cxn ang="0">
                <a:pos x="68" y="304"/>
              </a:cxn>
              <a:cxn ang="0">
                <a:pos x="61" y="318"/>
              </a:cxn>
              <a:cxn ang="0">
                <a:pos x="41" y="336"/>
              </a:cxn>
              <a:cxn ang="0">
                <a:pos x="34" y="366"/>
              </a:cxn>
              <a:cxn ang="0">
                <a:pos x="52" y="385"/>
              </a:cxn>
              <a:cxn ang="0">
                <a:pos x="34" y="394"/>
              </a:cxn>
              <a:cxn ang="0">
                <a:pos x="9" y="402"/>
              </a:cxn>
              <a:cxn ang="0">
                <a:pos x="28" y="439"/>
              </a:cxn>
              <a:cxn ang="0">
                <a:pos x="23" y="468"/>
              </a:cxn>
              <a:cxn ang="0">
                <a:pos x="23" y="498"/>
              </a:cxn>
              <a:cxn ang="0">
                <a:pos x="29" y="517"/>
              </a:cxn>
              <a:cxn ang="0">
                <a:pos x="64" y="524"/>
              </a:cxn>
              <a:cxn ang="0">
                <a:pos x="83" y="529"/>
              </a:cxn>
            </a:cxnLst>
            <a:rect l="0" t="0" r="r" b="b"/>
            <a:pathLst>
              <a:path w="372" h="540">
                <a:moveTo>
                  <a:pt x="83" y="529"/>
                </a:moveTo>
                <a:cubicBezTo>
                  <a:pt x="102" y="534"/>
                  <a:pt x="96" y="501"/>
                  <a:pt x="114" y="484"/>
                </a:cubicBezTo>
                <a:cubicBezTo>
                  <a:pt x="131" y="467"/>
                  <a:pt x="124" y="485"/>
                  <a:pt x="144" y="497"/>
                </a:cubicBezTo>
                <a:cubicBezTo>
                  <a:pt x="163" y="510"/>
                  <a:pt x="162" y="510"/>
                  <a:pt x="189" y="525"/>
                </a:cubicBezTo>
                <a:cubicBezTo>
                  <a:pt x="216" y="540"/>
                  <a:pt x="212" y="534"/>
                  <a:pt x="225" y="518"/>
                </a:cubicBezTo>
                <a:cubicBezTo>
                  <a:pt x="238" y="502"/>
                  <a:pt x="243" y="512"/>
                  <a:pt x="249" y="483"/>
                </a:cubicBezTo>
                <a:cubicBezTo>
                  <a:pt x="255" y="453"/>
                  <a:pt x="236" y="478"/>
                  <a:pt x="222" y="475"/>
                </a:cubicBezTo>
                <a:cubicBezTo>
                  <a:pt x="209" y="473"/>
                  <a:pt x="205" y="463"/>
                  <a:pt x="210" y="444"/>
                </a:cubicBezTo>
                <a:cubicBezTo>
                  <a:pt x="216" y="424"/>
                  <a:pt x="202" y="406"/>
                  <a:pt x="232" y="398"/>
                </a:cubicBezTo>
                <a:cubicBezTo>
                  <a:pt x="263" y="389"/>
                  <a:pt x="247" y="375"/>
                  <a:pt x="275" y="359"/>
                </a:cubicBezTo>
                <a:cubicBezTo>
                  <a:pt x="303" y="343"/>
                  <a:pt x="284" y="333"/>
                  <a:pt x="275" y="312"/>
                </a:cubicBezTo>
                <a:cubicBezTo>
                  <a:pt x="265" y="290"/>
                  <a:pt x="257" y="309"/>
                  <a:pt x="229" y="305"/>
                </a:cubicBezTo>
                <a:cubicBezTo>
                  <a:pt x="200" y="302"/>
                  <a:pt x="209" y="303"/>
                  <a:pt x="222" y="291"/>
                </a:cubicBezTo>
                <a:cubicBezTo>
                  <a:pt x="235" y="280"/>
                  <a:pt x="252" y="291"/>
                  <a:pt x="296" y="289"/>
                </a:cubicBezTo>
                <a:cubicBezTo>
                  <a:pt x="340" y="287"/>
                  <a:pt x="296" y="289"/>
                  <a:pt x="295" y="271"/>
                </a:cubicBezTo>
                <a:cubicBezTo>
                  <a:pt x="294" y="254"/>
                  <a:pt x="265" y="260"/>
                  <a:pt x="274" y="253"/>
                </a:cubicBezTo>
                <a:cubicBezTo>
                  <a:pt x="282" y="245"/>
                  <a:pt x="271" y="235"/>
                  <a:pt x="266" y="210"/>
                </a:cubicBezTo>
                <a:cubicBezTo>
                  <a:pt x="262" y="184"/>
                  <a:pt x="266" y="210"/>
                  <a:pt x="294" y="217"/>
                </a:cubicBezTo>
                <a:cubicBezTo>
                  <a:pt x="321" y="224"/>
                  <a:pt x="315" y="233"/>
                  <a:pt x="323" y="216"/>
                </a:cubicBezTo>
                <a:cubicBezTo>
                  <a:pt x="332" y="199"/>
                  <a:pt x="330" y="197"/>
                  <a:pt x="327" y="177"/>
                </a:cubicBezTo>
                <a:cubicBezTo>
                  <a:pt x="325" y="158"/>
                  <a:pt x="322" y="156"/>
                  <a:pt x="293" y="154"/>
                </a:cubicBezTo>
                <a:cubicBezTo>
                  <a:pt x="264" y="153"/>
                  <a:pt x="294" y="147"/>
                  <a:pt x="315" y="136"/>
                </a:cubicBezTo>
                <a:cubicBezTo>
                  <a:pt x="337" y="125"/>
                  <a:pt x="342" y="131"/>
                  <a:pt x="357" y="120"/>
                </a:cubicBezTo>
                <a:cubicBezTo>
                  <a:pt x="372" y="109"/>
                  <a:pt x="350" y="112"/>
                  <a:pt x="319" y="111"/>
                </a:cubicBezTo>
                <a:cubicBezTo>
                  <a:pt x="289" y="109"/>
                  <a:pt x="326" y="97"/>
                  <a:pt x="319" y="80"/>
                </a:cubicBezTo>
                <a:cubicBezTo>
                  <a:pt x="312" y="62"/>
                  <a:pt x="319" y="80"/>
                  <a:pt x="292" y="73"/>
                </a:cubicBezTo>
                <a:cubicBezTo>
                  <a:pt x="264" y="65"/>
                  <a:pt x="280" y="72"/>
                  <a:pt x="245" y="63"/>
                </a:cubicBezTo>
                <a:cubicBezTo>
                  <a:pt x="209" y="53"/>
                  <a:pt x="245" y="63"/>
                  <a:pt x="229" y="46"/>
                </a:cubicBezTo>
                <a:cubicBezTo>
                  <a:pt x="214" y="30"/>
                  <a:pt x="221" y="65"/>
                  <a:pt x="205" y="92"/>
                </a:cubicBezTo>
                <a:cubicBezTo>
                  <a:pt x="190" y="118"/>
                  <a:pt x="196" y="148"/>
                  <a:pt x="174" y="153"/>
                </a:cubicBezTo>
                <a:cubicBezTo>
                  <a:pt x="152" y="158"/>
                  <a:pt x="176" y="122"/>
                  <a:pt x="186" y="91"/>
                </a:cubicBezTo>
                <a:cubicBezTo>
                  <a:pt x="197" y="60"/>
                  <a:pt x="179" y="63"/>
                  <a:pt x="172" y="32"/>
                </a:cubicBezTo>
                <a:cubicBezTo>
                  <a:pt x="165" y="0"/>
                  <a:pt x="139" y="25"/>
                  <a:pt x="138" y="65"/>
                </a:cubicBezTo>
                <a:cubicBezTo>
                  <a:pt x="136" y="106"/>
                  <a:pt x="127" y="69"/>
                  <a:pt x="123" y="82"/>
                </a:cubicBezTo>
                <a:cubicBezTo>
                  <a:pt x="118" y="96"/>
                  <a:pt x="114" y="101"/>
                  <a:pt x="99" y="108"/>
                </a:cubicBezTo>
                <a:cubicBezTo>
                  <a:pt x="84" y="115"/>
                  <a:pt x="88" y="110"/>
                  <a:pt x="76" y="123"/>
                </a:cubicBezTo>
                <a:cubicBezTo>
                  <a:pt x="63" y="136"/>
                  <a:pt x="82" y="137"/>
                  <a:pt x="76" y="154"/>
                </a:cubicBezTo>
                <a:cubicBezTo>
                  <a:pt x="70" y="171"/>
                  <a:pt x="69" y="158"/>
                  <a:pt x="59" y="186"/>
                </a:cubicBezTo>
                <a:cubicBezTo>
                  <a:pt x="50" y="215"/>
                  <a:pt x="61" y="206"/>
                  <a:pt x="72" y="216"/>
                </a:cubicBezTo>
                <a:cubicBezTo>
                  <a:pt x="83" y="226"/>
                  <a:pt x="73" y="245"/>
                  <a:pt x="73" y="263"/>
                </a:cubicBezTo>
                <a:cubicBezTo>
                  <a:pt x="73" y="281"/>
                  <a:pt x="73" y="263"/>
                  <a:pt x="65" y="269"/>
                </a:cubicBezTo>
                <a:cubicBezTo>
                  <a:pt x="58" y="274"/>
                  <a:pt x="65" y="278"/>
                  <a:pt x="68" y="282"/>
                </a:cubicBezTo>
                <a:cubicBezTo>
                  <a:pt x="70" y="286"/>
                  <a:pt x="74" y="296"/>
                  <a:pt x="68" y="304"/>
                </a:cubicBezTo>
                <a:cubicBezTo>
                  <a:pt x="61" y="311"/>
                  <a:pt x="60" y="305"/>
                  <a:pt x="61" y="318"/>
                </a:cubicBezTo>
                <a:cubicBezTo>
                  <a:pt x="62" y="331"/>
                  <a:pt x="49" y="324"/>
                  <a:pt x="41" y="336"/>
                </a:cubicBezTo>
                <a:cubicBezTo>
                  <a:pt x="34" y="347"/>
                  <a:pt x="42" y="342"/>
                  <a:pt x="34" y="366"/>
                </a:cubicBezTo>
                <a:cubicBezTo>
                  <a:pt x="26" y="390"/>
                  <a:pt x="45" y="371"/>
                  <a:pt x="52" y="385"/>
                </a:cubicBezTo>
                <a:cubicBezTo>
                  <a:pt x="58" y="399"/>
                  <a:pt x="50" y="398"/>
                  <a:pt x="34" y="394"/>
                </a:cubicBezTo>
                <a:cubicBezTo>
                  <a:pt x="19" y="391"/>
                  <a:pt x="19" y="380"/>
                  <a:pt x="9" y="402"/>
                </a:cubicBezTo>
                <a:cubicBezTo>
                  <a:pt x="0" y="424"/>
                  <a:pt x="18" y="421"/>
                  <a:pt x="28" y="439"/>
                </a:cubicBezTo>
                <a:cubicBezTo>
                  <a:pt x="38" y="457"/>
                  <a:pt x="30" y="457"/>
                  <a:pt x="23" y="468"/>
                </a:cubicBezTo>
                <a:cubicBezTo>
                  <a:pt x="17" y="480"/>
                  <a:pt x="11" y="485"/>
                  <a:pt x="23" y="498"/>
                </a:cubicBezTo>
                <a:cubicBezTo>
                  <a:pt x="36" y="510"/>
                  <a:pt x="34" y="501"/>
                  <a:pt x="29" y="517"/>
                </a:cubicBezTo>
                <a:cubicBezTo>
                  <a:pt x="24" y="534"/>
                  <a:pt x="44" y="526"/>
                  <a:pt x="64" y="524"/>
                </a:cubicBezTo>
                <a:cubicBezTo>
                  <a:pt x="81" y="522"/>
                  <a:pt x="64" y="524"/>
                  <a:pt x="83" y="52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4" name="Freeform 100"/>
          <p:cNvSpPr>
            <a:spLocks/>
          </p:cNvSpPr>
          <p:nvPr/>
        </p:nvSpPr>
        <p:spPr bwMode="auto">
          <a:xfrm>
            <a:off x="5018088" y="977901"/>
            <a:ext cx="38100" cy="30163"/>
          </a:xfrm>
          <a:custGeom>
            <a:avLst/>
            <a:gdLst/>
            <a:ahLst/>
            <a:cxnLst>
              <a:cxn ang="0">
                <a:pos x="90" y="110"/>
              </a:cxn>
              <a:cxn ang="0">
                <a:pos x="100" y="101"/>
              </a:cxn>
              <a:cxn ang="0">
                <a:pos x="111" y="91"/>
              </a:cxn>
              <a:cxn ang="0">
                <a:pos x="131" y="88"/>
              </a:cxn>
              <a:cxn ang="0">
                <a:pos x="131" y="74"/>
              </a:cxn>
              <a:cxn ang="0">
                <a:pos x="114" y="66"/>
              </a:cxn>
              <a:cxn ang="0">
                <a:pos x="127" y="57"/>
              </a:cxn>
              <a:cxn ang="0">
                <a:pos x="131" y="39"/>
              </a:cxn>
              <a:cxn ang="0">
                <a:pos x="109" y="27"/>
              </a:cxn>
              <a:cxn ang="0">
                <a:pos x="101" y="43"/>
              </a:cxn>
              <a:cxn ang="0">
                <a:pos x="90" y="57"/>
              </a:cxn>
              <a:cxn ang="0">
                <a:pos x="90" y="38"/>
              </a:cxn>
              <a:cxn ang="0">
                <a:pos x="82" y="25"/>
              </a:cxn>
              <a:cxn ang="0">
                <a:pos x="76" y="36"/>
              </a:cxn>
              <a:cxn ang="0">
                <a:pos x="71" y="28"/>
              </a:cxn>
              <a:cxn ang="0">
                <a:pos x="70" y="22"/>
              </a:cxn>
              <a:cxn ang="0">
                <a:pos x="61" y="31"/>
              </a:cxn>
              <a:cxn ang="0">
                <a:pos x="51" y="20"/>
              </a:cxn>
              <a:cxn ang="0">
                <a:pos x="45" y="14"/>
              </a:cxn>
              <a:cxn ang="0">
                <a:pos x="24" y="11"/>
              </a:cxn>
              <a:cxn ang="0">
                <a:pos x="16" y="29"/>
              </a:cxn>
              <a:cxn ang="0">
                <a:pos x="11" y="47"/>
              </a:cxn>
              <a:cxn ang="0">
                <a:pos x="29" y="72"/>
              </a:cxn>
              <a:cxn ang="0">
                <a:pos x="35" y="94"/>
              </a:cxn>
              <a:cxn ang="0">
                <a:pos x="47" y="93"/>
              </a:cxn>
              <a:cxn ang="0">
                <a:pos x="62" y="74"/>
              </a:cxn>
              <a:cxn ang="0">
                <a:pos x="78" y="79"/>
              </a:cxn>
              <a:cxn ang="0">
                <a:pos x="61" y="89"/>
              </a:cxn>
              <a:cxn ang="0">
                <a:pos x="68" y="109"/>
              </a:cxn>
              <a:cxn ang="0">
                <a:pos x="90" y="110"/>
              </a:cxn>
            </a:cxnLst>
            <a:rect l="0" t="0" r="r" b="b"/>
            <a:pathLst>
              <a:path w="144" h="115">
                <a:moveTo>
                  <a:pt x="90" y="110"/>
                </a:moveTo>
                <a:cubicBezTo>
                  <a:pt x="94" y="107"/>
                  <a:pt x="94" y="108"/>
                  <a:pt x="100" y="101"/>
                </a:cubicBezTo>
                <a:cubicBezTo>
                  <a:pt x="105" y="93"/>
                  <a:pt x="98" y="90"/>
                  <a:pt x="111" y="91"/>
                </a:cubicBezTo>
                <a:cubicBezTo>
                  <a:pt x="123" y="92"/>
                  <a:pt x="125" y="97"/>
                  <a:pt x="131" y="88"/>
                </a:cubicBezTo>
                <a:cubicBezTo>
                  <a:pt x="138" y="79"/>
                  <a:pt x="142" y="75"/>
                  <a:pt x="131" y="74"/>
                </a:cubicBezTo>
                <a:cubicBezTo>
                  <a:pt x="120" y="73"/>
                  <a:pt x="109" y="74"/>
                  <a:pt x="114" y="66"/>
                </a:cubicBezTo>
                <a:cubicBezTo>
                  <a:pt x="119" y="58"/>
                  <a:pt x="123" y="61"/>
                  <a:pt x="127" y="57"/>
                </a:cubicBezTo>
                <a:cubicBezTo>
                  <a:pt x="132" y="53"/>
                  <a:pt x="144" y="49"/>
                  <a:pt x="131" y="39"/>
                </a:cubicBezTo>
                <a:cubicBezTo>
                  <a:pt x="118" y="30"/>
                  <a:pt x="115" y="18"/>
                  <a:pt x="109" y="27"/>
                </a:cubicBezTo>
                <a:cubicBezTo>
                  <a:pt x="102" y="36"/>
                  <a:pt x="104" y="31"/>
                  <a:pt x="101" y="43"/>
                </a:cubicBezTo>
                <a:cubicBezTo>
                  <a:pt x="97" y="55"/>
                  <a:pt x="93" y="64"/>
                  <a:pt x="90" y="57"/>
                </a:cubicBezTo>
                <a:cubicBezTo>
                  <a:pt x="87" y="49"/>
                  <a:pt x="93" y="50"/>
                  <a:pt x="90" y="38"/>
                </a:cubicBezTo>
                <a:cubicBezTo>
                  <a:pt x="86" y="27"/>
                  <a:pt x="86" y="18"/>
                  <a:pt x="82" y="25"/>
                </a:cubicBezTo>
                <a:cubicBezTo>
                  <a:pt x="79" y="32"/>
                  <a:pt x="84" y="37"/>
                  <a:pt x="76" y="36"/>
                </a:cubicBezTo>
                <a:cubicBezTo>
                  <a:pt x="69" y="34"/>
                  <a:pt x="70" y="32"/>
                  <a:pt x="71" y="28"/>
                </a:cubicBezTo>
                <a:cubicBezTo>
                  <a:pt x="73" y="24"/>
                  <a:pt x="79" y="20"/>
                  <a:pt x="70" y="22"/>
                </a:cubicBezTo>
                <a:cubicBezTo>
                  <a:pt x="62" y="24"/>
                  <a:pt x="70" y="39"/>
                  <a:pt x="61" y="31"/>
                </a:cubicBezTo>
                <a:cubicBezTo>
                  <a:pt x="52" y="23"/>
                  <a:pt x="56" y="27"/>
                  <a:pt x="51" y="20"/>
                </a:cubicBezTo>
                <a:cubicBezTo>
                  <a:pt x="45" y="14"/>
                  <a:pt x="56" y="10"/>
                  <a:pt x="45" y="14"/>
                </a:cubicBezTo>
                <a:cubicBezTo>
                  <a:pt x="35" y="17"/>
                  <a:pt x="35" y="0"/>
                  <a:pt x="24" y="11"/>
                </a:cubicBezTo>
                <a:cubicBezTo>
                  <a:pt x="13" y="22"/>
                  <a:pt x="24" y="18"/>
                  <a:pt x="16" y="29"/>
                </a:cubicBezTo>
                <a:cubicBezTo>
                  <a:pt x="8" y="40"/>
                  <a:pt x="0" y="32"/>
                  <a:pt x="11" y="47"/>
                </a:cubicBezTo>
                <a:cubicBezTo>
                  <a:pt x="22" y="62"/>
                  <a:pt x="26" y="57"/>
                  <a:pt x="29" y="72"/>
                </a:cubicBezTo>
                <a:cubicBezTo>
                  <a:pt x="33" y="87"/>
                  <a:pt x="23" y="96"/>
                  <a:pt x="35" y="94"/>
                </a:cubicBezTo>
                <a:cubicBezTo>
                  <a:pt x="47" y="93"/>
                  <a:pt x="40" y="106"/>
                  <a:pt x="47" y="93"/>
                </a:cubicBezTo>
                <a:cubicBezTo>
                  <a:pt x="54" y="80"/>
                  <a:pt x="50" y="76"/>
                  <a:pt x="62" y="74"/>
                </a:cubicBezTo>
                <a:cubicBezTo>
                  <a:pt x="74" y="73"/>
                  <a:pt x="88" y="69"/>
                  <a:pt x="78" y="79"/>
                </a:cubicBezTo>
                <a:cubicBezTo>
                  <a:pt x="68" y="89"/>
                  <a:pt x="64" y="76"/>
                  <a:pt x="61" y="89"/>
                </a:cubicBezTo>
                <a:cubicBezTo>
                  <a:pt x="58" y="102"/>
                  <a:pt x="57" y="108"/>
                  <a:pt x="68" y="109"/>
                </a:cubicBezTo>
                <a:cubicBezTo>
                  <a:pt x="78" y="110"/>
                  <a:pt x="85" y="115"/>
                  <a:pt x="90" y="11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5" name="Freeform 101"/>
          <p:cNvSpPr>
            <a:spLocks/>
          </p:cNvSpPr>
          <p:nvPr/>
        </p:nvSpPr>
        <p:spPr bwMode="auto">
          <a:xfrm>
            <a:off x="5422901" y="930276"/>
            <a:ext cx="41275" cy="22225"/>
          </a:xfrm>
          <a:custGeom>
            <a:avLst/>
            <a:gdLst/>
            <a:ahLst/>
            <a:cxnLst>
              <a:cxn ang="0">
                <a:pos x="11" y="80"/>
              </a:cxn>
              <a:cxn ang="0">
                <a:pos x="17" y="76"/>
              </a:cxn>
              <a:cxn ang="0">
                <a:pos x="37" y="60"/>
              </a:cxn>
              <a:cxn ang="0">
                <a:pos x="69" y="50"/>
              </a:cxn>
              <a:cxn ang="0">
                <a:pos x="117" y="49"/>
              </a:cxn>
              <a:cxn ang="0">
                <a:pos x="127" y="30"/>
              </a:cxn>
              <a:cxn ang="0">
                <a:pos x="103" y="29"/>
              </a:cxn>
              <a:cxn ang="0">
                <a:pos x="96" y="18"/>
              </a:cxn>
              <a:cxn ang="0">
                <a:pos x="76" y="17"/>
              </a:cxn>
              <a:cxn ang="0">
                <a:pos x="64" y="9"/>
              </a:cxn>
              <a:cxn ang="0">
                <a:pos x="44" y="24"/>
              </a:cxn>
              <a:cxn ang="0">
                <a:pos x="29" y="35"/>
              </a:cxn>
              <a:cxn ang="0">
                <a:pos x="20" y="48"/>
              </a:cxn>
              <a:cxn ang="0">
                <a:pos x="5" y="71"/>
              </a:cxn>
              <a:cxn ang="0">
                <a:pos x="11" y="80"/>
              </a:cxn>
            </a:cxnLst>
            <a:rect l="0" t="0" r="r" b="b"/>
            <a:pathLst>
              <a:path w="152" h="84">
                <a:moveTo>
                  <a:pt x="11" y="80"/>
                </a:moveTo>
                <a:cubicBezTo>
                  <a:pt x="22" y="84"/>
                  <a:pt x="11" y="80"/>
                  <a:pt x="17" y="76"/>
                </a:cubicBezTo>
                <a:cubicBezTo>
                  <a:pt x="24" y="73"/>
                  <a:pt x="25" y="74"/>
                  <a:pt x="37" y="60"/>
                </a:cubicBezTo>
                <a:cubicBezTo>
                  <a:pt x="49" y="47"/>
                  <a:pt x="51" y="55"/>
                  <a:pt x="69" y="50"/>
                </a:cubicBezTo>
                <a:cubicBezTo>
                  <a:pt x="87" y="45"/>
                  <a:pt x="82" y="51"/>
                  <a:pt x="117" y="49"/>
                </a:cubicBezTo>
                <a:cubicBezTo>
                  <a:pt x="152" y="47"/>
                  <a:pt x="117" y="49"/>
                  <a:pt x="127" y="30"/>
                </a:cubicBezTo>
                <a:cubicBezTo>
                  <a:pt x="136" y="11"/>
                  <a:pt x="119" y="28"/>
                  <a:pt x="103" y="29"/>
                </a:cubicBezTo>
                <a:cubicBezTo>
                  <a:pt x="86" y="30"/>
                  <a:pt x="104" y="24"/>
                  <a:pt x="96" y="18"/>
                </a:cubicBezTo>
                <a:cubicBezTo>
                  <a:pt x="88" y="12"/>
                  <a:pt x="87" y="16"/>
                  <a:pt x="76" y="17"/>
                </a:cubicBezTo>
                <a:cubicBezTo>
                  <a:pt x="65" y="19"/>
                  <a:pt x="72" y="18"/>
                  <a:pt x="64" y="9"/>
                </a:cubicBezTo>
                <a:cubicBezTo>
                  <a:pt x="56" y="0"/>
                  <a:pt x="47" y="15"/>
                  <a:pt x="44" y="24"/>
                </a:cubicBezTo>
                <a:cubicBezTo>
                  <a:pt x="41" y="33"/>
                  <a:pt x="33" y="27"/>
                  <a:pt x="29" y="35"/>
                </a:cubicBezTo>
                <a:cubicBezTo>
                  <a:pt x="25" y="43"/>
                  <a:pt x="29" y="44"/>
                  <a:pt x="20" y="48"/>
                </a:cubicBezTo>
                <a:cubicBezTo>
                  <a:pt x="12" y="53"/>
                  <a:pt x="8" y="61"/>
                  <a:pt x="5" y="71"/>
                </a:cubicBezTo>
                <a:cubicBezTo>
                  <a:pt x="3" y="77"/>
                  <a:pt x="0" y="75"/>
                  <a:pt x="11" y="8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6" name="Freeform 102"/>
          <p:cNvSpPr>
            <a:spLocks/>
          </p:cNvSpPr>
          <p:nvPr/>
        </p:nvSpPr>
        <p:spPr bwMode="auto">
          <a:xfrm>
            <a:off x="5257801" y="1257301"/>
            <a:ext cx="22225" cy="17463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12" y="32"/>
              </a:cxn>
              <a:cxn ang="0">
                <a:pos x="17" y="52"/>
              </a:cxn>
              <a:cxn ang="0">
                <a:pos x="45" y="58"/>
              </a:cxn>
              <a:cxn ang="0">
                <a:pos x="63" y="51"/>
              </a:cxn>
              <a:cxn ang="0">
                <a:pos x="54" y="34"/>
              </a:cxn>
              <a:cxn ang="0">
                <a:pos x="30" y="21"/>
              </a:cxn>
              <a:cxn ang="0">
                <a:pos x="8" y="3"/>
              </a:cxn>
              <a:cxn ang="0">
                <a:pos x="1" y="13"/>
              </a:cxn>
            </a:cxnLst>
            <a:rect l="0" t="0" r="r" b="b"/>
            <a:pathLst>
              <a:path w="81" h="66">
                <a:moveTo>
                  <a:pt x="1" y="13"/>
                </a:moveTo>
                <a:cubicBezTo>
                  <a:pt x="2" y="19"/>
                  <a:pt x="2" y="25"/>
                  <a:pt x="12" y="32"/>
                </a:cubicBezTo>
                <a:cubicBezTo>
                  <a:pt x="23" y="39"/>
                  <a:pt x="15" y="39"/>
                  <a:pt x="17" y="52"/>
                </a:cubicBezTo>
                <a:cubicBezTo>
                  <a:pt x="19" y="66"/>
                  <a:pt x="29" y="61"/>
                  <a:pt x="45" y="58"/>
                </a:cubicBezTo>
                <a:cubicBezTo>
                  <a:pt x="62" y="54"/>
                  <a:pt x="45" y="52"/>
                  <a:pt x="63" y="51"/>
                </a:cubicBezTo>
                <a:cubicBezTo>
                  <a:pt x="81" y="51"/>
                  <a:pt x="67" y="42"/>
                  <a:pt x="54" y="34"/>
                </a:cubicBezTo>
                <a:cubicBezTo>
                  <a:pt x="41" y="26"/>
                  <a:pt x="43" y="29"/>
                  <a:pt x="30" y="21"/>
                </a:cubicBezTo>
                <a:cubicBezTo>
                  <a:pt x="17" y="12"/>
                  <a:pt x="23" y="9"/>
                  <a:pt x="8" y="3"/>
                </a:cubicBezTo>
                <a:cubicBezTo>
                  <a:pt x="1" y="0"/>
                  <a:pt x="0" y="7"/>
                  <a:pt x="1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7" name="Freeform 103"/>
          <p:cNvSpPr>
            <a:spLocks/>
          </p:cNvSpPr>
          <p:nvPr/>
        </p:nvSpPr>
        <p:spPr bwMode="auto">
          <a:xfrm>
            <a:off x="5170488" y="1165226"/>
            <a:ext cx="101600" cy="192088"/>
          </a:xfrm>
          <a:custGeom>
            <a:avLst/>
            <a:gdLst/>
            <a:ahLst/>
            <a:cxnLst>
              <a:cxn ang="0">
                <a:pos x="319" y="17"/>
              </a:cxn>
              <a:cxn ang="0">
                <a:pos x="307" y="3"/>
              </a:cxn>
              <a:cxn ang="0">
                <a:pos x="297" y="0"/>
              </a:cxn>
              <a:cxn ang="0">
                <a:pos x="284" y="1"/>
              </a:cxn>
              <a:cxn ang="0">
                <a:pos x="271" y="3"/>
              </a:cxn>
              <a:cxn ang="0">
                <a:pos x="263" y="13"/>
              </a:cxn>
              <a:cxn ang="0">
                <a:pos x="252" y="29"/>
              </a:cxn>
              <a:cxn ang="0">
                <a:pos x="232" y="45"/>
              </a:cxn>
              <a:cxn ang="0">
                <a:pos x="223" y="51"/>
              </a:cxn>
              <a:cxn ang="0">
                <a:pos x="207" y="56"/>
              </a:cxn>
              <a:cxn ang="0">
                <a:pos x="192" y="52"/>
              </a:cxn>
              <a:cxn ang="0">
                <a:pos x="192" y="61"/>
              </a:cxn>
              <a:cxn ang="0">
                <a:pos x="183" y="99"/>
              </a:cxn>
              <a:cxn ang="0">
                <a:pos x="143" y="202"/>
              </a:cxn>
              <a:cxn ang="0">
                <a:pos x="143" y="260"/>
              </a:cxn>
              <a:cxn ang="0">
                <a:pos x="104" y="345"/>
              </a:cxn>
              <a:cxn ang="0">
                <a:pos x="100" y="414"/>
              </a:cxn>
              <a:cxn ang="0">
                <a:pos x="97" y="490"/>
              </a:cxn>
              <a:cxn ang="0">
                <a:pos x="86" y="522"/>
              </a:cxn>
              <a:cxn ang="0">
                <a:pos x="64" y="521"/>
              </a:cxn>
              <a:cxn ang="0">
                <a:pos x="47" y="558"/>
              </a:cxn>
              <a:cxn ang="0">
                <a:pos x="42" y="606"/>
              </a:cxn>
              <a:cxn ang="0">
                <a:pos x="12" y="637"/>
              </a:cxn>
              <a:cxn ang="0">
                <a:pos x="32" y="690"/>
              </a:cxn>
              <a:cxn ang="0">
                <a:pos x="71" y="704"/>
              </a:cxn>
              <a:cxn ang="0">
                <a:pos x="90" y="665"/>
              </a:cxn>
              <a:cxn ang="0">
                <a:pos x="138" y="670"/>
              </a:cxn>
              <a:cxn ang="0">
                <a:pos x="154" y="658"/>
              </a:cxn>
              <a:cxn ang="0">
                <a:pos x="171" y="650"/>
              </a:cxn>
              <a:cxn ang="0">
                <a:pos x="197" y="641"/>
              </a:cxn>
              <a:cxn ang="0">
                <a:pos x="202" y="629"/>
              </a:cxn>
              <a:cxn ang="0">
                <a:pos x="191" y="603"/>
              </a:cxn>
              <a:cxn ang="0">
                <a:pos x="222" y="566"/>
              </a:cxn>
              <a:cxn ang="0">
                <a:pos x="227" y="506"/>
              </a:cxn>
              <a:cxn ang="0">
                <a:pos x="227" y="437"/>
              </a:cxn>
              <a:cxn ang="0">
                <a:pos x="198" y="402"/>
              </a:cxn>
              <a:cxn ang="0">
                <a:pos x="231" y="382"/>
              </a:cxn>
              <a:cxn ang="0">
                <a:pos x="264" y="425"/>
              </a:cxn>
              <a:cxn ang="0">
                <a:pos x="289" y="402"/>
              </a:cxn>
              <a:cxn ang="0">
                <a:pos x="316" y="452"/>
              </a:cxn>
              <a:cxn ang="0">
                <a:pos x="318" y="393"/>
              </a:cxn>
              <a:cxn ang="0">
                <a:pos x="278" y="327"/>
              </a:cxn>
              <a:cxn ang="0">
                <a:pos x="307" y="265"/>
              </a:cxn>
              <a:cxn ang="0">
                <a:pos x="356" y="252"/>
              </a:cxn>
              <a:cxn ang="0">
                <a:pos x="316" y="206"/>
              </a:cxn>
              <a:cxn ang="0">
                <a:pos x="297" y="147"/>
              </a:cxn>
              <a:cxn ang="0">
                <a:pos x="283" y="83"/>
              </a:cxn>
              <a:cxn ang="0">
                <a:pos x="324" y="37"/>
              </a:cxn>
            </a:cxnLst>
            <a:rect l="0" t="0" r="r" b="b"/>
            <a:pathLst>
              <a:path w="378" h="715">
                <a:moveTo>
                  <a:pt x="324" y="37"/>
                </a:moveTo>
                <a:cubicBezTo>
                  <a:pt x="326" y="29"/>
                  <a:pt x="325" y="23"/>
                  <a:pt x="319" y="17"/>
                </a:cubicBezTo>
                <a:cubicBezTo>
                  <a:pt x="316" y="14"/>
                  <a:pt x="313" y="11"/>
                  <a:pt x="310" y="8"/>
                </a:cubicBezTo>
                <a:cubicBezTo>
                  <a:pt x="309" y="7"/>
                  <a:pt x="308" y="5"/>
                  <a:pt x="307" y="3"/>
                </a:cubicBezTo>
                <a:cubicBezTo>
                  <a:pt x="305" y="2"/>
                  <a:pt x="305" y="0"/>
                  <a:pt x="303" y="0"/>
                </a:cubicBezTo>
                <a:cubicBezTo>
                  <a:pt x="301" y="0"/>
                  <a:pt x="299" y="0"/>
                  <a:pt x="297" y="0"/>
                </a:cubicBezTo>
                <a:cubicBezTo>
                  <a:pt x="295" y="0"/>
                  <a:pt x="294" y="1"/>
                  <a:pt x="292" y="1"/>
                </a:cubicBezTo>
                <a:cubicBezTo>
                  <a:pt x="289" y="2"/>
                  <a:pt x="287" y="1"/>
                  <a:pt x="284" y="1"/>
                </a:cubicBezTo>
                <a:cubicBezTo>
                  <a:pt x="280" y="2"/>
                  <a:pt x="277" y="2"/>
                  <a:pt x="274" y="2"/>
                </a:cubicBezTo>
                <a:cubicBezTo>
                  <a:pt x="272" y="2"/>
                  <a:pt x="272" y="3"/>
                  <a:pt x="271" y="3"/>
                </a:cubicBezTo>
                <a:cubicBezTo>
                  <a:pt x="269" y="4"/>
                  <a:pt x="269" y="4"/>
                  <a:pt x="268" y="6"/>
                </a:cubicBezTo>
                <a:cubicBezTo>
                  <a:pt x="266" y="8"/>
                  <a:pt x="265" y="11"/>
                  <a:pt x="263" y="13"/>
                </a:cubicBezTo>
                <a:cubicBezTo>
                  <a:pt x="261" y="15"/>
                  <a:pt x="259" y="18"/>
                  <a:pt x="257" y="20"/>
                </a:cubicBezTo>
                <a:cubicBezTo>
                  <a:pt x="255" y="23"/>
                  <a:pt x="253" y="26"/>
                  <a:pt x="252" y="29"/>
                </a:cubicBezTo>
                <a:cubicBezTo>
                  <a:pt x="249" y="34"/>
                  <a:pt x="247" y="39"/>
                  <a:pt x="242" y="42"/>
                </a:cubicBezTo>
                <a:cubicBezTo>
                  <a:pt x="238" y="43"/>
                  <a:pt x="235" y="44"/>
                  <a:pt x="232" y="45"/>
                </a:cubicBezTo>
                <a:cubicBezTo>
                  <a:pt x="231" y="46"/>
                  <a:pt x="229" y="46"/>
                  <a:pt x="228" y="47"/>
                </a:cubicBezTo>
                <a:cubicBezTo>
                  <a:pt x="226" y="48"/>
                  <a:pt x="225" y="50"/>
                  <a:pt x="223" y="51"/>
                </a:cubicBezTo>
                <a:cubicBezTo>
                  <a:pt x="220" y="52"/>
                  <a:pt x="218" y="54"/>
                  <a:pt x="215" y="56"/>
                </a:cubicBezTo>
                <a:cubicBezTo>
                  <a:pt x="213" y="57"/>
                  <a:pt x="210" y="56"/>
                  <a:pt x="207" y="56"/>
                </a:cubicBezTo>
                <a:cubicBezTo>
                  <a:pt x="204" y="56"/>
                  <a:pt x="201" y="55"/>
                  <a:pt x="199" y="54"/>
                </a:cubicBezTo>
                <a:cubicBezTo>
                  <a:pt x="197" y="53"/>
                  <a:pt x="195" y="52"/>
                  <a:pt x="192" y="52"/>
                </a:cubicBezTo>
                <a:cubicBezTo>
                  <a:pt x="192" y="53"/>
                  <a:pt x="193" y="54"/>
                  <a:pt x="193" y="56"/>
                </a:cubicBezTo>
                <a:cubicBezTo>
                  <a:pt x="193" y="57"/>
                  <a:pt x="192" y="59"/>
                  <a:pt x="192" y="61"/>
                </a:cubicBezTo>
                <a:cubicBezTo>
                  <a:pt x="191" y="64"/>
                  <a:pt x="190" y="67"/>
                  <a:pt x="190" y="71"/>
                </a:cubicBezTo>
                <a:cubicBezTo>
                  <a:pt x="188" y="80"/>
                  <a:pt x="187" y="90"/>
                  <a:pt x="183" y="99"/>
                </a:cubicBezTo>
                <a:cubicBezTo>
                  <a:pt x="176" y="114"/>
                  <a:pt x="172" y="134"/>
                  <a:pt x="165" y="152"/>
                </a:cubicBezTo>
                <a:cubicBezTo>
                  <a:pt x="157" y="169"/>
                  <a:pt x="156" y="185"/>
                  <a:pt x="143" y="202"/>
                </a:cubicBezTo>
                <a:cubicBezTo>
                  <a:pt x="129" y="219"/>
                  <a:pt x="142" y="238"/>
                  <a:pt x="142" y="238"/>
                </a:cubicBezTo>
                <a:cubicBezTo>
                  <a:pt x="142" y="238"/>
                  <a:pt x="142" y="238"/>
                  <a:pt x="143" y="260"/>
                </a:cubicBezTo>
                <a:cubicBezTo>
                  <a:pt x="144" y="282"/>
                  <a:pt x="126" y="290"/>
                  <a:pt x="120" y="315"/>
                </a:cubicBezTo>
                <a:cubicBezTo>
                  <a:pt x="114" y="339"/>
                  <a:pt x="111" y="340"/>
                  <a:pt x="104" y="345"/>
                </a:cubicBezTo>
                <a:cubicBezTo>
                  <a:pt x="96" y="350"/>
                  <a:pt x="89" y="355"/>
                  <a:pt x="83" y="379"/>
                </a:cubicBezTo>
                <a:cubicBezTo>
                  <a:pt x="77" y="403"/>
                  <a:pt x="95" y="399"/>
                  <a:pt x="100" y="414"/>
                </a:cubicBezTo>
                <a:cubicBezTo>
                  <a:pt x="104" y="429"/>
                  <a:pt x="110" y="436"/>
                  <a:pt x="105" y="447"/>
                </a:cubicBezTo>
                <a:cubicBezTo>
                  <a:pt x="99" y="457"/>
                  <a:pt x="103" y="471"/>
                  <a:pt x="97" y="490"/>
                </a:cubicBezTo>
                <a:cubicBezTo>
                  <a:pt x="92" y="509"/>
                  <a:pt x="97" y="490"/>
                  <a:pt x="102" y="513"/>
                </a:cubicBezTo>
                <a:cubicBezTo>
                  <a:pt x="107" y="536"/>
                  <a:pt x="102" y="513"/>
                  <a:pt x="86" y="522"/>
                </a:cubicBezTo>
                <a:cubicBezTo>
                  <a:pt x="70" y="531"/>
                  <a:pt x="86" y="522"/>
                  <a:pt x="74" y="524"/>
                </a:cubicBezTo>
                <a:cubicBezTo>
                  <a:pt x="62" y="526"/>
                  <a:pt x="74" y="524"/>
                  <a:pt x="64" y="521"/>
                </a:cubicBezTo>
                <a:cubicBezTo>
                  <a:pt x="53" y="518"/>
                  <a:pt x="56" y="523"/>
                  <a:pt x="56" y="533"/>
                </a:cubicBezTo>
                <a:cubicBezTo>
                  <a:pt x="56" y="542"/>
                  <a:pt x="46" y="549"/>
                  <a:pt x="47" y="558"/>
                </a:cubicBezTo>
                <a:cubicBezTo>
                  <a:pt x="49" y="568"/>
                  <a:pt x="46" y="573"/>
                  <a:pt x="48" y="587"/>
                </a:cubicBezTo>
                <a:cubicBezTo>
                  <a:pt x="49" y="601"/>
                  <a:pt x="51" y="599"/>
                  <a:pt x="42" y="606"/>
                </a:cubicBezTo>
                <a:cubicBezTo>
                  <a:pt x="33" y="612"/>
                  <a:pt x="24" y="610"/>
                  <a:pt x="12" y="612"/>
                </a:cubicBezTo>
                <a:cubicBezTo>
                  <a:pt x="0" y="615"/>
                  <a:pt x="9" y="622"/>
                  <a:pt x="12" y="637"/>
                </a:cubicBezTo>
                <a:cubicBezTo>
                  <a:pt x="15" y="652"/>
                  <a:pt x="20" y="650"/>
                  <a:pt x="21" y="663"/>
                </a:cubicBezTo>
                <a:cubicBezTo>
                  <a:pt x="23" y="677"/>
                  <a:pt x="16" y="681"/>
                  <a:pt x="32" y="690"/>
                </a:cubicBezTo>
                <a:cubicBezTo>
                  <a:pt x="48" y="698"/>
                  <a:pt x="44" y="686"/>
                  <a:pt x="62" y="685"/>
                </a:cubicBezTo>
                <a:cubicBezTo>
                  <a:pt x="80" y="685"/>
                  <a:pt x="66" y="692"/>
                  <a:pt x="71" y="704"/>
                </a:cubicBezTo>
                <a:cubicBezTo>
                  <a:pt x="75" y="715"/>
                  <a:pt x="72" y="715"/>
                  <a:pt x="90" y="702"/>
                </a:cubicBezTo>
                <a:cubicBezTo>
                  <a:pt x="108" y="689"/>
                  <a:pt x="90" y="689"/>
                  <a:pt x="90" y="665"/>
                </a:cubicBezTo>
                <a:cubicBezTo>
                  <a:pt x="90" y="640"/>
                  <a:pt x="102" y="663"/>
                  <a:pt x="125" y="666"/>
                </a:cubicBezTo>
                <a:cubicBezTo>
                  <a:pt x="129" y="667"/>
                  <a:pt x="136" y="667"/>
                  <a:pt x="138" y="670"/>
                </a:cubicBezTo>
                <a:cubicBezTo>
                  <a:pt x="139" y="664"/>
                  <a:pt x="145" y="664"/>
                  <a:pt x="149" y="662"/>
                </a:cubicBezTo>
                <a:cubicBezTo>
                  <a:pt x="151" y="661"/>
                  <a:pt x="152" y="659"/>
                  <a:pt x="154" y="658"/>
                </a:cubicBezTo>
                <a:cubicBezTo>
                  <a:pt x="156" y="656"/>
                  <a:pt x="159" y="655"/>
                  <a:pt x="161" y="653"/>
                </a:cubicBezTo>
                <a:cubicBezTo>
                  <a:pt x="165" y="651"/>
                  <a:pt x="168" y="652"/>
                  <a:pt x="171" y="650"/>
                </a:cubicBezTo>
                <a:cubicBezTo>
                  <a:pt x="174" y="649"/>
                  <a:pt x="177" y="646"/>
                  <a:pt x="180" y="645"/>
                </a:cubicBezTo>
                <a:cubicBezTo>
                  <a:pt x="186" y="643"/>
                  <a:pt x="191" y="641"/>
                  <a:pt x="197" y="641"/>
                </a:cubicBezTo>
                <a:cubicBezTo>
                  <a:pt x="199" y="641"/>
                  <a:pt x="206" y="639"/>
                  <a:pt x="207" y="641"/>
                </a:cubicBezTo>
                <a:cubicBezTo>
                  <a:pt x="208" y="635"/>
                  <a:pt x="207" y="633"/>
                  <a:pt x="202" y="629"/>
                </a:cubicBezTo>
                <a:cubicBezTo>
                  <a:pt x="196" y="624"/>
                  <a:pt x="187" y="621"/>
                  <a:pt x="182" y="615"/>
                </a:cubicBezTo>
                <a:cubicBezTo>
                  <a:pt x="171" y="600"/>
                  <a:pt x="180" y="598"/>
                  <a:pt x="191" y="603"/>
                </a:cubicBezTo>
                <a:cubicBezTo>
                  <a:pt x="201" y="607"/>
                  <a:pt x="206" y="605"/>
                  <a:pt x="210" y="585"/>
                </a:cubicBezTo>
                <a:cubicBezTo>
                  <a:pt x="214" y="564"/>
                  <a:pt x="207" y="572"/>
                  <a:pt x="222" y="566"/>
                </a:cubicBezTo>
                <a:cubicBezTo>
                  <a:pt x="237" y="560"/>
                  <a:pt x="228" y="544"/>
                  <a:pt x="215" y="522"/>
                </a:cubicBezTo>
                <a:cubicBezTo>
                  <a:pt x="203" y="500"/>
                  <a:pt x="217" y="511"/>
                  <a:pt x="227" y="506"/>
                </a:cubicBezTo>
                <a:cubicBezTo>
                  <a:pt x="238" y="501"/>
                  <a:pt x="227" y="492"/>
                  <a:pt x="225" y="468"/>
                </a:cubicBezTo>
                <a:cubicBezTo>
                  <a:pt x="224" y="445"/>
                  <a:pt x="230" y="452"/>
                  <a:pt x="227" y="437"/>
                </a:cubicBezTo>
                <a:cubicBezTo>
                  <a:pt x="223" y="422"/>
                  <a:pt x="219" y="441"/>
                  <a:pt x="215" y="430"/>
                </a:cubicBezTo>
                <a:cubicBezTo>
                  <a:pt x="210" y="419"/>
                  <a:pt x="207" y="408"/>
                  <a:pt x="198" y="402"/>
                </a:cubicBezTo>
                <a:cubicBezTo>
                  <a:pt x="189" y="396"/>
                  <a:pt x="198" y="394"/>
                  <a:pt x="217" y="400"/>
                </a:cubicBezTo>
                <a:cubicBezTo>
                  <a:pt x="237" y="406"/>
                  <a:pt x="225" y="396"/>
                  <a:pt x="231" y="382"/>
                </a:cubicBezTo>
                <a:cubicBezTo>
                  <a:pt x="236" y="367"/>
                  <a:pt x="237" y="388"/>
                  <a:pt x="248" y="396"/>
                </a:cubicBezTo>
                <a:cubicBezTo>
                  <a:pt x="260" y="405"/>
                  <a:pt x="249" y="412"/>
                  <a:pt x="264" y="425"/>
                </a:cubicBezTo>
                <a:cubicBezTo>
                  <a:pt x="279" y="438"/>
                  <a:pt x="271" y="415"/>
                  <a:pt x="274" y="397"/>
                </a:cubicBezTo>
                <a:cubicBezTo>
                  <a:pt x="277" y="380"/>
                  <a:pt x="281" y="385"/>
                  <a:pt x="289" y="402"/>
                </a:cubicBezTo>
                <a:cubicBezTo>
                  <a:pt x="296" y="419"/>
                  <a:pt x="295" y="415"/>
                  <a:pt x="292" y="433"/>
                </a:cubicBezTo>
                <a:cubicBezTo>
                  <a:pt x="289" y="452"/>
                  <a:pt x="303" y="461"/>
                  <a:pt x="316" y="452"/>
                </a:cubicBezTo>
                <a:cubicBezTo>
                  <a:pt x="329" y="443"/>
                  <a:pt x="314" y="430"/>
                  <a:pt x="310" y="411"/>
                </a:cubicBezTo>
                <a:cubicBezTo>
                  <a:pt x="305" y="392"/>
                  <a:pt x="319" y="410"/>
                  <a:pt x="318" y="393"/>
                </a:cubicBezTo>
                <a:cubicBezTo>
                  <a:pt x="318" y="375"/>
                  <a:pt x="302" y="376"/>
                  <a:pt x="293" y="363"/>
                </a:cubicBezTo>
                <a:cubicBezTo>
                  <a:pt x="284" y="350"/>
                  <a:pt x="285" y="346"/>
                  <a:pt x="278" y="327"/>
                </a:cubicBezTo>
                <a:cubicBezTo>
                  <a:pt x="270" y="308"/>
                  <a:pt x="274" y="297"/>
                  <a:pt x="279" y="276"/>
                </a:cubicBezTo>
                <a:cubicBezTo>
                  <a:pt x="283" y="254"/>
                  <a:pt x="287" y="265"/>
                  <a:pt x="307" y="265"/>
                </a:cubicBezTo>
                <a:cubicBezTo>
                  <a:pt x="326" y="264"/>
                  <a:pt x="336" y="263"/>
                  <a:pt x="357" y="267"/>
                </a:cubicBezTo>
                <a:cubicBezTo>
                  <a:pt x="378" y="271"/>
                  <a:pt x="373" y="261"/>
                  <a:pt x="356" y="252"/>
                </a:cubicBezTo>
                <a:cubicBezTo>
                  <a:pt x="338" y="243"/>
                  <a:pt x="338" y="249"/>
                  <a:pt x="315" y="238"/>
                </a:cubicBezTo>
                <a:cubicBezTo>
                  <a:pt x="293" y="228"/>
                  <a:pt x="317" y="221"/>
                  <a:pt x="316" y="206"/>
                </a:cubicBezTo>
                <a:cubicBezTo>
                  <a:pt x="316" y="191"/>
                  <a:pt x="307" y="190"/>
                  <a:pt x="301" y="173"/>
                </a:cubicBezTo>
                <a:cubicBezTo>
                  <a:pt x="295" y="155"/>
                  <a:pt x="295" y="156"/>
                  <a:pt x="297" y="147"/>
                </a:cubicBezTo>
                <a:cubicBezTo>
                  <a:pt x="298" y="137"/>
                  <a:pt x="301" y="135"/>
                  <a:pt x="302" y="111"/>
                </a:cubicBezTo>
                <a:cubicBezTo>
                  <a:pt x="303" y="86"/>
                  <a:pt x="292" y="95"/>
                  <a:pt x="283" y="83"/>
                </a:cubicBezTo>
                <a:cubicBezTo>
                  <a:pt x="274" y="70"/>
                  <a:pt x="287" y="72"/>
                  <a:pt x="300" y="66"/>
                </a:cubicBezTo>
                <a:cubicBezTo>
                  <a:pt x="314" y="60"/>
                  <a:pt x="318" y="56"/>
                  <a:pt x="324" y="3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8" name="Freeform 104"/>
          <p:cNvSpPr>
            <a:spLocks/>
          </p:cNvSpPr>
          <p:nvPr/>
        </p:nvSpPr>
        <p:spPr bwMode="auto">
          <a:xfrm>
            <a:off x="5033963" y="758826"/>
            <a:ext cx="282575" cy="387350"/>
          </a:xfrm>
          <a:custGeom>
            <a:avLst/>
            <a:gdLst/>
            <a:ahLst/>
            <a:cxnLst>
              <a:cxn ang="0">
                <a:pos x="802" y="1292"/>
              </a:cxn>
              <a:cxn ang="0">
                <a:pos x="807" y="1191"/>
              </a:cxn>
              <a:cxn ang="0">
                <a:pos x="849" y="1158"/>
              </a:cxn>
              <a:cxn ang="0">
                <a:pos x="992" y="1103"/>
              </a:cxn>
              <a:cxn ang="0">
                <a:pos x="920" y="1041"/>
              </a:cxn>
              <a:cxn ang="0">
                <a:pos x="971" y="934"/>
              </a:cxn>
              <a:cxn ang="0">
                <a:pos x="858" y="879"/>
              </a:cxn>
              <a:cxn ang="0">
                <a:pos x="1022" y="764"/>
              </a:cxn>
              <a:cxn ang="0">
                <a:pos x="948" y="724"/>
              </a:cxn>
              <a:cxn ang="0">
                <a:pos x="992" y="612"/>
              </a:cxn>
              <a:cxn ang="0">
                <a:pos x="915" y="716"/>
              </a:cxn>
              <a:cxn ang="0">
                <a:pos x="794" y="700"/>
              </a:cxn>
              <a:cxn ang="0">
                <a:pos x="861" y="602"/>
              </a:cxn>
              <a:cxn ang="0">
                <a:pos x="807" y="507"/>
              </a:cxn>
              <a:cxn ang="0">
                <a:pos x="652" y="514"/>
              </a:cxn>
              <a:cxn ang="0">
                <a:pos x="645" y="584"/>
              </a:cxn>
              <a:cxn ang="0">
                <a:pos x="537" y="673"/>
              </a:cxn>
              <a:cxn ang="0">
                <a:pos x="584" y="544"/>
              </a:cxn>
              <a:cxn ang="0">
                <a:pos x="616" y="477"/>
              </a:cxn>
              <a:cxn ang="0">
                <a:pos x="603" y="468"/>
              </a:cxn>
              <a:cxn ang="0">
                <a:pos x="602" y="368"/>
              </a:cxn>
              <a:cxn ang="0">
                <a:pos x="597" y="306"/>
              </a:cxn>
              <a:cxn ang="0">
                <a:pos x="642" y="135"/>
              </a:cxn>
              <a:cxn ang="0">
                <a:pos x="566" y="56"/>
              </a:cxn>
              <a:cxn ang="0">
                <a:pos x="431" y="64"/>
              </a:cxn>
              <a:cxn ang="0">
                <a:pos x="400" y="205"/>
              </a:cxn>
              <a:cxn ang="0">
                <a:pos x="459" y="365"/>
              </a:cxn>
              <a:cxn ang="0">
                <a:pos x="311" y="310"/>
              </a:cxn>
              <a:cxn ang="0">
                <a:pos x="218" y="375"/>
              </a:cxn>
              <a:cxn ang="0">
                <a:pos x="188" y="457"/>
              </a:cxn>
              <a:cxn ang="0">
                <a:pos x="307" y="488"/>
              </a:cxn>
              <a:cxn ang="0">
                <a:pos x="392" y="436"/>
              </a:cxn>
              <a:cxn ang="0">
                <a:pos x="384" y="513"/>
              </a:cxn>
              <a:cxn ang="0">
                <a:pos x="422" y="655"/>
              </a:cxn>
              <a:cxn ang="0">
                <a:pos x="509" y="714"/>
              </a:cxn>
              <a:cxn ang="0">
                <a:pos x="577" y="745"/>
              </a:cxn>
              <a:cxn ang="0">
                <a:pos x="702" y="839"/>
              </a:cxn>
              <a:cxn ang="0">
                <a:pos x="606" y="890"/>
              </a:cxn>
              <a:cxn ang="0">
                <a:pos x="520" y="1015"/>
              </a:cxn>
              <a:cxn ang="0">
                <a:pos x="404" y="889"/>
              </a:cxn>
              <a:cxn ang="0">
                <a:pos x="382" y="976"/>
              </a:cxn>
              <a:cxn ang="0">
                <a:pos x="347" y="959"/>
              </a:cxn>
              <a:cxn ang="0">
                <a:pos x="258" y="993"/>
              </a:cxn>
              <a:cxn ang="0">
                <a:pos x="75" y="960"/>
              </a:cxn>
              <a:cxn ang="0">
                <a:pos x="17" y="1133"/>
              </a:cxn>
              <a:cxn ang="0">
                <a:pos x="178" y="1234"/>
              </a:cxn>
              <a:cxn ang="0">
                <a:pos x="269" y="1244"/>
              </a:cxn>
              <a:cxn ang="0">
                <a:pos x="339" y="1191"/>
              </a:cxn>
              <a:cxn ang="0">
                <a:pos x="259" y="1288"/>
              </a:cxn>
              <a:cxn ang="0">
                <a:pos x="412" y="1434"/>
              </a:cxn>
              <a:cxn ang="0">
                <a:pos x="491" y="1281"/>
              </a:cxn>
              <a:cxn ang="0">
                <a:pos x="559" y="1260"/>
              </a:cxn>
              <a:cxn ang="0">
                <a:pos x="494" y="1151"/>
              </a:cxn>
              <a:cxn ang="0">
                <a:pos x="581" y="1243"/>
              </a:cxn>
              <a:cxn ang="0">
                <a:pos x="650" y="1238"/>
              </a:cxn>
              <a:cxn ang="0">
                <a:pos x="674" y="1260"/>
              </a:cxn>
              <a:cxn ang="0">
                <a:pos x="635" y="1377"/>
              </a:cxn>
              <a:cxn ang="0">
                <a:pos x="666" y="1405"/>
              </a:cxn>
              <a:cxn ang="0">
                <a:pos x="811" y="1361"/>
              </a:cxn>
            </a:cxnLst>
            <a:rect l="0" t="0" r="r" b="b"/>
            <a:pathLst>
              <a:path w="1057" h="1448">
                <a:moveTo>
                  <a:pt x="842" y="1330"/>
                </a:moveTo>
                <a:cubicBezTo>
                  <a:pt x="855" y="1316"/>
                  <a:pt x="844" y="1322"/>
                  <a:pt x="849" y="1308"/>
                </a:cubicBezTo>
                <a:cubicBezTo>
                  <a:pt x="855" y="1293"/>
                  <a:pt x="854" y="1301"/>
                  <a:pt x="856" y="1276"/>
                </a:cubicBezTo>
                <a:cubicBezTo>
                  <a:pt x="859" y="1250"/>
                  <a:pt x="856" y="1276"/>
                  <a:pt x="874" y="1260"/>
                </a:cubicBezTo>
                <a:cubicBezTo>
                  <a:pt x="892" y="1245"/>
                  <a:pt x="874" y="1260"/>
                  <a:pt x="868" y="1239"/>
                </a:cubicBezTo>
                <a:cubicBezTo>
                  <a:pt x="862" y="1217"/>
                  <a:pt x="852" y="1247"/>
                  <a:pt x="843" y="1260"/>
                </a:cubicBezTo>
                <a:cubicBezTo>
                  <a:pt x="834" y="1273"/>
                  <a:pt x="821" y="1284"/>
                  <a:pt x="802" y="1292"/>
                </a:cubicBezTo>
                <a:cubicBezTo>
                  <a:pt x="783" y="1301"/>
                  <a:pt x="805" y="1283"/>
                  <a:pt x="818" y="1269"/>
                </a:cubicBezTo>
                <a:cubicBezTo>
                  <a:pt x="831" y="1255"/>
                  <a:pt x="821" y="1261"/>
                  <a:pt x="821" y="1238"/>
                </a:cubicBezTo>
                <a:cubicBezTo>
                  <a:pt x="820" y="1215"/>
                  <a:pt x="821" y="1238"/>
                  <a:pt x="832" y="1225"/>
                </a:cubicBezTo>
                <a:cubicBezTo>
                  <a:pt x="844" y="1212"/>
                  <a:pt x="841" y="1217"/>
                  <a:pt x="830" y="1202"/>
                </a:cubicBezTo>
                <a:cubicBezTo>
                  <a:pt x="820" y="1187"/>
                  <a:pt x="811" y="1211"/>
                  <a:pt x="783" y="1216"/>
                </a:cubicBezTo>
                <a:cubicBezTo>
                  <a:pt x="755" y="1222"/>
                  <a:pt x="783" y="1216"/>
                  <a:pt x="785" y="1206"/>
                </a:cubicBezTo>
                <a:cubicBezTo>
                  <a:pt x="786" y="1195"/>
                  <a:pt x="791" y="1197"/>
                  <a:pt x="807" y="1191"/>
                </a:cubicBezTo>
                <a:cubicBezTo>
                  <a:pt x="823" y="1185"/>
                  <a:pt x="824" y="1178"/>
                  <a:pt x="833" y="1161"/>
                </a:cubicBezTo>
                <a:cubicBezTo>
                  <a:pt x="842" y="1144"/>
                  <a:pt x="831" y="1142"/>
                  <a:pt x="809" y="1142"/>
                </a:cubicBezTo>
                <a:cubicBezTo>
                  <a:pt x="787" y="1143"/>
                  <a:pt x="814" y="1135"/>
                  <a:pt x="810" y="1116"/>
                </a:cubicBezTo>
                <a:cubicBezTo>
                  <a:pt x="807" y="1097"/>
                  <a:pt x="815" y="1104"/>
                  <a:pt x="833" y="1109"/>
                </a:cubicBezTo>
                <a:cubicBezTo>
                  <a:pt x="850" y="1114"/>
                  <a:pt x="834" y="1120"/>
                  <a:pt x="847" y="1131"/>
                </a:cubicBezTo>
                <a:cubicBezTo>
                  <a:pt x="861" y="1142"/>
                  <a:pt x="864" y="1128"/>
                  <a:pt x="871" y="1135"/>
                </a:cubicBezTo>
                <a:cubicBezTo>
                  <a:pt x="879" y="1142"/>
                  <a:pt x="862" y="1145"/>
                  <a:pt x="849" y="1158"/>
                </a:cubicBezTo>
                <a:cubicBezTo>
                  <a:pt x="836" y="1170"/>
                  <a:pt x="848" y="1183"/>
                  <a:pt x="870" y="1187"/>
                </a:cubicBezTo>
                <a:cubicBezTo>
                  <a:pt x="892" y="1190"/>
                  <a:pt x="887" y="1191"/>
                  <a:pt x="904" y="1179"/>
                </a:cubicBezTo>
                <a:cubicBezTo>
                  <a:pt x="922" y="1166"/>
                  <a:pt x="903" y="1168"/>
                  <a:pt x="908" y="1155"/>
                </a:cubicBezTo>
                <a:cubicBezTo>
                  <a:pt x="914" y="1142"/>
                  <a:pt x="913" y="1146"/>
                  <a:pt x="935" y="1136"/>
                </a:cubicBezTo>
                <a:cubicBezTo>
                  <a:pt x="957" y="1126"/>
                  <a:pt x="935" y="1136"/>
                  <a:pt x="947" y="1137"/>
                </a:cubicBezTo>
                <a:cubicBezTo>
                  <a:pt x="958" y="1137"/>
                  <a:pt x="947" y="1137"/>
                  <a:pt x="976" y="1143"/>
                </a:cubicBezTo>
                <a:cubicBezTo>
                  <a:pt x="1006" y="1150"/>
                  <a:pt x="997" y="1136"/>
                  <a:pt x="992" y="1103"/>
                </a:cubicBezTo>
                <a:cubicBezTo>
                  <a:pt x="987" y="1069"/>
                  <a:pt x="992" y="1103"/>
                  <a:pt x="973" y="1111"/>
                </a:cubicBezTo>
                <a:cubicBezTo>
                  <a:pt x="954" y="1120"/>
                  <a:pt x="973" y="1111"/>
                  <a:pt x="962" y="1091"/>
                </a:cubicBezTo>
                <a:cubicBezTo>
                  <a:pt x="952" y="1070"/>
                  <a:pt x="956" y="1097"/>
                  <a:pt x="948" y="1097"/>
                </a:cubicBezTo>
                <a:cubicBezTo>
                  <a:pt x="939" y="1096"/>
                  <a:pt x="940" y="1096"/>
                  <a:pt x="919" y="1087"/>
                </a:cubicBezTo>
                <a:cubicBezTo>
                  <a:pt x="899" y="1078"/>
                  <a:pt x="902" y="1097"/>
                  <a:pt x="900" y="1086"/>
                </a:cubicBezTo>
                <a:cubicBezTo>
                  <a:pt x="899" y="1076"/>
                  <a:pt x="902" y="1080"/>
                  <a:pt x="901" y="1060"/>
                </a:cubicBezTo>
                <a:cubicBezTo>
                  <a:pt x="901" y="1040"/>
                  <a:pt x="901" y="1060"/>
                  <a:pt x="920" y="1041"/>
                </a:cubicBezTo>
                <a:cubicBezTo>
                  <a:pt x="939" y="1022"/>
                  <a:pt x="935" y="1029"/>
                  <a:pt x="961" y="1009"/>
                </a:cubicBezTo>
                <a:cubicBezTo>
                  <a:pt x="988" y="989"/>
                  <a:pt x="975" y="1014"/>
                  <a:pt x="994" y="1021"/>
                </a:cubicBezTo>
                <a:cubicBezTo>
                  <a:pt x="1013" y="1029"/>
                  <a:pt x="1007" y="1021"/>
                  <a:pt x="1005" y="1001"/>
                </a:cubicBezTo>
                <a:cubicBezTo>
                  <a:pt x="1004" y="980"/>
                  <a:pt x="1005" y="1001"/>
                  <a:pt x="1002" y="980"/>
                </a:cubicBezTo>
                <a:cubicBezTo>
                  <a:pt x="999" y="960"/>
                  <a:pt x="1014" y="973"/>
                  <a:pt x="1008" y="945"/>
                </a:cubicBezTo>
                <a:cubicBezTo>
                  <a:pt x="1002" y="916"/>
                  <a:pt x="994" y="940"/>
                  <a:pt x="983" y="955"/>
                </a:cubicBezTo>
                <a:cubicBezTo>
                  <a:pt x="971" y="971"/>
                  <a:pt x="974" y="955"/>
                  <a:pt x="971" y="934"/>
                </a:cubicBezTo>
                <a:cubicBezTo>
                  <a:pt x="968" y="912"/>
                  <a:pt x="971" y="934"/>
                  <a:pt x="952" y="939"/>
                </a:cubicBezTo>
                <a:cubicBezTo>
                  <a:pt x="933" y="945"/>
                  <a:pt x="952" y="939"/>
                  <a:pt x="932" y="931"/>
                </a:cubicBezTo>
                <a:cubicBezTo>
                  <a:pt x="913" y="922"/>
                  <a:pt x="921" y="931"/>
                  <a:pt x="906" y="931"/>
                </a:cubicBezTo>
                <a:cubicBezTo>
                  <a:pt x="891" y="930"/>
                  <a:pt x="907" y="920"/>
                  <a:pt x="888" y="903"/>
                </a:cubicBezTo>
                <a:cubicBezTo>
                  <a:pt x="869" y="886"/>
                  <a:pt x="881" y="918"/>
                  <a:pt x="869" y="940"/>
                </a:cubicBezTo>
                <a:cubicBezTo>
                  <a:pt x="858" y="962"/>
                  <a:pt x="869" y="940"/>
                  <a:pt x="864" y="919"/>
                </a:cubicBezTo>
                <a:cubicBezTo>
                  <a:pt x="860" y="899"/>
                  <a:pt x="858" y="899"/>
                  <a:pt x="858" y="879"/>
                </a:cubicBezTo>
                <a:cubicBezTo>
                  <a:pt x="858" y="859"/>
                  <a:pt x="839" y="860"/>
                  <a:pt x="852" y="856"/>
                </a:cubicBezTo>
                <a:cubicBezTo>
                  <a:pt x="865" y="853"/>
                  <a:pt x="867" y="858"/>
                  <a:pt x="895" y="861"/>
                </a:cubicBezTo>
                <a:cubicBezTo>
                  <a:pt x="923" y="864"/>
                  <a:pt x="920" y="871"/>
                  <a:pt x="950" y="883"/>
                </a:cubicBezTo>
                <a:cubicBezTo>
                  <a:pt x="979" y="895"/>
                  <a:pt x="973" y="869"/>
                  <a:pt x="1002" y="855"/>
                </a:cubicBezTo>
                <a:cubicBezTo>
                  <a:pt x="1032" y="842"/>
                  <a:pt x="1013" y="856"/>
                  <a:pt x="1024" y="832"/>
                </a:cubicBezTo>
                <a:cubicBezTo>
                  <a:pt x="1036" y="809"/>
                  <a:pt x="1022" y="812"/>
                  <a:pt x="1012" y="791"/>
                </a:cubicBezTo>
                <a:cubicBezTo>
                  <a:pt x="1001" y="769"/>
                  <a:pt x="1019" y="786"/>
                  <a:pt x="1022" y="764"/>
                </a:cubicBezTo>
                <a:cubicBezTo>
                  <a:pt x="1024" y="743"/>
                  <a:pt x="1009" y="764"/>
                  <a:pt x="1003" y="765"/>
                </a:cubicBezTo>
                <a:cubicBezTo>
                  <a:pt x="997" y="766"/>
                  <a:pt x="991" y="752"/>
                  <a:pt x="964" y="745"/>
                </a:cubicBezTo>
                <a:cubicBezTo>
                  <a:pt x="938" y="737"/>
                  <a:pt x="958" y="756"/>
                  <a:pt x="948" y="770"/>
                </a:cubicBezTo>
                <a:cubicBezTo>
                  <a:pt x="938" y="785"/>
                  <a:pt x="943" y="798"/>
                  <a:pt x="928" y="807"/>
                </a:cubicBezTo>
                <a:cubicBezTo>
                  <a:pt x="913" y="815"/>
                  <a:pt x="929" y="792"/>
                  <a:pt x="931" y="775"/>
                </a:cubicBezTo>
                <a:cubicBezTo>
                  <a:pt x="932" y="758"/>
                  <a:pt x="922" y="772"/>
                  <a:pt x="916" y="764"/>
                </a:cubicBezTo>
                <a:cubicBezTo>
                  <a:pt x="910" y="755"/>
                  <a:pt x="929" y="744"/>
                  <a:pt x="948" y="724"/>
                </a:cubicBezTo>
                <a:cubicBezTo>
                  <a:pt x="967" y="704"/>
                  <a:pt x="954" y="715"/>
                  <a:pt x="978" y="707"/>
                </a:cubicBezTo>
                <a:cubicBezTo>
                  <a:pt x="1003" y="699"/>
                  <a:pt x="990" y="698"/>
                  <a:pt x="999" y="682"/>
                </a:cubicBezTo>
                <a:cubicBezTo>
                  <a:pt x="1007" y="667"/>
                  <a:pt x="1016" y="669"/>
                  <a:pt x="1034" y="650"/>
                </a:cubicBezTo>
                <a:cubicBezTo>
                  <a:pt x="1051" y="630"/>
                  <a:pt x="1042" y="638"/>
                  <a:pt x="1048" y="617"/>
                </a:cubicBezTo>
                <a:cubicBezTo>
                  <a:pt x="1054" y="596"/>
                  <a:pt x="1057" y="595"/>
                  <a:pt x="1048" y="580"/>
                </a:cubicBezTo>
                <a:cubicBezTo>
                  <a:pt x="1039" y="565"/>
                  <a:pt x="1031" y="583"/>
                  <a:pt x="1021" y="593"/>
                </a:cubicBezTo>
                <a:cubicBezTo>
                  <a:pt x="1011" y="604"/>
                  <a:pt x="1011" y="607"/>
                  <a:pt x="992" y="612"/>
                </a:cubicBezTo>
                <a:cubicBezTo>
                  <a:pt x="973" y="616"/>
                  <a:pt x="986" y="629"/>
                  <a:pt x="976" y="635"/>
                </a:cubicBezTo>
                <a:cubicBezTo>
                  <a:pt x="966" y="641"/>
                  <a:pt x="975" y="656"/>
                  <a:pt x="962" y="670"/>
                </a:cubicBezTo>
                <a:cubicBezTo>
                  <a:pt x="949" y="684"/>
                  <a:pt x="952" y="666"/>
                  <a:pt x="959" y="655"/>
                </a:cubicBezTo>
                <a:cubicBezTo>
                  <a:pt x="966" y="645"/>
                  <a:pt x="960" y="641"/>
                  <a:pt x="944" y="631"/>
                </a:cubicBezTo>
                <a:cubicBezTo>
                  <a:pt x="927" y="621"/>
                  <a:pt x="941" y="640"/>
                  <a:pt x="935" y="660"/>
                </a:cubicBezTo>
                <a:cubicBezTo>
                  <a:pt x="930" y="679"/>
                  <a:pt x="928" y="670"/>
                  <a:pt x="915" y="681"/>
                </a:cubicBezTo>
                <a:cubicBezTo>
                  <a:pt x="902" y="693"/>
                  <a:pt x="921" y="692"/>
                  <a:pt x="915" y="716"/>
                </a:cubicBezTo>
                <a:cubicBezTo>
                  <a:pt x="910" y="739"/>
                  <a:pt x="908" y="717"/>
                  <a:pt x="898" y="707"/>
                </a:cubicBezTo>
                <a:cubicBezTo>
                  <a:pt x="887" y="697"/>
                  <a:pt x="887" y="728"/>
                  <a:pt x="885" y="741"/>
                </a:cubicBezTo>
                <a:cubicBezTo>
                  <a:pt x="882" y="754"/>
                  <a:pt x="876" y="778"/>
                  <a:pt x="875" y="760"/>
                </a:cubicBezTo>
                <a:cubicBezTo>
                  <a:pt x="875" y="743"/>
                  <a:pt x="868" y="736"/>
                  <a:pt x="873" y="715"/>
                </a:cubicBezTo>
                <a:cubicBezTo>
                  <a:pt x="877" y="694"/>
                  <a:pt x="875" y="699"/>
                  <a:pt x="865" y="682"/>
                </a:cubicBezTo>
                <a:cubicBezTo>
                  <a:pt x="855" y="664"/>
                  <a:pt x="834" y="695"/>
                  <a:pt x="821" y="700"/>
                </a:cubicBezTo>
                <a:cubicBezTo>
                  <a:pt x="808" y="704"/>
                  <a:pt x="802" y="705"/>
                  <a:pt x="794" y="700"/>
                </a:cubicBezTo>
                <a:cubicBezTo>
                  <a:pt x="787" y="694"/>
                  <a:pt x="806" y="687"/>
                  <a:pt x="819" y="680"/>
                </a:cubicBezTo>
                <a:cubicBezTo>
                  <a:pt x="832" y="672"/>
                  <a:pt x="831" y="673"/>
                  <a:pt x="825" y="656"/>
                </a:cubicBezTo>
                <a:cubicBezTo>
                  <a:pt x="819" y="638"/>
                  <a:pt x="825" y="656"/>
                  <a:pt x="810" y="663"/>
                </a:cubicBezTo>
                <a:cubicBezTo>
                  <a:pt x="796" y="671"/>
                  <a:pt x="784" y="677"/>
                  <a:pt x="769" y="684"/>
                </a:cubicBezTo>
                <a:cubicBezTo>
                  <a:pt x="755" y="691"/>
                  <a:pt x="737" y="701"/>
                  <a:pt x="730" y="707"/>
                </a:cubicBezTo>
                <a:cubicBezTo>
                  <a:pt x="722" y="714"/>
                  <a:pt x="806" y="635"/>
                  <a:pt x="832" y="619"/>
                </a:cubicBezTo>
                <a:cubicBezTo>
                  <a:pt x="858" y="603"/>
                  <a:pt x="857" y="616"/>
                  <a:pt x="861" y="602"/>
                </a:cubicBezTo>
                <a:cubicBezTo>
                  <a:pt x="865" y="588"/>
                  <a:pt x="868" y="593"/>
                  <a:pt x="846" y="581"/>
                </a:cubicBezTo>
                <a:cubicBezTo>
                  <a:pt x="824" y="570"/>
                  <a:pt x="829" y="582"/>
                  <a:pt x="824" y="574"/>
                </a:cubicBezTo>
                <a:cubicBezTo>
                  <a:pt x="820" y="566"/>
                  <a:pt x="840" y="567"/>
                  <a:pt x="855" y="561"/>
                </a:cubicBezTo>
                <a:cubicBezTo>
                  <a:pt x="869" y="555"/>
                  <a:pt x="855" y="547"/>
                  <a:pt x="831" y="528"/>
                </a:cubicBezTo>
                <a:cubicBezTo>
                  <a:pt x="807" y="508"/>
                  <a:pt x="818" y="534"/>
                  <a:pt x="809" y="540"/>
                </a:cubicBezTo>
                <a:cubicBezTo>
                  <a:pt x="800" y="546"/>
                  <a:pt x="809" y="540"/>
                  <a:pt x="809" y="537"/>
                </a:cubicBezTo>
                <a:cubicBezTo>
                  <a:pt x="808" y="535"/>
                  <a:pt x="804" y="523"/>
                  <a:pt x="807" y="507"/>
                </a:cubicBezTo>
                <a:cubicBezTo>
                  <a:pt x="810" y="491"/>
                  <a:pt x="807" y="495"/>
                  <a:pt x="799" y="462"/>
                </a:cubicBezTo>
                <a:cubicBezTo>
                  <a:pt x="792" y="428"/>
                  <a:pt x="780" y="446"/>
                  <a:pt x="751" y="441"/>
                </a:cubicBezTo>
                <a:cubicBezTo>
                  <a:pt x="721" y="436"/>
                  <a:pt x="741" y="448"/>
                  <a:pt x="735" y="464"/>
                </a:cubicBezTo>
                <a:cubicBezTo>
                  <a:pt x="729" y="479"/>
                  <a:pt x="719" y="468"/>
                  <a:pt x="712" y="480"/>
                </a:cubicBezTo>
                <a:cubicBezTo>
                  <a:pt x="705" y="492"/>
                  <a:pt x="703" y="462"/>
                  <a:pt x="685" y="456"/>
                </a:cubicBezTo>
                <a:cubicBezTo>
                  <a:pt x="667" y="450"/>
                  <a:pt x="669" y="473"/>
                  <a:pt x="666" y="492"/>
                </a:cubicBezTo>
                <a:cubicBezTo>
                  <a:pt x="663" y="512"/>
                  <a:pt x="653" y="492"/>
                  <a:pt x="652" y="514"/>
                </a:cubicBezTo>
                <a:cubicBezTo>
                  <a:pt x="650" y="537"/>
                  <a:pt x="659" y="525"/>
                  <a:pt x="684" y="537"/>
                </a:cubicBezTo>
                <a:cubicBezTo>
                  <a:pt x="709" y="549"/>
                  <a:pt x="691" y="541"/>
                  <a:pt x="702" y="552"/>
                </a:cubicBezTo>
                <a:cubicBezTo>
                  <a:pt x="712" y="563"/>
                  <a:pt x="712" y="562"/>
                  <a:pt x="712" y="582"/>
                </a:cubicBezTo>
                <a:cubicBezTo>
                  <a:pt x="713" y="602"/>
                  <a:pt x="712" y="582"/>
                  <a:pt x="704" y="576"/>
                </a:cubicBezTo>
                <a:cubicBezTo>
                  <a:pt x="695" y="571"/>
                  <a:pt x="693" y="574"/>
                  <a:pt x="680" y="586"/>
                </a:cubicBezTo>
                <a:cubicBezTo>
                  <a:pt x="667" y="597"/>
                  <a:pt x="680" y="586"/>
                  <a:pt x="674" y="580"/>
                </a:cubicBezTo>
                <a:cubicBezTo>
                  <a:pt x="668" y="575"/>
                  <a:pt x="659" y="574"/>
                  <a:pt x="645" y="584"/>
                </a:cubicBezTo>
                <a:cubicBezTo>
                  <a:pt x="630" y="594"/>
                  <a:pt x="627" y="597"/>
                  <a:pt x="614" y="593"/>
                </a:cubicBezTo>
                <a:cubicBezTo>
                  <a:pt x="601" y="590"/>
                  <a:pt x="589" y="601"/>
                  <a:pt x="585" y="636"/>
                </a:cubicBezTo>
                <a:cubicBezTo>
                  <a:pt x="581" y="670"/>
                  <a:pt x="579" y="667"/>
                  <a:pt x="578" y="683"/>
                </a:cubicBezTo>
                <a:cubicBezTo>
                  <a:pt x="577" y="699"/>
                  <a:pt x="563" y="705"/>
                  <a:pt x="555" y="709"/>
                </a:cubicBezTo>
                <a:cubicBezTo>
                  <a:pt x="546" y="712"/>
                  <a:pt x="540" y="711"/>
                  <a:pt x="531" y="708"/>
                </a:cubicBezTo>
                <a:cubicBezTo>
                  <a:pt x="522" y="704"/>
                  <a:pt x="529" y="696"/>
                  <a:pt x="538" y="693"/>
                </a:cubicBezTo>
                <a:cubicBezTo>
                  <a:pt x="547" y="691"/>
                  <a:pt x="540" y="685"/>
                  <a:pt x="537" y="673"/>
                </a:cubicBezTo>
                <a:cubicBezTo>
                  <a:pt x="534" y="661"/>
                  <a:pt x="538" y="667"/>
                  <a:pt x="554" y="669"/>
                </a:cubicBezTo>
                <a:cubicBezTo>
                  <a:pt x="570" y="671"/>
                  <a:pt x="563" y="664"/>
                  <a:pt x="556" y="650"/>
                </a:cubicBezTo>
                <a:cubicBezTo>
                  <a:pt x="548" y="637"/>
                  <a:pt x="554" y="637"/>
                  <a:pt x="552" y="626"/>
                </a:cubicBezTo>
                <a:cubicBezTo>
                  <a:pt x="551" y="616"/>
                  <a:pt x="561" y="625"/>
                  <a:pt x="563" y="611"/>
                </a:cubicBezTo>
                <a:cubicBezTo>
                  <a:pt x="564" y="596"/>
                  <a:pt x="565" y="599"/>
                  <a:pt x="577" y="590"/>
                </a:cubicBezTo>
                <a:cubicBezTo>
                  <a:pt x="589" y="582"/>
                  <a:pt x="582" y="581"/>
                  <a:pt x="586" y="567"/>
                </a:cubicBezTo>
                <a:cubicBezTo>
                  <a:pt x="590" y="552"/>
                  <a:pt x="587" y="560"/>
                  <a:pt x="584" y="544"/>
                </a:cubicBezTo>
                <a:cubicBezTo>
                  <a:pt x="581" y="528"/>
                  <a:pt x="593" y="543"/>
                  <a:pt x="596" y="557"/>
                </a:cubicBezTo>
                <a:cubicBezTo>
                  <a:pt x="599" y="570"/>
                  <a:pt x="598" y="571"/>
                  <a:pt x="617" y="566"/>
                </a:cubicBezTo>
                <a:cubicBezTo>
                  <a:pt x="636" y="560"/>
                  <a:pt x="624" y="550"/>
                  <a:pt x="608" y="529"/>
                </a:cubicBezTo>
                <a:cubicBezTo>
                  <a:pt x="591" y="509"/>
                  <a:pt x="608" y="529"/>
                  <a:pt x="607" y="516"/>
                </a:cubicBezTo>
                <a:cubicBezTo>
                  <a:pt x="607" y="503"/>
                  <a:pt x="607" y="516"/>
                  <a:pt x="613" y="503"/>
                </a:cubicBezTo>
                <a:cubicBezTo>
                  <a:pt x="619" y="490"/>
                  <a:pt x="613" y="487"/>
                  <a:pt x="607" y="484"/>
                </a:cubicBezTo>
                <a:cubicBezTo>
                  <a:pt x="601" y="482"/>
                  <a:pt x="613" y="487"/>
                  <a:pt x="616" y="477"/>
                </a:cubicBezTo>
                <a:cubicBezTo>
                  <a:pt x="619" y="466"/>
                  <a:pt x="616" y="477"/>
                  <a:pt x="625" y="475"/>
                </a:cubicBezTo>
                <a:cubicBezTo>
                  <a:pt x="634" y="472"/>
                  <a:pt x="631" y="475"/>
                  <a:pt x="639" y="469"/>
                </a:cubicBezTo>
                <a:cubicBezTo>
                  <a:pt x="648" y="463"/>
                  <a:pt x="636" y="455"/>
                  <a:pt x="632" y="439"/>
                </a:cubicBezTo>
                <a:cubicBezTo>
                  <a:pt x="627" y="423"/>
                  <a:pt x="639" y="437"/>
                  <a:pt x="638" y="425"/>
                </a:cubicBezTo>
                <a:cubicBezTo>
                  <a:pt x="636" y="413"/>
                  <a:pt x="629" y="421"/>
                  <a:pt x="614" y="425"/>
                </a:cubicBezTo>
                <a:cubicBezTo>
                  <a:pt x="599" y="430"/>
                  <a:pt x="607" y="440"/>
                  <a:pt x="600" y="450"/>
                </a:cubicBezTo>
                <a:cubicBezTo>
                  <a:pt x="592" y="460"/>
                  <a:pt x="597" y="460"/>
                  <a:pt x="603" y="468"/>
                </a:cubicBezTo>
                <a:cubicBezTo>
                  <a:pt x="609" y="477"/>
                  <a:pt x="597" y="477"/>
                  <a:pt x="591" y="473"/>
                </a:cubicBezTo>
                <a:cubicBezTo>
                  <a:pt x="585" y="469"/>
                  <a:pt x="579" y="474"/>
                  <a:pt x="575" y="463"/>
                </a:cubicBezTo>
                <a:cubicBezTo>
                  <a:pt x="570" y="452"/>
                  <a:pt x="581" y="456"/>
                  <a:pt x="591" y="444"/>
                </a:cubicBezTo>
                <a:cubicBezTo>
                  <a:pt x="601" y="433"/>
                  <a:pt x="592" y="438"/>
                  <a:pt x="599" y="423"/>
                </a:cubicBezTo>
                <a:cubicBezTo>
                  <a:pt x="607" y="409"/>
                  <a:pt x="610" y="411"/>
                  <a:pt x="610" y="411"/>
                </a:cubicBezTo>
                <a:cubicBezTo>
                  <a:pt x="610" y="411"/>
                  <a:pt x="609" y="403"/>
                  <a:pt x="612" y="390"/>
                </a:cubicBezTo>
                <a:cubicBezTo>
                  <a:pt x="615" y="377"/>
                  <a:pt x="614" y="383"/>
                  <a:pt x="602" y="368"/>
                </a:cubicBezTo>
                <a:cubicBezTo>
                  <a:pt x="590" y="353"/>
                  <a:pt x="589" y="362"/>
                  <a:pt x="574" y="354"/>
                </a:cubicBezTo>
                <a:cubicBezTo>
                  <a:pt x="559" y="345"/>
                  <a:pt x="574" y="354"/>
                  <a:pt x="584" y="350"/>
                </a:cubicBezTo>
                <a:cubicBezTo>
                  <a:pt x="594" y="347"/>
                  <a:pt x="605" y="352"/>
                  <a:pt x="615" y="337"/>
                </a:cubicBezTo>
                <a:cubicBezTo>
                  <a:pt x="625" y="322"/>
                  <a:pt x="607" y="333"/>
                  <a:pt x="588" y="328"/>
                </a:cubicBezTo>
                <a:cubicBezTo>
                  <a:pt x="569" y="323"/>
                  <a:pt x="572" y="328"/>
                  <a:pt x="556" y="332"/>
                </a:cubicBezTo>
                <a:cubicBezTo>
                  <a:pt x="540" y="335"/>
                  <a:pt x="563" y="328"/>
                  <a:pt x="576" y="302"/>
                </a:cubicBezTo>
                <a:cubicBezTo>
                  <a:pt x="589" y="276"/>
                  <a:pt x="576" y="302"/>
                  <a:pt x="597" y="306"/>
                </a:cubicBezTo>
                <a:cubicBezTo>
                  <a:pt x="617" y="309"/>
                  <a:pt x="597" y="306"/>
                  <a:pt x="617" y="300"/>
                </a:cubicBezTo>
                <a:cubicBezTo>
                  <a:pt x="638" y="295"/>
                  <a:pt x="626" y="293"/>
                  <a:pt x="621" y="258"/>
                </a:cubicBezTo>
                <a:cubicBezTo>
                  <a:pt x="617" y="224"/>
                  <a:pt x="630" y="239"/>
                  <a:pt x="628" y="207"/>
                </a:cubicBezTo>
                <a:cubicBezTo>
                  <a:pt x="627" y="176"/>
                  <a:pt x="619" y="201"/>
                  <a:pt x="611" y="194"/>
                </a:cubicBezTo>
                <a:cubicBezTo>
                  <a:pt x="602" y="188"/>
                  <a:pt x="609" y="187"/>
                  <a:pt x="610" y="162"/>
                </a:cubicBezTo>
                <a:cubicBezTo>
                  <a:pt x="612" y="137"/>
                  <a:pt x="610" y="162"/>
                  <a:pt x="629" y="165"/>
                </a:cubicBezTo>
                <a:cubicBezTo>
                  <a:pt x="649" y="169"/>
                  <a:pt x="637" y="160"/>
                  <a:pt x="642" y="135"/>
                </a:cubicBezTo>
                <a:cubicBezTo>
                  <a:pt x="648" y="111"/>
                  <a:pt x="644" y="118"/>
                  <a:pt x="643" y="95"/>
                </a:cubicBezTo>
                <a:cubicBezTo>
                  <a:pt x="643" y="71"/>
                  <a:pt x="646" y="67"/>
                  <a:pt x="640" y="47"/>
                </a:cubicBezTo>
                <a:cubicBezTo>
                  <a:pt x="634" y="27"/>
                  <a:pt x="640" y="47"/>
                  <a:pt x="637" y="41"/>
                </a:cubicBezTo>
                <a:cubicBezTo>
                  <a:pt x="634" y="34"/>
                  <a:pt x="641" y="29"/>
                  <a:pt x="635" y="14"/>
                </a:cubicBezTo>
                <a:cubicBezTo>
                  <a:pt x="630" y="0"/>
                  <a:pt x="621" y="18"/>
                  <a:pt x="609" y="37"/>
                </a:cubicBezTo>
                <a:cubicBezTo>
                  <a:pt x="598" y="57"/>
                  <a:pt x="609" y="49"/>
                  <a:pt x="587" y="40"/>
                </a:cubicBezTo>
                <a:cubicBezTo>
                  <a:pt x="565" y="31"/>
                  <a:pt x="573" y="38"/>
                  <a:pt x="566" y="56"/>
                </a:cubicBezTo>
                <a:cubicBezTo>
                  <a:pt x="558" y="74"/>
                  <a:pt x="566" y="72"/>
                  <a:pt x="579" y="89"/>
                </a:cubicBezTo>
                <a:cubicBezTo>
                  <a:pt x="592" y="107"/>
                  <a:pt x="588" y="101"/>
                  <a:pt x="575" y="97"/>
                </a:cubicBezTo>
                <a:cubicBezTo>
                  <a:pt x="561" y="92"/>
                  <a:pt x="567" y="97"/>
                  <a:pt x="547" y="92"/>
                </a:cubicBezTo>
                <a:cubicBezTo>
                  <a:pt x="526" y="87"/>
                  <a:pt x="535" y="88"/>
                  <a:pt x="520" y="89"/>
                </a:cubicBezTo>
                <a:cubicBezTo>
                  <a:pt x="506" y="90"/>
                  <a:pt x="507" y="78"/>
                  <a:pt x="492" y="75"/>
                </a:cubicBezTo>
                <a:cubicBezTo>
                  <a:pt x="478" y="71"/>
                  <a:pt x="479" y="68"/>
                  <a:pt x="468" y="66"/>
                </a:cubicBezTo>
                <a:cubicBezTo>
                  <a:pt x="456" y="64"/>
                  <a:pt x="457" y="51"/>
                  <a:pt x="431" y="64"/>
                </a:cubicBezTo>
                <a:cubicBezTo>
                  <a:pt x="405" y="77"/>
                  <a:pt x="447" y="69"/>
                  <a:pt x="451" y="74"/>
                </a:cubicBezTo>
                <a:cubicBezTo>
                  <a:pt x="456" y="80"/>
                  <a:pt x="450" y="87"/>
                  <a:pt x="437" y="92"/>
                </a:cubicBezTo>
                <a:cubicBezTo>
                  <a:pt x="424" y="96"/>
                  <a:pt x="430" y="102"/>
                  <a:pt x="439" y="112"/>
                </a:cubicBezTo>
                <a:cubicBezTo>
                  <a:pt x="447" y="121"/>
                  <a:pt x="442" y="121"/>
                  <a:pt x="423" y="128"/>
                </a:cubicBezTo>
                <a:cubicBezTo>
                  <a:pt x="404" y="135"/>
                  <a:pt x="421" y="157"/>
                  <a:pt x="423" y="167"/>
                </a:cubicBezTo>
                <a:cubicBezTo>
                  <a:pt x="424" y="178"/>
                  <a:pt x="432" y="185"/>
                  <a:pt x="421" y="190"/>
                </a:cubicBezTo>
                <a:cubicBezTo>
                  <a:pt x="411" y="195"/>
                  <a:pt x="414" y="191"/>
                  <a:pt x="400" y="205"/>
                </a:cubicBezTo>
                <a:cubicBezTo>
                  <a:pt x="385" y="218"/>
                  <a:pt x="388" y="216"/>
                  <a:pt x="373" y="226"/>
                </a:cubicBezTo>
                <a:cubicBezTo>
                  <a:pt x="359" y="236"/>
                  <a:pt x="378" y="234"/>
                  <a:pt x="366" y="250"/>
                </a:cubicBezTo>
                <a:cubicBezTo>
                  <a:pt x="354" y="267"/>
                  <a:pt x="353" y="258"/>
                  <a:pt x="337" y="271"/>
                </a:cubicBezTo>
                <a:cubicBezTo>
                  <a:pt x="321" y="285"/>
                  <a:pt x="336" y="294"/>
                  <a:pt x="347" y="306"/>
                </a:cubicBezTo>
                <a:cubicBezTo>
                  <a:pt x="359" y="319"/>
                  <a:pt x="359" y="319"/>
                  <a:pt x="378" y="338"/>
                </a:cubicBezTo>
                <a:cubicBezTo>
                  <a:pt x="398" y="357"/>
                  <a:pt x="392" y="362"/>
                  <a:pt x="427" y="372"/>
                </a:cubicBezTo>
                <a:cubicBezTo>
                  <a:pt x="462" y="381"/>
                  <a:pt x="436" y="363"/>
                  <a:pt x="459" y="365"/>
                </a:cubicBezTo>
                <a:cubicBezTo>
                  <a:pt x="483" y="368"/>
                  <a:pt x="478" y="368"/>
                  <a:pt x="498" y="374"/>
                </a:cubicBezTo>
                <a:cubicBezTo>
                  <a:pt x="517" y="380"/>
                  <a:pt x="498" y="374"/>
                  <a:pt x="479" y="378"/>
                </a:cubicBezTo>
                <a:cubicBezTo>
                  <a:pt x="459" y="383"/>
                  <a:pt x="461" y="384"/>
                  <a:pt x="442" y="387"/>
                </a:cubicBezTo>
                <a:cubicBezTo>
                  <a:pt x="423" y="390"/>
                  <a:pt x="424" y="393"/>
                  <a:pt x="407" y="385"/>
                </a:cubicBezTo>
                <a:cubicBezTo>
                  <a:pt x="389" y="378"/>
                  <a:pt x="385" y="373"/>
                  <a:pt x="374" y="364"/>
                </a:cubicBezTo>
                <a:cubicBezTo>
                  <a:pt x="364" y="356"/>
                  <a:pt x="356" y="346"/>
                  <a:pt x="337" y="335"/>
                </a:cubicBezTo>
                <a:cubicBezTo>
                  <a:pt x="318" y="323"/>
                  <a:pt x="321" y="321"/>
                  <a:pt x="311" y="310"/>
                </a:cubicBezTo>
                <a:cubicBezTo>
                  <a:pt x="300" y="299"/>
                  <a:pt x="299" y="291"/>
                  <a:pt x="297" y="264"/>
                </a:cubicBezTo>
                <a:cubicBezTo>
                  <a:pt x="296" y="238"/>
                  <a:pt x="296" y="241"/>
                  <a:pt x="272" y="236"/>
                </a:cubicBezTo>
                <a:cubicBezTo>
                  <a:pt x="249" y="230"/>
                  <a:pt x="257" y="240"/>
                  <a:pt x="238" y="255"/>
                </a:cubicBezTo>
                <a:cubicBezTo>
                  <a:pt x="219" y="270"/>
                  <a:pt x="227" y="270"/>
                  <a:pt x="221" y="292"/>
                </a:cubicBezTo>
                <a:cubicBezTo>
                  <a:pt x="215" y="315"/>
                  <a:pt x="218" y="313"/>
                  <a:pt x="218" y="331"/>
                </a:cubicBezTo>
                <a:cubicBezTo>
                  <a:pt x="218" y="348"/>
                  <a:pt x="220" y="344"/>
                  <a:pt x="213" y="359"/>
                </a:cubicBezTo>
                <a:cubicBezTo>
                  <a:pt x="205" y="373"/>
                  <a:pt x="208" y="360"/>
                  <a:pt x="218" y="375"/>
                </a:cubicBezTo>
                <a:cubicBezTo>
                  <a:pt x="229" y="390"/>
                  <a:pt x="224" y="388"/>
                  <a:pt x="207" y="388"/>
                </a:cubicBezTo>
                <a:cubicBezTo>
                  <a:pt x="189" y="389"/>
                  <a:pt x="194" y="381"/>
                  <a:pt x="179" y="364"/>
                </a:cubicBezTo>
                <a:cubicBezTo>
                  <a:pt x="164" y="348"/>
                  <a:pt x="163" y="362"/>
                  <a:pt x="151" y="363"/>
                </a:cubicBezTo>
                <a:cubicBezTo>
                  <a:pt x="139" y="364"/>
                  <a:pt x="125" y="399"/>
                  <a:pt x="111" y="416"/>
                </a:cubicBezTo>
                <a:cubicBezTo>
                  <a:pt x="98" y="433"/>
                  <a:pt x="107" y="429"/>
                  <a:pt x="120" y="452"/>
                </a:cubicBezTo>
                <a:cubicBezTo>
                  <a:pt x="134" y="475"/>
                  <a:pt x="112" y="474"/>
                  <a:pt x="153" y="472"/>
                </a:cubicBezTo>
                <a:cubicBezTo>
                  <a:pt x="194" y="470"/>
                  <a:pt x="154" y="460"/>
                  <a:pt x="188" y="457"/>
                </a:cubicBezTo>
                <a:cubicBezTo>
                  <a:pt x="222" y="455"/>
                  <a:pt x="210" y="462"/>
                  <a:pt x="228" y="441"/>
                </a:cubicBezTo>
                <a:cubicBezTo>
                  <a:pt x="245" y="419"/>
                  <a:pt x="241" y="428"/>
                  <a:pt x="260" y="434"/>
                </a:cubicBezTo>
                <a:cubicBezTo>
                  <a:pt x="279" y="440"/>
                  <a:pt x="269" y="454"/>
                  <a:pt x="297" y="462"/>
                </a:cubicBezTo>
                <a:cubicBezTo>
                  <a:pt x="325" y="470"/>
                  <a:pt x="307" y="459"/>
                  <a:pt x="334" y="449"/>
                </a:cubicBezTo>
                <a:cubicBezTo>
                  <a:pt x="360" y="440"/>
                  <a:pt x="334" y="449"/>
                  <a:pt x="329" y="466"/>
                </a:cubicBezTo>
                <a:cubicBezTo>
                  <a:pt x="325" y="483"/>
                  <a:pt x="329" y="466"/>
                  <a:pt x="316" y="476"/>
                </a:cubicBezTo>
                <a:cubicBezTo>
                  <a:pt x="303" y="486"/>
                  <a:pt x="316" y="476"/>
                  <a:pt x="307" y="488"/>
                </a:cubicBezTo>
                <a:cubicBezTo>
                  <a:pt x="299" y="499"/>
                  <a:pt x="304" y="501"/>
                  <a:pt x="316" y="507"/>
                </a:cubicBezTo>
                <a:cubicBezTo>
                  <a:pt x="328" y="513"/>
                  <a:pt x="322" y="519"/>
                  <a:pt x="331" y="539"/>
                </a:cubicBezTo>
                <a:cubicBezTo>
                  <a:pt x="340" y="560"/>
                  <a:pt x="344" y="543"/>
                  <a:pt x="347" y="527"/>
                </a:cubicBezTo>
                <a:cubicBezTo>
                  <a:pt x="350" y="511"/>
                  <a:pt x="352" y="516"/>
                  <a:pt x="359" y="501"/>
                </a:cubicBezTo>
                <a:cubicBezTo>
                  <a:pt x="367" y="485"/>
                  <a:pt x="363" y="491"/>
                  <a:pt x="359" y="480"/>
                </a:cubicBezTo>
                <a:cubicBezTo>
                  <a:pt x="356" y="469"/>
                  <a:pt x="359" y="472"/>
                  <a:pt x="369" y="458"/>
                </a:cubicBezTo>
                <a:cubicBezTo>
                  <a:pt x="379" y="444"/>
                  <a:pt x="383" y="446"/>
                  <a:pt x="392" y="436"/>
                </a:cubicBezTo>
                <a:cubicBezTo>
                  <a:pt x="401" y="426"/>
                  <a:pt x="402" y="425"/>
                  <a:pt x="406" y="445"/>
                </a:cubicBezTo>
                <a:cubicBezTo>
                  <a:pt x="409" y="465"/>
                  <a:pt x="391" y="464"/>
                  <a:pt x="384" y="477"/>
                </a:cubicBezTo>
                <a:cubicBezTo>
                  <a:pt x="376" y="490"/>
                  <a:pt x="382" y="485"/>
                  <a:pt x="387" y="492"/>
                </a:cubicBezTo>
                <a:cubicBezTo>
                  <a:pt x="391" y="498"/>
                  <a:pt x="396" y="491"/>
                  <a:pt x="421" y="493"/>
                </a:cubicBezTo>
                <a:cubicBezTo>
                  <a:pt x="446" y="496"/>
                  <a:pt x="421" y="493"/>
                  <a:pt x="406" y="502"/>
                </a:cubicBezTo>
                <a:cubicBezTo>
                  <a:pt x="391" y="510"/>
                  <a:pt x="406" y="502"/>
                  <a:pt x="394" y="504"/>
                </a:cubicBezTo>
                <a:cubicBezTo>
                  <a:pt x="382" y="506"/>
                  <a:pt x="387" y="506"/>
                  <a:pt x="384" y="513"/>
                </a:cubicBezTo>
                <a:cubicBezTo>
                  <a:pt x="381" y="519"/>
                  <a:pt x="381" y="530"/>
                  <a:pt x="390" y="543"/>
                </a:cubicBezTo>
                <a:cubicBezTo>
                  <a:pt x="399" y="557"/>
                  <a:pt x="408" y="545"/>
                  <a:pt x="437" y="552"/>
                </a:cubicBezTo>
                <a:cubicBezTo>
                  <a:pt x="467" y="559"/>
                  <a:pt x="437" y="552"/>
                  <a:pt x="424" y="558"/>
                </a:cubicBezTo>
                <a:cubicBezTo>
                  <a:pt x="411" y="564"/>
                  <a:pt x="414" y="563"/>
                  <a:pt x="405" y="569"/>
                </a:cubicBezTo>
                <a:cubicBezTo>
                  <a:pt x="396" y="575"/>
                  <a:pt x="398" y="574"/>
                  <a:pt x="395" y="593"/>
                </a:cubicBezTo>
                <a:cubicBezTo>
                  <a:pt x="392" y="611"/>
                  <a:pt x="398" y="605"/>
                  <a:pt x="399" y="631"/>
                </a:cubicBezTo>
                <a:cubicBezTo>
                  <a:pt x="401" y="658"/>
                  <a:pt x="399" y="642"/>
                  <a:pt x="422" y="655"/>
                </a:cubicBezTo>
                <a:cubicBezTo>
                  <a:pt x="444" y="668"/>
                  <a:pt x="438" y="654"/>
                  <a:pt x="464" y="649"/>
                </a:cubicBezTo>
                <a:cubicBezTo>
                  <a:pt x="491" y="643"/>
                  <a:pt x="476" y="651"/>
                  <a:pt x="495" y="650"/>
                </a:cubicBezTo>
                <a:cubicBezTo>
                  <a:pt x="514" y="650"/>
                  <a:pt x="500" y="657"/>
                  <a:pt x="498" y="664"/>
                </a:cubicBezTo>
                <a:cubicBezTo>
                  <a:pt x="497" y="670"/>
                  <a:pt x="494" y="669"/>
                  <a:pt x="472" y="664"/>
                </a:cubicBezTo>
                <a:cubicBezTo>
                  <a:pt x="450" y="659"/>
                  <a:pt x="472" y="664"/>
                  <a:pt x="472" y="692"/>
                </a:cubicBezTo>
                <a:cubicBezTo>
                  <a:pt x="472" y="719"/>
                  <a:pt x="472" y="692"/>
                  <a:pt x="484" y="701"/>
                </a:cubicBezTo>
                <a:cubicBezTo>
                  <a:pt x="496" y="711"/>
                  <a:pt x="499" y="705"/>
                  <a:pt x="509" y="714"/>
                </a:cubicBezTo>
                <a:cubicBezTo>
                  <a:pt x="519" y="723"/>
                  <a:pt x="502" y="717"/>
                  <a:pt x="493" y="714"/>
                </a:cubicBezTo>
                <a:cubicBezTo>
                  <a:pt x="484" y="711"/>
                  <a:pt x="477" y="714"/>
                  <a:pt x="477" y="721"/>
                </a:cubicBezTo>
                <a:cubicBezTo>
                  <a:pt x="477" y="727"/>
                  <a:pt x="477" y="714"/>
                  <a:pt x="475" y="734"/>
                </a:cubicBezTo>
                <a:cubicBezTo>
                  <a:pt x="474" y="754"/>
                  <a:pt x="495" y="756"/>
                  <a:pt x="515" y="767"/>
                </a:cubicBezTo>
                <a:cubicBezTo>
                  <a:pt x="536" y="777"/>
                  <a:pt x="533" y="777"/>
                  <a:pt x="542" y="749"/>
                </a:cubicBezTo>
                <a:cubicBezTo>
                  <a:pt x="550" y="722"/>
                  <a:pt x="545" y="743"/>
                  <a:pt x="567" y="730"/>
                </a:cubicBezTo>
                <a:cubicBezTo>
                  <a:pt x="589" y="718"/>
                  <a:pt x="567" y="730"/>
                  <a:pt x="577" y="745"/>
                </a:cubicBezTo>
                <a:cubicBezTo>
                  <a:pt x="587" y="761"/>
                  <a:pt x="578" y="754"/>
                  <a:pt x="567" y="773"/>
                </a:cubicBezTo>
                <a:cubicBezTo>
                  <a:pt x="555" y="792"/>
                  <a:pt x="567" y="773"/>
                  <a:pt x="555" y="795"/>
                </a:cubicBezTo>
                <a:cubicBezTo>
                  <a:pt x="544" y="816"/>
                  <a:pt x="561" y="797"/>
                  <a:pt x="577" y="811"/>
                </a:cubicBezTo>
                <a:cubicBezTo>
                  <a:pt x="594" y="825"/>
                  <a:pt x="592" y="811"/>
                  <a:pt x="610" y="803"/>
                </a:cubicBezTo>
                <a:cubicBezTo>
                  <a:pt x="627" y="794"/>
                  <a:pt x="625" y="799"/>
                  <a:pt x="650" y="799"/>
                </a:cubicBezTo>
                <a:cubicBezTo>
                  <a:pt x="675" y="799"/>
                  <a:pt x="661" y="805"/>
                  <a:pt x="673" y="819"/>
                </a:cubicBezTo>
                <a:cubicBezTo>
                  <a:pt x="685" y="833"/>
                  <a:pt x="682" y="829"/>
                  <a:pt x="702" y="839"/>
                </a:cubicBezTo>
                <a:cubicBezTo>
                  <a:pt x="721" y="849"/>
                  <a:pt x="712" y="849"/>
                  <a:pt x="702" y="859"/>
                </a:cubicBezTo>
                <a:cubicBezTo>
                  <a:pt x="691" y="869"/>
                  <a:pt x="696" y="852"/>
                  <a:pt x="685" y="841"/>
                </a:cubicBezTo>
                <a:cubicBezTo>
                  <a:pt x="675" y="830"/>
                  <a:pt x="669" y="835"/>
                  <a:pt x="656" y="827"/>
                </a:cubicBezTo>
                <a:cubicBezTo>
                  <a:pt x="642" y="819"/>
                  <a:pt x="645" y="826"/>
                  <a:pt x="632" y="826"/>
                </a:cubicBezTo>
                <a:cubicBezTo>
                  <a:pt x="619" y="826"/>
                  <a:pt x="613" y="830"/>
                  <a:pt x="598" y="825"/>
                </a:cubicBezTo>
                <a:cubicBezTo>
                  <a:pt x="583" y="820"/>
                  <a:pt x="600" y="850"/>
                  <a:pt x="600" y="859"/>
                </a:cubicBezTo>
                <a:cubicBezTo>
                  <a:pt x="600" y="868"/>
                  <a:pt x="600" y="873"/>
                  <a:pt x="606" y="890"/>
                </a:cubicBezTo>
                <a:cubicBezTo>
                  <a:pt x="612" y="908"/>
                  <a:pt x="599" y="899"/>
                  <a:pt x="591" y="896"/>
                </a:cubicBezTo>
                <a:cubicBezTo>
                  <a:pt x="584" y="893"/>
                  <a:pt x="581" y="888"/>
                  <a:pt x="574" y="866"/>
                </a:cubicBezTo>
                <a:cubicBezTo>
                  <a:pt x="566" y="845"/>
                  <a:pt x="563" y="867"/>
                  <a:pt x="546" y="885"/>
                </a:cubicBezTo>
                <a:cubicBezTo>
                  <a:pt x="528" y="903"/>
                  <a:pt x="544" y="914"/>
                  <a:pt x="546" y="941"/>
                </a:cubicBezTo>
                <a:cubicBezTo>
                  <a:pt x="548" y="968"/>
                  <a:pt x="546" y="960"/>
                  <a:pt x="552" y="987"/>
                </a:cubicBezTo>
                <a:cubicBezTo>
                  <a:pt x="558" y="1014"/>
                  <a:pt x="552" y="1004"/>
                  <a:pt x="541" y="1029"/>
                </a:cubicBezTo>
                <a:cubicBezTo>
                  <a:pt x="529" y="1054"/>
                  <a:pt x="522" y="1032"/>
                  <a:pt x="520" y="1015"/>
                </a:cubicBezTo>
                <a:cubicBezTo>
                  <a:pt x="518" y="997"/>
                  <a:pt x="513" y="994"/>
                  <a:pt x="517" y="977"/>
                </a:cubicBezTo>
                <a:cubicBezTo>
                  <a:pt x="521" y="960"/>
                  <a:pt x="515" y="964"/>
                  <a:pt x="496" y="947"/>
                </a:cubicBezTo>
                <a:cubicBezTo>
                  <a:pt x="477" y="930"/>
                  <a:pt x="475" y="948"/>
                  <a:pt x="465" y="951"/>
                </a:cubicBezTo>
                <a:cubicBezTo>
                  <a:pt x="455" y="953"/>
                  <a:pt x="456" y="942"/>
                  <a:pt x="451" y="917"/>
                </a:cubicBezTo>
                <a:cubicBezTo>
                  <a:pt x="447" y="891"/>
                  <a:pt x="441" y="912"/>
                  <a:pt x="435" y="923"/>
                </a:cubicBezTo>
                <a:cubicBezTo>
                  <a:pt x="429" y="933"/>
                  <a:pt x="425" y="916"/>
                  <a:pt x="429" y="900"/>
                </a:cubicBezTo>
                <a:cubicBezTo>
                  <a:pt x="434" y="884"/>
                  <a:pt x="417" y="894"/>
                  <a:pt x="404" y="889"/>
                </a:cubicBezTo>
                <a:cubicBezTo>
                  <a:pt x="391" y="885"/>
                  <a:pt x="395" y="886"/>
                  <a:pt x="391" y="879"/>
                </a:cubicBezTo>
                <a:cubicBezTo>
                  <a:pt x="386" y="872"/>
                  <a:pt x="374" y="865"/>
                  <a:pt x="348" y="877"/>
                </a:cubicBezTo>
                <a:cubicBezTo>
                  <a:pt x="321" y="889"/>
                  <a:pt x="339" y="890"/>
                  <a:pt x="355" y="910"/>
                </a:cubicBezTo>
                <a:cubicBezTo>
                  <a:pt x="372" y="929"/>
                  <a:pt x="375" y="912"/>
                  <a:pt x="362" y="923"/>
                </a:cubicBezTo>
                <a:cubicBezTo>
                  <a:pt x="350" y="935"/>
                  <a:pt x="367" y="936"/>
                  <a:pt x="382" y="954"/>
                </a:cubicBezTo>
                <a:cubicBezTo>
                  <a:pt x="397" y="972"/>
                  <a:pt x="394" y="949"/>
                  <a:pt x="394" y="966"/>
                </a:cubicBezTo>
                <a:cubicBezTo>
                  <a:pt x="394" y="983"/>
                  <a:pt x="394" y="966"/>
                  <a:pt x="382" y="976"/>
                </a:cubicBezTo>
                <a:cubicBezTo>
                  <a:pt x="371" y="986"/>
                  <a:pt x="382" y="976"/>
                  <a:pt x="362" y="975"/>
                </a:cubicBezTo>
                <a:cubicBezTo>
                  <a:pt x="342" y="974"/>
                  <a:pt x="366" y="986"/>
                  <a:pt x="363" y="1001"/>
                </a:cubicBezTo>
                <a:cubicBezTo>
                  <a:pt x="359" y="1015"/>
                  <a:pt x="368" y="1013"/>
                  <a:pt x="384" y="1023"/>
                </a:cubicBezTo>
                <a:cubicBezTo>
                  <a:pt x="401" y="1033"/>
                  <a:pt x="389" y="1030"/>
                  <a:pt x="373" y="1041"/>
                </a:cubicBezTo>
                <a:cubicBezTo>
                  <a:pt x="356" y="1052"/>
                  <a:pt x="364" y="1045"/>
                  <a:pt x="363" y="1031"/>
                </a:cubicBezTo>
                <a:cubicBezTo>
                  <a:pt x="362" y="1018"/>
                  <a:pt x="355" y="1011"/>
                  <a:pt x="350" y="992"/>
                </a:cubicBezTo>
                <a:cubicBezTo>
                  <a:pt x="346" y="973"/>
                  <a:pt x="347" y="975"/>
                  <a:pt x="347" y="959"/>
                </a:cubicBezTo>
                <a:cubicBezTo>
                  <a:pt x="347" y="943"/>
                  <a:pt x="338" y="956"/>
                  <a:pt x="342" y="940"/>
                </a:cubicBezTo>
                <a:cubicBezTo>
                  <a:pt x="347" y="924"/>
                  <a:pt x="332" y="929"/>
                  <a:pt x="313" y="932"/>
                </a:cubicBezTo>
                <a:cubicBezTo>
                  <a:pt x="294" y="935"/>
                  <a:pt x="294" y="944"/>
                  <a:pt x="275" y="954"/>
                </a:cubicBezTo>
                <a:cubicBezTo>
                  <a:pt x="255" y="964"/>
                  <a:pt x="269" y="944"/>
                  <a:pt x="249" y="953"/>
                </a:cubicBezTo>
                <a:cubicBezTo>
                  <a:pt x="230" y="961"/>
                  <a:pt x="254" y="960"/>
                  <a:pt x="255" y="964"/>
                </a:cubicBezTo>
                <a:cubicBezTo>
                  <a:pt x="257" y="968"/>
                  <a:pt x="258" y="979"/>
                  <a:pt x="270" y="989"/>
                </a:cubicBezTo>
                <a:cubicBezTo>
                  <a:pt x="282" y="998"/>
                  <a:pt x="270" y="989"/>
                  <a:pt x="258" y="993"/>
                </a:cubicBezTo>
                <a:cubicBezTo>
                  <a:pt x="247" y="998"/>
                  <a:pt x="241" y="993"/>
                  <a:pt x="230" y="995"/>
                </a:cubicBezTo>
                <a:cubicBezTo>
                  <a:pt x="220" y="997"/>
                  <a:pt x="216" y="1011"/>
                  <a:pt x="210" y="1008"/>
                </a:cubicBezTo>
                <a:cubicBezTo>
                  <a:pt x="204" y="1006"/>
                  <a:pt x="222" y="1014"/>
                  <a:pt x="216" y="1011"/>
                </a:cubicBezTo>
                <a:cubicBezTo>
                  <a:pt x="210" y="1008"/>
                  <a:pt x="195" y="996"/>
                  <a:pt x="174" y="987"/>
                </a:cubicBezTo>
                <a:cubicBezTo>
                  <a:pt x="153" y="978"/>
                  <a:pt x="180" y="968"/>
                  <a:pt x="159" y="954"/>
                </a:cubicBezTo>
                <a:cubicBezTo>
                  <a:pt x="139" y="940"/>
                  <a:pt x="136" y="954"/>
                  <a:pt x="119" y="962"/>
                </a:cubicBezTo>
                <a:cubicBezTo>
                  <a:pt x="103" y="969"/>
                  <a:pt x="102" y="958"/>
                  <a:pt x="75" y="960"/>
                </a:cubicBezTo>
                <a:cubicBezTo>
                  <a:pt x="49" y="961"/>
                  <a:pt x="44" y="964"/>
                  <a:pt x="22" y="983"/>
                </a:cubicBezTo>
                <a:cubicBezTo>
                  <a:pt x="0" y="1002"/>
                  <a:pt x="15" y="996"/>
                  <a:pt x="18" y="1022"/>
                </a:cubicBezTo>
                <a:cubicBezTo>
                  <a:pt x="21" y="1049"/>
                  <a:pt x="18" y="1022"/>
                  <a:pt x="37" y="1037"/>
                </a:cubicBezTo>
                <a:cubicBezTo>
                  <a:pt x="56" y="1051"/>
                  <a:pt x="33" y="1046"/>
                  <a:pt x="27" y="1058"/>
                </a:cubicBezTo>
                <a:cubicBezTo>
                  <a:pt x="21" y="1069"/>
                  <a:pt x="22" y="1073"/>
                  <a:pt x="14" y="1089"/>
                </a:cubicBezTo>
                <a:cubicBezTo>
                  <a:pt x="5" y="1105"/>
                  <a:pt x="6" y="1102"/>
                  <a:pt x="24" y="1118"/>
                </a:cubicBezTo>
                <a:cubicBezTo>
                  <a:pt x="42" y="1133"/>
                  <a:pt x="24" y="1118"/>
                  <a:pt x="17" y="1133"/>
                </a:cubicBezTo>
                <a:cubicBezTo>
                  <a:pt x="9" y="1149"/>
                  <a:pt x="17" y="1155"/>
                  <a:pt x="34" y="1164"/>
                </a:cubicBezTo>
                <a:cubicBezTo>
                  <a:pt x="52" y="1173"/>
                  <a:pt x="52" y="1175"/>
                  <a:pt x="71" y="1181"/>
                </a:cubicBezTo>
                <a:cubicBezTo>
                  <a:pt x="91" y="1188"/>
                  <a:pt x="94" y="1184"/>
                  <a:pt x="109" y="1191"/>
                </a:cubicBezTo>
                <a:cubicBezTo>
                  <a:pt x="123" y="1198"/>
                  <a:pt x="97" y="1201"/>
                  <a:pt x="89" y="1213"/>
                </a:cubicBezTo>
                <a:cubicBezTo>
                  <a:pt x="82" y="1225"/>
                  <a:pt x="98" y="1231"/>
                  <a:pt x="129" y="1240"/>
                </a:cubicBezTo>
                <a:cubicBezTo>
                  <a:pt x="161" y="1250"/>
                  <a:pt x="127" y="1256"/>
                  <a:pt x="147" y="1255"/>
                </a:cubicBezTo>
                <a:cubicBezTo>
                  <a:pt x="147" y="1255"/>
                  <a:pt x="165" y="1251"/>
                  <a:pt x="178" y="1234"/>
                </a:cubicBezTo>
                <a:cubicBezTo>
                  <a:pt x="192" y="1218"/>
                  <a:pt x="171" y="1225"/>
                  <a:pt x="195" y="1215"/>
                </a:cubicBezTo>
                <a:cubicBezTo>
                  <a:pt x="218" y="1205"/>
                  <a:pt x="195" y="1215"/>
                  <a:pt x="205" y="1224"/>
                </a:cubicBezTo>
                <a:cubicBezTo>
                  <a:pt x="215" y="1232"/>
                  <a:pt x="217" y="1216"/>
                  <a:pt x="239" y="1194"/>
                </a:cubicBezTo>
                <a:cubicBezTo>
                  <a:pt x="260" y="1173"/>
                  <a:pt x="230" y="1207"/>
                  <a:pt x="246" y="1223"/>
                </a:cubicBezTo>
                <a:cubicBezTo>
                  <a:pt x="263" y="1238"/>
                  <a:pt x="241" y="1241"/>
                  <a:pt x="239" y="1265"/>
                </a:cubicBezTo>
                <a:cubicBezTo>
                  <a:pt x="238" y="1289"/>
                  <a:pt x="242" y="1284"/>
                  <a:pt x="254" y="1275"/>
                </a:cubicBezTo>
                <a:cubicBezTo>
                  <a:pt x="265" y="1267"/>
                  <a:pt x="254" y="1261"/>
                  <a:pt x="269" y="1244"/>
                </a:cubicBezTo>
                <a:cubicBezTo>
                  <a:pt x="283" y="1227"/>
                  <a:pt x="278" y="1231"/>
                  <a:pt x="301" y="1232"/>
                </a:cubicBezTo>
                <a:cubicBezTo>
                  <a:pt x="325" y="1233"/>
                  <a:pt x="304" y="1221"/>
                  <a:pt x="311" y="1211"/>
                </a:cubicBezTo>
                <a:cubicBezTo>
                  <a:pt x="319" y="1201"/>
                  <a:pt x="308" y="1193"/>
                  <a:pt x="295" y="1186"/>
                </a:cubicBezTo>
                <a:cubicBezTo>
                  <a:pt x="282" y="1179"/>
                  <a:pt x="283" y="1174"/>
                  <a:pt x="287" y="1148"/>
                </a:cubicBezTo>
                <a:cubicBezTo>
                  <a:pt x="292" y="1123"/>
                  <a:pt x="296" y="1151"/>
                  <a:pt x="313" y="1160"/>
                </a:cubicBezTo>
                <a:cubicBezTo>
                  <a:pt x="329" y="1169"/>
                  <a:pt x="307" y="1163"/>
                  <a:pt x="310" y="1177"/>
                </a:cubicBezTo>
                <a:cubicBezTo>
                  <a:pt x="313" y="1192"/>
                  <a:pt x="329" y="1182"/>
                  <a:pt x="339" y="1191"/>
                </a:cubicBezTo>
                <a:cubicBezTo>
                  <a:pt x="350" y="1199"/>
                  <a:pt x="332" y="1196"/>
                  <a:pt x="329" y="1208"/>
                </a:cubicBezTo>
                <a:cubicBezTo>
                  <a:pt x="326" y="1220"/>
                  <a:pt x="325" y="1233"/>
                  <a:pt x="337" y="1234"/>
                </a:cubicBezTo>
                <a:cubicBezTo>
                  <a:pt x="349" y="1234"/>
                  <a:pt x="380" y="1227"/>
                  <a:pt x="365" y="1238"/>
                </a:cubicBezTo>
                <a:cubicBezTo>
                  <a:pt x="350" y="1248"/>
                  <a:pt x="346" y="1241"/>
                  <a:pt x="332" y="1249"/>
                </a:cubicBezTo>
                <a:cubicBezTo>
                  <a:pt x="319" y="1258"/>
                  <a:pt x="343" y="1263"/>
                  <a:pt x="331" y="1264"/>
                </a:cubicBezTo>
                <a:cubicBezTo>
                  <a:pt x="319" y="1265"/>
                  <a:pt x="313" y="1255"/>
                  <a:pt x="291" y="1252"/>
                </a:cubicBezTo>
                <a:cubicBezTo>
                  <a:pt x="269" y="1248"/>
                  <a:pt x="270" y="1265"/>
                  <a:pt x="259" y="1288"/>
                </a:cubicBezTo>
                <a:cubicBezTo>
                  <a:pt x="247" y="1310"/>
                  <a:pt x="257" y="1319"/>
                  <a:pt x="288" y="1336"/>
                </a:cubicBezTo>
                <a:cubicBezTo>
                  <a:pt x="320" y="1354"/>
                  <a:pt x="302" y="1338"/>
                  <a:pt x="314" y="1344"/>
                </a:cubicBezTo>
                <a:cubicBezTo>
                  <a:pt x="326" y="1350"/>
                  <a:pt x="308" y="1366"/>
                  <a:pt x="321" y="1398"/>
                </a:cubicBezTo>
                <a:cubicBezTo>
                  <a:pt x="335" y="1429"/>
                  <a:pt x="329" y="1397"/>
                  <a:pt x="348" y="1388"/>
                </a:cubicBezTo>
                <a:cubicBezTo>
                  <a:pt x="367" y="1380"/>
                  <a:pt x="344" y="1399"/>
                  <a:pt x="361" y="1401"/>
                </a:cubicBezTo>
                <a:cubicBezTo>
                  <a:pt x="379" y="1403"/>
                  <a:pt x="367" y="1397"/>
                  <a:pt x="384" y="1405"/>
                </a:cubicBezTo>
                <a:cubicBezTo>
                  <a:pt x="400" y="1412"/>
                  <a:pt x="393" y="1448"/>
                  <a:pt x="412" y="1434"/>
                </a:cubicBezTo>
                <a:cubicBezTo>
                  <a:pt x="431" y="1420"/>
                  <a:pt x="419" y="1423"/>
                  <a:pt x="419" y="1375"/>
                </a:cubicBezTo>
                <a:cubicBezTo>
                  <a:pt x="419" y="1328"/>
                  <a:pt x="412" y="1354"/>
                  <a:pt x="431" y="1357"/>
                </a:cubicBezTo>
                <a:cubicBezTo>
                  <a:pt x="450" y="1361"/>
                  <a:pt x="434" y="1326"/>
                  <a:pt x="448" y="1339"/>
                </a:cubicBezTo>
                <a:cubicBezTo>
                  <a:pt x="463" y="1352"/>
                  <a:pt x="431" y="1357"/>
                  <a:pt x="458" y="1385"/>
                </a:cubicBezTo>
                <a:cubicBezTo>
                  <a:pt x="485" y="1413"/>
                  <a:pt x="474" y="1381"/>
                  <a:pt x="499" y="1348"/>
                </a:cubicBezTo>
                <a:cubicBezTo>
                  <a:pt x="524" y="1316"/>
                  <a:pt x="499" y="1348"/>
                  <a:pt x="494" y="1314"/>
                </a:cubicBezTo>
                <a:cubicBezTo>
                  <a:pt x="489" y="1281"/>
                  <a:pt x="491" y="1301"/>
                  <a:pt x="491" y="1281"/>
                </a:cubicBezTo>
                <a:cubicBezTo>
                  <a:pt x="491" y="1261"/>
                  <a:pt x="495" y="1254"/>
                  <a:pt x="503" y="1240"/>
                </a:cubicBezTo>
                <a:cubicBezTo>
                  <a:pt x="510" y="1225"/>
                  <a:pt x="506" y="1260"/>
                  <a:pt x="512" y="1290"/>
                </a:cubicBezTo>
                <a:cubicBezTo>
                  <a:pt x="518" y="1320"/>
                  <a:pt x="512" y="1290"/>
                  <a:pt x="531" y="1280"/>
                </a:cubicBezTo>
                <a:cubicBezTo>
                  <a:pt x="550" y="1270"/>
                  <a:pt x="537" y="1267"/>
                  <a:pt x="547" y="1267"/>
                </a:cubicBezTo>
                <a:cubicBezTo>
                  <a:pt x="557" y="1268"/>
                  <a:pt x="546" y="1303"/>
                  <a:pt x="546" y="1319"/>
                </a:cubicBezTo>
                <a:cubicBezTo>
                  <a:pt x="546" y="1336"/>
                  <a:pt x="558" y="1327"/>
                  <a:pt x="564" y="1304"/>
                </a:cubicBezTo>
                <a:cubicBezTo>
                  <a:pt x="569" y="1282"/>
                  <a:pt x="558" y="1274"/>
                  <a:pt x="559" y="1260"/>
                </a:cubicBezTo>
                <a:cubicBezTo>
                  <a:pt x="560" y="1245"/>
                  <a:pt x="544" y="1244"/>
                  <a:pt x="538" y="1231"/>
                </a:cubicBezTo>
                <a:cubicBezTo>
                  <a:pt x="532" y="1217"/>
                  <a:pt x="536" y="1197"/>
                  <a:pt x="533" y="1186"/>
                </a:cubicBezTo>
                <a:cubicBezTo>
                  <a:pt x="530" y="1175"/>
                  <a:pt x="524" y="1183"/>
                  <a:pt x="517" y="1187"/>
                </a:cubicBezTo>
                <a:cubicBezTo>
                  <a:pt x="510" y="1190"/>
                  <a:pt x="505" y="1177"/>
                  <a:pt x="496" y="1167"/>
                </a:cubicBezTo>
                <a:cubicBezTo>
                  <a:pt x="487" y="1157"/>
                  <a:pt x="475" y="1141"/>
                  <a:pt x="450" y="1133"/>
                </a:cubicBezTo>
                <a:cubicBezTo>
                  <a:pt x="425" y="1125"/>
                  <a:pt x="454" y="1121"/>
                  <a:pt x="468" y="1124"/>
                </a:cubicBezTo>
                <a:cubicBezTo>
                  <a:pt x="481" y="1128"/>
                  <a:pt x="493" y="1135"/>
                  <a:pt x="494" y="1151"/>
                </a:cubicBezTo>
                <a:cubicBezTo>
                  <a:pt x="496" y="1167"/>
                  <a:pt x="506" y="1160"/>
                  <a:pt x="523" y="1155"/>
                </a:cubicBezTo>
                <a:cubicBezTo>
                  <a:pt x="539" y="1150"/>
                  <a:pt x="524" y="1144"/>
                  <a:pt x="539" y="1150"/>
                </a:cubicBezTo>
                <a:cubicBezTo>
                  <a:pt x="554" y="1156"/>
                  <a:pt x="551" y="1155"/>
                  <a:pt x="571" y="1161"/>
                </a:cubicBezTo>
                <a:cubicBezTo>
                  <a:pt x="592" y="1167"/>
                  <a:pt x="571" y="1161"/>
                  <a:pt x="576" y="1176"/>
                </a:cubicBezTo>
                <a:cubicBezTo>
                  <a:pt x="581" y="1191"/>
                  <a:pt x="560" y="1171"/>
                  <a:pt x="549" y="1187"/>
                </a:cubicBezTo>
                <a:cubicBezTo>
                  <a:pt x="539" y="1203"/>
                  <a:pt x="563" y="1204"/>
                  <a:pt x="559" y="1226"/>
                </a:cubicBezTo>
                <a:cubicBezTo>
                  <a:pt x="554" y="1249"/>
                  <a:pt x="563" y="1240"/>
                  <a:pt x="581" y="1243"/>
                </a:cubicBezTo>
                <a:cubicBezTo>
                  <a:pt x="599" y="1247"/>
                  <a:pt x="581" y="1263"/>
                  <a:pt x="583" y="1288"/>
                </a:cubicBezTo>
                <a:cubicBezTo>
                  <a:pt x="584" y="1312"/>
                  <a:pt x="592" y="1287"/>
                  <a:pt x="603" y="1268"/>
                </a:cubicBezTo>
                <a:cubicBezTo>
                  <a:pt x="615" y="1250"/>
                  <a:pt x="622" y="1242"/>
                  <a:pt x="634" y="1220"/>
                </a:cubicBezTo>
                <a:cubicBezTo>
                  <a:pt x="646" y="1198"/>
                  <a:pt x="651" y="1177"/>
                  <a:pt x="667" y="1156"/>
                </a:cubicBezTo>
                <a:cubicBezTo>
                  <a:pt x="684" y="1135"/>
                  <a:pt x="669" y="1175"/>
                  <a:pt x="657" y="1188"/>
                </a:cubicBezTo>
                <a:cubicBezTo>
                  <a:pt x="646" y="1202"/>
                  <a:pt x="650" y="1208"/>
                  <a:pt x="658" y="1225"/>
                </a:cubicBezTo>
                <a:cubicBezTo>
                  <a:pt x="665" y="1243"/>
                  <a:pt x="658" y="1225"/>
                  <a:pt x="650" y="1238"/>
                </a:cubicBezTo>
                <a:cubicBezTo>
                  <a:pt x="643" y="1251"/>
                  <a:pt x="645" y="1262"/>
                  <a:pt x="643" y="1282"/>
                </a:cubicBezTo>
                <a:cubicBezTo>
                  <a:pt x="642" y="1302"/>
                  <a:pt x="632" y="1315"/>
                  <a:pt x="628" y="1333"/>
                </a:cubicBezTo>
                <a:cubicBezTo>
                  <a:pt x="623" y="1350"/>
                  <a:pt x="619" y="1358"/>
                  <a:pt x="615" y="1382"/>
                </a:cubicBezTo>
                <a:cubicBezTo>
                  <a:pt x="611" y="1406"/>
                  <a:pt x="612" y="1399"/>
                  <a:pt x="624" y="1386"/>
                </a:cubicBezTo>
                <a:cubicBezTo>
                  <a:pt x="635" y="1373"/>
                  <a:pt x="635" y="1340"/>
                  <a:pt x="645" y="1310"/>
                </a:cubicBezTo>
                <a:cubicBezTo>
                  <a:pt x="655" y="1281"/>
                  <a:pt x="655" y="1299"/>
                  <a:pt x="654" y="1281"/>
                </a:cubicBezTo>
                <a:cubicBezTo>
                  <a:pt x="652" y="1264"/>
                  <a:pt x="663" y="1274"/>
                  <a:pt x="674" y="1260"/>
                </a:cubicBezTo>
                <a:cubicBezTo>
                  <a:pt x="686" y="1245"/>
                  <a:pt x="682" y="1249"/>
                  <a:pt x="693" y="1228"/>
                </a:cubicBezTo>
                <a:cubicBezTo>
                  <a:pt x="705" y="1207"/>
                  <a:pt x="699" y="1203"/>
                  <a:pt x="711" y="1193"/>
                </a:cubicBezTo>
                <a:cubicBezTo>
                  <a:pt x="722" y="1183"/>
                  <a:pt x="712" y="1213"/>
                  <a:pt x="711" y="1229"/>
                </a:cubicBezTo>
                <a:cubicBezTo>
                  <a:pt x="710" y="1245"/>
                  <a:pt x="698" y="1254"/>
                  <a:pt x="688" y="1267"/>
                </a:cubicBezTo>
                <a:cubicBezTo>
                  <a:pt x="677" y="1280"/>
                  <a:pt x="669" y="1279"/>
                  <a:pt x="660" y="1291"/>
                </a:cubicBezTo>
                <a:cubicBezTo>
                  <a:pt x="651" y="1303"/>
                  <a:pt x="653" y="1316"/>
                  <a:pt x="650" y="1327"/>
                </a:cubicBezTo>
                <a:cubicBezTo>
                  <a:pt x="647" y="1337"/>
                  <a:pt x="637" y="1360"/>
                  <a:pt x="635" y="1377"/>
                </a:cubicBezTo>
                <a:cubicBezTo>
                  <a:pt x="634" y="1395"/>
                  <a:pt x="631" y="1401"/>
                  <a:pt x="636" y="1411"/>
                </a:cubicBezTo>
                <a:cubicBezTo>
                  <a:pt x="640" y="1420"/>
                  <a:pt x="643" y="1400"/>
                  <a:pt x="647" y="1386"/>
                </a:cubicBezTo>
                <a:cubicBezTo>
                  <a:pt x="652" y="1371"/>
                  <a:pt x="659" y="1365"/>
                  <a:pt x="666" y="1338"/>
                </a:cubicBezTo>
                <a:cubicBezTo>
                  <a:pt x="673" y="1312"/>
                  <a:pt x="670" y="1317"/>
                  <a:pt x="687" y="1320"/>
                </a:cubicBezTo>
                <a:cubicBezTo>
                  <a:pt x="703" y="1324"/>
                  <a:pt x="685" y="1340"/>
                  <a:pt x="678" y="1359"/>
                </a:cubicBezTo>
                <a:cubicBezTo>
                  <a:pt x="675" y="1366"/>
                  <a:pt x="673" y="1374"/>
                  <a:pt x="672" y="1382"/>
                </a:cubicBezTo>
                <a:cubicBezTo>
                  <a:pt x="670" y="1389"/>
                  <a:pt x="666" y="1398"/>
                  <a:pt x="666" y="1405"/>
                </a:cubicBezTo>
                <a:cubicBezTo>
                  <a:pt x="678" y="1405"/>
                  <a:pt x="693" y="1398"/>
                  <a:pt x="703" y="1392"/>
                </a:cubicBezTo>
                <a:cubicBezTo>
                  <a:pt x="708" y="1389"/>
                  <a:pt x="712" y="1385"/>
                  <a:pt x="718" y="1383"/>
                </a:cubicBezTo>
                <a:cubicBezTo>
                  <a:pt x="725" y="1380"/>
                  <a:pt x="729" y="1382"/>
                  <a:pt x="736" y="1384"/>
                </a:cubicBezTo>
                <a:cubicBezTo>
                  <a:pt x="745" y="1387"/>
                  <a:pt x="757" y="1392"/>
                  <a:pt x="766" y="1390"/>
                </a:cubicBezTo>
                <a:cubicBezTo>
                  <a:pt x="778" y="1387"/>
                  <a:pt x="786" y="1380"/>
                  <a:pt x="795" y="1373"/>
                </a:cubicBezTo>
                <a:cubicBezTo>
                  <a:pt x="798" y="1370"/>
                  <a:pt x="802" y="1368"/>
                  <a:pt x="805" y="1366"/>
                </a:cubicBezTo>
                <a:cubicBezTo>
                  <a:pt x="807" y="1364"/>
                  <a:pt x="809" y="1363"/>
                  <a:pt x="811" y="1361"/>
                </a:cubicBezTo>
                <a:cubicBezTo>
                  <a:pt x="813" y="1360"/>
                  <a:pt x="816" y="1359"/>
                  <a:pt x="817" y="1357"/>
                </a:cubicBezTo>
                <a:cubicBezTo>
                  <a:pt x="818" y="1356"/>
                  <a:pt x="817" y="1354"/>
                  <a:pt x="818" y="1352"/>
                </a:cubicBezTo>
                <a:cubicBezTo>
                  <a:pt x="820" y="1341"/>
                  <a:pt x="835" y="1338"/>
                  <a:pt x="842" y="13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9" name="Freeform 105"/>
          <p:cNvSpPr>
            <a:spLocks/>
          </p:cNvSpPr>
          <p:nvPr/>
        </p:nvSpPr>
        <p:spPr bwMode="auto">
          <a:xfrm>
            <a:off x="4851401" y="1125538"/>
            <a:ext cx="41275" cy="38100"/>
          </a:xfrm>
          <a:custGeom>
            <a:avLst/>
            <a:gdLst/>
            <a:ahLst/>
            <a:cxnLst>
              <a:cxn ang="0">
                <a:pos x="17" y="70"/>
              </a:cxn>
              <a:cxn ang="0">
                <a:pos x="53" y="86"/>
              </a:cxn>
              <a:cxn ang="0">
                <a:pos x="68" y="108"/>
              </a:cxn>
              <a:cxn ang="0">
                <a:pos x="98" y="120"/>
              </a:cxn>
              <a:cxn ang="0">
                <a:pos x="119" y="142"/>
              </a:cxn>
              <a:cxn ang="0">
                <a:pos x="141" y="98"/>
              </a:cxn>
              <a:cxn ang="0">
                <a:pos x="137" y="66"/>
              </a:cxn>
              <a:cxn ang="0">
                <a:pos x="137" y="31"/>
              </a:cxn>
              <a:cxn ang="0">
                <a:pos x="116" y="4"/>
              </a:cxn>
              <a:cxn ang="0">
                <a:pos x="74" y="2"/>
              </a:cxn>
              <a:cxn ang="0">
                <a:pos x="36" y="32"/>
              </a:cxn>
              <a:cxn ang="0">
                <a:pos x="18" y="54"/>
              </a:cxn>
              <a:cxn ang="0">
                <a:pos x="17" y="70"/>
              </a:cxn>
            </a:cxnLst>
            <a:rect l="0" t="0" r="r" b="b"/>
            <a:pathLst>
              <a:path w="152" h="147">
                <a:moveTo>
                  <a:pt x="17" y="70"/>
                </a:moveTo>
                <a:cubicBezTo>
                  <a:pt x="16" y="86"/>
                  <a:pt x="36" y="77"/>
                  <a:pt x="53" y="86"/>
                </a:cubicBezTo>
                <a:cubicBezTo>
                  <a:pt x="71" y="94"/>
                  <a:pt x="62" y="94"/>
                  <a:pt x="68" y="108"/>
                </a:cubicBezTo>
                <a:cubicBezTo>
                  <a:pt x="74" y="121"/>
                  <a:pt x="83" y="120"/>
                  <a:pt x="98" y="120"/>
                </a:cubicBezTo>
                <a:cubicBezTo>
                  <a:pt x="113" y="121"/>
                  <a:pt x="104" y="137"/>
                  <a:pt x="119" y="142"/>
                </a:cubicBezTo>
                <a:cubicBezTo>
                  <a:pt x="134" y="147"/>
                  <a:pt x="131" y="108"/>
                  <a:pt x="141" y="98"/>
                </a:cubicBezTo>
                <a:cubicBezTo>
                  <a:pt x="152" y="88"/>
                  <a:pt x="134" y="73"/>
                  <a:pt x="137" y="66"/>
                </a:cubicBezTo>
                <a:cubicBezTo>
                  <a:pt x="140" y="58"/>
                  <a:pt x="146" y="44"/>
                  <a:pt x="137" y="31"/>
                </a:cubicBezTo>
                <a:cubicBezTo>
                  <a:pt x="128" y="18"/>
                  <a:pt x="128" y="8"/>
                  <a:pt x="116" y="4"/>
                </a:cubicBezTo>
                <a:cubicBezTo>
                  <a:pt x="104" y="0"/>
                  <a:pt x="95" y="2"/>
                  <a:pt x="74" y="2"/>
                </a:cubicBezTo>
                <a:cubicBezTo>
                  <a:pt x="54" y="3"/>
                  <a:pt x="48" y="16"/>
                  <a:pt x="36" y="32"/>
                </a:cubicBezTo>
                <a:cubicBezTo>
                  <a:pt x="24" y="48"/>
                  <a:pt x="28" y="42"/>
                  <a:pt x="18" y="54"/>
                </a:cubicBezTo>
                <a:cubicBezTo>
                  <a:pt x="0" y="75"/>
                  <a:pt x="18" y="54"/>
                  <a:pt x="17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0" name="Freeform 106"/>
          <p:cNvSpPr>
            <a:spLocks/>
          </p:cNvSpPr>
          <p:nvPr/>
        </p:nvSpPr>
        <p:spPr bwMode="auto">
          <a:xfrm>
            <a:off x="5357813" y="769938"/>
            <a:ext cx="82550" cy="63500"/>
          </a:xfrm>
          <a:custGeom>
            <a:avLst/>
            <a:gdLst/>
            <a:ahLst/>
            <a:cxnLst>
              <a:cxn ang="0">
                <a:pos x="61" y="198"/>
              </a:cxn>
              <a:cxn ang="0">
                <a:pos x="86" y="220"/>
              </a:cxn>
              <a:cxn ang="0">
                <a:pos x="114" y="207"/>
              </a:cxn>
              <a:cxn ang="0">
                <a:pos x="146" y="199"/>
              </a:cxn>
              <a:cxn ang="0">
                <a:pos x="131" y="178"/>
              </a:cxn>
              <a:cxn ang="0">
                <a:pos x="96" y="148"/>
              </a:cxn>
              <a:cxn ang="0">
                <a:pos x="110" y="138"/>
              </a:cxn>
              <a:cxn ang="0">
                <a:pos x="141" y="136"/>
              </a:cxn>
              <a:cxn ang="0">
                <a:pos x="168" y="159"/>
              </a:cxn>
              <a:cxn ang="0">
                <a:pos x="183" y="157"/>
              </a:cxn>
              <a:cxn ang="0">
                <a:pos x="194" y="178"/>
              </a:cxn>
              <a:cxn ang="0">
                <a:pos x="217" y="191"/>
              </a:cxn>
              <a:cxn ang="0">
                <a:pos x="246" y="200"/>
              </a:cxn>
              <a:cxn ang="0">
                <a:pos x="260" y="173"/>
              </a:cxn>
              <a:cxn ang="0">
                <a:pos x="275" y="151"/>
              </a:cxn>
              <a:cxn ang="0">
                <a:pos x="295" y="116"/>
              </a:cxn>
              <a:cxn ang="0">
                <a:pos x="277" y="93"/>
              </a:cxn>
              <a:cxn ang="0">
                <a:pos x="277" y="70"/>
              </a:cxn>
              <a:cxn ang="0">
                <a:pos x="252" y="77"/>
              </a:cxn>
              <a:cxn ang="0">
                <a:pos x="233" y="115"/>
              </a:cxn>
              <a:cxn ang="0">
                <a:pos x="223" y="97"/>
              </a:cxn>
              <a:cxn ang="0">
                <a:pos x="207" y="91"/>
              </a:cxn>
              <a:cxn ang="0">
                <a:pos x="201" y="53"/>
              </a:cxn>
              <a:cxn ang="0">
                <a:pos x="170" y="26"/>
              </a:cxn>
              <a:cxn ang="0">
                <a:pos x="128" y="17"/>
              </a:cxn>
              <a:cxn ang="0">
                <a:pos x="93" y="46"/>
              </a:cxn>
              <a:cxn ang="0">
                <a:pos x="64" y="24"/>
              </a:cxn>
              <a:cxn ang="0">
                <a:pos x="28" y="11"/>
              </a:cxn>
              <a:cxn ang="0">
                <a:pos x="13" y="28"/>
              </a:cxn>
              <a:cxn ang="0">
                <a:pos x="5" y="66"/>
              </a:cxn>
              <a:cxn ang="0">
                <a:pos x="18" y="87"/>
              </a:cxn>
              <a:cxn ang="0">
                <a:pos x="29" y="119"/>
              </a:cxn>
              <a:cxn ang="0">
                <a:pos x="47" y="135"/>
              </a:cxn>
              <a:cxn ang="0">
                <a:pos x="45" y="158"/>
              </a:cxn>
              <a:cxn ang="0">
                <a:pos x="55" y="191"/>
              </a:cxn>
              <a:cxn ang="0">
                <a:pos x="61" y="198"/>
              </a:cxn>
            </a:cxnLst>
            <a:rect l="0" t="0" r="r" b="b"/>
            <a:pathLst>
              <a:path w="308" h="236">
                <a:moveTo>
                  <a:pt x="61" y="198"/>
                </a:moveTo>
                <a:cubicBezTo>
                  <a:pt x="66" y="204"/>
                  <a:pt x="75" y="205"/>
                  <a:pt x="86" y="220"/>
                </a:cubicBezTo>
                <a:cubicBezTo>
                  <a:pt x="97" y="236"/>
                  <a:pt x="97" y="222"/>
                  <a:pt x="114" y="207"/>
                </a:cubicBezTo>
                <a:cubicBezTo>
                  <a:pt x="132" y="192"/>
                  <a:pt x="129" y="206"/>
                  <a:pt x="146" y="199"/>
                </a:cubicBezTo>
                <a:cubicBezTo>
                  <a:pt x="164" y="192"/>
                  <a:pt x="141" y="189"/>
                  <a:pt x="131" y="178"/>
                </a:cubicBezTo>
                <a:cubicBezTo>
                  <a:pt x="120" y="167"/>
                  <a:pt x="116" y="163"/>
                  <a:pt x="96" y="148"/>
                </a:cubicBezTo>
                <a:cubicBezTo>
                  <a:pt x="76" y="133"/>
                  <a:pt x="94" y="141"/>
                  <a:pt x="110" y="138"/>
                </a:cubicBezTo>
                <a:cubicBezTo>
                  <a:pt x="127" y="135"/>
                  <a:pt x="120" y="135"/>
                  <a:pt x="141" y="136"/>
                </a:cubicBezTo>
                <a:cubicBezTo>
                  <a:pt x="162" y="137"/>
                  <a:pt x="141" y="144"/>
                  <a:pt x="168" y="159"/>
                </a:cubicBezTo>
                <a:cubicBezTo>
                  <a:pt x="194" y="174"/>
                  <a:pt x="168" y="159"/>
                  <a:pt x="183" y="157"/>
                </a:cubicBezTo>
                <a:cubicBezTo>
                  <a:pt x="198" y="155"/>
                  <a:pt x="183" y="163"/>
                  <a:pt x="194" y="178"/>
                </a:cubicBezTo>
                <a:cubicBezTo>
                  <a:pt x="205" y="193"/>
                  <a:pt x="202" y="181"/>
                  <a:pt x="217" y="191"/>
                </a:cubicBezTo>
                <a:cubicBezTo>
                  <a:pt x="233" y="201"/>
                  <a:pt x="226" y="206"/>
                  <a:pt x="246" y="200"/>
                </a:cubicBezTo>
                <a:cubicBezTo>
                  <a:pt x="266" y="194"/>
                  <a:pt x="252" y="195"/>
                  <a:pt x="260" y="173"/>
                </a:cubicBezTo>
                <a:cubicBezTo>
                  <a:pt x="268" y="151"/>
                  <a:pt x="264" y="166"/>
                  <a:pt x="275" y="151"/>
                </a:cubicBezTo>
                <a:cubicBezTo>
                  <a:pt x="286" y="137"/>
                  <a:pt x="282" y="140"/>
                  <a:pt x="295" y="116"/>
                </a:cubicBezTo>
                <a:cubicBezTo>
                  <a:pt x="308" y="92"/>
                  <a:pt x="291" y="106"/>
                  <a:pt x="277" y="93"/>
                </a:cubicBezTo>
                <a:cubicBezTo>
                  <a:pt x="264" y="81"/>
                  <a:pt x="284" y="82"/>
                  <a:pt x="277" y="70"/>
                </a:cubicBezTo>
                <a:cubicBezTo>
                  <a:pt x="270" y="58"/>
                  <a:pt x="265" y="76"/>
                  <a:pt x="252" y="77"/>
                </a:cubicBezTo>
                <a:cubicBezTo>
                  <a:pt x="239" y="79"/>
                  <a:pt x="247" y="103"/>
                  <a:pt x="233" y="115"/>
                </a:cubicBezTo>
                <a:cubicBezTo>
                  <a:pt x="219" y="127"/>
                  <a:pt x="228" y="108"/>
                  <a:pt x="223" y="97"/>
                </a:cubicBezTo>
                <a:cubicBezTo>
                  <a:pt x="217" y="86"/>
                  <a:pt x="216" y="104"/>
                  <a:pt x="207" y="91"/>
                </a:cubicBezTo>
                <a:cubicBezTo>
                  <a:pt x="198" y="78"/>
                  <a:pt x="205" y="73"/>
                  <a:pt x="201" y="53"/>
                </a:cubicBezTo>
                <a:cubicBezTo>
                  <a:pt x="197" y="34"/>
                  <a:pt x="191" y="35"/>
                  <a:pt x="170" y="26"/>
                </a:cubicBezTo>
                <a:cubicBezTo>
                  <a:pt x="149" y="17"/>
                  <a:pt x="150" y="22"/>
                  <a:pt x="128" y="17"/>
                </a:cubicBezTo>
                <a:cubicBezTo>
                  <a:pt x="106" y="13"/>
                  <a:pt x="109" y="26"/>
                  <a:pt x="93" y="46"/>
                </a:cubicBezTo>
                <a:cubicBezTo>
                  <a:pt x="78" y="66"/>
                  <a:pt x="79" y="40"/>
                  <a:pt x="64" y="24"/>
                </a:cubicBezTo>
                <a:cubicBezTo>
                  <a:pt x="48" y="9"/>
                  <a:pt x="49" y="22"/>
                  <a:pt x="28" y="11"/>
                </a:cubicBezTo>
                <a:cubicBezTo>
                  <a:pt x="6" y="0"/>
                  <a:pt x="18" y="14"/>
                  <a:pt x="13" y="28"/>
                </a:cubicBezTo>
                <a:cubicBezTo>
                  <a:pt x="8" y="41"/>
                  <a:pt x="10" y="34"/>
                  <a:pt x="5" y="66"/>
                </a:cubicBezTo>
                <a:cubicBezTo>
                  <a:pt x="0" y="98"/>
                  <a:pt x="11" y="75"/>
                  <a:pt x="18" y="87"/>
                </a:cubicBezTo>
                <a:cubicBezTo>
                  <a:pt x="26" y="99"/>
                  <a:pt x="25" y="103"/>
                  <a:pt x="29" y="119"/>
                </a:cubicBezTo>
                <a:cubicBezTo>
                  <a:pt x="32" y="135"/>
                  <a:pt x="34" y="125"/>
                  <a:pt x="47" y="135"/>
                </a:cubicBezTo>
                <a:cubicBezTo>
                  <a:pt x="60" y="144"/>
                  <a:pt x="52" y="148"/>
                  <a:pt x="45" y="158"/>
                </a:cubicBezTo>
                <a:cubicBezTo>
                  <a:pt x="37" y="169"/>
                  <a:pt x="42" y="179"/>
                  <a:pt x="55" y="191"/>
                </a:cubicBezTo>
                <a:cubicBezTo>
                  <a:pt x="55" y="191"/>
                  <a:pt x="55" y="191"/>
                  <a:pt x="61" y="19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1" name="Freeform 107"/>
          <p:cNvSpPr>
            <a:spLocks/>
          </p:cNvSpPr>
          <p:nvPr/>
        </p:nvSpPr>
        <p:spPr bwMode="auto">
          <a:xfrm>
            <a:off x="5276851" y="1111251"/>
            <a:ext cx="47625" cy="7620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2" y="86"/>
              </a:cxn>
              <a:cxn ang="0">
                <a:pos x="39" y="112"/>
              </a:cxn>
              <a:cxn ang="0">
                <a:pos x="51" y="159"/>
              </a:cxn>
              <a:cxn ang="0">
                <a:pos x="34" y="193"/>
              </a:cxn>
              <a:cxn ang="0">
                <a:pos x="46" y="233"/>
              </a:cxn>
              <a:cxn ang="0">
                <a:pos x="86" y="259"/>
              </a:cxn>
              <a:cxn ang="0">
                <a:pos x="125" y="280"/>
              </a:cxn>
              <a:cxn ang="0">
                <a:pos x="129" y="243"/>
              </a:cxn>
              <a:cxn ang="0">
                <a:pos x="138" y="195"/>
              </a:cxn>
              <a:cxn ang="0">
                <a:pos x="159" y="176"/>
              </a:cxn>
              <a:cxn ang="0">
                <a:pos x="159" y="147"/>
              </a:cxn>
              <a:cxn ang="0">
                <a:pos x="165" y="114"/>
              </a:cxn>
              <a:cxn ang="0">
                <a:pos x="164" y="88"/>
              </a:cxn>
              <a:cxn ang="0">
                <a:pos x="145" y="103"/>
              </a:cxn>
              <a:cxn ang="0">
                <a:pos x="125" y="102"/>
              </a:cxn>
              <a:cxn ang="0">
                <a:pos x="132" y="83"/>
              </a:cxn>
              <a:cxn ang="0">
                <a:pos x="120" y="46"/>
              </a:cxn>
              <a:cxn ang="0">
                <a:pos x="120" y="17"/>
              </a:cxn>
              <a:cxn ang="0">
                <a:pos x="99" y="32"/>
              </a:cxn>
              <a:cxn ang="0">
                <a:pos x="102" y="62"/>
              </a:cxn>
              <a:cxn ang="0">
                <a:pos x="118" y="76"/>
              </a:cxn>
              <a:cxn ang="0">
                <a:pos x="98" y="75"/>
              </a:cxn>
              <a:cxn ang="0">
                <a:pos x="78" y="57"/>
              </a:cxn>
              <a:cxn ang="0">
                <a:pos x="55" y="52"/>
              </a:cxn>
              <a:cxn ang="0">
                <a:pos x="35" y="41"/>
              </a:cxn>
              <a:cxn ang="0">
                <a:pos x="27" y="42"/>
              </a:cxn>
              <a:cxn ang="0">
                <a:pos x="6" y="60"/>
              </a:cxn>
            </a:cxnLst>
            <a:rect l="0" t="0" r="r" b="b"/>
            <a:pathLst>
              <a:path w="181" h="286">
                <a:moveTo>
                  <a:pt x="6" y="60"/>
                </a:moveTo>
                <a:cubicBezTo>
                  <a:pt x="0" y="69"/>
                  <a:pt x="7" y="74"/>
                  <a:pt x="12" y="86"/>
                </a:cubicBezTo>
                <a:cubicBezTo>
                  <a:pt x="17" y="97"/>
                  <a:pt x="15" y="94"/>
                  <a:pt x="39" y="112"/>
                </a:cubicBezTo>
                <a:cubicBezTo>
                  <a:pt x="63" y="129"/>
                  <a:pt x="51" y="130"/>
                  <a:pt x="51" y="159"/>
                </a:cubicBezTo>
                <a:cubicBezTo>
                  <a:pt x="52" y="189"/>
                  <a:pt x="44" y="167"/>
                  <a:pt x="34" y="193"/>
                </a:cubicBezTo>
                <a:cubicBezTo>
                  <a:pt x="24" y="220"/>
                  <a:pt x="36" y="212"/>
                  <a:pt x="46" y="233"/>
                </a:cubicBezTo>
                <a:cubicBezTo>
                  <a:pt x="57" y="254"/>
                  <a:pt x="64" y="250"/>
                  <a:pt x="86" y="259"/>
                </a:cubicBezTo>
                <a:cubicBezTo>
                  <a:pt x="109" y="268"/>
                  <a:pt x="101" y="273"/>
                  <a:pt x="125" y="280"/>
                </a:cubicBezTo>
                <a:cubicBezTo>
                  <a:pt x="149" y="286"/>
                  <a:pt x="127" y="270"/>
                  <a:pt x="129" y="243"/>
                </a:cubicBezTo>
                <a:cubicBezTo>
                  <a:pt x="132" y="217"/>
                  <a:pt x="131" y="227"/>
                  <a:pt x="138" y="195"/>
                </a:cubicBezTo>
                <a:cubicBezTo>
                  <a:pt x="145" y="163"/>
                  <a:pt x="137" y="182"/>
                  <a:pt x="159" y="176"/>
                </a:cubicBezTo>
                <a:cubicBezTo>
                  <a:pt x="181" y="170"/>
                  <a:pt x="155" y="168"/>
                  <a:pt x="159" y="147"/>
                </a:cubicBezTo>
                <a:cubicBezTo>
                  <a:pt x="163" y="125"/>
                  <a:pt x="165" y="128"/>
                  <a:pt x="165" y="114"/>
                </a:cubicBezTo>
                <a:cubicBezTo>
                  <a:pt x="165" y="101"/>
                  <a:pt x="173" y="102"/>
                  <a:pt x="164" y="88"/>
                </a:cubicBezTo>
                <a:cubicBezTo>
                  <a:pt x="155" y="74"/>
                  <a:pt x="154" y="89"/>
                  <a:pt x="145" y="103"/>
                </a:cubicBezTo>
                <a:cubicBezTo>
                  <a:pt x="137" y="117"/>
                  <a:pt x="138" y="116"/>
                  <a:pt x="125" y="102"/>
                </a:cubicBezTo>
                <a:cubicBezTo>
                  <a:pt x="111" y="88"/>
                  <a:pt x="132" y="88"/>
                  <a:pt x="132" y="83"/>
                </a:cubicBezTo>
                <a:cubicBezTo>
                  <a:pt x="132" y="77"/>
                  <a:pt x="129" y="67"/>
                  <a:pt x="120" y="46"/>
                </a:cubicBezTo>
                <a:cubicBezTo>
                  <a:pt x="112" y="25"/>
                  <a:pt x="127" y="35"/>
                  <a:pt x="120" y="17"/>
                </a:cubicBezTo>
                <a:cubicBezTo>
                  <a:pt x="113" y="0"/>
                  <a:pt x="112" y="21"/>
                  <a:pt x="99" y="32"/>
                </a:cubicBezTo>
                <a:cubicBezTo>
                  <a:pt x="85" y="44"/>
                  <a:pt x="99" y="41"/>
                  <a:pt x="102" y="62"/>
                </a:cubicBezTo>
                <a:cubicBezTo>
                  <a:pt x="105" y="84"/>
                  <a:pt x="111" y="67"/>
                  <a:pt x="118" y="76"/>
                </a:cubicBezTo>
                <a:cubicBezTo>
                  <a:pt x="126" y="86"/>
                  <a:pt x="113" y="81"/>
                  <a:pt x="98" y="75"/>
                </a:cubicBezTo>
                <a:cubicBezTo>
                  <a:pt x="83" y="69"/>
                  <a:pt x="86" y="61"/>
                  <a:pt x="78" y="57"/>
                </a:cubicBezTo>
                <a:cubicBezTo>
                  <a:pt x="71" y="53"/>
                  <a:pt x="62" y="55"/>
                  <a:pt x="55" y="52"/>
                </a:cubicBezTo>
                <a:cubicBezTo>
                  <a:pt x="48" y="48"/>
                  <a:pt x="44" y="41"/>
                  <a:pt x="35" y="41"/>
                </a:cubicBezTo>
                <a:cubicBezTo>
                  <a:pt x="32" y="41"/>
                  <a:pt x="30" y="41"/>
                  <a:pt x="27" y="42"/>
                </a:cubicBezTo>
                <a:cubicBezTo>
                  <a:pt x="18" y="45"/>
                  <a:pt x="10" y="54"/>
                  <a:pt x="6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2" name="Freeform 108"/>
          <p:cNvSpPr>
            <a:spLocks/>
          </p:cNvSpPr>
          <p:nvPr/>
        </p:nvSpPr>
        <p:spPr bwMode="auto">
          <a:xfrm>
            <a:off x="5197476" y="1150938"/>
            <a:ext cx="3175" cy="95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9" y="23"/>
              </a:cxn>
              <a:cxn ang="0">
                <a:pos x="1" y="28"/>
              </a:cxn>
              <a:cxn ang="0">
                <a:pos x="1" y="12"/>
              </a:cxn>
              <a:cxn ang="0">
                <a:pos x="7" y="0"/>
              </a:cxn>
            </a:cxnLst>
            <a:rect l="0" t="0" r="r" b="b"/>
            <a:pathLst>
              <a:path w="13" h="36">
                <a:moveTo>
                  <a:pt x="7" y="0"/>
                </a:moveTo>
                <a:cubicBezTo>
                  <a:pt x="13" y="11"/>
                  <a:pt x="10" y="16"/>
                  <a:pt x="9" y="23"/>
                </a:cubicBezTo>
                <a:cubicBezTo>
                  <a:pt x="9" y="31"/>
                  <a:pt x="2" y="36"/>
                  <a:pt x="1" y="28"/>
                </a:cubicBezTo>
                <a:cubicBezTo>
                  <a:pt x="0" y="21"/>
                  <a:pt x="2" y="15"/>
                  <a:pt x="1" y="12"/>
                </a:cubicBezTo>
                <a:cubicBezTo>
                  <a:pt x="0" y="9"/>
                  <a:pt x="7" y="0"/>
                  <a:pt x="7" y="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3" name="Freeform 109"/>
          <p:cNvSpPr>
            <a:spLocks/>
          </p:cNvSpPr>
          <p:nvPr/>
        </p:nvSpPr>
        <p:spPr bwMode="auto">
          <a:xfrm>
            <a:off x="5180013" y="1141413"/>
            <a:ext cx="14288" cy="12700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1" y="32"/>
              </a:cxn>
              <a:cxn ang="0">
                <a:pos x="25" y="45"/>
              </a:cxn>
              <a:cxn ang="0">
                <a:pos x="42" y="38"/>
              </a:cxn>
              <a:cxn ang="0">
                <a:pos x="32" y="30"/>
              </a:cxn>
              <a:cxn ang="0">
                <a:pos x="32" y="10"/>
              </a:cxn>
              <a:cxn ang="0">
                <a:pos x="11" y="2"/>
              </a:cxn>
              <a:cxn ang="0">
                <a:pos x="4" y="9"/>
              </a:cxn>
            </a:cxnLst>
            <a:rect l="0" t="0" r="r" b="b"/>
            <a:pathLst>
              <a:path w="51" h="49">
                <a:moveTo>
                  <a:pt x="4" y="9"/>
                </a:moveTo>
                <a:cubicBezTo>
                  <a:pt x="2" y="10"/>
                  <a:pt x="0" y="18"/>
                  <a:pt x="1" y="32"/>
                </a:cubicBezTo>
                <a:cubicBezTo>
                  <a:pt x="2" y="46"/>
                  <a:pt x="3" y="45"/>
                  <a:pt x="25" y="45"/>
                </a:cubicBezTo>
                <a:cubicBezTo>
                  <a:pt x="47" y="45"/>
                  <a:pt x="33" y="49"/>
                  <a:pt x="42" y="38"/>
                </a:cubicBezTo>
                <a:cubicBezTo>
                  <a:pt x="51" y="27"/>
                  <a:pt x="39" y="34"/>
                  <a:pt x="32" y="30"/>
                </a:cubicBezTo>
                <a:cubicBezTo>
                  <a:pt x="25" y="26"/>
                  <a:pt x="33" y="21"/>
                  <a:pt x="32" y="10"/>
                </a:cubicBezTo>
                <a:cubicBezTo>
                  <a:pt x="30" y="0"/>
                  <a:pt x="24" y="0"/>
                  <a:pt x="11" y="2"/>
                </a:cubicBezTo>
                <a:cubicBezTo>
                  <a:pt x="8" y="3"/>
                  <a:pt x="5" y="9"/>
                  <a:pt x="4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4" name="Freeform 110"/>
          <p:cNvSpPr>
            <a:spLocks/>
          </p:cNvSpPr>
          <p:nvPr/>
        </p:nvSpPr>
        <p:spPr bwMode="auto">
          <a:xfrm>
            <a:off x="5197476" y="1150938"/>
            <a:ext cx="3175" cy="952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" y="28"/>
              </a:cxn>
              <a:cxn ang="0">
                <a:pos x="9" y="23"/>
              </a:cxn>
              <a:cxn ang="0">
                <a:pos x="7" y="0"/>
              </a:cxn>
              <a:cxn ang="0">
                <a:pos x="1" y="12"/>
              </a:cxn>
            </a:cxnLst>
            <a:rect l="0" t="0" r="r" b="b"/>
            <a:pathLst>
              <a:path w="13" h="36">
                <a:moveTo>
                  <a:pt x="1" y="12"/>
                </a:moveTo>
                <a:cubicBezTo>
                  <a:pt x="2" y="15"/>
                  <a:pt x="0" y="21"/>
                  <a:pt x="1" y="28"/>
                </a:cubicBezTo>
                <a:cubicBezTo>
                  <a:pt x="2" y="36"/>
                  <a:pt x="9" y="31"/>
                  <a:pt x="9" y="23"/>
                </a:cubicBezTo>
                <a:cubicBezTo>
                  <a:pt x="10" y="16"/>
                  <a:pt x="13" y="11"/>
                  <a:pt x="7" y="0"/>
                </a:cubicBezTo>
                <a:cubicBezTo>
                  <a:pt x="7" y="0"/>
                  <a:pt x="0" y="9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5" name="Freeform 111"/>
          <p:cNvSpPr>
            <a:spLocks/>
          </p:cNvSpPr>
          <p:nvPr/>
        </p:nvSpPr>
        <p:spPr bwMode="auto">
          <a:xfrm>
            <a:off x="5205413" y="1158876"/>
            <a:ext cx="17463" cy="28575"/>
          </a:xfrm>
          <a:custGeom>
            <a:avLst/>
            <a:gdLst/>
            <a:ahLst/>
            <a:cxnLst>
              <a:cxn ang="0">
                <a:pos x="60" y="3"/>
              </a:cxn>
              <a:cxn ang="0">
                <a:pos x="30" y="13"/>
              </a:cxn>
              <a:cxn ang="0">
                <a:pos x="24" y="37"/>
              </a:cxn>
              <a:cxn ang="0">
                <a:pos x="19" y="68"/>
              </a:cxn>
              <a:cxn ang="0">
                <a:pos x="12" y="95"/>
              </a:cxn>
              <a:cxn ang="0">
                <a:pos x="40" y="81"/>
              </a:cxn>
              <a:cxn ang="0">
                <a:pos x="46" y="38"/>
              </a:cxn>
              <a:cxn ang="0">
                <a:pos x="56" y="17"/>
              </a:cxn>
              <a:cxn ang="0">
                <a:pos x="60" y="3"/>
              </a:cxn>
            </a:cxnLst>
            <a:rect l="0" t="0" r="r" b="b"/>
            <a:pathLst>
              <a:path w="64" h="104">
                <a:moveTo>
                  <a:pt x="60" y="3"/>
                </a:moveTo>
                <a:cubicBezTo>
                  <a:pt x="49" y="10"/>
                  <a:pt x="39" y="7"/>
                  <a:pt x="30" y="13"/>
                </a:cubicBezTo>
                <a:cubicBezTo>
                  <a:pt x="21" y="18"/>
                  <a:pt x="22" y="15"/>
                  <a:pt x="24" y="37"/>
                </a:cubicBezTo>
                <a:cubicBezTo>
                  <a:pt x="25" y="59"/>
                  <a:pt x="27" y="56"/>
                  <a:pt x="19" y="68"/>
                </a:cubicBezTo>
                <a:cubicBezTo>
                  <a:pt x="12" y="81"/>
                  <a:pt x="0" y="98"/>
                  <a:pt x="12" y="95"/>
                </a:cubicBezTo>
                <a:cubicBezTo>
                  <a:pt x="24" y="92"/>
                  <a:pt x="35" y="104"/>
                  <a:pt x="40" y="81"/>
                </a:cubicBezTo>
                <a:cubicBezTo>
                  <a:pt x="44" y="57"/>
                  <a:pt x="43" y="51"/>
                  <a:pt x="46" y="38"/>
                </a:cubicBezTo>
                <a:cubicBezTo>
                  <a:pt x="49" y="24"/>
                  <a:pt x="52" y="23"/>
                  <a:pt x="56" y="17"/>
                </a:cubicBezTo>
                <a:cubicBezTo>
                  <a:pt x="60" y="11"/>
                  <a:pt x="64" y="0"/>
                  <a:pt x="60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6" name="Freeform 112"/>
          <p:cNvSpPr>
            <a:spLocks/>
          </p:cNvSpPr>
          <p:nvPr/>
        </p:nvSpPr>
        <p:spPr bwMode="auto">
          <a:xfrm>
            <a:off x="5194301" y="1363663"/>
            <a:ext cx="7938" cy="4763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10" y="6"/>
              </a:cxn>
              <a:cxn ang="0">
                <a:pos x="19" y="2"/>
              </a:cxn>
              <a:cxn ang="0">
                <a:pos x="25" y="6"/>
              </a:cxn>
              <a:cxn ang="0">
                <a:pos x="16" y="16"/>
              </a:cxn>
              <a:cxn ang="0">
                <a:pos x="5" y="9"/>
              </a:cxn>
            </a:cxnLst>
            <a:rect l="0" t="0" r="r" b="b"/>
            <a:pathLst>
              <a:path w="27" h="17">
                <a:moveTo>
                  <a:pt x="5" y="9"/>
                </a:moveTo>
                <a:cubicBezTo>
                  <a:pt x="5" y="9"/>
                  <a:pt x="9" y="11"/>
                  <a:pt x="10" y="6"/>
                </a:cubicBezTo>
                <a:cubicBezTo>
                  <a:pt x="12" y="2"/>
                  <a:pt x="14" y="2"/>
                  <a:pt x="19" y="2"/>
                </a:cubicBezTo>
                <a:cubicBezTo>
                  <a:pt x="24" y="2"/>
                  <a:pt x="27" y="0"/>
                  <a:pt x="25" y="6"/>
                </a:cubicBezTo>
                <a:cubicBezTo>
                  <a:pt x="23" y="12"/>
                  <a:pt x="24" y="15"/>
                  <a:pt x="16" y="16"/>
                </a:cubicBezTo>
                <a:cubicBezTo>
                  <a:pt x="9" y="17"/>
                  <a:pt x="0" y="11"/>
                  <a:pt x="5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7" name="Freeform 113"/>
          <p:cNvSpPr>
            <a:spLocks/>
          </p:cNvSpPr>
          <p:nvPr/>
        </p:nvSpPr>
        <p:spPr bwMode="auto">
          <a:xfrm>
            <a:off x="5210176" y="1100138"/>
            <a:ext cx="74613" cy="80963"/>
          </a:xfrm>
          <a:custGeom>
            <a:avLst/>
            <a:gdLst/>
            <a:ahLst/>
            <a:cxnLst>
              <a:cxn ang="0">
                <a:pos x="45" y="271"/>
              </a:cxn>
              <a:cxn ang="0">
                <a:pos x="46" y="294"/>
              </a:cxn>
              <a:cxn ang="0">
                <a:pos x="52" y="302"/>
              </a:cxn>
              <a:cxn ang="0">
                <a:pos x="77" y="296"/>
              </a:cxn>
              <a:cxn ang="0">
                <a:pos x="117" y="257"/>
              </a:cxn>
              <a:cxn ang="0">
                <a:pos x="131" y="249"/>
              </a:cxn>
              <a:cxn ang="0">
                <a:pos x="157" y="247"/>
              </a:cxn>
              <a:cxn ang="0">
                <a:pos x="192" y="254"/>
              </a:cxn>
              <a:cxn ang="0">
                <a:pos x="203" y="240"/>
              </a:cxn>
              <a:cxn ang="0">
                <a:pos x="225" y="223"/>
              </a:cxn>
              <a:cxn ang="0">
                <a:pos x="234" y="213"/>
              </a:cxn>
              <a:cxn ang="0">
                <a:pos x="267" y="197"/>
              </a:cxn>
              <a:cxn ang="0">
                <a:pos x="245" y="152"/>
              </a:cxn>
              <a:cxn ang="0">
                <a:pos x="230" y="116"/>
              </a:cxn>
              <a:cxn ang="0">
                <a:pos x="243" y="99"/>
              </a:cxn>
              <a:cxn ang="0">
                <a:pos x="244" y="56"/>
              </a:cxn>
              <a:cxn ang="0">
                <a:pos x="201" y="57"/>
              </a:cxn>
              <a:cxn ang="0">
                <a:pos x="169" y="81"/>
              </a:cxn>
              <a:cxn ang="0">
                <a:pos x="162" y="83"/>
              </a:cxn>
              <a:cxn ang="0">
                <a:pos x="158" y="83"/>
              </a:cxn>
              <a:cxn ang="0">
                <a:pos x="148" y="90"/>
              </a:cxn>
              <a:cxn ang="0">
                <a:pos x="144" y="94"/>
              </a:cxn>
              <a:cxn ang="0">
                <a:pos x="132" y="103"/>
              </a:cxn>
              <a:cxn ang="0">
                <a:pos x="103" y="115"/>
              </a:cxn>
              <a:cxn ang="0">
                <a:pos x="94" y="114"/>
              </a:cxn>
              <a:cxn ang="0">
                <a:pos x="87" y="112"/>
              </a:cxn>
              <a:cxn ang="0">
                <a:pos x="81" y="110"/>
              </a:cxn>
              <a:cxn ang="0">
                <a:pos x="74" y="108"/>
              </a:cxn>
              <a:cxn ang="0">
                <a:pos x="63" y="107"/>
              </a:cxn>
              <a:cxn ang="0">
                <a:pos x="54" y="111"/>
              </a:cxn>
              <a:cxn ang="0">
                <a:pos x="50" y="114"/>
              </a:cxn>
              <a:cxn ang="0">
                <a:pos x="44" y="118"/>
              </a:cxn>
              <a:cxn ang="0">
                <a:pos x="24" y="127"/>
              </a:cxn>
              <a:cxn ang="0">
                <a:pos x="8" y="130"/>
              </a:cxn>
              <a:cxn ang="0">
                <a:pos x="6" y="139"/>
              </a:cxn>
              <a:cxn ang="0">
                <a:pos x="14" y="168"/>
              </a:cxn>
              <a:cxn ang="0">
                <a:pos x="7" y="216"/>
              </a:cxn>
              <a:cxn ang="0">
                <a:pos x="59" y="204"/>
              </a:cxn>
              <a:cxn ang="0">
                <a:pos x="45" y="247"/>
              </a:cxn>
            </a:cxnLst>
            <a:rect l="0" t="0" r="r" b="b"/>
            <a:pathLst>
              <a:path w="279" h="303">
                <a:moveTo>
                  <a:pt x="45" y="247"/>
                </a:moveTo>
                <a:cubicBezTo>
                  <a:pt x="41" y="254"/>
                  <a:pt x="44" y="264"/>
                  <a:pt x="45" y="271"/>
                </a:cubicBezTo>
                <a:cubicBezTo>
                  <a:pt x="46" y="276"/>
                  <a:pt x="47" y="281"/>
                  <a:pt x="47" y="286"/>
                </a:cubicBezTo>
                <a:cubicBezTo>
                  <a:pt x="47" y="289"/>
                  <a:pt x="47" y="292"/>
                  <a:pt x="46" y="294"/>
                </a:cubicBezTo>
                <a:cubicBezTo>
                  <a:pt x="46" y="296"/>
                  <a:pt x="44" y="297"/>
                  <a:pt x="45" y="299"/>
                </a:cubicBezTo>
                <a:cubicBezTo>
                  <a:pt x="48" y="299"/>
                  <a:pt x="50" y="301"/>
                  <a:pt x="52" y="302"/>
                </a:cubicBezTo>
                <a:cubicBezTo>
                  <a:pt x="56" y="303"/>
                  <a:pt x="61" y="303"/>
                  <a:pt x="64" y="303"/>
                </a:cubicBezTo>
                <a:cubicBezTo>
                  <a:pt x="70" y="303"/>
                  <a:pt x="73" y="299"/>
                  <a:pt x="77" y="296"/>
                </a:cubicBezTo>
                <a:cubicBezTo>
                  <a:pt x="85" y="291"/>
                  <a:pt x="97" y="290"/>
                  <a:pt x="101" y="281"/>
                </a:cubicBezTo>
                <a:cubicBezTo>
                  <a:pt x="105" y="272"/>
                  <a:pt x="111" y="265"/>
                  <a:pt x="117" y="257"/>
                </a:cubicBezTo>
                <a:cubicBezTo>
                  <a:pt x="118" y="255"/>
                  <a:pt x="119" y="252"/>
                  <a:pt x="122" y="250"/>
                </a:cubicBezTo>
                <a:cubicBezTo>
                  <a:pt x="125" y="249"/>
                  <a:pt x="128" y="249"/>
                  <a:pt x="131" y="249"/>
                </a:cubicBezTo>
                <a:cubicBezTo>
                  <a:pt x="135" y="249"/>
                  <a:pt x="140" y="249"/>
                  <a:pt x="144" y="248"/>
                </a:cubicBezTo>
                <a:cubicBezTo>
                  <a:pt x="148" y="248"/>
                  <a:pt x="153" y="246"/>
                  <a:pt x="157" y="247"/>
                </a:cubicBezTo>
                <a:cubicBezTo>
                  <a:pt x="152" y="241"/>
                  <a:pt x="168" y="241"/>
                  <a:pt x="171" y="242"/>
                </a:cubicBezTo>
                <a:cubicBezTo>
                  <a:pt x="179" y="244"/>
                  <a:pt x="186" y="248"/>
                  <a:pt x="192" y="254"/>
                </a:cubicBezTo>
                <a:cubicBezTo>
                  <a:pt x="198" y="259"/>
                  <a:pt x="204" y="264"/>
                  <a:pt x="213" y="263"/>
                </a:cubicBezTo>
                <a:cubicBezTo>
                  <a:pt x="230" y="261"/>
                  <a:pt x="215" y="247"/>
                  <a:pt x="203" y="240"/>
                </a:cubicBezTo>
                <a:cubicBezTo>
                  <a:pt x="191" y="233"/>
                  <a:pt x="205" y="223"/>
                  <a:pt x="213" y="209"/>
                </a:cubicBezTo>
                <a:cubicBezTo>
                  <a:pt x="222" y="196"/>
                  <a:pt x="221" y="210"/>
                  <a:pt x="225" y="223"/>
                </a:cubicBezTo>
                <a:cubicBezTo>
                  <a:pt x="230" y="237"/>
                  <a:pt x="224" y="240"/>
                  <a:pt x="236" y="239"/>
                </a:cubicBezTo>
                <a:cubicBezTo>
                  <a:pt x="248" y="238"/>
                  <a:pt x="242" y="232"/>
                  <a:pt x="234" y="213"/>
                </a:cubicBezTo>
                <a:cubicBezTo>
                  <a:pt x="227" y="194"/>
                  <a:pt x="234" y="198"/>
                  <a:pt x="243" y="187"/>
                </a:cubicBezTo>
                <a:cubicBezTo>
                  <a:pt x="252" y="175"/>
                  <a:pt x="255" y="188"/>
                  <a:pt x="267" y="197"/>
                </a:cubicBezTo>
                <a:cubicBezTo>
                  <a:pt x="279" y="206"/>
                  <a:pt x="277" y="189"/>
                  <a:pt x="275" y="175"/>
                </a:cubicBezTo>
                <a:cubicBezTo>
                  <a:pt x="274" y="160"/>
                  <a:pt x="262" y="159"/>
                  <a:pt x="245" y="152"/>
                </a:cubicBezTo>
                <a:cubicBezTo>
                  <a:pt x="229" y="144"/>
                  <a:pt x="245" y="152"/>
                  <a:pt x="233" y="136"/>
                </a:cubicBezTo>
                <a:cubicBezTo>
                  <a:pt x="221" y="121"/>
                  <a:pt x="230" y="116"/>
                  <a:pt x="230" y="116"/>
                </a:cubicBezTo>
                <a:cubicBezTo>
                  <a:pt x="230" y="116"/>
                  <a:pt x="242" y="130"/>
                  <a:pt x="236" y="123"/>
                </a:cubicBezTo>
                <a:cubicBezTo>
                  <a:pt x="230" y="116"/>
                  <a:pt x="239" y="115"/>
                  <a:pt x="243" y="99"/>
                </a:cubicBezTo>
                <a:cubicBezTo>
                  <a:pt x="248" y="83"/>
                  <a:pt x="246" y="89"/>
                  <a:pt x="258" y="70"/>
                </a:cubicBezTo>
                <a:cubicBezTo>
                  <a:pt x="269" y="52"/>
                  <a:pt x="255" y="61"/>
                  <a:pt x="244" y="56"/>
                </a:cubicBezTo>
                <a:cubicBezTo>
                  <a:pt x="234" y="52"/>
                  <a:pt x="246" y="46"/>
                  <a:pt x="241" y="23"/>
                </a:cubicBezTo>
                <a:cubicBezTo>
                  <a:pt x="236" y="0"/>
                  <a:pt x="219" y="42"/>
                  <a:pt x="201" y="57"/>
                </a:cubicBezTo>
                <a:cubicBezTo>
                  <a:pt x="195" y="63"/>
                  <a:pt x="189" y="68"/>
                  <a:pt x="182" y="73"/>
                </a:cubicBezTo>
                <a:cubicBezTo>
                  <a:pt x="178" y="76"/>
                  <a:pt x="174" y="78"/>
                  <a:pt x="169" y="81"/>
                </a:cubicBezTo>
                <a:cubicBezTo>
                  <a:pt x="164" y="83"/>
                  <a:pt x="164" y="83"/>
                  <a:pt x="164" y="83"/>
                </a:cubicBezTo>
                <a:cubicBezTo>
                  <a:pt x="163" y="84"/>
                  <a:pt x="163" y="83"/>
                  <a:pt x="162" y="83"/>
                </a:cubicBezTo>
                <a:cubicBezTo>
                  <a:pt x="161" y="83"/>
                  <a:pt x="160" y="82"/>
                  <a:pt x="159" y="82"/>
                </a:cubicBezTo>
                <a:cubicBezTo>
                  <a:pt x="159" y="82"/>
                  <a:pt x="158" y="83"/>
                  <a:pt x="158" y="83"/>
                </a:cubicBezTo>
                <a:cubicBezTo>
                  <a:pt x="155" y="85"/>
                  <a:pt x="153" y="87"/>
                  <a:pt x="151" y="88"/>
                </a:cubicBezTo>
                <a:cubicBezTo>
                  <a:pt x="150" y="89"/>
                  <a:pt x="149" y="90"/>
                  <a:pt x="148" y="90"/>
                </a:cubicBezTo>
                <a:cubicBezTo>
                  <a:pt x="147" y="91"/>
                  <a:pt x="146" y="91"/>
                  <a:pt x="146" y="92"/>
                </a:cubicBezTo>
                <a:cubicBezTo>
                  <a:pt x="145" y="93"/>
                  <a:pt x="144" y="93"/>
                  <a:pt x="144" y="94"/>
                </a:cubicBezTo>
                <a:cubicBezTo>
                  <a:pt x="141" y="96"/>
                  <a:pt x="139" y="97"/>
                  <a:pt x="137" y="99"/>
                </a:cubicBezTo>
                <a:cubicBezTo>
                  <a:pt x="135" y="100"/>
                  <a:pt x="134" y="101"/>
                  <a:pt x="132" y="103"/>
                </a:cubicBezTo>
                <a:cubicBezTo>
                  <a:pt x="131" y="104"/>
                  <a:pt x="129" y="106"/>
                  <a:pt x="127" y="107"/>
                </a:cubicBezTo>
                <a:cubicBezTo>
                  <a:pt x="120" y="111"/>
                  <a:pt x="112" y="116"/>
                  <a:pt x="103" y="115"/>
                </a:cubicBezTo>
                <a:cubicBezTo>
                  <a:pt x="102" y="115"/>
                  <a:pt x="100" y="115"/>
                  <a:pt x="98" y="115"/>
                </a:cubicBezTo>
                <a:cubicBezTo>
                  <a:pt x="97" y="115"/>
                  <a:pt x="96" y="115"/>
                  <a:pt x="94" y="114"/>
                </a:cubicBezTo>
                <a:cubicBezTo>
                  <a:pt x="93" y="114"/>
                  <a:pt x="92" y="113"/>
                  <a:pt x="90" y="113"/>
                </a:cubicBezTo>
                <a:cubicBezTo>
                  <a:pt x="89" y="113"/>
                  <a:pt x="88" y="112"/>
                  <a:pt x="87" y="112"/>
                </a:cubicBezTo>
                <a:cubicBezTo>
                  <a:pt x="86" y="112"/>
                  <a:pt x="85" y="111"/>
                  <a:pt x="84" y="111"/>
                </a:cubicBezTo>
                <a:cubicBezTo>
                  <a:pt x="83" y="111"/>
                  <a:pt x="82" y="110"/>
                  <a:pt x="81" y="110"/>
                </a:cubicBezTo>
                <a:cubicBezTo>
                  <a:pt x="80" y="109"/>
                  <a:pt x="78" y="109"/>
                  <a:pt x="77" y="108"/>
                </a:cubicBezTo>
                <a:cubicBezTo>
                  <a:pt x="76" y="108"/>
                  <a:pt x="75" y="108"/>
                  <a:pt x="74" y="108"/>
                </a:cubicBezTo>
                <a:cubicBezTo>
                  <a:pt x="72" y="107"/>
                  <a:pt x="71" y="106"/>
                  <a:pt x="69" y="106"/>
                </a:cubicBezTo>
                <a:cubicBezTo>
                  <a:pt x="67" y="106"/>
                  <a:pt x="65" y="107"/>
                  <a:pt x="63" y="107"/>
                </a:cubicBezTo>
                <a:cubicBezTo>
                  <a:pt x="62" y="107"/>
                  <a:pt x="60" y="108"/>
                  <a:pt x="58" y="109"/>
                </a:cubicBezTo>
                <a:cubicBezTo>
                  <a:pt x="57" y="110"/>
                  <a:pt x="56" y="111"/>
                  <a:pt x="54" y="111"/>
                </a:cubicBezTo>
                <a:cubicBezTo>
                  <a:pt x="53" y="112"/>
                  <a:pt x="52" y="113"/>
                  <a:pt x="51" y="113"/>
                </a:cubicBezTo>
                <a:cubicBezTo>
                  <a:pt x="51" y="114"/>
                  <a:pt x="50" y="114"/>
                  <a:pt x="50" y="114"/>
                </a:cubicBezTo>
                <a:cubicBezTo>
                  <a:pt x="49" y="115"/>
                  <a:pt x="49" y="115"/>
                  <a:pt x="48" y="115"/>
                </a:cubicBezTo>
                <a:cubicBezTo>
                  <a:pt x="47" y="117"/>
                  <a:pt x="45" y="117"/>
                  <a:pt x="44" y="118"/>
                </a:cubicBezTo>
                <a:cubicBezTo>
                  <a:pt x="41" y="120"/>
                  <a:pt x="38" y="121"/>
                  <a:pt x="35" y="123"/>
                </a:cubicBezTo>
                <a:cubicBezTo>
                  <a:pt x="32" y="125"/>
                  <a:pt x="28" y="126"/>
                  <a:pt x="24" y="127"/>
                </a:cubicBezTo>
                <a:cubicBezTo>
                  <a:pt x="22" y="128"/>
                  <a:pt x="20" y="128"/>
                  <a:pt x="18" y="129"/>
                </a:cubicBezTo>
                <a:cubicBezTo>
                  <a:pt x="15" y="130"/>
                  <a:pt x="11" y="130"/>
                  <a:pt x="8" y="130"/>
                </a:cubicBezTo>
                <a:cubicBezTo>
                  <a:pt x="8" y="131"/>
                  <a:pt x="8" y="133"/>
                  <a:pt x="7" y="135"/>
                </a:cubicBezTo>
                <a:cubicBezTo>
                  <a:pt x="7" y="136"/>
                  <a:pt x="6" y="138"/>
                  <a:pt x="6" y="139"/>
                </a:cubicBezTo>
                <a:cubicBezTo>
                  <a:pt x="5" y="143"/>
                  <a:pt x="5" y="146"/>
                  <a:pt x="5" y="150"/>
                </a:cubicBezTo>
                <a:cubicBezTo>
                  <a:pt x="6" y="156"/>
                  <a:pt x="10" y="162"/>
                  <a:pt x="14" y="168"/>
                </a:cubicBezTo>
                <a:cubicBezTo>
                  <a:pt x="26" y="183"/>
                  <a:pt x="19" y="177"/>
                  <a:pt x="14" y="189"/>
                </a:cubicBezTo>
                <a:cubicBezTo>
                  <a:pt x="10" y="201"/>
                  <a:pt x="0" y="203"/>
                  <a:pt x="7" y="216"/>
                </a:cubicBezTo>
                <a:cubicBezTo>
                  <a:pt x="15" y="228"/>
                  <a:pt x="22" y="222"/>
                  <a:pt x="40" y="209"/>
                </a:cubicBezTo>
                <a:cubicBezTo>
                  <a:pt x="57" y="196"/>
                  <a:pt x="47" y="208"/>
                  <a:pt x="59" y="204"/>
                </a:cubicBezTo>
                <a:cubicBezTo>
                  <a:pt x="71" y="201"/>
                  <a:pt x="59" y="222"/>
                  <a:pt x="50" y="236"/>
                </a:cubicBezTo>
                <a:cubicBezTo>
                  <a:pt x="42" y="251"/>
                  <a:pt x="50" y="236"/>
                  <a:pt x="45" y="24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8" name="Freeform 114"/>
          <p:cNvSpPr>
            <a:spLocks/>
          </p:cNvSpPr>
          <p:nvPr/>
        </p:nvSpPr>
        <p:spPr bwMode="auto">
          <a:xfrm>
            <a:off x="5203826" y="1336676"/>
            <a:ext cx="25400" cy="47625"/>
          </a:xfrm>
          <a:custGeom>
            <a:avLst/>
            <a:gdLst/>
            <a:ahLst/>
            <a:cxnLst>
              <a:cxn ang="0">
                <a:pos x="78" y="49"/>
              </a:cxn>
              <a:cxn ang="0">
                <a:pos x="82" y="24"/>
              </a:cxn>
              <a:cxn ang="0">
                <a:pos x="79" y="3"/>
              </a:cxn>
              <a:cxn ang="0">
                <a:pos x="71" y="4"/>
              </a:cxn>
              <a:cxn ang="0">
                <a:pos x="55" y="9"/>
              </a:cxn>
              <a:cxn ang="0">
                <a:pos x="39" y="16"/>
              </a:cxn>
              <a:cxn ang="0">
                <a:pos x="29" y="23"/>
              </a:cxn>
              <a:cxn ang="0">
                <a:pos x="19" y="27"/>
              </a:cxn>
              <a:cxn ang="0">
                <a:pos x="15" y="32"/>
              </a:cxn>
              <a:cxn ang="0">
                <a:pos x="10" y="37"/>
              </a:cxn>
              <a:cxn ang="0">
                <a:pos x="5" y="60"/>
              </a:cxn>
              <a:cxn ang="0">
                <a:pos x="21" y="83"/>
              </a:cxn>
              <a:cxn ang="0">
                <a:pos x="12" y="114"/>
              </a:cxn>
              <a:cxn ang="0">
                <a:pos x="13" y="139"/>
              </a:cxn>
              <a:cxn ang="0">
                <a:pos x="7" y="154"/>
              </a:cxn>
              <a:cxn ang="0">
                <a:pos x="7" y="171"/>
              </a:cxn>
              <a:cxn ang="0">
                <a:pos x="23" y="148"/>
              </a:cxn>
              <a:cxn ang="0">
                <a:pos x="35" y="128"/>
              </a:cxn>
              <a:cxn ang="0">
                <a:pos x="38" y="111"/>
              </a:cxn>
              <a:cxn ang="0">
                <a:pos x="45" y="106"/>
              </a:cxn>
              <a:cxn ang="0">
                <a:pos x="54" y="123"/>
              </a:cxn>
              <a:cxn ang="0">
                <a:pos x="63" y="136"/>
              </a:cxn>
              <a:cxn ang="0">
                <a:pos x="73" y="166"/>
              </a:cxn>
              <a:cxn ang="0">
                <a:pos x="82" y="175"/>
              </a:cxn>
              <a:cxn ang="0">
                <a:pos x="84" y="133"/>
              </a:cxn>
              <a:cxn ang="0">
                <a:pos x="78" y="100"/>
              </a:cxn>
              <a:cxn ang="0">
                <a:pos x="66" y="84"/>
              </a:cxn>
              <a:cxn ang="0">
                <a:pos x="81" y="72"/>
              </a:cxn>
              <a:cxn ang="0">
                <a:pos x="78" y="49"/>
              </a:cxn>
            </a:cxnLst>
            <a:rect l="0" t="0" r="r" b="b"/>
            <a:pathLst>
              <a:path w="97" h="180">
                <a:moveTo>
                  <a:pt x="78" y="49"/>
                </a:moveTo>
                <a:cubicBezTo>
                  <a:pt x="75" y="41"/>
                  <a:pt x="80" y="32"/>
                  <a:pt x="82" y="24"/>
                </a:cubicBezTo>
                <a:cubicBezTo>
                  <a:pt x="84" y="19"/>
                  <a:pt x="90" y="0"/>
                  <a:pt x="79" y="3"/>
                </a:cubicBezTo>
                <a:cubicBezTo>
                  <a:pt x="76" y="4"/>
                  <a:pt x="74" y="4"/>
                  <a:pt x="71" y="4"/>
                </a:cubicBezTo>
                <a:cubicBezTo>
                  <a:pt x="66" y="4"/>
                  <a:pt x="60" y="7"/>
                  <a:pt x="55" y="9"/>
                </a:cubicBezTo>
                <a:cubicBezTo>
                  <a:pt x="50" y="11"/>
                  <a:pt x="44" y="14"/>
                  <a:pt x="39" y="16"/>
                </a:cubicBezTo>
                <a:cubicBezTo>
                  <a:pt x="34" y="18"/>
                  <a:pt x="32" y="20"/>
                  <a:pt x="29" y="23"/>
                </a:cubicBezTo>
                <a:cubicBezTo>
                  <a:pt x="26" y="26"/>
                  <a:pt x="22" y="25"/>
                  <a:pt x="19" y="27"/>
                </a:cubicBezTo>
                <a:cubicBezTo>
                  <a:pt x="17" y="28"/>
                  <a:pt x="16" y="30"/>
                  <a:pt x="15" y="32"/>
                </a:cubicBezTo>
                <a:cubicBezTo>
                  <a:pt x="13" y="34"/>
                  <a:pt x="12" y="36"/>
                  <a:pt x="10" y="37"/>
                </a:cubicBezTo>
                <a:cubicBezTo>
                  <a:pt x="4" y="44"/>
                  <a:pt x="0" y="52"/>
                  <a:pt x="5" y="60"/>
                </a:cubicBezTo>
                <a:cubicBezTo>
                  <a:pt x="11" y="68"/>
                  <a:pt x="17" y="75"/>
                  <a:pt x="21" y="83"/>
                </a:cubicBezTo>
                <a:cubicBezTo>
                  <a:pt x="29" y="101"/>
                  <a:pt x="20" y="93"/>
                  <a:pt x="12" y="114"/>
                </a:cubicBezTo>
                <a:cubicBezTo>
                  <a:pt x="5" y="136"/>
                  <a:pt x="13" y="120"/>
                  <a:pt x="13" y="139"/>
                </a:cubicBezTo>
                <a:cubicBezTo>
                  <a:pt x="13" y="158"/>
                  <a:pt x="13" y="139"/>
                  <a:pt x="7" y="154"/>
                </a:cubicBezTo>
                <a:cubicBezTo>
                  <a:pt x="1" y="168"/>
                  <a:pt x="4" y="162"/>
                  <a:pt x="7" y="171"/>
                </a:cubicBezTo>
                <a:cubicBezTo>
                  <a:pt x="10" y="180"/>
                  <a:pt x="19" y="160"/>
                  <a:pt x="23" y="148"/>
                </a:cubicBezTo>
                <a:cubicBezTo>
                  <a:pt x="28" y="136"/>
                  <a:pt x="26" y="141"/>
                  <a:pt x="35" y="128"/>
                </a:cubicBezTo>
                <a:cubicBezTo>
                  <a:pt x="44" y="114"/>
                  <a:pt x="35" y="128"/>
                  <a:pt x="38" y="111"/>
                </a:cubicBezTo>
                <a:cubicBezTo>
                  <a:pt x="41" y="95"/>
                  <a:pt x="38" y="111"/>
                  <a:pt x="45" y="106"/>
                </a:cubicBezTo>
                <a:cubicBezTo>
                  <a:pt x="53" y="101"/>
                  <a:pt x="45" y="106"/>
                  <a:pt x="54" y="123"/>
                </a:cubicBezTo>
                <a:cubicBezTo>
                  <a:pt x="63" y="140"/>
                  <a:pt x="54" y="123"/>
                  <a:pt x="63" y="136"/>
                </a:cubicBezTo>
                <a:cubicBezTo>
                  <a:pt x="72" y="148"/>
                  <a:pt x="70" y="156"/>
                  <a:pt x="73" y="166"/>
                </a:cubicBezTo>
                <a:cubicBezTo>
                  <a:pt x="76" y="176"/>
                  <a:pt x="77" y="175"/>
                  <a:pt x="82" y="175"/>
                </a:cubicBezTo>
                <a:cubicBezTo>
                  <a:pt x="86" y="175"/>
                  <a:pt x="83" y="150"/>
                  <a:pt x="84" y="133"/>
                </a:cubicBezTo>
                <a:cubicBezTo>
                  <a:pt x="86" y="115"/>
                  <a:pt x="80" y="116"/>
                  <a:pt x="78" y="100"/>
                </a:cubicBezTo>
                <a:cubicBezTo>
                  <a:pt x="76" y="83"/>
                  <a:pt x="71" y="98"/>
                  <a:pt x="66" y="84"/>
                </a:cubicBezTo>
                <a:cubicBezTo>
                  <a:pt x="61" y="70"/>
                  <a:pt x="64" y="76"/>
                  <a:pt x="81" y="72"/>
                </a:cubicBezTo>
                <a:cubicBezTo>
                  <a:pt x="97" y="69"/>
                  <a:pt x="81" y="62"/>
                  <a:pt x="78" y="4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39" name="Freeform 115"/>
          <p:cNvSpPr>
            <a:spLocks/>
          </p:cNvSpPr>
          <p:nvPr/>
        </p:nvSpPr>
        <p:spPr bwMode="auto">
          <a:xfrm>
            <a:off x="5072063" y="1570038"/>
            <a:ext cx="28575" cy="33338"/>
          </a:xfrm>
          <a:custGeom>
            <a:avLst/>
            <a:gdLst/>
            <a:ahLst/>
            <a:cxnLst>
              <a:cxn ang="0">
                <a:pos x="31" y="117"/>
              </a:cxn>
              <a:cxn ang="0">
                <a:pos x="57" y="118"/>
              </a:cxn>
              <a:cxn ang="0">
                <a:pos x="57" y="98"/>
              </a:cxn>
              <a:cxn ang="0">
                <a:pos x="69" y="84"/>
              </a:cxn>
              <a:cxn ang="0">
                <a:pos x="87" y="85"/>
              </a:cxn>
              <a:cxn ang="0">
                <a:pos x="78" y="62"/>
              </a:cxn>
              <a:cxn ang="0">
                <a:pos x="90" y="49"/>
              </a:cxn>
              <a:cxn ang="0">
                <a:pos x="101" y="63"/>
              </a:cxn>
              <a:cxn ang="0">
                <a:pos x="100" y="37"/>
              </a:cxn>
              <a:cxn ang="0">
                <a:pos x="82" y="32"/>
              </a:cxn>
              <a:cxn ang="0">
                <a:pos x="87" y="13"/>
              </a:cxn>
              <a:cxn ang="0">
                <a:pos x="87" y="4"/>
              </a:cxn>
              <a:cxn ang="0">
                <a:pos x="64" y="5"/>
              </a:cxn>
              <a:cxn ang="0">
                <a:pos x="37" y="4"/>
              </a:cxn>
              <a:cxn ang="0">
                <a:pos x="28" y="28"/>
              </a:cxn>
              <a:cxn ang="0">
                <a:pos x="27" y="34"/>
              </a:cxn>
              <a:cxn ang="0">
                <a:pos x="27" y="62"/>
              </a:cxn>
              <a:cxn ang="0">
                <a:pos x="27" y="78"/>
              </a:cxn>
              <a:cxn ang="0">
                <a:pos x="12" y="90"/>
              </a:cxn>
              <a:cxn ang="0">
                <a:pos x="12" y="117"/>
              </a:cxn>
              <a:cxn ang="0">
                <a:pos x="31" y="117"/>
              </a:cxn>
            </a:cxnLst>
            <a:rect l="0" t="0" r="r" b="b"/>
            <a:pathLst>
              <a:path w="108" h="123">
                <a:moveTo>
                  <a:pt x="31" y="117"/>
                </a:moveTo>
                <a:cubicBezTo>
                  <a:pt x="37" y="118"/>
                  <a:pt x="44" y="121"/>
                  <a:pt x="57" y="118"/>
                </a:cubicBezTo>
                <a:cubicBezTo>
                  <a:pt x="70" y="116"/>
                  <a:pt x="57" y="107"/>
                  <a:pt x="57" y="98"/>
                </a:cubicBezTo>
                <a:cubicBezTo>
                  <a:pt x="56" y="88"/>
                  <a:pt x="65" y="84"/>
                  <a:pt x="69" y="84"/>
                </a:cubicBezTo>
                <a:cubicBezTo>
                  <a:pt x="74" y="85"/>
                  <a:pt x="81" y="90"/>
                  <a:pt x="87" y="85"/>
                </a:cubicBezTo>
                <a:cubicBezTo>
                  <a:pt x="93" y="80"/>
                  <a:pt x="86" y="73"/>
                  <a:pt x="78" y="62"/>
                </a:cubicBezTo>
                <a:cubicBezTo>
                  <a:pt x="70" y="51"/>
                  <a:pt x="84" y="53"/>
                  <a:pt x="90" y="49"/>
                </a:cubicBezTo>
                <a:cubicBezTo>
                  <a:pt x="96" y="45"/>
                  <a:pt x="93" y="59"/>
                  <a:pt x="101" y="63"/>
                </a:cubicBezTo>
                <a:cubicBezTo>
                  <a:pt x="108" y="66"/>
                  <a:pt x="104" y="47"/>
                  <a:pt x="100" y="37"/>
                </a:cubicBezTo>
                <a:cubicBezTo>
                  <a:pt x="97" y="27"/>
                  <a:pt x="90" y="37"/>
                  <a:pt x="82" y="32"/>
                </a:cubicBezTo>
                <a:cubicBezTo>
                  <a:pt x="75" y="28"/>
                  <a:pt x="90" y="20"/>
                  <a:pt x="87" y="13"/>
                </a:cubicBezTo>
                <a:cubicBezTo>
                  <a:pt x="84" y="6"/>
                  <a:pt x="94" y="4"/>
                  <a:pt x="87" y="4"/>
                </a:cubicBezTo>
                <a:cubicBezTo>
                  <a:pt x="79" y="5"/>
                  <a:pt x="76" y="4"/>
                  <a:pt x="64" y="5"/>
                </a:cubicBezTo>
                <a:cubicBezTo>
                  <a:pt x="52" y="6"/>
                  <a:pt x="51" y="0"/>
                  <a:pt x="37" y="4"/>
                </a:cubicBezTo>
                <a:cubicBezTo>
                  <a:pt x="24" y="7"/>
                  <a:pt x="36" y="15"/>
                  <a:pt x="28" y="28"/>
                </a:cubicBezTo>
                <a:cubicBezTo>
                  <a:pt x="21" y="42"/>
                  <a:pt x="28" y="28"/>
                  <a:pt x="27" y="34"/>
                </a:cubicBezTo>
                <a:cubicBezTo>
                  <a:pt x="25" y="39"/>
                  <a:pt x="27" y="55"/>
                  <a:pt x="27" y="62"/>
                </a:cubicBezTo>
                <a:cubicBezTo>
                  <a:pt x="27" y="69"/>
                  <a:pt x="25" y="71"/>
                  <a:pt x="27" y="78"/>
                </a:cubicBezTo>
                <a:cubicBezTo>
                  <a:pt x="28" y="85"/>
                  <a:pt x="18" y="86"/>
                  <a:pt x="12" y="90"/>
                </a:cubicBezTo>
                <a:cubicBezTo>
                  <a:pt x="6" y="94"/>
                  <a:pt x="0" y="109"/>
                  <a:pt x="12" y="117"/>
                </a:cubicBezTo>
                <a:cubicBezTo>
                  <a:pt x="21" y="123"/>
                  <a:pt x="25" y="117"/>
                  <a:pt x="31" y="1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0" name="Freeform 116"/>
          <p:cNvSpPr>
            <a:spLocks/>
          </p:cNvSpPr>
          <p:nvPr/>
        </p:nvSpPr>
        <p:spPr bwMode="auto">
          <a:xfrm>
            <a:off x="5072063" y="1570038"/>
            <a:ext cx="28575" cy="33338"/>
          </a:xfrm>
          <a:custGeom>
            <a:avLst/>
            <a:gdLst/>
            <a:ahLst/>
            <a:cxnLst>
              <a:cxn ang="0">
                <a:pos x="31" y="117"/>
              </a:cxn>
              <a:cxn ang="0">
                <a:pos x="57" y="118"/>
              </a:cxn>
              <a:cxn ang="0">
                <a:pos x="57" y="98"/>
              </a:cxn>
              <a:cxn ang="0">
                <a:pos x="69" y="84"/>
              </a:cxn>
              <a:cxn ang="0">
                <a:pos x="87" y="85"/>
              </a:cxn>
              <a:cxn ang="0">
                <a:pos x="78" y="62"/>
              </a:cxn>
              <a:cxn ang="0">
                <a:pos x="90" y="49"/>
              </a:cxn>
              <a:cxn ang="0">
                <a:pos x="101" y="63"/>
              </a:cxn>
              <a:cxn ang="0">
                <a:pos x="100" y="37"/>
              </a:cxn>
              <a:cxn ang="0">
                <a:pos x="82" y="32"/>
              </a:cxn>
              <a:cxn ang="0">
                <a:pos x="87" y="13"/>
              </a:cxn>
              <a:cxn ang="0">
                <a:pos x="87" y="4"/>
              </a:cxn>
              <a:cxn ang="0">
                <a:pos x="64" y="5"/>
              </a:cxn>
              <a:cxn ang="0">
                <a:pos x="37" y="4"/>
              </a:cxn>
              <a:cxn ang="0">
                <a:pos x="28" y="28"/>
              </a:cxn>
              <a:cxn ang="0">
                <a:pos x="27" y="34"/>
              </a:cxn>
              <a:cxn ang="0">
                <a:pos x="27" y="62"/>
              </a:cxn>
              <a:cxn ang="0">
                <a:pos x="27" y="78"/>
              </a:cxn>
              <a:cxn ang="0">
                <a:pos x="12" y="90"/>
              </a:cxn>
              <a:cxn ang="0">
                <a:pos x="12" y="117"/>
              </a:cxn>
              <a:cxn ang="0">
                <a:pos x="31" y="117"/>
              </a:cxn>
            </a:cxnLst>
            <a:rect l="0" t="0" r="r" b="b"/>
            <a:pathLst>
              <a:path w="108" h="123">
                <a:moveTo>
                  <a:pt x="31" y="117"/>
                </a:moveTo>
                <a:cubicBezTo>
                  <a:pt x="37" y="118"/>
                  <a:pt x="44" y="121"/>
                  <a:pt x="57" y="118"/>
                </a:cubicBezTo>
                <a:cubicBezTo>
                  <a:pt x="70" y="116"/>
                  <a:pt x="57" y="107"/>
                  <a:pt x="57" y="98"/>
                </a:cubicBezTo>
                <a:cubicBezTo>
                  <a:pt x="56" y="88"/>
                  <a:pt x="65" y="84"/>
                  <a:pt x="69" y="84"/>
                </a:cubicBezTo>
                <a:cubicBezTo>
                  <a:pt x="74" y="85"/>
                  <a:pt x="81" y="90"/>
                  <a:pt x="87" y="85"/>
                </a:cubicBezTo>
                <a:cubicBezTo>
                  <a:pt x="93" y="80"/>
                  <a:pt x="86" y="73"/>
                  <a:pt x="78" y="62"/>
                </a:cubicBezTo>
                <a:cubicBezTo>
                  <a:pt x="70" y="51"/>
                  <a:pt x="84" y="53"/>
                  <a:pt x="90" y="49"/>
                </a:cubicBezTo>
                <a:cubicBezTo>
                  <a:pt x="96" y="45"/>
                  <a:pt x="93" y="59"/>
                  <a:pt x="101" y="63"/>
                </a:cubicBezTo>
                <a:cubicBezTo>
                  <a:pt x="108" y="66"/>
                  <a:pt x="104" y="47"/>
                  <a:pt x="100" y="37"/>
                </a:cubicBezTo>
                <a:cubicBezTo>
                  <a:pt x="97" y="27"/>
                  <a:pt x="90" y="37"/>
                  <a:pt x="82" y="32"/>
                </a:cubicBezTo>
                <a:cubicBezTo>
                  <a:pt x="75" y="28"/>
                  <a:pt x="90" y="20"/>
                  <a:pt x="87" y="13"/>
                </a:cubicBezTo>
                <a:cubicBezTo>
                  <a:pt x="84" y="6"/>
                  <a:pt x="94" y="4"/>
                  <a:pt x="87" y="4"/>
                </a:cubicBezTo>
                <a:cubicBezTo>
                  <a:pt x="79" y="5"/>
                  <a:pt x="76" y="4"/>
                  <a:pt x="64" y="5"/>
                </a:cubicBezTo>
                <a:cubicBezTo>
                  <a:pt x="52" y="6"/>
                  <a:pt x="51" y="0"/>
                  <a:pt x="37" y="4"/>
                </a:cubicBezTo>
                <a:cubicBezTo>
                  <a:pt x="24" y="7"/>
                  <a:pt x="36" y="15"/>
                  <a:pt x="28" y="28"/>
                </a:cubicBezTo>
                <a:cubicBezTo>
                  <a:pt x="21" y="42"/>
                  <a:pt x="28" y="28"/>
                  <a:pt x="27" y="34"/>
                </a:cubicBezTo>
                <a:cubicBezTo>
                  <a:pt x="25" y="39"/>
                  <a:pt x="27" y="55"/>
                  <a:pt x="27" y="62"/>
                </a:cubicBezTo>
                <a:cubicBezTo>
                  <a:pt x="27" y="69"/>
                  <a:pt x="25" y="71"/>
                  <a:pt x="27" y="78"/>
                </a:cubicBezTo>
                <a:cubicBezTo>
                  <a:pt x="28" y="85"/>
                  <a:pt x="18" y="86"/>
                  <a:pt x="12" y="90"/>
                </a:cubicBezTo>
                <a:cubicBezTo>
                  <a:pt x="6" y="94"/>
                  <a:pt x="0" y="109"/>
                  <a:pt x="12" y="117"/>
                </a:cubicBezTo>
                <a:cubicBezTo>
                  <a:pt x="21" y="123"/>
                  <a:pt x="25" y="117"/>
                  <a:pt x="31" y="1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1" name="Freeform 117"/>
          <p:cNvSpPr>
            <a:spLocks/>
          </p:cNvSpPr>
          <p:nvPr/>
        </p:nvSpPr>
        <p:spPr bwMode="auto">
          <a:xfrm>
            <a:off x="5321301" y="1144588"/>
            <a:ext cx="20638" cy="22225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15" y="8"/>
              </a:cxn>
              <a:cxn ang="0">
                <a:pos x="25" y="18"/>
              </a:cxn>
              <a:cxn ang="0">
                <a:pos x="51" y="16"/>
              </a:cxn>
              <a:cxn ang="0">
                <a:pos x="71" y="26"/>
              </a:cxn>
              <a:cxn ang="0">
                <a:pos x="71" y="51"/>
              </a:cxn>
              <a:cxn ang="0">
                <a:pos x="63" y="63"/>
              </a:cxn>
              <a:cxn ang="0">
                <a:pos x="61" y="82"/>
              </a:cxn>
              <a:cxn ang="0">
                <a:pos x="42" y="71"/>
              </a:cxn>
              <a:cxn ang="0">
                <a:pos x="23" y="46"/>
              </a:cxn>
              <a:cxn ang="0">
                <a:pos x="13" y="36"/>
              </a:cxn>
              <a:cxn ang="0">
                <a:pos x="3" y="23"/>
              </a:cxn>
            </a:cxnLst>
            <a:rect l="0" t="0" r="r" b="b"/>
            <a:pathLst>
              <a:path w="78" h="86">
                <a:moveTo>
                  <a:pt x="3" y="23"/>
                </a:moveTo>
                <a:cubicBezTo>
                  <a:pt x="8" y="12"/>
                  <a:pt x="8" y="0"/>
                  <a:pt x="15" y="8"/>
                </a:cubicBezTo>
                <a:cubicBezTo>
                  <a:pt x="22" y="16"/>
                  <a:pt x="8" y="18"/>
                  <a:pt x="25" y="18"/>
                </a:cubicBezTo>
                <a:cubicBezTo>
                  <a:pt x="42" y="19"/>
                  <a:pt x="34" y="10"/>
                  <a:pt x="51" y="16"/>
                </a:cubicBezTo>
                <a:cubicBezTo>
                  <a:pt x="67" y="22"/>
                  <a:pt x="71" y="10"/>
                  <a:pt x="71" y="26"/>
                </a:cubicBezTo>
                <a:cubicBezTo>
                  <a:pt x="70" y="42"/>
                  <a:pt x="77" y="41"/>
                  <a:pt x="71" y="51"/>
                </a:cubicBezTo>
                <a:cubicBezTo>
                  <a:pt x="65" y="60"/>
                  <a:pt x="63" y="50"/>
                  <a:pt x="63" y="63"/>
                </a:cubicBezTo>
                <a:cubicBezTo>
                  <a:pt x="62" y="76"/>
                  <a:pt x="78" y="86"/>
                  <a:pt x="61" y="82"/>
                </a:cubicBezTo>
                <a:cubicBezTo>
                  <a:pt x="43" y="78"/>
                  <a:pt x="51" y="82"/>
                  <a:pt x="42" y="71"/>
                </a:cubicBezTo>
                <a:cubicBezTo>
                  <a:pt x="33" y="60"/>
                  <a:pt x="27" y="55"/>
                  <a:pt x="23" y="46"/>
                </a:cubicBezTo>
                <a:cubicBezTo>
                  <a:pt x="19" y="38"/>
                  <a:pt x="22" y="44"/>
                  <a:pt x="13" y="36"/>
                </a:cubicBezTo>
                <a:cubicBezTo>
                  <a:pt x="5" y="28"/>
                  <a:pt x="0" y="29"/>
                  <a:pt x="3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2" name="Freeform 118"/>
          <p:cNvSpPr>
            <a:spLocks/>
          </p:cNvSpPr>
          <p:nvPr/>
        </p:nvSpPr>
        <p:spPr bwMode="auto">
          <a:xfrm>
            <a:off x="5322888" y="1157288"/>
            <a:ext cx="9525" cy="11113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20" y="33"/>
              </a:cxn>
              <a:cxn ang="0">
                <a:pos x="20" y="20"/>
              </a:cxn>
              <a:cxn ang="0">
                <a:pos x="13" y="6"/>
              </a:cxn>
              <a:cxn ang="0">
                <a:pos x="0" y="5"/>
              </a:cxn>
              <a:cxn ang="0">
                <a:pos x="3" y="18"/>
              </a:cxn>
            </a:cxnLst>
            <a:rect l="0" t="0" r="r" b="b"/>
            <a:pathLst>
              <a:path w="34" h="41">
                <a:moveTo>
                  <a:pt x="3" y="18"/>
                </a:moveTo>
                <a:cubicBezTo>
                  <a:pt x="6" y="23"/>
                  <a:pt x="6" y="25"/>
                  <a:pt x="20" y="33"/>
                </a:cubicBezTo>
                <a:cubicBezTo>
                  <a:pt x="34" y="41"/>
                  <a:pt x="22" y="28"/>
                  <a:pt x="20" y="20"/>
                </a:cubicBezTo>
                <a:cubicBezTo>
                  <a:pt x="17" y="13"/>
                  <a:pt x="16" y="11"/>
                  <a:pt x="13" y="6"/>
                </a:cubicBezTo>
                <a:cubicBezTo>
                  <a:pt x="11" y="0"/>
                  <a:pt x="7" y="2"/>
                  <a:pt x="0" y="5"/>
                </a:cubicBezTo>
                <a:cubicBezTo>
                  <a:pt x="0" y="5"/>
                  <a:pt x="0" y="13"/>
                  <a:pt x="3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3" name="Freeform 119"/>
          <p:cNvSpPr>
            <a:spLocks/>
          </p:cNvSpPr>
          <p:nvPr/>
        </p:nvSpPr>
        <p:spPr bwMode="auto">
          <a:xfrm>
            <a:off x="5078413" y="1092201"/>
            <a:ext cx="20638" cy="14288"/>
          </a:xfrm>
          <a:custGeom>
            <a:avLst/>
            <a:gdLst/>
            <a:ahLst/>
            <a:cxnLst>
              <a:cxn ang="0">
                <a:pos x="8" y="44"/>
              </a:cxn>
              <a:cxn ang="0">
                <a:pos x="42" y="52"/>
              </a:cxn>
              <a:cxn ang="0">
                <a:pos x="67" y="44"/>
              </a:cxn>
              <a:cxn ang="0">
                <a:pos x="56" y="21"/>
              </a:cxn>
              <a:cxn ang="0">
                <a:pos x="36" y="6"/>
              </a:cxn>
              <a:cxn ang="0">
                <a:pos x="14" y="10"/>
              </a:cxn>
              <a:cxn ang="0">
                <a:pos x="2" y="26"/>
              </a:cxn>
              <a:cxn ang="0">
                <a:pos x="8" y="44"/>
              </a:cxn>
            </a:cxnLst>
            <a:rect l="0" t="0" r="r" b="b"/>
            <a:pathLst>
              <a:path w="76" h="55">
                <a:moveTo>
                  <a:pt x="8" y="44"/>
                </a:moveTo>
                <a:cubicBezTo>
                  <a:pt x="14" y="55"/>
                  <a:pt x="27" y="52"/>
                  <a:pt x="42" y="52"/>
                </a:cubicBezTo>
                <a:cubicBezTo>
                  <a:pt x="57" y="52"/>
                  <a:pt x="57" y="52"/>
                  <a:pt x="67" y="44"/>
                </a:cubicBezTo>
                <a:cubicBezTo>
                  <a:pt x="76" y="35"/>
                  <a:pt x="62" y="32"/>
                  <a:pt x="56" y="21"/>
                </a:cubicBezTo>
                <a:cubicBezTo>
                  <a:pt x="50" y="10"/>
                  <a:pt x="48" y="12"/>
                  <a:pt x="36" y="6"/>
                </a:cubicBezTo>
                <a:cubicBezTo>
                  <a:pt x="24" y="0"/>
                  <a:pt x="23" y="5"/>
                  <a:pt x="14" y="10"/>
                </a:cubicBezTo>
                <a:cubicBezTo>
                  <a:pt x="5" y="14"/>
                  <a:pt x="4" y="17"/>
                  <a:pt x="2" y="26"/>
                </a:cubicBezTo>
                <a:cubicBezTo>
                  <a:pt x="0" y="33"/>
                  <a:pt x="1" y="34"/>
                  <a:pt x="8" y="4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4" name="Freeform 120"/>
          <p:cNvSpPr>
            <a:spLocks/>
          </p:cNvSpPr>
          <p:nvPr/>
        </p:nvSpPr>
        <p:spPr bwMode="auto">
          <a:xfrm>
            <a:off x="5091113" y="1085851"/>
            <a:ext cx="4763" cy="7938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18" y="17"/>
              </a:cxn>
              <a:cxn ang="0">
                <a:pos x="13" y="4"/>
              </a:cxn>
              <a:cxn ang="0">
                <a:pos x="7" y="9"/>
              </a:cxn>
              <a:cxn ang="0">
                <a:pos x="2" y="16"/>
              </a:cxn>
              <a:cxn ang="0">
                <a:pos x="10" y="29"/>
              </a:cxn>
            </a:cxnLst>
            <a:rect l="0" t="0" r="r" b="b"/>
            <a:pathLst>
              <a:path w="19" h="35">
                <a:moveTo>
                  <a:pt x="10" y="29"/>
                </a:moveTo>
                <a:cubicBezTo>
                  <a:pt x="14" y="35"/>
                  <a:pt x="16" y="24"/>
                  <a:pt x="18" y="17"/>
                </a:cubicBezTo>
                <a:cubicBezTo>
                  <a:pt x="19" y="9"/>
                  <a:pt x="17" y="8"/>
                  <a:pt x="13" y="4"/>
                </a:cubicBezTo>
                <a:cubicBezTo>
                  <a:pt x="10" y="0"/>
                  <a:pt x="7" y="9"/>
                  <a:pt x="7" y="9"/>
                </a:cubicBezTo>
                <a:cubicBezTo>
                  <a:pt x="8" y="7"/>
                  <a:pt x="2" y="16"/>
                  <a:pt x="2" y="16"/>
                </a:cubicBezTo>
                <a:cubicBezTo>
                  <a:pt x="0" y="19"/>
                  <a:pt x="7" y="23"/>
                  <a:pt x="10" y="2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5" name="Freeform 121"/>
          <p:cNvSpPr>
            <a:spLocks/>
          </p:cNvSpPr>
          <p:nvPr/>
        </p:nvSpPr>
        <p:spPr bwMode="auto">
          <a:xfrm>
            <a:off x="5197476" y="1098551"/>
            <a:ext cx="6350" cy="3175"/>
          </a:xfrm>
          <a:custGeom>
            <a:avLst/>
            <a:gdLst/>
            <a:ahLst/>
            <a:cxnLst>
              <a:cxn ang="0">
                <a:pos x="22" y="5"/>
              </a:cxn>
              <a:cxn ang="0">
                <a:pos x="11" y="0"/>
              </a:cxn>
              <a:cxn ang="0">
                <a:pos x="11" y="8"/>
              </a:cxn>
              <a:cxn ang="0">
                <a:pos x="22" y="5"/>
              </a:cxn>
            </a:cxnLst>
            <a:rect l="0" t="0" r="r" b="b"/>
            <a:pathLst>
              <a:path w="25" h="9">
                <a:moveTo>
                  <a:pt x="22" y="5"/>
                </a:moveTo>
                <a:cubicBezTo>
                  <a:pt x="25" y="0"/>
                  <a:pt x="21" y="0"/>
                  <a:pt x="11" y="0"/>
                </a:cubicBezTo>
                <a:cubicBezTo>
                  <a:pt x="0" y="1"/>
                  <a:pt x="11" y="5"/>
                  <a:pt x="11" y="8"/>
                </a:cubicBezTo>
                <a:cubicBezTo>
                  <a:pt x="11" y="8"/>
                  <a:pt x="18" y="9"/>
                  <a:pt x="22" y="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6" name="Freeform 122"/>
          <p:cNvSpPr>
            <a:spLocks/>
          </p:cNvSpPr>
          <p:nvPr/>
        </p:nvSpPr>
        <p:spPr bwMode="auto">
          <a:xfrm>
            <a:off x="5195888" y="1103313"/>
            <a:ext cx="7938" cy="6350"/>
          </a:xfrm>
          <a:custGeom>
            <a:avLst/>
            <a:gdLst/>
            <a:ahLst/>
            <a:cxnLst>
              <a:cxn ang="0">
                <a:pos x="1" y="21"/>
              </a:cxn>
              <a:cxn ang="0">
                <a:pos x="17" y="12"/>
              </a:cxn>
              <a:cxn ang="0">
                <a:pos x="26" y="22"/>
              </a:cxn>
              <a:cxn ang="0">
                <a:pos x="21" y="4"/>
              </a:cxn>
              <a:cxn ang="0">
                <a:pos x="4" y="15"/>
              </a:cxn>
              <a:cxn ang="0">
                <a:pos x="1" y="21"/>
              </a:cxn>
            </a:cxnLst>
            <a:rect l="0" t="0" r="r" b="b"/>
            <a:pathLst>
              <a:path w="33" h="25">
                <a:moveTo>
                  <a:pt x="1" y="21"/>
                </a:moveTo>
                <a:cubicBezTo>
                  <a:pt x="1" y="25"/>
                  <a:pt x="13" y="18"/>
                  <a:pt x="17" y="12"/>
                </a:cubicBezTo>
                <a:cubicBezTo>
                  <a:pt x="21" y="6"/>
                  <a:pt x="19" y="19"/>
                  <a:pt x="26" y="22"/>
                </a:cubicBezTo>
                <a:cubicBezTo>
                  <a:pt x="33" y="25"/>
                  <a:pt x="27" y="9"/>
                  <a:pt x="21" y="4"/>
                </a:cubicBezTo>
                <a:cubicBezTo>
                  <a:pt x="15" y="0"/>
                  <a:pt x="10" y="7"/>
                  <a:pt x="4" y="15"/>
                </a:cubicBezTo>
                <a:cubicBezTo>
                  <a:pt x="1" y="20"/>
                  <a:pt x="0" y="17"/>
                  <a:pt x="1" y="2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7" name="Freeform 123"/>
          <p:cNvSpPr>
            <a:spLocks/>
          </p:cNvSpPr>
          <p:nvPr/>
        </p:nvSpPr>
        <p:spPr bwMode="auto">
          <a:xfrm>
            <a:off x="5195888" y="1112838"/>
            <a:ext cx="3175" cy="4763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2" y="7"/>
              </a:cxn>
              <a:cxn ang="0">
                <a:pos x="0" y="0"/>
              </a:cxn>
              <a:cxn ang="0">
                <a:pos x="6" y="20"/>
              </a:cxn>
            </a:cxnLst>
            <a:rect l="0" t="0" r="r" b="b"/>
            <a:pathLst>
              <a:path w="14" h="21">
                <a:moveTo>
                  <a:pt x="6" y="20"/>
                </a:moveTo>
                <a:cubicBezTo>
                  <a:pt x="12" y="21"/>
                  <a:pt x="9" y="11"/>
                  <a:pt x="12" y="7"/>
                </a:cubicBezTo>
                <a:cubicBezTo>
                  <a:pt x="14" y="3"/>
                  <a:pt x="3" y="0"/>
                  <a:pt x="0" y="0"/>
                </a:cubicBezTo>
                <a:cubicBezTo>
                  <a:pt x="0" y="0"/>
                  <a:pt x="0" y="20"/>
                  <a:pt x="6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8" name="Freeform 124"/>
          <p:cNvSpPr>
            <a:spLocks/>
          </p:cNvSpPr>
          <p:nvPr/>
        </p:nvSpPr>
        <p:spPr bwMode="auto">
          <a:xfrm>
            <a:off x="5189538" y="1128713"/>
            <a:ext cx="6350" cy="6350"/>
          </a:xfrm>
          <a:custGeom>
            <a:avLst/>
            <a:gdLst/>
            <a:ahLst/>
            <a:cxnLst>
              <a:cxn ang="0">
                <a:pos x="13" y="19"/>
              </a:cxn>
              <a:cxn ang="0">
                <a:pos x="21" y="15"/>
              </a:cxn>
              <a:cxn ang="0">
                <a:pos x="17" y="3"/>
              </a:cxn>
              <a:cxn ang="0">
                <a:pos x="4" y="9"/>
              </a:cxn>
              <a:cxn ang="0">
                <a:pos x="13" y="19"/>
              </a:cxn>
            </a:cxnLst>
            <a:rect l="0" t="0" r="r" b="b"/>
            <a:pathLst>
              <a:path w="24" h="21">
                <a:moveTo>
                  <a:pt x="13" y="19"/>
                </a:moveTo>
                <a:cubicBezTo>
                  <a:pt x="20" y="21"/>
                  <a:pt x="19" y="20"/>
                  <a:pt x="21" y="15"/>
                </a:cubicBezTo>
                <a:cubicBezTo>
                  <a:pt x="24" y="10"/>
                  <a:pt x="18" y="7"/>
                  <a:pt x="17" y="3"/>
                </a:cubicBezTo>
                <a:cubicBezTo>
                  <a:pt x="15" y="0"/>
                  <a:pt x="7" y="6"/>
                  <a:pt x="4" y="9"/>
                </a:cubicBezTo>
                <a:cubicBezTo>
                  <a:pt x="0" y="12"/>
                  <a:pt x="6" y="16"/>
                  <a:pt x="13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49" name="Freeform 125"/>
          <p:cNvSpPr>
            <a:spLocks/>
          </p:cNvSpPr>
          <p:nvPr/>
        </p:nvSpPr>
        <p:spPr bwMode="auto">
          <a:xfrm>
            <a:off x="5180013" y="1141413"/>
            <a:ext cx="14288" cy="12700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1" y="32"/>
              </a:cxn>
              <a:cxn ang="0">
                <a:pos x="25" y="45"/>
              </a:cxn>
              <a:cxn ang="0">
                <a:pos x="42" y="38"/>
              </a:cxn>
              <a:cxn ang="0">
                <a:pos x="32" y="30"/>
              </a:cxn>
              <a:cxn ang="0">
                <a:pos x="32" y="10"/>
              </a:cxn>
              <a:cxn ang="0">
                <a:pos x="11" y="2"/>
              </a:cxn>
              <a:cxn ang="0">
                <a:pos x="4" y="9"/>
              </a:cxn>
            </a:cxnLst>
            <a:rect l="0" t="0" r="r" b="b"/>
            <a:pathLst>
              <a:path w="51" h="49">
                <a:moveTo>
                  <a:pt x="4" y="9"/>
                </a:moveTo>
                <a:cubicBezTo>
                  <a:pt x="2" y="10"/>
                  <a:pt x="0" y="18"/>
                  <a:pt x="1" y="32"/>
                </a:cubicBezTo>
                <a:cubicBezTo>
                  <a:pt x="2" y="46"/>
                  <a:pt x="3" y="45"/>
                  <a:pt x="25" y="45"/>
                </a:cubicBezTo>
                <a:cubicBezTo>
                  <a:pt x="47" y="45"/>
                  <a:pt x="33" y="49"/>
                  <a:pt x="42" y="38"/>
                </a:cubicBezTo>
                <a:cubicBezTo>
                  <a:pt x="51" y="27"/>
                  <a:pt x="39" y="34"/>
                  <a:pt x="32" y="30"/>
                </a:cubicBezTo>
                <a:cubicBezTo>
                  <a:pt x="25" y="26"/>
                  <a:pt x="33" y="21"/>
                  <a:pt x="32" y="10"/>
                </a:cubicBezTo>
                <a:cubicBezTo>
                  <a:pt x="30" y="0"/>
                  <a:pt x="24" y="0"/>
                  <a:pt x="11" y="2"/>
                </a:cubicBezTo>
                <a:cubicBezTo>
                  <a:pt x="8" y="3"/>
                  <a:pt x="5" y="9"/>
                  <a:pt x="4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0" name="Freeform 126"/>
          <p:cNvSpPr>
            <a:spLocks/>
          </p:cNvSpPr>
          <p:nvPr/>
        </p:nvSpPr>
        <p:spPr bwMode="auto">
          <a:xfrm>
            <a:off x="5175251" y="1131888"/>
            <a:ext cx="3175" cy="9525"/>
          </a:xfrm>
          <a:custGeom>
            <a:avLst/>
            <a:gdLst/>
            <a:ahLst/>
            <a:cxnLst>
              <a:cxn ang="0">
                <a:pos x="10" y="31"/>
              </a:cxn>
              <a:cxn ang="0">
                <a:pos x="10" y="12"/>
              </a:cxn>
              <a:cxn ang="0">
                <a:pos x="2" y="12"/>
              </a:cxn>
              <a:cxn ang="0">
                <a:pos x="2" y="30"/>
              </a:cxn>
              <a:cxn ang="0">
                <a:pos x="10" y="31"/>
              </a:cxn>
            </a:cxnLst>
            <a:rect l="0" t="0" r="r" b="b"/>
            <a:pathLst>
              <a:path w="12" h="35">
                <a:moveTo>
                  <a:pt x="10" y="31"/>
                </a:moveTo>
                <a:cubicBezTo>
                  <a:pt x="12" y="25"/>
                  <a:pt x="12" y="17"/>
                  <a:pt x="10" y="12"/>
                </a:cubicBezTo>
                <a:cubicBezTo>
                  <a:pt x="7" y="6"/>
                  <a:pt x="4" y="0"/>
                  <a:pt x="2" y="12"/>
                </a:cubicBezTo>
                <a:cubicBezTo>
                  <a:pt x="0" y="23"/>
                  <a:pt x="0" y="32"/>
                  <a:pt x="2" y="30"/>
                </a:cubicBezTo>
                <a:cubicBezTo>
                  <a:pt x="4" y="29"/>
                  <a:pt x="8" y="35"/>
                  <a:pt x="10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5175251" y="1154113"/>
            <a:ext cx="9525" cy="9525"/>
          </a:xfrm>
          <a:custGeom>
            <a:avLst/>
            <a:gdLst/>
            <a:ahLst/>
            <a:cxnLst>
              <a:cxn ang="0">
                <a:pos x="2" y="33"/>
              </a:cxn>
              <a:cxn ang="0">
                <a:pos x="22" y="34"/>
              </a:cxn>
              <a:cxn ang="0">
                <a:pos x="22" y="13"/>
              </a:cxn>
              <a:cxn ang="0">
                <a:pos x="7" y="17"/>
              </a:cxn>
              <a:cxn ang="0">
                <a:pos x="2" y="33"/>
              </a:cxn>
            </a:cxnLst>
            <a:rect l="0" t="0" r="r" b="b"/>
            <a:pathLst>
              <a:path w="35" h="41">
                <a:moveTo>
                  <a:pt x="2" y="33"/>
                </a:moveTo>
                <a:cubicBezTo>
                  <a:pt x="0" y="41"/>
                  <a:pt x="9" y="41"/>
                  <a:pt x="22" y="34"/>
                </a:cubicBezTo>
                <a:cubicBezTo>
                  <a:pt x="35" y="28"/>
                  <a:pt x="24" y="26"/>
                  <a:pt x="22" y="13"/>
                </a:cubicBezTo>
                <a:cubicBezTo>
                  <a:pt x="19" y="0"/>
                  <a:pt x="13" y="16"/>
                  <a:pt x="7" y="17"/>
                </a:cubicBezTo>
                <a:cubicBezTo>
                  <a:pt x="7" y="17"/>
                  <a:pt x="4" y="25"/>
                  <a:pt x="2" y="3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5176838" y="1163638"/>
            <a:ext cx="11113" cy="14288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0" y="44"/>
              </a:cxn>
              <a:cxn ang="0">
                <a:pos x="31" y="24"/>
              </a:cxn>
              <a:cxn ang="0">
                <a:pos x="26" y="9"/>
              </a:cxn>
              <a:cxn ang="0">
                <a:pos x="5" y="8"/>
              </a:cxn>
              <a:cxn ang="0">
                <a:pos x="2" y="20"/>
              </a:cxn>
            </a:cxnLst>
            <a:rect l="0" t="0" r="r" b="b"/>
            <a:pathLst>
              <a:path w="42" h="55">
                <a:moveTo>
                  <a:pt x="2" y="20"/>
                </a:moveTo>
                <a:cubicBezTo>
                  <a:pt x="2" y="23"/>
                  <a:pt x="0" y="33"/>
                  <a:pt x="10" y="44"/>
                </a:cubicBezTo>
                <a:cubicBezTo>
                  <a:pt x="19" y="55"/>
                  <a:pt x="20" y="34"/>
                  <a:pt x="31" y="24"/>
                </a:cubicBezTo>
                <a:cubicBezTo>
                  <a:pt x="42" y="15"/>
                  <a:pt x="36" y="17"/>
                  <a:pt x="26" y="9"/>
                </a:cubicBezTo>
                <a:cubicBezTo>
                  <a:pt x="16" y="0"/>
                  <a:pt x="19" y="6"/>
                  <a:pt x="5" y="8"/>
                </a:cubicBezTo>
                <a:cubicBezTo>
                  <a:pt x="5" y="8"/>
                  <a:pt x="2" y="16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5184776" y="1162051"/>
            <a:ext cx="15875" cy="6350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40" y="25"/>
              </a:cxn>
              <a:cxn ang="0">
                <a:pos x="31" y="12"/>
              </a:cxn>
              <a:cxn ang="0">
                <a:pos x="5" y="3"/>
              </a:cxn>
              <a:cxn ang="0">
                <a:pos x="4" y="13"/>
              </a:cxn>
            </a:cxnLst>
            <a:rect l="0" t="0" r="r" b="b"/>
            <a:pathLst>
              <a:path w="60" h="26">
                <a:moveTo>
                  <a:pt x="4" y="13"/>
                </a:moveTo>
                <a:cubicBezTo>
                  <a:pt x="8" y="18"/>
                  <a:pt x="21" y="26"/>
                  <a:pt x="40" y="25"/>
                </a:cubicBezTo>
                <a:cubicBezTo>
                  <a:pt x="60" y="25"/>
                  <a:pt x="46" y="15"/>
                  <a:pt x="31" y="12"/>
                </a:cubicBezTo>
                <a:cubicBezTo>
                  <a:pt x="17" y="10"/>
                  <a:pt x="19" y="9"/>
                  <a:pt x="5" y="3"/>
                </a:cubicBezTo>
                <a:cubicBezTo>
                  <a:pt x="1" y="0"/>
                  <a:pt x="0" y="8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5205413" y="1158876"/>
            <a:ext cx="17463" cy="28575"/>
          </a:xfrm>
          <a:custGeom>
            <a:avLst/>
            <a:gdLst/>
            <a:ahLst/>
            <a:cxnLst>
              <a:cxn ang="0">
                <a:pos x="60" y="3"/>
              </a:cxn>
              <a:cxn ang="0">
                <a:pos x="30" y="13"/>
              </a:cxn>
              <a:cxn ang="0">
                <a:pos x="24" y="37"/>
              </a:cxn>
              <a:cxn ang="0">
                <a:pos x="19" y="68"/>
              </a:cxn>
              <a:cxn ang="0">
                <a:pos x="12" y="95"/>
              </a:cxn>
              <a:cxn ang="0">
                <a:pos x="40" y="81"/>
              </a:cxn>
              <a:cxn ang="0">
                <a:pos x="46" y="38"/>
              </a:cxn>
              <a:cxn ang="0">
                <a:pos x="56" y="17"/>
              </a:cxn>
              <a:cxn ang="0">
                <a:pos x="60" y="3"/>
              </a:cxn>
            </a:cxnLst>
            <a:rect l="0" t="0" r="r" b="b"/>
            <a:pathLst>
              <a:path w="64" h="104">
                <a:moveTo>
                  <a:pt x="60" y="3"/>
                </a:moveTo>
                <a:cubicBezTo>
                  <a:pt x="49" y="10"/>
                  <a:pt x="39" y="7"/>
                  <a:pt x="30" y="13"/>
                </a:cubicBezTo>
                <a:cubicBezTo>
                  <a:pt x="21" y="18"/>
                  <a:pt x="22" y="15"/>
                  <a:pt x="24" y="37"/>
                </a:cubicBezTo>
                <a:cubicBezTo>
                  <a:pt x="25" y="59"/>
                  <a:pt x="27" y="56"/>
                  <a:pt x="19" y="68"/>
                </a:cubicBezTo>
                <a:cubicBezTo>
                  <a:pt x="12" y="81"/>
                  <a:pt x="0" y="98"/>
                  <a:pt x="12" y="95"/>
                </a:cubicBezTo>
                <a:cubicBezTo>
                  <a:pt x="24" y="92"/>
                  <a:pt x="35" y="104"/>
                  <a:pt x="40" y="81"/>
                </a:cubicBezTo>
                <a:cubicBezTo>
                  <a:pt x="44" y="57"/>
                  <a:pt x="43" y="51"/>
                  <a:pt x="46" y="38"/>
                </a:cubicBezTo>
                <a:cubicBezTo>
                  <a:pt x="49" y="24"/>
                  <a:pt x="52" y="23"/>
                  <a:pt x="56" y="17"/>
                </a:cubicBezTo>
                <a:cubicBezTo>
                  <a:pt x="60" y="11"/>
                  <a:pt x="64" y="0"/>
                  <a:pt x="60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5186363" y="1168401"/>
            <a:ext cx="20638" cy="49213"/>
          </a:xfrm>
          <a:custGeom>
            <a:avLst/>
            <a:gdLst/>
            <a:ahLst/>
            <a:cxnLst>
              <a:cxn ang="0">
                <a:pos x="59" y="18"/>
              </a:cxn>
              <a:cxn ang="0">
                <a:pos x="53" y="37"/>
              </a:cxn>
              <a:cxn ang="0">
                <a:pos x="30" y="28"/>
              </a:cxn>
              <a:cxn ang="0">
                <a:pos x="20" y="41"/>
              </a:cxn>
              <a:cxn ang="0">
                <a:pos x="45" y="55"/>
              </a:cxn>
              <a:cxn ang="0">
                <a:pos x="41" y="78"/>
              </a:cxn>
              <a:cxn ang="0">
                <a:pos x="24" y="91"/>
              </a:cxn>
              <a:cxn ang="0">
                <a:pos x="20" y="107"/>
              </a:cxn>
              <a:cxn ang="0">
                <a:pos x="4" y="126"/>
              </a:cxn>
              <a:cxn ang="0">
                <a:pos x="4" y="142"/>
              </a:cxn>
              <a:cxn ang="0">
                <a:pos x="11" y="168"/>
              </a:cxn>
              <a:cxn ang="0">
                <a:pos x="31" y="176"/>
              </a:cxn>
              <a:cxn ang="0">
                <a:pos x="40" y="143"/>
              </a:cxn>
              <a:cxn ang="0">
                <a:pos x="45" y="111"/>
              </a:cxn>
              <a:cxn ang="0">
                <a:pos x="67" y="74"/>
              </a:cxn>
              <a:cxn ang="0">
                <a:pos x="73" y="53"/>
              </a:cxn>
              <a:cxn ang="0">
                <a:pos x="79" y="28"/>
              </a:cxn>
              <a:cxn ang="0">
                <a:pos x="67" y="4"/>
              </a:cxn>
              <a:cxn ang="0">
                <a:pos x="59" y="18"/>
              </a:cxn>
            </a:cxnLst>
            <a:rect l="0" t="0" r="r" b="b"/>
            <a:pathLst>
              <a:path w="81" h="186">
                <a:moveTo>
                  <a:pt x="59" y="18"/>
                </a:moveTo>
                <a:cubicBezTo>
                  <a:pt x="58" y="27"/>
                  <a:pt x="63" y="33"/>
                  <a:pt x="53" y="37"/>
                </a:cubicBezTo>
                <a:cubicBezTo>
                  <a:pt x="43" y="42"/>
                  <a:pt x="44" y="37"/>
                  <a:pt x="30" y="28"/>
                </a:cubicBezTo>
                <a:cubicBezTo>
                  <a:pt x="15" y="20"/>
                  <a:pt x="23" y="31"/>
                  <a:pt x="20" y="41"/>
                </a:cubicBezTo>
                <a:cubicBezTo>
                  <a:pt x="16" y="50"/>
                  <a:pt x="26" y="54"/>
                  <a:pt x="45" y="55"/>
                </a:cubicBezTo>
                <a:cubicBezTo>
                  <a:pt x="63" y="57"/>
                  <a:pt x="48" y="62"/>
                  <a:pt x="41" y="78"/>
                </a:cubicBezTo>
                <a:cubicBezTo>
                  <a:pt x="34" y="95"/>
                  <a:pt x="36" y="86"/>
                  <a:pt x="24" y="91"/>
                </a:cubicBezTo>
                <a:cubicBezTo>
                  <a:pt x="13" y="96"/>
                  <a:pt x="22" y="99"/>
                  <a:pt x="20" y="107"/>
                </a:cubicBezTo>
                <a:cubicBezTo>
                  <a:pt x="18" y="114"/>
                  <a:pt x="7" y="117"/>
                  <a:pt x="4" y="126"/>
                </a:cubicBezTo>
                <a:cubicBezTo>
                  <a:pt x="2" y="136"/>
                  <a:pt x="9" y="134"/>
                  <a:pt x="4" y="142"/>
                </a:cubicBezTo>
                <a:cubicBezTo>
                  <a:pt x="0" y="150"/>
                  <a:pt x="6" y="151"/>
                  <a:pt x="11" y="168"/>
                </a:cubicBezTo>
                <a:cubicBezTo>
                  <a:pt x="16" y="186"/>
                  <a:pt x="20" y="177"/>
                  <a:pt x="31" y="176"/>
                </a:cubicBezTo>
                <a:cubicBezTo>
                  <a:pt x="42" y="175"/>
                  <a:pt x="41" y="159"/>
                  <a:pt x="40" y="143"/>
                </a:cubicBezTo>
                <a:cubicBezTo>
                  <a:pt x="40" y="127"/>
                  <a:pt x="38" y="124"/>
                  <a:pt x="45" y="111"/>
                </a:cubicBezTo>
                <a:cubicBezTo>
                  <a:pt x="52" y="97"/>
                  <a:pt x="60" y="90"/>
                  <a:pt x="67" y="74"/>
                </a:cubicBezTo>
                <a:cubicBezTo>
                  <a:pt x="75" y="58"/>
                  <a:pt x="69" y="65"/>
                  <a:pt x="73" y="53"/>
                </a:cubicBezTo>
                <a:cubicBezTo>
                  <a:pt x="77" y="41"/>
                  <a:pt x="77" y="41"/>
                  <a:pt x="79" y="28"/>
                </a:cubicBezTo>
                <a:cubicBezTo>
                  <a:pt x="81" y="15"/>
                  <a:pt x="77" y="13"/>
                  <a:pt x="67" y="4"/>
                </a:cubicBezTo>
                <a:cubicBezTo>
                  <a:pt x="61" y="0"/>
                  <a:pt x="59" y="9"/>
                  <a:pt x="59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5199063" y="1187451"/>
            <a:ext cx="15875" cy="28575"/>
          </a:xfrm>
          <a:custGeom>
            <a:avLst/>
            <a:gdLst/>
            <a:ahLst/>
            <a:cxnLst>
              <a:cxn ang="0">
                <a:pos x="20" y="22"/>
              </a:cxn>
              <a:cxn ang="0">
                <a:pos x="5" y="48"/>
              </a:cxn>
              <a:cxn ang="0">
                <a:pos x="7" y="63"/>
              </a:cxn>
              <a:cxn ang="0">
                <a:pos x="3" y="91"/>
              </a:cxn>
              <a:cxn ang="0">
                <a:pos x="17" y="101"/>
              </a:cxn>
              <a:cxn ang="0">
                <a:pos x="33" y="77"/>
              </a:cxn>
              <a:cxn ang="0">
                <a:pos x="45" y="41"/>
              </a:cxn>
              <a:cxn ang="0">
                <a:pos x="55" y="18"/>
              </a:cxn>
              <a:cxn ang="0">
                <a:pos x="42" y="2"/>
              </a:cxn>
              <a:cxn ang="0">
                <a:pos x="20" y="22"/>
              </a:cxn>
            </a:cxnLst>
            <a:rect l="0" t="0" r="r" b="b"/>
            <a:pathLst>
              <a:path w="60" h="106">
                <a:moveTo>
                  <a:pt x="20" y="22"/>
                </a:moveTo>
                <a:cubicBezTo>
                  <a:pt x="18" y="28"/>
                  <a:pt x="10" y="39"/>
                  <a:pt x="5" y="48"/>
                </a:cubicBezTo>
                <a:cubicBezTo>
                  <a:pt x="0" y="58"/>
                  <a:pt x="4" y="54"/>
                  <a:pt x="7" y="63"/>
                </a:cubicBezTo>
                <a:cubicBezTo>
                  <a:pt x="10" y="71"/>
                  <a:pt x="5" y="77"/>
                  <a:pt x="3" y="91"/>
                </a:cubicBezTo>
                <a:cubicBezTo>
                  <a:pt x="2" y="106"/>
                  <a:pt x="12" y="104"/>
                  <a:pt x="17" y="101"/>
                </a:cubicBezTo>
                <a:cubicBezTo>
                  <a:pt x="21" y="98"/>
                  <a:pt x="25" y="95"/>
                  <a:pt x="33" y="77"/>
                </a:cubicBezTo>
                <a:cubicBezTo>
                  <a:pt x="41" y="58"/>
                  <a:pt x="36" y="61"/>
                  <a:pt x="45" y="41"/>
                </a:cubicBezTo>
                <a:cubicBezTo>
                  <a:pt x="55" y="22"/>
                  <a:pt x="50" y="34"/>
                  <a:pt x="55" y="18"/>
                </a:cubicBezTo>
                <a:cubicBezTo>
                  <a:pt x="60" y="3"/>
                  <a:pt x="55" y="5"/>
                  <a:pt x="42" y="2"/>
                </a:cubicBezTo>
                <a:cubicBezTo>
                  <a:pt x="34" y="0"/>
                  <a:pt x="23" y="17"/>
                  <a:pt x="20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7" name="Freeform 133"/>
          <p:cNvSpPr>
            <a:spLocks/>
          </p:cNvSpPr>
          <p:nvPr/>
        </p:nvSpPr>
        <p:spPr bwMode="auto">
          <a:xfrm>
            <a:off x="5192713" y="1214438"/>
            <a:ext cx="11113" cy="17463"/>
          </a:xfrm>
          <a:custGeom>
            <a:avLst/>
            <a:gdLst/>
            <a:ahLst/>
            <a:cxnLst>
              <a:cxn ang="0">
                <a:pos x="11" y="30"/>
              </a:cxn>
              <a:cxn ang="0">
                <a:pos x="2" y="51"/>
              </a:cxn>
              <a:cxn ang="0">
                <a:pos x="21" y="58"/>
              </a:cxn>
              <a:cxn ang="0">
                <a:pos x="21" y="43"/>
              </a:cxn>
              <a:cxn ang="0">
                <a:pos x="31" y="18"/>
              </a:cxn>
              <a:cxn ang="0">
                <a:pos x="23" y="11"/>
              </a:cxn>
              <a:cxn ang="0">
                <a:pos x="11" y="30"/>
              </a:cxn>
            </a:cxnLst>
            <a:rect l="0" t="0" r="r" b="b"/>
            <a:pathLst>
              <a:path w="39" h="67">
                <a:moveTo>
                  <a:pt x="11" y="30"/>
                </a:moveTo>
                <a:cubicBezTo>
                  <a:pt x="11" y="36"/>
                  <a:pt x="4" y="37"/>
                  <a:pt x="2" y="51"/>
                </a:cubicBezTo>
                <a:cubicBezTo>
                  <a:pt x="0" y="64"/>
                  <a:pt x="6" y="67"/>
                  <a:pt x="21" y="58"/>
                </a:cubicBezTo>
                <a:cubicBezTo>
                  <a:pt x="36" y="50"/>
                  <a:pt x="19" y="52"/>
                  <a:pt x="21" y="43"/>
                </a:cubicBezTo>
                <a:cubicBezTo>
                  <a:pt x="23" y="33"/>
                  <a:pt x="24" y="35"/>
                  <a:pt x="31" y="18"/>
                </a:cubicBezTo>
                <a:cubicBezTo>
                  <a:pt x="39" y="0"/>
                  <a:pt x="29" y="9"/>
                  <a:pt x="23" y="11"/>
                </a:cubicBezTo>
                <a:cubicBezTo>
                  <a:pt x="17" y="12"/>
                  <a:pt x="11" y="23"/>
                  <a:pt x="11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5175251" y="1214438"/>
            <a:ext cx="17463" cy="17463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6" y="27"/>
              </a:cxn>
              <a:cxn ang="0">
                <a:pos x="12" y="47"/>
              </a:cxn>
              <a:cxn ang="0">
                <a:pos x="38" y="48"/>
              </a:cxn>
              <a:cxn ang="0">
                <a:pos x="56" y="38"/>
              </a:cxn>
              <a:cxn ang="0">
                <a:pos x="56" y="17"/>
              </a:cxn>
              <a:cxn ang="0">
                <a:pos x="45" y="3"/>
              </a:cxn>
              <a:cxn ang="0">
                <a:pos x="34" y="18"/>
              </a:cxn>
            </a:cxnLst>
            <a:rect l="0" t="0" r="r" b="b"/>
            <a:pathLst>
              <a:path w="68" h="61">
                <a:moveTo>
                  <a:pt x="34" y="18"/>
                </a:moveTo>
                <a:cubicBezTo>
                  <a:pt x="28" y="22"/>
                  <a:pt x="32" y="27"/>
                  <a:pt x="16" y="27"/>
                </a:cubicBezTo>
                <a:cubicBezTo>
                  <a:pt x="0" y="26"/>
                  <a:pt x="10" y="33"/>
                  <a:pt x="12" y="47"/>
                </a:cubicBezTo>
                <a:cubicBezTo>
                  <a:pt x="15" y="61"/>
                  <a:pt x="20" y="56"/>
                  <a:pt x="38" y="48"/>
                </a:cubicBezTo>
                <a:cubicBezTo>
                  <a:pt x="56" y="40"/>
                  <a:pt x="44" y="41"/>
                  <a:pt x="56" y="38"/>
                </a:cubicBezTo>
                <a:cubicBezTo>
                  <a:pt x="68" y="35"/>
                  <a:pt x="56" y="26"/>
                  <a:pt x="56" y="17"/>
                </a:cubicBezTo>
                <a:cubicBezTo>
                  <a:pt x="56" y="9"/>
                  <a:pt x="45" y="3"/>
                  <a:pt x="45" y="3"/>
                </a:cubicBezTo>
                <a:cubicBezTo>
                  <a:pt x="40" y="0"/>
                  <a:pt x="39" y="15"/>
                  <a:pt x="34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5181601" y="1236663"/>
            <a:ext cx="14288" cy="11113"/>
          </a:xfrm>
          <a:custGeom>
            <a:avLst/>
            <a:gdLst/>
            <a:ahLst/>
            <a:cxnLst>
              <a:cxn ang="0">
                <a:pos x="9" y="22"/>
              </a:cxn>
              <a:cxn ang="0">
                <a:pos x="33" y="40"/>
              </a:cxn>
              <a:cxn ang="0">
                <a:pos x="40" y="20"/>
              </a:cxn>
              <a:cxn ang="0">
                <a:pos x="26" y="13"/>
              </a:cxn>
              <a:cxn ang="0">
                <a:pos x="12" y="5"/>
              </a:cxn>
              <a:cxn ang="0">
                <a:pos x="9" y="22"/>
              </a:cxn>
            </a:cxnLst>
            <a:rect l="0" t="0" r="r" b="b"/>
            <a:pathLst>
              <a:path w="51" h="43">
                <a:moveTo>
                  <a:pt x="9" y="22"/>
                </a:moveTo>
                <a:cubicBezTo>
                  <a:pt x="17" y="33"/>
                  <a:pt x="15" y="36"/>
                  <a:pt x="33" y="40"/>
                </a:cubicBezTo>
                <a:cubicBezTo>
                  <a:pt x="51" y="43"/>
                  <a:pt x="36" y="32"/>
                  <a:pt x="40" y="20"/>
                </a:cubicBezTo>
                <a:cubicBezTo>
                  <a:pt x="44" y="7"/>
                  <a:pt x="38" y="11"/>
                  <a:pt x="26" y="13"/>
                </a:cubicBezTo>
                <a:cubicBezTo>
                  <a:pt x="15" y="15"/>
                  <a:pt x="21" y="14"/>
                  <a:pt x="12" y="5"/>
                </a:cubicBezTo>
                <a:cubicBezTo>
                  <a:pt x="5" y="0"/>
                  <a:pt x="0" y="12"/>
                  <a:pt x="9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5178426" y="1243013"/>
            <a:ext cx="6350" cy="63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7" y="13"/>
              </a:cxn>
              <a:cxn ang="0">
                <a:pos x="17" y="0"/>
              </a:cxn>
              <a:cxn ang="0">
                <a:pos x="1" y="12"/>
              </a:cxn>
            </a:cxnLst>
            <a:rect l="0" t="0" r="r" b="b"/>
            <a:pathLst>
              <a:path w="24" h="20">
                <a:moveTo>
                  <a:pt x="1" y="12"/>
                </a:moveTo>
                <a:cubicBezTo>
                  <a:pt x="0" y="17"/>
                  <a:pt x="11" y="20"/>
                  <a:pt x="17" y="13"/>
                </a:cubicBezTo>
                <a:cubicBezTo>
                  <a:pt x="24" y="5"/>
                  <a:pt x="17" y="0"/>
                  <a:pt x="17" y="0"/>
                </a:cubicBezTo>
                <a:cubicBezTo>
                  <a:pt x="17" y="0"/>
                  <a:pt x="3" y="7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5181601" y="1276351"/>
            <a:ext cx="15875" cy="15875"/>
          </a:xfrm>
          <a:custGeom>
            <a:avLst/>
            <a:gdLst/>
            <a:ahLst/>
            <a:cxnLst>
              <a:cxn ang="0">
                <a:pos x="22" y="22"/>
              </a:cxn>
              <a:cxn ang="0">
                <a:pos x="9" y="27"/>
              </a:cxn>
              <a:cxn ang="0">
                <a:pos x="18" y="45"/>
              </a:cxn>
              <a:cxn ang="0">
                <a:pos x="44" y="46"/>
              </a:cxn>
              <a:cxn ang="0">
                <a:pos x="42" y="23"/>
              </a:cxn>
              <a:cxn ang="0">
                <a:pos x="25" y="3"/>
              </a:cxn>
              <a:cxn ang="0">
                <a:pos x="22" y="22"/>
              </a:cxn>
            </a:cxnLst>
            <a:rect l="0" t="0" r="r" b="b"/>
            <a:pathLst>
              <a:path w="60" h="58">
                <a:moveTo>
                  <a:pt x="22" y="22"/>
                </a:moveTo>
                <a:cubicBezTo>
                  <a:pt x="24" y="32"/>
                  <a:pt x="19" y="27"/>
                  <a:pt x="9" y="27"/>
                </a:cubicBezTo>
                <a:cubicBezTo>
                  <a:pt x="0" y="27"/>
                  <a:pt x="6" y="32"/>
                  <a:pt x="18" y="45"/>
                </a:cubicBezTo>
                <a:cubicBezTo>
                  <a:pt x="30" y="58"/>
                  <a:pt x="28" y="50"/>
                  <a:pt x="44" y="46"/>
                </a:cubicBezTo>
                <a:cubicBezTo>
                  <a:pt x="60" y="42"/>
                  <a:pt x="50" y="38"/>
                  <a:pt x="42" y="23"/>
                </a:cubicBezTo>
                <a:cubicBezTo>
                  <a:pt x="35" y="8"/>
                  <a:pt x="39" y="13"/>
                  <a:pt x="25" y="3"/>
                </a:cubicBezTo>
                <a:cubicBezTo>
                  <a:pt x="20" y="0"/>
                  <a:pt x="20" y="12"/>
                  <a:pt x="22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183188" y="1296988"/>
            <a:ext cx="9525" cy="6350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9"/>
              </a:cxn>
              <a:cxn ang="0">
                <a:pos x="26" y="20"/>
              </a:cxn>
              <a:cxn ang="0">
                <a:pos x="14" y="3"/>
              </a:cxn>
              <a:cxn ang="0">
                <a:pos x="4" y="12"/>
              </a:cxn>
            </a:cxnLst>
            <a:rect l="0" t="0" r="r" b="b"/>
            <a:pathLst>
              <a:path w="34" h="25">
                <a:moveTo>
                  <a:pt x="4" y="12"/>
                </a:moveTo>
                <a:cubicBezTo>
                  <a:pt x="0" y="16"/>
                  <a:pt x="4" y="15"/>
                  <a:pt x="4" y="19"/>
                </a:cubicBezTo>
                <a:cubicBezTo>
                  <a:pt x="4" y="23"/>
                  <a:pt x="18" y="25"/>
                  <a:pt x="26" y="20"/>
                </a:cubicBezTo>
                <a:cubicBezTo>
                  <a:pt x="34" y="15"/>
                  <a:pt x="22" y="7"/>
                  <a:pt x="14" y="3"/>
                </a:cubicBezTo>
                <a:cubicBezTo>
                  <a:pt x="8" y="0"/>
                  <a:pt x="8" y="9"/>
                  <a:pt x="4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194301" y="1363663"/>
            <a:ext cx="7938" cy="4763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25" y="6"/>
              </a:cxn>
              <a:cxn ang="0">
                <a:pos x="19" y="2"/>
              </a:cxn>
              <a:cxn ang="0">
                <a:pos x="10" y="6"/>
              </a:cxn>
              <a:cxn ang="0">
                <a:pos x="5" y="9"/>
              </a:cxn>
              <a:cxn ang="0">
                <a:pos x="16" y="16"/>
              </a:cxn>
            </a:cxnLst>
            <a:rect l="0" t="0" r="r" b="b"/>
            <a:pathLst>
              <a:path w="27" h="17">
                <a:moveTo>
                  <a:pt x="16" y="16"/>
                </a:moveTo>
                <a:cubicBezTo>
                  <a:pt x="24" y="15"/>
                  <a:pt x="23" y="12"/>
                  <a:pt x="25" y="6"/>
                </a:cubicBezTo>
                <a:cubicBezTo>
                  <a:pt x="27" y="0"/>
                  <a:pt x="24" y="2"/>
                  <a:pt x="19" y="2"/>
                </a:cubicBezTo>
                <a:cubicBezTo>
                  <a:pt x="14" y="2"/>
                  <a:pt x="12" y="2"/>
                  <a:pt x="10" y="6"/>
                </a:cubicBezTo>
                <a:cubicBezTo>
                  <a:pt x="9" y="11"/>
                  <a:pt x="5" y="9"/>
                  <a:pt x="5" y="9"/>
                </a:cubicBezTo>
                <a:cubicBezTo>
                  <a:pt x="0" y="11"/>
                  <a:pt x="9" y="17"/>
                  <a:pt x="16" y="16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5013326" y="987426"/>
            <a:ext cx="6350" cy="4763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17" y="13"/>
              </a:cxn>
              <a:cxn ang="0">
                <a:pos x="9" y="2"/>
              </a:cxn>
              <a:cxn ang="0">
                <a:pos x="2" y="7"/>
              </a:cxn>
            </a:cxnLst>
            <a:rect l="0" t="0" r="r" b="b"/>
            <a:pathLst>
              <a:path w="25" h="16">
                <a:moveTo>
                  <a:pt x="2" y="7"/>
                </a:moveTo>
                <a:cubicBezTo>
                  <a:pt x="0" y="9"/>
                  <a:pt x="10" y="16"/>
                  <a:pt x="17" y="13"/>
                </a:cubicBezTo>
                <a:cubicBezTo>
                  <a:pt x="25" y="11"/>
                  <a:pt x="16" y="4"/>
                  <a:pt x="9" y="2"/>
                </a:cubicBezTo>
                <a:cubicBezTo>
                  <a:pt x="5" y="0"/>
                  <a:pt x="3" y="5"/>
                  <a:pt x="2" y="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5054601" y="1009651"/>
            <a:ext cx="4763" cy="4763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16" y="8"/>
              </a:cxn>
              <a:cxn ang="0">
                <a:pos x="4" y="4"/>
              </a:cxn>
              <a:cxn ang="0">
                <a:pos x="4" y="13"/>
              </a:cxn>
            </a:cxnLst>
            <a:rect l="0" t="0" r="r" b="b"/>
            <a:pathLst>
              <a:path w="18" h="17">
                <a:moveTo>
                  <a:pt x="4" y="13"/>
                </a:moveTo>
                <a:cubicBezTo>
                  <a:pt x="6" y="17"/>
                  <a:pt x="13" y="17"/>
                  <a:pt x="16" y="8"/>
                </a:cubicBezTo>
                <a:cubicBezTo>
                  <a:pt x="18" y="0"/>
                  <a:pt x="10" y="2"/>
                  <a:pt x="4" y="4"/>
                </a:cubicBezTo>
                <a:cubicBezTo>
                  <a:pt x="0" y="5"/>
                  <a:pt x="3" y="9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5087938" y="1019176"/>
            <a:ext cx="7938" cy="79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19"/>
              </a:cxn>
              <a:cxn ang="0">
                <a:pos x="12" y="0"/>
              </a:cxn>
              <a:cxn ang="0">
                <a:pos x="0" y="18"/>
              </a:cxn>
            </a:cxnLst>
            <a:rect l="0" t="0" r="r" b="b"/>
            <a:pathLst>
              <a:path w="31" h="30">
                <a:moveTo>
                  <a:pt x="0" y="18"/>
                </a:moveTo>
                <a:cubicBezTo>
                  <a:pt x="1" y="30"/>
                  <a:pt x="8" y="24"/>
                  <a:pt x="20" y="19"/>
                </a:cubicBezTo>
                <a:cubicBezTo>
                  <a:pt x="31" y="15"/>
                  <a:pt x="24" y="14"/>
                  <a:pt x="12" y="0"/>
                </a:cubicBezTo>
                <a:cubicBezTo>
                  <a:pt x="12" y="0"/>
                  <a:pt x="0" y="6"/>
                  <a:pt x="0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164138" y="990601"/>
            <a:ext cx="14288" cy="19050"/>
          </a:xfrm>
          <a:custGeom>
            <a:avLst/>
            <a:gdLst/>
            <a:ahLst/>
            <a:cxnLst>
              <a:cxn ang="0">
                <a:pos x="21" y="70"/>
              </a:cxn>
              <a:cxn ang="0">
                <a:pos x="38" y="53"/>
              </a:cxn>
              <a:cxn ang="0">
                <a:pos x="43" y="36"/>
              </a:cxn>
              <a:cxn ang="0">
                <a:pos x="47" y="18"/>
              </a:cxn>
              <a:cxn ang="0">
                <a:pos x="35" y="3"/>
              </a:cxn>
              <a:cxn ang="0">
                <a:pos x="9" y="12"/>
              </a:cxn>
              <a:cxn ang="0">
                <a:pos x="23" y="27"/>
              </a:cxn>
              <a:cxn ang="0">
                <a:pos x="7" y="35"/>
              </a:cxn>
              <a:cxn ang="0">
                <a:pos x="7" y="53"/>
              </a:cxn>
              <a:cxn ang="0">
                <a:pos x="21" y="70"/>
              </a:cxn>
            </a:cxnLst>
            <a:rect l="0" t="0" r="r" b="b"/>
            <a:pathLst>
              <a:path w="56" h="74">
                <a:moveTo>
                  <a:pt x="21" y="70"/>
                </a:moveTo>
                <a:cubicBezTo>
                  <a:pt x="28" y="66"/>
                  <a:pt x="37" y="64"/>
                  <a:pt x="38" y="53"/>
                </a:cubicBezTo>
                <a:cubicBezTo>
                  <a:pt x="38" y="41"/>
                  <a:pt x="39" y="44"/>
                  <a:pt x="43" y="36"/>
                </a:cubicBezTo>
                <a:cubicBezTo>
                  <a:pt x="47" y="27"/>
                  <a:pt x="56" y="27"/>
                  <a:pt x="47" y="18"/>
                </a:cubicBezTo>
                <a:cubicBezTo>
                  <a:pt x="37" y="9"/>
                  <a:pt x="55" y="0"/>
                  <a:pt x="35" y="3"/>
                </a:cubicBezTo>
                <a:cubicBezTo>
                  <a:pt x="16" y="5"/>
                  <a:pt x="1" y="6"/>
                  <a:pt x="9" y="12"/>
                </a:cubicBezTo>
                <a:cubicBezTo>
                  <a:pt x="18" y="18"/>
                  <a:pt x="36" y="23"/>
                  <a:pt x="23" y="27"/>
                </a:cubicBezTo>
                <a:cubicBezTo>
                  <a:pt x="10" y="30"/>
                  <a:pt x="8" y="27"/>
                  <a:pt x="7" y="35"/>
                </a:cubicBezTo>
                <a:cubicBezTo>
                  <a:pt x="6" y="43"/>
                  <a:pt x="0" y="42"/>
                  <a:pt x="7" y="53"/>
                </a:cubicBezTo>
                <a:cubicBezTo>
                  <a:pt x="14" y="63"/>
                  <a:pt x="15" y="74"/>
                  <a:pt x="21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8" name="Freeform 144"/>
          <p:cNvSpPr>
            <a:spLocks/>
          </p:cNvSpPr>
          <p:nvPr/>
        </p:nvSpPr>
        <p:spPr bwMode="auto">
          <a:xfrm>
            <a:off x="5178426" y="974726"/>
            <a:ext cx="7938" cy="11113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9" y="35"/>
              </a:cxn>
              <a:cxn ang="0">
                <a:pos x="27" y="15"/>
              </a:cxn>
              <a:cxn ang="0">
                <a:pos x="10" y="8"/>
              </a:cxn>
              <a:cxn ang="0">
                <a:pos x="2" y="20"/>
              </a:cxn>
            </a:cxnLst>
            <a:rect l="0" t="0" r="r" b="b"/>
            <a:pathLst>
              <a:path w="31" h="39">
                <a:moveTo>
                  <a:pt x="2" y="20"/>
                </a:moveTo>
                <a:cubicBezTo>
                  <a:pt x="0" y="24"/>
                  <a:pt x="7" y="32"/>
                  <a:pt x="19" y="35"/>
                </a:cubicBezTo>
                <a:cubicBezTo>
                  <a:pt x="31" y="39"/>
                  <a:pt x="26" y="30"/>
                  <a:pt x="27" y="15"/>
                </a:cubicBezTo>
                <a:cubicBezTo>
                  <a:pt x="28" y="0"/>
                  <a:pt x="20" y="7"/>
                  <a:pt x="10" y="8"/>
                </a:cubicBezTo>
                <a:cubicBezTo>
                  <a:pt x="10" y="8"/>
                  <a:pt x="3" y="15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69" name="Freeform 145"/>
          <p:cNvSpPr>
            <a:spLocks/>
          </p:cNvSpPr>
          <p:nvPr/>
        </p:nvSpPr>
        <p:spPr bwMode="auto">
          <a:xfrm>
            <a:off x="5132388" y="950913"/>
            <a:ext cx="46038" cy="44450"/>
          </a:xfrm>
          <a:custGeom>
            <a:avLst/>
            <a:gdLst/>
            <a:ahLst/>
            <a:cxnLst>
              <a:cxn ang="0">
                <a:pos x="50" y="15"/>
              </a:cxn>
              <a:cxn ang="0">
                <a:pos x="40" y="37"/>
              </a:cxn>
              <a:cxn ang="0">
                <a:pos x="15" y="43"/>
              </a:cxn>
              <a:cxn ang="0">
                <a:pos x="9" y="66"/>
              </a:cxn>
              <a:cxn ang="0">
                <a:pos x="25" y="99"/>
              </a:cxn>
              <a:cxn ang="0">
                <a:pos x="52" y="138"/>
              </a:cxn>
              <a:cxn ang="0">
                <a:pos x="108" y="141"/>
              </a:cxn>
              <a:cxn ang="0">
                <a:pos x="147" y="122"/>
              </a:cxn>
              <a:cxn ang="0">
                <a:pos x="162" y="93"/>
              </a:cxn>
              <a:cxn ang="0">
                <a:pos x="157" y="60"/>
              </a:cxn>
              <a:cxn ang="0">
                <a:pos x="131" y="49"/>
              </a:cxn>
              <a:cxn ang="0">
                <a:pos x="100" y="29"/>
              </a:cxn>
              <a:cxn ang="0">
                <a:pos x="75" y="11"/>
              </a:cxn>
              <a:cxn ang="0">
                <a:pos x="58" y="10"/>
              </a:cxn>
              <a:cxn ang="0">
                <a:pos x="50" y="15"/>
              </a:cxn>
            </a:cxnLst>
            <a:rect l="0" t="0" r="r" b="b"/>
            <a:pathLst>
              <a:path w="173" h="164">
                <a:moveTo>
                  <a:pt x="50" y="15"/>
                </a:moveTo>
                <a:cubicBezTo>
                  <a:pt x="47" y="18"/>
                  <a:pt x="43" y="23"/>
                  <a:pt x="40" y="37"/>
                </a:cubicBezTo>
                <a:cubicBezTo>
                  <a:pt x="37" y="50"/>
                  <a:pt x="31" y="48"/>
                  <a:pt x="15" y="43"/>
                </a:cubicBezTo>
                <a:cubicBezTo>
                  <a:pt x="0" y="39"/>
                  <a:pt x="6" y="48"/>
                  <a:pt x="9" y="66"/>
                </a:cubicBezTo>
                <a:cubicBezTo>
                  <a:pt x="13" y="83"/>
                  <a:pt x="24" y="86"/>
                  <a:pt x="25" y="99"/>
                </a:cubicBezTo>
                <a:cubicBezTo>
                  <a:pt x="26" y="112"/>
                  <a:pt x="33" y="113"/>
                  <a:pt x="52" y="138"/>
                </a:cubicBezTo>
                <a:cubicBezTo>
                  <a:pt x="70" y="164"/>
                  <a:pt x="72" y="139"/>
                  <a:pt x="108" y="141"/>
                </a:cubicBezTo>
                <a:cubicBezTo>
                  <a:pt x="144" y="142"/>
                  <a:pt x="129" y="134"/>
                  <a:pt x="147" y="122"/>
                </a:cubicBezTo>
                <a:cubicBezTo>
                  <a:pt x="164" y="109"/>
                  <a:pt x="152" y="108"/>
                  <a:pt x="162" y="93"/>
                </a:cubicBezTo>
                <a:cubicBezTo>
                  <a:pt x="173" y="77"/>
                  <a:pt x="164" y="70"/>
                  <a:pt x="157" y="60"/>
                </a:cubicBezTo>
                <a:cubicBezTo>
                  <a:pt x="149" y="50"/>
                  <a:pt x="142" y="54"/>
                  <a:pt x="131" y="49"/>
                </a:cubicBezTo>
                <a:cubicBezTo>
                  <a:pt x="120" y="44"/>
                  <a:pt x="111" y="36"/>
                  <a:pt x="100" y="29"/>
                </a:cubicBezTo>
                <a:cubicBezTo>
                  <a:pt x="90" y="23"/>
                  <a:pt x="86" y="22"/>
                  <a:pt x="75" y="11"/>
                </a:cubicBezTo>
                <a:cubicBezTo>
                  <a:pt x="63" y="0"/>
                  <a:pt x="66" y="6"/>
                  <a:pt x="58" y="10"/>
                </a:cubicBezTo>
                <a:cubicBezTo>
                  <a:pt x="52" y="13"/>
                  <a:pt x="54" y="13"/>
                  <a:pt x="50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0" name="Freeform 146"/>
          <p:cNvSpPr>
            <a:spLocks/>
          </p:cNvSpPr>
          <p:nvPr/>
        </p:nvSpPr>
        <p:spPr bwMode="auto">
          <a:xfrm>
            <a:off x="5254626" y="920751"/>
            <a:ext cx="15875" cy="17463"/>
          </a:xfrm>
          <a:custGeom>
            <a:avLst/>
            <a:gdLst/>
            <a:ahLst/>
            <a:cxnLst>
              <a:cxn ang="0">
                <a:pos x="17" y="60"/>
              </a:cxn>
              <a:cxn ang="0">
                <a:pos x="43" y="52"/>
              </a:cxn>
              <a:cxn ang="0">
                <a:pos x="43" y="33"/>
              </a:cxn>
              <a:cxn ang="0">
                <a:pos x="32" y="13"/>
              </a:cxn>
              <a:cxn ang="0">
                <a:pos x="16" y="17"/>
              </a:cxn>
              <a:cxn ang="0">
                <a:pos x="5" y="29"/>
              </a:cxn>
              <a:cxn ang="0">
                <a:pos x="9" y="46"/>
              </a:cxn>
              <a:cxn ang="0">
                <a:pos x="17" y="60"/>
              </a:cxn>
            </a:cxnLst>
            <a:rect l="0" t="0" r="r" b="b"/>
            <a:pathLst>
              <a:path w="60" h="65">
                <a:moveTo>
                  <a:pt x="17" y="60"/>
                </a:moveTo>
                <a:cubicBezTo>
                  <a:pt x="22" y="65"/>
                  <a:pt x="26" y="59"/>
                  <a:pt x="43" y="52"/>
                </a:cubicBezTo>
                <a:cubicBezTo>
                  <a:pt x="60" y="45"/>
                  <a:pt x="47" y="45"/>
                  <a:pt x="43" y="33"/>
                </a:cubicBezTo>
                <a:cubicBezTo>
                  <a:pt x="38" y="20"/>
                  <a:pt x="41" y="26"/>
                  <a:pt x="32" y="13"/>
                </a:cubicBezTo>
                <a:cubicBezTo>
                  <a:pt x="23" y="0"/>
                  <a:pt x="24" y="13"/>
                  <a:pt x="16" y="17"/>
                </a:cubicBezTo>
                <a:cubicBezTo>
                  <a:pt x="9" y="20"/>
                  <a:pt x="9" y="20"/>
                  <a:pt x="5" y="29"/>
                </a:cubicBezTo>
                <a:cubicBezTo>
                  <a:pt x="0" y="38"/>
                  <a:pt x="5" y="35"/>
                  <a:pt x="9" y="46"/>
                </a:cubicBezTo>
                <a:cubicBezTo>
                  <a:pt x="11" y="49"/>
                  <a:pt x="12" y="54"/>
                  <a:pt x="17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1" name="Freeform 147"/>
          <p:cNvSpPr>
            <a:spLocks/>
          </p:cNvSpPr>
          <p:nvPr/>
        </p:nvSpPr>
        <p:spPr bwMode="auto">
          <a:xfrm>
            <a:off x="5268913" y="911226"/>
            <a:ext cx="7938" cy="127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22" y="38"/>
              </a:cxn>
              <a:cxn ang="0">
                <a:pos x="22" y="14"/>
              </a:cxn>
              <a:cxn ang="0">
                <a:pos x="6" y="18"/>
              </a:cxn>
              <a:cxn ang="0">
                <a:pos x="2" y="37"/>
              </a:cxn>
            </a:cxnLst>
            <a:rect l="0" t="0" r="r" b="b"/>
            <a:pathLst>
              <a:path w="34" h="47">
                <a:moveTo>
                  <a:pt x="2" y="37"/>
                </a:moveTo>
                <a:cubicBezTo>
                  <a:pt x="4" y="47"/>
                  <a:pt x="9" y="43"/>
                  <a:pt x="22" y="38"/>
                </a:cubicBezTo>
                <a:cubicBezTo>
                  <a:pt x="34" y="33"/>
                  <a:pt x="22" y="28"/>
                  <a:pt x="22" y="14"/>
                </a:cubicBezTo>
                <a:cubicBezTo>
                  <a:pt x="22" y="0"/>
                  <a:pt x="13" y="8"/>
                  <a:pt x="6" y="18"/>
                </a:cubicBezTo>
                <a:cubicBezTo>
                  <a:pt x="6" y="18"/>
                  <a:pt x="0" y="27"/>
                  <a:pt x="2" y="3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2" name="Freeform 148"/>
          <p:cNvSpPr>
            <a:spLocks/>
          </p:cNvSpPr>
          <p:nvPr/>
        </p:nvSpPr>
        <p:spPr bwMode="auto">
          <a:xfrm>
            <a:off x="5270501" y="925513"/>
            <a:ext cx="4763" cy="4763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0" y="17"/>
              </a:cxn>
              <a:cxn ang="0">
                <a:pos x="10" y="4"/>
              </a:cxn>
              <a:cxn ang="0">
                <a:pos x="2" y="3"/>
              </a:cxn>
            </a:cxnLst>
            <a:rect l="0" t="0" r="r" b="b"/>
            <a:pathLst>
              <a:path w="19" h="22">
                <a:moveTo>
                  <a:pt x="2" y="3"/>
                </a:moveTo>
                <a:cubicBezTo>
                  <a:pt x="0" y="3"/>
                  <a:pt x="1" y="12"/>
                  <a:pt x="10" y="17"/>
                </a:cubicBezTo>
                <a:cubicBezTo>
                  <a:pt x="19" y="22"/>
                  <a:pt x="14" y="11"/>
                  <a:pt x="10" y="4"/>
                </a:cubicBezTo>
                <a:cubicBezTo>
                  <a:pt x="8" y="0"/>
                  <a:pt x="5" y="4"/>
                  <a:pt x="2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3" name="Freeform 149"/>
          <p:cNvSpPr>
            <a:spLocks/>
          </p:cNvSpPr>
          <p:nvPr/>
        </p:nvSpPr>
        <p:spPr bwMode="auto">
          <a:xfrm>
            <a:off x="5278438" y="904876"/>
            <a:ext cx="4763" cy="11113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4" y="16"/>
              </a:cxn>
              <a:cxn ang="0">
                <a:pos x="5" y="28"/>
              </a:cxn>
              <a:cxn ang="0">
                <a:pos x="10" y="38"/>
              </a:cxn>
            </a:cxnLst>
            <a:rect l="0" t="0" r="r" b="b"/>
            <a:pathLst>
              <a:path w="19" h="39">
                <a:moveTo>
                  <a:pt x="10" y="38"/>
                </a:moveTo>
                <a:cubicBezTo>
                  <a:pt x="19" y="38"/>
                  <a:pt x="17" y="31"/>
                  <a:pt x="14" y="16"/>
                </a:cubicBezTo>
                <a:cubicBezTo>
                  <a:pt x="11" y="0"/>
                  <a:pt x="6" y="19"/>
                  <a:pt x="5" y="28"/>
                </a:cubicBezTo>
                <a:cubicBezTo>
                  <a:pt x="4" y="30"/>
                  <a:pt x="0" y="39"/>
                  <a:pt x="10" y="3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4" name="Freeform 150"/>
          <p:cNvSpPr>
            <a:spLocks/>
          </p:cNvSpPr>
          <p:nvPr/>
        </p:nvSpPr>
        <p:spPr bwMode="auto">
          <a:xfrm>
            <a:off x="5267326" y="892176"/>
            <a:ext cx="17463" cy="9525"/>
          </a:xfrm>
          <a:custGeom>
            <a:avLst/>
            <a:gdLst/>
            <a:ahLst/>
            <a:cxnLst>
              <a:cxn ang="0">
                <a:pos x="8" y="31"/>
              </a:cxn>
              <a:cxn ang="0">
                <a:pos x="46" y="39"/>
              </a:cxn>
              <a:cxn ang="0">
                <a:pos x="26" y="21"/>
              </a:cxn>
              <a:cxn ang="0">
                <a:pos x="12" y="4"/>
              </a:cxn>
              <a:cxn ang="0">
                <a:pos x="4" y="20"/>
              </a:cxn>
              <a:cxn ang="0">
                <a:pos x="8" y="31"/>
              </a:cxn>
            </a:cxnLst>
            <a:rect l="0" t="0" r="r" b="b"/>
            <a:pathLst>
              <a:path w="69" h="39">
                <a:moveTo>
                  <a:pt x="8" y="31"/>
                </a:moveTo>
                <a:cubicBezTo>
                  <a:pt x="12" y="35"/>
                  <a:pt x="23" y="39"/>
                  <a:pt x="46" y="39"/>
                </a:cubicBezTo>
                <a:cubicBezTo>
                  <a:pt x="69" y="39"/>
                  <a:pt x="44" y="34"/>
                  <a:pt x="26" y="21"/>
                </a:cubicBezTo>
                <a:cubicBezTo>
                  <a:pt x="8" y="8"/>
                  <a:pt x="24" y="8"/>
                  <a:pt x="12" y="4"/>
                </a:cubicBezTo>
                <a:cubicBezTo>
                  <a:pt x="0" y="0"/>
                  <a:pt x="13" y="16"/>
                  <a:pt x="4" y="20"/>
                </a:cubicBezTo>
                <a:cubicBezTo>
                  <a:pt x="4" y="20"/>
                  <a:pt x="3" y="26"/>
                  <a:pt x="8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5" name="Freeform 151"/>
          <p:cNvSpPr>
            <a:spLocks/>
          </p:cNvSpPr>
          <p:nvPr/>
        </p:nvSpPr>
        <p:spPr bwMode="auto">
          <a:xfrm>
            <a:off x="5318126" y="973138"/>
            <a:ext cx="11113" cy="19050"/>
          </a:xfrm>
          <a:custGeom>
            <a:avLst/>
            <a:gdLst/>
            <a:ahLst/>
            <a:cxnLst>
              <a:cxn ang="0">
                <a:pos x="2" y="52"/>
              </a:cxn>
              <a:cxn ang="0">
                <a:pos x="26" y="57"/>
              </a:cxn>
              <a:cxn ang="0">
                <a:pos x="29" y="33"/>
              </a:cxn>
              <a:cxn ang="0">
                <a:pos x="35" y="12"/>
              </a:cxn>
              <a:cxn ang="0">
                <a:pos x="12" y="19"/>
              </a:cxn>
              <a:cxn ang="0">
                <a:pos x="2" y="42"/>
              </a:cxn>
              <a:cxn ang="0">
                <a:pos x="2" y="45"/>
              </a:cxn>
              <a:cxn ang="0">
                <a:pos x="2" y="52"/>
              </a:cxn>
            </a:cxnLst>
            <a:rect l="0" t="0" r="r" b="b"/>
            <a:pathLst>
              <a:path w="43" h="69">
                <a:moveTo>
                  <a:pt x="2" y="52"/>
                </a:moveTo>
                <a:cubicBezTo>
                  <a:pt x="4" y="56"/>
                  <a:pt x="8" y="69"/>
                  <a:pt x="26" y="57"/>
                </a:cubicBezTo>
                <a:cubicBezTo>
                  <a:pt x="43" y="45"/>
                  <a:pt x="23" y="48"/>
                  <a:pt x="29" y="33"/>
                </a:cubicBezTo>
                <a:cubicBezTo>
                  <a:pt x="35" y="19"/>
                  <a:pt x="34" y="25"/>
                  <a:pt x="35" y="12"/>
                </a:cubicBezTo>
                <a:cubicBezTo>
                  <a:pt x="35" y="0"/>
                  <a:pt x="25" y="11"/>
                  <a:pt x="12" y="19"/>
                </a:cubicBezTo>
                <a:cubicBezTo>
                  <a:pt x="0" y="27"/>
                  <a:pt x="2" y="31"/>
                  <a:pt x="2" y="42"/>
                </a:cubicBezTo>
                <a:cubicBezTo>
                  <a:pt x="2" y="43"/>
                  <a:pt x="2" y="44"/>
                  <a:pt x="2" y="45"/>
                </a:cubicBezTo>
                <a:cubicBezTo>
                  <a:pt x="2" y="45"/>
                  <a:pt x="1" y="49"/>
                  <a:pt x="2" y="5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6" name="Freeform 152"/>
          <p:cNvSpPr>
            <a:spLocks/>
          </p:cNvSpPr>
          <p:nvPr/>
        </p:nvSpPr>
        <p:spPr bwMode="auto">
          <a:xfrm>
            <a:off x="5249863" y="868363"/>
            <a:ext cx="17463" cy="1587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0" y="37"/>
              </a:cxn>
              <a:cxn ang="0">
                <a:pos x="43" y="53"/>
              </a:cxn>
              <a:cxn ang="0">
                <a:pos x="38" y="31"/>
              </a:cxn>
              <a:cxn ang="0">
                <a:pos x="19" y="11"/>
              </a:cxn>
              <a:cxn ang="0">
                <a:pos x="9" y="5"/>
              </a:cxn>
              <a:cxn ang="0">
                <a:pos x="1" y="12"/>
              </a:cxn>
            </a:cxnLst>
            <a:rect l="0" t="0" r="r" b="b"/>
            <a:pathLst>
              <a:path w="64" h="58">
                <a:moveTo>
                  <a:pt x="1" y="12"/>
                </a:moveTo>
                <a:cubicBezTo>
                  <a:pt x="2" y="18"/>
                  <a:pt x="7" y="26"/>
                  <a:pt x="10" y="37"/>
                </a:cubicBezTo>
                <a:cubicBezTo>
                  <a:pt x="12" y="48"/>
                  <a:pt x="23" y="49"/>
                  <a:pt x="43" y="53"/>
                </a:cubicBezTo>
                <a:cubicBezTo>
                  <a:pt x="64" y="58"/>
                  <a:pt x="43" y="45"/>
                  <a:pt x="38" y="31"/>
                </a:cubicBezTo>
                <a:cubicBezTo>
                  <a:pt x="34" y="17"/>
                  <a:pt x="27" y="21"/>
                  <a:pt x="19" y="11"/>
                </a:cubicBezTo>
                <a:cubicBezTo>
                  <a:pt x="10" y="0"/>
                  <a:pt x="12" y="7"/>
                  <a:pt x="9" y="5"/>
                </a:cubicBezTo>
                <a:cubicBezTo>
                  <a:pt x="0" y="0"/>
                  <a:pt x="0" y="6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7" name="Freeform 153"/>
          <p:cNvSpPr>
            <a:spLocks/>
          </p:cNvSpPr>
          <p:nvPr/>
        </p:nvSpPr>
        <p:spPr bwMode="auto">
          <a:xfrm>
            <a:off x="5216526" y="866776"/>
            <a:ext cx="9525" cy="9525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22" y="7"/>
              </a:cxn>
              <a:cxn ang="0">
                <a:pos x="4" y="6"/>
              </a:cxn>
              <a:cxn ang="0">
                <a:pos x="28" y="31"/>
              </a:cxn>
              <a:cxn ang="0">
                <a:pos x="28" y="17"/>
              </a:cxn>
            </a:cxnLst>
            <a:rect l="0" t="0" r="r" b="b"/>
            <a:pathLst>
              <a:path w="34" h="34">
                <a:moveTo>
                  <a:pt x="28" y="17"/>
                </a:moveTo>
                <a:cubicBezTo>
                  <a:pt x="27" y="13"/>
                  <a:pt x="27" y="14"/>
                  <a:pt x="22" y="7"/>
                </a:cubicBezTo>
                <a:cubicBezTo>
                  <a:pt x="18" y="0"/>
                  <a:pt x="7" y="3"/>
                  <a:pt x="4" y="6"/>
                </a:cubicBezTo>
                <a:cubicBezTo>
                  <a:pt x="0" y="9"/>
                  <a:pt x="14" y="25"/>
                  <a:pt x="28" y="31"/>
                </a:cubicBezTo>
                <a:cubicBezTo>
                  <a:pt x="34" y="34"/>
                  <a:pt x="29" y="22"/>
                  <a:pt x="28" y="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8" name="Freeform 154"/>
          <p:cNvSpPr>
            <a:spLocks/>
          </p:cNvSpPr>
          <p:nvPr/>
        </p:nvSpPr>
        <p:spPr bwMode="auto">
          <a:xfrm>
            <a:off x="5207001" y="852488"/>
            <a:ext cx="12700" cy="7938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33" y="21"/>
              </a:cxn>
              <a:cxn ang="0">
                <a:pos x="32" y="3"/>
              </a:cxn>
              <a:cxn ang="0">
                <a:pos x="9" y="11"/>
              </a:cxn>
              <a:cxn ang="0">
                <a:pos x="4" y="24"/>
              </a:cxn>
              <a:cxn ang="0">
                <a:pos x="16" y="30"/>
              </a:cxn>
            </a:cxnLst>
            <a:rect l="0" t="0" r="r" b="b"/>
            <a:pathLst>
              <a:path w="46" h="32">
                <a:moveTo>
                  <a:pt x="16" y="30"/>
                </a:moveTo>
                <a:cubicBezTo>
                  <a:pt x="26" y="26"/>
                  <a:pt x="28" y="25"/>
                  <a:pt x="33" y="21"/>
                </a:cubicBezTo>
                <a:cubicBezTo>
                  <a:pt x="37" y="16"/>
                  <a:pt x="46" y="0"/>
                  <a:pt x="32" y="3"/>
                </a:cubicBezTo>
                <a:cubicBezTo>
                  <a:pt x="19" y="5"/>
                  <a:pt x="14" y="5"/>
                  <a:pt x="9" y="11"/>
                </a:cubicBezTo>
                <a:cubicBezTo>
                  <a:pt x="5" y="16"/>
                  <a:pt x="0" y="19"/>
                  <a:pt x="4" y="24"/>
                </a:cubicBezTo>
                <a:cubicBezTo>
                  <a:pt x="8" y="29"/>
                  <a:pt x="10" y="32"/>
                  <a:pt x="16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79" name="Freeform 155"/>
          <p:cNvSpPr>
            <a:spLocks/>
          </p:cNvSpPr>
          <p:nvPr/>
        </p:nvSpPr>
        <p:spPr bwMode="auto">
          <a:xfrm>
            <a:off x="5237163" y="854076"/>
            <a:ext cx="11113" cy="9525"/>
          </a:xfrm>
          <a:custGeom>
            <a:avLst/>
            <a:gdLst/>
            <a:ahLst/>
            <a:cxnLst>
              <a:cxn ang="0">
                <a:pos x="1" y="28"/>
              </a:cxn>
              <a:cxn ang="0">
                <a:pos x="27" y="29"/>
              </a:cxn>
              <a:cxn ang="0">
                <a:pos x="18" y="10"/>
              </a:cxn>
              <a:cxn ang="0">
                <a:pos x="1" y="9"/>
              </a:cxn>
              <a:cxn ang="0">
                <a:pos x="1" y="28"/>
              </a:cxn>
            </a:cxnLst>
            <a:rect l="0" t="0" r="r" b="b"/>
            <a:pathLst>
              <a:path w="44" h="37">
                <a:moveTo>
                  <a:pt x="1" y="28"/>
                </a:moveTo>
                <a:cubicBezTo>
                  <a:pt x="2" y="37"/>
                  <a:pt x="11" y="32"/>
                  <a:pt x="27" y="29"/>
                </a:cubicBezTo>
                <a:cubicBezTo>
                  <a:pt x="44" y="27"/>
                  <a:pt x="22" y="20"/>
                  <a:pt x="18" y="10"/>
                </a:cubicBezTo>
                <a:cubicBezTo>
                  <a:pt x="15" y="0"/>
                  <a:pt x="7" y="3"/>
                  <a:pt x="1" y="9"/>
                </a:cubicBezTo>
                <a:cubicBezTo>
                  <a:pt x="1" y="9"/>
                  <a:pt x="0" y="19"/>
                  <a:pt x="1" y="2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0" name="Freeform 156"/>
          <p:cNvSpPr>
            <a:spLocks/>
          </p:cNvSpPr>
          <p:nvPr/>
        </p:nvSpPr>
        <p:spPr bwMode="auto">
          <a:xfrm>
            <a:off x="5249863" y="855663"/>
            <a:ext cx="6350" cy="12700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14" y="39"/>
              </a:cxn>
              <a:cxn ang="0">
                <a:pos x="14" y="23"/>
              </a:cxn>
              <a:cxn ang="0">
                <a:pos x="3" y="8"/>
              </a:cxn>
              <a:cxn ang="0">
                <a:pos x="3" y="23"/>
              </a:cxn>
            </a:cxnLst>
            <a:rect l="0" t="0" r="r" b="b"/>
            <a:pathLst>
              <a:path w="21" h="47">
                <a:moveTo>
                  <a:pt x="3" y="23"/>
                </a:moveTo>
                <a:cubicBezTo>
                  <a:pt x="8" y="32"/>
                  <a:pt x="8" y="47"/>
                  <a:pt x="14" y="39"/>
                </a:cubicBezTo>
                <a:cubicBezTo>
                  <a:pt x="21" y="31"/>
                  <a:pt x="20" y="32"/>
                  <a:pt x="14" y="23"/>
                </a:cubicBezTo>
                <a:cubicBezTo>
                  <a:pt x="8" y="14"/>
                  <a:pt x="5" y="0"/>
                  <a:pt x="3" y="8"/>
                </a:cubicBezTo>
                <a:cubicBezTo>
                  <a:pt x="1" y="16"/>
                  <a:pt x="0" y="17"/>
                  <a:pt x="3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1" name="Freeform 157"/>
          <p:cNvSpPr>
            <a:spLocks/>
          </p:cNvSpPr>
          <p:nvPr/>
        </p:nvSpPr>
        <p:spPr bwMode="auto">
          <a:xfrm>
            <a:off x="5370513" y="735013"/>
            <a:ext cx="19050" cy="20638"/>
          </a:xfrm>
          <a:custGeom>
            <a:avLst/>
            <a:gdLst/>
            <a:ahLst/>
            <a:cxnLst>
              <a:cxn ang="0">
                <a:pos x="5" y="23"/>
              </a:cxn>
              <a:cxn ang="0">
                <a:pos x="23" y="53"/>
              </a:cxn>
              <a:cxn ang="0">
                <a:pos x="51" y="68"/>
              </a:cxn>
              <a:cxn ang="0">
                <a:pos x="56" y="49"/>
              </a:cxn>
              <a:cxn ang="0">
                <a:pos x="56" y="34"/>
              </a:cxn>
              <a:cxn ang="0">
                <a:pos x="31" y="13"/>
              </a:cxn>
              <a:cxn ang="0">
                <a:pos x="5" y="12"/>
              </a:cxn>
              <a:cxn ang="0">
                <a:pos x="5" y="23"/>
              </a:cxn>
            </a:cxnLst>
            <a:rect l="0" t="0" r="r" b="b"/>
            <a:pathLst>
              <a:path w="73" h="78">
                <a:moveTo>
                  <a:pt x="5" y="23"/>
                </a:moveTo>
                <a:cubicBezTo>
                  <a:pt x="14" y="39"/>
                  <a:pt x="8" y="40"/>
                  <a:pt x="23" y="53"/>
                </a:cubicBezTo>
                <a:cubicBezTo>
                  <a:pt x="39" y="65"/>
                  <a:pt x="43" y="78"/>
                  <a:pt x="51" y="68"/>
                </a:cubicBezTo>
                <a:cubicBezTo>
                  <a:pt x="58" y="57"/>
                  <a:pt x="45" y="60"/>
                  <a:pt x="56" y="49"/>
                </a:cubicBezTo>
                <a:cubicBezTo>
                  <a:pt x="67" y="38"/>
                  <a:pt x="73" y="43"/>
                  <a:pt x="56" y="34"/>
                </a:cubicBezTo>
                <a:cubicBezTo>
                  <a:pt x="38" y="24"/>
                  <a:pt x="51" y="19"/>
                  <a:pt x="31" y="13"/>
                </a:cubicBezTo>
                <a:cubicBezTo>
                  <a:pt x="11" y="7"/>
                  <a:pt x="10" y="0"/>
                  <a:pt x="5" y="12"/>
                </a:cubicBezTo>
                <a:cubicBezTo>
                  <a:pt x="0" y="23"/>
                  <a:pt x="0" y="15"/>
                  <a:pt x="5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2" name="Freeform 158"/>
          <p:cNvSpPr>
            <a:spLocks/>
          </p:cNvSpPr>
          <p:nvPr/>
        </p:nvSpPr>
        <p:spPr bwMode="auto">
          <a:xfrm>
            <a:off x="5332413" y="771526"/>
            <a:ext cx="19050" cy="26988"/>
          </a:xfrm>
          <a:custGeom>
            <a:avLst/>
            <a:gdLst/>
            <a:ahLst/>
            <a:cxnLst>
              <a:cxn ang="0">
                <a:pos x="42" y="82"/>
              </a:cxn>
              <a:cxn ang="0">
                <a:pos x="49" y="51"/>
              </a:cxn>
              <a:cxn ang="0">
                <a:pos x="59" y="25"/>
              </a:cxn>
              <a:cxn ang="0">
                <a:pos x="38" y="24"/>
              </a:cxn>
              <a:cxn ang="0">
                <a:pos x="8" y="52"/>
              </a:cxn>
              <a:cxn ang="0">
                <a:pos x="10" y="65"/>
              </a:cxn>
              <a:cxn ang="0">
                <a:pos x="10" y="81"/>
              </a:cxn>
              <a:cxn ang="0">
                <a:pos x="42" y="82"/>
              </a:cxn>
            </a:cxnLst>
            <a:rect l="0" t="0" r="r" b="b"/>
            <a:pathLst>
              <a:path w="70" h="97">
                <a:moveTo>
                  <a:pt x="42" y="82"/>
                </a:moveTo>
                <a:cubicBezTo>
                  <a:pt x="49" y="75"/>
                  <a:pt x="55" y="70"/>
                  <a:pt x="49" y="51"/>
                </a:cubicBezTo>
                <a:cubicBezTo>
                  <a:pt x="43" y="33"/>
                  <a:pt x="49" y="51"/>
                  <a:pt x="59" y="25"/>
                </a:cubicBezTo>
                <a:cubicBezTo>
                  <a:pt x="70" y="0"/>
                  <a:pt x="46" y="17"/>
                  <a:pt x="38" y="24"/>
                </a:cubicBezTo>
                <a:cubicBezTo>
                  <a:pt x="31" y="32"/>
                  <a:pt x="17" y="34"/>
                  <a:pt x="8" y="52"/>
                </a:cubicBezTo>
                <a:cubicBezTo>
                  <a:pt x="0" y="70"/>
                  <a:pt x="8" y="52"/>
                  <a:pt x="10" y="65"/>
                </a:cubicBezTo>
                <a:cubicBezTo>
                  <a:pt x="12" y="78"/>
                  <a:pt x="10" y="66"/>
                  <a:pt x="10" y="81"/>
                </a:cubicBezTo>
                <a:cubicBezTo>
                  <a:pt x="10" y="97"/>
                  <a:pt x="35" y="90"/>
                  <a:pt x="42" y="8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3" name="Freeform 159"/>
          <p:cNvSpPr>
            <a:spLocks/>
          </p:cNvSpPr>
          <p:nvPr/>
        </p:nvSpPr>
        <p:spPr bwMode="auto">
          <a:xfrm>
            <a:off x="5246688" y="687388"/>
            <a:ext cx="96838" cy="200025"/>
          </a:xfrm>
          <a:custGeom>
            <a:avLst/>
            <a:gdLst/>
            <a:ahLst/>
            <a:cxnLst>
              <a:cxn ang="0">
                <a:pos x="153" y="704"/>
              </a:cxn>
              <a:cxn ang="0">
                <a:pos x="171" y="698"/>
              </a:cxn>
              <a:cxn ang="0">
                <a:pos x="227" y="721"/>
              </a:cxn>
              <a:cxn ang="0">
                <a:pos x="274" y="725"/>
              </a:cxn>
              <a:cxn ang="0">
                <a:pos x="290" y="689"/>
              </a:cxn>
              <a:cxn ang="0">
                <a:pos x="305" y="647"/>
              </a:cxn>
              <a:cxn ang="0">
                <a:pos x="298" y="603"/>
              </a:cxn>
              <a:cxn ang="0">
                <a:pos x="272" y="595"/>
              </a:cxn>
              <a:cxn ang="0">
                <a:pos x="265" y="574"/>
              </a:cxn>
              <a:cxn ang="0">
                <a:pos x="298" y="560"/>
              </a:cxn>
              <a:cxn ang="0">
                <a:pos x="298" y="523"/>
              </a:cxn>
              <a:cxn ang="0">
                <a:pos x="329" y="500"/>
              </a:cxn>
              <a:cxn ang="0">
                <a:pos x="333" y="459"/>
              </a:cxn>
              <a:cxn ang="0">
                <a:pos x="297" y="431"/>
              </a:cxn>
              <a:cxn ang="0">
                <a:pos x="242" y="403"/>
              </a:cxn>
              <a:cxn ang="0">
                <a:pos x="215" y="378"/>
              </a:cxn>
              <a:cxn ang="0">
                <a:pos x="256" y="397"/>
              </a:cxn>
              <a:cxn ang="0">
                <a:pos x="296" y="373"/>
              </a:cxn>
              <a:cxn ang="0">
                <a:pos x="278" y="320"/>
              </a:cxn>
              <a:cxn ang="0">
                <a:pos x="254" y="266"/>
              </a:cxn>
              <a:cxn ang="0">
                <a:pos x="247" y="217"/>
              </a:cxn>
              <a:cxn ang="0">
                <a:pos x="261" y="255"/>
              </a:cxn>
              <a:cxn ang="0">
                <a:pos x="328" y="290"/>
              </a:cxn>
              <a:cxn ang="0">
                <a:pos x="350" y="305"/>
              </a:cxn>
              <a:cxn ang="0">
                <a:pos x="346" y="288"/>
              </a:cxn>
              <a:cxn ang="0">
                <a:pos x="349" y="250"/>
              </a:cxn>
              <a:cxn ang="0">
                <a:pos x="334" y="164"/>
              </a:cxn>
              <a:cxn ang="0">
                <a:pos x="345" y="111"/>
              </a:cxn>
              <a:cxn ang="0">
                <a:pos x="327" y="72"/>
              </a:cxn>
              <a:cxn ang="0">
                <a:pos x="310" y="41"/>
              </a:cxn>
              <a:cxn ang="0">
                <a:pos x="275" y="42"/>
              </a:cxn>
              <a:cxn ang="0">
                <a:pos x="215" y="11"/>
              </a:cxn>
              <a:cxn ang="0">
                <a:pos x="212" y="76"/>
              </a:cxn>
              <a:cxn ang="0">
                <a:pos x="179" y="22"/>
              </a:cxn>
              <a:cxn ang="0">
                <a:pos x="128" y="56"/>
              </a:cxn>
              <a:cxn ang="0">
                <a:pos x="125" y="122"/>
              </a:cxn>
              <a:cxn ang="0">
                <a:pos x="123" y="187"/>
              </a:cxn>
              <a:cxn ang="0">
                <a:pos x="105" y="252"/>
              </a:cxn>
              <a:cxn ang="0">
                <a:pos x="131" y="331"/>
              </a:cxn>
              <a:cxn ang="0">
                <a:pos x="148" y="379"/>
              </a:cxn>
              <a:cxn ang="0">
                <a:pos x="124" y="344"/>
              </a:cxn>
              <a:cxn ang="0">
                <a:pos x="91" y="294"/>
              </a:cxn>
              <a:cxn ang="0">
                <a:pos x="79" y="235"/>
              </a:cxn>
              <a:cxn ang="0">
                <a:pos x="39" y="296"/>
              </a:cxn>
              <a:cxn ang="0">
                <a:pos x="15" y="370"/>
              </a:cxn>
              <a:cxn ang="0">
                <a:pos x="37" y="446"/>
              </a:cxn>
              <a:cxn ang="0">
                <a:pos x="16" y="499"/>
              </a:cxn>
              <a:cxn ang="0">
                <a:pos x="48" y="489"/>
              </a:cxn>
              <a:cxn ang="0">
                <a:pos x="37" y="538"/>
              </a:cxn>
              <a:cxn ang="0">
                <a:pos x="49" y="605"/>
              </a:cxn>
              <a:cxn ang="0">
                <a:pos x="55" y="624"/>
              </a:cxn>
              <a:cxn ang="0">
                <a:pos x="80" y="698"/>
              </a:cxn>
              <a:cxn ang="0">
                <a:pos x="135" y="735"/>
              </a:cxn>
              <a:cxn ang="0">
                <a:pos x="176" y="719"/>
              </a:cxn>
            </a:cxnLst>
            <a:rect l="0" t="0" r="r" b="b"/>
            <a:pathLst>
              <a:path w="367" h="747">
                <a:moveTo>
                  <a:pt x="176" y="719"/>
                </a:moveTo>
                <a:cubicBezTo>
                  <a:pt x="172" y="701"/>
                  <a:pt x="165" y="712"/>
                  <a:pt x="153" y="704"/>
                </a:cubicBezTo>
                <a:cubicBezTo>
                  <a:pt x="140" y="697"/>
                  <a:pt x="148" y="695"/>
                  <a:pt x="161" y="683"/>
                </a:cubicBezTo>
                <a:cubicBezTo>
                  <a:pt x="174" y="670"/>
                  <a:pt x="161" y="683"/>
                  <a:pt x="171" y="698"/>
                </a:cubicBezTo>
                <a:cubicBezTo>
                  <a:pt x="181" y="713"/>
                  <a:pt x="177" y="704"/>
                  <a:pt x="201" y="699"/>
                </a:cubicBezTo>
                <a:cubicBezTo>
                  <a:pt x="225" y="694"/>
                  <a:pt x="211" y="706"/>
                  <a:pt x="227" y="721"/>
                </a:cubicBezTo>
                <a:cubicBezTo>
                  <a:pt x="242" y="737"/>
                  <a:pt x="237" y="728"/>
                  <a:pt x="252" y="716"/>
                </a:cubicBezTo>
                <a:cubicBezTo>
                  <a:pt x="267" y="704"/>
                  <a:pt x="257" y="714"/>
                  <a:pt x="274" y="725"/>
                </a:cubicBezTo>
                <a:cubicBezTo>
                  <a:pt x="291" y="735"/>
                  <a:pt x="282" y="721"/>
                  <a:pt x="288" y="703"/>
                </a:cubicBezTo>
                <a:cubicBezTo>
                  <a:pt x="294" y="685"/>
                  <a:pt x="285" y="697"/>
                  <a:pt x="290" y="689"/>
                </a:cubicBezTo>
                <a:cubicBezTo>
                  <a:pt x="295" y="681"/>
                  <a:pt x="296" y="679"/>
                  <a:pt x="293" y="664"/>
                </a:cubicBezTo>
                <a:cubicBezTo>
                  <a:pt x="289" y="649"/>
                  <a:pt x="298" y="658"/>
                  <a:pt x="305" y="647"/>
                </a:cubicBezTo>
                <a:cubicBezTo>
                  <a:pt x="311" y="636"/>
                  <a:pt x="301" y="640"/>
                  <a:pt x="299" y="629"/>
                </a:cubicBezTo>
                <a:cubicBezTo>
                  <a:pt x="297" y="618"/>
                  <a:pt x="306" y="622"/>
                  <a:pt x="298" y="603"/>
                </a:cubicBezTo>
                <a:cubicBezTo>
                  <a:pt x="290" y="584"/>
                  <a:pt x="298" y="603"/>
                  <a:pt x="281" y="609"/>
                </a:cubicBezTo>
                <a:cubicBezTo>
                  <a:pt x="265" y="615"/>
                  <a:pt x="281" y="609"/>
                  <a:pt x="272" y="595"/>
                </a:cubicBezTo>
                <a:cubicBezTo>
                  <a:pt x="263" y="581"/>
                  <a:pt x="272" y="595"/>
                  <a:pt x="282" y="585"/>
                </a:cubicBezTo>
                <a:cubicBezTo>
                  <a:pt x="291" y="576"/>
                  <a:pt x="279" y="578"/>
                  <a:pt x="265" y="574"/>
                </a:cubicBezTo>
                <a:cubicBezTo>
                  <a:pt x="251" y="569"/>
                  <a:pt x="262" y="563"/>
                  <a:pt x="272" y="554"/>
                </a:cubicBezTo>
                <a:cubicBezTo>
                  <a:pt x="282" y="546"/>
                  <a:pt x="281" y="558"/>
                  <a:pt x="298" y="560"/>
                </a:cubicBezTo>
                <a:cubicBezTo>
                  <a:pt x="316" y="563"/>
                  <a:pt x="311" y="560"/>
                  <a:pt x="319" y="545"/>
                </a:cubicBezTo>
                <a:cubicBezTo>
                  <a:pt x="326" y="529"/>
                  <a:pt x="316" y="538"/>
                  <a:pt x="298" y="523"/>
                </a:cubicBezTo>
                <a:cubicBezTo>
                  <a:pt x="280" y="508"/>
                  <a:pt x="305" y="525"/>
                  <a:pt x="315" y="518"/>
                </a:cubicBezTo>
                <a:cubicBezTo>
                  <a:pt x="325" y="510"/>
                  <a:pt x="324" y="515"/>
                  <a:pt x="329" y="500"/>
                </a:cubicBezTo>
                <a:cubicBezTo>
                  <a:pt x="335" y="484"/>
                  <a:pt x="328" y="493"/>
                  <a:pt x="332" y="484"/>
                </a:cubicBezTo>
                <a:cubicBezTo>
                  <a:pt x="337" y="475"/>
                  <a:pt x="330" y="478"/>
                  <a:pt x="333" y="459"/>
                </a:cubicBezTo>
                <a:cubicBezTo>
                  <a:pt x="336" y="439"/>
                  <a:pt x="318" y="458"/>
                  <a:pt x="311" y="442"/>
                </a:cubicBezTo>
                <a:cubicBezTo>
                  <a:pt x="304" y="426"/>
                  <a:pt x="294" y="445"/>
                  <a:pt x="297" y="431"/>
                </a:cubicBezTo>
                <a:cubicBezTo>
                  <a:pt x="300" y="418"/>
                  <a:pt x="298" y="417"/>
                  <a:pt x="280" y="416"/>
                </a:cubicBezTo>
                <a:cubicBezTo>
                  <a:pt x="262" y="414"/>
                  <a:pt x="257" y="410"/>
                  <a:pt x="242" y="403"/>
                </a:cubicBezTo>
                <a:cubicBezTo>
                  <a:pt x="228" y="397"/>
                  <a:pt x="234" y="396"/>
                  <a:pt x="219" y="387"/>
                </a:cubicBezTo>
                <a:cubicBezTo>
                  <a:pt x="205" y="379"/>
                  <a:pt x="207" y="387"/>
                  <a:pt x="215" y="378"/>
                </a:cubicBezTo>
                <a:cubicBezTo>
                  <a:pt x="222" y="370"/>
                  <a:pt x="222" y="373"/>
                  <a:pt x="238" y="375"/>
                </a:cubicBezTo>
                <a:cubicBezTo>
                  <a:pt x="253" y="378"/>
                  <a:pt x="244" y="378"/>
                  <a:pt x="256" y="397"/>
                </a:cubicBezTo>
                <a:cubicBezTo>
                  <a:pt x="267" y="416"/>
                  <a:pt x="267" y="400"/>
                  <a:pt x="287" y="393"/>
                </a:cubicBezTo>
                <a:cubicBezTo>
                  <a:pt x="308" y="386"/>
                  <a:pt x="287" y="393"/>
                  <a:pt x="296" y="373"/>
                </a:cubicBezTo>
                <a:cubicBezTo>
                  <a:pt x="304" y="353"/>
                  <a:pt x="304" y="357"/>
                  <a:pt x="305" y="334"/>
                </a:cubicBezTo>
                <a:cubicBezTo>
                  <a:pt x="306" y="312"/>
                  <a:pt x="293" y="323"/>
                  <a:pt x="278" y="320"/>
                </a:cubicBezTo>
                <a:cubicBezTo>
                  <a:pt x="264" y="317"/>
                  <a:pt x="275" y="308"/>
                  <a:pt x="269" y="296"/>
                </a:cubicBezTo>
                <a:cubicBezTo>
                  <a:pt x="262" y="284"/>
                  <a:pt x="253" y="284"/>
                  <a:pt x="254" y="266"/>
                </a:cubicBezTo>
                <a:cubicBezTo>
                  <a:pt x="255" y="248"/>
                  <a:pt x="243" y="245"/>
                  <a:pt x="238" y="234"/>
                </a:cubicBezTo>
                <a:cubicBezTo>
                  <a:pt x="234" y="223"/>
                  <a:pt x="238" y="225"/>
                  <a:pt x="247" y="217"/>
                </a:cubicBezTo>
                <a:cubicBezTo>
                  <a:pt x="255" y="210"/>
                  <a:pt x="247" y="217"/>
                  <a:pt x="261" y="230"/>
                </a:cubicBezTo>
                <a:cubicBezTo>
                  <a:pt x="274" y="242"/>
                  <a:pt x="268" y="242"/>
                  <a:pt x="261" y="255"/>
                </a:cubicBezTo>
                <a:cubicBezTo>
                  <a:pt x="254" y="269"/>
                  <a:pt x="275" y="270"/>
                  <a:pt x="287" y="282"/>
                </a:cubicBezTo>
                <a:cubicBezTo>
                  <a:pt x="299" y="295"/>
                  <a:pt x="309" y="291"/>
                  <a:pt x="328" y="290"/>
                </a:cubicBezTo>
                <a:cubicBezTo>
                  <a:pt x="346" y="289"/>
                  <a:pt x="331" y="302"/>
                  <a:pt x="332" y="312"/>
                </a:cubicBezTo>
                <a:cubicBezTo>
                  <a:pt x="334" y="322"/>
                  <a:pt x="345" y="319"/>
                  <a:pt x="350" y="305"/>
                </a:cubicBezTo>
                <a:cubicBezTo>
                  <a:pt x="355" y="290"/>
                  <a:pt x="363" y="302"/>
                  <a:pt x="365" y="289"/>
                </a:cubicBezTo>
                <a:cubicBezTo>
                  <a:pt x="367" y="275"/>
                  <a:pt x="359" y="286"/>
                  <a:pt x="346" y="288"/>
                </a:cubicBezTo>
                <a:cubicBezTo>
                  <a:pt x="333" y="289"/>
                  <a:pt x="346" y="288"/>
                  <a:pt x="343" y="276"/>
                </a:cubicBezTo>
                <a:cubicBezTo>
                  <a:pt x="339" y="264"/>
                  <a:pt x="343" y="263"/>
                  <a:pt x="349" y="250"/>
                </a:cubicBezTo>
                <a:cubicBezTo>
                  <a:pt x="355" y="236"/>
                  <a:pt x="347" y="229"/>
                  <a:pt x="342" y="215"/>
                </a:cubicBezTo>
                <a:cubicBezTo>
                  <a:pt x="338" y="201"/>
                  <a:pt x="335" y="179"/>
                  <a:pt x="334" y="164"/>
                </a:cubicBezTo>
                <a:cubicBezTo>
                  <a:pt x="332" y="148"/>
                  <a:pt x="330" y="144"/>
                  <a:pt x="332" y="129"/>
                </a:cubicBezTo>
                <a:cubicBezTo>
                  <a:pt x="334" y="115"/>
                  <a:pt x="338" y="123"/>
                  <a:pt x="345" y="111"/>
                </a:cubicBezTo>
                <a:cubicBezTo>
                  <a:pt x="353" y="100"/>
                  <a:pt x="335" y="103"/>
                  <a:pt x="324" y="97"/>
                </a:cubicBezTo>
                <a:cubicBezTo>
                  <a:pt x="313" y="92"/>
                  <a:pt x="322" y="86"/>
                  <a:pt x="327" y="72"/>
                </a:cubicBezTo>
                <a:cubicBezTo>
                  <a:pt x="332" y="59"/>
                  <a:pt x="334" y="63"/>
                  <a:pt x="327" y="50"/>
                </a:cubicBezTo>
                <a:cubicBezTo>
                  <a:pt x="320" y="37"/>
                  <a:pt x="322" y="45"/>
                  <a:pt x="310" y="41"/>
                </a:cubicBezTo>
                <a:cubicBezTo>
                  <a:pt x="298" y="38"/>
                  <a:pt x="292" y="32"/>
                  <a:pt x="265" y="22"/>
                </a:cubicBezTo>
                <a:cubicBezTo>
                  <a:pt x="239" y="12"/>
                  <a:pt x="275" y="30"/>
                  <a:pt x="275" y="42"/>
                </a:cubicBezTo>
                <a:cubicBezTo>
                  <a:pt x="275" y="55"/>
                  <a:pt x="257" y="41"/>
                  <a:pt x="247" y="34"/>
                </a:cubicBezTo>
                <a:cubicBezTo>
                  <a:pt x="237" y="27"/>
                  <a:pt x="234" y="23"/>
                  <a:pt x="215" y="11"/>
                </a:cubicBezTo>
                <a:cubicBezTo>
                  <a:pt x="196" y="0"/>
                  <a:pt x="215" y="11"/>
                  <a:pt x="212" y="29"/>
                </a:cubicBezTo>
                <a:cubicBezTo>
                  <a:pt x="209" y="46"/>
                  <a:pt x="217" y="56"/>
                  <a:pt x="212" y="76"/>
                </a:cubicBezTo>
                <a:cubicBezTo>
                  <a:pt x="207" y="95"/>
                  <a:pt x="207" y="63"/>
                  <a:pt x="203" y="51"/>
                </a:cubicBezTo>
                <a:cubicBezTo>
                  <a:pt x="200" y="39"/>
                  <a:pt x="198" y="31"/>
                  <a:pt x="179" y="22"/>
                </a:cubicBezTo>
                <a:cubicBezTo>
                  <a:pt x="160" y="13"/>
                  <a:pt x="145" y="21"/>
                  <a:pt x="127" y="32"/>
                </a:cubicBezTo>
                <a:cubicBezTo>
                  <a:pt x="110" y="42"/>
                  <a:pt x="136" y="44"/>
                  <a:pt x="128" y="56"/>
                </a:cubicBezTo>
                <a:cubicBezTo>
                  <a:pt x="119" y="68"/>
                  <a:pt x="128" y="67"/>
                  <a:pt x="115" y="81"/>
                </a:cubicBezTo>
                <a:cubicBezTo>
                  <a:pt x="102" y="95"/>
                  <a:pt x="122" y="107"/>
                  <a:pt x="125" y="122"/>
                </a:cubicBezTo>
                <a:cubicBezTo>
                  <a:pt x="128" y="136"/>
                  <a:pt x="125" y="131"/>
                  <a:pt x="129" y="157"/>
                </a:cubicBezTo>
                <a:cubicBezTo>
                  <a:pt x="133" y="183"/>
                  <a:pt x="127" y="173"/>
                  <a:pt x="123" y="187"/>
                </a:cubicBezTo>
                <a:cubicBezTo>
                  <a:pt x="119" y="202"/>
                  <a:pt x="118" y="196"/>
                  <a:pt x="112" y="215"/>
                </a:cubicBezTo>
                <a:cubicBezTo>
                  <a:pt x="106" y="234"/>
                  <a:pt x="112" y="241"/>
                  <a:pt x="105" y="252"/>
                </a:cubicBezTo>
                <a:cubicBezTo>
                  <a:pt x="97" y="264"/>
                  <a:pt x="108" y="297"/>
                  <a:pt x="111" y="318"/>
                </a:cubicBezTo>
                <a:cubicBezTo>
                  <a:pt x="113" y="340"/>
                  <a:pt x="119" y="325"/>
                  <a:pt x="131" y="331"/>
                </a:cubicBezTo>
                <a:cubicBezTo>
                  <a:pt x="143" y="337"/>
                  <a:pt x="135" y="341"/>
                  <a:pt x="145" y="351"/>
                </a:cubicBezTo>
                <a:cubicBezTo>
                  <a:pt x="155" y="362"/>
                  <a:pt x="152" y="365"/>
                  <a:pt x="148" y="379"/>
                </a:cubicBezTo>
                <a:cubicBezTo>
                  <a:pt x="144" y="393"/>
                  <a:pt x="148" y="379"/>
                  <a:pt x="141" y="376"/>
                </a:cubicBezTo>
                <a:cubicBezTo>
                  <a:pt x="135" y="373"/>
                  <a:pt x="126" y="356"/>
                  <a:pt x="124" y="344"/>
                </a:cubicBezTo>
                <a:cubicBezTo>
                  <a:pt x="123" y="331"/>
                  <a:pt x="107" y="332"/>
                  <a:pt x="98" y="329"/>
                </a:cubicBezTo>
                <a:cubicBezTo>
                  <a:pt x="89" y="327"/>
                  <a:pt x="90" y="309"/>
                  <a:pt x="91" y="294"/>
                </a:cubicBezTo>
                <a:cubicBezTo>
                  <a:pt x="91" y="278"/>
                  <a:pt x="91" y="257"/>
                  <a:pt x="92" y="236"/>
                </a:cubicBezTo>
                <a:cubicBezTo>
                  <a:pt x="93" y="214"/>
                  <a:pt x="90" y="224"/>
                  <a:pt x="79" y="235"/>
                </a:cubicBezTo>
                <a:cubicBezTo>
                  <a:pt x="67" y="246"/>
                  <a:pt x="67" y="248"/>
                  <a:pt x="60" y="267"/>
                </a:cubicBezTo>
                <a:cubicBezTo>
                  <a:pt x="53" y="285"/>
                  <a:pt x="42" y="280"/>
                  <a:pt x="39" y="296"/>
                </a:cubicBezTo>
                <a:cubicBezTo>
                  <a:pt x="36" y="313"/>
                  <a:pt x="37" y="327"/>
                  <a:pt x="24" y="334"/>
                </a:cubicBezTo>
                <a:cubicBezTo>
                  <a:pt x="10" y="341"/>
                  <a:pt x="30" y="346"/>
                  <a:pt x="15" y="370"/>
                </a:cubicBezTo>
                <a:cubicBezTo>
                  <a:pt x="0" y="394"/>
                  <a:pt x="16" y="385"/>
                  <a:pt x="15" y="402"/>
                </a:cubicBezTo>
                <a:cubicBezTo>
                  <a:pt x="15" y="420"/>
                  <a:pt x="31" y="432"/>
                  <a:pt x="37" y="446"/>
                </a:cubicBezTo>
                <a:cubicBezTo>
                  <a:pt x="42" y="460"/>
                  <a:pt x="27" y="443"/>
                  <a:pt x="16" y="463"/>
                </a:cubicBezTo>
                <a:cubicBezTo>
                  <a:pt x="5" y="482"/>
                  <a:pt x="16" y="481"/>
                  <a:pt x="16" y="499"/>
                </a:cubicBezTo>
                <a:cubicBezTo>
                  <a:pt x="17" y="517"/>
                  <a:pt x="24" y="505"/>
                  <a:pt x="34" y="488"/>
                </a:cubicBezTo>
                <a:cubicBezTo>
                  <a:pt x="43" y="471"/>
                  <a:pt x="32" y="475"/>
                  <a:pt x="48" y="489"/>
                </a:cubicBezTo>
                <a:cubicBezTo>
                  <a:pt x="63" y="502"/>
                  <a:pt x="46" y="500"/>
                  <a:pt x="42" y="518"/>
                </a:cubicBezTo>
                <a:cubicBezTo>
                  <a:pt x="37" y="536"/>
                  <a:pt x="45" y="527"/>
                  <a:pt x="37" y="538"/>
                </a:cubicBezTo>
                <a:cubicBezTo>
                  <a:pt x="30" y="548"/>
                  <a:pt x="38" y="553"/>
                  <a:pt x="44" y="575"/>
                </a:cubicBezTo>
                <a:cubicBezTo>
                  <a:pt x="51" y="596"/>
                  <a:pt x="55" y="592"/>
                  <a:pt x="49" y="605"/>
                </a:cubicBezTo>
                <a:cubicBezTo>
                  <a:pt x="44" y="619"/>
                  <a:pt x="49" y="605"/>
                  <a:pt x="38" y="612"/>
                </a:cubicBezTo>
                <a:cubicBezTo>
                  <a:pt x="27" y="618"/>
                  <a:pt x="46" y="618"/>
                  <a:pt x="55" y="624"/>
                </a:cubicBezTo>
                <a:cubicBezTo>
                  <a:pt x="65" y="630"/>
                  <a:pt x="60" y="628"/>
                  <a:pt x="64" y="658"/>
                </a:cubicBezTo>
                <a:cubicBezTo>
                  <a:pt x="68" y="689"/>
                  <a:pt x="74" y="682"/>
                  <a:pt x="80" y="698"/>
                </a:cubicBezTo>
                <a:cubicBezTo>
                  <a:pt x="86" y="714"/>
                  <a:pt x="85" y="708"/>
                  <a:pt x="97" y="726"/>
                </a:cubicBezTo>
                <a:cubicBezTo>
                  <a:pt x="109" y="745"/>
                  <a:pt x="106" y="737"/>
                  <a:pt x="135" y="735"/>
                </a:cubicBezTo>
                <a:cubicBezTo>
                  <a:pt x="165" y="733"/>
                  <a:pt x="154" y="734"/>
                  <a:pt x="167" y="741"/>
                </a:cubicBezTo>
                <a:cubicBezTo>
                  <a:pt x="176" y="747"/>
                  <a:pt x="179" y="737"/>
                  <a:pt x="176" y="719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4" name="Freeform 160"/>
          <p:cNvSpPr>
            <a:spLocks/>
          </p:cNvSpPr>
          <p:nvPr/>
        </p:nvSpPr>
        <p:spPr bwMode="auto">
          <a:xfrm>
            <a:off x="5318126" y="963613"/>
            <a:ext cx="66675" cy="49213"/>
          </a:xfrm>
          <a:custGeom>
            <a:avLst/>
            <a:gdLst/>
            <a:ahLst/>
            <a:cxnLst>
              <a:cxn ang="0">
                <a:pos x="47" y="79"/>
              </a:cxn>
              <a:cxn ang="0">
                <a:pos x="46" y="106"/>
              </a:cxn>
              <a:cxn ang="0">
                <a:pos x="34" y="122"/>
              </a:cxn>
              <a:cxn ang="0">
                <a:pos x="12" y="129"/>
              </a:cxn>
              <a:cxn ang="0">
                <a:pos x="28" y="152"/>
              </a:cxn>
              <a:cxn ang="0">
                <a:pos x="65" y="170"/>
              </a:cxn>
              <a:cxn ang="0">
                <a:pos x="106" y="163"/>
              </a:cxn>
              <a:cxn ang="0">
                <a:pos x="119" y="137"/>
              </a:cxn>
              <a:cxn ang="0">
                <a:pos x="132" y="135"/>
              </a:cxn>
              <a:cxn ang="0">
                <a:pos x="156" y="108"/>
              </a:cxn>
              <a:cxn ang="0">
                <a:pos x="170" y="78"/>
              </a:cxn>
              <a:cxn ang="0">
                <a:pos x="198" y="44"/>
              </a:cxn>
              <a:cxn ang="0">
                <a:pos x="233" y="22"/>
              </a:cxn>
              <a:cxn ang="0">
                <a:pos x="205" y="9"/>
              </a:cxn>
              <a:cxn ang="0">
                <a:pos x="190" y="19"/>
              </a:cxn>
              <a:cxn ang="0">
                <a:pos x="167" y="30"/>
              </a:cxn>
              <a:cxn ang="0">
                <a:pos x="141" y="18"/>
              </a:cxn>
              <a:cxn ang="0">
                <a:pos x="120" y="23"/>
              </a:cxn>
              <a:cxn ang="0">
                <a:pos x="112" y="49"/>
              </a:cxn>
              <a:cxn ang="0">
                <a:pos x="85" y="48"/>
              </a:cxn>
              <a:cxn ang="0">
                <a:pos x="59" y="65"/>
              </a:cxn>
              <a:cxn ang="0">
                <a:pos x="47" y="79"/>
              </a:cxn>
            </a:cxnLst>
            <a:rect l="0" t="0" r="r" b="b"/>
            <a:pathLst>
              <a:path w="248" h="181">
                <a:moveTo>
                  <a:pt x="47" y="79"/>
                </a:moveTo>
                <a:cubicBezTo>
                  <a:pt x="43" y="88"/>
                  <a:pt x="43" y="90"/>
                  <a:pt x="46" y="106"/>
                </a:cubicBezTo>
                <a:cubicBezTo>
                  <a:pt x="49" y="123"/>
                  <a:pt x="43" y="118"/>
                  <a:pt x="34" y="122"/>
                </a:cubicBezTo>
                <a:cubicBezTo>
                  <a:pt x="24" y="125"/>
                  <a:pt x="25" y="121"/>
                  <a:pt x="12" y="129"/>
                </a:cubicBezTo>
                <a:cubicBezTo>
                  <a:pt x="0" y="138"/>
                  <a:pt x="13" y="146"/>
                  <a:pt x="28" y="152"/>
                </a:cubicBezTo>
                <a:cubicBezTo>
                  <a:pt x="43" y="158"/>
                  <a:pt x="42" y="159"/>
                  <a:pt x="65" y="170"/>
                </a:cubicBezTo>
                <a:cubicBezTo>
                  <a:pt x="88" y="181"/>
                  <a:pt x="75" y="178"/>
                  <a:pt x="106" y="163"/>
                </a:cubicBezTo>
                <a:cubicBezTo>
                  <a:pt x="138" y="148"/>
                  <a:pt x="116" y="155"/>
                  <a:pt x="119" y="137"/>
                </a:cubicBezTo>
                <a:cubicBezTo>
                  <a:pt x="123" y="119"/>
                  <a:pt x="122" y="134"/>
                  <a:pt x="132" y="135"/>
                </a:cubicBezTo>
                <a:cubicBezTo>
                  <a:pt x="141" y="135"/>
                  <a:pt x="141" y="121"/>
                  <a:pt x="156" y="108"/>
                </a:cubicBezTo>
                <a:cubicBezTo>
                  <a:pt x="172" y="95"/>
                  <a:pt x="165" y="90"/>
                  <a:pt x="170" y="78"/>
                </a:cubicBezTo>
                <a:cubicBezTo>
                  <a:pt x="175" y="66"/>
                  <a:pt x="187" y="52"/>
                  <a:pt x="198" y="44"/>
                </a:cubicBezTo>
                <a:cubicBezTo>
                  <a:pt x="210" y="35"/>
                  <a:pt x="219" y="34"/>
                  <a:pt x="233" y="22"/>
                </a:cubicBezTo>
                <a:cubicBezTo>
                  <a:pt x="248" y="10"/>
                  <a:pt x="221" y="19"/>
                  <a:pt x="205" y="9"/>
                </a:cubicBezTo>
                <a:cubicBezTo>
                  <a:pt x="190" y="0"/>
                  <a:pt x="196" y="14"/>
                  <a:pt x="190" y="19"/>
                </a:cubicBezTo>
                <a:cubicBezTo>
                  <a:pt x="183" y="25"/>
                  <a:pt x="179" y="24"/>
                  <a:pt x="167" y="30"/>
                </a:cubicBezTo>
                <a:cubicBezTo>
                  <a:pt x="155" y="35"/>
                  <a:pt x="147" y="29"/>
                  <a:pt x="141" y="18"/>
                </a:cubicBezTo>
                <a:cubicBezTo>
                  <a:pt x="134" y="7"/>
                  <a:pt x="129" y="13"/>
                  <a:pt x="120" y="23"/>
                </a:cubicBezTo>
                <a:cubicBezTo>
                  <a:pt x="111" y="34"/>
                  <a:pt x="119" y="39"/>
                  <a:pt x="112" y="49"/>
                </a:cubicBezTo>
                <a:cubicBezTo>
                  <a:pt x="104" y="59"/>
                  <a:pt x="98" y="50"/>
                  <a:pt x="85" y="48"/>
                </a:cubicBezTo>
                <a:cubicBezTo>
                  <a:pt x="72" y="45"/>
                  <a:pt x="67" y="56"/>
                  <a:pt x="59" y="65"/>
                </a:cubicBezTo>
                <a:cubicBezTo>
                  <a:pt x="52" y="73"/>
                  <a:pt x="51" y="69"/>
                  <a:pt x="47" y="7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5" name="Freeform 161"/>
          <p:cNvSpPr>
            <a:spLocks/>
          </p:cNvSpPr>
          <p:nvPr/>
        </p:nvSpPr>
        <p:spPr bwMode="auto">
          <a:xfrm>
            <a:off x="5340351" y="598488"/>
            <a:ext cx="100013" cy="144463"/>
          </a:xfrm>
          <a:custGeom>
            <a:avLst/>
            <a:gdLst/>
            <a:ahLst/>
            <a:cxnLst>
              <a:cxn ang="0">
                <a:pos x="83" y="529"/>
              </a:cxn>
              <a:cxn ang="0">
                <a:pos x="114" y="484"/>
              </a:cxn>
              <a:cxn ang="0">
                <a:pos x="144" y="497"/>
              </a:cxn>
              <a:cxn ang="0">
                <a:pos x="189" y="525"/>
              </a:cxn>
              <a:cxn ang="0">
                <a:pos x="225" y="518"/>
              </a:cxn>
              <a:cxn ang="0">
                <a:pos x="249" y="483"/>
              </a:cxn>
              <a:cxn ang="0">
                <a:pos x="222" y="475"/>
              </a:cxn>
              <a:cxn ang="0">
                <a:pos x="210" y="444"/>
              </a:cxn>
              <a:cxn ang="0">
                <a:pos x="232" y="398"/>
              </a:cxn>
              <a:cxn ang="0">
                <a:pos x="275" y="359"/>
              </a:cxn>
              <a:cxn ang="0">
                <a:pos x="275" y="312"/>
              </a:cxn>
              <a:cxn ang="0">
                <a:pos x="229" y="305"/>
              </a:cxn>
              <a:cxn ang="0">
                <a:pos x="222" y="291"/>
              </a:cxn>
              <a:cxn ang="0">
                <a:pos x="296" y="289"/>
              </a:cxn>
              <a:cxn ang="0">
                <a:pos x="295" y="271"/>
              </a:cxn>
              <a:cxn ang="0">
                <a:pos x="274" y="253"/>
              </a:cxn>
              <a:cxn ang="0">
                <a:pos x="266" y="210"/>
              </a:cxn>
              <a:cxn ang="0">
                <a:pos x="294" y="217"/>
              </a:cxn>
              <a:cxn ang="0">
                <a:pos x="323" y="216"/>
              </a:cxn>
              <a:cxn ang="0">
                <a:pos x="327" y="177"/>
              </a:cxn>
              <a:cxn ang="0">
                <a:pos x="293" y="154"/>
              </a:cxn>
              <a:cxn ang="0">
                <a:pos x="315" y="136"/>
              </a:cxn>
              <a:cxn ang="0">
                <a:pos x="357" y="120"/>
              </a:cxn>
              <a:cxn ang="0">
                <a:pos x="319" y="111"/>
              </a:cxn>
              <a:cxn ang="0">
                <a:pos x="319" y="80"/>
              </a:cxn>
              <a:cxn ang="0">
                <a:pos x="292" y="73"/>
              </a:cxn>
              <a:cxn ang="0">
                <a:pos x="245" y="63"/>
              </a:cxn>
              <a:cxn ang="0">
                <a:pos x="229" y="46"/>
              </a:cxn>
              <a:cxn ang="0">
                <a:pos x="205" y="92"/>
              </a:cxn>
              <a:cxn ang="0">
                <a:pos x="174" y="153"/>
              </a:cxn>
              <a:cxn ang="0">
                <a:pos x="186" y="91"/>
              </a:cxn>
              <a:cxn ang="0">
                <a:pos x="172" y="32"/>
              </a:cxn>
              <a:cxn ang="0">
                <a:pos x="138" y="65"/>
              </a:cxn>
              <a:cxn ang="0">
                <a:pos x="123" y="82"/>
              </a:cxn>
              <a:cxn ang="0">
                <a:pos x="99" y="108"/>
              </a:cxn>
              <a:cxn ang="0">
                <a:pos x="76" y="123"/>
              </a:cxn>
              <a:cxn ang="0">
                <a:pos x="76" y="154"/>
              </a:cxn>
              <a:cxn ang="0">
                <a:pos x="59" y="186"/>
              </a:cxn>
              <a:cxn ang="0">
                <a:pos x="72" y="216"/>
              </a:cxn>
              <a:cxn ang="0">
                <a:pos x="73" y="263"/>
              </a:cxn>
              <a:cxn ang="0">
                <a:pos x="65" y="269"/>
              </a:cxn>
              <a:cxn ang="0">
                <a:pos x="68" y="282"/>
              </a:cxn>
              <a:cxn ang="0">
                <a:pos x="68" y="304"/>
              </a:cxn>
              <a:cxn ang="0">
                <a:pos x="61" y="318"/>
              </a:cxn>
              <a:cxn ang="0">
                <a:pos x="41" y="336"/>
              </a:cxn>
              <a:cxn ang="0">
                <a:pos x="34" y="366"/>
              </a:cxn>
              <a:cxn ang="0">
                <a:pos x="52" y="385"/>
              </a:cxn>
              <a:cxn ang="0">
                <a:pos x="34" y="394"/>
              </a:cxn>
              <a:cxn ang="0">
                <a:pos x="9" y="402"/>
              </a:cxn>
              <a:cxn ang="0">
                <a:pos x="28" y="439"/>
              </a:cxn>
              <a:cxn ang="0">
                <a:pos x="23" y="468"/>
              </a:cxn>
              <a:cxn ang="0">
                <a:pos x="23" y="498"/>
              </a:cxn>
              <a:cxn ang="0">
                <a:pos x="29" y="517"/>
              </a:cxn>
              <a:cxn ang="0">
                <a:pos x="64" y="524"/>
              </a:cxn>
              <a:cxn ang="0">
                <a:pos x="83" y="529"/>
              </a:cxn>
            </a:cxnLst>
            <a:rect l="0" t="0" r="r" b="b"/>
            <a:pathLst>
              <a:path w="372" h="540">
                <a:moveTo>
                  <a:pt x="83" y="529"/>
                </a:moveTo>
                <a:cubicBezTo>
                  <a:pt x="102" y="534"/>
                  <a:pt x="96" y="501"/>
                  <a:pt x="114" y="484"/>
                </a:cubicBezTo>
                <a:cubicBezTo>
                  <a:pt x="131" y="467"/>
                  <a:pt x="124" y="485"/>
                  <a:pt x="144" y="497"/>
                </a:cubicBezTo>
                <a:cubicBezTo>
                  <a:pt x="163" y="510"/>
                  <a:pt x="162" y="510"/>
                  <a:pt x="189" y="525"/>
                </a:cubicBezTo>
                <a:cubicBezTo>
                  <a:pt x="216" y="540"/>
                  <a:pt x="212" y="534"/>
                  <a:pt x="225" y="518"/>
                </a:cubicBezTo>
                <a:cubicBezTo>
                  <a:pt x="238" y="502"/>
                  <a:pt x="243" y="512"/>
                  <a:pt x="249" y="483"/>
                </a:cubicBezTo>
                <a:cubicBezTo>
                  <a:pt x="255" y="453"/>
                  <a:pt x="236" y="478"/>
                  <a:pt x="222" y="475"/>
                </a:cubicBezTo>
                <a:cubicBezTo>
                  <a:pt x="209" y="473"/>
                  <a:pt x="205" y="463"/>
                  <a:pt x="210" y="444"/>
                </a:cubicBezTo>
                <a:cubicBezTo>
                  <a:pt x="216" y="424"/>
                  <a:pt x="202" y="406"/>
                  <a:pt x="232" y="398"/>
                </a:cubicBezTo>
                <a:cubicBezTo>
                  <a:pt x="263" y="389"/>
                  <a:pt x="247" y="375"/>
                  <a:pt x="275" y="359"/>
                </a:cubicBezTo>
                <a:cubicBezTo>
                  <a:pt x="303" y="343"/>
                  <a:pt x="284" y="333"/>
                  <a:pt x="275" y="312"/>
                </a:cubicBezTo>
                <a:cubicBezTo>
                  <a:pt x="265" y="290"/>
                  <a:pt x="257" y="309"/>
                  <a:pt x="229" y="305"/>
                </a:cubicBezTo>
                <a:cubicBezTo>
                  <a:pt x="200" y="302"/>
                  <a:pt x="209" y="303"/>
                  <a:pt x="222" y="291"/>
                </a:cubicBezTo>
                <a:cubicBezTo>
                  <a:pt x="235" y="280"/>
                  <a:pt x="252" y="291"/>
                  <a:pt x="296" y="289"/>
                </a:cubicBezTo>
                <a:cubicBezTo>
                  <a:pt x="340" y="287"/>
                  <a:pt x="296" y="289"/>
                  <a:pt x="295" y="271"/>
                </a:cubicBezTo>
                <a:cubicBezTo>
                  <a:pt x="294" y="254"/>
                  <a:pt x="265" y="260"/>
                  <a:pt x="274" y="253"/>
                </a:cubicBezTo>
                <a:cubicBezTo>
                  <a:pt x="282" y="245"/>
                  <a:pt x="271" y="235"/>
                  <a:pt x="266" y="210"/>
                </a:cubicBezTo>
                <a:cubicBezTo>
                  <a:pt x="262" y="184"/>
                  <a:pt x="266" y="210"/>
                  <a:pt x="294" y="217"/>
                </a:cubicBezTo>
                <a:cubicBezTo>
                  <a:pt x="321" y="224"/>
                  <a:pt x="315" y="233"/>
                  <a:pt x="323" y="216"/>
                </a:cubicBezTo>
                <a:cubicBezTo>
                  <a:pt x="332" y="199"/>
                  <a:pt x="330" y="197"/>
                  <a:pt x="327" y="177"/>
                </a:cubicBezTo>
                <a:cubicBezTo>
                  <a:pt x="325" y="158"/>
                  <a:pt x="322" y="156"/>
                  <a:pt x="293" y="154"/>
                </a:cubicBezTo>
                <a:cubicBezTo>
                  <a:pt x="264" y="153"/>
                  <a:pt x="294" y="147"/>
                  <a:pt x="315" y="136"/>
                </a:cubicBezTo>
                <a:cubicBezTo>
                  <a:pt x="337" y="125"/>
                  <a:pt x="342" y="131"/>
                  <a:pt x="357" y="120"/>
                </a:cubicBezTo>
                <a:cubicBezTo>
                  <a:pt x="372" y="109"/>
                  <a:pt x="350" y="112"/>
                  <a:pt x="319" y="111"/>
                </a:cubicBezTo>
                <a:cubicBezTo>
                  <a:pt x="289" y="109"/>
                  <a:pt x="326" y="97"/>
                  <a:pt x="319" y="80"/>
                </a:cubicBezTo>
                <a:cubicBezTo>
                  <a:pt x="312" y="62"/>
                  <a:pt x="319" y="80"/>
                  <a:pt x="292" y="73"/>
                </a:cubicBezTo>
                <a:cubicBezTo>
                  <a:pt x="264" y="65"/>
                  <a:pt x="280" y="72"/>
                  <a:pt x="245" y="63"/>
                </a:cubicBezTo>
                <a:cubicBezTo>
                  <a:pt x="209" y="53"/>
                  <a:pt x="245" y="63"/>
                  <a:pt x="229" y="46"/>
                </a:cubicBezTo>
                <a:cubicBezTo>
                  <a:pt x="214" y="30"/>
                  <a:pt x="221" y="65"/>
                  <a:pt x="205" y="92"/>
                </a:cubicBezTo>
                <a:cubicBezTo>
                  <a:pt x="190" y="118"/>
                  <a:pt x="196" y="148"/>
                  <a:pt x="174" y="153"/>
                </a:cubicBezTo>
                <a:cubicBezTo>
                  <a:pt x="152" y="158"/>
                  <a:pt x="176" y="122"/>
                  <a:pt x="186" y="91"/>
                </a:cubicBezTo>
                <a:cubicBezTo>
                  <a:pt x="197" y="60"/>
                  <a:pt x="179" y="63"/>
                  <a:pt x="172" y="32"/>
                </a:cubicBezTo>
                <a:cubicBezTo>
                  <a:pt x="165" y="0"/>
                  <a:pt x="139" y="25"/>
                  <a:pt x="138" y="65"/>
                </a:cubicBezTo>
                <a:cubicBezTo>
                  <a:pt x="136" y="106"/>
                  <a:pt x="127" y="69"/>
                  <a:pt x="123" y="82"/>
                </a:cubicBezTo>
                <a:cubicBezTo>
                  <a:pt x="118" y="96"/>
                  <a:pt x="114" y="101"/>
                  <a:pt x="99" y="108"/>
                </a:cubicBezTo>
                <a:cubicBezTo>
                  <a:pt x="84" y="115"/>
                  <a:pt x="88" y="110"/>
                  <a:pt x="76" y="123"/>
                </a:cubicBezTo>
                <a:cubicBezTo>
                  <a:pt x="63" y="136"/>
                  <a:pt x="82" y="137"/>
                  <a:pt x="76" y="154"/>
                </a:cubicBezTo>
                <a:cubicBezTo>
                  <a:pt x="70" y="171"/>
                  <a:pt x="69" y="158"/>
                  <a:pt x="59" y="186"/>
                </a:cubicBezTo>
                <a:cubicBezTo>
                  <a:pt x="50" y="215"/>
                  <a:pt x="61" y="206"/>
                  <a:pt x="72" y="216"/>
                </a:cubicBezTo>
                <a:cubicBezTo>
                  <a:pt x="83" y="226"/>
                  <a:pt x="73" y="245"/>
                  <a:pt x="73" y="263"/>
                </a:cubicBezTo>
                <a:cubicBezTo>
                  <a:pt x="73" y="281"/>
                  <a:pt x="73" y="263"/>
                  <a:pt x="65" y="269"/>
                </a:cubicBezTo>
                <a:cubicBezTo>
                  <a:pt x="58" y="274"/>
                  <a:pt x="65" y="278"/>
                  <a:pt x="68" y="282"/>
                </a:cubicBezTo>
                <a:cubicBezTo>
                  <a:pt x="70" y="286"/>
                  <a:pt x="74" y="296"/>
                  <a:pt x="68" y="304"/>
                </a:cubicBezTo>
                <a:cubicBezTo>
                  <a:pt x="61" y="311"/>
                  <a:pt x="60" y="305"/>
                  <a:pt x="61" y="318"/>
                </a:cubicBezTo>
                <a:cubicBezTo>
                  <a:pt x="62" y="331"/>
                  <a:pt x="49" y="324"/>
                  <a:pt x="41" y="336"/>
                </a:cubicBezTo>
                <a:cubicBezTo>
                  <a:pt x="34" y="347"/>
                  <a:pt x="42" y="342"/>
                  <a:pt x="34" y="366"/>
                </a:cubicBezTo>
                <a:cubicBezTo>
                  <a:pt x="26" y="390"/>
                  <a:pt x="45" y="371"/>
                  <a:pt x="52" y="385"/>
                </a:cubicBezTo>
                <a:cubicBezTo>
                  <a:pt x="58" y="399"/>
                  <a:pt x="50" y="398"/>
                  <a:pt x="34" y="394"/>
                </a:cubicBezTo>
                <a:cubicBezTo>
                  <a:pt x="19" y="391"/>
                  <a:pt x="19" y="380"/>
                  <a:pt x="9" y="402"/>
                </a:cubicBezTo>
                <a:cubicBezTo>
                  <a:pt x="0" y="424"/>
                  <a:pt x="18" y="421"/>
                  <a:pt x="28" y="439"/>
                </a:cubicBezTo>
                <a:cubicBezTo>
                  <a:pt x="38" y="457"/>
                  <a:pt x="30" y="457"/>
                  <a:pt x="23" y="468"/>
                </a:cubicBezTo>
                <a:cubicBezTo>
                  <a:pt x="17" y="480"/>
                  <a:pt x="11" y="485"/>
                  <a:pt x="23" y="498"/>
                </a:cubicBezTo>
                <a:cubicBezTo>
                  <a:pt x="36" y="510"/>
                  <a:pt x="34" y="501"/>
                  <a:pt x="29" y="517"/>
                </a:cubicBezTo>
                <a:cubicBezTo>
                  <a:pt x="24" y="534"/>
                  <a:pt x="44" y="526"/>
                  <a:pt x="64" y="524"/>
                </a:cubicBezTo>
                <a:cubicBezTo>
                  <a:pt x="81" y="522"/>
                  <a:pt x="64" y="524"/>
                  <a:pt x="83" y="529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6" name="Freeform 162"/>
          <p:cNvSpPr>
            <a:spLocks/>
          </p:cNvSpPr>
          <p:nvPr/>
        </p:nvSpPr>
        <p:spPr bwMode="auto">
          <a:xfrm>
            <a:off x="5033963" y="758826"/>
            <a:ext cx="282575" cy="625475"/>
          </a:xfrm>
          <a:custGeom>
            <a:avLst/>
            <a:gdLst/>
            <a:ahLst/>
            <a:cxnLst>
              <a:cxn ang="0">
                <a:pos x="716" y="2292"/>
              </a:cxn>
              <a:cxn ang="0">
                <a:pos x="731" y="2088"/>
              </a:cxn>
              <a:cxn ang="0">
                <a:pos x="757" y="1918"/>
              </a:cxn>
              <a:cxn ang="0">
                <a:pos x="787" y="1849"/>
              </a:cxn>
              <a:cxn ang="0">
                <a:pos x="811" y="1633"/>
              </a:cxn>
              <a:cxn ang="0">
                <a:pos x="882" y="1498"/>
              </a:cxn>
              <a:cxn ang="0">
                <a:pos x="893" y="1398"/>
              </a:cxn>
              <a:cxn ang="0">
                <a:pos x="856" y="1276"/>
              </a:cxn>
              <a:cxn ang="0">
                <a:pos x="783" y="1216"/>
              </a:cxn>
              <a:cxn ang="0">
                <a:pos x="849" y="1158"/>
              </a:cxn>
              <a:cxn ang="0">
                <a:pos x="962" y="1091"/>
              </a:cxn>
              <a:cxn ang="0">
                <a:pos x="1002" y="980"/>
              </a:cxn>
              <a:cxn ang="0">
                <a:pos x="864" y="919"/>
              </a:cxn>
              <a:cxn ang="0">
                <a:pos x="1003" y="765"/>
              </a:cxn>
              <a:cxn ang="0">
                <a:pos x="1034" y="650"/>
              </a:cxn>
              <a:cxn ang="0">
                <a:pos x="935" y="660"/>
              </a:cxn>
              <a:cxn ang="0">
                <a:pos x="794" y="700"/>
              </a:cxn>
              <a:cxn ang="0">
                <a:pos x="824" y="574"/>
              </a:cxn>
              <a:cxn ang="0">
                <a:pos x="712" y="480"/>
              </a:cxn>
              <a:cxn ang="0">
                <a:pos x="674" y="580"/>
              </a:cxn>
              <a:cxn ang="0">
                <a:pos x="554" y="669"/>
              </a:cxn>
              <a:cxn ang="0">
                <a:pos x="608" y="529"/>
              </a:cxn>
              <a:cxn ang="0">
                <a:pos x="614" y="425"/>
              </a:cxn>
              <a:cxn ang="0">
                <a:pos x="602" y="368"/>
              </a:cxn>
              <a:cxn ang="0">
                <a:pos x="621" y="258"/>
              </a:cxn>
              <a:cxn ang="0">
                <a:pos x="635" y="14"/>
              </a:cxn>
              <a:cxn ang="0">
                <a:pos x="468" y="66"/>
              </a:cxn>
              <a:cxn ang="0">
                <a:pos x="373" y="226"/>
              </a:cxn>
              <a:cxn ang="0">
                <a:pos x="442" y="387"/>
              </a:cxn>
              <a:cxn ang="0">
                <a:pos x="218" y="331"/>
              </a:cxn>
              <a:cxn ang="0">
                <a:pos x="188" y="457"/>
              </a:cxn>
              <a:cxn ang="0">
                <a:pos x="331" y="539"/>
              </a:cxn>
              <a:cxn ang="0">
                <a:pos x="421" y="493"/>
              </a:cxn>
              <a:cxn ang="0">
                <a:pos x="399" y="631"/>
              </a:cxn>
              <a:cxn ang="0">
                <a:pos x="493" y="714"/>
              </a:cxn>
              <a:cxn ang="0">
                <a:pos x="577" y="811"/>
              </a:cxn>
              <a:cxn ang="0">
                <a:pos x="598" y="825"/>
              </a:cxn>
              <a:cxn ang="0">
                <a:pos x="520" y="1015"/>
              </a:cxn>
              <a:cxn ang="0">
                <a:pos x="348" y="877"/>
              </a:cxn>
              <a:cxn ang="0">
                <a:pos x="373" y="1041"/>
              </a:cxn>
              <a:cxn ang="0">
                <a:pos x="270" y="989"/>
              </a:cxn>
              <a:cxn ang="0">
                <a:pos x="22" y="983"/>
              </a:cxn>
              <a:cxn ang="0">
                <a:pos x="109" y="1191"/>
              </a:cxn>
              <a:cxn ang="0">
                <a:pos x="239" y="1265"/>
              </a:cxn>
              <a:cxn ang="0">
                <a:pos x="339" y="1191"/>
              </a:cxn>
              <a:cxn ang="0">
                <a:pos x="314" y="1344"/>
              </a:cxn>
              <a:cxn ang="0">
                <a:pos x="458" y="1385"/>
              </a:cxn>
              <a:cxn ang="0">
                <a:pos x="564" y="1304"/>
              </a:cxn>
              <a:cxn ang="0">
                <a:pos x="523" y="1155"/>
              </a:cxn>
              <a:cxn ang="0">
                <a:pos x="634" y="1220"/>
              </a:cxn>
              <a:cxn ang="0">
                <a:pos x="645" y="1310"/>
              </a:cxn>
              <a:cxn ang="0">
                <a:pos x="635" y="1377"/>
              </a:cxn>
              <a:cxn ang="0">
                <a:pos x="665" y="1491"/>
              </a:cxn>
              <a:cxn ang="0">
                <a:pos x="651" y="1760"/>
              </a:cxn>
              <a:cxn ang="0">
                <a:pos x="595" y="2044"/>
              </a:cxn>
              <a:cxn ang="0">
                <a:pos x="530" y="2185"/>
              </a:cxn>
              <a:cxn ang="0">
                <a:pos x="644" y="2273"/>
              </a:cxn>
            </a:cxnLst>
            <a:rect l="0" t="0" r="r" b="b"/>
            <a:pathLst>
              <a:path w="1057" h="2339">
                <a:moveTo>
                  <a:pt x="655" y="2307"/>
                </a:moveTo>
                <a:cubicBezTo>
                  <a:pt x="660" y="2295"/>
                  <a:pt x="658" y="2300"/>
                  <a:pt x="667" y="2287"/>
                </a:cubicBezTo>
                <a:cubicBezTo>
                  <a:pt x="676" y="2273"/>
                  <a:pt x="667" y="2287"/>
                  <a:pt x="670" y="2270"/>
                </a:cubicBezTo>
                <a:cubicBezTo>
                  <a:pt x="673" y="2254"/>
                  <a:pt x="670" y="2270"/>
                  <a:pt x="677" y="2265"/>
                </a:cubicBezTo>
                <a:cubicBezTo>
                  <a:pt x="685" y="2260"/>
                  <a:pt x="677" y="2265"/>
                  <a:pt x="686" y="2282"/>
                </a:cubicBezTo>
                <a:cubicBezTo>
                  <a:pt x="695" y="2299"/>
                  <a:pt x="686" y="2282"/>
                  <a:pt x="695" y="2295"/>
                </a:cubicBezTo>
                <a:cubicBezTo>
                  <a:pt x="704" y="2307"/>
                  <a:pt x="702" y="2315"/>
                  <a:pt x="705" y="2325"/>
                </a:cubicBezTo>
                <a:cubicBezTo>
                  <a:pt x="708" y="2335"/>
                  <a:pt x="709" y="2334"/>
                  <a:pt x="714" y="2334"/>
                </a:cubicBezTo>
                <a:cubicBezTo>
                  <a:pt x="718" y="2334"/>
                  <a:pt x="715" y="2309"/>
                  <a:pt x="716" y="2292"/>
                </a:cubicBezTo>
                <a:cubicBezTo>
                  <a:pt x="718" y="2274"/>
                  <a:pt x="712" y="2275"/>
                  <a:pt x="710" y="2259"/>
                </a:cubicBezTo>
                <a:cubicBezTo>
                  <a:pt x="708" y="2242"/>
                  <a:pt x="703" y="2257"/>
                  <a:pt x="698" y="2243"/>
                </a:cubicBezTo>
                <a:cubicBezTo>
                  <a:pt x="693" y="2229"/>
                  <a:pt x="696" y="2235"/>
                  <a:pt x="713" y="2231"/>
                </a:cubicBezTo>
                <a:cubicBezTo>
                  <a:pt x="729" y="2228"/>
                  <a:pt x="713" y="2221"/>
                  <a:pt x="710" y="2208"/>
                </a:cubicBezTo>
                <a:cubicBezTo>
                  <a:pt x="706" y="2196"/>
                  <a:pt x="720" y="2180"/>
                  <a:pt x="717" y="2162"/>
                </a:cubicBezTo>
                <a:cubicBezTo>
                  <a:pt x="713" y="2144"/>
                  <a:pt x="702" y="2151"/>
                  <a:pt x="691" y="2137"/>
                </a:cubicBezTo>
                <a:cubicBezTo>
                  <a:pt x="680" y="2122"/>
                  <a:pt x="689" y="2120"/>
                  <a:pt x="700" y="2125"/>
                </a:cubicBezTo>
                <a:cubicBezTo>
                  <a:pt x="710" y="2129"/>
                  <a:pt x="715" y="2127"/>
                  <a:pt x="719" y="2107"/>
                </a:cubicBezTo>
                <a:cubicBezTo>
                  <a:pt x="723" y="2086"/>
                  <a:pt x="716" y="2094"/>
                  <a:pt x="731" y="2088"/>
                </a:cubicBezTo>
                <a:cubicBezTo>
                  <a:pt x="746" y="2082"/>
                  <a:pt x="737" y="2066"/>
                  <a:pt x="724" y="2044"/>
                </a:cubicBezTo>
                <a:cubicBezTo>
                  <a:pt x="712" y="2022"/>
                  <a:pt x="726" y="2033"/>
                  <a:pt x="736" y="2028"/>
                </a:cubicBezTo>
                <a:cubicBezTo>
                  <a:pt x="747" y="2023"/>
                  <a:pt x="736" y="2014"/>
                  <a:pt x="734" y="1990"/>
                </a:cubicBezTo>
                <a:cubicBezTo>
                  <a:pt x="733" y="1967"/>
                  <a:pt x="739" y="1974"/>
                  <a:pt x="736" y="1959"/>
                </a:cubicBezTo>
                <a:cubicBezTo>
                  <a:pt x="732" y="1944"/>
                  <a:pt x="728" y="1963"/>
                  <a:pt x="724" y="1952"/>
                </a:cubicBezTo>
                <a:cubicBezTo>
                  <a:pt x="719" y="1941"/>
                  <a:pt x="716" y="1930"/>
                  <a:pt x="707" y="1924"/>
                </a:cubicBezTo>
                <a:cubicBezTo>
                  <a:pt x="698" y="1918"/>
                  <a:pt x="707" y="1916"/>
                  <a:pt x="726" y="1922"/>
                </a:cubicBezTo>
                <a:cubicBezTo>
                  <a:pt x="746" y="1928"/>
                  <a:pt x="734" y="1918"/>
                  <a:pt x="740" y="1904"/>
                </a:cubicBezTo>
                <a:cubicBezTo>
                  <a:pt x="745" y="1889"/>
                  <a:pt x="746" y="1910"/>
                  <a:pt x="757" y="1918"/>
                </a:cubicBezTo>
                <a:cubicBezTo>
                  <a:pt x="769" y="1927"/>
                  <a:pt x="758" y="1934"/>
                  <a:pt x="773" y="1947"/>
                </a:cubicBezTo>
                <a:cubicBezTo>
                  <a:pt x="788" y="1960"/>
                  <a:pt x="780" y="1937"/>
                  <a:pt x="783" y="1919"/>
                </a:cubicBezTo>
                <a:cubicBezTo>
                  <a:pt x="786" y="1902"/>
                  <a:pt x="790" y="1907"/>
                  <a:pt x="798" y="1924"/>
                </a:cubicBezTo>
                <a:cubicBezTo>
                  <a:pt x="805" y="1941"/>
                  <a:pt x="804" y="1937"/>
                  <a:pt x="801" y="1955"/>
                </a:cubicBezTo>
                <a:cubicBezTo>
                  <a:pt x="798" y="1974"/>
                  <a:pt x="812" y="1983"/>
                  <a:pt x="825" y="1974"/>
                </a:cubicBezTo>
                <a:cubicBezTo>
                  <a:pt x="838" y="1965"/>
                  <a:pt x="823" y="1952"/>
                  <a:pt x="819" y="1933"/>
                </a:cubicBezTo>
                <a:cubicBezTo>
                  <a:pt x="814" y="1914"/>
                  <a:pt x="828" y="1932"/>
                  <a:pt x="827" y="1915"/>
                </a:cubicBezTo>
                <a:cubicBezTo>
                  <a:pt x="827" y="1897"/>
                  <a:pt x="811" y="1898"/>
                  <a:pt x="802" y="1885"/>
                </a:cubicBezTo>
                <a:cubicBezTo>
                  <a:pt x="793" y="1872"/>
                  <a:pt x="794" y="1868"/>
                  <a:pt x="787" y="1849"/>
                </a:cubicBezTo>
                <a:cubicBezTo>
                  <a:pt x="779" y="1830"/>
                  <a:pt x="783" y="1819"/>
                  <a:pt x="788" y="1798"/>
                </a:cubicBezTo>
                <a:cubicBezTo>
                  <a:pt x="792" y="1776"/>
                  <a:pt x="796" y="1787"/>
                  <a:pt x="816" y="1787"/>
                </a:cubicBezTo>
                <a:cubicBezTo>
                  <a:pt x="835" y="1786"/>
                  <a:pt x="845" y="1785"/>
                  <a:pt x="866" y="1789"/>
                </a:cubicBezTo>
                <a:cubicBezTo>
                  <a:pt x="887" y="1793"/>
                  <a:pt x="882" y="1783"/>
                  <a:pt x="865" y="1774"/>
                </a:cubicBezTo>
                <a:cubicBezTo>
                  <a:pt x="847" y="1765"/>
                  <a:pt x="847" y="1771"/>
                  <a:pt x="824" y="1760"/>
                </a:cubicBezTo>
                <a:cubicBezTo>
                  <a:pt x="802" y="1750"/>
                  <a:pt x="826" y="1743"/>
                  <a:pt x="825" y="1728"/>
                </a:cubicBezTo>
                <a:cubicBezTo>
                  <a:pt x="825" y="1713"/>
                  <a:pt x="816" y="1712"/>
                  <a:pt x="810" y="1695"/>
                </a:cubicBezTo>
                <a:cubicBezTo>
                  <a:pt x="804" y="1677"/>
                  <a:pt x="804" y="1678"/>
                  <a:pt x="806" y="1669"/>
                </a:cubicBezTo>
                <a:cubicBezTo>
                  <a:pt x="807" y="1659"/>
                  <a:pt x="810" y="1657"/>
                  <a:pt x="811" y="1633"/>
                </a:cubicBezTo>
                <a:cubicBezTo>
                  <a:pt x="812" y="1608"/>
                  <a:pt x="801" y="1617"/>
                  <a:pt x="792" y="1605"/>
                </a:cubicBezTo>
                <a:cubicBezTo>
                  <a:pt x="783" y="1592"/>
                  <a:pt x="796" y="1594"/>
                  <a:pt x="809" y="1588"/>
                </a:cubicBezTo>
                <a:cubicBezTo>
                  <a:pt x="823" y="1582"/>
                  <a:pt x="827" y="1578"/>
                  <a:pt x="833" y="1559"/>
                </a:cubicBezTo>
                <a:cubicBezTo>
                  <a:pt x="838" y="1541"/>
                  <a:pt x="827" y="1542"/>
                  <a:pt x="816" y="1526"/>
                </a:cubicBezTo>
                <a:cubicBezTo>
                  <a:pt x="805" y="1511"/>
                  <a:pt x="831" y="1516"/>
                  <a:pt x="840" y="1521"/>
                </a:cubicBezTo>
                <a:cubicBezTo>
                  <a:pt x="849" y="1525"/>
                  <a:pt x="852" y="1540"/>
                  <a:pt x="870" y="1538"/>
                </a:cubicBezTo>
                <a:cubicBezTo>
                  <a:pt x="887" y="1536"/>
                  <a:pt x="872" y="1522"/>
                  <a:pt x="860" y="1515"/>
                </a:cubicBezTo>
                <a:cubicBezTo>
                  <a:pt x="848" y="1508"/>
                  <a:pt x="862" y="1498"/>
                  <a:pt x="870" y="1484"/>
                </a:cubicBezTo>
                <a:cubicBezTo>
                  <a:pt x="879" y="1471"/>
                  <a:pt x="878" y="1485"/>
                  <a:pt x="882" y="1498"/>
                </a:cubicBezTo>
                <a:cubicBezTo>
                  <a:pt x="887" y="1512"/>
                  <a:pt x="881" y="1515"/>
                  <a:pt x="893" y="1514"/>
                </a:cubicBezTo>
                <a:cubicBezTo>
                  <a:pt x="905" y="1513"/>
                  <a:pt x="899" y="1507"/>
                  <a:pt x="891" y="1488"/>
                </a:cubicBezTo>
                <a:cubicBezTo>
                  <a:pt x="884" y="1469"/>
                  <a:pt x="891" y="1473"/>
                  <a:pt x="900" y="1462"/>
                </a:cubicBezTo>
                <a:cubicBezTo>
                  <a:pt x="909" y="1450"/>
                  <a:pt x="912" y="1463"/>
                  <a:pt x="924" y="1472"/>
                </a:cubicBezTo>
                <a:cubicBezTo>
                  <a:pt x="936" y="1481"/>
                  <a:pt x="934" y="1464"/>
                  <a:pt x="932" y="1450"/>
                </a:cubicBezTo>
                <a:cubicBezTo>
                  <a:pt x="931" y="1435"/>
                  <a:pt x="919" y="1434"/>
                  <a:pt x="902" y="1427"/>
                </a:cubicBezTo>
                <a:cubicBezTo>
                  <a:pt x="886" y="1419"/>
                  <a:pt x="902" y="1427"/>
                  <a:pt x="890" y="1411"/>
                </a:cubicBezTo>
                <a:cubicBezTo>
                  <a:pt x="878" y="1396"/>
                  <a:pt x="887" y="1391"/>
                  <a:pt x="887" y="1391"/>
                </a:cubicBezTo>
                <a:cubicBezTo>
                  <a:pt x="887" y="1391"/>
                  <a:pt x="899" y="1405"/>
                  <a:pt x="893" y="1398"/>
                </a:cubicBezTo>
                <a:cubicBezTo>
                  <a:pt x="887" y="1391"/>
                  <a:pt x="896" y="1390"/>
                  <a:pt x="900" y="1374"/>
                </a:cubicBezTo>
                <a:cubicBezTo>
                  <a:pt x="905" y="1358"/>
                  <a:pt x="903" y="1364"/>
                  <a:pt x="915" y="1345"/>
                </a:cubicBezTo>
                <a:cubicBezTo>
                  <a:pt x="926" y="1327"/>
                  <a:pt x="912" y="1336"/>
                  <a:pt x="901" y="1331"/>
                </a:cubicBezTo>
                <a:cubicBezTo>
                  <a:pt x="891" y="1327"/>
                  <a:pt x="903" y="1321"/>
                  <a:pt x="898" y="1298"/>
                </a:cubicBezTo>
                <a:cubicBezTo>
                  <a:pt x="893" y="1275"/>
                  <a:pt x="876" y="1317"/>
                  <a:pt x="858" y="1332"/>
                </a:cubicBezTo>
                <a:cubicBezTo>
                  <a:pt x="841" y="1347"/>
                  <a:pt x="816" y="1368"/>
                  <a:pt x="817" y="1354"/>
                </a:cubicBezTo>
                <a:cubicBezTo>
                  <a:pt x="819" y="1341"/>
                  <a:pt x="829" y="1344"/>
                  <a:pt x="842" y="1330"/>
                </a:cubicBezTo>
                <a:cubicBezTo>
                  <a:pt x="855" y="1316"/>
                  <a:pt x="844" y="1322"/>
                  <a:pt x="849" y="1308"/>
                </a:cubicBezTo>
                <a:cubicBezTo>
                  <a:pt x="855" y="1293"/>
                  <a:pt x="854" y="1301"/>
                  <a:pt x="856" y="1276"/>
                </a:cubicBezTo>
                <a:cubicBezTo>
                  <a:pt x="859" y="1250"/>
                  <a:pt x="856" y="1276"/>
                  <a:pt x="874" y="1260"/>
                </a:cubicBezTo>
                <a:cubicBezTo>
                  <a:pt x="892" y="1245"/>
                  <a:pt x="874" y="1260"/>
                  <a:pt x="868" y="1239"/>
                </a:cubicBezTo>
                <a:cubicBezTo>
                  <a:pt x="862" y="1217"/>
                  <a:pt x="852" y="1247"/>
                  <a:pt x="843" y="1260"/>
                </a:cubicBezTo>
                <a:cubicBezTo>
                  <a:pt x="834" y="1273"/>
                  <a:pt x="821" y="1284"/>
                  <a:pt x="802" y="1292"/>
                </a:cubicBezTo>
                <a:cubicBezTo>
                  <a:pt x="783" y="1301"/>
                  <a:pt x="805" y="1283"/>
                  <a:pt x="818" y="1269"/>
                </a:cubicBezTo>
                <a:cubicBezTo>
                  <a:pt x="831" y="1255"/>
                  <a:pt x="821" y="1261"/>
                  <a:pt x="821" y="1238"/>
                </a:cubicBezTo>
                <a:cubicBezTo>
                  <a:pt x="820" y="1215"/>
                  <a:pt x="821" y="1238"/>
                  <a:pt x="832" y="1225"/>
                </a:cubicBezTo>
                <a:cubicBezTo>
                  <a:pt x="844" y="1212"/>
                  <a:pt x="841" y="1217"/>
                  <a:pt x="830" y="1202"/>
                </a:cubicBezTo>
                <a:cubicBezTo>
                  <a:pt x="820" y="1187"/>
                  <a:pt x="811" y="1211"/>
                  <a:pt x="783" y="1216"/>
                </a:cubicBezTo>
                <a:cubicBezTo>
                  <a:pt x="755" y="1222"/>
                  <a:pt x="783" y="1216"/>
                  <a:pt x="785" y="1206"/>
                </a:cubicBezTo>
                <a:cubicBezTo>
                  <a:pt x="786" y="1195"/>
                  <a:pt x="791" y="1197"/>
                  <a:pt x="807" y="1191"/>
                </a:cubicBezTo>
                <a:cubicBezTo>
                  <a:pt x="823" y="1185"/>
                  <a:pt x="824" y="1178"/>
                  <a:pt x="833" y="1161"/>
                </a:cubicBezTo>
                <a:cubicBezTo>
                  <a:pt x="842" y="1144"/>
                  <a:pt x="831" y="1142"/>
                  <a:pt x="809" y="1142"/>
                </a:cubicBezTo>
                <a:cubicBezTo>
                  <a:pt x="787" y="1143"/>
                  <a:pt x="814" y="1135"/>
                  <a:pt x="810" y="1116"/>
                </a:cubicBezTo>
                <a:cubicBezTo>
                  <a:pt x="807" y="1097"/>
                  <a:pt x="815" y="1104"/>
                  <a:pt x="833" y="1109"/>
                </a:cubicBezTo>
                <a:cubicBezTo>
                  <a:pt x="850" y="1114"/>
                  <a:pt x="834" y="1120"/>
                  <a:pt x="847" y="1131"/>
                </a:cubicBezTo>
                <a:cubicBezTo>
                  <a:pt x="861" y="1142"/>
                  <a:pt x="864" y="1128"/>
                  <a:pt x="871" y="1135"/>
                </a:cubicBezTo>
                <a:cubicBezTo>
                  <a:pt x="879" y="1142"/>
                  <a:pt x="862" y="1145"/>
                  <a:pt x="849" y="1158"/>
                </a:cubicBezTo>
                <a:cubicBezTo>
                  <a:pt x="836" y="1170"/>
                  <a:pt x="848" y="1183"/>
                  <a:pt x="870" y="1187"/>
                </a:cubicBezTo>
                <a:cubicBezTo>
                  <a:pt x="892" y="1190"/>
                  <a:pt x="887" y="1191"/>
                  <a:pt x="904" y="1179"/>
                </a:cubicBezTo>
                <a:cubicBezTo>
                  <a:pt x="922" y="1166"/>
                  <a:pt x="903" y="1168"/>
                  <a:pt x="908" y="1155"/>
                </a:cubicBezTo>
                <a:cubicBezTo>
                  <a:pt x="914" y="1142"/>
                  <a:pt x="913" y="1146"/>
                  <a:pt x="935" y="1136"/>
                </a:cubicBezTo>
                <a:cubicBezTo>
                  <a:pt x="957" y="1126"/>
                  <a:pt x="935" y="1136"/>
                  <a:pt x="947" y="1137"/>
                </a:cubicBezTo>
                <a:cubicBezTo>
                  <a:pt x="958" y="1137"/>
                  <a:pt x="947" y="1137"/>
                  <a:pt x="976" y="1143"/>
                </a:cubicBezTo>
                <a:cubicBezTo>
                  <a:pt x="1006" y="1150"/>
                  <a:pt x="997" y="1136"/>
                  <a:pt x="992" y="1103"/>
                </a:cubicBezTo>
                <a:cubicBezTo>
                  <a:pt x="987" y="1069"/>
                  <a:pt x="992" y="1103"/>
                  <a:pt x="973" y="1111"/>
                </a:cubicBezTo>
                <a:cubicBezTo>
                  <a:pt x="954" y="1120"/>
                  <a:pt x="973" y="1111"/>
                  <a:pt x="962" y="1091"/>
                </a:cubicBezTo>
                <a:cubicBezTo>
                  <a:pt x="952" y="1070"/>
                  <a:pt x="956" y="1097"/>
                  <a:pt x="948" y="1097"/>
                </a:cubicBezTo>
                <a:cubicBezTo>
                  <a:pt x="939" y="1096"/>
                  <a:pt x="940" y="1096"/>
                  <a:pt x="919" y="1087"/>
                </a:cubicBezTo>
                <a:cubicBezTo>
                  <a:pt x="899" y="1078"/>
                  <a:pt x="902" y="1097"/>
                  <a:pt x="900" y="1086"/>
                </a:cubicBezTo>
                <a:cubicBezTo>
                  <a:pt x="899" y="1076"/>
                  <a:pt x="902" y="1080"/>
                  <a:pt x="901" y="1060"/>
                </a:cubicBezTo>
                <a:cubicBezTo>
                  <a:pt x="901" y="1040"/>
                  <a:pt x="901" y="1060"/>
                  <a:pt x="920" y="1041"/>
                </a:cubicBezTo>
                <a:cubicBezTo>
                  <a:pt x="939" y="1022"/>
                  <a:pt x="935" y="1029"/>
                  <a:pt x="961" y="1009"/>
                </a:cubicBezTo>
                <a:cubicBezTo>
                  <a:pt x="988" y="989"/>
                  <a:pt x="975" y="1014"/>
                  <a:pt x="994" y="1021"/>
                </a:cubicBezTo>
                <a:cubicBezTo>
                  <a:pt x="1013" y="1029"/>
                  <a:pt x="1007" y="1021"/>
                  <a:pt x="1005" y="1001"/>
                </a:cubicBezTo>
                <a:cubicBezTo>
                  <a:pt x="1004" y="980"/>
                  <a:pt x="1005" y="1001"/>
                  <a:pt x="1002" y="980"/>
                </a:cubicBezTo>
                <a:cubicBezTo>
                  <a:pt x="999" y="960"/>
                  <a:pt x="1014" y="973"/>
                  <a:pt x="1008" y="945"/>
                </a:cubicBezTo>
                <a:cubicBezTo>
                  <a:pt x="1002" y="916"/>
                  <a:pt x="994" y="940"/>
                  <a:pt x="983" y="955"/>
                </a:cubicBezTo>
                <a:cubicBezTo>
                  <a:pt x="971" y="971"/>
                  <a:pt x="974" y="955"/>
                  <a:pt x="971" y="934"/>
                </a:cubicBezTo>
                <a:cubicBezTo>
                  <a:pt x="968" y="912"/>
                  <a:pt x="971" y="934"/>
                  <a:pt x="952" y="939"/>
                </a:cubicBezTo>
                <a:cubicBezTo>
                  <a:pt x="933" y="945"/>
                  <a:pt x="952" y="939"/>
                  <a:pt x="932" y="931"/>
                </a:cubicBezTo>
                <a:cubicBezTo>
                  <a:pt x="913" y="922"/>
                  <a:pt x="921" y="931"/>
                  <a:pt x="906" y="931"/>
                </a:cubicBezTo>
                <a:cubicBezTo>
                  <a:pt x="891" y="930"/>
                  <a:pt x="907" y="920"/>
                  <a:pt x="888" y="903"/>
                </a:cubicBezTo>
                <a:cubicBezTo>
                  <a:pt x="869" y="886"/>
                  <a:pt x="881" y="918"/>
                  <a:pt x="869" y="940"/>
                </a:cubicBezTo>
                <a:cubicBezTo>
                  <a:pt x="858" y="962"/>
                  <a:pt x="869" y="940"/>
                  <a:pt x="864" y="919"/>
                </a:cubicBezTo>
                <a:cubicBezTo>
                  <a:pt x="860" y="899"/>
                  <a:pt x="858" y="899"/>
                  <a:pt x="858" y="879"/>
                </a:cubicBezTo>
                <a:cubicBezTo>
                  <a:pt x="858" y="859"/>
                  <a:pt x="839" y="860"/>
                  <a:pt x="852" y="856"/>
                </a:cubicBezTo>
                <a:cubicBezTo>
                  <a:pt x="865" y="853"/>
                  <a:pt x="867" y="858"/>
                  <a:pt x="895" y="861"/>
                </a:cubicBezTo>
                <a:cubicBezTo>
                  <a:pt x="923" y="864"/>
                  <a:pt x="920" y="871"/>
                  <a:pt x="950" y="883"/>
                </a:cubicBezTo>
                <a:cubicBezTo>
                  <a:pt x="979" y="895"/>
                  <a:pt x="973" y="869"/>
                  <a:pt x="1002" y="855"/>
                </a:cubicBezTo>
                <a:cubicBezTo>
                  <a:pt x="1032" y="842"/>
                  <a:pt x="1013" y="856"/>
                  <a:pt x="1024" y="832"/>
                </a:cubicBezTo>
                <a:cubicBezTo>
                  <a:pt x="1036" y="809"/>
                  <a:pt x="1022" y="812"/>
                  <a:pt x="1012" y="791"/>
                </a:cubicBezTo>
                <a:cubicBezTo>
                  <a:pt x="1001" y="769"/>
                  <a:pt x="1019" y="786"/>
                  <a:pt x="1022" y="764"/>
                </a:cubicBezTo>
                <a:cubicBezTo>
                  <a:pt x="1024" y="743"/>
                  <a:pt x="1009" y="764"/>
                  <a:pt x="1003" y="765"/>
                </a:cubicBezTo>
                <a:cubicBezTo>
                  <a:pt x="997" y="766"/>
                  <a:pt x="991" y="752"/>
                  <a:pt x="964" y="745"/>
                </a:cubicBezTo>
                <a:cubicBezTo>
                  <a:pt x="938" y="737"/>
                  <a:pt x="958" y="756"/>
                  <a:pt x="948" y="770"/>
                </a:cubicBezTo>
                <a:cubicBezTo>
                  <a:pt x="938" y="785"/>
                  <a:pt x="943" y="798"/>
                  <a:pt x="928" y="807"/>
                </a:cubicBezTo>
                <a:cubicBezTo>
                  <a:pt x="913" y="815"/>
                  <a:pt x="929" y="792"/>
                  <a:pt x="931" y="775"/>
                </a:cubicBezTo>
                <a:cubicBezTo>
                  <a:pt x="932" y="758"/>
                  <a:pt x="922" y="772"/>
                  <a:pt x="916" y="764"/>
                </a:cubicBezTo>
                <a:cubicBezTo>
                  <a:pt x="910" y="755"/>
                  <a:pt x="929" y="744"/>
                  <a:pt x="948" y="724"/>
                </a:cubicBezTo>
                <a:cubicBezTo>
                  <a:pt x="967" y="704"/>
                  <a:pt x="954" y="715"/>
                  <a:pt x="978" y="707"/>
                </a:cubicBezTo>
                <a:cubicBezTo>
                  <a:pt x="1003" y="699"/>
                  <a:pt x="990" y="698"/>
                  <a:pt x="999" y="682"/>
                </a:cubicBezTo>
                <a:cubicBezTo>
                  <a:pt x="1007" y="667"/>
                  <a:pt x="1016" y="669"/>
                  <a:pt x="1034" y="650"/>
                </a:cubicBezTo>
                <a:cubicBezTo>
                  <a:pt x="1051" y="630"/>
                  <a:pt x="1042" y="638"/>
                  <a:pt x="1048" y="617"/>
                </a:cubicBezTo>
                <a:cubicBezTo>
                  <a:pt x="1054" y="596"/>
                  <a:pt x="1057" y="595"/>
                  <a:pt x="1048" y="580"/>
                </a:cubicBezTo>
                <a:cubicBezTo>
                  <a:pt x="1039" y="565"/>
                  <a:pt x="1031" y="583"/>
                  <a:pt x="1021" y="593"/>
                </a:cubicBezTo>
                <a:cubicBezTo>
                  <a:pt x="1011" y="604"/>
                  <a:pt x="1011" y="607"/>
                  <a:pt x="992" y="612"/>
                </a:cubicBezTo>
                <a:cubicBezTo>
                  <a:pt x="973" y="616"/>
                  <a:pt x="986" y="629"/>
                  <a:pt x="976" y="635"/>
                </a:cubicBezTo>
                <a:cubicBezTo>
                  <a:pt x="966" y="641"/>
                  <a:pt x="975" y="656"/>
                  <a:pt x="962" y="670"/>
                </a:cubicBezTo>
                <a:cubicBezTo>
                  <a:pt x="949" y="684"/>
                  <a:pt x="952" y="666"/>
                  <a:pt x="959" y="655"/>
                </a:cubicBezTo>
                <a:cubicBezTo>
                  <a:pt x="966" y="645"/>
                  <a:pt x="960" y="641"/>
                  <a:pt x="944" y="631"/>
                </a:cubicBezTo>
                <a:cubicBezTo>
                  <a:pt x="927" y="621"/>
                  <a:pt x="941" y="640"/>
                  <a:pt x="935" y="660"/>
                </a:cubicBezTo>
                <a:cubicBezTo>
                  <a:pt x="930" y="679"/>
                  <a:pt x="928" y="670"/>
                  <a:pt x="915" y="681"/>
                </a:cubicBezTo>
                <a:cubicBezTo>
                  <a:pt x="902" y="693"/>
                  <a:pt x="921" y="692"/>
                  <a:pt x="915" y="716"/>
                </a:cubicBezTo>
                <a:cubicBezTo>
                  <a:pt x="910" y="739"/>
                  <a:pt x="908" y="717"/>
                  <a:pt x="898" y="707"/>
                </a:cubicBezTo>
                <a:cubicBezTo>
                  <a:pt x="887" y="697"/>
                  <a:pt x="887" y="728"/>
                  <a:pt x="885" y="741"/>
                </a:cubicBezTo>
                <a:cubicBezTo>
                  <a:pt x="882" y="754"/>
                  <a:pt x="876" y="778"/>
                  <a:pt x="875" y="760"/>
                </a:cubicBezTo>
                <a:cubicBezTo>
                  <a:pt x="875" y="743"/>
                  <a:pt x="868" y="736"/>
                  <a:pt x="873" y="715"/>
                </a:cubicBezTo>
                <a:cubicBezTo>
                  <a:pt x="877" y="694"/>
                  <a:pt x="875" y="699"/>
                  <a:pt x="865" y="682"/>
                </a:cubicBezTo>
                <a:cubicBezTo>
                  <a:pt x="855" y="664"/>
                  <a:pt x="834" y="695"/>
                  <a:pt x="821" y="700"/>
                </a:cubicBezTo>
                <a:cubicBezTo>
                  <a:pt x="808" y="704"/>
                  <a:pt x="802" y="705"/>
                  <a:pt x="794" y="700"/>
                </a:cubicBezTo>
                <a:cubicBezTo>
                  <a:pt x="787" y="694"/>
                  <a:pt x="806" y="687"/>
                  <a:pt x="819" y="680"/>
                </a:cubicBezTo>
                <a:cubicBezTo>
                  <a:pt x="832" y="672"/>
                  <a:pt x="831" y="673"/>
                  <a:pt x="825" y="656"/>
                </a:cubicBezTo>
                <a:cubicBezTo>
                  <a:pt x="819" y="638"/>
                  <a:pt x="825" y="656"/>
                  <a:pt x="810" y="663"/>
                </a:cubicBezTo>
                <a:cubicBezTo>
                  <a:pt x="796" y="671"/>
                  <a:pt x="784" y="677"/>
                  <a:pt x="769" y="684"/>
                </a:cubicBezTo>
                <a:cubicBezTo>
                  <a:pt x="755" y="691"/>
                  <a:pt x="737" y="701"/>
                  <a:pt x="730" y="707"/>
                </a:cubicBezTo>
                <a:cubicBezTo>
                  <a:pt x="722" y="714"/>
                  <a:pt x="806" y="635"/>
                  <a:pt x="832" y="619"/>
                </a:cubicBezTo>
                <a:cubicBezTo>
                  <a:pt x="858" y="603"/>
                  <a:pt x="857" y="616"/>
                  <a:pt x="861" y="602"/>
                </a:cubicBezTo>
                <a:cubicBezTo>
                  <a:pt x="865" y="588"/>
                  <a:pt x="868" y="593"/>
                  <a:pt x="846" y="581"/>
                </a:cubicBezTo>
                <a:cubicBezTo>
                  <a:pt x="824" y="570"/>
                  <a:pt x="829" y="582"/>
                  <a:pt x="824" y="574"/>
                </a:cubicBezTo>
                <a:cubicBezTo>
                  <a:pt x="820" y="566"/>
                  <a:pt x="840" y="567"/>
                  <a:pt x="855" y="561"/>
                </a:cubicBezTo>
                <a:cubicBezTo>
                  <a:pt x="869" y="555"/>
                  <a:pt x="855" y="547"/>
                  <a:pt x="831" y="528"/>
                </a:cubicBezTo>
                <a:cubicBezTo>
                  <a:pt x="807" y="508"/>
                  <a:pt x="818" y="534"/>
                  <a:pt x="809" y="540"/>
                </a:cubicBezTo>
                <a:cubicBezTo>
                  <a:pt x="800" y="546"/>
                  <a:pt x="809" y="540"/>
                  <a:pt x="809" y="537"/>
                </a:cubicBezTo>
                <a:cubicBezTo>
                  <a:pt x="808" y="535"/>
                  <a:pt x="804" y="523"/>
                  <a:pt x="807" y="507"/>
                </a:cubicBezTo>
                <a:cubicBezTo>
                  <a:pt x="810" y="491"/>
                  <a:pt x="807" y="495"/>
                  <a:pt x="799" y="462"/>
                </a:cubicBezTo>
                <a:cubicBezTo>
                  <a:pt x="792" y="428"/>
                  <a:pt x="780" y="446"/>
                  <a:pt x="751" y="441"/>
                </a:cubicBezTo>
                <a:cubicBezTo>
                  <a:pt x="721" y="436"/>
                  <a:pt x="741" y="448"/>
                  <a:pt x="735" y="464"/>
                </a:cubicBezTo>
                <a:cubicBezTo>
                  <a:pt x="729" y="479"/>
                  <a:pt x="719" y="468"/>
                  <a:pt x="712" y="480"/>
                </a:cubicBezTo>
                <a:cubicBezTo>
                  <a:pt x="705" y="492"/>
                  <a:pt x="703" y="462"/>
                  <a:pt x="685" y="456"/>
                </a:cubicBezTo>
                <a:cubicBezTo>
                  <a:pt x="667" y="450"/>
                  <a:pt x="669" y="473"/>
                  <a:pt x="666" y="492"/>
                </a:cubicBezTo>
                <a:cubicBezTo>
                  <a:pt x="663" y="512"/>
                  <a:pt x="653" y="492"/>
                  <a:pt x="652" y="514"/>
                </a:cubicBezTo>
                <a:cubicBezTo>
                  <a:pt x="650" y="537"/>
                  <a:pt x="659" y="525"/>
                  <a:pt x="684" y="537"/>
                </a:cubicBezTo>
                <a:cubicBezTo>
                  <a:pt x="709" y="549"/>
                  <a:pt x="691" y="541"/>
                  <a:pt x="702" y="552"/>
                </a:cubicBezTo>
                <a:cubicBezTo>
                  <a:pt x="712" y="563"/>
                  <a:pt x="712" y="562"/>
                  <a:pt x="712" y="582"/>
                </a:cubicBezTo>
                <a:cubicBezTo>
                  <a:pt x="713" y="602"/>
                  <a:pt x="712" y="582"/>
                  <a:pt x="704" y="576"/>
                </a:cubicBezTo>
                <a:cubicBezTo>
                  <a:pt x="695" y="571"/>
                  <a:pt x="693" y="574"/>
                  <a:pt x="680" y="586"/>
                </a:cubicBezTo>
                <a:cubicBezTo>
                  <a:pt x="667" y="597"/>
                  <a:pt x="680" y="586"/>
                  <a:pt x="674" y="580"/>
                </a:cubicBezTo>
                <a:cubicBezTo>
                  <a:pt x="668" y="575"/>
                  <a:pt x="659" y="574"/>
                  <a:pt x="645" y="584"/>
                </a:cubicBezTo>
                <a:cubicBezTo>
                  <a:pt x="630" y="594"/>
                  <a:pt x="627" y="597"/>
                  <a:pt x="614" y="593"/>
                </a:cubicBezTo>
                <a:cubicBezTo>
                  <a:pt x="601" y="590"/>
                  <a:pt x="589" y="601"/>
                  <a:pt x="585" y="636"/>
                </a:cubicBezTo>
                <a:cubicBezTo>
                  <a:pt x="581" y="670"/>
                  <a:pt x="579" y="667"/>
                  <a:pt x="578" y="683"/>
                </a:cubicBezTo>
                <a:cubicBezTo>
                  <a:pt x="577" y="699"/>
                  <a:pt x="563" y="705"/>
                  <a:pt x="555" y="709"/>
                </a:cubicBezTo>
                <a:cubicBezTo>
                  <a:pt x="546" y="712"/>
                  <a:pt x="540" y="711"/>
                  <a:pt x="531" y="708"/>
                </a:cubicBezTo>
                <a:cubicBezTo>
                  <a:pt x="522" y="704"/>
                  <a:pt x="529" y="696"/>
                  <a:pt x="538" y="693"/>
                </a:cubicBezTo>
                <a:cubicBezTo>
                  <a:pt x="547" y="691"/>
                  <a:pt x="540" y="685"/>
                  <a:pt x="537" y="673"/>
                </a:cubicBezTo>
                <a:cubicBezTo>
                  <a:pt x="534" y="661"/>
                  <a:pt x="538" y="667"/>
                  <a:pt x="554" y="669"/>
                </a:cubicBezTo>
                <a:cubicBezTo>
                  <a:pt x="570" y="671"/>
                  <a:pt x="563" y="664"/>
                  <a:pt x="556" y="650"/>
                </a:cubicBezTo>
                <a:cubicBezTo>
                  <a:pt x="548" y="637"/>
                  <a:pt x="554" y="637"/>
                  <a:pt x="552" y="626"/>
                </a:cubicBezTo>
                <a:cubicBezTo>
                  <a:pt x="551" y="616"/>
                  <a:pt x="561" y="625"/>
                  <a:pt x="563" y="611"/>
                </a:cubicBezTo>
                <a:cubicBezTo>
                  <a:pt x="564" y="596"/>
                  <a:pt x="565" y="599"/>
                  <a:pt x="577" y="590"/>
                </a:cubicBezTo>
                <a:cubicBezTo>
                  <a:pt x="589" y="582"/>
                  <a:pt x="582" y="581"/>
                  <a:pt x="586" y="567"/>
                </a:cubicBezTo>
                <a:cubicBezTo>
                  <a:pt x="590" y="552"/>
                  <a:pt x="587" y="560"/>
                  <a:pt x="584" y="544"/>
                </a:cubicBezTo>
                <a:cubicBezTo>
                  <a:pt x="581" y="528"/>
                  <a:pt x="593" y="543"/>
                  <a:pt x="596" y="557"/>
                </a:cubicBezTo>
                <a:cubicBezTo>
                  <a:pt x="599" y="570"/>
                  <a:pt x="598" y="571"/>
                  <a:pt x="617" y="566"/>
                </a:cubicBezTo>
                <a:cubicBezTo>
                  <a:pt x="636" y="560"/>
                  <a:pt x="624" y="550"/>
                  <a:pt x="608" y="529"/>
                </a:cubicBezTo>
                <a:cubicBezTo>
                  <a:pt x="591" y="509"/>
                  <a:pt x="608" y="529"/>
                  <a:pt x="607" y="516"/>
                </a:cubicBezTo>
                <a:cubicBezTo>
                  <a:pt x="607" y="503"/>
                  <a:pt x="607" y="516"/>
                  <a:pt x="613" y="503"/>
                </a:cubicBezTo>
                <a:cubicBezTo>
                  <a:pt x="619" y="490"/>
                  <a:pt x="613" y="487"/>
                  <a:pt x="607" y="484"/>
                </a:cubicBezTo>
                <a:cubicBezTo>
                  <a:pt x="601" y="482"/>
                  <a:pt x="613" y="487"/>
                  <a:pt x="616" y="477"/>
                </a:cubicBezTo>
                <a:cubicBezTo>
                  <a:pt x="619" y="466"/>
                  <a:pt x="616" y="477"/>
                  <a:pt x="625" y="475"/>
                </a:cubicBezTo>
                <a:cubicBezTo>
                  <a:pt x="634" y="472"/>
                  <a:pt x="631" y="475"/>
                  <a:pt x="639" y="469"/>
                </a:cubicBezTo>
                <a:cubicBezTo>
                  <a:pt x="648" y="463"/>
                  <a:pt x="636" y="455"/>
                  <a:pt x="632" y="439"/>
                </a:cubicBezTo>
                <a:cubicBezTo>
                  <a:pt x="627" y="423"/>
                  <a:pt x="639" y="437"/>
                  <a:pt x="638" y="425"/>
                </a:cubicBezTo>
                <a:cubicBezTo>
                  <a:pt x="636" y="413"/>
                  <a:pt x="629" y="421"/>
                  <a:pt x="614" y="425"/>
                </a:cubicBezTo>
                <a:cubicBezTo>
                  <a:pt x="599" y="430"/>
                  <a:pt x="607" y="440"/>
                  <a:pt x="600" y="450"/>
                </a:cubicBezTo>
                <a:cubicBezTo>
                  <a:pt x="592" y="460"/>
                  <a:pt x="597" y="460"/>
                  <a:pt x="603" y="468"/>
                </a:cubicBezTo>
                <a:cubicBezTo>
                  <a:pt x="609" y="477"/>
                  <a:pt x="597" y="477"/>
                  <a:pt x="591" y="473"/>
                </a:cubicBezTo>
                <a:cubicBezTo>
                  <a:pt x="585" y="469"/>
                  <a:pt x="579" y="474"/>
                  <a:pt x="575" y="463"/>
                </a:cubicBezTo>
                <a:cubicBezTo>
                  <a:pt x="570" y="452"/>
                  <a:pt x="581" y="456"/>
                  <a:pt x="591" y="444"/>
                </a:cubicBezTo>
                <a:cubicBezTo>
                  <a:pt x="601" y="433"/>
                  <a:pt x="592" y="438"/>
                  <a:pt x="599" y="423"/>
                </a:cubicBezTo>
                <a:cubicBezTo>
                  <a:pt x="607" y="409"/>
                  <a:pt x="610" y="411"/>
                  <a:pt x="610" y="411"/>
                </a:cubicBezTo>
                <a:cubicBezTo>
                  <a:pt x="610" y="411"/>
                  <a:pt x="609" y="403"/>
                  <a:pt x="612" y="390"/>
                </a:cubicBezTo>
                <a:cubicBezTo>
                  <a:pt x="615" y="377"/>
                  <a:pt x="614" y="383"/>
                  <a:pt x="602" y="368"/>
                </a:cubicBezTo>
                <a:cubicBezTo>
                  <a:pt x="590" y="353"/>
                  <a:pt x="589" y="362"/>
                  <a:pt x="574" y="354"/>
                </a:cubicBezTo>
                <a:cubicBezTo>
                  <a:pt x="559" y="345"/>
                  <a:pt x="574" y="354"/>
                  <a:pt x="584" y="350"/>
                </a:cubicBezTo>
                <a:cubicBezTo>
                  <a:pt x="594" y="347"/>
                  <a:pt x="605" y="352"/>
                  <a:pt x="615" y="337"/>
                </a:cubicBezTo>
                <a:cubicBezTo>
                  <a:pt x="625" y="322"/>
                  <a:pt x="607" y="333"/>
                  <a:pt x="588" y="328"/>
                </a:cubicBezTo>
                <a:cubicBezTo>
                  <a:pt x="569" y="323"/>
                  <a:pt x="572" y="328"/>
                  <a:pt x="556" y="332"/>
                </a:cubicBezTo>
                <a:cubicBezTo>
                  <a:pt x="540" y="335"/>
                  <a:pt x="563" y="328"/>
                  <a:pt x="576" y="302"/>
                </a:cubicBezTo>
                <a:cubicBezTo>
                  <a:pt x="589" y="276"/>
                  <a:pt x="576" y="302"/>
                  <a:pt x="597" y="306"/>
                </a:cubicBezTo>
                <a:cubicBezTo>
                  <a:pt x="617" y="309"/>
                  <a:pt x="597" y="306"/>
                  <a:pt x="617" y="300"/>
                </a:cubicBezTo>
                <a:cubicBezTo>
                  <a:pt x="638" y="295"/>
                  <a:pt x="626" y="293"/>
                  <a:pt x="621" y="258"/>
                </a:cubicBezTo>
                <a:cubicBezTo>
                  <a:pt x="617" y="224"/>
                  <a:pt x="630" y="239"/>
                  <a:pt x="628" y="207"/>
                </a:cubicBezTo>
                <a:cubicBezTo>
                  <a:pt x="627" y="176"/>
                  <a:pt x="619" y="201"/>
                  <a:pt x="611" y="194"/>
                </a:cubicBezTo>
                <a:cubicBezTo>
                  <a:pt x="602" y="188"/>
                  <a:pt x="609" y="187"/>
                  <a:pt x="610" y="162"/>
                </a:cubicBezTo>
                <a:cubicBezTo>
                  <a:pt x="612" y="137"/>
                  <a:pt x="610" y="162"/>
                  <a:pt x="629" y="165"/>
                </a:cubicBezTo>
                <a:cubicBezTo>
                  <a:pt x="649" y="169"/>
                  <a:pt x="637" y="160"/>
                  <a:pt x="642" y="135"/>
                </a:cubicBezTo>
                <a:cubicBezTo>
                  <a:pt x="648" y="111"/>
                  <a:pt x="644" y="118"/>
                  <a:pt x="643" y="95"/>
                </a:cubicBezTo>
                <a:cubicBezTo>
                  <a:pt x="643" y="71"/>
                  <a:pt x="646" y="67"/>
                  <a:pt x="640" y="47"/>
                </a:cubicBezTo>
                <a:cubicBezTo>
                  <a:pt x="634" y="27"/>
                  <a:pt x="640" y="47"/>
                  <a:pt x="637" y="41"/>
                </a:cubicBezTo>
                <a:cubicBezTo>
                  <a:pt x="634" y="34"/>
                  <a:pt x="641" y="29"/>
                  <a:pt x="635" y="14"/>
                </a:cubicBezTo>
                <a:cubicBezTo>
                  <a:pt x="630" y="0"/>
                  <a:pt x="621" y="18"/>
                  <a:pt x="609" y="37"/>
                </a:cubicBezTo>
                <a:cubicBezTo>
                  <a:pt x="598" y="57"/>
                  <a:pt x="609" y="49"/>
                  <a:pt x="587" y="40"/>
                </a:cubicBezTo>
                <a:cubicBezTo>
                  <a:pt x="565" y="31"/>
                  <a:pt x="573" y="38"/>
                  <a:pt x="566" y="56"/>
                </a:cubicBezTo>
                <a:cubicBezTo>
                  <a:pt x="558" y="74"/>
                  <a:pt x="566" y="72"/>
                  <a:pt x="579" y="89"/>
                </a:cubicBezTo>
                <a:cubicBezTo>
                  <a:pt x="592" y="107"/>
                  <a:pt x="588" y="101"/>
                  <a:pt x="575" y="97"/>
                </a:cubicBezTo>
                <a:cubicBezTo>
                  <a:pt x="561" y="92"/>
                  <a:pt x="567" y="97"/>
                  <a:pt x="547" y="92"/>
                </a:cubicBezTo>
                <a:cubicBezTo>
                  <a:pt x="526" y="87"/>
                  <a:pt x="535" y="88"/>
                  <a:pt x="520" y="89"/>
                </a:cubicBezTo>
                <a:cubicBezTo>
                  <a:pt x="506" y="90"/>
                  <a:pt x="507" y="78"/>
                  <a:pt x="492" y="75"/>
                </a:cubicBezTo>
                <a:cubicBezTo>
                  <a:pt x="478" y="71"/>
                  <a:pt x="479" y="68"/>
                  <a:pt x="468" y="66"/>
                </a:cubicBezTo>
                <a:cubicBezTo>
                  <a:pt x="456" y="64"/>
                  <a:pt x="457" y="51"/>
                  <a:pt x="431" y="64"/>
                </a:cubicBezTo>
                <a:cubicBezTo>
                  <a:pt x="405" y="77"/>
                  <a:pt x="447" y="69"/>
                  <a:pt x="451" y="74"/>
                </a:cubicBezTo>
                <a:cubicBezTo>
                  <a:pt x="456" y="80"/>
                  <a:pt x="450" y="87"/>
                  <a:pt x="437" y="92"/>
                </a:cubicBezTo>
                <a:cubicBezTo>
                  <a:pt x="424" y="96"/>
                  <a:pt x="430" y="102"/>
                  <a:pt x="439" y="112"/>
                </a:cubicBezTo>
                <a:cubicBezTo>
                  <a:pt x="447" y="121"/>
                  <a:pt x="442" y="121"/>
                  <a:pt x="423" y="128"/>
                </a:cubicBezTo>
                <a:cubicBezTo>
                  <a:pt x="404" y="135"/>
                  <a:pt x="421" y="157"/>
                  <a:pt x="423" y="167"/>
                </a:cubicBezTo>
                <a:cubicBezTo>
                  <a:pt x="424" y="178"/>
                  <a:pt x="432" y="185"/>
                  <a:pt x="421" y="190"/>
                </a:cubicBezTo>
                <a:cubicBezTo>
                  <a:pt x="411" y="195"/>
                  <a:pt x="414" y="191"/>
                  <a:pt x="400" y="205"/>
                </a:cubicBezTo>
                <a:cubicBezTo>
                  <a:pt x="385" y="218"/>
                  <a:pt x="388" y="216"/>
                  <a:pt x="373" y="226"/>
                </a:cubicBezTo>
                <a:cubicBezTo>
                  <a:pt x="359" y="236"/>
                  <a:pt x="378" y="234"/>
                  <a:pt x="366" y="250"/>
                </a:cubicBezTo>
                <a:cubicBezTo>
                  <a:pt x="354" y="267"/>
                  <a:pt x="353" y="258"/>
                  <a:pt x="337" y="271"/>
                </a:cubicBezTo>
                <a:cubicBezTo>
                  <a:pt x="321" y="285"/>
                  <a:pt x="336" y="294"/>
                  <a:pt x="347" y="306"/>
                </a:cubicBezTo>
                <a:cubicBezTo>
                  <a:pt x="359" y="319"/>
                  <a:pt x="359" y="319"/>
                  <a:pt x="378" y="338"/>
                </a:cubicBezTo>
                <a:cubicBezTo>
                  <a:pt x="398" y="357"/>
                  <a:pt x="392" y="362"/>
                  <a:pt x="427" y="372"/>
                </a:cubicBezTo>
                <a:cubicBezTo>
                  <a:pt x="462" y="381"/>
                  <a:pt x="436" y="363"/>
                  <a:pt x="459" y="365"/>
                </a:cubicBezTo>
                <a:cubicBezTo>
                  <a:pt x="483" y="368"/>
                  <a:pt x="478" y="368"/>
                  <a:pt x="498" y="374"/>
                </a:cubicBezTo>
                <a:cubicBezTo>
                  <a:pt x="517" y="380"/>
                  <a:pt x="498" y="374"/>
                  <a:pt x="479" y="378"/>
                </a:cubicBezTo>
                <a:cubicBezTo>
                  <a:pt x="459" y="383"/>
                  <a:pt x="461" y="384"/>
                  <a:pt x="442" y="387"/>
                </a:cubicBezTo>
                <a:cubicBezTo>
                  <a:pt x="423" y="390"/>
                  <a:pt x="424" y="393"/>
                  <a:pt x="407" y="385"/>
                </a:cubicBezTo>
                <a:cubicBezTo>
                  <a:pt x="389" y="378"/>
                  <a:pt x="385" y="373"/>
                  <a:pt x="374" y="364"/>
                </a:cubicBezTo>
                <a:cubicBezTo>
                  <a:pt x="364" y="356"/>
                  <a:pt x="356" y="346"/>
                  <a:pt x="337" y="335"/>
                </a:cubicBezTo>
                <a:cubicBezTo>
                  <a:pt x="318" y="323"/>
                  <a:pt x="321" y="321"/>
                  <a:pt x="311" y="310"/>
                </a:cubicBezTo>
                <a:cubicBezTo>
                  <a:pt x="300" y="299"/>
                  <a:pt x="299" y="291"/>
                  <a:pt x="297" y="264"/>
                </a:cubicBezTo>
                <a:cubicBezTo>
                  <a:pt x="296" y="238"/>
                  <a:pt x="296" y="241"/>
                  <a:pt x="272" y="236"/>
                </a:cubicBezTo>
                <a:cubicBezTo>
                  <a:pt x="249" y="230"/>
                  <a:pt x="257" y="240"/>
                  <a:pt x="238" y="255"/>
                </a:cubicBezTo>
                <a:cubicBezTo>
                  <a:pt x="219" y="270"/>
                  <a:pt x="227" y="270"/>
                  <a:pt x="221" y="292"/>
                </a:cubicBezTo>
                <a:cubicBezTo>
                  <a:pt x="215" y="315"/>
                  <a:pt x="218" y="313"/>
                  <a:pt x="218" y="331"/>
                </a:cubicBezTo>
                <a:cubicBezTo>
                  <a:pt x="218" y="348"/>
                  <a:pt x="220" y="344"/>
                  <a:pt x="213" y="359"/>
                </a:cubicBezTo>
                <a:cubicBezTo>
                  <a:pt x="205" y="373"/>
                  <a:pt x="208" y="360"/>
                  <a:pt x="218" y="375"/>
                </a:cubicBezTo>
                <a:cubicBezTo>
                  <a:pt x="229" y="390"/>
                  <a:pt x="224" y="388"/>
                  <a:pt x="207" y="388"/>
                </a:cubicBezTo>
                <a:cubicBezTo>
                  <a:pt x="189" y="389"/>
                  <a:pt x="194" y="381"/>
                  <a:pt x="179" y="364"/>
                </a:cubicBezTo>
                <a:cubicBezTo>
                  <a:pt x="164" y="348"/>
                  <a:pt x="163" y="362"/>
                  <a:pt x="151" y="363"/>
                </a:cubicBezTo>
                <a:cubicBezTo>
                  <a:pt x="139" y="364"/>
                  <a:pt x="125" y="399"/>
                  <a:pt x="111" y="416"/>
                </a:cubicBezTo>
                <a:cubicBezTo>
                  <a:pt x="98" y="433"/>
                  <a:pt x="107" y="429"/>
                  <a:pt x="120" y="452"/>
                </a:cubicBezTo>
                <a:cubicBezTo>
                  <a:pt x="134" y="475"/>
                  <a:pt x="112" y="474"/>
                  <a:pt x="153" y="472"/>
                </a:cubicBezTo>
                <a:cubicBezTo>
                  <a:pt x="194" y="470"/>
                  <a:pt x="154" y="460"/>
                  <a:pt x="188" y="457"/>
                </a:cubicBezTo>
                <a:cubicBezTo>
                  <a:pt x="222" y="455"/>
                  <a:pt x="210" y="462"/>
                  <a:pt x="228" y="441"/>
                </a:cubicBezTo>
                <a:cubicBezTo>
                  <a:pt x="245" y="419"/>
                  <a:pt x="241" y="428"/>
                  <a:pt x="260" y="434"/>
                </a:cubicBezTo>
                <a:cubicBezTo>
                  <a:pt x="279" y="440"/>
                  <a:pt x="269" y="454"/>
                  <a:pt x="297" y="462"/>
                </a:cubicBezTo>
                <a:cubicBezTo>
                  <a:pt x="325" y="470"/>
                  <a:pt x="307" y="459"/>
                  <a:pt x="334" y="449"/>
                </a:cubicBezTo>
                <a:cubicBezTo>
                  <a:pt x="360" y="440"/>
                  <a:pt x="334" y="449"/>
                  <a:pt x="329" y="466"/>
                </a:cubicBezTo>
                <a:cubicBezTo>
                  <a:pt x="325" y="483"/>
                  <a:pt x="329" y="466"/>
                  <a:pt x="316" y="476"/>
                </a:cubicBezTo>
                <a:cubicBezTo>
                  <a:pt x="303" y="486"/>
                  <a:pt x="316" y="476"/>
                  <a:pt x="307" y="488"/>
                </a:cubicBezTo>
                <a:cubicBezTo>
                  <a:pt x="299" y="499"/>
                  <a:pt x="304" y="501"/>
                  <a:pt x="316" y="507"/>
                </a:cubicBezTo>
                <a:cubicBezTo>
                  <a:pt x="328" y="513"/>
                  <a:pt x="322" y="519"/>
                  <a:pt x="331" y="539"/>
                </a:cubicBezTo>
                <a:cubicBezTo>
                  <a:pt x="340" y="560"/>
                  <a:pt x="344" y="543"/>
                  <a:pt x="347" y="527"/>
                </a:cubicBezTo>
                <a:cubicBezTo>
                  <a:pt x="350" y="511"/>
                  <a:pt x="352" y="516"/>
                  <a:pt x="359" y="501"/>
                </a:cubicBezTo>
                <a:cubicBezTo>
                  <a:pt x="367" y="485"/>
                  <a:pt x="363" y="491"/>
                  <a:pt x="359" y="480"/>
                </a:cubicBezTo>
                <a:cubicBezTo>
                  <a:pt x="356" y="469"/>
                  <a:pt x="359" y="472"/>
                  <a:pt x="369" y="458"/>
                </a:cubicBezTo>
                <a:cubicBezTo>
                  <a:pt x="379" y="444"/>
                  <a:pt x="383" y="446"/>
                  <a:pt x="392" y="436"/>
                </a:cubicBezTo>
                <a:cubicBezTo>
                  <a:pt x="401" y="426"/>
                  <a:pt x="402" y="425"/>
                  <a:pt x="406" y="445"/>
                </a:cubicBezTo>
                <a:cubicBezTo>
                  <a:pt x="409" y="465"/>
                  <a:pt x="391" y="464"/>
                  <a:pt x="384" y="477"/>
                </a:cubicBezTo>
                <a:cubicBezTo>
                  <a:pt x="376" y="490"/>
                  <a:pt x="382" y="485"/>
                  <a:pt x="387" y="492"/>
                </a:cubicBezTo>
                <a:cubicBezTo>
                  <a:pt x="391" y="498"/>
                  <a:pt x="396" y="491"/>
                  <a:pt x="421" y="493"/>
                </a:cubicBezTo>
                <a:cubicBezTo>
                  <a:pt x="446" y="496"/>
                  <a:pt x="421" y="493"/>
                  <a:pt x="406" y="502"/>
                </a:cubicBezTo>
                <a:cubicBezTo>
                  <a:pt x="391" y="510"/>
                  <a:pt x="406" y="502"/>
                  <a:pt x="394" y="504"/>
                </a:cubicBezTo>
                <a:cubicBezTo>
                  <a:pt x="382" y="506"/>
                  <a:pt x="387" y="506"/>
                  <a:pt x="384" y="513"/>
                </a:cubicBezTo>
                <a:cubicBezTo>
                  <a:pt x="381" y="519"/>
                  <a:pt x="381" y="530"/>
                  <a:pt x="390" y="543"/>
                </a:cubicBezTo>
                <a:cubicBezTo>
                  <a:pt x="399" y="557"/>
                  <a:pt x="408" y="545"/>
                  <a:pt x="437" y="552"/>
                </a:cubicBezTo>
                <a:cubicBezTo>
                  <a:pt x="467" y="559"/>
                  <a:pt x="437" y="552"/>
                  <a:pt x="424" y="558"/>
                </a:cubicBezTo>
                <a:cubicBezTo>
                  <a:pt x="411" y="564"/>
                  <a:pt x="414" y="563"/>
                  <a:pt x="405" y="569"/>
                </a:cubicBezTo>
                <a:cubicBezTo>
                  <a:pt x="396" y="575"/>
                  <a:pt x="398" y="574"/>
                  <a:pt x="395" y="593"/>
                </a:cubicBezTo>
                <a:cubicBezTo>
                  <a:pt x="392" y="611"/>
                  <a:pt x="398" y="605"/>
                  <a:pt x="399" y="631"/>
                </a:cubicBezTo>
                <a:cubicBezTo>
                  <a:pt x="401" y="658"/>
                  <a:pt x="399" y="642"/>
                  <a:pt x="422" y="655"/>
                </a:cubicBezTo>
                <a:cubicBezTo>
                  <a:pt x="444" y="668"/>
                  <a:pt x="438" y="654"/>
                  <a:pt x="464" y="649"/>
                </a:cubicBezTo>
                <a:cubicBezTo>
                  <a:pt x="491" y="643"/>
                  <a:pt x="476" y="651"/>
                  <a:pt x="495" y="650"/>
                </a:cubicBezTo>
                <a:cubicBezTo>
                  <a:pt x="514" y="650"/>
                  <a:pt x="500" y="657"/>
                  <a:pt x="498" y="664"/>
                </a:cubicBezTo>
                <a:cubicBezTo>
                  <a:pt x="497" y="670"/>
                  <a:pt x="494" y="669"/>
                  <a:pt x="472" y="664"/>
                </a:cubicBezTo>
                <a:cubicBezTo>
                  <a:pt x="450" y="659"/>
                  <a:pt x="472" y="664"/>
                  <a:pt x="472" y="692"/>
                </a:cubicBezTo>
                <a:cubicBezTo>
                  <a:pt x="472" y="719"/>
                  <a:pt x="472" y="692"/>
                  <a:pt x="484" y="701"/>
                </a:cubicBezTo>
                <a:cubicBezTo>
                  <a:pt x="496" y="711"/>
                  <a:pt x="499" y="705"/>
                  <a:pt x="509" y="714"/>
                </a:cubicBezTo>
                <a:cubicBezTo>
                  <a:pt x="519" y="723"/>
                  <a:pt x="502" y="717"/>
                  <a:pt x="493" y="714"/>
                </a:cubicBezTo>
                <a:cubicBezTo>
                  <a:pt x="484" y="711"/>
                  <a:pt x="477" y="714"/>
                  <a:pt x="477" y="721"/>
                </a:cubicBezTo>
                <a:cubicBezTo>
                  <a:pt x="477" y="727"/>
                  <a:pt x="477" y="714"/>
                  <a:pt x="475" y="734"/>
                </a:cubicBezTo>
                <a:cubicBezTo>
                  <a:pt x="474" y="754"/>
                  <a:pt x="495" y="756"/>
                  <a:pt x="515" y="767"/>
                </a:cubicBezTo>
                <a:cubicBezTo>
                  <a:pt x="536" y="777"/>
                  <a:pt x="533" y="777"/>
                  <a:pt x="542" y="749"/>
                </a:cubicBezTo>
                <a:cubicBezTo>
                  <a:pt x="550" y="722"/>
                  <a:pt x="545" y="743"/>
                  <a:pt x="567" y="730"/>
                </a:cubicBezTo>
                <a:cubicBezTo>
                  <a:pt x="589" y="718"/>
                  <a:pt x="567" y="730"/>
                  <a:pt x="577" y="745"/>
                </a:cubicBezTo>
                <a:cubicBezTo>
                  <a:pt x="587" y="761"/>
                  <a:pt x="578" y="754"/>
                  <a:pt x="567" y="773"/>
                </a:cubicBezTo>
                <a:cubicBezTo>
                  <a:pt x="555" y="792"/>
                  <a:pt x="567" y="773"/>
                  <a:pt x="555" y="795"/>
                </a:cubicBezTo>
                <a:cubicBezTo>
                  <a:pt x="544" y="816"/>
                  <a:pt x="561" y="797"/>
                  <a:pt x="577" y="811"/>
                </a:cubicBezTo>
                <a:cubicBezTo>
                  <a:pt x="594" y="825"/>
                  <a:pt x="592" y="811"/>
                  <a:pt x="610" y="803"/>
                </a:cubicBezTo>
                <a:cubicBezTo>
                  <a:pt x="627" y="794"/>
                  <a:pt x="625" y="799"/>
                  <a:pt x="650" y="799"/>
                </a:cubicBezTo>
                <a:cubicBezTo>
                  <a:pt x="675" y="799"/>
                  <a:pt x="661" y="805"/>
                  <a:pt x="673" y="819"/>
                </a:cubicBezTo>
                <a:cubicBezTo>
                  <a:pt x="685" y="833"/>
                  <a:pt x="682" y="829"/>
                  <a:pt x="702" y="839"/>
                </a:cubicBezTo>
                <a:cubicBezTo>
                  <a:pt x="721" y="849"/>
                  <a:pt x="712" y="849"/>
                  <a:pt x="702" y="859"/>
                </a:cubicBezTo>
                <a:cubicBezTo>
                  <a:pt x="691" y="869"/>
                  <a:pt x="696" y="852"/>
                  <a:pt x="685" y="841"/>
                </a:cubicBezTo>
                <a:cubicBezTo>
                  <a:pt x="675" y="830"/>
                  <a:pt x="669" y="835"/>
                  <a:pt x="656" y="827"/>
                </a:cubicBezTo>
                <a:cubicBezTo>
                  <a:pt x="642" y="819"/>
                  <a:pt x="645" y="826"/>
                  <a:pt x="632" y="826"/>
                </a:cubicBezTo>
                <a:cubicBezTo>
                  <a:pt x="619" y="826"/>
                  <a:pt x="613" y="830"/>
                  <a:pt x="598" y="825"/>
                </a:cubicBezTo>
                <a:cubicBezTo>
                  <a:pt x="583" y="820"/>
                  <a:pt x="600" y="850"/>
                  <a:pt x="600" y="859"/>
                </a:cubicBezTo>
                <a:cubicBezTo>
                  <a:pt x="600" y="868"/>
                  <a:pt x="600" y="873"/>
                  <a:pt x="606" y="890"/>
                </a:cubicBezTo>
                <a:cubicBezTo>
                  <a:pt x="612" y="908"/>
                  <a:pt x="599" y="899"/>
                  <a:pt x="591" y="896"/>
                </a:cubicBezTo>
                <a:cubicBezTo>
                  <a:pt x="584" y="893"/>
                  <a:pt x="581" y="888"/>
                  <a:pt x="574" y="866"/>
                </a:cubicBezTo>
                <a:cubicBezTo>
                  <a:pt x="566" y="845"/>
                  <a:pt x="563" y="867"/>
                  <a:pt x="546" y="885"/>
                </a:cubicBezTo>
                <a:cubicBezTo>
                  <a:pt x="528" y="903"/>
                  <a:pt x="544" y="914"/>
                  <a:pt x="546" y="941"/>
                </a:cubicBezTo>
                <a:cubicBezTo>
                  <a:pt x="548" y="968"/>
                  <a:pt x="546" y="960"/>
                  <a:pt x="552" y="987"/>
                </a:cubicBezTo>
                <a:cubicBezTo>
                  <a:pt x="558" y="1014"/>
                  <a:pt x="552" y="1004"/>
                  <a:pt x="541" y="1029"/>
                </a:cubicBezTo>
                <a:cubicBezTo>
                  <a:pt x="529" y="1054"/>
                  <a:pt x="522" y="1032"/>
                  <a:pt x="520" y="1015"/>
                </a:cubicBezTo>
                <a:cubicBezTo>
                  <a:pt x="518" y="997"/>
                  <a:pt x="513" y="994"/>
                  <a:pt x="517" y="977"/>
                </a:cubicBezTo>
                <a:cubicBezTo>
                  <a:pt x="521" y="960"/>
                  <a:pt x="515" y="964"/>
                  <a:pt x="496" y="947"/>
                </a:cubicBezTo>
                <a:cubicBezTo>
                  <a:pt x="477" y="930"/>
                  <a:pt x="475" y="948"/>
                  <a:pt x="465" y="951"/>
                </a:cubicBezTo>
                <a:cubicBezTo>
                  <a:pt x="455" y="953"/>
                  <a:pt x="456" y="942"/>
                  <a:pt x="451" y="917"/>
                </a:cubicBezTo>
                <a:cubicBezTo>
                  <a:pt x="447" y="891"/>
                  <a:pt x="441" y="912"/>
                  <a:pt x="435" y="923"/>
                </a:cubicBezTo>
                <a:cubicBezTo>
                  <a:pt x="429" y="933"/>
                  <a:pt x="425" y="916"/>
                  <a:pt x="429" y="900"/>
                </a:cubicBezTo>
                <a:cubicBezTo>
                  <a:pt x="434" y="884"/>
                  <a:pt x="417" y="894"/>
                  <a:pt x="404" y="889"/>
                </a:cubicBezTo>
                <a:cubicBezTo>
                  <a:pt x="391" y="885"/>
                  <a:pt x="395" y="886"/>
                  <a:pt x="391" y="879"/>
                </a:cubicBezTo>
                <a:cubicBezTo>
                  <a:pt x="386" y="872"/>
                  <a:pt x="374" y="865"/>
                  <a:pt x="348" y="877"/>
                </a:cubicBezTo>
                <a:cubicBezTo>
                  <a:pt x="321" y="889"/>
                  <a:pt x="339" y="890"/>
                  <a:pt x="355" y="910"/>
                </a:cubicBezTo>
                <a:cubicBezTo>
                  <a:pt x="372" y="929"/>
                  <a:pt x="375" y="912"/>
                  <a:pt x="362" y="923"/>
                </a:cubicBezTo>
                <a:cubicBezTo>
                  <a:pt x="350" y="935"/>
                  <a:pt x="367" y="936"/>
                  <a:pt x="382" y="954"/>
                </a:cubicBezTo>
                <a:cubicBezTo>
                  <a:pt x="397" y="972"/>
                  <a:pt x="394" y="949"/>
                  <a:pt x="394" y="966"/>
                </a:cubicBezTo>
                <a:cubicBezTo>
                  <a:pt x="394" y="983"/>
                  <a:pt x="394" y="966"/>
                  <a:pt x="382" y="976"/>
                </a:cubicBezTo>
                <a:cubicBezTo>
                  <a:pt x="371" y="986"/>
                  <a:pt x="382" y="976"/>
                  <a:pt x="362" y="975"/>
                </a:cubicBezTo>
                <a:cubicBezTo>
                  <a:pt x="342" y="974"/>
                  <a:pt x="366" y="986"/>
                  <a:pt x="363" y="1001"/>
                </a:cubicBezTo>
                <a:cubicBezTo>
                  <a:pt x="359" y="1015"/>
                  <a:pt x="368" y="1013"/>
                  <a:pt x="384" y="1023"/>
                </a:cubicBezTo>
                <a:cubicBezTo>
                  <a:pt x="401" y="1033"/>
                  <a:pt x="389" y="1030"/>
                  <a:pt x="373" y="1041"/>
                </a:cubicBezTo>
                <a:cubicBezTo>
                  <a:pt x="356" y="1052"/>
                  <a:pt x="364" y="1045"/>
                  <a:pt x="363" y="1031"/>
                </a:cubicBezTo>
                <a:cubicBezTo>
                  <a:pt x="362" y="1018"/>
                  <a:pt x="355" y="1011"/>
                  <a:pt x="350" y="992"/>
                </a:cubicBezTo>
                <a:cubicBezTo>
                  <a:pt x="346" y="973"/>
                  <a:pt x="347" y="975"/>
                  <a:pt x="347" y="959"/>
                </a:cubicBezTo>
                <a:cubicBezTo>
                  <a:pt x="347" y="943"/>
                  <a:pt x="338" y="956"/>
                  <a:pt x="342" y="940"/>
                </a:cubicBezTo>
                <a:cubicBezTo>
                  <a:pt x="347" y="924"/>
                  <a:pt x="332" y="929"/>
                  <a:pt x="313" y="932"/>
                </a:cubicBezTo>
                <a:cubicBezTo>
                  <a:pt x="294" y="935"/>
                  <a:pt x="294" y="944"/>
                  <a:pt x="275" y="954"/>
                </a:cubicBezTo>
                <a:cubicBezTo>
                  <a:pt x="255" y="964"/>
                  <a:pt x="269" y="944"/>
                  <a:pt x="249" y="953"/>
                </a:cubicBezTo>
                <a:cubicBezTo>
                  <a:pt x="230" y="961"/>
                  <a:pt x="254" y="960"/>
                  <a:pt x="255" y="964"/>
                </a:cubicBezTo>
                <a:cubicBezTo>
                  <a:pt x="257" y="968"/>
                  <a:pt x="258" y="979"/>
                  <a:pt x="270" y="989"/>
                </a:cubicBezTo>
                <a:cubicBezTo>
                  <a:pt x="282" y="998"/>
                  <a:pt x="270" y="989"/>
                  <a:pt x="258" y="993"/>
                </a:cubicBezTo>
                <a:cubicBezTo>
                  <a:pt x="247" y="998"/>
                  <a:pt x="241" y="993"/>
                  <a:pt x="230" y="995"/>
                </a:cubicBezTo>
                <a:cubicBezTo>
                  <a:pt x="220" y="997"/>
                  <a:pt x="216" y="1011"/>
                  <a:pt x="210" y="1008"/>
                </a:cubicBezTo>
                <a:cubicBezTo>
                  <a:pt x="204" y="1006"/>
                  <a:pt x="222" y="1014"/>
                  <a:pt x="216" y="1011"/>
                </a:cubicBezTo>
                <a:cubicBezTo>
                  <a:pt x="210" y="1008"/>
                  <a:pt x="195" y="996"/>
                  <a:pt x="174" y="987"/>
                </a:cubicBezTo>
                <a:cubicBezTo>
                  <a:pt x="153" y="978"/>
                  <a:pt x="180" y="968"/>
                  <a:pt x="159" y="954"/>
                </a:cubicBezTo>
                <a:cubicBezTo>
                  <a:pt x="139" y="940"/>
                  <a:pt x="136" y="954"/>
                  <a:pt x="119" y="962"/>
                </a:cubicBezTo>
                <a:cubicBezTo>
                  <a:pt x="103" y="969"/>
                  <a:pt x="102" y="958"/>
                  <a:pt x="75" y="960"/>
                </a:cubicBezTo>
                <a:cubicBezTo>
                  <a:pt x="49" y="961"/>
                  <a:pt x="44" y="964"/>
                  <a:pt x="22" y="983"/>
                </a:cubicBezTo>
                <a:cubicBezTo>
                  <a:pt x="0" y="1002"/>
                  <a:pt x="15" y="996"/>
                  <a:pt x="18" y="1022"/>
                </a:cubicBezTo>
                <a:cubicBezTo>
                  <a:pt x="21" y="1049"/>
                  <a:pt x="18" y="1022"/>
                  <a:pt x="37" y="1037"/>
                </a:cubicBezTo>
                <a:cubicBezTo>
                  <a:pt x="56" y="1051"/>
                  <a:pt x="33" y="1046"/>
                  <a:pt x="27" y="1058"/>
                </a:cubicBezTo>
                <a:cubicBezTo>
                  <a:pt x="21" y="1069"/>
                  <a:pt x="22" y="1073"/>
                  <a:pt x="14" y="1089"/>
                </a:cubicBezTo>
                <a:cubicBezTo>
                  <a:pt x="5" y="1105"/>
                  <a:pt x="6" y="1102"/>
                  <a:pt x="24" y="1118"/>
                </a:cubicBezTo>
                <a:cubicBezTo>
                  <a:pt x="42" y="1133"/>
                  <a:pt x="24" y="1118"/>
                  <a:pt x="17" y="1133"/>
                </a:cubicBezTo>
                <a:cubicBezTo>
                  <a:pt x="9" y="1149"/>
                  <a:pt x="17" y="1155"/>
                  <a:pt x="34" y="1164"/>
                </a:cubicBezTo>
                <a:cubicBezTo>
                  <a:pt x="52" y="1173"/>
                  <a:pt x="52" y="1175"/>
                  <a:pt x="71" y="1181"/>
                </a:cubicBezTo>
                <a:cubicBezTo>
                  <a:pt x="91" y="1188"/>
                  <a:pt x="94" y="1184"/>
                  <a:pt x="109" y="1191"/>
                </a:cubicBezTo>
                <a:cubicBezTo>
                  <a:pt x="123" y="1198"/>
                  <a:pt x="97" y="1201"/>
                  <a:pt x="89" y="1213"/>
                </a:cubicBezTo>
                <a:cubicBezTo>
                  <a:pt x="82" y="1225"/>
                  <a:pt x="98" y="1231"/>
                  <a:pt x="129" y="1240"/>
                </a:cubicBezTo>
                <a:cubicBezTo>
                  <a:pt x="161" y="1250"/>
                  <a:pt x="127" y="1256"/>
                  <a:pt x="147" y="1255"/>
                </a:cubicBezTo>
                <a:cubicBezTo>
                  <a:pt x="147" y="1255"/>
                  <a:pt x="165" y="1251"/>
                  <a:pt x="178" y="1234"/>
                </a:cubicBezTo>
                <a:cubicBezTo>
                  <a:pt x="192" y="1218"/>
                  <a:pt x="171" y="1225"/>
                  <a:pt x="195" y="1215"/>
                </a:cubicBezTo>
                <a:cubicBezTo>
                  <a:pt x="218" y="1205"/>
                  <a:pt x="195" y="1215"/>
                  <a:pt x="205" y="1224"/>
                </a:cubicBezTo>
                <a:cubicBezTo>
                  <a:pt x="215" y="1232"/>
                  <a:pt x="217" y="1216"/>
                  <a:pt x="239" y="1194"/>
                </a:cubicBezTo>
                <a:cubicBezTo>
                  <a:pt x="260" y="1173"/>
                  <a:pt x="230" y="1207"/>
                  <a:pt x="246" y="1223"/>
                </a:cubicBezTo>
                <a:cubicBezTo>
                  <a:pt x="263" y="1238"/>
                  <a:pt x="241" y="1241"/>
                  <a:pt x="239" y="1265"/>
                </a:cubicBezTo>
                <a:cubicBezTo>
                  <a:pt x="238" y="1289"/>
                  <a:pt x="242" y="1284"/>
                  <a:pt x="254" y="1275"/>
                </a:cubicBezTo>
                <a:cubicBezTo>
                  <a:pt x="265" y="1267"/>
                  <a:pt x="254" y="1261"/>
                  <a:pt x="269" y="1244"/>
                </a:cubicBezTo>
                <a:cubicBezTo>
                  <a:pt x="283" y="1227"/>
                  <a:pt x="278" y="1231"/>
                  <a:pt x="301" y="1232"/>
                </a:cubicBezTo>
                <a:cubicBezTo>
                  <a:pt x="325" y="1233"/>
                  <a:pt x="304" y="1221"/>
                  <a:pt x="311" y="1211"/>
                </a:cubicBezTo>
                <a:cubicBezTo>
                  <a:pt x="319" y="1201"/>
                  <a:pt x="308" y="1193"/>
                  <a:pt x="295" y="1186"/>
                </a:cubicBezTo>
                <a:cubicBezTo>
                  <a:pt x="282" y="1179"/>
                  <a:pt x="283" y="1174"/>
                  <a:pt x="287" y="1148"/>
                </a:cubicBezTo>
                <a:cubicBezTo>
                  <a:pt x="292" y="1123"/>
                  <a:pt x="296" y="1151"/>
                  <a:pt x="313" y="1160"/>
                </a:cubicBezTo>
                <a:cubicBezTo>
                  <a:pt x="329" y="1169"/>
                  <a:pt x="307" y="1163"/>
                  <a:pt x="310" y="1177"/>
                </a:cubicBezTo>
                <a:cubicBezTo>
                  <a:pt x="313" y="1192"/>
                  <a:pt x="329" y="1182"/>
                  <a:pt x="339" y="1191"/>
                </a:cubicBezTo>
                <a:cubicBezTo>
                  <a:pt x="350" y="1199"/>
                  <a:pt x="332" y="1196"/>
                  <a:pt x="329" y="1208"/>
                </a:cubicBezTo>
                <a:cubicBezTo>
                  <a:pt x="326" y="1220"/>
                  <a:pt x="325" y="1233"/>
                  <a:pt x="337" y="1234"/>
                </a:cubicBezTo>
                <a:cubicBezTo>
                  <a:pt x="349" y="1234"/>
                  <a:pt x="380" y="1227"/>
                  <a:pt x="365" y="1238"/>
                </a:cubicBezTo>
                <a:cubicBezTo>
                  <a:pt x="350" y="1248"/>
                  <a:pt x="346" y="1241"/>
                  <a:pt x="332" y="1249"/>
                </a:cubicBezTo>
                <a:cubicBezTo>
                  <a:pt x="319" y="1258"/>
                  <a:pt x="343" y="1263"/>
                  <a:pt x="331" y="1264"/>
                </a:cubicBezTo>
                <a:cubicBezTo>
                  <a:pt x="319" y="1265"/>
                  <a:pt x="313" y="1255"/>
                  <a:pt x="291" y="1252"/>
                </a:cubicBezTo>
                <a:cubicBezTo>
                  <a:pt x="269" y="1248"/>
                  <a:pt x="270" y="1265"/>
                  <a:pt x="259" y="1288"/>
                </a:cubicBezTo>
                <a:cubicBezTo>
                  <a:pt x="247" y="1310"/>
                  <a:pt x="257" y="1319"/>
                  <a:pt x="288" y="1336"/>
                </a:cubicBezTo>
                <a:cubicBezTo>
                  <a:pt x="320" y="1354"/>
                  <a:pt x="302" y="1338"/>
                  <a:pt x="314" y="1344"/>
                </a:cubicBezTo>
                <a:cubicBezTo>
                  <a:pt x="326" y="1350"/>
                  <a:pt x="308" y="1366"/>
                  <a:pt x="321" y="1398"/>
                </a:cubicBezTo>
                <a:cubicBezTo>
                  <a:pt x="335" y="1429"/>
                  <a:pt x="329" y="1397"/>
                  <a:pt x="348" y="1388"/>
                </a:cubicBezTo>
                <a:cubicBezTo>
                  <a:pt x="367" y="1380"/>
                  <a:pt x="344" y="1399"/>
                  <a:pt x="361" y="1401"/>
                </a:cubicBezTo>
                <a:cubicBezTo>
                  <a:pt x="379" y="1403"/>
                  <a:pt x="367" y="1397"/>
                  <a:pt x="384" y="1405"/>
                </a:cubicBezTo>
                <a:cubicBezTo>
                  <a:pt x="400" y="1412"/>
                  <a:pt x="393" y="1448"/>
                  <a:pt x="412" y="1434"/>
                </a:cubicBezTo>
                <a:cubicBezTo>
                  <a:pt x="431" y="1420"/>
                  <a:pt x="419" y="1423"/>
                  <a:pt x="419" y="1375"/>
                </a:cubicBezTo>
                <a:cubicBezTo>
                  <a:pt x="419" y="1328"/>
                  <a:pt x="412" y="1354"/>
                  <a:pt x="431" y="1357"/>
                </a:cubicBezTo>
                <a:cubicBezTo>
                  <a:pt x="450" y="1361"/>
                  <a:pt x="434" y="1326"/>
                  <a:pt x="448" y="1339"/>
                </a:cubicBezTo>
                <a:cubicBezTo>
                  <a:pt x="463" y="1352"/>
                  <a:pt x="431" y="1357"/>
                  <a:pt x="458" y="1385"/>
                </a:cubicBezTo>
                <a:cubicBezTo>
                  <a:pt x="485" y="1413"/>
                  <a:pt x="474" y="1381"/>
                  <a:pt x="499" y="1348"/>
                </a:cubicBezTo>
                <a:cubicBezTo>
                  <a:pt x="524" y="1316"/>
                  <a:pt x="499" y="1348"/>
                  <a:pt x="494" y="1314"/>
                </a:cubicBezTo>
                <a:cubicBezTo>
                  <a:pt x="489" y="1281"/>
                  <a:pt x="491" y="1301"/>
                  <a:pt x="491" y="1281"/>
                </a:cubicBezTo>
                <a:cubicBezTo>
                  <a:pt x="491" y="1261"/>
                  <a:pt x="495" y="1254"/>
                  <a:pt x="503" y="1240"/>
                </a:cubicBezTo>
                <a:cubicBezTo>
                  <a:pt x="510" y="1225"/>
                  <a:pt x="506" y="1260"/>
                  <a:pt x="512" y="1290"/>
                </a:cubicBezTo>
                <a:cubicBezTo>
                  <a:pt x="518" y="1320"/>
                  <a:pt x="512" y="1290"/>
                  <a:pt x="531" y="1280"/>
                </a:cubicBezTo>
                <a:cubicBezTo>
                  <a:pt x="550" y="1270"/>
                  <a:pt x="537" y="1267"/>
                  <a:pt x="547" y="1267"/>
                </a:cubicBezTo>
                <a:cubicBezTo>
                  <a:pt x="557" y="1268"/>
                  <a:pt x="546" y="1303"/>
                  <a:pt x="546" y="1319"/>
                </a:cubicBezTo>
                <a:cubicBezTo>
                  <a:pt x="546" y="1336"/>
                  <a:pt x="558" y="1327"/>
                  <a:pt x="564" y="1304"/>
                </a:cubicBezTo>
                <a:cubicBezTo>
                  <a:pt x="569" y="1282"/>
                  <a:pt x="558" y="1274"/>
                  <a:pt x="559" y="1260"/>
                </a:cubicBezTo>
                <a:cubicBezTo>
                  <a:pt x="560" y="1245"/>
                  <a:pt x="544" y="1244"/>
                  <a:pt x="538" y="1231"/>
                </a:cubicBezTo>
                <a:cubicBezTo>
                  <a:pt x="532" y="1217"/>
                  <a:pt x="536" y="1197"/>
                  <a:pt x="533" y="1186"/>
                </a:cubicBezTo>
                <a:cubicBezTo>
                  <a:pt x="530" y="1175"/>
                  <a:pt x="524" y="1183"/>
                  <a:pt x="517" y="1187"/>
                </a:cubicBezTo>
                <a:cubicBezTo>
                  <a:pt x="510" y="1190"/>
                  <a:pt x="505" y="1177"/>
                  <a:pt x="496" y="1167"/>
                </a:cubicBezTo>
                <a:cubicBezTo>
                  <a:pt x="487" y="1157"/>
                  <a:pt x="475" y="1141"/>
                  <a:pt x="450" y="1133"/>
                </a:cubicBezTo>
                <a:cubicBezTo>
                  <a:pt x="425" y="1125"/>
                  <a:pt x="454" y="1121"/>
                  <a:pt x="468" y="1124"/>
                </a:cubicBezTo>
                <a:cubicBezTo>
                  <a:pt x="481" y="1128"/>
                  <a:pt x="493" y="1135"/>
                  <a:pt x="494" y="1151"/>
                </a:cubicBezTo>
                <a:cubicBezTo>
                  <a:pt x="496" y="1167"/>
                  <a:pt x="506" y="1160"/>
                  <a:pt x="523" y="1155"/>
                </a:cubicBezTo>
                <a:cubicBezTo>
                  <a:pt x="539" y="1150"/>
                  <a:pt x="524" y="1144"/>
                  <a:pt x="539" y="1150"/>
                </a:cubicBezTo>
                <a:cubicBezTo>
                  <a:pt x="554" y="1156"/>
                  <a:pt x="551" y="1155"/>
                  <a:pt x="571" y="1161"/>
                </a:cubicBezTo>
                <a:cubicBezTo>
                  <a:pt x="592" y="1167"/>
                  <a:pt x="571" y="1161"/>
                  <a:pt x="576" y="1176"/>
                </a:cubicBezTo>
                <a:cubicBezTo>
                  <a:pt x="581" y="1191"/>
                  <a:pt x="560" y="1171"/>
                  <a:pt x="549" y="1187"/>
                </a:cubicBezTo>
                <a:cubicBezTo>
                  <a:pt x="539" y="1203"/>
                  <a:pt x="563" y="1204"/>
                  <a:pt x="559" y="1226"/>
                </a:cubicBezTo>
                <a:cubicBezTo>
                  <a:pt x="554" y="1249"/>
                  <a:pt x="563" y="1240"/>
                  <a:pt x="581" y="1243"/>
                </a:cubicBezTo>
                <a:cubicBezTo>
                  <a:pt x="599" y="1247"/>
                  <a:pt x="581" y="1263"/>
                  <a:pt x="583" y="1288"/>
                </a:cubicBezTo>
                <a:cubicBezTo>
                  <a:pt x="584" y="1312"/>
                  <a:pt x="592" y="1287"/>
                  <a:pt x="603" y="1268"/>
                </a:cubicBezTo>
                <a:cubicBezTo>
                  <a:pt x="615" y="1250"/>
                  <a:pt x="622" y="1242"/>
                  <a:pt x="634" y="1220"/>
                </a:cubicBezTo>
                <a:cubicBezTo>
                  <a:pt x="646" y="1198"/>
                  <a:pt x="651" y="1177"/>
                  <a:pt x="667" y="1156"/>
                </a:cubicBezTo>
                <a:cubicBezTo>
                  <a:pt x="684" y="1135"/>
                  <a:pt x="669" y="1175"/>
                  <a:pt x="657" y="1188"/>
                </a:cubicBezTo>
                <a:cubicBezTo>
                  <a:pt x="646" y="1202"/>
                  <a:pt x="650" y="1208"/>
                  <a:pt x="658" y="1225"/>
                </a:cubicBezTo>
                <a:cubicBezTo>
                  <a:pt x="665" y="1243"/>
                  <a:pt x="658" y="1225"/>
                  <a:pt x="650" y="1238"/>
                </a:cubicBezTo>
                <a:cubicBezTo>
                  <a:pt x="643" y="1251"/>
                  <a:pt x="645" y="1262"/>
                  <a:pt x="643" y="1282"/>
                </a:cubicBezTo>
                <a:cubicBezTo>
                  <a:pt x="642" y="1302"/>
                  <a:pt x="632" y="1315"/>
                  <a:pt x="628" y="1333"/>
                </a:cubicBezTo>
                <a:cubicBezTo>
                  <a:pt x="623" y="1350"/>
                  <a:pt x="619" y="1358"/>
                  <a:pt x="615" y="1382"/>
                </a:cubicBezTo>
                <a:cubicBezTo>
                  <a:pt x="611" y="1406"/>
                  <a:pt x="612" y="1399"/>
                  <a:pt x="624" y="1386"/>
                </a:cubicBezTo>
                <a:cubicBezTo>
                  <a:pt x="635" y="1373"/>
                  <a:pt x="635" y="1340"/>
                  <a:pt x="645" y="1310"/>
                </a:cubicBezTo>
                <a:cubicBezTo>
                  <a:pt x="655" y="1281"/>
                  <a:pt x="655" y="1299"/>
                  <a:pt x="654" y="1281"/>
                </a:cubicBezTo>
                <a:cubicBezTo>
                  <a:pt x="652" y="1264"/>
                  <a:pt x="663" y="1274"/>
                  <a:pt x="674" y="1260"/>
                </a:cubicBezTo>
                <a:cubicBezTo>
                  <a:pt x="686" y="1245"/>
                  <a:pt x="682" y="1249"/>
                  <a:pt x="693" y="1228"/>
                </a:cubicBezTo>
                <a:cubicBezTo>
                  <a:pt x="705" y="1207"/>
                  <a:pt x="699" y="1203"/>
                  <a:pt x="711" y="1193"/>
                </a:cubicBezTo>
                <a:cubicBezTo>
                  <a:pt x="722" y="1183"/>
                  <a:pt x="712" y="1213"/>
                  <a:pt x="711" y="1229"/>
                </a:cubicBezTo>
                <a:cubicBezTo>
                  <a:pt x="710" y="1245"/>
                  <a:pt x="698" y="1254"/>
                  <a:pt x="688" y="1267"/>
                </a:cubicBezTo>
                <a:cubicBezTo>
                  <a:pt x="677" y="1280"/>
                  <a:pt x="669" y="1279"/>
                  <a:pt x="660" y="1291"/>
                </a:cubicBezTo>
                <a:cubicBezTo>
                  <a:pt x="651" y="1303"/>
                  <a:pt x="653" y="1316"/>
                  <a:pt x="650" y="1327"/>
                </a:cubicBezTo>
                <a:cubicBezTo>
                  <a:pt x="647" y="1337"/>
                  <a:pt x="637" y="1360"/>
                  <a:pt x="635" y="1377"/>
                </a:cubicBezTo>
                <a:cubicBezTo>
                  <a:pt x="634" y="1395"/>
                  <a:pt x="631" y="1401"/>
                  <a:pt x="636" y="1411"/>
                </a:cubicBezTo>
                <a:cubicBezTo>
                  <a:pt x="640" y="1420"/>
                  <a:pt x="643" y="1400"/>
                  <a:pt x="647" y="1386"/>
                </a:cubicBezTo>
                <a:cubicBezTo>
                  <a:pt x="652" y="1371"/>
                  <a:pt x="659" y="1365"/>
                  <a:pt x="666" y="1338"/>
                </a:cubicBezTo>
                <a:cubicBezTo>
                  <a:pt x="673" y="1312"/>
                  <a:pt x="670" y="1317"/>
                  <a:pt x="687" y="1320"/>
                </a:cubicBezTo>
                <a:cubicBezTo>
                  <a:pt x="703" y="1324"/>
                  <a:pt x="685" y="1340"/>
                  <a:pt x="678" y="1359"/>
                </a:cubicBezTo>
                <a:cubicBezTo>
                  <a:pt x="671" y="1377"/>
                  <a:pt x="672" y="1383"/>
                  <a:pt x="667" y="1403"/>
                </a:cubicBezTo>
                <a:cubicBezTo>
                  <a:pt x="661" y="1423"/>
                  <a:pt x="659" y="1428"/>
                  <a:pt x="671" y="1443"/>
                </a:cubicBezTo>
                <a:cubicBezTo>
                  <a:pt x="683" y="1459"/>
                  <a:pt x="676" y="1453"/>
                  <a:pt x="672" y="1465"/>
                </a:cubicBezTo>
                <a:cubicBezTo>
                  <a:pt x="667" y="1477"/>
                  <a:pt x="657" y="1479"/>
                  <a:pt x="665" y="1491"/>
                </a:cubicBezTo>
                <a:cubicBezTo>
                  <a:pt x="672" y="1504"/>
                  <a:pt x="679" y="1497"/>
                  <a:pt x="697" y="1485"/>
                </a:cubicBezTo>
                <a:cubicBezTo>
                  <a:pt x="715" y="1472"/>
                  <a:pt x="704" y="1484"/>
                  <a:pt x="716" y="1480"/>
                </a:cubicBezTo>
                <a:cubicBezTo>
                  <a:pt x="728" y="1477"/>
                  <a:pt x="716" y="1498"/>
                  <a:pt x="708" y="1512"/>
                </a:cubicBezTo>
                <a:cubicBezTo>
                  <a:pt x="699" y="1527"/>
                  <a:pt x="708" y="1512"/>
                  <a:pt x="702" y="1523"/>
                </a:cubicBezTo>
                <a:cubicBezTo>
                  <a:pt x="696" y="1533"/>
                  <a:pt x="708" y="1557"/>
                  <a:pt x="702" y="1575"/>
                </a:cubicBezTo>
                <a:cubicBezTo>
                  <a:pt x="697" y="1594"/>
                  <a:pt x="700" y="1605"/>
                  <a:pt x="692" y="1621"/>
                </a:cubicBezTo>
                <a:cubicBezTo>
                  <a:pt x="685" y="1636"/>
                  <a:pt x="681" y="1656"/>
                  <a:pt x="674" y="1674"/>
                </a:cubicBezTo>
                <a:cubicBezTo>
                  <a:pt x="666" y="1691"/>
                  <a:pt x="665" y="1707"/>
                  <a:pt x="652" y="1724"/>
                </a:cubicBezTo>
                <a:cubicBezTo>
                  <a:pt x="638" y="1741"/>
                  <a:pt x="651" y="1760"/>
                  <a:pt x="651" y="1760"/>
                </a:cubicBezTo>
                <a:cubicBezTo>
                  <a:pt x="651" y="1760"/>
                  <a:pt x="651" y="1760"/>
                  <a:pt x="652" y="1782"/>
                </a:cubicBezTo>
                <a:cubicBezTo>
                  <a:pt x="653" y="1804"/>
                  <a:pt x="635" y="1812"/>
                  <a:pt x="629" y="1837"/>
                </a:cubicBezTo>
                <a:cubicBezTo>
                  <a:pt x="623" y="1861"/>
                  <a:pt x="620" y="1862"/>
                  <a:pt x="613" y="1867"/>
                </a:cubicBezTo>
                <a:cubicBezTo>
                  <a:pt x="605" y="1872"/>
                  <a:pt x="598" y="1877"/>
                  <a:pt x="592" y="1901"/>
                </a:cubicBezTo>
                <a:cubicBezTo>
                  <a:pt x="586" y="1925"/>
                  <a:pt x="604" y="1921"/>
                  <a:pt x="609" y="1936"/>
                </a:cubicBezTo>
                <a:cubicBezTo>
                  <a:pt x="613" y="1951"/>
                  <a:pt x="619" y="1958"/>
                  <a:pt x="614" y="1969"/>
                </a:cubicBezTo>
                <a:cubicBezTo>
                  <a:pt x="608" y="1979"/>
                  <a:pt x="612" y="1993"/>
                  <a:pt x="606" y="2012"/>
                </a:cubicBezTo>
                <a:cubicBezTo>
                  <a:pt x="601" y="2031"/>
                  <a:pt x="606" y="2012"/>
                  <a:pt x="611" y="2035"/>
                </a:cubicBezTo>
                <a:cubicBezTo>
                  <a:pt x="616" y="2058"/>
                  <a:pt x="611" y="2035"/>
                  <a:pt x="595" y="2044"/>
                </a:cubicBezTo>
                <a:cubicBezTo>
                  <a:pt x="579" y="2053"/>
                  <a:pt x="595" y="2044"/>
                  <a:pt x="583" y="2046"/>
                </a:cubicBezTo>
                <a:cubicBezTo>
                  <a:pt x="571" y="2048"/>
                  <a:pt x="583" y="2046"/>
                  <a:pt x="573" y="2043"/>
                </a:cubicBezTo>
                <a:cubicBezTo>
                  <a:pt x="562" y="2040"/>
                  <a:pt x="565" y="2045"/>
                  <a:pt x="565" y="2055"/>
                </a:cubicBezTo>
                <a:cubicBezTo>
                  <a:pt x="565" y="2064"/>
                  <a:pt x="555" y="2071"/>
                  <a:pt x="556" y="2080"/>
                </a:cubicBezTo>
                <a:cubicBezTo>
                  <a:pt x="558" y="2090"/>
                  <a:pt x="555" y="2095"/>
                  <a:pt x="557" y="2109"/>
                </a:cubicBezTo>
                <a:cubicBezTo>
                  <a:pt x="558" y="2123"/>
                  <a:pt x="560" y="2121"/>
                  <a:pt x="551" y="2128"/>
                </a:cubicBezTo>
                <a:cubicBezTo>
                  <a:pt x="542" y="2134"/>
                  <a:pt x="533" y="2132"/>
                  <a:pt x="521" y="2134"/>
                </a:cubicBezTo>
                <a:cubicBezTo>
                  <a:pt x="509" y="2137"/>
                  <a:pt x="518" y="2144"/>
                  <a:pt x="521" y="2159"/>
                </a:cubicBezTo>
                <a:cubicBezTo>
                  <a:pt x="524" y="2174"/>
                  <a:pt x="529" y="2172"/>
                  <a:pt x="530" y="2185"/>
                </a:cubicBezTo>
                <a:cubicBezTo>
                  <a:pt x="532" y="2199"/>
                  <a:pt x="525" y="2203"/>
                  <a:pt x="541" y="2212"/>
                </a:cubicBezTo>
                <a:cubicBezTo>
                  <a:pt x="557" y="2220"/>
                  <a:pt x="553" y="2208"/>
                  <a:pt x="571" y="2207"/>
                </a:cubicBezTo>
                <a:cubicBezTo>
                  <a:pt x="589" y="2207"/>
                  <a:pt x="575" y="2214"/>
                  <a:pt x="580" y="2226"/>
                </a:cubicBezTo>
                <a:cubicBezTo>
                  <a:pt x="584" y="2237"/>
                  <a:pt x="581" y="2237"/>
                  <a:pt x="599" y="2224"/>
                </a:cubicBezTo>
                <a:cubicBezTo>
                  <a:pt x="617" y="2211"/>
                  <a:pt x="599" y="2211"/>
                  <a:pt x="599" y="2187"/>
                </a:cubicBezTo>
                <a:cubicBezTo>
                  <a:pt x="599" y="2162"/>
                  <a:pt x="611" y="2185"/>
                  <a:pt x="634" y="2188"/>
                </a:cubicBezTo>
                <a:cubicBezTo>
                  <a:pt x="658" y="2192"/>
                  <a:pt x="639" y="2193"/>
                  <a:pt x="635" y="2206"/>
                </a:cubicBezTo>
                <a:cubicBezTo>
                  <a:pt x="631" y="2220"/>
                  <a:pt x="646" y="2224"/>
                  <a:pt x="653" y="2242"/>
                </a:cubicBezTo>
                <a:cubicBezTo>
                  <a:pt x="661" y="2260"/>
                  <a:pt x="652" y="2252"/>
                  <a:pt x="644" y="2273"/>
                </a:cubicBezTo>
                <a:cubicBezTo>
                  <a:pt x="637" y="2295"/>
                  <a:pt x="645" y="2279"/>
                  <a:pt x="645" y="2298"/>
                </a:cubicBezTo>
                <a:cubicBezTo>
                  <a:pt x="645" y="2317"/>
                  <a:pt x="645" y="2298"/>
                  <a:pt x="639" y="2313"/>
                </a:cubicBezTo>
                <a:cubicBezTo>
                  <a:pt x="633" y="2327"/>
                  <a:pt x="636" y="2321"/>
                  <a:pt x="639" y="2330"/>
                </a:cubicBezTo>
                <a:cubicBezTo>
                  <a:pt x="642" y="2339"/>
                  <a:pt x="651" y="2319"/>
                  <a:pt x="655" y="230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7" name="Freeform 163"/>
          <p:cNvSpPr>
            <a:spLocks/>
          </p:cNvSpPr>
          <p:nvPr/>
        </p:nvSpPr>
        <p:spPr bwMode="auto">
          <a:xfrm>
            <a:off x="5018088" y="977901"/>
            <a:ext cx="38100" cy="30163"/>
          </a:xfrm>
          <a:custGeom>
            <a:avLst/>
            <a:gdLst/>
            <a:ahLst/>
            <a:cxnLst>
              <a:cxn ang="0">
                <a:pos x="90" y="110"/>
              </a:cxn>
              <a:cxn ang="0">
                <a:pos x="100" y="101"/>
              </a:cxn>
              <a:cxn ang="0">
                <a:pos x="111" y="91"/>
              </a:cxn>
              <a:cxn ang="0">
                <a:pos x="131" y="88"/>
              </a:cxn>
              <a:cxn ang="0">
                <a:pos x="131" y="74"/>
              </a:cxn>
              <a:cxn ang="0">
                <a:pos x="114" y="66"/>
              </a:cxn>
              <a:cxn ang="0">
                <a:pos x="127" y="57"/>
              </a:cxn>
              <a:cxn ang="0">
                <a:pos x="131" y="39"/>
              </a:cxn>
              <a:cxn ang="0">
                <a:pos x="109" y="27"/>
              </a:cxn>
              <a:cxn ang="0">
                <a:pos x="101" y="43"/>
              </a:cxn>
              <a:cxn ang="0">
                <a:pos x="90" y="57"/>
              </a:cxn>
              <a:cxn ang="0">
                <a:pos x="90" y="38"/>
              </a:cxn>
              <a:cxn ang="0">
                <a:pos x="82" y="25"/>
              </a:cxn>
              <a:cxn ang="0">
                <a:pos x="76" y="36"/>
              </a:cxn>
              <a:cxn ang="0">
                <a:pos x="71" y="28"/>
              </a:cxn>
              <a:cxn ang="0">
                <a:pos x="70" y="22"/>
              </a:cxn>
              <a:cxn ang="0">
                <a:pos x="61" y="31"/>
              </a:cxn>
              <a:cxn ang="0">
                <a:pos x="51" y="20"/>
              </a:cxn>
              <a:cxn ang="0">
                <a:pos x="45" y="14"/>
              </a:cxn>
              <a:cxn ang="0">
                <a:pos x="24" y="11"/>
              </a:cxn>
              <a:cxn ang="0">
                <a:pos x="16" y="29"/>
              </a:cxn>
              <a:cxn ang="0">
                <a:pos x="11" y="47"/>
              </a:cxn>
              <a:cxn ang="0">
                <a:pos x="29" y="72"/>
              </a:cxn>
              <a:cxn ang="0">
                <a:pos x="35" y="94"/>
              </a:cxn>
              <a:cxn ang="0">
                <a:pos x="47" y="93"/>
              </a:cxn>
              <a:cxn ang="0">
                <a:pos x="62" y="74"/>
              </a:cxn>
              <a:cxn ang="0">
                <a:pos x="78" y="79"/>
              </a:cxn>
              <a:cxn ang="0">
                <a:pos x="61" y="89"/>
              </a:cxn>
              <a:cxn ang="0">
                <a:pos x="68" y="109"/>
              </a:cxn>
              <a:cxn ang="0">
                <a:pos x="90" y="110"/>
              </a:cxn>
            </a:cxnLst>
            <a:rect l="0" t="0" r="r" b="b"/>
            <a:pathLst>
              <a:path w="144" h="115">
                <a:moveTo>
                  <a:pt x="90" y="110"/>
                </a:moveTo>
                <a:cubicBezTo>
                  <a:pt x="94" y="107"/>
                  <a:pt x="94" y="108"/>
                  <a:pt x="100" y="101"/>
                </a:cubicBezTo>
                <a:cubicBezTo>
                  <a:pt x="105" y="93"/>
                  <a:pt x="98" y="90"/>
                  <a:pt x="111" y="91"/>
                </a:cubicBezTo>
                <a:cubicBezTo>
                  <a:pt x="123" y="92"/>
                  <a:pt x="125" y="97"/>
                  <a:pt x="131" y="88"/>
                </a:cubicBezTo>
                <a:cubicBezTo>
                  <a:pt x="138" y="79"/>
                  <a:pt x="142" y="75"/>
                  <a:pt x="131" y="74"/>
                </a:cubicBezTo>
                <a:cubicBezTo>
                  <a:pt x="120" y="73"/>
                  <a:pt x="109" y="74"/>
                  <a:pt x="114" y="66"/>
                </a:cubicBezTo>
                <a:cubicBezTo>
                  <a:pt x="119" y="58"/>
                  <a:pt x="123" y="61"/>
                  <a:pt x="127" y="57"/>
                </a:cubicBezTo>
                <a:cubicBezTo>
                  <a:pt x="132" y="53"/>
                  <a:pt x="144" y="49"/>
                  <a:pt x="131" y="39"/>
                </a:cubicBezTo>
                <a:cubicBezTo>
                  <a:pt x="118" y="30"/>
                  <a:pt x="115" y="18"/>
                  <a:pt x="109" y="27"/>
                </a:cubicBezTo>
                <a:cubicBezTo>
                  <a:pt x="102" y="36"/>
                  <a:pt x="104" y="31"/>
                  <a:pt x="101" y="43"/>
                </a:cubicBezTo>
                <a:cubicBezTo>
                  <a:pt x="97" y="55"/>
                  <a:pt x="93" y="64"/>
                  <a:pt x="90" y="57"/>
                </a:cubicBezTo>
                <a:cubicBezTo>
                  <a:pt x="87" y="49"/>
                  <a:pt x="93" y="50"/>
                  <a:pt x="90" y="38"/>
                </a:cubicBezTo>
                <a:cubicBezTo>
                  <a:pt x="86" y="27"/>
                  <a:pt x="86" y="18"/>
                  <a:pt x="82" y="25"/>
                </a:cubicBezTo>
                <a:cubicBezTo>
                  <a:pt x="79" y="32"/>
                  <a:pt x="84" y="37"/>
                  <a:pt x="76" y="36"/>
                </a:cubicBezTo>
                <a:cubicBezTo>
                  <a:pt x="69" y="34"/>
                  <a:pt x="70" y="32"/>
                  <a:pt x="71" y="28"/>
                </a:cubicBezTo>
                <a:cubicBezTo>
                  <a:pt x="73" y="24"/>
                  <a:pt x="79" y="20"/>
                  <a:pt x="70" y="22"/>
                </a:cubicBezTo>
                <a:cubicBezTo>
                  <a:pt x="62" y="24"/>
                  <a:pt x="70" y="39"/>
                  <a:pt x="61" y="31"/>
                </a:cubicBezTo>
                <a:cubicBezTo>
                  <a:pt x="52" y="23"/>
                  <a:pt x="56" y="27"/>
                  <a:pt x="51" y="20"/>
                </a:cubicBezTo>
                <a:cubicBezTo>
                  <a:pt x="45" y="14"/>
                  <a:pt x="56" y="10"/>
                  <a:pt x="45" y="14"/>
                </a:cubicBezTo>
                <a:cubicBezTo>
                  <a:pt x="35" y="17"/>
                  <a:pt x="35" y="0"/>
                  <a:pt x="24" y="11"/>
                </a:cubicBezTo>
                <a:cubicBezTo>
                  <a:pt x="13" y="22"/>
                  <a:pt x="24" y="18"/>
                  <a:pt x="16" y="29"/>
                </a:cubicBezTo>
                <a:cubicBezTo>
                  <a:pt x="8" y="40"/>
                  <a:pt x="0" y="32"/>
                  <a:pt x="11" y="47"/>
                </a:cubicBezTo>
                <a:cubicBezTo>
                  <a:pt x="22" y="62"/>
                  <a:pt x="26" y="57"/>
                  <a:pt x="29" y="72"/>
                </a:cubicBezTo>
                <a:cubicBezTo>
                  <a:pt x="33" y="87"/>
                  <a:pt x="23" y="96"/>
                  <a:pt x="35" y="94"/>
                </a:cubicBezTo>
                <a:cubicBezTo>
                  <a:pt x="47" y="93"/>
                  <a:pt x="40" y="106"/>
                  <a:pt x="47" y="93"/>
                </a:cubicBezTo>
                <a:cubicBezTo>
                  <a:pt x="54" y="80"/>
                  <a:pt x="50" y="76"/>
                  <a:pt x="62" y="74"/>
                </a:cubicBezTo>
                <a:cubicBezTo>
                  <a:pt x="74" y="73"/>
                  <a:pt x="88" y="69"/>
                  <a:pt x="78" y="79"/>
                </a:cubicBezTo>
                <a:cubicBezTo>
                  <a:pt x="68" y="89"/>
                  <a:pt x="64" y="76"/>
                  <a:pt x="61" y="89"/>
                </a:cubicBezTo>
                <a:cubicBezTo>
                  <a:pt x="58" y="102"/>
                  <a:pt x="57" y="108"/>
                  <a:pt x="68" y="109"/>
                </a:cubicBezTo>
                <a:cubicBezTo>
                  <a:pt x="78" y="110"/>
                  <a:pt x="85" y="115"/>
                  <a:pt x="90" y="11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8" name="Freeform 164"/>
          <p:cNvSpPr>
            <a:spLocks/>
          </p:cNvSpPr>
          <p:nvPr/>
        </p:nvSpPr>
        <p:spPr bwMode="auto">
          <a:xfrm>
            <a:off x="5422901" y="930276"/>
            <a:ext cx="41275" cy="22225"/>
          </a:xfrm>
          <a:custGeom>
            <a:avLst/>
            <a:gdLst/>
            <a:ahLst/>
            <a:cxnLst>
              <a:cxn ang="0">
                <a:pos x="11" y="80"/>
              </a:cxn>
              <a:cxn ang="0">
                <a:pos x="17" y="76"/>
              </a:cxn>
              <a:cxn ang="0">
                <a:pos x="37" y="60"/>
              </a:cxn>
              <a:cxn ang="0">
                <a:pos x="69" y="50"/>
              </a:cxn>
              <a:cxn ang="0">
                <a:pos x="117" y="49"/>
              </a:cxn>
              <a:cxn ang="0">
                <a:pos x="127" y="30"/>
              </a:cxn>
              <a:cxn ang="0">
                <a:pos x="103" y="29"/>
              </a:cxn>
              <a:cxn ang="0">
                <a:pos x="96" y="18"/>
              </a:cxn>
              <a:cxn ang="0">
                <a:pos x="76" y="17"/>
              </a:cxn>
              <a:cxn ang="0">
                <a:pos x="64" y="9"/>
              </a:cxn>
              <a:cxn ang="0">
                <a:pos x="44" y="24"/>
              </a:cxn>
              <a:cxn ang="0">
                <a:pos x="29" y="35"/>
              </a:cxn>
              <a:cxn ang="0">
                <a:pos x="20" y="48"/>
              </a:cxn>
              <a:cxn ang="0">
                <a:pos x="5" y="71"/>
              </a:cxn>
              <a:cxn ang="0">
                <a:pos x="11" y="80"/>
              </a:cxn>
            </a:cxnLst>
            <a:rect l="0" t="0" r="r" b="b"/>
            <a:pathLst>
              <a:path w="152" h="84">
                <a:moveTo>
                  <a:pt x="11" y="80"/>
                </a:moveTo>
                <a:cubicBezTo>
                  <a:pt x="22" y="84"/>
                  <a:pt x="11" y="80"/>
                  <a:pt x="17" y="76"/>
                </a:cubicBezTo>
                <a:cubicBezTo>
                  <a:pt x="24" y="73"/>
                  <a:pt x="25" y="74"/>
                  <a:pt x="37" y="60"/>
                </a:cubicBezTo>
                <a:cubicBezTo>
                  <a:pt x="49" y="47"/>
                  <a:pt x="51" y="55"/>
                  <a:pt x="69" y="50"/>
                </a:cubicBezTo>
                <a:cubicBezTo>
                  <a:pt x="87" y="45"/>
                  <a:pt x="82" y="51"/>
                  <a:pt x="117" y="49"/>
                </a:cubicBezTo>
                <a:cubicBezTo>
                  <a:pt x="152" y="47"/>
                  <a:pt x="117" y="49"/>
                  <a:pt x="127" y="30"/>
                </a:cubicBezTo>
                <a:cubicBezTo>
                  <a:pt x="136" y="11"/>
                  <a:pt x="119" y="28"/>
                  <a:pt x="103" y="29"/>
                </a:cubicBezTo>
                <a:cubicBezTo>
                  <a:pt x="86" y="30"/>
                  <a:pt x="104" y="24"/>
                  <a:pt x="96" y="18"/>
                </a:cubicBezTo>
                <a:cubicBezTo>
                  <a:pt x="88" y="12"/>
                  <a:pt x="87" y="16"/>
                  <a:pt x="76" y="17"/>
                </a:cubicBezTo>
                <a:cubicBezTo>
                  <a:pt x="65" y="19"/>
                  <a:pt x="72" y="18"/>
                  <a:pt x="64" y="9"/>
                </a:cubicBezTo>
                <a:cubicBezTo>
                  <a:pt x="56" y="0"/>
                  <a:pt x="47" y="15"/>
                  <a:pt x="44" y="24"/>
                </a:cubicBezTo>
                <a:cubicBezTo>
                  <a:pt x="41" y="33"/>
                  <a:pt x="33" y="27"/>
                  <a:pt x="29" y="35"/>
                </a:cubicBezTo>
                <a:cubicBezTo>
                  <a:pt x="25" y="43"/>
                  <a:pt x="29" y="44"/>
                  <a:pt x="20" y="48"/>
                </a:cubicBezTo>
                <a:cubicBezTo>
                  <a:pt x="12" y="53"/>
                  <a:pt x="8" y="61"/>
                  <a:pt x="5" y="71"/>
                </a:cubicBezTo>
                <a:cubicBezTo>
                  <a:pt x="3" y="77"/>
                  <a:pt x="0" y="75"/>
                  <a:pt x="11" y="8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89" name="Freeform 165"/>
          <p:cNvSpPr>
            <a:spLocks/>
          </p:cNvSpPr>
          <p:nvPr/>
        </p:nvSpPr>
        <p:spPr bwMode="auto">
          <a:xfrm>
            <a:off x="5257801" y="1257301"/>
            <a:ext cx="22225" cy="17463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12" y="32"/>
              </a:cxn>
              <a:cxn ang="0">
                <a:pos x="17" y="52"/>
              </a:cxn>
              <a:cxn ang="0">
                <a:pos x="45" y="58"/>
              </a:cxn>
              <a:cxn ang="0">
                <a:pos x="63" y="51"/>
              </a:cxn>
              <a:cxn ang="0">
                <a:pos x="54" y="34"/>
              </a:cxn>
              <a:cxn ang="0">
                <a:pos x="30" y="21"/>
              </a:cxn>
              <a:cxn ang="0">
                <a:pos x="8" y="3"/>
              </a:cxn>
              <a:cxn ang="0">
                <a:pos x="1" y="13"/>
              </a:cxn>
            </a:cxnLst>
            <a:rect l="0" t="0" r="r" b="b"/>
            <a:pathLst>
              <a:path w="81" h="66">
                <a:moveTo>
                  <a:pt x="1" y="13"/>
                </a:moveTo>
                <a:cubicBezTo>
                  <a:pt x="2" y="19"/>
                  <a:pt x="2" y="25"/>
                  <a:pt x="12" y="32"/>
                </a:cubicBezTo>
                <a:cubicBezTo>
                  <a:pt x="23" y="39"/>
                  <a:pt x="15" y="39"/>
                  <a:pt x="17" y="52"/>
                </a:cubicBezTo>
                <a:cubicBezTo>
                  <a:pt x="19" y="66"/>
                  <a:pt x="29" y="61"/>
                  <a:pt x="45" y="58"/>
                </a:cubicBezTo>
                <a:cubicBezTo>
                  <a:pt x="62" y="54"/>
                  <a:pt x="45" y="52"/>
                  <a:pt x="63" y="51"/>
                </a:cubicBezTo>
                <a:cubicBezTo>
                  <a:pt x="81" y="51"/>
                  <a:pt x="67" y="42"/>
                  <a:pt x="54" y="34"/>
                </a:cubicBezTo>
                <a:cubicBezTo>
                  <a:pt x="41" y="26"/>
                  <a:pt x="43" y="29"/>
                  <a:pt x="30" y="21"/>
                </a:cubicBezTo>
                <a:cubicBezTo>
                  <a:pt x="17" y="12"/>
                  <a:pt x="23" y="9"/>
                  <a:pt x="8" y="3"/>
                </a:cubicBezTo>
                <a:cubicBezTo>
                  <a:pt x="1" y="0"/>
                  <a:pt x="0" y="7"/>
                  <a:pt x="1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0" name="Freeform 166"/>
          <p:cNvSpPr>
            <a:spLocks/>
          </p:cNvSpPr>
          <p:nvPr/>
        </p:nvSpPr>
        <p:spPr bwMode="auto">
          <a:xfrm>
            <a:off x="4851401" y="1125538"/>
            <a:ext cx="41275" cy="38100"/>
          </a:xfrm>
          <a:custGeom>
            <a:avLst/>
            <a:gdLst/>
            <a:ahLst/>
            <a:cxnLst>
              <a:cxn ang="0">
                <a:pos x="17" y="70"/>
              </a:cxn>
              <a:cxn ang="0">
                <a:pos x="53" y="86"/>
              </a:cxn>
              <a:cxn ang="0">
                <a:pos x="68" y="108"/>
              </a:cxn>
              <a:cxn ang="0">
                <a:pos x="98" y="120"/>
              </a:cxn>
              <a:cxn ang="0">
                <a:pos x="119" y="142"/>
              </a:cxn>
              <a:cxn ang="0">
                <a:pos x="141" y="98"/>
              </a:cxn>
              <a:cxn ang="0">
                <a:pos x="137" y="66"/>
              </a:cxn>
              <a:cxn ang="0">
                <a:pos x="137" y="31"/>
              </a:cxn>
              <a:cxn ang="0">
                <a:pos x="116" y="4"/>
              </a:cxn>
              <a:cxn ang="0">
                <a:pos x="74" y="2"/>
              </a:cxn>
              <a:cxn ang="0">
                <a:pos x="36" y="32"/>
              </a:cxn>
              <a:cxn ang="0">
                <a:pos x="18" y="54"/>
              </a:cxn>
              <a:cxn ang="0">
                <a:pos x="17" y="70"/>
              </a:cxn>
            </a:cxnLst>
            <a:rect l="0" t="0" r="r" b="b"/>
            <a:pathLst>
              <a:path w="152" h="147">
                <a:moveTo>
                  <a:pt x="17" y="70"/>
                </a:moveTo>
                <a:cubicBezTo>
                  <a:pt x="16" y="86"/>
                  <a:pt x="36" y="77"/>
                  <a:pt x="53" y="86"/>
                </a:cubicBezTo>
                <a:cubicBezTo>
                  <a:pt x="71" y="94"/>
                  <a:pt x="62" y="94"/>
                  <a:pt x="68" y="108"/>
                </a:cubicBezTo>
                <a:cubicBezTo>
                  <a:pt x="74" y="121"/>
                  <a:pt x="83" y="120"/>
                  <a:pt x="98" y="120"/>
                </a:cubicBezTo>
                <a:cubicBezTo>
                  <a:pt x="113" y="121"/>
                  <a:pt x="104" y="137"/>
                  <a:pt x="119" y="142"/>
                </a:cubicBezTo>
                <a:cubicBezTo>
                  <a:pt x="134" y="147"/>
                  <a:pt x="131" y="108"/>
                  <a:pt x="141" y="98"/>
                </a:cubicBezTo>
                <a:cubicBezTo>
                  <a:pt x="152" y="88"/>
                  <a:pt x="134" y="73"/>
                  <a:pt x="137" y="66"/>
                </a:cubicBezTo>
                <a:cubicBezTo>
                  <a:pt x="140" y="58"/>
                  <a:pt x="146" y="44"/>
                  <a:pt x="137" y="31"/>
                </a:cubicBezTo>
                <a:cubicBezTo>
                  <a:pt x="128" y="18"/>
                  <a:pt x="128" y="8"/>
                  <a:pt x="116" y="4"/>
                </a:cubicBezTo>
                <a:cubicBezTo>
                  <a:pt x="104" y="0"/>
                  <a:pt x="95" y="2"/>
                  <a:pt x="74" y="2"/>
                </a:cubicBezTo>
                <a:cubicBezTo>
                  <a:pt x="54" y="3"/>
                  <a:pt x="48" y="16"/>
                  <a:pt x="36" y="32"/>
                </a:cubicBezTo>
                <a:cubicBezTo>
                  <a:pt x="24" y="48"/>
                  <a:pt x="28" y="42"/>
                  <a:pt x="18" y="54"/>
                </a:cubicBezTo>
                <a:cubicBezTo>
                  <a:pt x="0" y="75"/>
                  <a:pt x="18" y="54"/>
                  <a:pt x="17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1" name="Freeform 167"/>
          <p:cNvSpPr>
            <a:spLocks/>
          </p:cNvSpPr>
          <p:nvPr/>
        </p:nvSpPr>
        <p:spPr bwMode="auto">
          <a:xfrm>
            <a:off x="5357813" y="769938"/>
            <a:ext cx="82550" cy="63500"/>
          </a:xfrm>
          <a:custGeom>
            <a:avLst/>
            <a:gdLst/>
            <a:ahLst/>
            <a:cxnLst>
              <a:cxn ang="0">
                <a:pos x="61" y="198"/>
              </a:cxn>
              <a:cxn ang="0">
                <a:pos x="86" y="220"/>
              </a:cxn>
              <a:cxn ang="0">
                <a:pos x="114" y="207"/>
              </a:cxn>
              <a:cxn ang="0">
                <a:pos x="146" y="199"/>
              </a:cxn>
              <a:cxn ang="0">
                <a:pos x="131" y="178"/>
              </a:cxn>
              <a:cxn ang="0">
                <a:pos x="96" y="148"/>
              </a:cxn>
              <a:cxn ang="0">
                <a:pos x="110" y="138"/>
              </a:cxn>
              <a:cxn ang="0">
                <a:pos x="141" y="136"/>
              </a:cxn>
              <a:cxn ang="0">
                <a:pos x="168" y="159"/>
              </a:cxn>
              <a:cxn ang="0">
                <a:pos x="183" y="157"/>
              </a:cxn>
              <a:cxn ang="0">
                <a:pos x="194" y="178"/>
              </a:cxn>
              <a:cxn ang="0">
                <a:pos x="217" y="191"/>
              </a:cxn>
              <a:cxn ang="0">
                <a:pos x="246" y="200"/>
              </a:cxn>
              <a:cxn ang="0">
                <a:pos x="260" y="173"/>
              </a:cxn>
              <a:cxn ang="0">
                <a:pos x="275" y="151"/>
              </a:cxn>
              <a:cxn ang="0">
                <a:pos x="295" y="116"/>
              </a:cxn>
              <a:cxn ang="0">
                <a:pos x="277" y="93"/>
              </a:cxn>
              <a:cxn ang="0">
                <a:pos x="277" y="70"/>
              </a:cxn>
              <a:cxn ang="0">
                <a:pos x="252" y="77"/>
              </a:cxn>
              <a:cxn ang="0">
                <a:pos x="233" y="115"/>
              </a:cxn>
              <a:cxn ang="0">
                <a:pos x="223" y="97"/>
              </a:cxn>
              <a:cxn ang="0">
                <a:pos x="207" y="91"/>
              </a:cxn>
              <a:cxn ang="0">
                <a:pos x="201" y="53"/>
              </a:cxn>
              <a:cxn ang="0">
                <a:pos x="170" y="26"/>
              </a:cxn>
              <a:cxn ang="0">
                <a:pos x="128" y="17"/>
              </a:cxn>
              <a:cxn ang="0">
                <a:pos x="93" y="46"/>
              </a:cxn>
              <a:cxn ang="0">
                <a:pos x="64" y="24"/>
              </a:cxn>
              <a:cxn ang="0">
                <a:pos x="28" y="11"/>
              </a:cxn>
              <a:cxn ang="0">
                <a:pos x="13" y="28"/>
              </a:cxn>
              <a:cxn ang="0">
                <a:pos x="5" y="66"/>
              </a:cxn>
              <a:cxn ang="0">
                <a:pos x="18" y="87"/>
              </a:cxn>
              <a:cxn ang="0">
                <a:pos x="29" y="119"/>
              </a:cxn>
              <a:cxn ang="0">
                <a:pos x="47" y="135"/>
              </a:cxn>
              <a:cxn ang="0">
                <a:pos x="45" y="158"/>
              </a:cxn>
              <a:cxn ang="0">
                <a:pos x="55" y="191"/>
              </a:cxn>
              <a:cxn ang="0">
                <a:pos x="61" y="198"/>
              </a:cxn>
            </a:cxnLst>
            <a:rect l="0" t="0" r="r" b="b"/>
            <a:pathLst>
              <a:path w="308" h="236">
                <a:moveTo>
                  <a:pt x="61" y="198"/>
                </a:moveTo>
                <a:cubicBezTo>
                  <a:pt x="66" y="204"/>
                  <a:pt x="75" y="205"/>
                  <a:pt x="86" y="220"/>
                </a:cubicBezTo>
                <a:cubicBezTo>
                  <a:pt x="97" y="236"/>
                  <a:pt x="97" y="222"/>
                  <a:pt x="114" y="207"/>
                </a:cubicBezTo>
                <a:cubicBezTo>
                  <a:pt x="132" y="192"/>
                  <a:pt x="129" y="206"/>
                  <a:pt x="146" y="199"/>
                </a:cubicBezTo>
                <a:cubicBezTo>
                  <a:pt x="164" y="192"/>
                  <a:pt x="141" y="189"/>
                  <a:pt x="131" y="178"/>
                </a:cubicBezTo>
                <a:cubicBezTo>
                  <a:pt x="120" y="167"/>
                  <a:pt x="116" y="163"/>
                  <a:pt x="96" y="148"/>
                </a:cubicBezTo>
                <a:cubicBezTo>
                  <a:pt x="76" y="133"/>
                  <a:pt x="94" y="141"/>
                  <a:pt x="110" y="138"/>
                </a:cubicBezTo>
                <a:cubicBezTo>
                  <a:pt x="127" y="135"/>
                  <a:pt x="120" y="135"/>
                  <a:pt x="141" y="136"/>
                </a:cubicBezTo>
                <a:cubicBezTo>
                  <a:pt x="162" y="137"/>
                  <a:pt x="141" y="144"/>
                  <a:pt x="168" y="159"/>
                </a:cubicBezTo>
                <a:cubicBezTo>
                  <a:pt x="194" y="174"/>
                  <a:pt x="168" y="159"/>
                  <a:pt x="183" y="157"/>
                </a:cubicBezTo>
                <a:cubicBezTo>
                  <a:pt x="198" y="155"/>
                  <a:pt x="183" y="163"/>
                  <a:pt x="194" y="178"/>
                </a:cubicBezTo>
                <a:cubicBezTo>
                  <a:pt x="205" y="193"/>
                  <a:pt x="202" y="181"/>
                  <a:pt x="217" y="191"/>
                </a:cubicBezTo>
                <a:cubicBezTo>
                  <a:pt x="233" y="201"/>
                  <a:pt x="226" y="206"/>
                  <a:pt x="246" y="200"/>
                </a:cubicBezTo>
                <a:cubicBezTo>
                  <a:pt x="266" y="194"/>
                  <a:pt x="252" y="195"/>
                  <a:pt x="260" y="173"/>
                </a:cubicBezTo>
                <a:cubicBezTo>
                  <a:pt x="268" y="151"/>
                  <a:pt x="264" y="166"/>
                  <a:pt x="275" y="151"/>
                </a:cubicBezTo>
                <a:cubicBezTo>
                  <a:pt x="286" y="137"/>
                  <a:pt x="282" y="140"/>
                  <a:pt x="295" y="116"/>
                </a:cubicBezTo>
                <a:cubicBezTo>
                  <a:pt x="308" y="92"/>
                  <a:pt x="291" y="106"/>
                  <a:pt x="277" y="93"/>
                </a:cubicBezTo>
                <a:cubicBezTo>
                  <a:pt x="264" y="81"/>
                  <a:pt x="284" y="82"/>
                  <a:pt x="277" y="70"/>
                </a:cubicBezTo>
                <a:cubicBezTo>
                  <a:pt x="270" y="58"/>
                  <a:pt x="265" y="76"/>
                  <a:pt x="252" y="77"/>
                </a:cubicBezTo>
                <a:cubicBezTo>
                  <a:pt x="239" y="79"/>
                  <a:pt x="247" y="103"/>
                  <a:pt x="233" y="115"/>
                </a:cubicBezTo>
                <a:cubicBezTo>
                  <a:pt x="219" y="127"/>
                  <a:pt x="228" y="108"/>
                  <a:pt x="223" y="97"/>
                </a:cubicBezTo>
                <a:cubicBezTo>
                  <a:pt x="217" y="86"/>
                  <a:pt x="216" y="104"/>
                  <a:pt x="207" y="91"/>
                </a:cubicBezTo>
                <a:cubicBezTo>
                  <a:pt x="198" y="78"/>
                  <a:pt x="205" y="73"/>
                  <a:pt x="201" y="53"/>
                </a:cubicBezTo>
                <a:cubicBezTo>
                  <a:pt x="197" y="34"/>
                  <a:pt x="191" y="35"/>
                  <a:pt x="170" y="26"/>
                </a:cubicBezTo>
                <a:cubicBezTo>
                  <a:pt x="149" y="17"/>
                  <a:pt x="150" y="22"/>
                  <a:pt x="128" y="17"/>
                </a:cubicBezTo>
                <a:cubicBezTo>
                  <a:pt x="106" y="13"/>
                  <a:pt x="109" y="26"/>
                  <a:pt x="93" y="46"/>
                </a:cubicBezTo>
                <a:cubicBezTo>
                  <a:pt x="78" y="66"/>
                  <a:pt x="79" y="40"/>
                  <a:pt x="64" y="24"/>
                </a:cubicBezTo>
                <a:cubicBezTo>
                  <a:pt x="48" y="9"/>
                  <a:pt x="49" y="22"/>
                  <a:pt x="28" y="11"/>
                </a:cubicBezTo>
                <a:cubicBezTo>
                  <a:pt x="6" y="0"/>
                  <a:pt x="18" y="14"/>
                  <a:pt x="13" y="28"/>
                </a:cubicBezTo>
                <a:cubicBezTo>
                  <a:pt x="8" y="41"/>
                  <a:pt x="10" y="34"/>
                  <a:pt x="5" y="66"/>
                </a:cubicBezTo>
                <a:cubicBezTo>
                  <a:pt x="0" y="98"/>
                  <a:pt x="11" y="75"/>
                  <a:pt x="18" y="87"/>
                </a:cubicBezTo>
                <a:cubicBezTo>
                  <a:pt x="26" y="99"/>
                  <a:pt x="25" y="103"/>
                  <a:pt x="29" y="119"/>
                </a:cubicBezTo>
                <a:cubicBezTo>
                  <a:pt x="32" y="135"/>
                  <a:pt x="34" y="125"/>
                  <a:pt x="47" y="135"/>
                </a:cubicBezTo>
                <a:cubicBezTo>
                  <a:pt x="60" y="144"/>
                  <a:pt x="52" y="148"/>
                  <a:pt x="45" y="158"/>
                </a:cubicBezTo>
                <a:cubicBezTo>
                  <a:pt x="37" y="169"/>
                  <a:pt x="42" y="179"/>
                  <a:pt x="55" y="191"/>
                </a:cubicBezTo>
                <a:cubicBezTo>
                  <a:pt x="55" y="191"/>
                  <a:pt x="55" y="191"/>
                  <a:pt x="61" y="19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2" name="Freeform 168"/>
          <p:cNvSpPr>
            <a:spLocks/>
          </p:cNvSpPr>
          <p:nvPr/>
        </p:nvSpPr>
        <p:spPr bwMode="auto">
          <a:xfrm>
            <a:off x="5276851" y="1111251"/>
            <a:ext cx="47625" cy="7620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2" y="86"/>
              </a:cxn>
              <a:cxn ang="0">
                <a:pos x="39" y="112"/>
              </a:cxn>
              <a:cxn ang="0">
                <a:pos x="51" y="159"/>
              </a:cxn>
              <a:cxn ang="0">
                <a:pos x="34" y="193"/>
              </a:cxn>
              <a:cxn ang="0">
                <a:pos x="46" y="233"/>
              </a:cxn>
              <a:cxn ang="0">
                <a:pos x="86" y="259"/>
              </a:cxn>
              <a:cxn ang="0">
                <a:pos x="125" y="280"/>
              </a:cxn>
              <a:cxn ang="0">
                <a:pos x="129" y="243"/>
              </a:cxn>
              <a:cxn ang="0">
                <a:pos x="138" y="195"/>
              </a:cxn>
              <a:cxn ang="0">
                <a:pos x="159" y="176"/>
              </a:cxn>
              <a:cxn ang="0">
                <a:pos x="159" y="147"/>
              </a:cxn>
              <a:cxn ang="0">
                <a:pos x="165" y="114"/>
              </a:cxn>
              <a:cxn ang="0">
                <a:pos x="164" y="88"/>
              </a:cxn>
              <a:cxn ang="0">
                <a:pos x="145" y="103"/>
              </a:cxn>
              <a:cxn ang="0">
                <a:pos x="125" y="102"/>
              </a:cxn>
              <a:cxn ang="0">
                <a:pos x="132" y="83"/>
              </a:cxn>
              <a:cxn ang="0">
                <a:pos x="120" y="46"/>
              </a:cxn>
              <a:cxn ang="0">
                <a:pos x="120" y="17"/>
              </a:cxn>
              <a:cxn ang="0">
                <a:pos x="99" y="32"/>
              </a:cxn>
              <a:cxn ang="0">
                <a:pos x="102" y="62"/>
              </a:cxn>
              <a:cxn ang="0">
                <a:pos x="118" y="76"/>
              </a:cxn>
              <a:cxn ang="0">
                <a:pos x="98" y="75"/>
              </a:cxn>
              <a:cxn ang="0">
                <a:pos x="78" y="57"/>
              </a:cxn>
              <a:cxn ang="0">
                <a:pos x="55" y="52"/>
              </a:cxn>
              <a:cxn ang="0">
                <a:pos x="35" y="41"/>
              </a:cxn>
              <a:cxn ang="0">
                <a:pos x="27" y="42"/>
              </a:cxn>
              <a:cxn ang="0">
                <a:pos x="6" y="60"/>
              </a:cxn>
            </a:cxnLst>
            <a:rect l="0" t="0" r="r" b="b"/>
            <a:pathLst>
              <a:path w="181" h="286">
                <a:moveTo>
                  <a:pt x="6" y="60"/>
                </a:moveTo>
                <a:cubicBezTo>
                  <a:pt x="0" y="69"/>
                  <a:pt x="7" y="74"/>
                  <a:pt x="12" y="86"/>
                </a:cubicBezTo>
                <a:cubicBezTo>
                  <a:pt x="17" y="97"/>
                  <a:pt x="15" y="94"/>
                  <a:pt x="39" y="112"/>
                </a:cubicBezTo>
                <a:cubicBezTo>
                  <a:pt x="63" y="129"/>
                  <a:pt x="51" y="130"/>
                  <a:pt x="51" y="159"/>
                </a:cubicBezTo>
                <a:cubicBezTo>
                  <a:pt x="52" y="189"/>
                  <a:pt x="44" y="167"/>
                  <a:pt x="34" y="193"/>
                </a:cubicBezTo>
                <a:cubicBezTo>
                  <a:pt x="24" y="220"/>
                  <a:pt x="36" y="212"/>
                  <a:pt x="46" y="233"/>
                </a:cubicBezTo>
                <a:cubicBezTo>
                  <a:pt x="57" y="254"/>
                  <a:pt x="64" y="250"/>
                  <a:pt x="86" y="259"/>
                </a:cubicBezTo>
                <a:cubicBezTo>
                  <a:pt x="109" y="268"/>
                  <a:pt x="101" y="273"/>
                  <a:pt x="125" y="280"/>
                </a:cubicBezTo>
                <a:cubicBezTo>
                  <a:pt x="149" y="286"/>
                  <a:pt x="127" y="270"/>
                  <a:pt x="129" y="243"/>
                </a:cubicBezTo>
                <a:cubicBezTo>
                  <a:pt x="132" y="217"/>
                  <a:pt x="131" y="227"/>
                  <a:pt x="138" y="195"/>
                </a:cubicBezTo>
                <a:cubicBezTo>
                  <a:pt x="145" y="163"/>
                  <a:pt x="137" y="182"/>
                  <a:pt x="159" y="176"/>
                </a:cubicBezTo>
                <a:cubicBezTo>
                  <a:pt x="181" y="170"/>
                  <a:pt x="155" y="168"/>
                  <a:pt x="159" y="147"/>
                </a:cubicBezTo>
                <a:cubicBezTo>
                  <a:pt x="163" y="125"/>
                  <a:pt x="165" y="128"/>
                  <a:pt x="165" y="114"/>
                </a:cubicBezTo>
                <a:cubicBezTo>
                  <a:pt x="165" y="101"/>
                  <a:pt x="173" y="102"/>
                  <a:pt x="164" y="88"/>
                </a:cubicBezTo>
                <a:cubicBezTo>
                  <a:pt x="155" y="74"/>
                  <a:pt x="154" y="89"/>
                  <a:pt x="145" y="103"/>
                </a:cubicBezTo>
                <a:cubicBezTo>
                  <a:pt x="137" y="117"/>
                  <a:pt x="138" y="116"/>
                  <a:pt x="125" y="102"/>
                </a:cubicBezTo>
                <a:cubicBezTo>
                  <a:pt x="111" y="88"/>
                  <a:pt x="132" y="88"/>
                  <a:pt x="132" y="83"/>
                </a:cubicBezTo>
                <a:cubicBezTo>
                  <a:pt x="132" y="77"/>
                  <a:pt x="129" y="67"/>
                  <a:pt x="120" y="46"/>
                </a:cubicBezTo>
                <a:cubicBezTo>
                  <a:pt x="112" y="25"/>
                  <a:pt x="127" y="35"/>
                  <a:pt x="120" y="17"/>
                </a:cubicBezTo>
                <a:cubicBezTo>
                  <a:pt x="113" y="0"/>
                  <a:pt x="112" y="21"/>
                  <a:pt x="99" y="32"/>
                </a:cubicBezTo>
                <a:cubicBezTo>
                  <a:pt x="85" y="44"/>
                  <a:pt x="99" y="41"/>
                  <a:pt x="102" y="62"/>
                </a:cubicBezTo>
                <a:cubicBezTo>
                  <a:pt x="105" y="84"/>
                  <a:pt x="111" y="67"/>
                  <a:pt x="118" y="76"/>
                </a:cubicBezTo>
                <a:cubicBezTo>
                  <a:pt x="126" y="86"/>
                  <a:pt x="113" y="81"/>
                  <a:pt x="98" y="75"/>
                </a:cubicBezTo>
                <a:cubicBezTo>
                  <a:pt x="83" y="69"/>
                  <a:pt x="86" y="61"/>
                  <a:pt x="78" y="57"/>
                </a:cubicBezTo>
                <a:cubicBezTo>
                  <a:pt x="71" y="53"/>
                  <a:pt x="62" y="55"/>
                  <a:pt x="55" y="52"/>
                </a:cubicBezTo>
                <a:cubicBezTo>
                  <a:pt x="48" y="48"/>
                  <a:pt x="44" y="41"/>
                  <a:pt x="35" y="41"/>
                </a:cubicBezTo>
                <a:cubicBezTo>
                  <a:pt x="32" y="41"/>
                  <a:pt x="30" y="41"/>
                  <a:pt x="27" y="42"/>
                </a:cubicBezTo>
                <a:cubicBezTo>
                  <a:pt x="18" y="45"/>
                  <a:pt x="10" y="54"/>
                  <a:pt x="6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3" name="Freeform 169"/>
          <p:cNvSpPr>
            <a:spLocks/>
          </p:cNvSpPr>
          <p:nvPr/>
        </p:nvSpPr>
        <p:spPr bwMode="auto">
          <a:xfrm>
            <a:off x="5321301" y="1144588"/>
            <a:ext cx="20638" cy="22225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23" y="46"/>
              </a:cxn>
              <a:cxn ang="0">
                <a:pos x="42" y="71"/>
              </a:cxn>
              <a:cxn ang="0">
                <a:pos x="61" y="82"/>
              </a:cxn>
              <a:cxn ang="0">
                <a:pos x="63" y="63"/>
              </a:cxn>
              <a:cxn ang="0">
                <a:pos x="71" y="51"/>
              </a:cxn>
              <a:cxn ang="0">
                <a:pos x="71" y="26"/>
              </a:cxn>
              <a:cxn ang="0">
                <a:pos x="51" y="16"/>
              </a:cxn>
              <a:cxn ang="0">
                <a:pos x="25" y="18"/>
              </a:cxn>
              <a:cxn ang="0">
                <a:pos x="15" y="8"/>
              </a:cxn>
              <a:cxn ang="0">
                <a:pos x="3" y="23"/>
              </a:cxn>
              <a:cxn ang="0">
                <a:pos x="13" y="36"/>
              </a:cxn>
            </a:cxnLst>
            <a:rect l="0" t="0" r="r" b="b"/>
            <a:pathLst>
              <a:path w="78" h="86">
                <a:moveTo>
                  <a:pt x="13" y="36"/>
                </a:moveTo>
                <a:cubicBezTo>
                  <a:pt x="22" y="44"/>
                  <a:pt x="19" y="38"/>
                  <a:pt x="23" y="46"/>
                </a:cubicBezTo>
                <a:cubicBezTo>
                  <a:pt x="27" y="55"/>
                  <a:pt x="33" y="60"/>
                  <a:pt x="42" y="71"/>
                </a:cubicBezTo>
                <a:cubicBezTo>
                  <a:pt x="51" y="82"/>
                  <a:pt x="43" y="78"/>
                  <a:pt x="61" y="82"/>
                </a:cubicBezTo>
                <a:cubicBezTo>
                  <a:pt x="78" y="86"/>
                  <a:pt x="62" y="76"/>
                  <a:pt x="63" y="63"/>
                </a:cubicBezTo>
                <a:cubicBezTo>
                  <a:pt x="63" y="50"/>
                  <a:pt x="65" y="60"/>
                  <a:pt x="71" y="51"/>
                </a:cubicBezTo>
                <a:cubicBezTo>
                  <a:pt x="77" y="41"/>
                  <a:pt x="70" y="42"/>
                  <a:pt x="71" y="26"/>
                </a:cubicBezTo>
                <a:cubicBezTo>
                  <a:pt x="71" y="10"/>
                  <a:pt x="67" y="22"/>
                  <a:pt x="51" y="16"/>
                </a:cubicBezTo>
                <a:cubicBezTo>
                  <a:pt x="34" y="10"/>
                  <a:pt x="42" y="19"/>
                  <a:pt x="25" y="18"/>
                </a:cubicBezTo>
                <a:cubicBezTo>
                  <a:pt x="8" y="18"/>
                  <a:pt x="22" y="16"/>
                  <a:pt x="15" y="8"/>
                </a:cubicBezTo>
                <a:cubicBezTo>
                  <a:pt x="8" y="0"/>
                  <a:pt x="8" y="12"/>
                  <a:pt x="3" y="23"/>
                </a:cubicBezTo>
                <a:cubicBezTo>
                  <a:pt x="0" y="29"/>
                  <a:pt x="5" y="28"/>
                  <a:pt x="13" y="36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4" name="Freeform 170"/>
          <p:cNvSpPr>
            <a:spLocks/>
          </p:cNvSpPr>
          <p:nvPr/>
        </p:nvSpPr>
        <p:spPr bwMode="auto">
          <a:xfrm>
            <a:off x="5322888" y="1157288"/>
            <a:ext cx="9525" cy="11113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20" y="33"/>
              </a:cxn>
              <a:cxn ang="0">
                <a:pos x="20" y="20"/>
              </a:cxn>
              <a:cxn ang="0">
                <a:pos x="13" y="6"/>
              </a:cxn>
              <a:cxn ang="0">
                <a:pos x="0" y="5"/>
              </a:cxn>
              <a:cxn ang="0">
                <a:pos x="3" y="18"/>
              </a:cxn>
            </a:cxnLst>
            <a:rect l="0" t="0" r="r" b="b"/>
            <a:pathLst>
              <a:path w="34" h="41">
                <a:moveTo>
                  <a:pt x="3" y="18"/>
                </a:moveTo>
                <a:cubicBezTo>
                  <a:pt x="6" y="23"/>
                  <a:pt x="6" y="25"/>
                  <a:pt x="20" y="33"/>
                </a:cubicBezTo>
                <a:cubicBezTo>
                  <a:pt x="34" y="41"/>
                  <a:pt x="22" y="28"/>
                  <a:pt x="20" y="20"/>
                </a:cubicBezTo>
                <a:cubicBezTo>
                  <a:pt x="17" y="13"/>
                  <a:pt x="16" y="11"/>
                  <a:pt x="13" y="6"/>
                </a:cubicBezTo>
                <a:cubicBezTo>
                  <a:pt x="11" y="0"/>
                  <a:pt x="7" y="2"/>
                  <a:pt x="0" y="5"/>
                </a:cubicBezTo>
                <a:cubicBezTo>
                  <a:pt x="0" y="5"/>
                  <a:pt x="0" y="13"/>
                  <a:pt x="3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5" name="Freeform 171"/>
          <p:cNvSpPr>
            <a:spLocks/>
          </p:cNvSpPr>
          <p:nvPr/>
        </p:nvSpPr>
        <p:spPr bwMode="auto">
          <a:xfrm>
            <a:off x="5078413" y="1092201"/>
            <a:ext cx="20638" cy="14288"/>
          </a:xfrm>
          <a:custGeom>
            <a:avLst/>
            <a:gdLst/>
            <a:ahLst/>
            <a:cxnLst>
              <a:cxn ang="0">
                <a:pos x="8" y="44"/>
              </a:cxn>
              <a:cxn ang="0">
                <a:pos x="42" y="52"/>
              </a:cxn>
              <a:cxn ang="0">
                <a:pos x="67" y="44"/>
              </a:cxn>
              <a:cxn ang="0">
                <a:pos x="56" y="21"/>
              </a:cxn>
              <a:cxn ang="0">
                <a:pos x="36" y="6"/>
              </a:cxn>
              <a:cxn ang="0">
                <a:pos x="14" y="10"/>
              </a:cxn>
              <a:cxn ang="0">
                <a:pos x="2" y="26"/>
              </a:cxn>
              <a:cxn ang="0">
                <a:pos x="8" y="44"/>
              </a:cxn>
            </a:cxnLst>
            <a:rect l="0" t="0" r="r" b="b"/>
            <a:pathLst>
              <a:path w="76" h="55">
                <a:moveTo>
                  <a:pt x="8" y="44"/>
                </a:moveTo>
                <a:cubicBezTo>
                  <a:pt x="14" y="55"/>
                  <a:pt x="27" y="52"/>
                  <a:pt x="42" y="52"/>
                </a:cubicBezTo>
                <a:cubicBezTo>
                  <a:pt x="57" y="52"/>
                  <a:pt x="57" y="52"/>
                  <a:pt x="67" y="44"/>
                </a:cubicBezTo>
                <a:cubicBezTo>
                  <a:pt x="76" y="35"/>
                  <a:pt x="62" y="32"/>
                  <a:pt x="56" y="21"/>
                </a:cubicBezTo>
                <a:cubicBezTo>
                  <a:pt x="50" y="10"/>
                  <a:pt x="48" y="12"/>
                  <a:pt x="36" y="6"/>
                </a:cubicBezTo>
                <a:cubicBezTo>
                  <a:pt x="24" y="0"/>
                  <a:pt x="23" y="5"/>
                  <a:pt x="14" y="10"/>
                </a:cubicBezTo>
                <a:cubicBezTo>
                  <a:pt x="5" y="14"/>
                  <a:pt x="4" y="17"/>
                  <a:pt x="2" y="26"/>
                </a:cubicBezTo>
                <a:cubicBezTo>
                  <a:pt x="0" y="33"/>
                  <a:pt x="1" y="34"/>
                  <a:pt x="8" y="4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6" name="Freeform 172"/>
          <p:cNvSpPr>
            <a:spLocks/>
          </p:cNvSpPr>
          <p:nvPr/>
        </p:nvSpPr>
        <p:spPr bwMode="auto">
          <a:xfrm>
            <a:off x="5091113" y="1085851"/>
            <a:ext cx="4763" cy="7938"/>
          </a:xfrm>
          <a:custGeom>
            <a:avLst/>
            <a:gdLst/>
            <a:ahLst/>
            <a:cxnLst>
              <a:cxn ang="0">
                <a:pos x="10" y="29"/>
              </a:cxn>
              <a:cxn ang="0">
                <a:pos x="18" y="17"/>
              </a:cxn>
              <a:cxn ang="0">
                <a:pos x="13" y="4"/>
              </a:cxn>
              <a:cxn ang="0">
                <a:pos x="7" y="9"/>
              </a:cxn>
              <a:cxn ang="0">
                <a:pos x="2" y="16"/>
              </a:cxn>
              <a:cxn ang="0">
                <a:pos x="10" y="29"/>
              </a:cxn>
            </a:cxnLst>
            <a:rect l="0" t="0" r="r" b="b"/>
            <a:pathLst>
              <a:path w="19" h="35">
                <a:moveTo>
                  <a:pt x="10" y="29"/>
                </a:moveTo>
                <a:cubicBezTo>
                  <a:pt x="14" y="35"/>
                  <a:pt x="16" y="24"/>
                  <a:pt x="18" y="17"/>
                </a:cubicBezTo>
                <a:cubicBezTo>
                  <a:pt x="19" y="9"/>
                  <a:pt x="17" y="8"/>
                  <a:pt x="13" y="4"/>
                </a:cubicBezTo>
                <a:cubicBezTo>
                  <a:pt x="10" y="0"/>
                  <a:pt x="7" y="9"/>
                  <a:pt x="7" y="9"/>
                </a:cubicBezTo>
                <a:cubicBezTo>
                  <a:pt x="8" y="7"/>
                  <a:pt x="2" y="16"/>
                  <a:pt x="2" y="16"/>
                </a:cubicBezTo>
                <a:cubicBezTo>
                  <a:pt x="0" y="19"/>
                  <a:pt x="7" y="23"/>
                  <a:pt x="10" y="2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7" name="Freeform 173"/>
          <p:cNvSpPr>
            <a:spLocks/>
          </p:cNvSpPr>
          <p:nvPr/>
        </p:nvSpPr>
        <p:spPr bwMode="auto">
          <a:xfrm>
            <a:off x="5197476" y="1098551"/>
            <a:ext cx="6350" cy="3175"/>
          </a:xfrm>
          <a:custGeom>
            <a:avLst/>
            <a:gdLst/>
            <a:ahLst/>
            <a:cxnLst>
              <a:cxn ang="0">
                <a:pos x="22" y="5"/>
              </a:cxn>
              <a:cxn ang="0">
                <a:pos x="11" y="0"/>
              </a:cxn>
              <a:cxn ang="0">
                <a:pos x="11" y="8"/>
              </a:cxn>
              <a:cxn ang="0">
                <a:pos x="22" y="5"/>
              </a:cxn>
            </a:cxnLst>
            <a:rect l="0" t="0" r="r" b="b"/>
            <a:pathLst>
              <a:path w="25" h="9">
                <a:moveTo>
                  <a:pt x="22" y="5"/>
                </a:moveTo>
                <a:cubicBezTo>
                  <a:pt x="25" y="0"/>
                  <a:pt x="21" y="0"/>
                  <a:pt x="11" y="0"/>
                </a:cubicBezTo>
                <a:cubicBezTo>
                  <a:pt x="0" y="1"/>
                  <a:pt x="11" y="5"/>
                  <a:pt x="11" y="8"/>
                </a:cubicBezTo>
                <a:cubicBezTo>
                  <a:pt x="11" y="8"/>
                  <a:pt x="18" y="9"/>
                  <a:pt x="22" y="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8" name="Freeform 174"/>
          <p:cNvSpPr>
            <a:spLocks/>
          </p:cNvSpPr>
          <p:nvPr/>
        </p:nvSpPr>
        <p:spPr bwMode="auto">
          <a:xfrm>
            <a:off x="5195888" y="1103313"/>
            <a:ext cx="7938" cy="6350"/>
          </a:xfrm>
          <a:custGeom>
            <a:avLst/>
            <a:gdLst/>
            <a:ahLst/>
            <a:cxnLst>
              <a:cxn ang="0">
                <a:pos x="1" y="21"/>
              </a:cxn>
              <a:cxn ang="0">
                <a:pos x="17" y="12"/>
              </a:cxn>
              <a:cxn ang="0">
                <a:pos x="26" y="22"/>
              </a:cxn>
              <a:cxn ang="0">
                <a:pos x="21" y="4"/>
              </a:cxn>
              <a:cxn ang="0">
                <a:pos x="4" y="15"/>
              </a:cxn>
              <a:cxn ang="0">
                <a:pos x="1" y="21"/>
              </a:cxn>
            </a:cxnLst>
            <a:rect l="0" t="0" r="r" b="b"/>
            <a:pathLst>
              <a:path w="33" h="25">
                <a:moveTo>
                  <a:pt x="1" y="21"/>
                </a:moveTo>
                <a:cubicBezTo>
                  <a:pt x="1" y="25"/>
                  <a:pt x="13" y="18"/>
                  <a:pt x="17" y="12"/>
                </a:cubicBezTo>
                <a:cubicBezTo>
                  <a:pt x="21" y="6"/>
                  <a:pt x="19" y="19"/>
                  <a:pt x="26" y="22"/>
                </a:cubicBezTo>
                <a:cubicBezTo>
                  <a:pt x="33" y="25"/>
                  <a:pt x="27" y="9"/>
                  <a:pt x="21" y="4"/>
                </a:cubicBezTo>
                <a:cubicBezTo>
                  <a:pt x="15" y="0"/>
                  <a:pt x="10" y="7"/>
                  <a:pt x="4" y="15"/>
                </a:cubicBezTo>
                <a:cubicBezTo>
                  <a:pt x="1" y="20"/>
                  <a:pt x="0" y="17"/>
                  <a:pt x="1" y="2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99" name="Freeform 175"/>
          <p:cNvSpPr>
            <a:spLocks/>
          </p:cNvSpPr>
          <p:nvPr/>
        </p:nvSpPr>
        <p:spPr bwMode="auto">
          <a:xfrm>
            <a:off x="5195888" y="1112838"/>
            <a:ext cx="3175" cy="4763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2" y="7"/>
              </a:cxn>
              <a:cxn ang="0">
                <a:pos x="0" y="0"/>
              </a:cxn>
              <a:cxn ang="0">
                <a:pos x="6" y="20"/>
              </a:cxn>
            </a:cxnLst>
            <a:rect l="0" t="0" r="r" b="b"/>
            <a:pathLst>
              <a:path w="14" h="21">
                <a:moveTo>
                  <a:pt x="6" y="20"/>
                </a:moveTo>
                <a:cubicBezTo>
                  <a:pt x="12" y="21"/>
                  <a:pt x="9" y="11"/>
                  <a:pt x="12" y="7"/>
                </a:cubicBezTo>
                <a:cubicBezTo>
                  <a:pt x="14" y="3"/>
                  <a:pt x="3" y="0"/>
                  <a:pt x="0" y="0"/>
                </a:cubicBezTo>
                <a:cubicBezTo>
                  <a:pt x="0" y="0"/>
                  <a:pt x="0" y="20"/>
                  <a:pt x="6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0" name="Freeform 176"/>
          <p:cNvSpPr>
            <a:spLocks/>
          </p:cNvSpPr>
          <p:nvPr/>
        </p:nvSpPr>
        <p:spPr bwMode="auto">
          <a:xfrm>
            <a:off x="5189538" y="1128713"/>
            <a:ext cx="6350" cy="6350"/>
          </a:xfrm>
          <a:custGeom>
            <a:avLst/>
            <a:gdLst/>
            <a:ahLst/>
            <a:cxnLst>
              <a:cxn ang="0">
                <a:pos x="13" y="19"/>
              </a:cxn>
              <a:cxn ang="0">
                <a:pos x="21" y="15"/>
              </a:cxn>
              <a:cxn ang="0">
                <a:pos x="17" y="3"/>
              </a:cxn>
              <a:cxn ang="0">
                <a:pos x="4" y="9"/>
              </a:cxn>
              <a:cxn ang="0">
                <a:pos x="13" y="19"/>
              </a:cxn>
            </a:cxnLst>
            <a:rect l="0" t="0" r="r" b="b"/>
            <a:pathLst>
              <a:path w="24" h="21">
                <a:moveTo>
                  <a:pt x="13" y="19"/>
                </a:moveTo>
                <a:cubicBezTo>
                  <a:pt x="20" y="21"/>
                  <a:pt x="19" y="20"/>
                  <a:pt x="21" y="15"/>
                </a:cubicBezTo>
                <a:cubicBezTo>
                  <a:pt x="24" y="10"/>
                  <a:pt x="18" y="7"/>
                  <a:pt x="17" y="3"/>
                </a:cubicBezTo>
                <a:cubicBezTo>
                  <a:pt x="15" y="0"/>
                  <a:pt x="7" y="6"/>
                  <a:pt x="4" y="9"/>
                </a:cubicBezTo>
                <a:cubicBezTo>
                  <a:pt x="0" y="12"/>
                  <a:pt x="6" y="16"/>
                  <a:pt x="13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1" name="Freeform 177"/>
          <p:cNvSpPr>
            <a:spLocks/>
          </p:cNvSpPr>
          <p:nvPr/>
        </p:nvSpPr>
        <p:spPr bwMode="auto">
          <a:xfrm>
            <a:off x="5175251" y="1131888"/>
            <a:ext cx="3175" cy="9525"/>
          </a:xfrm>
          <a:custGeom>
            <a:avLst/>
            <a:gdLst/>
            <a:ahLst/>
            <a:cxnLst>
              <a:cxn ang="0">
                <a:pos x="10" y="31"/>
              </a:cxn>
              <a:cxn ang="0">
                <a:pos x="10" y="12"/>
              </a:cxn>
              <a:cxn ang="0">
                <a:pos x="2" y="12"/>
              </a:cxn>
              <a:cxn ang="0">
                <a:pos x="2" y="30"/>
              </a:cxn>
              <a:cxn ang="0">
                <a:pos x="10" y="31"/>
              </a:cxn>
            </a:cxnLst>
            <a:rect l="0" t="0" r="r" b="b"/>
            <a:pathLst>
              <a:path w="12" h="35">
                <a:moveTo>
                  <a:pt x="10" y="31"/>
                </a:moveTo>
                <a:cubicBezTo>
                  <a:pt x="12" y="25"/>
                  <a:pt x="12" y="17"/>
                  <a:pt x="10" y="12"/>
                </a:cubicBezTo>
                <a:cubicBezTo>
                  <a:pt x="7" y="6"/>
                  <a:pt x="4" y="0"/>
                  <a:pt x="2" y="12"/>
                </a:cubicBezTo>
                <a:cubicBezTo>
                  <a:pt x="0" y="23"/>
                  <a:pt x="0" y="32"/>
                  <a:pt x="2" y="30"/>
                </a:cubicBezTo>
                <a:cubicBezTo>
                  <a:pt x="4" y="29"/>
                  <a:pt x="8" y="35"/>
                  <a:pt x="10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2" name="Freeform 178"/>
          <p:cNvSpPr>
            <a:spLocks/>
          </p:cNvSpPr>
          <p:nvPr/>
        </p:nvSpPr>
        <p:spPr bwMode="auto">
          <a:xfrm>
            <a:off x="5175251" y="1154113"/>
            <a:ext cx="9525" cy="9525"/>
          </a:xfrm>
          <a:custGeom>
            <a:avLst/>
            <a:gdLst/>
            <a:ahLst/>
            <a:cxnLst>
              <a:cxn ang="0">
                <a:pos x="2" y="33"/>
              </a:cxn>
              <a:cxn ang="0">
                <a:pos x="22" y="34"/>
              </a:cxn>
              <a:cxn ang="0">
                <a:pos x="22" y="13"/>
              </a:cxn>
              <a:cxn ang="0">
                <a:pos x="7" y="17"/>
              </a:cxn>
              <a:cxn ang="0">
                <a:pos x="2" y="33"/>
              </a:cxn>
            </a:cxnLst>
            <a:rect l="0" t="0" r="r" b="b"/>
            <a:pathLst>
              <a:path w="35" h="41">
                <a:moveTo>
                  <a:pt x="2" y="33"/>
                </a:moveTo>
                <a:cubicBezTo>
                  <a:pt x="0" y="41"/>
                  <a:pt x="9" y="41"/>
                  <a:pt x="22" y="34"/>
                </a:cubicBezTo>
                <a:cubicBezTo>
                  <a:pt x="35" y="28"/>
                  <a:pt x="24" y="26"/>
                  <a:pt x="22" y="13"/>
                </a:cubicBezTo>
                <a:cubicBezTo>
                  <a:pt x="19" y="0"/>
                  <a:pt x="13" y="16"/>
                  <a:pt x="7" y="17"/>
                </a:cubicBezTo>
                <a:cubicBezTo>
                  <a:pt x="7" y="17"/>
                  <a:pt x="4" y="25"/>
                  <a:pt x="2" y="3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3" name="Freeform 179"/>
          <p:cNvSpPr>
            <a:spLocks/>
          </p:cNvSpPr>
          <p:nvPr/>
        </p:nvSpPr>
        <p:spPr bwMode="auto">
          <a:xfrm>
            <a:off x="5176838" y="1163638"/>
            <a:ext cx="11113" cy="14288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0" y="44"/>
              </a:cxn>
              <a:cxn ang="0">
                <a:pos x="31" y="24"/>
              </a:cxn>
              <a:cxn ang="0">
                <a:pos x="26" y="9"/>
              </a:cxn>
              <a:cxn ang="0">
                <a:pos x="5" y="8"/>
              </a:cxn>
              <a:cxn ang="0">
                <a:pos x="2" y="20"/>
              </a:cxn>
            </a:cxnLst>
            <a:rect l="0" t="0" r="r" b="b"/>
            <a:pathLst>
              <a:path w="42" h="55">
                <a:moveTo>
                  <a:pt x="2" y="20"/>
                </a:moveTo>
                <a:cubicBezTo>
                  <a:pt x="2" y="23"/>
                  <a:pt x="0" y="33"/>
                  <a:pt x="10" y="44"/>
                </a:cubicBezTo>
                <a:cubicBezTo>
                  <a:pt x="19" y="55"/>
                  <a:pt x="20" y="34"/>
                  <a:pt x="31" y="24"/>
                </a:cubicBezTo>
                <a:cubicBezTo>
                  <a:pt x="42" y="15"/>
                  <a:pt x="36" y="17"/>
                  <a:pt x="26" y="9"/>
                </a:cubicBezTo>
                <a:cubicBezTo>
                  <a:pt x="16" y="0"/>
                  <a:pt x="19" y="6"/>
                  <a:pt x="5" y="8"/>
                </a:cubicBezTo>
                <a:cubicBezTo>
                  <a:pt x="5" y="8"/>
                  <a:pt x="2" y="16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4" name="Freeform 180"/>
          <p:cNvSpPr>
            <a:spLocks/>
          </p:cNvSpPr>
          <p:nvPr/>
        </p:nvSpPr>
        <p:spPr bwMode="auto">
          <a:xfrm>
            <a:off x="5184776" y="1162051"/>
            <a:ext cx="15875" cy="6350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40" y="25"/>
              </a:cxn>
              <a:cxn ang="0">
                <a:pos x="31" y="12"/>
              </a:cxn>
              <a:cxn ang="0">
                <a:pos x="5" y="3"/>
              </a:cxn>
              <a:cxn ang="0">
                <a:pos x="4" y="13"/>
              </a:cxn>
            </a:cxnLst>
            <a:rect l="0" t="0" r="r" b="b"/>
            <a:pathLst>
              <a:path w="60" h="26">
                <a:moveTo>
                  <a:pt x="4" y="13"/>
                </a:moveTo>
                <a:cubicBezTo>
                  <a:pt x="8" y="18"/>
                  <a:pt x="21" y="26"/>
                  <a:pt x="40" y="25"/>
                </a:cubicBezTo>
                <a:cubicBezTo>
                  <a:pt x="60" y="25"/>
                  <a:pt x="46" y="15"/>
                  <a:pt x="31" y="12"/>
                </a:cubicBezTo>
                <a:cubicBezTo>
                  <a:pt x="17" y="10"/>
                  <a:pt x="19" y="9"/>
                  <a:pt x="5" y="3"/>
                </a:cubicBezTo>
                <a:cubicBezTo>
                  <a:pt x="1" y="0"/>
                  <a:pt x="0" y="8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5" name="Freeform 181"/>
          <p:cNvSpPr>
            <a:spLocks/>
          </p:cNvSpPr>
          <p:nvPr/>
        </p:nvSpPr>
        <p:spPr bwMode="auto">
          <a:xfrm>
            <a:off x="5186363" y="1168401"/>
            <a:ext cx="20638" cy="49213"/>
          </a:xfrm>
          <a:custGeom>
            <a:avLst/>
            <a:gdLst/>
            <a:ahLst/>
            <a:cxnLst>
              <a:cxn ang="0">
                <a:pos x="59" y="18"/>
              </a:cxn>
              <a:cxn ang="0">
                <a:pos x="53" y="37"/>
              </a:cxn>
              <a:cxn ang="0">
                <a:pos x="30" y="28"/>
              </a:cxn>
              <a:cxn ang="0">
                <a:pos x="20" y="41"/>
              </a:cxn>
              <a:cxn ang="0">
                <a:pos x="45" y="55"/>
              </a:cxn>
              <a:cxn ang="0">
                <a:pos x="41" y="78"/>
              </a:cxn>
              <a:cxn ang="0">
                <a:pos x="24" y="91"/>
              </a:cxn>
              <a:cxn ang="0">
                <a:pos x="20" y="107"/>
              </a:cxn>
              <a:cxn ang="0">
                <a:pos x="4" y="126"/>
              </a:cxn>
              <a:cxn ang="0">
                <a:pos x="4" y="142"/>
              </a:cxn>
              <a:cxn ang="0">
                <a:pos x="11" y="168"/>
              </a:cxn>
              <a:cxn ang="0">
                <a:pos x="31" y="176"/>
              </a:cxn>
              <a:cxn ang="0">
                <a:pos x="40" y="143"/>
              </a:cxn>
              <a:cxn ang="0">
                <a:pos x="45" y="111"/>
              </a:cxn>
              <a:cxn ang="0">
                <a:pos x="67" y="74"/>
              </a:cxn>
              <a:cxn ang="0">
                <a:pos x="73" y="53"/>
              </a:cxn>
              <a:cxn ang="0">
                <a:pos x="79" y="28"/>
              </a:cxn>
              <a:cxn ang="0">
                <a:pos x="67" y="4"/>
              </a:cxn>
              <a:cxn ang="0">
                <a:pos x="59" y="18"/>
              </a:cxn>
            </a:cxnLst>
            <a:rect l="0" t="0" r="r" b="b"/>
            <a:pathLst>
              <a:path w="81" h="186">
                <a:moveTo>
                  <a:pt x="59" y="18"/>
                </a:moveTo>
                <a:cubicBezTo>
                  <a:pt x="58" y="27"/>
                  <a:pt x="63" y="33"/>
                  <a:pt x="53" y="37"/>
                </a:cubicBezTo>
                <a:cubicBezTo>
                  <a:pt x="43" y="42"/>
                  <a:pt x="44" y="37"/>
                  <a:pt x="30" y="28"/>
                </a:cubicBezTo>
                <a:cubicBezTo>
                  <a:pt x="15" y="20"/>
                  <a:pt x="23" y="31"/>
                  <a:pt x="20" y="41"/>
                </a:cubicBezTo>
                <a:cubicBezTo>
                  <a:pt x="16" y="50"/>
                  <a:pt x="26" y="54"/>
                  <a:pt x="45" y="55"/>
                </a:cubicBezTo>
                <a:cubicBezTo>
                  <a:pt x="63" y="57"/>
                  <a:pt x="48" y="62"/>
                  <a:pt x="41" y="78"/>
                </a:cubicBezTo>
                <a:cubicBezTo>
                  <a:pt x="34" y="95"/>
                  <a:pt x="36" y="86"/>
                  <a:pt x="24" y="91"/>
                </a:cubicBezTo>
                <a:cubicBezTo>
                  <a:pt x="13" y="96"/>
                  <a:pt x="22" y="99"/>
                  <a:pt x="20" y="107"/>
                </a:cubicBezTo>
                <a:cubicBezTo>
                  <a:pt x="18" y="114"/>
                  <a:pt x="7" y="117"/>
                  <a:pt x="4" y="126"/>
                </a:cubicBezTo>
                <a:cubicBezTo>
                  <a:pt x="2" y="136"/>
                  <a:pt x="9" y="134"/>
                  <a:pt x="4" y="142"/>
                </a:cubicBezTo>
                <a:cubicBezTo>
                  <a:pt x="0" y="150"/>
                  <a:pt x="6" y="151"/>
                  <a:pt x="11" y="168"/>
                </a:cubicBezTo>
                <a:cubicBezTo>
                  <a:pt x="16" y="186"/>
                  <a:pt x="20" y="177"/>
                  <a:pt x="31" y="176"/>
                </a:cubicBezTo>
                <a:cubicBezTo>
                  <a:pt x="42" y="175"/>
                  <a:pt x="41" y="159"/>
                  <a:pt x="40" y="143"/>
                </a:cubicBezTo>
                <a:cubicBezTo>
                  <a:pt x="40" y="127"/>
                  <a:pt x="38" y="124"/>
                  <a:pt x="45" y="111"/>
                </a:cubicBezTo>
                <a:cubicBezTo>
                  <a:pt x="52" y="97"/>
                  <a:pt x="60" y="90"/>
                  <a:pt x="67" y="74"/>
                </a:cubicBezTo>
                <a:cubicBezTo>
                  <a:pt x="75" y="58"/>
                  <a:pt x="69" y="65"/>
                  <a:pt x="73" y="53"/>
                </a:cubicBezTo>
                <a:cubicBezTo>
                  <a:pt x="77" y="41"/>
                  <a:pt x="77" y="41"/>
                  <a:pt x="79" y="28"/>
                </a:cubicBezTo>
                <a:cubicBezTo>
                  <a:pt x="81" y="15"/>
                  <a:pt x="77" y="13"/>
                  <a:pt x="67" y="4"/>
                </a:cubicBezTo>
                <a:cubicBezTo>
                  <a:pt x="61" y="0"/>
                  <a:pt x="59" y="9"/>
                  <a:pt x="59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6" name="Freeform 182"/>
          <p:cNvSpPr>
            <a:spLocks/>
          </p:cNvSpPr>
          <p:nvPr/>
        </p:nvSpPr>
        <p:spPr bwMode="auto">
          <a:xfrm>
            <a:off x="5199063" y="1187451"/>
            <a:ext cx="15875" cy="28575"/>
          </a:xfrm>
          <a:custGeom>
            <a:avLst/>
            <a:gdLst/>
            <a:ahLst/>
            <a:cxnLst>
              <a:cxn ang="0">
                <a:pos x="20" y="22"/>
              </a:cxn>
              <a:cxn ang="0">
                <a:pos x="5" y="48"/>
              </a:cxn>
              <a:cxn ang="0">
                <a:pos x="7" y="63"/>
              </a:cxn>
              <a:cxn ang="0">
                <a:pos x="3" y="91"/>
              </a:cxn>
              <a:cxn ang="0">
                <a:pos x="17" y="101"/>
              </a:cxn>
              <a:cxn ang="0">
                <a:pos x="33" y="77"/>
              </a:cxn>
              <a:cxn ang="0">
                <a:pos x="45" y="41"/>
              </a:cxn>
              <a:cxn ang="0">
                <a:pos x="55" y="18"/>
              </a:cxn>
              <a:cxn ang="0">
                <a:pos x="42" y="2"/>
              </a:cxn>
              <a:cxn ang="0">
                <a:pos x="20" y="22"/>
              </a:cxn>
            </a:cxnLst>
            <a:rect l="0" t="0" r="r" b="b"/>
            <a:pathLst>
              <a:path w="60" h="106">
                <a:moveTo>
                  <a:pt x="20" y="22"/>
                </a:moveTo>
                <a:cubicBezTo>
                  <a:pt x="18" y="28"/>
                  <a:pt x="10" y="39"/>
                  <a:pt x="5" y="48"/>
                </a:cubicBezTo>
                <a:cubicBezTo>
                  <a:pt x="0" y="58"/>
                  <a:pt x="4" y="54"/>
                  <a:pt x="7" y="63"/>
                </a:cubicBezTo>
                <a:cubicBezTo>
                  <a:pt x="10" y="71"/>
                  <a:pt x="5" y="77"/>
                  <a:pt x="3" y="91"/>
                </a:cubicBezTo>
                <a:cubicBezTo>
                  <a:pt x="2" y="106"/>
                  <a:pt x="12" y="104"/>
                  <a:pt x="17" y="101"/>
                </a:cubicBezTo>
                <a:cubicBezTo>
                  <a:pt x="21" y="98"/>
                  <a:pt x="25" y="95"/>
                  <a:pt x="33" y="77"/>
                </a:cubicBezTo>
                <a:cubicBezTo>
                  <a:pt x="41" y="58"/>
                  <a:pt x="36" y="61"/>
                  <a:pt x="45" y="41"/>
                </a:cubicBezTo>
                <a:cubicBezTo>
                  <a:pt x="55" y="22"/>
                  <a:pt x="50" y="34"/>
                  <a:pt x="55" y="18"/>
                </a:cubicBezTo>
                <a:cubicBezTo>
                  <a:pt x="60" y="3"/>
                  <a:pt x="55" y="5"/>
                  <a:pt x="42" y="2"/>
                </a:cubicBezTo>
                <a:cubicBezTo>
                  <a:pt x="34" y="0"/>
                  <a:pt x="23" y="17"/>
                  <a:pt x="20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7" name="Freeform 183"/>
          <p:cNvSpPr>
            <a:spLocks/>
          </p:cNvSpPr>
          <p:nvPr/>
        </p:nvSpPr>
        <p:spPr bwMode="auto">
          <a:xfrm>
            <a:off x="5192713" y="1214438"/>
            <a:ext cx="11113" cy="17463"/>
          </a:xfrm>
          <a:custGeom>
            <a:avLst/>
            <a:gdLst/>
            <a:ahLst/>
            <a:cxnLst>
              <a:cxn ang="0">
                <a:pos x="11" y="30"/>
              </a:cxn>
              <a:cxn ang="0">
                <a:pos x="2" y="51"/>
              </a:cxn>
              <a:cxn ang="0">
                <a:pos x="21" y="58"/>
              </a:cxn>
              <a:cxn ang="0">
                <a:pos x="21" y="43"/>
              </a:cxn>
              <a:cxn ang="0">
                <a:pos x="31" y="18"/>
              </a:cxn>
              <a:cxn ang="0">
                <a:pos x="23" y="11"/>
              </a:cxn>
              <a:cxn ang="0">
                <a:pos x="11" y="30"/>
              </a:cxn>
            </a:cxnLst>
            <a:rect l="0" t="0" r="r" b="b"/>
            <a:pathLst>
              <a:path w="39" h="67">
                <a:moveTo>
                  <a:pt x="11" y="30"/>
                </a:moveTo>
                <a:cubicBezTo>
                  <a:pt x="11" y="36"/>
                  <a:pt x="4" y="37"/>
                  <a:pt x="2" y="51"/>
                </a:cubicBezTo>
                <a:cubicBezTo>
                  <a:pt x="0" y="64"/>
                  <a:pt x="6" y="67"/>
                  <a:pt x="21" y="58"/>
                </a:cubicBezTo>
                <a:cubicBezTo>
                  <a:pt x="36" y="50"/>
                  <a:pt x="19" y="52"/>
                  <a:pt x="21" y="43"/>
                </a:cubicBezTo>
                <a:cubicBezTo>
                  <a:pt x="23" y="33"/>
                  <a:pt x="24" y="35"/>
                  <a:pt x="31" y="18"/>
                </a:cubicBezTo>
                <a:cubicBezTo>
                  <a:pt x="39" y="0"/>
                  <a:pt x="29" y="9"/>
                  <a:pt x="23" y="11"/>
                </a:cubicBezTo>
                <a:cubicBezTo>
                  <a:pt x="17" y="12"/>
                  <a:pt x="11" y="23"/>
                  <a:pt x="11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8" name="Freeform 184"/>
          <p:cNvSpPr>
            <a:spLocks/>
          </p:cNvSpPr>
          <p:nvPr/>
        </p:nvSpPr>
        <p:spPr bwMode="auto">
          <a:xfrm>
            <a:off x="5175251" y="1214438"/>
            <a:ext cx="17463" cy="17463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6" y="27"/>
              </a:cxn>
              <a:cxn ang="0">
                <a:pos x="12" y="47"/>
              </a:cxn>
              <a:cxn ang="0">
                <a:pos x="38" y="48"/>
              </a:cxn>
              <a:cxn ang="0">
                <a:pos x="56" y="38"/>
              </a:cxn>
              <a:cxn ang="0">
                <a:pos x="56" y="17"/>
              </a:cxn>
              <a:cxn ang="0">
                <a:pos x="45" y="3"/>
              </a:cxn>
              <a:cxn ang="0">
                <a:pos x="34" y="18"/>
              </a:cxn>
            </a:cxnLst>
            <a:rect l="0" t="0" r="r" b="b"/>
            <a:pathLst>
              <a:path w="68" h="61">
                <a:moveTo>
                  <a:pt x="34" y="18"/>
                </a:moveTo>
                <a:cubicBezTo>
                  <a:pt x="28" y="22"/>
                  <a:pt x="32" y="27"/>
                  <a:pt x="16" y="27"/>
                </a:cubicBezTo>
                <a:cubicBezTo>
                  <a:pt x="0" y="26"/>
                  <a:pt x="10" y="33"/>
                  <a:pt x="12" y="47"/>
                </a:cubicBezTo>
                <a:cubicBezTo>
                  <a:pt x="15" y="61"/>
                  <a:pt x="20" y="56"/>
                  <a:pt x="38" y="48"/>
                </a:cubicBezTo>
                <a:cubicBezTo>
                  <a:pt x="56" y="40"/>
                  <a:pt x="44" y="41"/>
                  <a:pt x="56" y="38"/>
                </a:cubicBezTo>
                <a:cubicBezTo>
                  <a:pt x="68" y="35"/>
                  <a:pt x="56" y="26"/>
                  <a:pt x="56" y="17"/>
                </a:cubicBezTo>
                <a:cubicBezTo>
                  <a:pt x="56" y="9"/>
                  <a:pt x="45" y="3"/>
                  <a:pt x="45" y="3"/>
                </a:cubicBezTo>
                <a:cubicBezTo>
                  <a:pt x="40" y="0"/>
                  <a:pt x="39" y="15"/>
                  <a:pt x="34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09" name="Freeform 185"/>
          <p:cNvSpPr>
            <a:spLocks/>
          </p:cNvSpPr>
          <p:nvPr/>
        </p:nvSpPr>
        <p:spPr bwMode="auto">
          <a:xfrm>
            <a:off x="5181601" y="1236663"/>
            <a:ext cx="14288" cy="11113"/>
          </a:xfrm>
          <a:custGeom>
            <a:avLst/>
            <a:gdLst/>
            <a:ahLst/>
            <a:cxnLst>
              <a:cxn ang="0">
                <a:pos x="9" y="22"/>
              </a:cxn>
              <a:cxn ang="0">
                <a:pos x="33" y="40"/>
              </a:cxn>
              <a:cxn ang="0">
                <a:pos x="40" y="20"/>
              </a:cxn>
              <a:cxn ang="0">
                <a:pos x="26" y="13"/>
              </a:cxn>
              <a:cxn ang="0">
                <a:pos x="12" y="5"/>
              </a:cxn>
              <a:cxn ang="0">
                <a:pos x="9" y="22"/>
              </a:cxn>
            </a:cxnLst>
            <a:rect l="0" t="0" r="r" b="b"/>
            <a:pathLst>
              <a:path w="51" h="43">
                <a:moveTo>
                  <a:pt x="9" y="22"/>
                </a:moveTo>
                <a:cubicBezTo>
                  <a:pt x="17" y="33"/>
                  <a:pt x="15" y="36"/>
                  <a:pt x="33" y="40"/>
                </a:cubicBezTo>
                <a:cubicBezTo>
                  <a:pt x="51" y="43"/>
                  <a:pt x="36" y="32"/>
                  <a:pt x="40" y="20"/>
                </a:cubicBezTo>
                <a:cubicBezTo>
                  <a:pt x="44" y="7"/>
                  <a:pt x="38" y="11"/>
                  <a:pt x="26" y="13"/>
                </a:cubicBezTo>
                <a:cubicBezTo>
                  <a:pt x="15" y="15"/>
                  <a:pt x="21" y="14"/>
                  <a:pt x="12" y="5"/>
                </a:cubicBezTo>
                <a:cubicBezTo>
                  <a:pt x="5" y="0"/>
                  <a:pt x="0" y="12"/>
                  <a:pt x="9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0" name="Freeform 186"/>
          <p:cNvSpPr>
            <a:spLocks/>
          </p:cNvSpPr>
          <p:nvPr/>
        </p:nvSpPr>
        <p:spPr bwMode="auto">
          <a:xfrm>
            <a:off x="5178426" y="1243013"/>
            <a:ext cx="6350" cy="6350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7" y="13"/>
              </a:cxn>
              <a:cxn ang="0">
                <a:pos x="17" y="0"/>
              </a:cxn>
              <a:cxn ang="0">
                <a:pos x="1" y="12"/>
              </a:cxn>
            </a:cxnLst>
            <a:rect l="0" t="0" r="r" b="b"/>
            <a:pathLst>
              <a:path w="24" h="20">
                <a:moveTo>
                  <a:pt x="1" y="12"/>
                </a:moveTo>
                <a:cubicBezTo>
                  <a:pt x="0" y="17"/>
                  <a:pt x="11" y="20"/>
                  <a:pt x="17" y="13"/>
                </a:cubicBezTo>
                <a:cubicBezTo>
                  <a:pt x="24" y="5"/>
                  <a:pt x="17" y="0"/>
                  <a:pt x="17" y="0"/>
                </a:cubicBezTo>
                <a:cubicBezTo>
                  <a:pt x="17" y="0"/>
                  <a:pt x="3" y="7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1" name="Freeform 187"/>
          <p:cNvSpPr>
            <a:spLocks/>
          </p:cNvSpPr>
          <p:nvPr/>
        </p:nvSpPr>
        <p:spPr bwMode="auto">
          <a:xfrm>
            <a:off x="5181601" y="1276351"/>
            <a:ext cx="15875" cy="15875"/>
          </a:xfrm>
          <a:custGeom>
            <a:avLst/>
            <a:gdLst/>
            <a:ahLst/>
            <a:cxnLst>
              <a:cxn ang="0">
                <a:pos x="22" y="22"/>
              </a:cxn>
              <a:cxn ang="0">
                <a:pos x="9" y="27"/>
              </a:cxn>
              <a:cxn ang="0">
                <a:pos x="18" y="45"/>
              </a:cxn>
              <a:cxn ang="0">
                <a:pos x="44" y="46"/>
              </a:cxn>
              <a:cxn ang="0">
                <a:pos x="42" y="23"/>
              </a:cxn>
              <a:cxn ang="0">
                <a:pos x="25" y="3"/>
              </a:cxn>
              <a:cxn ang="0">
                <a:pos x="22" y="22"/>
              </a:cxn>
            </a:cxnLst>
            <a:rect l="0" t="0" r="r" b="b"/>
            <a:pathLst>
              <a:path w="60" h="58">
                <a:moveTo>
                  <a:pt x="22" y="22"/>
                </a:moveTo>
                <a:cubicBezTo>
                  <a:pt x="24" y="32"/>
                  <a:pt x="19" y="27"/>
                  <a:pt x="9" y="27"/>
                </a:cubicBezTo>
                <a:cubicBezTo>
                  <a:pt x="0" y="27"/>
                  <a:pt x="6" y="32"/>
                  <a:pt x="18" y="45"/>
                </a:cubicBezTo>
                <a:cubicBezTo>
                  <a:pt x="30" y="58"/>
                  <a:pt x="28" y="50"/>
                  <a:pt x="44" y="46"/>
                </a:cubicBezTo>
                <a:cubicBezTo>
                  <a:pt x="60" y="42"/>
                  <a:pt x="50" y="38"/>
                  <a:pt x="42" y="23"/>
                </a:cubicBezTo>
                <a:cubicBezTo>
                  <a:pt x="35" y="8"/>
                  <a:pt x="39" y="13"/>
                  <a:pt x="25" y="3"/>
                </a:cubicBezTo>
                <a:cubicBezTo>
                  <a:pt x="20" y="0"/>
                  <a:pt x="20" y="12"/>
                  <a:pt x="22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2" name="Freeform 188"/>
          <p:cNvSpPr>
            <a:spLocks/>
          </p:cNvSpPr>
          <p:nvPr/>
        </p:nvSpPr>
        <p:spPr bwMode="auto">
          <a:xfrm>
            <a:off x="5183188" y="1296988"/>
            <a:ext cx="9525" cy="6350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9"/>
              </a:cxn>
              <a:cxn ang="0">
                <a:pos x="26" y="20"/>
              </a:cxn>
              <a:cxn ang="0">
                <a:pos x="14" y="3"/>
              </a:cxn>
              <a:cxn ang="0">
                <a:pos x="4" y="12"/>
              </a:cxn>
            </a:cxnLst>
            <a:rect l="0" t="0" r="r" b="b"/>
            <a:pathLst>
              <a:path w="34" h="25">
                <a:moveTo>
                  <a:pt x="4" y="12"/>
                </a:moveTo>
                <a:cubicBezTo>
                  <a:pt x="0" y="16"/>
                  <a:pt x="4" y="15"/>
                  <a:pt x="4" y="19"/>
                </a:cubicBezTo>
                <a:cubicBezTo>
                  <a:pt x="4" y="23"/>
                  <a:pt x="18" y="25"/>
                  <a:pt x="26" y="20"/>
                </a:cubicBezTo>
                <a:cubicBezTo>
                  <a:pt x="34" y="15"/>
                  <a:pt x="22" y="7"/>
                  <a:pt x="14" y="3"/>
                </a:cubicBezTo>
                <a:cubicBezTo>
                  <a:pt x="8" y="0"/>
                  <a:pt x="8" y="9"/>
                  <a:pt x="4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3" name="Freeform 189"/>
          <p:cNvSpPr>
            <a:spLocks/>
          </p:cNvSpPr>
          <p:nvPr/>
        </p:nvSpPr>
        <p:spPr bwMode="auto">
          <a:xfrm>
            <a:off x="5013326" y="987426"/>
            <a:ext cx="6350" cy="4763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17" y="13"/>
              </a:cxn>
              <a:cxn ang="0">
                <a:pos x="9" y="2"/>
              </a:cxn>
              <a:cxn ang="0">
                <a:pos x="2" y="7"/>
              </a:cxn>
            </a:cxnLst>
            <a:rect l="0" t="0" r="r" b="b"/>
            <a:pathLst>
              <a:path w="25" h="16">
                <a:moveTo>
                  <a:pt x="2" y="7"/>
                </a:moveTo>
                <a:cubicBezTo>
                  <a:pt x="0" y="9"/>
                  <a:pt x="10" y="16"/>
                  <a:pt x="17" y="13"/>
                </a:cubicBezTo>
                <a:cubicBezTo>
                  <a:pt x="25" y="11"/>
                  <a:pt x="16" y="4"/>
                  <a:pt x="9" y="2"/>
                </a:cubicBezTo>
                <a:cubicBezTo>
                  <a:pt x="5" y="0"/>
                  <a:pt x="3" y="5"/>
                  <a:pt x="2" y="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4" name="Freeform 190"/>
          <p:cNvSpPr>
            <a:spLocks/>
          </p:cNvSpPr>
          <p:nvPr/>
        </p:nvSpPr>
        <p:spPr bwMode="auto">
          <a:xfrm>
            <a:off x="5054601" y="1009651"/>
            <a:ext cx="4763" cy="4763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16" y="8"/>
              </a:cxn>
              <a:cxn ang="0">
                <a:pos x="4" y="4"/>
              </a:cxn>
              <a:cxn ang="0">
                <a:pos x="4" y="13"/>
              </a:cxn>
            </a:cxnLst>
            <a:rect l="0" t="0" r="r" b="b"/>
            <a:pathLst>
              <a:path w="18" h="17">
                <a:moveTo>
                  <a:pt x="4" y="13"/>
                </a:moveTo>
                <a:cubicBezTo>
                  <a:pt x="6" y="17"/>
                  <a:pt x="13" y="17"/>
                  <a:pt x="16" y="8"/>
                </a:cubicBezTo>
                <a:cubicBezTo>
                  <a:pt x="18" y="0"/>
                  <a:pt x="10" y="2"/>
                  <a:pt x="4" y="4"/>
                </a:cubicBezTo>
                <a:cubicBezTo>
                  <a:pt x="0" y="5"/>
                  <a:pt x="3" y="9"/>
                  <a:pt x="4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5" name="Freeform 191"/>
          <p:cNvSpPr>
            <a:spLocks/>
          </p:cNvSpPr>
          <p:nvPr/>
        </p:nvSpPr>
        <p:spPr bwMode="auto">
          <a:xfrm>
            <a:off x="5087938" y="1019176"/>
            <a:ext cx="7938" cy="79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19"/>
              </a:cxn>
              <a:cxn ang="0">
                <a:pos x="12" y="0"/>
              </a:cxn>
              <a:cxn ang="0">
                <a:pos x="0" y="18"/>
              </a:cxn>
            </a:cxnLst>
            <a:rect l="0" t="0" r="r" b="b"/>
            <a:pathLst>
              <a:path w="31" h="30">
                <a:moveTo>
                  <a:pt x="0" y="18"/>
                </a:moveTo>
                <a:cubicBezTo>
                  <a:pt x="1" y="30"/>
                  <a:pt x="8" y="24"/>
                  <a:pt x="20" y="19"/>
                </a:cubicBezTo>
                <a:cubicBezTo>
                  <a:pt x="31" y="15"/>
                  <a:pt x="24" y="14"/>
                  <a:pt x="12" y="0"/>
                </a:cubicBezTo>
                <a:cubicBezTo>
                  <a:pt x="12" y="0"/>
                  <a:pt x="0" y="6"/>
                  <a:pt x="0" y="1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6" name="Freeform 192"/>
          <p:cNvSpPr>
            <a:spLocks/>
          </p:cNvSpPr>
          <p:nvPr/>
        </p:nvSpPr>
        <p:spPr bwMode="auto">
          <a:xfrm>
            <a:off x="5164138" y="990601"/>
            <a:ext cx="14288" cy="19050"/>
          </a:xfrm>
          <a:custGeom>
            <a:avLst/>
            <a:gdLst/>
            <a:ahLst/>
            <a:cxnLst>
              <a:cxn ang="0">
                <a:pos x="21" y="70"/>
              </a:cxn>
              <a:cxn ang="0">
                <a:pos x="38" y="53"/>
              </a:cxn>
              <a:cxn ang="0">
                <a:pos x="43" y="36"/>
              </a:cxn>
              <a:cxn ang="0">
                <a:pos x="47" y="18"/>
              </a:cxn>
              <a:cxn ang="0">
                <a:pos x="35" y="3"/>
              </a:cxn>
              <a:cxn ang="0">
                <a:pos x="9" y="12"/>
              </a:cxn>
              <a:cxn ang="0">
                <a:pos x="23" y="27"/>
              </a:cxn>
              <a:cxn ang="0">
                <a:pos x="7" y="35"/>
              </a:cxn>
              <a:cxn ang="0">
                <a:pos x="7" y="53"/>
              </a:cxn>
              <a:cxn ang="0">
                <a:pos x="21" y="70"/>
              </a:cxn>
            </a:cxnLst>
            <a:rect l="0" t="0" r="r" b="b"/>
            <a:pathLst>
              <a:path w="56" h="74">
                <a:moveTo>
                  <a:pt x="21" y="70"/>
                </a:moveTo>
                <a:cubicBezTo>
                  <a:pt x="28" y="66"/>
                  <a:pt x="37" y="64"/>
                  <a:pt x="38" y="53"/>
                </a:cubicBezTo>
                <a:cubicBezTo>
                  <a:pt x="38" y="41"/>
                  <a:pt x="39" y="44"/>
                  <a:pt x="43" y="36"/>
                </a:cubicBezTo>
                <a:cubicBezTo>
                  <a:pt x="47" y="27"/>
                  <a:pt x="56" y="27"/>
                  <a:pt x="47" y="18"/>
                </a:cubicBezTo>
                <a:cubicBezTo>
                  <a:pt x="37" y="9"/>
                  <a:pt x="55" y="0"/>
                  <a:pt x="35" y="3"/>
                </a:cubicBezTo>
                <a:cubicBezTo>
                  <a:pt x="16" y="5"/>
                  <a:pt x="1" y="6"/>
                  <a:pt x="9" y="12"/>
                </a:cubicBezTo>
                <a:cubicBezTo>
                  <a:pt x="18" y="18"/>
                  <a:pt x="36" y="23"/>
                  <a:pt x="23" y="27"/>
                </a:cubicBezTo>
                <a:cubicBezTo>
                  <a:pt x="10" y="30"/>
                  <a:pt x="8" y="27"/>
                  <a:pt x="7" y="35"/>
                </a:cubicBezTo>
                <a:cubicBezTo>
                  <a:pt x="6" y="43"/>
                  <a:pt x="0" y="42"/>
                  <a:pt x="7" y="53"/>
                </a:cubicBezTo>
                <a:cubicBezTo>
                  <a:pt x="14" y="63"/>
                  <a:pt x="15" y="74"/>
                  <a:pt x="21" y="7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7" name="Freeform 193"/>
          <p:cNvSpPr>
            <a:spLocks/>
          </p:cNvSpPr>
          <p:nvPr/>
        </p:nvSpPr>
        <p:spPr bwMode="auto">
          <a:xfrm>
            <a:off x="5178426" y="974726"/>
            <a:ext cx="7938" cy="11113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19" y="35"/>
              </a:cxn>
              <a:cxn ang="0">
                <a:pos x="27" y="15"/>
              </a:cxn>
              <a:cxn ang="0">
                <a:pos x="10" y="8"/>
              </a:cxn>
              <a:cxn ang="0">
                <a:pos x="2" y="20"/>
              </a:cxn>
            </a:cxnLst>
            <a:rect l="0" t="0" r="r" b="b"/>
            <a:pathLst>
              <a:path w="31" h="39">
                <a:moveTo>
                  <a:pt x="2" y="20"/>
                </a:moveTo>
                <a:cubicBezTo>
                  <a:pt x="0" y="24"/>
                  <a:pt x="7" y="32"/>
                  <a:pt x="19" y="35"/>
                </a:cubicBezTo>
                <a:cubicBezTo>
                  <a:pt x="31" y="39"/>
                  <a:pt x="26" y="30"/>
                  <a:pt x="27" y="15"/>
                </a:cubicBezTo>
                <a:cubicBezTo>
                  <a:pt x="28" y="0"/>
                  <a:pt x="20" y="7"/>
                  <a:pt x="10" y="8"/>
                </a:cubicBezTo>
                <a:cubicBezTo>
                  <a:pt x="10" y="8"/>
                  <a:pt x="3" y="15"/>
                  <a:pt x="2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8" name="Freeform 194"/>
          <p:cNvSpPr>
            <a:spLocks/>
          </p:cNvSpPr>
          <p:nvPr/>
        </p:nvSpPr>
        <p:spPr bwMode="auto">
          <a:xfrm>
            <a:off x="5132388" y="950913"/>
            <a:ext cx="46038" cy="44450"/>
          </a:xfrm>
          <a:custGeom>
            <a:avLst/>
            <a:gdLst/>
            <a:ahLst/>
            <a:cxnLst>
              <a:cxn ang="0">
                <a:pos x="50" y="15"/>
              </a:cxn>
              <a:cxn ang="0">
                <a:pos x="40" y="37"/>
              </a:cxn>
              <a:cxn ang="0">
                <a:pos x="15" y="43"/>
              </a:cxn>
              <a:cxn ang="0">
                <a:pos x="9" y="66"/>
              </a:cxn>
              <a:cxn ang="0">
                <a:pos x="25" y="99"/>
              </a:cxn>
              <a:cxn ang="0">
                <a:pos x="52" y="138"/>
              </a:cxn>
              <a:cxn ang="0">
                <a:pos x="108" y="141"/>
              </a:cxn>
              <a:cxn ang="0">
                <a:pos x="147" y="122"/>
              </a:cxn>
              <a:cxn ang="0">
                <a:pos x="162" y="93"/>
              </a:cxn>
              <a:cxn ang="0">
                <a:pos x="157" y="60"/>
              </a:cxn>
              <a:cxn ang="0">
                <a:pos x="131" y="49"/>
              </a:cxn>
              <a:cxn ang="0">
                <a:pos x="100" y="29"/>
              </a:cxn>
              <a:cxn ang="0">
                <a:pos x="75" y="11"/>
              </a:cxn>
              <a:cxn ang="0">
                <a:pos x="58" y="10"/>
              </a:cxn>
              <a:cxn ang="0">
                <a:pos x="50" y="15"/>
              </a:cxn>
            </a:cxnLst>
            <a:rect l="0" t="0" r="r" b="b"/>
            <a:pathLst>
              <a:path w="173" h="164">
                <a:moveTo>
                  <a:pt x="50" y="15"/>
                </a:moveTo>
                <a:cubicBezTo>
                  <a:pt x="47" y="18"/>
                  <a:pt x="43" y="23"/>
                  <a:pt x="40" y="37"/>
                </a:cubicBezTo>
                <a:cubicBezTo>
                  <a:pt x="37" y="50"/>
                  <a:pt x="31" y="48"/>
                  <a:pt x="15" y="43"/>
                </a:cubicBezTo>
                <a:cubicBezTo>
                  <a:pt x="0" y="39"/>
                  <a:pt x="6" y="48"/>
                  <a:pt x="9" y="66"/>
                </a:cubicBezTo>
                <a:cubicBezTo>
                  <a:pt x="13" y="83"/>
                  <a:pt x="24" y="86"/>
                  <a:pt x="25" y="99"/>
                </a:cubicBezTo>
                <a:cubicBezTo>
                  <a:pt x="26" y="112"/>
                  <a:pt x="33" y="113"/>
                  <a:pt x="52" y="138"/>
                </a:cubicBezTo>
                <a:cubicBezTo>
                  <a:pt x="70" y="164"/>
                  <a:pt x="72" y="139"/>
                  <a:pt x="108" y="141"/>
                </a:cubicBezTo>
                <a:cubicBezTo>
                  <a:pt x="144" y="142"/>
                  <a:pt x="129" y="134"/>
                  <a:pt x="147" y="122"/>
                </a:cubicBezTo>
                <a:cubicBezTo>
                  <a:pt x="164" y="109"/>
                  <a:pt x="152" y="108"/>
                  <a:pt x="162" y="93"/>
                </a:cubicBezTo>
                <a:cubicBezTo>
                  <a:pt x="173" y="77"/>
                  <a:pt x="164" y="70"/>
                  <a:pt x="157" y="60"/>
                </a:cubicBezTo>
                <a:cubicBezTo>
                  <a:pt x="149" y="50"/>
                  <a:pt x="142" y="54"/>
                  <a:pt x="131" y="49"/>
                </a:cubicBezTo>
                <a:cubicBezTo>
                  <a:pt x="120" y="44"/>
                  <a:pt x="111" y="36"/>
                  <a:pt x="100" y="29"/>
                </a:cubicBezTo>
                <a:cubicBezTo>
                  <a:pt x="90" y="23"/>
                  <a:pt x="86" y="22"/>
                  <a:pt x="75" y="11"/>
                </a:cubicBezTo>
                <a:cubicBezTo>
                  <a:pt x="63" y="0"/>
                  <a:pt x="66" y="6"/>
                  <a:pt x="58" y="10"/>
                </a:cubicBezTo>
                <a:cubicBezTo>
                  <a:pt x="52" y="13"/>
                  <a:pt x="54" y="13"/>
                  <a:pt x="50" y="15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19" name="Freeform 195"/>
          <p:cNvSpPr>
            <a:spLocks/>
          </p:cNvSpPr>
          <p:nvPr/>
        </p:nvSpPr>
        <p:spPr bwMode="auto">
          <a:xfrm>
            <a:off x="5254626" y="920751"/>
            <a:ext cx="15875" cy="17463"/>
          </a:xfrm>
          <a:custGeom>
            <a:avLst/>
            <a:gdLst/>
            <a:ahLst/>
            <a:cxnLst>
              <a:cxn ang="0">
                <a:pos x="17" y="60"/>
              </a:cxn>
              <a:cxn ang="0">
                <a:pos x="43" y="52"/>
              </a:cxn>
              <a:cxn ang="0">
                <a:pos x="43" y="33"/>
              </a:cxn>
              <a:cxn ang="0">
                <a:pos x="32" y="13"/>
              </a:cxn>
              <a:cxn ang="0">
                <a:pos x="16" y="17"/>
              </a:cxn>
              <a:cxn ang="0">
                <a:pos x="5" y="29"/>
              </a:cxn>
              <a:cxn ang="0">
                <a:pos x="9" y="46"/>
              </a:cxn>
              <a:cxn ang="0">
                <a:pos x="17" y="60"/>
              </a:cxn>
            </a:cxnLst>
            <a:rect l="0" t="0" r="r" b="b"/>
            <a:pathLst>
              <a:path w="60" h="65">
                <a:moveTo>
                  <a:pt x="17" y="60"/>
                </a:moveTo>
                <a:cubicBezTo>
                  <a:pt x="22" y="65"/>
                  <a:pt x="26" y="59"/>
                  <a:pt x="43" y="52"/>
                </a:cubicBezTo>
                <a:cubicBezTo>
                  <a:pt x="60" y="45"/>
                  <a:pt x="47" y="45"/>
                  <a:pt x="43" y="33"/>
                </a:cubicBezTo>
                <a:cubicBezTo>
                  <a:pt x="38" y="20"/>
                  <a:pt x="41" y="26"/>
                  <a:pt x="32" y="13"/>
                </a:cubicBezTo>
                <a:cubicBezTo>
                  <a:pt x="23" y="0"/>
                  <a:pt x="24" y="13"/>
                  <a:pt x="16" y="17"/>
                </a:cubicBezTo>
                <a:cubicBezTo>
                  <a:pt x="9" y="20"/>
                  <a:pt x="9" y="20"/>
                  <a:pt x="5" y="29"/>
                </a:cubicBezTo>
                <a:cubicBezTo>
                  <a:pt x="0" y="38"/>
                  <a:pt x="5" y="35"/>
                  <a:pt x="9" y="46"/>
                </a:cubicBezTo>
                <a:cubicBezTo>
                  <a:pt x="11" y="49"/>
                  <a:pt x="12" y="54"/>
                  <a:pt x="17" y="6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0" name="Freeform 196"/>
          <p:cNvSpPr>
            <a:spLocks/>
          </p:cNvSpPr>
          <p:nvPr/>
        </p:nvSpPr>
        <p:spPr bwMode="auto">
          <a:xfrm>
            <a:off x="5268913" y="911226"/>
            <a:ext cx="7938" cy="12700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22" y="38"/>
              </a:cxn>
              <a:cxn ang="0">
                <a:pos x="22" y="14"/>
              </a:cxn>
              <a:cxn ang="0">
                <a:pos x="6" y="18"/>
              </a:cxn>
              <a:cxn ang="0">
                <a:pos x="2" y="37"/>
              </a:cxn>
            </a:cxnLst>
            <a:rect l="0" t="0" r="r" b="b"/>
            <a:pathLst>
              <a:path w="34" h="47">
                <a:moveTo>
                  <a:pt x="2" y="37"/>
                </a:moveTo>
                <a:cubicBezTo>
                  <a:pt x="4" y="47"/>
                  <a:pt x="9" y="43"/>
                  <a:pt x="22" y="38"/>
                </a:cubicBezTo>
                <a:cubicBezTo>
                  <a:pt x="34" y="33"/>
                  <a:pt x="22" y="28"/>
                  <a:pt x="22" y="14"/>
                </a:cubicBezTo>
                <a:cubicBezTo>
                  <a:pt x="22" y="0"/>
                  <a:pt x="13" y="8"/>
                  <a:pt x="6" y="18"/>
                </a:cubicBezTo>
                <a:cubicBezTo>
                  <a:pt x="6" y="18"/>
                  <a:pt x="0" y="27"/>
                  <a:pt x="2" y="3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1" name="Freeform 197"/>
          <p:cNvSpPr>
            <a:spLocks/>
          </p:cNvSpPr>
          <p:nvPr/>
        </p:nvSpPr>
        <p:spPr bwMode="auto">
          <a:xfrm>
            <a:off x="5270501" y="925513"/>
            <a:ext cx="4763" cy="4763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0" y="17"/>
              </a:cxn>
              <a:cxn ang="0">
                <a:pos x="10" y="4"/>
              </a:cxn>
              <a:cxn ang="0">
                <a:pos x="2" y="3"/>
              </a:cxn>
            </a:cxnLst>
            <a:rect l="0" t="0" r="r" b="b"/>
            <a:pathLst>
              <a:path w="19" h="22">
                <a:moveTo>
                  <a:pt x="2" y="3"/>
                </a:moveTo>
                <a:cubicBezTo>
                  <a:pt x="0" y="3"/>
                  <a:pt x="1" y="12"/>
                  <a:pt x="10" y="17"/>
                </a:cubicBezTo>
                <a:cubicBezTo>
                  <a:pt x="19" y="22"/>
                  <a:pt x="14" y="11"/>
                  <a:pt x="10" y="4"/>
                </a:cubicBezTo>
                <a:cubicBezTo>
                  <a:pt x="8" y="0"/>
                  <a:pt x="5" y="4"/>
                  <a:pt x="2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2" name="Freeform 198"/>
          <p:cNvSpPr>
            <a:spLocks/>
          </p:cNvSpPr>
          <p:nvPr/>
        </p:nvSpPr>
        <p:spPr bwMode="auto">
          <a:xfrm>
            <a:off x="5278438" y="904876"/>
            <a:ext cx="4763" cy="11113"/>
          </a:xfrm>
          <a:custGeom>
            <a:avLst/>
            <a:gdLst/>
            <a:ahLst/>
            <a:cxnLst>
              <a:cxn ang="0">
                <a:pos x="10" y="38"/>
              </a:cxn>
              <a:cxn ang="0">
                <a:pos x="14" y="16"/>
              </a:cxn>
              <a:cxn ang="0">
                <a:pos x="5" y="28"/>
              </a:cxn>
              <a:cxn ang="0">
                <a:pos x="10" y="38"/>
              </a:cxn>
            </a:cxnLst>
            <a:rect l="0" t="0" r="r" b="b"/>
            <a:pathLst>
              <a:path w="19" h="39">
                <a:moveTo>
                  <a:pt x="10" y="38"/>
                </a:moveTo>
                <a:cubicBezTo>
                  <a:pt x="19" y="38"/>
                  <a:pt x="17" y="31"/>
                  <a:pt x="14" y="16"/>
                </a:cubicBezTo>
                <a:cubicBezTo>
                  <a:pt x="11" y="0"/>
                  <a:pt x="6" y="19"/>
                  <a:pt x="5" y="28"/>
                </a:cubicBezTo>
                <a:cubicBezTo>
                  <a:pt x="4" y="30"/>
                  <a:pt x="0" y="39"/>
                  <a:pt x="10" y="3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3" name="Freeform 199"/>
          <p:cNvSpPr>
            <a:spLocks/>
          </p:cNvSpPr>
          <p:nvPr/>
        </p:nvSpPr>
        <p:spPr bwMode="auto">
          <a:xfrm>
            <a:off x="5267326" y="892176"/>
            <a:ext cx="17463" cy="9525"/>
          </a:xfrm>
          <a:custGeom>
            <a:avLst/>
            <a:gdLst/>
            <a:ahLst/>
            <a:cxnLst>
              <a:cxn ang="0">
                <a:pos x="8" y="31"/>
              </a:cxn>
              <a:cxn ang="0">
                <a:pos x="46" y="39"/>
              </a:cxn>
              <a:cxn ang="0">
                <a:pos x="26" y="21"/>
              </a:cxn>
              <a:cxn ang="0">
                <a:pos x="12" y="4"/>
              </a:cxn>
              <a:cxn ang="0">
                <a:pos x="4" y="20"/>
              </a:cxn>
              <a:cxn ang="0">
                <a:pos x="8" y="31"/>
              </a:cxn>
            </a:cxnLst>
            <a:rect l="0" t="0" r="r" b="b"/>
            <a:pathLst>
              <a:path w="69" h="39">
                <a:moveTo>
                  <a:pt x="8" y="31"/>
                </a:moveTo>
                <a:cubicBezTo>
                  <a:pt x="12" y="35"/>
                  <a:pt x="23" y="39"/>
                  <a:pt x="46" y="39"/>
                </a:cubicBezTo>
                <a:cubicBezTo>
                  <a:pt x="69" y="39"/>
                  <a:pt x="44" y="34"/>
                  <a:pt x="26" y="21"/>
                </a:cubicBezTo>
                <a:cubicBezTo>
                  <a:pt x="8" y="8"/>
                  <a:pt x="24" y="8"/>
                  <a:pt x="12" y="4"/>
                </a:cubicBezTo>
                <a:cubicBezTo>
                  <a:pt x="0" y="0"/>
                  <a:pt x="13" y="16"/>
                  <a:pt x="4" y="20"/>
                </a:cubicBezTo>
                <a:cubicBezTo>
                  <a:pt x="4" y="20"/>
                  <a:pt x="3" y="26"/>
                  <a:pt x="8" y="3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4" name="Freeform 200"/>
          <p:cNvSpPr>
            <a:spLocks/>
          </p:cNvSpPr>
          <p:nvPr/>
        </p:nvSpPr>
        <p:spPr bwMode="auto">
          <a:xfrm>
            <a:off x="5318126" y="973138"/>
            <a:ext cx="11113" cy="19050"/>
          </a:xfrm>
          <a:custGeom>
            <a:avLst/>
            <a:gdLst/>
            <a:ahLst/>
            <a:cxnLst>
              <a:cxn ang="0">
                <a:pos x="2" y="52"/>
              </a:cxn>
              <a:cxn ang="0">
                <a:pos x="26" y="57"/>
              </a:cxn>
              <a:cxn ang="0">
                <a:pos x="29" y="33"/>
              </a:cxn>
              <a:cxn ang="0">
                <a:pos x="35" y="12"/>
              </a:cxn>
              <a:cxn ang="0">
                <a:pos x="12" y="19"/>
              </a:cxn>
              <a:cxn ang="0">
                <a:pos x="2" y="42"/>
              </a:cxn>
              <a:cxn ang="0">
                <a:pos x="2" y="45"/>
              </a:cxn>
              <a:cxn ang="0">
                <a:pos x="2" y="52"/>
              </a:cxn>
            </a:cxnLst>
            <a:rect l="0" t="0" r="r" b="b"/>
            <a:pathLst>
              <a:path w="43" h="69">
                <a:moveTo>
                  <a:pt x="2" y="52"/>
                </a:moveTo>
                <a:cubicBezTo>
                  <a:pt x="4" y="56"/>
                  <a:pt x="8" y="69"/>
                  <a:pt x="26" y="57"/>
                </a:cubicBezTo>
                <a:cubicBezTo>
                  <a:pt x="43" y="45"/>
                  <a:pt x="23" y="48"/>
                  <a:pt x="29" y="33"/>
                </a:cubicBezTo>
                <a:cubicBezTo>
                  <a:pt x="35" y="19"/>
                  <a:pt x="34" y="25"/>
                  <a:pt x="35" y="12"/>
                </a:cubicBezTo>
                <a:cubicBezTo>
                  <a:pt x="35" y="0"/>
                  <a:pt x="25" y="11"/>
                  <a:pt x="12" y="19"/>
                </a:cubicBezTo>
                <a:cubicBezTo>
                  <a:pt x="0" y="27"/>
                  <a:pt x="2" y="31"/>
                  <a:pt x="2" y="42"/>
                </a:cubicBezTo>
                <a:cubicBezTo>
                  <a:pt x="2" y="43"/>
                  <a:pt x="2" y="44"/>
                  <a:pt x="2" y="45"/>
                </a:cubicBezTo>
                <a:cubicBezTo>
                  <a:pt x="2" y="45"/>
                  <a:pt x="1" y="49"/>
                  <a:pt x="2" y="5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5" name="Freeform 201"/>
          <p:cNvSpPr>
            <a:spLocks/>
          </p:cNvSpPr>
          <p:nvPr/>
        </p:nvSpPr>
        <p:spPr bwMode="auto">
          <a:xfrm>
            <a:off x="5249863" y="868363"/>
            <a:ext cx="17463" cy="1587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0" y="37"/>
              </a:cxn>
              <a:cxn ang="0">
                <a:pos x="43" y="53"/>
              </a:cxn>
              <a:cxn ang="0">
                <a:pos x="38" y="31"/>
              </a:cxn>
              <a:cxn ang="0">
                <a:pos x="19" y="11"/>
              </a:cxn>
              <a:cxn ang="0">
                <a:pos x="9" y="5"/>
              </a:cxn>
              <a:cxn ang="0">
                <a:pos x="1" y="12"/>
              </a:cxn>
            </a:cxnLst>
            <a:rect l="0" t="0" r="r" b="b"/>
            <a:pathLst>
              <a:path w="64" h="58">
                <a:moveTo>
                  <a:pt x="1" y="12"/>
                </a:moveTo>
                <a:cubicBezTo>
                  <a:pt x="2" y="18"/>
                  <a:pt x="7" y="26"/>
                  <a:pt x="10" y="37"/>
                </a:cubicBezTo>
                <a:cubicBezTo>
                  <a:pt x="12" y="48"/>
                  <a:pt x="23" y="49"/>
                  <a:pt x="43" y="53"/>
                </a:cubicBezTo>
                <a:cubicBezTo>
                  <a:pt x="64" y="58"/>
                  <a:pt x="43" y="45"/>
                  <a:pt x="38" y="31"/>
                </a:cubicBezTo>
                <a:cubicBezTo>
                  <a:pt x="34" y="17"/>
                  <a:pt x="27" y="21"/>
                  <a:pt x="19" y="11"/>
                </a:cubicBezTo>
                <a:cubicBezTo>
                  <a:pt x="10" y="0"/>
                  <a:pt x="12" y="7"/>
                  <a:pt x="9" y="5"/>
                </a:cubicBezTo>
                <a:cubicBezTo>
                  <a:pt x="0" y="0"/>
                  <a:pt x="0" y="6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6" name="Freeform 202"/>
          <p:cNvSpPr>
            <a:spLocks/>
          </p:cNvSpPr>
          <p:nvPr/>
        </p:nvSpPr>
        <p:spPr bwMode="auto">
          <a:xfrm>
            <a:off x="5216526" y="866776"/>
            <a:ext cx="9525" cy="9525"/>
          </a:xfrm>
          <a:custGeom>
            <a:avLst/>
            <a:gdLst/>
            <a:ahLst/>
            <a:cxnLst>
              <a:cxn ang="0">
                <a:pos x="28" y="17"/>
              </a:cxn>
              <a:cxn ang="0">
                <a:pos x="22" y="7"/>
              </a:cxn>
              <a:cxn ang="0">
                <a:pos x="4" y="6"/>
              </a:cxn>
              <a:cxn ang="0">
                <a:pos x="28" y="31"/>
              </a:cxn>
              <a:cxn ang="0">
                <a:pos x="28" y="17"/>
              </a:cxn>
            </a:cxnLst>
            <a:rect l="0" t="0" r="r" b="b"/>
            <a:pathLst>
              <a:path w="34" h="34">
                <a:moveTo>
                  <a:pt x="28" y="17"/>
                </a:moveTo>
                <a:cubicBezTo>
                  <a:pt x="27" y="13"/>
                  <a:pt x="27" y="14"/>
                  <a:pt x="22" y="7"/>
                </a:cubicBezTo>
                <a:cubicBezTo>
                  <a:pt x="18" y="0"/>
                  <a:pt x="7" y="3"/>
                  <a:pt x="4" y="6"/>
                </a:cubicBezTo>
                <a:cubicBezTo>
                  <a:pt x="0" y="9"/>
                  <a:pt x="14" y="25"/>
                  <a:pt x="28" y="31"/>
                </a:cubicBezTo>
                <a:cubicBezTo>
                  <a:pt x="34" y="34"/>
                  <a:pt x="29" y="22"/>
                  <a:pt x="28" y="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7" name="Freeform 203"/>
          <p:cNvSpPr>
            <a:spLocks/>
          </p:cNvSpPr>
          <p:nvPr/>
        </p:nvSpPr>
        <p:spPr bwMode="auto">
          <a:xfrm>
            <a:off x="5207001" y="852488"/>
            <a:ext cx="12700" cy="7938"/>
          </a:xfrm>
          <a:custGeom>
            <a:avLst/>
            <a:gdLst/>
            <a:ahLst/>
            <a:cxnLst>
              <a:cxn ang="0">
                <a:pos x="16" y="30"/>
              </a:cxn>
              <a:cxn ang="0">
                <a:pos x="33" y="21"/>
              </a:cxn>
              <a:cxn ang="0">
                <a:pos x="32" y="3"/>
              </a:cxn>
              <a:cxn ang="0">
                <a:pos x="9" y="11"/>
              </a:cxn>
              <a:cxn ang="0">
                <a:pos x="4" y="24"/>
              </a:cxn>
              <a:cxn ang="0">
                <a:pos x="16" y="30"/>
              </a:cxn>
            </a:cxnLst>
            <a:rect l="0" t="0" r="r" b="b"/>
            <a:pathLst>
              <a:path w="46" h="32">
                <a:moveTo>
                  <a:pt x="16" y="30"/>
                </a:moveTo>
                <a:cubicBezTo>
                  <a:pt x="26" y="26"/>
                  <a:pt x="28" y="25"/>
                  <a:pt x="33" y="21"/>
                </a:cubicBezTo>
                <a:cubicBezTo>
                  <a:pt x="37" y="16"/>
                  <a:pt x="46" y="0"/>
                  <a:pt x="32" y="3"/>
                </a:cubicBezTo>
                <a:cubicBezTo>
                  <a:pt x="19" y="5"/>
                  <a:pt x="14" y="5"/>
                  <a:pt x="9" y="11"/>
                </a:cubicBezTo>
                <a:cubicBezTo>
                  <a:pt x="5" y="16"/>
                  <a:pt x="0" y="19"/>
                  <a:pt x="4" y="24"/>
                </a:cubicBezTo>
                <a:cubicBezTo>
                  <a:pt x="8" y="29"/>
                  <a:pt x="10" y="32"/>
                  <a:pt x="16" y="3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8" name="Freeform 204"/>
          <p:cNvSpPr>
            <a:spLocks/>
          </p:cNvSpPr>
          <p:nvPr/>
        </p:nvSpPr>
        <p:spPr bwMode="auto">
          <a:xfrm>
            <a:off x="5237163" y="854076"/>
            <a:ext cx="11113" cy="9525"/>
          </a:xfrm>
          <a:custGeom>
            <a:avLst/>
            <a:gdLst/>
            <a:ahLst/>
            <a:cxnLst>
              <a:cxn ang="0">
                <a:pos x="1" y="28"/>
              </a:cxn>
              <a:cxn ang="0">
                <a:pos x="27" y="29"/>
              </a:cxn>
              <a:cxn ang="0">
                <a:pos x="18" y="10"/>
              </a:cxn>
              <a:cxn ang="0">
                <a:pos x="1" y="9"/>
              </a:cxn>
              <a:cxn ang="0">
                <a:pos x="1" y="28"/>
              </a:cxn>
            </a:cxnLst>
            <a:rect l="0" t="0" r="r" b="b"/>
            <a:pathLst>
              <a:path w="44" h="37">
                <a:moveTo>
                  <a:pt x="1" y="28"/>
                </a:moveTo>
                <a:cubicBezTo>
                  <a:pt x="2" y="37"/>
                  <a:pt x="11" y="32"/>
                  <a:pt x="27" y="29"/>
                </a:cubicBezTo>
                <a:cubicBezTo>
                  <a:pt x="44" y="27"/>
                  <a:pt x="22" y="20"/>
                  <a:pt x="18" y="10"/>
                </a:cubicBezTo>
                <a:cubicBezTo>
                  <a:pt x="15" y="0"/>
                  <a:pt x="7" y="3"/>
                  <a:pt x="1" y="9"/>
                </a:cubicBezTo>
                <a:cubicBezTo>
                  <a:pt x="1" y="9"/>
                  <a:pt x="0" y="19"/>
                  <a:pt x="1" y="2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0" name="Freeform 206"/>
          <p:cNvSpPr>
            <a:spLocks/>
          </p:cNvSpPr>
          <p:nvPr/>
        </p:nvSpPr>
        <p:spPr bwMode="auto">
          <a:xfrm>
            <a:off x="5249863" y="855663"/>
            <a:ext cx="6350" cy="12700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14" y="39"/>
              </a:cxn>
              <a:cxn ang="0">
                <a:pos x="14" y="23"/>
              </a:cxn>
              <a:cxn ang="0">
                <a:pos x="3" y="8"/>
              </a:cxn>
              <a:cxn ang="0">
                <a:pos x="3" y="23"/>
              </a:cxn>
            </a:cxnLst>
            <a:rect l="0" t="0" r="r" b="b"/>
            <a:pathLst>
              <a:path w="21" h="47">
                <a:moveTo>
                  <a:pt x="3" y="23"/>
                </a:moveTo>
                <a:cubicBezTo>
                  <a:pt x="8" y="32"/>
                  <a:pt x="8" y="47"/>
                  <a:pt x="14" y="39"/>
                </a:cubicBezTo>
                <a:cubicBezTo>
                  <a:pt x="21" y="31"/>
                  <a:pt x="20" y="32"/>
                  <a:pt x="14" y="23"/>
                </a:cubicBezTo>
                <a:cubicBezTo>
                  <a:pt x="8" y="14"/>
                  <a:pt x="5" y="0"/>
                  <a:pt x="3" y="8"/>
                </a:cubicBezTo>
                <a:cubicBezTo>
                  <a:pt x="1" y="16"/>
                  <a:pt x="0" y="17"/>
                  <a:pt x="3" y="2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1" name="Freeform 207"/>
          <p:cNvSpPr>
            <a:spLocks/>
          </p:cNvSpPr>
          <p:nvPr/>
        </p:nvSpPr>
        <p:spPr bwMode="auto">
          <a:xfrm>
            <a:off x="5370513" y="735013"/>
            <a:ext cx="19050" cy="20638"/>
          </a:xfrm>
          <a:custGeom>
            <a:avLst/>
            <a:gdLst/>
            <a:ahLst/>
            <a:cxnLst>
              <a:cxn ang="0">
                <a:pos x="5" y="23"/>
              </a:cxn>
              <a:cxn ang="0">
                <a:pos x="23" y="53"/>
              </a:cxn>
              <a:cxn ang="0">
                <a:pos x="51" y="68"/>
              </a:cxn>
              <a:cxn ang="0">
                <a:pos x="56" y="49"/>
              </a:cxn>
              <a:cxn ang="0">
                <a:pos x="56" y="34"/>
              </a:cxn>
              <a:cxn ang="0">
                <a:pos x="31" y="13"/>
              </a:cxn>
              <a:cxn ang="0">
                <a:pos x="5" y="12"/>
              </a:cxn>
              <a:cxn ang="0">
                <a:pos x="5" y="23"/>
              </a:cxn>
            </a:cxnLst>
            <a:rect l="0" t="0" r="r" b="b"/>
            <a:pathLst>
              <a:path w="73" h="78">
                <a:moveTo>
                  <a:pt x="5" y="23"/>
                </a:moveTo>
                <a:cubicBezTo>
                  <a:pt x="14" y="39"/>
                  <a:pt x="8" y="40"/>
                  <a:pt x="23" y="53"/>
                </a:cubicBezTo>
                <a:cubicBezTo>
                  <a:pt x="39" y="65"/>
                  <a:pt x="43" y="78"/>
                  <a:pt x="51" y="68"/>
                </a:cubicBezTo>
                <a:cubicBezTo>
                  <a:pt x="58" y="57"/>
                  <a:pt x="45" y="60"/>
                  <a:pt x="56" y="49"/>
                </a:cubicBezTo>
                <a:cubicBezTo>
                  <a:pt x="67" y="38"/>
                  <a:pt x="73" y="43"/>
                  <a:pt x="56" y="34"/>
                </a:cubicBezTo>
                <a:cubicBezTo>
                  <a:pt x="38" y="24"/>
                  <a:pt x="51" y="19"/>
                  <a:pt x="31" y="13"/>
                </a:cubicBezTo>
                <a:cubicBezTo>
                  <a:pt x="11" y="7"/>
                  <a:pt x="10" y="0"/>
                  <a:pt x="5" y="12"/>
                </a:cubicBezTo>
                <a:cubicBezTo>
                  <a:pt x="0" y="23"/>
                  <a:pt x="0" y="15"/>
                  <a:pt x="5" y="23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2" name="Freeform 208"/>
          <p:cNvSpPr>
            <a:spLocks/>
          </p:cNvSpPr>
          <p:nvPr/>
        </p:nvSpPr>
        <p:spPr bwMode="auto">
          <a:xfrm>
            <a:off x="5332413" y="771526"/>
            <a:ext cx="19050" cy="26988"/>
          </a:xfrm>
          <a:custGeom>
            <a:avLst/>
            <a:gdLst/>
            <a:ahLst/>
            <a:cxnLst>
              <a:cxn ang="0">
                <a:pos x="42" y="82"/>
              </a:cxn>
              <a:cxn ang="0">
                <a:pos x="49" y="51"/>
              </a:cxn>
              <a:cxn ang="0">
                <a:pos x="59" y="25"/>
              </a:cxn>
              <a:cxn ang="0">
                <a:pos x="38" y="24"/>
              </a:cxn>
              <a:cxn ang="0">
                <a:pos x="8" y="52"/>
              </a:cxn>
              <a:cxn ang="0">
                <a:pos x="10" y="65"/>
              </a:cxn>
              <a:cxn ang="0">
                <a:pos x="10" y="81"/>
              </a:cxn>
              <a:cxn ang="0">
                <a:pos x="42" y="82"/>
              </a:cxn>
            </a:cxnLst>
            <a:rect l="0" t="0" r="r" b="b"/>
            <a:pathLst>
              <a:path w="70" h="97">
                <a:moveTo>
                  <a:pt x="42" y="82"/>
                </a:moveTo>
                <a:cubicBezTo>
                  <a:pt x="49" y="75"/>
                  <a:pt x="55" y="70"/>
                  <a:pt x="49" y="51"/>
                </a:cubicBezTo>
                <a:cubicBezTo>
                  <a:pt x="43" y="33"/>
                  <a:pt x="49" y="51"/>
                  <a:pt x="59" y="25"/>
                </a:cubicBezTo>
                <a:cubicBezTo>
                  <a:pt x="70" y="0"/>
                  <a:pt x="46" y="17"/>
                  <a:pt x="38" y="24"/>
                </a:cubicBezTo>
                <a:cubicBezTo>
                  <a:pt x="31" y="32"/>
                  <a:pt x="17" y="34"/>
                  <a:pt x="8" y="52"/>
                </a:cubicBezTo>
                <a:cubicBezTo>
                  <a:pt x="0" y="70"/>
                  <a:pt x="8" y="52"/>
                  <a:pt x="10" y="65"/>
                </a:cubicBezTo>
                <a:cubicBezTo>
                  <a:pt x="12" y="78"/>
                  <a:pt x="10" y="66"/>
                  <a:pt x="10" y="81"/>
                </a:cubicBezTo>
                <a:cubicBezTo>
                  <a:pt x="10" y="97"/>
                  <a:pt x="35" y="90"/>
                  <a:pt x="42" y="82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3" name="Freeform 209"/>
          <p:cNvSpPr>
            <a:spLocks/>
          </p:cNvSpPr>
          <p:nvPr/>
        </p:nvSpPr>
        <p:spPr bwMode="auto">
          <a:xfrm>
            <a:off x="5246688" y="687388"/>
            <a:ext cx="96838" cy="200025"/>
          </a:xfrm>
          <a:custGeom>
            <a:avLst/>
            <a:gdLst/>
            <a:ahLst/>
            <a:cxnLst>
              <a:cxn ang="0">
                <a:pos x="153" y="704"/>
              </a:cxn>
              <a:cxn ang="0">
                <a:pos x="171" y="698"/>
              </a:cxn>
              <a:cxn ang="0">
                <a:pos x="227" y="721"/>
              </a:cxn>
              <a:cxn ang="0">
                <a:pos x="274" y="725"/>
              </a:cxn>
              <a:cxn ang="0">
                <a:pos x="290" y="689"/>
              </a:cxn>
              <a:cxn ang="0">
                <a:pos x="305" y="647"/>
              </a:cxn>
              <a:cxn ang="0">
                <a:pos x="298" y="603"/>
              </a:cxn>
              <a:cxn ang="0">
                <a:pos x="272" y="595"/>
              </a:cxn>
              <a:cxn ang="0">
                <a:pos x="265" y="574"/>
              </a:cxn>
              <a:cxn ang="0">
                <a:pos x="298" y="560"/>
              </a:cxn>
              <a:cxn ang="0">
                <a:pos x="298" y="523"/>
              </a:cxn>
              <a:cxn ang="0">
                <a:pos x="329" y="500"/>
              </a:cxn>
              <a:cxn ang="0">
                <a:pos x="333" y="459"/>
              </a:cxn>
              <a:cxn ang="0">
                <a:pos x="297" y="431"/>
              </a:cxn>
              <a:cxn ang="0">
                <a:pos x="242" y="403"/>
              </a:cxn>
              <a:cxn ang="0">
                <a:pos x="215" y="378"/>
              </a:cxn>
              <a:cxn ang="0">
                <a:pos x="256" y="397"/>
              </a:cxn>
              <a:cxn ang="0">
                <a:pos x="296" y="373"/>
              </a:cxn>
              <a:cxn ang="0">
                <a:pos x="278" y="320"/>
              </a:cxn>
              <a:cxn ang="0">
                <a:pos x="254" y="266"/>
              </a:cxn>
              <a:cxn ang="0">
                <a:pos x="247" y="217"/>
              </a:cxn>
              <a:cxn ang="0">
                <a:pos x="261" y="255"/>
              </a:cxn>
              <a:cxn ang="0">
                <a:pos x="328" y="290"/>
              </a:cxn>
              <a:cxn ang="0">
                <a:pos x="350" y="305"/>
              </a:cxn>
              <a:cxn ang="0">
                <a:pos x="346" y="288"/>
              </a:cxn>
              <a:cxn ang="0">
                <a:pos x="349" y="250"/>
              </a:cxn>
              <a:cxn ang="0">
                <a:pos x="334" y="164"/>
              </a:cxn>
              <a:cxn ang="0">
                <a:pos x="345" y="111"/>
              </a:cxn>
              <a:cxn ang="0">
                <a:pos x="327" y="72"/>
              </a:cxn>
              <a:cxn ang="0">
                <a:pos x="310" y="41"/>
              </a:cxn>
              <a:cxn ang="0">
                <a:pos x="275" y="42"/>
              </a:cxn>
              <a:cxn ang="0">
                <a:pos x="215" y="11"/>
              </a:cxn>
              <a:cxn ang="0">
                <a:pos x="212" y="76"/>
              </a:cxn>
              <a:cxn ang="0">
                <a:pos x="179" y="22"/>
              </a:cxn>
              <a:cxn ang="0">
                <a:pos x="128" y="56"/>
              </a:cxn>
              <a:cxn ang="0">
                <a:pos x="125" y="122"/>
              </a:cxn>
              <a:cxn ang="0">
                <a:pos x="123" y="187"/>
              </a:cxn>
              <a:cxn ang="0">
                <a:pos x="105" y="252"/>
              </a:cxn>
              <a:cxn ang="0">
                <a:pos x="131" y="331"/>
              </a:cxn>
              <a:cxn ang="0">
                <a:pos x="148" y="379"/>
              </a:cxn>
              <a:cxn ang="0">
                <a:pos x="124" y="344"/>
              </a:cxn>
              <a:cxn ang="0">
                <a:pos x="91" y="294"/>
              </a:cxn>
              <a:cxn ang="0">
                <a:pos x="79" y="235"/>
              </a:cxn>
              <a:cxn ang="0">
                <a:pos x="39" y="296"/>
              </a:cxn>
              <a:cxn ang="0">
                <a:pos x="15" y="370"/>
              </a:cxn>
              <a:cxn ang="0">
                <a:pos x="37" y="446"/>
              </a:cxn>
              <a:cxn ang="0">
                <a:pos x="16" y="499"/>
              </a:cxn>
              <a:cxn ang="0">
                <a:pos x="48" y="489"/>
              </a:cxn>
              <a:cxn ang="0">
                <a:pos x="37" y="538"/>
              </a:cxn>
              <a:cxn ang="0">
                <a:pos x="49" y="605"/>
              </a:cxn>
              <a:cxn ang="0">
                <a:pos x="55" y="624"/>
              </a:cxn>
              <a:cxn ang="0">
                <a:pos x="80" y="698"/>
              </a:cxn>
              <a:cxn ang="0">
                <a:pos x="135" y="735"/>
              </a:cxn>
              <a:cxn ang="0">
                <a:pos x="176" y="719"/>
              </a:cxn>
            </a:cxnLst>
            <a:rect l="0" t="0" r="r" b="b"/>
            <a:pathLst>
              <a:path w="367" h="747">
                <a:moveTo>
                  <a:pt x="176" y="719"/>
                </a:moveTo>
                <a:cubicBezTo>
                  <a:pt x="172" y="701"/>
                  <a:pt x="165" y="712"/>
                  <a:pt x="153" y="704"/>
                </a:cubicBezTo>
                <a:cubicBezTo>
                  <a:pt x="140" y="697"/>
                  <a:pt x="148" y="695"/>
                  <a:pt x="161" y="683"/>
                </a:cubicBezTo>
                <a:cubicBezTo>
                  <a:pt x="174" y="670"/>
                  <a:pt x="161" y="683"/>
                  <a:pt x="171" y="698"/>
                </a:cubicBezTo>
                <a:cubicBezTo>
                  <a:pt x="181" y="713"/>
                  <a:pt x="177" y="704"/>
                  <a:pt x="201" y="699"/>
                </a:cubicBezTo>
                <a:cubicBezTo>
                  <a:pt x="225" y="694"/>
                  <a:pt x="211" y="706"/>
                  <a:pt x="227" y="721"/>
                </a:cubicBezTo>
                <a:cubicBezTo>
                  <a:pt x="242" y="737"/>
                  <a:pt x="237" y="728"/>
                  <a:pt x="252" y="716"/>
                </a:cubicBezTo>
                <a:cubicBezTo>
                  <a:pt x="267" y="704"/>
                  <a:pt x="257" y="714"/>
                  <a:pt x="274" y="725"/>
                </a:cubicBezTo>
                <a:cubicBezTo>
                  <a:pt x="291" y="735"/>
                  <a:pt x="282" y="721"/>
                  <a:pt x="288" y="703"/>
                </a:cubicBezTo>
                <a:cubicBezTo>
                  <a:pt x="294" y="685"/>
                  <a:pt x="285" y="697"/>
                  <a:pt x="290" y="689"/>
                </a:cubicBezTo>
                <a:cubicBezTo>
                  <a:pt x="295" y="681"/>
                  <a:pt x="296" y="679"/>
                  <a:pt x="293" y="664"/>
                </a:cubicBezTo>
                <a:cubicBezTo>
                  <a:pt x="289" y="649"/>
                  <a:pt x="298" y="658"/>
                  <a:pt x="305" y="647"/>
                </a:cubicBezTo>
                <a:cubicBezTo>
                  <a:pt x="311" y="636"/>
                  <a:pt x="301" y="640"/>
                  <a:pt x="299" y="629"/>
                </a:cubicBezTo>
                <a:cubicBezTo>
                  <a:pt x="297" y="618"/>
                  <a:pt x="306" y="622"/>
                  <a:pt x="298" y="603"/>
                </a:cubicBezTo>
                <a:cubicBezTo>
                  <a:pt x="290" y="584"/>
                  <a:pt x="298" y="603"/>
                  <a:pt x="281" y="609"/>
                </a:cubicBezTo>
                <a:cubicBezTo>
                  <a:pt x="265" y="615"/>
                  <a:pt x="281" y="609"/>
                  <a:pt x="272" y="595"/>
                </a:cubicBezTo>
                <a:cubicBezTo>
                  <a:pt x="263" y="581"/>
                  <a:pt x="272" y="595"/>
                  <a:pt x="282" y="585"/>
                </a:cubicBezTo>
                <a:cubicBezTo>
                  <a:pt x="291" y="576"/>
                  <a:pt x="279" y="578"/>
                  <a:pt x="265" y="574"/>
                </a:cubicBezTo>
                <a:cubicBezTo>
                  <a:pt x="251" y="569"/>
                  <a:pt x="262" y="563"/>
                  <a:pt x="272" y="554"/>
                </a:cubicBezTo>
                <a:cubicBezTo>
                  <a:pt x="282" y="546"/>
                  <a:pt x="281" y="558"/>
                  <a:pt x="298" y="560"/>
                </a:cubicBezTo>
                <a:cubicBezTo>
                  <a:pt x="316" y="563"/>
                  <a:pt x="311" y="560"/>
                  <a:pt x="319" y="545"/>
                </a:cubicBezTo>
                <a:cubicBezTo>
                  <a:pt x="326" y="529"/>
                  <a:pt x="316" y="538"/>
                  <a:pt x="298" y="523"/>
                </a:cubicBezTo>
                <a:cubicBezTo>
                  <a:pt x="280" y="508"/>
                  <a:pt x="305" y="525"/>
                  <a:pt x="315" y="518"/>
                </a:cubicBezTo>
                <a:cubicBezTo>
                  <a:pt x="325" y="510"/>
                  <a:pt x="324" y="515"/>
                  <a:pt x="329" y="500"/>
                </a:cubicBezTo>
                <a:cubicBezTo>
                  <a:pt x="335" y="484"/>
                  <a:pt x="328" y="493"/>
                  <a:pt x="332" y="484"/>
                </a:cubicBezTo>
                <a:cubicBezTo>
                  <a:pt x="337" y="475"/>
                  <a:pt x="330" y="478"/>
                  <a:pt x="333" y="459"/>
                </a:cubicBezTo>
                <a:cubicBezTo>
                  <a:pt x="336" y="439"/>
                  <a:pt x="318" y="458"/>
                  <a:pt x="311" y="442"/>
                </a:cubicBezTo>
                <a:cubicBezTo>
                  <a:pt x="304" y="426"/>
                  <a:pt x="294" y="445"/>
                  <a:pt x="297" y="431"/>
                </a:cubicBezTo>
                <a:cubicBezTo>
                  <a:pt x="300" y="418"/>
                  <a:pt x="298" y="417"/>
                  <a:pt x="280" y="416"/>
                </a:cubicBezTo>
                <a:cubicBezTo>
                  <a:pt x="262" y="414"/>
                  <a:pt x="257" y="410"/>
                  <a:pt x="242" y="403"/>
                </a:cubicBezTo>
                <a:cubicBezTo>
                  <a:pt x="228" y="397"/>
                  <a:pt x="234" y="396"/>
                  <a:pt x="219" y="387"/>
                </a:cubicBezTo>
                <a:cubicBezTo>
                  <a:pt x="205" y="379"/>
                  <a:pt x="207" y="387"/>
                  <a:pt x="215" y="378"/>
                </a:cubicBezTo>
                <a:cubicBezTo>
                  <a:pt x="222" y="370"/>
                  <a:pt x="222" y="373"/>
                  <a:pt x="238" y="375"/>
                </a:cubicBezTo>
                <a:cubicBezTo>
                  <a:pt x="253" y="378"/>
                  <a:pt x="244" y="378"/>
                  <a:pt x="256" y="397"/>
                </a:cubicBezTo>
                <a:cubicBezTo>
                  <a:pt x="267" y="416"/>
                  <a:pt x="267" y="400"/>
                  <a:pt x="287" y="393"/>
                </a:cubicBezTo>
                <a:cubicBezTo>
                  <a:pt x="308" y="386"/>
                  <a:pt x="287" y="393"/>
                  <a:pt x="296" y="373"/>
                </a:cubicBezTo>
                <a:cubicBezTo>
                  <a:pt x="304" y="353"/>
                  <a:pt x="304" y="357"/>
                  <a:pt x="305" y="334"/>
                </a:cubicBezTo>
                <a:cubicBezTo>
                  <a:pt x="306" y="312"/>
                  <a:pt x="293" y="323"/>
                  <a:pt x="278" y="320"/>
                </a:cubicBezTo>
                <a:cubicBezTo>
                  <a:pt x="264" y="317"/>
                  <a:pt x="275" y="308"/>
                  <a:pt x="269" y="296"/>
                </a:cubicBezTo>
                <a:cubicBezTo>
                  <a:pt x="262" y="284"/>
                  <a:pt x="253" y="284"/>
                  <a:pt x="254" y="266"/>
                </a:cubicBezTo>
                <a:cubicBezTo>
                  <a:pt x="255" y="248"/>
                  <a:pt x="243" y="245"/>
                  <a:pt x="238" y="234"/>
                </a:cubicBezTo>
                <a:cubicBezTo>
                  <a:pt x="234" y="223"/>
                  <a:pt x="238" y="225"/>
                  <a:pt x="247" y="217"/>
                </a:cubicBezTo>
                <a:cubicBezTo>
                  <a:pt x="255" y="210"/>
                  <a:pt x="247" y="217"/>
                  <a:pt x="261" y="230"/>
                </a:cubicBezTo>
                <a:cubicBezTo>
                  <a:pt x="274" y="242"/>
                  <a:pt x="268" y="242"/>
                  <a:pt x="261" y="255"/>
                </a:cubicBezTo>
                <a:cubicBezTo>
                  <a:pt x="254" y="269"/>
                  <a:pt x="275" y="270"/>
                  <a:pt x="287" y="282"/>
                </a:cubicBezTo>
                <a:cubicBezTo>
                  <a:pt x="299" y="295"/>
                  <a:pt x="309" y="291"/>
                  <a:pt x="328" y="290"/>
                </a:cubicBezTo>
                <a:cubicBezTo>
                  <a:pt x="346" y="289"/>
                  <a:pt x="331" y="302"/>
                  <a:pt x="332" y="312"/>
                </a:cubicBezTo>
                <a:cubicBezTo>
                  <a:pt x="334" y="322"/>
                  <a:pt x="345" y="319"/>
                  <a:pt x="350" y="305"/>
                </a:cubicBezTo>
                <a:cubicBezTo>
                  <a:pt x="355" y="290"/>
                  <a:pt x="363" y="302"/>
                  <a:pt x="365" y="289"/>
                </a:cubicBezTo>
                <a:cubicBezTo>
                  <a:pt x="367" y="275"/>
                  <a:pt x="359" y="286"/>
                  <a:pt x="346" y="288"/>
                </a:cubicBezTo>
                <a:cubicBezTo>
                  <a:pt x="333" y="289"/>
                  <a:pt x="346" y="288"/>
                  <a:pt x="343" y="276"/>
                </a:cubicBezTo>
                <a:cubicBezTo>
                  <a:pt x="339" y="264"/>
                  <a:pt x="343" y="263"/>
                  <a:pt x="349" y="250"/>
                </a:cubicBezTo>
                <a:cubicBezTo>
                  <a:pt x="355" y="236"/>
                  <a:pt x="347" y="229"/>
                  <a:pt x="342" y="215"/>
                </a:cubicBezTo>
                <a:cubicBezTo>
                  <a:pt x="338" y="201"/>
                  <a:pt x="335" y="179"/>
                  <a:pt x="334" y="164"/>
                </a:cubicBezTo>
                <a:cubicBezTo>
                  <a:pt x="332" y="148"/>
                  <a:pt x="330" y="144"/>
                  <a:pt x="332" y="129"/>
                </a:cubicBezTo>
                <a:cubicBezTo>
                  <a:pt x="334" y="115"/>
                  <a:pt x="338" y="123"/>
                  <a:pt x="345" y="111"/>
                </a:cubicBezTo>
                <a:cubicBezTo>
                  <a:pt x="353" y="100"/>
                  <a:pt x="335" y="103"/>
                  <a:pt x="324" y="97"/>
                </a:cubicBezTo>
                <a:cubicBezTo>
                  <a:pt x="313" y="92"/>
                  <a:pt x="322" y="86"/>
                  <a:pt x="327" y="72"/>
                </a:cubicBezTo>
                <a:cubicBezTo>
                  <a:pt x="332" y="59"/>
                  <a:pt x="334" y="63"/>
                  <a:pt x="327" y="50"/>
                </a:cubicBezTo>
                <a:cubicBezTo>
                  <a:pt x="320" y="37"/>
                  <a:pt x="322" y="45"/>
                  <a:pt x="310" y="41"/>
                </a:cubicBezTo>
                <a:cubicBezTo>
                  <a:pt x="298" y="38"/>
                  <a:pt x="292" y="32"/>
                  <a:pt x="265" y="22"/>
                </a:cubicBezTo>
                <a:cubicBezTo>
                  <a:pt x="239" y="12"/>
                  <a:pt x="275" y="30"/>
                  <a:pt x="275" y="42"/>
                </a:cubicBezTo>
                <a:cubicBezTo>
                  <a:pt x="275" y="55"/>
                  <a:pt x="257" y="41"/>
                  <a:pt x="247" y="34"/>
                </a:cubicBezTo>
                <a:cubicBezTo>
                  <a:pt x="237" y="27"/>
                  <a:pt x="234" y="23"/>
                  <a:pt x="215" y="11"/>
                </a:cubicBezTo>
                <a:cubicBezTo>
                  <a:pt x="196" y="0"/>
                  <a:pt x="215" y="11"/>
                  <a:pt x="212" y="29"/>
                </a:cubicBezTo>
                <a:cubicBezTo>
                  <a:pt x="209" y="46"/>
                  <a:pt x="217" y="56"/>
                  <a:pt x="212" y="76"/>
                </a:cubicBezTo>
                <a:cubicBezTo>
                  <a:pt x="207" y="95"/>
                  <a:pt x="207" y="63"/>
                  <a:pt x="203" y="51"/>
                </a:cubicBezTo>
                <a:cubicBezTo>
                  <a:pt x="200" y="39"/>
                  <a:pt x="198" y="31"/>
                  <a:pt x="179" y="22"/>
                </a:cubicBezTo>
                <a:cubicBezTo>
                  <a:pt x="160" y="13"/>
                  <a:pt x="145" y="21"/>
                  <a:pt x="127" y="32"/>
                </a:cubicBezTo>
                <a:cubicBezTo>
                  <a:pt x="110" y="42"/>
                  <a:pt x="136" y="44"/>
                  <a:pt x="128" y="56"/>
                </a:cubicBezTo>
                <a:cubicBezTo>
                  <a:pt x="119" y="68"/>
                  <a:pt x="128" y="67"/>
                  <a:pt x="115" y="81"/>
                </a:cubicBezTo>
                <a:cubicBezTo>
                  <a:pt x="102" y="95"/>
                  <a:pt x="122" y="107"/>
                  <a:pt x="125" y="122"/>
                </a:cubicBezTo>
                <a:cubicBezTo>
                  <a:pt x="128" y="136"/>
                  <a:pt x="125" y="131"/>
                  <a:pt x="129" y="157"/>
                </a:cubicBezTo>
                <a:cubicBezTo>
                  <a:pt x="133" y="183"/>
                  <a:pt x="127" y="173"/>
                  <a:pt x="123" y="187"/>
                </a:cubicBezTo>
                <a:cubicBezTo>
                  <a:pt x="119" y="202"/>
                  <a:pt x="118" y="196"/>
                  <a:pt x="112" y="215"/>
                </a:cubicBezTo>
                <a:cubicBezTo>
                  <a:pt x="106" y="234"/>
                  <a:pt x="112" y="241"/>
                  <a:pt x="105" y="252"/>
                </a:cubicBezTo>
                <a:cubicBezTo>
                  <a:pt x="97" y="264"/>
                  <a:pt x="108" y="297"/>
                  <a:pt x="111" y="318"/>
                </a:cubicBezTo>
                <a:cubicBezTo>
                  <a:pt x="113" y="340"/>
                  <a:pt x="119" y="325"/>
                  <a:pt x="131" y="331"/>
                </a:cubicBezTo>
                <a:cubicBezTo>
                  <a:pt x="143" y="337"/>
                  <a:pt x="135" y="341"/>
                  <a:pt x="145" y="351"/>
                </a:cubicBezTo>
                <a:cubicBezTo>
                  <a:pt x="155" y="362"/>
                  <a:pt x="152" y="365"/>
                  <a:pt x="148" y="379"/>
                </a:cubicBezTo>
                <a:cubicBezTo>
                  <a:pt x="144" y="393"/>
                  <a:pt x="148" y="379"/>
                  <a:pt x="141" y="376"/>
                </a:cubicBezTo>
                <a:cubicBezTo>
                  <a:pt x="135" y="373"/>
                  <a:pt x="126" y="356"/>
                  <a:pt x="124" y="344"/>
                </a:cubicBezTo>
                <a:cubicBezTo>
                  <a:pt x="123" y="331"/>
                  <a:pt x="107" y="332"/>
                  <a:pt x="98" y="329"/>
                </a:cubicBezTo>
                <a:cubicBezTo>
                  <a:pt x="89" y="327"/>
                  <a:pt x="90" y="309"/>
                  <a:pt x="91" y="294"/>
                </a:cubicBezTo>
                <a:cubicBezTo>
                  <a:pt x="91" y="278"/>
                  <a:pt x="91" y="257"/>
                  <a:pt x="92" y="236"/>
                </a:cubicBezTo>
                <a:cubicBezTo>
                  <a:pt x="93" y="214"/>
                  <a:pt x="90" y="224"/>
                  <a:pt x="79" y="235"/>
                </a:cubicBezTo>
                <a:cubicBezTo>
                  <a:pt x="67" y="246"/>
                  <a:pt x="67" y="248"/>
                  <a:pt x="60" y="267"/>
                </a:cubicBezTo>
                <a:cubicBezTo>
                  <a:pt x="53" y="285"/>
                  <a:pt x="42" y="280"/>
                  <a:pt x="39" y="296"/>
                </a:cubicBezTo>
                <a:cubicBezTo>
                  <a:pt x="36" y="313"/>
                  <a:pt x="37" y="327"/>
                  <a:pt x="24" y="334"/>
                </a:cubicBezTo>
                <a:cubicBezTo>
                  <a:pt x="10" y="341"/>
                  <a:pt x="30" y="346"/>
                  <a:pt x="15" y="370"/>
                </a:cubicBezTo>
                <a:cubicBezTo>
                  <a:pt x="0" y="394"/>
                  <a:pt x="16" y="385"/>
                  <a:pt x="15" y="402"/>
                </a:cubicBezTo>
                <a:cubicBezTo>
                  <a:pt x="15" y="420"/>
                  <a:pt x="31" y="432"/>
                  <a:pt x="37" y="446"/>
                </a:cubicBezTo>
                <a:cubicBezTo>
                  <a:pt x="42" y="460"/>
                  <a:pt x="27" y="443"/>
                  <a:pt x="16" y="463"/>
                </a:cubicBezTo>
                <a:cubicBezTo>
                  <a:pt x="5" y="482"/>
                  <a:pt x="16" y="481"/>
                  <a:pt x="16" y="499"/>
                </a:cubicBezTo>
                <a:cubicBezTo>
                  <a:pt x="17" y="517"/>
                  <a:pt x="24" y="505"/>
                  <a:pt x="34" y="488"/>
                </a:cubicBezTo>
                <a:cubicBezTo>
                  <a:pt x="43" y="471"/>
                  <a:pt x="32" y="475"/>
                  <a:pt x="48" y="489"/>
                </a:cubicBezTo>
                <a:cubicBezTo>
                  <a:pt x="63" y="502"/>
                  <a:pt x="46" y="500"/>
                  <a:pt x="42" y="518"/>
                </a:cubicBezTo>
                <a:cubicBezTo>
                  <a:pt x="37" y="536"/>
                  <a:pt x="45" y="527"/>
                  <a:pt x="37" y="538"/>
                </a:cubicBezTo>
                <a:cubicBezTo>
                  <a:pt x="30" y="548"/>
                  <a:pt x="38" y="553"/>
                  <a:pt x="44" y="575"/>
                </a:cubicBezTo>
                <a:cubicBezTo>
                  <a:pt x="51" y="596"/>
                  <a:pt x="55" y="592"/>
                  <a:pt x="49" y="605"/>
                </a:cubicBezTo>
                <a:cubicBezTo>
                  <a:pt x="44" y="619"/>
                  <a:pt x="49" y="605"/>
                  <a:pt x="38" y="612"/>
                </a:cubicBezTo>
                <a:cubicBezTo>
                  <a:pt x="27" y="618"/>
                  <a:pt x="46" y="618"/>
                  <a:pt x="55" y="624"/>
                </a:cubicBezTo>
                <a:cubicBezTo>
                  <a:pt x="65" y="630"/>
                  <a:pt x="60" y="628"/>
                  <a:pt x="64" y="658"/>
                </a:cubicBezTo>
                <a:cubicBezTo>
                  <a:pt x="68" y="689"/>
                  <a:pt x="74" y="682"/>
                  <a:pt x="80" y="698"/>
                </a:cubicBezTo>
                <a:cubicBezTo>
                  <a:pt x="86" y="714"/>
                  <a:pt x="85" y="708"/>
                  <a:pt x="97" y="726"/>
                </a:cubicBezTo>
                <a:cubicBezTo>
                  <a:pt x="109" y="745"/>
                  <a:pt x="106" y="737"/>
                  <a:pt x="135" y="735"/>
                </a:cubicBezTo>
                <a:cubicBezTo>
                  <a:pt x="165" y="733"/>
                  <a:pt x="154" y="734"/>
                  <a:pt x="167" y="741"/>
                </a:cubicBezTo>
                <a:cubicBezTo>
                  <a:pt x="176" y="747"/>
                  <a:pt x="179" y="737"/>
                  <a:pt x="176" y="71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4" name="Freeform 210"/>
          <p:cNvSpPr>
            <a:spLocks/>
          </p:cNvSpPr>
          <p:nvPr/>
        </p:nvSpPr>
        <p:spPr bwMode="auto">
          <a:xfrm>
            <a:off x="5318125" y="963613"/>
            <a:ext cx="66675" cy="49213"/>
          </a:xfrm>
          <a:custGeom>
            <a:avLst/>
            <a:gdLst/>
            <a:ahLst/>
            <a:cxnLst>
              <a:cxn ang="0">
                <a:pos x="47" y="79"/>
              </a:cxn>
              <a:cxn ang="0">
                <a:pos x="46" y="106"/>
              </a:cxn>
              <a:cxn ang="0">
                <a:pos x="34" y="122"/>
              </a:cxn>
              <a:cxn ang="0">
                <a:pos x="12" y="129"/>
              </a:cxn>
              <a:cxn ang="0">
                <a:pos x="28" y="152"/>
              </a:cxn>
              <a:cxn ang="0">
                <a:pos x="65" y="170"/>
              </a:cxn>
              <a:cxn ang="0">
                <a:pos x="106" y="163"/>
              </a:cxn>
              <a:cxn ang="0">
                <a:pos x="119" y="137"/>
              </a:cxn>
              <a:cxn ang="0">
                <a:pos x="132" y="135"/>
              </a:cxn>
              <a:cxn ang="0">
                <a:pos x="156" y="108"/>
              </a:cxn>
              <a:cxn ang="0">
                <a:pos x="170" y="78"/>
              </a:cxn>
              <a:cxn ang="0">
                <a:pos x="198" y="44"/>
              </a:cxn>
              <a:cxn ang="0">
                <a:pos x="233" y="22"/>
              </a:cxn>
              <a:cxn ang="0">
                <a:pos x="205" y="9"/>
              </a:cxn>
              <a:cxn ang="0">
                <a:pos x="190" y="19"/>
              </a:cxn>
              <a:cxn ang="0">
                <a:pos x="167" y="30"/>
              </a:cxn>
              <a:cxn ang="0">
                <a:pos x="141" y="18"/>
              </a:cxn>
              <a:cxn ang="0">
                <a:pos x="120" y="23"/>
              </a:cxn>
              <a:cxn ang="0">
                <a:pos x="112" y="49"/>
              </a:cxn>
              <a:cxn ang="0">
                <a:pos x="85" y="48"/>
              </a:cxn>
              <a:cxn ang="0">
                <a:pos x="59" y="65"/>
              </a:cxn>
              <a:cxn ang="0">
                <a:pos x="47" y="79"/>
              </a:cxn>
            </a:cxnLst>
            <a:rect l="0" t="0" r="r" b="b"/>
            <a:pathLst>
              <a:path w="248" h="181">
                <a:moveTo>
                  <a:pt x="47" y="79"/>
                </a:moveTo>
                <a:cubicBezTo>
                  <a:pt x="43" y="88"/>
                  <a:pt x="43" y="90"/>
                  <a:pt x="46" y="106"/>
                </a:cubicBezTo>
                <a:cubicBezTo>
                  <a:pt x="49" y="123"/>
                  <a:pt x="43" y="118"/>
                  <a:pt x="34" y="122"/>
                </a:cubicBezTo>
                <a:cubicBezTo>
                  <a:pt x="24" y="125"/>
                  <a:pt x="25" y="121"/>
                  <a:pt x="12" y="129"/>
                </a:cubicBezTo>
                <a:cubicBezTo>
                  <a:pt x="0" y="138"/>
                  <a:pt x="13" y="146"/>
                  <a:pt x="28" y="152"/>
                </a:cubicBezTo>
                <a:cubicBezTo>
                  <a:pt x="43" y="158"/>
                  <a:pt x="42" y="159"/>
                  <a:pt x="65" y="170"/>
                </a:cubicBezTo>
                <a:cubicBezTo>
                  <a:pt x="88" y="181"/>
                  <a:pt x="75" y="178"/>
                  <a:pt x="106" y="163"/>
                </a:cubicBezTo>
                <a:cubicBezTo>
                  <a:pt x="138" y="148"/>
                  <a:pt x="116" y="155"/>
                  <a:pt x="119" y="137"/>
                </a:cubicBezTo>
                <a:cubicBezTo>
                  <a:pt x="123" y="119"/>
                  <a:pt x="122" y="134"/>
                  <a:pt x="132" y="135"/>
                </a:cubicBezTo>
                <a:cubicBezTo>
                  <a:pt x="141" y="135"/>
                  <a:pt x="141" y="121"/>
                  <a:pt x="156" y="108"/>
                </a:cubicBezTo>
                <a:cubicBezTo>
                  <a:pt x="172" y="95"/>
                  <a:pt x="165" y="90"/>
                  <a:pt x="170" y="78"/>
                </a:cubicBezTo>
                <a:cubicBezTo>
                  <a:pt x="175" y="66"/>
                  <a:pt x="187" y="52"/>
                  <a:pt x="198" y="44"/>
                </a:cubicBezTo>
                <a:cubicBezTo>
                  <a:pt x="210" y="35"/>
                  <a:pt x="219" y="34"/>
                  <a:pt x="233" y="22"/>
                </a:cubicBezTo>
                <a:cubicBezTo>
                  <a:pt x="248" y="10"/>
                  <a:pt x="221" y="19"/>
                  <a:pt x="205" y="9"/>
                </a:cubicBezTo>
                <a:cubicBezTo>
                  <a:pt x="190" y="0"/>
                  <a:pt x="196" y="14"/>
                  <a:pt x="190" y="19"/>
                </a:cubicBezTo>
                <a:cubicBezTo>
                  <a:pt x="183" y="25"/>
                  <a:pt x="179" y="24"/>
                  <a:pt x="167" y="30"/>
                </a:cubicBezTo>
                <a:cubicBezTo>
                  <a:pt x="155" y="35"/>
                  <a:pt x="147" y="29"/>
                  <a:pt x="141" y="18"/>
                </a:cubicBezTo>
                <a:cubicBezTo>
                  <a:pt x="134" y="7"/>
                  <a:pt x="129" y="13"/>
                  <a:pt x="120" y="23"/>
                </a:cubicBezTo>
                <a:cubicBezTo>
                  <a:pt x="111" y="34"/>
                  <a:pt x="119" y="39"/>
                  <a:pt x="112" y="49"/>
                </a:cubicBezTo>
                <a:cubicBezTo>
                  <a:pt x="104" y="59"/>
                  <a:pt x="98" y="50"/>
                  <a:pt x="85" y="48"/>
                </a:cubicBezTo>
                <a:cubicBezTo>
                  <a:pt x="72" y="45"/>
                  <a:pt x="67" y="56"/>
                  <a:pt x="59" y="65"/>
                </a:cubicBezTo>
                <a:cubicBezTo>
                  <a:pt x="52" y="73"/>
                  <a:pt x="51" y="69"/>
                  <a:pt x="47" y="79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5" name="Freeform 211"/>
          <p:cNvSpPr>
            <a:spLocks/>
          </p:cNvSpPr>
          <p:nvPr/>
        </p:nvSpPr>
        <p:spPr bwMode="auto">
          <a:xfrm>
            <a:off x="5340350" y="598488"/>
            <a:ext cx="100013" cy="144463"/>
          </a:xfrm>
          <a:custGeom>
            <a:avLst/>
            <a:gdLst/>
            <a:ahLst/>
            <a:cxnLst>
              <a:cxn ang="0">
                <a:pos x="83" y="529"/>
              </a:cxn>
              <a:cxn ang="0">
                <a:pos x="114" y="484"/>
              </a:cxn>
              <a:cxn ang="0">
                <a:pos x="144" y="497"/>
              </a:cxn>
              <a:cxn ang="0">
                <a:pos x="189" y="525"/>
              </a:cxn>
              <a:cxn ang="0">
                <a:pos x="225" y="518"/>
              </a:cxn>
              <a:cxn ang="0">
                <a:pos x="249" y="483"/>
              </a:cxn>
              <a:cxn ang="0">
                <a:pos x="222" y="475"/>
              </a:cxn>
              <a:cxn ang="0">
                <a:pos x="210" y="444"/>
              </a:cxn>
              <a:cxn ang="0">
                <a:pos x="232" y="398"/>
              </a:cxn>
              <a:cxn ang="0">
                <a:pos x="275" y="359"/>
              </a:cxn>
              <a:cxn ang="0">
                <a:pos x="275" y="312"/>
              </a:cxn>
              <a:cxn ang="0">
                <a:pos x="229" y="305"/>
              </a:cxn>
              <a:cxn ang="0">
                <a:pos x="222" y="291"/>
              </a:cxn>
              <a:cxn ang="0">
                <a:pos x="296" y="289"/>
              </a:cxn>
              <a:cxn ang="0">
                <a:pos x="295" y="271"/>
              </a:cxn>
              <a:cxn ang="0">
                <a:pos x="274" y="253"/>
              </a:cxn>
              <a:cxn ang="0">
                <a:pos x="266" y="210"/>
              </a:cxn>
              <a:cxn ang="0">
                <a:pos x="294" y="217"/>
              </a:cxn>
              <a:cxn ang="0">
                <a:pos x="323" y="216"/>
              </a:cxn>
              <a:cxn ang="0">
                <a:pos x="327" y="177"/>
              </a:cxn>
              <a:cxn ang="0">
                <a:pos x="293" y="154"/>
              </a:cxn>
              <a:cxn ang="0">
                <a:pos x="315" y="136"/>
              </a:cxn>
              <a:cxn ang="0">
                <a:pos x="357" y="120"/>
              </a:cxn>
              <a:cxn ang="0">
                <a:pos x="319" y="111"/>
              </a:cxn>
              <a:cxn ang="0">
                <a:pos x="319" y="80"/>
              </a:cxn>
              <a:cxn ang="0">
                <a:pos x="292" y="73"/>
              </a:cxn>
              <a:cxn ang="0">
                <a:pos x="245" y="63"/>
              </a:cxn>
              <a:cxn ang="0">
                <a:pos x="229" y="46"/>
              </a:cxn>
              <a:cxn ang="0">
                <a:pos x="205" y="92"/>
              </a:cxn>
              <a:cxn ang="0">
                <a:pos x="174" y="153"/>
              </a:cxn>
              <a:cxn ang="0">
                <a:pos x="186" y="91"/>
              </a:cxn>
              <a:cxn ang="0">
                <a:pos x="172" y="32"/>
              </a:cxn>
              <a:cxn ang="0">
                <a:pos x="138" y="65"/>
              </a:cxn>
              <a:cxn ang="0">
                <a:pos x="123" y="82"/>
              </a:cxn>
              <a:cxn ang="0">
                <a:pos x="99" y="108"/>
              </a:cxn>
              <a:cxn ang="0">
                <a:pos x="76" y="123"/>
              </a:cxn>
              <a:cxn ang="0">
                <a:pos x="76" y="154"/>
              </a:cxn>
              <a:cxn ang="0">
                <a:pos x="59" y="186"/>
              </a:cxn>
              <a:cxn ang="0">
                <a:pos x="72" y="216"/>
              </a:cxn>
              <a:cxn ang="0">
                <a:pos x="73" y="263"/>
              </a:cxn>
              <a:cxn ang="0">
                <a:pos x="65" y="269"/>
              </a:cxn>
              <a:cxn ang="0">
                <a:pos x="68" y="282"/>
              </a:cxn>
              <a:cxn ang="0">
                <a:pos x="68" y="304"/>
              </a:cxn>
              <a:cxn ang="0">
                <a:pos x="61" y="318"/>
              </a:cxn>
              <a:cxn ang="0">
                <a:pos x="41" y="336"/>
              </a:cxn>
              <a:cxn ang="0">
                <a:pos x="34" y="366"/>
              </a:cxn>
              <a:cxn ang="0">
                <a:pos x="52" y="385"/>
              </a:cxn>
              <a:cxn ang="0">
                <a:pos x="34" y="394"/>
              </a:cxn>
              <a:cxn ang="0">
                <a:pos x="9" y="402"/>
              </a:cxn>
              <a:cxn ang="0">
                <a:pos x="28" y="439"/>
              </a:cxn>
              <a:cxn ang="0">
                <a:pos x="23" y="468"/>
              </a:cxn>
              <a:cxn ang="0">
                <a:pos x="23" y="498"/>
              </a:cxn>
              <a:cxn ang="0">
                <a:pos x="29" y="517"/>
              </a:cxn>
              <a:cxn ang="0">
                <a:pos x="64" y="524"/>
              </a:cxn>
              <a:cxn ang="0">
                <a:pos x="83" y="529"/>
              </a:cxn>
            </a:cxnLst>
            <a:rect l="0" t="0" r="r" b="b"/>
            <a:pathLst>
              <a:path w="372" h="540">
                <a:moveTo>
                  <a:pt x="83" y="529"/>
                </a:moveTo>
                <a:cubicBezTo>
                  <a:pt x="102" y="534"/>
                  <a:pt x="96" y="501"/>
                  <a:pt x="114" y="484"/>
                </a:cubicBezTo>
                <a:cubicBezTo>
                  <a:pt x="131" y="467"/>
                  <a:pt x="124" y="485"/>
                  <a:pt x="144" y="497"/>
                </a:cubicBezTo>
                <a:cubicBezTo>
                  <a:pt x="163" y="510"/>
                  <a:pt x="162" y="510"/>
                  <a:pt x="189" y="525"/>
                </a:cubicBezTo>
                <a:cubicBezTo>
                  <a:pt x="216" y="540"/>
                  <a:pt x="212" y="534"/>
                  <a:pt x="225" y="518"/>
                </a:cubicBezTo>
                <a:cubicBezTo>
                  <a:pt x="238" y="502"/>
                  <a:pt x="243" y="512"/>
                  <a:pt x="249" y="483"/>
                </a:cubicBezTo>
                <a:cubicBezTo>
                  <a:pt x="255" y="453"/>
                  <a:pt x="236" y="478"/>
                  <a:pt x="222" y="475"/>
                </a:cubicBezTo>
                <a:cubicBezTo>
                  <a:pt x="209" y="473"/>
                  <a:pt x="205" y="463"/>
                  <a:pt x="210" y="444"/>
                </a:cubicBezTo>
                <a:cubicBezTo>
                  <a:pt x="216" y="424"/>
                  <a:pt x="202" y="406"/>
                  <a:pt x="232" y="398"/>
                </a:cubicBezTo>
                <a:cubicBezTo>
                  <a:pt x="263" y="389"/>
                  <a:pt x="247" y="375"/>
                  <a:pt x="275" y="359"/>
                </a:cubicBezTo>
                <a:cubicBezTo>
                  <a:pt x="303" y="343"/>
                  <a:pt x="284" y="333"/>
                  <a:pt x="275" y="312"/>
                </a:cubicBezTo>
                <a:cubicBezTo>
                  <a:pt x="265" y="290"/>
                  <a:pt x="257" y="309"/>
                  <a:pt x="229" y="305"/>
                </a:cubicBezTo>
                <a:cubicBezTo>
                  <a:pt x="200" y="302"/>
                  <a:pt x="209" y="303"/>
                  <a:pt x="222" y="291"/>
                </a:cubicBezTo>
                <a:cubicBezTo>
                  <a:pt x="235" y="280"/>
                  <a:pt x="252" y="291"/>
                  <a:pt x="296" y="289"/>
                </a:cubicBezTo>
                <a:cubicBezTo>
                  <a:pt x="340" y="287"/>
                  <a:pt x="296" y="289"/>
                  <a:pt x="295" y="271"/>
                </a:cubicBezTo>
                <a:cubicBezTo>
                  <a:pt x="294" y="254"/>
                  <a:pt x="265" y="260"/>
                  <a:pt x="274" y="253"/>
                </a:cubicBezTo>
                <a:cubicBezTo>
                  <a:pt x="282" y="245"/>
                  <a:pt x="271" y="235"/>
                  <a:pt x="266" y="210"/>
                </a:cubicBezTo>
                <a:cubicBezTo>
                  <a:pt x="262" y="184"/>
                  <a:pt x="266" y="210"/>
                  <a:pt x="294" y="217"/>
                </a:cubicBezTo>
                <a:cubicBezTo>
                  <a:pt x="321" y="224"/>
                  <a:pt x="315" y="233"/>
                  <a:pt x="323" y="216"/>
                </a:cubicBezTo>
                <a:cubicBezTo>
                  <a:pt x="332" y="199"/>
                  <a:pt x="330" y="197"/>
                  <a:pt x="327" y="177"/>
                </a:cubicBezTo>
                <a:cubicBezTo>
                  <a:pt x="325" y="158"/>
                  <a:pt x="322" y="156"/>
                  <a:pt x="293" y="154"/>
                </a:cubicBezTo>
                <a:cubicBezTo>
                  <a:pt x="264" y="153"/>
                  <a:pt x="294" y="147"/>
                  <a:pt x="315" y="136"/>
                </a:cubicBezTo>
                <a:cubicBezTo>
                  <a:pt x="337" y="125"/>
                  <a:pt x="342" y="131"/>
                  <a:pt x="357" y="120"/>
                </a:cubicBezTo>
                <a:cubicBezTo>
                  <a:pt x="372" y="109"/>
                  <a:pt x="350" y="112"/>
                  <a:pt x="319" y="111"/>
                </a:cubicBezTo>
                <a:cubicBezTo>
                  <a:pt x="289" y="109"/>
                  <a:pt x="326" y="97"/>
                  <a:pt x="319" y="80"/>
                </a:cubicBezTo>
                <a:cubicBezTo>
                  <a:pt x="312" y="62"/>
                  <a:pt x="319" y="80"/>
                  <a:pt x="292" y="73"/>
                </a:cubicBezTo>
                <a:cubicBezTo>
                  <a:pt x="264" y="65"/>
                  <a:pt x="280" y="72"/>
                  <a:pt x="245" y="63"/>
                </a:cubicBezTo>
                <a:cubicBezTo>
                  <a:pt x="209" y="53"/>
                  <a:pt x="245" y="63"/>
                  <a:pt x="229" y="46"/>
                </a:cubicBezTo>
                <a:cubicBezTo>
                  <a:pt x="214" y="30"/>
                  <a:pt x="221" y="65"/>
                  <a:pt x="205" y="92"/>
                </a:cubicBezTo>
                <a:cubicBezTo>
                  <a:pt x="190" y="118"/>
                  <a:pt x="196" y="148"/>
                  <a:pt x="174" y="153"/>
                </a:cubicBezTo>
                <a:cubicBezTo>
                  <a:pt x="152" y="158"/>
                  <a:pt x="176" y="122"/>
                  <a:pt x="186" y="91"/>
                </a:cubicBezTo>
                <a:cubicBezTo>
                  <a:pt x="197" y="60"/>
                  <a:pt x="179" y="63"/>
                  <a:pt x="172" y="32"/>
                </a:cubicBezTo>
                <a:cubicBezTo>
                  <a:pt x="165" y="0"/>
                  <a:pt x="139" y="25"/>
                  <a:pt x="138" y="65"/>
                </a:cubicBezTo>
                <a:cubicBezTo>
                  <a:pt x="136" y="106"/>
                  <a:pt x="127" y="69"/>
                  <a:pt x="123" y="82"/>
                </a:cubicBezTo>
                <a:cubicBezTo>
                  <a:pt x="118" y="96"/>
                  <a:pt x="114" y="101"/>
                  <a:pt x="99" y="108"/>
                </a:cubicBezTo>
                <a:cubicBezTo>
                  <a:pt x="84" y="115"/>
                  <a:pt x="88" y="110"/>
                  <a:pt x="76" y="123"/>
                </a:cubicBezTo>
                <a:cubicBezTo>
                  <a:pt x="63" y="136"/>
                  <a:pt x="82" y="137"/>
                  <a:pt x="76" y="154"/>
                </a:cubicBezTo>
                <a:cubicBezTo>
                  <a:pt x="70" y="171"/>
                  <a:pt x="69" y="158"/>
                  <a:pt x="59" y="186"/>
                </a:cubicBezTo>
                <a:cubicBezTo>
                  <a:pt x="50" y="215"/>
                  <a:pt x="61" y="206"/>
                  <a:pt x="72" y="216"/>
                </a:cubicBezTo>
                <a:cubicBezTo>
                  <a:pt x="83" y="226"/>
                  <a:pt x="73" y="245"/>
                  <a:pt x="73" y="263"/>
                </a:cubicBezTo>
                <a:cubicBezTo>
                  <a:pt x="73" y="281"/>
                  <a:pt x="73" y="263"/>
                  <a:pt x="65" y="269"/>
                </a:cubicBezTo>
                <a:cubicBezTo>
                  <a:pt x="58" y="274"/>
                  <a:pt x="65" y="278"/>
                  <a:pt x="68" y="282"/>
                </a:cubicBezTo>
                <a:cubicBezTo>
                  <a:pt x="70" y="286"/>
                  <a:pt x="74" y="296"/>
                  <a:pt x="68" y="304"/>
                </a:cubicBezTo>
                <a:cubicBezTo>
                  <a:pt x="61" y="311"/>
                  <a:pt x="60" y="305"/>
                  <a:pt x="61" y="318"/>
                </a:cubicBezTo>
                <a:cubicBezTo>
                  <a:pt x="62" y="331"/>
                  <a:pt x="49" y="324"/>
                  <a:pt x="41" y="336"/>
                </a:cubicBezTo>
                <a:cubicBezTo>
                  <a:pt x="34" y="347"/>
                  <a:pt x="42" y="342"/>
                  <a:pt x="34" y="366"/>
                </a:cubicBezTo>
                <a:cubicBezTo>
                  <a:pt x="26" y="390"/>
                  <a:pt x="45" y="371"/>
                  <a:pt x="52" y="385"/>
                </a:cubicBezTo>
                <a:cubicBezTo>
                  <a:pt x="58" y="399"/>
                  <a:pt x="50" y="398"/>
                  <a:pt x="34" y="394"/>
                </a:cubicBezTo>
                <a:cubicBezTo>
                  <a:pt x="19" y="391"/>
                  <a:pt x="19" y="380"/>
                  <a:pt x="9" y="402"/>
                </a:cubicBezTo>
                <a:cubicBezTo>
                  <a:pt x="0" y="424"/>
                  <a:pt x="18" y="421"/>
                  <a:pt x="28" y="439"/>
                </a:cubicBezTo>
                <a:cubicBezTo>
                  <a:pt x="38" y="457"/>
                  <a:pt x="30" y="457"/>
                  <a:pt x="23" y="468"/>
                </a:cubicBezTo>
                <a:cubicBezTo>
                  <a:pt x="17" y="480"/>
                  <a:pt x="11" y="485"/>
                  <a:pt x="23" y="498"/>
                </a:cubicBezTo>
                <a:cubicBezTo>
                  <a:pt x="36" y="510"/>
                  <a:pt x="34" y="501"/>
                  <a:pt x="29" y="517"/>
                </a:cubicBezTo>
                <a:cubicBezTo>
                  <a:pt x="24" y="534"/>
                  <a:pt x="44" y="526"/>
                  <a:pt x="64" y="524"/>
                </a:cubicBezTo>
                <a:cubicBezTo>
                  <a:pt x="81" y="522"/>
                  <a:pt x="64" y="524"/>
                  <a:pt x="83" y="52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6" name="Freeform 212"/>
          <p:cNvSpPr>
            <a:spLocks/>
          </p:cNvSpPr>
          <p:nvPr/>
        </p:nvSpPr>
        <p:spPr bwMode="auto">
          <a:xfrm>
            <a:off x="5018088" y="977901"/>
            <a:ext cx="38100" cy="30163"/>
          </a:xfrm>
          <a:custGeom>
            <a:avLst/>
            <a:gdLst/>
            <a:ahLst/>
            <a:cxnLst>
              <a:cxn ang="0">
                <a:pos x="90" y="110"/>
              </a:cxn>
              <a:cxn ang="0">
                <a:pos x="100" y="101"/>
              </a:cxn>
              <a:cxn ang="0">
                <a:pos x="111" y="91"/>
              </a:cxn>
              <a:cxn ang="0">
                <a:pos x="131" y="88"/>
              </a:cxn>
              <a:cxn ang="0">
                <a:pos x="131" y="74"/>
              </a:cxn>
              <a:cxn ang="0">
                <a:pos x="114" y="66"/>
              </a:cxn>
              <a:cxn ang="0">
                <a:pos x="127" y="57"/>
              </a:cxn>
              <a:cxn ang="0">
                <a:pos x="131" y="39"/>
              </a:cxn>
              <a:cxn ang="0">
                <a:pos x="109" y="27"/>
              </a:cxn>
              <a:cxn ang="0">
                <a:pos x="101" y="43"/>
              </a:cxn>
              <a:cxn ang="0">
                <a:pos x="90" y="57"/>
              </a:cxn>
              <a:cxn ang="0">
                <a:pos x="90" y="38"/>
              </a:cxn>
              <a:cxn ang="0">
                <a:pos x="82" y="25"/>
              </a:cxn>
              <a:cxn ang="0">
                <a:pos x="76" y="36"/>
              </a:cxn>
              <a:cxn ang="0">
                <a:pos x="71" y="28"/>
              </a:cxn>
              <a:cxn ang="0">
                <a:pos x="70" y="22"/>
              </a:cxn>
              <a:cxn ang="0">
                <a:pos x="61" y="31"/>
              </a:cxn>
              <a:cxn ang="0">
                <a:pos x="51" y="20"/>
              </a:cxn>
              <a:cxn ang="0">
                <a:pos x="45" y="14"/>
              </a:cxn>
              <a:cxn ang="0">
                <a:pos x="24" y="11"/>
              </a:cxn>
              <a:cxn ang="0">
                <a:pos x="16" y="29"/>
              </a:cxn>
              <a:cxn ang="0">
                <a:pos x="11" y="47"/>
              </a:cxn>
              <a:cxn ang="0">
                <a:pos x="29" y="72"/>
              </a:cxn>
              <a:cxn ang="0">
                <a:pos x="35" y="94"/>
              </a:cxn>
              <a:cxn ang="0">
                <a:pos x="47" y="93"/>
              </a:cxn>
              <a:cxn ang="0">
                <a:pos x="62" y="74"/>
              </a:cxn>
              <a:cxn ang="0">
                <a:pos x="78" y="79"/>
              </a:cxn>
              <a:cxn ang="0">
                <a:pos x="61" y="89"/>
              </a:cxn>
              <a:cxn ang="0">
                <a:pos x="68" y="109"/>
              </a:cxn>
              <a:cxn ang="0">
                <a:pos x="90" y="110"/>
              </a:cxn>
            </a:cxnLst>
            <a:rect l="0" t="0" r="r" b="b"/>
            <a:pathLst>
              <a:path w="144" h="115">
                <a:moveTo>
                  <a:pt x="90" y="110"/>
                </a:moveTo>
                <a:cubicBezTo>
                  <a:pt x="94" y="107"/>
                  <a:pt x="94" y="108"/>
                  <a:pt x="100" y="101"/>
                </a:cubicBezTo>
                <a:cubicBezTo>
                  <a:pt x="105" y="93"/>
                  <a:pt x="98" y="90"/>
                  <a:pt x="111" y="91"/>
                </a:cubicBezTo>
                <a:cubicBezTo>
                  <a:pt x="123" y="92"/>
                  <a:pt x="125" y="97"/>
                  <a:pt x="131" y="88"/>
                </a:cubicBezTo>
                <a:cubicBezTo>
                  <a:pt x="138" y="79"/>
                  <a:pt x="142" y="75"/>
                  <a:pt x="131" y="74"/>
                </a:cubicBezTo>
                <a:cubicBezTo>
                  <a:pt x="120" y="73"/>
                  <a:pt x="109" y="74"/>
                  <a:pt x="114" y="66"/>
                </a:cubicBezTo>
                <a:cubicBezTo>
                  <a:pt x="119" y="58"/>
                  <a:pt x="123" y="61"/>
                  <a:pt x="127" y="57"/>
                </a:cubicBezTo>
                <a:cubicBezTo>
                  <a:pt x="132" y="53"/>
                  <a:pt x="144" y="49"/>
                  <a:pt x="131" y="39"/>
                </a:cubicBezTo>
                <a:cubicBezTo>
                  <a:pt x="118" y="30"/>
                  <a:pt x="115" y="18"/>
                  <a:pt x="109" y="27"/>
                </a:cubicBezTo>
                <a:cubicBezTo>
                  <a:pt x="102" y="36"/>
                  <a:pt x="104" y="31"/>
                  <a:pt x="101" y="43"/>
                </a:cubicBezTo>
                <a:cubicBezTo>
                  <a:pt x="97" y="55"/>
                  <a:pt x="93" y="64"/>
                  <a:pt x="90" y="57"/>
                </a:cubicBezTo>
                <a:cubicBezTo>
                  <a:pt x="87" y="49"/>
                  <a:pt x="93" y="50"/>
                  <a:pt x="90" y="38"/>
                </a:cubicBezTo>
                <a:cubicBezTo>
                  <a:pt x="86" y="27"/>
                  <a:pt x="86" y="18"/>
                  <a:pt x="82" y="25"/>
                </a:cubicBezTo>
                <a:cubicBezTo>
                  <a:pt x="79" y="32"/>
                  <a:pt x="84" y="37"/>
                  <a:pt x="76" y="36"/>
                </a:cubicBezTo>
                <a:cubicBezTo>
                  <a:pt x="69" y="34"/>
                  <a:pt x="70" y="32"/>
                  <a:pt x="71" y="28"/>
                </a:cubicBezTo>
                <a:cubicBezTo>
                  <a:pt x="73" y="24"/>
                  <a:pt x="79" y="20"/>
                  <a:pt x="70" y="22"/>
                </a:cubicBezTo>
                <a:cubicBezTo>
                  <a:pt x="62" y="24"/>
                  <a:pt x="70" y="39"/>
                  <a:pt x="61" y="31"/>
                </a:cubicBezTo>
                <a:cubicBezTo>
                  <a:pt x="52" y="23"/>
                  <a:pt x="56" y="27"/>
                  <a:pt x="51" y="20"/>
                </a:cubicBezTo>
                <a:cubicBezTo>
                  <a:pt x="45" y="14"/>
                  <a:pt x="56" y="10"/>
                  <a:pt x="45" y="14"/>
                </a:cubicBezTo>
                <a:cubicBezTo>
                  <a:pt x="35" y="17"/>
                  <a:pt x="35" y="0"/>
                  <a:pt x="24" y="11"/>
                </a:cubicBezTo>
                <a:cubicBezTo>
                  <a:pt x="13" y="22"/>
                  <a:pt x="24" y="18"/>
                  <a:pt x="16" y="29"/>
                </a:cubicBezTo>
                <a:cubicBezTo>
                  <a:pt x="8" y="40"/>
                  <a:pt x="0" y="32"/>
                  <a:pt x="11" y="47"/>
                </a:cubicBezTo>
                <a:cubicBezTo>
                  <a:pt x="22" y="62"/>
                  <a:pt x="26" y="57"/>
                  <a:pt x="29" y="72"/>
                </a:cubicBezTo>
                <a:cubicBezTo>
                  <a:pt x="33" y="87"/>
                  <a:pt x="23" y="96"/>
                  <a:pt x="35" y="94"/>
                </a:cubicBezTo>
                <a:cubicBezTo>
                  <a:pt x="47" y="93"/>
                  <a:pt x="40" y="106"/>
                  <a:pt x="47" y="93"/>
                </a:cubicBezTo>
                <a:cubicBezTo>
                  <a:pt x="54" y="80"/>
                  <a:pt x="50" y="76"/>
                  <a:pt x="62" y="74"/>
                </a:cubicBezTo>
                <a:cubicBezTo>
                  <a:pt x="74" y="73"/>
                  <a:pt x="88" y="69"/>
                  <a:pt x="78" y="79"/>
                </a:cubicBezTo>
                <a:cubicBezTo>
                  <a:pt x="68" y="89"/>
                  <a:pt x="64" y="76"/>
                  <a:pt x="61" y="89"/>
                </a:cubicBezTo>
                <a:cubicBezTo>
                  <a:pt x="58" y="102"/>
                  <a:pt x="57" y="108"/>
                  <a:pt x="68" y="109"/>
                </a:cubicBezTo>
                <a:cubicBezTo>
                  <a:pt x="78" y="110"/>
                  <a:pt x="85" y="115"/>
                  <a:pt x="90" y="110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7" name="Freeform 213"/>
          <p:cNvSpPr>
            <a:spLocks/>
          </p:cNvSpPr>
          <p:nvPr/>
        </p:nvSpPr>
        <p:spPr bwMode="auto">
          <a:xfrm>
            <a:off x="5422900" y="930276"/>
            <a:ext cx="41275" cy="22225"/>
          </a:xfrm>
          <a:custGeom>
            <a:avLst/>
            <a:gdLst/>
            <a:ahLst/>
            <a:cxnLst>
              <a:cxn ang="0">
                <a:pos x="11" y="80"/>
              </a:cxn>
              <a:cxn ang="0">
                <a:pos x="17" y="76"/>
              </a:cxn>
              <a:cxn ang="0">
                <a:pos x="37" y="60"/>
              </a:cxn>
              <a:cxn ang="0">
                <a:pos x="69" y="50"/>
              </a:cxn>
              <a:cxn ang="0">
                <a:pos x="117" y="49"/>
              </a:cxn>
              <a:cxn ang="0">
                <a:pos x="127" y="30"/>
              </a:cxn>
              <a:cxn ang="0">
                <a:pos x="103" y="29"/>
              </a:cxn>
              <a:cxn ang="0">
                <a:pos x="96" y="18"/>
              </a:cxn>
              <a:cxn ang="0">
                <a:pos x="76" y="17"/>
              </a:cxn>
              <a:cxn ang="0">
                <a:pos x="64" y="9"/>
              </a:cxn>
              <a:cxn ang="0">
                <a:pos x="44" y="24"/>
              </a:cxn>
              <a:cxn ang="0">
                <a:pos x="29" y="35"/>
              </a:cxn>
              <a:cxn ang="0">
                <a:pos x="20" y="48"/>
              </a:cxn>
              <a:cxn ang="0">
                <a:pos x="5" y="71"/>
              </a:cxn>
              <a:cxn ang="0">
                <a:pos x="11" y="80"/>
              </a:cxn>
            </a:cxnLst>
            <a:rect l="0" t="0" r="r" b="b"/>
            <a:pathLst>
              <a:path w="152" h="84">
                <a:moveTo>
                  <a:pt x="11" y="80"/>
                </a:moveTo>
                <a:cubicBezTo>
                  <a:pt x="22" y="84"/>
                  <a:pt x="11" y="80"/>
                  <a:pt x="17" y="76"/>
                </a:cubicBezTo>
                <a:cubicBezTo>
                  <a:pt x="24" y="73"/>
                  <a:pt x="25" y="74"/>
                  <a:pt x="37" y="60"/>
                </a:cubicBezTo>
                <a:cubicBezTo>
                  <a:pt x="49" y="47"/>
                  <a:pt x="51" y="55"/>
                  <a:pt x="69" y="50"/>
                </a:cubicBezTo>
                <a:cubicBezTo>
                  <a:pt x="87" y="45"/>
                  <a:pt x="82" y="51"/>
                  <a:pt x="117" y="49"/>
                </a:cubicBezTo>
                <a:cubicBezTo>
                  <a:pt x="152" y="47"/>
                  <a:pt x="117" y="49"/>
                  <a:pt x="127" y="30"/>
                </a:cubicBezTo>
                <a:cubicBezTo>
                  <a:pt x="136" y="11"/>
                  <a:pt x="119" y="28"/>
                  <a:pt x="103" y="29"/>
                </a:cubicBezTo>
                <a:cubicBezTo>
                  <a:pt x="86" y="30"/>
                  <a:pt x="104" y="24"/>
                  <a:pt x="96" y="18"/>
                </a:cubicBezTo>
                <a:cubicBezTo>
                  <a:pt x="88" y="12"/>
                  <a:pt x="87" y="16"/>
                  <a:pt x="76" y="17"/>
                </a:cubicBezTo>
                <a:cubicBezTo>
                  <a:pt x="65" y="19"/>
                  <a:pt x="72" y="18"/>
                  <a:pt x="64" y="9"/>
                </a:cubicBezTo>
                <a:cubicBezTo>
                  <a:pt x="56" y="0"/>
                  <a:pt x="47" y="15"/>
                  <a:pt x="44" y="24"/>
                </a:cubicBezTo>
                <a:cubicBezTo>
                  <a:pt x="41" y="33"/>
                  <a:pt x="33" y="27"/>
                  <a:pt x="29" y="35"/>
                </a:cubicBezTo>
                <a:cubicBezTo>
                  <a:pt x="25" y="43"/>
                  <a:pt x="29" y="44"/>
                  <a:pt x="20" y="48"/>
                </a:cubicBezTo>
                <a:cubicBezTo>
                  <a:pt x="12" y="53"/>
                  <a:pt x="8" y="61"/>
                  <a:pt x="5" y="71"/>
                </a:cubicBezTo>
                <a:cubicBezTo>
                  <a:pt x="3" y="77"/>
                  <a:pt x="0" y="75"/>
                  <a:pt x="11" y="80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8" name="Freeform 214"/>
          <p:cNvSpPr>
            <a:spLocks/>
          </p:cNvSpPr>
          <p:nvPr/>
        </p:nvSpPr>
        <p:spPr bwMode="auto">
          <a:xfrm>
            <a:off x="5257800" y="1257301"/>
            <a:ext cx="22225" cy="17463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12" y="32"/>
              </a:cxn>
              <a:cxn ang="0">
                <a:pos x="17" y="52"/>
              </a:cxn>
              <a:cxn ang="0">
                <a:pos x="45" y="58"/>
              </a:cxn>
              <a:cxn ang="0">
                <a:pos x="63" y="51"/>
              </a:cxn>
              <a:cxn ang="0">
                <a:pos x="54" y="34"/>
              </a:cxn>
              <a:cxn ang="0">
                <a:pos x="30" y="21"/>
              </a:cxn>
              <a:cxn ang="0">
                <a:pos x="8" y="3"/>
              </a:cxn>
              <a:cxn ang="0">
                <a:pos x="1" y="13"/>
              </a:cxn>
            </a:cxnLst>
            <a:rect l="0" t="0" r="r" b="b"/>
            <a:pathLst>
              <a:path w="81" h="66">
                <a:moveTo>
                  <a:pt x="1" y="13"/>
                </a:moveTo>
                <a:cubicBezTo>
                  <a:pt x="2" y="19"/>
                  <a:pt x="2" y="25"/>
                  <a:pt x="12" y="32"/>
                </a:cubicBezTo>
                <a:cubicBezTo>
                  <a:pt x="23" y="39"/>
                  <a:pt x="15" y="39"/>
                  <a:pt x="17" y="52"/>
                </a:cubicBezTo>
                <a:cubicBezTo>
                  <a:pt x="19" y="66"/>
                  <a:pt x="29" y="61"/>
                  <a:pt x="45" y="58"/>
                </a:cubicBezTo>
                <a:cubicBezTo>
                  <a:pt x="62" y="54"/>
                  <a:pt x="45" y="52"/>
                  <a:pt x="63" y="51"/>
                </a:cubicBezTo>
                <a:cubicBezTo>
                  <a:pt x="81" y="51"/>
                  <a:pt x="67" y="42"/>
                  <a:pt x="54" y="34"/>
                </a:cubicBezTo>
                <a:cubicBezTo>
                  <a:pt x="41" y="26"/>
                  <a:pt x="43" y="29"/>
                  <a:pt x="30" y="21"/>
                </a:cubicBezTo>
                <a:cubicBezTo>
                  <a:pt x="17" y="12"/>
                  <a:pt x="23" y="9"/>
                  <a:pt x="8" y="3"/>
                </a:cubicBezTo>
                <a:cubicBezTo>
                  <a:pt x="1" y="0"/>
                  <a:pt x="0" y="7"/>
                  <a:pt x="1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9" name="Freeform 215"/>
          <p:cNvSpPr>
            <a:spLocks/>
          </p:cNvSpPr>
          <p:nvPr/>
        </p:nvSpPr>
        <p:spPr bwMode="auto">
          <a:xfrm>
            <a:off x="5170488" y="1165226"/>
            <a:ext cx="101600" cy="192088"/>
          </a:xfrm>
          <a:custGeom>
            <a:avLst/>
            <a:gdLst/>
            <a:ahLst/>
            <a:cxnLst>
              <a:cxn ang="0">
                <a:pos x="319" y="17"/>
              </a:cxn>
              <a:cxn ang="0">
                <a:pos x="307" y="3"/>
              </a:cxn>
              <a:cxn ang="0">
                <a:pos x="297" y="0"/>
              </a:cxn>
              <a:cxn ang="0">
                <a:pos x="284" y="1"/>
              </a:cxn>
              <a:cxn ang="0">
                <a:pos x="271" y="3"/>
              </a:cxn>
              <a:cxn ang="0">
                <a:pos x="263" y="13"/>
              </a:cxn>
              <a:cxn ang="0">
                <a:pos x="252" y="29"/>
              </a:cxn>
              <a:cxn ang="0">
                <a:pos x="232" y="45"/>
              </a:cxn>
              <a:cxn ang="0">
                <a:pos x="223" y="51"/>
              </a:cxn>
              <a:cxn ang="0">
                <a:pos x="207" y="56"/>
              </a:cxn>
              <a:cxn ang="0">
                <a:pos x="192" y="52"/>
              </a:cxn>
              <a:cxn ang="0">
                <a:pos x="192" y="61"/>
              </a:cxn>
              <a:cxn ang="0">
                <a:pos x="183" y="99"/>
              </a:cxn>
              <a:cxn ang="0">
                <a:pos x="143" y="202"/>
              </a:cxn>
              <a:cxn ang="0">
                <a:pos x="143" y="260"/>
              </a:cxn>
              <a:cxn ang="0">
                <a:pos x="104" y="345"/>
              </a:cxn>
              <a:cxn ang="0">
                <a:pos x="100" y="414"/>
              </a:cxn>
              <a:cxn ang="0">
                <a:pos x="97" y="490"/>
              </a:cxn>
              <a:cxn ang="0">
                <a:pos x="86" y="522"/>
              </a:cxn>
              <a:cxn ang="0">
                <a:pos x="64" y="521"/>
              </a:cxn>
              <a:cxn ang="0">
                <a:pos x="47" y="558"/>
              </a:cxn>
              <a:cxn ang="0">
                <a:pos x="42" y="606"/>
              </a:cxn>
              <a:cxn ang="0">
                <a:pos x="12" y="637"/>
              </a:cxn>
              <a:cxn ang="0">
                <a:pos x="32" y="690"/>
              </a:cxn>
              <a:cxn ang="0">
                <a:pos x="71" y="704"/>
              </a:cxn>
              <a:cxn ang="0">
                <a:pos x="90" y="665"/>
              </a:cxn>
              <a:cxn ang="0">
                <a:pos x="138" y="670"/>
              </a:cxn>
              <a:cxn ang="0">
                <a:pos x="154" y="658"/>
              </a:cxn>
              <a:cxn ang="0">
                <a:pos x="171" y="650"/>
              </a:cxn>
              <a:cxn ang="0">
                <a:pos x="197" y="641"/>
              </a:cxn>
              <a:cxn ang="0">
                <a:pos x="202" y="629"/>
              </a:cxn>
              <a:cxn ang="0">
                <a:pos x="191" y="603"/>
              </a:cxn>
              <a:cxn ang="0">
                <a:pos x="222" y="566"/>
              </a:cxn>
              <a:cxn ang="0">
                <a:pos x="227" y="506"/>
              </a:cxn>
              <a:cxn ang="0">
                <a:pos x="227" y="437"/>
              </a:cxn>
              <a:cxn ang="0">
                <a:pos x="198" y="402"/>
              </a:cxn>
              <a:cxn ang="0">
                <a:pos x="231" y="382"/>
              </a:cxn>
              <a:cxn ang="0">
                <a:pos x="264" y="425"/>
              </a:cxn>
              <a:cxn ang="0">
                <a:pos x="289" y="402"/>
              </a:cxn>
              <a:cxn ang="0">
                <a:pos x="316" y="452"/>
              </a:cxn>
              <a:cxn ang="0">
                <a:pos x="318" y="393"/>
              </a:cxn>
              <a:cxn ang="0">
                <a:pos x="278" y="327"/>
              </a:cxn>
              <a:cxn ang="0">
                <a:pos x="307" y="265"/>
              </a:cxn>
              <a:cxn ang="0">
                <a:pos x="356" y="252"/>
              </a:cxn>
              <a:cxn ang="0">
                <a:pos x="316" y="206"/>
              </a:cxn>
              <a:cxn ang="0">
                <a:pos x="297" y="147"/>
              </a:cxn>
              <a:cxn ang="0">
                <a:pos x="283" y="83"/>
              </a:cxn>
              <a:cxn ang="0">
                <a:pos x="324" y="37"/>
              </a:cxn>
            </a:cxnLst>
            <a:rect l="0" t="0" r="r" b="b"/>
            <a:pathLst>
              <a:path w="378" h="715">
                <a:moveTo>
                  <a:pt x="324" y="37"/>
                </a:moveTo>
                <a:cubicBezTo>
                  <a:pt x="326" y="29"/>
                  <a:pt x="325" y="23"/>
                  <a:pt x="319" y="17"/>
                </a:cubicBezTo>
                <a:cubicBezTo>
                  <a:pt x="316" y="14"/>
                  <a:pt x="313" y="11"/>
                  <a:pt x="310" y="8"/>
                </a:cubicBezTo>
                <a:cubicBezTo>
                  <a:pt x="309" y="7"/>
                  <a:pt x="308" y="5"/>
                  <a:pt x="307" y="3"/>
                </a:cubicBezTo>
                <a:cubicBezTo>
                  <a:pt x="305" y="2"/>
                  <a:pt x="305" y="0"/>
                  <a:pt x="303" y="0"/>
                </a:cubicBezTo>
                <a:cubicBezTo>
                  <a:pt x="301" y="0"/>
                  <a:pt x="299" y="0"/>
                  <a:pt x="297" y="0"/>
                </a:cubicBezTo>
                <a:cubicBezTo>
                  <a:pt x="295" y="0"/>
                  <a:pt x="294" y="1"/>
                  <a:pt x="292" y="1"/>
                </a:cubicBezTo>
                <a:cubicBezTo>
                  <a:pt x="289" y="2"/>
                  <a:pt x="287" y="1"/>
                  <a:pt x="284" y="1"/>
                </a:cubicBezTo>
                <a:cubicBezTo>
                  <a:pt x="280" y="2"/>
                  <a:pt x="277" y="2"/>
                  <a:pt x="274" y="2"/>
                </a:cubicBezTo>
                <a:cubicBezTo>
                  <a:pt x="272" y="2"/>
                  <a:pt x="272" y="3"/>
                  <a:pt x="271" y="3"/>
                </a:cubicBezTo>
                <a:cubicBezTo>
                  <a:pt x="269" y="4"/>
                  <a:pt x="269" y="4"/>
                  <a:pt x="268" y="6"/>
                </a:cubicBezTo>
                <a:cubicBezTo>
                  <a:pt x="266" y="8"/>
                  <a:pt x="265" y="11"/>
                  <a:pt x="263" y="13"/>
                </a:cubicBezTo>
                <a:cubicBezTo>
                  <a:pt x="261" y="15"/>
                  <a:pt x="259" y="18"/>
                  <a:pt x="257" y="20"/>
                </a:cubicBezTo>
                <a:cubicBezTo>
                  <a:pt x="255" y="23"/>
                  <a:pt x="253" y="26"/>
                  <a:pt x="252" y="29"/>
                </a:cubicBezTo>
                <a:cubicBezTo>
                  <a:pt x="249" y="34"/>
                  <a:pt x="247" y="39"/>
                  <a:pt x="242" y="42"/>
                </a:cubicBezTo>
                <a:cubicBezTo>
                  <a:pt x="238" y="43"/>
                  <a:pt x="235" y="44"/>
                  <a:pt x="232" y="45"/>
                </a:cubicBezTo>
                <a:cubicBezTo>
                  <a:pt x="231" y="46"/>
                  <a:pt x="229" y="46"/>
                  <a:pt x="228" y="47"/>
                </a:cubicBezTo>
                <a:cubicBezTo>
                  <a:pt x="226" y="48"/>
                  <a:pt x="225" y="50"/>
                  <a:pt x="223" y="51"/>
                </a:cubicBezTo>
                <a:cubicBezTo>
                  <a:pt x="220" y="52"/>
                  <a:pt x="218" y="54"/>
                  <a:pt x="215" y="56"/>
                </a:cubicBezTo>
                <a:cubicBezTo>
                  <a:pt x="213" y="57"/>
                  <a:pt x="210" y="56"/>
                  <a:pt x="207" y="56"/>
                </a:cubicBezTo>
                <a:cubicBezTo>
                  <a:pt x="204" y="56"/>
                  <a:pt x="201" y="55"/>
                  <a:pt x="199" y="54"/>
                </a:cubicBezTo>
                <a:cubicBezTo>
                  <a:pt x="197" y="53"/>
                  <a:pt x="195" y="52"/>
                  <a:pt x="192" y="52"/>
                </a:cubicBezTo>
                <a:cubicBezTo>
                  <a:pt x="192" y="53"/>
                  <a:pt x="193" y="54"/>
                  <a:pt x="193" y="56"/>
                </a:cubicBezTo>
                <a:cubicBezTo>
                  <a:pt x="193" y="57"/>
                  <a:pt x="192" y="59"/>
                  <a:pt x="192" y="61"/>
                </a:cubicBezTo>
                <a:cubicBezTo>
                  <a:pt x="191" y="64"/>
                  <a:pt x="190" y="67"/>
                  <a:pt x="190" y="71"/>
                </a:cubicBezTo>
                <a:cubicBezTo>
                  <a:pt x="188" y="80"/>
                  <a:pt x="187" y="90"/>
                  <a:pt x="183" y="99"/>
                </a:cubicBezTo>
                <a:cubicBezTo>
                  <a:pt x="176" y="114"/>
                  <a:pt x="172" y="134"/>
                  <a:pt x="165" y="152"/>
                </a:cubicBezTo>
                <a:cubicBezTo>
                  <a:pt x="157" y="169"/>
                  <a:pt x="156" y="185"/>
                  <a:pt x="143" y="202"/>
                </a:cubicBezTo>
                <a:cubicBezTo>
                  <a:pt x="129" y="219"/>
                  <a:pt x="142" y="238"/>
                  <a:pt x="142" y="238"/>
                </a:cubicBezTo>
                <a:cubicBezTo>
                  <a:pt x="142" y="238"/>
                  <a:pt x="142" y="238"/>
                  <a:pt x="143" y="260"/>
                </a:cubicBezTo>
                <a:cubicBezTo>
                  <a:pt x="144" y="282"/>
                  <a:pt x="126" y="290"/>
                  <a:pt x="120" y="315"/>
                </a:cubicBezTo>
                <a:cubicBezTo>
                  <a:pt x="114" y="339"/>
                  <a:pt x="111" y="340"/>
                  <a:pt x="104" y="345"/>
                </a:cubicBezTo>
                <a:cubicBezTo>
                  <a:pt x="96" y="350"/>
                  <a:pt x="89" y="355"/>
                  <a:pt x="83" y="379"/>
                </a:cubicBezTo>
                <a:cubicBezTo>
                  <a:pt x="77" y="403"/>
                  <a:pt x="95" y="399"/>
                  <a:pt x="100" y="414"/>
                </a:cubicBezTo>
                <a:cubicBezTo>
                  <a:pt x="104" y="429"/>
                  <a:pt x="110" y="436"/>
                  <a:pt x="105" y="447"/>
                </a:cubicBezTo>
                <a:cubicBezTo>
                  <a:pt x="99" y="457"/>
                  <a:pt x="103" y="471"/>
                  <a:pt x="97" y="490"/>
                </a:cubicBezTo>
                <a:cubicBezTo>
                  <a:pt x="92" y="509"/>
                  <a:pt x="97" y="490"/>
                  <a:pt x="102" y="513"/>
                </a:cubicBezTo>
                <a:cubicBezTo>
                  <a:pt x="107" y="536"/>
                  <a:pt x="102" y="513"/>
                  <a:pt x="86" y="522"/>
                </a:cubicBezTo>
                <a:cubicBezTo>
                  <a:pt x="70" y="531"/>
                  <a:pt x="86" y="522"/>
                  <a:pt x="74" y="524"/>
                </a:cubicBezTo>
                <a:cubicBezTo>
                  <a:pt x="62" y="526"/>
                  <a:pt x="74" y="524"/>
                  <a:pt x="64" y="521"/>
                </a:cubicBezTo>
                <a:cubicBezTo>
                  <a:pt x="53" y="518"/>
                  <a:pt x="56" y="523"/>
                  <a:pt x="56" y="533"/>
                </a:cubicBezTo>
                <a:cubicBezTo>
                  <a:pt x="56" y="542"/>
                  <a:pt x="46" y="549"/>
                  <a:pt x="47" y="558"/>
                </a:cubicBezTo>
                <a:cubicBezTo>
                  <a:pt x="49" y="568"/>
                  <a:pt x="46" y="573"/>
                  <a:pt x="48" y="587"/>
                </a:cubicBezTo>
                <a:cubicBezTo>
                  <a:pt x="49" y="601"/>
                  <a:pt x="51" y="599"/>
                  <a:pt x="42" y="606"/>
                </a:cubicBezTo>
                <a:cubicBezTo>
                  <a:pt x="33" y="612"/>
                  <a:pt x="24" y="610"/>
                  <a:pt x="12" y="612"/>
                </a:cubicBezTo>
                <a:cubicBezTo>
                  <a:pt x="0" y="615"/>
                  <a:pt x="9" y="622"/>
                  <a:pt x="12" y="637"/>
                </a:cubicBezTo>
                <a:cubicBezTo>
                  <a:pt x="15" y="652"/>
                  <a:pt x="20" y="650"/>
                  <a:pt x="21" y="663"/>
                </a:cubicBezTo>
                <a:cubicBezTo>
                  <a:pt x="23" y="677"/>
                  <a:pt x="16" y="681"/>
                  <a:pt x="32" y="690"/>
                </a:cubicBezTo>
                <a:cubicBezTo>
                  <a:pt x="48" y="698"/>
                  <a:pt x="44" y="686"/>
                  <a:pt x="62" y="685"/>
                </a:cubicBezTo>
                <a:cubicBezTo>
                  <a:pt x="80" y="685"/>
                  <a:pt x="66" y="692"/>
                  <a:pt x="71" y="704"/>
                </a:cubicBezTo>
                <a:cubicBezTo>
                  <a:pt x="75" y="715"/>
                  <a:pt x="72" y="715"/>
                  <a:pt x="90" y="702"/>
                </a:cubicBezTo>
                <a:cubicBezTo>
                  <a:pt x="108" y="689"/>
                  <a:pt x="90" y="689"/>
                  <a:pt x="90" y="665"/>
                </a:cubicBezTo>
                <a:cubicBezTo>
                  <a:pt x="90" y="640"/>
                  <a:pt x="102" y="663"/>
                  <a:pt x="125" y="666"/>
                </a:cubicBezTo>
                <a:cubicBezTo>
                  <a:pt x="129" y="667"/>
                  <a:pt x="136" y="667"/>
                  <a:pt x="138" y="670"/>
                </a:cubicBezTo>
                <a:cubicBezTo>
                  <a:pt x="139" y="664"/>
                  <a:pt x="145" y="664"/>
                  <a:pt x="149" y="662"/>
                </a:cubicBezTo>
                <a:cubicBezTo>
                  <a:pt x="151" y="661"/>
                  <a:pt x="152" y="659"/>
                  <a:pt x="154" y="658"/>
                </a:cubicBezTo>
                <a:cubicBezTo>
                  <a:pt x="156" y="656"/>
                  <a:pt x="159" y="655"/>
                  <a:pt x="161" y="653"/>
                </a:cubicBezTo>
                <a:cubicBezTo>
                  <a:pt x="165" y="651"/>
                  <a:pt x="168" y="652"/>
                  <a:pt x="171" y="650"/>
                </a:cubicBezTo>
                <a:cubicBezTo>
                  <a:pt x="174" y="649"/>
                  <a:pt x="177" y="646"/>
                  <a:pt x="180" y="645"/>
                </a:cubicBezTo>
                <a:cubicBezTo>
                  <a:pt x="186" y="643"/>
                  <a:pt x="191" y="641"/>
                  <a:pt x="197" y="641"/>
                </a:cubicBezTo>
                <a:cubicBezTo>
                  <a:pt x="199" y="641"/>
                  <a:pt x="206" y="639"/>
                  <a:pt x="207" y="641"/>
                </a:cubicBezTo>
                <a:cubicBezTo>
                  <a:pt x="208" y="635"/>
                  <a:pt x="207" y="633"/>
                  <a:pt x="202" y="629"/>
                </a:cubicBezTo>
                <a:cubicBezTo>
                  <a:pt x="196" y="624"/>
                  <a:pt x="187" y="621"/>
                  <a:pt x="182" y="615"/>
                </a:cubicBezTo>
                <a:cubicBezTo>
                  <a:pt x="171" y="600"/>
                  <a:pt x="180" y="598"/>
                  <a:pt x="191" y="603"/>
                </a:cubicBezTo>
                <a:cubicBezTo>
                  <a:pt x="201" y="607"/>
                  <a:pt x="206" y="605"/>
                  <a:pt x="210" y="585"/>
                </a:cubicBezTo>
                <a:cubicBezTo>
                  <a:pt x="214" y="564"/>
                  <a:pt x="207" y="572"/>
                  <a:pt x="222" y="566"/>
                </a:cubicBezTo>
                <a:cubicBezTo>
                  <a:pt x="237" y="560"/>
                  <a:pt x="228" y="544"/>
                  <a:pt x="215" y="522"/>
                </a:cubicBezTo>
                <a:cubicBezTo>
                  <a:pt x="203" y="500"/>
                  <a:pt x="217" y="511"/>
                  <a:pt x="227" y="506"/>
                </a:cubicBezTo>
                <a:cubicBezTo>
                  <a:pt x="238" y="501"/>
                  <a:pt x="227" y="492"/>
                  <a:pt x="225" y="468"/>
                </a:cubicBezTo>
                <a:cubicBezTo>
                  <a:pt x="224" y="445"/>
                  <a:pt x="230" y="452"/>
                  <a:pt x="227" y="437"/>
                </a:cubicBezTo>
                <a:cubicBezTo>
                  <a:pt x="223" y="422"/>
                  <a:pt x="219" y="441"/>
                  <a:pt x="215" y="430"/>
                </a:cubicBezTo>
                <a:cubicBezTo>
                  <a:pt x="210" y="419"/>
                  <a:pt x="207" y="408"/>
                  <a:pt x="198" y="402"/>
                </a:cubicBezTo>
                <a:cubicBezTo>
                  <a:pt x="189" y="396"/>
                  <a:pt x="198" y="394"/>
                  <a:pt x="217" y="400"/>
                </a:cubicBezTo>
                <a:cubicBezTo>
                  <a:pt x="237" y="406"/>
                  <a:pt x="225" y="396"/>
                  <a:pt x="231" y="382"/>
                </a:cubicBezTo>
                <a:cubicBezTo>
                  <a:pt x="236" y="367"/>
                  <a:pt x="237" y="388"/>
                  <a:pt x="248" y="396"/>
                </a:cubicBezTo>
                <a:cubicBezTo>
                  <a:pt x="260" y="405"/>
                  <a:pt x="249" y="412"/>
                  <a:pt x="264" y="425"/>
                </a:cubicBezTo>
                <a:cubicBezTo>
                  <a:pt x="279" y="438"/>
                  <a:pt x="271" y="415"/>
                  <a:pt x="274" y="397"/>
                </a:cubicBezTo>
                <a:cubicBezTo>
                  <a:pt x="277" y="380"/>
                  <a:pt x="281" y="385"/>
                  <a:pt x="289" y="402"/>
                </a:cubicBezTo>
                <a:cubicBezTo>
                  <a:pt x="296" y="419"/>
                  <a:pt x="295" y="415"/>
                  <a:pt x="292" y="433"/>
                </a:cubicBezTo>
                <a:cubicBezTo>
                  <a:pt x="289" y="452"/>
                  <a:pt x="303" y="461"/>
                  <a:pt x="316" y="452"/>
                </a:cubicBezTo>
                <a:cubicBezTo>
                  <a:pt x="329" y="443"/>
                  <a:pt x="314" y="430"/>
                  <a:pt x="310" y="411"/>
                </a:cubicBezTo>
                <a:cubicBezTo>
                  <a:pt x="305" y="392"/>
                  <a:pt x="319" y="410"/>
                  <a:pt x="318" y="393"/>
                </a:cubicBezTo>
                <a:cubicBezTo>
                  <a:pt x="318" y="375"/>
                  <a:pt x="302" y="376"/>
                  <a:pt x="293" y="363"/>
                </a:cubicBezTo>
                <a:cubicBezTo>
                  <a:pt x="284" y="350"/>
                  <a:pt x="285" y="346"/>
                  <a:pt x="278" y="327"/>
                </a:cubicBezTo>
                <a:cubicBezTo>
                  <a:pt x="270" y="308"/>
                  <a:pt x="274" y="297"/>
                  <a:pt x="279" y="276"/>
                </a:cubicBezTo>
                <a:cubicBezTo>
                  <a:pt x="283" y="254"/>
                  <a:pt x="287" y="265"/>
                  <a:pt x="307" y="265"/>
                </a:cubicBezTo>
                <a:cubicBezTo>
                  <a:pt x="326" y="264"/>
                  <a:pt x="336" y="263"/>
                  <a:pt x="357" y="267"/>
                </a:cubicBezTo>
                <a:cubicBezTo>
                  <a:pt x="378" y="271"/>
                  <a:pt x="373" y="261"/>
                  <a:pt x="356" y="252"/>
                </a:cubicBezTo>
                <a:cubicBezTo>
                  <a:pt x="338" y="243"/>
                  <a:pt x="338" y="249"/>
                  <a:pt x="315" y="238"/>
                </a:cubicBezTo>
                <a:cubicBezTo>
                  <a:pt x="293" y="228"/>
                  <a:pt x="317" y="221"/>
                  <a:pt x="316" y="206"/>
                </a:cubicBezTo>
                <a:cubicBezTo>
                  <a:pt x="316" y="191"/>
                  <a:pt x="307" y="190"/>
                  <a:pt x="301" y="173"/>
                </a:cubicBezTo>
                <a:cubicBezTo>
                  <a:pt x="295" y="155"/>
                  <a:pt x="295" y="156"/>
                  <a:pt x="297" y="147"/>
                </a:cubicBezTo>
                <a:cubicBezTo>
                  <a:pt x="298" y="137"/>
                  <a:pt x="301" y="135"/>
                  <a:pt x="302" y="111"/>
                </a:cubicBezTo>
                <a:cubicBezTo>
                  <a:pt x="303" y="86"/>
                  <a:pt x="292" y="95"/>
                  <a:pt x="283" y="83"/>
                </a:cubicBezTo>
                <a:cubicBezTo>
                  <a:pt x="274" y="70"/>
                  <a:pt x="287" y="72"/>
                  <a:pt x="300" y="66"/>
                </a:cubicBezTo>
                <a:cubicBezTo>
                  <a:pt x="314" y="60"/>
                  <a:pt x="318" y="56"/>
                  <a:pt x="324" y="37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0" name="Freeform 216"/>
          <p:cNvSpPr>
            <a:spLocks/>
          </p:cNvSpPr>
          <p:nvPr/>
        </p:nvSpPr>
        <p:spPr bwMode="auto">
          <a:xfrm>
            <a:off x="5033963" y="758826"/>
            <a:ext cx="282575" cy="387350"/>
          </a:xfrm>
          <a:custGeom>
            <a:avLst/>
            <a:gdLst/>
            <a:ahLst/>
            <a:cxnLst>
              <a:cxn ang="0">
                <a:pos x="802" y="1292"/>
              </a:cxn>
              <a:cxn ang="0">
                <a:pos x="807" y="1191"/>
              </a:cxn>
              <a:cxn ang="0">
                <a:pos x="849" y="1158"/>
              </a:cxn>
              <a:cxn ang="0">
                <a:pos x="992" y="1103"/>
              </a:cxn>
              <a:cxn ang="0">
                <a:pos x="920" y="1041"/>
              </a:cxn>
              <a:cxn ang="0">
                <a:pos x="971" y="934"/>
              </a:cxn>
              <a:cxn ang="0">
                <a:pos x="858" y="879"/>
              </a:cxn>
              <a:cxn ang="0">
                <a:pos x="1022" y="764"/>
              </a:cxn>
              <a:cxn ang="0">
                <a:pos x="948" y="724"/>
              </a:cxn>
              <a:cxn ang="0">
                <a:pos x="992" y="612"/>
              </a:cxn>
              <a:cxn ang="0">
                <a:pos x="915" y="716"/>
              </a:cxn>
              <a:cxn ang="0">
                <a:pos x="794" y="700"/>
              </a:cxn>
              <a:cxn ang="0">
                <a:pos x="861" y="602"/>
              </a:cxn>
              <a:cxn ang="0">
                <a:pos x="807" y="507"/>
              </a:cxn>
              <a:cxn ang="0">
                <a:pos x="652" y="514"/>
              </a:cxn>
              <a:cxn ang="0">
                <a:pos x="645" y="584"/>
              </a:cxn>
              <a:cxn ang="0">
                <a:pos x="537" y="673"/>
              </a:cxn>
              <a:cxn ang="0">
                <a:pos x="584" y="544"/>
              </a:cxn>
              <a:cxn ang="0">
                <a:pos x="616" y="477"/>
              </a:cxn>
              <a:cxn ang="0">
                <a:pos x="603" y="468"/>
              </a:cxn>
              <a:cxn ang="0">
                <a:pos x="602" y="368"/>
              </a:cxn>
              <a:cxn ang="0">
                <a:pos x="597" y="306"/>
              </a:cxn>
              <a:cxn ang="0">
                <a:pos x="642" y="135"/>
              </a:cxn>
              <a:cxn ang="0">
                <a:pos x="566" y="56"/>
              </a:cxn>
              <a:cxn ang="0">
                <a:pos x="431" y="64"/>
              </a:cxn>
              <a:cxn ang="0">
                <a:pos x="400" y="205"/>
              </a:cxn>
              <a:cxn ang="0">
                <a:pos x="459" y="365"/>
              </a:cxn>
              <a:cxn ang="0">
                <a:pos x="311" y="310"/>
              </a:cxn>
              <a:cxn ang="0">
                <a:pos x="218" y="375"/>
              </a:cxn>
              <a:cxn ang="0">
                <a:pos x="188" y="457"/>
              </a:cxn>
              <a:cxn ang="0">
                <a:pos x="307" y="488"/>
              </a:cxn>
              <a:cxn ang="0">
                <a:pos x="392" y="436"/>
              </a:cxn>
              <a:cxn ang="0">
                <a:pos x="384" y="513"/>
              </a:cxn>
              <a:cxn ang="0">
                <a:pos x="422" y="655"/>
              </a:cxn>
              <a:cxn ang="0">
                <a:pos x="509" y="714"/>
              </a:cxn>
              <a:cxn ang="0">
                <a:pos x="577" y="745"/>
              </a:cxn>
              <a:cxn ang="0">
                <a:pos x="702" y="839"/>
              </a:cxn>
              <a:cxn ang="0">
                <a:pos x="606" y="890"/>
              </a:cxn>
              <a:cxn ang="0">
                <a:pos x="520" y="1015"/>
              </a:cxn>
              <a:cxn ang="0">
                <a:pos x="404" y="889"/>
              </a:cxn>
              <a:cxn ang="0">
                <a:pos x="382" y="976"/>
              </a:cxn>
              <a:cxn ang="0">
                <a:pos x="347" y="959"/>
              </a:cxn>
              <a:cxn ang="0">
                <a:pos x="258" y="993"/>
              </a:cxn>
              <a:cxn ang="0">
                <a:pos x="75" y="960"/>
              </a:cxn>
              <a:cxn ang="0">
                <a:pos x="17" y="1133"/>
              </a:cxn>
              <a:cxn ang="0">
                <a:pos x="178" y="1234"/>
              </a:cxn>
              <a:cxn ang="0">
                <a:pos x="269" y="1244"/>
              </a:cxn>
              <a:cxn ang="0">
                <a:pos x="339" y="1191"/>
              </a:cxn>
              <a:cxn ang="0">
                <a:pos x="259" y="1288"/>
              </a:cxn>
              <a:cxn ang="0">
                <a:pos x="412" y="1434"/>
              </a:cxn>
              <a:cxn ang="0">
                <a:pos x="491" y="1281"/>
              </a:cxn>
              <a:cxn ang="0">
                <a:pos x="559" y="1260"/>
              </a:cxn>
              <a:cxn ang="0">
                <a:pos x="494" y="1151"/>
              </a:cxn>
              <a:cxn ang="0">
                <a:pos x="581" y="1243"/>
              </a:cxn>
              <a:cxn ang="0">
                <a:pos x="650" y="1238"/>
              </a:cxn>
              <a:cxn ang="0">
                <a:pos x="674" y="1260"/>
              </a:cxn>
              <a:cxn ang="0">
                <a:pos x="635" y="1377"/>
              </a:cxn>
              <a:cxn ang="0">
                <a:pos x="666" y="1405"/>
              </a:cxn>
              <a:cxn ang="0">
                <a:pos x="811" y="1361"/>
              </a:cxn>
            </a:cxnLst>
            <a:rect l="0" t="0" r="r" b="b"/>
            <a:pathLst>
              <a:path w="1057" h="1448">
                <a:moveTo>
                  <a:pt x="842" y="1330"/>
                </a:moveTo>
                <a:cubicBezTo>
                  <a:pt x="855" y="1316"/>
                  <a:pt x="844" y="1322"/>
                  <a:pt x="849" y="1308"/>
                </a:cubicBezTo>
                <a:cubicBezTo>
                  <a:pt x="855" y="1293"/>
                  <a:pt x="854" y="1301"/>
                  <a:pt x="856" y="1276"/>
                </a:cubicBezTo>
                <a:cubicBezTo>
                  <a:pt x="859" y="1250"/>
                  <a:pt x="856" y="1276"/>
                  <a:pt x="874" y="1260"/>
                </a:cubicBezTo>
                <a:cubicBezTo>
                  <a:pt x="892" y="1245"/>
                  <a:pt x="874" y="1260"/>
                  <a:pt x="868" y="1239"/>
                </a:cubicBezTo>
                <a:cubicBezTo>
                  <a:pt x="862" y="1217"/>
                  <a:pt x="852" y="1247"/>
                  <a:pt x="843" y="1260"/>
                </a:cubicBezTo>
                <a:cubicBezTo>
                  <a:pt x="834" y="1273"/>
                  <a:pt x="821" y="1284"/>
                  <a:pt x="802" y="1292"/>
                </a:cubicBezTo>
                <a:cubicBezTo>
                  <a:pt x="783" y="1301"/>
                  <a:pt x="805" y="1283"/>
                  <a:pt x="818" y="1269"/>
                </a:cubicBezTo>
                <a:cubicBezTo>
                  <a:pt x="831" y="1255"/>
                  <a:pt x="821" y="1261"/>
                  <a:pt x="821" y="1238"/>
                </a:cubicBezTo>
                <a:cubicBezTo>
                  <a:pt x="820" y="1215"/>
                  <a:pt x="821" y="1238"/>
                  <a:pt x="832" y="1225"/>
                </a:cubicBezTo>
                <a:cubicBezTo>
                  <a:pt x="844" y="1212"/>
                  <a:pt x="841" y="1217"/>
                  <a:pt x="830" y="1202"/>
                </a:cubicBezTo>
                <a:cubicBezTo>
                  <a:pt x="820" y="1187"/>
                  <a:pt x="811" y="1211"/>
                  <a:pt x="783" y="1216"/>
                </a:cubicBezTo>
                <a:cubicBezTo>
                  <a:pt x="755" y="1222"/>
                  <a:pt x="783" y="1216"/>
                  <a:pt x="785" y="1206"/>
                </a:cubicBezTo>
                <a:cubicBezTo>
                  <a:pt x="786" y="1195"/>
                  <a:pt x="791" y="1197"/>
                  <a:pt x="807" y="1191"/>
                </a:cubicBezTo>
                <a:cubicBezTo>
                  <a:pt x="823" y="1185"/>
                  <a:pt x="824" y="1178"/>
                  <a:pt x="833" y="1161"/>
                </a:cubicBezTo>
                <a:cubicBezTo>
                  <a:pt x="842" y="1144"/>
                  <a:pt x="831" y="1142"/>
                  <a:pt x="809" y="1142"/>
                </a:cubicBezTo>
                <a:cubicBezTo>
                  <a:pt x="787" y="1143"/>
                  <a:pt x="814" y="1135"/>
                  <a:pt x="810" y="1116"/>
                </a:cubicBezTo>
                <a:cubicBezTo>
                  <a:pt x="807" y="1097"/>
                  <a:pt x="815" y="1104"/>
                  <a:pt x="833" y="1109"/>
                </a:cubicBezTo>
                <a:cubicBezTo>
                  <a:pt x="850" y="1114"/>
                  <a:pt x="834" y="1120"/>
                  <a:pt x="847" y="1131"/>
                </a:cubicBezTo>
                <a:cubicBezTo>
                  <a:pt x="861" y="1142"/>
                  <a:pt x="864" y="1128"/>
                  <a:pt x="871" y="1135"/>
                </a:cubicBezTo>
                <a:cubicBezTo>
                  <a:pt x="879" y="1142"/>
                  <a:pt x="862" y="1145"/>
                  <a:pt x="849" y="1158"/>
                </a:cubicBezTo>
                <a:cubicBezTo>
                  <a:pt x="836" y="1170"/>
                  <a:pt x="848" y="1183"/>
                  <a:pt x="870" y="1187"/>
                </a:cubicBezTo>
                <a:cubicBezTo>
                  <a:pt x="892" y="1190"/>
                  <a:pt x="887" y="1191"/>
                  <a:pt x="904" y="1179"/>
                </a:cubicBezTo>
                <a:cubicBezTo>
                  <a:pt x="922" y="1166"/>
                  <a:pt x="903" y="1168"/>
                  <a:pt x="908" y="1155"/>
                </a:cubicBezTo>
                <a:cubicBezTo>
                  <a:pt x="914" y="1142"/>
                  <a:pt x="913" y="1146"/>
                  <a:pt x="935" y="1136"/>
                </a:cubicBezTo>
                <a:cubicBezTo>
                  <a:pt x="957" y="1126"/>
                  <a:pt x="935" y="1136"/>
                  <a:pt x="947" y="1137"/>
                </a:cubicBezTo>
                <a:cubicBezTo>
                  <a:pt x="958" y="1137"/>
                  <a:pt x="947" y="1137"/>
                  <a:pt x="976" y="1143"/>
                </a:cubicBezTo>
                <a:cubicBezTo>
                  <a:pt x="1006" y="1150"/>
                  <a:pt x="997" y="1136"/>
                  <a:pt x="992" y="1103"/>
                </a:cubicBezTo>
                <a:cubicBezTo>
                  <a:pt x="987" y="1069"/>
                  <a:pt x="992" y="1103"/>
                  <a:pt x="973" y="1111"/>
                </a:cubicBezTo>
                <a:cubicBezTo>
                  <a:pt x="954" y="1120"/>
                  <a:pt x="973" y="1111"/>
                  <a:pt x="962" y="1091"/>
                </a:cubicBezTo>
                <a:cubicBezTo>
                  <a:pt x="952" y="1070"/>
                  <a:pt x="956" y="1097"/>
                  <a:pt x="948" y="1097"/>
                </a:cubicBezTo>
                <a:cubicBezTo>
                  <a:pt x="939" y="1096"/>
                  <a:pt x="940" y="1096"/>
                  <a:pt x="919" y="1087"/>
                </a:cubicBezTo>
                <a:cubicBezTo>
                  <a:pt x="899" y="1078"/>
                  <a:pt x="902" y="1097"/>
                  <a:pt x="900" y="1086"/>
                </a:cubicBezTo>
                <a:cubicBezTo>
                  <a:pt x="899" y="1076"/>
                  <a:pt x="902" y="1080"/>
                  <a:pt x="901" y="1060"/>
                </a:cubicBezTo>
                <a:cubicBezTo>
                  <a:pt x="901" y="1040"/>
                  <a:pt x="901" y="1060"/>
                  <a:pt x="920" y="1041"/>
                </a:cubicBezTo>
                <a:cubicBezTo>
                  <a:pt x="939" y="1022"/>
                  <a:pt x="935" y="1029"/>
                  <a:pt x="961" y="1009"/>
                </a:cubicBezTo>
                <a:cubicBezTo>
                  <a:pt x="988" y="989"/>
                  <a:pt x="975" y="1014"/>
                  <a:pt x="994" y="1021"/>
                </a:cubicBezTo>
                <a:cubicBezTo>
                  <a:pt x="1013" y="1029"/>
                  <a:pt x="1007" y="1021"/>
                  <a:pt x="1005" y="1001"/>
                </a:cubicBezTo>
                <a:cubicBezTo>
                  <a:pt x="1004" y="980"/>
                  <a:pt x="1005" y="1001"/>
                  <a:pt x="1002" y="980"/>
                </a:cubicBezTo>
                <a:cubicBezTo>
                  <a:pt x="999" y="960"/>
                  <a:pt x="1014" y="973"/>
                  <a:pt x="1008" y="945"/>
                </a:cubicBezTo>
                <a:cubicBezTo>
                  <a:pt x="1002" y="916"/>
                  <a:pt x="994" y="940"/>
                  <a:pt x="983" y="955"/>
                </a:cubicBezTo>
                <a:cubicBezTo>
                  <a:pt x="971" y="971"/>
                  <a:pt x="974" y="955"/>
                  <a:pt x="971" y="934"/>
                </a:cubicBezTo>
                <a:cubicBezTo>
                  <a:pt x="968" y="912"/>
                  <a:pt x="971" y="934"/>
                  <a:pt x="952" y="939"/>
                </a:cubicBezTo>
                <a:cubicBezTo>
                  <a:pt x="933" y="945"/>
                  <a:pt x="952" y="939"/>
                  <a:pt x="932" y="931"/>
                </a:cubicBezTo>
                <a:cubicBezTo>
                  <a:pt x="913" y="922"/>
                  <a:pt x="921" y="931"/>
                  <a:pt x="906" y="931"/>
                </a:cubicBezTo>
                <a:cubicBezTo>
                  <a:pt x="891" y="930"/>
                  <a:pt x="907" y="920"/>
                  <a:pt x="888" y="903"/>
                </a:cubicBezTo>
                <a:cubicBezTo>
                  <a:pt x="869" y="886"/>
                  <a:pt x="881" y="918"/>
                  <a:pt x="869" y="940"/>
                </a:cubicBezTo>
                <a:cubicBezTo>
                  <a:pt x="858" y="962"/>
                  <a:pt x="869" y="940"/>
                  <a:pt x="864" y="919"/>
                </a:cubicBezTo>
                <a:cubicBezTo>
                  <a:pt x="860" y="899"/>
                  <a:pt x="858" y="899"/>
                  <a:pt x="858" y="879"/>
                </a:cubicBezTo>
                <a:cubicBezTo>
                  <a:pt x="858" y="859"/>
                  <a:pt x="839" y="860"/>
                  <a:pt x="852" y="856"/>
                </a:cubicBezTo>
                <a:cubicBezTo>
                  <a:pt x="865" y="853"/>
                  <a:pt x="867" y="858"/>
                  <a:pt x="895" y="861"/>
                </a:cubicBezTo>
                <a:cubicBezTo>
                  <a:pt x="923" y="864"/>
                  <a:pt x="920" y="871"/>
                  <a:pt x="950" y="883"/>
                </a:cubicBezTo>
                <a:cubicBezTo>
                  <a:pt x="979" y="895"/>
                  <a:pt x="973" y="869"/>
                  <a:pt x="1002" y="855"/>
                </a:cubicBezTo>
                <a:cubicBezTo>
                  <a:pt x="1032" y="842"/>
                  <a:pt x="1013" y="856"/>
                  <a:pt x="1024" y="832"/>
                </a:cubicBezTo>
                <a:cubicBezTo>
                  <a:pt x="1036" y="809"/>
                  <a:pt x="1022" y="812"/>
                  <a:pt x="1012" y="791"/>
                </a:cubicBezTo>
                <a:cubicBezTo>
                  <a:pt x="1001" y="769"/>
                  <a:pt x="1019" y="786"/>
                  <a:pt x="1022" y="764"/>
                </a:cubicBezTo>
                <a:cubicBezTo>
                  <a:pt x="1024" y="743"/>
                  <a:pt x="1009" y="764"/>
                  <a:pt x="1003" y="765"/>
                </a:cubicBezTo>
                <a:cubicBezTo>
                  <a:pt x="997" y="766"/>
                  <a:pt x="991" y="752"/>
                  <a:pt x="964" y="745"/>
                </a:cubicBezTo>
                <a:cubicBezTo>
                  <a:pt x="938" y="737"/>
                  <a:pt x="958" y="756"/>
                  <a:pt x="948" y="770"/>
                </a:cubicBezTo>
                <a:cubicBezTo>
                  <a:pt x="938" y="785"/>
                  <a:pt x="943" y="798"/>
                  <a:pt x="928" y="807"/>
                </a:cubicBezTo>
                <a:cubicBezTo>
                  <a:pt x="913" y="815"/>
                  <a:pt x="929" y="792"/>
                  <a:pt x="931" y="775"/>
                </a:cubicBezTo>
                <a:cubicBezTo>
                  <a:pt x="932" y="758"/>
                  <a:pt x="922" y="772"/>
                  <a:pt x="916" y="764"/>
                </a:cubicBezTo>
                <a:cubicBezTo>
                  <a:pt x="910" y="755"/>
                  <a:pt x="929" y="744"/>
                  <a:pt x="948" y="724"/>
                </a:cubicBezTo>
                <a:cubicBezTo>
                  <a:pt x="967" y="704"/>
                  <a:pt x="954" y="715"/>
                  <a:pt x="978" y="707"/>
                </a:cubicBezTo>
                <a:cubicBezTo>
                  <a:pt x="1003" y="699"/>
                  <a:pt x="990" y="698"/>
                  <a:pt x="999" y="682"/>
                </a:cubicBezTo>
                <a:cubicBezTo>
                  <a:pt x="1007" y="667"/>
                  <a:pt x="1016" y="669"/>
                  <a:pt x="1034" y="650"/>
                </a:cubicBezTo>
                <a:cubicBezTo>
                  <a:pt x="1051" y="630"/>
                  <a:pt x="1042" y="638"/>
                  <a:pt x="1048" y="617"/>
                </a:cubicBezTo>
                <a:cubicBezTo>
                  <a:pt x="1054" y="596"/>
                  <a:pt x="1057" y="595"/>
                  <a:pt x="1048" y="580"/>
                </a:cubicBezTo>
                <a:cubicBezTo>
                  <a:pt x="1039" y="565"/>
                  <a:pt x="1031" y="583"/>
                  <a:pt x="1021" y="593"/>
                </a:cubicBezTo>
                <a:cubicBezTo>
                  <a:pt x="1011" y="604"/>
                  <a:pt x="1011" y="607"/>
                  <a:pt x="992" y="612"/>
                </a:cubicBezTo>
                <a:cubicBezTo>
                  <a:pt x="973" y="616"/>
                  <a:pt x="986" y="629"/>
                  <a:pt x="976" y="635"/>
                </a:cubicBezTo>
                <a:cubicBezTo>
                  <a:pt x="966" y="641"/>
                  <a:pt x="975" y="656"/>
                  <a:pt x="962" y="670"/>
                </a:cubicBezTo>
                <a:cubicBezTo>
                  <a:pt x="949" y="684"/>
                  <a:pt x="952" y="666"/>
                  <a:pt x="959" y="655"/>
                </a:cubicBezTo>
                <a:cubicBezTo>
                  <a:pt x="966" y="645"/>
                  <a:pt x="960" y="641"/>
                  <a:pt x="944" y="631"/>
                </a:cubicBezTo>
                <a:cubicBezTo>
                  <a:pt x="927" y="621"/>
                  <a:pt x="941" y="640"/>
                  <a:pt x="935" y="660"/>
                </a:cubicBezTo>
                <a:cubicBezTo>
                  <a:pt x="930" y="679"/>
                  <a:pt x="928" y="670"/>
                  <a:pt x="915" y="681"/>
                </a:cubicBezTo>
                <a:cubicBezTo>
                  <a:pt x="902" y="693"/>
                  <a:pt x="921" y="692"/>
                  <a:pt x="915" y="716"/>
                </a:cubicBezTo>
                <a:cubicBezTo>
                  <a:pt x="910" y="739"/>
                  <a:pt x="908" y="717"/>
                  <a:pt x="898" y="707"/>
                </a:cubicBezTo>
                <a:cubicBezTo>
                  <a:pt x="887" y="697"/>
                  <a:pt x="887" y="728"/>
                  <a:pt x="885" y="741"/>
                </a:cubicBezTo>
                <a:cubicBezTo>
                  <a:pt x="882" y="754"/>
                  <a:pt x="876" y="778"/>
                  <a:pt x="875" y="760"/>
                </a:cubicBezTo>
                <a:cubicBezTo>
                  <a:pt x="875" y="743"/>
                  <a:pt x="868" y="736"/>
                  <a:pt x="873" y="715"/>
                </a:cubicBezTo>
                <a:cubicBezTo>
                  <a:pt x="877" y="694"/>
                  <a:pt x="875" y="699"/>
                  <a:pt x="865" y="682"/>
                </a:cubicBezTo>
                <a:cubicBezTo>
                  <a:pt x="855" y="664"/>
                  <a:pt x="834" y="695"/>
                  <a:pt x="821" y="700"/>
                </a:cubicBezTo>
                <a:cubicBezTo>
                  <a:pt x="808" y="704"/>
                  <a:pt x="802" y="705"/>
                  <a:pt x="794" y="700"/>
                </a:cubicBezTo>
                <a:cubicBezTo>
                  <a:pt x="787" y="694"/>
                  <a:pt x="806" y="687"/>
                  <a:pt x="819" y="680"/>
                </a:cubicBezTo>
                <a:cubicBezTo>
                  <a:pt x="832" y="672"/>
                  <a:pt x="831" y="673"/>
                  <a:pt x="825" y="656"/>
                </a:cubicBezTo>
                <a:cubicBezTo>
                  <a:pt x="819" y="638"/>
                  <a:pt x="825" y="656"/>
                  <a:pt x="810" y="663"/>
                </a:cubicBezTo>
                <a:cubicBezTo>
                  <a:pt x="796" y="671"/>
                  <a:pt x="784" y="677"/>
                  <a:pt x="769" y="684"/>
                </a:cubicBezTo>
                <a:cubicBezTo>
                  <a:pt x="755" y="691"/>
                  <a:pt x="737" y="701"/>
                  <a:pt x="730" y="707"/>
                </a:cubicBezTo>
                <a:cubicBezTo>
                  <a:pt x="722" y="714"/>
                  <a:pt x="806" y="635"/>
                  <a:pt x="832" y="619"/>
                </a:cubicBezTo>
                <a:cubicBezTo>
                  <a:pt x="858" y="603"/>
                  <a:pt x="857" y="616"/>
                  <a:pt x="861" y="602"/>
                </a:cubicBezTo>
                <a:cubicBezTo>
                  <a:pt x="865" y="588"/>
                  <a:pt x="868" y="593"/>
                  <a:pt x="846" y="581"/>
                </a:cubicBezTo>
                <a:cubicBezTo>
                  <a:pt x="824" y="570"/>
                  <a:pt x="829" y="582"/>
                  <a:pt x="824" y="574"/>
                </a:cubicBezTo>
                <a:cubicBezTo>
                  <a:pt x="820" y="566"/>
                  <a:pt x="840" y="567"/>
                  <a:pt x="855" y="561"/>
                </a:cubicBezTo>
                <a:cubicBezTo>
                  <a:pt x="869" y="555"/>
                  <a:pt x="855" y="547"/>
                  <a:pt x="831" y="528"/>
                </a:cubicBezTo>
                <a:cubicBezTo>
                  <a:pt x="807" y="508"/>
                  <a:pt x="818" y="534"/>
                  <a:pt x="809" y="540"/>
                </a:cubicBezTo>
                <a:cubicBezTo>
                  <a:pt x="800" y="546"/>
                  <a:pt x="809" y="540"/>
                  <a:pt x="809" y="537"/>
                </a:cubicBezTo>
                <a:cubicBezTo>
                  <a:pt x="808" y="535"/>
                  <a:pt x="804" y="523"/>
                  <a:pt x="807" y="507"/>
                </a:cubicBezTo>
                <a:cubicBezTo>
                  <a:pt x="810" y="491"/>
                  <a:pt x="807" y="495"/>
                  <a:pt x="799" y="462"/>
                </a:cubicBezTo>
                <a:cubicBezTo>
                  <a:pt x="792" y="428"/>
                  <a:pt x="780" y="446"/>
                  <a:pt x="751" y="441"/>
                </a:cubicBezTo>
                <a:cubicBezTo>
                  <a:pt x="721" y="436"/>
                  <a:pt x="741" y="448"/>
                  <a:pt x="735" y="464"/>
                </a:cubicBezTo>
                <a:cubicBezTo>
                  <a:pt x="729" y="479"/>
                  <a:pt x="719" y="468"/>
                  <a:pt x="712" y="480"/>
                </a:cubicBezTo>
                <a:cubicBezTo>
                  <a:pt x="705" y="492"/>
                  <a:pt x="703" y="462"/>
                  <a:pt x="685" y="456"/>
                </a:cubicBezTo>
                <a:cubicBezTo>
                  <a:pt x="667" y="450"/>
                  <a:pt x="669" y="473"/>
                  <a:pt x="666" y="492"/>
                </a:cubicBezTo>
                <a:cubicBezTo>
                  <a:pt x="663" y="512"/>
                  <a:pt x="653" y="492"/>
                  <a:pt x="652" y="514"/>
                </a:cubicBezTo>
                <a:cubicBezTo>
                  <a:pt x="650" y="537"/>
                  <a:pt x="659" y="525"/>
                  <a:pt x="684" y="537"/>
                </a:cubicBezTo>
                <a:cubicBezTo>
                  <a:pt x="709" y="549"/>
                  <a:pt x="691" y="541"/>
                  <a:pt x="702" y="552"/>
                </a:cubicBezTo>
                <a:cubicBezTo>
                  <a:pt x="712" y="563"/>
                  <a:pt x="712" y="562"/>
                  <a:pt x="712" y="582"/>
                </a:cubicBezTo>
                <a:cubicBezTo>
                  <a:pt x="713" y="602"/>
                  <a:pt x="712" y="582"/>
                  <a:pt x="704" y="576"/>
                </a:cubicBezTo>
                <a:cubicBezTo>
                  <a:pt x="695" y="571"/>
                  <a:pt x="693" y="574"/>
                  <a:pt x="680" y="586"/>
                </a:cubicBezTo>
                <a:cubicBezTo>
                  <a:pt x="667" y="597"/>
                  <a:pt x="680" y="586"/>
                  <a:pt x="674" y="580"/>
                </a:cubicBezTo>
                <a:cubicBezTo>
                  <a:pt x="668" y="575"/>
                  <a:pt x="659" y="574"/>
                  <a:pt x="645" y="584"/>
                </a:cubicBezTo>
                <a:cubicBezTo>
                  <a:pt x="630" y="594"/>
                  <a:pt x="627" y="597"/>
                  <a:pt x="614" y="593"/>
                </a:cubicBezTo>
                <a:cubicBezTo>
                  <a:pt x="601" y="590"/>
                  <a:pt x="589" y="601"/>
                  <a:pt x="585" y="636"/>
                </a:cubicBezTo>
                <a:cubicBezTo>
                  <a:pt x="581" y="670"/>
                  <a:pt x="579" y="667"/>
                  <a:pt x="578" y="683"/>
                </a:cubicBezTo>
                <a:cubicBezTo>
                  <a:pt x="577" y="699"/>
                  <a:pt x="563" y="705"/>
                  <a:pt x="555" y="709"/>
                </a:cubicBezTo>
                <a:cubicBezTo>
                  <a:pt x="546" y="712"/>
                  <a:pt x="540" y="711"/>
                  <a:pt x="531" y="708"/>
                </a:cubicBezTo>
                <a:cubicBezTo>
                  <a:pt x="522" y="704"/>
                  <a:pt x="529" y="696"/>
                  <a:pt x="538" y="693"/>
                </a:cubicBezTo>
                <a:cubicBezTo>
                  <a:pt x="547" y="691"/>
                  <a:pt x="540" y="685"/>
                  <a:pt x="537" y="673"/>
                </a:cubicBezTo>
                <a:cubicBezTo>
                  <a:pt x="534" y="661"/>
                  <a:pt x="538" y="667"/>
                  <a:pt x="554" y="669"/>
                </a:cubicBezTo>
                <a:cubicBezTo>
                  <a:pt x="570" y="671"/>
                  <a:pt x="563" y="664"/>
                  <a:pt x="556" y="650"/>
                </a:cubicBezTo>
                <a:cubicBezTo>
                  <a:pt x="548" y="637"/>
                  <a:pt x="554" y="637"/>
                  <a:pt x="552" y="626"/>
                </a:cubicBezTo>
                <a:cubicBezTo>
                  <a:pt x="551" y="616"/>
                  <a:pt x="561" y="625"/>
                  <a:pt x="563" y="611"/>
                </a:cubicBezTo>
                <a:cubicBezTo>
                  <a:pt x="564" y="596"/>
                  <a:pt x="565" y="599"/>
                  <a:pt x="577" y="590"/>
                </a:cubicBezTo>
                <a:cubicBezTo>
                  <a:pt x="589" y="582"/>
                  <a:pt x="582" y="581"/>
                  <a:pt x="586" y="567"/>
                </a:cubicBezTo>
                <a:cubicBezTo>
                  <a:pt x="590" y="552"/>
                  <a:pt x="587" y="560"/>
                  <a:pt x="584" y="544"/>
                </a:cubicBezTo>
                <a:cubicBezTo>
                  <a:pt x="581" y="528"/>
                  <a:pt x="593" y="543"/>
                  <a:pt x="596" y="557"/>
                </a:cubicBezTo>
                <a:cubicBezTo>
                  <a:pt x="599" y="570"/>
                  <a:pt x="598" y="571"/>
                  <a:pt x="617" y="566"/>
                </a:cubicBezTo>
                <a:cubicBezTo>
                  <a:pt x="636" y="560"/>
                  <a:pt x="624" y="550"/>
                  <a:pt x="608" y="529"/>
                </a:cubicBezTo>
                <a:cubicBezTo>
                  <a:pt x="591" y="509"/>
                  <a:pt x="608" y="529"/>
                  <a:pt x="607" y="516"/>
                </a:cubicBezTo>
                <a:cubicBezTo>
                  <a:pt x="607" y="503"/>
                  <a:pt x="607" y="516"/>
                  <a:pt x="613" y="503"/>
                </a:cubicBezTo>
                <a:cubicBezTo>
                  <a:pt x="619" y="490"/>
                  <a:pt x="613" y="487"/>
                  <a:pt x="607" y="484"/>
                </a:cubicBezTo>
                <a:cubicBezTo>
                  <a:pt x="601" y="482"/>
                  <a:pt x="613" y="487"/>
                  <a:pt x="616" y="477"/>
                </a:cubicBezTo>
                <a:cubicBezTo>
                  <a:pt x="619" y="466"/>
                  <a:pt x="616" y="477"/>
                  <a:pt x="625" y="475"/>
                </a:cubicBezTo>
                <a:cubicBezTo>
                  <a:pt x="634" y="472"/>
                  <a:pt x="631" y="475"/>
                  <a:pt x="639" y="469"/>
                </a:cubicBezTo>
                <a:cubicBezTo>
                  <a:pt x="648" y="463"/>
                  <a:pt x="636" y="455"/>
                  <a:pt x="632" y="439"/>
                </a:cubicBezTo>
                <a:cubicBezTo>
                  <a:pt x="627" y="423"/>
                  <a:pt x="639" y="437"/>
                  <a:pt x="638" y="425"/>
                </a:cubicBezTo>
                <a:cubicBezTo>
                  <a:pt x="636" y="413"/>
                  <a:pt x="629" y="421"/>
                  <a:pt x="614" y="425"/>
                </a:cubicBezTo>
                <a:cubicBezTo>
                  <a:pt x="599" y="430"/>
                  <a:pt x="607" y="440"/>
                  <a:pt x="600" y="450"/>
                </a:cubicBezTo>
                <a:cubicBezTo>
                  <a:pt x="592" y="460"/>
                  <a:pt x="597" y="460"/>
                  <a:pt x="603" y="468"/>
                </a:cubicBezTo>
                <a:cubicBezTo>
                  <a:pt x="609" y="477"/>
                  <a:pt x="597" y="477"/>
                  <a:pt x="591" y="473"/>
                </a:cubicBezTo>
                <a:cubicBezTo>
                  <a:pt x="585" y="469"/>
                  <a:pt x="579" y="474"/>
                  <a:pt x="575" y="463"/>
                </a:cubicBezTo>
                <a:cubicBezTo>
                  <a:pt x="570" y="452"/>
                  <a:pt x="581" y="456"/>
                  <a:pt x="591" y="444"/>
                </a:cubicBezTo>
                <a:cubicBezTo>
                  <a:pt x="601" y="433"/>
                  <a:pt x="592" y="438"/>
                  <a:pt x="599" y="423"/>
                </a:cubicBezTo>
                <a:cubicBezTo>
                  <a:pt x="607" y="409"/>
                  <a:pt x="610" y="411"/>
                  <a:pt x="610" y="411"/>
                </a:cubicBezTo>
                <a:cubicBezTo>
                  <a:pt x="610" y="411"/>
                  <a:pt x="609" y="403"/>
                  <a:pt x="612" y="390"/>
                </a:cubicBezTo>
                <a:cubicBezTo>
                  <a:pt x="615" y="377"/>
                  <a:pt x="614" y="383"/>
                  <a:pt x="602" y="368"/>
                </a:cubicBezTo>
                <a:cubicBezTo>
                  <a:pt x="590" y="353"/>
                  <a:pt x="589" y="362"/>
                  <a:pt x="574" y="354"/>
                </a:cubicBezTo>
                <a:cubicBezTo>
                  <a:pt x="559" y="345"/>
                  <a:pt x="574" y="354"/>
                  <a:pt x="584" y="350"/>
                </a:cubicBezTo>
                <a:cubicBezTo>
                  <a:pt x="594" y="347"/>
                  <a:pt x="605" y="352"/>
                  <a:pt x="615" y="337"/>
                </a:cubicBezTo>
                <a:cubicBezTo>
                  <a:pt x="625" y="322"/>
                  <a:pt x="607" y="333"/>
                  <a:pt x="588" y="328"/>
                </a:cubicBezTo>
                <a:cubicBezTo>
                  <a:pt x="569" y="323"/>
                  <a:pt x="572" y="328"/>
                  <a:pt x="556" y="332"/>
                </a:cubicBezTo>
                <a:cubicBezTo>
                  <a:pt x="540" y="335"/>
                  <a:pt x="563" y="328"/>
                  <a:pt x="576" y="302"/>
                </a:cubicBezTo>
                <a:cubicBezTo>
                  <a:pt x="589" y="276"/>
                  <a:pt x="576" y="302"/>
                  <a:pt x="597" y="306"/>
                </a:cubicBezTo>
                <a:cubicBezTo>
                  <a:pt x="617" y="309"/>
                  <a:pt x="597" y="306"/>
                  <a:pt x="617" y="300"/>
                </a:cubicBezTo>
                <a:cubicBezTo>
                  <a:pt x="638" y="295"/>
                  <a:pt x="626" y="293"/>
                  <a:pt x="621" y="258"/>
                </a:cubicBezTo>
                <a:cubicBezTo>
                  <a:pt x="617" y="224"/>
                  <a:pt x="630" y="239"/>
                  <a:pt x="628" y="207"/>
                </a:cubicBezTo>
                <a:cubicBezTo>
                  <a:pt x="627" y="176"/>
                  <a:pt x="619" y="201"/>
                  <a:pt x="611" y="194"/>
                </a:cubicBezTo>
                <a:cubicBezTo>
                  <a:pt x="602" y="188"/>
                  <a:pt x="609" y="187"/>
                  <a:pt x="610" y="162"/>
                </a:cubicBezTo>
                <a:cubicBezTo>
                  <a:pt x="612" y="137"/>
                  <a:pt x="610" y="162"/>
                  <a:pt x="629" y="165"/>
                </a:cubicBezTo>
                <a:cubicBezTo>
                  <a:pt x="649" y="169"/>
                  <a:pt x="637" y="160"/>
                  <a:pt x="642" y="135"/>
                </a:cubicBezTo>
                <a:cubicBezTo>
                  <a:pt x="648" y="111"/>
                  <a:pt x="644" y="118"/>
                  <a:pt x="643" y="95"/>
                </a:cubicBezTo>
                <a:cubicBezTo>
                  <a:pt x="643" y="71"/>
                  <a:pt x="646" y="67"/>
                  <a:pt x="640" y="47"/>
                </a:cubicBezTo>
                <a:cubicBezTo>
                  <a:pt x="634" y="27"/>
                  <a:pt x="640" y="47"/>
                  <a:pt x="637" y="41"/>
                </a:cubicBezTo>
                <a:cubicBezTo>
                  <a:pt x="634" y="34"/>
                  <a:pt x="641" y="29"/>
                  <a:pt x="635" y="14"/>
                </a:cubicBezTo>
                <a:cubicBezTo>
                  <a:pt x="630" y="0"/>
                  <a:pt x="621" y="18"/>
                  <a:pt x="609" y="37"/>
                </a:cubicBezTo>
                <a:cubicBezTo>
                  <a:pt x="598" y="57"/>
                  <a:pt x="609" y="49"/>
                  <a:pt x="587" y="40"/>
                </a:cubicBezTo>
                <a:cubicBezTo>
                  <a:pt x="565" y="31"/>
                  <a:pt x="573" y="38"/>
                  <a:pt x="566" y="56"/>
                </a:cubicBezTo>
                <a:cubicBezTo>
                  <a:pt x="558" y="74"/>
                  <a:pt x="566" y="72"/>
                  <a:pt x="579" y="89"/>
                </a:cubicBezTo>
                <a:cubicBezTo>
                  <a:pt x="592" y="107"/>
                  <a:pt x="588" y="101"/>
                  <a:pt x="575" y="97"/>
                </a:cubicBezTo>
                <a:cubicBezTo>
                  <a:pt x="561" y="92"/>
                  <a:pt x="567" y="97"/>
                  <a:pt x="547" y="92"/>
                </a:cubicBezTo>
                <a:cubicBezTo>
                  <a:pt x="526" y="87"/>
                  <a:pt x="535" y="88"/>
                  <a:pt x="520" y="89"/>
                </a:cubicBezTo>
                <a:cubicBezTo>
                  <a:pt x="506" y="90"/>
                  <a:pt x="507" y="78"/>
                  <a:pt x="492" y="75"/>
                </a:cubicBezTo>
                <a:cubicBezTo>
                  <a:pt x="478" y="71"/>
                  <a:pt x="479" y="68"/>
                  <a:pt x="468" y="66"/>
                </a:cubicBezTo>
                <a:cubicBezTo>
                  <a:pt x="456" y="64"/>
                  <a:pt x="457" y="51"/>
                  <a:pt x="431" y="64"/>
                </a:cubicBezTo>
                <a:cubicBezTo>
                  <a:pt x="405" y="77"/>
                  <a:pt x="447" y="69"/>
                  <a:pt x="451" y="74"/>
                </a:cubicBezTo>
                <a:cubicBezTo>
                  <a:pt x="456" y="80"/>
                  <a:pt x="450" y="87"/>
                  <a:pt x="437" y="92"/>
                </a:cubicBezTo>
                <a:cubicBezTo>
                  <a:pt x="424" y="96"/>
                  <a:pt x="430" y="102"/>
                  <a:pt x="439" y="112"/>
                </a:cubicBezTo>
                <a:cubicBezTo>
                  <a:pt x="447" y="121"/>
                  <a:pt x="442" y="121"/>
                  <a:pt x="423" y="128"/>
                </a:cubicBezTo>
                <a:cubicBezTo>
                  <a:pt x="404" y="135"/>
                  <a:pt x="421" y="157"/>
                  <a:pt x="423" y="167"/>
                </a:cubicBezTo>
                <a:cubicBezTo>
                  <a:pt x="424" y="178"/>
                  <a:pt x="432" y="185"/>
                  <a:pt x="421" y="190"/>
                </a:cubicBezTo>
                <a:cubicBezTo>
                  <a:pt x="411" y="195"/>
                  <a:pt x="414" y="191"/>
                  <a:pt x="400" y="205"/>
                </a:cubicBezTo>
                <a:cubicBezTo>
                  <a:pt x="385" y="218"/>
                  <a:pt x="388" y="216"/>
                  <a:pt x="373" y="226"/>
                </a:cubicBezTo>
                <a:cubicBezTo>
                  <a:pt x="359" y="236"/>
                  <a:pt x="378" y="234"/>
                  <a:pt x="366" y="250"/>
                </a:cubicBezTo>
                <a:cubicBezTo>
                  <a:pt x="354" y="267"/>
                  <a:pt x="353" y="258"/>
                  <a:pt x="337" y="271"/>
                </a:cubicBezTo>
                <a:cubicBezTo>
                  <a:pt x="321" y="285"/>
                  <a:pt x="336" y="294"/>
                  <a:pt x="347" y="306"/>
                </a:cubicBezTo>
                <a:cubicBezTo>
                  <a:pt x="359" y="319"/>
                  <a:pt x="359" y="319"/>
                  <a:pt x="378" y="338"/>
                </a:cubicBezTo>
                <a:cubicBezTo>
                  <a:pt x="398" y="357"/>
                  <a:pt x="392" y="362"/>
                  <a:pt x="427" y="372"/>
                </a:cubicBezTo>
                <a:cubicBezTo>
                  <a:pt x="462" y="381"/>
                  <a:pt x="436" y="363"/>
                  <a:pt x="459" y="365"/>
                </a:cubicBezTo>
                <a:cubicBezTo>
                  <a:pt x="483" y="368"/>
                  <a:pt x="478" y="368"/>
                  <a:pt x="498" y="374"/>
                </a:cubicBezTo>
                <a:cubicBezTo>
                  <a:pt x="517" y="380"/>
                  <a:pt x="498" y="374"/>
                  <a:pt x="479" y="378"/>
                </a:cubicBezTo>
                <a:cubicBezTo>
                  <a:pt x="459" y="383"/>
                  <a:pt x="461" y="384"/>
                  <a:pt x="442" y="387"/>
                </a:cubicBezTo>
                <a:cubicBezTo>
                  <a:pt x="423" y="390"/>
                  <a:pt x="424" y="393"/>
                  <a:pt x="407" y="385"/>
                </a:cubicBezTo>
                <a:cubicBezTo>
                  <a:pt x="389" y="378"/>
                  <a:pt x="385" y="373"/>
                  <a:pt x="374" y="364"/>
                </a:cubicBezTo>
                <a:cubicBezTo>
                  <a:pt x="364" y="356"/>
                  <a:pt x="356" y="346"/>
                  <a:pt x="337" y="335"/>
                </a:cubicBezTo>
                <a:cubicBezTo>
                  <a:pt x="318" y="323"/>
                  <a:pt x="321" y="321"/>
                  <a:pt x="311" y="310"/>
                </a:cubicBezTo>
                <a:cubicBezTo>
                  <a:pt x="300" y="299"/>
                  <a:pt x="299" y="291"/>
                  <a:pt x="297" y="264"/>
                </a:cubicBezTo>
                <a:cubicBezTo>
                  <a:pt x="296" y="238"/>
                  <a:pt x="296" y="241"/>
                  <a:pt x="272" y="236"/>
                </a:cubicBezTo>
                <a:cubicBezTo>
                  <a:pt x="249" y="230"/>
                  <a:pt x="257" y="240"/>
                  <a:pt x="238" y="255"/>
                </a:cubicBezTo>
                <a:cubicBezTo>
                  <a:pt x="219" y="270"/>
                  <a:pt x="227" y="270"/>
                  <a:pt x="221" y="292"/>
                </a:cubicBezTo>
                <a:cubicBezTo>
                  <a:pt x="215" y="315"/>
                  <a:pt x="218" y="313"/>
                  <a:pt x="218" y="331"/>
                </a:cubicBezTo>
                <a:cubicBezTo>
                  <a:pt x="218" y="348"/>
                  <a:pt x="220" y="344"/>
                  <a:pt x="213" y="359"/>
                </a:cubicBezTo>
                <a:cubicBezTo>
                  <a:pt x="205" y="373"/>
                  <a:pt x="208" y="360"/>
                  <a:pt x="218" y="375"/>
                </a:cubicBezTo>
                <a:cubicBezTo>
                  <a:pt x="229" y="390"/>
                  <a:pt x="224" y="388"/>
                  <a:pt x="207" y="388"/>
                </a:cubicBezTo>
                <a:cubicBezTo>
                  <a:pt x="189" y="389"/>
                  <a:pt x="194" y="381"/>
                  <a:pt x="179" y="364"/>
                </a:cubicBezTo>
                <a:cubicBezTo>
                  <a:pt x="164" y="348"/>
                  <a:pt x="163" y="362"/>
                  <a:pt x="151" y="363"/>
                </a:cubicBezTo>
                <a:cubicBezTo>
                  <a:pt x="139" y="364"/>
                  <a:pt x="125" y="399"/>
                  <a:pt x="111" y="416"/>
                </a:cubicBezTo>
                <a:cubicBezTo>
                  <a:pt x="98" y="433"/>
                  <a:pt x="107" y="429"/>
                  <a:pt x="120" y="452"/>
                </a:cubicBezTo>
                <a:cubicBezTo>
                  <a:pt x="134" y="475"/>
                  <a:pt x="112" y="474"/>
                  <a:pt x="153" y="472"/>
                </a:cubicBezTo>
                <a:cubicBezTo>
                  <a:pt x="194" y="470"/>
                  <a:pt x="154" y="460"/>
                  <a:pt x="188" y="457"/>
                </a:cubicBezTo>
                <a:cubicBezTo>
                  <a:pt x="222" y="455"/>
                  <a:pt x="210" y="462"/>
                  <a:pt x="228" y="441"/>
                </a:cubicBezTo>
                <a:cubicBezTo>
                  <a:pt x="245" y="419"/>
                  <a:pt x="241" y="428"/>
                  <a:pt x="260" y="434"/>
                </a:cubicBezTo>
                <a:cubicBezTo>
                  <a:pt x="279" y="440"/>
                  <a:pt x="269" y="454"/>
                  <a:pt x="297" y="462"/>
                </a:cubicBezTo>
                <a:cubicBezTo>
                  <a:pt x="325" y="470"/>
                  <a:pt x="307" y="459"/>
                  <a:pt x="334" y="449"/>
                </a:cubicBezTo>
                <a:cubicBezTo>
                  <a:pt x="360" y="440"/>
                  <a:pt x="334" y="449"/>
                  <a:pt x="329" y="466"/>
                </a:cubicBezTo>
                <a:cubicBezTo>
                  <a:pt x="325" y="483"/>
                  <a:pt x="329" y="466"/>
                  <a:pt x="316" y="476"/>
                </a:cubicBezTo>
                <a:cubicBezTo>
                  <a:pt x="303" y="486"/>
                  <a:pt x="316" y="476"/>
                  <a:pt x="307" y="488"/>
                </a:cubicBezTo>
                <a:cubicBezTo>
                  <a:pt x="299" y="499"/>
                  <a:pt x="304" y="501"/>
                  <a:pt x="316" y="507"/>
                </a:cubicBezTo>
                <a:cubicBezTo>
                  <a:pt x="328" y="513"/>
                  <a:pt x="322" y="519"/>
                  <a:pt x="331" y="539"/>
                </a:cubicBezTo>
                <a:cubicBezTo>
                  <a:pt x="340" y="560"/>
                  <a:pt x="344" y="543"/>
                  <a:pt x="347" y="527"/>
                </a:cubicBezTo>
                <a:cubicBezTo>
                  <a:pt x="350" y="511"/>
                  <a:pt x="352" y="516"/>
                  <a:pt x="359" y="501"/>
                </a:cubicBezTo>
                <a:cubicBezTo>
                  <a:pt x="367" y="485"/>
                  <a:pt x="363" y="491"/>
                  <a:pt x="359" y="480"/>
                </a:cubicBezTo>
                <a:cubicBezTo>
                  <a:pt x="356" y="469"/>
                  <a:pt x="359" y="472"/>
                  <a:pt x="369" y="458"/>
                </a:cubicBezTo>
                <a:cubicBezTo>
                  <a:pt x="379" y="444"/>
                  <a:pt x="383" y="446"/>
                  <a:pt x="392" y="436"/>
                </a:cubicBezTo>
                <a:cubicBezTo>
                  <a:pt x="401" y="426"/>
                  <a:pt x="402" y="425"/>
                  <a:pt x="406" y="445"/>
                </a:cubicBezTo>
                <a:cubicBezTo>
                  <a:pt x="409" y="465"/>
                  <a:pt x="391" y="464"/>
                  <a:pt x="384" y="477"/>
                </a:cubicBezTo>
                <a:cubicBezTo>
                  <a:pt x="376" y="490"/>
                  <a:pt x="382" y="485"/>
                  <a:pt x="387" y="492"/>
                </a:cubicBezTo>
                <a:cubicBezTo>
                  <a:pt x="391" y="498"/>
                  <a:pt x="396" y="491"/>
                  <a:pt x="421" y="493"/>
                </a:cubicBezTo>
                <a:cubicBezTo>
                  <a:pt x="446" y="496"/>
                  <a:pt x="421" y="493"/>
                  <a:pt x="406" y="502"/>
                </a:cubicBezTo>
                <a:cubicBezTo>
                  <a:pt x="391" y="510"/>
                  <a:pt x="406" y="502"/>
                  <a:pt x="394" y="504"/>
                </a:cubicBezTo>
                <a:cubicBezTo>
                  <a:pt x="382" y="506"/>
                  <a:pt x="387" y="506"/>
                  <a:pt x="384" y="513"/>
                </a:cubicBezTo>
                <a:cubicBezTo>
                  <a:pt x="381" y="519"/>
                  <a:pt x="381" y="530"/>
                  <a:pt x="390" y="543"/>
                </a:cubicBezTo>
                <a:cubicBezTo>
                  <a:pt x="399" y="557"/>
                  <a:pt x="408" y="545"/>
                  <a:pt x="437" y="552"/>
                </a:cubicBezTo>
                <a:cubicBezTo>
                  <a:pt x="467" y="559"/>
                  <a:pt x="437" y="552"/>
                  <a:pt x="424" y="558"/>
                </a:cubicBezTo>
                <a:cubicBezTo>
                  <a:pt x="411" y="564"/>
                  <a:pt x="414" y="563"/>
                  <a:pt x="405" y="569"/>
                </a:cubicBezTo>
                <a:cubicBezTo>
                  <a:pt x="396" y="575"/>
                  <a:pt x="398" y="574"/>
                  <a:pt x="395" y="593"/>
                </a:cubicBezTo>
                <a:cubicBezTo>
                  <a:pt x="392" y="611"/>
                  <a:pt x="398" y="605"/>
                  <a:pt x="399" y="631"/>
                </a:cubicBezTo>
                <a:cubicBezTo>
                  <a:pt x="401" y="658"/>
                  <a:pt x="399" y="642"/>
                  <a:pt x="422" y="655"/>
                </a:cubicBezTo>
                <a:cubicBezTo>
                  <a:pt x="444" y="668"/>
                  <a:pt x="438" y="654"/>
                  <a:pt x="464" y="649"/>
                </a:cubicBezTo>
                <a:cubicBezTo>
                  <a:pt x="491" y="643"/>
                  <a:pt x="476" y="651"/>
                  <a:pt x="495" y="650"/>
                </a:cubicBezTo>
                <a:cubicBezTo>
                  <a:pt x="514" y="650"/>
                  <a:pt x="500" y="657"/>
                  <a:pt x="498" y="664"/>
                </a:cubicBezTo>
                <a:cubicBezTo>
                  <a:pt x="497" y="670"/>
                  <a:pt x="494" y="669"/>
                  <a:pt x="472" y="664"/>
                </a:cubicBezTo>
                <a:cubicBezTo>
                  <a:pt x="450" y="659"/>
                  <a:pt x="472" y="664"/>
                  <a:pt x="472" y="692"/>
                </a:cubicBezTo>
                <a:cubicBezTo>
                  <a:pt x="472" y="719"/>
                  <a:pt x="472" y="692"/>
                  <a:pt x="484" y="701"/>
                </a:cubicBezTo>
                <a:cubicBezTo>
                  <a:pt x="496" y="711"/>
                  <a:pt x="499" y="705"/>
                  <a:pt x="509" y="714"/>
                </a:cubicBezTo>
                <a:cubicBezTo>
                  <a:pt x="519" y="723"/>
                  <a:pt x="502" y="717"/>
                  <a:pt x="493" y="714"/>
                </a:cubicBezTo>
                <a:cubicBezTo>
                  <a:pt x="484" y="711"/>
                  <a:pt x="477" y="714"/>
                  <a:pt x="477" y="721"/>
                </a:cubicBezTo>
                <a:cubicBezTo>
                  <a:pt x="477" y="727"/>
                  <a:pt x="477" y="714"/>
                  <a:pt x="475" y="734"/>
                </a:cubicBezTo>
                <a:cubicBezTo>
                  <a:pt x="474" y="754"/>
                  <a:pt x="495" y="756"/>
                  <a:pt x="515" y="767"/>
                </a:cubicBezTo>
                <a:cubicBezTo>
                  <a:pt x="536" y="777"/>
                  <a:pt x="533" y="777"/>
                  <a:pt x="542" y="749"/>
                </a:cubicBezTo>
                <a:cubicBezTo>
                  <a:pt x="550" y="722"/>
                  <a:pt x="545" y="743"/>
                  <a:pt x="567" y="730"/>
                </a:cubicBezTo>
                <a:cubicBezTo>
                  <a:pt x="589" y="718"/>
                  <a:pt x="567" y="730"/>
                  <a:pt x="577" y="745"/>
                </a:cubicBezTo>
                <a:cubicBezTo>
                  <a:pt x="587" y="761"/>
                  <a:pt x="578" y="754"/>
                  <a:pt x="567" y="773"/>
                </a:cubicBezTo>
                <a:cubicBezTo>
                  <a:pt x="555" y="792"/>
                  <a:pt x="567" y="773"/>
                  <a:pt x="555" y="795"/>
                </a:cubicBezTo>
                <a:cubicBezTo>
                  <a:pt x="544" y="816"/>
                  <a:pt x="561" y="797"/>
                  <a:pt x="577" y="811"/>
                </a:cubicBezTo>
                <a:cubicBezTo>
                  <a:pt x="594" y="825"/>
                  <a:pt x="592" y="811"/>
                  <a:pt x="610" y="803"/>
                </a:cubicBezTo>
                <a:cubicBezTo>
                  <a:pt x="627" y="794"/>
                  <a:pt x="625" y="799"/>
                  <a:pt x="650" y="799"/>
                </a:cubicBezTo>
                <a:cubicBezTo>
                  <a:pt x="675" y="799"/>
                  <a:pt x="661" y="805"/>
                  <a:pt x="673" y="819"/>
                </a:cubicBezTo>
                <a:cubicBezTo>
                  <a:pt x="685" y="833"/>
                  <a:pt x="682" y="829"/>
                  <a:pt x="702" y="839"/>
                </a:cubicBezTo>
                <a:cubicBezTo>
                  <a:pt x="721" y="849"/>
                  <a:pt x="712" y="849"/>
                  <a:pt x="702" y="859"/>
                </a:cubicBezTo>
                <a:cubicBezTo>
                  <a:pt x="691" y="869"/>
                  <a:pt x="696" y="852"/>
                  <a:pt x="685" y="841"/>
                </a:cubicBezTo>
                <a:cubicBezTo>
                  <a:pt x="675" y="830"/>
                  <a:pt x="669" y="835"/>
                  <a:pt x="656" y="827"/>
                </a:cubicBezTo>
                <a:cubicBezTo>
                  <a:pt x="642" y="819"/>
                  <a:pt x="645" y="826"/>
                  <a:pt x="632" y="826"/>
                </a:cubicBezTo>
                <a:cubicBezTo>
                  <a:pt x="619" y="826"/>
                  <a:pt x="613" y="830"/>
                  <a:pt x="598" y="825"/>
                </a:cubicBezTo>
                <a:cubicBezTo>
                  <a:pt x="583" y="820"/>
                  <a:pt x="600" y="850"/>
                  <a:pt x="600" y="859"/>
                </a:cubicBezTo>
                <a:cubicBezTo>
                  <a:pt x="600" y="868"/>
                  <a:pt x="600" y="873"/>
                  <a:pt x="606" y="890"/>
                </a:cubicBezTo>
                <a:cubicBezTo>
                  <a:pt x="612" y="908"/>
                  <a:pt x="599" y="899"/>
                  <a:pt x="591" y="896"/>
                </a:cubicBezTo>
                <a:cubicBezTo>
                  <a:pt x="584" y="893"/>
                  <a:pt x="581" y="888"/>
                  <a:pt x="574" y="866"/>
                </a:cubicBezTo>
                <a:cubicBezTo>
                  <a:pt x="566" y="845"/>
                  <a:pt x="563" y="867"/>
                  <a:pt x="546" y="885"/>
                </a:cubicBezTo>
                <a:cubicBezTo>
                  <a:pt x="528" y="903"/>
                  <a:pt x="544" y="914"/>
                  <a:pt x="546" y="941"/>
                </a:cubicBezTo>
                <a:cubicBezTo>
                  <a:pt x="548" y="968"/>
                  <a:pt x="546" y="960"/>
                  <a:pt x="552" y="987"/>
                </a:cubicBezTo>
                <a:cubicBezTo>
                  <a:pt x="558" y="1014"/>
                  <a:pt x="552" y="1004"/>
                  <a:pt x="541" y="1029"/>
                </a:cubicBezTo>
                <a:cubicBezTo>
                  <a:pt x="529" y="1054"/>
                  <a:pt x="522" y="1032"/>
                  <a:pt x="520" y="1015"/>
                </a:cubicBezTo>
                <a:cubicBezTo>
                  <a:pt x="518" y="997"/>
                  <a:pt x="513" y="994"/>
                  <a:pt x="517" y="977"/>
                </a:cubicBezTo>
                <a:cubicBezTo>
                  <a:pt x="521" y="960"/>
                  <a:pt x="515" y="964"/>
                  <a:pt x="496" y="947"/>
                </a:cubicBezTo>
                <a:cubicBezTo>
                  <a:pt x="477" y="930"/>
                  <a:pt x="475" y="948"/>
                  <a:pt x="465" y="951"/>
                </a:cubicBezTo>
                <a:cubicBezTo>
                  <a:pt x="455" y="953"/>
                  <a:pt x="456" y="942"/>
                  <a:pt x="451" y="917"/>
                </a:cubicBezTo>
                <a:cubicBezTo>
                  <a:pt x="447" y="891"/>
                  <a:pt x="441" y="912"/>
                  <a:pt x="435" y="923"/>
                </a:cubicBezTo>
                <a:cubicBezTo>
                  <a:pt x="429" y="933"/>
                  <a:pt x="425" y="916"/>
                  <a:pt x="429" y="900"/>
                </a:cubicBezTo>
                <a:cubicBezTo>
                  <a:pt x="434" y="884"/>
                  <a:pt x="417" y="894"/>
                  <a:pt x="404" y="889"/>
                </a:cubicBezTo>
                <a:cubicBezTo>
                  <a:pt x="391" y="885"/>
                  <a:pt x="395" y="886"/>
                  <a:pt x="391" y="879"/>
                </a:cubicBezTo>
                <a:cubicBezTo>
                  <a:pt x="386" y="872"/>
                  <a:pt x="374" y="865"/>
                  <a:pt x="348" y="877"/>
                </a:cubicBezTo>
                <a:cubicBezTo>
                  <a:pt x="321" y="889"/>
                  <a:pt x="339" y="890"/>
                  <a:pt x="355" y="910"/>
                </a:cubicBezTo>
                <a:cubicBezTo>
                  <a:pt x="372" y="929"/>
                  <a:pt x="375" y="912"/>
                  <a:pt x="362" y="923"/>
                </a:cubicBezTo>
                <a:cubicBezTo>
                  <a:pt x="350" y="935"/>
                  <a:pt x="367" y="936"/>
                  <a:pt x="382" y="954"/>
                </a:cubicBezTo>
                <a:cubicBezTo>
                  <a:pt x="397" y="972"/>
                  <a:pt x="394" y="949"/>
                  <a:pt x="394" y="966"/>
                </a:cubicBezTo>
                <a:cubicBezTo>
                  <a:pt x="394" y="983"/>
                  <a:pt x="394" y="966"/>
                  <a:pt x="382" y="976"/>
                </a:cubicBezTo>
                <a:cubicBezTo>
                  <a:pt x="371" y="986"/>
                  <a:pt x="382" y="976"/>
                  <a:pt x="362" y="975"/>
                </a:cubicBezTo>
                <a:cubicBezTo>
                  <a:pt x="342" y="974"/>
                  <a:pt x="366" y="986"/>
                  <a:pt x="363" y="1001"/>
                </a:cubicBezTo>
                <a:cubicBezTo>
                  <a:pt x="359" y="1015"/>
                  <a:pt x="368" y="1013"/>
                  <a:pt x="384" y="1023"/>
                </a:cubicBezTo>
                <a:cubicBezTo>
                  <a:pt x="401" y="1033"/>
                  <a:pt x="389" y="1030"/>
                  <a:pt x="373" y="1041"/>
                </a:cubicBezTo>
                <a:cubicBezTo>
                  <a:pt x="356" y="1052"/>
                  <a:pt x="364" y="1045"/>
                  <a:pt x="363" y="1031"/>
                </a:cubicBezTo>
                <a:cubicBezTo>
                  <a:pt x="362" y="1018"/>
                  <a:pt x="355" y="1011"/>
                  <a:pt x="350" y="992"/>
                </a:cubicBezTo>
                <a:cubicBezTo>
                  <a:pt x="346" y="973"/>
                  <a:pt x="347" y="975"/>
                  <a:pt x="347" y="959"/>
                </a:cubicBezTo>
                <a:cubicBezTo>
                  <a:pt x="347" y="943"/>
                  <a:pt x="338" y="956"/>
                  <a:pt x="342" y="940"/>
                </a:cubicBezTo>
                <a:cubicBezTo>
                  <a:pt x="347" y="924"/>
                  <a:pt x="332" y="929"/>
                  <a:pt x="313" y="932"/>
                </a:cubicBezTo>
                <a:cubicBezTo>
                  <a:pt x="294" y="935"/>
                  <a:pt x="294" y="944"/>
                  <a:pt x="275" y="954"/>
                </a:cubicBezTo>
                <a:cubicBezTo>
                  <a:pt x="255" y="964"/>
                  <a:pt x="269" y="944"/>
                  <a:pt x="249" y="953"/>
                </a:cubicBezTo>
                <a:cubicBezTo>
                  <a:pt x="230" y="961"/>
                  <a:pt x="254" y="960"/>
                  <a:pt x="255" y="964"/>
                </a:cubicBezTo>
                <a:cubicBezTo>
                  <a:pt x="257" y="968"/>
                  <a:pt x="258" y="979"/>
                  <a:pt x="270" y="989"/>
                </a:cubicBezTo>
                <a:cubicBezTo>
                  <a:pt x="282" y="998"/>
                  <a:pt x="270" y="989"/>
                  <a:pt x="258" y="993"/>
                </a:cubicBezTo>
                <a:cubicBezTo>
                  <a:pt x="247" y="998"/>
                  <a:pt x="241" y="993"/>
                  <a:pt x="230" y="995"/>
                </a:cubicBezTo>
                <a:cubicBezTo>
                  <a:pt x="220" y="997"/>
                  <a:pt x="216" y="1011"/>
                  <a:pt x="210" y="1008"/>
                </a:cubicBezTo>
                <a:cubicBezTo>
                  <a:pt x="204" y="1006"/>
                  <a:pt x="222" y="1014"/>
                  <a:pt x="216" y="1011"/>
                </a:cubicBezTo>
                <a:cubicBezTo>
                  <a:pt x="210" y="1008"/>
                  <a:pt x="195" y="996"/>
                  <a:pt x="174" y="987"/>
                </a:cubicBezTo>
                <a:cubicBezTo>
                  <a:pt x="153" y="978"/>
                  <a:pt x="180" y="968"/>
                  <a:pt x="159" y="954"/>
                </a:cubicBezTo>
                <a:cubicBezTo>
                  <a:pt x="139" y="940"/>
                  <a:pt x="136" y="954"/>
                  <a:pt x="119" y="962"/>
                </a:cubicBezTo>
                <a:cubicBezTo>
                  <a:pt x="103" y="969"/>
                  <a:pt x="102" y="958"/>
                  <a:pt x="75" y="960"/>
                </a:cubicBezTo>
                <a:cubicBezTo>
                  <a:pt x="49" y="961"/>
                  <a:pt x="44" y="964"/>
                  <a:pt x="22" y="983"/>
                </a:cubicBezTo>
                <a:cubicBezTo>
                  <a:pt x="0" y="1002"/>
                  <a:pt x="15" y="996"/>
                  <a:pt x="18" y="1022"/>
                </a:cubicBezTo>
                <a:cubicBezTo>
                  <a:pt x="21" y="1049"/>
                  <a:pt x="18" y="1022"/>
                  <a:pt x="37" y="1037"/>
                </a:cubicBezTo>
                <a:cubicBezTo>
                  <a:pt x="56" y="1051"/>
                  <a:pt x="33" y="1046"/>
                  <a:pt x="27" y="1058"/>
                </a:cubicBezTo>
                <a:cubicBezTo>
                  <a:pt x="21" y="1069"/>
                  <a:pt x="22" y="1073"/>
                  <a:pt x="14" y="1089"/>
                </a:cubicBezTo>
                <a:cubicBezTo>
                  <a:pt x="5" y="1105"/>
                  <a:pt x="6" y="1102"/>
                  <a:pt x="24" y="1118"/>
                </a:cubicBezTo>
                <a:cubicBezTo>
                  <a:pt x="42" y="1133"/>
                  <a:pt x="24" y="1118"/>
                  <a:pt x="17" y="1133"/>
                </a:cubicBezTo>
                <a:cubicBezTo>
                  <a:pt x="9" y="1149"/>
                  <a:pt x="17" y="1155"/>
                  <a:pt x="34" y="1164"/>
                </a:cubicBezTo>
                <a:cubicBezTo>
                  <a:pt x="52" y="1173"/>
                  <a:pt x="52" y="1175"/>
                  <a:pt x="71" y="1181"/>
                </a:cubicBezTo>
                <a:cubicBezTo>
                  <a:pt x="91" y="1188"/>
                  <a:pt x="94" y="1184"/>
                  <a:pt x="109" y="1191"/>
                </a:cubicBezTo>
                <a:cubicBezTo>
                  <a:pt x="123" y="1198"/>
                  <a:pt x="97" y="1201"/>
                  <a:pt x="89" y="1213"/>
                </a:cubicBezTo>
                <a:cubicBezTo>
                  <a:pt x="82" y="1225"/>
                  <a:pt x="98" y="1231"/>
                  <a:pt x="129" y="1240"/>
                </a:cubicBezTo>
                <a:cubicBezTo>
                  <a:pt x="161" y="1250"/>
                  <a:pt x="127" y="1256"/>
                  <a:pt x="147" y="1255"/>
                </a:cubicBezTo>
                <a:cubicBezTo>
                  <a:pt x="147" y="1255"/>
                  <a:pt x="165" y="1251"/>
                  <a:pt x="178" y="1234"/>
                </a:cubicBezTo>
                <a:cubicBezTo>
                  <a:pt x="192" y="1218"/>
                  <a:pt x="171" y="1225"/>
                  <a:pt x="195" y="1215"/>
                </a:cubicBezTo>
                <a:cubicBezTo>
                  <a:pt x="218" y="1205"/>
                  <a:pt x="195" y="1215"/>
                  <a:pt x="205" y="1224"/>
                </a:cubicBezTo>
                <a:cubicBezTo>
                  <a:pt x="215" y="1232"/>
                  <a:pt x="217" y="1216"/>
                  <a:pt x="239" y="1194"/>
                </a:cubicBezTo>
                <a:cubicBezTo>
                  <a:pt x="260" y="1173"/>
                  <a:pt x="230" y="1207"/>
                  <a:pt x="246" y="1223"/>
                </a:cubicBezTo>
                <a:cubicBezTo>
                  <a:pt x="263" y="1238"/>
                  <a:pt x="241" y="1241"/>
                  <a:pt x="239" y="1265"/>
                </a:cubicBezTo>
                <a:cubicBezTo>
                  <a:pt x="238" y="1289"/>
                  <a:pt x="242" y="1284"/>
                  <a:pt x="254" y="1275"/>
                </a:cubicBezTo>
                <a:cubicBezTo>
                  <a:pt x="265" y="1267"/>
                  <a:pt x="254" y="1261"/>
                  <a:pt x="269" y="1244"/>
                </a:cubicBezTo>
                <a:cubicBezTo>
                  <a:pt x="283" y="1227"/>
                  <a:pt x="278" y="1231"/>
                  <a:pt x="301" y="1232"/>
                </a:cubicBezTo>
                <a:cubicBezTo>
                  <a:pt x="325" y="1233"/>
                  <a:pt x="304" y="1221"/>
                  <a:pt x="311" y="1211"/>
                </a:cubicBezTo>
                <a:cubicBezTo>
                  <a:pt x="319" y="1201"/>
                  <a:pt x="308" y="1193"/>
                  <a:pt x="295" y="1186"/>
                </a:cubicBezTo>
                <a:cubicBezTo>
                  <a:pt x="282" y="1179"/>
                  <a:pt x="283" y="1174"/>
                  <a:pt x="287" y="1148"/>
                </a:cubicBezTo>
                <a:cubicBezTo>
                  <a:pt x="292" y="1123"/>
                  <a:pt x="296" y="1151"/>
                  <a:pt x="313" y="1160"/>
                </a:cubicBezTo>
                <a:cubicBezTo>
                  <a:pt x="329" y="1169"/>
                  <a:pt x="307" y="1163"/>
                  <a:pt x="310" y="1177"/>
                </a:cubicBezTo>
                <a:cubicBezTo>
                  <a:pt x="313" y="1192"/>
                  <a:pt x="329" y="1182"/>
                  <a:pt x="339" y="1191"/>
                </a:cubicBezTo>
                <a:cubicBezTo>
                  <a:pt x="350" y="1199"/>
                  <a:pt x="332" y="1196"/>
                  <a:pt x="329" y="1208"/>
                </a:cubicBezTo>
                <a:cubicBezTo>
                  <a:pt x="326" y="1220"/>
                  <a:pt x="325" y="1233"/>
                  <a:pt x="337" y="1234"/>
                </a:cubicBezTo>
                <a:cubicBezTo>
                  <a:pt x="349" y="1234"/>
                  <a:pt x="380" y="1227"/>
                  <a:pt x="365" y="1238"/>
                </a:cubicBezTo>
                <a:cubicBezTo>
                  <a:pt x="350" y="1248"/>
                  <a:pt x="346" y="1241"/>
                  <a:pt x="332" y="1249"/>
                </a:cubicBezTo>
                <a:cubicBezTo>
                  <a:pt x="319" y="1258"/>
                  <a:pt x="343" y="1263"/>
                  <a:pt x="331" y="1264"/>
                </a:cubicBezTo>
                <a:cubicBezTo>
                  <a:pt x="319" y="1265"/>
                  <a:pt x="313" y="1255"/>
                  <a:pt x="291" y="1252"/>
                </a:cubicBezTo>
                <a:cubicBezTo>
                  <a:pt x="269" y="1248"/>
                  <a:pt x="270" y="1265"/>
                  <a:pt x="259" y="1288"/>
                </a:cubicBezTo>
                <a:cubicBezTo>
                  <a:pt x="247" y="1310"/>
                  <a:pt x="257" y="1319"/>
                  <a:pt x="288" y="1336"/>
                </a:cubicBezTo>
                <a:cubicBezTo>
                  <a:pt x="320" y="1354"/>
                  <a:pt x="302" y="1338"/>
                  <a:pt x="314" y="1344"/>
                </a:cubicBezTo>
                <a:cubicBezTo>
                  <a:pt x="326" y="1350"/>
                  <a:pt x="308" y="1366"/>
                  <a:pt x="321" y="1398"/>
                </a:cubicBezTo>
                <a:cubicBezTo>
                  <a:pt x="335" y="1429"/>
                  <a:pt x="329" y="1397"/>
                  <a:pt x="348" y="1388"/>
                </a:cubicBezTo>
                <a:cubicBezTo>
                  <a:pt x="367" y="1380"/>
                  <a:pt x="344" y="1399"/>
                  <a:pt x="361" y="1401"/>
                </a:cubicBezTo>
                <a:cubicBezTo>
                  <a:pt x="379" y="1403"/>
                  <a:pt x="367" y="1397"/>
                  <a:pt x="384" y="1405"/>
                </a:cubicBezTo>
                <a:cubicBezTo>
                  <a:pt x="400" y="1412"/>
                  <a:pt x="393" y="1448"/>
                  <a:pt x="412" y="1434"/>
                </a:cubicBezTo>
                <a:cubicBezTo>
                  <a:pt x="431" y="1420"/>
                  <a:pt x="419" y="1423"/>
                  <a:pt x="419" y="1375"/>
                </a:cubicBezTo>
                <a:cubicBezTo>
                  <a:pt x="419" y="1328"/>
                  <a:pt x="412" y="1354"/>
                  <a:pt x="431" y="1357"/>
                </a:cubicBezTo>
                <a:cubicBezTo>
                  <a:pt x="450" y="1361"/>
                  <a:pt x="434" y="1326"/>
                  <a:pt x="448" y="1339"/>
                </a:cubicBezTo>
                <a:cubicBezTo>
                  <a:pt x="463" y="1352"/>
                  <a:pt x="431" y="1357"/>
                  <a:pt x="458" y="1385"/>
                </a:cubicBezTo>
                <a:cubicBezTo>
                  <a:pt x="485" y="1413"/>
                  <a:pt x="474" y="1381"/>
                  <a:pt x="499" y="1348"/>
                </a:cubicBezTo>
                <a:cubicBezTo>
                  <a:pt x="524" y="1316"/>
                  <a:pt x="499" y="1348"/>
                  <a:pt x="494" y="1314"/>
                </a:cubicBezTo>
                <a:cubicBezTo>
                  <a:pt x="489" y="1281"/>
                  <a:pt x="491" y="1301"/>
                  <a:pt x="491" y="1281"/>
                </a:cubicBezTo>
                <a:cubicBezTo>
                  <a:pt x="491" y="1261"/>
                  <a:pt x="495" y="1254"/>
                  <a:pt x="503" y="1240"/>
                </a:cubicBezTo>
                <a:cubicBezTo>
                  <a:pt x="510" y="1225"/>
                  <a:pt x="506" y="1260"/>
                  <a:pt x="512" y="1290"/>
                </a:cubicBezTo>
                <a:cubicBezTo>
                  <a:pt x="518" y="1320"/>
                  <a:pt x="512" y="1290"/>
                  <a:pt x="531" y="1280"/>
                </a:cubicBezTo>
                <a:cubicBezTo>
                  <a:pt x="550" y="1270"/>
                  <a:pt x="537" y="1267"/>
                  <a:pt x="547" y="1267"/>
                </a:cubicBezTo>
                <a:cubicBezTo>
                  <a:pt x="557" y="1268"/>
                  <a:pt x="546" y="1303"/>
                  <a:pt x="546" y="1319"/>
                </a:cubicBezTo>
                <a:cubicBezTo>
                  <a:pt x="546" y="1336"/>
                  <a:pt x="558" y="1327"/>
                  <a:pt x="564" y="1304"/>
                </a:cubicBezTo>
                <a:cubicBezTo>
                  <a:pt x="569" y="1282"/>
                  <a:pt x="558" y="1274"/>
                  <a:pt x="559" y="1260"/>
                </a:cubicBezTo>
                <a:cubicBezTo>
                  <a:pt x="560" y="1245"/>
                  <a:pt x="544" y="1244"/>
                  <a:pt x="538" y="1231"/>
                </a:cubicBezTo>
                <a:cubicBezTo>
                  <a:pt x="532" y="1217"/>
                  <a:pt x="536" y="1197"/>
                  <a:pt x="533" y="1186"/>
                </a:cubicBezTo>
                <a:cubicBezTo>
                  <a:pt x="530" y="1175"/>
                  <a:pt x="524" y="1183"/>
                  <a:pt x="517" y="1187"/>
                </a:cubicBezTo>
                <a:cubicBezTo>
                  <a:pt x="510" y="1190"/>
                  <a:pt x="505" y="1177"/>
                  <a:pt x="496" y="1167"/>
                </a:cubicBezTo>
                <a:cubicBezTo>
                  <a:pt x="487" y="1157"/>
                  <a:pt x="475" y="1141"/>
                  <a:pt x="450" y="1133"/>
                </a:cubicBezTo>
                <a:cubicBezTo>
                  <a:pt x="425" y="1125"/>
                  <a:pt x="454" y="1121"/>
                  <a:pt x="468" y="1124"/>
                </a:cubicBezTo>
                <a:cubicBezTo>
                  <a:pt x="481" y="1128"/>
                  <a:pt x="493" y="1135"/>
                  <a:pt x="494" y="1151"/>
                </a:cubicBezTo>
                <a:cubicBezTo>
                  <a:pt x="496" y="1167"/>
                  <a:pt x="506" y="1160"/>
                  <a:pt x="523" y="1155"/>
                </a:cubicBezTo>
                <a:cubicBezTo>
                  <a:pt x="539" y="1150"/>
                  <a:pt x="524" y="1144"/>
                  <a:pt x="539" y="1150"/>
                </a:cubicBezTo>
                <a:cubicBezTo>
                  <a:pt x="554" y="1156"/>
                  <a:pt x="551" y="1155"/>
                  <a:pt x="571" y="1161"/>
                </a:cubicBezTo>
                <a:cubicBezTo>
                  <a:pt x="592" y="1167"/>
                  <a:pt x="571" y="1161"/>
                  <a:pt x="576" y="1176"/>
                </a:cubicBezTo>
                <a:cubicBezTo>
                  <a:pt x="581" y="1191"/>
                  <a:pt x="560" y="1171"/>
                  <a:pt x="549" y="1187"/>
                </a:cubicBezTo>
                <a:cubicBezTo>
                  <a:pt x="539" y="1203"/>
                  <a:pt x="563" y="1204"/>
                  <a:pt x="559" y="1226"/>
                </a:cubicBezTo>
                <a:cubicBezTo>
                  <a:pt x="554" y="1249"/>
                  <a:pt x="563" y="1240"/>
                  <a:pt x="581" y="1243"/>
                </a:cubicBezTo>
                <a:cubicBezTo>
                  <a:pt x="599" y="1247"/>
                  <a:pt x="581" y="1263"/>
                  <a:pt x="583" y="1288"/>
                </a:cubicBezTo>
                <a:cubicBezTo>
                  <a:pt x="584" y="1312"/>
                  <a:pt x="592" y="1287"/>
                  <a:pt x="603" y="1268"/>
                </a:cubicBezTo>
                <a:cubicBezTo>
                  <a:pt x="615" y="1250"/>
                  <a:pt x="622" y="1242"/>
                  <a:pt x="634" y="1220"/>
                </a:cubicBezTo>
                <a:cubicBezTo>
                  <a:pt x="646" y="1198"/>
                  <a:pt x="651" y="1177"/>
                  <a:pt x="667" y="1156"/>
                </a:cubicBezTo>
                <a:cubicBezTo>
                  <a:pt x="684" y="1135"/>
                  <a:pt x="669" y="1175"/>
                  <a:pt x="657" y="1188"/>
                </a:cubicBezTo>
                <a:cubicBezTo>
                  <a:pt x="646" y="1202"/>
                  <a:pt x="650" y="1208"/>
                  <a:pt x="658" y="1225"/>
                </a:cubicBezTo>
                <a:cubicBezTo>
                  <a:pt x="665" y="1243"/>
                  <a:pt x="658" y="1225"/>
                  <a:pt x="650" y="1238"/>
                </a:cubicBezTo>
                <a:cubicBezTo>
                  <a:pt x="643" y="1251"/>
                  <a:pt x="645" y="1262"/>
                  <a:pt x="643" y="1282"/>
                </a:cubicBezTo>
                <a:cubicBezTo>
                  <a:pt x="642" y="1302"/>
                  <a:pt x="632" y="1315"/>
                  <a:pt x="628" y="1333"/>
                </a:cubicBezTo>
                <a:cubicBezTo>
                  <a:pt x="623" y="1350"/>
                  <a:pt x="619" y="1358"/>
                  <a:pt x="615" y="1382"/>
                </a:cubicBezTo>
                <a:cubicBezTo>
                  <a:pt x="611" y="1406"/>
                  <a:pt x="612" y="1399"/>
                  <a:pt x="624" y="1386"/>
                </a:cubicBezTo>
                <a:cubicBezTo>
                  <a:pt x="635" y="1373"/>
                  <a:pt x="635" y="1340"/>
                  <a:pt x="645" y="1310"/>
                </a:cubicBezTo>
                <a:cubicBezTo>
                  <a:pt x="655" y="1281"/>
                  <a:pt x="655" y="1299"/>
                  <a:pt x="654" y="1281"/>
                </a:cubicBezTo>
                <a:cubicBezTo>
                  <a:pt x="652" y="1264"/>
                  <a:pt x="663" y="1274"/>
                  <a:pt x="674" y="1260"/>
                </a:cubicBezTo>
                <a:cubicBezTo>
                  <a:pt x="686" y="1245"/>
                  <a:pt x="682" y="1249"/>
                  <a:pt x="693" y="1228"/>
                </a:cubicBezTo>
                <a:cubicBezTo>
                  <a:pt x="705" y="1207"/>
                  <a:pt x="699" y="1203"/>
                  <a:pt x="711" y="1193"/>
                </a:cubicBezTo>
                <a:cubicBezTo>
                  <a:pt x="722" y="1183"/>
                  <a:pt x="712" y="1213"/>
                  <a:pt x="711" y="1229"/>
                </a:cubicBezTo>
                <a:cubicBezTo>
                  <a:pt x="710" y="1245"/>
                  <a:pt x="698" y="1254"/>
                  <a:pt x="688" y="1267"/>
                </a:cubicBezTo>
                <a:cubicBezTo>
                  <a:pt x="677" y="1280"/>
                  <a:pt x="669" y="1279"/>
                  <a:pt x="660" y="1291"/>
                </a:cubicBezTo>
                <a:cubicBezTo>
                  <a:pt x="651" y="1303"/>
                  <a:pt x="653" y="1316"/>
                  <a:pt x="650" y="1327"/>
                </a:cubicBezTo>
                <a:cubicBezTo>
                  <a:pt x="647" y="1337"/>
                  <a:pt x="637" y="1360"/>
                  <a:pt x="635" y="1377"/>
                </a:cubicBezTo>
                <a:cubicBezTo>
                  <a:pt x="634" y="1395"/>
                  <a:pt x="631" y="1401"/>
                  <a:pt x="636" y="1411"/>
                </a:cubicBezTo>
                <a:cubicBezTo>
                  <a:pt x="640" y="1420"/>
                  <a:pt x="643" y="1400"/>
                  <a:pt x="647" y="1386"/>
                </a:cubicBezTo>
                <a:cubicBezTo>
                  <a:pt x="652" y="1371"/>
                  <a:pt x="659" y="1365"/>
                  <a:pt x="666" y="1338"/>
                </a:cubicBezTo>
                <a:cubicBezTo>
                  <a:pt x="673" y="1312"/>
                  <a:pt x="670" y="1317"/>
                  <a:pt x="687" y="1320"/>
                </a:cubicBezTo>
                <a:cubicBezTo>
                  <a:pt x="703" y="1324"/>
                  <a:pt x="685" y="1340"/>
                  <a:pt x="678" y="1359"/>
                </a:cubicBezTo>
                <a:cubicBezTo>
                  <a:pt x="675" y="1366"/>
                  <a:pt x="673" y="1374"/>
                  <a:pt x="672" y="1382"/>
                </a:cubicBezTo>
                <a:cubicBezTo>
                  <a:pt x="670" y="1389"/>
                  <a:pt x="666" y="1398"/>
                  <a:pt x="666" y="1405"/>
                </a:cubicBezTo>
                <a:cubicBezTo>
                  <a:pt x="678" y="1405"/>
                  <a:pt x="693" y="1398"/>
                  <a:pt x="703" y="1392"/>
                </a:cubicBezTo>
                <a:cubicBezTo>
                  <a:pt x="708" y="1389"/>
                  <a:pt x="712" y="1385"/>
                  <a:pt x="718" y="1383"/>
                </a:cubicBezTo>
                <a:cubicBezTo>
                  <a:pt x="725" y="1380"/>
                  <a:pt x="729" y="1382"/>
                  <a:pt x="736" y="1384"/>
                </a:cubicBezTo>
                <a:cubicBezTo>
                  <a:pt x="745" y="1387"/>
                  <a:pt x="757" y="1392"/>
                  <a:pt x="766" y="1390"/>
                </a:cubicBezTo>
                <a:cubicBezTo>
                  <a:pt x="778" y="1387"/>
                  <a:pt x="786" y="1380"/>
                  <a:pt x="795" y="1373"/>
                </a:cubicBezTo>
                <a:cubicBezTo>
                  <a:pt x="798" y="1370"/>
                  <a:pt x="802" y="1368"/>
                  <a:pt x="805" y="1366"/>
                </a:cubicBezTo>
                <a:cubicBezTo>
                  <a:pt x="807" y="1364"/>
                  <a:pt x="809" y="1363"/>
                  <a:pt x="811" y="1361"/>
                </a:cubicBezTo>
                <a:cubicBezTo>
                  <a:pt x="813" y="1360"/>
                  <a:pt x="816" y="1359"/>
                  <a:pt x="817" y="1357"/>
                </a:cubicBezTo>
                <a:cubicBezTo>
                  <a:pt x="818" y="1356"/>
                  <a:pt x="817" y="1354"/>
                  <a:pt x="818" y="1352"/>
                </a:cubicBezTo>
                <a:cubicBezTo>
                  <a:pt x="820" y="1341"/>
                  <a:pt x="835" y="1338"/>
                  <a:pt x="842" y="1330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1" name="Freeform 217"/>
          <p:cNvSpPr>
            <a:spLocks/>
          </p:cNvSpPr>
          <p:nvPr/>
        </p:nvSpPr>
        <p:spPr bwMode="auto">
          <a:xfrm>
            <a:off x="4851400" y="1125538"/>
            <a:ext cx="41275" cy="38100"/>
          </a:xfrm>
          <a:custGeom>
            <a:avLst/>
            <a:gdLst/>
            <a:ahLst/>
            <a:cxnLst>
              <a:cxn ang="0">
                <a:pos x="17" y="70"/>
              </a:cxn>
              <a:cxn ang="0">
                <a:pos x="53" y="86"/>
              </a:cxn>
              <a:cxn ang="0">
                <a:pos x="68" y="108"/>
              </a:cxn>
              <a:cxn ang="0">
                <a:pos x="98" y="120"/>
              </a:cxn>
              <a:cxn ang="0">
                <a:pos x="119" y="142"/>
              </a:cxn>
              <a:cxn ang="0">
                <a:pos x="141" y="98"/>
              </a:cxn>
              <a:cxn ang="0">
                <a:pos x="137" y="66"/>
              </a:cxn>
              <a:cxn ang="0">
                <a:pos x="137" y="31"/>
              </a:cxn>
              <a:cxn ang="0">
                <a:pos x="116" y="4"/>
              </a:cxn>
              <a:cxn ang="0">
                <a:pos x="74" y="2"/>
              </a:cxn>
              <a:cxn ang="0">
                <a:pos x="36" y="32"/>
              </a:cxn>
              <a:cxn ang="0">
                <a:pos x="18" y="54"/>
              </a:cxn>
              <a:cxn ang="0">
                <a:pos x="17" y="70"/>
              </a:cxn>
            </a:cxnLst>
            <a:rect l="0" t="0" r="r" b="b"/>
            <a:pathLst>
              <a:path w="152" h="147">
                <a:moveTo>
                  <a:pt x="17" y="70"/>
                </a:moveTo>
                <a:cubicBezTo>
                  <a:pt x="16" y="86"/>
                  <a:pt x="36" y="77"/>
                  <a:pt x="53" y="86"/>
                </a:cubicBezTo>
                <a:cubicBezTo>
                  <a:pt x="71" y="94"/>
                  <a:pt x="62" y="94"/>
                  <a:pt x="68" y="108"/>
                </a:cubicBezTo>
                <a:cubicBezTo>
                  <a:pt x="74" y="121"/>
                  <a:pt x="83" y="120"/>
                  <a:pt x="98" y="120"/>
                </a:cubicBezTo>
                <a:cubicBezTo>
                  <a:pt x="113" y="121"/>
                  <a:pt x="104" y="137"/>
                  <a:pt x="119" y="142"/>
                </a:cubicBezTo>
                <a:cubicBezTo>
                  <a:pt x="134" y="147"/>
                  <a:pt x="131" y="108"/>
                  <a:pt x="141" y="98"/>
                </a:cubicBezTo>
                <a:cubicBezTo>
                  <a:pt x="152" y="88"/>
                  <a:pt x="134" y="73"/>
                  <a:pt x="137" y="66"/>
                </a:cubicBezTo>
                <a:cubicBezTo>
                  <a:pt x="140" y="58"/>
                  <a:pt x="146" y="44"/>
                  <a:pt x="137" y="31"/>
                </a:cubicBezTo>
                <a:cubicBezTo>
                  <a:pt x="128" y="18"/>
                  <a:pt x="128" y="8"/>
                  <a:pt x="116" y="4"/>
                </a:cubicBezTo>
                <a:cubicBezTo>
                  <a:pt x="104" y="0"/>
                  <a:pt x="95" y="2"/>
                  <a:pt x="74" y="2"/>
                </a:cubicBezTo>
                <a:cubicBezTo>
                  <a:pt x="54" y="3"/>
                  <a:pt x="48" y="16"/>
                  <a:pt x="36" y="32"/>
                </a:cubicBezTo>
                <a:cubicBezTo>
                  <a:pt x="24" y="48"/>
                  <a:pt x="28" y="42"/>
                  <a:pt x="18" y="54"/>
                </a:cubicBezTo>
                <a:cubicBezTo>
                  <a:pt x="0" y="75"/>
                  <a:pt x="18" y="54"/>
                  <a:pt x="17" y="70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2" name="Freeform 218"/>
          <p:cNvSpPr>
            <a:spLocks/>
          </p:cNvSpPr>
          <p:nvPr/>
        </p:nvSpPr>
        <p:spPr bwMode="auto">
          <a:xfrm>
            <a:off x="5357813" y="769938"/>
            <a:ext cx="82550" cy="63500"/>
          </a:xfrm>
          <a:custGeom>
            <a:avLst/>
            <a:gdLst/>
            <a:ahLst/>
            <a:cxnLst>
              <a:cxn ang="0">
                <a:pos x="61" y="198"/>
              </a:cxn>
              <a:cxn ang="0">
                <a:pos x="86" y="220"/>
              </a:cxn>
              <a:cxn ang="0">
                <a:pos x="114" y="207"/>
              </a:cxn>
              <a:cxn ang="0">
                <a:pos x="146" y="199"/>
              </a:cxn>
              <a:cxn ang="0">
                <a:pos x="131" y="178"/>
              </a:cxn>
              <a:cxn ang="0">
                <a:pos x="96" y="148"/>
              </a:cxn>
              <a:cxn ang="0">
                <a:pos x="110" y="138"/>
              </a:cxn>
              <a:cxn ang="0">
                <a:pos x="141" y="136"/>
              </a:cxn>
              <a:cxn ang="0">
                <a:pos x="168" y="159"/>
              </a:cxn>
              <a:cxn ang="0">
                <a:pos x="183" y="157"/>
              </a:cxn>
              <a:cxn ang="0">
                <a:pos x="194" y="178"/>
              </a:cxn>
              <a:cxn ang="0">
                <a:pos x="217" y="191"/>
              </a:cxn>
              <a:cxn ang="0">
                <a:pos x="246" y="200"/>
              </a:cxn>
              <a:cxn ang="0">
                <a:pos x="260" y="173"/>
              </a:cxn>
              <a:cxn ang="0">
                <a:pos x="275" y="151"/>
              </a:cxn>
              <a:cxn ang="0">
                <a:pos x="295" y="116"/>
              </a:cxn>
              <a:cxn ang="0">
                <a:pos x="277" y="93"/>
              </a:cxn>
              <a:cxn ang="0">
                <a:pos x="277" y="70"/>
              </a:cxn>
              <a:cxn ang="0">
                <a:pos x="252" y="77"/>
              </a:cxn>
              <a:cxn ang="0">
                <a:pos x="233" y="115"/>
              </a:cxn>
              <a:cxn ang="0">
                <a:pos x="223" y="97"/>
              </a:cxn>
              <a:cxn ang="0">
                <a:pos x="207" y="91"/>
              </a:cxn>
              <a:cxn ang="0">
                <a:pos x="201" y="53"/>
              </a:cxn>
              <a:cxn ang="0">
                <a:pos x="170" y="26"/>
              </a:cxn>
              <a:cxn ang="0">
                <a:pos x="128" y="17"/>
              </a:cxn>
              <a:cxn ang="0">
                <a:pos x="93" y="46"/>
              </a:cxn>
              <a:cxn ang="0">
                <a:pos x="64" y="24"/>
              </a:cxn>
              <a:cxn ang="0">
                <a:pos x="28" y="11"/>
              </a:cxn>
              <a:cxn ang="0">
                <a:pos x="13" y="28"/>
              </a:cxn>
              <a:cxn ang="0">
                <a:pos x="5" y="66"/>
              </a:cxn>
              <a:cxn ang="0">
                <a:pos x="18" y="87"/>
              </a:cxn>
              <a:cxn ang="0">
                <a:pos x="29" y="119"/>
              </a:cxn>
              <a:cxn ang="0">
                <a:pos x="47" y="135"/>
              </a:cxn>
              <a:cxn ang="0">
                <a:pos x="45" y="158"/>
              </a:cxn>
              <a:cxn ang="0">
                <a:pos x="55" y="191"/>
              </a:cxn>
              <a:cxn ang="0">
                <a:pos x="61" y="198"/>
              </a:cxn>
            </a:cxnLst>
            <a:rect l="0" t="0" r="r" b="b"/>
            <a:pathLst>
              <a:path w="308" h="236">
                <a:moveTo>
                  <a:pt x="61" y="198"/>
                </a:moveTo>
                <a:cubicBezTo>
                  <a:pt x="66" y="204"/>
                  <a:pt x="75" y="205"/>
                  <a:pt x="86" y="220"/>
                </a:cubicBezTo>
                <a:cubicBezTo>
                  <a:pt x="97" y="236"/>
                  <a:pt x="97" y="222"/>
                  <a:pt x="114" y="207"/>
                </a:cubicBezTo>
                <a:cubicBezTo>
                  <a:pt x="132" y="192"/>
                  <a:pt x="129" y="206"/>
                  <a:pt x="146" y="199"/>
                </a:cubicBezTo>
                <a:cubicBezTo>
                  <a:pt x="164" y="192"/>
                  <a:pt x="141" y="189"/>
                  <a:pt x="131" y="178"/>
                </a:cubicBezTo>
                <a:cubicBezTo>
                  <a:pt x="120" y="167"/>
                  <a:pt x="116" y="163"/>
                  <a:pt x="96" y="148"/>
                </a:cubicBezTo>
                <a:cubicBezTo>
                  <a:pt x="76" y="133"/>
                  <a:pt x="94" y="141"/>
                  <a:pt x="110" y="138"/>
                </a:cubicBezTo>
                <a:cubicBezTo>
                  <a:pt x="127" y="135"/>
                  <a:pt x="120" y="135"/>
                  <a:pt x="141" y="136"/>
                </a:cubicBezTo>
                <a:cubicBezTo>
                  <a:pt x="162" y="137"/>
                  <a:pt x="141" y="144"/>
                  <a:pt x="168" y="159"/>
                </a:cubicBezTo>
                <a:cubicBezTo>
                  <a:pt x="194" y="174"/>
                  <a:pt x="168" y="159"/>
                  <a:pt x="183" y="157"/>
                </a:cubicBezTo>
                <a:cubicBezTo>
                  <a:pt x="198" y="155"/>
                  <a:pt x="183" y="163"/>
                  <a:pt x="194" y="178"/>
                </a:cubicBezTo>
                <a:cubicBezTo>
                  <a:pt x="205" y="193"/>
                  <a:pt x="202" y="181"/>
                  <a:pt x="217" y="191"/>
                </a:cubicBezTo>
                <a:cubicBezTo>
                  <a:pt x="233" y="201"/>
                  <a:pt x="226" y="206"/>
                  <a:pt x="246" y="200"/>
                </a:cubicBezTo>
                <a:cubicBezTo>
                  <a:pt x="266" y="194"/>
                  <a:pt x="252" y="195"/>
                  <a:pt x="260" y="173"/>
                </a:cubicBezTo>
                <a:cubicBezTo>
                  <a:pt x="268" y="151"/>
                  <a:pt x="264" y="166"/>
                  <a:pt x="275" y="151"/>
                </a:cubicBezTo>
                <a:cubicBezTo>
                  <a:pt x="286" y="137"/>
                  <a:pt x="282" y="140"/>
                  <a:pt x="295" y="116"/>
                </a:cubicBezTo>
                <a:cubicBezTo>
                  <a:pt x="308" y="92"/>
                  <a:pt x="291" y="106"/>
                  <a:pt x="277" y="93"/>
                </a:cubicBezTo>
                <a:cubicBezTo>
                  <a:pt x="264" y="81"/>
                  <a:pt x="284" y="82"/>
                  <a:pt x="277" y="70"/>
                </a:cubicBezTo>
                <a:cubicBezTo>
                  <a:pt x="270" y="58"/>
                  <a:pt x="265" y="76"/>
                  <a:pt x="252" y="77"/>
                </a:cubicBezTo>
                <a:cubicBezTo>
                  <a:pt x="239" y="79"/>
                  <a:pt x="247" y="103"/>
                  <a:pt x="233" y="115"/>
                </a:cubicBezTo>
                <a:cubicBezTo>
                  <a:pt x="219" y="127"/>
                  <a:pt x="228" y="108"/>
                  <a:pt x="223" y="97"/>
                </a:cubicBezTo>
                <a:cubicBezTo>
                  <a:pt x="217" y="86"/>
                  <a:pt x="216" y="104"/>
                  <a:pt x="207" y="91"/>
                </a:cubicBezTo>
                <a:cubicBezTo>
                  <a:pt x="198" y="78"/>
                  <a:pt x="205" y="73"/>
                  <a:pt x="201" y="53"/>
                </a:cubicBezTo>
                <a:cubicBezTo>
                  <a:pt x="197" y="34"/>
                  <a:pt x="191" y="35"/>
                  <a:pt x="170" y="26"/>
                </a:cubicBezTo>
                <a:cubicBezTo>
                  <a:pt x="149" y="17"/>
                  <a:pt x="150" y="22"/>
                  <a:pt x="128" y="17"/>
                </a:cubicBezTo>
                <a:cubicBezTo>
                  <a:pt x="106" y="13"/>
                  <a:pt x="109" y="26"/>
                  <a:pt x="93" y="46"/>
                </a:cubicBezTo>
                <a:cubicBezTo>
                  <a:pt x="78" y="66"/>
                  <a:pt x="79" y="40"/>
                  <a:pt x="64" y="24"/>
                </a:cubicBezTo>
                <a:cubicBezTo>
                  <a:pt x="48" y="9"/>
                  <a:pt x="49" y="22"/>
                  <a:pt x="28" y="11"/>
                </a:cubicBezTo>
                <a:cubicBezTo>
                  <a:pt x="6" y="0"/>
                  <a:pt x="18" y="14"/>
                  <a:pt x="13" y="28"/>
                </a:cubicBezTo>
                <a:cubicBezTo>
                  <a:pt x="8" y="41"/>
                  <a:pt x="10" y="34"/>
                  <a:pt x="5" y="66"/>
                </a:cubicBezTo>
                <a:cubicBezTo>
                  <a:pt x="0" y="98"/>
                  <a:pt x="11" y="75"/>
                  <a:pt x="18" y="87"/>
                </a:cubicBezTo>
                <a:cubicBezTo>
                  <a:pt x="26" y="99"/>
                  <a:pt x="25" y="103"/>
                  <a:pt x="29" y="119"/>
                </a:cubicBezTo>
                <a:cubicBezTo>
                  <a:pt x="32" y="135"/>
                  <a:pt x="34" y="125"/>
                  <a:pt x="47" y="135"/>
                </a:cubicBezTo>
                <a:cubicBezTo>
                  <a:pt x="60" y="144"/>
                  <a:pt x="52" y="148"/>
                  <a:pt x="45" y="158"/>
                </a:cubicBezTo>
                <a:cubicBezTo>
                  <a:pt x="37" y="169"/>
                  <a:pt x="42" y="179"/>
                  <a:pt x="55" y="191"/>
                </a:cubicBezTo>
                <a:cubicBezTo>
                  <a:pt x="55" y="191"/>
                  <a:pt x="55" y="191"/>
                  <a:pt x="61" y="198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3" name="Freeform 219"/>
          <p:cNvSpPr>
            <a:spLocks/>
          </p:cNvSpPr>
          <p:nvPr/>
        </p:nvSpPr>
        <p:spPr bwMode="auto">
          <a:xfrm>
            <a:off x="5276850" y="1111251"/>
            <a:ext cx="47625" cy="76200"/>
          </a:xfrm>
          <a:custGeom>
            <a:avLst/>
            <a:gdLst/>
            <a:ahLst/>
            <a:cxnLst>
              <a:cxn ang="0">
                <a:pos x="6" y="60"/>
              </a:cxn>
              <a:cxn ang="0">
                <a:pos x="12" y="86"/>
              </a:cxn>
              <a:cxn ang="0">
                <a:pos x="39" y="112"/>
              </a:cxn>
              <a:cxn ang="0">
                <a:pos x="51" y="159"/>
              </a:cxn>
              <a:cxn ang="0">
                <a:pos x="34" y="193"/>
              </a:cxn>
              <a:cxn ang="0">
                <a:pos x="46" y="233"/>
              </a:cxn>
              <a:cxn ang="0">
                <a:pos x="86" y="259"/>
              </a:cxn>
              <a:cxn ang="0">
                <a:pos x="125" y="280"/>
              </a:cxn>
              <a:cxn ang="0">
                <a:pos x="129" y="243"/>
              </a:cxn>
              <a:cxn ang="0">
                <a:pos x="138" y="195"/>
              </a:cxn>
              <a:cxn ang="0">
                <a:pos x="159" y="176"/>
              </a:cxn>
              <a:cxn ang="0">
                <a:pos x="159" y="147"/>
              </a:cxn>
              <a:cxn ang="0">
                <a:pos x="165" y="114"/>
              </a:cxn>
              <a:cxn ang="0">
                <a:pos x="164" y="88"/>
              </a:cxn>
              <a:cxn ang="0">
                <a:pos x="145" y="103"/>
              </a:cxn>
              <a:cxn ang="0">
                <a:pos x="125" y="102"/>
              </a:cxn>
              <a:cxn ang="0">
                <a:pos x="132" y="83"/>
              </a:cxn>
              <a:cxn ang="0">
                <a:pos x="120" y="46"/>
              </a:cxn>
              <a:cxn ang="0">
                <a:pos x="120" y="17"/>
              </a:cxn>
              <a:cxn ang="0">
                <a:pos x="99" y="32"/>
              </a:cxn>
              <a:cxn ang="0">
                <a:pos x="102" y="62"/>
              </a:cxn>
              <a:cxn ang="0">
                <a:pos x="118" y="76"/>
              </a:cxn>
              <a:cxn ang="0">
                <a:pos x="98" y="75"/>
              </a:cxn>
              <a:cxn ang="0">
                <a:pos x="78" y="57"/>
              </a:cxn>
              <a:cxn ang="0">
                <a:pos x="55" y="52"/>
              </a:cxn>
              <a:cxn ang="0">
                <a:pos x="35" y="41"/>
              </a:cxn>
              <a:cxn ang="0">
                <a:pos x="27" y="42"/>
              </a:cxn>
              <a:cxn ang="0">
                <a:pos x="6" y="60"/>
              </a:cxn>
            </a:cxnLst>
            <a:rect l="0" t="0" r="r" b="b"/>
            <a:pathLst>
              <a:path w="181" h="286">
                <a:moveTo>
                  <a:pt x="6" y="60"/>
                </a:moveTo>
                <a:cubicBezTo>
                  <a:pt x="0" y="69"/>
                  <a:pt x="7" y="74"/>
                  <a:pt x="12" y="86"/>
                </a:cubicBezTo>
                <a:cubicBezTo>
                  <a:pt x="17" y="97"/>
                  <a:pt x="15" y="94"/>
                  <a:pt x="39" y="112"/>
                </a:cubicBezTo>
                <a:cubicBezTo>
                  <a:pt x="63" y="129"/>
                  <a:pt x="51" y="130"/>
                  <a:pt x="51" y="159"/>
                </a:cubicBezTo>
                <a:cubicBezTo>
                  <a:pt x="52" y="189"/>
                  <a:pt x="44" y="167"/>
                  <a:pt x="34" y="193"/>
                </a:cubicBezTo>
                <a:cubicBezTo>
                  <a:pt x="24" y="220"/>
                  <a:pt x="36" y="212"/>
                  <a:pt x="46" y="233"/>
                </a:cubicBezTo>
                <a:cubicBezTo>
                  <a:pt x="57" y="254"/>
                  <a:pt x="64" y="250"/>
                  <a:pt x="86" y="259"/>
                </a:cubicBezTo>
                <a:cubicBezTo>
                  <a:pt x="109" y="268"/>
                  <a:pt x="101" y="273"/>
                  <a:pt x="125" y="280"/>
                </a:cubicBezTo>
                <a:cubicBezTo>
                  <a:pt x="149" y="286"/>
                  <a:pt x="127" y="270"/>
                  <a:pt x="129" y="243"/>
                </a:cubicBezTo>
                <a:cubicBezTo>
                  <a:pt x="132" y="217"/>
                  <a:pt x="131" y="227"/>
                  <a:pt x="138" y="195"/>
                </a:cubicBezTo>
                <a:cubicBezTo>
                  <a:pt x="145" y="163"/>
                  <a:pt x="137" y="182"/>
                  <a:pt x="159" y="176"/>
                </a:cubicBezTo>
                <a:cubicBezTo>
                  <a:pt x="181" y="170"/>
                  <a:pt x="155" y="168"/>
                  <a:pt x="159" y="147"/>
                </a:cubicBezTo>
                <a:cubicBezTo>
                  <a:pt x="163" y="125"/>
                  <a:pt x="165" y="128"/>
                  <a:pt x="165" y="114"/>
                </a:cubicBezTo>
                <a:cubicBezTo>
                  <a:pt x="165" y="101"/>
                  <a:pt x="173" y="102"/>
                  <a:pt x="164" y="88"/>
                </a:cubicBezTo>
                <a:cubicBezTo>
                  <a:pt x="155" y="74"/>
                  <a:pt x="154" y="89"/>
                  <a:pt x="145" y="103"/>
                </a:cubicBezTo>
                <a:cubicBezTo>
                  <a:pt x="137" y="117"/>
                  <a:pt x="138" y="116"/>
                  <a:pt x="125" y="102"/>
                </a:cubicBezTo>
                <a:cubicBezTo>
                  <a:pt x="111" y="88"/>
                  <a:pt x="132" y="88"/>
                  <a:pt x="132" y="83"/>
                </a:cubicBezTo>
                <a:cubicBezTo>
                  <a:pt x="132" y="77"/>
                  <a:pt x="129" y="67"/>
                  <a:pt x="120" y="46"/>
                </a:cubicBezTo>
                <a:cubicBezTo>
                  <a:pt x="112" y="25"/>
                  <a:pt x="127" y="35"/>
                  <a:pt x="120" y="17"/>
                </a:cubicBezTo>
                <a:cubicBezTo>
                  <a:pt x="113" y="0"/>
                  <a:pt x="112" y="21"/>
                  <a:pt x="99" y="32"/>
                </a:cubicBezTo>
                <a:cubicBezTo>
                  <a:pt x="85" y="44"/>
                  <a:pt x="99" y="41"/>
                  <a:pt x="102" y="62"/>
                </a:cubicBezTo>
                <a:cubicBezTo>
                  <a:pt x="105" y="84"/>
                  <a:pt x="111" y="67"/>
                  <a:pt x="118" y="76"/>
                </a:cubicBezTo>
                <a:cubicBezTo>
                  <a:pt x="126" y="86"/>
                  <a:pt x="113" y="81"/>
                  <a:pt x="98" y="75"/>
                </a:cubicBezTo>
                <a:cubicBezTo>
                  <a:pt x="83" y="69"/>
                  <a:pt x="86" y="61"/>
                  <a:pt x="78" y="57"/>
                </a:cubicBezTo>
                <a:cubicBezTo>
                  <a:pt x="71" y="53"/>
                  <a:pt x="62" y="55"/>
                  <a:pt x="55" y="52"/>
                </a:cubicBezTo>
                <a:cubicBezTo>
                  <a:pt x="48" y="48"/>
                  <a:pt x="44" y="41"/>
                  <a:pt x="35" y="41"/>
                </a:cubicBezTo>
                <a:cubicBezTo>
                  <a:pt x="32" y="41"/>
                  <a:pt x="30" y="41"/>
                  <a:pt x="27" y="42"/>
                </a:cubicBezTo>
                <a:cubicBezTo>
                  <a:pt x="18" y="45"/>
                  <a:pt x="10" y="54"/>
                  <a:pt x="6" y="60"/>
                </a:cubicBez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4" name="Freeform 220"/>
          <p:cNvSpPr>
            <a:spLocks/>
          </p:cNvSpPr>
          <p:nvPr/>
        </p:nvSpPr>
        <p:spPr bwMode="auto">
          <a:xfrm>
            <a:off x="5197475" y="1150938"/>
            <a:ext cx="3175" cy="95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9" y="23"/>
              </a:cxn>
              <a:cxn ang="0">
                <a:pos x="1" y="28"/>
              </a:cxn>
              <a:cxn ang="0">
                <a:pos x="1" y="12"/>
              </a:cxn>
              <a:cxn ang="0">
                <a:pos x="7" y="0"/>
              </a:cxn>
            </a:cxnLst>
            <a:rect l="0" t="0" r="r" b="b"/>
            <a:pathLst>
              <a:path w="13" h="36">
                <a:moveTo>
                  <a:pt x="7" y="0"/>
                </a:moveTo>
                <a:cubicBezTo>
                  <a:pt x="13" y="11"/>
                  <a:pt x="10" y="16"/>
                  <a:pt x="9" y="23"/>
                </a:cubicBezTo>
                <a:cubicBezTo>
                  <a:pt x="9" y="31"/>
                  <a:pt x="2" y="36"/>
                  <a:pt x="1" y="28"/>
                </a:cubicBezTo>
                <a:cubicBezTo>
                  <a:pt x="0" y="21"/>
                  <a:pt x="2" y="15"/>
                  <a:pt x="1" y="12"/>
                </a:cubicBezTo>
                <a:cubicBezTo>
                  <a:pt x="0" y="9"/>
                  <a:pt x="7" y="0"/>
                  <a:pt x="7" y="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5" name="Freeform 221"/>
          <p:cNvSpPr>
            <a:spLocks/>
          </p:cNvSpPr>
          <p:nvPr/>
        </p:nvSpPr>
        <p:spPr bwMode="auto">
          <a:xfrm>
            <a:off x="5180013" y="1141413"/>
            <a:ext cx="14288" cy="12700"/>
          </a:xfrm>
          <a:custGeom>
            <a:avLst/>
            <a:gdLst/>
            <a:ahLst/>
            <a:cxnLst>
              <a:cxn ang="0">
                <a:pos x="4" y="9"/>
              </a:cxn>
              <a:cxn ang="0">
                <a:pos x="1" y="32"/>
              </a:cxn>
              <a:cxn ang="0">
                <a:pos x="25" y="45"/>
              </a:cxn>
              <a:cxn ang="0">
                <a:pos x="42" y="38"/>
              </a:cxn>
              <a:cxn ang="0">
                <a:pos x="32" y="30"/>
              </a:cxn>
              <a:cxn ang="0">
                <a:pos x="32" y="10"/>
              </a:cxn>
              <a:cxn ang="0">
                <a:pos x="11" y="2"/>
              </a:cxn>
              <a:cxn ang="0">
                <a:pos x="4" y="9"/>
              </a:cxn>
            </a:cxnLst>
            <a:rect l="0" t="0" r="r" b="b"/>
            <a:pathLst>
              <a:path w="51" h="49">
                <a:moveTo>
                  <a:pt x="4" y="9"/>
                </a:moveTo>
                <a:cubicBezTo>
                  <a:pt x="2" y="10"/>
                  <a:pt x="0" y="18"/>
                  <a:pt x="1" y="32"/>
                </a:cubicBezTo>
                <a:cubicBezTo>
                  <a:pt x="2" y="46"/>
                  <a:pt x="3" y="45"/>
                  <a:pt x="25" y="45"/>
                </a:cubicBezTo>
                <a:cubicBezTo>
                  <a:pt x="47" y="45"/>
                  <a:pt x="33" y="49"/>
                  <a:pt x="42" y="38"/>
                </a:cubicBezTo>
                <a:cubicBezTo>
                  <a:pt x="51" y="27"/>
                  <a:pt x="39" y="34"/>
                  <a:pt x="32" y="30"/>
                </a:cubicBezTo>
                <a:cubicBezTo>
                  <a:pt x="25" y="26"/>
                  <a:pt x="33" y="21"/>
                  <a:pt x="32" y="10"/>
                </a:cubicBezTo>
                <a:cubicBezTo>
                  <a:pt x="30" y="0"/>
                  <a:pt x="24" y="0"/>
                  <a:pt x="11" y="2"/>
                </a:cubicBezTo>
                <a:cubicBezTo>
                  <a:pt x="8" y="3"/>
                  <a:pt x="5" y="9"/>
                  <a:pt x="4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6" name="Freeform 222"/>
          <p:cNvSpPr>
            <a:spLocks/>
          </p:cNvSpPr>
          <p:nvPr/>
        </p:nvSpPr>
        <p:spPr bwMode="auto">
          <a:xfrm>
            <a:off x="5197475" y="1150938"/>
            <a:ext cx="3175" cy="952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" y="28"/>
              </a:cxn>
              <a:cxn ang="0">
                <a:pos x="9" y="23"/>
              </a:cxn>
              <a:cxn ang="0">
                <a:pos x="7" y="0"/>
              </a:cxn>
              <a:cxn ang="0">
                <a:pos x="1" y="12"/>
              </a:cxn>
            </a:cxnLst>
            <a:rect l="0" t="0" r="r" b="b"/>
            <a:pathLst>
              <a:path w="13" h="36">
                <a:moveTo>
                  <a:pt x="1" y="12"/>
                </a:moveTo>
                <a:cubicBezTo>
                  <a:pt x="2" y="15"/>
                  <a:pt x="0" y="21"/>
                  <a:pt x="1" y="28"/>
                </a:cubicBezTo>
                <a:cubicBezTo>
                  <a:pt x="2" y="36"/>
                  <a:pt x="9" y="31"/>
                  <a:pt x="9" y="23"/>
                </a:cubicBezTo>
                <a:cubicBezTo>
                  <a:pt x="10" y="16"/>
                  <a:pt x="13" y="11"/>
                  <a:pt x="7" y="0"/>
                </a:cubicBezTo>
                <a:cubicBezTo>
                  <a:pt x="7" y="0"/>
                  <a:pt x="0" y="9"/>
                  <a:pt x="1" y="1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7" name="Freeform 223"/>
          <p:cNvSpPr>
            <a:spLocks/>
          </p:cNvSpPr>
          <p:nvPr/>
        </p:nvSpPr>
        <p:spPr bwMode="auto">
          <a:xfrm>
            <a:off x="5205413" y="1158876"/>
            <a:ext cx="17463" cy="28575"/>
          </a:xfrm>
          <a:custGeom>
            <a:avLst/>
            <a:gdLst/>
            <a:ahLst/>
            <a:cxnLst>
              <a:cxn ang="0">
                <a:pos x="60" y="3"/>
              </a:cxn>
              <a:cxn ang="0">
                <a:pos x="30" y="13"/>
              </a:cxn>
              <a:cxn ang="0">
                <a:pos x="24" y="37"/>
              </a:cxn>
              <a:cxn ang="0">
                <a:pos x="19" y="68"/>
              </a:cxn>
              <a:cxn ang="0">
                <a:pos x="12" y="95"/>
              </a:cxn>
              <a:cxn ang="0">
                <a:pos x="40" y="81"/>
              </a:cxn>
              <a:cxn ang="0">
                <a:pos x="46" y="38"/>
              </a:cxn>
              <a:cxn ang="0">
                <a:pos x="56" y="17"/>
              </a:cxn>
              <a:cxn ang="0">
                <a:pos x="60" y="3"/>
              </a:cxn>
            </a:cxnLst>
            <a:rect l="0" t="0" r="r" b="b"/>
            <a:pathLst>
              <a:path w="64" h="104">
                <a:moveTo>
                  <a:pt x="60" y="3"/>
                </a:moveTo>
                <a:cubicBezTo>
                  <a:pt x="49" y="10"/>
                  <a:pt x="39" y="7"/>
                  <a:pt x="30" y="13"/>
                </a:cubicBezTo>
                <a:cubicBezTo>
                  <a:pt x="21" y="18"/>
                  <a:pt x="22" y="15"/>
                  <a:pt x="24" y="37"/>
                </a:cubicBezTo>
                <a:cubicBezTo>
                  <a:pt x="25" y="59"/>
                  <a:pt x="27" y="56"/>
                  <a:pt x="19" y="68"/>
                </a:cubicBezTo>
                <a:cubicBezTo>
                  <a:pt x="12" y="81"/>
                  <a:pt x="0" y="98"/>
                  <a:pt x="12" y="95"/>
                </a:cubicBezTo>
                <a:cubicBezTo>
                  <a:pt x="24" y="92"/>
                  <a:pt x="35" y="104"/>
                  <a:pt x="40" y="81"/>
                </a:cubicBezTo>
                <a:cubicBezTo>
                  <a:pt x="44" y="57"/>
                  <a:pt x="43" y="51"/>
                  <a:pt x="46" y="38"/>
                </a:cubicBezTo>
                <a:cubicBezTo>
                  <a:pt x="49" y="24"/>
                  <a:pt x="52" y="23"/>
                  <a:pt x="56" y="17"/>
                </a:cubicBezTo>
                <a:cubicBezTo>
                  <a:pt x="60" y="11"/>
                  <a:pt x="64" y="0"/>
                  <a:pt x="60" y="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8" name="Freeform 224"/>
          <p:cNvSpPr>
            <a:spLocks/>
          </p:cNvSpPr>
          <p:nvPr/>
        </p:nvSpPr>
        <p:spPr bwMode="auto">
          <a:xfrm>
            <a:off x="5194300" y="1363663"/>
            <a:ext cx="7938" cy="4763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10" y="6"/>
              </a:cxn>
              <a:cxn ang="0">
                <a:pos x="19" y="2"/>
              </a:cxn>
              <a:cxn ang="0">
                <a:pos x="25" y="6"/>
              </a:cxn>
              <a:cxn ang="0">
                <a:pos x="16" y="16"/>
              </a:cxn>
              <a:cxn ang="0">
                <a:pos x="5" y="9"/>
              </a:cxn>
            </a:cxnLst>
            <a:rect l="0" t="0" r="r" b="b"/>
            <a:pathLst>
              <a:path w="27" h="17">
                <a:moveTo>
                  <a:pt x="5" y="9"/>
                </a:moveTo>
                <a:cubicBezTo>
                  <a:pt x="5" y="9"/>
                  <a:pt x="9" y="11"/>
                  <a:pt x="10" y="6"/>
                </a:cubicBezTo>
                <a:cubicBezTo>
                  <a:pt x="12" y="2"/>
                  <a:pt x="14" y="2"/>
                  <a:pt x="19" y="2"/>
                </a:cubicBezTo>
                <a:cubicBezTo>
                  <a:pt x="24" y="2"/>
                  <a:pt x="27" y="0"/>
                  <a:pt x="25" y="6"/>
                </a:cubicBezTo>
                <a:cubicBezTo>
                  <a:pt x="23" y="12"/>
                  <a:pt x="24" y="15"/>
                  <a:pt x="16" y="16"/>
                </a:cubicBezTo>
                <a:cubicBezTo>
                  <a:pt x="9" y="17"/>
                  <a:pt x="0" y="11"/>
                  <a:pt x="5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50" name="Freeform 226"/>
          <p:cNvSpPr>
            <a:spLocks/>
          </p:cNvSpPr>
          <p:nvPr/>
        </p:nvSpPr>
        <p:spPr bwMode="auto">
          <a:xfrm>
            <a:off x="5203825" y="1336676"/>
            <a:ext cx="25400" cy="47625"/>
          </a:xfrm>
          <a:custGeom>
            <a:avLst/>
            <a:gdLst/>
            <a:ahLst/>
            <a:cxnLst>
              <a:cxn ang="0">
                <a:pos x="78" y="49"/>
              </a:cxn>
              <a:cxn ang="0">
                <a:pos x="82" y="24"/>
              </a:cxn>
              <a:cxn ang="0">
                <a:pos x="79" y="3"/>
              </a:cxn>
              <a:cxn ang="0">
                <a:pos x="71" y="4"/>
              </a:cxn>
              <a:cxn ang="0">
                <a:pos x="55" y="9"/>
              </a:cxn>
              <a:cxn ang="0">
                <a:pos x="39" y="16"/>
              </a:cxn>
              <a:cxn ang="0">
                <a:pos x="29" y="23"/>
              </a:cxn>
              <a:cxn ang="0">
                <a:pos x="19" y="27"/>
              </a:cxn>
              <a:cxn ang="0">
                <a:pos x="15" y="32"/>
              </a:cxn>
              <a:cxn ang="0">
                <a:pos x="10" y="37"/>
              </a:cxn>
              <a:cxn ang="0">
                <a:pos x="5" y="60"/>
              </a:cxn>
              <a:cxn ang="0">
                <a:pos x="21" y="83"/>
              </a:cxn>
              <a:cxn ang="0">
                <a:pos x="12" y="114"/>
              </a:cxn>
              <a:cxn ang="0">
                <a:pos x="13" y="139"/>
              </a:cxn>
              <a:cxn ang="0">
                <a:pos x="7" y="154"/>
              </a:cxn>
              <a:cxn ang="0">
                <a:pos x="7" y="171"/>
              </a:cxn>
              <a:cxn ang="0">
                <a:pos x="23" y="148"/>
              </a:cxn>
              <a:cxn ang="0">
                <a:pos x="35" y="128"/>
              </a:cxn>
              <a:cxn ang="0">
                <a:pos x="38" y="111"/>
              </a:cxn>
              <a:cxn ang="0">
                <a:pos x="45" y="106"/>
              </a:cxn>
              <a:cxn ang="0">
                <a:pos x="54" y="123"/>
              </a:cxn>
              <a:cxn ang="0">
                <a:pos x="63" y="136"/>
              </a:cxn>
              <a:cxn ang="0">
                <a:pos x="73" y="166"/>
              </a:cxn>
              <a:cxn ang="0">
                <a:pos x="82" y="175"/>
              </a:cxn>
              <a:cxn ang="0">
                <a:pos x="84" y="133"/>
              </a:cxn>
              <a:cxn ang="0">
                <a:pos x="78" y="100"/>
              </a:cxn>
              <a:cxn ang="0">
                <a:pos x="66" y="84"/>
              </a:cxn>
              <a:cxn ang="0">
                <a:pos x="81" y="72"/>
              </a:cxn>
              <a:cxn ang="0">
                <a:pos x="78" y="49"/>
              </a:cxn>
            </a:cxnLst>
            <a:rect l="0" t="0" r="r" b="b"/>
            <a:pathLst>
              <a:path w="97" h="180">
                <a:moveTo>
                  <a:pt x="78" y="49"/>
                </a:moveTo>
                <a:cubicBezTo>
                  <a:pt x="75" y="41"/>
                  <a:pt x="80" y="32"/>
                  <a:pt x="82" y="24"/>
                </a:cubicBezTo>
                <a:cubicBezTo>
                  <a:pt x="84" y="19"/>
                  <a:pt x="90" y="0"/>
                  <a:pt x="79" y="3"/>
                </a:cubicBezTo>
                <a:cubicBezTo>
                  <a:pt x="76" y="4"/>
                  <a:pt x="74" y="4"/>
                  <a:pt x="71" y="4"/>
                </a:cubicBezTo>
                <a:cubicBezTo>
                  <a:pt x="66" y="4"/>
                  <a:pt x="60" y="7"/>
                  <a:pt x="55" y="9"/>
                </a:cubicBezTo>
                <a:cubicBezTo>
                  <a:pt x="50" y="11"/>
                  <a:pt x="44" y="14"/>
                  <a:pt x="39" y="16"/>
                </a:cubicBezTo>
                <a:cubicBezTo>
                  <a:pt x="34" y="18"/>
                  <a:pt x="32" y="20"/>
                  <a:pt x="29" y="23"/>
                </a:cubicBezTo>
                <a:cubicBezTo>
                  <a:pt x="26" y="26"/>
                  <a:pt x="22" y="25"/>
                  <a:pt x="19" y="27"/>
                </a:cubicBezTo>
                <a:cubicBezTo>
                  <a:pt x="17" y="28"/>
                  <a:pt x="16" y="30"/>
                  <a:pt x="15" y="32"/>
                </a:cubicBezTo>
                <a:cubicBezTo>
                  <a:pt x="13" y="34"/>
                  <a:pt x="12" y="36"/>
                  <a:pt x="10" y="37"/>
                </a:cubicBezTo>
                <a:cubicBezTo>
                  <a:pt x="4" y="44"/>
                  <a:pt x="0" y="52"/>
                  <a:pt x="5" y="60"/>
                </a:cubicBezTo>
                <a:cubicBezTo>
                  <a:pt x="11" y="68"/>
                  <a:pt x="17" y="75"/>
                  <a:pt x="21" y="83"/>
                </a:cubicBezTo>
                <a:cubicBezTo>
                  <a:pt x="29" y="101"/>
                  <a:pt x="20" y="93"/>
                  <a:pt x="12" y="114"/>
                </a:cubicBezTo>
                <a:cubicBezTo>
                  <a:pt x="5" y="136"/>
                  <a:pt x="13" y="120"/>
                  <a:pt x="13" y="139"/>
                </a:cubicBezTo>
                <a:cubicBezTo>
                  <a:pt x="13" y="158"/>
                  <a:pt x="13" y="139"/>
                  <a:pt x="7" y="154"/>
                </a:cubicBezTo>
                <a:cubicBezTo>
                  <a:pt x="1" y="168"/>
                  <a:pt x="4" y="162"/>
                  <a:pt x="7" y="171"/>
                </a:cubicBezTo>
                <a:cubicBezTo>
                  <a:pt x="10" y="180"/>
                  <a:pt x="19" y="160"/>
                  <a:pt x="23" y="148"/>
                </a:cubicBezTo>
                <a:cubicBezTo>
                  <a:pt x="28" y="136"/>
                  <a:pt x="26" y="141"/>
                  <a:pt x="35" y="128"/>
                </a:cubicBezTo>
                <a:cubicBezTo>
                  <a:pt x="44" y="114"/>
                  <a:pt x="35" y="128"/>
                  <a:pt x="38" y="111"/>
                </a:cubicBezTo>
                <a:cubicBezTo>
                  <a:pt x="41" y="95"/>
                  <a:pt x="38" y="111"/>
                  <a:pt x="45" y="106"/>
                </a:cubicBezTo>
                <a:cubicBezTo>
                  <a:pt x="53" y="101"/>
                  <a:pt x="45" y="106"/>
                  <a:pt x="54" y="123"/>
                </a:cubicBezTo>
                <a:cubicBezTo>
                  <a:pt x="63" y="140"/>
                  <a:pt x="54" y="123"/>
                  <a:pt x="63" y="136"/>
                </a:cubicBezTo>
                <a:cubicBezTo>
                  <a:pt x="72" y="148"/>
                  <a:pt x="70" y="156"/>
                  <a:pt x="73" y="166"/>
                </a:cubicBezTo>
                <a:cubicBezTo>
                  <a:pt x="76" y="176"/>
                  <a:pt x="77" y="175"/>
                  <a:pt x="82" y="175"/>
                </a:cubicBezTo>
                <a:cubicBezTo>
                  <a:pt x="86" y="175"/>
                  <a:pt x="83" y="150"/>
                  <a:pt x="84" y="133"/>
                </a:cubicBezTo>
                <a:cubicBezTo>
                  <a:pt x="86" y="115"/>
                  <a:pt x="80" y="116"/>
                  <a:pt x="78" y="100"/>
                </a:cubicBezTo>
                <a:cubicBezTo>
                  <a:pt x="76" y="83"/>
                  <a:pt x="71" y="98"/>
                  <a:pt x="66" y="84"/>
                </a:cubicBezTo>
                <a:cubicBezTo>
                  <a:pt x="61" y="70"/>
                  <a:pt x="64" y="76"/>
                  <a:pt x="81" y="72"/>
                </a:cubicBezTo>
                <a:cubicBezTo>
                  <a:pt x="97" y="69"/>
                  <a:pt x="81" y="62"/>
                  <a:pt x="78" y="4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51" name="Freeform 227"/>
          <p:cNvSpPr>
            <a:spLocks/>
          </p:cNvSpPr>
          <p:nvPr/>
        </p:nvSpPr>
        <p:spPr bwMode="auto">
          <a:xfrm>
            <a:off x="5072063" y="1570038"/>
            <a:ext cx="28575" cy="33338"/>
          </a:xfrm>
          <a:custGeom>
            <a:avLst/>
            <a:gdLst/>
            <a:ahLst/>
            <a:cxnLst>
              <a:cxn ang="0">
                <a:pos x="31" y="117"/>
              </a:cxn>
              <a:cxn ang="0">
                <a:pos x="57" y="118"/>
              </a:cxn>
              <a:cxn ang="0">
                <a:pos x="57" y="98"/>
              </a:cxn>
              <a:cxn ang="0">
                <a:pos x="69" y="84"/>
              </a:cxn>
              <a:cxn ang="0">
                <a:pos x="87" y="85"/>
              </a:cxn>
              <a:cxn ang="0">
                <a:pos x="78" y="62"/>
              </a:cxn>
              <a:cxn ang="0">
                <a:pos x="90" y="49"/>
              </a:cxn>
              <a:cxn ang="0">
                <a:pos x="101" y="63"/>
              </a:cxn>
              <a:cxn ang="0">
                <a:pos x="100" y="37"/>
              </a:cxn>
              <a:cxn ang="0">
                <a:pos x="82" y="32"/>
              </a:cxn>
              <a:cxn ang="0">
                <a:pos x="87" y="13"/>
              </a:cxn>
              <a:cxn ang="0">
                <a:pos x="87" y="4"/>
              </a:cxn>
              <a:cxn ang="0">
                <a:pos x="64" y="5"/>
              </a:cxn>
              <a:cxn ang="0">
                <a:pos x="37" y="4"/>
              </a:cxn>
              <a:cxn ang="0">
                <a:pos x="28" y="28"/>
              </a:cxn>
              <a:cxn ang="0">
                <a:pos x="27" y="34"/>
              </a:cxn>
              <a:cxn ang="0">
                <a:pos x="27" y="62"/>
              </a:cxn>
              <a:cxn ang="0">
                <a:pos x="27" y="78"/>
              </a:cxn>
              <a:cxn ang="0">
                <a:pos x="12" y="90"/>
              </a:cxn>
              <a:cxn ang="0">
                <a:pos x="12" y="117"/>
              </a:cxn>
              <a:cxn ang="0">
                <a:pos x="31" y="117"/>
              </a:cxn>
            </a:cxnLst>
            <a:rect l="0" t="0" r="r" b="b"/>
            <a:pathLst>
              <a:path w="108" h="123">
                <a:moveTo>
                  <a:pt x="31" y="117"/>
                </a:moveTo>
                <a:cubicBezTo>
                  <a:pt x="37" y="118"/>
                  <a:pt x="44" y="121"/>
                  <a:pt x="57" y="118"/>
                </a:cubicBezTo>
                <a:cubicBezTo>
                  <a:pt x="70" y="116"/>
                  <a:pt x="57" y="107"/>
                  <a:pt x="57" y="98"/>
                </a:cubicBezTo>
                <a:cubicBezTo>
                  <a:pt x="56" y="88"/>
                  <a:pt x="65" y="84"/>
                  <a:pt x="69" y="84"/>
                </a:cubicBezTo>
                <a:cubicBezTo>
                  <a:pt x="74" y="85"/>
                  <a:pt x="81" y="90"/>
                  <a:pt x="87" y="85"/>
                </a:cubicBezTo>
                <a:cubicBezTo>
                  <a:pt x="93" y="80"/>
                  <a:pt x="86" y="73"/>
                  <a:pt x="78" y="62"/>
                </a:cubicBezTo>
                <a:cubicBezTo>
                  <a:pt x="70" y="51"/>
                  <a:pt x="84" y="53"/>
                  <a:pt x="90" y="49"/>
                </a:cubicBezTo>
                <a:cubicBezTo>
                  <a:pt x="96" y="45"/>
                  <a:pt x="93" y="59"/>
                  <a:pt x="101" y="63"/>
                </a:cubicBezTo>
                <a:cubicBezTo>
                  <a:pt x="108" y="66"/>
                  <a:pt x="104" y="47"/>
                  <a:pt x="100" y="37"/>
                </a:cubicBezTo>
                <a:cubicBezTo>
                  <a:pt x="97" y="27"/>
                  <a:pt x="90" y="37"/>
                  <a:pt x="82" y="32"/>
                </a:cubicBezTo>
                <a:cubicBezTo>
                  <a:pt x="75" y="28"/>
                  <a:pt x="90" y="20"/>
                  <a:pt x="87" y="13"/>
                </a:cubicBezTo>
                <a:cubicBezTo>
                  <a:pt x="84" y="6"/>
                  <a:pt x="94" y="4"/>
                  <a:pt x="87" y="4"/>
                </a:cubicBezTo>
                <a:cubicBezTo>
                  <a:pt x="79" y="5"/>
                  <a:pt x="76" y="4"/>
                  <a:pt x="64" y="5"/>
                </a:cubicBezTo>
                <a:cubicBezTo>
                  <a:pt x="52" y="6"/>
                  <a:pt x="51" y="0"/>
                  <a:pt x="37" y="4"/>
                </a:cubicBezTo>
                <a:cubicBezTo>
                  <a:pt x="24" y="7"/>
                  <a:pt x="36" y="15"/>
                  <a:pt x="28" y="28"/>
                </a:cubicBezTo>
                <a:cubicBezTo>
                  <a:pt x="21" y="42"/>
                  <a:pt x="28" y="28"/>
                  <a:pt x="27" y="34"/>
                </a:cubicBezTo>
                <a:cubicBezTo>
                  <a:pt x="25" y="39"/>
                  <a:pt x="27" y="55"/>
                  <a:pt x="27" y="62"/>
                </a:cubicBezTo>
                <a:cubicBezTo>
                  <a:pt x="27" y="69"/>
                  <a:pt x="25" y="71"/>
                  <a:pt x="27" y="78"/>
                </a:cubicBezTo>
                <a:cubicBezTo>
                  <a:pt x="28" y="85"/>
                  <a:pt x="18" y="86"/>
                  <a:pt x="12" y="90"/>
                </a:cubicBezTo>
                <a:cubicBezTo>
                  <a:pt x="6" y="94"/>
                  <a:pt x="0" y="109"/>
                  <a:pt x="12" y="117"/>
                </a:cubicBezTo>
                <a:cubicBezTo>
                  <a:pt x="21" y="123"/>
                  <a:pt x="25" y="117"/>
                  <a:pt x="31" y="1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52" name="Freeform 228"/>
          <p:cNvSpPr>
            <a:spLocks/>
          </p:cNvSpPr>
          <p:nvPr/>
        </p:nvSpPr>
        <p:spPr bwMode="auto">
          <a:xfrm>
            <a:off x="5072063" y="1570038"/>
            <a:ext cx="28575" cy="33338"/>
          </a:xfrm>
          <a:custGeom>
            <a:avLst/>
            <a:gdLst/>
            <a:ahLst/>
            <a:cxnLst>
              <a:cxn ang="0">
                <a:pos x="31" y="117"/>
              </a:cxn>
              <a:cxn ang="0">
                <a:pos x="57" y="118"/>
              </a:cxn>
              <a:cxn ang="0">
                <a:pos x="57" y="98"/>
              </a:cxn>
              <a:cxn ang="0">
                <a:pos x="69" y="84"/>
              </a:cxn>
              <a:cxn ang="0">
                <a:pos x="87" y="85"/>
              </a:cxn>
              <a:cxn ang="0">
                <a:pos x="78" y="62"/>
              </a:cxn>
              <a:cxn ang="0">
                <a:pos x="90" y="49"/>
              </a:cxn>
              <a:cxn ang="0">
                <a:pos x="101" y="63"/>
              </a:cxn>
              <a:cxn ang="0">
                <a:pos x="100" y="37"/>
              </a:cxn>
              <a:cxn ang="0">
                <a:pos x="82" y="32"/>
              </a:cxn>
              <a:cxn ang="0">
                <a:pos x="87" y="13"/>
              </a:cxn>
              <a:cxn ang="0">
                <a:pos x="87" y="4"/>
              </a:cxn>
              <a:cxn ang="0">
                <a:pos x="64" y="5"/>
              </a:cxn>
              <a:cxn ang="0">
                <a:pos x="37" y="4"/>
              </a:cxn>
              <a:cxn ang="0">
                <a:pos x="28" y="28"/>
              </a:cxn>
              <a:cxn ang="0">
                <a:pos x="27" y="34"/>
              </a:cxn>
              <a:cxn ang="0">
                <a:pos x="27" y="62"/>
              </a:cxn>
              <a:cxn ang="0">
                <a:pos x="27" y="78"/>
              </a:cxn>
              <a:cxn ang="0">
                <a:pos x="12" y="90"/>
              </a:cxn>
              <a:cxn ang="0">
                <a:pos x="12" y="117"/>
              </a:cxn>
              <a:cxn ang="0">
                <a:pos x="31" y="117"/>
              </a:cxn>
            </a:cxnLst>
            <a:rect l="0" t="0" r="r" b="b"/>
            <a:pathLst>
              <a:path w="108" h="123">
                <a:moveTo>
                  <a:pt x="31" y="117"/>
                </a:moveTo>
                <a:cubicBezTo>
                  <a:pt x="37" y="118"/>
                  <a:pt x="44" y="121"/>
                  <a:pt x="57" y="118"/>
                </a:cubicBezTo>
                <a:cubicBezTo>
                  <a:pt x="70" y="116"/>
                  <a:pt x="57" y="107"/>
                  <a:pt x="57" y="98"/>
                </a:cubicBezTo>
                <a:cubicBezTo>
                  <a:pt x="56" y="88"/>
                  <a:pt x="65" y="84"/>
                  <a:pt x="69" y="84"/>
                </a:cubicBezTo>
                <a:cubicBezTo>
                  <a:pt x="74" y="85"/>
                  <a:pt x="81" y="90"/>
                  <a:pt x="87" y="85"/>
                </a:cubicBezTo>
                <a:cubicBezTo>
                  <a:pt x="93" y="80"/>
                  <a:pt x="86" y="73"/>
                  <a:pt x="78" y="62"/>
                </a:cubicBezTo>
                <a:cubicBezTo>
                  <a:pt x="70" y="51"/>
                  <a:pt x="84" y="53"/>
                  <a:pt x="90" y="49"/>
                </a:cubicBezTo>
                <a:cubicBezTo>
                  <a:pt x="96" y="45"/>
                  <a:pt x="93" y="59"/>
                  <a:pt x="101" y="63"/>
                </a:cubicBezTo>
                <a:cubicBezTo>
                  <a:pt x="108" y="66"/>
                  <a:pt x="104" y="47"/>
                  <a:pt x="100" y="37"/>
                </a:cubicBezTo>
                <a:cubicBezTo>
                  <a:pt x="97" y="27"/>
                  <a:pt x="90" y="37"/>
                  <a:pt x="82" y="32"/>
                </a:cubicBezTo>
                <a:cubicBezTo>
                  <a:pt x="75" y="28"/>
                  <a:pt x="90" y="20"/>
                  <a:pt x="87" y="13"/>
                </a:cubicBezTo>
                <a:cubicBezTo>
                  <a:pt x="84" y="6"/>
                  <a:pt x="94" y="4"/>
                  <a:pt x="87" y="4"/>
                </a:cubicBezTo>
                <a:cubicBezTo>
                  <a:pt x="79" y="5"/>
                  <a:pt x="76" y="4"/>
                  <a:pt x="64" y="5"/>
                </a:cubicBezTo>
                <a:cubicBezTo>
                  <a:pt x="52" y="6"/>
                  <a:pt x="51" y="0"/>
                  <a:pt x="37" y="4"/>
                </a:cubicBezTo>
                <a:cubicBezTo>
                  <a:pt x="24" y="7"/>
                  <a:pt x="36" y="15"/>
                  <a:pt x="28" y="28"/>
                </a:cubicBezTo>
                <a:cubicBezTo>
                  <a:pt x="21" y="42"/>
                  <a:pt x="28" y="28"/>
                  <a:pt x="27" y="34"/>
                </a:cubicBezTo>
                <a:cubicBezTo>
                  <a:pt x="25" y="39"/>
                  <a:pt x="27" y="55"/>
                  <a:pt x="27" y="62"/>
                </a:cubicBezTo>
                <a:cubicBezTo>
                  <a:pt x="27" y="69"/>
                  <a:pt x="25" y="71"/>
                  <a:pt x="27" y="78"/>
                </a:cubicBezTo>
                <a:cubicBezTo>
                  <a:pt x="28" y="85"/>
                  <a:pt x="18" y="86"/>
                  <a:pt x="12" y="90"/>
                </a:cubicBezTo>
                <a:cubicBezTo>
                  <a:pt x="6" y="94"/>
                  <a:pt x="0" y="109"/>
                  <a:pt x="12" y="117"/>
                </a:cubicBezTo>
                <a:cubicBezTo>
                  <a:pt x="21" y="123"/>
                  <a:pt x="25" y="117"/>
                  <a:pt x="31" y="11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79" name="Freeform 455"/>
          <p:cNvSpPr>
            <a:spLocks/>
          </p:cNvSpPr>
          <p:nvPr/>
        </p:nvSpPr>
        <p:spPr bwMode="auto">
          <a:xfrm>
            <a:off x="3319463" y="3560763"/>
            <a:ext cx="30163" cy="44450"/>
          </a:xfrm>
          <a:custGeom>
            <a:avLst/>
            <a:gdLst/>
            <a:ahLst/>
            <a:cxnLst>
              <a:cxn ang="0">
                <a:pos x="2" y="160"/>
              </a:cxn>
              <a:cxn ang="0">
                <a:pos x="9" y="167"/>
              </a:cxn>
              <a:cxn ang="0">
                <a:pos x="21" y="165"/>
              </a:cxn>
              <a:cxn ang="0">
                <a:pos x="23" y="164"/>
              </a:cxn>
              <a:cxn ang="0">
                <a:pos x="30" y="149"/>
              </a:cxn>
              <a:cxn ang="0">
                <a:pos x="38" y="142"/>
              </a:cxn>
              <a:cxn ang="0">
                <a:pos x="44" y="142"/>
              </a:cxn>
              <a:cxn ang="0">
                <a:pos x="48" y="154"/>
              </a:cxn>
              <a:cxn ang="0">
                <a:pos x="53" y="151"/>
              </a:cxn>
              <a:cxn ang="0">
                <a:pos x="51" y="136"/>
              </a:cxn>
              <a:cxn ang="0">
                <a:pos x="66" y="134"/>
              </a:cxn>
              <a:cxn ang="0">
                <a:pos x="66" y="142"/>
              </a:cxn>
              <a:cxn ang="0">
                <a:pos x="67" y="162"/>
              </a:cxn>
              <a:cxn ang="0">
                <a:pos x="71" y="163"/>
              </a:cxn>
              <a:cxn ang="0">
                <a:pos x="88" y="145"/>
              </a:cxn>
              <a:cxn ang="0">
                <a:pos x="111" y="93"/>
              </a:cxn>
              <a:cxn ang="0">
                <a:pos x="106" y="43"/>
              </a:cxn>
              <a:cxn ang="0">
                <a:pos x="106" y="6"/>
              </a:cxn>
              <a:cxn ang="0">
                <a:pos x="88" y="1"/>
              </a:cxn>
              <a:cxn ang="0">
                <a:pos x="86" y="4"/>
              </a:cxn>
              <a:cxn ang="0">
                <a:pos x="74" y="2"/>
              </a:cxn>
              <a:cxn ang="0">
                <a:pos x="67" y="6"/>
              </a:cxn>
              <a:cxn ang="0">
                <a:pos x="60" y="8"/>
              </a:cxn>
              <a:cxn ang="0">
                <a:pos x="51" y="20"/>
              </a:cxn>
              <a:cxn ang="0">
                <a:pos x="44" y="26"/>
              </a:cxn>
              <a:cxn ang="0">
                <a:pos x="43" y="38"/>
              </a:cxn>
              <a:cxn ang="0">
                <a:pos x="38" y="50"/>
              </a:cxn>
              <a:cxn ang="0">
                <a:pos x="28" y="79"/>
              </a:cxn>
              <a:cxn ang="0">
                <a:pos x="22" y="81"/>
              </a:cxn>
              <a:cxn ang="0">
                <a:pos x="13" y="107"/>
              </a:cxn>
              <a:cxn ang="0">
                <a:pos x="2" y="128"/>
              </a:cxn>
              <a:cxn ang="0">
                <a:pos x="2" y="160"/>
              </a:cxn>
            </a:cxnLst>
            <a:rect l="0" t="0" r="r" b="b"/>
            <a:pathLst>
              <a:path w="111" h="169">
                <a:moveTo>
                  <a:pt x="2" y="160"/>
                </a:moveTo>
                <a:cubicBezTo>
                  <a:pt x="6" y="162"/>
                  <a:pt x="6" y="166"/>
                  <a:pt x="9" y="167"/>
                </a:cubicBezTo>
                <a:cubicBezTo>
                  <a:pt x="13" y="168"/>
                  <a:pt x="18" y="169"/>
                  <a:pt x="21" y="165"/>
                </a:cubicBezTo>
                <a:cubicBezTo>
                  <a:pt x="22" y="166"/>
                  <a:pt x="24" y="165"/>
                  <a:pt x="23" y="164"/>
                </a:cubicBezTo>
                <a:cubicBezTo>
                  <a:pt x="26" y="159"/>
                  <a:pt x="29" y="154"/>
                  <a:pt x="30" y="149"/>
                </a:cubicBezTo>
                <a:cubicBezTo>
                  <a:pt x="35" y="149"/>
                  <a:pt x="35" y="143"/>
                  <a:pt x="38" y="142"/>
                </a:cubicBezTo>
                <a:cubicBezTo>
                  <a:pt x="39" y="142"/>
                  <a:pt x="43" y="141"/>
                  <a:pt x="44" y="142"/>
                </a:cubicBezTo>
                <a:cubicBezTo>
                  <a:pt x="47" y="144"/>
                  <a:pt x="41" y="152"/>
                  <a:pt x="48" y="154"/>
                </a:cubicBezTo>
                <a:cubicBezTo>
                  <a:pt x="49" y="154"/>
                  <a:pt x="52" y="154"/>
                  <a:pt x="53" y="151"/>
                </a:cubicBezTo>
                <a:cubicBezTo>
                  <a:pt x="56" y="147"/>
                  <a:pt x="54" y="140"/>
                  <a:pt x="51" y="136"/>
                </a:cubicBezTo>
                <a:cubicBezTo>
                  <a:pt x="58" y="138"/>
                  <a:pt x="62" y="135"/>
                  <a:pt x="66" y="134"/>
                </a:cubicBezTo>
                <a:cubicBezTo>
                  <a:pt x="66" y="136"/>
                  <a:pt x="66" y="140"/>
                  <a:pt x="66" y="142"/>
                </a:cubicBezTo>
                <a:cubicBezTo>
                  <a:pt x="63" y="147"/>
                  <a:pt x="63" y="157"/>
                  <a:pt x="67" y="162"/>
                </a:cubicBezTo>
                <a:cubicBezTo>
                  <a:pt x="68" y="164"/>
                  <a:pt x="71" y="164"/>
                  <a:pt x="71" y="163"/>
                </a:cubicBezTo>
                <a:cubicBezTo>
                  <a:pt x="76" y="156"/>
                  <a:pt x="82" y="150"/>
                  <a:pt x="88" y="145"/>
                </a:cubicBezTo>
                <a:cubicBezTo>
                  <a:pt x="98" y="129"/>
                  <a:pt x="105" y="110"/>
                  <a:pt x="111" y="93"/>
                </a:cubicBezTo>
                <a:cubicBezTo>
                  <a:pt x="103" y="79"/>
                  <a:pt x="98" y="55"/>
                  <a:pt x="106" y="43"/>
                </a:cubicBezTo>
                <a:cubicBezTo>
                  <a:pt x="104" y="30"/>
                  <a:pt x="106" y="17"/>
                  <a:pt x="106" y="6"/>
                </a:cubicBezTo>
                <a:cubicBezTo>
                  <a:pt x="101" y="2"/>
                  <a:pt x="94" y="0"/>
                  <a:pt x="88" y="1"/>
                </a:cubicBezTo>
                <a:cubicBezTo>
                  <a:pt x="87" y="1"/>
                  <a:pt x="87" y="4"/>
                  <a:pt x="86" y="4"/>
                </a:cubicBezTo>
                <a:cubicBezTo>
                  <a:pt x="82" y="4"/>
                  <a:pt x="78" y="3"/>
                  <a:pt x="74" y="2"/>
                </a:cubicBezTo>
                <a:cubicBezTo>
                  <a:pt x="71" y="2"/>
                  <a:pt x="69" y="5"/>
                  <a:pt x="67" y="6"/>
                </a:cubicBezTo>
                <a:cubicBezTo>
                  <a:pt x="66" y="7"/>
                  <a:pt x="60" y="7"/>
                  <a:pt x="60" y="8"/>
                </a:cubicBezTo>
                <a:cubicBezTo>
                  <a:pt x="57" y="12"/>
                  <a:pt x="54" y="16"/>
                  <a:pt x="51" y="20"/>
                </a:cubicBezTo>
                <a:cubicBezTo>
                  <a:pt x="49" y="22"/>
                  <a:pt x="47" y="26"/>
                  <a:pt x="44" y="26"/>
                </a:cubicBezTo>
                <a:cubicBezTo>
                  <a:pt x="43" y="29"/>
                  <a:pt x="44" y="37"/>
                  <a:pt x="43" y="38"/>
                </a:cubicBezTo>
                <a:cubicBezTo>
                  <a:pt x="39" y="42"/>
                  <a:pt x="40" y="48"/>
                  <a:pt x="38" y="50"/>
                </a:cubicBezTo>
                <a:cubicBezTo>
                  <a:pt x="32" y="57"/>
                  <a:pt x="30" y="68"/>
                  <a:pt x="28" y="79"/>
                </a:cubicBezTo>
                <a:cubicBezTo>
                  <a:pt x="26" y="78"/>
                  <a:pt x="24" y="79"/>
                  <a:pt x="22" y="81"/>
                </a:cubicBezTo>
                <a:cubicBezTo>
                  <a:pt x="16" y="85"/>
                  <a:pt x="14" y="96"/>
                  <a:pt x="13" y="107"/>
                </a:cubicBezTo>
                <a:cubicBezTo>
                  <a:pt x="7" y="111"/>
                  <a:pt x="4" y="120"/>
                  <a:pt x="2" y="128"/>
                </a:cubicBezTo>
                <a:cubicBezTo>
                  <a:pt x="0" y="139"/>
                  <a:pt x="4" y="149"/>
                  <a:pt x="2" y="16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0" name="Freeform 456"/>
          <p:cNvSpPr>
            <a:spLocks/>
          </p:cNvSpPr>
          <p:nvPr/>
        </p:nvSpPr>
        <p:spPr bwMode="auto">
          <a:xfrm>
            <a:off x="3309938" y="3609976"/>
            <a:ext cx="17463" cy="23813"/>
          </a:xfrm>
          <a:custGeom>
            <a:avLst/>
            <a:gdLst/>
            <a:ahLst/>
            <a:cxnLst>
              <a:cxn ang="0">
                <a:pos x="22" y="81"/>
              </a:cxn>
              <a:cxn ang="0">
                <a:pos x="32" y="88"/>
              </a:cxn>
              <a:cxn ang="0">
                <a:pos x="40" y="83"/>
              </a:cxn>
              <a:cxn ang="0">
                <a:pos x="48" y="65"/>
              </a:cxn>
              <a:cxn ang="0">
                <a:pos x="51" y="64"/>
              </a:cxn>
              <a:cxn ang="0">
                <a:pos x="53" y="49"/>
              </a:cxn>
              <a:cxn ang="0">
                <a:pos x="50" y="43"/>
              </a:cxn>
              <a:cxn ang="0">
                <a:pos x="59" y="31"/>
              </a:cxn>
              <a:cxn ang="0">
                <a:pos x="63" y="4"/>
              </a:cxn>
              <a:cxn ang="0">
                <a:pos x="57" y="1"/>
              </a:cxn>
              <a:cxn ang="0">
                <a:pos x="18" y="28"/>
              </a:cxn>
              <a:cxn ang="0">
                <a:pos x="3" y="57"/>
              </a:cxn>
              <a:cxn ang="0">
                <a:pos x="22" y="81"/>
              </a:cxn>
            </a:cxnLst>
            <a:rect l="0" t="0" r="r" b="b"/>
            <a:pathLst>
              <a:path w="63" h="90">
                <a:moveTo>
                  <a:pt x="22" y="81"/>
                </a:moveTo>
                <a:cubicBezTo>
                  <a:pt x="21" y="86"/>
                  <a:pt x="27" y="90"/>
                  <a:pt x="32" y="88"/>
                </a:cubicBezTo>
                <a:cubicBezTo>
                  <a:pt x="34" y="87"/>
                  <a:pt x="37" y="84"/>
                  <a:pt x="40" y="83"/>
                </a:cubicBezTo>
                <a:cubicBezTo>
                  <a:pt x="41" y="76"/>
                  <a:pt x="47" y="72"/>
                  <a:pt x="48" y="65"/>
                </a:cubicBezTo>
                <a:cubicBezTo>
                  <a:pt x="49" y="65"/>
                  <a:pt x="50" y="66"/>
                  <a:pt x="51" y="64"/>
                </a:cubicBezTo>
                <a:cubicBezTo>
                  <a:pt x="53" y="60"/>
                  <a:pt x="53" y="55"/>
                  <a:pt x="53" y="49"/>
                </a:cubicBezTo>
                <a:cubicBezTo>
                  <a:pt x="53" y="47"/>
                  <a:pt x="50" y="46"/>
                  <a:pt x="50" y="43"/>
                </a:cubicBezTo>
                <a:cubicBezTo>
                  <a:pt x="50" y="37"/>
                  <a:pt x="53" y="30"/>
                  <a:pt x="59" y="31"/>
                </a:cubicBezTo>
                <a:cubicBezTo>
                  <a:pt x="62" y="23"/>
                  <a:pt x="63" y="13"/>
                  <a:pt x="63" y="4"/>
                </a:cubicBezTo>
                <a:cubicBezTo>
                  <a:pt x="63" y="2"/>
                  <a:pt x="59" y="0"/>
                  <a:pt x="57" y="1"/>
                </a:cubicBezTo>
                <a:cubicBezTo>
                  <a:pt x="44" y="10"/>
                  <a:pt x="29" y="17"/>
                  <a:pt x="18" y="28"/>
                </a:cubicBezTo>
                <a:cubicBezTo>
                  <a:pt x="10" y="35"/>
                  <a:pt x="0" y="41"/>
                  <a:pt x="3" y="57"/>
                </a:cubicBezTo>
                <a:cubicBezTo>
                  <a:pt x="10" y="65"/>
                  <a:pt x="13" y="76"/>
                  <a:pt x="22" y="8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1" name="Freeform 457"/>
          <p:cNvSpPr>
            <a:spLocks/>
          </p:cNvSpPr>
          <p:nvPr/>
        </p:nvSpPr>
        <p:spPr bwMode="auto">
          <a:xfrm>
            <a:off x="3217863" y="4024313"/>
            <a:ext cx="11113" cy="1111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" y="3"/>
              </a:cxn>
              <a:cxn ang="0">
                <a:pos x="3" y="35"/>
              </a:cxn>
              <a:cxn ang="0">
                <a:pos x="11" y="42"/>
              </a:cxn>
              <a:cxn ang="0">
                <a:pos x="17" y="44"/>
              </a:cxn>
              <a:cxn ang="0">
                <a:pos x="29" y="40"/>
              </a:cxn>
              <a:cxn ang="0">
                <a:pos x="36" y="30"/>
              </a:cxn>
              <a:cxn ang="0">
                <a:pos x="38" y="24"/>
              </a:cxn>
              <a:cxn ang="0">
                <a:pos x="16" y="0"/>
              </a:cxn>
            </a:cxnLst>
            <a:rect l="0" t="0" r="r" b="b"/>
            <a:pathLst>
              <a:path w="40" h="44">
                <a:moveTo>
                  <a:pt x="16" y="0"/>
                </a:moveTo>
                <a:cubicBezTo>
                  <a:pt x="14" y="0"/>
                  <a:pt x="11" y="2"/>
                  <a:pt x="10" y="3"/>
                </a:cubicBezTo>
                <a:cubicBezTo>
                  <a:pt x="3" y="9"/>
                  <a:pt x="0" y="22"/>
                  <a:pt x="3" y="35"/>
                </a:cubicBezTo>
                <a:cubicBezTo>
                  <a:pt x="4" y="38"/>
                  <a:pt x="8" y="40"/>
                  <a:pt x="11" y="42"/>
                </a:cubicBezTo>
                <a:cubicBezTo>
                  <a:pt x="12" y="43"/>
                  <a:pt x="16" y="44"/>
                  <a:pt x="17" y="44"/>
                </a:cubicBezTo>
                <a:cubicBezTo>
                  <a:pt x="21" y="44"/>
                  <a:pt x="26" y="44"/>
                  <a:pt x="29" y="40"/>
                </a:cubicBezTo>
                <a:cubicBezTo>
                  <a:pt x="31" y="37"/>
                  <a:pt x="33" y="32"/>
                  <a:pt x="36" y="30"/>
                </a:cubicBezTo>
                <a:cubicBezTo>
                  <a:pt x="38" y="29"/>
                  <a:pt x="40" y="26"/>
                  <a:pt x="38" y="24"/>
                </a:cubicBezTo>
                <a:cubicBezTo>
                  <a:pt x="31" y="16"/>
                  <a:pt x="26" y="4"/>
                  <a:pt x="16" y="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2" name="Freeform 458"/>
          <p:cNvSpPr>
            <a:spLocks/>
          </p:cNvSpPr>
          <p:nvPr/>
        </p:nvSpPr>
        <p:spPr bwMode="auto">
          <a:xfrm>
            <a:off x="3414713" y="3794126"/>
            <a:ext cx="4763" cy="6350"/>
          </a:xfrm>
          <a:custGeom>
            <a:avLst/>
            <a:gdLst/>
            <a:ahLst/>
            <a:cxnLst>
              <a:cxn ang="0">
                <a:pos x="18" y="11"/>
              </a:cxn>
              <a:cxn ang="0">
                <a:pos x="12" y="3"/>
              </a:cxn>
              <a:cxn ang="0">
                <a:pos x="5" y="1"/>
              </a:cxn>
              <a:cxn ang="0">
                <a:pos x="1" y="6"/>
              </a:cxn>
              <a:cxn ang="0">
                <a:pos x="14" y="20"/>
              </a:cxn>
              <a:cxn ang="0">
                <a:pos x="18" y="11"/>
              </a:cxn>
            </a:cxnLst>
            <a:rect l="0" t="0" r="r" b="b"/>
            <a:pathLst>
              <a:path w="18" h="20">
                <a:moveTo>
                  <a:pt x="18" y="11"/>
                </a:moveTo>
                <a:cubicBezTo>
                  <a:pt x="18" y="7"/>
                  <a:pt x="15" y="4"/>
                  <a:pt x="12" y="3"/>
                </a:cubicBezTo>
                <a:cubicBezTo>
                  <a:pt x="10" y="2"/>
                  <a:pt x="7" y="0"/>
                  <a:pt x="5" y="1"/>
                </a:cubicBezTo>
                <a:cubicBezTo>
                  <a:pt x="3" y="1"/>
                  <a:pt x="2" y="4"/>
                  <a:pt x="1" y="6"/>
                </a:cubicBezTo>
                <a:cubicBezTo>
                  <a:pt x="0" y="13"/>
                  <a:pt x="7" y="19"/>
                  <a:pt x="14" y="20"/>
                </a:cubicBezTo>
                <a:cubicBezTo>
                  <a:pt x="16" y="20"/>
                  <a:pt x="18" y="14"/>
                  <a:pt x="18" y="11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3" name="Freeform 459"/>
          <p:cNvSpPr>
            <a:spLocks/>
          </p:cNvSpPr>
          <p:nvPr/>
        </p:nvSpPr>
        <p:spPr bwMode="auto">
          <a:xfrm>
            <a:off x="3100388" y="3614738"/>
            <a:ext cx="150813" cy="257175"/>
          </a:xfrm>
          <a:custGeom>
            <a:avLst/>
            <a:gdLst/>
            <a:ahLst/>
            <a:cxnLst>
              <a:cxn ang="0">
                <a:pos x="536" y="903"/>
              </a:cxn>
              <a:cxn ang="0">
                <a:pos x="538" y="798"/>
              </a:cxn>
              <a:cxn ang="0">
                <a:pos x="563" y="709"/>
              </a:cxn>
              <a:cxn ang="0">
                <a:pos x="481" y="637"/>
              </a:cxn>
              <a:cxn ang="0">
                <a:pos x="502" y="618"/>
              </a:cxn>
              <a:cxn ang="0">
                <a:pos x="540" y="585"/>
              </a:cxn>
              <a:cxn ang="0">
                <a:pos x="521" y="506"/>
              </a:cxn>
              <a:cxn ang="0">
                <a:pos x="442" y="441"/>
              </a:cxn>
              <a:cxn ang="0">
                <a:pos x="468" y="420"/>
              </a:cxn>
              <a:cxn ang="0">
                <a:pos x="487" y="388"/>
              </a:cxn>
              <a:cxn ang="0">
                <a:pos x="479" y="324"/>
              </a:cxn>
              <a:cxn ang="0">
                <a:pos x="469" y="247"/>
              </a:cxn>
              <a:cxn ang="0">
                <a:pos x="448" y="181"/>
              </a:cxn>
              <a:cxn ang="0">
                <a:pos x="375" y="72"/>
              </a:cxn>
              <a:cxn ang="0">
                <a:pos x="275" y="4"/>
              </a:cxn>
              <a:cxn ang="0">
                <a:pos x="196" y="37"/>
              </a:cxn>
              <a:cxn ang="0">
                <a:pos x="195" y="44"/>
              </a:cxn>
              <a:cxn ang="0">
                <a:pos x="139" y="73"/>
              </a:cxn>
              <a:cxn ang="0">
                <a:pos x="87" y="122"/>
              </a:cxn>
              <a:cxn ang="0">
                <a:pos x="43" y="189"/>
              </a:cxn>
              <a:cxn ang="0">
                <a:pos x="30" y="250"/>
              </a:cxn>
              <a:cxn ang="0">
                <a:pos x="17" y="279"/>
              </a:cxn>
              <a:cxn ang="0">
                <a:pos x="0" y="326"/>
              </a:cxn>
              <a:cxn ang="0">
                <a:pos x="14" y="371"/>
              </a:cxn>
              <a:cxn ang="0">
                <a:pos x="65" y="469"/>
              </a:cxn>
              <a:cxn ang="0">
                <a:pos x="86" y="543"/>
              </a:cxn>
              <a:cxn ang="0">
                <a:pos x="78" y="586"/>
              </a:cxn>
              <a:cxn ang="0">
                <a:pos x="61" y="688"/>
              </a:cxn>
              <a:cxn ang="0">
                <a:pos x="67" y="702"/>
              </a:cxn>
              <a:cxn ang="0">
                <a:pos x="84" y="714"/>
              </a:cxn>
              <a:cxn ang="0">
                <a:pos x="97" y="722"/>
              </a:cxn>
              <a:cxn ang="0">
                <a:pos x="110" y="744"/>
              </a:cxn>
              <a:cxn ang="0">
                <a:pos x="108" y="769"/>
              </a:cxn>
              <a:cxn ang="0">
                <a:pos x="137" y="852"/>
              </a:cxn>
              <a:cxn ang="0">
                <a:pos x="156" y="864"/>
              </a:cxn>
              <a:cxn ang="0">
                <a:pos x="171" y="886"/>
              </a:cxn>
              <a:cxn ang="0">
                <a:pos x="209" y="905"/>
              </a:cxn>
              <a:cxn ang="0">
                <a:pos x="226" y="921"/>
              </a:cxn>
              <a:cxn ang="0">
                <a:pos x="250" y="942"/>
              </a:cxn>
              <a:cxn ang="0">
                <a:pos x="266" y="942"/>
              </a:cxn>
              <a:cxn ang="0">
                <a:pos x="282" y="950"/>
              </a:cxn>
              <a:cxn ang="0">
                <a:pos x="356" y="959"/>
              </a:cxn>
              <a:cxn ang="0">
                <a:pos x="400" y="940"/>
              </a:cxn>
              <a:cxn ang="0">
                <a:pos x="412" y="935"/>
              </a:cxn>
              <a:cxn ang="0">
                <a:pos x="455" y="932"/>
              </a:cxn>
              <a:cxn ang="0">
                <a:pos x="481" y="942"/>
              </a:cxn>
              <a:cxn ang="0">
                <a:pos x="498" y="938"/>
              </a:cxn>
              <a:cxn ang="0">
                <a:pos x="520" y="923"/>
              </a:cxn>
            </a:cxnLst>
            <a:rect l="0" t="0" r="r" b="b"/>
            <a:pathLst>
              <a:path w="565" h="960">
                <a:moveTo>
                  <a:pt x="528" y="906"/>
                </a:moveTo>
                <a:cubicBezTo>
                  <a:pt x="530" y="905"/>
                  <a:pt x="530" y="910"/>
                  <a:pt x="533" y="909"/>
                </a:cubicBezTo>
                <a:cubicBezTo>
                  <a:pt x="533" y="907"/>
                  <a:pt x="534" y="904"/>
                  <a:pt x="536" y="903"/>
                </a:cubicBezTo>
                <a:cubicBezTo>
                  <a:pt x="547" y="898"/>
                  <a:pt x="551" y="884"/>
                  <a:pt x="551" y="868"/>
                </a:cubicBezTo>
                <a:cubicBezTo>
                  <a:pt x="551" y="865"/>
                  <a:pt x="555" y="864"/>
                  <a:pt x="558" y="860"/>
                </a:cubicBezTo>
                <a:cubicBezTo>
                  <a:pt x="547" y="844"/>
                  <a:pt x="546" y="817"/>
                  <a:pt x="538" y="798"/>
                </a:cubicBezTo>
                <a:cubicBezTo>
                  <a:pt x="531" y="788"/>
                  <a:pt x="534" y="770"/>
                  <a:pt x="539" y="762"/>
                </a:cubicBezTo>
                <a:cubicBezTo>
                  <a:pt x="537" y="747"/>
                  <a:pt x="545" y="738"/>
                  <a:pt x="555" y="736"/>
                </a:cubicBezTo>
                <a:cubicBezTo>
                  <a:pt x="558" y="728"/>
                  <a:pt x="562" y="720"/>
                  <a:pt x="563" y="709"/>
                </a:cubicBezTo>
                <a:cubicBezTo>
                  <a:pt x="558" y="705"/>
                  <a:pt x="551" y="705"/>
                  <a:pt x="543" y="703"/>
                </a:cubicBezTo>
                <a:cubicBezTo>
                  <a:pt x="528" y="694"/>
                  <a:pt x="517" y="679"/>
                  <a:pt x="502" y="670"/>
                </a:cubicBezTo>
                <a:cubicBezTo>
                  <a:pt x="491" y="663"/>
                  <a:pt x="483" y="653"/>
                  <a:pt x="481" y="637"/>
                </a:cubicBezTo>
                <a:cubicBezTo>
                  <a:pt x="484" y="636"/>
                  <a:pt x="485" y="631"/>
                  <a:pt x="485" y="627"/>
                </a:cubicBezTo>
                <a:cubicBezTo>
                  <a:pt x="489" y="625"/>
                  <a:pt x="491" y="621"/>
                  <a:pt x="494" y="619"/>
                </a:cubicBezTo>
                <a:cubicBezTo>
                  <a:pt x="495" y="618"/>
                  <a:pt x="500" y="618"/>
                  <a:pt x="502" y="618"/>
                </a:cubicBezTo>
                <a:cubicBezTo>
                  <a:pt x="502" y="616"/>
                  <a:pt x="500" y="613"/>
                  <a:pt x="501" y="612"/>
                </a:cubicBezTo>
                <a:cubicBezTo>
                  <a:pt x="506" y="607"/>
                  <a:pt x="513" y="604"/>
                  <a:pt x="521" y="604"/>
                </a:cubicBezTo>
                <a:cubicBezTo>
                  <a:pt x="529" y="599"/>
                  <a:pt x="538" y="595"/>
                  <a:pt x="540" y="585"/>
                </a:cubicBezTo>
                <a:cubicBezTo>
                  <a:pt x="546" y="582"/>
                  <a:pt x="555" y="581"/>
                  <a:pt x="562" y="583"/>
                </a:cubicBezTo>
                <a:cubicBezTo>
                  <a:pt x="565" y="569"/>
                  <a:pt x="556" y="562"/>
                  <a:pt x="550" y="556"/>
                </a:cubicBezTo>
                <a:cubicBezTo>
                  <a:pt x="538" y="541"/>
                  <a:pt x="525" y="527"/>
                  <a:pt x="521" y="506"/>
                </a:cubicBezTo>
                <a:cubicBezTo>
                  <a:pt x="502" y="490"/>
                  <a:pt x="474" y="483"/>
                  <a:pt x="447" y="481"/>
                </a:cubicBezTo>
                <a:cubicBezTo>
                  <a:pt x="444" y="476"/>
                  <a:pt x="442" y="469"/>
                  <a:pt x="442" y="461"/>
                </a:cubicBezTo>
                <a:cubicBezTo>
                  <a:pt x="438" y="456"/>
                  <a:pt x="437" y="447"/>
                  <a:pt x="442" y="441"/>
                </a:cubicBezTo>
                <a:cubicBezTo>
                  <a:pt x="449" y="440"/>
                  <a:pt x="455" y="436"/>
                  <a:pt x="457" y="429"/>
                </a:cubicBezTo>
                <a:cubicBezTo>
                  <a:pt x="457" y="428"/>
                  <a:pt x="457" y="425"/>
                  <a:pt x="457" y="424"/>
                </a:cubicBezTo>
                <a:cubicBezTo>
                  <a:pt x="461" y="425"/>
                  <a:pt x="464" y="420"/>
                  <a:pt x="468" y="420"/>
                </a:cubicBezTo>
                <a:cubicBezTo>
                  <a:pt x="466" y="418"/>
                  <a:pt x="470" y="418"/>
                  <a:pt x="473" y="416"/>
                </a:cubicBezTo>
                <a:cubicBezTo>
                  <a:pt x="477" y="412"/>
                  <a:pt x="482" y="406"/>
                  <a:pt x="483" y="396"/>
                </a:cubicBezTo>
                <a:cubicBezTo>
                  <a:pt x="485" y="395"/>
                  <a:pt x="493" y="391"/>
                  <a:pt x="487" y="388"/>
                </a:cubicBezTo>
                <a:cubicBezTo>
                  <a:pt x="490" y="384"/>
                  <a:pt x="490" y="379"/>
                  <a:pt x="489" y="374"/>
                </a:cubicBezTo>
                <a:cubicBezTo>
                  <a:pt x="488" y="362"/>
                  <a:pt x="485" y="351"/>
                  <a:pt x="482" y="341"/>
                </a:cubicBezTo>
                <a:cubicBezTo>
                  <a:pt x="485" y="334"/>
                  <a:pt x="482" y="328"/>
                  <a:pt x="479" y="324"/>
                </a:cubicBezTo>
                <a:cubicBezTo>
                  <a:pt x="474" y="307"/>
                  <a:pt x="475" y="285"/>
                  <a:pt x="475" y="266"/>
                </a:cubicBezTo>
                <a:cubicBezTo>
                  <a:pt x="475" y="264"/>
                  <a:pt x="472" y="264"/>
                  <a:pt x="472" y="263"/>
                </a:cubicBezTo>
                <a:cubicBezTo>
                  <a:pt x="471" y="257"/>
                  <a:pt x="470" y="251"/>
                  <a:pt x="469" y="247"/>
                </a:cubicBezTo>
                <a:cubicBezTo>
                  <a:pt x="460" y="236"/>
                  <a:pt x="458" y="220"/>
                  <a:pt x="452" y="208"/>
                </a:cubicBezTo>
                <a:cubicBezTo>
                  <a:pt x="450" y="204"/>
                  <a:pt x="455" y="201"/>
                  <a:pt x="455" y="197"/>
                </a:cubicBezTo>
                <a:cubicBezTo>
                  <a:pt x="455" y="190"/>
                  <a:pt x="452" y="184"/>
                  <a:pt x="448" y="181"/>
                </a:cubicBezTo>
                <a:cubicBezTo>
                  <a:pt x="450" y="177"/>
                  <a:pt x="446" y="173"/>
                  <a:pt x="445" y="170"/>
                </a:cubicBezTo>
                <a:cubicBezTo>
                  <a:pt x="441" y="141"/>
                  <a:pt x="420" y="127"/>
                  <a:pt x="402" y="112"/>
                </a:cubicBezTo>
                <a:cubicBezTo>
                  <a:pt x="390" y="102"/>
                  <a:pt x="381" y="88"/>
                  <a:pt x="375" y="72"/>
                </a:cubicBezTo>
                <a:cubicBezTo>
                  <a:pt x="361" y="62"/>
                  <a:pt x="347" y="53"/>
                  <a:pt x="336" y="43"/>
                </a:cubicBezTo>
                <a:cubicBezTo>
                  <a:pt x="323" y="39"/>
                  <a:pt x="315" y="33"/>
                  <a:pt x="310" y="27"/>
                </a:cubicBezTo>
                <a:cubicBezTo>
                  <a:pt x="295" y="20"/>
                  <a:pt x="285" y="12"/>
                  <a:pt x="275" y="4"/>
                </a:cubicBezTo>
                <a:cubicBezTo>
                  <a:pt x="264" y="0"/>
                  <a:pt x="250" y="1"/>
                  <a:pt x="238" y="3"/>
                </a:cubicBezTo>
                <a:cubicBezTo>
                  <a:pt x="223" y="1"/>
                  <a:pt x="213" y="8"/>
                  <a:pt x="206" y="17"/>
                </a:cubicBezTo>
                <a:cubicBezTo>
                  <a:pt x="202" y="23"/>
                  <a:pt x="197" y="29"/>
                  <a:pt x="196" y="37"/>
                </a:cubicBezTo>
                <a:cubicBezTo>
                  <a:pt x="200" y="38"/>
                  <a:pt x="201" y="44"/>
                  <a:pt x="206" y="43"/>
                </a:cubicBezTo>
                <a:cubicBezTo>
                  <a:pt x="207" y="48"/>
                  <a:pt x="207" y="48"/>
                  <a:pt x="207" y="48"/>
                </a:cubicBezTo>
                <a:cubicBezTo>
                  <a:pt x="202" y="49"/>
                  <a:pt x="197" y="48"/>
                  <a:pt x="195" y="44"/>
                </a:cubicBezTo>
                <a:cubicBezTo>
                  <a:pt x="191" y="46"/>
                  <a:pt x="192" y="41"/>
                  <a:pt x="193" y="39"/>
                </a:cubicBezTo>
                <a:cubicBezTo>
                  <a:pt x="183" y="42"/>
                  <a:pt x="173" y="45"/>
                  <a:pt x="161" y="46"/>
                </a:cubicBezTo>
                <a:cubicBezTo>
                  <a:pt x="153" y="53"/>
                  <a:pt x="147" y="64"/>
                  <a:pt x="139" y="73"/>
                </a:cubicBezTo>
                <a:cubicBezTo>
                  <a:pt x="140" y="83"/>
                  <a:pt x="138" y="95"/>
                  <a:pt x="133" y="101"/>
                </a:cubicBezTo>
                <a:cubicBezTo>
                  <a:pt x="129" y="106"/>
                  <a:pt x="121" y="107"/>
                  <a:pt x="114" y="109"/>
                </a:cubicBezTo>
                <a:cubicBezTo>
                  <a:pt x="103" y="111"/>
                  <a:pt x="95" y="116"/>
                  <a:pt x="87" y="122"/>
                </a:cubicBezTo>
                <a:cubicBezTo>
                  <a:pt x="82" y="127"/>
                  <a:pt x="74" y="128"/>
                  <a:pt x="69" y="133"/>
                </a:cubicBezTo>
                <a:cubicBezTo>
                  <a:pt x="64" y="141"/>
                  <a:pt x="58" y="148"/>
                  <a:pt x="54" y="157"/>
                </a:cubicBezTo>
                <a:cubicBezTo>
                  <a:pt x="54" y="172"/>
                  <a:pt x="47" y="178"/>
                  <a:pt x="43" y="189"/>
                </a:cubicBezTo>
                <a:cubicBezTo>
                  <a:pt x="34" y="216"/>
                  <a:pt x="34" y="216"/>
                  <a:pt x="34" y="216"/>
                </a:cubicBezTo>
                <a:cubicBezTo>
                  <a:pt x="32" y="227"/>
                  <a:pt x="33" y="239"/>
                  <a:pt x="28" y="247"/>
                </a:cubicBezTo>
                <a:cubicBezTo>
                  <a:pt x="29" y="248"/>
                  <a:pt x="30" y="249"/>
                  <a:pt x="30" y="250"/>
                </a:cubicBezTo>
                <a:cubicBezTo>
                  <a:pt x="28" y="259"/>
                  <a:pt x="25" y="268"/>
                  <a:pt x="19" y="272"/>
                </a:cubicBezTo>
                <a:cubicBezTo>
                  <a:pt x="20" y="274"/>
                  <a:pt x="21" y="277"/>
                  <a:pt x="21" y="279"/>
                </a:cubicBezTo>
                <a:cubicBezTo>
                  <a:pt x="20" y="279"/>
                  <a:pt x="17" y="279"/>
                  <a:pt x="17" y="279"/>
                </a:cubicBezTo>
                <a:cubicBezTo>
                  <a:pt x="9" y="286"/>
                  <a:pt x="4" y="297"/>
                  <a:pt x="4" y="311"/>
                </a:cubicBezTo>
                <a:cubicBezTo>
                  <a:pt x="4" y="316"/>
                  <a:pt x="4" y="321"/>
                  <a:pt x="2" y="325"/>
                </a:cubicBezTo>
                <a:cubicBezTo>
                  <a:pt x="2" y="325"/>
                  <a:pt x="0" y="326"/>
                  <a:pt x="0" y="326"/>
                </a:cubicBezTo>
                <a:cubicBezTo>
                  <a:pt x="0" y="344"/>
                  <a:pt x="0" y="344"/>
                  <a:pt x="0" y="344"/>
                </a:cubicBezTo>
                <a:cubicBezTo>
                  <a:pt x="11" y="370"/>
                  <a:pt x="11" y="370"/>
                  <a:pt x="11" y="370"/>
                </a:cubicBezTo>
                <a:cubicBezTo>
                  <a:pt x="13" y="369"/>
                  <a:pt x="13" y="371"/>
                  <a:pt x="14" y="371"/>
                </a:cubicBezTo>
                <a:cubicBezTo>
                  <a:pt x="20" y="382"/>
                  <a:pt x="22" y="395"/>
                  <a:pt x="27" y="405"/>
                </a:cubicBezTo>
                <a:cubicBezTo>
                  <a:pt x="28" y="414"/>
                  <a:pt x="35" y="424"/>
                  <a:pt x="38" y="432"/>
                </a:cubicBezTo>
                <a:cubicBezTo>
                  <a:pt x="45" y="447"/>
                  <a:pt x="56" y="458"/>
                  <a:pt x="65" y="469"/>
                </a:cubicBezTo>
                <a:cubicBezTo>
                  <a:pt x="69" y="479"/>
                  <a:pt x="76" y="485"/>
                  <a:pt x="81" y="493"/>
                </a:cubicBezTo>
                <a:cubicBezTo>
                  <a:pt x="78" y="508"/>
                  <a:pt x="82" y="522"/>
                  <a:pt x="86" y="532"/>
                </a:cubicBezTo>
                <a:cubicBezTo>
                  <a:pt x="87" y="534"/>
                  <a:pt x="87" y="541"/>
                  <a:pt x="86" y="543"/>
                </a:cubicBezTo>
                <a:cubicBezTo>
                  <a:pt x="86" y="544"/>
                  <a:pt x="84" y="546"/>
                  <a:pt x="84" y="546"/>
                </a:cubicBezTo>
                <a:cubicBezTo>
                  <a:pt x="82" y="553"/>
                  <a:pt x="83" y="559"/>
                  <a:pt x="85" y="563"/>
                </a:cubicBezTo>
                <a:cubicBezTo>
                  <a:pt x="88" y="575"/>
                  <a:pt x="83" y="583"/>
                  <a:pt x="78" y="586"/>
                </a:cubicBezTo>
                <a:cubicBezTo>
                  <a:pt x="72" y="601"/>
                  <a:pt x="65" y="614"/>
                  <a:pt x="63" y="633"/>
                </a:cubicBezTo>
                <a:cubicBezTo>
                  <a:pt x="68" y="643"/>
                  <a:pt x="68" y="657"/>
                  <a:pt x="67" y="668"/>
                </a:cubicBezTo>
                <a:cubicBezTo>
                  <a:pt x="70" y="678"/>
                  <a:pt x="66" y="685"/>
                  <a:pt x="61" y="688"/>
                </a:cubicBezTo>
                <a:cubicBezTo>
                  <a:pt x="59" y="689"/>
                  <a:pt x="58" y="692"/>
                  <a:pt x="58" y="694"/>
                </a:cubicBezTo>
                <a:cubicBezTo>
                  <a:pt x="58" y="696"/>
                  <a:pt x="58" y="702"/>
                  <a:pt x="58" y="703"/>
                </a:cubicBezTo>
                <a:cubicBezTo>
                  <a:pt x="61" y="704"/>
                  <a:pt x="64" y="702"/>
                  <a:pt x="67" y="702"/>
                </a:cubicBezTo>
                <a:cubicBezTo>
                  <a:pt x="67" y="704"/>
                  <a:pt x="68" y="706"/>
                  <a:pt x="71" y="705"/>
                </a:cubicBezTo>
                <a:cubicBezTo>
                  <a:pt x="75" y="703"/>
                  <a:pt x="78" y="709"/>
                  <a:pt x="81" y="711"/>
                </a:cubicBezTo>
                <a:cubicBezTo>
                  <a:pt x="85" y="709"/>
                  <a:pt x="83" y="713"/>
                  <a:pt x="84" y="714"/>
                </a:cubicBezTo>
                <a:cubicBezTo>
                  <a:pt x="84" y="716"/>
                  <a:pt x="86" y="717"/>
                  <a:pt x="87" y="718"/>
                </a:cubicBezTo>
                <a:cubicBezTo>
                  <a:pt x="89" y="717"/>
                  <a:pt x="91" y="716"/>
                  <a:pt x="94" y="716"/>
                </a:cubicBezTo>
                <a:cubicBezTo>
                  <a:pt x="93" y="719"/>
                  <a:pt x="94" y="722"/>
                  <a:pt x="97" y="722"/>
                </a:cubicBezTo>
                <a:cubicBezTo>
                  <a:pt x="96" y="725"/>
                  <a:pt x="96" y="729"/>
                  <a:pt x="100" y="730"/>
                </a:cubicBezTo>
                <a:cubicBezTo>
                  <a:pt x="101" y="731"/>
                  <a:pt x="105" y="731"/>
                  <a:pt x="106" y="731"/>
                </a:cubicBezTo>
                <a:cubicBezTo>
                  <a:pt x="106" y="736"/>
                  <a:pt x="112" y="739"/>
                  <a:pt x="110" y="744"/>
                </a:cubicBezTo>
                <a:cubicBezTo>
                  <a:pt x="107" y="745"/>
                  <a:pt x="106" y="748"/>
                  <a:pt x="106" y="750"/>
                </a:cubicBezTo>
                <a:cubicBezTo>
                  <a:pt x="104" y="754"/>
                  <a:pt x="104" y="758"/>
                  <a:pt x="108" y="762"/>
                </a:cubicBezTo>
                <a:cubicBezTo>
                  <a:pt x="109" y="763"/>
                  <a:pt x="108" y="767"/>
                  <a:pt x="108" y="769"/>
                </a:cubicBezTo>
                <a:cubicBezTo>
                  <a:pt x="109" y="772"/>
                  <a:pt x="106" y="775"/>
                  <a:pt x="106" y="776"/>
                </a:cubicBezTo>
                <a:cubicBezTo>
                  <a:pt x="114" y="796"/>
                  <a:pt x="120" y="815"/>
                  <a:pt x="122" y="835"/>
                </a:cubicBezTo>
                <a:cubicBezTo>
                  <a:pt x="127" y="841"/>
                  <a:pt x="132" y="846"/>
                  <a:pt x="137" y="852"/>
                </a:cubicBezTo>
                <a:cubicBezTo>
                  <a:pt x="138" y="851"/>
                  <a:pt x="141" y="850"/>
                  <a:pt x="142" y="852"/>
                </a:cubicBezTo>
                <a:cubicBezTo>
                  <a:pt x="143" y="853"/>
                  <a:pt x="142" y="856"/>
                  <a:pt x="143" y="855"/>
                </a:cubicBezTo>
                <a:cubicBezTo>
                  <a:pt x="149" y="854"/>
                  <a:pt x="152" y="862"/>
                  <a:pt x="156" y="864"/>
                </a:cubicBezTo>
                <a:cubicBezTo>
                  <a:pt x="158" y="866"/>
                  <a:pt x="159" y="867"/>
                  <a:pt x="161" y="868"/>
                </a:cubicBezTo>
                <a:cubicBezTo>
                  <a:pt x="160" y="870"/>
                  <a:pt x="161" y="873"/>
                  <a:pt x="163" y="872"/>
                </a:cubicBezTo>
                <a:cubicBezTo>
                  <a:pt x="165" y="876"/>
                  <a:pt x="171" y="880"/>
                  <a:pt x="171" y="886"/>
                </a:cubicBezTo>
                <a:cubicBezTo>
                  <a:pt x="179" y="886"/>
                  <a:pt x="184" y="891"/>
                  <a:pt x="190" y="895"/>
                </a:cubicBezTo>
                <a:cubicBezTo>
                  <a:pt x="192" y="896"/>
                  <a:pt x="196" y="894"/>
                  <a:pt x="196" y="898"/>
                </a:cubicBezTo>
                <a:cubicBezTo>
                  <a:pt x="202" y="897"/>
                  <a:pt x="208" y="900"/>
                  <a:pt x="209" y="905"/>
                </a:cubicBezTo>
                <a:cubicBezTo>
                  <a:pt x="210" y="910"/>
                  <a:pt x="216" y="908"/>
                  <a:pt x="217" y="912"/>
                </a:cubicBezTo>
                <a:cubicBezTo>
                  <a:pt x="218" y="914"/>
                  <a:pt x="217" y="916"/>
                  <a:pt x="218" y="917"/>
                </a:cubicBezTo>
                <a:cubicBezTo>
                  <a:pt x="220" y="920"/>
                  <a:pt x="225" y="919"/>
                  <a:pt x="226" y="921"/>
                </a:cubicBezTo>
                <a:cubicBezTo>
                  <a:pt x="228" y="926"/>
                  <a:pt x="228" y="931"/>
                  <a:pt x="226" y="936"/>
                </a:cubicBezTo>
                <a:cubicBezTo>
                  <a:pt x="231" y="936"/>
                  <a:pt x="235" y="934"/>
                  <a:pt x="239" y="935"/>
                </a:cubicBezTo>
                <a:cubicBezTo>
                  <a:pt x="240" y="939"/>
                  <a:pt x="245" y="943"/>
                  <a:pt x="250" y="942"/>
                </a:cubicBezTo>
                <a:cubicBezTo>
                  <a:pt x="252" y="942"/>
                  <a:pt x="253" y="941"/>
                  <a:pt x="252" y="940"/>
                </a:cubicBezTo>
                <a:cubicBezTo>
                  <a:pt x="254" y="938"/>
                  <a:pt x="257" y="936"/>
                  <a:pt x="259" y="936"/>
                </a:cubicBezTo>
                <a:cubicBezTo>
                  <a:pt x="261" y="939"/>
                  <a:pt x="264" y="937"/>
                  <a:pt x="266" y="942"/>
                </a:cubicBezTo>
                <a:cubicBezTo>
                  <a:pt x="266" y="944"/>
                  <a:pt x="268" y="939"/>
                  <a:pt x="269" y="938"/>
                </a:cubicBezTo>
                <a:cubicBezTo>
                  <a:pt x="271" y="940"/>
                  <a:pt x="275" y="938"/>
                  <a:pt x="276" y="940"/>
                </a:cubicBezTo>
                <a:cubicBezTo>
                  <a:pt x="277" y="944"/>
                  <a:pt x="278" y="950"/>
                  <a:pt x="282" y="950"/>
                </a:cubicBezTo>
                <a:cubicBezTo>
                  <a:pt x="287" y="943"/>
                  <a:pt x="287" y="943"/>
                  <a:pt x="287" y="943"/>
                </a:cubicBezTo>
                <a:cubicBezTo>
                  <a:pt x="289" y="946"/>
                  <a:pt x="289" y="950"/>
                  <a:pt x="289" y="953"/>
                </a:cubicBezTo>
                <a:cubicBezTo>
                  <a:pt x="312" y="955"/>
                  <a:pt x="331" y="958"/>
                  <a:pt x="356" y="959"/>
                </a:cubicBezTo>
                <a:cubicBezTo>
                  <a:pt x="359" y="960"/>
                  <a:pt x="362" y="957"/>
                  <a:pt x="364" y="956"/>
                </a:cubicBezTo>
                <a:cubicBezTo>
                  <a:pt x="366" y="956"/>
                  <a:pt x="368" y="957"/>
                  <a:pt x="367" y="957"/>
                </a:cubicBezTo>
                <a:cubicBezTo>
                  <a:pt x="381" y="953"/>
                  <a:pt x="391" y="946"/>
                  <a:pt x="400" y="940"/>
                </a:cubicBezTo>
                <a:cubicBezTo>
                  <a:pt x="402" y="939"/>
                  <a:pt x="402" y="937"/>
                  <a:pt x="404" y="937"/>
                </a:cubicBezTo>
                <a:cubicBezTo>
                  <a:pt x="406" y="938"/>
                  <a:pt x="408" y="939"/>
                  <a:pt x="411" y="938"/>
                </a:cubicBezTo>
                <a:cubicBezTo>
                  <a:pt x="410" y="937"/>
                  <a:pt x="410" y="934"/>
                  <a:pt x="412" y="935"/>
                </a:cubicBezTo>
                <a:cubicBezTo>
                  <a:pt x="423" y="939"/>
                  <a:pt x="434" y="936"/>
                  <a:pt x="442" y="933"/>
                </a:cubicBezTo>
                <a:cubicBezTo>
                  <a:pt x="445" y="932"/>
                  <a:pt x="446" y="935"/>
                  <a:pt x="448" y="935"/>
                </a:cubicBezTo>
                <a:cubicBezTo>
                  <a:pt x="446" y="930"/>
                  <a:pt x="452" y="932"/>
                  <a:pt x="455" y="932"/>
                </a:cubicBezTo>
                <a:cubicBezTo>
                  <a:pt x="456" y="933"/>
                  <a:pt x="455" y="938"/>
                  <a:pt x="461" y="937"/>
                </a:cubicBezTo>
                <a:cubicBezTo>
                  <a:pt x="463" y="936"/>
                  <a:pt x="469" y="937"/>
                  <a:pt x="473" y="936"/>
                </a:cubicBezTo>
                <a:cubicBezTo>
                  <a:pt x="476" y="935"/>
                  <a:pt x="478" y="938"/>
                  <a:pt x="481" y="942"/>
                </a:cubicBezTo>
                <a:cubicBezTo>
                  <a:pt x="483" y="940"/>
                  <a:pt x="484" y="943"/>
                  <a:pt x="484" y="944"/>
                </a:cubicBezTo>
                <a:cubicBezTo>
                  <a:pt x="485" y="945"/>
                  <a:pt x="486" y="946"/>
                  <a:pt x="489" y="946"/>
                </a:cubicBezTo>
                <a:cubicBezTo>
                  <a:pt x="492" y="946"/>
                  <a:pt x="499" y="943"/>
                  <a:pt x="498" y="938"/>
                </a:cubicBezTo>
                <a:cubicBezTo>
                  <a:pt x="501" y="935"/>
                  <a:pt x="502" y="940"/>
                  <a:pt x="505" y="939"/>
                </a:cubicBezTo>
                <a:cubicBezTo>
                  <a:pt x="507" y="938"/>
                  <a:pt x="506" y="935"/>
                  <a:pt x="506" y="934"/>
                </a:cubicBezTo>
                <a:cubicBezTo>
                  <a:pt x="512" y="934"/>
                  <a:pt x="519" y="928"/>
                  <a:pt x="520" y="923"/>
                </a:cubicBezTo>
                <a:cubicBezTo>
                  <a:pt x="520" y="921"/>
                  <a:pt x="520" y="917"/>
                  <a:pt x="521" y="915"/>
                </a:cubicBezTo>
                <a:cubicBezTo>
                  <a:pt x="523" y="912"/>
                  <a:pt x="525" y="908"/>
                  <a:pt x="528" y="90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4" name="Freeform 460"/>
          <p:cNvSpPr>
            <a:spLocks/>
          </p:cNvSpPr>
          <p:nvPr/>
        </p:nvSpPr>
        <p:spPr bwMode="auto">
          <a:xfrm>
            <a:off x="3246438" y="3779838"/>
            <a:ext cx="14288" cy="25400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0" y="10"/>
              </a:cxn>
              <a:cxn ang="0">
                <a:pos x="3" y="43"/>
              </a:cxn>
              <a:cxn ang="0">
                <a:pos x="21" y="55"/>
              </a:cxn>
              <a:cxn ang="0">
                <a:pos x="31" y="88"/>
              </a:cxn>
              <a:cxn ang="0">
                <a:pos x="38" y="92"/>
              </a:cxn>
              <a:cxn ang="0">
                <a:pos x="46" y="89"/>
              </a:cxn>
              <a:cxn ang="0">
                <a:pos x="55" y="68"/>
              </a:cxn>
              <a:cxn ang="0">
                <a:pos x="46" y="43"/>
              </a:cxn>
              <a:cxn ang="0">
                <a:pos x="27" y="2"/>
              </a:cxn>
              <a:cxn ang="0">
                <a:pos x="6" y="2"/>
              </a:cxn>
            </a:cxnLst>
            <a:rect l="0" t="0" r="r" b="b"/>
            <a:pathLst>
              <a:path w="56" h="93">
                <a:moveTo>
                  <a:pt x="6" y="2"/>
                </a:moveTo>
                <a:cubicBezTo>
                  <a:pt x="2" y="3"/>
                  <a:pt x="0" y="7"/>
                  <a:pt x="0" y="10"/>
                </a:cubicBezTo>
                <a:cubicBezTo>
                  <a:pt x="2" y="19"/>
                  <a:pt x="2" y="33"/>
                  <a:pt x="3" y="43"/>
                </a:cubicBezTo>
                <a:cubicBezTo>
                  <a:pt x="9" y="47"/>
                  <a:pt x="14" y="50"/>
                  <a:pt x="21" y="55"/>
                </a:cubicBezTo>
                <a:cubicBezTo>
                  <a:pt x="25" y="63"/>
                  <a:pt x="29" y="75"/>
                  <a:pt x="31" y="88"/>
                </a:cubicBezTo>
                <a:cubicBezTo>
                  <a:pt x="31" y="90"/>
                  <a:pt x="35" y="91"/>
                  <a:pt x="38" y="92"/>
                </a:cubicBezTo>
                <a:cubicBezTo>
                  <a:pt x="40" y="93"/>
                  <a:pt x="43" y="90"/>
                  <a:pt x="46" y="89"/>
                </a:cubicBezTo>
                <a:cubicBezTo>
                  <a:pt x="54" y="88"/>
                  <a:pt x="56" y="77"/>
                  <a:pt x="55" y="68"/>
                </a:cubicBezTo>
                <a:cubicBezTo>
                  <a:pt x="52" y="60"/>
                  <a:pt x="51" y="50"/>
                  <a:pt x="46" y="43"/>
                </a:cubicBezTo>
                <a:cubicBezTo>
                  <a:pt x="39" y="30"/>
                  <a:pt x="36" y="13"/>
                  <a:pt x="27" y="2"/>
                </a:cubicBezTo>
                <a:cubicBezTo>
                  <a:pt x="19" y="0"/>
                  <a:pt x="12" y="0"/>
                  <a:pt x="6" y="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5" name="Freeform 461"/>
          <p:cNvSpPr>
            <a:spLocks/>
          </p:cNvSpPr>
          <p:nvPr/>
        </p:nvSpPr>
        <p:spPr bwMode="auto">
          <a:xfrm>
            <a:off x="2767013" y="3233738"/>
            <a:ext cx="212725" cy="304800"/>
          </a:xfrm>
          <a:custGeom>
            <a:avLst/>
            <a:gdLst/>
            <a:ahLst/>
            <a:cxnLst>
              <a:cxn ang="0">
                <a:pos x="475" y="649"/>
              </a:cxn>
              <a:cxn ang="0">
                <a:pos x="496" y="586"/>
              </a:cxn>
              <a:cxn ang="0">
                <a:pos x="524" y="568"/>
              </a:cxn>
              <a:cxn ang="0">
                <a:pos x="579" y="447"/>
              </a:cxn>
              <a:cxn ang="0">
                <a:pos x="594" y="450"/>
              </a:cxn>
              <a:cxn ang="0">
                <a:pos x="685" y="283"/>
              </a:cxn>
              <a:cxn ang="0">
                <a:pos x="787" y="133"/>
              </a:cxn>
              <a:cxn ang="0">
                <a:pos x="782" y="105"/>
              </a:cxn>
              <a:cxn ang="0">
                <a:pos x="790" y="82"/>
              </a:cxn>
              <a:cxn ang="0">
                <a:pos x="780" y="68"/>
              </a:cxn>
              <a:cxn ang="0">
                <a:pos x="784" y="54"/>
              </a:cxn>
              <a:cxn ang="0">
                <a:pos x="769" y="17"/>
              </a:cxn>
              <a:cxn ang="0">
                <a:pos x="722" y="14"/>
              </a:cxn>
              <a:cxn ang="0">
                <a:pos x="717" y="29"/>
              </a:cxn>
              <a:cxn ang="0">
                <a:pos x="670" y="71"/>
              </a:cxn>
              <a:cxn ang="0">
                <a:pos x="605" y="124"/>
              </a:cxn>
              <a:cxn ang="0">
                <a:pos x="587" y="113"/>
              </a:cxn>
              <a:cxn ang="0">
                <a:pos x="563" y="142"/>
              </a:cxn>
              <a:cxn ang="0">
                <a:pos x="530" y="187"/>
              </a:cxn>
              <a:cxn ang="0">
                <a:pos x="503" y="195"/>
              </a:cxn>
              <a:cxn ang="0">
                <a:pos x="448" y="226"/>
              </a:cxn>
              <a:cxn ang="0">
                <a:pos x="362" y="303"/>
              </a:cxn>
              <a:cxn ang="0">
                <a:pos x="268" y="374"/>
              </a:cxn>
              <a:cxn ang="0">
                <a:pos x="243" y="426"/>
              </a:cxn>
              <a:cxn ang="0">
                <a:pos x="200" y="484"/>
              </a:cxn>
              <a:cxn ang="0">
                <a:pos x="181" y="552"/>
              </a:cxn>
              <a:cxn ang="0">
                <a:pos x="243" y="565"/>
              </a:cxn>
              <a:cxn ang="0">
                <a:pos x="255" y="581"/>
              </a:cxn>
              <a:cxn ang="0">
                <a:pos x="267" y="574"/>
              </a:cxn>
              <a:cxn ang="0">
                <a:pos x="282" y="581"/>
              </a:cxn>
              <a:cxn ang="0">
                <a:pos x="291" y="589"/>
              </a:cxn>
              <a:cxn ang="0">
                <a:pos x="305" y="603"/>
              </a:cxn>
              <a:cxn ang="0">
                <a:pos x="279" y="601"/>
              </a:cxn>
              <a:cxn ang="0">
                <a:pos x="256" y="610"/>
              </a:cxn>
              <a:cxn ang="0">
                <a:pos x="190" y="608"/>
              </a:cxn>
              <a:cxn ang="0">
                <a:pos x="123" y="636"/>
              </a:cxn>
              <a:cxn ang="0">
                <a:pos x="47" y="747"/>
              </a:cxn>
              <a:cxn ang="0">
                <a:pos x="9" y="835"/>
              </a:cxn>
              <a:cxn ang="0">
                <a:pos x="17" y="892"/>
              </a:cxn>
              <a:cxn ang="0">
                <a:pos x="19" y="1022"/>
              </a:cxn>
              <a:cxn ang="0">
                <a:pos x="84" y="1097"/>
              </a:cxn>
              <a:cxn ang="0">
                <a:pos x="93" y="1115"/>
              </a:cxn>
              <a:cxn ang="0">
                <a:pos x="112" y="1119"/>
              </a:cxn>
              <a:cxn ang="0">
                <a:pos x="134" y="1113"/>
              </a:cxn>
              <a:cxn ang="0">
                <a:pos x="181" y="1130"/>
              </a:cxn>
              <a:cxn ang="0">
                <a:pos x="203" y="1134"/>
              </a:cxn>
              <a:cxn ang="0">
                <a:pos x="233" y="1130"/>
              </a:cxn>
              <a:cxn ang="0">
                <a:pos x="262" y="1066"/>
              </a:cxn>
              <a:cxn ang="0">
                <a:pos x="262" y="1051"/>
              </a:cxn>
              <a:cxn ang="0">
                <a:pos x="283" y="1028"/>
              </a:cxn>
              <a:cxn ang="0">
                <a:pos x="265" y="996"/>
              </a:cxn>
              <a:cxn ang="0">
                <a:pos x="296" y="901"/>
              </a:cxn>
              <a:cxn ang="0">
                <a:pos x="331" y="885"/>
              </a:cxn>
              <a:cxn ang="0">
                <a:pos x="349" y="901"/>
              </a:cxn>
              <a:cxn ang="0">
                <a:pos x="373" y="880"/>
              </a:cxn>
              <a:cxn ang="0">
                <a:pos x="370" y="834"/>
              </a:cxn>
              <a:cxn ang="0">
                <a:pos x="388" y="832"/>
              </a:cxn>
              <a:cxn ang="0">
                <a:pos x="384" y="863"/>
              </a:cxn>
              <a:cxn ang="0">
                <a:pos x="414" y="829"/>
              </a:cxn>
              <a:cxn ang="0">
                <a:pos x="421" y="765"/>
              </a:cxn>
              <a:cxn ang="0">
                <a:pos x="475" y="649"/>
              </a:cxn>
            </a:cxnLst>
            <a:rect l="0" t="0" r="r" b="b"/>
            <a:pathLst>
              <a:path w="792" h="1138">
                <a:moveTo>
                  <a:pt x="475" y="649"/>
                </a:moveTo>
                <a:cubicBezTo>
                  <a:pt x="484" y="639"/>
                  <a:pt x="494" y="615"/>
                  <a:pt x="496" y="586"/>
                </a:cubicBezTo>
                <a:cubicBezTo>
                  <a:pt x="509" y="589"/>
                  <a:pt x="519" y="577"/>
                  <a:pt x="524" y="568"/>
                </a:cubicBezTo>
                <a:cubicBezTo>
                  <a:pt x="541" y="531"/>
                  <a:pt x="558" y="483"/>
                  <a:pt x="579" y="447"/>
                </a:cubicBezTo>
                <a:cubicBezTo>
                  <a:pt x="584" y="439"/>
                  <a:pt x="590" y="455"/>
                  <a:pt x="594" y="450"/>
                </a:cubicBezTo>
                <a:cubicBezTo>
                  <a:pt x="631" y="401"/>
                  <a:pt x="659" y="343"/>
                  <a:pt x="685" y="283"/>
                </a:cubicBezTo>
                <a:cubicBezTo>
                  <a:pt x="722" y="235"/>
                  <a:pt x="748" y="178"/>
                  <a:pt x="787" y="133"/>
                </a:cubicBezTo>
                <a:cubicBezTo>
                  <a:pt x="792" y="127"/>
                  <a:pt x="781" y="114"/>
                  <a:pt x="782" y="105"/>
                </a:cubicBezTo>
                <a:cubicBezTo>
                  <a:pt x="783" y="98"/>
                  <a:pt x="789" y="91"/>
                  <a:pt x="790" y="82"/>
                </a:cubicBezTo>
                <a:cubicBezTo>
                  <a:pt x="792" y="74"/>
                  <a:pt x="786" y="70"/>
                  <a:pt x="780" y="68"/>
                </a:cubicBezTo>
                <a:cubicBezTo>
                  <a:pt x="781" y="63"/>
                  <a:pt x="785" y="57"/>
                  <a:pt x="784" y="54"/>
                </a:cubicBezTo>
                <a:cubicBezTo>
                  <a:pt x="780" y="41"/>
                  <a:pt x="776" y="28"/>
                  <a:pt x="769" y="17"/>
                </a:cubicBezTo>
                <a:cubicBezTo>
                  <a:pt x="758" y="0"/>
                  <a:pt x="737" y="9"/>
                  <a:pt x="722" y="14"/>
                </a:cubicBezTo>
                <a:cubicBezTo>
                  <a:pt x="718" y="15"/>
                  <a:pt x="718" y="23"/>
                  <a:pt x="717" y="29"/>
                </a:cubicBezTo>
                <a:cubicBezTo>
                  <a:pt x="691" y="26"/>
                  <a:pt x="670" y="45"/>
                  <a:pt x="670" y="71"/>
                </a:cubicBezTo>
                <a:cubicBezTo>
                  <a:pt x="646" y="83"/>
                  <a:pt x="616" y="95"/>
                  <a:pt x="605" y="124"/>
                </a:cubicBezTo>
                <a:cubicBezTo>
                  <a:pt x="599" y="124"/>
                  <a:pt x="597" y="110"/>
                  <a:pt x="587" y="113"/>
                </a:cubicBezTo>
                <a:cubicBezTo>
                  <a:pt x="571" y="118"/>
                  <a:pt x="569" y="140"/>
                  <a:pt x="563" y="142"/>
                </a:cubicBezTo>
                <a:cubicBezTo>
                  <a:pt x="543" y="147"/>
                  <a:pt x="529" y="166"/>
                  <a:pt x="530" y="187"/>
                </a:cubicBezTo>
                <a:cubicBezTo>
                  <a:pt x="522" y="188"/>
                  <a:pt x="513" y="190"/>
                  <a:pt x="503" y="195"/>
                </a:cubicBezTo>
                <a:cubicBezTo>
                  <a:pt x="448" y="226"/>
                  <a:pt x="448" y="226"/>
                  <a:pt x="448" y="226"/>
                </a:cubicBezTo>
                <a:cubicBezTo>
                  <a:pt x="417" y="251"/>
                  <a:pt x="378" y="264"/>
                  <a:pt x="362" y="303"/>
                </a:cubicBezTo>
                <a:cubicBezTo>
                  <a:pt x="324" y="321"/>
                  <a:pt x="290" y="340"/>
                  <a:pt x="268" y="374"/>
                </a:cubicBezTo>
                <a:cubicBezTo>
                  <a:pt x="270" y="396"/>
                  <a:pt x="254" y="414"/>
                  <a:pt x="243" y="426"/>
                </a:cubicBezTo>
                <a:cubicBezTo>
                  <a:pt x="226" y="443"/>
                  <a:pt x="213" y="463"/>
                  <a:pt x="200" y="484"/>
                </a:cubicBezTo>
                <a:cubicBezTo>
                  <a:pt x="187" y="505"/>
                  <a:pt x="192" y="530"/>
                  <a:pt x="181" y="552"/>
                </a:cubicBezTo>
                <a:cubicBezTo>
                  <a:pt x="208" y="548"/>
                  <a:pt x="223" y="562"/>
                  <a:pt x="243" y="565"/>
                </a:cubicBezTo>
                <a:cubicBezTo>
                  <a:pt x="240" y="572"/>
                  <a:pt x="247" y="578"/>
                  <a:pt x="255" y="581"/>
                </a:cubicBezTo>
                <a:cubicBezTo>
                  <a:pt x="258" y="582"/>
                  <a:pt x="262" y="575"/>
                  <a:pt x="267" y="574"/>
                </a:cubicBezTo>
                <a:cubicBezTo>
                  <a:pt x="272" y="573"/>
                  <a:pt x="276" y="578"/>
                  <a:pt x="282" y="581"/>
                </a:cubicBezTo>
                <a:cubicBezTo>
                  <a:pt x="276" y="590"/>
                  <a:pt x="286" y="597"/>
                  <a:pt x="291" y="589"/>
                </a:cubicBezTo>
                <a:cubicBezTo>
                  <a:pt x="298" y="592"/>
                  <a:pt x="310" y="600"/>
                  <a:pt x="305" y="603"/>
                </a:cubicBezTo>
                <a:cubicBezTo>
                  <a:pt x="295" y="609"/>
                  <a:pt x="287" y="603"/>
                  <a:pt x="279" y="601"/>
                </a:cubicBezTo>
                <a:cubicBezTo>
                  <a:pt x="270" y="599"/>
                  <a:pt x="258" y="600"/>
                  <a:pt x="256" y="610"/>
                </a:cubicBezTo>
                <a:cubicBezTo>
                  <a:pt x="231" y="613"/>
                  <a:pt x="208" y="616"/>
                  <a:pt x="190" y="608"/>
                </a:cubicBezTo>
                <a:cubicBezTo>
                  <a:pt x="166" y="617"/>
                  <a:pt x="137" y="622"/>
                  <a:pt x="123" y="636"/>
                </a:cubicBezTo>
                <a:cubicBezTo>
                  <a:pt x="94" y="665"/>
                  <a:pt x="68" y="696"/>
                  <a:pt x="47" y="747"/>
                </a:cubicBezTo>
                <a:cubicBezTo>
                  <a:pt x="29" y="760"/>
                  <a:pt x="6" y="788"/>
                  <a:pt x="9" y="835"/>
                </a:cubicBezTo>
                <a:cubicBezTo>
                  <a:pt x="0" y="853"/>
                  <a:pt x="0" y="877"/>
                  <a:pt x="17" y="892"/>
                </a:cubicBezTo>
                <a:cubicBezTo>
                  <a:pt x="5" y="931"/>
                  <a:pt x="8" y="985"/>
                  <a:pt x="19" y="1022"/>
                </a:cubicBezTo>
                <a:cubicBezTo>
                  <a:pt x="29" y="1058"/>
                  <a:pt x="48" y="1093"/>
                  <a:pt x="84" y="1097"/>
                </a:cubicBezTo>
                <a:cubicBezTo>
                  <a:pt x="97" y="1098"/>
                  <a:pt x="93" y="1110"/>
                  <a:pt x="93" y="1115"/>
                </a:cubicBezTo>
                <a:cubicBezTo>
                  <a:pt x="97" y="1116"/>
                  <a:pt x="109" y="1118"/>
                  <a:pt x="112" y="1119"/>
                </a:cubicBezTo>
                <a:cubicBezTo>
                  <a:pt x="120" y="1120"/>
                  <a:pt x="128" y="1114"/>
                  <a:pt x="134" y="1113"/>
                </a:cubicBezTo>
                <a:cubicBezTo>
                  <a:pt x="155" y="1109"/>
                  <a:pt x="168" y="1126"/>
                  <a:pt x="181" y="1130"/>
                </a:cubicBezTo>
                <a:cubicBezTo>
                  <a:pt x="190" y="1120"/>
                  <a:pt x="200" y="1128"/>
                  <a:pt x="203" y="1134"/>
                </a:cubicBezTo>
                <a:cubicBezTo>
                  <a:pt x="214" y="1134"/>
                  <a:pt x="230" y="1138"/>
                  <a:pt x="233" y="1130"/>
                </a:cubicBezTo>
                <a:cubicBezTo>
                  <a:pt x="244" y="1109"/>
                  <a:pt x="244" y="1084"/>
                  <a:pt x="262" y="1066"/>
                </a:cubicBezTo>
                <a:cubicBezTo>
                  <a:pt x="262" y="1065"/>
                  <a:pt x="260" y="1053"/>
                  <a:pt x="262" y="1051"/>
                </a:cubicBezTo>
                <a:cubicBezTo>
                  <a:pt x="265" y="1045"/>
                  <a:pt x="282" y="1032"/>
                  <a:pt x="283" y="1028"/>
                </a:cubicBezTo>
                <a:cubicBezTo>
                  <a:pt x="285" y="1015"/>
                  <a:pt x="281" y="1001"/>
                  <a:pt x="265" y="996"/>
                </a:cubicBezTo>
                <a:cubicBezTo>
                  <a:pt x="279" y="966"/>
                  <a:pt x="288" y="930"/>
                  <a:pt x="296" y="901"/>
                </a:cubicBezTo>
                <a:cubicBezTo>
                  <a:pt x="299" y="887"/>
                  <a:pt x="318" y="884"/>
                  <a:pt x="331" y="885"/>
                </a:cubicBezTo>
                <a:cubicBezTo>
                  <a:pt x="345" y="885"/>
                  <a:pt x="341" y="900"/>
                  <a:pt x="349" y="901"/>
                </a:cubicBezTo>
                <a:cubicBezTo>
                  <a:pt x="360" y="903"/>
                  <a:pt x="369" y="891"/>
                  <a:pt x="373" y="880"/>
                </a:cubicBezTo>
                <a:cubicBezTo>
                  <a:pt x="379" y="866"/>
                  <a:pt x="361" y="850"/>
                  <a:pt x="370" y="834"/>
                </a:cubicBezTo>
                <a:cubicBezTo>
                  <a:pt x="374" y="828"/>
                  <a:pt x="386" y="822"/>
                  <a:pt x="388" y="832"/>
                </a:cubicBezTo>
                <a:cubicBezTo>
                  <a:pt x="389" y="841"/>
                  <a:pt x="378" y="856"/>
                  <a:pt x="384" y="863"/>
                </a:cubicBezTo>
                <a:cubicBezTo>
                  <a:pt x="399" y="854"/>
                  <a:pt x="402" y="838"/>
                  <a:pt x="414" y="829"/>
                </a:cubicBezTo>
                <a:cubicBezTo>
                  <a:pt x="409" y="808"/>
                  <a:pt x="411" y="784"/>
                  <a:pt x="421" y="765"/>
                </a:cubicBezTo>
                <a:cubicBezTo>
                  <a:pt x="439" y="732"/>
                  <a:pt x="469" y="701"/>
                  <a:pt x="475" y="64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6" name="Freeform 462"/>
          <p:cNvSpPr>
            <a:spLocks/>
          </p:cNvSpPr>
          <p:nvPr/>
        </p:nvSpPr>
        <p:spPr bwMode="auto">
          <a:xfrm>
            <a:off x="2849563" y="2782888"/>
            <a:ext cx="233363" cy="157163"/>
          </a:xfrm>
          <a:custGeom>
            <a:avLst/>
            <a:gdLst/>
            <a:ahLst/>
            <a:cxnLst>
              <a:cxn ang="0">
                <a:pos x="48" y="232"/>
              </a:cxn>
              <a:cxn ang="0">
                <a:pos x="157" y="382"/>
              </a:cxn>
              <a:cxn ang="0">
                <a:pos x="205" y="401"/>
              </a:cxn>
              <a:cxn ang="0">
                <a:pos x="266" y="425"/>
              </a:cxn>
              <a:cxn ang="0">
                <a:pos x="318" y="443"/>
              </a:cxn>
              <a:cxn ang="0">
                <a:pos x="333" y="456"/>
              </a:cxn>
              <a:cxn ang="0">
                <a:pos x="394" y="460"/>
              </a:cxn>
              <a:cxn ang="0">
                <a:pos x="424" y="509"/>
              </a:cxn>
              <a:cxn ang="0">
                <a:pos x="439" y="494"/>
              </a:cxn>
              <a:cxn ang="0">
                <a:pos x="469" y="520"/>
              </a:cxn>
              <a:cxn ang="0">
                <a:pos x="531" y="546"/>
              </a:cxn>
              <a:cxn ang="0">
                <a:pos x="514" y="563"/>
              </a:cxn>
              <a:cxn ang="0">
                <a:pos x="531" y="572"/>
              </a:cxn>
              <a:cxn ang="0">
                <a:pos x="552" y="582"/>
              </a:cxn>
              <a:cxn ang="0">
                <a:pos x="709" y="500"/>
              </a:cxn>
              <a:cxn ang="0">
                <a:pos x="729" y="479"/>
              </a:cxn>
              <a:cxn ang="0">
                <a:pos x="788" y="429"/>
              </a:cxn>
              <a:cxn ang="0">
                <a:pos x="852" y="345"/>
              </a:cxn>
              <a:cxn ang="0">
                <a:pos x="871" y="302"/>
              </a:cxn>
              <a:cxn ang="0">
                <a:pos x="824" y="274"/>
              </a:cxn>
              <a:cxn ang="0">
                <a:pos x="776" y="177"/>
              </a:cxn>
              <a:cxn ang="0">
                <a:pos x="567" y="106"/>
              </a:cxn>
              <a:cxn ang="0">
                <a:pos x="227" y="69"/>
              </a:cxn>
              <a:cxn ang="0">
                <a:pos x="227" y="91"/>
              </a:cxn>
              <a:cxn ang="0">
                <a:pos x="212" y="91"/>
              </a:cxn>
              <a:cxn ang="0">
                <a:pos x="216" y="73"/>
              </a:cxn>
              <a:cxn ang="0">
                <a:pos x="199" y="55"/>
              </a:cxn>
              <a:cxn ang="0">
                <a:pos x="192" y="48"/>
              </a:cxn>
              <a:cxn ang="0">
                <a:pos x="189" y="37"/>
              </a:cxn>
              <a:cxn ang="0">
                <a:pos x="159" y="25"/>
              </a:cxn>
              <a:cxn ang="0">
                <a:pos x="148" y="2"/>
              </a:cxn>
              <a:cxn ang="0">
                <a:pos x="123" y="1"/>
              </a:cxn>
              <a:cxn ang="0">
                <a:pos x="96" y="51"/>
              </a:cxn>
              <a:cxn ang="0">
                <a:pos x="14" y="56"/>
              </a:cxn>
              <a:cxn ang="0">
                <a:pos x="1" y="70"/>
              </a:cxn>
              <a:cxn ang="0">
                <a:pos x="3" y="163"/>
              </a:cxn>
              <a:cxn ang="0">
                <a:pos x="48" y="232"/>
              </a:cxn>
            </a:cxnLst>
            <a:rect l="0" t="0" r="r" b="b"/>
            <a:pathLst>
              <a:path w="871" h="586">
                <a:moveTo>
                  <a:pt x="48" y="232"/>
                </a:moveTo>
                <a:cubicBezTo>
                  <a:pt x="78" y="296"/>
                  <a:pt x="118" y="340"/>
                  <a:pt x="157" y="382"/>
                </a:cubicBezTo>
                <a:cubicBezTo>
                  <a:pt x="164" y="401"/>
                  <a:pt x="190" y="392"/>
                  <a:pt x="205" y="401"/>
                </a:cubicBezTo>
                <a:cubicBezTo>
                  <a:pt x="222" y="412"/>
                  <a:pt x="238" y="421"/>
                  <a:pt x="266" y="425"/>
                </a:cubicBezTo>
                <a:cubicBezTo>
                  <a:pt x="275" y="431"/>
                  <a:pt x="292" y="446"/>
                  <a:pt x="318" y="443"/>
                </a:cubicBezTo>
                <a:cubicBezTo>
                  <a:pt x="321" y="442"/>
                  <a:pt x="331" y="455"/>
                  <a:pt x="333" y="456"/>
                </a:cubicBezTo>
                <a:cubicBezTo>
                  <a:pt x="353" y="459"/>
                  <a:pt x="373" y="467"/>
                  <a:pt x="394" y="460"/>
                </a:cubicBezTo>
                <a:cubicBezTo>
                  <a:pt x="409" y="474"/>
                  <a:pt x="414" y="494"/>
                  <a:pt x="424" y="509"/>
                </a:cubicBezTo>
                <a:cubicBezTo>
                  <a:pt x="431" y="519"/>
                  <a:pt x="435" y="501"/>
                  <a:pt x="439" y="494"/>
                </a:cubicBezTo>
                <a:cubicBezTo>
                  <a:pt x="454" y="496"/>
                  <a:pt x="458" y="520"/>
                  <a:pt x="469" y="520"/>
                </a:cubicBezTo>
                <a:cubicBezTo>
                  <a:pt x="495" y="520"/>
                  <a:pt x="515" y="529"/>
                  <a:pt x="531" y="546"/>
                </a:cubicBezTo>
                <a:cubicBezTo>
                  <a:pt x="539" y="554"/>
                  <a:pt x="512" y="556"/>
                  <a:pt x="514" y="563"/>
                </a:cubicBezTo>
                <a:cubicBezTo>
                  <a:pt x="517" y="573"/>
                  <a:pt x="525" y="573"/>
                  <a:pt x="531" y="572"/>
                </a:cubicBezTo>
                <a:cubicBezTo>
                  <a:pt x="533" y="583"/>
                  <a:pt x="544" y="586"/>
                  <a:pt x="552" y="582"/>
                </a:cubicBezTo>
                <a:cubicBezTo>
                  <a:pt x="606" y="557"/>
                  <a:pt x="657" y="526"/>
                  <a:pt x="709" y="500"/>
                </a:cubicBezTo>
                <a:cubicBezTo>
                  <a:pt x="720" y="495"/>
                  <a:pt x="723" y="481"/>
                  <a:pt x="729" y="479"/>
                </a:cubicBezTo>
                <a:cubicBezTo>
                  <a:pt x="757" y="468"/>
                  <a:pt x="773" y="449"/>
                  <a:pt x="788" y="429"/>
                </a:cubicBezTo>
                <a:cubicBezTo>
                  <a:pt x="852" y="345"/>
                  <a:pt x="852" y="345"/>
                  <a:pt x="852" y="345"/>
                </a:cubicBezTo>
                <a:cubicBezTo>
                  <a:pt x="871" y="302"/>
                  <a:pt x="871" y="302"/>
                  <a:pt x="871" y="302"/>
                </a:cubicBezTo>
                <a:cubicBezTo>
                  <a:pt x="853" y="295"/>
                  <a:pt x="838" y="285"/>
                  <a:pt x="824" y="274"/>
                </a:cubicBezTo>
                <a:cubicBezTo>
                  <a:pt x="794" y="255"/>
                  <a:pt x="763" y="223"/>
                  <a:pt x="776" y="177"/>
                </a:cubicBezTo>
                <a:cubicBezTo>
                  <a:pt x="567" y="106"/>
                  <a:pt x="567" y="106"/>
                  <a:pt x="567" y="106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1" y="85"/>
                  <a:pt x="215" y="80"/>
                  <a:pt x="216" y="73"/>
                </a:cubicBezTo>
                <a:cubicBezTo>
                  <a:pt x="212" y="69"/>
                  <a:pt x="204" y="63"/>
                  <a:pt x="199" y="55"/>
                </a:cubicBezTo>
                <a:cubicBezTo>
                  <a:pt x="196" y="53"/>
                  <a:pt x="193" y="51"/>
                  <a:pt x="192" y="48"/>
                </a:cubicBezTo>
                <a:cubicBezTo>
                  <a:pt x="191" y="46"/>
                  <a:pt x="190" y="42"/>
                  <a:pt x="189" y="37"/>
                </a:cubicBezTo>
                <a:cubicBezTo>
                  <a:pt x="182" y="30"/>
                  <a:pt x="171" y="25"/>
                  <a:pt x="159" y="25"/>
                </a:cubicBezTo>
                <a:cubicBezTo>
                  <a:pt x="162" y="15"/>
                  <a:pt x="158" y="5"/>
                  <a:pt x="148" y="2"/>
                </a:cubicBezTo>
                <a:cubicBezTo>
                  <a:pt x="144" y="1"/>
                  <a:pt x="125" y="0"/>
                  <a:pt x="123" y="1"/>
                </a:cubicBezTo>
                <a:cubicBezTo>
                  <a:pt x="111" y="16"/>
                  <a:pt x="99" y="33"/>
                  <a:pt x="96" y="51"/>
                </a:cubicBezTo>
                <a:cubicBezTo>
                  <a:pt x="70" y="61"/>
                  <a:pt x="41" y="62"/>
                  <a:pt x="14" y="56"/>
                </a:cubicBezTo>
                <a:cubicBezTo>
                  <a:pt x="3" y="53"/>
                  <a:pt x="1" y="65"/>
                  <a:pt x="1" y="70"/>
                </a:cubicBezTo>
                <a:cubicBezTo>
                  <a:pt x="0" y="103"/>
                  <a:pt x="1" y="131"/>
                  <a:pt x="3" y="163"/>
                </a:cubicBezTo>
                <a:cubicBezTo>
                  <a:pt x="25" y="177"/>
                  <a:pt x="55" y="200"/>
                  <a:pt x="48" y="23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7" name="Freeform 463"/>
          <p:cNvSpPr>
            <a:spLocks/>
          </p:cNvSpPr>
          <p:nvPr/>
        </p:nvSpPr>
        <p:spPr bwMode="auto">
          <a:xfrm>
            <a:off x="2549525" y="3403601"/>
            <a:ext cx="249238" cy="306388"/>
          </a:xfrm>
          <a:custGeom>
            <a:avLst/>
            <a:gdLst/>
            <a:ahLst/>
            <a:cxnLst>
              <a:cxn ang="0">
                <a:pos x="908" y="790"/>
              </a:cxn>
              <a:cxn ang="0">
                <a:pos x="895" y="751"/>
              </a:cxn>
              <a:cxn ang="0">
                <a:pos x="881" y="651"/>
              </a:cxn>
              <a:cxn ang="0">
                <a:pos x="894" y="579"/>
              </a:cxn>
              <a:cxn ang="0">
                <a:pos x="846" y="531"/>
              </a:cxn>
              <a:cxn ang="0">
                <a:pos x="817" y="458"/>
              </a:cxn>
              <a:cxn ang="0">
                <a:pos x="794" y="416"/>
              </a:cxn>
              <a:cxn ang="0">
                <a:pos x="782" y="190"/>
              </a:cxn>
              <a:cxn ang="0">
                <a:pos x="764" y="164"/>
              </a:cxn>
              <a:cxn ang="0">
                <a:pos x="780" y="8"/>
              </a:cxn>
              <a:cxn ang="0">
                <a:pos x="688" y="36"/>
              </a:cxn>
              <a:cxn ang="0">
                <a:pos x="621" y="65"/>
              </a:cxn>
              <a:cxn ang="0">
                <a:pos x="540" y="134"/>
              </a:cxn>
              <a:cxn ang="0">
                <a:pos x="450" y="186"/>
              </a:cxn>
              <a:cxn ang="0">
                <a:pos x="380" y="143"/>
              </a:cxn>
              <a:cxn ang="0">
                <a:pos x="331" y="180"/>
              </a:cxn>
              <a:cxn ang="0">
                <a:pos x="236" y="240"/>
              </a:cxn>
              <a:cxn ang="0">
                <a:pos x="174" y="241"/>
              </a:cxn>
              <a:cxn ang="0">
                <a:pos x="149" y="315"/>
              </a:cxn>
              <a:cxn ang="0">
                <a:pos x="141" y="384"/>
              </a:cxn>
              <a:cxn ang="0">
                <a:pos x="108" y="413"/>
              </a:cxn>
              <a:cxn ang="0">
                <a:pos x="108" y="413"/>
              </a:cxn>
              <a:cxn ang="0">
                <a:pos x="137" y="472"/>
              </a:cxn>
              <a:cxn ang="0">
                <a:pos x="129" y="530"/>
              </a:cxn>
              <a:cxn ang="0">
                <a:pos x="82" y="601"/>
              </a:cxn>
              <a:cxn ang="0">
                <a:pos x="60" y="683"/>
              </a:cxn>
              <a:cxn ang="0">
                <a:pos x="0" y="748"/>
              </a:cxn>
              <a:cxn ang="0">
                <a:pos x="62" y="829"/>
              </a:cxn>
              <a:cxn ang="0">
                <a:pos x="204" y="735"/>
              </a:cxn>
              <a:cxn ang="0">
                <a:pos x="306" y="576"/>
              </a:cxn>
              <a:cxn ang="0">
                <a:pos x="339" y="517"/>
              </a:cxn>
              <a:cxn ang="0">
                <a:pos x="370" y="490"/>
              </a:cxn>
              <a:cxn ang="0">
                <a:pos x="413" y="489"/>
              </a:cxn>
              <a:cxn ang="0">
                <a:pos x="485" y="540"/>
              </a:cxn>
              <a:cxn ang="0">
                <a:pos x="481" y="557"/>
              </a:cxn>
              <a:cxn ang="0">
                <a:pos x="398" y="587"/>
              </a:cxn>
              <a:cxn ang="0">
                <a:pos x="372" y="598"/>
              </a:cxn>
              <a:cxn ang="0">
                <a:pos x="346" y="653"/>
              </a:cxn>
              <a:cxn ang="0">
                <a:pos x="369" y="712"/>
              </a:cxn>
              <a:cxn ang="0">
                <a:pos x="434" y="752"/>
              </a:cxn>
              <a:cxn ang="0">
                <a:pos x="473" y="888"/>
              </a:cxn>
              <a:cxn ang="0">
                <a:pos x="402" y="909"/>
              </a:cxn>
              <a:cxn ang="0">
                <a:pos x="337" y="1012"/>
              </a:cxn>
              <a:cxn ang="0">
                <a:pos x="320" y="1102"/>
              </a:cxn>
              <a:cxn ang="0">
                <a:pos x="365" y="1132"/>
              </a:cxn>
              <a:cxn ang="0">
                <a:pos x="501" y="1108"/>
              </a:cxn>
              <a:cxn ang="0">
                <a:pos x="566" y="1020"/>
              </a:cxn>
              <a:cxn ang="0">
                <a:pos x="597" y="986"/>
              </a:cxn>
              <a:cxn ang="0">
                <a:pos x="630" y="1011"/>
              </a:cxn>
              <a:cxn ang="0">
                <a:pos x="786" y="957"/>
              </a:cxn>
              <a:cxn ang="0">
                <a:pos x="820" y="965"/>
              </a:cxn>
              <a:cxn ang="0">
                <a:pos x="847" y="921"/>
              </a:cxn>
              <a:cxn ang="0">
                <a:pos x="924" y="838"/>
              </a:cxn>
            </a:cxnLst>
            <a:rect l="0" t="0" r="r" b="b"/>
            <a:pathLst>
              <a:path w="928" h="1148">
                <a:moveTo>
                  <a:pt x="922" y="795"/>
                </a:moveTo>
                <a:cubicBezTo>
                  <a:pt x="917" y="795"/>
                  <a:pt x="902" y="799"/>
                  <a:pt x="908" y="790"/>
                </a:cubicBezTo>
                <a:cubicBezTo>
                  <a:pt x="912" y="783"/>
                  <a:pt x="909" y="774"/>
                  <a:pt x="902" y="773"/>
                </a:cubicBezTo>
                <a:cubicBezTo>
                  <a:pt x="891" y="771"/>
                  <a:pt x="892" y="759"/>
                  <a:pt x="895" y="751"/>
                </a:cubicBezTo>
                <a:cubicBezTo>
                  <a:pt x="905" y="732"/>
                  <a:pt x="921" y="716"/>
                  <a:pt x="915" y="687"/>
                </a:cubicBezTo>
                <a:cubicBezTo>
                  <a:pt x="899" y="685"/>
                  <a:pt x="878" y="671"/>
                  <a:pt x="881" y="651"/>
                </a:cubicBezTo>
                <a:cubicBezTo>
                  <a:pt x="881" y="651"/>
                  <a:pt x="881" y="651"/>
                  <a:pt x="881" y="651"/>
                </a:cubicBezTo>
                <a:cubicBezTo>
                  <a:pt x="884" y="625"/>
                  <a:pt x="893" y="604"/>
                  <a:pt x="894" y="579"/>
                </a:cubicBezTo>
                <a:cubicBezTo>
                  <a:pt x="877" y="565"/>
                  <a:pt x="871" y="543"/>
                  <a:pt x="859" y="534"/>
                </a:cubicBezTo>
                <a:cubicBezTo>
                  <a:pt x="854" y="531"/>
                  <a:pt x="848" y="531"/>
                  <a:pt x="846" y="531"/>
                </a:cubicBezTo>
                <a:cubicBezTo>
                  <a:pt x="833" y="520"/>
                  <a:pt x="829" y="503"/>
                  <a:pt x="817" y="483"/>
                </a:cubicBezTo>
                <a:cubicBezTo>
                  <a:pt x="817" y="482"/>
                  <a:pt x="819" y="464"/>
                  <a:pt x="817" y="458"/>
                </a:cubicBezTo>
                <a:cubicBezTo>
                  <a:pt x="815" y="453"/>
                  <a:pt x="807" y="449"/>
                  <a:pt x="808" y="441"/>
                </a:cubicBezTo>
                <a:cubicBezTo>
                  <a:pt x="808" y="431"/>
                  <a:pt x="806" y="419"/>
                  <a:pt x="794" y="416"/>
                </a:cubicBezTo>
                <a:cubicBezTo>
                  <a:pt x="800" y="385"/>
                  <a:pt x="805" y="352"/>
                  <a:pt x="804" y="318"/>
                </a:cubicBezTo>
                <a:cubicBezTo>
                  <a:pt x="803" y="273"/>
                  <a:pt x="791" y="231"/>
                  <a:pt x="782" y="190"/>
                </a:cubicBezTo>
                <a:cubicBezTo>
                  <a:pt x="781" y="184"/>
                  <a:pt x="774" y="183"/>
                  <a:pt x="769" y="184"/>
                </a:cubicBezTo>
                <a:cubicBezTo>
                  <a:pt x="768" y="180"/>
                  <a:pt x="763" y="168"/>
                  <a:pt x="764" y="164"/>
                </a:cubicBezTo>
                <a:cubicBezTo>
                  <a:pt x="774" y="129"/>
                  <a:pt x="787" y="89"/>
                  <a:pt x="794" y="41"/>
                </a:cubicBezTo>
                <a:cubicBezTo>
                  <a:pt x="794" y="37"/>
                  <a:pt x="794" y="17"/>
                  <a:pt x="780" y="8"/>
                </a:cubicBezTo>
                <a:cubicBezTo>
                  <a:pt x="766" y="0"/>
                  <a:pt x="747" y="24"/>
                  <a:pt x="735" y="17"/>
                </a:cubicBezTo>
                <a:cubicBezTo>
                  <a:pt x="712" y="4"/>
                  <a:pt x="692" y="24"/>
                  <a:pt x="688" y="36"/>
                </a:cubicBezTo>
                <a:cubicBezTo>
                  <a:pt x="683" y="47"/>
                  <a:pt x="658" y="32"/>
                  <a:pt x="645" y="29"/>
                </a:cubicBezTo>
                <a:cubicBezTo>
                  <a:pt x="639" y="44"/>
                  <a:pt x="622" y="50"/>
                  <a:pt x="621" y="65"/>
                </a:cubicBezTo>
                <a:cubicBezTo>
                  <a:pt x="620" y="74"/>
                  <a:pt x="608" y="78"/>
                  <a:pt x="600" y="75"/>
                </a:cubicBezTo>
                <a:cubicBezTo>
                  <a:pt x="581" y="97"/>
                  <a:pt x="566" y="121"/>
                  <a:pt x="540" y="134"/>
                </a:cubicBezTo>
                <a:cubicBezTo>
                  <a:pt x="516" y="132"/>
                  <a:pt x="494" y="157"/>
                  <a:pt x="491" y="171"/>
                </a:cubicBezTo>
                <a:cubicBezTo>
                  <a:pt x="488" y="184"/>
                  <a:pt x="461" y="192"/>
                  <a:pt x="450" y="186"/>
                </a:cubicBezTo>
                <a:cubicBezTo>
                  <a:pt x="436" y="177"/>
                  <a:pt x="417" y="157"/>
                  <a:pt x="412" y="138"/>
                </a:cubicBezTo>
                <a:cubicBezTo>
                  <a:pt x="409" y="128"/>
                  <a:pt x="388" y="136"/>
                  <a:pt x="380" y="143"/>
                </a:cubicBezTo>
                <a:cubicBezTo>
                  <a:pt x="368" y="154"/>
                  <a:pt x="355" y="163"/>
                  <a:pt x="342" y="172"/>
                </a:cubicBezTo>
                <a:cubicBezTo>
                  <a:pt x="349" y="183"/>
                  <a:pt x="334" y="178"/>
                  <a:pt x="331" y="180"/>
                </a:cubicBezTo>
                <a:cubicBezTo>
                  <a:pt x="308" y="192"/>
                  <a:pt x="287" y="208"/>
                  <a:pt x="278" y="232"/>
                </a:cubicBezTo>
                <a:cubicBezTo>
                  <a:pt x="276" y="236"/>
                  <a:pt x="245" y="239"/>
                  <a:pt x="236" y="240"/>
                </a:cubicBezTo>
                <a:cubicBezTo>
                  <a:pt x="233" y="232"/>
                  <a:pt x="228" y="217"/>
                  <a:pt x="215" y="223"/>
                </a:cubicBezTo>
                <a:cubicBezTo>
                  <a:pt x="203" y="228"/>
                  <a:pt x="192" y="241"/>
                  <a:pt x="174" y="241"/>
                </a:cubicBezTo>
                <a:cubicBezTo>
                  <a:pt x="156" y="240"/>
                  <a:pt x="167" y="263"/>
                  <a:pt x="164" y="266"/>
                </a:cubicBezTo>
                <a:cubicBezTo>
                  <a:pt x="151" y="284"/>
                  <a:pt x="161" y="305"/>
                  <a:pt x="149" y="315"/>
                </a:cubicBezTo>
                <a:cubicBezTo>
                  <a:pt x="143" y="320"/>
                  <a:pt x="139" y="325"/>
                  <a:pt x="143" y="330"/>
                </a:cubicBezTo>
                <a:cubicBezTo>
                  <a:pt x="153" y="345"/>
                  <a:pt x="147" y="368"/>
                  <a:pt x="141" y="384"/>
                </a:cubicBezTo>
                <a:cubicBezTo>
                  <a:pt x="137" y="393"/>
                  <a:pt x="124" y="406"/>
                  <a:pt x="109" y="408"/>
                </a:cubicBezTo>
                <a:cubicBezTo>
                  <a:pt x="108" y="413"/>
                  <a:pt x="108" y="413"/>
                  <a:pt x="108" y="413"/>
                </a:cubicBezTo>
                <a:cubicBezTo>
                  <a:pt x="110" y="413"/>
                  <a:pt x="112" y="413"/>
                  <a:pt x="114" y="413"/>
                </a:cubicBezTo>
                <a:cubicBezTo>
                  <a:pt x="112" y="413"/>
                  <a:pt x="110" y="413"/>
                  <a:pt x="108" y="413"/>
                </a:cubicBezTo>
                <a:cubicBezTo>
                  <a:pt x="95" y="425"/>
                  <a:pt x="88" y="447"/>
                  <a:pt x="101" y="459"/>
                </a:cubicBezTo>
                <a:cubicBezTo>
                  <a:pt x="109" y="466"/>
                  <a:pt x="134" y="462"/>
                  <a:pt x="137" y="472"/>
                </a:cubicBezTo>
                <a:cubicBezTo>
                  <a:pt x="145" y="497"/>
                  <a:pt x="136" y="517"/>
                  <a:pt x="129" y="530"/>
                </a:cubicBezTo>
                <a:cubicBezTo>
                  <a:pt x="129" y="530"/>
                  <a:pt x="129" y="530"/>
                  <a:pt x="129" y="530"/>
                </a:cubicBezTo>
                <a:cubicBezTo>
                  <a:pt x="112" y="535"/>
                  <a:pt x="122" y="561"/>
                  <a:pt x="112" y="568"/>
                </a:cubicBezTo>
                <a:cubicBezTo>
                  <a:pt x="99" y="579"/>
                  <a:pt x="87" y="588"/>
                  <a:pt x="82" y="601"/>
                </a:cubicBezTo>
                <a:cubicBezTo>
                  <a:pt x="61" y="618"/>
                  <a:pt x="52" y="646"/>
                  <a:pt x="44" y="670"/>
                </a:cubicBezTo>
                <a:cubicBezTo>
                  <a:pt x="41" y="679"/>
                  <a:pt x="51" y="687"/>
                  <a:pt x="60" y="683"/>
                </a:cubicBezTo>
                <a:cubicBezTo>
                  <a:pt x="62" y="696"/>
                  <a:pt x="46" y="701"/>
                  <a:pt x="50" y="711"/>
                </a:cubicBezTo>
                <a:cubicBezTo>
                  <a:pt x="33" y="718"/>
                  <a:pt x="23" y="742"/>
                  <a:pt x="0" y="748"/>
                </a:cubicBezTo>
                <a:cubicBezTo>
                  <a:pt x="8" y="765"/>
                  <a:pt x="28" y="785"/>
                  <a:pt x="32" y="815"/>
                </a:cubicBezTo>
                <a:cubicBezTo>
                  <a:pt x="34" y="826"/>
                  <a:pt x="54" y="813"/>
                  <a:pt x="62" y="829"/>
                </a:cubicBezTo>
                <a:cubicBezTo>
                  <a:pt x="68" y="829"/>
                  <a:pt x="76" y="832"/>
                  <a:pt x="82" y="827"/>
                </a:cubicBezTo>
                <a:cubicBezTo>
                  <a:pt x="115" y="786"/>
                  <a:pt x="171" y="774"/>
                  <a:pt x="204" y="735"/>
                </a:cubicBezTo>
                <a:cubicBezTo>
                  <a:pt x="239" y="692"/>
                  <a:pt x="281" y="650"/>
                  <a:pt x="303" y="595"/>
                </a:cubicBezTo>
                <a:cubicBezTo>
                  <a:pt x="305" y="592"/>
                  <a:pt x="305" y="580"/>
                  <a:pt x="306" y="576"/>
                </a:cubicBezTo>
                <a:cubicBezTo>
                  <a:pt x="305" y="586"/>
                  <a:pt x="316" y="563"/>
                  <a:pt x="306" y="576"/>
                </a:cubicBezTo>
                <a:cubicBezTo>
                  <a:pt x="320" y="559"/>
                  <a:pt x="324" y="537"/>
                  <a:pt x="339" y="517"/>
                </a:cubicBezTo>
                <a:cubicBezTo>
                  <a:pt x="344" y="511"/>
                  <a:pt x="342" y="495"/>
                  <a:pt x="356" y="488"/>
                </a:cubicBezTo>
                <a:cubicBezTo>
                  <a:pt x="359" y="487"/>
                  <a:pt x="365" y="490"/>
                  <a:pt x="370" y="490"/>
                </a:cubicBezTo>
                <a:cubicBezTo>
                  <a:pt x="377" y="479"/>
                  <a:pt x="377" y="479"/>
                  <a:pt x="377" y="479"/>
                </a:cubicBezTo>
                <a:cubicBezTo>
                  <a:pt x="389" y="479"/>
                  <a:pt x="403" y="481"/>
                  <a:pt x="413" y="489"/>
                </a:cubicBezTo>
                <a:cubicBezTo>
                  <a:pt x="423" y="497"/>
                  <a:pt x="442" y="489"/>
                  <a:pt x="446" y="494"/>
                </a:cubicBezTo>
                <a:cubicBezTo>
                  <a:pt x="459" y="511"/>
                  <a:pt x="477" y="520"/>
                  <a:pt x="485" y="540"/>
                </a:cubicBezTo>
                <a:cubicBezTo>
                  <a:pt x="487" y="545"/>
                  <a:pt x="482" y="551"/>
                  <a:pt x="481" y="557"/>
                </a:cubicBezTo>
                <a:cubicBezTo>
                  <a:pt x="481" y="557"/>
                  <a:pt x="481" y="557"/>
                  <a:pt x="481" y="557"/>
                </a:cubicBezTo>
                <a:cubicBezTo>
                  <a:pt x="455" y="560"/>
                  <a:pt x="430" y="571"/>
                  <a:pt x="418" y="590"/>
                </a:cubicBezTo>
                <a:cubicBezTo>
                  <a:pt x="416" y="594"/>
                  <a:pt x="405" y="587"/>
                  <a:pt x="398" y="587"/>
                </a:cubicBezTo>
                <a:cubicBezTo>
                  <a:pt x="389" y="602"/>
                  <a:pt x="389" y="602"/>
                  <a:pt x="389" y="602"/>
                </a:cubicBezTo>
                <a:cubicBezTo>
                  <a:pt x="372" y="598"/>
                  <a:pt x="372" y="598"/>
                  <a:pt x="372" y="598"/>
                </a:cubicBezTo>
                <a:cubicBezTo>
                  <a:pt x="363" y="609"/>
                  <a:pt x="363" y="623"/>
                  <a:pt x="362" y="636"/>
                </a:cubicBezTo>
                <a:cubicBezTo>
                  <a:pt x="362" y="640"/>
                  <a:pt x="350" y="650"/>
                  <a:pt x="346" y="653"/>
                </a:cubicBezTo>
                <a:cubicBezTo>
                  <a:pt x="356" y="669"/>
                  <a:pt x="342" y="685"/>
                  <a:pt x="344" y="697"/>
                </a:cubicBezTo>
                <a:cubicBezTo>
                  <a:pt x="346" y="710"/>
                  <a:pt x="358" y="713"/>
                  <a:pt x="369" y="712"/>
                </a:cubicBezTo>
                <a:cubicBezTo>
                  <a:pt x="375" y="712"/>
                  <a:pt x="383" y="704"/>
                  <a:pt x="391" y="707"/>
                </a:cubicBezTo>
                <a:cubicBezTo>
                  <a:pt x="410" y="715"/>
                  <a:pt x="423" y="735"/>
                  <a:pt x="434" y="752"/>
                </a:cubicBezTo>
                <a:cubicBezTo>
                  <a:pt x="434" y="752"/>
                  <a:pt x="434" y="752"/>
                  <a:pt x="434" y="752"/>
                </a:cubicBezTo>
                <a:cubicBezTo>
                  <a:pt x="455" y="789"/>
                  <a:pt x="469" y="835"/>
                  <a:pt x="473" y="888"/>
                </a:cubicBezTo>
                <a:cubicBezTo>
                  <a:pt x="474" y="899"/>
                  <a:pt x="461" y="903"/>
                  <a:pt x="456" y="912"/>
                </a:cubicBezTo>
                <a:cubicBezTo>
                  <a:pt x="441" y="907"/>
                  <a:pt x="424" y="907"/>
                  <a:pt x="402" y="909"/>
                </a:cubicBezTo>
                <a:cubicBezTo>
                  <a:pt x="347" y="989"/>
                  <a:pt x="347" y="989"/>
                  <a:pt x="347" y="989"/>
                </a:cubicBezTo>
                <a:cubicBezTo>
                  <a:pt x="354" y="1003"/>
                  <a:pt x="333" y="1000"/>
                  <a:pt x="337" y="1012"/>
                </a:cubicBezTo>
                <a:cubicBezTo>
                  <a:pt x="340" y="1022"/>
                  <a:pt x="342" y="1034"/>
                  <a:pt x="337" y="1043"/>
                </a:cubicBezTo>
                <a:cubicBezTo>
                  <a:pt x="329" y="1060"/>
                  <a:pt x="335" y="1086"/>
                  <a:pt x="320" y="1102"/>
                </a:cubicBezTo>
                <a:cubicBezTo>
                  <a:pt x="332" y="1113"/>
                  <a:pt x="350" y="1117"/>
                  <a:pt x="365" y="1117"/>
                </a:cubicBezTo>
                <a:cubicBezTo>
                  <a:pt x="365" y="1132"/>
                  <a:pt x="365" y="1132"/>
                  <a:pt x="365" y="1132"/>
                </a:cubicBezTo>
                <a:cubicBezTo>
                  <a:pt x="394" y="1144"/>
                  <a:pt x="421" y="1148"/>
                  <a:pt x="458" y="1148"/>
                </a:cubicBezTo>
                <a:cubicBezTo>
                  <a:pt x="462" y="1126"/>
                  <a:pt x="482" y="1108"/>
                  <a:pt x="501" y="1108"/>
                </a:cubicBezTo>
                <a:cubicBezTo>
                  <a:pt x="522" y="1108"/>
                  <a:pt x="524" y="1086"/>
                  <a:pt x="522" y="1078"/>
                </a:cubicBezTo>
                <a:cubicBezTo>
                  <a:pt x="543" y="1063"/>
                  <a:pt x="550" y="1037"/>
                  <a:pt x="566" y="1020"/>
                </a:cubicBezTo>
                <a:cubicBezTo>
                  <a:pt x="561" y="1014"/>
                  <a:pt x="556" y="1005"/>
                  <a:pt x="556" y="996"/>
                </a:cubicBezTo>
                <a:cubicBezTo>
                  <a:pt x="568" y="988"/>
                  <a:pt x="583" y="987"/>
                  <a:pt x="597" y="986"/>
                </a:cubicBezTo>
                <a:cubicBezTo>
                  <a:pt x="597" y="991"/>
                  <a:pt x="595" y="1007"/>
                  <a:pt x="597" y="1009"/>
                </a:cubicBezTo>
                <a:cubicBezTo>
                  <a:pt x="604" y="1020"/>
                  <a:pt x="623" y="1020"/>
                  <a:pt x="630" y="1011"/>
                </a:cubicBezTo>
                <a:cubicBezTo>
                  <a:pt x="645" y="992"/>
                  <a:pt x="669" y="1010"/>
                  <a:pt x="680" y="1016"/>
                </a:cubicBezTo>
                <a:cubicBezTo>
                  <a:pt x="714" y="997"/>
                  <a:pt x="751" y="982"/>
                  <a:pt x="786" y="957"/>
                </a:cubicBezTo>
                <a:cubicBezTo>
                  <a:pt x="775" y="971"/>
                  <a:pt x="779" y="982"/>
                  <a:pt x="783" y="982"/>
                </a:cubicBezTo>
                <a:cubicBezTo>
                  <a:pt x="800" y="983"/>
                  <a:pt x="808" y="970"/>
                  <a:pt x="820" y="965"/>
                </a:cubicBezTo>
                <a:cubicBezTo>
                  <a:pt x="819" y="951"/>
                  <a:pt x="831" y="937"/>
                  <a:pt x="825" y="923"/>
                </a:cubicBezTo>
                <a:cubicBezTo>
                  <a:pt x="833" y="921"/>
                  <a:pt x="843" y="923"/>
                  <a:pt x="847" y="921"/>
                </a:cubicBezTo>
                <a:cubicBezTo>
                  <a:pt x="864" y="913"/>
                  <a:pt x="874" y="897"/>
                  <a:pt x="877" y="881"/>
                </a:cubicBezTo>
                <a:cubicBezTo>
                  <a:pt x="899" y="871"/>
                  <a:pt x="913" y="858"/>
                  <a:pt x="924" y="838"/>
                </a:cubicBezTo>
                <a:cubicBezTo>
                  <a:pt x="928" y="830"/>
                  <a:pt x="920" y="812"/>
                  <a:pt x="922" y="79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8" name="Freeform 464"/>
          <p:cNvSpPr>
            <a:spLocks/>
          </p:cNvSpPr>
          <p:nvPr/>
        </p:nvSpPr>
        <p:spPr bwMode="auto">
          <a:xfrm>
            <a:off x="2686050" y="3236913"/>
            <a:ext cx="79375" cy="115888"/>
          </a:xfrm>
          <a:custGeom>
            <a:avLst/>
            <a:gdLst/>
            <a:ahLst/>
            <a:cxnLst>
              <a:cxn ang="0">
                <a:pos x="274" y="7"/>
              </a:cxn>
              <a:cxn ang="0">
                <a:pos x="257" y="18"/>
              </a:cxn>
              <a:cxn ang="0">
                <a:pos x="204" y="51"/>
              </a:cxn>
              <a:cxn ang="0">
                <a:pos x="204" y="94"/>
              </a:cxn>
              <a:cxn ang="0">
                <a:pos x="194" y="84"/>
              </a:cxn>
              <a:cxn ang="0">
                <a:pos x="174" y="80"/>
              </a:cxn>
              <a:cxn ang="0">
                <a:pos x="142" y="96"/>
              </a:cxn>
              <a:cxn ang="0">
                <a:pos x="130" y="108"/>
              </a:cxn>
              <a:cxn ang="0">
                <a:pos x="67" y="181"/>
              </a:cxn>
              <a:cxn ang="0">
                <a:pos x="69" y="202"/>
              </a:cxn>
              <a:cxn ang="0">
                <a:pos x="50" y="212"/>
              </a:cxn>
              <a:cxn ang="0">
                <a:pos x="55" y="229"/>
              </a:cxn>
              <a:cxn ang="0">
                <a:pos x="51" y="257"/>
              </a:cxn>
              <a:cxn ang="0">
                <a:pos x="14" y="292"/>
              </a:cxn>
              <a:cxn ang="0">
                <a:pos x="13" y="311"/>
              </a:cxn>
              <a:cxn ang="0">
                <a:pos x="54" y="308"/>
              </a:cxn>
              <a:cxn ang="0">
                <a:pos x="54" y="320"/>
              </a:cxn>
              <a:cxn ang="0">
                <a:pos x="14" y="350"/>
              </a:cxn>
              <a:cxn ang="0">
                <a:pos x="23" y="386"/>
              </a:cxn>
              <a:cxn ang="0">
                <a:pos x="53" y="384"/>
              </a:cxn>
              <a:cxn ang="0">
                <a:pos x="35" y="409"/>
              </a:cxn>
              <a:cxn ang="0">
                <a:pos x="51" y="433"/>
              </a:cxn>
              <a:cxn ang="0">
                <a:pos x="99" y="396"/>
              </a:cxn>
              <a:cxn ang="0">
                <a:pos x="110" y="387"/>
              </a:cxn>
              <a:cxn ang="0">
                <a:pos x="110" y="371"/>
              </a:cxn>
              <a:cxn ang="0">
                <a:pos x="128" y="384"/>
              </a:cxn>
              <a:cxn ang="0">
                <a:pos x="155" y="359"/>
              </a:cxn>
              <a:cxn ang="0">
                <a:pos x="145" y="344"/>
              </a:cxn>
              <a:cxn ang="0">
                <a:pos x="190" y="300"/>
              </a:cxn>
              <a:cxn ang="0">
                <a:pos x="182" y="238"/>
              </a:cxn>
              <a:cxn ang="0">
                <a:pos x="205" y="217"/>
              </a:cxn>
              <a:cxn ang="0">
                <a:pos x="211" y="196"/>
              </a:cxn>
              <a:cxn ang="0">
                <a:pos x="240" y="152"/>
              </a:cxn>
              <a:cxn ang="0">
                <a:pos x="299" y="48"/>
              </a:cxn>
              <a:cxn ang="0">
                <a:pos x="274" y="7"/>
              </a:cxn>
            </a:cxnLst>
            <a:rect l="0" t="0" r="r" b="b"/>
            <a:pathLst>
              <a:path w="299" h="433">
                <a:moveTo>
                  <a:pt x="274" y="7"/>
                </a:moveTo>
                <a:cubicBezTo>
                  <a:pt x="270" y="4"/>
                  <a:pt x="248" y="0"/>
                  <a:pt x="257" y="18"/>
                </a:cubicBezTo>
                <a:cubicBezTo>
                  <a:pt x="239" y="32"/>
                  <a:pt x="220" y="39"/>
                  <a:pt x="204" y="51"/>
                </a:cubicBezTo>
                <a:cubicBezTo>
                  <a:pt x="199" y="54"/>
                  <a:pt x="204" y="86"/>
                  <a:pt x="204" y="94"/>
                </a:cubicBezTo>
                <a:cubicBezTo>
                  <a:pt x="195" y="98"/>
                  <a:pt x="190" y="92"/>
                  <a:pt x="194" y="84"/>
                </a:cubicBezTo>
                <a:cubicBezTo>
                  <a:pt x="189" y="83"/>
                  <a:pt x="178" y="81"/>
                  <a:pt x="174" y="80"/>
                </a:cubicBezTo>
                <a:cubicBezTo>
                  <a:pt x="161" y="77"/>
                  <a:pt x="145" y="83"/>
                  <a:pt x="142" y="96"/>
                </a:cubicBezTo>
                <a:cubicBezTo>
                  <a:pt x="140" y="101"/>
                  <a:pt x="135" y="105"/>
                  <a:pt x="130" y="108"/>
                </a:cubicBezTo>
                <a:cubicBezTo>
                  <a:pt x="104" y="128"/>
                  <a:pt x="76" y="146"/>
                  <a:pt x="67" y="181"/>
                </a:cubicBezTo>
                <a:cubicBezTo>
                  <a:pt x="65" y="189"/>
                  <a:pt x="65" y="194"/>
                  <a:pt x="69" y="202"/>
                </a:cubicBezTo>
                <a:cubicBezTo>
                  <a:pt x="72" y="209"/>
                  <a:pt x="57" y="207"/>
                  <a:pt x="50" y="212"/>
                </a:cubicBezTo>
                <a:cubicBezTo>
                  <a:pt x="43" y="218"/>
                  <a:pt x="50" y="226"/>
                  <a:pt x="55" y="229"/>
                </a:cubicBezTo>
                <a:cubicBezTo>
                  <a:pt x="48" y="237"/>
                  <a:pt x="52" y="248"/>
                  <a:pt x="51" y="257"/>
                </a:cubicBezTo>
                <a:cubicBezTo>
                  <a:pt x="34" y="265"/>
                  <a:pt x="25" y="277"/>
                  <a:pt x="14" y="292"/>
                </a:cubicBezTo>
                <a:cubicBezTo>
                  <a:pt x="11" y="298"/>
                  <a:pt x="8" y="308"/>
                  <a:pt x="13" y="311"/>
                </a:cubicBezTo>
                <a:cubicBezTo>
                  <a:pt x="26" y="319"/>
                  <a:pt x="41" y="313"/>
                  <a:pt x="54" y="308"/>
                </a:cubicBezTo>
                <a:cubicBezTo>
                  <a:pt x="55" y="309"/>
                  <a:pt x="56" y="318"/>
                  <a:pt x="54" y="320"/>
                </a:cubicBezTo>
                <a:cubicBezTo>
                  <a:pt x="40" y="331"/>
                  <a:pt x="27" y="341"/>
                  <a:pt x="14" y="350"/>
                </a:cubicBezTo>
                <a:cubicBezTo>
                  <a:pt x="0" y="360"/>
                  <a:pt x="6" y="381"/>
                  <a:pt x="23" y="386"/>
                </a:cubicBezTo>
                <a:cubicBezTo>
                  <a:pt x="26" y="387"/>
                  <a:pt x="44" y="385"/>
                  <a:pt x="53" y="384"/>
                </a:cubicBezTo>
                <a:cubicBezTo>
                  <a:pt x="43" y="392"/>
                  <a:pt x="37" y="401"/>
                  <a:pt x="35" y="409"/>
                </a:cubicBezTo>
                <a:cubicBezTo>
                  <a:pt x="43" y="415"/>
                  <a:pt x="45" y="424"/>
                  <a:pt x="51" y="433"/>
                </a:cubicBezTo>
                <a:cubicBezTo>
                  <a:pt x="70" y="427"/>
                  <a:pt x="88" y="414"/>
                  <a:pt x="99" y="396"/>
                </a:cubicBezTo>
                <a:cubicBezTo>
                  <a:pt x="102" y="391"/>
                  <a:pt x="103" y="384"/>
                  <a:pt x="110" y="387"/>
                </a:cubicBezTo>
                <a:cubicBezTo>
                  <a:pt x="110" y="371"/>
                  <a:pt x="110" y="371"/>
                  <a:pt x="110" y="371"/>
                </a:cubicBezTo>
                <a:cubicBezTo>
                  <a:pt x="118" y="373"/>
                  <a:pt x="122" y="383"/>
                  <a:pt x="128" y="384"/>
                </a:cubicBezTo>
                <a:cubicBezTo>
                  <a:pt x="144" y="389"/>
                  <a:pt x="146" y="369"/>
                  <a:pt x="155" y="359"/>
                </a:cubicBezTo>
                <a:cubicBezTo>
                  <a:pt x="151" y="355"/>
                  <a:pt x="139" y="351"/>
                  <a:pt x="145" y="344"/>
                </a:cubicBezTo>
                <a:cubicBezTo>
                  <a:pt x="158" y="328"/>
                  <a:pt x="176" y="316"/>
                  <a:pt x="190" y="300"/>
                </a:cubicBezTo>
                <a:cubicBezTo>
                  <a:pt x="207" y="280"/>
                  <a:pt x="198" y="251"/>
                  <a:pt x="182" y="238"/>
                </a:cubicBezTo>
                <a:cubicBezTo>
                  <a:pt x="190" y="229"/>
                  <a:pt x="200" y="227"/>
                  <a:pt x="205" y="217"/>
                </a:cubicBezTo>
                <a:cubicBezTo>
                  <a:pt x="206" y="213"/>
                  <a:pt x="199" y="200"/>
                  <a:pt x="211" y="196"/>
                </a:cubicBezTo>
                <a:cubicBezTo>
                  <a:pt x="228" y="190"/>
                  <a:pt x="242" y="173"/>
                  <a:pt x="240" y="152"/>
                </a:cubicBezTo>
                <a:cubicBezTo>
                  <a:pt x="263" y="121"/>
                  <a:pt x="278" y="81"/>
                  <a:pt x="299" y="48"/>
                </a:cubicBezTo>
                <a:cubicBezTo>
                  <a:pt x="295" y="35"/>
                  <a:pt x="287" y="17"/>
                  <a:pt x="274" y="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89" name="Freeform 465"/>
          <p:cNvSpPr>
            <a:spLocks/>
          </p:cNvSpPr>
          <p:nvPr/>
        </p:nvSpPr>
        <p:spPr bwMode="auto">
          <a:xfrm>
            <a:off x="2651125" y="2787651"/>
            <a:ext cx="361950" cy="336550"/>
          </a:xfrm>
          <a:custGeom>
            <a:avLst/>
            <a:gdLst/>
            <a:ahLst/>
            <a:cxnLst>
              <a:cxn ang="0">
                <a:pos x="55" y="1180"/>
              </a:cxn>
              <a:cxn ang="0">
                <a:pos x="148" y="1246"/>
              </a:cxn>
              <a:cxn ang="0">
                <a:pos x="226" y="1244"/>
              </a:cxn>
              <a:cxn ang="0">
                <a:pos x="338" y="1184"/>
              </a:cxn>
              <a:cxn ang="0">
                <a:pos x="440" y="1207"/>
              </a:cxn>
              <a:cxn ang="0">
                <a:pos x="569" y="1169"/>
              </a:cxn>
              <a:cxn ang="0">
                <a:pos x="608" y="1190"/>
              </a:cxn>
              <a:cxn ang="0">
                <a:pos x="817" y="1109"/>
              </a:cxn>
              <a:cxn ang="0">
                <a:pos x="934" y="1023"/>
              </a:cxn>
              <a:cxn ang="0">
                <a:pos x="938" y="1048"/>
              </a:cxn>
              <a:cxn ang="0">
                <a:pos x="985" y="1152"/>
              </a:cxn>
              <a:cxn ang="0">
                <a:pos x="1247" y="979"/>
              </a:cxn>
              <a:cxn ang="0">
                <a:pos x="1281" y="931"/>
              </a:cxn>
              <a:cxn ang="0">
                <a:pos x="1344" y="788"/>
              </a:cxn>
              <a:cxn ang="0">
                <a:pos x="1262" y="644"/>
              </a:cxn>
              <a:cxn ang="0">
                <a:pos x="1135" y="532"/>
              </a:cxn>
              <a:cxn ang="0">
                <a:pos x="1022" y="497"/>
              </a:cxn>
              <a:cxn ang="0">
                <a:pos x="892" y="454"/>
              </a:cxn>
              <a:cxn ang="0">
                <a:pos x="807" y="405"/>
              </a:cxn>
              <a:cxn ang="0">
                <a:pos x="726" y="233"/>
              </a:cxn>
              <a:cxn ang="0">
                <a:pos x="642" y="135"/>
              </a:cxn>
              <a:cxn ang="0">
                <a:pos x="557" y="21"/>
              </a:cxn>
              <a:cxn ang="0">
                <a:pos x="477" y="31"/>
              </a:cxn>
              <a:cxn ang="0">
                <a:pos x="348" y="68"/>
              </a:cxn>
              <a:cxn ang="0">
                <a:pos x="247" y="147"/>
              </a:cxn>
              <a:cxn ang="0">
                <a:pos x="202" y="257"/>
              </a:cxn>
              <a:cxn ang="0">
                <a:pos x="129" y="375"/>
              </a:cxn>
              <a:cxn ang="0">
                <a:pos x="251" y="426"/>
              </a:cxn>
              <a:cxn ang="0">
                <a:pos x="416" y="482"/>
              </a:cxn>
              <a:cxn ang="0">
                <a:pos x="454" y="553"/>
              </a:cxn>
              <a:cxn ang="0">
                <a:pos x="369" y="517"/>
              </a:cxn>
              <a:cxn ang="0">
                <a:pos x="244" y="516"/>
              </a:cxn>
              <a:cxn ang="0">
                <a:pos x="179" y="563"/>
              </a:cxn>
              <a:cxn ang="0">
                <a:pos x="278" y="592"/>
              </a:cxn>
              <a:cxn ang="0">
                <a:pos x="309" y="611"/>
              </a:cxn>
              <a:cxn ang="0">
                <a:pos x="386" y="635"/>
              </a:cxn>
              <a:cxn ang="0">
                <a:pos x="539" y="594"/>
              </a:cxn>
              <a:cxn ang="0">
                <a:pos x="635" y="568"/>
              </a:cxn>
              <a:cxn ang="0">
                <a:pos x="729" y="572"/>
              </a:cxn>
              <a:cxn ang="0">
                <a:pos x="645" y="635"/>
              </a:cxn>
              <a:cxn ang="0">
                <a:pos x="568" y="676"/>
              </a:cxn>
              <a:cxn ang="0">
                <a:pos x="450" y="744"/>
              </a:cxn>
              <a:cxn ang="0">
                <a:pos x="333" y="919"/>
              </a:cxn>
              <a:cxn ang="0">
                <a:pos x="444" y="946"/>
              </a:cxn>
              <a:cxn ang="0">
                <a:pos x="638" y="885"/>
              </a:cxn>
              <a:cxn ang="0">
                <a:pos x="652" y="951"/>
              </a:cxn>
              <a:cxn ang="0">
                <a:pos x="538" y="987"/>
              </a:cxn>
              <a:cxn ang="0">
                <a:pos x="464" y="1015"/>
              </a:cxn>
              <a:cxn ang="0">
                <a:pos x="353" y="1035"/>
              </a:cxn>
              <a:cxn ang="0">
                <a:pos x="250" y="1034"/>
              </a:cxn>
              <a:cxn ang="0">
                <a:pos x="185" y="1000"/>
              </a:cxn>
              <a:cxn ang="0">
                <a:pos x="27" y="1072"/>
              </a:cxn>
            </a:cxnLst>
            <a:rect l="0" t="0" r="r" b="b"/>
            <a:pathLst>
              <a:path w="1353" h="1257">
                <a:moveTo>
                  <a:pt x="15" y="1100"/>
                </a:moveTo>
                <a:cubicBezTo>
                  <a:pt x="23" y="1103"/>
                  <a:pt x="26" y="1114"/>
                  <a:pt x="21" y="1121"/>
                </a:cubicBezTo>
                <a:cubicBezTo>
                  <a:pt x="11" y="1134"/>
                  <a:pt x="1" y="1148"/>
                  <a:pt x="0" y="1168"/>
                </a:cubicBezTo>
                <a:cubicBezTo>
                  <a:pt x="14" y="1176"/>
                  <a:pt x="34" y="1181"/>
                  <a:pt x="55" y="1180"/>
                </a:cubicBezTo>
                <a:cubicBezTo>
                  <a:pt x="57" y="1180"/>
                  <a:pt x="65" y="1190"/>
                  <a:pt x="67" y="1190"/>
                </a:cubicBezTo>
                <a:cubicBezTo>
                  <a:pt x="76" y="1191"/>
                  <a:pt x="87" y="1194"/>
                  <a:pt x="96" y="1186"/>
                </a:cubicBezTo>
                <a:cubicBezTo>
                  <a:pt x="96" y="1194"/>
                  <a:pt x="91" y="1217"/>
                  <a:pt x="95" y="1221"/>
                </a:cubicBezTo>
                <a:cubicBezTo>
                  <a:pt x="108" y="1233"/>
                  <a:pt x="129" y="1239"/>
                  <a:pt x="148" y="1246"/>
                </a:cubicBezTo>
                <a:cubicBezTo>
                  <a:pt x="150" y="1237"/>
                  <a:pt x="157" y="1229"/>
                  <a:pt x="165" y="1232"/>
                </a:cubicBezTo>
                <a:cubicBezTo>
                  <a:pt x="174" y="1240"/>
                  <a:pt x="186" y="1232"/>
                  <a:pt x="195" y="1231"/>
                </a:cubicBezTo>
                <a:cubicBezTo>
                  <a:pt x="195" y="1254"/>
                  <a:pt x="195" y="1254"/>
                  <a:pt x="195" y="1254"/>
                </a:cubicBezTo>
                <a:cubicBezTo>
                  <a:pt x="206" y="1255"/>
                  <a:pt x="220" y="1257"/>
                  <a:pt x="226" y="1244"/>
                </a:cubicBezTo>
                <a:cubicBezTo>
                  <a:pt x="230" y="1235"/>
                  <a:pt x="232" y="1225"/>
                  <a:pt x="241" y="1218"/>
                </a:cubicBezTo>
                <a:cubicBezTo>
                  <a:pt x="238" y="1206"/>
                  <a:pt x="242" y="1195"/>
                  <a:pt x="254" y="1187"/>
                </a:cubicBezTo>
                <a:cubicBezTo>
                  <a:pt x="265" y="1179"/>
                  <a:pt x="276" y="1206"/>
                  <a:pt x="287" y="1197"/>
                </a:cubicBezTo>
                <a:cubicBezTo>
                  <a:pt x="298" y="1188"/>
                  <a:pt x="316" y="1184"/>
                  <a:pt x="338" y="1184"/>
                </a:cubicBezTo>
                <a:cubicBezTo>
                  <a:pt x="349" y="1183"/>
                  <a:pt x="355" y="1202"/>
                  <a:pt x="371" y="1197"/>
                </a:cubicBezTo>
                <a:cubicBezTo>
                  <a:pt x="378" y="1196"/>
                  <a:pt x="382" y="1185"/>
                  <a:pt x="390" y="1191"/>
                </a:cubicBezTo>
                <a:cubicBezTo>
                  <a:pt x="397" y="1197"/>
                  <a:pt x="407" y="1207"/>
                  <a:pt x="421" y="1202"/>
                </a:cubicBezTo>
                <a:cubicBezTo>
                  <a:pt x="426" y="1200"/>
                  <a:pt x="434" y="1209"/>
                  <a:pt x="440" y="1207"/>
                </a:cubicBezTo>
                <a:cubicBezTo>
                  <a:pt x="446" y="1204"/>
                  <a:pt x="458" y="1182"/>
                  <a:pt x="464" y="1176"/>
                </a:cubicBezTo>
                <a:cubicBezTo>
                  <a:pt x="466" y="1174"/>
                  <a:pt x="476" y="1169"/>
                  <a:pt x="479" y="1169"/>
                </a:cubicBezTo>
                <a:cubicBezTo>
                  <a:pt x="504" y="1177"/>
                  <a:pt x="538" y="1172"/>
                  <a:pt x="554" y="1160"/>
                </a:cubicBezTo>
                <a:cubicBezTo>
                  <a:pt x="559" y="1165"/>
                  <a:pt x="563" y="1168"/>
                  <a:pt x="569" y="1169"/>
                </a:cubicBezTo>
                <a:cubicBezTo>
                  <a:pt x="568" y="1168"/>
                  <a:pt x="566" y="1166"/>
                  <a:pt x="565" y="1164"/>
                </a:cubicBezTo>
                <a:cubicBezTo>
                  <a:pt x="566" y="1166"/>
                  <a:pt x="568" y="1168"/>
                  <a:pt x="569" y="1169"/>
                </a:cubicBezTo>
                <a:cubicBezTo>
                  <a:pt x="565" y="1176"/>
                  <a:pt x="573" y="1187"/>
                  <a:pt x="581" y="1183"/>
                </a:cubicBezTo>
                <a:cubicBezTo>
                  <a:pt x="587" y="1195"/>
                  <a:pt x="600" y="1193"/>
                  <a:pt x="608" y="1190"/>
                </a:cubicBezTo>
                <a:cubicBezTo>
                  <a:pt x="633" y="1181"/>
                  <a:pt x="651" y="1164"/>
                  <a:pt x="672" y="1151"/>
                </a:cubicBezTo>
                <a:cubicBezTo>
                  <a:pt x="690" y="1139"/>
                  <a:pt x="709" y="1126"/>
                  <a:pt x="722" y="1108"/>
                </a:cubicBezTo>
                <a:cubicBezTo>
                  <a:pt x="719" y="1105"/>
                  <a:pt x="724" y="1101"/>
                  <a:pt x="729" y="1103"/>
                </a:cubicBezTo>
                <a:cubicBezTo>
                  <a:pt x="754" y="1114"/>
                  <a:pt x="791" y="1123"/>
                  <a:pt x="817" y="1109"/>
                </a:cubicBezTo>
                <a:cubicBezTo>
                  <a:pt x="817" y="1109"/>
                  <a:pt x="817" y="1109"/>
                  <a:pt x="817" y="1109"/>
                </a:cubicBezTo>
                <a:cubicBezTo>
                  <a:pt x="842" y="1075"/>
                  <a:pt x="868" y="1036"/>
                  <a:pt x="908" y="1012"/>
                </a:cubicBezTo>
                <a:cubicBezTo>
                  <a:pt x="908" y="1012"/>
                  <a:pt x="919" y="1012"/>
                  <a:pt x="925" y="1012"/>
                </a:cubicBezTo>
                <a:cubicBezTo>
                  <a:pt x="920" y="1020"/>
                  <a:pt x="926" y="1025"/>
                  <a:pt x="934" y="1023"/>
                </a:cubicBezTo>
                <a:cubicBezTo>
                  <a:pt x="942" y="1020"/>
                  <a:pt x="950" y="1015"/>
                  <a:pt x="958" y="1017"/>
                </a:cubicBezTo>
                <a:cubicBezTo>
                  <a:pt x="966" y="1019"/>
                  <a:pt x="962" y="1031"/>
                  <a:pt x="960" y="1037"/>
                </a:cubicBezTo>
                <a:cubicBezTo>
                  <a:pt x="960" y="1037"/>
                  <a:pt x="960" y="1037"/>
                  <a:pt x="960" y="1037"/>
                </a:cubicBezTo>
                <a:cubicBezTo>
                  <a:pt x="953" y="1041"/>
                  <a:pt x="943" y="1042"/>
                  <a:pt x="938" y="1048"/>
                </a:cubicBezTo>
                <a:cubicBezTo>
                  <a:pt x="936" y="1051"/>
                  <a:pt x="936" y="1065"/>
                  <a:pt x="935" y="1067"/>
                </a:cubicBezTo>
                <a:cubicBezTo>
                  <a:pt x="924" y="1083"/>
                  <a:pt x="910" y="1096"/>
                  <a:pt x="890" y="1101"/>
                </a:cubicBezTo>
                <a:cubicBezTo>
                  <a:pt x="891" y="1114"/>
                  <a:pt x="901" y="1129"/>
                  <a:pt x="915" y="1134"/>
                </a:cubicBezTo>
                <a:cubicBezTo>
                  <a:pt x="938" y="1143"/>
                  <a:pt x="965" y="1147"/>
                  <a:pt x="985" y="1152"/>
                </a:cubicBezTo>
                <a:cubicBezTo>
                  <a:pt x="1002" y="1157"/>
                  <a:pt x="1004" y="1136"/>
                  <a:pt x="1008" y="1136"/>
                </a:cubicBezTo>
                <a:cubicBezTo>
                  <a:pt x="1062" y="1121"/>
                  <a:pt x="1097" y="1094"/>
                  <a:pt x="1135" y="1070"/>
                </a:cubicBezTo>
                <a:cubicBezTo>
                  <a:pt x="1145" y="1063"/>
                  <a:pt x="1159" y="1058"/>
                  <a:pt x="1166" y="1050"/>
                </a:cubicBezTo>
                <a:cubicBezTo>
                  <a:pt x="1191" y="1024"/>
                  <a:pt x="1229" y="1012"/>
                  <a:pt x="1247" y="979"/>
                </a:cubicBezTo>
                <a:cubicBezTo>
                  <a:pt x="1255" y="965"/>
                  <a:pt x="1269" y="947"/>
                  <a:pt x="1260" y="926"/>
                </a:cubicBezTo>
                <a:cubicBezTo>
                  <a:pt x="1259" y="926"/>
                  <a:pt x="1258" y="925"/>
                  <a:pt x="1257" y="925"/>
                </a:cubicBezTo>
                <a:cubicBezTo>
                  <a:pt x="1258" y="925"/>
                  <a:pt x="1259" y="926"/>
                  <a:pt x="1260" y="926"/>
                </a:cubicBezTo>
                <a:cubicBezTo>
                  <a:pt x="1269" y="921"/>
                  <a:pt x="1272" y="936"/>
                  <a:pt x="1281" y="931"/>
                </a:cubicBezTo>
                <a:cubicBezTo>
                  <a:pt x="1298" y="922"/>
                  <a:pt x="1314" y="905"/>
                  <a:pt x="1313" y="880"/>
                </a:cubicBezTo>
                <a:cubicBezTo>
                  <a:pt x="1318" y="864"/>
                  <a:pt x="1333" y="850"/>
                  <a:pt x="1334" y="830"/>
                </a:cubicBezTo>
                <a:cubicBezTo>
                  <a:pt x="1335" y="824"/>
                  <a:pt x="1330" y="818"/>
                  <a:pt x="1330" y="813"/>
                </a:cubicBezTo>
                <a:cubicBezTo>
                  <a:pt x="1342" y="810"/>
                  <a:pt x="1344" y="798"/>
                  <a:pt x="1344" y="788"/>
                </a:cubicBezTo>
                <a:cubicBezTo>
                  <a:pt x="1345" y="766"/>
                  <a:pt x="1349" y="745"/>
                  <a:pt x="1352" y="727"/>
                </a:cubicBezTo>
                <a:cubicBezTo>
                  <a:pt x="1353" y="713"/>
                  <a:pt x="1346" y="701"/>
                  <a:pt x="1338" y="689"/>
                </a:cubicBezTo>
                <a:cubicBezTo>
                  <a:pt x="1303" y="710"/>
                  <a:pt x="1303" y="710"/>
                  <a:pt x="1303" y="710"/>
                </a:cubicBezTo>
                <a:cubicBezTo>
                  <a:pt x="1301" y="683"/>
                  <a:pt x="1281" y="664"/>
                  <a:pt x="1262" y="644"/>
                </a:cubicBezTo>
                <a:cubicBezTo>
                  <a:pt x="1260" y="643"/>
                  <a:pt x="1245" y="646"/>
                  <a:pt x="1246" y="640"/>
                </a:cubicBezTo>
                <a:cubicBezTo>
                  <a:pt x="1249" y="614"/>
                  <a:pt x="1232" y="594"/>
                  <a:pt x="1212" y="588"/>
                </a:cubicBezTo>
                <a:cubicBezTo>
                  <a:pt x="1206" y="586"/>
                  <a:pt x="1196" y="604"/>
                  <a:pt x="1184" y="600"/>
                </a:cubicBezTo>
                <a:cubicBezTo>
                  <a:pt x="1156" y="590"/>
                  <a:pt x="1133" y="567"/>
                  <a:pt x="1135" y="532"/>
                </a:cubicBezTo>
                <a:cubicBezTo>
                  <a:pt x="1118" y="526"/>
                  <a:pt x="1102" y="513"/>
                  <a:pt x="1100" y="492"/>
                </a:cubicBezTo>
                <a:cubicBezTo>
                  <a:pt x="1078" y="490"/>
                  <a:pt x="1055" y="494"/>
                  <a:pt x="1043" y="480"/>
                </a:cubicBezTo>
                <a:cubicBezTo>
                  <a:pt x="1031" y="487"/>
                  <a:pt x="1039" y="501"/>
                  <a:pt x="1034" y="506"/>
                </a:cubicBezTo>
                <a:cubicBezTo>
                  <a:pt x="1025" y="516"/>
                  <a:pt x="1023" y="498"/>
                  <a:pt x="1022" y="497"/>
                </a:cubicBezTo>
                <a:cubicBezTo>
                  <a:pt x="1008" y="486"/>
                  <a:pt x="1005" y="471"/>
                  <a:pt x="990" y="469"/>
                </a:cubicBezTo>
                <a:cubicBezTo>
                  <a:pt x="989" y="469"/>
                  <a:pt x="985" y="467"/>
                  <a:pt x="982" y="466"/>
                </a:cubicBezTo>
                <a:cubicBezTo>
                  <a:pt x="982" y="466"/>
                  <a:pt x="982" y="466"/>
                  <a:pt x="982" y="466"/>
                </a:cubicBezTo>
                <a:cubicBezTo>
                  <a:pt x="953" y="469"/>
                  <a:pt x="917" y="465"/>
                  <a:pt x="892" y="454"/>
                </a:cubicBezTo>
                <a:cubicBezTo>
                  <a:pt x="895" y="462"/>
                  <a:pt x="893" y="470"/>
                  <a:pt x="884" y="470"/>
                </a:cubicBezTo>
                <a:cubicBezTo>
                  <a:pt x="870" y="471"/>
                  <a:pt x="860" y="450"/>
                  <a:pt x="844" y="445"/>
                </a:cubicBezTo>
                <a:cubicBezTo>
                  <a:pt x="841" y="444"/>
                  <a:pt x="827" y="456"/>
                  <a:pt x="822" y="460"/>
                </a:cubicBezTo>
                <a:cubicBezTo>
                  <a:pt x="810" y="448"/>
                  <a:pt x="809" y="426"/>
                  <a:pt x="807" y="405"/>
                </a:cubicBezTo>
                <a:cubicBezTo>
                  <a:pt x="800" y="387"/>
                  <a:pt x="793" y="365"/>
                  <a:pt x="791" y="338"/>
                </a:cubicBezTo>
                <a:cubicBezTo>
                  <a:pt x="790" y="329"/>
                  <a:pt x="769" y="314"/>
                  <a:pt x="776" y="297"/>
                </a:cubicBezTo>
                <a:cubicBezTo>
                  <a:pt x="769" y="289"/>
                  <a:pt x="774" y="271"/>
                  <a:pt x="768" y="269"/>
                </a:cubicBezTo>
                <a:cubicBezTo>
                  <a:pt x="746" y="262"/>
                  <a:pt x="735" y="247"/>
                  <a:pt x="726" y="233"/>
                </a:cubicBezTo>
                <a:cubicBezTo>
                  <a:pt x="725" y="231"/>
                  <a:pt x="722" y="226"/>
                  <a:pt x="722" y="224"/>
                </a:cubicBezTo>
                <a:cubicBezTo>
                  <a:pt x="718" y="197"/>
                  <a:pt x="706" y="171"/>
                  <a:pt x="685" y="158"/>
                </a:cubicBezTo>
                <a:cubicBezTo>
                  <a:pt x="677" y="153"/>
                  <a:pt x="670" y="141"/>
                  <a:pt x="658" y="147"/>
                </a:cubicBezTo>
                <a:cubicBezTo>
                  <a:pt x="648" y="153"/>
                  <a:pt x="648" y="138"/>
                  <a:pt x="642" y="135"/>
                </a:cubicBezTo>
                <a:cubicBezTo>
                  <a:pt x="636" y="130"/>
                  <a:pt x="645" y="127"/>
                  <a:pt x="647" y="124"/>
                </a:cubicBezTo>
                <a:cubicBezTo>
                  <a:pt x="660" y="107"/>
                  <a:pt x="656" y="82"/>
                  <a:pt x="640" y="70"/>
                </a:cubicBezTo>
                <a:cubicBezTo>
                  <a:pt x="606" y="70"/>
                  <a:pt x="587" y="54"/>
                  <a:pt x="557" y="47"/>
                </a:cubicBezTo>
                <a:cubicBezTo>
                  <a:pt x="557" y="43"/>
                  <a:pt x="559" y="26"/>
                  <a:pt x="557" y="21"/>
                </a:cubicBezTo>
                <a:cubicBezTo>
                  <a:pt x="554" y="11"/>
                  <a:pt x="542" y="14"/>
                  <a:pt x="534" y="8"/>
                </a:cubicBezTo>
                <a:cubicBezTo>
                  <a:pt x="525" y="0"/>
                  <a:pt x="522" y="17"/>
                  <a:pt x="526" y="23"/>
                </a:cubicBezTo>
                <a:cubicBezTo>
                  <a:pt x="515" y="23"/>
                  <a:pt x="508" y="17"/>
                  <a:pt x="499" y="16"/>
                </a:cubicBezTo>
                <a:cubicBezTo>
                  <a:pt x="492" y="16"/>
                  <a:pt x="481" y="23"/>
                  <a:pt x="477" y="31"/>
                </a:cubicBezTo>
                <a:cubicBezTo>
                  <a:pt x="468" y="48"/>
                  <a:pt x="437" y="56"/>
                  <a:pt x="421" y="44"/>
                </a:cubicBezTo>
                <a:cubicBezTo>
                  <a:pt x="405" y="32"/>
                  <a:pt x="395" y="58"/>
                  <a:pt x="395" y="68"/>
                </a:cubicBezTo>
                <a:cubicBezTo>
                  <a:pt x="388" y="57"/>
                  <a:pt x="382" y="63"/>
                  <a:pt x="379" y="68"/>
                </a:cubicBezTo>
                <a:cubicBezTo>
                  <a:pt x="369" y="59"/>
                  <a:pt x="359" y="69"/>
                  <a:pt x="348" y="68"/>
                </a:cubicBezTo>
                <a:cubicBezTo>
                  <a:pt x="343" y="94"/>
                  <a:pt x="343" y="117"/>
                  <a:pt x="346" y="150"/>
                </a:cubicBezTo>
                <a:cubicBezTo>
                  <a:pt x="323" y="147"/>
                  <a:pt x="304" y="134"/>
                  <a:pt x="289" y="126"/>
                </a:cubicBezTo>
                <a:cubicBezTo>
                  <a:pt x="281" y="121"/>
                  <a:pt x="285" y="147"/>
                  <a:pt x="274" y="154"/>
                </a:cubicBezTo>
                <a:cubicBezTo>
                  <a:pt x="263" y="161"/>
                  <a:pt x="256" y="147"/>
                  <a:pt x="247" y="147"/>
                </a:cubicBezTo>
                <a:cubicBezTo>
                  <a:pt x="237" y="146"/>
                  <a:pt x="226" y="146"/>
                  <a:pt x="217" y="151"/>
                </a:cubicBezTo>
                <a:cubicBezTo>
                  <a:pt x="205" y="158"/>
                  <a:pt x="188" y="147"/>
                  <a:pt x="172" y="144"/>
                </a:cubicBezTo>
                <a:cubicBezTo>
                  <a:pt x="180" y="244"/>
                  <a:pt x="180" y="244"/>
                  <a:pt x="180" y="244"/>
                </a:cubicBezTo>
                <a:cubicBezTo>
                  <a:pt x="181" y="252"/>
                  <a:pt x="193" y="256"/>
                  <a:pt x="202" y="257"/>
                </a:cubicBezTo>
                <a:cubicBezTo>
                  <a:pt x="211" y="257"/>
                  <a:pt x="218" y="247"/>
                  <a:pt x="231" y="241"/>
                </a:cubicBezTo>
                <a:cubicBezTo>
                  <a:pt x="217" y="264"/>
                  <a:pt x="205" y="285"/>
                  <a:pt x="186" y="299"/>
                </a:cubicBezTo>
                <a:cubicBezTo>
                  <a:pt x="177" y="305"/>
                  <a:pt x="161" y="299"/>
                  <a:pt x="150" y="306"/>
                </a:cubicBezTo>
                <a:cubicBezTo>
                  <a:pt x="132" y="319"/>
                  <a:pt x="133" y="350"/>
                  <a:pt x="129" y="375"/>
                </a:cubicBezTo>
                <a:cubicBezTo>
                  <a:pt x="137" y="378"/>
                  <a:pt x="142" y="389"/>
                  <a:pt x="149" y="389"/>
                </a:cubicBezTo>
                <a:cubicBezTo>
                  <a:pt x="169" y="390"/>
                  <a:pt x="179" y="408"/>
                  <a:pt x="194" y="409"/>
                </a:cubicBezTo>
                <a:cubicBezTo>
                  <a:pt x="204" y="405"/>
                  <a:pt x="213" y="409"/>
                  <a:pt x="217" y="419"/>
                </a:cubicBezTo>
                <a:cubicBezTo>
                  <a:pt x="222" y="432"/>
                  <a:pt x="241" y="427"/>
                  <a:pt x="251" y="426"/>
                </a:cubicBezTo>
                <a:cubicBezTo>
                  <a:pt x="277" y="422"/>
                  <a:pt x="305" y="420"/>
                  <a:pt x="330" y="414"/>
                </a:cubicBezTo>
                <a:cubicBezTo>
                  <a:pt x="326" y="423"/>
                  <a:pt x="334" y="430"/>
                  <a:pt x="340" y="432"/>
                </a:cubicBezTo>
                <a:cubicBezTo>
                  <a:pt x="365" y="443"/>
                  <a:pt x="388" y="462"/>
                  <a:pt x="401" y="482"/>
                </a:cubicBezTo>
                <a:cubicBezTo>
                  <a:pt x="403" y="485"/>
                  <a:pt x="414" y="482"/>
                  <a:pt x="416" y="482"/>
                </a:cubicBezTo>
                <a:cubicBezTo>
                  <a:pt x="416" y="491"/>
                  <a:pt x="425" y="497"/>
                  <a:pt x="434" y="499"/>
                </a:cubicBezTo>
                <a:cubicBezTo>
                  <a:pt x="442" y="500"/>
                  <a:pt x="451" y="505"/>
                  <a:pt x="455" y="510"/>
                </a:cubicBezTo>
                <a:cubicBezTo>
                  <a:pt x="462" y="522"/>
                  <a:pt x="469" y="533"/>
                  <a:pt x="468" y="546"/>
                </a:cubicBezTo>
                <a:cubicBezTo>
                  <a:pt x="462" y="544"/>
                  <a:pt x="454" y="546"/>
                  <a:pt x="454" y="553"/>
                </a:cubicBezTo>
                <a:cubicBezTo>
                  <a:pt x="454" y="558"/>
                  <a:pt x="451" y="562"/>
                  <a:pt x="445" y="560"/>
                </a:cubicBezTo>
                <a:cubicBezTo>
                  <a:pt x="436" y="556"/>
                  <a:pt x="435" y="544"/>
                  <a:pt x="427" y="542"/>
                </a:cubicBezTo>
                <a:cubicBezTo>
                  <a:pt x="414" y="539"/>
                  <a:pt x="405" y="552"/>
                  <a:pt x="389" y="544"/>
                </a:cubicBezTo>
                <a:cubicBezTo>
                  <a:pt x="391" y="532"/>
                  <a:pt x="373" y="524"/>
                  <a:pt x="369" y="517"/>
                </a:cubicBezTo>
                <a:cubicBezTo>
                  <a:pt x="360" y="501"/>
                  <a:pt x="338" y="494"/>
                  <a:pt x="314" y="494"/>
                </a:cubicBezTo>
                <a:cubicBezTo>
                  <a:pt x="313" y="499"/>
                  <a:pt x="324" y="514"/>
                  <a:pt x="314" y="512"/>
                </a:cubicBezTo>
                <a:cubicBezTo>
                  <a:pt x="306" y="510"/>
                  <a:pt x="302" y="499"/>
                  <a:pt x="292" y="503"/>
                </a:cubicBezTo>
                <a:cubicBezTo>
                  <a:pt x="275" y="510"/>
                  <a:pt x="257" y="506"/>
                  <a:pt x="244" y="516"/>
                </a:cubicBezTo>
                <a:cubicBezTo>
                  <a:pt x="247" y="507"/>
                  <a:pt x="239" y="498"/>
                  <a:pt x="233" y="498"/>
                </a:cubicBezTo>
                <a:cubicBezTo>
                  <a:pt x="214" y="499"/>
                  <a:pt x="195" y="500"/>
                  <a:pt x="179" y="495"/>
                </a:cubicBezTo>
                <a:cubicBezTo>
                  <a:pt x="169" y="492"/>
                  <a:pt x="176" y="509"/>
                  <a:pt x="176" y="514"/>
                </a:cubicBezTo>
                <a:cubicBezTo>
                  <a:pt x="178" y="531"/>
                  <a:pt x="175" y="549"/>
                  <a:pt x="179" y="563"/>
                </a:cubicBezTo>
                <a:cubicBezTo>
                  <a:pt x="196" y="551"/>
                  <a:pt x="205" y="579"/>
                  <a:pt x="221" y="565"/>
                </a:cubicBezTo>
                <a:cubicBezTo>
                  <a:pt x="217" y="576"/>
                  <a:pt x="228" y="582"/>
                  <a:pt x="233" y="590"/>
                </a:cubicBezTo>
                <a:cubicBezTo>
                  <a:pt x="238" y="586"/>
                  <a:pt x="239" y="578"/>
                  <a:pt x="244" y="576"/>
                </a:cubicBezTo>
                <a:cubicBezTo>
                  <a:pt x="256" y="571"/>
                  <a:pt x="265" y="591"/>
                  <a:pt x="278" y="592"/>
                </a:cubicBezTo>
                <a:cubicBezTo>
                  <a:pt x="272" y="605"/>
                  <a:pt x="289" y="609"/>
                  <a:pt x="288" y="618"/>
                </a:cubicBezTo>
                <a:cubicBezTo>
                  <a:pt x="288" y="626"/>
                  <a:pt x="280" y="638"/>
                  <a:pt x="291" y="643"/>
                </a:cubicBezTo>
                <a:cubicBezTo>
                  <a:pt x="302" y="647"/>
                  <a:pt x="308" y="637"/>
                  <a:pt x="314" y="630"/>
                </a:cubicBezTo>
                <a:cubicBezTo>
                  <a:pt x="319" y="625"/>
                  <a:pt x="301" y="618"/>
                  <a:pt x="309" y="611"/>
                </a:cubicBezTo>
                <a:cubicBezTo>
                  <a:pt x="315" y="606"/>
                  <a:pt x="326" y="611"/>
                  <a:pt x="335" y="613"/>
                </a:cubicBezTo>
                <a:cubicBezTo>
                  <a:pt x="337" y="608"/>
                  <a:pt x="340" y="603"/>
                  <a:pt x="345" y="601"/>
                </a:cubicBezTo>
                <a:cubicBezTo>
                  <a:pt x="348" y="635"/>
                  <a:pt x="348" y="635"/>
                  <a:pt x="348" y="635"/>
                </a:cubicBezTo>
                <a:cubicBezTo>
                  <a:pt x="386" y="635"/>
                  <a:pt x="386" y="635"/>
                  <a:pt x="386" y="635"/>
                </a:cubicBezTo>
                <a:cubicBezTo>
                  <a:pt x="386" y="619"/>
                  <a:pt x="386" y="619"/>
                  <a:pt x="386" y="619"/>
                </a:cubicBezTo>
                <a:cubicBezTo>
                  <a:pt x="402" y="626"/>
                  <a:pt x="421" y="628"/>
                  <a:pt x="442" y="629"/>
                </a:cubicBezTo>
                <a:cubicBezTo>
                  <a:pt x="455" y="617"/>
                  <a:pt x="473" y="612"/>
                  <a:pt x="484" y="598"/>
                </a:cubicBezTo>
                <a:cubicBezTo>
                  <a:pt x="501" y="610"/>
                  <a:pt x="525" y="606"/>
                  <a:pt x="539" y="594"/>
                </a:cubicBezTo>
                <a:cubicBezTo>
                  <a:pt x="539" y="593"/>
                  <a:pt x="542" y="591"/>
                  <a:pt x="543" y="590"/>
                </a:cubicBezTo>
                <a:cubicBezTo>
                  <a:pt x="543" y="585"/>
                  <a:pt x="543" y="585"/>
                  <a:pt x="543" y="590"/>
                </a:cubicBezTo>
                <a:cubicBezTo>
                  <a:pt x="556" y="585"/>
                  <a:pt x="576" y="587"/>
                  <a:pt x="587" y="586"/>
                </a:cubicBezTo>
                <a:cubicBezTo>
                  <a:pt x="607" y="584"/>
                  <a:pt x="625" y="571"/>
                  <a:pt x="635" y="568"/>
                </a:cubicBezTo>
                <a:cubicBezTo>
                  <a:pt x="644" y="564"/>
                  <a:pt x="652" y="574"/>
                  <a:pt x="661" y="569"/>
                </a:cubicBezTo>
                <a:cubicBezTo>
                  <a:pt x="673" y="561"/>
                  <a:pt x="686" y="553"/>
                  <a:pt x="698" y="544"/>
                </a:cubicBezTo>
                <a:cubicBezTo>
                  <a:pt x="708" y="536"/>
                  <a:pt x="712" y="550"/>
                  <a:pt x="721" y="549"/>
                </a:cubicBezTo>
                <a:cubicBezTo>
                  <a:pt x="725" y="557"/>
                  <a:pt x="732" y="564"/>
                  <a:pt x="729" y="572"/>
                </a:cubicBezTo>
                <a:cubicBezTo>
                  <a:pt x="723" y="586"/>
                  <a:pt x="708" y="585"/>
                  <a:pt x="698" y="591"/>
                </a:cubicBezTo>
                <a:cubicBezTo>
                  <a:pt x="705" y="607"/>
                  <a:pt x="690" y="613"/>
                  <a:pt x="684" y="625"/>
                </a:cubicBezTo>
                <a:cubicBezTo>
                  <a:pt x="678" y="624"/>
                  <a:pt x="669" y="616"/>
                  <a:pt x="662" y="626"/>
                </a:cubicBezTo>
                <a:cubicBezTo>
                  <a:pt x="659" y="630"/>
                  <a:pt x="650" y="631"/>
                  <a:pt x="645" y="635"/>
                </a:cubicBezTo>
                <a:cubicBezTo>
                  <a:pt x="645" y="635"/>
                  <a:pt x="644" y="637"/>
                  <a:pt x="644" y="637"/>
                </a:cubicBezTo>
                <a:cubicBezTo>
                  <a:pt x="644" y="637"/>
                  <a:pt x="644" y="637"/>
                  <a:pt x="644" y="637"/>
                </a:cubicBezTo>
                <a:cubicBezTo>
                  <a:pt x="632" y="646"/>
                  <a:pt x="626" y="657"/>
                  <a:pt x="624" y="668"/>
                </a:cubicBezTo>
                <a:cubicBezTo>
                  <a:pt x="568" y="676"/>
                  <a:pt x="568" y="676"/>
                  <a:pt x="568" y="676"/>
                </a:cubicBezTo>
                <a:cubicBezTo>
                  <a:pt x="547" y="669"/>
                  <a:pt x="516" y="662"/>
                  <a:pt x="492" y="670"/>
                </a:cubicBezTo>
                <a:cubicBezTo>
                  <a:pt x="483" y="672"/>
                  <a:pt x="485" y="687"/>
                  <a:pt x="483" y="695"/>
                </a:cubicBezTo>
                <a:cubicBezTo>
                  <a:pt x="470" y="690"/>
                  <a:pt x="465" y="702"/>
                  <a:pt x="454" y="707"/>
                </a:cubicBezTo>
                <a:cubicBezTo>
                  <a:pt x="466" y="723"/>
                  <a:pt x="450" y="738"/>
                  <a:pt x="450" y="744"/>
                </a:cubicBezTo>
                <a:cubicBezTo>
                  <a:pt x="444" y="797"/>
                  <a:pt x="405" y="819"/>
                  <a:pt x="379" y="828"/>
                </a:cubicBezTo>
                <a:cubicBezTo>
                  <a:pt x="357" y="836"/>
                  <a:pt x="346" y="853"/>
                  <a:pt x="339" y="866"/>
                </a:cubicBezTo>
                <a:cubicBezTo>
                  <a:pt x="333" y="878"/>
                  <a:pt x="326" y="893"/>
                  <a:pt x="327" y="911"/>
                </a:cubicBezTo>
                <a:cubicBezTo>
                  <a:pt x="327" y="911"/>
                  <a:pt x="332" y="917"/>
                  <a:pt x="333" y="919"/>
                </a:cubicBezTo>
                <a:cubicBezTo>
                  <a:pt x="337" y="931"/>
                  <a:pt x="333" y="919"/>
                  <a:pt x="333" y="919"/>
                </a:cubicBezTo>
                <a:cubicBezTo>
                  <a:pt x="333" y="919"/>
                  <a:pt x="340" y="950"/>
                  <a:pt x="355" y="960"/>
                </a:cubicBezTo>
                <a:cubicBezTo>
                  <a:pt x="365" y="967"/>
                  <a:pt x="382" y="968"/>
                  <a:pt x="398" y="966"/>
                </a:cubicBezTo>
                <a:cubicBezTo>
                  <a:pt x="413" y="964"/>
                  <a:pt x="426" y="940"/>
                  <a:pt x="444" y="946"/>
                </a:cubicBezTo>
                <a:cubicBezTo>
                  <a:pt x="485" y="958"/>
                  <a:pt x="536" y="943"/>
                  <a:pt x="570" y="923"/>
                </a:cubicBezTo>
                <a:cubicBezTo>
                  <a:pt x="573" y="922"/>
                  <a:pt x="575" y="909"/>
                  <a:pt x="586" y="911"/>
                </a:cubicBezTo>
                <a:cubicBezTo>
                  <a:pt x="587" y="919"/>
                  <a:pt x="598" y="928"/>
                  <a:pt x="606" y="920"/>
                </a:cubicBezTo>
                <a:cubicBezTo>
                  <a:pt x="615" y="910"/>
                  <a:pt x="625" y="896"/>
                  <a:pt x="638" y="885"/>
                </a:cubicBezTo>
                <a:cubicBezTo>
                  <a:pt x="639" y="884"/>
                  <a:pt x="640" y="877"/>
                  <a:pt x="640" y="877"/>
                </a:cubicBezTo>
                <a:cubicBezTo>
                  <a:pt x="640" y="877"/>
                  <a:pt x="660" y="872"/>
                  <a:pt x="673" y="864"/>
                </a:cubicBezTo>
                <a:cubicBezTo>
                  <a:pt x="673" y="886"/>
                  <a:pt x="676" y="909"/>
                  <a:pt x="680" y="922"/>
                </a:cubicBezTo>
                <a:cubicBezTo>
                  <a:pt x="685" y="937"/>
                  <a:pt x="667" y="951"/>
                  <a:pt x="652" y="951"/>
                </a:cubicBezTo>
                <a:cubicBezTo>
                  <a:pt x="633" y="949"/>
                  <a:pt x="618" y="964"/>
                  <a:pt x="602" y="969"/>
                </a:cubicBezTo>
                <a:cubicBezTo>
                  <a:pt x="596" y="960"/>
                  <a:pt x="588" y="959"/>
                  <a:pt x="579" y="960"/>
                </a:cubicBezTo>
                <a:cubicBezTo>
                  <a:pt x="580" y="964"/>
                  <a:pt x="581" y="970"/>
                  <a:pt x="576" y="973"/>
                </a:cubicBezTo>
                <a:cubicBezTo>
                  <a:pt x="565" y="982"/>
                  <a:pt x="550" y="980"/>
                  <a:pt x="538" y="987"/>
                </a:cubicBezTo>
                <a:cubicBezTo>
                  <a:pt x="532" y="992"/>
                  <a:pt x="537" y="1006"/>
                  <a:pt x="532" y="1004"/>
                </a:cubicBezTo>
                <a:cubicBezTo>
                  <a:pt x="524" y="1000"/>
                  <a:pt x="515" y="1001"/>
                  <a:pt x="511" y="1008"/>
                </a:cubicBezTo>
                <a:cubicBezTo>
                  <a:pt x="495" y="1006"/>
                  <a:pt x="478" y="1004"/>
                  <a:pt x="464" y="996"/>
                </a:cubicBezTo>
                <a:cubicBezTo>
                  <a:pt x="464" y="1015"/>
                  <a:pt x="464" y="1015"/>
                  <a:pt x="464" y="1015"/>
                </a:cubicBezTo>
                <a:cubicBezTo>
                  <a:pt x="450" y="1016"/>
                  <a:pt x="439" y="1030"/>
                  <a:pt x="425" y="1027"/>
                </a:cubicBezTo>
                <a:cubicBezTo>
                  <a:pt x="408" y="1024"/>
                  <a:pt x="399" y="1005"/>
                  <a:pt x="381" y="1010"/>
                </a:cubicBezTo>
                <a:cubicBezTo>
                  <a:pt x="370" y="1013"/>
                  <a:pt x="365" y="1027"/>
                  <a:pt x="353" y="1035"/>
                </a:cubicBezTo>
                <a:cubicBezTo>
                  <a:pt x="353" y="1035"/>
                  <a:pt x="353" y="1035"/>
                  <a:pt x="353" y="1035"/>
                </a:cubicBezTo>
                <a:cubicBezTo>
                  <a:pt x="357" y="1025"/>
                  <a:pt x="346" y="1020"/>
                  <a:pt x="335" y="1021"/>
                </a:cubicBezTo>
                <a:cubicBezTo>
                  <a:pt x="325" y="1021"/>
                  <a:pt x="312" y="1013"/>
                  <a:pt x="303" y="1006"/>
                </a:cubicBezTo>
                <a:cubicBezTo>
                  <a:pt x="286" y="994"/>
                  <a:pt x="265" y="992"/>
                  <a:pt x="245" y="1007"/>
                </a:cubicBezTo>
                <a:cubicBezTo>
                  <a:pt x="239" y="1011"/>
                  <a:pt x="247" y="1025"/>
                  <a:pt x="250" y="1034"/>
                </a:cubicBezTo>
                <a:cubicBezTo>
                  <a:pt x="255" y="1048"/>
                  <a:pt x="256" y="1061"/>
                  <a:pt x="263" y="1073"/>
                </a:cubicBezTo>
                <a:cubicBezTo>
                  <a:pt x="249" y="1074"/>
                  <a:pt x="234" y="1064"/>
                  <a:pt x="217" y="1073"/>
                </a:cubicBezTo>
                <a:cubicBezTo>
                  <a:pt x="227" y="1061"/>
                  <a:pt x="222" y="1037"/>
                  <a:pt x="218" y="1016"/>
                </a:cubicBezTo>
                <a:cubicBezTo>
                  <a:pt x="216" y="1006"/>
                  <a:pt x="199" y="1000"/>
                  <a:pt x="185" y="1000"/>
                </a:cubicBezTo>
                <a:cubicBezTo>
                  <a:pt x="191" y="982"/>
                  <a:pt x="167" y="989"/>
                  <a:pt x="158" y="986"/>
                </a:cubicBezTo>
                <a:cubicBezTo>
                  <a:pt x="135" y="990"/>
                  <a:pt x="121" y="976"/>
                  <a:pt x="104" y="972"/>
                </a:cubicBezTo>
                <a:cubicBezTo>
                  <a:pt x="82" y="967"/>
                  <a:pt x="62" y="972"/>
                  <a:pt x="59" y="990"/>
                </a:cubicBezTo>
                <a:cubicBezTo>
                  <a:pt x="39" y="1007"/>
                  <a:pt x="29" y="1040"/>
                  <a:pt x="27" y="1072"/>
                </a:cubicBezTo>
                <a:cubicBezTo>
                  <a:pt x="27" y="1082"/>
                  <a:pt x="19" y="1090"/>
                  <a:pt x="15" y="110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0" name="Freeform 466"/>
          <p:cNvSpPr>
            <a:spLocks/>
          </p:cNvSpPr>
          <p:nvPr/>
        </p:nvSpPr>
        <p:spPr bwMode="auto">
          <a:xfrm>
            <a:off x="2368550" y="2854326"/>
            <a:ext cx="138113" cy="100013"/>
          </a:xfrm>
          <a:custGeom>
            <a:avLst/>
            <a:gdLst/>
            <a:ahLst/>
            <a:cxnLst>
              <a:cxn ang="0">
                <a:pos x="486" y="42"/>
              </a:cxn>
              <a:cxn ang="0">
                <a:pos x="473" y="6"/>
              </a:cxn>
              <a:cxn ang="0">
                <a:pos x="449" y="12"/>
              </a:cxn>
              <a:cxn ang="0">
                <a:pos x="410" y="41"/>
              </a:cxn>
              <a:cxn ang="0">
                <a:pos x="392" y="42"/>
              </a:cxn>
              <a:cxn ang="0">
                <a:pos x="397" y="60"/>
              </a:cxn>
              <a:cxn ang="0">
                <a:pos x="368" y="39"/>
              </a:cxn>
              <a:cxn ang="0">
                <a:pos x="253" y="101"/>
              </a:cxn>
              <a:cxn ang="0">
                <a:pos x="233" y="106"/>
              </a:cxn>
              <a:cxn ang="0">
                <a:pos x="223" y="73"/>
              </a:cxn>
              <a:cxn ang="0">
                <a:pos x="190" y="72"/>
              </a:cxn>
              <a:cxn ang="0">
                <a:pos x="175" y="63"/>
              </a:cxn>
              <a:cxn ang="0">
                <a:pos x="156" y="75"/>
              </a:cxn>
              <a:cxn ang="0">
                <a:pos x="148" y="61"/>
              </a:cxn>
              <a:cxn ang="0">
                <a:pos x="100" y="75"/>
              </a:cxn>
              <a:cxn ang="0">
                <a:pos x="80" y="88"/>
              </a:cxn>
              <a:cxn ang="0">
                <a:pos x="52" y="105"/>
              </a:cxn>
              <a:cxn ang="0">
                <a:pos x="49" y="129"/>
              </a:cxn>
              <a:cxn ang="0">
                <a:pos x="0" y="142"/>
              </a:cxn>
              <a:cxn ang="0">
                <a:pos x="0" y="160"/>
              </a:cxn>
              <a:cxn ang="0">
                <a:pos x="36" y="151"/>
              </a:cxn>
              <a:cxn ang="0">
                <a:pos x="45" y="162"/>
              </a:cxn>
              <a:cxn ang="0">
                <a:pos x="45" y="181"/>
              </a:cxn>
              <a:cxn ang="0">
                <a:pos x="34" y="201"/>
              </a:cxn>
              <a:cxn ang="0">
                <a:pos x="51" y="201"/>
              </a:cxn>
              <a:cxn ang="0">
                <a:pos x="48" y="268"/>
              </a:cxn>
              <a:cxn ang="0">
                <a:pos x="41" y="319"/>
              </a:cxn>
              <a:cxn ang="0">
                <a:pos x="70" y="306"/>
              </a:cxn>
              <a:cxn ang="0">
                <a:pos x="107" y="322"/>
              </a:cxn>
              <a:cxn ang="0">
                <a:pos x="119" y="349"/>
              </a:cxn>
              <a:cxn ang="0">
                <a:pos x="209" y="341"/>
              </a:cxn>
              <a:cxn ang="0">
                <a:pos x="209" y="305"/>
              </a:cxn>
              <a:cxn ang="0">
                <a:pos x="208" y="255"/>
              </a:cxn>
              <a:cxn ang="0">
                <a:pos x="228" y="246"/>
              </a:cxn>
              <a:cxn ang="0">
                <a:pos x="236" y="222"/>
              </a:cxn>
              <a:cxn ang="0">
                <a:pos x="277" y="214"/>
              </a:cxn>
              <a:cxn ang="0">
                <a:pos x="296" y="221"/>
              </a:cxn>
              <a:cxn ang="0">
                <a:pos x="352" y="228"/>
              </a:cxn>
              <a:cxn ang="0">
                <a:pos x="371" y="187"/>
              </a:cxn>
              <a:cxn ang="0">
                <a:pos x="387" y="168"/>
              </a:cxn>
              <a:cxn ang="0">
                <a:pos x="366" y="132"/>
              </a:cxn>
              <a:cxn ang="0">
                <a:pos x="413" y="109"/>
              </a:cxn>
              <a:cxn ang="0">
                <a:pos x="426" y="129"/>
              </a:cxn>
              <a:cxn ang="0">
                <a:pos x="430" y="150"/>
              </a:cxn>
              <a:cxn ang="0">
                <a:pos x="448" y="153"/>
              </a:cxn>
              <a:cxn ang="0">
                <a:pos x="462" y="148"/>
              </a:cxn>
              <a:cxn ang="0">
                <a:pos x="455" y="117"/>
              </a:cxn>
              <a:cxn ang="0">
                <a:pos x="484" y="117"/>
              </a:cxn>
              <a:cxn ang="0">
                <a:pos x="508" y="114"/>
              </a:cxn>
              <a:cxn ang="0">
                <a:pos x="518" y="99"/>
              </a:cxn>
              <a:cxn ang="0">
                <a:pos x="512" y="46"/>
              </a:cxn>
              <a:cxn ang="0">
                <a:pos x="486" y="42"/>
              </a:cxn>
            </a:cxnLst>
            <a:rect l="0" t="0" r="r" b="b"/>
            <a:pathLst>
              <a:path w="520" h="371">
                <a:moveTo>
                  <a:pt x="486" y="42"/>
                </a:moveTo>
                <a:cubicBezTo>
                  <a:pt x="480" y="29"/>
                  <a:pt x="480" y="12"/>
                  <a:pt x="473" y="6"/>
                </a:cubicBezTo>
                <a:cubicBezTo>
                  <a:pt x="465" y="0"/>
                  <a:pt x="455" y="5"/>
                  <a:pt x="449" y="12"/>
                </a:cubicBezTo>
                <a:cubicBezTo>
                  <a:pt x="443" y="19"/>
                  <a:pt x="418" y="35"/>
                  <a:pt x="410" y="41"/>
                </a:cubicBezTo>
                <a:cubicBezTo>
                  <a:pt x="407" y="31"/>
                  <a:pt x="397" y="34"/>
                  <a:pt x="392" y="42"/>
                </a:cubicBezTo>
                <a:cubicBezTo>
                  <a:pt x="389" y="46"/>
                  <a:pt x="396" y="52"/>
                  <a:pt x="397" y="60"/>
                </a:cubicBezTo>
                <a:cubicBezTo>
                  <a:pt x="381" y="63"/>
                  <a:pt x="379" y="37"/>
                  <a:pt x="368" y="39"/>
                </a:cubicBezTo>
                <a:cubicBezTo>
                  <a:pt x="320" y="49"/>
                  <a:pt x="272" y="61"/>
                  <a:pt x="253" y="101"/>
                </a:cubicBezTo>
                <a:cubicBezTo>
                  <a:pt x="251" y="106"/>
                  <a:pt x="241" y="111"/>
                  <a:pt x="233" y="106"/>
                </a:cubicBezTo>
                <a:cubicBezTo>
                  <a:pt x="223" y="99"/>
                  <a:pt x="232" y="82"/>
                  <a:pt x="223" y="73"/>
                </a:cubicBezTo>
                <a:cubicBezTo>
                  <a:pt x="212" y="78"/>
                  <a:pt x="202" y="78"/>
                  <a:pt x="190" y="72"/>
                </a:cubicBezTo>
                <a:cubicBezTo>
                  <a:pt x="187" y="70"/>
                  <a:pt x="182" y="60"/>
                  <a:pt x="175" y="63"/>
                </a:cubicBezTo>
                <a:cubicBezTo>
                  <a:pt x="168" y="66"/>
                  <a:pt x="162" y="79"/>
                  <a:pt x="156" y="75"/>
                </a:cubicBezTo>
                <a:cubicBezTo>
                  <a:pt x="151" y="72"/>
                  <a:pt x="151" y="63"/>
                  <a:pt x="148" y="61"/>
                </a:cubicBezTo>
                <a:cubicBezTo>
                  <a:pt x="132" y="70"/>
                  <a:pt x="111" y="62"/>
                  <a:pt x="100" y="75"/>
                </a:cubicBezTo>
                <a:cubicBezTo>
                  <a:pt x="110" y="95"/>
                  <a:pt x="87" y="88"/>
                  <a:pt x="80" y="88"/>
                </a:cubicBezTo>
                <a:cubicBezTo>
                  <a:pt x="67" y="89"/>
                  <a:pt x="66" y="108"/>
                  <a:pt x="52" y="105"/>
                </a:cubicBezTo>
                <a:cubicBezTo>
                  <a:pt x="52" y="112"/>
                  <a:pt x="55" y="122"/>
                  <a:pt x="49" y="129"/>
                </a:cubicBezTo>
                <a:cubicBezTo>
                  <a:pt x="28" y="126"/>
                  <a:pt x="17" y="142"/>
                  <a:pt x="0" y="142"/>
                </a:cubicBezTo>
                <a:cubicBezTo>
                  <a:pt x="0" y="160"/>
                  <a:pt x="0" y="160"/>
                  <a:pt x="0" y="160"/>
                </a:cubicBezTo>
                <a:cubicBezTo>
                  <a:pt x="12" y="162"/>
                  <a:pt x="24" y="159"/>
                  <a:pt x="36" y="151"/>
                </a:cubicBezTo>
                <a:cubicBezTo>
                  <a:pt x="31" y="161"/>
                  <a:pt x="36" y="167"/>
                  <a:pt x="45" y="162"/>
                </a:cubicBezTo>
                <a:cubicBezTo>
                  <a:pt x="45" y="167"/>
                  <a:pt x="46" y="177"/>
                  <a:pt x="45" y="181"/>
                </a:cubicBezTo>
                <a:cubicBezTo>
                  <a:pt x="42" y="187"/>
                  <a:pt x="29" y="191"/>
                  <a:pt x="34" y="201"/>
                </a:cubicBezTo>
                <a:cubicBezTo>
                  <a:pt x="51" y="201"/>
                  <a:pt x="51" y="201"/>
                  <a:pt x="51" y="201"/>
                </a:cubicBezTo>
                <a:cubicBezTo>
                  <a:pt x="45" y="222"/>
                  <a:pt x="38" y="246"/>
                  <a:pt x="48" y="268"/>
                </a:cubicBezTo>
                <a:cubicBezTo>
                  <a:pt x="40" y="282"/>
                  <a:pt x="37" y="298"/>
                  <a:pt x="41" y="319"/>
                </a:cubicBezTo>
                <a:cubicBezTo>
                  <a:pt x="42" y="327"/>
                  <a:pt x="70" y="322"/>
                  <a:pt x="70" y="306"/>
                </a:cubicBezTo>
                <a:cubicBezTo>
                  <a:pt x="81" y="302"/>
                  <a:pt x="109" y="301"/>
                  <a:pt x="107" y="322"/>
                </a:cubicBezTo>
                <a:cubicBezTo>
                  <a:pt x="105" y="333"/>
                  <a:pt x="113" y="342"/>
                  <a:pt x="119" y="349"/>
                </a:cubicBezTo>
                <a:cubicBezTo>
                  <a:pt x="139" y="371"/>
                  <a:pt x="189" y="367"/>
                  <a:pt x="209" y="341"/>
                </a:cubicBezTo>
                <a:cubicBezTo>
                  <a:pt x="204" y="332"/>
                  <a:pt x="199" y="316"/>
                  <a:pt x="209" y="305"/>
                </a:cubicBezTo>
                <a:cubicBezTo>
                  <a:pt x="203" y="289"/>
                  <a:pt x="204" y="271"/>
                  <a:pt x="208" y="255"/>
                </a:cubicBezTo>
                <a:cubicBezTo>
                  <a:pt x="209" y="249"/>
                  <a:pt x="220" y="246"/>
                  <a:pt x="228" y="246"/>
                </a:cubicBezTo>
                <a:cubicBezTo>
                  <a:pt x="223" y="235"/>
                  <a:pt x="238" y="232"/>
                  <a:pt x="236" y="222"/>
                </a:cubicBezTo>
                <a:cubicBezTo>
                  <a:pt x="247" y="213"/>
                  <a:pt x="263" y="208"/>
                  <a:pt x="277" y="214"/>
                </a:cubicBezTo>
                <a:cubicBezTo>
                  <a:pt x="281" y="216"/>
                  <a:pt x="288" y="219"/>
                  <a:pt x="296" y="221"/>
                </a:cubicBezTo>
                <a:cubicBezTo>
                  <a:pt x="352" y="228"/>
                  <a:pt x="352" y="228"/>
                  <a:pt x="352" y="228"/>
                </a:cubicBezTo>
                <a:cubicBezTo>
                  <a:pt x="359" y="214"/>
                  <a:pt x="363" y="199"/>
                  <a:pt x="371" y="187"/>
                </a:cubicBezTo>
                <a:cubicBezTo>
                  <a:pt x="376" y="179"/>
                  <a:pt x="385" y="175"/>
                  <a:pt x="387" y="168"/>
                </a:cubicBezTo>
                <a:cubicBezTo>
                  <a:pt x="393" y="149"/>
                  <a:pt x="360" y="146"/>
                  <a:pt x="366" y="132"/>
                </a:cubicBezTo>
                <a:cubicBezTo>
                  <a:pt x="373" y="115"/>
                  <a:pt x="393" y="111"/>
                  <a:pt x="413" y="109"/>
                </a:cubicBezTo>
                <a:cubicBezTo>
                  <a:pt x="420" y="108"/>
                  <a:pt x="431" y="120"/>
                  <a:pt x="426" y="129"/>
                </a:cubicBezTo>
                <a:cubicBezTo>
                  <a:pt x="422" y="136"/>
                  <a:pt x="424" y="146"/>
                  <a:pt x="430" y="150"/>
                </a:cubicBezTo>
                <a:cubicBezTo>
                  <a:pt x="435" y="153"/>
                  <a:pt x="442" y="160"/>
                  <a:pt x="448" y="153"/>
                </a:cubicBezTo>
                <a:cubicBezTo>
                  <a:pt x="450" y="151"/>
                  <a:pt x="461" y="150"/>
                  <a:pt x="462" y="148"/>
                </a:cubicBezTo>
                <a:cubicBezTo>
                  <a:pt x="470" y="136"/>
                  <a:pt x="452" y="131"/>
                  <a:pt x="455" y="117"/>
                </a:cubicBezTo>
                <a:cubicBezTo>
                  <a:pt x="466" y="123"/>
                  <a:pt x="478" y="121"/>
                  <a:pt x="484" y="117"/>
                </a:cubicBezTo>
                <a:cubicBezTo>
                  <a:pt x="492" y="124"/>
                  <a:pt x="502" y="119"/>
                  <a:pt x="508" y="114"/>
                </a:cubicBezTo>
                <a:cubicBezTo>
                  <a:pt x="513" y="110"/>
                  <a:pt x="518" y="105"/>
                  <a:pt x="518" y="99"/>
                </a:cubicBezTo>
                <a:cubicBezTo>
                  <a:pt x="520" y="80"/>
                  <a:pt x="520" y="63"/>
                  <a:pt x="512" y="46"/>
                </a:cubicBezTo>
                <a:cubicBezTo>
                  <a:pt x="508" y="38"/>
                  <a:pt x="492" y="56"/>
                  <a:pt x="486" y="4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1" name="Freeform 467"/>
          <p:cNvSpPr>
            <a:spLocks/>
          </p:cNvSpPr>
          <p:nvPr/>
        </p:nvSpPr>
        <p:spPr bwMode="auto">
          <a:xfrm>
            <a:off x="2513013" y="2749551"/>
            <a:ext cx="131763" cy="107950"/>
          </a:xfrm>
          <a:custGeom>
            <a:avLst/>
            <a:gdLst/>
            <a:ahLst/>
            <a:cxnLst>
              <a:cxn ang="0">
                <a:pos x="154" y="348"/>
              </a:cxn>
              <a:cxn ang="0">
                <a:pos x="154" y="331"/>
              </a:cxn>
              <a:cxn ang="0">
                <a:pos x="162" y="349"/>
              </a:cxn>
              <a:cxn ang="0">
                <a:pos x="186" y="363"/>
              </a:cxn>
              <a:cxn ang="0">
                <a:pos x="207" y="341"/>
              </a:cxn>
              <a:cxn ang="0">
                <a:pos x="244" y="344"/>
              </a:cxn>
              <a:cxn ang="0">
                <a:pos x="309" y="301"/>
              </a:cxn>
              <a:cxn ang="0">
                <a:pos x="316" y="290"/>
              </a:cxn>
              <a:cxn ang="0">
                <a:pos x="330" y="281"/>
              </a:cxn>
              <a:cxn ang="0">
                <a:pos x="351" y="281"/>
              </a:cxn>
              <a:cxn ang="0">
                <a:pos x="351" y="230"/>
              </a:cxn>
              <a:cxn ang="0">
                <a:pos x="380" y="248"/>
              </a:cxn>
              <a:cxn ang="0">
                <a:pos x="494" y="35"/>
              </a:cxn>
              <a:cxn ang="0">
                <a:pos x="490" y="15"/>
              </a:cxn>
              <a:cxn ang="0">
                <a:pos x="468" y="0"/>
              </a:cxn>
              <a:cxn ang="0">
                <a:pos x="442" y="0"/>
              </a:cxn>
              <a:cxn ang="0">
                <a:pos x="424" y="0"/>
              </a:cxn>
              <a:cxn ang="0">
                <a:pos x="408" y="0"/>
              </a:cxn>
              <a:cxn ang="0">
                <a:pos x="397" y="12"/>
              </a:cxn>
              <a:cxn ang="0">
                <a:pos x="386" y="25"/>
              </a:cxn>
              <a:cxn ang="0">
                <a:pos x="340" y="46"/>
              </a:cxn>
              <a:cxn ang="0">
                <a:pos x="323" y="56"/>
              </a:cxn>
              <a:cxn ang="0">
                <a:pos x="307" y="86"/>
              </a:cxn>
              <a:cxn ang="0">
                <a:pos x="262" y="121"/>
              </a:cxn>
              <a:cxn ang="0">
                <a:pos x="243" y="123"/>
              </a:cxn>
              <a:cxn ang="0">
                <a:pos x="217" y="146"/>
              </a:cxn>
              <a:cxn ang="0">
                <a:pos x="190" y="156"/>
              </a:cxn>
              <a:cxn ang="0">
                <a:pos x="174" y="210"/>
              </a:cxn>
              <a:cxn ang="0">
                <a:pos x="143" y="220"/>
              </a:cxn>
              <a:cxn ang="0">
                <a:pos x="124" y="269"/>
              </a:cxn>
              <a:cxn ang="0">
                <a:pos x="98" y="269"/>
              </a:cxn>
              <a:cxn ang="0">
                <a:pos x="102" y="295"/>
              </a:cxn>
              <a:cxn ang="0">
                <a:pos x="79" y="295"/>
              </a:cxn>
              <a:cxn ang="0">
                <a:pos x="69" y="276"/>
              </a:cxn>
              <a:cxn ang="0">
                <a:pos x="34" y="318"/>
              </a:cxn>
              <a:cxn ang="0">
                <a:pos x="29" y="302"/>
              </a:cxn>
              <a:cxn ang="0">
                <a:pos x="15" y="316"/>
              </a:cxn>
              <a:cxn ang="0">
                <a:pos x="1" y="334"/>
              </a:cxn>
              <a:cxn ang="0">
                <a:pos x="19" y="358"/>
              </a:cxn>
              <a:cxn ang="0">
                <a:pos x="24" y="394"/>
              </a:cxn>
              <a:cxn ang="0">
                <a:pos x="40" y="401"/>
              </a:cxn>
              <a:cxn ang="0">
                <a:pos x="59" y="386"/>
              </a:cxn>
              <a:cxn ang="0">
                <a:pos x="65" y="347"/>
              </a:cxn>
              <a:cxn ang="0">
                <a:pos x="108" y="338"/>
              </a:cxn>
              <a:cxn ang="0">
                <a:pos x="113" y="372"/>
              </a:cxn>
              <a:cxn ang="0">
                <a:pos x="154" y="348"/>
              </a:cxn>
            </a:cxnLst>
            <a:rect l="0" t="0" r="r" b="b"/>
            <a:pathLst>
              <a:path w="496" h="406">
                <a:moveTo>
                  <a:pt x="154" y="348"/>
                </a:moveTo>
                <a:cubicBezTo>
                  <a:pt x="155" y="345"/>
                  <a:pt x="154" y="335"/>
                  <a:pt x="154" y="331"/>
                </a:cubicBezTo>
                <a:cubicBezTo>
                  <a:pt x="167" y="328"/>
                  <a:pt x="160" y="346"/>
                  <a:pt x="162" y="349"/>
                </a:cubicBezTo>
                <a:cubicBezTo>
                  <a:pt x="168" y="358"/>
                  <a:pt x="175" y="372"/>
                  <a:pt x="186" y="363"/>
                </a:cubicBezTo>
                <a:cubicBezTo>
                  <a:pt x="192" y="359"/>
                  <a:pt x="192" y="347"/>
                  <a:pt x="207" y="341"/>
                </a:cubicBezTo>
                <a:cubicBezTo>
                  <a:pt x="216" y="338"/>
                  <a:pt x="234" y="333"/>
                  <a:pt x="244" y="344"/>
                </a:cubicBezTo>
                <a:cubicBezTo>
                  <a:pt x="270" y="331"/>
                  <a:pt x="286" y="314"/>
                  <a:pt x="309" y="301"/>
                </a:cubicBezTo>
                <a:cubicBezTo>
                  <a:pt x="305" y="293"/>
                  <a:pt x="310" y="290"/>
                  <a:pt x="316" y="290"/>
                </a:cubicBezTo>
                <a:cubicBezTo>
                  <a:pt x="323" y="290"/>
                  <a:pt x="323" y="274"/>
                  <a:pt x="330" y="281"/>
                </a:cubicBezTo>
                <a:cubicBezTo>
                  <a:pt x="335" y="286"/>
                  <a:pt x="346" y="288"/>
                  <a:pt x="351" y="281"/>
                </a:cubicBezTo>
                <a:cubicBezTo>
                  <a:pt x="362" y="264"/>
                  <a:pt x="350" y="247"/>
                  <a:pt x="351" y="230"/>
                </a:cubicBezTo>
                <a:cubicBezTo>
                  <a:pt x="365" y="228"/>
                  <a:pt x="367" y="247"/>
                  <a:pt x="380" y="248"/>
                </a:cubicBezTo>
                <a:cubicBezTo>
                  <a:pt x="421" y="180"/>
                  <a:pt x="470" y="120"/>
                  <a:pt x="494" y="35"/>
                </a:cubicBezTo>
                <a:cubicBezTo>
                  <a:pt x="496" y="29"/>
                  <a:pt x="492" y="22"/>
                  <a:pt x="490" y="15"/>
                </a:cubicBezTo>
                <a:cubicBezTo>
                  <a:pt x="480" y="17"/>
                  <a:pt x="471" y="8"/>
                  <a:pt x="468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37" y="7"/>
                  <a:pt x="428" y="7"/>
                  <a:pt x="424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2" y="10"/>
                  <a:pt x="404" y="11"/>
                  <a:pt x="397" y="12"/>
                </a:cubicBezTo>
                <a:cubicBezTo>
                  <a:pt x="388" y="14"/>
                  <a:pt x="386" y="24"/>
                  <a:pt x="386" y="25"/>
                </a:cubicBezTo>
                <a:cubicBezTo>
                  <a:pt x="366" y="34"/>
                  <a:pt x="351" y="35"/>
                  <a:pt x="340" y="46"/>
                </a:cubicBezTo>
                <a:cubicBezTo>
                  <a:pt x="336" y="50"/>
                  <a:pt x="330" y="59"/>
                  <a:pt x="323" y="56"/>
                </a:cubicBezTo>
                <a:cubicBezTo>
                  <a:pt x="326" y="68"/>
                  <a:pt x="312" y="72"/>
                  <a:pt x="307" y="86"/>
                </a:cubicBezTo>
                <a:cubicBezTo>
                  <a:pt x="287" y="81"/>
                  <a:pt x="259" y="102"/>
                  <a:pt x="262" y="121"/>
                </a:cubicBezTo>
                <a:cubicBezTo>
                  <a:pt x="254" y="116"/>
                  <a:pt x="243" y="116"/>
                  <a:pt x="243" y="123"/>
                </a:cubicBezTo>
                <a:cubicBezTo>
                  <a:pt x="241" y="139"/>
                  <a:pt x="221" y="131"/>
                  <a:pt x="217" y="146"/>
                </a:cubicBezTo>
                <a:cubicBezTo>
                  <a:pt x="213" y="159"/>
                  <a:pt x="196" y="148"/>
                  <a:pt x="190" y="156"/>
                </a:cubicBezTo>
                <a:cubicBezTo>
                  <a:pt x="179" y="170"/>
                  <a:pt x="180" y="192"/>
                  <a:pt x="174" y="210"/>
                </a:cubicBezTo>
                <a:cubicBezTo>
                  <a:pt x="160" y="207"/>
                  <a:pt x="151" y="212"/>
                  <a:pt x="143" y="220"/>
                </a:cubicBezTo>
                <a:cubicBezTo>
                  <a:pt x="133" y="231"/>
                  <a:pt x="127" y="254"/>
                  <a:pt x="124" y="269"/>
                </a:cubicBezTo>
                <a:cubicBezTo>
                  <a:pt x="114" y="265"/>
                  <a:pt x="106" y="267"/>
                  <a:pt x="98" y="269"/>
                </a:cubicBezTo>
                <a:cubicBezTo>
                  <a:pt x="98" y="277"/>
                  <a:pt x="104" y="286"/>
                  <a:pt x="102" y="295"/>
                </a:cubicBezTo>
                <a:cubicBezTo>
                  <a:pt x="79" y="295"/>
                  <a:pt x="79" y="295"/>
                  <a:pt x="79" y="295"/>
                </a:cubicBezTo>
                <a:cubicBezTo>
                  <a:pt x="79" y="287"/>
                  <a:pt x="73" y="271"/>
                  <a:pt x="69" y="276"/>
                </a:cubicBezTo>
                <a:cubicBezTo>
                  <a:pt x="58" y="291"/>
                  <a:pt x="48" y="306"/>
                  <a:pt x="34" y="318"/>
                </a:cubicBezTo>
                <a:cubicBezTo>
                  <a:pt x="29" y="302"/>
                  <a:pt x="29" y="302"/>
                  <a:pt x="29" y="302"/>
                </a:cubicBezTo>
                <a:cubicBezTo>
                  <a:pt x="23" y="305"/>
                  <a:pt x="13" y="307"/>
                  <a:pt x="15" y="316"/>
                </a:cubicBezTo>
                <a:cubicBezTo>
                  <a:pt x="17" y="328"/>
                  <a:pt x="0" y="332"/>
                  <a:pt x="1" y="334"/>
                </a:cubicBezTo>
                <a:cubicBezTo>
                  <a:pt x="4" y="349"/>
                  <a:pt x="9" y="363"/>
                  <a:pt x="19" y="358"/>
                </a:cubicBezTo>
                <a:cubicBezTo>
                  <a:pt x="20" y="371"/>
                  <a:pt x="26" y="383"/>
                  <a:pt x="24" y="394"/>
                </a:cubicBezTo>
                <a:cubicBezTo>
                  <a:pt x="21" y="406"/>
                  <a:pt x="34" y="404"/>
                  <a:pt x="40" y="401"/>
                </a:cubicBezTo>
                <a:cubicBezTo>
                  <a:pt x="47" y="397"/>
                  <a:pt x="56" y="393"/>
                  <a:pt x="59" y="386"/>
                </a:cubicBezTo>
                <a:cubicBezTo>
                  <a:pt x="65" y="374"/>
                  <a:pt x="66" y="360"/>
                  <a:pt x="65" y="347"/>
                </a:cubicBezTo>
                <a:cubicBezTo>
                  <a:pt x="79" y="343"/>
                  <a:pt x="93" y="332"/>
                  <a:pt x="108" y="338"/>
                </a:cubicBezTo>
                <a:cubicBezTo>
                  <a:pt x="118" y="342"/>
                  <a:pt x="112" y="361"/>
                  <a:pt x="113" y="372"/>
                </a:cubicBezTo>
                <a:cubicBezTo>
                  <a:pt x="136" y="380"/>
                  <a:pt x="146" y="361"/>
                  <a:pt x="154" y="34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2" name="Freeform 468"/>
          <p:cNvSpPr>
            <a:spLocks/>
          </p:cNvSpPr>
          <p:nvPr/>
        </p:nvSpPr>
        <p:spPr bwMode="auto">
          <a:xfrm>
            <a:off x="2624138" y="3043238"/>
            <a:ext cx="36513" cy="39688"/>
          </a:xfrm>
          <a:custGeom>
            <a:avLst/>
            <a:gdLst/>
            <a:ahLst/>
            <a:cxnLst>
              <a:cxn ang="0">
                <a:pos x="25" y="51"/>
              </a:cxn>
              <a:cxn ang="0">
                <a:pos x="36" y="76"/>
              </a:cxn>
              <a:cxn ang="0">
                <a:pos x="17" y="105"/>
              </a:cxn>
              <a:cxn ang="0">
                <a:pos x="6" y="121"/>
              </a:cxn>
              <a:cxn ang="0">
                <a:pos x="50" y="147"/>
              </a:cxn>
              <a:cxn ang="0">
                <a:pos x="95" y="109"/>
              </a:cxn>
              <a:cxn ang="0">
                <a:pos x="100" y="94"/>
              </a:cxn>
              <a:cxn ang="0">
                <a:pos x="128" y="22"/>
              </a:cxn>
              <a:cxn ang="0">
                <a:pos x="128" y="2"/>
              </a:cxn>
              <a:cxn ang="0">
                <a:pos x="113" y="1"/>
              </a:cxn>
              <a:cxn ang="0">
                <a:pos x="76" y="14"/>
              </a:cxn>
              <a:cxn ang="0">
                <a:pos x="25" y="51"/>
              </a:cxn>
            </a:cxnLst>
            <a:rect l="0" t="0" r="r" b="b"/>
            <a:pathLst>
              <a:path w="137" h="147">
                <a:moveTo>
                  <a:pt x="25" y="51"/>
                </a:moveTo>
                <a:cubicBezTo>
                  <a:pt x="13" y="60"/>
                  <a:pt x="36" y="72"/>
                  <a:pt x="36" y="76"/>
                </a:cubicBezTo>
                <a:cubicBezTo>
                  <a:pt x="33" y="91"/>
                  <a:pt x="26" y="100"/>
                  <a:pt x="17" y="105"/>
                </a:cubicBezTo>
                <a:cubicBezTo>
                  <a:pt x="11" y="109"/>
                  <a:pt x="0" y="112"/>
                  <a:pt x="6" y="121"/>
                </a:cubicBezTo>
                <a:cubicBezTo>
                  <a:pt x="16" y="136"/>
                  <a:pt x="31" y="146"/>
                  <a:pt x="50" y="147"/>
                </a:cubicBezTo>
                <a:cubicBezTo>
                  <a:pt x="65" y="136"/>
                  <a:pt x="79" y="119"/>
                  <a:pt x="95" y="109"/>
                </a:cubicBezTo>
                <a:cubicBezTo>
                  <a:pt x="95" y="106"/>
                  <a:pt x="96" y="100"/>
                  <a:pt x="100" y="94"/>
                </a:cubicBezTo>
                <a:cubicBezTo>
                  <a:pt x="112" y="72"/>
                  <a:pt x="129" y="56"/>
                  <a:pt x="128" y="22"/>
                </a:cubicBezTo>
                <a:cubicBezTo>
                  <a:pt x="137" y="19"/>
                  <a:pt x="136" y="6"/>
                  <a:pt x="128" y="2"/>
                </a:cubicBezTo>
                <a:cubicBezTo>
                  <a:pt x="127" y="1"/>
                  <a:pt x="115" y="0"/>
                  <a:pt x="113" y="1"/>
                </a:cubicBezTo>
                <a:cubicBezTo>
                  <a:pt x="103" y="12"/>
                  <a:pt x="87" y="6"/>
                  <a:pt x="76" y="14"/>
                </a:cubicBezTo>
                <a:lnTo>
                  <a:pt x="25" y="51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3" name="Freeform 469"/>
          <p:cNvSpPr>
            <a:spLocks/>
          </p:cNvSpPr>
          <p:nvPr/>
        </p:nvSpPr>
        <p:spPr bwMode="auto">
          <a:xfrm>
            <a:off x="2762250" y="2965451"/>
            <a:ext cx="14288" cy="17463"/>
          </a:xfrm>
          <a:custGeom>
            <a:avLst/>
            <a:gdLst/>
            <a:ahLst/>
            <a:cxnLst>
              <a:cxn ang="0">
                <a:pos x="51" y="12"/>
              </a:cxn>
              <a:cxn ang="0">
                <a:pos x="24" y="3"/>
              </a:cxn>
              <a:cxn ang="0">
                <a:pos x="16" y="10"/>
              </a:cxn>
              <a:cxn ang="0">
                <a:pos x="5" y="52"/>
              </a:cxn>
              <a:cxn ang="0">
                <a:pos x="18" y="60"/>
              </a:cxn>
              <a:cxn ang="0">
                <a:pos x="25" y="42"/>
              </a:cxn>
              <a:cxn ang="0">
                <a:pos x="51" y="12"/>
              </a:cxn>
            </a:cxnLst>
            <a:rect l="0" t="0" r="r" b="b"/>
            <a:pathLst>
              <a:path w="51" h="64">
                <a:moveTo>
                  <a:pt x="51" y="12"/>
                </a:moveTo>
                <a:cubicBezTo>
                  <a:pt x="45" y="6"/>
                  <a:pt x="35" y="0"/>
                  <a:pt x="24" y="3"/>
                </a:cubicBezTo>
                <a:cubicBezTo>
                  <a:pt x="23" y="4"/>
                  <a:pt x="18" y="9"/>
                  <a:pt x="16" y="10"/>
                </a:cubicBezTo>
                <a:cubicBezTo>
                  <a:pt x="0" y="18"/>
                  <a:pt x="3" y="38"/>
                  <a:pt x="5" y="52"/>
                </a:cubicBezTo>
                <a:cubicBezTo>
                  <a:pt x="6" y="57"/>
                  <a:pt x="12" y="64"/>
                  <a:pt x="18" y="60"/>
                </a:cubicBezTo>
                <a:cubicBezTo>
                  <a:pt x="26" y="56"/>
                  <a:pt x="27" y="48"/>
                  <a:pt x="25" y="42"/>
                </a:cubicBezTo>
                <a:cubicBezTo>
                  <a:pt x="41" y="42"/>
                  <a:pt x="48" y="24"/>
                  <a:pt x="51" y="12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4" name="Freeform 470"/>
          <p:cNvSpPr>
            <a:spLocks/>
          </p:cNvSpPr>
          <p:nvPr/>
        </p:nvSpPr>
        <p:spPr bwMode="auto">
          <a:xfrm>
            <a:off x="3033713" y="2889251"/>
            <a:ext cx="88900" cy="84138"/>
          </a:xfrm>
          <a:custGeom>
            <a:avLst/>
            <a:gdLst/>
            <a:ahLst/>
            <a:cxnLst>
              <a:cxn ang="0">
                <a:pos x="148" y="141"/>
              </a:cxn>
              <a:cxn ang="0">
                <a:pos x="66" y="189"/>
              </a:cxn>
              <a:cxn ang="0">
                <a:pos x="10" y="223"/>
              </a:cxn>
              <a:cxn ang="0">
                <a:pos x="52" y="211"/>
              </a:cxn>
              <a:cxn ang="0">
                <a:pos x="45" y="254"/>
              </a:cxn>
              <a:cxn ang="0">
                <a:pos x="38" y="273"/>
              </a:cxn>
              <a:cxn ang="0">
                <a:pos x="0" y="319"/>
              </a:cxn>
              <a:cxn ang="0">
                <a:pos x="25" y="319"/>
              </a:cxn>
              <a:cxn ang="0">
                <a:pos x="121" y="242"/>
              </a:cxn>
              <a:cxn ang="0">
                <a:pos x="210" y="158"/>
              </a:cxn>
              <a:cxn ang="0">
                <a:pos x="292" y="68"/>
              </a:cxn>
              <a:cxn ang="0">
                <a:pos x="331" y="11"/>
              </a:cxn>
              <a:cxn ang="0">
                <a:pos x="317" y="3"/>
              </a:cxn>
              <a:cxn ang="0">
                <a:pos x="291" y="20"/>
              </a:cxn>
              <a:cxn ang="0">
                <a:pos x="256" y="8"/>
              </a:cxn>
              <a:cxn ang="0">
                <a:pos x="239" y="23"/>
              </a:cxn>
              <a:cxn ang="0">
                <a:pos x="245" y="39"/>
              </a:cxn>
              <a:cxn ang="0">
                <a:pos x="233" y="43"/>
              </a:cxn>
              <a:cxn ang="0">
                <a:pos x="148" y="141"/>
              </a:cxn>
            </a:cxnLst>
            <a:rect l="0" t="0" r="r" b="b"/>
            <a:pathLst>
              <a:path w="333" h="320">
                <a:moveTo>
                  <a:pt x="148" y="141"/>
                </a:moveTo>
                <a:cubicBezTo>
                  <a:pt x="129" y="165"/>
                  <a:pt x="102" y="188"/>
                  <a:pt x="66" y="189"/>
                </a:cubicBezTo>
                <a:cubicBezTo>
                  <a:pt x="41" y="190"/>
                  <a:pt x="22" y="206"/>
                  <a:pt x="10" y="223"/>
                </a:cubicBezTo>
                <a:cubicBezTo>
                  <a:pt x="18" y="223"/>
                  <a:pt x="42" y="226"/>
                  <a:pt x="52" y="211"/>
                </a:cubicBezTo>
                <a:cubicBezTo>
                  <a:pt x="54" y="228"/>
                  <a:pt x="40" y="239"/>
                  <a:pt x="45" y="254"/>
                </a:cubicBezTo>
                <a:cubicBezTo>
                  <a:pt x="47" y="259"/>
                  <a:pt x="43" y="268"/>
                  <a:pt x="38" y="273"/>
                </a:cubicBezTo>
                <a:cubicBezTo>
                  <a:pt x="26" y="287"/>
                  <a:pt x="4" y="298"/>
                  <a:pt x="0" y="319"/>
                </a:cubicBezTo>
                <a:cubicBezTo>
                  <a:pt x="8" y="319"/>
                  <a:pt x="23" y="320"/>
                  <a:pt x="25" y="319"/>
                </a:cubicBezTo>
                <a:cubicBezTo>
                  <a:pt x="56" y="292"/>
                  <a:pt x="99" y="277"/>
                  <a:pt x="121" y="242"/>
                </a:cubicBezTo>
                <a:cubicBezTo>
                  <a:pt x="155" y="219"/>
                  <a:pt x="195" y="199"/>
                  <a:pt x="210" y="158"/>
                </a:cubicBezTo>
                <a:cubicBezTo>
                  <a:pt x="292" y="68"/>
                  <a:pt x="292" y="68"/>
                  <a:pt x="292" y="68"/>
                </a:cubicBezTo>
                <a:cubicBezTo>
                  <a:pt x="308" y="51"/>
                  <a:pt x="325" y="34"/>
                  <a:pt x="331" y="11"/>
                </a:cubicBezTo>
                <a:cubicBezTo>
                  <a:pt x="333" y="4"/>
                  <a:pt x="322" y="0"/>
                  <a:pt x="317" y="3"/>
                </a:cubicBezTo>
                <a:cubicBezTo>
                  <a:pt x="308" y="8"/>
                  <a:pt x="299" y="13"/>
                  <a:pt x="291" y="20"/>
                </a:cubicBezTo>
                <a:cubicBezTo>
                  <a:pt x="277" y="33"/>
                  <a:pt x="268" y="10"/>
                  <a:pt x="256" y="8"/>
                </a:cubicBezTo>
                <a:cubicBezTo>
                  <a:pt x="246" y="6"/>
                  <a:pt x="241" y="17"/>
                  <a:pt x="239" y="23"/>
                </a:cubicBezTo>
                <a:cubicBezTo>
                  <a:pt x="236" y="30"/>
                  <a:pt x="243" y="35"/>
                  <a:pt x="245" y="39"/>
                </a:cubicBezTo>
                <a:cubicBezTo>
                  <a:pt x="248" y="44"/>
                  <a:pt x="235" y="40"/>
                  <a:pt x="233" y="43"/>
                </a:cubicBezTo>
                <a:cubicBezTo>
                  <a:pt x="205" y="74"/>
                  <a:pt x="185" y="116"/>
                  <a:pt x="148" y="14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5" name="Freeform 471"/>
          <p:cNvSpPr>
            <a:spLocks/>
          </p:cNvSpPr>
          <p:nvPr/>
        </p:nvSpPr>
        <p:spPr bwMode="auto">
          <a:xfrm>
            <a:off x="2911475" y="3595688"/>
            <a:ext cx="39688" cy="73025"/>
          </a:xfrm>
          <a:custGeom>
            <a:avLst/>
            <a:gdLst/>
            <a:ahLst/>
            <a:cxnLst>
              <a:cxn ang="0">
                <a:pos x="135" y="40"/>
              </a:cxn>
              <a:cxn ang="0">
                <a:pos x="126" y="14"/>
              </a:cxn>
              <a:cxn ang="0">
                <a:pos x="126" y="0"/>
              </a:cxn>
              <a:cxn ang="0">
                <a:pos x="106" y="0"/>
              </a:cxn>
              <a:cxn ang="0">
                <a:pos x="100" y="11"/>
              </a:cxn>
              <a:cxn ang="0">
                <a:pos x="85" y="11"/>
              </a:cxn>
              <a:cxn ang="0">
                <a:pos x="70" y="35"/>
              </a:cxn>
              <a:cxn ang="0">
                <a:pos x="89" y="41"/>
              </a:cxn>
              <a:cxn ang="0">
                <a:pos x="58" y="94"/>
              </a:cxn>
              <a:cxn ang="0">
                <a:pos x="21" y="150"/>
              </a:cxn>
              <a:cxn ang="0">
                <a:pos x="12" y="197"/>
              </a:cxn>
              <a:cxn ang="0">
                <a:pos x="32" y="200"/>
              </a:cxn>
              <a:cxn ang="0">
                <a:pos x="26" y="272"/>
              </a:cxn>
              <a:cxn ang="0">
                <a:pos x="37" y="272"/>
              </a:cxn>
              <a:cxn ang="0">
                <a:pos x="58" y="247"/>
              </a:cxn>
              <a:cxn ang="0">
                <a:pos x="95" y="188"/>
              </a:cxn>
              <a:cxn ang="0">
                <a:pos x="85" y="178"/>
              </a:cxn>
              <a:cxn ang="0">
                <a:pos x="106" y="168"/>
              </a:cxn>
              <a:cxn ang="0">
                <a:pos x="123" y="139"/>
              </a:cxn>
              <a:cxn ang="0">
                <a:pos x="103" y="135"/>
              </a:cxn>
              <a:cxn ang="0">
                <a:pos x="99" y="115"/>
              </a:cxn>
              <a:cxn ang="0">
                <a:pos x="113" y="105"/>
              </a:cxn>
              <a:cxn ang="0">
                <a:pos x="100" y="72"/>
              </a:cxn>
              <a:cxn ang="0">
                <a:pos x="135" y="40"/>
              </a:cxn>
            </a:cxnLst>
            <a:rect l="0" t="0" r="r" b="b"/>
            <a:pathLst>
              <a:path w="146" h="273">
                <a:moveTo>
                  <a:pt x="135" y="40"/>
                </a:moveTo>
                <a:cubicBezTo>
                  <a:pt x="139" y="35"/>
                  <a:pt x="146" y="6"/>
                  <a:pt x="126" y="14"/>
                </a:cubicBezTo>
                <a:cubicBezTo>
                  <a:pt x="126" y="0"/>
                  <a:pt x="126" y="0"/>
                  <a:pt x="12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5" y="2"/>
                  <a:pt x="101" y="9"/>
                  <a:pt x="100" y="11"/>
                </a:cubicBezTo>
                <a:cubicBezTo>
                  <a:pt x="96" y="19"/>
                  <a:pt x="89" y="9"/>
                  <a:pt x="85" y="11"/>
                </a:cubicBezTo>
                <a:cubicBezTo>
                  <a:pt x="75" y="16"/>
                  <a:pt x="72" y="26"/>
                  <a:pt x="70" y="35"/>
                </a:cubicBezTo>
                <a:cubicBezTo>
                  <a:pt x="69" y="42"/>
                  <a:pt x="78" y="47"/>
                  <a:pt x="89" y="41"/>
                </a:cubicBezTo>
                <a:cubicBezTo>
                  <a:pt x="77" y="60"/>
                  <a:pt x="56" y="65"/>
                  <a:pt x="58" y="94"/>
                </a:cubicBezTo>
                <a:cubicBezTo>
                  <a:pt x="50" y="112"/>
                  <a:pt x="27" y="125"/>
                  <a:pt x="21" y="150"/>
                </a:cubicBezTo>
                <a:cubicBezTo>
                  <a:pt x="5" y="156"/>
                  <a:pt x="0" y="183"/>
                  <a:pt x="12" y="197"/>
                </a:cubicBezTo>
                <a:cubicBezTo>
                  <a:pt x="16" y="202"/>
                  <a:pt x="21" y="201"/>
                  <a:pt x="32" y="200"/>
                </a:cubicBezTo>
                <a:cubicBezTo>
                  <a:pt x="14" y="220"/>
                  <a:pt x="11" y="252"/>
                  <a:pt x="26" y="272"/>
                </a:cubicBezTo>
                <a:cubicBezTo>
                  <a:pt x="25" y="271"/>
                  <a:pt x="35" y="273"/>
                  <a:pt x="37" y="272"/>
                </a:cubicBezTo>
                <a:cubicBezTo>
                  <a:pt x="47" y="268"/>
                  <a:pt x="46" y="252"/>
                  <a:pt x="58" y="247"/>
                </a:cubicBezTo>
                <a:cubicBezTo>
                  <a:pt x="77" y="240"/>
                  <a:pt x="100" y="223"/>
                  <a:pt x="95" y="188"/>
                </a:cubicBezTo>
                <a:cubicBezTo>
                  <a:pt x="94" y="186"/>
                  <a:pt x="86" y="185"/>
                  <a:pt x="85" y="178"/>
                </a:cubicBezTo>
                <a:cubicBezTo>
                  <a:pt x="83" y="170"/>
                  <a:pt x="98" y="165"/>
                  <a:pt x="106" y="168"/>
                </a:cubicBezTo>
                <a:cubicBezTo>
                  <a:pt x="105" y="155"/>
                  <a:pt x="122" y="153"/>
                  <a:pt x="123" y="139"/>
                </a:cubicBezTo>
                <a:cubicBezTo>
                  <a:pt x="123" y="131"/>
                  <a:pt x="110" y="135"/>
                  <a:pt x="103" y="135"/>
                </a:cubicBezTo>
                <a:cubicBezTo>
                  <a:pt x="104" y="128"/>
                  <a:pt x="103" y="121"/>
                  <a:pt x="99" y="115"/>
                </a:cubicBezTo>
                <a:cubicBezTo>
                  <a:pt x="103" y="110"/>
                  <a:pt x="111" y="109"/>
                  <a:pt x="113" y="105"/>
                </a:cubicBezTo>
                <a:cubicBezTo>
                  <a:pt x="117" y="94"/>
                  <a:pt x="108" y="83"/>
                  <a:pt x="100" y="72"/>
                </a:cubicBezTo>
                <a:cubicBezTo>
                  <a:pt x="106" y="59"/>
                  <a:pt x="126" y="50"/>
                  <a:pt x="135" y="4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6" name="Freeform 472"/>
          <p:cNvSpPr>
            <a:spLocks/>
          </p:cNvSpPr>
          <p:nvPr/>
        </p:nvSpPr>
        <p:spPr bwMode="auto">
          <a:xfrm>
            <a:off x="3213100" y="3543301"/>
            <a:ext cx="11113" cy="26988"/>
          </a:xfrm>
          <a:custGeom>
            <a:avLst/>
            <a:gdLst/>
            <a:ahLst/>
            <a:cxnLst>
              <a:cxn ang="0">
                <a:pos x="30" y="18"/>
              </a:cxn>
              <a:cxn ang="0">
                <a:pos x="11" y="4"/>
              </a:cxn>
              <a:cxn ang="0">
                <a:pos x="5" y="11"/>
              </a:cxn>
              <a:cxn ang="0">
                <a:pos x="1" y="59"/>
              </a:cxn>
              <a:cxn ang="0">
                <a:pos x="13" y="99"/>
              </a:cxn>
              <a:cxn ang="0">
                <a:pos x="28" y="101"/>
              </a:cxn>
              <a:cxn ang="0">
                <a:pos x="44" y="73"/>
              </a:cxn>
              <a:cxn ang="0">
                <a:pos x="30" y="18"/>
              </a:cxn>
            </a:cxnLst>
            <a:rect l="0" t="0" r="r" b="b"/>
            <a:pathLst>
              <a:path w="47" h="104">
                <a:moveTo>
                  <a:pt x="30" y="18"/>
                </a:moveTo>
                <a:cubicBezTo>
                  <a:pt x="29" y="9"/>
                  <a:pt x="20" y="0"/>
                  <a:pt x="11" y="4"/>
                </a:cubicBezTo>
                <a:cubicBezTo>
                  <a:pt x="10" y="4"/>
                  <a:pt x="5" y="10"/>
                  <a:pt x="5" y="11"/>
                </a:cubicBezTo>
                <a:cubicBezTo>
                  <a:pt x="2" y="27"/>
                  <a:pt x="0" y="43"/>
                  <a:pt x="1" y="59"/>
                </a:cubicBezTo>
                <a:cubicBezTo>
                  <a:pt x="2" y="73"/>
                  <a:pt x="6" y="87"/>
                  <a:pt x="13" y="99"/>
                </a:cubicBezTo>
                <a:cubicBezTo>
                  <a:pt x="17" y="104"/>
                  <a:pt x="24" y="103"/>
                  <a:pt x="28" y="101"/>
                </a:cubicBezTo>
                <a:cubicBezTo>
                  <a:pt x="35" y="95"/>
                  <a:pt x="47" y="84"/>
                  <a:pt x="44" y="73"/>
                </a:cubicBezTo>
                <a:cubicBezTo>
                  <a:pt x="39" y="57"/>
                  <a:pt x="31" y="38"/>
                  <a:pt x="30" y="1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7" name="Freeform 473"/>
          <p:cNvSpPr>
            <a:spLocks/>
          </p:cNvSpPr>
          <p:nvPr/>
        </p:nvSpPr>
        <p:spPr bwMode="auto">
          <a:xfrm>
            <a:off x="2981325" y="3978276"/>
            <a:ext cx="20638" cy="12700"/>
          </a:xfrm>
          <a:custGeom>
            <a:avLst/>
            <a:gdLst/>
            <a:ahLst/>
            <a:cxnLst>
              <a:cxn ang="0">
                <a:pos x="61" y="5"/>
              </a:cxn>
              <a:cxn ang="0">
                <a:pos x="30" y="6"/>
              </a:cxn>
              <a:cxn ang="0">
                <a:pos x="6" y="35"/>
              </a:cxn>
              <a:cxn ang="0">
                <a:pos x="16" y="47"/>
              </a:cxn>
              <a:cxn ang="0">
                <a:pos x="42" y="47"/>
              </a:cxn>
              <a:cxn ang="0">
                <a:pos x="72" y="26"/>
              </a:cxn>
              <a:cxn ang="0">
                <a:pos x="61" y="5"/>
              </a:cxn>
            </a:cxnLst>
            <a:rect l="0" t="0" r="r" b="b"/>
            <a:pathLst>
              <a:path w="76" h="47">
                <a:moveTo>
                  <a:pt x="61" y="5"/>
                </a:moveTo>
                <a:cubicBezTo>
                  <a:pt x="52" y="0"/>
                  <a:pt x="40" y="8"/>
                  <a:pt x="30" y="6"/>
                </a:cubicBezTo>
                <a:cubicBezTo>
                  <a:pt x="15" y="2"/>
                  <a:pt x="0" y="18"/>
                  <a:pt x="6" y="35"/>
                </a:cubicBezTo>
                <a:cubicBezTo>
                  <a:pt x="8" y="39"/>
                  <a:pt x="15" y="40"/>
                  <a:pt x="16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50" y="37"/>
                  <a:pt x="66" y="38"/>
                  <a:pt x="72" y="26"/>
                </a:cubicBezTo>
                <a:cubicBezTo>
                  <a:pt x="76" y="17"/>
                  <a:pt x="67" y="10"/>
                  <a:pt x="61" y="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8" name="Freeform 474"/>
          <p:cNvSpPr>
            <a:spLocks/>
          </p:cNvSpPr>
          <p:nvPr/>
        </p:nvSpPr>
        <p:spPr bwMode="auto">
          <a:xfrm>
            <a:off x="2873375" y="2208213"/>
            <a:ext cx="52388" cy="52388"/>
          </a:xfrm>
          <a:custGeom>
            <a:avLst/>
            <a:gdLst/>
            <a:ahLst/>
            <a:cxnLst>
              <a:cxn ang="0">
                <a:pos x="194" y="116"/>
              </a:cxn>
              <a:cxn ang="0">
                <a:pos x="162" y="49"/>
              </a:cxn>
              <a:cxn ang="0">
                <a:pos x="119" y="20"/>
              </a:cxn>
              <a:cxn ang="0">
                <a:pos x="104" y="23"/>
              </a:cxn>
              <a:cxn ang="0">
                <a:pos x="90" y="7"/>
              </a:cxn>
              <a:cxn ang="0">
                <a:pos x="65" y="5"/>
              </a:cxn>
              <a:cxn ang="0">
                <a:pos x="36" y="13"/>
              </a:cxn>
              <a:cxn ang="0">
                <a:pos x="34" y="20"/>
              </a:cxn>
              <a:cxn ang="0">
                <a:pos x="19" y="20"/>
              </a:cxn>
              <a:cxn ang="0">
                <a:pos x="1" y="75"/>
              </a:cxn>
              <a:cxn ang="0">
                <a:pos x="6" y="88"/>
              </a:cxn>
              <a:cxn ang="0">
                <a:pos x="12" y="100"/>
              </a:cxn>
              <a:cxn ang="0">
                <a:pos x="27" y="121"/>
              </a:cxn>
              <a:cxn ang="0">
                <a:pos x="42" y="137"/>
              </a:cxn>
              <a:cxn ang="0">
                <a:pos x="59" y="151"/>
              </a:cxn>
              <a:cxn ang="0">
                <a:pos x="76" y="162"/>
              </a:cxn>
              <a:cxn ang="0">
                <a:pos x="90" y="172"/>
              </a:cxn>
              <a:cxn ang="0">
                <a:pos x="99" y="181"/>
              </a:cxn>
              <a:cxn ang="0">
                <a:pos x="107" y="187"/>
              </a:cxn>
              <a:cxn ang="0">
                <a:pos x="124" y="189"/>
              </a:cxn>
              <a:cxn ang="0">
                <a:pos x="135" y="188"/>
              </a:cxn>
              <a:cxn ang="0">
                <a:pos x="145" y="187"/>
              </a:cxn>
              <a:cxn ang="0">
                <a:pos x="187" y="162"/>
              </a:cxn>
              <a:cxn ang="0">
                <a:pos x="194" y="116"/>
              </a:cxn>
            </a:cxnLst>
            <a:rect l="0" t="0" r="r" b="b"/>
            <a:pathLst>
              <a:path w="197" h="190">
                <a:moveTo>
                  <a:pt x="194" y="116"/>
                </a:moveTo>
                <a:cubicBezTo>
                  <a:pt x="197" y="82"/>
                  <a:pt x="179" y="65"/>
                  <a:pt x="162" y="49"/>
                </a:cubicBezTo>
                <a:cubicBezTo>
                  <a:pt x="150" y="37"/>
                  <a:pt x="134" y="34"/>
                  <a:pt x="119" y="20"/>
                </a:cubicBezTo>
                <a:cubicBezTo>
                  <a:pt x="117" y="18"/>
                  <a:pt x="110" y="22"/>
                  <a:pt x="104" y="23"/>
                </a:cubicBezTo>
                <a:cubicBezTo>
                  <a:pt x="101" y="20"/>
                  <a:pt x="94" y="8"/>
                  <a:pt x="90" y="7"/>
                </a:cubicBezTo>
                <a:cubicBezTo>
                  <a:pt x="82" y="4"/>
                  <a:pt x="73" y="9"/>
                  <a:pt x="65" y="5"/>
                </a:cubicBezTo>
                <a:cubicBezTo>
                  <a:pt x="56" y="0"/>
                  <a:pt x="44" y="5"/>
                  <a:pt x="36" y="13"/>
                </a:cubicBezTo>
                <a:cubicBezTo>
                  <a:pt x="35" y="14"/>
                  <a:pt x="37" y="21"/>
                  <a:pt x="34" y="20"/>
                </a:cubicBezTo>
                <a:cubicBezTo>
                  <a:pt x="29" y="18"/>
                  <a:pt x="21" y="15"/>
                  <a:pt x="19" y="20"/>
                </a:cubicBezTo>
                <a:cubicBezTo>
                  <a:pt x="11" y="36"/>
                  <a:pt x="7" y="57"/>
                  <a:pt x="1" y="75"/>
                </a:cubicBezTo>
                <a:cubicBezTo>
                  <a:pt x="0" y="78"/>
                  <a:pt x="5" y="85"/>
                  <a:pt x="6" y="88"/>
                </a:cubicBezTo>
                <a:cubicBezTo>
                  <a:pt x="8" y="92"/>
                  <a:pt x="10" y="96"/>
                  <a:pt x="12" y="100"/>
                </a:cubicBezTo>
                <a:cubicBezTo>
                  <a:pt x="17" y="108"/>
                  <a:pt x="21" y="115"/>
                  <a:pt x="27" y="121"/>
                </a:cubicBezTo>
                <a:cubicBezTo>
                  <a:pt x="31" y="127"/>
                  <a:pt x="37" y="132"/>
                  <a:pt x="42" y="137"/>
                </a:cubicBezTo>
                <a:cubicBezTo>
                  <a:pt x="47" y="142"/>
                  <a:pt x="53" y="147"/>
                  <a:pt x="59" y="151"/>
                </a:cubicBezTo>
                <a:cubicBezTo>
                  <a:pt x="65" y="155"/>
                  <a:pt x="70" y="159"/>
                  <a:pt x="76" y="162"/>
                </a:cubicBezTo>
                <a:cubicBezTo>
                  <a:pt x="82" y="164"/>
                  <a:pt x="86" y="167"/>
                  <a:pt x="90" y="172"/>
                </a:cubicBezTo>
                <a:cubicBezTo>
                  <a:pt x="93" y="176"/>
                  <a:pt x="95" y="179"/>
                  <a:pt x="99" y="181"/>
                </a:cubicBezTo>
                <a:cubicBezTo>
                  <a:pt x="102" y="183"/>
                  <a:pt x="104" y="186"/>
                  <a:pt x="107" y="187"/>
                </a:cubicBezTo>
                <a:cubicBezTo>
                  <a:pt x="112" y="190"/>
                  <a:pt x="119" y="190"/>
                  <a:pt x="124" y="189"/>
                </a:cubicBezTo>
                <a:cubicBezTo>
                  <a:pt x="128" y="189"/>
                  <a:pt x="131" y="188"/>
                  <a:pt x="135" y="188"/>
                </a:cubicBezTo>
                <a:cubicBezTo>
                  <a:pt x="137" y="187"/>
                  <a:pt x="143" y="188"/>
                  <a:pt x="145" y="187"/>
                </a:cubicBezTo>
                <a:cubicBezTo>
                  <a:pt x="145" y="187"/>
                  <a:pt x="187" y="162"/>
                  <a:pt x="187" y="162"/>
                </a:cubicBezTo>
                <a:cubicBezTo>
                  <a:pt x="180" y="144"/>
                  <a:pt x="182" y="126"/>
                  <a:pt x="194" y="11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99" name="Freeform 475"/>
          <p:cNvSpPr>
            <a:spLocks/>
          </p:cNvSpPr>
          <p:nvPr/>
        </p:nvSpPr>
        <p:spPr bwMode="auto">
          <a:xfrm>
            <a:off x="2520950" y="1868488"/>
            <a:ext cx="520700" cy="611188"/>
          </a:xfrm>
          <a:custGeom>
            <a:avLst/>
            <a:gdLst/>
            <a:ahLst/>
            <a:cxnLst>
              <a:cxn ang="0">
                <a:pos x="1940" y="1567"/>
              </a:cxn>
              <a:cxn ang="0">
                <a:pos x="1798" y="1526"/>
              </a:cxn>
              <a:cxn ang="0">
                <a:pos x="1759" y="1487"/>
              </a:cxn>
              <a:cxn ang="0">
                <a:pos x="1585" y="1538"/>
              </a:cxn>
              <a:cxn ang="0">
                <a:pos x="1459" y="1483"/>
              </a:cxn>
              <a:cxn ang="0">
                <a:pos x="1318" y="1398"/>
              </a:cxn>
              <a:cxn ang="0">
                <a:pos x="1271" y="1311"/>
              </a:cxn>
              <a:cxn ang="0">
                <a:pos x="1184" y="1206"/>
              </a:cxn>
              <a:cxn ang="0">
                <a:pos x="1164" y="1082"/>
              </a:cxn>
              <a:cxn ang="0">
                <a:pos x="1107" y="964"/>
              </a:cxn>
              <a:cxn ang="0">
                <a:pos x="1160" y="687"/>
              </a:cxn>
              <a:cxn ang="0">
                <a:pos x="1125" y="325"/>
              </a:cxn>
              <a:cxn ang="0">
                <a:pos x="1027" y="208"/>
              </a:cxn>
              <a:cxn ang="0">
                <a:pos x="852" y="22"/>
              </a:cxn>
              <a:cxn ang="0">
                <a:pos x="761" y="150"/>
              </a:cxn>
              <a:cxn ang="0">
                <a:pos x="727" y="317"/>
              </a:cxn>
              <a:cxn ang="0">
                <a:pos x="772" y="417"/>
              </a:cxn>
              <a:cxn ang="0">
                <a:pos x="747" y="589"/>
              </a:cxn>
              <a:cxn ang="0">
                <a:pos x="708" y="570"/>
              </a:cxn>
              <a:cxn ang="0">
                <a:pos x="698" y="633"/>
              </a:cxn>
              <a:cxn ang="0">
                <a:pos x="550" y="579"/>
              </a:cxn>
              <a:cxn ang="0">
                <a:pos x="425" y="396"/>
              </a:cxn>
              <a:cxn ang="0">
                <a:pos x="289" y="449"/>
              </a:cxn>
              <a:cxn ang="0">
                <a:pos x="380" y="608"/>
              </a:cxn>
              <a:cxn ang="0">
                <a:pos x="311" y="635"/>
              </a:cxn>
              <a:cxn ang="0">
                <a:pos x="307" y="763"/>
              </a:cxn>
              <a:cxn ang="0">
                <a:pos x="260" y="790"/>
              </a:cxn>
              <a:cxn ang="0">
                <a:pos x="165" y="589"/>
              </a:cxn>
              <a:cxn ang="0">
                <a:pos x="17" y="790"/>
              </a:cxn>
              <a:cxn ang="0">
                <a:pos x="37" y="873"/>
              </a:cxn>
              <a:cxn ang="0">
                <a:pos x="200" y="1118"/>
              </a:cxn>
              <a:cxn ang="0">
                <a:pos x="347" y="1204"/>
              </a:cxn>
              <a:cxn ang="0">
                <a:pos x="429" y="1018"/>
              </a:cxn>
              <a:cxn ang="0">
                <a:pos x="442" y="1095"/>
              </a:cxn>
              <a:cxn ang="0">
                <a:pos x="521" y="1022"/>
              </a:cxn>
              <a:cxn ang="0">
                <a:pos x="556" y="1173"/>
              </a:cxn>
              <a:cxn ang="0">
                <a:pos x="663" y="1200"/>
              </a:cxn>
              <a:cxn ang="0">
                <a:pos x="654" y="1213"/>
              </a:cxn>
              <a:cxn ang="0">
                <a:pos x="512" y="1273"/>
              </a:cxn>
              <a:cxn ang="0">
                <a:pos x="633" y="1546"/>
              </a:cxn>
              <a:cxn ang="0">
                <a:pos x="729" y="1709"/>
              </a:cxn>
              <a:cxn ang="0">
                <a:pos x="791" y="1797"/>
              </a:cxn>
              <a:cxn ang="0">
                <a:pos x="1064" y="1706"/>
              </a:cxn>
              <a:cxn ang="0">
                <a:pos x="1136" y="1750"/>
              </a:cxn>
              <a:cxn ang="0">
                <a:pos x="1261" y="1785"/>
              </a:cxn>
              <a:cxn ang="0">
                <a:pos x="1338" y="1786"/>
              </a:cxn>
              <a:cxn ang="0">
                <a:pos x="1538" y="1784"/>
              </a:cxn>
              <a:cxn ang="0">
                <a:pos x="1537" y="1801"/>
              </a:cxn>
              <a:cxn ang="0">
                <a:pos x="1449" y="1827"/>
              </a:cxn>
              <a:cxn ang="0">
                <a:pos x="1344" y="1919"/>
              </a:cxn>
              <a:cxn ang="0">
                <a:pos x="1298" y="2072"/>
              </a:cxn>
              <a:cxn ang="0">
                <a:pos x="1264" y="2273"/>
              </a:cxn>
              <a:cxn ang="0">
                <a:pos x="1419" y="2226"/>
              </a:cxn>
              <a:cxn ang="0">
                <a:pos x="1592" y="2005"/>
              </a:cxn>
              <a:cxn ang="0">
                <a:pos x="1725" y="1899"/>
              </a:cxn>
              <a:cxn ang="0">
                <a:pos x="1755" y="1819"/>
              </a:cxn>
            </a:cxnLst>
            <a:rect l="0" t="0" r="r" b="b"/>
            <a:pathLst>
              <a:path w="1944" h="2287">
                <a:moveTo>
                  <a:pt x="1935" y="1674"/>
                </a:moveTo>
                <a:cubicBezTo>
                  <a:pt x="1934" y="1670"/>
                  <a:pt x="1937" y="1667"/>
                  <a:pt x="1940" y="1666"/>
                </a:cubicBezTo>
                <a:cubicBezTo>
                  <a:pt x="1940" y="1653"/>
                  <a:pt x="1940" y="1653"/>
                  <a:pt x="1940" y="1653"/>
                </a:cubicBezTo>
                <a:cubicBezTo>
                  <a:pt x="1939" y="1653"/>
                  <a:pt x="1938" y="1652"/>
                  <a:pt x="1937" y="1652"/>
                </a:cubicBezTo>
                <a:cubicBezTo>
                  <a:pt x="1934" y="1647"/>
                  <a:pt x="1931" y="1640"/>
                  <a:pt x="1929" y="1634"/>
                </a:cubicBezTo>
                <a:cubicBezTo>
                  <a:pt x="1926" y="1625"/>
                  <a:pt x="1926" y="1614"/>
                  <a:pt x="1926" y="1603"/>
                </a:cubicBezTo>
                <a:cubicBezTo>
                  <a:pt x="1926" y="1595"/>
                  <a:pt x="1927" y="1586"/>
                  <a:pt x="1931" y="1579"/>
                </a:cubicBezTo>
                <a:cubicBezTo>
                  <a:pt x="1933" y="1575"/>
                  <a:pt x="1937" y="1571"/>
                  <a:pt x="1940" y="1567"/>
                </a:cubicBezTo>
                <a:cubicBezTo>
                  <a:pt x="1944" y="1560"/>
                  <a:pt x="1944" y="1554"/>
                  <a:pt x="1944" y="1546"/>
                </a:cubicBezTo>
                <a:cubicBezTo>
                  <a:pt x="1936" y="1545"/>
                  <a:pt x="1928" y="1546"/>
                  <a:pt x="1920" y="1546"/>
                </a:cubicBezTo>
                <a:cubicBezTo>
                  <a:pt x="1914" y="1545"/>
                  <a:pt x="1907" y="1544"/>
                  <a:pt x="1903" y="1540"/>
                </a:cubicBezTo>
                <a:cubicBezTo>
                  <a:pt x="1899" y="1537"/>
                  <a:pt x="1898" y="1532"/>
                  <a:pt x="1893" y="1530"/>
                </a:cubicBezTo>
                <a:cubicBezTo>
                  <a:pt x="1886" y="1526"/>
                  <a:pt x="1873" y="1529"/>
                  <a:pt x="1865" y="1529"/>
                </a:cubicBezTo>
                <a:cubicBezTo>
                  <a:pt x="1855" y="1529"/>
                  <a:pt x="1844" y="1529"/>
                  <a:pt x="1833" y="1529"/>
                </a:cubicBezTo>
                <a:cubicBezTo>
                  <a:pt x="1826" y="1529"/>
                  <a:pt x="1819" y="1530"/>
                  <a:pt x="1812" y="1529"/>
                </a:cubicBezTo>
                <a:cubicBezTo>
                  <a:pt x="1809" y="1528"/>
                  <a:pt x="1802" y="1522"/>
                  <a:pt x="1798" y="1526"/>
                </a:cubicBezTo>
                <a:cubicBezTo>
                  <a:pt x="1796" y="1529"/>
                  <a:pt x="1797" y="1536"/>
                  <a:pt x="1795" y="1540"/>
                </a:cubicBezTo>
                <a:cubicBezTo>
                  <a:pt x="1792" y="1547"/>
                  <a:pt x="1789" y="1553"/>
                  <a:pt x="1785" y="1560"/>
                </a:cubicBezTo>
                <a:cubicBezTo>
                  <a:pt x="1786" y="1559"/>
                  <a:pt x="1786" y="1558"/>
                  <a:pt x="1787" y="1557"/>
                </a:cubicBezTo>
                <a:cubicBezTo>
                  <a:pt x="1790" y="1549"/>
                  <a:pt x="1791" y="1539"/>
                  <a:pt x="1794" y="1531"/>
                </a:cubicBezTo>
                <a:cubicBezTo>
                  <a:pt x="1799" y="1522"/>
                  <a:pt x="1808" y="1516"/>
                  <a:pt x="1817" y="1511"/>
                </a:cubicBezTo>
                <a:cubicBezTo>
                  <a:pt x="1825" y="1507"/>
                  <a:pt x="1842" y="1503"/>
                  <a:pt x="1836" y="1491"/>
                </a:cubicBezTo>
                <a:cubicBezTo>
                  <a:pt x="1833" y="1487"/>
                  <a:pt x="1824" y="1480"/>
                  <a:pt x="1819" y="1479"/>
                </a:cubicBezTo>
                <a:cubicBezTo>
                  <a:pt x="1798" y="1472"/>
                  <a:pt x="1778" y="1484"/>
                  <a:pt x="1759" y="1487"/>
                </a:cubicBezTo>
                <a:cubicBezTo>
                  <a:pt x="1743" y="1489"/>
                  <a:pt x="1728" y="1496"/>
                  <a:pt x="1713" y="1498"/>
                </a:cubicBezTo>
                <a:cubicBezTo>
                  <a:pt x="1712" y="1500"/>
                  <a:pt x="1713" y="1501"/>
                  <a:pt x="1713" y="1502"/>
                </a:cubicBezTo>
                <a:cubicBezTo>
                  <a:pt x="1712" y="1498"/>
                  <a:pt x="1712" y="1498"/>
                  <a:pt x="1712" y="1498"/>
                </a:cubicBezTo>
                <a:cubicBezTo>
                  <a:pt x="1704" y="1506"/>
                  <a:pt x="1695" y="1514"/>
                  <a:pt x="1685" y="1513"/>
                </a:cubicBezTo>
                <a:cubicBezTo>
                  <a:pt x="1675" y="1511"/>
                  <a:pt x="1659" y="1513"/>
                  <a:pt x="1655" y="1522"/>
                </a:cubicBezTo>
                <a:cubicBezTo>
                  <a:pt x="1645" y="1522"/>
                  <a:pt x="1639" y="1510"/>
                  <a:pt x="1631" y="1512"/>
                </a:cubicBezTo>
                <a:cubicBezTo>
                  <a:pt x="1618" y="1516"/>
                  <a:pt x="1604" y="1518"/>
                  <a:pt x="1592" y="1524"/>
                </a:cubicBezTo>
                <a:cubicBezTo>
                  <a:pt x="1594" y="1531"/>
                  <a:pt x="1591" y="1536"/>
                  <a:pt x="1585" y="1538"/>
                </a:cubicBezTo>
                <a:cubicBezTo>
                  <a:pt x="1583" y="1538"/>
                  <a:pt x="1582" y="1543"/>
                  <a:pt x="1582" y="1544"/>
                </a:cubicBezTo>
                <a:cubicBezTo>
                  <a:pt x="1576" y="1543"/>
                  <a:pt x="1570" y="1544"/>
                  <a:pt x="1568" y="1549"/>
                </a:cubicBezTo>
                <a:cubicBezTo>
                  <a:pt x="1565" y="1558"/>
                  <a:pt x="1555" y="1552"/>
                  <a:pt x="1549" y="1554"/>
                </a:cubicBezTo>
                <a:cubicBezTo>
                  <a:pt x="1544" y="1556"/>
                  <a:pt x="1544" y="1567"/>
                  <a:pt x="1537" y="1563"/>
                </a:cubicBezTo>
                <a:cubicBezTo>
                  <a:pt x="1531" y="1561"/>
                  <a:pt x="1525" y="1559"/>
                  <a:pt x="1520" y="1554"/>
                </a:cubicBezTo>
                <a:cubicBezTo>
                  <a:pt x="1529" y="1549"/>
                  <a:pt x="1532" y="1533"/>
                  <a:pt x="1527" y="1528"/>
                </a:cubicBezTo>
                <a:cubicBezTo>
                  <a:pt x="1518" y="1518"/>
                  <a:pt x="1505" y="1503"/>
                  <a:pt x="1498" y="1490"/>
                </a:cubicBezTo>
                <a:cubicBezTo>
                  <a:pt x="1487" y="1484"/>
                  <a:pt x="1475" y="1481"/>
                  <a:pt x="1459" y="1483"/>
                </a:cubicBezTo>
                <a:cubicBezTo>
                  <a:pt x="1459" y="1485"/>
                  <a:pt x="1461" y="1492"/>
                  <a:pt x="1460" y="1491"/>
                </a:cubicBezTo>
                <a:cubicBezTo>
                  <a:pt x="1451" y="1487"/>
                  <a:pt x="1442" y="1482"/>
                  <a:pt x="1434" y="1477"/>
                </a:cubicBezTo>
                <a:cubicBezTo>
                  <a:pt x="1426" y="1472"/>
                  <a:pt x="1419" y="1466"/>
                  <a:pt x="1411" y="1462"/>
                </a:cubicBezTo>
                <a:cubicBezTo>
                  <a:pt x="1408" y="1461"/>
                  <a:pt x="1406" y="1461"/>
                  <a:pt x="1403" y="1460"/>
                </a:cubicBezTo>
                <a:cubicBezTo>
                  <a:pt x="1397" y="1456"/>
                  <a:pt x="1390" y="1451"/>
                  <a:pt x="1385" y="1446"/>
                </a:cubicBezTo>
                <a:cubicBezTo>
                  <a:pt x="1379" y="1440"/>
                  <a:pt x="1373" y="1437"/>
                  <a:pt x="1366" y="1432"/>
                </a:cubicBezTo>
                <a:cubicBezTo>
                  <a:pt x="1361" y="1428"/>
                  <a:pt x="1358" y="1421"/>
                  <a:pt x="1353" y="1417"/>
                </a:cubicBezTo>
                <a:cubicBezTo>
                  <a:pt x="1343" y="1410"/>
                  <a:pt x="1331" y="1394"/>
                  <a:pt x="1318" y="1398"/>
                </a:cubicBezTo>
                <a:cubicBezTo>
                  <a:pt x="1302" y="1403"/>
                  <a:pt x="1287" y="1416"/>
                  <a:pt x="1280" y="1428"/>
                </a:cubicBezTo>
                <a:cubicBezTo>
                  <a:pt x="1273" y="1424"/>
                  <a:pt x="1267" y="1426"/>
                  <a:pt x="1263" y="1429"/>
                </a:cubicBezTo>
                <a:cubicBezTo>
                  <a:pt x="1255" y="1434"/>
                  <a:pt x="1248" y="1442"/>
                  <a:pt x="1240" y="1448"/>
                </a:cubicBezTo>
                <a:cubicBezTo>
                  <a:pt x="1235" y="1451"/>
                  <a:pt x="1232" y="1442"/>
                  <a:pt x="1231" y="1437"/>
                </a:cubicBezTo>
                <a:cubicBezTo>
                  <a:pt x="1251" y="1419"/>
                  <a:pt x="1277" y="1406"/>
                  <a:pt x="1295" y="1387"/>
                </a:cubicBezTo>
                <a:cubicBezTo>
                  <a:pt x="1299" y="1382"/>
                  <a:pt x="1295" y="1367"/>
                  <a:pt x="1286" y="1365"/>
                </a:cubicBezTo>
                <a:cubicBezTo>
                  <a:pt x="1282" y="1351"/>
                  <a:pt x="1285" y="1339"/>
                  <a:pt x="1288" y="1329"/>
                </a:cubicBezTo>
                <a:cubicBezTo>
                  <a:pt x="1281" y="1322"/>
                  <a:pt x="1276" y="1312"/>
                  <a:pt x="1271" y="1311"/>
                </a:cubicBezTo>
                <a:cubicBezTo>
                  <a:pt x="1256" y="1308"/>
                  <a:pt x="1240" y="1304"/>
                  <a:pt x="1229" y="1308"/>
                </a:cubicBezTo>
                <a:cubicBezTo>
                  <a:pt x="1223" y="1310"/>
                  <a:pt x="1209" y="1303"/>
                  <a:pt x="1200" y="1301"/>
                </a:cubicBezTo>
                <a:cubicBezTo>
                  <a:pt x="1199" y="1300"/>
                  <a:pt x="1195" y="1302"/>
                  <a:pt x="1194" y="1302"/>
                </a:cubicBezTo>
                <a:cubicBezTo>
                  <a:pt x="1193" y="1292"/>
                  <a:pt x="1207" y="1288"/>
                  <a:pt x="1206" y="1276"/>
                </a:cubicBezTo>
                <a:cubicBezTo>
                  <a:pt x="1194" y="1272"/>
                  <a:pt x="1185" y="1254"/>
                  <a:pt x="1195" y="1240"/>
                </a:cubicBezTo>
                <a:cubicBezTo>
                  <a:pt x="1197" y="1237"/>
                  <a:pt x="1207" y="1238"/>
                  <a:pt x="1209" y="1234"/>
                </a:cubicBezTo>
                <a:cubicBezTo>
                  <a:pt x="1216" y="1219"/>
                  <a:pt x="1199" y="1214"/>
                  <a:pt x="1195" y="1205"/>
                </a:cubicBezTo>
                <a:cubicBezTo>
                  <a:pt x="1192" y="1199"/>
                  <a:pt x="1185" y="1202"/>
                  <a:pt x="1184" y="1206"/>
                </a:cubicBezTo>
                <a:cubicBezTo>
                  <a:pt x="1184" y="1209"/>
                  <a:pt x="1184" y="1217"/>
                  <a:pt x="1184" y="1220"/>
                </a:cubicBezTo>
                <a:cubicBezTo>
                  <a:pt x="1178" y="1220"/>
                  <a:pt x="1176" y="1214"/>
                  <a:pt x="1171" y="1213"/>
                </a:cubicBezTo>
                <a:cubicBezTo>
                  <a:pt x="1171" y="1210"/>
                  <a:pt x="1171" y="1203"/>
                  <a:pt x="1171" y="1200"/>
                </a:cubicBezTo>
                <a:cubicBezTo>
                  <a:pt x="1170" y="1198"/>
                  <a:pt x="1163" y="1194"/>
                  <a:pt x="1163" y="1192"/>
                </a:cubicBezTo>
                <a:cubicBezTo>
                  <a:pt x="1162" y="1189"/>
                  <a:pt x="1163" y="1181"/>
                  <a:pt x="1162" y="1181"/>
                </a:cubicBezTo>
                <a:cubicBezTo>
                  <a:pt x="1150" y="1163"/>
                  <a:pt x="1140" y="1145"/>
                  <a:pt x="1133" y="1124"/>
                </a:cubicBezTo>
                <a:cubicBezTo>
                  <a:pt x="1140" y="1126"/>
                  <a:pt x="1145" y="1122"/>
                  <a:pt x="1149" y="1117"/>
                </a:cubicBezTo>
                <a:cubicBezTo>
                  <a:pt x="1158" y="1107"/>
                  <a:pt x="1153" y="1090"/>
                  <a:pt x="1164" y="1082"/>
                </a:cubicBezTo>
                <a:cubicBezTo>
                  <a:pt x="1174" y="1065"/>
                  <a:pt x="1173" y="1034"/>
                  <a:pt x="1156" y="1025"/>
                </a:cubicBezTo>
                <a:cubicBezTo>
                  <a:pt x="1149" y="1022"/>
                  <a:pt x="1156" y="1009"/>
                  <a:pt x="1147" y="1006"/>
                </a:cubicBezTo>
                <a:cubicBezTo>
                  <a:pt x="1132" y="1002"/>
                  <a:pt x="1118" y="1001"/>
                  <a:pt x="1104" y="998"/>
                </a:cubicBezTo>
                <a:cubicBezTo>
                  <a:pt x="1094" y="996"/>
                  <a:pt x="1084" y="1009"/>
                  <a:pt x="1078" y="1010"/>
                </a:cubicBezTo>
                <a:cubicBezTo>
                  <a:pt x="1074" y="999"/>
                  <a:pt x="1066" y="994"/>
                  <a:pt x="1058" y="990"/>
                </a:cubicBezTo>
                <a:cubicBezTo>
                  <a:pt x="1060" y="986"/>
                  <a:pt x="1069" y="985"/>
                  <a:pt x="1071" y="990"/>
                </a:cubicBezTo>
                <a:cubicBezTo>
                  <a:pt x="1073" y="994"/>
                  <a:pt x="1080" y="997"/>
                  <a:pt x="1082" y="993"/>
                </a:cubicBezTo>
                <a:cubicBezTo>
                  <a:pt x="1087" y="982"/>
                  <a:pt x="1095" y="971"/>
                  <a:pt x="1107" y="964"/>
                </a:cubicBezTo>
                <a:cubicBezTo>
                  <a:pt x="1114" y="960"/>
                  <a:pt x="1129" y="957"/>
                  <a:pt x="1132" y="947"/>
                </a:cubicBezTo>
                <a:cubicBezTo>
                  <a:pt x="1147" y="898"/>
                  <a:pt x="1157" y="847"/>
                  <a:pt x="1165" y="790"/>
                </a:cubicBezTo>
                <a:cubicBezTo>
                  <a:pt x="1166" y="786"/>
                  <a:pt x="1161" y="767"/>
                  <a:pt x="1159" y="760"/>
                </a:cubicBezTo>
                <a:cubicBezTo>
                  <a:pt x="1165" y="761"/>
                  <a:pt x="1174" y="768"/>
                  <a:pt x="1175" y="760"/>
                </a:cubicBezTo>
                <a:cubicBezTo>
                  <a:pt x="1176" y="755"/>
                  <a:pt x="1178" y="749"/>
                  <a:pt x="1171" y="745"/>
                </a:cubicBezTo>
                <a:cubicBezTo>
                  <a:pt x="1169" y="744"/>
                  <a:pt x="1160" y="747"/>
                  <a:pt x="1160" y="739"/>
                </a:cubicBezTo>
                <a:cubicBezTo>
                  <a:pt x="1161" y="724"/>
                  <a:pt x="1157" y="710"/>
                  <a:pt x="1151" y="703"/>
                </a:cubicBezTo>
                <a:cubicBezTo>
                  <a:pt x="1154" y="696"/>
                  <a:pt x="1160" y="691"/>
                  <a:pt x="1160" y="687"/>
                </a:cubicBezTo>
                <a:cubicBezTo>
                  <a:pt x="1173" y="562"/>
                  <a:pt x="1173" y="562"/>
                  <a:pt x="1173" y="562"/>
                </a:cubicBezTo>
                <a:cubicBezTo>
                  <a:pt x="1173" y="528"/>
                  <a:pt x="1167" y="498"/>
                  <a:pt x="1167" y="468"/>
                </a:cubicBezTo>
                <a:cubicBezTo>
                  <a:pt x="1167" y="465"/>
                  <a:pt x="1169" y="455"/>
                  <a:pt x="1171" y="452"/>
                </a:cubicBezTo>
                <a:cubicBezTo>
                  <a:pt x="1172" y="450"/>
                  <a:pt x="1179" y="447"/>
                  <a:pt x="1181" y="446"/>
                </a:cubicBezTo>
                <a:cubicBezTo>
                  <a:pt x="1179" y="436"/>
                  <a:pt x="1184" y="427"/>
                  <a:pt x="1187" y="417"/>
                </a:cubicBezTo>
                <a:cubicBezTo>
                  <a:pt x="1181" y="411"/>
                  <a:pt x="1170" y="414"/>
                  <a:pt x="1158" y="409"/>
                </a:cubicBezTo>
                <a:cubicBezTo>
                  <a:pt x="1159" y="390"/>
                  <a:pt x="1151" y="371"/>
                  <a:pt x="1138" y="365"/>
                </a:cubicBezTo>
                <a:cubicBezTo>
                  <a:pt x="1125" y="325"/>
                  <a:pt x="1125" y="325"/>
                  <a:pt x="1125" y="325"/>
                </a:cubicBezTo>
                <a:cubicBezTo>
                  <a:pt x="1123" y="318"/>
                  <a:pt x="1124" y="307"/>
                  <a:pt x="1120" y="299"/>
                </a:cubicBezTo>
                <a:cubicBezTo>
                  <a:pt x="1112" y="284"/>
                  <a:pt x="1103" y="269"/>
                  <a:pt x="1094" y="256"/>
                </a:cubicBezTo>
                <a:cubicBezTo>
                  <a:pt x="1086" y="261"/>
                  <a:pt x="1089" y="250"/>
                  <a:pt x="1090" y="249"/>
                </a:cubicBezTo>
                <a:cubicBezTo>
                  <a:pt x="1088" y="233"/>
                  <a:pt x="1079" y="217"/>
                  <a:pt x="1066" y="217"/>
                </a:cubicBezTo>
                <a:cubicBezTo>
                  <a:pt x="1058" y="217"/>
                  <a:pt x="1059" y="226"/>
                  <a:pt x="1060" y="230"/>
                </a:cubicBezTo>
                <a:cubicBezTo>
                  <a:pt x="1061" y="237"/>
                  <a:pt x="1063" y="243"/>
                  <a:pt x="1065" y="248"/>
                </a:cubicBezTo>
                <a:cubicBezTo>
                  <a:pt x="1054" y="251"/>
                  <a:pt x="1038" y="257"/>
                  <a:pt x="1030" y="244"/>
                </a:cubicBezTo>
                <a:cubicBezTo>
                  <a:pt x="1025" y="237"/>
                  <a:pt x="1029" y="222"/>
                  <a:pt x="1027" y="208"/>
                </a:cubicBezTo>
                <a:cubicBezTo>
                  <a:pt x="1023" y="179"/>
                  <a:pt x="1008" y="158"/>
                  <a:pt x="1005" y="126"/>
                </a:cubicBezTo>
                <a:cubicBezTo>
                  <a:pt x="994" y="121"/>
                  <a:pt x="993" y="108"/>
                  <a:pt x="991" y="98"/>
                </a:cubicBezTo>
                <a:cubicBezTo>
                  <a:pt x="964" y="101"/>
                  <a:pt x="960" y="78"/>
                  <a:pt x="946" y="68"/>
                </a:cubicBezTo>
                <a:cubicBezTo>
                  <a:pt x="942" y="64"/>
                  <a:pt x="934" y="60"/>
                  <a:pt x="930" y="55"/>
                </a:cubicBezTo>
                <a:cubicBezTo>
                  <a:pt x="935" y="50"/>
                  <a:pt x="943" y="47"/>
                  <a:pt x="939" y="39"/>
                </a:cubicBezTo>
                <a:cubicBezTo>
                  <a:pt x="936" y="30"/>
                  <a:pt x="938" y="14"/>
                  <a:pt x="930" y="11"/>
                </a:cubicBezTo>
                <a:cubicBezTo>
                  <a:pt x="906" y="3"/>
                  <a:pt x="883" y="12"/>
                  <a:pt x="874" y="28"/>
                </a:cubicBezTo>
                <a:cubicBezTo>
                  <a:pt x="867" y="28"/>
                  <a:pt x="857" y="28"/>
                  <a:pt x="852" y="22"/>
                </a:cubicBezTo>
                <a:cubicBezTo>
                  <a:pt x="847" y="14"/>
                  <a:pt x="843" y="5"/>
                  <a:pt x="833" y="2"/>
                </a:cubicBezTo>
                <a:cubicBezTo>
                  <a:pt x="826" y="0"/>
                  <a:pt x="821" y="4"/>
                  <a:pt x="818" y="9"/>
                </a:cubicBezTo>
                <a:cubicBezTo>
                  <a:pt x="813" y="19"/>
                  <a:pt x="825" y="24"/>
                  <a:pt x="827" y="33"/>
                </a:cubicBezTo>
                <a:cubicBezTo>
                  <a:pt x="821" y="29"/>
                  <a:pt x="815" y="34"/>
                  <a:pt x="815" y="39"/>
                </a:cubicBezTo>
                <a:cubicBezTo>
                  <a:pt x="817" y="54"/>
                  <a:pt x="819" y="69"/>
                  <a:pt x="825" y="77"/>
                </a:cubicBezTo>
                <a:cubicBezTo>
                  <a:pt x="817" y="87"/>
                  <a:pt x="829" y="95"/>
                  <a:pt x="825" y="103"/>
                </a:cubicBezTo>
                <a:cubicBezTo>
                  <a:pt x="816" y="122"/>
                  <a:pt x="801" y="133"/>
                  <a:pt x="783" y="141"/>
                </a:cubicBezTo>
                <a:cubicBezTo>
                  <a:pt x="777" y="145"/>
                  <a:pt x="771" y="150"/>
                  <a:pt x="761" y="150"/>
                </a:cubicBezTo>
                <a:cubicBezTo>
                  <a:pt x="747" y="149"/>
                  <a:pt x="733" y="151"/>
                  <a:pt x="720" y="149"/>
                </a:cubicBezTo>
                <a:cubicBezTo>
                  <a:pt x="713" y="148"/>
                  <a:pt x="709" y="159"/>
                  <a:pt x="713" y="165"/>
                </a:cubicBezTo>
                <a:cubicBezTo>
                  <a:pt x="718" y="170"/>
                  <a:pt x="717" y="178"/>
                  <a:pt x="713" y="183"/>
                </a:cubicBezTo>
                <a:cubicBezTo>
                  <a:pt x="710" y="186"/>
                  <a:pt x="693" y="190"/>
                  <a:pt x="690" y="193"/>
                </a:cubicBezTo>
                <a:cubicBezTo>
                  <a:pt x="685" y="198"/>
                  <a:pt x="681" y="205"/>
                  <a:pt x="681" y="208"/>
                </a:cubicBezTo>
                <a:cubicBezTo>
                  <a:pt x="681" y="222"/>
                  <a:pt x="686" y="235"/>
                  <a:pt x="692" y="247"/>
                </a:cubicBezTo>
                <a:cubicBezTo>
                  <a:pt x="704" y="253"/>
                  <a:pt x="714" y="270"/>
                  <a:pt x="716" y="287"/>
                </a:cubicBezTo>
                <a:cubicBezTo>
                  <a:pt x="717" y="296"/>
                  <a:pt x="724" y="307"/>
                  <a:pt x="727" y="317"/>
                </a:cubicBezTo>
                <a:cubicBezTo>
                  <a:pt x="722" y="317"/>
                  <a:pt x="717" y="324"/>
                  <a:pt x="720" y="329"/>
                </a:cubicBezTo>
                <a:cubicBezTo>
                  <a:pt x="725" y="337"/>
                  <a:pt x="729" y="351"/>
                  <a:pt x="721" y="362"/>
                </a:cubicBezTo>
                <a:cubicBezTo>
                  <a:pt x="718" y="367"/>
                  <a:pt x="727" y="376"/>
                  <a:pt x="727" y="384"/>
                </a:cubicBezTo>
                <a:cubicBezTo>
                  <a:pt x="727" y="390"/>
                  <a:pt x="722" y="397"/>
                  <a:pt x="724" y="402"/>
                </a:cubicBezTo>
                <a:cubicBezTo>
                  <a:pt x="728" y="410"/>
                  <a:pt x="739" y="411"/>
                  <a:pt x="747" y="409"/>
                </a:cubicBezTo>
                <a:cubicBezTo>
                  <a:pt x="753" y="408"/>
                  <a:pt x="760" y="412"/>
                  <a:pt x="765" y="410"/>
                </a:cubicBezTo>
                <a:cubicBezTo>
                  <a:pt x="769" y="409"/>
                  <a:pt x="771" y="403"/>
                  <a:pt x="776" y="404"/>
                </a:cubicBezTo>
                <a:cubicBezTo>
                  <a:pt x="782" y="404"/>
                  <a:pt x="773" y="414"/>
                  <a:pt x="772" y="417"/>
                </a:cubicBezTo>
                <a:cubicBezTo>
                  <a:pt x="768" y="427"/>
                  <a:pt x="761" y="434"/>
                  <a:pt x="757" y="443"/>
                </a:cubicBezTo>
                <a:cubicBezTo>
                  <a:pt x="753" y="442"/>
                  <a:pt x="748" y="443"/>
                  <a:pt x="747" y="448"/>
                </a:cubicBezTo>
                <a:cubicBezTo>
                  <a:pt x="747" y="451"/>
                  <a:pt x="747" y="459"/>
                  <a:pt x="741" y="456"/>
                </a:cubicBezTo>
                <a:cubicBezTo>
                  <a:pt x="741" y="449"/>
                  <a:pt x="729" y="437"/>
                  <a:pt x="724" y="445"/>
                </a:cubicBezTo>
                <a:cubicBezTo>
                  <a:pt x="712" y="463"/>
                  <a:pt x="713" y="494"/>
                  <a:pt x="721" y="517"/>
                </a:cubicBezTo>
                <a:cubicBezTo>
                  <a:pt x="720" y="540"/>
                  <a:pt x="732" y="550"/>
                  <a:pt x="742" y="559"/>
                </a:cubicBezTo>
                <a:cubicBezTo>
                  <a:pt x="745" y="562"/>
                  <a:pt x="750" y="565"/>
                  <a:pt x="749" y="570"/>
                </a:cubicBezTo>
                <a:cubicBezTo>
                  <a:pt x="748" y="576"/>
                  <a:pt x="744" y="583"/>
                  <a:pt x="747" y="589"/>
                </a:cubicBezTo>
                <a:cubicBezTo>
                  <a:pt x="750" y="595"/>
                  <a:pt x="753" y="601"/>
                  <a:pt x="754" y="609"/>
                </a:cubicBezTo>
                <a:cubicBezTo>
                  <a:pt x="759" y="641"/>
                  <a:pt x="782" y="656"/>
                  <a:pt x="801" y="676"/>
                </a:cubicBezTo>
                <a:cubicBezTo>
                  <a:pt x="808" y="683"/>
                  <a:pt x="816" y="691"/>
                  <a:pt x="815" y="701"/>
                </a:cubicBezTo>
                <a:cubicBezTo>
                  <a:pt x="805" y="706"/>
                  <a:pt x="800" y="695"/>
                  <a:pt x="795" y="691"/>
                </a:cubicBezTo>
                <a:cubicBezTo>
                  <a:pt x="782" y="681"/>
                  <a:pt x="774" y="668"/>
                  <a:pt x="763" y="657"/>
                </a:cubicBezTo>
                <a:cubicBezTo>
                  <a:pt x="762" y="656"/>
                  <a:pt x="754" y="657"/>
                  <a:pt x="752" y="657"/>
                </a:cubicBezTo>
                <a:cubicBezTo>
                  <a:pt x="741" y="606"/>
                  <a:pt x="741" y="606"/>
                  <a:pt x="741" y="606"/>
                </a:cubicBezTo>
                <a:cubicBezTo>
                  <a:pt x="708" y="570"/>
                  <a:pt x="708" y="570"/>
                  <a:pt x="708" y="570"/>
                </a:cubicBezTo>
                <a:cubicBezTo>
                  <a:pt x="703" y="565"/>
                  <a:pt x="698" y="565"/>
                  <a:pt x="692" y="565"/>
                </a:cubicBezTo>
                <a:cubicBezTo>
                  <a:pt x="689" y="576"/>
                  <a:pt x="703" y="583"/>
                  <a:pt x="696" y="591"/>
                </a:cubicBezTo>
                <a:cubicBezTo>
                  <a:pt x="690" y="598"/>
                  <a:pt x="690" y="589"/>
                  <a:pt x="691" y="587"/>
                </a:cubicBezTo>
                <a:cubicBezTo>
                  <a:pt x="695" y="579"/>
                  <a:pt x="685" y="578"/>
                  <a:pt x="681" y="576"/>
                </a:cubicBezTo>
                <a:cubicBezTo>
                  <a:pt x="676" y="573"/>
                  <a:pt x="674" y="577"/>
                  <a:pt x="673" y="581"/>
                </a:cubicBezTo>
                <a:cubicBezTo>
                  <a:pt x="673" y="588"/>
                  <a:pt x="673" y="596"/>
                  <a:pt x="679" y="599"/>
                </a:cubicBezTo>
                <a:cubicBezTo>
                  <a:pt x="681" y="600"/>
                  <a:pt x="688" y="599"/>
                  <a:pt x="690" y="599"/>
                </a:cubicBezTo>
                <a:cubicBezTo>
                  <a:pt x="690" y="613"/>
                  <a:pt x="698" y="621"/>
                  <a:pt x="698" y="633"/>
                </a:cubicBezTo>
                <a:cubicBezTo>
                  <a:pt x="697" y="645"/>
                  <a:pt x="678" y="642"/>
                  <a:pt x="672" y="647"/>
                </a:cubicBezTo>
                <a:cubicBezTo>
                  <a:pt x="662" y="653"/>
                  <a:pt x="659" y="663"/>
                  <a:pt x="662" y="672"/>
                </a:cubicBezTo>
                <a:cubicBezTo>
                  <a:pt x="655" y="675"/>
                  <a:pt x="650" y="682"/>
                  <a:pt x="644" y="686"/>
                </a:cubicBezTo>
                <a:cubicBezTo>
                  <a:pt x="668" y="625"/>
                  <a:pt x="668" y="625"/>
                  <a:pt x="668" y="625"/>
                </a:cubicBezTo>
                <a:cubicBezTo>
                  <a:pt x="671" y="618"/>
                  <a:pt x="667" y="608"/>
                  <a:pt x="659" y="605"/>
                </a:cubicBezTo>
                <a:cubicBezTo>
                  <a:pt x="648" y="600"/>
                  <a:pt x="641" y="610"/>
                  <a:pt x="638" y="614"/>
                </a:cubicBezTo>
                <a:cubicBezTo>
                  <a:pt x="627" y="631"/>
                  <a:pt x="615" y="645"/>
                  <a:pt x="600" y="653"/>
                </a:cubicBezTo>
                <a:cubicBezTo>
                  <a:pt x="587" y="625"/>
                  <a:pt x="575" y="594"/>
                  <a:pt x="550" y="579"/>
                </a:cubicBezTo>
                <a:cubicBezTo>
                  <a:pt x="544" y="575"/>
                  <a:pt x="545" y="563"/>
                  <a:pt x="541" y="559"/>
                </a:cubicBezTo>
                <a:cubicBezTo>
                  <a:pt x="527" y="546"/>
                  <a:pt x="516" y="532"/>
                  <a:pt x="495" y="524"/>
                </a:cubicBezTo>
                <a:cubicBezTo>
                  <a:pt x="490" y="522"/>
                  <a:pt x="490" y="505"/>
                  <a:pt x="479" y="507"/>
                </a:cubicBezTo>
                <a:cubicBezTo>
                  <a:pt x="477" y="501"/>
                  <a:pt x="470" y="491"/>
                  <a:pt x="465" y="497"/>
                </a:cubicBezTo>
                <a:cubicBezTo>
                  <a:pt x="461" y="502"/>
                  <a:pt x="454" y="506"/>
                  <a:pt x="449" y="506"/>
                </a:cubicBezTo>
                <a:cubicBezTo>
                  <a:pt x="445" y="495"/>
                  <a:pt x="427" y="498"/>
                  <a:pt x="429" y="489"/>
                </a:cubicBezTo>
                <a:cubicBezTo>
                  <a:pt x="432" y="463"/>
                  <a:pt x="428" y="439"/>
                  <a:pt x="430" y="413"/>
                </a:cubicBezTo>
                <a:cubicBezTo>
                  <a:pt x="430" y="409"/>
                  <a:pt x="426" y="403"/>
                  <a:pt x="425" y="396"/>
                </a:cubicBezTo>
                <a:cubicBezTo>
                  <a:pt x="424" y="393"/>
                  <a:pt x="412" y="385"/>
                  <a:pt x="412" y="383"/>
                </a:cubicBezTo>
                <a:cubicBezTo>
                  <a:pt x="413" y="357"/>
                  <a:pt x="400" y="340"/>
                  <a:pt x="379" y="335"/>
                </a:cubicBezTo>
                <a:cubicBezTo>
                  <a:pt x="374" y="323"/>
                  <a:pt x="361" y="316"/>
                  <a:pt x="355" y="302"/>
                </a:cubicBezTo>
                <a:cubicBezTo>
                  <a:pt x="341" y="301"/>
                  <a:pt x="330" y="297"/>
                  <a:pt x="321" y="290"/>
                </a:cubicBezTo>
                <a:cubicBezTo>
                  <a:pt x="318" y="287"/>
                  <a:pt x="311" y="294"/>
                  <a:pt x="310" y="297"/>
                </a:cubicBezTo>
                <a:cubicBezTo>
                  <a:pt x="301" y="313"/>
                  <a:pt x="305" y="332"/>
                  <a:pt x="310" y="344"/>
                </a:cubicBezTo>
                <a:cubicBezTo>
                  <a:pt x="307" y="366"/>
                  <a:pt x="303" y="388"/>
                  <a:pt x="297" y="403"/>
                </a:cubicBezTo>
                <a:cubicBezTo>
                  <a:pt x="291" y="417"/>
                  <a:pt x="288" y="434"/>
                  <a:pt x="289" y="449"/>
                </a:cubicBezTo>
                <a:cubicBezTo>
                  <a:pt x="290" y="459"/>
                  <a:pt x="274" y="462"/>
                  <a:pt x="265" y="463"/>
                </a:cubicBezTo>
                <a:cubicBezTo>
                  <a:pt x="263" y="478"/>
                  <a:pt x="263" y="494"/>
                  <a:pt x="266" y="507"/>
                </a:cubicBezTo>
                <a:cubicBezTo>
                  <a:pt x="267" y="515"/>
                  <a:pt x="278" y="515"/>
                  <a:pt x="284" y="514"/>
                </a:cubicBezTo>
                <a:cubicBezTo>
                  <a:pt x="283" y="505"/>
                  <a:pt x="292" y="501"/>
                  <a:pt x="293" y="493"/>
                </a:cubicBezTo>
                <a:cubicBezTo>
                  <a:pt x="308" y="501"/>
                  <a:pt x="321" y="515"/>
                  <a:pt x="331" y="530"/>
                </a:cubicBezTo>
                <a:cubicBezTo>
                  <a:pt x="335" y="536"/>
                  <a:pt x="343" y="540"/>
                  <a:pt x="351" y="538"/>
                </a:cubicBezTo>
                <a:cubicBezTo>
                  <a:pt x="346" y="549"/>
                  <a:pt x="359" y="554"/>
                  <a:pt x="364" y="559"/>
                </a:cubicBezTo>
                <a:cubicBezTo>
                  <a:pt x="375" y="573"/>
                  <a:pt x="374" y="590"/>
                  <a:pt x="380" y="608"/>
                </a:cubicBezTo>
                <a:cubicBezTo>
                  <a:pt x="396" y="605"/>
                  <a:pt x="403" y="620"/>
                  <a:pt x="406" y="624"/>
                </a:cubicBezTo>
                <a:cubicBezTo>
                  <a:pt x="411" y="631"/>
                  <a:pt x="420" y="635"/>
                  <a:pt x="415" y="639"/>
                </a:cubicBezTo>
                <a:cubicBezTo>
                  <a:pt x="411" y="641"/>
                  <a:pt x="405" y="645"/>
                  <a:pt x="406" y="651"/>
                </a:cubicBezTo>
                <a:cubicBezTo>
                  <a:pt x="407" y="654"/>
                  <a:pt x="413" y="663"/>
                  <a:pt x="404" y="665"/>
                </a:cubicBezTo>
                <a:cubicBezTo>
                  <a:pt x="400" y="666"/>
                  <a:pt x="397" y="664"/>
                  <a:pt x="398" y="661"/>
                </a:cubicBezTo>
                <a:cubicBezTo>
                  <a:pt x="387" y="644"/>
                  <a:pt x="376" y="627"/>
                  <a:pt x="362" y="614"/>
                </a:cubicBezTo>
                <a:cubicBezTo>
                  <a:pt x="346" y="616"/>
                  <a:pt x="330" y="620"/>
                  <a:pt x="323" y="633"/>
                </a:cubicBezTo>
                <a:cubicBezTo>
                  <a:pt x="320" y="638"/>
                  <a:pt x="314" y="638"/>
                  <a:pt x="311" y="635"/>
                </a:cubicBezTo>
                <a:cubicBezTo>
                  <a:pt x="300" y="627"/>
                  <a:pt x="281" y="626"/>
                  <a:pt x="268" y="634"/>
                </a:cubicBezTo>
                <a:cubicBezTo>
                  <a:pt x="275" y="647"/>
                  <a:pt x="264" y="657"/>
                  <a:pt x="271" y="669"/>
                </a:cubicBezTo>
                <a:cubicBezTo>
                  <a:pt x="277" y="667"/>
                  <a:pt x="288" y="667"/>
                  <a:pt x="288" y="678"/>
                </a:cubicBezTo>
                <a:cubicBezTo>
                  <a:pt x="288" y="680"/>
                  <a:pt x="294" y="682"/>
                  <a:pt x="292" y="687"/>
                </a:cubicBezTo>
                <a:cubicBezTo>
                  <a:pt x="289" y="693"/>
                  <a:pt x="291" y="699"/>
                  <a:pt x="293" y="705"/>
                </a:cubicBezTo>
                <a:cubicBezTo>
                  <a:pt x="296" y="711"/>
                  <a:pt x="299" y="718"/>
                  <a:pt x="302" y="724"/>
                </a:cubicBezTo>
                <a:cubicBezTo>
                  <a:pt x="305" y="732"/>
                  <a:pt x="299" y="746"/>
                  <a:pt x="310" y="753"/>
                </a:cubicBezTo>
                <a:cubicBezTo>
                  <a:pt x="313" y="755"/>
                  <a:pt x="314" y="763"/>
                  <a:pt x="307" y="763"/>
                </a:cubicBezTo>
                <a:cubicBezTo>
                  <a:pt x="304" y="763"/>
                  <a:pt x="294" y="764"/>
                  <a:pt x="295" y="772"/>
                </a:cubicBezTo>
                <a:cubicBezTo>
                  <a:pt x="297" y="780"/>
                  <a:pt x="297" y="789"/>
                  <a:pt x="306" y="794"/>
                </a:cubicBezTo>
                <a:cubicBezTo>
                  <a:pt x="314" y="798"/>
                  <a:pt x="325" y="809"/>
                  <a:pt x="319" y="820"/>
                </a:cubicBezTo>
                <a:cubicBezTo>
                  <a:pt x="315" y="825"/>
                  <a:pt x="312" y="816"/>
                  <a:pt x="311" y="813"/>
                </a:cubicBezTo>
                <a:cubicBezTo>
                  <a:pt x="310" y="809"/>
                  <a:pt x="313" y="804"/>
                  <a:pt x="308" y="802"/>
                </a:cubicBezTo>
                <a:cubicBezTo>
                  <a:pt x="303" y="800"/>
                  <a:pt x="298" y="797"/>
                  <a:pt x="292" y="798"/>
                </a:cubicBezTo>
                <a:cubicBezTo>
                  <a:pt x="291" y="801"/>
                  <a:pt x="296" y="814"/>
                  <a:pt x="286" y="808"/>
                </a:cubicBezTo>
                <a:cubicBezTo>
                  <a:pt x="279" y="803"/>
                  <a:pt x="271" y="791"/>
                  <a:pt x="260" y="790"/>
                </a:cubicBezTo>
                <a:cubicBezTo>
                  <a:pt x="263" y="781"/>
                  <a:pt x="258" y="770"/>
                  <a:pt x="250" y="770"/>
                </a:cubicBezTo>
                <a:cubicBezTo>
                  <a:pt x="240" y="771"/>
                  <a:pt x="231" y="752"/>
                  <a:pt x="237" y="742"/>
                </a:cubicBezTo>
                <a:cubicBezTo>
                  <a:pt x="242" y="733"/>
                  <a:pt x="229" y="726"/>
                  <a:pt x="223" y="723"/>
                </a:cubicBezTo>
                <a:cubicBezTo>
                  <a:pt x="227" y="711"/>
                  <a:pt x="219" y="701"/>
                  <a:pt x="216" y="698"/>
                </a:cubicBezTo>
                <a:cubicBezTo>
                  <a:pt x="204" y="688"/>
                  <a:pt x="211" y="673"/>
                  <a:pt x="205" y="670"/>
                </a:cubicBezTo>
                <a:cubicBezTo>
                  <a:pt x="198" y="667"/>
                  <a:pt x="194" y="660"/>
                  <a:pt x="189" y="655"/>
                </a:cubicBezTo>
                <a:cubicBezTo>
                  <a:pt x="183" y="649"/>
                  <a:pt x="176" y="637"/>
                  <a:pt x="178" y="623"/>
                </a:cubicBezTo>
                <a:cubicBezTo>
                  <a:pt x="179" y="612"/>
                  <a:pt x="168" y="602"/>
                  <a:pt x="165" y="589"/>
                </a:cubicBezTo>
                <a:cubicBezTo>
                  <a:pt x="131" y="587"/>
                  <a:pt x="108" y="611"/>
                  <a:pt x="89" y="638"/>
                </a:cubicBezTo>
                <a:cubicBezTo>
                  <a:pt x="83" y="669"/>
                  <a:pt x="80" y="716"/>
                  <a:pt x="92" y="755"/>
                </a:cubicBezTo>
                <a:cubicBezTo>
                  <a:pt x="101" y="764"/>
                  <a:pt x="111" y="773"/>
                  <a:pt x="121" y="786"/>
                </a:cubicBezTo>
                <a:cubicBezTo>
                  <a:pt x="114" y="784"/>
                  <a:pt x="102" y="787"/>
                  <a:pt x="95" y="781"/>
                </a:cubicBezTo>
                <a:cubicBezTo>
                  <a:pt x="97" y="776"/>
                  <a:pt x="96" y="770"/>
                  <a:pt x="91" y="770"/>
                </a:cubicBezTo>
                <a:cubicBezTo>
                  <a:pt x="78" y="768"/>
                  <a:pt x="69" y="759"/>
                  <a:pt x="54" y="758"/>
                </a:cubicBezTo>
                <a:cubicBezTo>
                  <a:pt x="36" y="757"/>
                  <a:pt x="21" y="759"/>
                  <a:pt x="17" y="771"/>
                </a:cubicBezTo>
                <a:cubicBezTo>
                  <a:pt x="15" y="778"/>
                  <a:pt x="14" y="785"/>
                  <a:pt x="17" y="790"/>
                </a:cubicBezTo>
                <a:cubicBezTo>
                  <a:pt x="21" y="797"/>
                  <a:pt x="27" y="804"/>
                  <a:pt x="24" y="812"/>
                </a:cubicBezTo>
                <a:cubicBezTo>
                  <a:pt x="21" y="816"/>
                  <a:pt x="16" y="816"/>
                  <a:pt x="11" y="816"/>
                </a:cubicBezTo>
                <a:cubicBezTo>
                  <a:pt x="9" y="828"/>
                  <a:pt x="5" y="839"/>
                  <a:pt x="6" y="851"/>
                </a:cubicBezTo>
                <a:cubicBezTo>
                  <a:pt x="6" y="855"/>
                  <a:pt x="12" y="862"/>
                  <a:pt x="8" y="868"/>
                </a:cubicBezTo>
                <a:cubicBezTo>
                  <a:pt x="6" y="870"/>
                  <a:pt x="3" y="871"/>
                  <a:pt x="0" y="872"/>
                </a:cubicBezTo>
                <a:cubicBezTo>
                  <a:pt x="0" y="894"/>
                  <a:pt x="0" y="894"/>
                  <a:pt x="0" y="894"/>
                </a:cubicBezTo>
                <a:cubicBezTo>
                  <a:pt x="8" y="897"/>
                  <a:pt x="19" y="898"/>
                  <a:pt x="22" y="892"/>
                </a:cubicBezTo>
                <a:cubicBezTo>
                  <a:pt x="26" y="884"/>
                  <a:pt x="30" y="877"/>
                  <a:pt x="37" y="873"/>
                </a:cubicBezTo>
                <a:cubicBezTo>
                  <a:pt x="49" y="866"/>
                  <a:pt x="45" y="881"/>
                  <a:pt x="45" y="885"/>
                </a:cubicBezTo>
                <a:cubicBezTo>
                  <a:pt x="54" y="890"/>
                  <a:pt x="63" y="894"/>
                  <a:pt x="67" y="897"/>
                </a:cubicBezTo>
                <a:cubicBezTo>
                  <a:pt x="83" y="909"/>
                  <a:pt x="93" y="931"/>
                  <a:pt x="87" y="957"/>
                </a:cubicBezTo>
                <a:cubicBezTo>
                  <a:pt x="96" y="963"/>
                  <a:pt x="93" y="972"/>
                  <a:pt x="95" y="980"/>
                </a:cubicBezTo>
                <a:cubicBezTo>
                  <a:pt x="89" y="983"/>
                  <a:pt x="78" y="988"/>
                  <a:pt x="83" y="996"/>
                </a:cubicBezTo>
                <a:cubicBezTo>
                  <a:pt x="94" y="1019"/>
                  <a:pt x="101" y="1041"/>
                  <a:pt x="115" y="1064"/>
                </a:cubicBezTo>
                <a:cubicBezTo>
                  <a:pt x="149" y="1068"/>
                  <a:pt x="173" y="1089"/>
                  <a:pt x="188" y="1114"/>
                </a:cubicBezTo>
                <a:cubicBezTo>
                  <a:pt x="190" y="1118"/>
                  <a:pt x="196" y="1121"/>
                  <a:pt x="200" y="1118"/>
                </a:cubicBezTo>
                <a:cubicBezTo>
                  <a:pt x="203" y="1115"/>
                  <a:pt x="209" y="1114"/>
                  <a:pt x="214" y="1118"/>
                </a:cubicBezTo>
                <a:cubicBezTo>
                  <a:pt x="216" y="1121"/>
                  <a:pt x="220" y="1114"/>
                  <a:pt x="224" y="1113"/>
                </a:cubicBezTo>
                <a:cubicBezTo>
                  <a:pt x="227" y="1119"/>
                  <a:pt x="229" y="1126"/>
                  <a:pt x="234" y="1127"/>
                </a:cubicBezTo>
                <a:cubicBezTo>
                  <a:pt x="240" y="1129"/>
                  <a:pt x="248" y="1128"/>
                  <a:pt x="253" y="1131"/>
                </a:cubicBezTo>
                <a:cubicBezTo>
                  <a:pt x="270" y="1142"/>
                  <a:pt x="288" y="1149"/>
                  <a:pt x="299" y="1169"/>
                </a:cubicBezTo>
                <a:cubicBezTo>
                  <a:pt x="311" y="1170"/>
                  <a:pt x="319" y="1183"/>
                  <a:pt x="324" y="1192"/>
                </a:cubicBezTo>
                <a:cubicBezTo>
                  <a:pt x="329" y="1199"/>
                  <a:pt x="337" y="1185"/>
                  <a:pt x="340" y="1191"/>
                </a:cubicBezTo>
                <a:cubicBezTo>
                  <a:pt x="343" y="1195"/>
                  <a:pt x="341" y="1203"/>
                  <a:pt x="347" y="1204"/>
                </a:cubicBezTo>
                <a:cubicBezTo>
                  <a:pt x="353" y="1205"/>
                  <a:pt x="374" y="1205"/>
                  <a:pt x="376" y="1204"/>
                </a:cubicBezTo>
                <a:cubicBezTo>
                  <a:pt x="393" y="1189"/>
                  <a:pt x="387" y="1161"/>
                  <a:pt x="390" y="1143"/>
                </a:cubicBezTo>
                <a:cubicBezTo>
                  <a:pt x="392" y="1134"/>
                  <a:pt x="389" y="1122"/>
                  <a:pt x="392" y="1115"/>
                </a:cubicBezTo>
                <a:cubicBezTo>
                  <a:pt x="397" y="1104"/>
                  <a:pt x="394" y="1089"/>
                  <a:pt x="393" y="1080"/>
                </a:cubicBezTo>
                <a:cubicBezTo>
                  <a:pt x="389" y="1057"/>
                  <a:pt x="389" y="1038"/>
                  <a:pt x="394" y="1019"/>
                </a:cubicBezTo>
                <a:cubicBezTo>
                  <a:pt x="400" y="1021"/>
                  <a:pt x="401" y="1030"/>
                  <a:pt x="405" y="1032"/>
                </a:cubicBezTo>
                <a:cubicBezTo>
                  <a:pt x="411" y="1036"/>
                  <a:pt x="422" y="1036"/>
                  <a:pt x="424" y="1026"/>
                </a:cubicBezTo>
                <a:cubicBezTo>
                  <a:pt x="425" y="1024"/>
                  <a:pt x="422" y="1015"/>
                  <a:pt x="429" y="1018"/>
                </a:cubicBezTo>
                <a:cubicBezTo>
                  <a:pt x="439" y="1023"/>
                  <a:pt x="447" y="1015"/>
                  <a:pt x="454" y="1010"/>
                </a:cubicBezTo>
                <a:cubicBezTo>
                  <a:pt x="458" y="1008"/>
                  <a:pt x="457" y="1003"/>
                  <a:pt x="457" y="1000"/>
                </a:cubicBezTo>
                <a:cubicBezTo>
                  <a:pt x="462" y="997"/>
                  <a:pt x="463" y="1003"/>
                  <a:pt x="462" y="1006"/>
                </a:cubicBezTo>
                <a:cubicBezTo>
                  <a:pt x="460" y="1012"/>
                  <a:pt x="461" y="1019"/>
                  <a:pt x="460" y="1024"/>
                </a:cubicBezTo>
                <a:cubicBezTo>
                  <a:pt x="459" y="1027"/>
                  <a:pt x="453" y="1031"/>
                  <a:pt x="452" y="1033"/>
                </a:cubicBezTo>
                <a:cubicBezTo>
                  <a:pt x="449" y="1042"/>
                  <a:pt x="457" y="1050"/>
                  <a:pt x="455" y="1057"/>
                </a:cubicBezTo>
                <a:cubicBezTo>
                  <a:pt x="453" y="1066"/>
                  <a:pt x="448" y="1073"/>
                  <a:pt x="446" y="1081"/>
                </a:cubicBezTo>
                <a:cubicBezTo>
                  <a:pt x="452" y="1087"/>
                  <a:pt x="445" y="1091"/>
                  <a:pt x="442" y="1095"/>
                </a:cubicBezTo>
                <a:cubicBezTo>
                  <a:pt x="437" y="1104"/>
                  <a:pt x="435" y="1120"/>
                  <a:pt x="444" y="1125"/>
                </a:cubicBezTo>
                <a:cubicBezTo>
                  <a:pt x="449" y="1128"/>
                  <a:pt x="454" y="1123"/>
                  <a:pt x="461" y="1125"/>
                </a:cubicBezTo>
                <a:cubicBezTo>
                  <a:pt x="470" y="1114"/>
                  <a:pt x="473" y="1097"/>
                  <a:pt x="468" y="1086"/>
                </a:cubicBezTo>
                <a:cubicBezTo>
                  <a:pt x="464" y="1077"/>
                  <a:pt x="484" y="1072"/>
                  <a:pt x="486" y="1068"/>
                </a:cubicBezTo>
                <a:cubicBezTo>
                  <a:pt x="493" y="1055"/>
                  <a:pt x="500" y="1046"/>
                  <a:pt x="506" y="1039"/>
                </a:cubicBezTo>
                <a:cubicBezTo>
                  <a:pt x="513" y="1042"/>
                  <a:pt x="512" y="1036"/>
                  <a:pt x="513" y="1032"/>
                </a:cubicBezTo>
                <a:cubicBezTo>
                  <a:pt x="514" y="1030"/>
                  <a:pt x="519" y="1025"/>
                  <a:pt x="521" y="1024"/>
                </a:cubicBezTo>
                <a:cubicBezTo>
                  <a:pt x="521" y="1022"/>
                  <a:pt x="521" y="1022"/>
                  <a:pt x="521" y="1022"/>
                </a:cubicBezTo>
                <a:cubicBezTo>
                  <a:pt x="521" y="1024"/>
                  <a:pt x="521" y="1024"/>
                  <a:pt x="521" y="1024"/>
                </a:cubicBezTo>
                <a:cubicBezTo>
                  <a:pt x="519" y="1038"/>
                  <a:pt x="519" y="1052"/>
                  <a:pt x="525" y="1064"/>
                </a:cubicBezTo>
                <a:cubicBezTo>
                  <a:pt x="528" y="1068"/>
                  <a:pt x="533" y="1065"/>
                  <a:pt x="542" y="1066"/>
                </a:cubicBezTo>
                <a:cubicBezTo>
                  <a:pt x="530" y="1075"/>
                  <a:pt x="518" y="1096"/>
                  <a:pt x="532" y="1110"/>
                </a:cubicBezTo>
                <a:cubicBezTo>
                  <a:pt x="538" y="1107"/>
                  <a:pt x="541" y="1110"/>
                  <a:pt x="538" y="1115"/>
                </a:cubicBezTo>
                <a:cubicBezTo>
                  <a:pt x="545" y="1124"/>
                  <a:pt x="561" y="1123"/>
                  <a:pt x="563" y="1132"/>
                </a:cubicBezTo>
                <a:cubicBezTo>
                  <a:pt x="564" y="1138"/>
                  <a:pt x="563" y="1147"/>
                  <a:pt x="563" y="1150"/>
                </a:cubicBezTo>
                <a:cubicBezTo>
                  <a:pt x="553" y="1154"/>
                  <a:pt x="556" y="1166"/>
                  <a:pt x="556" y="1173"/>
                </a:cubicBezTo>
                <a:cubicBezTo>
                  <a:pt x="557" y="1186"/>
                  <a:pt x="545" y="1193"/>
                  <a:pt x="541" y="1201"/>
                </a:cubicBezTo>
                <a:cubicBezTo>
                  <a:pt x="538" y="1207"/>
                  <a:pt x="536" y="1218"/>
                  <a:pt x="546" y="1225"/>
                </a:cubicBezTo>
                <a:cubicBezTo>
                  <a:pt x="552" y="1217"/>
                  <a:pt x="566" y="1204"/>
                  <a:pt x="583" y="1215"/>
                </a:cubicBezTo>
                <a:cubicBezTo>
                  <a:pt x="580" y="1206"/>
                  <a:pt x="576" y="1200"/>
                  <a:pt x="578" y="1193"/>
                </a:cubicBezTo>
                <a:cubicBezTo>
                  <a:pt x="580" y="1184"/>
                  <a:pt x="589" y="1172"/>
                  <a:pt x="599" y="1174"/>
                </a:cubicBezTo>
                <a:cubicBezTo>
                  <a:pt x="600" y="1178"/>
                  <a:pt x="605" y="1183"/>
                  <a:pt x="610" y="1178"/>
                </a:cubicBezTo>
                <a:cubicBezTo>
                  <a:pt x="616" y="1169"/>
                  <a:pt x="634" y="1165"/>
                  <a:pt x="654" y="1172"/>
                </a:cubicBezTo>
                <a:cubicBezTo>
                  <a:pt x="655" y="1181"/>
                  <a:pt x="657" y="1193"/>
                  <a:pt x="663" y="1200"/>
                </a:cubicBezTo>
                <a:cubicBezTo>
                  <a:pt x="668" y="1206"/>
                  <a:pt x="678" y="1201"/>
                  <a:pt x="680" y="1204"/>
                </a:cubicBezTo>
                <a:cubicBezTo>
                  <a:pt x="695" y="1221"/>
                  <a:pt x="711" y="1238"/>
                  <a:pt x="725" y="1251"/>
                </a:cubicBezTo>
                <a:cubicBezTo>
                  <a:pt x="754" y="1310"/>
                  <a:pt x="754" y="1310"/>
                  <a:pt x="754" y="1310"/>
                </a:cubicBezTo>
                <a:cubicBezTo>
                  <a:pt x="756" y="1313"/>
                  <a:pt x="759" y="1313"/>
                  <a:pt x="759" y="1313"/>
                </a:cubicBezTo>
                <a:cubicBezTo>
                  <a:pt x="763" y="1320"/>
                  <a:pt x="771" y="1324"/>
                  <a:pt x="778" y="1330"/>
                </a:cubicBezTo>
                <a:cubicBezTo>
                  <a:pt x="756" y="1327"/>
                  <a:pt x="736" y="1309"/>
                  <a:pt x="733" y="1291"/>
                </a:cubicBezTo>
                <a:cubicBezTo>
                  <a:pt x="732" y="1281"/>
                  <a:pt x="721" y="1265"/>
                  <a:pt x="718" y="1260"/>
                </a:cubicBezTo>
                <a:cubicBezTo>
                  <a:pt x="701" y="1241"/>
                  <a:pt x="683" y="1221"/>
                  <a:pt x="654" y="1213"/>
                </a:cubicBezTo>
                <a:cubicBezTo>
                  <a:pt x="660" y="1202"/>
                  <a:pt x="650" y="1201"/>
                  <a:pt x="645" y="1198"/>
                </a:cubicBezTo>
                <a:cubicBezTo>
                  <a:pt x="641" y="1195"/>
                  <a:pt x="635" y="1198"/>
                  <a:pt x="631" y="1196"/>
                </a:cubicBezTo>
                <a:cubicBezTo>
                  <a:pt x="628" y="1195"/>
                  <a:pt x="622" y="1187"/>
                  <a:pt x="619" y="1186"/>
                </a:cubicBezTo>
                <a:cubicBezTo>
                  <a:pt x="613" y="1184"/>
                  <a:pt x="601" y="1185"/>
                  <a:pt x="603" y="1195"/>
                </a:cubicBezTo>
                <a:cubicBezTo>
                  <a:pt x="605" y="1206"/>
                  <a:pt x="610" y="1216"/>
                  <a:pt x="608" y="1228"/>
                </a:cubicBezTo>
                <a:cubicBezTo>
                  <a:pt x="597" y="1224"/>
                  <a:pt x="588" y="1240"/>
                  <a:pt x="583" y="1237"/>
                </a:cubicBezTo>
                <a:cubicBezTo>
                  <a:pt x="566" y="1230"/>
                  <a:pt x="559" y="1249"/>
                  <a:pt x="555" y="1253"/>
                </a:cubicBezTo>
                <a:cubicBezTo>
                  <a:pt x="539" y="1263"/>
                  <a:pt x="526" y="1265"/>
                  <a:pt x="512" y="1273"/>
                </a:cubicBezTo>
                <a:cubicBezTo>
                  <a:pt x="509" y="1339"/>
                  <a:pt x="509" y="1339"/>
                  <a:pt x="509" y="1339"/>
                </a:cubicBezTo>
                <a:cubicBezTo>
                  <a:pt x="508" y="1345"/>
                  <a:pt x="511" y="1351"/>
                  <a:pt x="516" y="1356"/>
                </a:cubicBezTo>
                <a:cubicBezTo>
                  <a:pt x="522" y="1363"/>
                  <a:pt x="539" y="1357"/>
                  <a:pt x="545" y="1365"/>
                </a:cubicBezTo>
                <a:cubicBezTo>
                  <a:pt x="549" y="1370"/>
                  <a:pt x="538" y="1372"/>
                  <a:pt x="539" y="1374"/>
                </a:cubicBezTo>
                <a:cubicBezTo>
                  <a:pt x="549" y="1400"/>
                  <a:pt x="552" y="1430"/>
                  <a:pt x="560" y="1445"/>
                </a:cubicBezTo>
                <a:cubicBezTo>
                  <a:pt x="578" y="1462"/>
                  <a:pt x="585" y="1478"/>
                  <a:pt x="596" y="1492"/>
                </a:cubicBezTo>
                <a:cubicBezTo>
                  <a:pt x="599" y="1496"/>
                  <a:pt x="593" y="1510"/>
                  <a:pt x="600" y="1517"/>
                </a:cubicBezTo>
                <a:cubicBezTo>
                  <a:pt x="609" y="1526"/>
                  <a:pt x="623" y="1536"/>
                  <a:pt x="633" y="1546"/>
                </a:cubicBezTo>
                <a:cubicBezTo>
                  <a:pt x="644" y="1558"/>
                  <a:pt x="665" y="1550"/>
                  <a:pt x="674" y="1540"/>
                </a:cubicBezTo>
                <a:cubicBezTo>
                  <a:pt x="694" y="1542"/>
                  <a:pt x="721" y="1549"/>
                  <a:pt x="735" y="1535"/>
                </a:cubicBezTo>
                <a:cubicBezTo>
                  <a:pt x="734" y="1543"/>
                  <a:pt x="734" y="1557"/>
                  <a:pt x="722" y="1555"/>
                </a:cubicBezTo>
                <a:cubicBezTo>
                  <a:pt x="710" y="1553"/>
                  <a:pt x="686" y="1552"/>
                  <a:pt x="671" y="1557"/>
                </a:cubicBezTo>
                <a:cubicBezTo>
                  <a:pt x="667" y="1559"/>
                  <a:pt x="661" y="1580"/>
                  <a:pt x="662" y="1588"/>
                </a:cubicBezTo>
                <a:cubicBezTo>
                  <a:pt x="664" y="1620"/>
                  <a:pt x="678" y="1643"/>
                  <a:pt x="696" y="1664"/>
                </a:cubicBezTo>
                <a:cubicBezTo>
                  <a:pt x="699" y="1669"/>
                  <a:pt x="698" y="1675"/>
                  <a:pt x="698" y="1679"/>
                </a:cubicBezTo>
                <a:cubicBezTo>
                  <a:pt x="711" y="1684"/>
                  <a:pt x="717" y="1697"/>
                  <a:pt x="729" y="1709"/>
                </a:cubicBezTo>
                <a:cubicBezTo>
                  <a:pt x="771" y="1708"/>
                  <a:pt x="797" y="1684"/>
                  <a:pt x="822" y="1666"/>
                </a:cubicBezTo>
                <a:cubicBezTo>
                  <a:pt x="826" y="1663"/>
                  <a:pt x="834" y="1668"/>
                  <a:pt x="840" y="1669"/>
                </a:cubicBezTo>
                <a:cubicBezTo>
                  <a:pt x="834" y="1701"/>
                  <a:pt x="815" y="1720"/>
                  <a:pt x="799" y="1735"/>
                </a:cubicBezTo>
                <a:cubicBezTo>
                  <a:pt x="791" y="1742"/>
                  <a:pt x="785" y="1740"/>
                  <a:pt x="781" y="1740"/>
                </a:cubicBezTo>
                <a:cubicBezTo>
                  <a:pt x="778" y="1749"/>
                  <a:pt x="777" y="1758"/>
                  <a:pt x="778" y="1767"/>
                </a:cubicBezTo>
                <a:cubicBezTo>
                  <a:pt x="770" y="1763"/>
                  <a:pt x="763" y="1771"/>
                  <a:pt x="761" y="1777"/>
                </a:cubicBezTo>
                <a:cubicBezTo>
                  <a:pt x="756" y="1790"/>
                  <a:pt x="774" y="1788"/>
                  <a:pt x="774" y="1796"/>
                </a:cubicBezTo>
                <a:cubicBezTo>
                  <a:pt x="775" y="1806"/>
                  <a:pt x="787" y="1800"/>
                  <a:pt x="791" y="1797"/>
                </a:cubicBezTo>
                <a:cubicBezTo>
                  <a:pt x="807" y="1785"/>
                  <a:pt x="828" y="1784"/>
                  <a:pt x="850" y="1780"/>
                </a:cubicBezTo>
                <a:cubicBezTo>
                  <a:pt x="866" y="1777"/>
                  <a:pt x="879" y="1765"/>
                  <a:pt x="895" y="1767"/>
                </a:cubicBezTo>
                <a:cubicBezTo>
                  <a:pt x="920" y="1771"/>
                  <a:pt x="938" y="1755"/>
                  <a:pt x="963" y="1751"/>
                </a:cubicBezTo>
                <a:cubicBezTo>
                  <a:pt x="966" y="1750"/>
                  <a:pt x="971" y="1750"/>
                  <a:pt x="979" y="1752"/>
                </a:cubicBezTo>
                <a:cubicBezTo>
                  <a:pt x="989" y="1754"/>
                  <a:pt x="1000" y="1761"/>
                  <a:pt x="1012" y="1763"/>
                </a:cubicBezTo>
                <a:cubicBezTo>
                  <a:pt x="1035" y="1767"/>
                  <a:pt x="1055" y="1758"/>
                  <a:pt x="1056" y="1737"/>
                </a:cubicBezTo>
                <a:cubicBezTo>
                  <a:pt x="1056" y="1733"/>
                  <a:pt x="1056" y="1722"/>
                  <a:pt x="1056" y="1717"/>
                </a:cubicBezTo>
                <a:cubicBezTo>
                  <a:pt x="1061" y="1716"/>
                  <a:pt x="1067" y="1712"/>
                  <a:pt x="1064" y="1706"/>
                </a:cubicBezTo>
                <a:cubicBezTo>
                  <a:pt x="1064" y="1705"/>
                  <a:pt x="1063" y="1699"/>
                  <a:pt x="1063" y="1698"/>
                </a:cubicBezTo>
                <a:cubicBezTo>
                  <a:pt x="1067" y="1702"/>
                  <a:pt x="1074" y="1700"/>
                  <a:pt x="1077" y="1705"/>
                </a:cubicBezTo>
                <a:cubicBezTo>
                  <a:pt x="1080" y="1711"/>
                  <a:pt x="1077" y="1721"/>
                  <a:pt x="1084" y="1724"/>
                </a:cubicBezTo>
                <a:cubicBezTo>
                  <a:pt x="1087" y="1725"/>
                  <a:pt x="1095" y="1723"/>
                  <a:pt x="1097" y="1724"/>
                </a:cubicBezTo>
                <a:cubicBezTo>
                  <a:pt x="1100" y="1725"/>
                  <a:pt x="1106" y="1734"/>
                  <a:pt x="1109" y="1734"/>
                </a:cubicBezTo>
                <a:cubicBezTo>
                  <a:pt x="1119" y="1734"/>
                  <a:pt x="1128" y="1723"/>
                  <a:pt x="1136" y="1723"/>
                </a:cubicBezTo>
                <a:cubicBezTo>
                  <a:pt x="1144" y="1722"/>
                  <a:pt x="1141" y="1732"/>
                  <a:pt x="1140" y="1737"/>
                </a:cubicBezTo>
                <a:cubicBezTo>
                  <a:pt x="1139" y="1740"/>
                  <a:pt x="1137" y="1747"/>
                  <a:pt x="1136" y="1750"/>
                </a:cubicBezTo>
                <a:cubicBezTo>
                  <a:pt x="1156" y="1769"/>
                  <a:pt x="1148" y="1808"/>
                  <a:pt x="1134" y="1829"/>
                </a:cubicBezTo>
                <a:cubicBezTo>
                  <a:pt x="1142" y="1841"/>
                  <a:pt x="1137" y="1853"/>
                  <a:pt x="1132" y="1862"/>
                </a:cubicBezTo>
                <a:cubicBezTo>
                  <a:pt x="1122" y="1877"/>
                  <a:pt x="1130" y="1897"/>
                  <a:pt x="1145" y="1900"/>
                </a:cubicBezTo>
                <a:cubicBezTo>
                  <a:pt x="1150" y="1901"/>
                  <a:pt x="1154" y="1906"/>
                  <a:pt x="1154" y="1911"/>
                </a:cubicBezTo>
                <a:cubicBezTo>
                  <a:pt x="1155" y="1916"/>
                  <a:pt x="1155" y="1931"/>
                  <a:pt x="1155" y="1936"/>
                </a:cubicBezTo>
                <a:cubicBezTo>
                  <a:pt x="1170" y="1939"/>
                  <a:pt x="1170" y="1939"/>
                  <a:pt x="1170" y="1939"/>
                </a:cubicBezTo>
                <a:cubicBezTo>
                  <a:pt x="1164" y="1925"/>
                  <a:pt x="1184" y="1934"/>
                  <a:pt x="1185" y="1932"/>
                </a:cubicBezTo>
                <a:cubicBezTo>
                  <a:pt x="1214" y="1887"/>
                  <a:pt x="1238" y="1835"/>
                  <a:pt x="1261" y="1785"/>
                </a:cubicBezTo>
                <a:cubicBezTo>
                  <a:pt x="1263" y="1780"/>
                  <a:pt x="1257" y="1767"/>
                  <a:pt x="1265" y="1765"/>
                </a:cubicBezTo>
                <a:cubicBezTo>
                  <a:pt x="1274" y="1763"/>
                  <a:pt x="1284" y="1764"/>
                  <a:pt x="1289" y="1756"/>
                </a:cubicBezTo>
                <a:cubicBezTo>
                  <a:pt x="1298" y="1741"/>
                  <a:pt x="1298" y="1716"/>
                  <a:pt x="1308" y="1702"/>
                </a:cubicBezTo>
                <a:cubicBezTo>
                  <a:pt x="1312" y="1695"/>
                  <a:pt x="1303" y="1691"/>
                  <a:pt x="1304" y="1684"/>
                </a:cubicBezTo>
                <a:cubicBezTo>
                  <a:pt x="1306" y="1679"/>
                  <a:pt x="1311" y="1679"/>
                  <a:pt x="1314" y="1682"/>
                </a:cubicBezTo>
                <a:cubicBezTo>
                  <a:pt x="1319" y="1681"/>
                  <a:pt x="1324" y="1681"/>
                  <a:pt x="1326" y="1687"/>
                </a:cubicBezTo>
                <a:cubicBezTo>
                  <a:pt x="1332" y="1707"/>
                  <a:pt x="1341" y="1721"/>
                  <a:pt x="1344" y="1741"/>
                </a:cubicBezTo>
                <a:cubicBezTo>
                  <a:pt x="1346" y="1758"/>
                  <a:pt x="1338" y="1772"/>
                  <a:pt x="1338" y="1786"/>
                </a:cubicBezTo>
                <a:cubicBezTo>
                  <a:pt x="1339" y="1792"/>
                  <a:pt x="1337" y="1803"/>
                  <a:pt x="1345" y="1805"/>
                </a:cubicBezTo>
                <a:cubicBezTo>
                  <a:pt x="1355" y="1808"/>
                  <a:pt x="1365" y="1810"/>
                  <a:pt x="1372" y="1808"/>
                </a:cubicBezTo>
                <a:cubicBezTo>
                  <a:pt x="1384" y="1804"/>
                  <a:pt x="1397" y="1802"/>
                  <a:pt x="1409" y="1797"/>
                </a:cubicBezTo>
                <a:cubicBezTo>
                  <a:pt x="1419" y="1792"/>
                  <a:pt x="1432" y="1787"/>
                  <a:pt x="1443" y="1786"/>
                </a:cubicBezTo>
                <a:cubicBezTo>
                  <a:pt x="1460" y="1784"/>
                  <a:pt x="1474" y="1782"/>
                  <a:pt x="1491" y="1785"/>
                </a:cubicBezTo>
                <a:cubicBezTo>
                  <a:pt x="1506" y="1788"/>
                  <a:pt x="1522" y="1785"/>
                  <a:pt x="1537" y="1784"/>
                </a:cubicBezTo>
                <a:cubicBezTo>
                  <a:pt x="1538" y="1783"/>
                  <a:pt x="1539" y="1781"/>
                  <a:pt x="1540" y="1780"/>
                </a:cubicBezTo>
                <a:cubicBezTo>
                  <a:pt x="1539" y="1781"/>
                  <a:pt x="1538" y="1782"/>
                  <a:pt x="1538" y="1784"/>
                </a:cubicBezTo>
                <a:cubicBezTo>
                  <a:pt x="1538" y="1784"/>
                  <a:pt x="1538" y="1784"/>
                  <a:pt x="1538" y="1784"/>
                </a:cubicBezTo>
                <a:cubicBezTo>
                  <a:pt x="1538" y="1783"/>
                  <a:pt x="1539" y="1784"/>
                  <a:pt x="1539" y="1785"/>
                </a:cubicBezTo>
                <a:cubicBezTo>
                  <a:pt x="1539" y="1785"/>
                  <a:pt x="1539" y="1785"/>
                  <a:pt x="1539" y="1785"/>
                </a:cubicBezTo>
                <a:cubicBezTo>
                  <a:pt x="1539" y="1785"/>
                  <a:pt x="1539" y="1785"/>
                  <a:pt x="1539" y="1785"/>
                </a:cubicBezTo>
                <a:cubicBezTo>
                  <a:pt x="1555" y="1796"/>
                  <a:pt x="1574" y="1777"/>
                  <a:pt x="1586" y="1773"/>
                </a:cubicBezTo>
                <a:cubicBezTo>
                  <a:pt x="1576" y="1786"/>
                  <a:pt x="1565" y="1792"/>
                  <a:pt x="1553" y="1798"/>
                </a:cubicBezTo>
                <a:cubicBezTo>
                  <a:pt x="1537" y="1801"/>
                  <a:pt x="1537" y="1801"/>
                  <a:pt x="1537" y="1801"/>
                </a:cubicBezTo>
                <a:cubicBezTo>
                  <a:pt x="1537" y="1801"/>
                  <a:pt x="1537" y="1801"/>
                  <a:pt x="1537" y="1801"/>
                </a:cubicBezTo>
                <a:cubicBezTo>
                  <a:pt x="1528" y="1801"/>
                  <a:pt x="1519" y="1802"/>
                  <a:pt x="1510" y="1804"/>
                </a:cubicBezTo>
                <a:cubicBezTo>
                  <a:pt x="1509" y="1804"/>
                  <a:pt x="1509" y="1804"/>
                  <a:pt x="1509" y="1804"/>
                </a:cubicBezTo>
                <a:cubicBezTo>
                  <a:pt x="1507" y="1804"/>
                  <a:pt x="1507" y="1804"/>
                  <a:pt x="1507" y="1804"/>
                </a:cubicBezTo>
                <a:cubicBezTo>
                  <a:pt x="1500" y="1804"/>
                  <a:pt x="1500" y="1804"/>
                  <a:pt x="1500" y="1804"/>
                </a:cubicBezTo>
                <a:cubicBezTo>
                  <a:pt x="1484" y="1804"/>
                  <a:pt x="1484" y="1804"/>
                  <a:pt x="1484" y="1804"/>
                </a:cubicBezTo>
                <a:cubicBezTo>
                  <a:pt x="1484" y="1804"/>
                  <a:pt x="1484" y="1804"/>
                  <a:pt x="1484" y="1804"/>
                </a:cubicBezTo>
                <a:cubicBezTo>
                  <a:pt x="1478" y="1810"/>
                  <a:pt x="1474" y="1818"/>
                  <a:pt x="1466" y="1822"/>
                </a:cubicBezTo>
                <a:cubicBezTo>
                  <a:pt x="1462" y="1824"/>
                  <a:pt x="1453" y="1819"/>
                  <a:pt x="1449" y="1827"/>
                </a:cubicBezTo>
                <a:cubicBezTo>
                  <a:pt x="1443" y="1839"/>
                  <a:pt x="1428" y="1850"/>
                  <a:pt x="1424" y="1866"/>
                </a:cubicBezTo>
                <a:cubicBezTo>
                  <a:pt x="1405" y="1865"/>
                  <a:pt x="1392" y="1872"/>
                  <a:pt x="1383" y="1881"/>
                </a:cubicBezTo>
                <a:cubicBezTo>
                  <a:pt x="1380" y="1884"/>
                  <a:pt x="1371" y="1881"/>
                  <a:pt x="1366" y="1884"/>
                </a:cubicBezTo>
                <a:cubicBezTo>
                  <a:pt x="1359" y="1889"/>
                  <a:pt x="1363" y="1897"/>
                  <a:pt x="1365" y="1904"/>
                </a:cubicBezTo>
                <a:cubicBezTo>
                  <a:pt x="1368" y="1907"/>
                  <a:pt x="1371" y="1910"/>
                  <a:pt x="1375" y="1910"/>
                </a:cubicBezTo>
                <a:cubicBezTo>
                  <a:pt x="1371" y="1910"/>
                  <a:pt x="1368" y="1907"/>
                  <a:pt x="1365" y="1904"/>
                </a:cubicBezTo>
                <a:cubicBezTo>
                  <a:pt x="1359" y="1907"/>
                  <a:pt x="1354" y="1909"/>
                  <a:pt x="1348" y="1910"/>
                </a:cubicBezTo>
                <a:cubicBezTo>
                  <a:pt x="1349" y="1914"/>
                  <a:pt x="1348" y="1919"/>
                  <a:pt x="1344" y="1919"/>
                </a:cubicBezTo>
                <a:cubicBezTo>
                  <a:pt x="1335" y="1920"/>
                  <a:pt x="1330" y="1928"/>
                  <a:pt x="1327" y="1934"/>
                </a:cubicBezTo>
                <a:cubicBezTo>
                  <a:pt x="1322" y="1945"/>
                  <a:pt x="1313" y="1956"/>
                  <a:pt x="1310" y="1968"/>
                </a:cubicBezTo>
                <a:cubicBezTo>
                  <a:pt x="1308" y="1975"/>
                  <a:pt x="1317" y="1984"/>
                  <a:pt x="1324" y="1980"/>
                </a:cubicBezTo>
                <a:cubicBezTo>
                  <a:pt x="1332" y="1975"/>
                  <a:pt x="1335" y="1984"/>
                  <a:pt x="1331" y="1989"/>
                </a:cubicBezTo>
                <a:cubicBezTo>
                  <a:pt x="1330" y="1990"/>
                  <a:pt x="1320" y="1989"/>
                  <a:pt x="1316" y="1989"/>
                </a:cubicBezTo>
                <a:cubicBezTo>
                  <a:pt x="1316" y="1999"/>
                  <a:pt x="1318" y="2010"/>
                  <a:pt x="1313" y="2017"/>
                </a:cubicBezTo>
                <a:cubicBezTo>
                  <a:pt x="1305" y="2028"/>
                  <a:pt x="1303" y="2040"/>
                  <a:pt x="1298" y="2052"/>
                </a:cubicBezTo>
                <a:cubicBezTo>
                  <a:pt x="1297" y="2055"/>
                  <a:pt x="1298" y="2068"/>
                  <a:pt x="1298" y="2072"/>
                </a:cubicBezTo>
                <a:cubicBezTo>
                  <a:pt x="1289" y="2077"/>
                  <a:pt x="1295" y="2087"/>
                  <a:pt x="1290" y="2093"/>
                </a:cubicBezTo>
                <a:cubicBezTo>
                  <a:pt x="1292" y="2096"/>
                  <a:pt x="1291" y="2101"/>
                  <a:pt x="1293" y="2104"/>
                </a:cubicBezTo>
                <a:cubicBezTo>
                  <a:pt x="1291" y="2101"/>
                  <a:pt x="1292" y="2096"/>
                  <a:pt x="1290" y="2093"/>
                </a:cubicBezTo>
                <a:cubicBezTo>
                  <a:pt x="1286" y="2094"/>
                  <a:pt x="1283" y="2100"/>
                  <a:pt x="1277" y="2098"/>
                </a:cubicBezTo>
                <a:cubicBezTo>
                  <a:pt x="1257" y="2118"/>
                  <a:pt x="1242" y="2141"/>
                  <a:pt x="1243" y="2185"/>
                </a:cubicBezTo>
                <a:cubicBezTo>
                  <a:pt x="1243" y="2190"/>
                  <a:pt x="1252" y="2203"/>
                  <a:pt x="1249" y="2216"/>
                </a:cubicBezTo>
                <a:cubicBezTo>
                  <a:pt x="1248" y="2224"/>
                  <a:pt x="1258" y="2226"/>
                  <a:pt x="1264" y="2227"/>
                </a:cubicBezTo>
                <a:cubicBezTo>
                  <a:pt x="1264" y="2273"/>
                  <a:pt x="1264" y="2273"/>
                  <a:pt x="1264" y="2273"/>
                </a:cubicBezTo>
                <a:cubicBezTo>
                  <a:pt x="1264" y="2279"/>
                  <a:pt x="1269" y="2281"/>
                  <a:pt x="1269" y="2287"/>
                </a:cubicBezTo>
                <a:cubicBezTo>
                  <a:pt x="1285" y="2287"/>
                  <a:pt x="1285" y="2287"/>
                  <a:pt x="1285" y="2287"/>
                </a:cubicBezTo>
                <a:cubicBezTo>
                  <a:pt x="1285" y="2282"/>
                  <a:pt x="1287" y="2275"/>
                  <a:pt x="1293" y="2273"/>
                </a:cubicBezTo>
                <a:cubicBezTo>
                  <a:pt x="1298" y="2271"/>
                  <a:pt x="1302" y="2284"/>
                  <a:pt x="1308" y="2280"/>
                </a:cubicBezTo>
                <a:cubicBezTo>
                  <a:pt x="1325" y="2269"/>
                  <a:pt x="1340" y="2260"/>
                  <a:pt x="1360" y="2253"/>
                </a:cubicBezTo>
                <a:cubicBezTo>
                  <a:pt x="1366" y="2252"/>
                  <a:pt x="1375" y="2262"/>
                  <a:pt x="1383" y="2259"/>
                </a:cubicBezTo>
                <a:cubicBezTo>
                  <a:pt x="1393" y="2256"/>
                  <a:pt x="1393" y="2244"/>
                  <a:pt x="1395" y="2236"/>
                </a:cubicBezTo>
                <a:cubicBezTo>
                  <a:pt x="1407" y="2241"/>
                  <a:pt x="1411" y="2229"/>
                  <a:pt x="1419" y="2226"/>
                </a:cubicBezTo>
                <a:cubicBezTo>
                  <a:pt x="1437" y="2219"/>
                  <a:pt x="1459" y="2214"/>
                  <a:pt x="1465" y="2194"/>
                </a:cubicBezTo>
                <a:cubicBezTo>
                  <a:pt x="1468" y="2181"/>
                  <a:pt x="1480" y="2174"/>
                  <a:pt x="1495" y="2173"/>
                </a:cubicBezTo>
                <a:cubicBezTo>
                  <a:pt x="1498" y="2166"/>
                  <a:pt x="1512" y="2163"/>
                  <a:pt x="1513" y="2156"/>
                </a:cubicBezTo>
                <a:cubicBezTo>
                  <a:pt x="1514" y="2145"/>
                  <a:pt x="1506" y="2125"/>
                  <a:pt x="1517" y="2119"/>
                </a:cubicBezTo>
                <a:cubicBezTo>
                  <a:pt x="1524" y="2115"/>
                  <a:pt x="1532" y="2102"/>
                  <a:pt x="1532" y="2090"/>
                </a:cubicBezTo>
                <a:cubicBezTo>
                  <a:pt x="1534" y="2090"/>
                  <a:pt x="1547" y="2093"/>
                  <a:pt x="1548" y="2090"/>
                </a:cubicBezTo>
                <a:cubicBezTo>
                  <a:pt x="1563" y="2066"/>
                  <a:pt x="1574" y="2038"/>
                  <a:pt x="1591" y="2018"/>
                </a:cubicBezTo>
                <a:cubicBezTo>
                  <a:pt x="1593" y="2015"/>
                  <a:pt x="1592" y="2007"/>
                  <a:pt x="1592" y="2005"/>
                </a:cubicBezTo>
                <a:cubicBezTo>
                  <a:pt x="1629" y="2017"/>
                  <a:pt x="1629" y="2017"/>
                  <a:pt x="1629" y="2017"/>
                </a:cubicBezTo>
                <a:cubicBezTo>
                  <a:pt x="1645" y="2009"/>
                  <a:pt x="1655" y="1994"/>
                  <a:pt x="1664" y="1979"/>
                </a:cubicBezTo>
                <a:cubicBezTo>
                  <a:pt x="1665" y="1979"/>
                  <a:pt x="1669" y="1979"/>
                  <a:pt x="1670" y="1979"/>
                </a:cubicBezTo>
                <a:cubicBezTo>
                  <a:pt x="1683" y="1974"/>
                  <a:pt x="1679" y="1958"/>
                  <a:pt x="1685" y="1951"/>
                </a:cubicBezTo>
                <a:cubicBezTo>
                  <a:pt x="1692" y="1942"/>
                  <a:pt x="1697" y="1932"/>
                  <a:pt x="1693" y="1923"/>
                </a:cubicBezTo>
                <a:cubicBezTo>
                  <a:pt x="1696" y="1922"/>
                  <a:pt x="1705" y="1921"/>
                  <a:pt x="1707" y="1920"/>
                </a:cubicBezTo>
                <a:cubicBezTo>
                  <a:pt x="1712" y="1919"/>
                  <a:pt x="1711" y="1913"/>
                  <a:pt x="1712" y="1909"/>
                </a:cubicBezTo>
                <a:cubicBezTo>
                  <a:pt x="1714" y="1904"/>
                  <a:pt x="1721" y="1903"/>
                  <a:pt x="1725" y="1899"/>
                </a:cubicBezTo>
                <a:cubicBezTo>
                  <a:pt x="1721" y="1888"/>
                  <a:pt x="1734" y="1875"/>
                  <a:pt x="1725" y="1867"/>
                </a:cubicBezTo>
                <a:cubicBezTo>
                  <a:pt x="1718" y="1862"/>
                  <a:pt x="1706" y="1862"/>
                  <a:pt x="1699" y="1868"/>
                </a:cubicBezTo>
                <a:cubicBezTo>
                  <a:pt x="1699" y="1859"/>
                  <a:pt x="1698" y="1851"/>
                  <a:pt x="1702" y="1843"/>
                </a:cubicBezTo>
                <a:cubicBezTo>
                  <a:pt x="1703" y="1839"/>
                  <a:pt x="1700" y="1822"/>
                  <a:pt x="1697" y="1816"/>
                </a:cubicBezTo>
                <a:cubicBezTo>
                  <a:pt x="1696" y="1814"/>
                  <a:pt x="1696" y="1804"/>
                  <a:pt x="1703" y="1813"/>
                </a:cubicBezTo>
                <a:cubicBezTo>
                  <a:pt x="1706" y="1817"/>
                  <a:pt x="1712" y="1823"/>
                  <a:pt x="1719" y="1826"/>
                </a:cubicBezTo>
                <a:cubicBezTo>
                  <a:pt x="1723" y="1828"/>
                  <a:pt x="1730" y="1829"/>
                  <a:pt x="1733" y="1825"/>
                </a:cubicBezTo>
                <a:cubicBezTo>
                  <a:pt x="1740" y="1817"/>
                  <a:pt x="1752" y="1822"/>
                  <a:pt x="1755" y="1819"/>
                </a:cubicBezTo>
                <a:cubicBezTo>
                  <a:pt x="1766" y="1809"/>
                  <a:pt x="1782" y="1808"/>
                  <a:pt x="1788" y="1797"/>
                </a:cubicBezTo>
                <a:cubicBezTo>
                  <a:pt x="1845" y="1785"/>
                  <a:pt x="1879" y="1746"/>
                  <a:pt x="1915" y="1712"/>
                </a:cubicBezTo>
                <a:cubicBezTo>
                  <a:pt x="1930" y="1707"/>
                  <a:pt x="1940" y="1691"/>
                  <a:pt x="1935" y="167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0" name="Freeform 476"/>
          <p:cNvSpPr>
            <a:spLocks/>
          </p:cNvSpPr>
          <p:nvPr/>
        </p:nvSpPr>
        <p:spPr bwMode="auto">
          <a:xfrm>
            <a:off x="2755900" y="2341563"/>
            <a:ext cx="39688" cy="34925"/>
          </a:xfrm>
          <a:custGeom>
            <a:avLst/>
            <a:gdLst/>
            <a:ahLst/>
            <a:cxnLst>
              <a:cxn ang="0">
                <a:pos x="45" y="127"/>
              </a:cxn>
              <a:cxn ang="0">
                <a:pos x="98" y="106"/>
              </a:cxn>
              <a:cxn ang="0">
                <a:pos x="89" y="74"/>
              </a:cxn>
              <a:cxn ang="0">
                <a:pos x="117" y="74"/>
              </a:cxn>
              <a:cxn ang="0">
                <a:pos x="145" y="33"/>
              </a:cxn>
              <a:cxn ang="0">
                <a:pos x="141" y="10"/>
              </a:cxn>
              <a:cxn ang="0">
                <a:pos x="73" y="0"/>
              </a:cxn>
              <a:cxn ang="0">
                <a:pos x="49" y="23"/>
              </a:cxn>
              <a:cxn ang="0">
                <a:pos x="1" y="48"/>
              </a:cxn>
              <a:cxn ang="0">
                <a:pos x="45" y="127"/>
              </a:cxn>
            </a:cxnLst>
            <a:rect l="0" t="0" r="r" b="b"/>
            <a:pathLst>
              <a:path w="147" h="134">
                <a:moveTo>
                  <a:pt x="45" y="127"/>
                </a:moveTo>
                <a:cubicBezTo>
                  <a:pt x="64" y="134"/>
                  <a:pt x="81" y="117"/>
                  <a:pt x="98" y="106"/>
                </a:cubicBezTo>
                <a:cubicBezTo>
                  <a:pt x="105" y="102"/>
                  <a:pt x="104" y="82"/>
                  <a:pt x="89" y="74"/>
                </a:cubicBezTo>
                <a:cubicBezTo>
                  <a:pt x="97" y="63"/>
                  <a:pt x="107" y="76"/>
                  <a:pt x="117" y="74"/>
                </a:cubicBezTo>
                <a:cubicBezTo>
                  <a:pt x="136" y="69"/>
                  <a:pt x="140" y="50"/>
                  <a:pt x="145" y="33"/>
                </a:cubicBezTo>
                <a:cubicBezTo>
                  <a:pt x="147" y="28"/>
                  <a:pt x="147" y="14"/>
                  <a:pt x="141" y="10"/>
                </a:cubicBezTo>
                <a:cubicBezTo>
                  <a:pt x="123" y="0"/>
                  <a:pt x="100" y="1"/>
                  <a:pt x="73" y="0"/>
                </a:cubicBezTo>
                <a:cubicBezTo>
                  <a:pt x="68" y="0"/>
                  <a:pt x="66" y="21"/>
                  <a:pt x="49" y="23"/>
                </a:cubicBezTo>
                <a:cubicBezTo>
                  <a:pt x="29" y="25"/>
                  <a:pt x="1" y="37"/>
                  <a:pt x="1" y="48"/>
                </a:cubicBezTo>
                <a:cubicBezTo>
                  <a:pt x="0" y="87"/>
                  <a:pt x="17" y="117"/>
                  <a:pt x="45" y="12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1" name="Freeform 477"/>
          <p:cNvSpPr>
            <a:spLocks/>
          </p:cNvSpPr>
          <p:nvPr/>
        </p:nvSpPr>
        <p:spPr bwMode="auto">
          <a:xfrm>
            <a:off x="2649538" y="2427288"/>
            <a:ext cx="109538" cy="114300"/>
          </a:xfrm>
          <a:custGeom>
            <a:avLst/>
            <a:gdLst/>
            <a:ahLst/>
            <a:cxnLst>
              <a:cxn ang="0">
                <a:pos x="311" y="376"/>
              </a:cxn>
              <a:cxn ang="0">
                <a:pos x="380" y="249"/>
              </a:cxn>
              <a:cxn ang="0">
                <a:pos x="406" y="207"/>
              </a:cxn>
              <a:cxn ang="0">
                <a:pos x="388" y="178"/>
              </a:cxn>
              <a:cxn ang="0">
                <a:pos x="348" y="163"/>
              </a:cxn>
              <a:cxn ang="0">
                <a:pos x="395" y="154"/>
              </a:cxn>
              <a:cxn ang="0">
                <a:pos x="379" y="99"/>
              </a:cxn>
              <a:cxn ang="0">
                <a:pos x="333" y="73"/>
              </a:cxn>
              <a:cxn ang="0">
                <a:pos x="323" y="49"/>
              </a:cxn>
              <a:cxn ang="0">
                <a:pos x="301" y="47"/>
              </a:cxn>
              <a:cxn ang="0">
                <a:pos x="293" y="24"/>
              </a:cxn>
              <a:cxn ang="0">
                <a:pos x="264" y="19"/>
              </a:cxn>
              <a:cxn ang="0">
                <a:pos x="232" y="12"/>
              </a:cxn>
              <a:cxn ang="0">
                <a:pos x="221" y="17"/>
              </a:cxn>
              <a:cxn ang="0">
                <a:pos x="194" y="25"/>
              </a:cxn>
              <a:cxn ang="0">
                <a:pos x="161" y="35"/>
              </a:cxn>
              <a:cxn ang="0">
                <a:pos x="102" y="93"/>
              </a:cxn>
              <a:cxn ang="0">
                <a:pos x="44" y="140"/>
              </a:cxn>
              <a:cxn ang="0">
                <a:pos x="16" y="156"/>
              </a:cxn>
              <a:cxn ang="0">
                <a:pos x="8" y="181"/>
              </a:cxn>
              <a:cxn ang="0">
                <a:pos x="99" y="266"/>
              </a:cxn>
              <a:cxn ang="0">
                <a:pos x="148" y="338"/>
              </a:cxn>
              <a:cxn ang="0">
                <a:pos x="203" y="385"/>
              </a:cxn>
              <a:cxn ang="0">
                <a:pos x="217" y="398"/>
              </a:cxn>
              <a:cxn ang="0">
                <a:pos x="226" y="423"/>
              </a:cxn>
              <a:cxn ang="0">
                <a:pos x="272" y="425"/>
              </a:cxn>
              <a:cxn ang="0">
                <a:pos x="311" y="376"/>
              </a:cxn>
            </a:cxnLst>
            <a:rect l="0" t="0" r="r" b="b"/>
            <a:pathLst>
              <a:path w="411" h="429">
                <a:moveTo>
                  <a:pt x="311" y="376"/>
                </a:moveTo>
                <a:cubicBezTo>
                  <a:pt x="357" y="358"/>
                  <a:pt x="391" y="317"/>
                  <a:pt x="380" y="249"/>
                </a:cubicBezTo>
                <a:cubicBezTo>
                  <a:pt x="395" y="238"/>
                  <a:pt x="400" y="222"/>
                  <a:pt x="406" y="207"/>
                </a:cubicBezTo>
                <a:cubicBezTo>
                  <a:pt x="411" y="196"/>
                  <a:pt x="403" y="184"/>
                  <a:pt x="388" y="178"/>
                </a:cubicBezTo>
                <a:cubicBezTo>
                  <a:pt x="379" y="175"/>
                  <a:pt x="353" y="179"/>
                  <a:pt x="348" y="163"/>
                </a:cubicBezTo>
                <a:cubicBezTo>
                  <a:pt x="367" y="166"/>
                  <a:pt x="383" y="164"/>
                  <a:pt x="395" y="154"/>
                </a:cubicBezTo>
                <a:cubicBezTo>
                  <a:pt x="390" y="136"/>
                  <a:pt x="392" y="113"/>
                  <a:pt x="379" y="99"/>
                </a:cubicBezTo>
                <a:cubicBezTo>
                  <a:pt x="368" y="87"/>
                  <a:pt x="353" y="72"/>
                  <a:pt x="333" y="73"/>
                </a:cubicBezTo>
                <a:cubicBezTo>
                  <a:pt x="322" y="74"/>
                  <a:pt x="320" y="60"/>
                  <a:pt x="323" y="49"/>
                </a:cubicBezTo>
                <a:cubicBezTo>
                  <a:pt x="315" y="48"/>
                  <a:pt x="308" y="50"/>
                  <a:pt x="301" y="47"/>
                </a:cubicBezTo>
                <a:cubicBezTo>
                  <a:pt x="290" y="44"/>
                  <a:pt x="291" y="32"/>
                  <a:pt x="293" y="24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64" y="0"/>
                  <a:pt x="242" y="7"/>
                  <a:pt x="232" y="12"/>
                </a:cubicBezTo>
                <a:cubicBezTo>
                  <a:pt x="230" y="13"/>
                  <a:pt x="223" y="15"/>
                  <a:pt x="221" y="17"/>
                </a:cubicBezTo>
                <a:cubicBezTo>
                  <a:pt x="215" y="26"/>
                  <a:pt x="205" y="28"/>
                  <a:pt x="194" y="25"/>
                </a:cubicBezTo>
                <a:cubicBezTo>
                  <a:pt x="182" y="22"/>
                  <a:pt x="172" y="31"/>
                  <a:pt x="161" y="35"/>
                </a:cubicBezTo>
                <a:cubicBezTo>
                  <a:pt x="136" y="45"/>
                  <a:pt x="112" y="63"/>
                  <a:pt x="102" y="93"/>
                </a:cubicBezTo>
                <a:cubicBezTo>
                  <a:pt x="83" y="106"/>
                  <a:pt x="52" y="114"/>
                  <a:pt x="44" y="140"/>
                </a:cubicBezTo>
                <a:cubicBezTo>
                  <a:pt x="41" y="152"/>
                  <a:pt x="26" y="155"/>
                  <a:pt x="16" y="156"/>
                </a:cubicBezTo>
                <a:cubicBezTo>
                  <a:pt x="6" y="156"/>
                  <a:pt x="0" y="174"/>
                  <a:pt x="8" y="181"/>
                </a:cubicBezTo>
                <a:cubicBezTo>
                  <a:pt x="99" y="266"/>
                  <a:pt x="99" y="266"/>
                  <a:pt x="99" y="266"/>
                </a:cubicBezTo>
                <a:cubicBezTo>
                  <a:pt x="117" y="287"/>
                  <a:pt x="155" y="299"/>
                  <a:pt x="148" y="338"/>
                </a:cubicBezTo>
                <a:cubicBezTo>
                  <a:pt x="143" y="367"/>
                  <a:pt x="182" y="380"/>
                  <a:pt x="203" y="385"/>
                </a:cubicBezTo>
                <a:cubicBezTo>
                  <a:pt x="198" y="396"/>
                  <a:pt x="205" y="404"/>
                  <a:pt x="217" y="398"/>
                </a:cubicBezTo>
                <a:cubicBezTo>
                  <a:pt x="218" y="409"/>
                  <a:pt x="218" y="420"/>
                  <a:pt x="226" y="423"/>
                </a:cubicBezTo>
                <a:cubicBezTo>
                  <a:pt x="234" y="427"/>
                  <a:pt x="266" y="429"/>
                  <a:pt x="272" y="425"/>
                </a:cubicBezTo>
                <a:cubicBezTo>
                  <a:pt x="290" y="413"/>
                  <a:pt x="312" y="396"/>
                  <a:pt x="311" y="37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2" name="Freeform 478"/>
          <p:cNvSpPr>
            <a:spLocks/>
          </p:cNvSpPr>
          <p:nvPr/>
        </p:nvSpPr>
        <p:spPr bwMode="auto">
          <a:xfrm>
            <a:off x="2760663" y="2532063"/>
            <a:ext cx="53975" cy="69850"/>
          </a:xfrm>
          <a:custGeom>
            <a:avLst/>
            <a:gdLst/>
            <a:ahLst/>
            <a:cxnLst>
              <a:cxn ang="0">
                <a:pos x="101" y="52"/>
              </a:cxn>
              <a:cxn ang="0">
                <a:pos x="102" y="99"/>
              </a:cxn>
              <a:cxn ang="0">
                <a:pos x="59" y="94"/>
              </a:cxn>
              <a:cxn ang="0">
                <a:pos x="14" y="125"/>
              </a:cxn>
              <a:cxn ang="0">
                <a:pos x="8" y="185"/>
              </a:cxn>
              <a:cxn ang="0">
                <a:pos x="137" y="255"/>
              </a:cxn>
              <a:cxn ang="0">
                <a:pos x="183" y="196"/>
              </a:cxn>
              <a:cxn ang="0">
                <a:pos x="196" y="83"/>
              </a:cxn>
              <a:cxn ang="0">
                <a:pos x="145" y="7"/>
              </a:cxn>
              <a:cxn ang="0">
                <a:pos x="91" y="33"/>
              </a:cxn>
              <a:cxn ang="0">
                <a:pos x="101" y="52"/>
              </a:cxn>
            </a:cxnLst>
            <a:rect l="0" t="0" r="r" b="b"/>
            <a:pathLst>
              <a:path w="201" h="257">
                <a:moveTo>
                  <a:pt x="101" y="52"/>
                </a:moveTo>
                <a:cubicBezTo>
                  <a:pt x="90" y="67"/>
                  <a:pt x="99" y="84"/>
                  <a:pt x="102" y="99"/>
                </a:cubicBezTo>
                <a:cubicBezTo>
                  <a:pt x="86" y="99"/>
                  <a:pt x="71" y="92"/>
                  <a:pt x="59" y="94"/>
                </a:cubicBezTo>
                <a:cubicBezTo>
                  <a:pt x="39" y="98"/>
                  <a:pt x="21" y="109"/>
                  <a:pt x="14" y="125"/>
                </a:cubicBezTo>
                <a:cubicBezTo>
                  <a:pt x="6" y="141"/>
                  <a:pt x="0" y="175"/>
                  <a:pt x="8" y="185"/>
                </a:cubicBezTo>
                <a:cubicBezTo>
                  <a:pt x="37" y="219"/>
                  <a:pt x="72" y="257"/>
                  <a:pt x="137" y="255"/>
                </a:cubicBezTo>
                <a:cubicBezTo>
                  <a:pt x="161" y="238"/>
                  <a:pt x="169" y="215"/>
                  <a:pt x="183" y="196"/>
                </a:cubicBezTo>
                <a:cubicBezTo>
                  <a:pt x="183" y="155"/>
                  <a:pt x="192" y="117"/>
                  <a:pt x="196" y="83"/>
                </a:cubicBezTo>
                <a:cubicBezTo>
                  <a:pt x="201" y="43"/>
                  <a:pt x="171" y="19"/>
                  <a:pt x="145" y="7"/>
                </a:cubicBezTo>
                <a:cubicBezTo>
                  <a:pt x="130" y="0"/>
                  <a:pt x="111" y="24"/>
                  <a:pt x="91" y="33"/>
                </a:cubicBezTo>
                <a:cubicBezTo>
                  <a:pt x="81" y="37"/>
                  <a:pt x="93" y="48"/>
                  <a:pt x="101" y="5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3" name="Freeform 479"/>
          <p:cNvSpPr>
            <a:spLocks/>
          </p:cNvSpPr>
          <p:nvPr/>
        </p:nvSpPr>
        <p:spPr bwMode="auto">
          <a:xfrm>
            <a:off x="2578100" y="2413001"/>
            <a:ext cx="76200" cy="28575"/>
          </a:xfrm>
          <a:custGeom>
            <a:avLst/>
            <a:gdLst/>
            <a:ahLst/>
            <a:cxnLst>
              <a:cxn ang="0">
                <a:pos x="280" y="90"/>
              </a:cxn>
              <a:cxn ang="0">
                <a:pos x="243" y="70"/>
              </a:cxn>
              <a:cxn ang="0">
                <a:pos x="244" y="20"/>
              </a:cxn>
              <a:cxn ang="0">
                <a:pos x="206" y="0"/>
              </a:cxn>
              <a:cxn ang="0">
                <a:pos x="116" y="3"/>
              </a:cxn>
              <a:cxn ang="0">
                <a:pos x="106" y="21"/>
              </a:cxn>
              <a:cxn ang="0">
                <a:pos x="58" y="25"/>
              </a:cxn>
              <a:cxn ang="0">
                <a:pos x="13" y="54"/>
              </a:cxn>
              <a:cxn ang="0">
                <a:pos x="0" y="57"/>
              </a:cxn>
              <a:cxn ang="0">
                <a:pos x="0" y="72"/>
              </a:cxn>
              <a:cxn ang="0">
                <a:pos x="37" y="98"/>
              </a:cxn>
              <a:cxn ang="0">
                <a:pos x="125" y="70"/>
              </a:cxn>
              <a:cxn ang="0">
                <a:pos x="141" y="60"/>
              </a:cxn>
              <a:cxn ang="0">
                <a:pos x="148" y="72"/>
              </a:cxn>
              <a:cxn ang="0">
                <a:pos x="181" y="67"/>
              </a:cxn>
              <a:cxn ang="0">
                <a:pos x="183" y="96"/>
              </a:cxn>
              <a:cxn ang="0">
                <a:pos x="272" y="112"/>
              </a:cxn>
              <a:cxn ang="0">
                <a:pos x="280" y="90"/>
              </a:cxn>
            </a:cxnLst>
            <a:rect l="0" t="0" r="r" b="b"/>
            <a:pathLst>
              <a:path w="282" h="112">
                <a:moveTo>
                  <a:pt x="280" y="90"/>
                </a:moveTo>
                <a:cubicBezTo>
                  <a:pt x="275" y="69"/>
                  <a:pt x="247" y="84"/>
                  <a:pt x="243" y="70"/>
                </a:cubicBezTo>
                <a:cubicBezTo>
                  <a:pt x="238" y="53"/>
                  <a:pt x="250" y="35"/>
                  <a:pt x="244" y="20"/>
                </a:cubicBezTo>
                <a:cubicBezTo>
                  <a:pt x="238" y="6"/>
                  <a:pt x="216" y="19"/>
                  <a:pt x="206" y="0"/>
                </a:cubicBezTo>
                <a:cubicBezTo>
                  <a:pt x="177" y="10"/>
                  <a:pt x="144" y="13"/>
                  <a:pt x="116" y="3"/>
                </a:cubicBezTo>
                <a:cubicBezTo>
                  <a:pt x="108" y="0"/>
                  <a:pt x="104" y="14"/>
                  <a:pt x="106" y="21"/>
                </a:cubicBezTo>
                <a:cubicBezTo>
                  <a:pt x="89" y="23"/>
                  <a:pt x="74" y="26"/>
                  <a:pt x="58" y="25"/>
                </a:cubicBezTo>
                <a:cubicBezTo>
                  <a:pt x="37" y="24"/>
                  <a:pt x="27" y="44"/>
                  <a:pt x="13" y="54"/>
                </a:cubicBezTo>
                <a:cubicBezTo>
                  <a:pt x="9" y="56"/>
                  <a:pt x="2" y="56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16" y="77"/>
                  <a:pt x="24" y="102"/>
                  <a:pt x="37" y="98"/>
                </a:cubicBezTo>
                <a:cubicBezTo>
                  <a:pt x="70" y="90"/>
                  <a:pt x="99" y="89"/>
                  <a:pt x="125" y="70"/>
                </a:cubicBezTo>
                <a:cubicBezTo>
                  <a:pt x="124" y="62"/>
                  <a:pt x="128" y="52"/>
                  <a:pt x="141" y="60"/>
                </a:cubicBezTo>
                <a:cubicBezTo>
                  <a:pt x="143" y="60"/>
                  <a:pt x="135" y="78"/>
                  <a:pt x="148" y="72"/>
                </a:cubicBezTo>
                <a:cubicBezTo>
                  <a:pt x="158" y="68"/>
                  <a:pt x="170" y="66"/>
                  <a:pt x="181" y="67"/>
                </a:cubicBezTo>
                <a:cubicBezTo>
                  <a:pt x="182" y="78"/>
                  <a:pt x="178" y="97"/>
                  <a:pt x="183" y="96"/>
                </a:cubicBezTo>
                <a:cubicBezTo>
                  <a:pt x="216" y="95"/>
                  <a:pt x="245" y="107"/>
                  <a:pt x="272" y="112"/>
                </a:cubicBezTo>
                <a:cubicBezTo>
                  <a:pt x="277" y="105"/>
                  <a:pt x="282" y="98"/>
                  <a:pt x="280" y="9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4" name="Freeform 480"/>
          <p:cNvSpPr>
            <a:spLocks/>
          </p:cNvSpPr>
          <p:nvPr/>
        </p:nvSpPr>
        <p:spPr bwMode="auto">
          <a:xfrm>
            <a:off x="2724150" y="2609851"/>
            <a:ext cx="38100" cy="31750"/>
          </a:xfrm>
          <a:custGeom>
            <a:avLst/>
            <a:gdLst/>
            <a:ahLst/>
            <a:cxnLst>
              <a:cxn ang="0">
                <a:pos x="87" y="114"/>
              </a:cxn>
              <a:cxn ang="0">
                <a:pos x="125" y="95"/>
              </a:cxn>
              <a:cxn ang="0">
                <a:pos x="124" y="37"/>
              </a:cxn>
              <a:cxn ang="0">
                <a:pos x="76" y="33"/>
              </a:cxn>
              <a:cxn ang="0">
                <a:pos x="47" y="18"/>
              </a:cxn>
              <a:cxn ang="0">
                <a:pos x="11" y="4"/>
              </a:cxn>
              <a:cxn ang="0">
                <a:pos x="3" y="22"/>
              </a:cxn>
              <a:cxn ang="0">
                <a:pos x="26" y="31"/>
              </a:cxn>
              <a:cxn ang="0">
                <a:pos x="12" y="54"/>
              </a:cxn>
              <a:cxn ang="0">
                <a:pos x="28" y="95"/>
              </a:cxn>
              <a:cxn ang="0">
                <a:pos x="58" y="102"/>
              </a:cxn>
              <a:cxn ang="0">
                <a:pos x="69" y="89"/>
              </a:cxn>
              <a:cxn ang="0">
                <a:pos x="87" y="114"/>
              </a:cxn>
            </a:cxnLst>
            <a:rect l="0" t="0" r="r" b="b"/>
            <a:pathLst>
              <a:path w="138" h="122">
                <a:moveTo>
                  <a:pt x="87" y="114"/>
                </a:moveTo>
                <a:cubicBezTo>
                  <a:pt x="102" y="122"/>
                  <a:pt x="110" y="92"/>
                  <a:pt x="125" y="95"/>
                </a:cubicBezTo>
                <a:cubicBezTo>
                  <a:pt x="135" y="78"/>
                  <a:pt x="138" y="54"/>
                  <a:pt x="124" y="37"/>
                </a:cubicBezTo>
                <a:cubicBezTo>
                  <a:pt x="111" y="22"/>
                  <a:pt x="91" y="29"/>
                  <a:pt x="76" y="33"/>
                </a:cubicBezTo>
                <a:cubicBezTo>
                  <a:pt x="68" y="19"/>
                  <a:pt x="50" y="25"/>
                  <a:pt x="47" y="18"/>
                </a:cubicBezTo>
                <a:cubicBezTo>
                  <a:pt x="40" y="1"/>
                  <a:pt x="24" y="0"/>
                  <a:pt x="11" y="4"/>
                </a:cubicBezTo>
                <a:cubicBezTo>
                  <a:pt x="4" y="7"/>
                  <a:pt x="0" y="14"/>
                  <a:pt x="3" y="22"/>
                </a:cubicBezTo>
                <a:cubicBezTo>
                  <a:pt x="8" y="33"/>
                  <a:pt x="18" y="32"/>
                  <a:pt x="26" y="31"/>
                </a:cubicBezTo>
                <a:cubicBezTo>
                  <a:pt x="31" y="43"/>
                  <a:pt x="21" y="52"/>
                  <a:pt x="12" y="54"/>
                </a:cubicBezTo>
                <a:cubicBezTo>
                  <a:pt x="7" y="71"/>
                  <a:pt x="17" y="86"/>
                  <a:pt x="28" y="95"/>
                </a:cubicBezTo>
                <a:cubicBezTo>
                  <a:pt x="34" y="101"/>
                  <a:pt x="46" y="103"/>
                  <a:pt x="58" y="102"/>
                </a:cubicBezTo>
                <a:cubicBezTo>
                  <a:pt x="55" y="94"/>
                  <a:pt x="57" y="81"/>
                  <a:pt x="69" y="89"/>
                </a:cubicBezTo>
                <a:cubicBezTo>
                  <a:pt x="72" y="91"/>
                  <a:pt x="80" y="110"/>
                  <a:pt x="87" y="11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5" name="Freeform 481"/>
          <p:cNvSpPr>
            <a:spLocks/>
          </p:cNvSpPr>
          <p:nvPr/>
        </p:nvSpPr>
        <p:spPr bwMode="auto">
          <a:xfrm>
            <a:off x="2844800" y="1982788"/>
            <a:ext cx="77788" cy="227013"/>
          </a:xfrm>
          <a:custGeom>
            <a:avLst/>
            <a:gdLst/>
            <a:ahLst/>
            <a:cxnLst>
              <a:cxn ang="0">
                <a:pos x="31" y="781"/>
              </a:cxn>
              <a:cxn ang="0">
                <a:pos x="68" y="845"/>
              </a:cxn>
              <a:cxn ang="0">
                <a:pos x="143" y="801"/>
              </a:cxn>
              <a:cxn ang="0">
                <a:pos x="185" y="703"/>
              </a:cxn>
              <a:cxn ang="0">
                <a:pos x="145" y="592"/>
              </a:cxn>
              <a:cxn ang="0">
                <a:pos x="142" y="480"/>
              </a:cxn>
              <a:cxn ang="0">
                <a:pos x="232" y="306"/>
              </a:cxn>
              <a:cxn ang="0">
                <a:pos x="221" y="266"/>
              </a:cxn>
              <a:cxn ang="0">
                <a:pos x="243" y="242"/>
              </a:cxn>
              <a:cxn ang="0">
                <a:pos x="268" y="153"/>
              </a:cxn>
              <a:cxn ang="0">
                <a:pos x="275" y="127"/>
              </a:cxn>
              <a:cxn ang="0">
                <a:pos x="292" y="69"/>
              </a:cxn>
              <a:cxn ang="0">
                <a:pos x="278" y="13"/>
              </a:cxn>
              <a:cxn ang="0">
                <a:pos x="239" y="12"/>
              </a:cxn>
              <a:cxn ang="0">
                <a:pos x="223" y="38"/>
              </a:cxn>
              <a:cxn ang="0">
                <a:pos x="223" y="78"/>
              </a:cxn>
              <a:cxn ang="0">
                <a:pos x="225" y="140"/>
              </a:cxn>
              <a:cxn ang="0">
                <a:pos x="184" y="184"/>
              </a:cxn>
              <a:cxn ang="0">
                <a:pos x="216" y="246"/>
              </a:cxn>
              <a:cxn ang="0">
                <a:pos x="194" y="231"/>
              </a:cxn>
              <a:cxn ang="0">
                <a:pos x="164" y="242"/>
              </a:cxn>
              <a:cxn ang="0">
                <a:pos x="194" y="286"/>
              </a:cxn>
              <a:cxn ang="0">
                <a:pos x="162" y="314"/>
              </a:cxn>
              <a:cxn ang="0">
                <a:pos x="143" y="289"/>
              </a:cxn>
              <a:cxn ang="0">
                <a:pos x="111" y="314"/>
              </a:cxn>
              <a:cxn ang="0">
                <a:pos x="119" y="375"/>
              </a:cxn>
              <a:cxn ang="0">
                <a:pos x="143" y="419"/>
              </a:cxn>
              <a:cxn ang="0">
                <a:pos x="120" y="408"/>
              </a:cxn>
              <a:cxn ang="0">
                <a:pos x="75" y="406"/>
              </a:cxn>
              <a:cxn ang="0">
                <a:pos x="50" y="443"/>
              </a:cxn>
              <a:cxn ang="0">
                <a:pos x="22" y="536"/>
              </a:cxn>
              <a:cxn ang="0">
                <a:pos x="22" y="599"/>
              </a:cxn>
              <a:cxn ang="0">
                <a:pos x="22" y="647"/>
              </a:cxn>
              <a:cxn ang="0">
                <a:pos x="32" y="667"/>
              </a:cxn>
              <a:cxn ang="0">
                <a:pos x="10" y="711"/>
              </a:cxn>
              <a:cxn ang="0">
                <a:pos x="1" y="769"/>
              </a:cxn>
            </a:cxnLst>
            <a:rect l="0" t="0" r="r" b="b"/>
            <a:pathLst>
              <a:path w="292" h="845">
                <a:moveTo>
                  <a:pt x="22" y="773"/>
                </a:moveTo>
                <a:cubicBezTo>
                  <a:pt x="24" y="774"/>
                  <a:pt x="31" y="780"/>
                  <a:pt x="31" y="781"/>
                </a:cubicBezTo>
                <a:cubicBezTo>
                  <a:pt x="28" y="796"/>
                  <a:pt x="32" y="811"/>
                  <a:pt x="36" y="826"/>
                </a:cubicBezTo>
                <a:cubicBezTo>
                  <a:pt x="43" y="834"/>
                  <a:pt x="56" y="836"/>
                  <a:pt x="68" y="845"/>
                </a:cubicBezTo>
                <a:cubicBezTo>
                  <a:pt x="88" y="845"/>
                  <a:pt x="101" y="834"/>
                  <a:pt x="126" y="832"/>
                </a:cubicBezTo>
                <a:cubicBezTo>
                  <a:pt x="132" y="826"/>
                  <a:pt x="136" y="813"/>
                  <a:pt x="143" y="801"/>
                </a:cubicBezTo>
                <a:cubicBezTo>
                  <a:pt x="158" y="788"/>
                  <a:pt x="175" y="774"/>
                  <a:pt x="182" y="752"/>
                </a:cubicBezTo>
                <a:cubicBezTo>
                  <a:pt x="188" y="738"/>
                  <a:pt x="186" y="721"/>
                  <a:pt x="185" y="703"/>
                </a:cubicBezTo>
                <a:cubicBezTo>
                  <a:pt x="185" y="696"/>
                  <a:pt x="174" y="698"/>
                  <a:pt x="172" y="700"/>
                </a:cubicBezTo>
                <a:cubicBezTo>
                  <a:pt x="152" y="676"/>
                  <a:pt x="139" y="634"/>
                  <a:pt x="145" y="592"/>
                </a:cubicBezTo>
                <a:cubicBezTo>
                  <a:pt x="149" y="562"/>
                  <a:pt x="141" y="533"/>
                  <a:pt x="128" y="512"/>
                </a:cubicBezTo>
                <a:cubicBezTo>
                  <a:pt x="129" y="499"/>
                  <a:pt x="137" y="489"/>
                  <a:pt x="142" y="480"/>
                </a:cubicBezTo>
                <a:cubicBezTo>
                  <a:pt x="145" y="474"/>
                  <a:pt x="155" y="473"/>
                  <a:pt x="158" y="470"/>
                </a:cubicBezTo>
                <a:cubicBezTo>
                  <a:pt x="197" y="431"/>
                  <a:pt x="220" y="374"/>
                  <a:pt x="232" y="306"/>
                </a:cubicBezTo>
                <a:cubicBezTo>
                  <a:pt x="225" y="300"/>
                  <a:pt x="223" y="287"/>
                  <a:pt x="219" y="274"/>
                </a:cubicBezTo>
                <a:cubicBezTo>
                  <a:pt x="218" y="271"/>
                  <a:pt x="215" y="266"/>
                  <a:pt x="221" y="266"/>
                </a:cubicBezTo>
                <a:cubicBezTo>
                  <a:pt x="235" y="266"/>
                  <a:pt x="235" y="266"/>
                  <a:pt x="235" y="266"/>
                </a:cubicBezTo>
                <a:cubicBezTo>
                  <a:pt x="236" y="258"/>
                  <a:pt x="245" y="252"/>
                  <a:pt x="243" y="242"/>
                </a:cubicBezTo>
                <a:cubicBezTo>
                  <a:pt x="243" y="237"/>
                  <a:pt x="247" y="232"/>
                  <a:pt x="253" y="230"/>
                </a:cubicBezTo>
                <a:cubicBezTo>
                  <a:pt x="255" y="204"/>
                  <a:pt x="255" y="176"/>
                  <a:pt x="268" y="153"/>
                </a:cubicBezTo>
                <a:cubicBezTo>
                  <a:pt x="269" y="151"/>
                  <a:pt x="269" y="144"/>
                  <a:pt x="267" y="139"/>
                </a:cubicBezTo>
                <a:cubicBezTo>
                  <a:pt x="265" y="134"/>
                  <a:pt x="269" y="128"/>
                  <a:pt x="275" y="127"/>
                </a:cubicBezTo>
                <a:cubicBezTo>
                  <a:pt x="284" y="126"/>
                  <a:pt x="273" y="113"/>
                  <a:pt x="276" y="110"/>
                </a:cubicBezTo>
                <a:cubicBezTo>
                  <a:pt x="286" y="101"/>
                  <a:pt x="289" y="87"/>
                  <a:pt x="292" y="69"/>
                </a:cubicBezTo>
                <a:cubicBezTo>
                  <a:pt x="288" y="61"/>
                  <a:pt x="284" y="47"/>
                  <a:pt x="286" y="32"/>
                </a:cubicBezTo>
                <a:cubicBezTo>
                  <a:pt x="287" y="25"/>
                  <a:pt x="283" y="19"/>
                  <a:pt x="278" y="13"/>
                </a:cubicBezTo>
                <a:cubicBezTo>
                  <a:pt x="276" y="9"/>
                  <a:pt x="268" y="7"/>
                  <a:pt x="262" y="4"/>
                </a:cubicBezTo>
                <a:cubicBezTo>
                  <a:pt x="255" y="0"/>
                  <a:pt x="249" y="13"/>
                  <a:pt x="239" y="12"/>
                </a:cubicBezTo>
                <a:cubicBezTo>
                  <a:pt x="238" y="17"/>
                  <a:pt x="241" y="23"/>
                  <a:pt x="241" y="30"/>
                </a:cubicBezTo>
                <a:cubicBezTo>
                  <a:pt x="241" y="38"/>
                  <a:pt x="228" y="35"/>
                  <a:pt x="223" y="38"/>
                </a:cubicBezTo>
                <a:cubicBezTo>
                  <a:pt x="218" y="42"/>
                  <a:pt x="218" y="49"/>
                  <a:pt x="213" y="53"/>
                </a:cubicBezTo>
                <a:cubicBezTo>
                  <a:pt x="214" y="62"/>
                  <a:pt x="215" y="72"/>
                  <a:pt x="223" y="78"/>
                </a:cubicBezTo>
                <a:cubicBezTo>
                  <a:pt x="215" y="90"/>
                  <a:pt x="216" y="106"/>
                  <a:pt x="222" y="119"/>
                </a:cubicBezTo>
                <a:cubicBezTo>
                  <a:pt x="225" y="124"/>
                  <a:pt x="232" y="137"/>
                  <a:pt x="225" y="140"/>
                </a:cubicBezTo>
                <a:cubicBezTo>
                  <a:pt x="220" y="142"/>
                  <a:pt x="202" y="134"/>
                  <a:pt x="194" y="133"/>
                </a:cubicBezTo>
                <a:cubicBezTo>
                  <a:pt x="187" y="149"/>
                  <a:pt x="191" y="167"/>
                  <a:pt x="184" y="184"/>
                </a:cubicBezTo>
                <a:cubicBezTo>
                  <a:pt x="190" y="189"/>
                  <a:pt x="196" y="195"/>
                  <a:pt x="196" y="204"/>
                </a:cubicBezTo>
                <a:cubicBezTo>
                  <a:pt x="195" y="220"/>
                  <a:pt x="208" y="236"/>
                  <a:pt x="216" y="246"/>
                </a:cubicBezTo>
                <a:cubicBezTo>
                  <a:pt x="213" y="250"/>
                  <a:pt x="209" y="250"/>
                  <a:pt x="207" y="248"/>
                </a:cubicBezTo>
                <a:cubicBezTo>
                  <a:pt x="201" y="244"/>
                  <a:pt x="200" y="234"/>
                  <a:pt x="194" y="231"/>
                </a:cubicBezTo>
                <a:cubicBezTo>
                  <a:pt x="186" y="227"/>
                  <a:pt x="176" y="229"/>
                  <a:pt x="167" y="233"/>
                </a:cubicBezTo>
                <a:cubicBezTo>
                  <a:pt x="164" y="234"/>
                  <a:pt x="162" y="240"/>
                  <a:pt x="164" y="242"/>
                </a:cubicBezTo>
                <a:cubicBezTo>
                  <a:pt x="176" y="251"/>
                  <a:pt x="180" y="264"/>
                  <a:pt x="191" y="274"/>
                </a:cubicBezTo>
                <a:cubicBezTo>
                  <a:pt x="192" y="275"/>
                  <a:pt x="195" y="283"/>
                  <a:pt x="194" y="286"/>
                </a:cubicBezTo>
                <a:cubicBezTo>
                  <a:pt x="194" y="290"/>
                  <a:pt x="187" y="306"/>
                  <a:pt x="185" y="311"/>
                </a:cubicBezTo>
                <a:cubicBezTo>
                  <a:pt x="178" y="312"/>
                  <a:pt x="170" y="315"/>
                  <a:pt x="162" y="314"/>
                </a:cubicBezTo>
                <a:cubicBezTo>
                  <a:pt x="161" y="309"/>
                  <a:pt x="160" y="305"/>
                  <a:pt x="159" y="300"/>
                </a:cubicBezTo>
                <a:cubicBezTo>
                  <a:pt x="158" y="294"/>
                  <a:pt x="151" y="285"/>
                  <a:pt x="143" y="289"/>
                </a:cubicBezTo>
                <a:cubicBezTo>
                  <a:pt x="135" y="292"/>
                  <a:pt x="128" y="302"/>
                  <a:pt x="124" y="314"/>
                </a:cubicBezTo>
                <a:cubicBezTo>
                  <a:pt x="122" y="314"/>
                  <a:pt x="113" y="313"/>
                  <a:pt x="111" y="314"/>
                </a:cubicBezTo>
                <a:cubicBezTo>
                  <a:pt x="108" y="316"/>
                  <a:pt x="105" y="324"/>
                  <a:pt x="109" y="326"/>
                </a:cubicBezTo>
                <a:cubicBezTo>
                  <a:pt x="123" y="333"/>
                  <a:pt x="128" y="361"/>
                  <a:pt x="119" y="375"/>
                </a:cubicBezTo>
                <a:cubicBezTo>
                  <a:pt x="127" y="389"/>
                  <a:pt x="140" y="397"/>
                  <a:pt x="156" y="400"/>
                </a:cubicBezTo>
                <a:cubicBezTo>
                  <a:pt x="157" y="410"/>
                  <a:pt x="148" y="414"/>
                  <a:pt x="143" y="419"/>
                </a:cubicBezTo>
                <a:cubicBezTo>
                  <a:pt x="140" y="423"/>
                  <a:pt x="133" y="415"/>
                  <a:pt x="136" y="410"/>
                </a:cubicBezTo>
                <a:cubicBezTo>
                  <a:pt x="133" y="409"/>
                  <a:pt x="125" y="407"/>
                  <a:pt x="120" y="408"/>
                </a:cubicBezTo>
                <a:cubicBezTo>
                  <a:pt x="114" y="409"/>
                  <a:pt x="106" y="405"/>
                  <a:pt x="99" y="401"/>
                </a:cubicBezTo>
                <a:cubicBezTo>
                  <a:pt x="91" y="396"/>
                  <a:pt x="82" y="401"/>
                  <a:pt x="75" y="406"/>
                </a:cubicBezTo>
                <a:cubicBezTo>
                  <a:pt x="77" y="418"/>
                  <a:pt x="59" y="422"/>
                  <a:pt x="61" y="436"/>
                </a:cubicBezTo>
                <a:cubicBezTo>
                  <a:pt x="61" y="442"/>
                  <a:pt x="57" y="446"/>
                  <a:pt x="50" y="443"/>
                </a:cubicBezTo>
                <a:cubicBezTo>
                  <a:pt x="53" y="450"/>
                  <a:pt x="48" y="455"/>
                  <a:pt x="42" y="456"/>
                </a:cubicBezTo>
                <a:cubicBezTo>
                  <a:pt x="34" y="481"/>
                  <a:pt x="29" y="510"/>
                  <a:pt x="22" y="536"/>
                </a:cubicBezTo>
                <a:cubicBezTo>
                  <a:pt x="19" y="547"/>
                  <a:pt x="20" y="558"/>
                  <a:pt x="23" y="567"/>
                </a:cubicBezTo>
                <a:cubicBezTo>
                  <a:pt x="26" y="578"/>
                  <a:pt x="19" y="589"/>
                  <a:pt x="22" y="599"/>
                </a:cubicBezTo>
                <a:cubicBezTo>
                  <a:pt x="27" y="611"/>
                  <a:pt x="29" y="628"/>
                  <a:pt x="29" y="643"/>
                </a:cubicBezTo>
                <a:cubicBezTo>
                  <a:pt x="29" y="648"/>
                  <a:pt x="24" y="644"/>
                  <a:pt x="22" y="647"/>
                </a:cubicBezTo>
                <a:cubicBezTo>
                  <a:pt x="18" y="650"/>
                  <a:pt x="17" y="660"/>
                  <a:pt x="25" y="662"/>
                </a:cubicBezTo>
                <a:cubicBezTo>
                  <a:pt x="26" y="662"/>
                  <a:pt x="36" y="659"/>
                  <a:pt x="32" y="667"/>
                </a:cubicBezTo>
                <a:cubicBezTo>
                  <a:pt x="29" y="674"/>
                  <a:pt x="30" y="686"/>
                  <a:pt x="23" y="689"/>
                </a:cubicBezTo>
                <a:cubicBezTo>
                  <a:pt x="12" y="693"/>
                  <a:pt x="12" y="702"/>
                  <a:pt x="10" y="711"/>
                </a:cubicBezTo>
                <a:cubicBezTo>
                  <a:pt x="10" y="713"/>
                  <a:pt x="15" y="722"/>
                  <a:pt x="15" y="723"/>
                </a:cubicBezTo>
                <a:cubicBezTo>
                  <a:pt x="12" y="741"/>
                  <a:pt x="5" y="754"/>
                  <a:pt x="1" y="769"/>
                </a:cubicBezTo>
                <a:cubicBezTo>
                  <a:pt x="0" y="775"/>
                  <a:pt x="15" y="771"/>
                  <a:pt x="22" y="77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6" name="Freeform 482"/>
          <p:cNvSpPr>
            <a:spLocks/>
          </p:cNvSpPr>
          <p:nvPr/>
        </p:nvSpPr>
        <p:spPr bwMode="auto">
          <a:xfrm>
            <a:off x="2952750" y="2185988"/>
            <a:ext cx="22225" cy="25400"/>
          </a:xfrm>
          <a:custGeom>
            <a:avLst/>
            <a:gdLst/>
            <a:ahLst/>
            <a:cxnLst>
              <a:cxn ang="0">
                <a:pos x="76" y="87"/>
              </a:cxn>
              <a:cxn ang="0">
                <a:pos x="62" y="42"/>
              </a:cxn>
              <a:cxn ang="0">
                <a:pos x="32" y="21"/>
              </a:cxn>
              <a:cxn ang="0">
                <a:pos x="23" y="8"/>
              </a:cxn>
              <a:cxn ang="0">
                <a:pos x="7" y="5"/>
              </a:cxn>
              <a:cxn ang="0">
                <a:pos x="1" y="13"/>
              </a:cxn>
              <a:cxn ang="0">
                <a:pos x="12" y="47"/>
              </a:cxn>
              <a:cxn ang="0">
                <a:pos x="21" y="84"/>
              </a:cxn>
              <a:cxn ang="0">
                <a:pos x="76" y="87"/>
              </a:cxn>
            </a:cxnLst>
            <a:rect l="0" t="0" r="r" b="b"/>
            <a:pathLst>
              <a:path w="86" h="98">
                <a:moveTo>
                  <a:pt x="76" y="87"/>
                </a:moveTo>
                <a:cubicBezTo>
                  <a:pt x="86" y="72"/>
                  <a:pt x="74" y="48"/>
                  <a:pt x="62" y="42"/>
                </a:cubicBezTo>
                <a:cubicBezTo>
                  <a:pt x="59" y="29"/>
                  <a:pt x="47" y="18"/>
                  <a:pt x="32" y="21"/>
                </a:cubicBezTo>
                <a:cubicBezTo>
                  <a:pt x="27" y="22"/>
                  <a:pt x="25" y="12"/>
                  <a:pt x="23" y="8"/>
                </a:cubicBezTo>
                <a:cubicBezTo>
                  <a:pt x="21" y="0"/>
                  <a:pt x="10" y="2"/>
                  <a:pt x="7" y="5"/>
                </a:cubicBezTo>
                <a:cubicBezTo>
                  <a:pt x="5" y="7"/>
                  <a:pt x="1" y="9"/>
                  <a:pt x="1" y="13"/>
                </a:cubicBezTo>
                <a:cubicBezTo>
                  <a:pt x="0" y="24"/>
                  <a:pt x="9" y="37"/>
                  <a:pt x="12" y="47"/>
                </a:cubicBezTo>
                <a:cubicBezTo>
                  <a:pt x="16" y="60"/>
                  <a:pt x="18" y="79"/>
                  <a:pt x="21" y="84"/>
                </a:cubicBezTo>
                <a:cubicBezTo>
                  <a:pt x="40" y="98"/>
                  <a:pt x="59" y="98"/>
                  <a:pt x="76" y="8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7" name="Freeform 483"/>
          <p:cNvSpPr>
            <a:spLocks/>
          </p:cNvSpPr>
          <p:nvPr/>
        </p:nvSpPr>
        <p:spPr bwMode="auto">
          <a:xfrm>
            <a:off x="2941638" y="2247901"/>
            <a:ext cx="17463" cy="20638"/>
          </a:xfrm>
          <a:custGeom>
            <a:avLst/>
            <a:gdLst/>
            <a:ahLst/>
            <a:cxnLst>
              <a:cxn ang="0">
                <a:pos x="4" y="56"/>
              </a:cxn>
              <a:cxn ang="0">
                <a:pos x="15" y="78"/>
              </a:cxn>
              <a:cxn ang="0">
                <a:pos x="57" y="62"/>
              </a:cxn>
              <a:cxn ang="0">
                <a:pos x="61" y="38"/>
              </a:cxn>
              <a:cxn ang="0">
                <a:pos x="41" y="5"/>
              </a:cxn>
              <a:cxn ang="0">
                <a:pos x="21" y="5"/>
              </a:cxn>
              <a:cxn ang="0">
                <a:pos x="4" y="20"/>
              </a:cxn>
              <a:cxn ang="0">
                <a:pos x="4" y="56"/>
              </a:cxn>
            </a:cxnLst>
            <a:rect l="0" t="0" r="r" b="b"/>
            <a:pathLst>
              <a:path w="67" h="78">
                <a:moveTo>
                  <a:pt x="4" y="56"/>
                </a:moveTo>
                <a:cubicBezTo>
                  <a:pt x="5" y="65"/>
                  <a:pt x="10" y="71"/>
                  <a:pt x="15" y="78"/>
                </a:cubicBezTo>
                <a:cubicBezTo>
                  <a:pt x="29" y="75"/>
                  <a:pt x="41" y="65"/>
                  <a:pt x="57" y="62"/>
                </a:cubicBezTo>
                <a:cubicBezTo>
                  <a:pt x="63" y="61"/>
                  <a:pt x="67" y="44"/>
                  <a:pt x="61" y="38"/>
                </a:cubicBezTo>
                <a:cubicBezTo>
                  <a:pt x="52" y="29"/>
                  <a:pt x="49" y="15"/>
                  <a:pt x="41" y="5"/>
                </a:cubicBezTo>
                <a:cubicBezTo>
                  <a:pt x="37" y="0"/>
                  <a:pt x="23" y="1"/>
                  <a:pt x="21" y="5"/>
                </a:cubicBezTo>
                <a:cubicBezTo>
                  <a:pt x="15" y="14"/>
                  <a:pt x="5" y="15"/>
                  <a:pt x="4" y="20"/>
                </a:cubicBezTo>
                <a:cubicBezTo>
                  <a:pt x="0" y="32"/>
                  <a:pt x="4" y="44"/>
                  <a:pt x="4" y="5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8" name="Freeform 484"/>
          <p:cNvSpPr>
            <a:spLocks/>
          </p:cNvSpPr>
          <p:nvPr/>
        </p:nvSpPr>
        <p:spPr bwMode="auto">
          <a:xfrm>
            <a:off x="2643188" y="2178051"/>
            <a:ext cx="19050" cy="17463"/>
          </a:xfrm>
          <a:custGeom>
            <a:avLst/>
            <a:gdLst/>
            <a:ahLst/>
            <a:cxnLst>
              <a:cxn ang="0">
                <a:pos x="55" y="60"/>
              </a:cxn>
              <a:cxn ang="0">
                <a:pos x="65" y="9"/>
              </a:cxn>
              <a:cxn ang="0">
                <a:pos x="42" y="4"/>
              </a:cxn>
              <a:cxn ang="0">
                <a:pos x="11" y="30"/>
              </a:cxn>
              <a:cxn ang="0">
                <a:pos x="10" y="56"/>
              </a:cxn>
              <a:cxn ang="0">
                <a:pos x="27" y="57"/>
              </a:cxn>
              <a:cxn ang="0">
                <a:pos x="35" y="64"/>
              </a:cxn>
              <a:cxn ang="0">
                <a:pos x="55" y="60"/>
              </a:cxn>
            </a:cxnLst>
            <a:rect l="0" t="0" r="r" b="b"/>
            <a:pathLst>
              <a:path w="72" h="68">
                <a:moveTo>
                  <a:pt x="55" y="60"/>
                </a:moveTo>
                <a:cubicBezTo>
                  <a:pt x="62" y="45"/>
                  <a:pt x="72" y="29"/>
                  <a:pt x="65" y="9"/>
                </a:cubicBezTo>
                <a:cubicBezTo>
                  <a:pt x="62" y="0"/>
                  <a:pt x="49" y="1"/>
                  <a:pt x="42" y="4"/>
                </a:cubicBezTo>
                <a:cubicBezTo>
                  <a:pt x="29" y="9"/>
                  <a:pt x="20" y="20"/>
                  <a:pt x="11" y="30"/>
                </a:cubicBezTo>
                <a:cubicBezTo>
                  <a:pt x="6" y="36"/>
                  <a:pt x="0" y="49"/>
                  <a:pt x="10" y="56"/>
                </a:cubicBezTo>
                <a:cubicBezTo>
                  <a:pt x="13" y="57"/>
                  <a:pt x="24" y="56"/>
                  <a:pt x="27" y="57"/>
                </a:cubicBezTo>
                <a:cubicBezTo>
                  <a:pt x="29" y="57"/>
                  <a:pt x="34" y="64"/>
                  <a:pt x="35" y="64"/>
                </a:cubicBezTo>
                <a:cubicBezTo>
                  <a:pt x="42" y="64"/>
                  <a:pt x="51" y="68"/>
                  <a:pt x="55" y="6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09" name="Freeform 485"/>
          <p:cNvSpPr>
            <a:spLocks/>
          </p:cNvSpPr>
          <p:nvPr/>
        </p:nvSpPr>
        <p:spPr bwMode="auto">
          <a:xfrm>
            <a:off x="2646363" y="1955801"/>
            <a:ext cx="19050" cy="25400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25" y="33"/>
              </a:cxn>
              <a:cxn ang="0">
                <a:pos x="37" y="91"/>
              </a:cxn>
              <a:cxn ang="0">
                <a:pos x="72" y="72"/>
              </a:cxn>
              <a:cxn ang="0">
                <a:pos x="66" y="33"/>
              </a:cxn>
              <a:cxn ang="0">
                <a:pos x="46" y="30"/>
              </a:cxn>
              <a:cxn ang="0">
                <a:pos x="17" y="3"/>
              </a:cxn>
              <a:cxn ang="0">
                <a:pos x="4" y="3"/>
              </a:cxn>
              <a:cxn ang="0">
                <a:pos x="0" y="7"/>
              </a:cxn>
              <a:cxn ang="0">
                <a:pos x="0" y="26"/>
              </a:cxn>
              <a:cxn ang="0">
                <a:pos x="15" y="26"/>
              </a:cxn>
            </a:cxnLst>
            <a:rect l="0" t="0" r="r" b="b"/>
            <a:pathLst>
              <a:path w="72" h="97">
                <a:moveTo>
                  <a:pt x="15" y="26"/>
                </a:moveTo>
                <a:cubicBezTo>
                  <a:pt x="17" y="27"/>
                  <a:pt x="24" y="31"/>
                  <a:pt x="25" y="33"/>
                </a:cubicBezTo>
                <a:cubicBezTo>
                  <a:pt x="35" y="47"/>
                  <a:pt x="44" y="69"/>
                  <a:pt x="37" y="91"/>
                </a:cubicBezTo>
                <a:cubicBezTo>
                  <a:pt x="54" y="97"/>
                  <a:pt x="70" y="86"/>
                  <a:pt x="72" y="72"/>
                </a:cubicBezTo>
                <a:cubicBezTo>
                  <a:pt x="64" y="63"/>
                  <a:pt x="61" y="46"/>
                  <a:pt x="66" y="33"/>
                </a:cubicBezTo>
                <a:cubicBezTo>
                  <a:pt x="68" y="28"/>
                  <a:pt x="49" y="33"/>
                  <a:pt x="46" y="30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0"/>
                  <a:pt x="7" y="1"/>
                  <a:pt x="4" y="3"/>
                </a:cubicBezTo>
                <a:cubicBezTo>
                  <a:pt x="2" y="4"/>
                  <a:pt x="1" y="6"/>
                  <a:pt x="0" y="7"/>
                </a:cubicBezTo>
                <a:cubicBezTo>
                  <a:pt x="0" y="11"/>
                  <a:pt x="0" y="22"/>
                  <a:pt x="0" y="26"/>
                </a:cubicBezTo>
                <a:cubicBezTo>
                  <a:pt x="3" y="26"/>
                  <a:pt x="12" y="25"/>
                  <a:pt x="15" y="2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0" name="Freeform 486"/>
          <p:cNvSpPr>
            <a:spLocks/>
          </p:cNvSpPr>
          <p:nvPr/>
        </p:nvSpPr>
        <p:spPr bwMode="auto">
          <a:xfrm>
            <a:off x="2589213" y="2012951"/>
            <a:ext cx="12700" cy="20638"/>
          </a:xfrm>
          <a:custGeom>
            <a:avLst/>
            <a:gdLst/>
            <a:ahLst/>
            <a:cxnLst>
              <a:cxn ang="0">
                <a:pos x="46" y="9"/>
              </a:cxn>
              <a:cxn ang="0">
                <a:pos x="38" y="2"/>
              </a:cxn>
              <a:cxn ang="0">
                <a:pos x="28" y="5"/>
              </a:cxn>
              <a:cxn ang="0">
                <a:pos x="14" y="11"/>
              </a:cxn>
              <a:cxn ang="0">
                <a:pos x="9" y="73"/>
              </a:cxn>
              <a:cxn ang="0">
                <a:pos x="40" y="75"/>
              </a:cxn>
              <a:cxn ang="0">
                <a:pos x="35" y="55"/>
              </a:cxn>
              <a:cxn ang="0">
                <a:pos x="46" y="9"/>
              </a:cxn>
            </a:cxnLst>
            <a:rect l="0" t="0" r="r" b="b"/>
            <a:pathLst>
              <a:path w="46" h="79">
                <a:moveTo>
                  <a:pt x="46" y="9"/>
                </a:moveTo>
                <a:cubicBezTo>
                  <a:pt x="46" y="6"/>
                  <a:pt x="41" y="3"/>
                  <a:pt x="38" y="2"/>
                </a:cubicBezTo>
                <a:cubicBezTo>
                  <a:pt x="35" y="1"/>
                  <a:pt x="29" y="0"/>
                  <a:pt x="28" y="5"/>
                </a:cubicBezTo>
                <a:cubicBezTo>
                  <a:pt x="26" y="11"/>
                  <a:pt x="19" y="7"/>
                  <a:pt x="14" y="11"/>
                </a:cubicBezTo>
                <a:cubicBezTo>
                  <a:pt x="0" y="21"/>
                  <a:pt x="2" y="53"/>
                  <a:pt x="9" y="73"/>
                </a:cubicBezTo>
                <a:cubicBezTo>
                  <a:pt x="11" y="79"/>
                  <a:pt x="29" y="75"/>
                  <a:pt x="40" y="75"/>
                </a:cubicBezTo>
                <a:cubicBezTo>
                  <a:pt x="41" y="67"/>
                  <a:pt x="34" y="59"/>
                  <a:pt x="35" y="55"/>
                </a:cubicBezTo>
                <a:lnTo>
                  <a:pt x="46" y="9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1" name="Freeform 487"/>
          <p:cNvSpPr>
            <a:spLocks/>
          </p:cNvSpPr>
          <p:nvPr/>
        </p:nvSpPr>
        <p:spPr bwMode="auto">
          <a:xfrm>
            <a:off x="2932113" y="2220913"/>
            <a:ext cx="11113" cy="14288"/>
          </a:xfrm>
          <a:custGeom>
            <a:avLst/>
            <a:gdLst/>
            <a:ahLst/>
            <a:cxnLst>
              <a:cxn ang="0">
                <a:pos x="35" y="35"/>
              </a:cxn>
              <a:cxn ang="0">
                <a:pos x="14" y="3"/>
              </a:cxn>
              <a:cxn ang="0">
                <a:pos x="4" y="4"/>
              </a:cxn>
              <a:cxn ang="0">
                <a:pos x="1" y="13"/>
              </a:cxn>
              <a:cxn ang="0">
                <a:pos x="6" y="43"/>
              </a:cxn>
              <a:cxn ang="0">
                <a:pos x="35" y="35"/>
              </a:cxn>
            </a:cxnLst>
            <a:rect l="0" t="0" r="r" b="b"/>
            <a:pathLst>
              <a:path w="38" h="52">
                <a:moveTo>
                  <a:pt x="35" y="35"/>
                </a:moveTo>
                <a:cubicBezTo>
                  <a:pt x="38" y="19"/>
                  <a:pt x="23" y="10"/>
                  <a:pt x="14" y="3"/>
                </a:cubicBezTo>
                <a:cubicBezTo>
                  <a:pt x="12" y="1"/>
                  <a:pt x="6" y="0"/>
                  <a:pt x="4" y="4"/>
                </a:cubicBezTo>
                <a:cubicBezTo>
                  <a:pt x="4" y="6"/>
                  <a:pt x="1" y="12"/>
                  <a:pt x="1" y="13"/>
                </a:cubicBezTo>
                <a:cubicBezTo>
                  <a:pt x="2" y="24"/>
                  <a:pt x="0" y="37"/>
                  <a:pt x="6" y="43"/>
                </a:cubicBezTo>
                <a:cubicBezTo>
                  <a:pt x="15" y="52"/>
                  <a:pt x="32" y="45"/>
                  <a:pt x="35" y="3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2" name="Freeform 488"/>
          <p:cNvSpPr>
            <a:spLocks/>
          </p:cNvSpPr>
          <p:nvPr/>
        </p:nvSpPr>
        <p:spPr bwMode="auto">
          <a:xfrm>
            <a:off x="2700338" y="1830388"/>
            <a:ext cx="12700" cy="14288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25" y="13"/>
              </a:cxn>
              <a:cxn ang="0">
                <a:pos x="5" y="5"/>
              </a:cxn>
              <a:cxn ang="0">
                <a:pos x="3" y="21"/>
              </a:cxn>
              <a:cxn ang="0">
                <a:pos x="49" y="49"/>
              </a:cxn>
            </a:cxnLst>
            <a:rect l="0" t="0" r="r" b="b"/>
            <a:pathLst>
              <a:path w="49" h="50">
                <a:moveTo>
                  <a:pt x="49" y="49"/>
                </a:moveTo>
                <a:cubicBezTo>
                  <a:pt x="49" y="30"/>
                  <a:pt x="28" y="26"/>
                  <a:pt x="25" y="13"/>
                </a:cubicBezTo>
                <a:cubicBezTo>
                  <a:pt x="23" y="6"/>
                  <a:pt x="12" y="0"/>
                  <a:pt x="5" y="5"/>
                </a:cubicBezTo>
                <a:cubicBezTo>
                  <a:pt x="0" y="8"/>
                  <a:pt x="1" y="18"/>
                  <a:pt x="3" y="21"/>
                </a:cubicBezTo>
                <a:cubicBezTo>
                  <a:pt x="14" y="33"/>
                  <a:pt x="27" y="50"/>
                  <a:pt x="49" y="4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3" name="Freeform 489"/>
          <p:cNvSpPr>
            <a:spLocks/>
          </p:cNvSpPr>
          <p:nvPr/>
        </p:nvSpPr>
        <p:spPr bwMode="auto">
          <a:xfrm>
            <a:off x="2794000" y="1901826"/>
            <a:ext cx="9525" cy="14288"/>
          </a:xfrm>
          <a:custGeom>
            <a:avLst/>
            <a:gdLst/>
            <a:ahLst/>
            <a:cxnLst>
              <a:cxn ang="0">
                <a:pos x="29" y="45"/>
              </a:cxn>
              <a:cxn ang="0">
                <a:pos x="28" y="16"/>
              </a:cxn>
              <a:cxn ang="0">
                <a:pos x="20" y="6"/>
              </a:cxn>
              <a:cxn ang="0">
                <a:pos x="6" y="1"/>
              </a:cxn>
              <a:cxn ang="0">
                <a:pos x="6" y="18"/>
              </a:cxn>
              <a:cxn ang="0">
                <a:pos x="1" y="30"/>
              </a:cxn>
              <a:cxn ang="0">
                <a:pos x="29" y="45"/>
              </a:cxn>
            </a:cxnLst>
            <a:rect l="0" t="0" r="r" b="b"/>
            <a:pathLst>
              <a:path w="37" h="51">
                <a:moveTo>
                  <a:pt x="29" y="45"/>
                </a:moveTo>
                <a:cubicBezTo>
                  <a:pt x="37" y="42"/>
                  <a:pt x="33" y="26"/>
                  <a:pt x="28" y="16"/>
                </a:cubicBezTo>
                <a:cubicBezTo>
                  <a:pt x="27" y="13"/>
                  <a:pt x="23" y="10"/>
                  <a:pt x="20" y="6"/>
                </a:cubicBezTo>
                <a:cubicBezTo>
                  <a:pt x="18" y="1"/>
                  <a:pt x="12" y="0"/>
                  <a:pt x="6" y="1"/>
                </a:cubicBezTo>
                <a:cubicBezTo>
                  <a:pt x="6" y="4"/>
                  <a:pt x="8" y="15"/>
                  <a:pt x="6" y="18"/>
                </a:cubicBezTo>
                <a:cubicBezTo>
                  <a:pt x="4" y="21"/>
                  <a:pt x="0" y="25"/>
                  <a:pt x="1" y="30"/>
                </a:cubicBezTo>
                <a:cubicBezTo>
                  <a:pt x="5" y="41"/>
                  <a:pt x="18" y="51"/>
                  <a:pt x="29" y="4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4" name="Freeform 490"/>
          <p:cNvSpPr>
            <a:spLocks/>
          </p:cNvSpPr>
          <p:nvPr/>
        </p:nvSpPr>
        <p:spPr bwMode="auto">
          <a:xfrm>
            <a:off x="2763838" y="1851026"/>
            <a:ext cx="11113" cy="9525"/>
          </a:xfrm>
          <a:custGeom>
            <a:avLst/>
            <a:gdLst/>
            <a:ahLst/>
            <a:cxnLst>
              <a:cxn ang="0">
                <a:pos x="36" y="34"/>
              </a:cxn>
              <a:cxn ang="0">
                <a:pos x="37" y="18"/>
              </a:cxn>
              <a:cxn ang="0">
                <a:pos x="24" y="4"/>
              </a:cxn>
              <a:cxn ang="0">
                <a:pos x="10" y="3"/>
              </a:cxn>
              <a:cxn ang="0">
                <a:pos x="1" y="12"/>
              </a:cxn>
              <a:cxn ang="0">
                <a:pos x="1" y="25"/>
              </a:cxn>
              <a:cxn ang="0">
                <a:pos x="36" y="34"/>
              </a:cxn>
            </a:cxnLst>
            <a:rect l="0" t="0" r="r" b="b"/>
            <a:pathLst>
              <a:path w="40" h="39">
                <a:moveTo>
                  <a:pt x="36" y="34"/>
                </a:moveTo>
                <a:cubicBezTo>
                  <a:pt x="40" y="33"/>
                  <a:pt x="39" y="23"/>
                  <a:pt x="37" y="18"/>
                </a:cubicBezTo>
                <a:cubicBezTo>
                  <a:pt x="35" y="12"/>
                  <a:pt x="29" y="9"/>
                  <a:pt x="24" y="4"/>
                </a:cubicBezTo>
                <a:cubicBezTo>
                  <a:pt x="20" y="0"/>
                  <a:pt x="15" y="1"/>
                  <a:pt x="10" y="3"/>
                </a:cubicBezTo>
                <a:cubicBezTo>
                  <a:pt x="7" y="4"/>
                  <a:pt x="4" y="9"/>
                  <a:pt x="1" y="12"/>
                </a:cubicBezTo>
                <a:cubicBezTo>
                  <a:pt x="0" y="14"/>
                  <a:pt x="0" y="23"/>
                  <a:pt x="1" y="25"/>
                </a:cubicBezTo>
                <a:cubicBezTo>
                  <a:pt x="8" y="33"/>
                  <a:pt x="21" y="39"/>
                  <a:pt x="36" y="3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5" name="Freeform 491"/>
          <p:cNvSpPr>
            <a:spLocks/>
          </p:cNvSpPr>
          <p:nvPr/>
        </p:nvSpPr>
        <p:spPr bwMode="auto">
          <a:xfrm>
            <a:off x="2652713" y="2160588"/>
            <a:ext cx="9525" cy="12700"/>
          </a:xfrm>
          <a:custGeom>
            <a:avLst/>
            <a:gdLst/>
            <a:ahLst/>
            <a:cxnLst>
              <a:cxn ang="0">
                <a:pos x="32" y="35"/>
              </a:cxn>
              <a:cxn ang="0">
                <a:pos x="23" y="14"/>
              </a:cxn>
              <a:cxn ang="0">
                <a:pos x="5" y="3"/>
              </a:cxn>
              <a:cxn ang="0">
                <a:pos x="3" y="26"/>
              </a:cxn>
              <a:cxn ang="0">
                <a:pos x="17" y="48"/>
              </a:cxn>
              <a:cxn ang="0">
                <a:pos x="21" y="42"/>
              </a:cxn>
              <a:cxn ang="0">
                <a:pos x="32" y="35"/>
              </a:cxn>
            </a:cxnLst>
            <a:rect l="0" t="0" r="r" b="b"/>
            <a:pathLst>
              <a:path w="37" h="49">
                <a:moveTo>
                  <a:pt x="32" y="35"/>
                </a:moveTo>
                <a:cubicBezTo>
                  <a:pt x="37" y="26"/>
                  <a:pt x="24" y="20"/>
                  <a:pt x="23" y="14"/>
                </a:cubicBezTo>
                <a:cubicBezTo>
                  <a:pt x="23" y="3"/>
                  <a:pt x="12" y="0"/>
                  <a:pt x="5" y="3"/>
                </a:cubicBezTo>
                <a:cubicBezTo>
                  <a:pt x="5" y="7"/>
                  <a:pt x="4" y="22"/>
                  <a:pt x="3" y="26"/>
                </a:cubicBezTo>
                <a:cubicBezTo>
                  <a:pt x="0" y="36"/>
                  <a:pt x="9" y="43"/>
                  <a:pt x="17" y="48"/>
                </a:cubicBezTo>
                <a:cubicBezTo>
                  <a:pt x="20" y="49"/>
                  <a:pt x="22" y="45"/>
                  <a:pt x="21" y="42"/>
                </a:cubicBezTo>
                <a:cubicBezTo>
                  <a:pt x="23" y="40"/>
                  <a:pt x="31" y="37"/>
                  <a:pt x="32" y="3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6" name="Freeform 492"/>
          <p:cNvSpPr>
            <a:spLocks/>
          </p:cNvSpPr>
          <p:nvPr/>
        </p:nvSpPr>
        <p:spPr bwMode="auto">
          <a:xfrm>
            <a:off x="2570163" y="2176463"/>
            <a:ext cx="6350" cy="9525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3" y="11"/>
              </a:cxn>
              <a:cxn ang="0">
                <a:pos x="5" y="30"/>
              </a:cxn>
              <a:cxn ang="0">
                <a:pos x="17" y="34"/>
              </a:cxn>
              <a:cxn ang="0">
                <a:pos x="19" y="5"/>
              </a:cxn>
              <a:cxn ang="0">
                <a:pos x="8" y="2"/>
              </a:cxn>
            </a:cxnLst>
            <a:rect l="0" t="0" r="r" b="b"/>
            <a:pathLst>
              <a:path w="22" h="34">
                <a:moveTo>
                  <a:pt x="8" y="2"/>
                </a:moveTo>
                <a:cubicBezTo>
                  <a:pt x="1" y="0"/>
                  <a:pt x="4" y="9"/>
                  <a:pt x="3" y="11"/>
                </a:cubicBezTo>
                <a:cubicBezTo>
                  <a:pt x="0" y="19"/>
                  <a:pt x="2" y="25"/>
                  <a:pt x="5" y="30"/>
                </a:cubicBezTo>
                <a:cubicBezTo>
                  <a:pt x="6" y="32"/>
                  <a:pt x="11" y="34"/>
                  <a:pt x="17" y="34"/>
                </a:cubicBezTo>
                <a:cubicBezTo>
                  <a:pt x="22" y="27"/>
                  <a:pt x="19" y="15"/>
                  <a:pt x="19" y="5"/>
                </a:cubicBezTo>
                <a:cubicBezTo>
                  <a:pt x="16" y="4"/>
                  <a:pt x="12" y="4"/>
                  <a:pt x="8" y="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7" name="Freeform 493"/>
          <p:cNvSpPr>
            <a:spLocks/>
          </p:cNvSpPr>
          <p:nvPr/>
        </p:nvSpPr>
        <p:spPr bwMode="auto">
          <a:xfrm>
            <a:off x="2919413" y="2208213"/>
            <a:ext cx="4763" cy="7938"/>
          </a:xfrm>
          <a:custGeom>
            <a:avLst/>
            <a:gdLst/>
            <a:ahLst/>
            <a:cxnLst>
              <a:cxn ang="0">
                <a:pos x="4" y="7"/>
              </a:cxn>
              <a:cxn ang="0">
                <a:pos x="2" y="20"/>
              </a:cxn>
              <a:cxn ang="0">
                <a:pos x="15" y="22"/>
              </a:cxn>
              <a:cxn ang="0">
                <a:pos x="17" y="12"/>
              </a:cxn>
              <a:cxn ang="0">
                <a:pos x="4" y="7"/>
              </a:cxn>
            </a:cxnLst>
            <a:rect l="0" t="0" r="r" b="b"/>
            <a:pathLst>
              <a:path w="19" h="25">
                <a:moveTo>
                  <a:pt x="4" y="7"/>
                </a:moveTo>
                <a:cubicBezTo>
                  <a:pt x="1" y="11"/>
                  <a:pt x="0" y="16"/>
                  <a:pt x="2" y="20"/>
                </a:cubicBezTo>
                <a:cubicBezTo>
                  <a:pt x="5" y="25"/>
                  <a:pt x="11" y="23"/>
                  <a:pt x="15" y="22"/>
                </a:cubicBezTo>
                <a:cubicBezTo>
                  <a:pt x="17" y="21"/>
                  <a:pt x="19" y="16"/>
                  <a:pt x="17" y="12"/>
                </a:cubicBezTo>
                <a:cubicBezTo>
                  <a:pt x="15" y="9"/>
                  <a:pt x="8" y="0"/>
                  <a:pt x="4" y="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8" name="Freeform 494"/>
          <p:cNvSpPr>
            <a:spLocks/>
          </p:cNvSpPr>
          <p:nvPr/>
        </p:nvSpPr>
        <p:spPr bwMode="auto">
          <a:xfrm>
            <a:off x="2708275" y="1847851"/>
            <a:ext cx="6350" cy="6350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1" y="8"/>
              </a:cxn>
              <a:cxn ang="0">
                <a:pos x="5" y="18"/>
              </a:cxn>
              <a:cxn ang="0">
                <a:pos x="19" y="14"/>
              </a:cxn>
              <a:cxn ang="0">
                <a:pos x="6" y="2"/>
              </a:cxn>
            </a:cxnLst>
            <a:rect l="0" t="0" r="r" b="b"/>
            <a:pathLst>
              <a:path w="20" h="22">
                <a:moveTo>
                  <a:pt x="6" y="2"/>
                </a:moveTo>
                <a:cubicBezTo>
                  <a:pt x="4" y="3"/>
                  <a:pt x="1" y="7"/>
                  <a:pt x="1" y="8"/>
                </a:cubicBezTo>
                <a:cubicBezTo>
                  <a:pt x="0" y="12"/>
                  <a:pt x="2" y="17"/>
                  <a:pt x="5" y="18"/>
                </a:cubicBezTo>
                <a:cubicBezTo>
                  <a:pt x="9" y="20"/>
                  <a:pt x="17" y="22"/>
                  <a:pt x="19" y="14"/>
                </a:cubicBezTo>
                <a:cubicBezTo>
                  <a:pt x="20" y="9"/>
                  <a:pt x="13" y="0"/>
                  <a:pt x="6" y="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19" name="Freeform 495"/>
          <p:cNvSpPr>
            <a:spLocks/>
          </p:cNvSpPr>
          <p:nvPr/>
        </p:nvSpPr>
        <p:spPr bwMode="auto">
          <a:xfrm>
            <a:off x="2701925" y="1885951"/>
            <a:ext cx="4763" cy="4763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7" y="16"/>
              </a:cxn>
              <a:cxn ang="0">
                <a:pos x="17" y="6"/>
              </a:cxn>
              <a:cxn ang="0">
                <a:pos x="5" y="2"/>
              </a:cxn>
            </a:cxnLst>
            <a:rect l="0" t="0" r="r" b="b"/>
            <a:pathLst>
              <a:path w="19" h="18">
                <a:moveTo>
                  <a:pt x="5" y="2"/>
                </a:moveTo>
                <a:cubicBezTo>
                  <a:pt x="1" y="5"/>
                  <a:pt x="0" y="15"/>
                  <a:pt x="7" y="16"/>
                </a:cubicBezTo>
                <a:cubicBezTo>
                  <a:pt x="11" y="18"/>
                  <a:pt x="19" y="12"/>
                  <a:pt x="17" y="6"/>
                </a:cubicBezTo>
                <a:cubicBezTo>
                  <a:pt x="15" y="0"/>
                  <a:pt x="8" y="0"/>
                  <a:pt x="5" y="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29" name="Freeform 505"/>
          <p:cNvSpPr>
            <a:spLocks noEditPoints="1"/>
          </p:cNvSpPr>
          <p:nvPr/>
        </p:nvSpPr>
        <p:spPr bwMode="auto">
          <a:xfrm>
            <a:off x="3313113" y="4727576"/>
            <a:ext cx="277813" cy="325438"/>
          </a:xfrm>
          <a:custGeom>
            <a:avLst/>
            <a:gdLst/>
            <a:ahLst/>
            <a:cxnLst>
              <a:cxn ang="0">
                <a:pos x="46" y="1195"/>
              </a:cxn>
              <a:cxn ang="0">
                <a:pos x="52" y="1145"/>
              </a:cxn>
              <a:cxn ang="0">
                <a:pos x="8" y="1170"/>
              </a:cxn>
              <a:cxn ang="0">
                <a:pos x="91" y="1146"/>
              </a:cxn>
              <a:cxn ang="0">
                <a:pos x="127" y="1144"/>
              </a:cxn>
              <a:cxn ang="0">
                <a:pos x="184" y="1117"/>
              </a:cxn>
              <a:cxn ang="0">
                <a:pos x="220" y="1068"/>
              </a:cxn>
              <a:cxn ang="0">
                <a:pos x="289" y="1104"/>
              </a:cxn>
              <a:cxn ang="0">
                <a:pos x="341" y="1116"/>
              </a:cxn>
              <a:cxn ang="0">
                <a:pos x="397" y="1110"/>
              </a:cxn>
              <a:cxn ang="0">
                <a:pos x="387" y="1164"/>
              </a:cxn>
              <a:cxn ang="0">
                <a:pos x="433" y="1126"/>
              </a:cxn>
              <a:cxn ang="0">
                <a:pos x="410" y="1102"/>
              </a:cxn>
              <a:cxn ang="0">
                <a:pos x="476" y="1031"/>
              </a:cxn>
              <a:cxn ang="0">
                <a:pos x="564" y="1004"/>
              </a:cxn>
              <a:cxn ang="0">
                <a:pos x="608" y="938"/>
              </a:cxn>
              <a:cxn ang="0">
                <a:pos x="707" y="904"/>
              </a:cxn>
              <a:cxn ang="0">
                <a:pos x="728" y="819"/>
              </a:cxn>
              <a:cxn ang="0">
                <a:pos x="859" y="742"/>
              </a:cxn>
              <a:cxn ang="0">
                <a:pos x="869" y="630"/>
              </a:cxn>
              <a:cxn ang="0">
                <a:pos x="924" y="554"/>
              </a:cxn>
              <a:cxn ang="0">
                <a:pos x="995" y="463"/>
              </a:cxn>
              <a:cxn ang="0">
                <a:pos x="1031" y="392"/>
              </a:cxn>
              <a:cxn ang="0">
                <a:pos x="911" y="337"/>
              </a:cxn>
              <a:cxn ang="0">
                <a:pos x="932" y="108"/>
              </a:cxn>
              <a:cxn ang="0">
                <a:pos x="870" y="29"/>
              </a:cxn>
              <a:cxn ang="0">
                <a:pos x="725" y="77"/>
              </a:cxn>
              <a:cxn ang="0">
                <a:pos x="568" y="229"/>
              </a:cxn>
              <a:cxn ang="0">
                <a:pos x="508" y="365"/>
              </a:cxn>
              <a:cxn ang="0">
                <a:pos x="367" y="557"/>
              </a:cxn>
              <a:cxn ang="0">
                <a:pos x="292" y="605"/>
              </a:cxn>
              <a:cxn ang="0">
                <a:pos x="251" y="642"/>
              </a:cxn>
              <a:cxn ang="0">
                <a:pos x="235" y="702"/>
              </a:cxn>
              <a:cxn ang="0">
                <a:pos x="194" y="802"/>
              </a:cxn>
              <a:cxn ang="0">
                <a:pos x="198" y="864"/>
              </a:cxn>
              <a:cxn ang="0">
                <a:pos x="195" y="924"/>
              </a:cxn>
              <a:cxn ang="0">
                <a:pos x="166" y="986"/>
              </a:cxn>
              <a:cxn ang="0">
                <a:pos x="109" y="1024"/>
              </a:cxn>
              <a:cxn ang="0">
                <a:pos x="128" y="1066"/>
              </a:cxn>
              <a:cxn ang="0">
                <a:pos x="89" y="1112"/>
              </a:cxn>
              <a:cxn ang="0">
                <a:pos x="91" y="1146"/>
              </a:cxn>
            </a:cxnLst>
            <a:rect l="0" t="0" r="r" b="b"/>
            <a:pathLst>
              <a:path w="1039" h="1215">
                <a:moveTo>
                  <a:pt x="28" y="1194"/>
                </a:moveTo>
                <a:cubicBezTo>
                  <a:pt x="28" y="1194"/>
                  <a:pt x="40" y="1215"/>
                  <a:pt x="46" y="1195"/>
                </a:cubicBezTo>
                <a:cubicBezTo>
                  <a:pt x="53" y="1174"/>
                  <a:pt x="79" y="1170"/>
                  <a:pt x="72" y="1161"/>
                </a:cubicBezTo>
                <a:cubicBezTo>
                  <a:pt x="64" y="1153"/>
                  <a:pt x="63" y="1148"/>
                  <a:pt x="52" y="1145"/>
                </a:cubicBezTo>
                <a:cubicBezTo>
                  <a:pt x="41" y="1142"/>
                  <a:pt x="47" y="1129"/>
                  <a:pt x="30" y="1144"/>
                </a:cubicBezTo>
                <a:cubicBezTo>
                  <a:pt x="14" y="1160"/>
                  <a:pt x="0" y="1164"/>
                  <a:pt x="8" y="1170"/>
                </a:cubicBezTo>
                <a:cubicBezTo>
                  <a:pt x="16" y="1175"/>
                  <a:pt x="10" y="1194"/>
                  <a:pt x="28" y="1194"/>
                </a:cubicBezTo>
                <a:close/>
                <a:moveTo>
                  <a:pt x="91" y="1146"/>
                </a:moveTo>
                <a:cubicBezTo>
                  <a:pt x="91" y="1146"/>
                  <a:pt x="104" y="1149"/>
                  <a:pt x="116" y="1160"/>
                </a:cubicBezTo>
                <a:cubicBezTo>
                  <a:pt x="129" y="1170"/>
                  <a:pt x="127" y="1152"/>
                  <a:pt x="127" y="1144"/>
                </a:cubicBezTo>
                <a:cubicBezTo>
                  <a:pt x="128" y="1137"/>
                  <a:pt x="151" y="1145"/>
                  <a:pt x="165" y="1132"/>
                </a:cubicBezTo>
                <a:cubicBezTo>
                  <a:pt x="178" y="1120"/>
                  <a:pt x="171" y="1119"/>
                  <a:pt x="184" y="1117"/>
                </a:cubicBezTo>
                <a:cubicBezTo>
                  <a:pt x="197" y="1115"/>
                  <a:pt x="197" y="1112"/>
                  <a:pt x="195" y="1091"/>
                </a:cubicBezTo>
                <a:cubicBezTo>
                  <a:pt x="194" y="1070"/>
                  <a:pt x="204" y="1078"/>
                  <a:pt x="220" y="1068"/>
                </a:cubicBezTo>
                <a:cubicBezTo>
                  <a:pt x="236" y="1058"/>
                  <a:pt x="259" y="1069"/>
                  <a:pt x="282" y="1086"/>
                </a:cubicBezTo>
                <a:cubicBezTo>
                  <a:pt x="305" y="1102"/>
                  <a:pt x="282" y="1086"/>
                  <a:pt x="289" y="1104"/>
                </a:cubicBezTo>
                <a:cubicBezTo>
                  <a:pt x="297" y="1123"/>
                  <a:pt x="294" y="1128"/>
                  <a:pt x="317" y="1136"/>
                </a:cubicBezTo>
                <a:cubicBezTo>
                  <a:pt x="340" y="1145"/>
                  <a:pt x="335" y="1139"/>
                  <a:pt x="341" y="1116"/>
                </a:cubicBezTo>
                <a:cubicBezTo>
                  <a:pt x="348" y="1093"/>
                  <a:pt x="347" y="1101"/>
                  <a:pt x="368" y="1101"/>
                </a:cubicBezTo>
                <a:cubicBezTo>
                  <a:pt x="389" y="1102"/>
                  <a:pt x="384" y="1102"/>
                  <a:pt x="397" y="1110"/>
                </a:cubicBezTo>
                <a:cubicBezTo>
                  <a:pt x="410" y="1118"/>
                  <a:pt x="401" y="1133"/>
                  <a:pt x="401" y="1133"/>
                </a:cubicBezTo>
                <a:cubicBezTo>
                  <a:pt x="387" y="1164"/>
                  <a:pt x="387" y="1164"/>
                  <a:pt x="387" y="1164"/>
                </a:cubicBezTo>
                <a:cubicBezTo>
                  <a:pt x="387" y="1164"/>
                  <a:pt x="397" y="1170"/>
                  <a:pt x="408" y="1165"/>
                </a:cubicBezTo>
                <a:cubicBezTo>
                  <a:pt x="418" y="1160"/>
                  <a:pt x="425" y="1137"/>
                  <a:pt x="433" y="1126"/>
                </a:cubicBezTo>
                <a:cubicBezTo>
                  <a:pt x="441" y="1116"/>
                  <a:pt x="447" y="1101"/>
                  <a:pt x="447" y="1101"/>
                </a:cubicBezTo>
                <a:cubicBezTo>
                  <a:pt x="447" y="1101"/>
                  <a:pt x="423" y="1113"/>
                  <a:pt x="410" y="1102"/>
                </a:cubicBezTo>
                <a:cubicBezTo>
                  <a:pt x="398" y="1091"/>
                  <a:pt x="416" y="1079"/>
                  <a:pt x="430" y="1074"/>
                </a:cubicBezTo>
                <a:cubicBezTo>
                  <a:pt x="443" y="1069"/>
                  <a:pt x="457" y="1049"/>
                  <a:pt x="476" y="1031"/>
                </a:cubicBezTo>
                <a:cubicBezTo>
                  <a:pt x="495" y="1013"/>
                  <a:pt x="500" y="1018"/>
                  <a:pt x="529" y="1019"/>
                </a:cubicBezTo>
                <a:cubicBezTo>
                  <a:pt x="558" y="1020"/>
                  <a:pt x="558" y="1020"/>
                  <a:pt x="564" y="1004"/>
                </a:cubicBezTo>
                <a:cubicBezTo>
                  <a:pt x="570" y="989"/>
                  <a:pt x="570" y="989"/>
                  <a:pt x="586" y="971"/>
                </a:cubicBezTo>
                <a:cubicBezTo>
                  <a:pt x="602" y="953"/>
                  <a:pt x="584" y="955"/>
                  <a:pt x="608" y="938"/>
                </a:cubicBezTo>
                <a:cubicBezTo>
                  <a:pt x="633" y="920"/>
                  <a:pt x="637" y="949"/>
                  <a:pt x="663" y="934"/>
                </a:cubicBezTo>
                <a:cubicBezTo>
                  <a:pt x="690" y="919"/>
                  <a:pt x="680" y="914"/>
                  <a:pt x="707" y="904"/>
                </a:cubicBezTo>
                <a:cubicBezTo>
                  <a:pt x="733" y="894"/>
                  <a:pt x="715" y="881"/>
                  <a:pt x="708" y="862"/>
                </a:cubicBezTo>
                <a:cubicBezTo>
                  <a:pt x="701" y="844"/>
                  <a:pt x="712" y="831"/>
                  <a:pt x="728" y="819"/>
                </a:cubicBezTo>
                <a:cubicBezTo>
                  <a:pt x="744" y="806"/>
                  <a:pt x="762" y="820"/>
                  <a:pt x="789" y="807"/>
                </a:cubicBezTo>
                <a:cubicBezTo>
                  <a:pt x="815" y="795"/>
                  <a:pt x="848" y="762"/>
                  <a:pt x="859" y="742"/>
                </a:cubicBezTo>
                <a:cubicBezTo>
                  <a:pt x="870" y="721"/>
                  <a:pt x="861" y="695"/>
                  <a:pt x="849" y="674"/>
                </a:cubicBezTo>
                <a:cubicBezTo>
                  <a:pt x="836" y="653"/>
                  <a:pt x="857" y="651"/>
                  <a:pt x="869" y="630"/>
                </a:cubicBezTo>
                <a:cubicBezTo>
                  <a:pt x="880" y="610"/>
                  <a:pt x="882" y="631"/>
                  <a:pt x="903" y="605"/>
                </a:cubicBezTo>
                <a:cubicBezTo>
                  <a:pt x="925" y="580"/>
                  <a:pt x="917" y="582"/>
                  <a:pt x="924" y="554"/>
                </a:cubicBezTo>
                <a:cubicBezTo>
                  <a:pt x="930" y="526"/>
                  <a:pt x="951" y="526"/>
                  <a:pt x="967" y="504"/>
                </a:cubicBezTo>
                <a:cubicBezTo>
                  <a:pt x="984" y="481"/>
                  <a:pt x="978" y="481"/>
                  <a:pt x="995" y="463"/>
                </a:cubicBezTo>
                <a:cubicBezTo>
                  <a:pt x="1011" y="445"/>
                  <a:pt x="996" y="440"/>
                  <a:pt x="1009" y="422"/>
                </a:cubicBezTo>
                <a:cubicBezTo>
                  <a:pt x="1023" y="404"/>
                  <a:pt x="1023" y="404"/>
                  <a:pt x="1031" y="392"/>
                </a:cubicBezTo>
                <a:cubicBezTo>
                  <a:pt x="1039" y="379"/>
                  <a:pt x="1003" y="378"/>
                  <a:pt x="967" y="367"/>
                </a:cubicBezTo>
                <a:cubicBezTo>
                  <a:pt x="931" y="355"/>
                  <a:pt x="921" y="347"/>
                  <a:pt x="911" y="337"/>
                </a:cubicBezTo>
                <a:cubicBezTo>
                  <a:pt x="901" y="326"/>
                  <a:pt x="893" y="243"/>
                  <a:pt x="900" y="213"/>
                </a:cubicBezTo>
                <a:cubicBezTo>
                  <a:pt x="906" y="182"/>
                  <a:pt x="937" y="116"/>
                  <a:pt x="932" y="108"/>
                </a:cubicBezTo>
                <a:cubicBezTo>
                  <a:pt x="927" y="100"/>
                  <a:pt x="943" y="21"/>
                  <a:pt x="936" y="11"/>
                </a:cubicBezTo>
                <a:cubicBezTo>
                  <a:pt x="928" y="0"/>
                  <a:pt x="896" y="22"/>
                  <a:pt x="870" y="29"/>
                </a:cubicBezTo>
                <a:cubicBezTo>
                  <a:pt x="844" y="36"/>
                  <a:pt x="817" y="54"/>
                  <a:pt x="796" y="56"/>
                </a:cubicBezTo>
                <a:cubicBezTo>
                  <a:pt x="775" y="58"/>
                  <a:pt x="749" y="65"/>
                  <a:pt x="725" y="77"/>
                </a:cubicBezTo>
                <a:cubicBezTo>
                  <a:pt x="701" y="89"/>
                  <a:pt x="658" y="124"/>
                  <a:pt x="621" y="151"/>
                </a:cubicBezTo>
                <a:cubicBezTo>
                  <a:pt x="583" y="178"/>
                  <a:pt x="574" y="196"/>
                  <a:pt x="568" y="229"/>
                </a:cubicBezTo>
                <a:cubicBezTo>
                  <a:pt x="561" y="263"/>
                  <a:pt x="564" y="265"/>
                  <a:pt x="553" y="281"/>
                </a:cubicBezTo>
                <a:cubicBezTo>
                  <a:pt x="542" y="296"/>
                  <a:pt x="519" y="336"/>
                  <a:pt x="508" y="365"/>
                </a:cubicBezTo>
                <a:cubicBezTo>
                  <a:pt x="496" y="393"/>
                  <a:pt x="482" y="434"/>
                  <a:pt x="465" y="459"/>
                </a:cubicBezTo>
                <a:cubicBezTo>
                  <a:pt x="448" y="484"/>
                  <a:pt x="375" y="552"/>
                  <a:pt x="367" y="557"/>
                </a:cubicBezTo>
                <a:cubicBezTo>
                  <a:pt x="359" y="562"/>
                  <a:pt x="350" y="585"/>
                  <a:pt x="331" y="593"/>
                </a:cubicBezTo>
                <a:cubicBezTo>
                  <a:pt x="313" y="600"/>
                  <a:pt x="302" y="610"/>
                  <a:pt x="292" y="605"/>
                </a:cubicBezTo>
                <a:cubicBezTo>
                  <a:pt x="281" y="599"/>
                  <a:pt x="276" y="604"/>
                  <a:pt x="276" y="604"/>
                </a:cubicBezTo>
                <a:cubicBezTo>
                  <a:pt x="276" y="604"/>
                  <a:pt x="259" y="630"/>
                  <a:pt x="251" y="642"/>
                </a:cubicBezTo>
                <a:cubicBezTo>
                  <a:pt x="242" y="655"/>
                  <a:pt x="245" y="663"/>
                  <a:pt x="236" y="678"/>
                </a:cubicBezTo>
                <a:cubicBezTo>
                  <a:pt x="228" y="694"/>
                  <a:pt x="235" y="702"/>
                  <a:pt x="235" y="702"/>
                </a:cubicBezTo>
                <a:cubicBezTo>
                  <a:pt x="235" y="702"/>
                  <a:pt x="231" y="753"/>
                  <a:pt x="220" y="764"/>
                </a:cubicBezTo>
                <a:cubicBezTo>
                  <a:pt x="209" y="774"/>
                  <a:pt x="198" y="784"/>
                  <a:pt x="194" y="802"/>
                </a:cubicBezTo>
                <a:cubicBezTo>
                  <a:pt x="191" y="820"/>
                  <a:pt x="194" y="817"/>
                  <a:pt x="201" y="833"/>
                </a:cubicBezTo>
                <a:cubicBezTo>
                  <a:pt x="208" y="849"/>
                  <a:pt x="205" y="857"/>
                  <a:pt x="198" y="864"/>
                </a:cubicBezTo>
                <a:cubicBezTo>
                  <a:pt x="190" y="872"/>
                  <a:pt x="204" y="883"/>
                  <a:pt x="196" y="893"/>
                </a:cubicBezTo>
                <a:cubicBezTo>
                  <a:pt x="189" y="903"/>
                  <a:pt x="193" y="906"/>
                  <a:pt x="195" y="924"/>
                </a:cubicBezTo>
                <a:cubicBezTo>
                  <a:pt x="196" y="943"/>
                  <a:pt x="188" y="945"/>
                  <a:pt x="180" y="958"/>
                </a:cubicBezTo>
                <a:cubicBezTo>
                  <a:pt x="172" y="971"/>
                  <a:pt x="174" y="978"/>
                  <a:pt x="166" y="986"/>
                </a:cubicBezTo>
                <a:cubicBezTo>
                  <a:pt x="157" y="994"/>
                  <a:pt x="142" y="996"/>
                  <a:pt x="131" y="1003"/>
                </a:cubicBezTo>
                <a:cubicBezTo>
                  <a:pt x="120" y="1011"/>
                  <a:pt x="109" y="1024"/>
                  <a:pt x="109" y="1024"/>
                </a:cubicBezTo>
                <a:cubicBezTo>
                  <a:pt x="96" y="1042"/>
                  <a:pt x="111" y="1042"/>
                  <a:pt x="129" y="1040"/>
                </a:cubicBezTo>
                <a:cubicBezTo>
                  <a:pt x="148" y="1038"/>
                  <a:pt x="139" y="1061"/>
                  <a:pt x="128" y="1066"/>
                </a:cubicBezTo>
                <a:cubicBezTo>
                  <a:pt x="117" y="1071"/>
                  <a:pt x="117" y="1081"/>
                  <a:pt x="106" y="1089"/>
                </a:cubicBezTo>
                <a:cubicBezTo>
                  <a:pt x="95" y="1096"/>
                  <a:pt x="92" y="1102"/>
                  <a:pt x="89" y="1112"/>
                </a:cubicBezTo>
                <a:cubicBezTo>
                  <a:pt x="86" y="1122"/>
                  <a:pt x="73" y="1133"/>
                  <a:pt x="73" y="1133"/>
                </a:cubicBezTo>
                <a:lnTo>
                  <a:pt x="91" y="1146"/>
                </a:lnTo>
                <a:close/>
              </a:path>
            </a:pathLst>
          </a:custGeom>
          <a:solidFill>
            <a:schemeClr val="bg1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0" name="Freeform 506"/>
          <p:cNvSpPr>
            <a:spLocks/>
          </p:cNvSpPr>
          <p:nvPr/>
        </p:nvSpPr>
        <p:spPr bwMode="auto">
          <a:xfrm>
            <a:off x="2752725" y="8543926"/>
            <a:ext cx="3175" cy="3175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0" y="2"/>
              </a:cxn>
              <a:cxn ang="0">
                <a:pos x="2" y="7"/>
              </a:cxn>
              <a:cxn ang="0">
                <a:pos x="7" y="11"/>
              </a:cxn>
              <a:cxn ang="0">
                <a:pos x="7" y="1"/>
              </a:cxn>
              <a:cxn ang="0">
                <a:pos x="2" y="1"/>
              </a:cxn>
            </a:cxnLst>
            <a:rect l="0" t="0" r="r" b="b"/>
            <a:pathLst>
              <a:path w="10" h="11">
                <a:moveTo>
                  <a:pt x="2" y="1"/>
                </a:moveTo>
                <a:cubicBezTo>
                  <a:pt x="1" y="1"/>
                  <a:pt x="0" y="2"/>
                  <a:pt x="0" y="2"/>
                </a:cubicBezTo>
                <a:cubicBezTo>
                  <a:pt x="0" y="4"/>
                  <a:pt x="0" y="6"/>
                  <a:pt x="2" y="7"/>
                </a:cubicBezTo>
                <a:cubicBezTo>
                  <a:pt x="1" y="11"/>
                  <a:pt x="5" y="11"/>
                  <a:pt x="7" y="11"/>
                </a:cubicBezTo>
                <a:cubicBezTo>
                  <a:pt x="8" y="8"/>
                  <a:pt x="10" y="4"/>
                  <a:pt x="7" y="1"/>
                </a:cubicBezTo>
                <a:cubicBezTo>
                  <a:pt x="6" y="0"/>
                  <a:pt x="3" y="0"/>
                  <a:pt x="2" y="1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1" name="Freeform 507"/>
          <p:cNvSpPr>
            <a:spLocks/>
          </p:cNvSpPr>
          <p:nvPr/>
        </p:nvSpPr>
        <p:spPr bwMode="auto">
          <a:xfrm>
            <a:off x="2833688" y="8407401"/>
            <a:ext cx="1588" cy="3175"/>
          </a:xfrm>
          <a:custGeom>
            <a:avLst/>
            <a:gdLst/>
            <a:ahLst/>
            <a:cxnLst>
              <a:cxn ang="0">
                <a:pos x="6" y="9"/>
              </a:cxn>
              <a:cxn ang="0">
                <a:pos x="11" y="3"/>
              </a:cxn>
              <a:cxn ang="0">
                <a:pos x="4" y="2"/>
              </a:cxn>
              <a:cxn ang="0">
                <a:pos x="2" y="6"/>
              </a:cxn>
              <a:cxn ang="0">
                <a:pos x="6" y="9"/>
              </a:cxn>
            </a:cxnLst>
            <a:rect l="0" t="0" r="r" b="b"/>
            <a:pathLst>
              <a:path w="11" h="10">
                <a:moveTo>
                  <a:pt x="6" y="9"/>
                </a:moveTo>
                <a:cubicBezTo>
                  <a:pt x="9" y="8"/>
                  <a:pt x="11" y="6"/>
                  <a:pt x="11" y="3"/>
                </a:cubicBezTo>
                <a:cubicBezTo>
                  <a:pt x="10" y="0"/>
                  <a:pt x="6" y="2"/>
                  <a:pt x="4" y="2"/>
                </a:cubicBezTo>
                <a:cubicBezTo>
                  <a:pt x="2" y="3"/>
                  <a:pt x="0" y="5"/>
                  <a:pt x="2" y="6"/>
                </a:cubicBezTo>
                <a:cubicBezTo>
                  <a:pt x="3" y="7"/>
                  <a:pt x="4" y="10"/>
                  <a:pt x="6" y="9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2" name="Freeform 508"/>
          <p:cNvSpPr>
            <a:spLocks/>
          </p:cNvSpPr>
          <p:nvPr/>
        </p:nvSpPr>
        <p:spPr bwMode="auto">
          <a:xfrm>
            <a:off x="3109913" y="8459788"/>
            <a:ext cx="3175" cy="3175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3" y="2"/>
              </a:cxn>
              <a:cxn ang="0">
                <a:pos x="4" y="11"/>
              </a:cxn>
              <a:cxn ang="0">
                <a:pos x="11" y="5"/>
              </a:cxn>
              <a:cxn ang="0">
                <a:pos x="5" y="1"/>
              </a:cxn>
            </a:cxnLst>
            <a:rect l="0" t="0" r="r" b="b"/>
            <a:pathLst>
              <a:path w="13" h="11">
                <a:moveTo>
                  <a:pt x="5" y="1"/>
                </a:moveTo>
                <a:cubicBezTo>
                  <a:pt x="4" y="1"/>
                  <a:pt x="3" y="2"/>
                  <a:pt x="3" y="2"/>
                </a:cubicBezTo>
                <a:cubicBezTo>
                  <a:pt x="0" y="5"/>
                  <a:pt x="2" y="10"/>
                  <a:pt x="4" y="11"/>
                </a:cubicBezTo>
                <a:cubicBezTo>
                  <a:pt x="7" y="11"/>
                  <a:pt x="9" y="7"/>
                  <a:pt x="11" y="5"/>
                </a:cubicBezTo>
                <a:cubicBezTo>
                  <a:pt x="13" y="1"/>
                  <a:pt x="7" y="0"/>
                  <a:pt x="5" y="1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3" name="Freeform 509"/>
          <p:cNvSpPr>
            <a:spLocks/>
          </p:cNvSpPr>
          <p:nvPr/>
        </p:nvSpPr>
        <p:spPr bwMode="auto">
          <a:xfrm>
            <a:off x="2649538" y="8208963"/>
            <a:ext cx="496888" cy="455613"/>
          </a:xfrm>
          <a:custGeom>
            <a:avLst/>
            <a:gdLst/>
            <a:ahLst/>
            <a:cxnLst>
              <a:cxn ang="0">
                <a:pos x="1807" y="552"/>
              </a:cxn>
              <a:cxn ang="0">
                <a:pos x="1741" y="515"/>
              </a:cxn>
              <a:cxn ang="0">
                <a:pos x="1715" y="443"/>
              </a:cxn>
              <a:cxn ang="0">
                <a:pos x="1683" y="344"/>
              </a:cxn>
              <a:cxn ang="0">
                <a:pos x="1808" y="186"/>
              </a:cxn>
              <a:cxn ang="0">
                <a:pos x="1751" y="58"/>
              </a:cxn>
              <a:cxn ang="0">
                <a:pos x="1571" y="6"/>
              </a:cxn>
              <a:cxn ang="0">
                <a:pos x="1471" y="72"/>
              </a:cxn>
              <a:cxn ang="0">
                <a:pos x="1342" y="178"/>
              </a:cxn>
              <a:cxn ang="0">
                <a:pos x="1264" y="239"/>
              </a:cxn>
              <a:cxn ang="0">
                <a:pos x="1223" y="323"/>
              </a:cxn>
              <a:cxn ang="0">
                <a:pos x="1146" y="478"/>
              </a:cxn>
              <a:cxn ang="0">
                <a:pos x="1066" y="509"/>
              </a:cxn>
              <a:cxn ang="0">
                <a:pos x="997" y="633"/>
              </a:cxn>
              <a:cxn ang="0">
                <a:pos x="905" y="688"/>
              </a:cxn>
              <a:cxn ang="0">
                <a:pos x="825" y="757"/>
              </a:cxn>
              <a:cxn ang="0">
                <a:pos x="716" y="753"/>
              </a:cxn>
              <a:cxn ang="0">
                <a:pos x="544" y="854"/>
              </a:cxn>
              <a:cxn ang="0">
                <a:pos x="447" y="817"/>
              </a:cxn>
              <a:cxn ang="0">
                <a:pos x="375" y="830"/>
              </a:cxn>
              <a:cxn ang="0">
                <a:pos x="312" y="881"/>
              </a:cxn>
              <a:cxn ang="0">
                <a:pos x="243" y="913"/>
              </a:cxn>
              <a:cxn ang="0">
                <a:pos x="155" y="963"/>
              </a:cxn>
              <a:cxn ang="0">
                <a:pos x="63" y="1023"/>
              </a:cxn>
              <a:cxn ang="0">
                <a:pos x="40" y="1119"/>
              </a:cxn>
              <a:cxn ang="0">
                <a:pos x="16" y="1274"/>
              </a:cxn>
              <a:cxn ang="0">
                <a:pos x="48" y="1363"/>
              </a:cxn>
              <a:cxn ang="0">
                <a:pos x="140" y="1377"/>
              </a:cxn>
              <a:cxn ang="0">
                <a:pos x="216" y="1359"/>
              </a:cxn>
              <a:cxn ang="0">
                <a:pos x="344" y="1330"/>
              </a:cxn>
              <a:cxn ang="0">
                <a:pos x="368" y="1179"/>
              </a:cxn>
              <a:cxn ang="0">
                <a:pos x="409" y="1125"/>
              </a:cxn>
              <a:cxn ang="0">
                <a:pos x="516" y="1157"/>
              </a:cxn>
              <a:cxn ang="0">
                <a:pos x="570" y="1174"/>
              </a:cxn>
              <a:cxn ang="0">
                <a:pos x="647" y="1206"/>
              </a:cxn>
              <a:cxn ang="0">
                <a:pos x="812" y="1254"/>
              </a:cxn>
              <a:cxn ang="0">
                <a:pos x="940" y="1435"/>
              </a:cxn>
              <a:cxn ang="0">
                <a:pos x="936" y="1513"/>
              </a:cxn>
              <a:cxn ang="0">
                <a:pos x="976" y="1607"/>
              </a:cxn>
              <a:cxn ang="0">
                <a:pos x="1026" y="1649"/>
              </a:cxn>
              <a:cxn ang="0">
                <a:pos x="1107" y="1683"/>
              </a:cxn>
              <a:cxn ang="0">
                <a:pos x="1144" y="1577"/>
              </a:cxn>
              <a:cxn ang="0">
                <a:pos x="1257" y="1550"/>
              </a:cxn>
              <a:cxn ang="0">
                <a:pos x="1305" y="1482"/>
              </a:cxn>
              <a:cxn ang="0">
                <a:pos x="1393" y="1401"/>
              </a:cxn>
              <a:cxn ang="0">
                <a:pos x="1355" y="1293"/>
              </a:cxn>
              <a:cxn ang="0">
                <a:pos x="1285" y="1256"/>
              </a:cxn>
              <a:cxn ang="0">
                <a:pos x="1210" y="1245"/>
              </a:cxn>
              <a:cxn ang="0">
                <a:pos x="1347" y="1206"/>
              </a:cxn>
              <a:cxn ang="0">
                <a:pos x="1367" y="1126"/>
              </a:cxn>
              <a:cxn ang="0">
                <a:pos x="1421" y="1063"/>
              </a:cxn>
              <a:cxn ang="0">
                <a:pos x="1375" y="1043"/>
              </a:cxn>
              <a:cxn ang="0">
                <a:pos x="1402" y="943"/>
              </a:cxn>
              <a:cxn ang="0">
                <a:pos x="1452" y="908"/>
              </a:cxn>
              <a:cxn ang="0">
                <a:pos x="1471" y="1072"/>
              </a:cxn>
              <a:cxn ang="0">
                <a:pos x="1501" y="1069"/>
              </a:cxn>
              <a:cxn ang="0">
                <a:pos x="1565" y="1060"/>
              </a:cxn>
              <a:cxn ang="0">
                <a:pos x="1652" y="911"/>
              </a:cxn>
              <a:cxn ang="0">
                <a:pos x="1756" y="883"/>
              </a:cxn>
              <a:cxn ang="0">
                <a:pos x="1828" y="817"/>
              </a:cxn>
              <a:cxn ang="0">
                <a:pos x="1851" y="681"/>
              </a:cxn>
            </a:cxnLst>
            <a:rect l="0" t="0" r="r" b="b"/>
            <a:pathLst>
              <a:path w="1856" h="1706">
                <a:moveTo>
                  <a:pt x="1856" y="652"/>
                </a:moveTo>
                <a:cubicBezTo>
                  <a:pt x="1856" y="650"/>
                  <a:pt x="1852" y="649"/>
                  <a:pt x="1851" y="648"/>
                </a:cubicBezTo>
                <a:cubicBezTo>
                  <a:pt x="1851" y="648"/>
                  <a:pt x="1851" y="647"/>
                  <a:pt x="1851" y="647"/>
                </a:cubicBezTo>
                <a:cubicBezTo>
                  <a:pt x="1851" y="647"/>
                  <a:pt x="1850" y="647"/>
                  <a:pt x="1850" y="647"/>
                </a:cubicBezTo>
                <a:cubicBezTo>
                  <a:pt x="1850" y="647"/>
                  <a:pt x="1850" y="647"/>
                  <a:pt x="1850" y="647"/>
                </a:cubicBezTo>
                <a:cubicBezTo>
                  <a:pt x="1848" y="643"/>
                  <a:pt x="1846" y="638"/>
                  <a:pt x="1845" y="633"/>
                </a:cubicBezTo>
                <a:cubicBezTo>
                  <a:pt x="1844" y="622"/>
                  <a:pt x="1840" y="615"/>
                  <a:pt x="1836" y="607"/>
                </a:cubicBezTo>
                <a:cubicBezTo>
                  <a:pt x="1835" y="605"/>
                  <a:pt x="1834" y="602"/>
                  <a:pt x="1834" y="599"/>
                </a:cubicBezTo>
                <a:cubicBezTo>
                  <a:pt x="1835" y="594"/>
                  <a:pt x="1835" y="588"/>
                  <a:pt x="1834" y="584"/>
                </a:cubicBezTo>
                <a:cubicBezTo>
                  <a:pt x="1833" y="583"/>
                  <a:pt x="1832" y="581"/>
                  <a:pt x="1831" y="580"/>
                </a:cubicBezTo>
                <a:cubicBezTo>
                  <a:pt x="1826" y="575"/>
                  <a:pt x="1826" y="567"/>
                  <a:pt x="1824" y="559"/>
                </a:cubicBezTo>
                <a:cubicBezTo>
                  <a:pt x="1824" y="557"/>
                  <a:pt x="1824" y="554"/>
                  <a:pt x="1821" y="553"/>
                </a:cubicBezTo>
                <a:cubicBezTo>
                  <a:pt x="1816" y="552"/>
                  <a:pt x="1812" y="552"/>
                  <a:pt x="1807" y="552"/>
                </a:cubicBezTo>
                <a:cubicBezTo>
                  <a:pt x="1805" y="551"/>
                  <a:pt x="1803" y="551"/>
                  <a:pt x="1801" y="551"/>
                </a:cubicBezTo>
                <a:cubicBezTo>
                  <a:pt x="1801" y="551"/>
                  <a:pt x="1801" y="551"/>
                  <a:pt x="1800" y="551"/>
                </a:cubicBezTo>
                <a:cubicBezTo>
                  <a:pt x="1796" y="550"/>
                  <a:pt x="1791" y="547"/>
                  <a:pt x="1789" y="544"/>
                </a:cubicBezTo>
                <a:cubicBezTo>
                  <a:pt x="1788" y="543"/>
                  <a:pt x="1788" y="543"/>
                  <a:pt x="1787" y="542"/>
                </a:cubicBezTo>
                <a:cubicBezTo>
                  <a:pt x="1782" y="543"/>
                  <a:pt x="1777" y="543"/>
                  <a:pt x="1772" y="543"/>
                </a:cubicBezTo>
                <a:cubicBezTo>
                  <a:pt x="1770" y="544"/>
                  <a:pt x="1766" y="543"/>
                  <a:pt x="1764" y="545"/>
                </a:cubicBezTo>
                <a:cubicBezTo>
                  <a:pt x="1760" y="541"/>
                  <a:pt x="1760" y="541"/>
                  <a:pt x="1760" y="541"/>
                </a:cubicBezTo>
                <a:cubicBezTo>
                  <a:pt x="1759" y="541"/>
                  <a:pt x="1758" y="540"/>
                  <a:pt x="1757" y="538"/>
                </a:cubicBezTo>
                <a:cubicBezTo>
                  <a:pt x="1756" y="537"/>
                  <a:pt x="1756" y="537"/>
                  <a:pt x="1756" y="537"/>
                </a:cubicBezTo>
                <a:cubicBezTo>
                  <a:pt x="1756" y="534"/>
                  <a:pt x="1756" y="531"/>
                  <a:pt x="1755" y="527"/>
                </a:cubicBezTo>
                <a:cubicBezTo>
                  <a:pt x="1754" y="527"/>
                  <a:pt x="1754" y="527"/>
                  <a:pt x="1754" y="526"/>
                </a:cubicBezTo>
                <a:cubicBezTo>
                  <a:pt x="1751" y="524"/>
                  <a:pt x="1747" y="521"/>
                  <a:pt x="1744" y="518"/>
                </a:cubicBezTo>
                <a:cubicBezTo>
                  <a:pt x="1743" y="517"/>
                  <a:pt x="1741" y="516"/>
                  <a:pt x="1741" y="515"/>
                </a:cubicBezTo>
                <a:cubicBezTo>
                  <a:pt x="1740" y="515"/>
                  <a:pt x="1741" y="515"/>
                  <a:pt x="1740" y="514"/>
                </a:cubicBezTo>
                <a:cubicBezTo>
                  <a:pt x="1740" y="514"/>
                  <a:pt x="1740" y="513"/>
                  <a:pt x="1739" y="513"/>
                </a:cubicBezTo>
                <a:cubicBezTo>
                  <a:pt x="1739" y="509"/>
                  <a:pt x="1740" y="505"/>
                  <a:pt x="1740" y="501"/>
                </a:cubicBezTo>
                <a:cubicBezTo>
                  <a:pt x="1740" y="499"/>
                  <a:pt x="1738" y="499"/>
                  <a:pt x="1736" y="497"/>
                </a:cubicBezTo>
                <a:cubicBezTo>
                  <a:pt x="1739" y="494"/>
                  <a:pt x="1744" y="491"/>
                  <a:pt x="1748" y="488"/>
                </a:cubicBezTo>
                <a:cubicBezTo>
                  <a:pt x="1747" y="484"/>
                  <a:pt x="1744" y="481"/>
                  <a:pt x="1742" y="478"/>
                </a:cubicBezTo>
                <a:cubicBezTo>
                  <a:pt x="1743" y="473"/>
                  <a:pt x="1745" y="469"/>
                  <a:pt x="1746" y="464"/>
                </a:cubicBezTo>
                <a:cubicBezTo>
                  <a:pt x="1746" y="463"/>
                  <a:pt x="1748" y="463"/>
                  <a:pt x="1749" y="461"/>
                </a:cubicBezTo>
                <a:cubicBezTo>
                  <a:pt x="1749" y="461"/>
                  <a:pt x="1749" y="458"/>
                  <a:pt x="1749" y="458"/>
                </a:cubicBezTo>
                <a:cubicBezTo>
                  <a:pt x="1745" y="456"/>
                  <a:pt x="1744" y="451"/>
                  <a:pt x="1743" y="447"/>
                </a:cubicBezTo>
                <a:cubicBezTo>
                  <a:pt x="1742" y="444"/>
                  <a:pt x="1736" y="447"/>
                  <a:pt x="1734" y="445"/>
                </a:cubicBezTo>
                <a:cubicBezTo>
                  <a:pt x="1730" y="443"/>
                  <a:pt x="1725" y="444"/>
                  <a:pt x="1720" y="444"/>
                </a:cubicBezTo>
                <a:cubicBezTo>
                  <a:pt x="1718" y="444"/>
                  <a:pt x="1717" y="444"/>
                  <a:pt x="1715" y="443"/>
                </a:cubicBezTo>
                <a:cubicBezTo>
                  <a:pt x="1715" y="443"/>
                  <a:pt x="1715" y="443"/>
                  <a:pt x="1714" y="443"/>
                </a:cubicBezTo>
                <a:cubicBezTo>
                  <a:pt x="1714" y="443"/>
                  <a:pt x="1714" y="443"/>
                  <a:pt x="1714" y="442"/>
                </a:cubicBezTo>
                <a:cubicBezTo>
                  <a:pt x="1713" y="441"/>
                  <a:pt x="1712" y="440"/>
                  <a:pt x="1712" y="438"/>
                </a:cubicBezTo>
                <a:cubicBezTo>
                  <a:pt x="1712" y="438"/>
                  <a:pt x="1713" y="436"/>
                  <a:pt x="1714" y="434"/>
                </a:cubicBezTo>
                <a:cubicBezTo>
                  <a:pt x="1709" y="432"/>
                  <a:pt x="1705" y="425"/>
                  <a:pt x="1700" y="420"/>
                </a:cubicBezTo>
                <a:cubicBezTo>
                  <a:pt x="1692" y="418"/>
                  <a:pt x="1686" y="417"/>
                  <a:pt x="1679" y="415"/>
                </a:cubicBezTo>
                <a:cubicBezTo>
                  <a:pt x="1676" y="415"/>
                  <a:pt x="1672" y="413"/>
                  <a:pt x="1673" y="410"/>
                </a:cubicBezTo>
                <a:cubicBezTo>
                  <a:pt x="1673" y="407"/>
                  <a:pt x="1679" y="405"/>
                  <a:pt x="1681" y="405"/>
                </a:cubicBezTo>
                <a:cubicBezTo>
                  <a:pt x="1685" y="403"/>
                  <a:pt x="1688" y="403"/>
                  <a:pt x="1691" y="401"/>
                </a:cubicBezTo>
                <a:cubicBezTo>
                  <a:pt x="1694" y="398"/>
                  <a:pt x="1692" y="394"/>
                  <a:pt x="1692" y="391"/>
                </a:cubicBezTo>
                <a:cubicBezTo>
                  <a:pt x="1692" y="385"/>
                  <a:pt x="1693" y="379"/>
                  <a:pt x="1694" y="374"/>
                </a:cubicBezTo>
                <a:cubicBezTo>
                  <a:pt x="1694" y="373"/>
                  <a:pt x="1690" y="370"/>
                  <a:pt x="1690" y="369"/>
                </a:cubicBezTo>
                <a:cubicBezTo>
                  <a:pt x="1688" y="360"/>
                  <a:pt x="1686" y="351"/>
                  <a:pt x="1683" y="344"/>
                </a:cubicBezTo>
                <a:cubicBezTo>
                  <a:pt x="1683" y="344"/>
                  <a:pt x="1683" y="344"/>
                  <a:pt x="1682" y="344"/>
                </a:cubicBezTo>
                <a:cubicBezTo>
                  <a:pt x="1682" y="343"/>
                  <a:pt x="1681" y="342"/>
                  <a:pt x="1681" y="341"/>
                </a:cubicBezTo>
                <a:cubicBezTo>
                  <a:pt x="1685" y="336"/>
                  <a:pt x="1690" y="332"/>
                  <a:pt x="1696" y="335"/>
                </a:cubicBezTo>
                <a:cubicBezTo>
                  <a:pt x="1701" y="335"/>
                  <a:pt x="1705" y="336"/>
                  <a:pt x="1708" y="341"/>
                </a:cubicBezTo>
                <a:cubicBezTo>
                  <a:pt x="1710" y="331"/>
                  <a:pt x="1711" y="322"/>
                  <a:pt x="1714" y="313"/>
                </a:cubicBezTo>
                <a:cubicBezTo>
                  <a:pt x="1725" y="306"/>
                  <a:pt x="1737" y="299"/>
                  <a:pt x="1749" y="292"/>
                </a:cubicBezTo>
                <a:cubicBezTo>
                  <a:pt x="1751" y="288"/>
                  <a:pt x="1753" y="283"/>
                  <a:pt x="1755" y="277"/>
                </a:cubicBezTo>
                <a:cubicBezTo>
                  <a:pt x="1763" y="267"/>
                  <a:pt x="1777" y="260"/>
                  <a:pt x="1785" y="250"/>
                </a:cubicBezTo>
                <a:cubicBezTo>
                  <a:pt x="1792" y="241"/>
                  <a:pt x="1797" y="232"/>
                  <a:pt x="1802" y="222"/>
                </a:cubicBezTo>
                <a:cubicBezTo>
                  <a:pt x="1804" y="219"/>
                  <a:pt x="1805" y="214"/>
                  <a:pt x="1804" y="212"/>
                </a:cubicBezTo>
                <a:cubicBezTo>
                  <a:pt x="1801" y="210"/>
                  <a:pt x="1800" y="205"/>
                  <a:pt x="1800" y="199"/>
                </a:cubicBezTo>
                <a:cubicBezTo>
                  <a:pt x="1800" y="197"/>
                  <a:pt x="1804" y="195"/>
                  <a:pt x="1805" y="192"/>
                </a:cubicBezTo>
                <a:cubicBezTo>
                  <a:pt x="1805" y="190"/>
                  <a:pt x="1807" y="187"/>
                  <a:pt x="1808" y="186"/>
                </a:cubicBezTo>
                <a:cubicBezTo>
                  <a:pt x="1820" y="186"/>
                  <a:pt x="1833" y="184"/>
                  <a:pt x="1844" y="186"/>
                </a:cubicBezTo>
                <a:cubicBezTo>
                  <a:pt x="1844" y="187"/>
                  <a:pt x="1846" y="186"/>
                  <a:pt x="1846" y="185"/>
                </a:cubicBezTo>
                <a:cubicBezTo>
                  <a:pt x="1847" y="186"/>
                  <a:pt x="1847" y="186"/>
                  <a:pt x="1847" y="187"/>
                </a:cubicBezTo>
                <a:cubicBezTo>
                  <a:pt x="1847" y="186"/>
                  <a:pt x="1847" y="186"/>
                  <a:pt x="1846" y="185"/>
                </a:cubicBezTo>
                <a:cubicBezTo>
                  <a:pt x="1843" y="181"/>
                  <a:pt x="1841" y="176"/>
                  <a:pt x="1838" y="172"/>
                </a:cubicBezTo>
                <a:cubicBezTo>
                  <a:pt x="1838" y="172"/>
                  <a:pt x="1838" y="172"/>
                  <a:pt x="1838" y="172"/>
                </a:cubicBezTo>
                <a:cubicBezTo>
                  <a:pt x="1838" y="171"/>
                  <a:pt x="1837" y="170"/>
                  <a:pt x="1836" y="169"/>
                </a:cubicBezTo>
                <a:cubicBezTo>
                  <a:pt x="1823" y="156"/>
                  <a:pt x="1812" y="140"/>
                  <a:pt x="1796" y="129"/>
                </a:cubicBezTo>
                <a:cubicBezTo>
                  <a:pt x="1789" y="124"/>
                  <a:pt x="1780" y="121"/>
                  <a:pt x="1773" y="116"/>
                </a:cubicBezTo>
                <a:cubicBezTo>
                  <a:pt x="1764" y="106"/>
                  <a:pt x="1764" y="106"/>
                  <a:pt x="1764" y="106"/>
                </a:cubicBezTo>
                <a:cubicBezTo>
                  <a:pt x="1759" y="107"/>
                  <a:pt x="1754" y="103"/>
                  <a:pt x="1753" y="99"/>
                </a:cubicBezTo>
                <a:cubicBezTo>
                  <a:pt x="1750" y="94"/>
                  <a:pt x="1750" y="88"/>
                  <a:pt x="1752" y="83"/>
                </a:cubicBezTo>
                <a:cubicBezTo>
                  <a:pt x="1755" y="75"/>
                  <a:pt x="1754" y="64"/>
                  <a:pt x="1751" y="58"/>
                </a:cubicBezTo>
                <a:cubicBezTo>
                  <a:pt x="1749" y="48"/>
                  <a:pt x="1747" y="38"/>
                  <a:pt x="1746" y="27"/>
                </a:cubicBezTo>
                <a:cubicBezTo>
                  <a:pt x="1742" y="29"/>
                  <a:pt x="1738" y="31"/>
                  <a:pt x="1732" y="32"/>
                </a:cubicBezTo>
                <a:cubicBezTo>
                  <a:pt x="1721" y="30"/>
                  <a:pt x="1710" y="33"/>
                  <a:pt x="1699" y="35"/>
                </a:cubicBezTo>
                <a:cubicBezTo>
                  <a:pt x="1695" y="35"/>
                  <a:pt x="1691" y="35"/>
                  <a:pt x="1688" y="34"/>
                </a:cubicBezTo>
                <a:cubicBezTo>
                  <a:pt x="1684" y="33"/>
                  <a:pt x="1680" y="32"/>
                  <a:pt x="1677" y="31"/>
                </a:cubicBezTo>
                <a:cubicBezTo>
                  <a:pt x="1673" y="30"/>
                  <a:pt x="1669" y="28"/>
                  <a:pt x="1665" y="28"/>
                </a:cubicBezTo>
                <a:cubicBezTo>
                  <a:pt x="1662" y="27"/>
                  <a:pt x="1660" y="32"/>
                  <a:pt x="1656" y="32"/>
                </a:cubicBezTo>
                <a:cubicBezTo>
                  <a:pt x="1646" y="32"/>
                  <a:pt x="1637" y="29"/>
                  <a:pt x="1629" y="28"/>
                </a:cubicBezTo>
                <a:cubicBezTo>
                  <a:pt x="1622" y="29"/>
                  <a:pt x="1617" y="31"/>
                  <a:pt x="1611" y="32"/>
                </a:cubicBezTo>
                <a:cubicBezTo>
                  <a:pt x="1602" y="33"/>
                  <a:pt x="1594" y="32"/>
                  <a:pt x="1589" y="26"/>
                </a:cubicBezTo>
                <a:cubicBezTo>
                  <a:pt x="1588" y="22"/>
                  <a:pt x="1589" y="16"/>
                  <a:pt x="1589" y="11"/>
                </a:cubicBezTo>
                <a:cubicBezTo>
                  <a:pt x="1583" y="11"/>
                  <a:pt x="1579" y="9"/>
                  <a:pt x="1574" y="8"/>
                </a:cubicBezTo>
                <a:cubicBezTo>
                  <a:pt x="1573" y="7"/>
                  <a:pt x="1572" y="7"/>
                  <a:pt x="1571" y="6"/>
                </a:cubicBezTo>
                <a:cubicBezTo>
                  <a:pt x="1569" y="5"/>
                  <a:pt x="1567" y="4"/>
                  <a:pt x="1566" y="2"/>
                </a:cubicBezTo>
                <a:cubicBezTo>
                  <a:pt x="1565" y="1"/>
                  <a:pt x="1565" y="1"/>
                  <a:pt x="1564" y="0"/>
                </a:cubicBezTo>
                <a:cubicBezTo>
                  <a:pt x="1538" y="1"/>
                  <a:pt x="1513" y="4"/>
                  <a:pt x="1489" y="7"/>
                </a:cubicBezTo>
                <a:cubicBezTo>
                  <a:pt x="1489" y="6"/>
                  <a:pt x="1489" y="5"/>
                  <a:pt x="1489" y="4"/>
                </a:cubicBezTo>
                <a:cubicBezTo>
                  <a:pt x="1488" y="5"/>
                  <a:pt x="1486" y="5"/>
                  <a:pt x="1485" y="5"/>
                </a:cubicBezTo>
                <a:cubicBezTo>
                  <a:pt x="1484" y="11"/>
                  <a:pt x="1485" y="15"/>
                  <a:pt x="1482" y="18"/>
                </a:cubicBezTo>
                <a:cubicBezTo>
                  <a:pt x="1479" y="20"/>
                  <a:pt x="1480" y="23"/>
                  <a:pt x="1480" y="25"/>
                </a:cubicBezTo>
                <a:cubicBezTo>
                  <a:pt x="1480" y="26"/>
                  <a:pt x="1482" y="28"/>
                  <a:pt x="1482" y="28"/>
                </a:cubicBezTo>
                <a:cubicBezTo>
                  <a:pt x="1482" y="36"/>
                  <a:pt x="1480" y="42"/>
                  <a:pt x="1478" y="49"/>
                </a:cubicBezTo>
                <a:cubicBezTo>
                  <a:pt x="1477" y="48"/>
                  <a:pt x="1475" y="49"/>
                  <a:pt x="1474" y="51"/>
                </a:cubicBezTo>
                <a:cubicBezTo>
                  <a:pt x="1472" y="54"/>
                  <a:pt x="1471" y="58"/>
                  <a:pt x="1472" y="64"/>
                </a:cubicBezTo>
                <a:cubicBezTo>
                  <a:pt x="1472" y="65"/>
                  <a:pt x="1475" y="66"/>
                  <a:pt x="1475" y="68"/>
                </a:cubicBezTo>
                <a:cubicBezTo>
                  <a:pt x="1473" y="69"/>
                  <a:pt x="1471" y="71"/>
                  <a:pt x="1471" y="72"/>
                </a:cubicBezTo>
                <a:cubicBezTo>
                  <a:pt x="1470" y="77"/>
                  <a:pt x="1470" y="81"/>
                  <a:pt x="1469" y="85"/>
                </a:cubicBezTo>
                <a:cubicBezTo>
                  <a:pt x="1462" y="115"/>
                  <a:pt x="1452" y="140"/>
                  <a:pt x="1437" y="162"/>
                </a:cubicBezTo>
                <a:cubicBezTo>
                  <a:pt x="1435" y="165"/>
                  <a:pt x="1433" y="169"/>
                  <a:pt x="1430" y="171"/>
                </a:cubicBezTo>
                <a:cubicBezTo>
                  <a:pt x="1430" y="171"/>
                  <a:pt x="1430" y="171"/>
                  <a:pt x="1430" y="172"/>
                </a:cubicBezTo>
                <a:cubicBezTo>
                  <a:pt x="1426" y="171"/>
                  <a:pt x="1423" y="170"/>
                  <a:pt x="1419" y="171"/>
                </a:cubicBezTo>
                <a:cubicBezTo>
                  <a:pt x="1418" y="185"/>
                  <a:pt x="1406" y="192"/>
                  <a:pt x="1396" y="198"/>
                </a:cubicBezTo>
                <a:cubicBezTo>
                  <a:pt x="1392" y="201"/>
                  <a:pt x="1386" y="203"/>
                  <a:pt x="1379" y="203"/>
                </a:cubicBezTo>
                <a:cubicBezTo>
                  <a:pt x="1377" y="202"/>
                  <a:pt x="1378" y="196"/>
                  <a:pt x="1377" y="193"/>
                </a:cubicBezTo>
                <a:cubicBezTo>
                  <a:pt x="1376" y="191"/>
                  <a:pt x="1374" y="189"/>
                  <a:pt x="1372" y="189"/>
                </a:cubicBezTo>
                <a:cubicBezTo>
                  <a:pt x="1371" y="188"/>
                  <a:pt x="1364" y="191"/>
                  <a:pt x="1363" y="191"/>
                </a:cubicBezTo>
                <a:cubicBezTo>
                  <a:pt x="1359" y="186"/>
                  <a:pt x="1356" y="180"/>
                  <a:pt x="1354" y="173"/>
                </a:cubicBezTo>
                <a:cubicBezTo>
                  <a:pt x="1345" y="173"/>
                  <a:pt x="1345" y="173"/>
                  <a:pt x="1345" y="173"/>
                </a:cubicBezTo>
                <a:cubicBezTo>
                  <a:pt x="1344" y="175"/>
                  <a:pt x="1342" y="176"/>
                  <a:pt x="1342" y="178"/>
                </a:cubicBezTo>
                <a:cubicBezTo>
                  <a:pt x="1343" y="181"/>
                  <a:pt x="1345" y="183"/>
                  <a:pt x="1345" y="183"/>
                </a:cubicBezTo>
                <a:cubicBezTo>
                  <a:pt x="1343" y="196"/>
                  <a:pt x="1338" y="205"/>
                  <a:pt x="1334" y="212"/>
                </a:cubicBezTo>
                <a:cubicBezTo>
                  <a:pt x="1333" y="213"/>
                  <a:pt x="1331" y="214"/>
                  <a:pt x="1330" y="213"/>
                </a:cubicBezTo>
                <a:cubicBezTo>
                  <a:pt x="1326" y="212"/>
                  <a:pt x="1322" y="211"/>
                  <a:pt x="1318" y="212"/>
                </a:cubicBezTo>
                <a:cubicBezTo>
                  <a:pt x="1315" y="213"/>
                  <a:pt x="1315" y="216"/>
                  <a:pt x="1313" y="218"/>
                </a:cubicBezTo>
                <a:cubicBezTo>
                  <a:pt x="1307" y="216"/>
                  <a:pt x="1298" y="211"/>
                  <a:pt x="1292" y="215"/>
                </a:cubicBezTo>
                <a:cubicBezTo>
                  <a:pt x="1290" y="216"/>
                  <a:pt x="1290" y="218"/>
                  <a:pt x="1291" y="220"/>
                </a:cubicBezTo>
                <a:cubicBezTo>
                  <a:pt x="1291" y="221"/>
                  <a:pt x="1291" y="223"/>
                  <a:pt x="1292" y="224"/>
                </a:cubicBezTo>
                <a:cubicBezTo>
                  <a:pt x="1295" y="225"/>
                  <a:pt x="1295" y="228"/>
                  <a:pt x="1292" y="230"/>
                </a:cubicBezTo>
                <a:cubicBezTo>
                  <a:pt x="1289" y="232"/>
                  <a:pt x="1286" y="234"/>
                  <a:pt x="1282" y="235"/>
                </a:cubicBezTo>
                <a:cubicBezTo>
                  <a:pt x="1281" y="232"/>
                  <a:pt x="1279" y="230"/>
                  <a:pt x="1277" y="228"/>
                </a:cubicBezTo>
                <a:cubicBezTo>
                  <a:pt x="1275" y="226"/>
                  <a:pt x="1272" y="225"/>
                  <a:pt x="1269" y="225"/>
                </a:cubicBezTo>
                <a:cubicBezTo>
                  <a:pt x="1268" y="230"/>
                  <a:pt x="1263" y="234"/>
                  <a:pt x="1264" y="239"/>
                </a:cubicBezTo>
                <a:cubicBezTo>
                  <a:pt x="1264" y="240"/>
                  <a:pt x="1262" y="241"/>
                  <a:pt x="1261" y="241"/>
                </a:cubicBezTo>
                <a:cubicBezTo>
                  <a:pt x="1257" y="241"/>
                  <a:pt x="1257" y="237"/>
                  <a:pt x="1255" y="236"/>
                </a:cubicBezTo>
                <a:cubicBezTo>
                  <a:pt x="1253" y="235"/>
                  <a:pt x="1246" y="235"/>
                  <a:pt x="1246" y="236"/>
                </a:cubicBezTo>
                <a:cubicBezTo>
                  <a:pt x="1243" y="240"/>
                  <a:pt x="1242" y="246"/>
                  <a:pt x="1240" y="250"/>
                </a:cubicBezTo>
                <a:cubicBezTo>
                  <a:pt x="1240" y="255"/>
                  <a:pt x="1242" y="261"/>
                  <a:pt x="1246" y="263"/>
                </a:cubicBezTo>
                <a:cubicBezTo>
                  <a:pt x="1245" y="274"/>
                  <a:pt x="1237" y="283"/>
                  <a:pt x="1228" y="288"/>
                </a:cubicBezTo>
                <a:cubicBezTo>
                  <a:pt x="1225" y="286"/>
                  <a:pt x="1221" y="287"/>
                  <a:pt x="1220" y="290"/>
                </a:cubicBezTo>
                <a:cubicBezTo>
                  <a:pt x="1219" y="292"/>
                  <a:pt x="1218" y="294"/>
                  <a:pt x="1220" y="294"/>
                </a:cubicBezTo>
                <a:cubicBezTo>
                  <a:pt x="1224" y="294"/>
                  <a:pt x="1224" y="299"/>
                  <a:pt x="1227" y="301"/>
                </a:cubicBezTo>
                <a:cubicBezTo>
                  <a:pt x="1226" y="305"/>
                  <a:pt x="1229" y="308"/>
                  <a:pt x="1232" y="308"/>
                </a:cubicBezTo>
                <a:cubicBezTo>
                  <a:pt x="1229" y="312"/>
                  <a:pt x="1232" y="315"/>
                  <a:pt x="1232" y="318"/>
                </a:cubicBezTo>
                <a:cubicBezTo>
                  <a:pt x="1229" y="316"/>
                  <a:pt x="1225" y="317"/>
                  <a:pt x="1223" y="319"/>
                </a:cubicBezTo>
                <a:cubicBezTo>
                  <a:pt x="1223" y="319"/>
                  <a:pt x="1223" y="322"/>
                  <a:pt x="1223" y="323"/>
                </a:cubicBezTo>
                <a:cubicBezTo>
                  <a:pt x="1225" y="327"/>
                  <a:pt x="1232" y="329"/>
                  <a:pt x="1234" y="332"/>
                </a:cubicBezTo>
                <a:cubicBezTo>
                  <a:pt x="1229" y="355"/>
                  <a:pt x="1225" y="377"/>
                  <a:pt x="1218" y="397"/>
                </a:cubicBezTo>
                <a:cubicBezTo>
                  <a:pt x="1211" y="411"/>
                  <a:pt x="1211" y="411"/>
                  <a:pt x="1211" y="411"/>
                </a:cubicBezTo>
                <a:cubicBezTo>
                  <a:pt x="1211" y="420"/>
                  <a:pt x="1208" y="426"/>
                  <a:pt x="1204" y="432"/>
                </a:cubicBezTo>
                <a:cubicBezTo>
                  <a:pt x="1202" y="435"/>
                  <a:pt x="1197" y="433"/>
                  <a:pt x="1193" y="433"/>
                </a:cubicBezTo>
                <a:cubicBezTo>
                  <a:pt x="1194" y="439"/>
                  <a:pt x="1188" y="445"/>
                  <a:pt x="1183" y="444"/>
                </a:cubicBezTo>
                <a:cubicBezTo>
                  <a:pt x="1177" y="444"/>
                  <a:pt x="1172" y="445"/>
                  <a:pt x="1166" y="445"/>
                </a:cubicBezTo>
                <a:cubicBezTo>
                  <a:pt x="1165" y="445"/>
                  <a:pt x="1163" y="447"/>
                  <a:pt x="1163" y="449"/>
                </a:cubicBezTo>
                <a:cubicBezTo>
                  <a:pt x="1162" y="451"/>
                  <a:pt x="1164" y="457"/>
                  <a:pt x="1165" y="459"/>
                </a:cubicBezTo>
                <a:cubicBezTo>
                  <a:pt x="1161" y="461"/>
                  <a:pt x="1163" y="465"/>
                  <a:pt x="1162" y="468"/>
                </a:cubicBezTo>
                <a:cubicBezTo>
                  <a:pt x="1158" y="468"/>
                  <a:pt x="1154" y="468"/>
                  <a:pt x="1151" y="469"/>
                </a:cubicBezTo>
                <a:cubicBezTo>
                  <a:pt x="1149" y="470"/>
                  <a:pt x="1147" y="472"/>
                  <a:pt x="1146" y="474"/>
                </a:cubicBezTo>
                <a:cubicBezTo>
                  <a:pt x="1146" y="474"/>
                  <a:pt x="1147" y="477"/>
                  <a:pt x="1146" y="478"/>
                </a:cubicBezTo>
                <a:cubicBezTo>
                  <a:pt x="1145" y="480"/>
                  <a:pt x="1143" y="480"/>
                  <a:pt x="1143" y="483"/>
                </a:cubicBezTo>
                <a:cubicBezTo>
                  <a:pt x="1144" y="483"/>
                  <a:pt x="1144" y="483"/>
                  <a:pt x="1144" y="483"/>
                </a:cubicBezTo>
                <a:cubicBezTo>
                  <a:pt x="1144" y="483"/>
                  <a:pt x="1144" y="483"/>
                  <a:pt x="1143" y="483"/>
                </a:cubicBezTo>
                <a:cubicBezTo>
                  <a:pt x="1142" y="484"/>
                  <a:pt x="1139" y="483"/>
                  <a:pt x="1139" y="485"/>
                </a:cubicBezTo>
                <a:cubicBezTo>
                  <a:pt x="1138" y="487"/>
                  <a:pt x="1139" y="490"/>
                  <a:pt x="1137" y="490"/>
                </a:cubicBezTo>
                <a:cubicBezTo>
                  <a:pt x="1132" y="490"/>
                  <a:pt x="1129" y="494"/>
                  <a:pt x="1127" y="497"/>
                </a:cubicBezTo>
                <a:cubicBezTo>
                  <a:pt x="1126" y="500"/>
                  <a:pt x="1123" y="501"/>
                  <a:pt x="1121" y="503"/>
                </a:cubicBezTo>
                <a:cubicBezTo>
                  <a:pt x="1121" y="504"/>
                  <a:pt x="1122" y="507"/>
                  <a:pt x="1120" y="507"/>
                </a:cubicBezTo>
                <a:cubicBezTo>
                  <a:pt x="1119" y="503"/>
                  <a:pt x="1114" y="502"/>
                  <a:pt x="1111" y="504"/>
                </a:cubicBezTo>
                <a:cubicBezTo>
                  <a:pt x="1107" y="506"/>
                  <a:pt x="1102" y="506"/>
                  <a:pt x="1096" y="506"/>
                </a:cubicBezTo>
                <a:cubicBezTo>
                  <a:pt x="1095" y="506"/>
                  <a:pt x="1089" y="505"/>
                  <a:pt x="1087" y="505"/>
                </a:cubicBezTo>
                <a:cubicBezTo>
                  <a:pt x="1086" y="504"/>
                  <a:pt x="1084" y="500"/>
                  <a:pt x="1083" y="501"/>
                </a:cubicBezTo>
                <a:cubicBezTo>
                  <a:pt x="1077" y="502"/>
                  <a:pt x="1071" y="505"/>
                  <a:pt x="1066" y="509"/>
                </a:cubicBezTo>
                <a:cubicBezTo>
                  <a:pt x="1063" y="511"/>
                  <a:pt x="1058" y="511"/>
                  <a:pt x="1054" y="509"/>
                </a:cubicBezTo>
                <a:cubicBezTo>
                  <a:pt x="1052" y="511"/>
                  <a:pt x="1049" y="512"/>
                  <a:pt x="1049" y="514"/>
                </a:cubicBezTo>
                <a:cubicBezTo>
                  <a:pt x="1048" y="517"/>
                  <a:pt x="1050" y="519"/>
                  <a:pt x="1050" y="522"/>
                </a:cubicBezTo>
                <a:cubicBezTo>
                  <a:pt x="1050" y="523"/>
                  <a:pt x="1048" y="524"/>
                  <a:pt x="1048" y="526"/>
                </a:cubicBezTo>
                <a:cubicBezTo>
                  <a:pt x="1050" y="532"/>
                  <a:pt x="1050" y="540"/>
                  <a:pt x="1048" y="543"/>
                </a:cubicBezTo>
                <a:cubicBezTo>
                  <a:pt x="1050" y="555"/>
                  <a:pt x="1045" y="563"/>
                  <a:pt x="1042" y="571"/>
                </a:cubicBezTo>
                <a:cubicBezTo>
                  <a:pt x="1039" y="578"/>
                  <a:pt x="1035" y="584"/>
                  <a:pt x="1033" y="592"/>
                </a:cubicBezTo>
                <a:cubicBezTo>
                  <a:pt x="1034" y="593"/>
                  <a:pt x="1036" y="594"/>
                  <a:pt x="1037" y="595"/>
                </a:cubicBezTo>
                <a:cubicBezTo>
                  <a:pt x="1036" y="594"/>
                  <a:pt x="1034" y="593"/>
                  <a:pt x="1033" y="592"/>
                </a:cubicBezTo>
                <a:cubicBezTo>
                  <a:pt x="1030" y="596"/>
                  <a:pt x="1027" y="601"/>
                  <a:pt x="1024" y="603"/>
                </a:cubicBezTo>
                <a:cubicBezTo>
                  <a:pt x="1021" y="611"/>
                  <a:pt x="1018" y="618"/>
                  <a:pt x="1014" y="624"/>
                </a:cubicBezTo>
                <a:cubicBezTo>
                  <a:pt x="1012" y="626"/>
                  <a:pt x="1009" y="628"/>
                  <a:pt x="1007" y="631"/>
                </a:cubicBezTo>
                <a:cubicBezTo>
                  <a:pt x="1004" y="630"/>
                  <a:pt x="1000" y="630"/>
                  <a:pt x="997" y="633"/>
                </a:cubicBezTo>
                <a:cubicBezTo>
                  <a:pt x="995" y="635"/>
                  <a:pt x="990" y="635"/>
                  <a:pt x="988" y="638"/>
                </a:cubicBezTo>
                <a:cubicBezTo>
                  <a:pt x="987" y="640"/>
                  <a:pt x="989" y="642"/>
                  <a:pt x="989" y="645"/>
                </a:cubicBezTo>
                <a:cubicBezTo>
                  <a:pt x="986" y="645"/>
                  <a:pt x="983" y="645"/>
                  <a:pt x="980" y="646"/>
                </a:cubicBezTo>
                <a:cubicBezTo>
                  <a:pt x="980" y="647"/>
                  <a:pt x="981" y="651"/>
                  <a:pt x="977" y="651"/>
                </a:cubicBezTo>
                <a:cubicBezTo>
                  <a:pt x="970" y="650"/>
                  <a:pt x="958" y="651"/>
                  <a:pt x="950" y="657"/>
                </a:cubicBezTo>
                <a:cubicBezTo>
                  <a:pt x="950" y="661"/>
                  <a:pt x="947" y="665"/>
                  <a:pt x="943" y="667"/>
                </a:cubicBezTo>
                <a:cubicBezTo>
                  <a:pt x="942" y="667"/>
                  <a:pt x="940" y="672"/>
                  <a:pt x="936" y="672"/>
                </a:cubicBezTo>
                <a:cubicBezTo>
                  <a:pt x="934" y="672"/>
                  <a:pt x="932" y="674"/>
                  <a:pt x="931" y="676"/>
                </a:cubicBezTo>
                <a:cubicBezTo>
                  <a:pt x="931" y="676"/>
                  <a:pt x="933" y="679"/>
                  <a:pt x="931" y="679"/>
                </a:cubicBezTo>
                <a:cubicBezTo>
                  <a:pt x="930" y="680"/>
                  <a:pt x="929" y="682"/>
                  <a:pt x="927" y="682"/>
                </a:cubicBezTo>
                <a:cubicBezTo>
                  <a:pt x="926" y="683"/>
                  <a:pt x="923" y="682"/>
                  <a:pt x="922" y="682"/>
                </a:cubicBezTo>
                <a:cubicBezTo>
                  <a:pt x="923" y="686"/>
                  <a:pt x="917" y="686"/>
                  <a:pt x="919" y="690"/>
                </a:cubicBezTo>
                <a:cubicBezTo>
                  <a:pt x="914" y="692"/>
                  <a:pt x="909" y="689"/>
                  <a:pt x="905" y="688"/>
                </a:cubicBezTo>
                <a:cubicBezTo>
                  <a:pt x="903" y="687"/>
                  <a:pt x="899" y="690"/>
                  <a:pt x="898" y="692"/>
                </a:cubicBezTo>
                <a:cubicBezTo>
                  <a:pt x="897" y="693"/>
                  <a:pt x="898" y="694"/>
                  <a:pt x="897" y="694"/>
                </a:cubicBezTo>
                <a:cubicBezTo>
                  <a:pt x="893" y="699"/>
                  <a:pt x="888" y="703"/>
                  <a:pt x="882" y="707"/>
                </a:cubicBezTo>
                <a:cubicBezTo>
                  <a:pt x="881" y="707"/>
                  <a:pt x="881" y="711"/>
                  <a:pt x="878" y="712"/>
                </a:cubicBezTo>
                <a:cubicBezTo>
                  <a:pt x="875" y="712"/>
                  <a:pt x="875" y="717"/>
                  <a:pt x="875" y="720"/>
                </a:cubicBezTo>
                <a:cubicBezTo>
                  <a:pt x="873" y="719"/>
                  <a:pt x="871" y="720"/>
                  <a:pt x="871" y="722"/>
                </a:cubicBezTo>
                <a:cubicBezTo>
                  <a:pt x="871" y="724"/>
                  <a:pt x="871" y="726"/>
                  <a:pt x="870" y="728"/>
                </a:cubicBezTo>
                <a:cubicBezTo>
                  <a:pt x="866" y="732"/>
                  <a:pt x="863" y="726"/>
                  <a:pt x="859" y="728"/>
                </a:cubicBezTo>
                <a:cubicBezTo>
                  <a:pt x="856" y="730"/>
                  <a:pt x="859" y="734"/>
                  <a:pt x="858" y="735"/>
                </a:cubicBezTo>
                <a:cubicBezTo>
                  <a:pt x="853" y="736"/>
                  <a:pt x="851" y="741"/>
                  <a:pt x="850" y="745"/>
                </a:cubicBezTo>
                <a:cubicBezTo>
                  <a:pt x="837" y="752"/>
                  <a:pt x="837" y="752"/>
                  <a:pt x="837" y="752"/>
                </a:cubicBezTo>
                <a:cubicBezTo>
                  <a:pt x="836" y="752"/>
                  <a:pt x="834" y="750"/>
                  <a:pt x="832" y="751"/>
                </a:cubicBezTo>
                <a:cubicBezTo>
                  <a:pt x="829" y="752"/>
                  <a:pt x="828" y="757"/>
                  <a:pt x="825" y="757"/>
                </a:cubicBezTo>
                <a:cubicBezTo>
                  <a:pt x="820" y="758"/>
                  <a:pt x="816" y="761"/>
                  <a:pt x="814" y="763"/>
                </a:cubicBezTo>
                <a:cubicBezTo>
                  <a:pt x="811" y="762"/>
                  <a:pt x="808" y="762"/>
                  <a:pt x="806" y="761"/>
                </a:cubicBezTo>
                <a:cubicBezTo>
                  <a:pt x="805" y="761"/>
                  <a:pt x="803" y="758"/>
                  <a:pt x="802" y="757"/>
                </a:cubicBezTo>
                <a:cubicBezTo>
                  <a:pt x="802" y="757"/>
                  <a:pt x="799" y="757"/>
                  <a:pt x="799" y="757"/>
                </a:cubicBezTo>
                <a:cubicBezTo>
                  <a:pt x="795" y="757"/>
                  <a:pt x="793" y="755"/>
                  <a:pt x="789" y="755"/>
                </a:cubicBezTo>
                <a:cubicBezTo>
                  <a:pt x="783" y="755"/>
                  <a:pt x="780" y="759"/>
                  <a:pt x="777" y="761"/>
                </a:cubicBezTo>
                <a:cubicBezTo>
                  <a:pt x="773" y="762"/>
                  <a:pt x="767" y="761"/>
                  <a:pt x="764" y="761"/>
                </a:cubicBezTo>
                <a:cubicBezTo>
                  <a:pt x="762" y="762"/>
                  <a:pt x="762" y="765"/>
                  <a:pt x="760" y="765"/>
                </a:cubicBezTo>
                <a:cubicBezTo>
                  <a:pt x="757" y="766"/>
                  <a:pt x="753" y="767"/>
                  <a:pt x="753" y="766"/>
                </a:cubicBezTo>
                <a:cubicBezTo>
                  <a:pt x="751" y="761"/>
                  <a:pt x="749" y="757"/>
                  <a:pt x="746" y="754"/>
                </a:cubicBezTo>
                <a:cubicBezTo>
                  <a:pt x="746" y="749"/>
                  <a:pt x="744" y="745"/>
                  <a:pt x="742" y="743"/>
                </a:cubicBezTo>
                <a:cubicBezTo>
                  <a:pt x="735" y="742"/>
                  <a:pt x="729" y="746"/>
                  <a:pt x="728" y="752"/>
                </a:cubicBezTo>
                <a:cubicBezTo>
                  <a:pt x="723" y="752"/>
                  <a:pt x="719" y="749"/>
                  <a:pt x="716" y="753"/>
                </a:cubicBezTo>
                <a:cubicBezTo>
                  <a:pt x="714" y="749"/>
                  <a:pt x="711" y="751"/>
                  <a:pt x="708" y="751"/>
                </a:cubicBezTo>
                <a:cubicBezTo>
                  <a:pt x="706" y="751"/>
                  <a:pt x="702" y="750"/>
                  <a:pt x="702" y="752"/>
                </a:cubicBezTo>
                <a:cubicBezTo>
                  <a:pt x="700" y="756"/>
                  <a:pt x="700" y="760"/>
                  <a:pt x="700" y="765"/>
                </a:cubicBezTo>
                <a:cubicBezTo>
                  <a:pt x="699" y="767"/>
                  <a:pt x="703" y="770"/>
                  <a:pt x="703" y="771"/>
                </a:cubicBezTo>
                <a:cubicBezTo>
                  <a:pt x="702" y="791"/>
                  <a:pt x="693" y="803"/>
                  <a:pt x="686" y="816"/>
                </a:cubicBezTo>
                <a:cubicBezTo>
                  <a:pt x="672" y="839"/>
                  <a:pt x="654" y="857"/>
                  <a:pt x="633" y="873"/>
                </a:cubicBezTo>
                <a:cubicBezTo>
                  <a:pt x="628" y="875"/>
                  <a:pt x="623" y="876"/>
                  <a:pt x="617" y="876"/>
                </a:cubicBezTo>
                <a:cubicBezTo>
                  <a:pt x="615" y="876"/>
                  <a:pt x="615" y="881"/>
                  <a:pt x="613" y="884"/>
                </a:cubicBezTo>
                <a:cubicBezTo>
                  <a:pt x="612" y="882"/>
                  <a:pt x="614" y="878"/>
                  <a:pt x="610" y="877"/>
                </a:cubicBezTo>
                <a:cubicBezTo>
                  <a:pt x="607" y="881"/>
                  <a:pt x="600" y="884"/>
                  <a:pt x="593" y="886"/>
                </a:cubicBezTo>
                <a:cubicBezTo>
                  <a:pt x="576" y="887"/>
                  <a:pt x="561" y="883"/>
                  <a:pt x="549" y="878"/>
                </a:cubicBezTo>
                <a:cubicBezTo>
                  <a:pt x="547" y="877"/>
                  <a:pt x="545" y="873"/>
                  <a:pt x="547" y="871"/>
                </a:cubicBezTo>
                <a:cubicBezTo>
                  <a:pt x="549" y="864"/>
                  <a:pt x="547" y="855"/>
                  <a:pt x="544" y="854"/>
                </a:cubicBezTo>
                <a:cubicBezTo>
                  <a:pt x="536" y="851"/>
                  <a:pt x="532" y="845"/>
                  <a:pt x="531" y="839"/>
                </a:cubicBezTo>
                <a:cubicBezTo>
                  <a:pt x="530" y="837"/>
                  <a:pt x="532" y="835"/>
                  <a:pt x="532" y="833"/>
                </a:cubicBezTo>
                <a:cubicBezTo>
                  <a:pt x="537" y="835"/>
                  <a:pt x="535" y="829"/>
                  <a:pt x="536" y="827"/>
                </a:cubicBezTo>
                <a:cubicBezTo>
                  <a:pt x="538" y="822"/>
                  <a:pt x="536" y="815"/>
                  <a:pt x="531" y="814"/>
                </a:cubicBezTo>
                <a:cubicBezTo>
                  <a:pt x="528" y="813"/>
                  <a:pt x="524" y="813"/>
                  <a:pt x="521" y="816"/>
                </a:cubicBezTo>
                <a:cubicBezTo>
                  <a:pt x="520" y="817"/>
                  <a:pt x="521" y="819"/>
                  <a:pt x="519" y="820"/>
                </a:cubicBezTo>
                <a:cubicBezTo>
                  <a:pt x="512" y="824"/>
                  <a:pt x="506" y="820"/>
                  <a:pt x="499" y="819"/>
                </a:cubicBezTo>
                <a:cubicBezTo>
                  <a:pt x="496" y="818"/>
                  <a:pt x="492" y="812"/>
                  <a:pt x="493" y="808"/>
                </a:cubicBezTo>
                <a:cubicBezTo>
                  <a:pt x="490" y="808"/>
                  <a:pt x="485" y="808"/>
                  <a:pt x="484" y="809"/>
                </a:cubicBezTo>
                <a:cubicBezTo>
                  <a:pt x="481" y="813"/>
                  <a:pt x="475" y="812"/>
                  <a:pt x="472" y="815"/>
                </a:cubicBezTo>
                <a:cubicBezTo>
                  <a:pt x="470" y="814"/>
                  <a:pt x="466" y="815"/>
                  <a:pt x="464" y="812"/>
                </a:cubicBezTo>
                <a:cubicBezTo>
                  <a:pt x="461" y="813"/>
                  <a:pt x="457" y="816"/>
                  <a:pt x="457" y="820"/>
                </a:cubicBezTo>
                <a:cubicBezTo>
                  <a:pt x="453" y="821"/>
                  <a:pt x="449" y="821"/>
                  <a:pt x="447" y="817"/>
                </a:cubicBezTo>
                <a:cubicBezTo>
                  <a:pt x="444" y="814"/>
                  <a:pt x="439" y="815"/>
                  <a:pt x="437" y="817"/>
                </a:cubicBezTo>
                <a:cubicBezTo>
                  <a:pt x="435" y="818"/>
                  <a:pt x="435" y="821"/>
                  <a:pt x="435" y="823"/>
                </a:cubicBezTo>
                <a:cubicBezTo>
                  <a:pt x="426" y="825"/>
                  <a:pt x="420" y="824"/>
                  <a:pt x="412" y="825"/>
                </a:cubicBezTo>
                <a:cubicBezTo>
                  <a:pt x="413" y="822"/>
                  <a:pt x="410" y="820"/>
                  <a:pt x="408" y="820"/>
                </a:cubicBezTo>
                <a:cubicBezTo>
                  <a:pt x="404" y="820"/>
                  <a:pt x="401" y="816"/>
                  <a:pt x="398" y="817"/>
                </a:cubicBezTo>
                <a:cubicBezTo>
                  <a:pt x="394" y="819"/>
                  <a:pt x="394" y="823"/>
                  <a:pt x="391" y="826"/>
                </a:cubicBezTo>
                <a:cubicBezTo>
                  <a:pt x="392" y="828"/>
                  <a:pt x="390" y="830"/>
                  <a:pt x="388" y="829"/>
                </a:cubicBezTo>
                <a:cubicBezTo>
                  <a:pt x="385" y="827"/>
                  <a:pt x="382" y="829"/>
                  <a:pt x="379" y="828"/>
                </a:cubicBezTo>
                <a:cubicBezTo>
                  <a:pt x="376" y="830"/>
                  <a:pt x="376" y="830"/>
                  <a:pt x="376" y="830"/>
                </a:cubicBezTo>
                <a:cubicBezTo>
                  <a:pt x="375" y="823"/>
                  <a:pt x="375" y="823"/>
                  <a:pt x="375" y="823"/>
                </a:cubicBezTo>
                <a:cubicBezTo>
                  <a:pt x="373" y="822"/>
                  <a:pt x="370" y="822"/>
                  <a:pt x="369" y="825"/>
                </a:cubicBezTo>
                <a:cubicBezTo>
                  <a:pt x="368" y="826"/>
                  <a:pt x="369" y="829"/>
                  <a:pt x="369" y="830"/>
                </a:cubicBezTo>
                <a:cubicBezTo>
                  <a:pt x="375" y="830"/>
                  <a:pt x="375" y="830"/>
                  <a:pt x="375" y="830"/>
                </a:cubicBezTo>
                <a:cubicBezTo>
                  <a:pt x="373" y="832"/>
                  <a:pt x="372" y="837"/>
                  <a:pt x="370" y="836"/>
                </a:cubicBezTo>
                <a:cubicBezTo>
                  <a:pt x="365" y="836"/>
                  <a:pt x="359" y="840"/>
                  <a:pt x="358" y="844"/>
                </a:cubicBezTo>
                <a:cubicBezTo>
                  <a:pt x="359" y="845"/>
                  <a:pt x="362" y="846"/>
                  <a:pt x="362" y="847"/>
                </a:cubicBezTo>
                <a:cubicBezTo>
                  <a:pt x="362" y="850"/>
                  <a:pt x="363" y="854"/>
                  <a:pt x="361" y="855"/>
                </a:cubicBezTo>
                <a:cubicBezTo>
                  <a:pt x="358" y="856"/>
                  <a:pt x="358" y="853"/>
                  <a:pt x="355" y="853"/>
                </a:cubicBezTo>
                <a:cubicBezTo>
                  <a:pt x="351" y="855"/>
                  <a:pt x="347" y="857"/>
                  <a:pt x="344" y="860"/>
                </a:cubicBezTo>
                <a:cubicBezTo>
                  <a:pt x="341" y="858"/>
                  <a:pt x="341" y="862"/>
                  <a:pt x="340" y="864"/>
                </a:cubicBezTo>
                <a:cubicBezTo>
                  <a:pt x="339" y="865"/>
                  <a:pt x="339" y="866"/>
                  <a:pt x="339" y="868"/>
                </a:cubicBezTo>
                <a:cubicBezTo>
                  <a:pt x="335" y="867"/>
                  <a:pt x="332" y="868"/>
                  <a:pt x="331" y="872"/>
                </a:cubicBezTo>
                <a:cubicBezTo>
                  <a:pt x="329" y="868"/>
                  <a:pt x="326" y="865"/>
                  <a:pt x="323" y="863"/>
                </a:cubicBezTo>
                <a:cubicBezTo>
                  <a:pt x="321" y="862"/>
                  <a:pt x="319" y="863"/>
                  <a:pt x="318" y="865"/>
                </a:cubicBezTo>
                <a:cubicBezTo>
                  <a:pt x="316" y="868"/>
                  <a:pt x="313" y="870"/>
                  <a:pt x="312" y="872"/>
                </a:cubicBezTo>
                <a:cubicBezTo>
                  <a:pt x="311" y="875"/>
                  <a:pt x="311" y="878"/>
                  <a:pt x="312" y="881"/>
                </a:cubicBezTo>
                <a:cubicBezTo>
                  <a:pt x="309" y="880"/>
                  <a:pt x="308" y="884"/>
                  <a:pt x="307" y="882"/>
                </a:cubicBezTo>
                <a:cubicBezTo>
                  <a:pt x="305" y="879"/>
                  <a:pt x="300" y="880"/>
                  <a:pt x="297" y="881"/>
                </a:cubicBezTo>
                <a:cubicBezTo>
                  <a:pt x="294" y="883"/>
                  <a:pt x="296" y="888"/>
                  <a:pt x="296" y="892"/>
                </a:cubicBezTo>
                <a:cubicBezTo>
                  <a:pt x="292" y="893"/>
                  <a:pt x="289" y="888"/>
                  <a:pt x="287" y="891"/>
                </a:cubicBezTo>
                <a:cubicBezTo>
                  <a:pt x="285" y="893"/>
                  <a:pt x="287" y="896"/>
                  <a:pt x="285" y="897"/>
                </a:cubicBezTo>
                <a:cubicBezTo>
                  <a:pt x="282" y="899"/>
                  <a:pt x="279" y="898"/>
                  <a:pt x="275" y="898"/>
                </a:cubicBezTo>
                <a:cubicBezTo>
                  <a:pt x="276" y="893"/>
                  <a:pt x="274" y="888"/>
                  <a:pt x="270" y="886"/>
                </a:cubicBezTo>
                <a:cubicBezTo>
                  <a:pt x="268" y="885"/>
                  <a:pt x="266" y="886"/>
                  <a:pt x="265" y="888"/>
                </a:cubicBezTo>
                <a:cubicBezTo>
                  <a:pt x="264" y="890"/>
                  <a:pt x="266" y="893"/>
                  <a:pt x="266" y="897"/>
                </a:cubicBezTo>
                <a:cubicBezTo>
                  <a:pt x="264" y="896"/>
                  <a:pt x="262" y="896"/>
                  <a:pt x="263" y="899"/>
                </a:cubicBezTo>
                <a:cubicBezTo>
                  <a:pt x="259" y="899"/>
                  <a:pt x="258" y="905"/>
                  <a:pt x="256" y="908"/>
                </a:cubicBezTo>
                <a:cubicBezTo>
                  <a:pt x="253" y="907"/>
                  <a:pt x="252" y="906"/>
                  <a:pt x="251" y="907"/>
                </a:cubicBezTo>
                <a:cubicBezTo>
                  <a:pt x="248" y="909"/>
                  <a:pt x="244" y="909"/>
                  <a:pt x="243" y="913"/>
                </a:cubicBezTo>
                <a:cubicBezTo>
                  <a:pt x="243" y="916"/>
                  <a:pt x="246" y="919"/>
                  <a:pt x="247" y="923"/>
                </a:cubicBezTo>
                <a:cubicBezTo>
                  <a:pt x="243" y="921"/>
                  <a:pt x="239" y="920"/>
                  <a:pt x="235" y="921"/>
                </a:cubicBezTo>
                <a:cubicBezTo>
                  <a:pt x="232" y="923"/>
                  <a:pt x="231" y="926"/>
                  <a:pt x="231" y="929"/>
                </a:cubicBezTo>
                <a:cubicBezTo>
                  <a:pt x="228" y="928"/>
                  <a:pt x="226" y="931"/>
                  <a:pt x="225" y="933"/>
                </a:cubicBezTo>
                <a:cubicBezTo>
                  <a:pt x="224" y="936"/>
                  <a:pt x="219" y="935"/>
                  <a:pt x="218" y="937"/>
                </a:cubicBezTo>
                <a:cubicBezTo>
                  <a:pt x="217" y="939"/>
                  <a:pt x="218" y="944"/>
                  <a:pt x="218" y="946"/>
                </a:cubicBezTo>
                <a:cubicBezTo>
                  <a:pt x="217" y="948"/>
                  <a:pt x="215" y="950"/>
                  <a:pt x="213" y="949"/>
                </a:cubicBezTo>
                <a:cubicBezTo>
                  <a:pt x="211" y="952"/>
                  <a:pt x="207" y="956"/>
                  <a:pt x="209" y="960"/>
                </a:cubicBezTo>
                <a:cubicBezTo>
                  <a:pt x="203" y="961"/>
                  <a:pt x="203" y="961"/>
                  <a:pt x="203" y="961"/>
                </a:cubicBezTo>
                <a:cubicBezTo>
                  <a:pt x="203" y="964"/>
                  <a:pt x="200" y="966"/>
                  <a:pt x="198" y="965"/>
                </a:cubicBezTo>
                <a:cubicBezTo>
                  <a:pt x="192" y="964"/>
                  <a:pt x="187" y="964"/>
                  <a:pt x="181" y="965"/>
                </a:cubicBezTo>
                <a:cubicBezTo>
                  <a:pt x="178" y="965"/>
                  <a:pt x="172" y="965"/>
                  <a:pt x="170" y="960"/>
                </a:cubicBezTo>
                <a:cubicBezTo>
                  <a:pt x="166" y="963"/>
                  <a:pt x="160" y="965"/>
                  <a:pt x="155" y="963"/>
                </a:cubicBezTo>
                <a:cubicBezTo>
                  <a:pt x="150" y="965"/>
                  <a:pt x="146" y="967"/>
                  <a:pt x="143" y="971"/>
                </a:cubicBezTo>
                <a:cubicBezTo>
                  <a:pt x="143" y="971"/>
                  <a:pt x="143" y="975"/>
                  <a:pt x="140" y="974"/>
                </a:cubicBezTo>
                <a:cubicBezTo>
                  <a:pt x="134" y="972"/>
                  <a:pt x="128" y="968"/>
                  <a:pt x="119" y="967"/>
                </a:cubicBezTo>
                <a:cubicBezTo>
                  <a:pt x="118" y="963"/>
                  <a:pt x="114" y="965"/>
                  <a:pt x="113" y="966"/>
                </a:cubicBezTo>
                <a:cubicBezTo>
                  <a:pt x="111" y="967"/>
                  <a:pt x="108" y="967"/>
                  <a:pt x="108" y="969"/>
                </a:cubicBezTo>
                <a:cubicBezTo>
                  <a:pt x="107" y="972"/>
                  <a:pt x="108" y="975"/>
                  <a:pt x="109" y="978"/>
                </a:cubicBezTo>
                <a:cubicBezTo>
                  <a:pt x="106" y="980"/>
                  <a:pt x="104" y="980"/>
                  <a:pt x="102" y="982"/>
                </a:cubicBezTo>
                <a:cubicBezTo>
                  <a:pt x="103" y="985"/>
                  <a:pt x="100" y="986"/>
                  <a:pt x="100" y="986"/>
                </a:cubicBezTo>
                <a:cubicBezTo>
                  <a:pt x="96" y="987"/>
                  <a:pt x="92" y="986"/>
                  <a:pt x="92" y="989"/>
                </a:cubicBezTo>
                <a:cubicBezTo>
                  <a:pt x="91" y="993"/>
                  <a:pt x="93" y="997"/>
                  <a:pt x="90" y="1000"/>
                </a:cubicBezTo>
                <a:cubicBezTo>
                  <a:pt x="88" y="999"/>
                  <a:pt x="86" y="1001"/>
                  <a:pt x="84" y="1003"/>
                </a:cubicBezTo>
                <a:cubicBezTo>
                  <a:pt x="82" y="1006"/>
                  <a:pt x="79" y="1008"/>
                  <a:pt x="77" y="1010"/>
                </a:cubicBezTo>
                <a:cubicBezTo>
                  <a:pt x="71" y="1013"/>
                  <a:pt x="67" y="1018"/>
                  <a:pt x="63" y="1023"/>
                </a:cubicBezTo>
                <a:cubicBezTo>
                  <a:pt x="63" y="1023"/>
                  <a:pt x="66" y="1028"/>
                  <a:pt x="61" y="1028"/>
                </a:cubicBezTo>
                <a:cubicBezTo>
                  <a:pt x="59" y="1032"/>
                  <a:pt x="60" y="1037"/>
                  <a:pt x="59" y="1042"/>
                </a:cubicBezTo>
                <a:cubicBezTo>
                  <a:pt x="61" y="1043"/>
                  <a:pt x="60" y="1046"/>
                  <a:pt x="60" y="1048"/>
                </a:cubicBezTo>
                <a:cubicBezTo>
                  <a:pt x="62" y="1053"/>
                  <a:pt x="60" y="1058"/>
                  <a:pt x="56" y="1060"/>
                </a:cubicBezTo>
                <a:cubicBezTo>
                  <a:pt x="55" y="1061"/>
                  <a:pt x="48" y="1060"/>
                  <a:pt x="47" y="1061"/>
                </a:cubicBezTo>
                <a:cubicBezTo>
                  <a:pt x="44" y="1065"/>
                  <a:pt x="38" y="1064"/>
                  <a:pt x="35" y="1069"/>
                </a:cubicBezTo>
                <a:cubicBezTo>
                  <a:pt x="37" y="1073"/>
                  <a:pt x="40" y="1079"/>
                  <a:pt x="38" y="1084"/>
                </a:cubicBezTo>
                <a:cubicBezTo>
                  <a:pt x="37" y="1085"/>
                  <a:pt x="35" y="1085"/>
                  <a:pt x="34" y="1084"/>
                </a:cubicBezTo>
                <a:cubicBezTo>
                  <a:pt x="33" y="1084"/>
                  <a:pt x="32" y="1082"/>
                  <a:pt x="30" y="1083"/>
                </a:cubicBezTo>
                <a:cubicBezTo>
                  <a:pt x="29" y="1083"/>
                  <a:pt x="27" y="1083"/>
                  <a:pt x="26" y="1084"/>
                </a:cubicBezTo>
                <a:cubicBezTo>
                  <a:pt x="26" y="1087"/>
                  <a:pt x="24" y="1090"/>
                  <a:pt x="23" y="1094"/>
                </a:cubicBezTo>
                <a:cubicBezTo>
                  <a:pt x="23" y="1097"/>
                  <a:pt x="28" y="1099"/>
                  <a:pt x="28" y="1101"/>
                </a:cubicBezTo>
                <a:cubicBezTo>
                  <a:pt x="30" y="1109"/>
                  <a:pt x="35" y="1116"/>
                  <a:pt x="40" y="1119"/>
                </a:cubicBezTo>
                <a:cubicBezTo>
                  <a:pt x="41" y="1126"/>
                  <a:pt x="42" y="1132"/>
                  <a:pt x="40" y="1138"/>
                </a:cubicBezTo>
                <a:cubicBezTo>
                  <a:pt x="40" y="1138"/>
                  <a:pt x="37" y="1139"/>
                  <a:pt x="37" y="1141"/>
                </a:cubicBezTo>
                <a:cubicBezTo>
                  <a:pt x="37" y="1146"/>
                  <a:pt x="41" y="1148"/>
                  <a:pt x="46" y="1147"/>
                </a:cubicBezTo>
                <a:cubicBezTo>
                  <a:pt x="44" y="1153"/>
                  <a:pt x="43" y="1158"/>
                  <a:pt x="43" y="1165"/>
                </a:cubicBezTo>
                <a:cubicBezTo>
                  <a:pt x="43" y="1166"/>
                  <a:pt x="46" y="1168"/>
                  <a:pt x="47" y="1172"/>
                </a:cubicBezTo>
                <a:cubicBezTo>
                  <a:pt x="43" y="1175"/>
                  <a:pt x="45" y="1182"/>
                  <a:pt x="45" y="1188"/>
                </a:cubicBezTo>
                <a:cubicBezTo>
                  <a:pt x="48" y="1192"/>
                  <a:pt x="53" y="1198"/>
                  <a:pt x="51" y="1204"/>
                </a:cubicBezTo>
                <a:cubicBezTo>
                  <a:pt x="54" y="1205"/>
                  <a:pt x="56" y="1205"/>
                  <a:pt x="56" y="1205"/>
                </a:cubicBezTo>
                <a:cubicBezTo>
                  <a:pt x="58" y="1213"/>
                  <a:pt x="57" y="1218"/>
                  <a:pt x="55" y="1222"/>
                </a:cubicBezTo>
                <a:cubicBezTo>
                  <a:pt x="57" y="1225"/>
                  <a:pt x="53" y="1229"/>
                  <a:pt x="52" y="1232"/>
                </a:cubicBezTo>
                <a:cubicBezTo>
                  <a:pt x="49" y="1239"/>
                  <a:pt x="42" y="1245"/>
                  <a:pt x="35" y="1250"/>
                </a:cubicBezTo>
                <a:cubicBezTo>
                  <a:pt x="28" y="1247"/>
                  <a:pt x="20" y="1250"/>
                  <a:pt x="17" y="1258"/>
                </a:cubicBezTo>
                <a:cubicBezTo>
                  <a:pt x="17" y="1263"/>
                  <a:pt x="18" y="1269"/>
                  <a:pt x="16" y="1274"/>
                </a:cubicBezTo>
                <a:cubicBezTo>
                  <a:pt x="14" y="1278"/>
                  <a:pt x="8" y="1281"/>
                  <a:pt x="1" y="1280"/>
                </a:cubicBezTo>
                <a:cubicBezTo>
                  <a:pt x="0" y="1293"/>
                  <a:pt x="3" y="1304"/>
                  <a:pt x="10" y="1311"/>
                </a:cubicBezTo>
                <a:cubicBezTo>
                  <a:pt x="11" y="1311"/>
                  <a:pt x="14" y="1310"/>
                  <a:pt x="14" y="1312"/>
                </a:cubicBezTo>
                <a:cubicBezTo>
                  <a:pt x="13" y="1315"/>
                  <a:pt x="9" y="1319"/>
                  <a:pt x="12" y="1322"/>
                </a:cubicBezTo>
                <a:cubicBezTo>
                  <a:pt x="14" y="1323"/>
                  <a:pt x="17" y="1322"/>
                  <a:pt x="19" y="1323"/>
                </a:cubicBezTo>
                <a:cubicBezTo>
                  <a:pt x="22" y="1325"/>
                  <a:pt x="20" y="1330"/>
                  <a:pt x="23" y="1332"/>
                </a:cubicBezTo>
                <a:cubicBezTo>
                  <a:pt x="27" y="1334"/>
                  <a:pt x="31" y="1332"/>
                  <a:pt x="35" y="1331"/>
                </a:cubicBezTo>
                <a:cubicBezTo>
                  <a:pt x="39" y="1331"/>
                  <a:pt x="42" y="1334"/>
                  <a:pt x="46" y="1334"/>
                </a:cubicBezTo>
                <a:cubicBezTo>
                  <a:pt x="42" y="1348"/>
                  <a:pt x="42" y="1348"/>
                  <a:pt x="42" y="1348"/>
                </a:cubicBezTo>
                <a:cubicBezTo>
                  <a:pt x="40" y="1351"/>
                  <a:pt x="46" y="1350"/>
                  <a:pt x="48" y="1349"/>
                </a:cubicBezTo>
                <a:cubicBezTo>
                  <a:pt x="51" y="1352"/>
                  <a:pt x="55" y="1351"/>
                  <a:pt x="57" y="1354"/>
                </a:cubicBezTo>
                <a:cubicBezTo>
                  <a:pt x="55" y="1356"/>
                  <a:pt x="54" y="1358"/>
                  <a:pt x="55" y="1360"/>
                </a:cubicBezTo>
                <a:cubicBezTo>
                  <a:pt x="52" y="1360"/>
                  <a:pt x="49" y="1361"/>
                  <a:pt x="48" y="1363"/>
                </a:cubicBezTo>
                <a:cubicBezTo>
                  <a:pt x="46" y="1365"/>
                  <a:pt x="48" y="1366"/>
                  <a:pt x="50" y="1367"/>
                </a:cubicBezTo>
                <a:cubicBezTo>
                  <a:pt x="52" y="1369"/>
                  <a:pt x="56" y="1371"/>
                  <a:pt x="57" y="1373"/>
                </a:cubicBezTo>
                <a:cubicBezTo>
                  <a:pt x="58" y="1376"/>
                  <a:pt x="60" y="1380"/>
                  <a:pt x="64" y="1382"/>
                </a:cubicBezTo>
                <a:cubicBezTo>
                  <a:pt x="64" y="1383"/>
                  <a:pt x="69" y="1381"/>
                  <a:pt x="67" y="1384"/>
                </a:cubicBezTo>
                <a:cubicBezTo>
                  <a:pt x="66" y="1385"/>
                  <a:pt x="62" y="1387"/>
                  <a:pt x="64" y="1389"/>
                </a:cubicBezTo>
                <a:cubicBezTo>
                  <a:pt x="67" y="1391"/>
                  <a:pt x="72" y="1394"/>
                  <a:pt x="74" y="1400"/>
                </a:cubicBezTo>
                <a:cubicBezTo>
                  <a:pt x="80" y="1400"/>
                  <a:pt x="86" y="1400"/>
                  <a:pt x="90" y="1402"/>
                </a:cubicBezTo>
                <a:cubicBezTo>
                  <a:pt x="92" y="1402"/>
                  <a:pt x="93" y="1398"/>
                  <a:pt x="95" y="1397"/>
                </a:cubicBezTo>
                <a:cubicBezTo>
                  <a:pt x="100" y="1393"/>
                  <a:pt x="108" y="1390"/>
                  <a:pt x="116" y="1393"/>
                </a:cubicBezTo>
                <a:cubicBezTo>
                  <a:pt x="118" y="1393"/>
                  <a:pt x="122" y="1387"/>
                  <a:pt x="125" y="1391"/>
                </a:cubicBezTo>
                <a:cubicBezTo>
                  <a:pt x="127" y="1394"/>
                  <a:pt x="132" y="1395"/>
                  <a:pt x="134" y="1391"/>
                </a:cubicBezTo>
                <a:cubicBezTo>
                  <a:pt x="135" y="1390"/>
                  <a:pt x="134" y="1386"/>
                  <a:pt x="138" y="1386"/>
                </a:cubicBezTo>
                <a:cubicBezTo>
                  <a:pt x="142" y="1386"/>
                  <a:pt x="140" y="1380"/>
                  <a:pt x="140" y="1377"/>
                </a:cubicBezTo>
                <a:cubicBezTo>
                  <a:pt x="146" y="1377"/>
                  <a:pt x="151" y="1375"/>
                  <a:pt x="156" y="1374"/>
                </a:cubicBezTo>
                <a:cubicBezTo>
                  <a:pt x="158" y="1377"/>
                  <a:pt x="160" y="1378"/>
                  <a:pt x="162" y="1379"/>
                </a:cubicBezTo>
                <a:cubicBezTo>
                  <a:pt x="162" y="1382"/>
                  <a:pt x="164" y="1386"/>
                  <a:pt x="168" y="1388"/>
                </a:cubicBezTo>
                <a:cubicBezTo>
                  <a:pt x="169" y="1389"/>
                  <a:pt x="169" y="1385"/>
                  <a:pt x="172" y="1384"/>
                </a:cubicBezTo>
                <a:cubicBezTo>
                  <a:pt x="171" y="1381"/>
                  <a:pt x="174" y="1380"/>
                  <a:pt x="175" y="1377"/>
                </a:cubicBezTo>
                <a:cubicBezTo>
                  <a:pt x="177" y="1377"/>
                  <a:pt x="179" y="1378"/>
                  <a:pt x="181" y="1378"/>
                </a:cubicBezTo>
                <a:cubicBezTo>
                  <a:pt x="185" y="1377"/>
                  <a:pt x="190" y="1370"/>
                  <a:pt x="186" y="1363"/>
                </a:cubicBezTo>
                <a:cubicBezTo>
                  <a:pt x="190" y="1366"/>
                  <a:pt x="192" y="1366"/>
                  <a:pt x="193" y="1364"/>
                </a:cubicBezTo>
                <a:cubicBezTo>
                  <a:pt x="193" y="1362"/>
                  <a:pt x="195" y="1360"/>
                  <a:pt x="196" y="1358"/>
                </a:cubicBezTo>
                <a:cubicBezTo>
                  <a:pt x="197" y="1358"/>
                  <a:pt x="198" y="1360"/>
                  <a:pt x="200" y="1359"/>
                </a:cubicBezTo>
                <a:cubicBezTo>
                  <a:pt x="202" y="1359"/>
                  <a:pt x="207" y="1354"/>
                  <a:pt x="209" y="1358"/>
                </a:cubicBezTo>
                <a:cubicBezTo>
                  <a:pt x="210" y="1359"/>
                  <a:pt x="211" y="1362"/>
                  <a:pt x="213" y="1361"/>
                </a:cubicBezTo>
                <a:cubicBezTo>
                  <a:pt x="214" y="1360"/>
                  <a:pt x="215" y="1358"/>
                  <a:pt x="216" y="1359"/>
                </a:cubicBezTo>
                <a:cubicBezTo>
                  <a:pt x="220" y="1362"/>
                  <a:pt x="225" y="1362"/>
                  <a:pt x="230" y="1364"/>
                </a:cubicBezTo>
                <a:cubicBezTo>
                  <a:pt x="237" y="1362"/>
                  <a:pt x="242" y="1357"/>
                  <a:pt x="246" y="1353"/>
                </a:cubicBezTo>
                <a:cubicBezTo>
                  <a:pt x="251" y="1352"/>
                  <a:pt x="256" y="1351"/>
                  <a:pt x="260" y="1353"/>
                </a:cubicBezTo>
                <a:cubicBezTo>
                  <a:pt x="263" y="1354"/>
                  <a:pt x="264" y="1360"/>
                  <a:pt x="266" y="1359"/>
                </a:cubicBezTo>
                <a:cubicBezTo>
                  <a:pt x="273" y="1355"/>
                  <a:pt x="279" y="1350"/>
                  <a:pt x="289" y="1353"/>
                </a:cubicBezTo>
                <a:cubicBezTo>
                  <a:pt x="289" y="1353"/>
                  <a:pt x="291" y="1355"/>
                  <a:pt x="292" y="1355"/>
                </a:cubicBezTo>
                <a:cubicBezTo>
                  <a:pt x="293" y="1356"/>
                  <a:pt x="296" y="1355"/>
                  <a:pt x="298" y="1355"/>
                </a:cubicBezTo>
                <a:cubicBezTo>
                  <a:pt x="298" y="1352"/>
                  <a:pt x="298" y="1352"/>
                  <a:pt x="298" y="1352"/>
                </a:cubicBezTo>
                <a:cubicBezTo>
                  <a:pt x="302" y="1350"/>
                  <a:pt x="307" y="1345"/>
                  <a:pt x="313" y="1345"/>
                </a:cubicBezTo>
                <a:cubicBezTo>
                  <a:pt x="316" y="1340"/>
                  <a:pt x="320" y="1337"/>
                  <a:pt x="324" y="1335"/>
                </a:cubicBezTo>
                <a:cubicBezTo>
                  <a:pt x="327" y="1333"/>
                  <a:pt x="325" y="1327"/>
                  <a:pt x="325" y="1322"/>
                </a:cubicBezTo>
                <a:cubicBezTo>
                  <a:pt x="330" y="1323"/>
                  <a:pt x="334" y="1328"/>
                  <a:pt x="339" y="1328"/>
                </a:cubicBezTo>
                <a:cubicBezTo>
                  <a:pt x="339" y="1330"/>
                  <a:pt x="342" y="1332"/>
                  <a:pt x="344" y="1330"/>
                </a:cubicBezTo>
                <a:cubicBezTo>
                  <a:pt x="347" y="1328"/>
                  <a:pt x="350" y="1325"/>
                  <a:pt x="354" y="1323"/>
                </a:cubicBezTo>
                <a:cubicBezTo>
                  <a:pt x="354" y="1322"/>
                  <a:pt x="354" y="1319"/>
                  <a:pt x="354" y="1318"/>
                </a:cubicBezTo>
                <a:cubicBezTo>
                  <a:pt x="355" y="1317"/>
                  <a:pt x="358" y="1315"/>
                  <a:pt x="358" y="1314"/>
                </a:cubicBezTo>
                <a:cubicBezTo>
                  <a:pt x="358" y="1313"/>
                  <a:pt x="358" y="1310"/>
                  <a:pt x="358" y="1310"/>
                </a:cubicBezTo>
                <a:cubicBezTo>
                  <a:pt x="363" y="1305"/>
                  <a:pt x="368" y="1301"/>
                  <a:pt x="371" y="1297"/>
                </a:cubicBezTo>
                <a:cubicBezTo>
                  <a:pt x="376" y="1285"/>
                  <a:pt x="380" y="1276"/>
                  <a:pt x="383" y="1264"/>
                </a:cubicBezTo>
                <a:cubicBezTo>
                  <a:pt x="382" y="1258"/>
                  <a:pt x="386" y="1254"/>
                  <a:pt x="390" y="1252"/>
                </a:cubicBezTo>
                <a:cubicBezTo>
                  <a:pt x="390" y="1246"/>
                  <a:pt x="393" y="1242"/>
                  <a:pt x="396" y="1238"/>
                </a:cubicBezTo>
                <a:cubicBezTo>
                  <a:pt x="393" y="1232"/>
                  <a:pt x="390" y="1226"/>
                  <a:pt x="385" y="1220"/>
                </a:cubicBezTo>
                <a:cubicBezTo>
                  <a:pt x="384" y="1218"/>
                  <a:pt x="386" y="1213"/>
                  <a:pt x="383" y="1210"/>
                </a:cubicBezTo>
                <a:cubicBezTo>
                  <a:pt x="375" y="1194"/>
                  <a:pt x="375" y="1194"/>
                  <a:pt x="375" y="1194"/>
                </a:cubicBezTo>
                <a:cubicBezTo>
                  <a:pt x="374" y="1192"/>
                  <a:pt x="378" y="1189"/>
                  <a:pt x="376" y="1188"/>
                </a:cubicBezTo>
                <a:cubicBezTo>
                  <a:pt x="373" y="1187"/>
                  <a:pt x="368" y="1183"/>
                  <a:pt x="368" y="1179"/>
                </a:cubicBezTo>
                <a:cubicBezTo>
                  <a:pt x="368" y="1175"/>
                  <a:pt x="372" y="1174"/>
                  <a:pt x="373" y="1171"/>
                </a:cubicBezTo>
                <a:cubicBezTo>
                  <a:pt x="375" y="1171"/>
                  <a:pt x="377" y="1171"/>
                  <a:pt x="377" y="1169"/>
                </a:cubicBezTo>
                <a:cubicBezTo>
                  <a:pt x="378" y="1168"/>
                  <a:pt x="377" y="1166"/>
                  <a:pt x="378" y="1166"/>
                </a:cubicBezTo>
                <a:cubicBezTo>
                  <a:pt x="380" y="1167"/>
                  <a:pt x="383" y="1167"/>
                  <a:pt x="383" y="1164"/>
                </a:cubicBezTo>
                <a:cubicBezTo>
                  <a:pt x="384" y="1163"/>
                  <a:pt x="383" y="1158"/>
                  <a:pt x="387" y="1157"/>
                </a:cubicBezTo>
                <a:cubicBezTo>
                  <a:pt x="391" y="1157"/>
                  <a:pt x="395" y="1158"/>
                  <a:pt x="398" y="1156"/>
                </a:cubicBezTo>
                <a:cubicBezTo>
                  <a:pt x="399" y="1157"/>
                  <a:pt x="402" y="1159"/>
                  <a:pt x="403" y="1158"/>
                </a:cubicBezTo>
                <a:cubicBezTo>
                  <a:pt x="406" y="1155"/>
                  <a:pt x="405" y="1150"/>
                  <a:pt x="406" y="1145"/>
                </a:cubicBezTo>
                <a:cubicBezTo>
                  <a:pt x="407" y="1145"/>
                  <a:pt x="409" y="1145"/>
                  <a:pt x="409" y="1144"/>
                </a:cubicBezTo>
                <a:cubicBezTo>
                  <a:pt x="410" y="1142"/>
                  <a:pt x="409" y="1139"/>
                  <a:pt x="406" y="1141"/>
                </a:cubicBezTo>
                <a:cubicBezTo>
                  <a:pt x="407" y="1138"/>
                  <a:pt x="409" y="1135"/>
                  <a:pt x="408" y="1132"/>
                </a:cubicBezTo>
                <a:cubicBezTo>
                  <a:pt x="407" y="1131"/>
                  <a:pt x="405" y="1130"/>
                  <a:pt x="406" y="1128"/>
                </a:cubicBezTo>
                <a:cubicBezTo>
                  <a:pt x="407" y="1127"/>
                  <a:pt x="408" y="1126"/>
                  <a:pt x="409" y="1125"/>
                </a:cubicBezTo>
                <a:cubicBezTo>
                  <a:pt x="410" y="1121"/>
                  <a:pt x="425" y="1123"/>
                  <a:pt x="430" y="1125"/>
                </a:cubicBezTo>
                <a:cubicBezTo>
                  <a:pt x="434" y="1127"/>
                  <a:pt x="438" y="1123"/>
                  <a:pt x="442" y="1122"/>
                </a:cubicBezTo>
                <a:cubicBezTo>
                  <a:pt x="447" y="1121"/>
                  <a:pt x="453" y="1121"/>
                  <a:pt x="459" y="1121"/>
                </a:cubicBezTo>
                <a:cubicBezTo>
                  <a:pt x="460" y="1125"/>
                  <a:pt x="464" y="1121"/>
                  <a:pt x="465" y="1120"/>
                </a:cubicBezTo>
                <a:cubicBezTo>
                  <a:pt x="468" y="1119"/>
                  <a:pt x="469" y="1116"/>
                  <a:pt x="472" y="1115"/>
                </a:cubicBezTo>
                <a:cubicBezTo>
                  <a:pt x="474" y="1115"/>
                  <a:pt x="475" y="1114"/>
                  <a:pt x="477" y="1114"/>
                </a:cubicBezTo>
                <a:cubicBezTo>
                  <a:pt x="485" y="1116"/>
                  <a:pt x="492" y="1119"/>
                  <a:pt x="501" y="1120"/>
                </a:cubicBezTo>
                <a:cubicBezTo>
                  <a:pt x="503" y="1120"/>
                  <a:pt x="504" y="1125"/>
                  <a:pt x="505" y="1131"/>
                </a:cubicBezTo>
                <a:cubicBezTo>
                  <a:pt x="505" y="1131"/>
                  <a:pt x="501" y="1133"/>
                  <a:pt x="502" y="1135"/>
                </a:cubicBezTo>
                <a:cubicBezTo>
                  <a:pt x="503" y="1139"/>
                  <a:pt x="506" y="1138"/>
                  <a:pt x="508" y="1138"/>
                </a:cubicBezTo>
                <a:cubicBezTo>
                  <a:pt x="511" y="1139"/>
                  <a:pt x="511" y="1139"/>
                  <a:pt x="511" y="1139"/>
                </a:cubicBezTo>
                <a:cubicBezTo>
                  <a:pt x="506" y="1143"/>
                  <a:pt x="503" y="1151"/>
                  <a:pt x="507" y="1156"/>
                </a:cubicBezTo>
                <a:cubicBezTo>
                  <a:pt x="508" y="1159"/>
                  <a:pt x="513" y="1159"/>
                  <a:pt x="516" y="1157"/>
                </a:cubicBezTo>
                <a:cubicBezTo>
                  <a:pt x="520" y="1156"/>
                  <a:pt x="524" y="1149"/>
                  <a:pt x="521" y="1142"/>
                </a:cubicBezTo>
                <a:cubicBezTo>
                  <a:pt x="520" y="1140"/>
                  <a:pt x="523" y="1138"/>
                  <a:pt x="525" y="1138"/>
                </a:cubicBezTo>
                <a:cubicBezTo>
                  <a:pt x="531" y="1137"/>
                  <a:pt x="536" y="1136"/>
                  <a:pt x="542" y="1136"/>
                </a:cubicBezTo>
                <a:cubicBezTo>
                  <a:pt x="541" y="1140"/>
                  <a:pt x="545" y="1140"/>
                  <a:pt x="546" y="1142"/>
                </a:cubicBezTo>
                <a:cubicBezTo>
                  <a:pt x="546" y="1145"/>
                  <a:pt x="546" y="1148"/>
                  <a:pt x="549" y="1148"/>
                </a:cubicBezTo>
                <a:cubicBezTo>
                  <a:pt x="552" y="1148"/>
                  <a:pt x="554" y="1152"/>
                  <a:pt x="557" y="1151"/>
                </a:cubicBezTo>
                <a:cubicBezTo>
                  <a:pt x="560" y="1149"/>
                  <a:pt x="559" y="1155"/>
                  <a:pt x="558" y="1157"/>
                </a:cubicBezTo>
                <a:cubicBezTo>
                  <a:pt x="557" y="1160"/>
                  <a:pt x="559" y="1164"/>
                  <a:pt x="560" y="1167"/>
                </a:cubicBezTo>
                <a:cubicBezTo>
                  <a:pt x="560" y="1169"/>
                  <a:pt x="565" y="1167"/>
                  <a:pt x="563" y="1170"/>
                </a:cubicBezTo>
                <a:cubicBezTo>
                  <a:pt x="561" y="1172"/>
                  <a:pt x="556" y="1175"/>
                  <a:pt x="555" y="1176"/>
                </a:cubicBezTo>
                <a:cubicBezTo>
                  <a:pt x="554" y="1178"/>
                  <a:pt x="555" y="1181"/>
                  <a:pt x="557" y="1180"/>
                </a:cubicBezTo>
                <a:cubicBezTo>
                  <a:pt x="561" y="1179"/>
                  <a:pt x="565" y="1176"/>
                  <a:pt x="567" y="1172"/>
                </a:cubicBezTo>
                <a:cubicBezTo>
                  <a:pt x="568" y="1171"/>
                  <a:pt x="572" y="1171"/>
                  <a:pt x="570" y="1174"/>
                </a:cubicBezTo>
                <a:cubicBezTo>
                  <a:pt x="571" y="1175"/>
                  <a:pt x="573" y="1178"/>
                  <a:pt x="574" y="1177"/>
                </a:cubicBezTo>
                <a:cubicBezTo>
                  <a:pt x="576" y="1175"/>
                  <a:pt x="579" y="1173"/>
                  <a:pt x="581" y="1173"/>
                </a:cubicBezTo>
                <a:cubicBezTo>
                  <a:pt x="585" y="1174"/>
                  <a:pt x="589" y="1179"/>
                  <a:pt x="592" y="1179"/>
                </a:cubicBezTo>
                <a:cubicBezTo>
                  <a:pt x="596" y="1180"/>
                  <a:pt x="598" y="1186"/>
                  <a:pt x="600" y="1190"/>
                </a:cubicBezTo>
                <a:cubicBezTo>
                  <a:pt x="601" y="1194"/>
                  <a:pt x="607" y="1193"/>
                  <a:pt x="608" y="1197"/>
                </a:cubicBezTo>
                <a:cubicBezTo>
                  <a:pt x="609" y="1201"/>
                  <a:pt x="615" y="1206"/>
                  <a:pt x="613" y="1208"/>
                </a:cubicBezTo>
                <a:cubicBezTo>
                  <a:pt x="611" y="1211"/>
                  <a:pt x="610" y="1217"/>
                  <a:pt x="610" y="1223"/>
                </a:cubicBezTo>
                <a:cubicBezTo>
                  <a:pt x="611" y="1225"/>
                  <a:pt x="615" y="1220"/>
                  <a:pt x="617" y="1219"/>
                </a:cubicBezTo>
                <a:cubicBezTo>
                  <a:pt x="623" y="1218"/>
                  <a:pt x="628" y="1217"/>
                  <a:pt x="633" y="1218"/>
                </a:cubicBezTo>
                <a:cubicBezTo>
                  <a:pt x="634" y="1218"/>
                  <a:pt x="635" y="1215"/>
                  <a:pt x="636" y="1214"/>
                </a:cubicBezTo>
                <a:cubicBezTo>
                  <a:pt x="639" y="1216"/>
                  <a:pt x="642" y="1214"/>
                  <a:pt x="643" y="1217"/>
                </a:cubicBezTo>
                <a:cubicBezTo>
                  <a:pt x="645" y="1217"/>
                  <a:pt x="648" y="1215"/>
                  <a:pt x="647" y="1212"/>
                </a:cubicBezTo>
                <a:cubicBezTo>
                  <a:pt x="646" y="1211"/>
                  <a:pt x="645" y="1208"/>
                  <a:pt x="647" y="1206"/>
                </a:cubicBezTo>
                <a:cubicBezTo>
                  <a:pt x="648" y="1204"/>
                  <a:pt x="651" y="1202"/>
                  <a:pt x="654" y="1203"/>
                </a:cubicBezTo>
                <a:cubicBezTo>
                  <a:pt x="664" y="1204"/>
                  <a:pt x="671" y="1210"/>
                  <a:pt x="675" y="1217"/>
                </a:cubicBezTo>
                <a:cubicBezTo>
                  <a:pt x="681" y="1217"/>
                  <a:pt x="684" y="1212"/>
                  <a:pt x="686" y="1209"/>
                </a:cubicBezTo>
                <a:cubicBezTo>
                  <a:pt x="687" y="1208"/>
                  <a:pt x="690" y="1208"/>
                  <a:pt x="692" y="1208"/>
                </a:cubicBezTo>
                <a:cubicBezTo>
                  <a:pt x="705" y="1213"/>
                  <a:pt x="716" y="1220"/>
                  <a:pt x="725" y="1229"/>
                </a:cubicBezTo>
                <a:cubicBezTo>
                  <a:pt x="728" y="1232"/>
                  <a:pt x="727" y="1237"/>
                  <a:pt x="730" y="1241"/>
                </a:cubicBezTo>
                <a:cubicBezTo>
                  <a:pt x="733" y="1241"/>
                  <a:pt x="737" y="1239"/>
                  <a:pt x="739" y="1240"/>
                </a:cubicBezTo>
                <a:cubicBezTo>
                  <a:pt x="744" y="1243"/>
                  <a:pt x="746" y="1248"/>
                  <a:pt x="747" y="1254"/>
                </a:cubicBezTo>
                <a:cubicBezTo>
                  <a:pt x="752" y="1256"/>
                  <a:pt x="757" y="1254"/>
                  <a:pt x="762" y="1254"/>
                </a:cubicBezTo>
                <a:cubicBezTo>
                  <a:pt x="763" y="1254"/>
                  <a:pt x="765" y="1250"/>
                  <a:pt x="768" y="1253"/>
                </a:cubicBezTo>
                <a:cubicBezTo>
                  <a:pt x="774" y="1250"/>
                  <a:pt x="784" y="1244"/>
                  <a:pt x="791" y="1249"/>
                </a:cubicBezTo>
                <a:cubicBezTo>
                  <a:pt x="795" y="1252"/>
                  <a:pt x="800" y="1251"/>
                  <a:pt x="805" y="1251"/>
                </a:cubicBezTo>
                <a:cubicBezTo>
                  <a:pt x="807" y="1251"/>
                  <a:pt x="811" y="1252"/>
                  <a:pt x="812" y="1254"/>
                </a:cubicBezTo>
                <a:cubicBezTo>
                  <a:pt x="812" y="1255"/>
                  <a:pt x="812" y="1258"/>
                  <a:pt x="814" y="1258"/>
                </a:cubicBezTo>
                <a:cubicBezTo>
                  <a:pt x="816" y="1258"/>
                  <a:pt x="817" y="1260"/>
                  <a:pt x="819" y="1261"/>
                </a:cubicBezTo>
                <a:cubicBezTo>
                  <a:pt x="817" y="1265"/>
                  <a:pt x="822" y="1267"/>
                  <a:pt x="822" y="1271"/>
                </a:cubicBezTo>
                <a:cubicBezTo>
                  <a:pt x="828" y="1274"/>
                  <a:pt x="830" y="1280"/>
                  <a:pt x="836" y="1284"/>
                </a:cubicBezTo>
                <a:cubicBezTo>
                  <a:pt x="842" y="1283"/>
                  <a:pt x="847" y="1284"/>
                  <a:pt x="851" y="1287"/>
                </a:cubicBezTo>
                <a:cubicBezTo>
                  <a:pt x="868" y="1303"/>
                  <a:pt x="883" y="1321"/>
                  <a:pt x="897" y="1340"/>
                </a:cubicBezTo>
                <a:cubicBezTo>
                  <a:pt x="905" y="1350"/>
                  <a:pt x="912" y="1360"/>
                  <a:pt x="918" y="1372"/>
                </a:cubicBezTo>
                <a:cubicBezTo>
                  <a:pt x="919" y="1374"/>
                  <a:pt x="917" y="1379"/>
                  <a:pt x="918" y="1382"/>
                </a:cubicBezTo>
                <a:cubicBezTo>
                  <a:pt x="919" y="1385"/>
                  <a:pt x="921" y="1388"/>
                  <a:pt x="923" y="1390"/>
                </a:cubicBezTo>
                <a:cubicBezTo>
                  <a:pt x="919" y="1396"/>
                  <a:pt x="915" y="1401"/>
                  <a:pt x="911" y="1407"/>
                </a:cubicBezTo>
                <a:cubicBezTo>
                  <a:pt x="909" y="1411"/>
                  <a:pt x="915" y="1413"/>
                  <a:pt x="913" y="1418"/>
                </a:cubicBezTo>
                <a:cubicBezTo>
                  <a:pt x="917" y="1419"/>
                  <a:pt x="923" y="1419"/>
                  <a:pt x="929" y="1421"/>
                </a:cubicBezTo>
                <a:cubicBezTo>
                  <a:pt x="931" y="1427"/>
                  <a:pt x="936" y="1431"/>
                  <a:pt x="940" y="1435"/>
                </a:cubicBezTo>
                <a:cubicBezTo>
                  <a:pt x="943" y="1438"/>
                  <a:pt x="943" y="1442"/>
                  <a:pt x="947" y="1444"/>
                </a:cubicBezTo>
                <a:cubicBezTo>
                  <a:pt x="946" y="1446"/>
                  <a:pt x="942" y="1449"/>
                  <a:pt x="943" y="1451"/>
                </a:cubicBezTo>
                <a:cubicBezTo>
                  <a:pt x="943" y="1455"/>
                  <a:pt x="942" y="1458"/>
                  <a:pt x="944" y="1461"/>
                </a:cubicBezTo>
                <a:cubicBezTo>
                  <a:pt x="945" y="1462"/>
                  <a:pt x="946" y="1462"/>
                  <a:pt x="948" y="1462"/>
                </a:cubicBezTo>
                <a:cubicBezTo>
                  <a:pt x="946" y="1466"/>
                  <a:pt x="951" y="1468"/>
                  <a:pt x="952" y="1470"/>
                </a:cubicBezTo>
                <a:cubicBezTo>
                  <a:pt x="954" y="1474"/>
                  <a:pt x="958" y="1477"/>
                  <a:pt x="960" y="1482"/>
                </a:cubicBezTo>
                <a:cubicBezTo>
                  <a:pt x="959" y="1486"/>
                  <a:pt x="955" y="1490"/>
                  <a:pt x="955" y="1495"/>
                </a:cubicBezTo>
                <a:cubicBezTo>
                  <a:pt x="954" y="1495"/>
                  <a:pt x="952" y="1496"/>
                  <a:pt x="952" y="1497"/>
                </a:cubicBezTo>
                <a:cubicBezTo>
                  <a:pt x="950" y="1500"/>
                  <a:pt x="954" y="1502"/>
                  <a:pt x="955" y="1504"/>
                </a:cubicBezTo>
                <a:cubicBezTo>
                  <a:pt x="957" y="1507"/>
                  <a:pt x="954" y="1508"/>
                  <a:pt x="952" y="1509"/>
                </a:cubicBezTo>
                <a:cubicBezTo>
                  <a:pt x="951" y="1510"/>
                  <a:pt x="949" y="1511"/>
                  <a:pt x="947" y="1513"/>
                </a:cubicBezTo>
                <a:cubicBezTo>
                  <a:pt x="944" y="1511"/>
                  <a:pt x="946" y="1507"/>
                  <a:pt x="942" y="1506"/>
                </a:cubicBezTo>
                <a:cubicBezTo>
                  <a:pt x="937" y="1504"/>
                  <a:pt x="937" y="1510"/>
                  <a:pt x="936" y="1513"/>
                </a:cubicBezTo>
                <a:cubicBezTo>
                  <a:pt x="934" y="1515"/>
                  <a:pt x="937" y="1516"/>
                  <a:pt x="939" y="1516"/>
                </a:cubicBezTo>
                <a:cubicBezTo>
                  <a:pt x="941" y="1516"/>
                  <a:pt x="943" y="1518"/>
                  <a:pt x="945" y="1517"/>
                </a:cubicBezTo>
                <a:cubicBezTo>
                  <a:pt x="946" y="1517"/>
                  <a:pt x="949" y="1515"/>
                  <a:pt x="948" y="1516"/>
                </a:cubicBezTo>
                <a:cubicBezTo>
                  <a:pt x="945" y="1524"/>
                  <a:pt x="938" y="1528"/>
                  <a:pt x="934" y="1533"/>
                </a:cubicBezTo>
                <a:cubicBezTo>
                  <a:pt x="936" y="1544"/>
                  <a:pt x="937" y="1553"/>
                  <a:pt x="941" y="1559"/>
                </a:cubicBezTo>
                <a:cubicBezTo>
                  <a:pt x="945" y="1562"/>
                  <a:pt x="949" y="1564"/>
                  <a:pt x="953" y="1566"/>
                </a:cubicBezTo>
                <a:cubicBezTo>
                  <a:pt x="955" y="1567"/>
                  <a:pt x="958" y="1567"/>
                  <a:pt x="960" y="1565"/>
                </a:cubicBezTo>
                <a:cubicBezTo>
                  <a:pt x="962" y="1571"/>
                  <a:pt x="966" y="1575"/>
                  <a:pt x="966" y="1581"/>
                </a:cubicBezTo>
                <a:cubicBezTo>
                  <a:pt x="965" y="1582"/>
                  <a:pt x="961" y="1583"/>
                  <a:pt x="961" y="1584"/>
                </a:cubicBezTo>
                <a:cubicBezTo>
                  <a:pt x="960" y="1586"/>
                  <a:pt x="960" y="1591"/>
                  <a:pt x="960" y="1593"/>
                </a:cubicBezTo>
                <a:cubicBezTo>
                  <a:pt x="963" y="1594"/>
                  <a:pt x="963" y="1598"/>
                  <a:pt x="964" y="1598"/>
                </a:cubicBezTo>
                <a:cubicBezTo>
                  <a:pt x="969" y="1601"/>
                  <a:pt x="974" y="1603"/>
                  <a:pt x="980" y="1604"/>
                </a:cubicBezTo>
                <a:cubicBezTo>
                  <a:pt x="979" y="1606"/>
                  <a:pt x="976" y="1605"/>
                  <a:pt x="976" y="1607"/>
                </a:cubicBezTo>
                <a:cubicBezTo>
                  <a:pt x="977" y="1612"/>
                  <a:pt x="973" y="1615"/>
                  <a:pt x="972" y="1619"/>
                </a:cubicBezTo>
                <a:cubicBezTo>
                  <a:pt x="972" y="1620"/>
                  <a:pt x="971" y="1623"/>
                  <a:pt x="973" y="1624"/>
                </a:cubicBezTo>
                <a:cubicBezTo>
                  <a:pt x="974" y="1624"/>
                  <a:pt x="975" y="1624"/>
                  <a:pt x="977" y="1624"/>
                </a:cubicBezTo>
                <a:cubicBezTo>
                  <a:pt x="977" y="1627"/>
                  <a:pt x="973" y="1629"/>
                  <a:pt x="975" y="1631"/>
                </a:cubicBezTo>
                <a:cubicBezTo>
                  <a:pt x="977" y="1633"/>
                  <a:pt x="977" y="1637"/>
                  <a:pt x="980" y="1637"/>
                </a:cubicBezTo>
                <a:cubicBezTo>
                  <a:pt x="983" y="1637"/>
                  <a:pt x="986" y="1639"/>
                  <a:pt x="988" y="1639"/>
                </a:cubicBezTo>
                <a:cubicBezTo>
                  <a:pt x="992" y="1639"/>
                  <a:pt x="997" y="1635"/>
                  <a:pt x="1000" y="1638"/>
                </a:cubicBezTo>
                <a:cubicBezTo>
                  <a:pt x="1002" y="1640"/>
                  <a:pt x="1004" y="1643"/>
                  <a:pt x="1003" y="1647"/>
                </a:cubicBezTo>
                <a:cubicBezTo>
                  <a:pt x="1012" y="1647"/>
                  <a:pt x="1012" y="1647"/>
                  <a:pt x="1012" y="1647"/>
                </a:cubicBezTo>
                <a:cubicBezTo>
                  <a:pt x="1012" y="1642"/>
                  <a:pt x="1012" y="1642"/>
                  <a:pt x="1012" y="1642"/>
                </a:cubicBezTo>
                <a:cubicBezTo>
                  <a:pt x="1014" y="1643"/>
                  <a:pt x="1016" y="1644"/>
                  <a:pt x="1018" y="1645"/>
                </a:cubicBezTo>
                <a:cubicBezTo>
                  <a:pt x="1017" y="1647"/>
                  <a:pt x="1018" y="1649"/>
                  <a:pt x="1020" y="1651"/>
                </a:cubicBezTo>
                <a:cubicBezTo>
                  <a:pt x="1023" y="1653"/>
                  <a:pt x="1024" y="1648"/>
                  <a:pt x="1026" y="1649"/>
                </a:cubicBezTo>
                <a:cubicBezTo>
                  <a:pt x="1033" y="1651"/>
                  <a:pt x="1034" y="1661"/>
                  <a:pt x="1037" y="1667"/>
                </a:cubicBezTo>
                <a:cubicBezTo>
                  <a:pt x="1035" y="1667"/>
                  <a:pt x="1035" y="1671"/>
                  <a:pt x="1036" y="1672"/>
                </a:cubicBezTo>
                <a:cubicBezTo>
                  <a:pt x="1038" y="1679"/>
                  <a:pt x="1040" y="1685"/>
                  <a:pt x="1036" y="1691"/>
                </a:cubicBezTo>
                <a:cubicBezTo>
                  <a:pt x="1048" y="1695"/>
                  <a:pt x="1048" y="1695"/>
                  <a:pt x="1048" y="1695"/>
                </a:cubicBezTo>
                <a:cubicBezTo>
                  <a:pt x="1048" y="1694"/>
                  <a:pt x="1049" y="1693"/>
                  <a:pt x="1050" y="1693"/>
                </a:cubicBezTo>
                <a:cubicBezTo>
                  <a:pt x="1053" y="1694"/>
                  <a:pt x="1054" y="1696"/>
                  <a:pt x="1054" y="1697"/>
                </a:cubicBezTo>
                <a:cubicBezTo>
                  <a:pt x="1055" y="1700"/>
                  <a:pt x="1051" y="1701"/>
                  <a:pt x="1052" y="1704"/>
                </a:cubicBezTo>
                <a:cubicBezTo>
                  <a:pt x="1053" y="1706"/>
                  <a:pt x="1057" y="1706"/>
                  <a:pt x="1057" y="1704"/>
                </a:cubicBezTo>
                <a:cubicBezTo>
                  <a:pt x="1061" y="1697"/>
                  <a:pt x="1070" y="1693"/>
                  <a:pt x="1080" y="1696"/>
                </a:cubicBezTo>
                <a:cubicBezTo>
                  <a:pt x="1083" y="1690"/>
                  <a:pt x="1077" y="1689"/>
                  <a:pt x="1079" y="1686"/>
                </a:cubicBezTo>
                <a:cubicBezTo>
                  <a:pt x="1081" y="1683"/>
                  <a:pt x="1083" y="1682"/>
                  <a:pt x="1084" y="1680"/>
                </a:cubicBezTo>
                <a:cubicBezTo>
                  <a:pt x="1087" y="1681"/>
                  <a:pt x="1090" y="1684"/>
                  <a:pt x="1093" y="1687"/>
                </a:cubicBezTo>
                <a:cubicBezTo>
                  <a:pt x="1097" y="1686"/>
                  <a:pt x="1101" y="1684"/>
                  <a:pt x="1107" y="1683"/>
                </a:cubicBezTo>
                <a:cubicBezTo>
                  <a:pt x="1109" y="1682"/>
                  <a:pt x="1108" y="1677"/>
                  <a:pt x="1108" y="1674"/>
                </a:cubicBezTo>
                <a:cubicBezTo>
                  <a:pt x="1111" y="1672"/>
                  <a:pt x="1115" y="1667"/>
                  <a:pt x="1112" y="1665"/>
                </a:cubicBezTo>
                <a:cubicBezTo>
                  <a:pt x="1109" y="1663"/>
                  <a:pt x="1111" y="1659"/>
                  <a:pt x="1110" y="1658"/>
                </a:cubicBezTo>
                <a:cubicBezTo>
                  <a:pt x="1108" y="1657"/>
                  <a:pt x="1106" y="1657"/>
                  <a:pt x="1105" y="1656"/>
                </a:cubicBezTo>
                <a:cubicBezTo>
                  <a:pt x="1106" y="1653"/>
                  <a:pt x="1104" y="1650"/>
                  <a:pt x="1104" y="1647"/>
                </a:cubicBezTo>
                <a:cubicBezTo>
                  <a:pt x="1107" y="1645"/>
                  <a:pt x="1108" y="1641"/>
                  <a:pt x="1109" y="1639"/>
                </a:cubicBezTo>
                <a:cubicBezTo>
                  <a:pt x="1110" y="1634"/>
                  <a:pt x="1113" y="1630"/>
                  <a:pt x="1111" y="1626"/>
                </a:cubicBezTo>
                <a:cubicBezTo>
                  <a:pt x="1117" y="1627"/>
                  <a:pt x="1122" y="1621"/>
                  <a:pt x="1123" y="1615"/>
                </a:cubicBezTo>
                <a:cubicBezTo>
                  <a:pt x="1123" y="1612"/>
                  <a:pt x="1126" y="1609"/>
                  <a:pt x="1125" y="1606"/>
                </a:cubicBezTo>
                <a:cubicBezTo>
                  <a:pt x="1130" y="1605"/>
                  <a:pt x="1133" y="1602"/>
                  <a:pt x="1136" y="1600"/>
                </a:cubicBezTo>
                <a:cubicBezTo>
                  <a:pt x="1137" y="1599"/>
                  <a:pt x="1139" y="1599"/>
                  <a:pt x="1140" y="1597"/>
                </a:cubicBezTo>
                <a:cubicBezTo>
                  <a:pt x="1140" y="1596"/>
                  <a:pt x="1140" y="1594"/>
                  <a:pt x="1142" y="1592"/>
                </a:cubicBezTo>
                <a:cubicBezTo>
                  <a:pt x="1145" y="1589"/>
                  <a:pt x="1145" y="1582"/>
                  <a:pt x="1144" y="1577"/>
                </a:cubicBezTo>
                <a:cubicBezTo>
                  <a:pt x="1143" y="1575"/>
                  <a:pt x="1143" y="1571"/>
                  <a:pt x="1144" y="1571"/>
                </a:cubicBezTo>
                <a:cubicBezTo>
                  <a:pt x="1149" y="1563"/>
                  <a:pt x="1152" y="1553"/>
                  <a:pt x="1161" y="1549"/>
                </a:cubicBezTo>
                <a:cubicBezTo>
                  <a:pt x="1164" y="1549"/>
                  <a:pt x="1169" y="1549"/>
                  <a:pt x="1174" y="1549"/>
                </a:cubicBezTo>
                <a:cubicBezTo>
                  <a:pt x="1175" y="1547"/>
                  <a:pt x="1171" y="1542"/>
                  <a:pt x="1175" y="1542"/>
                </a:cubicBezTo>
                <a:cubicBezTo>
                  <a:pt x="1178" y="1542"/>
                  <a:pt x="1183" y="1545"/>
                  <a:pt x="1187" y="1544"/>
                </a:cubicBezTo>
                <a:cubicBezTo>
                  <a:pt x="1188" y="1544"/>
                  <a:pt x="1191" y="1542"/>
                  <a:pt x="1192" y="1542"/>
                </a:cubicBezTo>
                <a:cubicBezTo>
                  <a:pt x="1199" y="1542"/>
                  <a:pt x="1207" y="1543"/>
                  <a:pt x="1213" y="1542"/>
                </a:cubicBezTo>
                <a:cubicBezTo>
                  <a:pt x="1215" y="1545"/>
                  <a:pt x="1218" y="1549"/>
                  <a:pt x="1222" y="1550"/>
                </a:cubicBezTo>
                <a:cubicBezTo>
                  <a:pt x="1224" y="1551"/>
                  <a:pt x="1226" y="1549"/>
                  <a:pt x="1226" y="1548"/>
                </a:cubicBezTo>
                <a:cubicBezTo>
                  <a:pt x="1225" y="1545"/>
                  <a:pt x="1225" y="1543"/>
                  <a:pt x="1225" y="1540"/>
                </a:cubicBezTo>
                <a:cubicBezTo>
                  <a:pt x="1241" y="1542"/>
                  <a:pt x="1241" y="1542"/>
                  <a:pt x="1241" y="1542"/>
                </a:cubicBezTo>
                <a:cubicBezTo>
                  <a:pt x="1242" y="1542"/>
                  <a:pt x="1245" y="1539"/>
                  <a:pt x="1245" y="1540"/>
                </a:cubicBezTo>
                <a:cubicBezTo>
                  <a:pt x="1247" y="1546"/>
                  <a:pt x="1252" y="1548"/>
                  <a:pt x="1257" y="1550"/>
                </a:cubicBezTo>
                <a:cubicBezTo>
                  <a:pt x="1259" y="1551"/>
                  <a:pt x="1261" y="1556"/>
                  <a:pt x="1263" y="1558"/>
                </a:cubicBezTo>
                <a:cubicBezTo>
                  <a:pt x="1267" y="1562"/>
                  <a:pt x="1275" y="1561"/>
                  <a:pt x="1276" y="1557"/>
                </a:cubicBezTo>
                <a:cubicBezTo>
                  <a:pt x="1277" y="1553"/>
                  <a:pt x="1282" y="1555"/>
                  <a:pt x="1286" y="1555"/>
                </a:cubicBezTo>
                <a:cubicBezTo>
                  <a:pt x="1285" y="1556"/>
                  <a:pt x="1286" y="1558"/>
                  <a:pt x="1287" y="1559"/>
                </a:cubicBezTo>
                <a:cubicBezTo>
                  <a:pt x="1289" y="1559"/>
                  <a:pt x="1290" y="1559"/>
                  <a:pt x="1291" y="1558"/>
                </a:cubicBezTo>
                <a:cubicBezTo>
                  <a:pt x="1301" y="1534"/>
                  <a:pt x="1301" y="1534"/>
                  <a:pt x="1301" y="1534"/>
                </a:cubicBezTo>
                <a:cubicBezTo>
                  <a:pt x="1300" y="1528"/>
                  <a:pt x="1302" y="1524"/>
                  <a:pt x="1305" y="1521"/>
                </a:cubicBezTo>
                <a:cubicBezTo>
                  <a:pt x="1306" y="1519"/>
                  <a:pt x="1311" y="1523"/>
                  <a:pt x="1315" y="1520"/>
                </a:cubicBezTo>
                <a:cubicBezTo>
                  <a:pt x="1316" y="1519"/>
                  <a:pt x="1315" y="1516"/>
                  <a:pt x="1315" y="1513"/>
                </a:cubicBezTo>
                <a:cubicBezTo>
                  <a:pt x="1311" y="1513"/>
                  <a:pt x="1305" y="1508"/>
                  <a:pt x="1306" y="1501"/>
                </a:cubicBezTo>
                <a:cubicBezTo>
                  <a:pt x="1308" y="1501"/>
                  <a:pt x="1314" y="1496"/>
                  <a:pt x="1311" y="1491"/>
                </a:cubicBezTo>
                <a:cubicBezTo>
                  <a:pt x="1311" y="1491"/>
                  <a:pt x="1305" y="1490"/>
                  <a:pt x="1304" y="1490"/>
                </a:cubicBezTo>
                <a:cubicBezTo>
                  <a:pt x="1303" y="1487"/>
                  <a:pt x="1304" y="1484"/>
                  <a:pt x="1305" y="1482"/>
                </a:cubicBezTo>
                <a:cubicBezTo>
                  <a:pt x="1309" y="1477"/>
                  <a:pt x="1314" y="1475"/>
                  <a:pt x="1318" y="1470"/>
                </a:cubicBezTo>
                <a:cubicBezTo>
                  <a:pt x="1321" y="1466"/>
                  <a:pt x="1329" y="1466"/>
                  <a:pt x="1335" y="1467"/>
                </a:cubicBezTo>
                <a:cubicBezTo>
                  <a:pt x="1339" y="1468"/>
                  <a:pt x="1343" y="1465"/>
                  <a:pt x="1345" y="1462"/>
                </a:cubicBezTo>
                <a:cubicBezTo>
                  <a:pt x="1358" y="1463"/>
                  <a:pt x="1358" y="1463"/>
                  <a:pt x="1358" y="1463"/>
                </a:cubicBezTo>
                <a:cubicBezTo>
                  <a:pt x="1361" y="1463"/>
                  <a:pt x="1365" y="1462"/>
                  <a:pt x="1366" y="1460"/>
                </a:cubicBezTo>
                <a:cubicBezTo>
                  <a:pt x="1367" y="1458"/>
                  <a:pt x="1367" y="1451"/>
                  <a:pt x="1367" y="1449"/>
                </a:cubicBezTo>
                <a:cubicBezTo>
                  <a:pt x="1363" y="1447"/>
                  <a:pt x="1363" y="1442"/>
                  <a:pt x="1365" y="1438"/>
                </a:cubicBezTo>
                <a:cubicBezTo>
                  <a:pt x="1365" y="1437"/>
                  <a:pt x="1368" y="1438"/>
                  <a:pt x="1367" y="1435"/>
                </a:cubicBezTo>
                <a:cubicBezTo>
                  <a:pt x="1372" y="1431"/>
                  <a:pt x="1373" y="1423"/>
                  <a:pt x="1371" y="1417"/>
                </a:cubicBezTo>
                <a:cubicBezTo>
                  <a:pt x="1370" y="1414"/>
                  <a:pt x="1373" y="1410"/>
                  <a:pt x="1375" y="1409"/>
                </a:cubicBezTo>
                <a:cubicBezTo>
                  <a:pt x="1376" y="1408"/>
                  <a:pt x="1381" y="1409"/>
                  <a:pt x="1382" y="1409"/>
                </a:cubicBezTo>
                <a:cubicBezTo>
                  <a:pt x="1385" y="1407"/>
                  <a:pt x="1386" y="1403"/>
                  <a:pt x="1389" y="1402"/>
                </a:cubicBezTo>
                <a:cubicBezTo>
                  <a:pt x="1390" y="1402"/>
                  <a:pt x="1392" y="1402"/>
                  <a:pt x="1393" y="1401"/>
                </a:cubicBezTo>
                <a:cubicBezTo>
                  <a:pt x="1395" y="1397"/>
                  <a:pt x="1390" y="1396"/>
                  <a:pt x="1389" y="1395"/>
                </a:cubicBezTo>
                <a:cubicBezTo>
                  <a:pt x="1386" y="1392"/>
                  <a:pt x="1384" y="1390"/>
                  <a:pt x="1382" y="1388"/>
                </a:cubicBezTo>
                <a:cubicBezTo>
                  <a:pt x="1381" y="1387"/>
                  <a:pt x="1379" y="1388"/>
                  <a:pt x="1377" y="1388"/>
                </a:cubicBezTo>
                <a:cubicBezTo>
                  <a:pt x="1380" y="1384"/>
                  <a:pt x="1382" y="1379"/>
                  <a:pt x="1383" y="1372"/>
                </a:cubicBezTo>
                <a:cubicBezTo>
                  <a:pt x="1383" y="1371"/>
                  <a:pt x="1382" y="1368"/>
                  <a:pt x="1380" y="1366"/>
                </a:cubicBezTo>
                <a:cubicBezTo>
                  <a:pt x="1377" y="1364"/>
                  <a:pt x="1372" y="1363"/>
                  <a:pt x="1373" y="1361"/>
                </a:cubicBezTo>
                <a:cubicBezTo>
                  <a:pt x="1376" y="1356"/>
                  <a:pt x="1372" y="1351"/>
                  <a:pt x="1369" y="1348"/>
                </a:cubicBezTo>
                <a:cubicBezTo>
                  <a:pt x="1365" y="1344"/>
                  <a:pt x="1357" y="1345"/>
                  <a:pt x="1350" y="1344"/>
                </a:cubicBezTo>
                <a:cubicBezTo>
                  <a:pt x="1347" y="1344"/>
                  <a:pt x="1348" y="1338"/>
                  <a:pt x="1348" y="1335"/>
                </a:cubicBezTo>
                <a:cubicBezTo>
                  <a:pt x="1348" y="1330"/>
                  <a:pt x="1350" y="1325"/>
                  <a:pt x="1349" y="1320"/>
                </a:cubicBezTo>
                <a:cubicBezTo>
                  <a:pt x="1348" y="1319"/>
                  <a:pt x="1353" y="1320"/>
                  <a:pt x="1353" y="1318"/>
                </a:cubicBezTo>
                <a:cubicBezTo>
                  <a:pt x="1351" y="1312"/>
                  <a:pt x="1352" y="1307"/>
                  <a:pt x="1356" y="1304"/>
                </a:cubicBezTo>
                <a:cubicBezTo>
                  <a:pt x="1360" y="1302"/>
                  <a:pt x="1352" y="1297"/>
                  <a:pt x="1355" y="1293"/>
                </a:cubicBezTo>
                <a:cubicBezTo>
                  <a:pt x="1356" y="1292"/>
                  <a:pt x="1358" y="1292"/>
                  <a:pt x="1358" y="1290"/>
                </a:cubicBezTo>
                <a:cubicBezTo>
                  <a:pt x="1360" y="1287"/>
                  <a:pt x="1357" y="1286"/>
                  <a:pt x="1355" y="1285"/>
                </a:cubicBezTo>
                <a:cubicBezTo>
                  <a:pt x="1349" y="1283"/>
                  <a:pt x="1343" y="1288"/>
                  <a:pt x="1342" y="1294"/>
                </a:cubicBezTo>
                <a:cubicBezTo>
                  <a:pt x="1340" y="1291"/>
                  <a:pt x="1337" y="1291"/>
                  <a:pt x="1336" y="1290"/>
                </a:cubicBezTo>
                <a:cubicBezTo>
                  <a:pt x="1337" y="1288"/>
                  <a:pt x="1339" y="1288"/>
                  <a:pt x="1338" y="1286"/>
                </a:cubicBezTo>
                <a:cubicBezTo>
                  <a:pt x="1338" y="1285"/>
                  <a:pt x="1337" y="1284"/>
                  <a:pt x="1336" y="1283"/>
                </a:cubicBezTo>
                <a:cubicBezTo>
                  <a:pt x="1333" y="1283"/>
                  <a:pt x="1330" y="1283"/>
                  <a:pt x="1328" y="1282"/>
                </a:cubicBezTo>
                <a:cubicBezTo>
                  <a:pt x="1325" y="1285"/>
                  <a:pt x="1320" y="1284"/>
                  <a:pt x="1317" y="1283"/>
                </a:cubicBezTo>
                <a:cubicBezTo>
                  <a:pt x="1312" y="1282"/>
                  <a:pt x="1319" y="1282"/>
                  <a:pt x="1319" y="1283"/>
                </a:cubicBezTo>
                <a:cubicBezTo>
                  <a:pt x="1322" y="1279"/>
                  <a:pt x="1322" y="1273"/>
                  <a:pt x="1318" y="1270"/>
                </a:cubicBezTo>
                <a:cubicBezTo>
                  <a:pt x="1316" y="1268"/>
                  <a:pt x="1310" y="1272"/>
                  <a:pt x="1306" y="1268"/>
                </a:cubicBezTo>
                <a:cubicBezTo>
                  <a:pt x="1297" y="1255"/>
                  <a:pt x="1297" y="1255"/>
                  <a:pt x="1297" y="1255"/>
                </a:cubicBezTo>
                <a:cubicBezTo>
                  <a:pt x="1295" y="1253"/>
                  <a:pt x="1288" y="1257"/>
                  <a:pt x="1285" y="1256"/>
                </a:cubicBezTo>
                <a:cubicBezTo>
                  <a:pt x="1280" y="1254"/>
                  <a:pt x="1276" y="1252"/>
                  <a:pt x="1272" y="1249"/>
                </a:cubicBezTo>
                <a:cubicBezTo>
                  <a:pt x="1265" y="1249"/>
                  <a:pt x="1256" y="1249"/>
                  <a:pt x="1250" y="1248"/>
                </a:cubicBezTo>
                <a:cubicBezTo>
                  <a:pt x="1247" y="1250"/>
                  <a:pt x="1242" y="1252"/>
                  <a:pt x="1237" y="1252"/>
                </a:cubicBezTo>
                <a:cubicBezTo>
                  <a:pt x="1237" y="1251"/>
                  <a:pt x="1236" y="1249"/>
                  <a:pt x="1234" y="1249"/>
                </a:cubicBezTo>
                <a:cubicBezTo>
                  <a:pt x="1231" y="1249"/>
                  <a:pt x="1225" y="1253"/>
                  <a:pt x="1223" y="1247"/>
                </a:cubicBezTo>
                <a:cubicBezTo>
                  <a:pt x="1222" y="1245"/>
                  <a:pt x="1220" y="1246"/>
                  <a:pt x="1218" y="1246"/>
                </a:cubicBezTo>
                <a:cubicBezTo>
                  <a:pt x="1208" y="1248"/>
                  <a:pt x="1197" y="1250"/>
                  <a:pt x="1192" y="1255"/>
                </a:cubicBezTo>
                <a:cubicBezTo>
                  <a:pt x="1191" y="1256"/>
                  <a:pt x="1187" y="1255"/>
                  <a:pt x="1186" y="1256"/>
                </a:cubicBezTo>
                <a:cubicBezTo>
                  <a:pt x="1184" y="1257"/>
                  <a:pt x="1182" y="1259"/>
                  <a:pt x="1180" y="1259"/>
                </a:cubicBezTo>
                <a:cubicBezTo>
                  <a:pt x="1181" y="1257"/>
                  <a:pt x="1185" y="1255"/>
                  <a:pt x="1184" y="1252"/>
                </a:cubicBezTo>
                <a:cubicBezTo>
                  <a:pt x="1183" y="1251"/>
                  <a:pt x="1182" y="1250"/>
                  <a:pt x="1182" y="1250"/>
                </a:cubicBezTo>
                <a:cubicBezTo>
                  <a:pt x="1189" y="1247"/>
                  <a:pt x="1196" y="1243"/>
                  <a:pt x="1205" y="1246"/>
                </a:cubicBezTo>
                <a:cubicBezTo>
                  <a:pt x="1207" y="1247"/>
                  <a:pt x="1209" y="1246"/>
                  <a:pt x="1210" y="1245"/>
                </a:cubicBezTo>
                <a:cubicBezTo>
                  <a:pt x="1213" y="1243"/>
                  <a:pt x="1216" y="1241"/>
                  <a:pt x="1218" y="1237"/>
                </a:cubicBezTo>
                <a:cubicBezTo>
                  <a:pt x="1226" y="1239"/>
                  <a:pt x="1231" y="1244"/>
                  <a:pt x="1241" y="1242"/>
                </a:cubicBezTo>
                <a:cubicBezTo>
                  <a:pt x="1245" y="1241"/>
                  <a:pt x="1248" y="1243"/>
                  <a:pt x="1251" y="1243"/>
                </a:cubicBezTo>
                <a:cubicBezTo>
                  <a:pt x="1257" y="1244"/>
                  <a:pt x="1261" y="1240"/>
                  <a:pt x="1263" y="1235"/>
                </a:cubicBezTo>
                <a:cubicBezTo>
                  <a:pt x="1268" y="1231"/>
                  <a:pt x="1277" y="1232"/>
                  <a:pt x="1282" y="1231"/>
                </a:cubicBezTo>
                <a:cubicBezTo>
                  <a:pt x="1289" y="1233"/>
                  <a:pt x="1296" y="1235"/>
                  <a:pt x="1297" y="1242"/>
                </a:cubicBezTo>
                <a:cubicBezTo>
                  <a:pt x="1298" y="1245"/>
                  <a:pt x="1305" y="1246"/>
                  <a:pt x="1309" y="1243"/>
                </a:cubicBezTo>
                <a:cubicBezTo>
                  <a:pt x="1311" y="1241"/>
                  <a:pt x="1313" y="1237"/>
                  <a:pt x="1317" y="1235"/>
                </a:cubicBezTo>
                <a:cubicBezTo>
                  <a:pt x="1319" y="1235"/>
                  <a:pt x="1323" y="1236"/>
                  <a:pt x="1324" y="1235"/>
                </a:cubicBezTo>
                <a:cubicBezTo>
                  <a:pt x="1327" y="1232"/>
                  <a:pt x="1332" y="1231"/>
                  <a:pt x="1332" y="1230"/>
                </a:cubicBezTo>
                <a:cubicBezTo>
                  <a:pt x="1334" y="1224"/>
                  <a:pt x="1338" y="1220"/>
                  <a:pt x="1340" y="1215"/>
                </a:cubicBezTo>
                <a:cubicBezTo>
                  <a:pt x="1341" y="1214"/>
                  <a:pt x="1347" y="1215"/>
                  <a:pt x="1348" y="1211"/>
                </a:cubicBezTo>
                <a:cubicBezTo>
                  <a:pt x="1348" y="1209"/>
                  <a:pt x="1348" y="1206"/>
                  <a:pt x="1347" y="1206"/>
                </a:cubicBezTo>
                <a:cubicBezTo>
                  <a:pt x="1341" y="1203"/>
                  <a:pt x="1336" y="1200"/>
                  <a:pt x="1332" y="1197"/>
                </a:cubicBezTo>
                <a:cubicBezTo>
                  <a:pt x="1333" y="1194"/>
                  <a:pt x="1325" y="1193"/>
                  <a:pt x="1327" y="1189"/>
                </a:cubicBezTo>
                <a:cubicBezTo>
                  <a:pt x="1328" y="1188"/>
                  <a:pt x="1330" y="1186"/>
                  <a:pt x="1330" y="1186"/>
                </a:cubicBezTo>
                <a:cubicBezTo>
                  <a:pt x="1331" y="1184"/>
                  <a:pt x="1331" y="1181"/>
                  <a:pt x="1329" y="1179"/>
                </a:cubicBezTo>
                <a:cubicBezTo>
                  <a:pt x="1332" y="1179"/>
                  <a:pt x="1334" y="1176"/>
                  <a:pt x="1333" y="1173"/>
                </a:cubicBezTo>
                <a:cubicBezTo>
                  <a:pt x="1331" y="1170"/>
                  <a:pt x="1332" y="1167"/>
                  <a:pt x="1333" y="1164"/>
                </a:cubicBezTo>
                <a:cubicBezTo>
                  <a:pt x="1334" y="1160"/>
                  <a:pt x="1329" y="1159"/>
                  <a:pt x="1327" y="1156"/>
                </a:cubicBezTo>
                <a:cubicBezTo>
                  <a:pt x="1330" y="1156"/>
                  <a:pt x="1334" y="1159"/>
                  <a:pt x="1335" y="1156"/>
                </a:cubicBezTo>
                <a:cubicBezTo>
                  <a:pt x="1335" y="1152"/>
                  <a:pt x="1339" y="1153"/>
                  <a:pt x="1340" y="1153"/>
                </a:cubicBezTo>
                <a:cubicBezTo>
                  <a:pt x="1347" y="1151"/>
                  <a:pt x="1350" y="1145"/>
                  <a:pt x="1353" y="1139"/>
                </a:cubicBezTo>
                <a:cubicBezTo>
                  <a:pt x="1353" y="1139"/>
                  <a:pt x="1355" y="1138"/>
                  <a:pt x="1356" y="1138"/>
                </a:cubicBezTo>
                <a:cubicBezTo>
                  <a:pt x="1359" y="1137"/>
                  <a:pt x="1364" y="1134"/>
                  <a:pt x="1366" y="1133"/>
                </a:cubicBezTo>
                <a:cubicBezTo>
                  <a:pt x="1369" y="1132"/>
                  <a:pt x="1368" y="1127"/>
                  <a:pt x="1367" y="1126"/>
                </a:cubicBezTo>
                <a:cubicBezTo>
                  <a:pt x="1364" y="1125"/>
                  <a:pt x="1362" y="1120"/>
                  <a:pt x="1362" y="1114"/>
                </a:cubicBezTo>
                <a:cubicBezTo>
                  <a:pt x="1365" y="1113"/>
                  <a:pt x="1371" y="1110"/>
                  <a:pt x="1377" y="1110"/>
                </a:cubicBezTo>
                <a:cubicBezTo>
                  <a:pt x="1378" y="1107"/>
                  <a:pt x="1380" y="1104"/>
                  <a:pt x="1380" y="1100"/>
                </a:cubicBezTo>
                <a:cubicBezTo>
                  <a:pt x="1388" y="1100"/>
                  <a:pt x="1395" y="1096"/>
                  <a:pt x="1401" y="1092"/>
                </a:cubicBezTo>
                <a:cubicBezTo>
                  <a:pt x="1403" y="1091"/>
                  <a:pt x="1407" y="1089"/>
                  <a:pt x="1408" y="1091"/>
                </a:cubicBezTo>
                <a:cubicBezTo>
                  <a:pt x="1410" y="1095"/>
                  <a:pt x="1416" y="1097"/>
                  <a:pt x="1419" y="1101"/>
                </a:cubicBezTo>
                <a:cubicBezTo>
                  <a:pt x="1421" y="1103"/>
                  <a:pt x="1426" y="1105"/>
                  <a:pt x="1430" y="1105"/>
                </a:cubicBezTo>
                <a:cubicBezTo>
                  <a:pt x="1433" y="1105"/>
                  <a:pt x="1435" y="1103"/>
                  <a:pt x="1435" y="1100"/>
                </a:cubicBezTo>
                <a:cubicBezTo>
                  <a:pt x="1433" y="1093"/>
                  <a:pt x="1430" y="1089"/>
                  <a:pt x="1429" y="1082"/>
                </a:cubicBezTo>
                <a:cubicBezTo>
                  <a:pt x="1429" y="1080"/>
                  <a:pt x="1425" y="1080"/>
                  <a:pt x="1425" y="1078"/>
                </a:cubicBezTo>
                <a:cubicBezTo>
                  <a:pt x="1424" y="1076"/>
                  <a:pt x="1425" y="1073"/>
                  <a:pt x="1423" y="1071"/>
                </a:cubicBezTo>
                <a:cubicBezTo>
                  <a:pt x="1421" y="1071"/>
                  <a:pt x="1419" y="1070"/>
                  <a:pt x="1419" y="1069"/>
                </a:cubicBezTo>
                <a:cubicBezTo>
                  <a:pt x="1419" y="1067"/>
                  <a:pt x="1421" y="1064"/>
                  <a:pt x="1421" y="1063"/>
                </a:cubicBezTo>
                <a:cubicBezTo>
                  <a:pt x="1420" y="1061"/>
                  <a:pt x="1418" y="1059"/>
                  <a:pt x="1417" y="1061"/>
                </a:cubicBezTo>
                <a:cubicBezTo>
                  <a:pt x="1415" y="1062"/>
                  <a:pt x="1416" y="1066"/>
                  <a:pt x="1414" y="1067"/>
                </a:cubicBezTo>
                <a:cubicBezTo>
                  <a:pt x="1411" y="1067"/>
                  <a:pt x="1407" y="1069"/>
                  <a:pt x="1406" y="1066"/>
                </a:cubicBezTo>
                <a:cubicBezTo>
                  <a:pt x="1405" y="1064"/>
                  <a:pt x="1406" y="1059"/>
                  <a:pt x="1406" y="1058"/>
                </a:cubicBezTo>
                <a:cubicBezTo>
                  <a:pt x="1404" y="1058"/>
                  <a:pt x="1401" y="1057"/>
                  <a:pt x="1401" y="1059"/>
                </a:cubicBezTo>
                <a:cubicBezTo>
                  <a:pt x="1400" y="1061"/>
                  <a:pt x="1401" y="1066"/>
                  <a:pt x="1401" y="1067"/>
                </a:cubicBezTo>
                <a:cubicBezTo>
                  <a:pt x="1394" y="1067"/>
                  <a:pt x="1394" y="1067"/>
                  <a:pt x="1394" y="1067"/>
                </a:cubicBezTo>
                <a:cubicBezTo>
                  <a:pt x="1394" y="1074"/>
                  <a:pt x="1394" y="1074"/>
                  <a:pt x="1394" y="1074"/>
                </a:cubicBezTo>
                <a:cubicBezTo>
                  <a:pt x="1386" y="1070"/>
                  <a:pt x="1381" y="1063"/>
                  <a:pt x="1378" y="1056"/>
                </a:cubicBezTo>
                <a:cubicBezTo>
                  <a:pt x="1373" y="1054"/>
                  <a:pt x="1369" y="1047"/>
                  <a:pt x="1370" y="1041"/>
                </a:cubicBezTo>
                <a:cubicBezTo>
                  <a:pt x="1370" y="1039"/>
                  <a:pt x="1364" y="1036"/>
                  <a:pt x="1363" y="1032"/>
                </a:cubicBezTo>
                <a:cubicBezTo>
                  <a:pt x="1362" y="1031"/>
                  <a:pt x="1363" y="1030"/>
                  <a:pt x="1365" y="1030"/>
                </a:cubicBezTo>
                <a:cubicBezTo>
                  <a:pt x="1371" y="1030"/>
                  <a:pt x="1374" y="1038"/>
                  <a:pt x="1375" y="1043"/>
                </a:cubicBezTo>
                <a:cubicBezTo>
                  <a:pt x="1382" y="1045"/>
                  <a:pt x="1390" y="1044"/>
                  <a:pt x="1397" y="1044"/>
                </a:cubicBezTo>
                <a:cubicBezTo>
                  <a:pt x="1398" y="1047"/>
                  <a:pt x="1402" y="1049"/>
                  <a:pt x="1406" y="1048"/>
                </a:cubicBezTo>
                <a:cubicBezTo>
                  <a:pt x="1412" y="1044"/>
                  <a:pt x="1416" y="1036"/>
                  <a:pt x="1422" y="1031"/>
                </a:cubicBezTo>
                <a:cubicBezTo>
                  <a:pt x="1424" y="1026"/>
                  <a:pt x="1429" y="1023"/>
                  <a:pt x="1431" y="1018"/>
                </a:cubicBezTo>
                <a:cubicBezTo>
                  <a:pt x="1431" y="1016"/>
                  <a:pt x="1431" y="1010"/>
                  <a:pt x="1432" y="1009"/>
                </a:cubicBezTo>
                <a:cubicBezTo>
                  <a:pt x="1435" y="1007"/>
                  <a:pt x="1437" y="1001"/>
                  <a:pt x="1433" y="996"/>
                </a:cubicBezTo>
                <a:cubicBezTo>
                  <a:pt x="1418" y="988"/>
                  <a:pt x="1418" y="988"/>
                  <a:pt x="1418" y="988"/>
                </a:cubicBezTo>
                <a:cubicBezTo>
                  <a:pt x="1417" y="987"/>
                  <a:pt x="1410" y="987"/>
                  <a:pt x="1412" y="985"/>
                </a:cubicBezTo>
                <a:cubicBezTo>
                  <a:pt x="1415" y="981"/>
                  <a:pt x="1415" y="975"/>
                  <a:pt x="1414" y="971"/>
                </a:cubicBezTo>
                <a:cubicBezTo>
                  <a:pt x="1412" y="966"/>
                  <a:pt x="1414" y="962"/>
                  <a:pt x="1415" y="958"/>
                </a:cubicBezTo>
                <a:cubicBezTo>
                  <a:pt x="1412" y="955"/>
                  <a:pt x="1410" y="951"/>
                  <a:pt x="1409" y="946"/>
                </a:cubicBezTo>
                <a:cubicBezTo>
                  <a:pt x="1408" y="945"/>
                  <a:pt x="1404" y="946"/>
                  <a:pt x="1403" y="945"/>
                </a:cubicBezTo>
                <a:cubicBezTo>
                  <a:pt x="1403" y="944"/>
                  <a:pt x="1403" y="944"/>
                  <a:pt x="1402" y="943"/>
                </a:cubicBezTo>
                <a:cubicBezTo>
                  <a:pt x="1409" y="940"/>
                  <a:pt x="1414" y="932"/>
                  <a:pt x="1416" y="924"/>
                </a:cubicBezTo>
                <a:cubicBezTo>
                  <a:pt x="1419" y="919"/>
                  <a:pt x="1422" y="915"/>
                  <a:pt x="1426" y="912"/>
                </a:cubicBezTo>
                <a:cubicBezTo>
                  <a:pt x="1427" y="911"/>
                  <a:pt x="1435" y="912"/>
                  <a:pt x="1437" y="911"/>
                </a:cubicBezTo>
                <a:cubicBezTo>
                  <a:pt x="1440" y="911"/>
                  <a:pt x="1438" y="906"/>
                  <a:pt x="1442" y="906"/>
                </a:cubicBezTo>
                <a:cubicBezTo>
                  <a:pt x="1446" y="906"/>
                  <a:pt x="1449" y="902"/>
                  <a:pt x="1450" y="899"/>
                </a:cubicBezTo>
                <a:cubicBezTo>
                  <a:pt x="1451" y="895"/>
                  <a:pt x="1456" y="892"/>
                  <a:pt x="1457" y="887"/>
                </a:cubicBezTo>
                <a:cubicBezTo>
                  <a:pt x="1458" y="890"/>
                  <a:pt x="1461" y="893"/>
                  <a:pt x="1462" y="893"/>
                </a:cubicBezTo>
                <a:cubicBezTo>
                  <a:pt x="1467" y="894"/>
                  <a:pt x="1471" y="891"/>
                  <a:pt x="1473" y="887"/>
                </a:cubicBezTo>
                <a:cubicBezTo>
                  <a:pt x="1473" y="887"/>
                  <a:pt x="1474" y="887"/>
                  <a:pt x="1475" y="887"/>
                </a:cubicBezTo>
                <a:cubicBezTo>
                  <a:pt x="1475" y="886"/>
                  <a:pt x="1475" y="886"/>
                  <a:pt x="1475" y="886"/>
                </a:cubicBezTo>
                <a:cubicBezTo>
                  <a:pt x="1475" y="887"/>
                  <a:pt x="1475" y="887"/>
                  <a:pt x="1475" y="887"/>
                </a:cubicBezTo>
                <a:cubicBezTo>
                  <a:pt x="1472" y="893"/>
                  <a:pt x="1467" y="899"/>
                  <a:pt x="1459" y="900"/>
                </a:cubicBezTo>
                <a:cubicBezTo>
                  <a:pt x="1455" y="900"/>
                  <a:pt x="1450" y="905"/>
                  <a:pt x="1452" y="908"/>
                </a:cubicBezTo>
                <a:cubicBezTo>
                  <a:pt x="1457" y="914"/>
                  <a:pt x="1463" y="924"/>
                  <a:pt x="1463" y="938"/>
                </a:cubicBezTo>
                <a:cubicBezTo>
                  <a:pt x="1463" y="939"/>
                  <a:pt x="1462" y="941"/>
                  <a:pt x="1463" y="943"/>
                </a:cubicBezTo>
                <a:cubicBezTo>
                  <a:pt x="1466" y="955"/>
                  <a:pt x="1464" y="971"/>
                  <a:pt x="1469" y="980"/>
                </a:cubicBezTo>
                <a:cubicBezTo>
                  <a:pt x="1471" y="983"/>
                  <a:pt x="1475" y="984"/>
                  <a:pt x="1477" y="980"/>
                </a:cubicBezTo>
                <a:cubicBezTo>
                  <a:pt x="1478" y="979"/>
                  <a:pt x="1479" y="979"/>
                  <a:pt x="1480" y="979"/>
                </a:cubicBezTo>
                <a:cubicBezTo>
                  <a:pt x="1479" y="980"/>
                  <a:pt x="1477" y="982"/>
                  <a:pt x="1479" y="983"/>
                </a:cubicBezTo>
                <a:cubicBezTo>
                  <a:pt x="1482" y="989"/>
                  <a:pt x="1481" y="997"/>
                  <a:pt x="1475" y="1000"/>
                </a:cubicBezTo>
                <a:cubicBezTo>
                  <a:pt x="1473" y="1003"/>
                  <a:pt x="1472" y="1007"/>
                  <a:pt x="1472" y="1013"/>
                </a:cubicBezTo>
                <a:cubicBezTo>
                  <a:pt x="1474" y="1013"/>
                  <a:pt x="1475" y="1015"/>
                  <a:pt x="1475" y="1017"/>
                </a:cubicBezTo>
                <a:cubicBezTo>
                  <a:pt x="1474" y="1018"/>
                  <a:pt x="1471" y="1023"/>
                  <a:pt x="1471" y="1025"/>
                </a:cubicBezTo>
                <a:cubicBezTo>
                  <a:pt x="1473" y="1035"/>
                  <a:pt x="1467" y="1042"/>
                  <a:pt x="1462" y="1045"/>
                </a:cubicBezTo>
                <a:cubicBezTo>
                  <a:pt x="1459" y="1048"/>
                  <a:pt x="1459" y="1053"/>
                  <a:pt x="1460" y="1057"/>
                </a:cubicBezTo>
                <a:cubicBezTo>
                  <a:pt x="1461" y="1064"/>
                  <a:pt x="1466" y="1068"/>
                  <a:pt x="1471" y="1072"/>
                </a:cubicBezTo>
                <a:cubicBezTo>
                  <a:pt x="1475" y="1072"/>
                  <a:pt x="1479" y="1068"/>
                  <a:pt x="1480" y="1064"/>
                </a:cubicBezTo>
                <a:cubicBezTo>
                  <a:pt x="1482" y="1064"/>
                  <a:pt x="1488" y="1064"/>
                  <a:pt x="1490" y="1063"/>
                </a:cubicBezTo>
                <a:cubicBezTo>
                  <a:pt x="1492" y="1062"/>
                  <a:pt x="1495" y="1057"/>
                  <a:pt x="1499" y="1060"/>
                </a:cubicBezTo>
                <a:cubicBezTo>
                  <a:pt x="1500" y="1062"/>
                  <a:pt x="1501" y="1065"/>
                  <a:pt x="1503" y="1066"/>
                </a:cubicBezTo>
                <a:cubicBezTo>
                  <a:pt x="1506" y="1067"/>
                  <a:pt x="1511" y="1069"/>
                  <a:pt x="1514" y="1065"/>
                </a:cubicBezTo>
                <a:cubicBezTo>
                  <a:pt x="1515" y="1063"/>
                  <a:pt x="1517" y="1061"/>
                  <a:pt x="1516" y="1058"/>
                </a:cubicBezTo>
                <a:cubicBezTo>
                  <a:pt x="1516" y="1055"/>
                  <a:pt x="1515" y="1051"/>
                  <a:pt x="1516" y="1048"/>
                </a:cubicBezTo>
                <a:cubicBezTo>
                  <a:pt x="1516" y="1045"/>
                  <a:pt x="1520" y="1044"/>
                  <a:pt x="1520" y="1040"/>
                </a:cubicBezTo>
                <a:cubicBezTo>
                  <a:pt x="1522" y="1040"/>
                  <a:pt x="1523" y="1042"/>
                  <a:pt x="1523" y="1043"/>
                </a:cubicBezTo>
                <a:cubicBezTo>
                  <a:pt x="1523" y="1048"/>
                  <a:pt x="1518" y="1051"/>
                  <a:pt x="1520" y="1055"/>
                </a:cubicBezTo>
                <a:cubicBezTo>
                  <a:pt x="1522" y="1060"/>
                  <a:pt x="1517" y="1061"/>
                  <a:pt x="1517" y="1066"/>
                </a:cubicBezTo>
                <a:cubicBezTo>
                  <a:pt x="1516" y="1069"/>
                  <a:pt x="1513" y="1074"/>
                  <a:pt x="1508" y="1073"/>
                </a:cubicBezTo>
                <a:cubicBezTo>
                  <a:pt x="1507" y="1071"/>
                  <a:pt x="1505" y="1068"/>
                  <a:pt x="1501" y="1069"/>
                </a:cubicBezTo>
                <a:cubicBezTo>
                  <a:pt x="1499" y="1070"/>
                  <a:pt x="1497" y="1071"/>
                  <a:pt x="1495" y="1073"/>
                </a:cubicBezTo>
                <a:cubicBezTo>
                  <a:pt x="1490" y="1077"/>
                  <a:pt x="1484" y="1081"/>
                  <a:pt x="1480" y="1087"/>
                </a:cubicBezTo>
                <a:cubicBezTo>
                  <a:pt x="1482" y="1092"/>
                  <a:pt x="1482" y="1099"/>
                  <a:pt x="1486" y="1104"/>
                </a:cubicBezTo>
                <a:cubicBezTo>
                  <a:pt x="1483" y="1115"/>
                  <a:pt x="1483" y="1115"/>
                  <a:pt x="1483" y="1115"/>
                </a:cubicBezTo>
                <a:cubicBezTo>
                  <a:pt x="1483" y="1116"/>
                  <a:pt x="1485" y="1118"/>
                  <a:pt x="1486" y="1118"/>
                </a:cubicBezTo>
                <a:cubicBezTo>
                  <a:pt x="1488" y="1119"/>
                  <a:pt x="1493" y="1118"/>
                  <a:pt x="1495" y="1118"/>
                </a:cubicBezTo>
                <a:cubicBezTo>
                  <a:pt x="1494" y="1120"/>
                  <a:pt x="1496" y="1122"/>
                  <a:pt x="1498" y="1122"/>
                </a:cubicBezTo>
                <a:cubicBezTo>
                  <a:pt x="1504" y="1124"/>
                  <a:pt x="1508" y="1117"/>
                  <a:pt x="1510" y="1113"/>
                </a:cubicBezTo>
                <a:cubicBezTo>
                  <a:pt x="1519" y="1109"/>
                  <a:pt x="1524" y="1103"/>
                  <a:pt x="1528" y="1097"/>
                </a:cubicBezTo>
                <a:cubicBezTo>
                  <a:pt x="1535" y="1091"/>
                  <a:pt x="1545" y="1088"/>
                  <a:pt x="1554" y="1091"/>
                </a:cubicBezTo>
                <a:cubicBezTo>
                  <a:pt x="1559" y="1087"/>
                  <a:pt x="1564" y="1083"/>
                  <a:pt x="1561" y="1076"/>
                </a:cubicBezTo>
                <a:cubicBezTo>
                  <a:pt x="1561" y="1074"/>
                  <a:pt x="1559" y="1071"/>
                  <a:pt x="1559" y="1068"/>
                </a:cubicBezTo>
                <a:cubicBezTo>
                  <a:pt x="1560" y="1065"/>
                  <a:pt x="1562" y="1062"/>
                  <a:pt x="1565" y="1060"/>
                </a:cubicBezTo>
                <a:cubicBezTo>
                  <a:pt x="1573" y="1056"/>
                  <a:pt x="1578" y="1047"/>
                  <a:pt x="1585" y="1041"/>
                </a:cubicBezTo>
                <a:cubicBezTo>
                  <a:pt x="1583" y="1034"/>
                  <a:pt x="1584" y="1026"/>
                  <a:pt x="1582" y="1019"/>
                </a:cubicBezTo>
                <a:cubicBezTo>
                  <a:pt x="1584" y="1016"/>
                  <a:pt x="1586" y="1011"/>
                  <a:pt x="1585" y="1006"/>
                </a:cubicBezTo>
                <a:cubicBezTo>
                  <a:pt x="1584" y="1004"/>
                  <a:pt x="1588" y="1001"/>
                  <a:pt x="1588" y="1000"/>
                </a:cubicBezTo>
                <a:cubicBezTo>
                  <a:pt x="1589" y="994"/>
                  <a:pt x="1587" y="989"/>
                  <a:pt x="1584" y="987"/>
                </a:cubicBezTo>
                <a:cubicBezTo>
                  <a:pt x="1581" y="986"/>
                  <a:pt x="1583" y="978"/>
                  <a:pt x="1586" y="976"/>
                </a:cubicBezTo>
                <a:cubicBezTo>
                  <a:pt x="1588" y="974"/>
                  <a:pt x="1595" y="977"/>
                  <a:pt x="1596" y="973"/>
                </a:cubicBezTo>
                <a:cubicBezTo>
                  <a:pt x="1596" y="968"/>
                  <a:pt x="1596" y="963"/>
                  <a:pt x="1598" y="959"/>
                </a:cubicBezTo>
                <a:cubicBezTo>
                  <a:pt x="1596" y="958"/>
                  <a:pt x="1594" y="955"/>
                  <a:pt x="1597" y="953"/>
                </a:cubicBezTo>
                <a:cubicBezTo>
                  <a:pt x="1600" y="949"/>
                  <a:pt x="1605" y="944"/>
                  <a:pt x="1610" y="939"/>
                </a:cubicBezTo>
                <a:cubicBezTo>
                  <a:pt x="1609" y="935"/>
                  <a:pt x="1612" y="933"/>
                  <a:pt x="1614" y="932"/>
                </a:cubicBezTo>
                <a:cubicBezTo>
                  <a:pt x="1612" y="927"/>
                  <a:pt x="1619" y="927"/>
                  <a:pt x="1618" y="924"/>
                </a:cubicBezTo>
                <a:cubicBezTo>
                  <a:pt x="1628" y="918"/>
                  <a:pt x="1638" y="912"/>
                  <a:pt x="1652" y="911"/>
                </a:cubicBezTo>
                <a:cubicBezTo>
                  <a:pt x="1667" y="911"/>
                  <a:pt x="1667" y="911"/>
                  <a:pt x="1667" y="911"/>
                </a:cubicBezTo>
                <a:cubicBezTo>
                  <a:pt x="1675" y="915"/>
                  <a:pt x="1681" y="921"/>
                  <a:pt x="1687" y="927"/>
                </a:cubicBezTo>
                <a:cubicBezTo>
                  <a:pt x="1689" y="945"/>
                  <a:pt x="1689" y="945"/>
                  <a:pt x="1689" y="945"/>
                </a:cubicBezTo>
                <a:cubicBezTo>
                  <a:pt x="1692" y="946"/>
                  <a:pt x="1695" y="945"/>
                  <a:pt x="1697" y="944"/>
                </a:cubicBezTo>
                <a:cubicBezTo>
                  <a:pt x="1702" y="941"/>
                  <a:pt x="1708" y="939"/>
                  <a:pt x="1711" y="933"/>
                </a:cubicBezTo>
                <a:cubicBezTo>
                  <a:pt x="1711" y="932"/>
                  <a:pt x="1715" y="933"/>
                  <a:pt x="1716" y="930"/>
                </a:cubicBezTo>
                <a:cubicBezTo>
                  <a:pt x="1716" y="928"/>
                  <a:pt x="1719" y="923"/>
                  <a:pt x="1719" y="922"/>
                </a:cubicBezTo>
                <a:cubicBezTo>
                  <a:pt x="1719" y="919"/>
                  <a:pt x="1718" y="917"/>
                  <a:pt x="1718" y="915"/>
                </a:cubicBezTo>
                <a:cubicBezTo>
                  <a:pt x="1722" y="914"/>
                  <a:pt x="1726" y="915"/>
                  <a:pt x="1728" y="917"/>
                </a:cubicBezTo>
                <a:cubicBezTo>
                  <a:pt x="1733" y="913"/>
                  <a:pt x="1738" y="904"/>
                  <a:pt x="1734" y="897"/>
                </a:cubicBezTo>
                <a:cubicBezTo>
                  <a:pt x="1733" y="895"/>
                  <a:pt x="1736" y="891"/>
                  <a:pt x="1740" y="888"/>
                </a:cubicBezTo>
                <a:cubicBezTo>
                  <a:pt x="1742" y="888"/>
                  <a:pt x="1745" y="893"/>
                  <a:pt x="1749" y="890"/>
                </a:cubicBezTo>
                <a:cubicBezTo>
                  <a:pt x="1751" y="889"/>
                  <a:pt x="1754" y="886"/>
                  <a:pt x="1756" y="883"/>
                </a:cubicBezTo>
                <a:cubicBezTo>
                  <a:pt x="1755" y="880"/>
                  <a:pt x="1758" y="877"/>
                  <a:pt x="1761" y="875"/>
                </a:cubicBezTo>
                <a:cubicBezTo>
                  <a:pt x="1767" y="871"/>
                  <a:pt x="1772" y="865"/>
                  <a:pt x="1777" y="859"/>
                </a:cubicBezTo>
                <a:cubicBezTo>
                  <a:pt x="1777" y="859"/>
                  <a:pt x="1777" y="856"/>
                  <a:pt x="1778" y="857"/>
                </a:cubicBezTo>
                <a:cubicBezTo>
                  <a:pt x="1781" y="858"/>
                  <a:pt x="1783" y="858"/>
                  <a:pt x="1786" y="858"/>
                </a:cubicBezTo>
                <a:cubicBezTo>
                  <a:pt x="1784" y="854"/>
                  <a:pt x="1789" y="855"/>
                  <a:pt x="1792" y="854"/>
                </a:cubicBezTo>
                <a:cubicBezTo>
                  <a:pt x="1794" y="848"/>
                  <a:pt x="1797" y="842"/>
                  <a:pt x="1800" y="837"/>
                </a:cubicBezTo>
                <a:cubicBezTo>
                  <a:pt x="1800" y="837"/>
                  <a:pt x="1800" y="834"/>
                  <a:pt x="1800" y="833"/>
                </a:cubicBezTo>
                <a:cubicBezTo>
                  <a:pt x="1805" y="833"/>
                  <a:pt x="1805" y="833"/>
                  <a:pt x="1805" y="833"/>
                </a:cubicBezTo>
                <a:cubicBezTo>
                  <a:pt x="1807" y="829"/>
                  <a:pt x="1811" y="827"/>
                  <a:pt x="1816" y="825"/>
                </a:cubicBezTo>
                <a:cubicBezTo>
                  <a:pt x="1817" y="825"/>
                  <a:pt x="1817" y="822"/>
                  <a:pt x="1819" y="823"/>
                </a:cubicBezTo>
                <a:cubicBezTo>
                  <a:pt x="1822" y="824"/>
                  <a:pt x="1826" y="823"/>
                  <a:pt x="1830" y="823"/>
                </a:cubicBezTo>
                <a:cubicBezTo>
                  <a:pt x="1830" y="822"/>
                  <a:pt x="1830" y="821"/>
                  <a:pt x="1830" y="820"/>
                </a:cubicBezTo>
                <a:cubicBezTo>
                  <a:pt x="1829" y="819"/>
                  <a:pt x="1828" y="818"/>
                  <a:pt x="1828" y="817"/>
                </a:cubicBezTo>
                <a:cubicBezTo>
                  <a:pt x="1828" y="817"/>
                  <a:pt x="1827" y="817"/>
                  <a:pt x="1827" y="817"/>
                </a:cubicBezTo>
                <a:cubicBezTo>
                  <a:pt x="1826" y="817"/>
                  <a:pt x="1825" y="817"/>
                  <a:pt x="1824" y="816"/>
                </a:cubicBezTo>
                <a:cubicBezTo>
                  <a:pt x="1823" y="815"/>
                  <a:pt x="1822" y="814"/>
                  <a:pt x="1821" y="814"/>
                </a:cubicBezTo>
                <a:cubicBezTo>
                  <a:pt x="1818" y="814"/>
                  <a:pt x="1814" y="815"/>
                  <a:pt x="1811" y="814"/>
                </a:cubicBezTo>
                <a:cubicBezTo>
                  <a:pt x="1810" y="813"/>
                  <a:pt x="1811" y="811"/>
                  <a:pt x="1812" y="811"/>
                </a:cubicBezTo>
                <a:cubicBezTo>
                  <a:pt x="1815" y="810"/>
                  <a:pt x="1815" y="807"/>
                  <a:pt x="1816" y="804"/>
                </a:cubicBezTo>
                <a:cubicBezTo>
                  <a:pt x="1813" y="802"/>
                  <a:pt x="1810" y="799"/>
                  <a:pt x="1807" y="796"/>
                </a:cubicBezTo>
                <a:cubicBezTo>
                  <a:pt x="1806" y="795"/>
                  <a:pt x="1805" y="794"/>
                  <a:pt x="1804" y="793"/>
                </a:cubicBezTo>
                <a:cubicBezTo>
                  <a:pt x="1807" y="786"/>
                  <a:pt x="1805" y="777"/>
                  <a:pt x="1804" y="771"/>
                </a:cubicBezTo>
                <a:cubicBezTo>
                  <a:pt x="1813" y="754"/>
                  <a:pt x="1822" y="738"/>
                  <a:pt x="1832" y="724"/>
                </a:cubicBezTo>
                <a:cubicBezTo>
                  <a:pt x="1833" y="722"/>
                  <a:pt x="1833" y="718"/>
                  <a:pt x="1834" y="717"/>
                </a:cubicBezTo>
                <a:cubicBezTo>
                  <a:pt x="1839" y="712"/>
                  <a:pt x="1844" y="707"/>
                  <a:pt x="1848" y="701"/>
                </a:cubicBezTo>
                <a:cubicBezTo>
                  <a:pt x="1851" y="681"/>
                  <a:pt x="1851" y="681"/>
                  <a:pt x="1851" y="681"/>
                </a:cubicBezTo>
                <a:cubicBezTo>
                  <a:pt x="1855" y="675"/>
                  <a:pt x="1855" y="665"/>
                  <a:pt x="1852" y="658"/>
                </a:cubicBezTo>
                <a:cubicBezTo>
                  <a:pt x="1852" y="657"/>
                  <a:pt x="1854" y="654"/>
                  <a:pt x="1856" y="65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4" name="Freeform 510"/>
          <p:cNvSpPr>
            <a:spLocks/>
          </p:cNvSpPr>
          <p:nvPr/>
        </p:nvSpPr>
        <p:spPr bwMode="auto">
          <a:xfrm>
            <a:off x="3368675" y="8343901"/>
            <a:ext cx="6350" cy="4763"/>
          </a:xfrm>
          <a:custGeom>
            <a:avLst/>
            <a:gdLst/>
            <a:ahLst/>
            <a:cxnLst>
              <a:cxn ang="0">
                <a:pos x="15" y="6"/>
              </a:cxn>
              <a:cxn ang="0">
                <a:pos x="13" y="3"/>
              </a:cxn>
              <a:cxn ang="0">
                <a:pos x="8" y="0"/>
              </a:cxn>
              <a:cxn ang="0">
                <a:pos x="1" y="5"/>
              </a:cxn>
              <a:cxn ang="0">
                <a:pos x="0" y="13"/>
              </a:cxn>
              <a:cxn ang="0">
                <a:pos x="5" y="17"/>
              </a:cxn>
              <a:cxn ang="0">
                <a:pos x="11" y="16"/>
              </a:cxn>
              <a:cxn ang="0">
                <a:pos x="22" y="17"/>
              </a:cxn>
              <a:cxn ang="0">
                <a:pos x="23" y="11"/>
              </a:cxn>
              <a:cxn ang="0">
                <a:pos x="15" y="6"/>
              </a:cxn>
            </a:cxnLst>
            <a:rect l="0" t="0" r="r" b="b"/>
            <a:pathLst>
              <a:path w="25" h="19">
                <a:moveTo>
                  <a:pt x="15" y="6"/>
                </a:moveTo>
                <a:cubicBezTo>
                  <a:pt x="16" y="5"/>
                  <a:pt x="14" y="3"/>
                  <a:pt x="13" y="3"/>
                </a:cubicBezTo>
                <a:cubicBezTo>
                  <a:pt x="13" y="1"/>
                  <a:pt x="9" y="0"/>
                  <a:pt x="8" y="0"/>
                </a:cubicBezTo>
                <a:cubicBezTo>
                  <a:pt x="6" y="2"/>
                  <a:pt x="3" y="3"/>
                  <a:pt x="1" y="5"/>
                </a:cubicBezTo>
                <a:cubicBezTo>
                  <a:pt x="1" y="6"/>
                  <a:pt x="0" y="11"/>
                  <a:pt x="0" y="13"/>
                </a:cubicBezTo>
                <a:cubicBezTo>
                  <a:pt x="1" y="14"/>
                  <a:pt x="4" y="17"/>
                  <a:pt x="5" y="17"/>
                </a:cubicBezTo>
                <a:cubicBezTo>
                  <a:pt x="7" y="18"/>
                  <a:pt x="9" y="18"/>
                  <a:pt x="11" y="16"/>
                </a:cubicBezTo>
                <a:cubicBezTo>
                  <a:pt x="14" y="17"/>
                  <a:pt x="18" y="19"/>
                  <a:pt x="22" y="17"/>
                </a:cubicBezTo>
                <a:cubicBezTo>
                  <a:pt x="25" y="16"/>
                  <a:pt x="25" y="12"/>
                  <a:pt x="23" y="11"/>
                </a:cubicBezTo>
                <a:cubicBezTo>
                  <a:pt x="22" y="9"/>
                  <a:pt x="19" y="7"/>
                  <a:pt x="15" y="6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5" name="Freeform 511"/>
          <p:cNvSpPr>
            <a:spLocks/>
          </p:cNvSpPr>
          <p:nvPr/>
        </p:nvSpPr>
        <p:spPr bwMode="auto">
          <a:xfrm>
            <a:off x="3535363" y="8334376"/>
            <a:ext cx="3175" cy="158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2" y="0"/>
              </a:cxn>
              <a:cxn ang="0">
                <a:pos x="1" y="5"/>
              </a:cxn>
              <a:cxn ang="0">
                <a:pos x="7" y="9"/>
              </a:cxn>
              <a:cxn ang="0">
                <a:pos x="15" y="10"/>
              </a:cxn>
              <a:cxn ang="0">
                <a:pos x="17" y="7"/>
              </a:cxn>
              <a:cxn ang="0">
                <a:pos x="15" y="2"/>
              </a:cxn>
            </a:cxnLst>
            <a:rect l="0" t="0" r="r" b="b"/>
            <a:pathLst>
              <a:path w="17" h="11">
                <a:moveTo>
                  <a:pt x="15" y="2"/>
                </a:moveTo>
                <a:cubicBezTo>
                  <a:pt x="11" y="0"/>
                  <a:pt x="6" y="1"/>
                  <a:pt x="2" y="0"/>
                </a:cubicBezTo>
                <a:cubicBezTo>
                  <a:pt x="0" y="0"/>
                  <a:pt x="1" y="3"/>
                  <a:pt x="1" y="5"/>
                </a:cubicBezTo>
                <a:cubicBezTo>
                  <a:pt x="2" y="7"/>
                  <a:pt x="5" y="8"/>
                  <a:pt x="7" y="9"/>
                </a:cubicBezTo>
                <a:cubicBezTo>
                  <a:pt x="9" y="11"/>
                  <a:pt x="12" y="11"/>
                  <a:pt x="15" y="10"/>
                </a:cubicBezTo>
                <a:cubicBezTo>
                  <a:pt x="16" y="9"/>
                  <a:pt x="17" y="8"/>
                  <a:pt x="17" y="7"/>
                </a:cubicBezTo>
                <a:cubicBezTo>
                  <a:pt x="17" y="5"/>
                  <a:pt x="16" y="2"/>
                  <a:pt x="15" y="2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6" name="Freeform 512"/>
          <p:cNvSpPr>
            <a:spLocks/>
          </p:cNvSpPr>
          <p:nvPr/>
        </p:nvSpPr>
        <p:spPr bwMode="auto">
          <a:xfrm>
            <a:off x="3559175" y="8375651"/>
            <a:ext cx="4763" cy="4763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2"/>
              </a:cxn>
              <a:cxn ang="0">
                <a:pos x="4" y="5"/>
              </a:cxn>
              <a:cxn ang="0">
                <a:pos x="1" y="9"/>
              </a:cxn>
              <a:cxn ang="0">
                <a:pos x="2" y="11"/>
              </a:cxn>
              <a:cxn ang="0">
                <a:pos x="12" y="10"/>
              </a:cxn>
              <a:cxn ang="0">
                <a:pos x="14" y="8"/>
              </a:cxn>
              <a:cxn ang="0">
                <a:pos x="14" y="1"/>
              </a:cxn>
              <a:cxn ang="0">
                <a:pos x="9" y="1"/>
              </a:cxn>
            </a:cxnLst>
            <a:rect l="0" t="0" r="r" b="b"/>
            <a:pathLst>
              <a:path w="14" h="13">
                <a:moveTo>
                  <a:pt x="9" y="1"/>
                </a:moveTo>
                <a:cubicBezTo>
                  <a:pt x="7" y="2"/>
                  <a:pt x="6" y="2"/>
                  <a:pt x="4" y="2"/>
                </a:cubicBezTo>
                <a:cubicBezTo>
                  <a:pt x="4" y="3"/>
                  <a:pt x="4" y="5"/>
                  <a:pt x="4" y="5"/>
                </a:cubicBezTo>
                <a:cubicBezTo>
                  <a:pt x="3" y="6"/>
                  <a:pt x="1" y="7"/>
                  <a:pt x="1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6" y="13"/>
                  <a:pt x="8" y="11"/>
                  <a:pt x="12" y="10"/>
                </a:cubicBezTo>
                <a:cubicBezTo>
                  <a:pt x="12" y="10"/>
                  <a:pt x="13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7" name="Freeform 513"/>
          <p:cNvSpPr>
            <a:spLocks/>
          </p:cNvSpPr>
          <p:nvPr/>
        </p:nvSpPr>
        <p:spPr bwMode="auto">
          <a:xfrm>
            <a:off x="3071813" y="8128001"/>
            <a:ext cx="3175" cy="3175"/>
          </a:xfrm>
          <a:custGeom>
            <a:avLst/>
            <a:gdLst/>
            <a:ahLst/>
            <a:cxnLst>
              <a:cxn ang="0">
                <a:pos x="12" y="9"/>
              </a:cxn>
              <a:cxn ang="0">
                <a:pos x="11" y="3"/>
              </a:cxn>
              <a:cxn ang="0">
                <a:pos x="1" y="1"/>
              </a:cxn>
              <a:cxn ang="0">
                <a:pos x="0" y="2"/>
              </a:cxn>
              <a:cxn ang="0">
                <a:pos x="0" y="6"/>
              </a:cxn>
              <a:cxn ang="0">
                <a:pos x="12" y="9"/>
              </a:cxn>
            </a:cxnLst>
            <a:rect l="0" t="0" r="r" b="b"/>
            <a:pathLst>
              <a:path w="13" h="10">
                <a:moveTo>
                  <a:pt x="12" y="9"/>
                </a:moveTo>
                <a:cubicBezTo>
                  <a:pt x="13" y="8"/>
                  <a:pt x="13" y="5"/>
                  <a:pt x="11" y="3"/>
                </a:cubicBezTo>
                <a:cubicBezTo>
                  <a:pt x="9" y="1"/>
                  <a:pt x="5" y="0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3"/>
                  <a:pt x="0" y="6"/>
                  <a:pt x="0" y="6"/>
                </a:cubicBezTo>
                <a:cubicBezTo>
                  <a:pt x="3" y="8"/>
                  <a:pt x="7" y="10"/>
                  <a:pt x="12" y="9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8" name="Freeform 514"/>
          <p:cNvSpPr>
            <a:spLocks/>
          </p:cNvSpPr>
          <p:nvPr/>
        </p:nvSpPr>
        <p:spPr bwMode="auto">
          <a:xfrm>
            <a:off x="3119438" y="8108951"/>
            <a:ext cx="3175" cy="1588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8" y="2"/>
              </a:cxn>
              <a:cxn ang="0">
                <a:pos x="6" y="0"/>
              </a:cxn>
              <a:cxn ang="0">
                <a:pos x="2" y="1"/>
              </a:cxn>
              <a:cxn ang="0">
                <a:pos x="0" y="4"/>
              </a:cxn>
              <a:cxn ang="0">
                <a:pos x="0" y="8"/>
              </a:cxn>
              <a:cxn ang="0">
                <a:pos x="7" y="8"/>
              </a:cxn>
            </a:cxnLst>
            <a:rect l="0" t="0" r="r" b="b"/>
            <a:pathLst>
              <a:path w="10" h="10">
                <a:moveTo>
                  <a:pt x="7" y="8"/>
                </a:moveTo>
                <a:cubicBezTo>
                  <a:pt x="10" y="7"/>
                  <a:pt x="8" y="4"/>
                  <a:pt x="8" y="2"/>
                </a:cubicBezTo>
                <a:cubicBezTo>
                  <a:pt x="8" y="1"/>
                  <a:pt x="7" y="0"/>
                  <a:pt x="6" y="0"/>
                </a:cubicBezTo>
                <a:cubicBezTo>
                  <a:pt x="5" y="0"/>
                  <a:pt x="3" y="0"/>
                  <a:pt x="2" y="1"/>
                </a:cubicBezTo>
                <a:cubicBezTo>
                  <a:pt x="1" y="1"/>
                  <a:pt x="1" y="3"/>
                  <a:pt x="0" y="4"/>
                </a:cubicBezTo>
                <a:cubicBezTo>
                  <a:pt x="0" y="5"/>
                  <a:pt x="0" y="7"/>
                  <a:pt x="0" y="8"/>
                </a:cubicBezTo>
                <a:cubicBezTo>
                  <a:pt x="2" y="10"/>
                  <a:pt x="5" y="9"/>
                  <a:pt x="7" y="8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9" name="Freeform 515"/>
          <p:cNvSpPr>
            <a:spLocks/>
          </p:cNvSpPr>
          <p:nvPr/>
        </p:nvSpPr>
        <p:spPr bwMode="auto">
          <a:xfrm>
            <a:off x="3100388" y="8112126"/>
            <a:ext cx="1588" cy="1588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8" y="4"/>
              </a:cxn>
              <a:cxn ang="0">
                <a:pos x="6" y="1"/>
              </a:cxn>
              <a:cxn ang="0">
                <a:pos x="1" y="1"/>
              </a:cxn>
              <a:cxn ang="0">
                <a:pos x="1" y="5"/>
              </a:cxn>
              <a:cxn ang="0">
                <a:pos x="2" y="7"/>
              </a:cxn>
            </a:cxnLst>
            <a:rect l="0" t="0" r="r" b="b"/>
            <a:pathLst>
              <a:path w="8" h="7">
                <a:moveTo>
                  <a:pt x="2" y="7"/>
                </a:moveTo>
                <a:cubicBezTo>
                  <a:pt x="4" y="7"/>
                  <a:pt x="7" y="6"/>
                  <a:pt x="8" y="4"/>
                </a:cubicBezTo>
                <a:cubicBezTo>
                  <a:pt x="8" y="3"/>
                  <a:pt x="7" y="1"/>
                  <a:pt x="6" y="1"/>
                </a:cubicBezTo>
                <a:cubicBezTo>
                  <a:pt x="4" y="0"/>
                  <a:pt x="2" y="0"/>
                  <a:pt x="1" y="1"/>
                </a:cubicBezTo>
                <a:cubicBezTo>
                  <a:pt x="0" y="2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0" name="Freeform 516"/>
          <p:cNvSpPr>
            <a:spLocks/>
          </p:cNvSpPr>
          <p:nvPr/>
        </p:nvSpPr>
        <p:spPr bwMode="auto">
          <a:xfrm>
            <a:off x="3043238" y="7997826"/>
            <a:ext cx="690563" cy="444500"/>
          </a:xfrm>
          <a:custGeom>
            <a:avLst/>
            <a:gdLst/>
            <a:ahLst/>
            <a:cxnLst>
              <a:cxn ang="0">
                <a:pos x="2525" y="1189"/>
              </a:cxn>
              <a:cxn ang="0">
                <a:pos x="2475" y="1126"/>
              </a:cxn>
              <a:cxn ang="0">
                <a:pos x="2430" y="855"/>
              </a:cxn>
              <a:cxn ang="0">
                <a:pos x="2428" y="556"/>
              </a:cxn>
              <a:cxn ang="0">
                <a:pos x="2549" y="405"/>
              </a:cxn>
              <a:cxn ang="0">
                <a:pos x="2221" y="385"/>
              </a:cxn>
              <a:cxn ang="0">
                <a:pos x="1783" y="397"/>
              </a:cxn>
              <a:cxn ang="0">
                <a:pos x="1710" y="101"/>
              </a:cxn>
              <a:cxn ang="0">
                <a:pos x="1519" y="73"/>
              </a:cxn>
              <a:cxn ang="0">
                <a:pos x="1313" y="0"/>
              </a:cxn>
              <a:cxn ang="0">
                <a:pos x="996" y="63"/>
              </a:cxn>
              <a:cxn ang="0">
                <a:pos x="813" y="69"/>
              </a:cxn>
              <a:cxn ang="0">
                <a:pos x="737" y="137"/>
              </a:cxn>
              <a:cxn ang="0">
                <a:pos x="647" y="176"/>
              </a:cxn>
              <a:cxn ang="0">
                <a:pos x="604" y="242"/>
              </a:cxn>
              <a:cxn ang="0">
                <a:pos x="565" y="377"/>
              </a:cxn>
              <a:cxn ang="0">
                <a:pos x="493" y="426"/>
              </a:cxn>
              <a:cxn ang="0">
                <a:pos x="407" y="426"/>
              </a:cxn>
              <a:cxn ang="0">
                <a:pos x="330" y="454"/>
              </a:cxn>
              <a:cxn ang="0">
                <a:pos x="246" y="442"/>
              </a:cxn>
              <a:cxn ang="0">
                <a:pos x="243" y="540"/>
              </a:cxn>
              <a:cxn ang="0">
                <a:pos x="157" y="553"/>
              </a:cxn>
              <a:cxn ang="0">
                <a:pos x="65" y="563"/>
              </a:cxn>
              <a:cxn ang="0">
                <a:pos x="44" y="637"/>
              </a:cxn>
              <a:cxn ang="0">
                <a:pos x="9" y="725"/>
              </a:cxn>
              <a:cxn ang="0">
                <a:pos x="119" y="812"/>
              </a:cxn>
              <a:cxn ang="0">
                <a:pos x="366" y="955"/>
              </a:cxn>
              <a:cxn ang="0">
                <a:pos x="238" y="1127"/>
              </a:cxn>
              <a:cxn ang="0">
                <a:pos x="244" y="1228"/>
              </a:cxn>
              <a:cxn ang="0">
                <a:pos x="285" y="1313"/>
              </a:cxn>
              <a:cxn ang="0">
                <a:pos x="361" y="1366"/>
              </a:cxn>
              <a:cxn ang="0">
                <a:pos x="337" y="1582"/>
              </a:cxn>
              <a:cxn ang="0">
                <a:pos x="399" y="1614"/>
              </a:cxn>
              <a:cxn ang="0">
                <a:pos x="470" y="1662"/>
              </a:cxn>
              <a:cxn ang="0">
                <a:pos x="553" y="1544"/>
              </a:cxn>
              <a:cxn ang="0">
                <a:pos x="536" y="1467"/>
              </a:cxn>
              <a:cxn ang="0">
                <a:pos x="587" y="1372"/>
              </a:cxn>
              <a:cxn ang="0">
                <a:pos x="596" y="1298"/>
              </a:cxn>
              <a:cxn ang="0">
                <a:pos x="719" y="1275"/>
              </a:cxn>
              <a:cxn ang="0">
                <a:pos x="762" y="1363"/>
              </a:cxn>
              <a:cxn ang="0">
                <a:pos x="848" y="1283"/>
              </a:cxn>
              <a:cxn ang="0">
                <a:pos x="891" y="1319"/>
              </a:cxn>
              <a:cxn ang="0">
                <a:pos x="996" y="1329"/>
              </a:cxn>
              <a:cxn ang="0">
                <a:pos x="1151" y="1306"/>
              </a:cxn>
              <a:cxn ang="0">
                <a:pos x="1227" y="1253"/>
              </a:cxn>
              <a:cxn ang="0">
                <a:pos x="1349" y="1223"/>
              </a:cxn>
              <a:cxn ang="0">
                <a:pos x="1508" y="1235"/>
              </a:cxn>
              <a:cxn ang="0">
                <a:pos x="1705" y="1398"/>
              </a:cxn>
              <a:cxn ang="0">
                <a:pos x="1770" y="1311"/>
              </a:cxn>
              <a:cxn ang="0">
                <a:pos x="1767" y="1199"/>
              </a:cxn>
              <a:cxn ang="0">
                <a:pos x="1742" y="1093"/>
              </a:cxn>
              <a:cxn ang="0">
                <a:pos x="1810" y="1227"/>
              </a:cxn>
              <a:cxn ang="0">
                <a:pos x="1889" y="1238"/>
              </a:cxn>
              <a:cxn ang="0">
                <a:pos x="1898" y="1316"/>
              </a:cxn>
              <a:cxn ang="0">
                <a:pos x="1914" y="1384"/>
              </a:cxn>
              <a:cxn ang="0">
                <a:pos x="2015" y="1402"/>
              </a:cxn>
              <a:cxn ang="0">
                <a:pos x="2061" y="1465"/>
              </a:cxn>
              <a:cxn ang="0">
                <a:pos x="2175" y="1438"/>
              </a:cxn>
              <a:cxn ang="0">
                <a:pos x="2290" y="1401"/>
              </a:cxn>
              <a:cxn ang="0">
                <a:pos x="2509" y="1324"/>
              </a:cxn>
            </a:cxnLst>
            <a:rect l="0" t="0" r="r" b="b"/>
            <a:pathLst>
              <a:path w="2583" h="1662">
                <a:moveTo>
                  <a:pt x="2583" y="1265"/>
                </a:moveTo>
                <a:cubicBezTo>
                  <a:pt x="2583" y="1265"/>
                  <a:pt x="2583" y="1264"/>
                  <a:pt x="2583" y="1264"/>
                </a:cubicBezTo>
                <a:cubicBezTo>
                  <a:pt x="2579" y="1260"/>
                  <a:pt x="2575" y="1257"/>
                  <a:pt x="2569" y="1255"/>
                </a:cubicBezTo>
                <a:cubicBezTo>
                  <a:pt x="2567" y="1252"/>
                  <a:pt x="2564" y="1250"/>
                  <a:pt x="2562" y="1247"/>
                </a:cubicBezTo>
                <a:cubicBezTo>
                  <a:pt x="2560" y="1245"/>
                  <a:pt x="2560" y="1240"/>
                  <a:pt x="2561" y="1237"/>
                </a:cubicBezTo>
                <a:cubicBezTo>
                  <a:pt x="2563" y="1231"/>
                  <a:pt x="2565" y="1226"/>
                  <a:pt x="2567" y="1221"/>
                </a:cubicBezTo>
                <a:cubicBezTo>
                  <a:pt x="2567" y="1220"/>
                  <a:pt x="2568" y="1219"/>
                  <a:pt x="2570" y="1218"/>
                </a:cubicBezTo>
                <a:cubicBezTo>
                  <a:pt x="2574" y="1215"/>
                  <a:pt x="2578" y="1210"/>
                  <a:pt x="2580" y="1203"/>
                </a:cubicBezTo>
                <a:cubicBezTo>
                  <a:pt x="2579" y="1199"/>
                  <a:pt x="2577" y="1195"/>
                  <a:pt x="2575" y="1192"/>
                </a:cubicBezTo>
                <a:cubicBezTo>
                  <a:pt x="2576" y="1190"/>
                  <a:pt x="2574" y="1189"/>
                  <a:pt x="2572" y="1189"/>
                </a:cubicBezTo>
                <a:cubicBezTo>
                  <a:pt x="2572" y="1188"/>
                  <a:pt x="2572" y="1188"/>
                  <a:pt x="2572" y="1188"/>
                </a:cubicBezTo>
                <a:cubicBezTo>
                  <a:pt x="2572" y="1187"/>
                  <a:pt x="2572" y="1187"/>
                  <a:pt x="2572" y="1187"/>
                </a:cubicBezTo>
                <a:cubicBezTo>
                  <a:pt x="2572" y="1187"/>
                  <a:pt x="2572" y="1187"/>
                  <a:pt x="2572" y="1187"/>
                </a:cubicBezTo>
                <a:cubicBezTo>
                  <a:pt x="2572" y="1186"/>
                  <a:pt x="2572" y="1186"/>
                  <a:pt x="2572" y="1186"/>
                </a:cubicBezTo>
                <a:cubicBezTo>
                  <a:pt x="2564" y="1188"/>
                  <a:pt x="2564" y="1188"/>
                  <a:pt x="2564" y="1188"/>
                </a:cubicBezTo>
                <a:cubicBezTo>
                  <a:pt x="2553" y="1192"/>
                  <a:pt x="2537" y="1193"/>
                  <a:pt x="2525" y="1189"/>
                </a:cubicBezTo>
                <a:cubicBezTo>
                  <a:pt x="2529" y="1185"/>
                  <a:pt x="2529" y="1185"/>
                  <a:pt x="2529" y="1185"/>
                </a:cubicBezTo>
                <a:cubicBezTo>
                  <a:pt x="2529" y="1184"/>
                  <a:pt x="2530" y="1183"/>
                  <a:pt x="2530" y="1182"/>
                </a:cubicBezTo>
                <a:cubicBezTo>
                  <a:pt x="2520" y="1179"/>
                  <a:pt x="2520" y="1179"/>
                  <a:pt x="2520" y="1179"/>
                </a:cubicBezTo>
                <a:cubicBezTo>
                  <a:pt x="2519" y="1172"/>
                  <a:pt x="2520" y="1164"/>
                  <a:pt x="2522" y="1159"/>
                </a:cubicBezTo>
                <a:cubicBezTo>
                  <a:pt x="2522" y="1158"/>
                  <a:pt x="2524" y="1157"/>
                  <a:pt x="2524" y="1156"/>
                </a:cubicBezTo>
                <a:cubicBezTo>
                  <a:pt x="2529" y="1153"/>
                  <a:pt x="2532" y="1144"/>
                  <a:pt x="2529" y="1137"/>
                </a:cubicBezTo>
                <a:cubicBezTo>
                  <a:pt x="2527" y="1135"/>
                  <a:pt x="2525" y="1133"/>
                  <a:pt x="2523" y="1131"/>
                </a:cubicBezTo>
                <a:cubicBezTo>
                  <a:pt x="2522" y="1131"/>
                  <a:pt x="2520" y="1130"/>
                  <a:pt x="2518" y="1129"/>
                </a:cubicBezTo>
                <a:cubicBezTo>
                  <a:pt x="2517" y="1128"/>
                  <a:pt x="2516" y="1128"/>
                  <a:pt x="2514" y="1128"/>
                </a:cubicBezTo>
                <a:cubicBezTo>
                  <a:pt x="2501" y="1134"/>
                  <a:pt x="2501" y="1134"/>
                  <a:pt x="2501" y="1134"/>
                </a:cubicBezTo>
                <a:cubicBezTo>
                  <a:pt x="2494" y="1136"/>
                  <a:pt x="2494" y="1136"/>
                  <a:pt x="2494" y="1136"/>
                </a:cubicBezTo>
                <a:cubicBezTo>
                  <a:pt x="2492" y="1136"/>
                  <a:pt x="2491" y="1137"/>
                  <a:pt x="2490" y="1138"/>
                </a:cubicBezTo>
                <a:cubicBezTo>
                  <a:pt x="2489" y="1136"/>
                  <a:pt x="2489" y="1136"/>
                  <a:pt x="2489" y="1136"/>
                </a:cubicBezTo>
                <a:cubicBezTo>
                  <a:pt x="2487" y="1136"/>
                  <a:pt x="2486" y="1137"/>
                  <a:pt x="2485" y="1137"/>
                </a:cubicBezTo>
                <a:cubicBezTo>
                  <a:pt x="2484" y="1137"/>
                  <a:pt x="2482" y="1136"/>
                  <a:pt x="2482" y="1135"/>
                </a:cubicBezTo>
                <a:cubicBezTo>
                  <a:pt x="2481" y="1131"/>
                  <a:pt x="2479" y="1128"/>
                  <a:pt x="2475" y="1126"/>
                </a:cubicBezTo>
                <a:cubicBezTo>
                  <a:pt x="2469" y="1127"/>
                  <a:pt x="2463" y="1127"/>
                  <a:pt x="2457" y="1128"/>
                </a:cubicBezTo>
                <a:cubicBezTo>
                  <a:pt x="2449" y="1127"/>
                  <a:pt x="2443" y="1123"/>
                  <a:pt x="2439" y="1117"/>
                </a:cubicBezTo>
                <a:cubicBezTo>
                  <a:pt x="2436" y="1111"/>
                  <a:pt x="2434" y="1105"/>
                  <a:pt x="2432" y="1099"/>
                </a:cubicBezTo>
                <a:cubicBezTo>
                  <a:pt x="2430" y="1088"/>
                  <a:pt x="2428" y="1076"/>
                  <a:pt x="2428" y="1063"/>
                </a:cubicBezTo>
                <a:cubicBezTo>
                  <a:pt x="2428" y="1058"/>
                  <a:pt x="2429" y="1053"/>
                  <a:pt x="2429" y="1049"/>
                </a:cubicBezTo>
                <a:cubicBezTo>
                  <a:pt x="2430" y="1043"/>
                  <a:pt x="2430" y="1037"/>
                  <a:pt x="2430" y="1031"/>
                </a:cubicBezTo>
                <a:cubicBezTo>
                  <a:pt x="2430" y="1021"/>
                  <a:pt x="2429" y="1012"/>
                  <a:pt x="2429" y="1002"/>
                </a:cubicBezTo>
                <a:cubicBezTo>
                  <a:pt x="2429" y="991"/>
                  <a:pt x="2430" y="981"/>
                  <a:pt x="2430" y="969"/>
                </a:cubicBezTo>
                <a:cubicBezTo>
                  <a:pt x="2429" y="960"/>
                  <a:pt x="2429" y="951"/>
                  <a:pt x="2431" y="943"/>
                </a:cubicBezTo>
                <a:cubicBezTo>
                  <a:pt x="2431" y="933"/>
                  <a:pt x="2431" y="925"/>
                  <a:pt x="2430" y="917"/>
                </a:cubicBezTo>
                <a:cubicBezTo>
                  <a:pt x="2430" y="914"/>
                  <a:pt x="2430" y="911"/>
                  <a:pt x="2430" y="909"/>
                </a:cubicBezTo>
                <a:cubicBezTo>
                  <a:pt x="2430" y="904"/>
                  <a:pt x="2430" y="900"/>
                  <a:pt x="2431" y="896"/>
                </a:cubicBezTo>
                <a:cubicBezTo>
                  <a:pt x="2430" y="885"/>
                  <a:pt x="2430" y="875"/>
                  <a:pt x="2430" y="863"/>
                </a:cubicBezTo>
                <a:cubicBezTo>
                  <a:pt x="2430" y="860"/>
                  <a:pt x="2430" y="858"/>
                  <a:pt x="2431" y="855"/>
                </a:cubicBezTo>
                <a:cubicBezTo>
                  <a:pt x="2431" y="855"/>
                  <a:pt x="2431" y="855"/>
                  <a:pt x="2431" y="855"/>
                </a:cubicBezTo>
                <a:cubicBezTo>
                  <a:pt x="2431" y="855"/>
                  <a:pt x="2430" y="855"/>
                  <a:pt x="2430" y="855"/>
                </a:cubicBezTo>
                <a:cubicBezTo>
                  <a:pt x="2430" y="843"/>
                  <a:pt x="2430" y="831"/>
                  <a:pt x="2431" y="819"/>
                </a:cubicBezTo>
                <a:cubicBezTo>
                  <a:pt x="2431" y="812"/>
                  <a:pt x="2432" y="805"/>
                  <a:pt x="2433" y="798"/>
                </a:cubicBezTo>
                <a:cubicBezTo>
                  <a:pt x="2432" y="791"/>
                  <a:pt x="2432" y="791"/>
                  <a:pt x="2432" y="791"/>
                </a:cubicBezTo>
                <a:cubicBezTo>
                  <a:pt x="2432" y="788"/>
                  <a:pt x="2431" y="785"/>
                  <a:pt x="2432" y="781"/>
                </a:cubicBezTo>
                <a:cubicBezTo>
                  <a:pt x="2432" y="781"/>
                  <a:pt x="2432" y="781"/>
                  <a:pt x="2432" y="781"/>
                </a:cubicBezTo>
                <a:cubicBezTo>
                  <a:pt x="2432" y="771"/>
                  <a:pt x="2435" y="763"/>
                  <a:pt x="2439" y="756"/>
                </a:cubicBezTo>
                <a:cubicBezTo>
                  <a:pt x="2444" y="748"/>
                  <a:pt x="2450" y="740"/>
                  <a:pt x="2456" y="731"/>
                </a:cubicBezTo>
                <a:cubicBezTo>
                  <a:pt x="2465" y="722"/>
                  <a:pt x="2472" y="710"/>
                  <a:pt x="2477" y="696"/>
                </a:cubicBezTo>
                <a:cubicBezTo>
                  <a:pt x="2470" y="693"/>
                  <a:pt x="2466" y="687"/>
                  <a:pt x="2465" y="677"/>
                </a:cubicBezTo>
                <a:cubicBezTo>
                  <a:pt x="2459" y="670"/>
                  <a:pt x="2455" y="661"/>
                  <a:pt x="2454" y="648"/>
                </a:cubicBezTo>
                <a:cubicBezTo>
                  <a:pt x="2453" y="644"/>
                  <a:pt x="2451" y="640"/>
                  <a:pt x="2449" y="636"/>
                </a:cubicBezTo>
                <a:cubicBezTo>
                  <a:pt x="2448" y="632"/>
                  <a:pt x="2449" y="628"/>
                  <a:pt x="2449" y="624"/>
                </a:cubicBezTo>
                <a:cubicBezTo>
                  <a:pt x="2447" y="619"/>
                  <a:pt x="2444" y="614"/>
                  <a:pt x="2437" y="614"/>
                </a:cubicBezTo>
                <a:cubicBezTo>
                  <a:pt x="2435" y="614"/>
                  <a:pt x="2433" y="613"/>
                  <a:pt x="2432" y="612"/>
                </a:cubicBezTo>
                <a:cubicBezTo>
                  <a:pt x="2429" y="577"/>
                  <a:pt x="2429" y="577"/>
                  <a:pt x="2429" y="577"/>
                </a:cubicBezTo>
                <a:cubicBezTo>
                  <a:pt x="2428" y="570"/>
                  <a:pt x="2427" y="563"/>
                  <a:pt x="2428" y="556"/>
                </a:cubicBezTo>
                <a:cubicBezTo>
                  <a:pt x="2429" y="549"/>
                  <a:pt x="2431" y="543"/>
                  <a:pt x="2433" y="537"/>
                </a:cubicBezTo>
                <a:cubicBezTo>
                  <a:pt x="2435" y="534"/>
                  <a:pt x="2438" y="529"/>
                  <a:pt x="2437" y="523"/>
                </a:cubicBezTo>
                <a:cubicBezTo>
                  <a:pt x="2432" y="519"/>
                  <a:pt x="2432" y="519"/>
                  <a:pt x="2432" y="519"/>
                </a:cubicBezTo>
                <a:cubicBezTo>
                  <a:pt x="2433" y="515"/>
                  <a:pt x="2434" y="510"/>
                  <a:pt x="2434" y="504"/>
                </a:cubicBezTo>
                <a:cubicBezTo>
                  <a:pt x="2437" y="505"/>
                  <a:pt x="2440" y="505"/>
                  <a:pt x="2443" y="505"/>
                </a:cubicBezTo>
                <a:cubicBezTo>
                  <a:pt x="2445" y="506"/>
                  <a:pt x="2448" y="507"/>
                  <a:pt x="2450" y="507"/>
                </a:cubicBezTo>
                <a:cubicBezTo>
                  <a:pt x="2457" y="507"/>
                  <a:pt x="2465" y="507"/>
                  <a:pt x="2471" y="506"/>
                </a:cubicBezTo>
                <a:cubicBezTo>
                  <a:pt x="2482" y="496"/>
                  <a:pt x="2482" y="496"/>
                  <a:pt x="2482" y="496"/>
                </a:cubicBezTo>
                <a:cubicBezTo>
                  <a:pt x="2485" y="500"/>
                  <a:pt x="2488" y="503"/>
                  <a:pt x="2491" y="505"/>
                </a:cubicBezTo>
                <a:cubicBezTo>
                  <a:pt x="2492" y="506"/>
                  <a:pt x="2492" y="506"/>
                  <a:pt x="2493" y="506"/>
                </a:cubicBezTo>
                <a:cubicBezTo>
                  <a:pt x="2497" y="505"/>
                  <a:pt x="2500" y="504"/>
                  <a:pt x="2503" y="502"/>
                </a:cubicBezTo>
                <a:cubicBezTo>
                  <a:pt x="2514" y="493"/>
                  <a:pt x="2523" y="482"/>
                  <a:pt x="2533" y="471"/>
                </a:cubicBezTo>
                <a:cubicBezTo>
                  <a:pt x="2535" y="470"/>
                  <a:pt x="2538" y="468"/>
                  <a:pt x="2540" y="466"/>
                </a:cubicBezTo>
                <a:cubicBezTo>
                  <a:pt x="2543" y="464"/>
                  <a:pt x="2546" y="462"/>
                  <a:pt x="2549" y="460"/>
                </a:cubicBezTo>
                <a:cubicBezTo>
                  <a:pt x="2550" y="458"/>
                  <a:pt x="2552" y="457"/>
                  <a:pt x="2554" y="456"/>
                </a:cubicBezTo>
                <a:cubicBezTo>
                  <a:pt x="2549" y="405"/>
                  <a:pt x="2549" y="405"/>
                  <a:pt x="2549" y="405"/>
                </a:cubicBezTo>
                <a:cubicBezTo>
                  <a:pt x="2536" y="405"/>
                  <a:pt x="2523" y="406"/>
                  <a:pt x="2511" y="409"/>
                </a:cubicBezTo>
                <a:cubicBezTo>
                  <a:pt x="2501" y="409"/>
                  <a:pt x="2491" y="410"/>
                  <a:pt x="2479" y="410"/>
                </a:cubicBezTo>
                <a:cubicBezTo>
                  <a:pt x="2490" y="388"/>
                  <a:pt x="2490" y="388"/>
                  <a:pt x="2490" y="388"/>
                </a:cubicBezTo>
                <a:cubicBezTo>
                  <a:pt x="2490" y="388"/>
                  <a:pt x="2491" y="385"/>
                  <a:pt x="2491" y="385"/>
                </a:cubicBezTo>
                <a:cubicBezTo>
                  <a:pt x="2491" y="384"/>
                  <a:pt x="2491" y="383"/>
                  <a:pt x="2490" y="383"/>
                </a:cubicBezTo>
                <a:cubicBezTo>
                  <a:pt x="2488" y="383"/>
                  <a:pt x="2486" y="384"/>
                  <a:pt x="2484" y="384"/>
                </a:cubicBezTo>
                <a:cubicBezTo>
                  <a:pt x="2474" y="385"/>
                  <a:pt x="2464" y="384"/>
                  <a:pt x="2454" y="384"/>
                </a:cubicBezTo>
                <a:cubicBezTo>
                  <a:pt x="2394" y="387"/>
                  <a:pt x="2394" y="387"/>
                  <a:pt x="2394" y="387"/>
                </a:cubicBezTo>
                <a:cubicBezTo>
                  <a:pt x="2378" y="387"/>
                  <a:pt x="2363" y="389"/>
                  <a:pt x="2348" y="386"/>
                </a:cubicBezTo>
                <a:cubicBezTo>
                  <a:pt x="2347" y="386"/>
                  <a:pt x="2347" y="386"/>
                  <a:pt x="2347" y="385"/>
                </a:cubicBezTo>
                <a:cubicBezTo>
                  <a:pt x="2346" y="385"/>
                  <a:pt x="2346" y="385"/>
                  <a:pt x="2346" y="385"/>
                </a:cubicBezTo>
                <a:cubicBezTo>
                  <a:pt x="2345" y="385"/>
                  <a:pt x="2345" y="385"/>
                  <a:pt x="2345" y="385"/>
                </a:cubicBezTo>
                <a:cubicBezTo>
                  <a:pt x="2345" y="388"/>
                  <a:pt x="2345" y="390"/>
                  <a:pt x="2345" y="393"/>
                </a:cubicBezTo>
                <a:cubicBezTo>
                  <a:pt x="2335" y="393"/>
                  <a:pt x="2329" y="388"/>
                  <a:pt x="2320" y="388"/>
                </a:cubicBezTo>
                <a:cubicBezTo>
                  <a:pt x="2303" y="387"/>
                  <a:pt x="2286" y="389"/>
                  <a:pt x="2268" y="391"/>
                </a:cubicBezTo>
                <a:cubicBezTo>
                  <a:pt x="2254" y="388"/>
                  <a:pt x="2238" y="386"/>
                  <a:pt x="2221" y="385"/>
                </a:cubicBezTo>
                <a:cubicBezTo>
                  <a:pt x="2201" y="384"/>
                  <a:pt x="2181" y="384"/>
                  <a:pt x="2160" y="385"/>
                </a:cubicBezTo>
                <a:cubicBezTo>
                  <a:pt x="2143" y="386"/>
                  <a:pt x="2129" y="384"/>
                  <a:pt x="2117" y="380"/>
                </a:cubicBezTo>
                <a:cubicBezTo>
                  <a:pt x="2107" y="373"/>
                  <a:pt x="2091" y="371"/>
                  <a:pt x="2074" y="374"/>
                </a:cubicBezTo>
                <a:cubicBezTo>
                  <a:pt x="2055" y="376"/>
                  <a:pt x="2034" y="378"/>
                  <a:pt x="2014" y="380"/>
                </a:cubicBezTo>
                <a:cubicBezTo>
                  <a:pt x="2008" y="382"/>
                  <a:pt x="2002" y="384"/>
                  <a:pt x="1994" y="386"/>
                </a:cubicBezTo>
                <a:cubicBezTo>
                  <a:pt x="1986" y="393"/>
                  <a:pt x="1970" y="397"/>
                  <a:pt x="1957" y="392"/>
                </a:cubicBezTo>
                <a:cubicBezTo>
                  <a:pt x="1946" y="395"/>
                  <a:pt x="1931" y="394"/>
                  <a:pt x="1920" y="392"/>
                </a:cubicBezTo>
                <a:cubicBezTo>
                  <a:pt x="1918" y="391"/>
                  <a:pt x="1918" y="385"/>
                  <a:pt x="1920" y="382"/>
                </a:cubicBezTo>
                <a:cubicBezTo>
                  <a:pt x="1921" y="379"/>
                  <a:pt x="1928" y="379"/>
                  <a:pt x="1930" y="375"/>
                </a:cubicBezTo>
                <a:cubicBezTo>
                  <a:pt x="1932" y="372"/>
                  <a:pt x="1927" y="370"/>
                  <a:pt x="1926" y="368"/>
                </a:cubicBezTo>
                <a:cubicBezTo>
                  <a:pt x="1913" y="367"/>
                  <a:pt x="1899" y="368"/>
                  <a:pt x="1888" y="371"/>
                </a:cubicBezTo>
                <a:cubicBezTo>
                  <a:pt x="1867" y="385"/>
                  <a:pt x="1843" y="397"/>
                  <a:pt x="1810" y="398"/>
                </a:cubicBezTo>
                <a:cubicBezTo>
                  <a:pt x="1805" y="402"/>
                  <a:pt x="1800" y="408"/>
                  <a:pt x="1795" y="412"/>
                </a:cubicBezTo>
                <a:cubicBezTo>
                  <a:pt x="1794" y="410"/>
                  <a:pt x="1792" y="409"/>
                  <a:pt x="1791" y="408"/>
                </a:cubicBezTo>
                <a:cubicBezTo>
                  <a:pt x="1789" y="406"/>
                  <a:pt x="1788" y="405"/>
                  <a:pt x="1787" y="402"/>
                </a:cubicBezTo>
                <a:cubicBezTo>
                  <a:pt x="1787" y="400"/>
                  <a:pt x="1785" y="398"/>
                  <a:pt x="1783" y="397"/>
                </a:cubicBezTo>
                <a:cubicBezTo>
                  <a:pt x="1774" y="395"/>
                  <a:pt x="1766" y="393"/>
                  <a:pt x="1761" y="388"/>
                </a:cubicBezTo>
                <a:cubicBezTo>
                  <a:pt x="1750" y="379"/>
                  <a:pt x="1740" y="365"/>
                  <a:pt x="1718" y="369"/>
                </a:cubicBezTo>
                <a:cubicBezTo>
                  <a:pt x="1716" y="370"/>
                  <a:pt x="1717" y="361"/>
                  <a:pt x="1714" y="360"/>
                </a:cubicBezTo>
                <a:cubicBezTo>
                  <a:pt x="1703" y="357"/>
                  <a:pt x="1690" y="353"/>
                  <a:pt x="1678" y="352"/>
                </a:cubicBezTo>
                <a:cubicBezTo>
                  <a:pt x="1672" y="351"/>
                  <a:pt x="1666" y="345"/>
                  <a:pt x="1665" y="339"/>
                </a:cubicBezTo>
                <a:cubicBezTo>
                  <a:pt x="1670" y="333"/>
                  <a:pt x="1676" y="330"/>
                  <a:pt x="1683" y="327"/>
                </a:cubicBezTo>
                <a:cubicBezTo>
                  <a:pt x="1693" y="322"/>
                  <a:pt x="1703" y="317"/>
                  <a:pt x="1706" y="305"/>
                </a:cubicBezTo>
                <a:cubicBezTo>
                  <a:pt x="1701" y="303"/>
                  <a:pt x="1696" y="300"/>
                  <a:pt x="1695" y="295"/>
                </a:cubicBezTo>
                <a:cubicBezTo>
                  <a:pt x="1690" y="264"/>
                  <a:pt x="1690" y="264"/>
                  <a:pt x="1690" y="264"/>
                </a:cubicBezTo>
                <a:cubicBezTo>
                  <a:pt x="1686" y="247"/>
                  <a:pt x="1689" y="229"/>
                  <a:pt x="1700" y="221"/>
                </a:cubicBezTo>
                <a:cubicBezTo>
                  <a:pt x="1710" y="215"/>
                  <a:pt x="1714" y="203"/>
                  <a:pt x="1720" y="192"/>
                </a:cubicBezTo>
                <a:cubicBezTo>
                  <a:pt x="1724" y="183"/>
                  <a:pt x="1728" y="171"/>
                  <a:pt x="1725" y="158"/>
                </a:cubicBezTo>
                <a:cubicBezTo>
                  <a:pt x="1722" y="147"/>
                  <a:pt x="1720" y="135"/>
                  <a:pt x="1722" y="124"/>
                </a:cubicBezTo>
                <a:cubicBezTo>
                  <a:pt x="1724" y="124"/>
                  <a:pt x="1725" y="125"/>
                  <a:pt x="1727" y="125"/>
                </a:cubicBezTo>
                <a:cubicBezTo>
                  <a:pt x="1725" y="125"/>
                  <a:pt x="1724" y="124"/>
                  <a:pt x="1722" y="124"/>
                </a:cubicBezTo>
                <a:cubicBezTo>
                  <a:pt x="1722" y="113"/>
                  <a:pt x="1716" y="106"/>
                  <a:pt x="1710" y="101"/>
                </a:cubicBezTo>
                <a:cubicBezTo>
                  <a:pt x="1708" y="90"/>
                  <a:pt x="1711" y="80"/>
                  <a:pt x="1714" y="74"/>
                </a:cubicBezTo>
                <a:cubicBezTo>
                  <a:pt x="1715" y="72"/>
                  <a:pt x="1713" y="68"/>
                  <a:pt x="1710" y="66"/>
                </a:cubicBezTo>
                <a:cubicBezTo>
                  <a:pt x="1707" y="64"/>
                  <a:pt x="1702" y="61"/>
                  <a:pt x="1697" y="61"/>
                </a:cubicBezTo>
                <a:cubicBezTo>
                  <a:pt x="1690" y="60"/>
                  <a:pt x="1683" y="60"/>
                  <a:pt x="1679" y="62"/>
                </a:cubicBezTo>
                <a:cubicBezTo>
                  <a:pt x="1673" y="60"/>
                  <a:pt x="1666" y="58"/>
                  <a:pt x="1660" y="57"/>
                </a:cubicBezTo>
                <a:cubicBezTo>
                  <a:pt x="1660" y="64"/>
                  <a:pt x="1658" y="71"/>
                  <a:pt x="1658" y="79"/>
                </a:cubicBezTo>
                <a:cubicBezTo>
                  <a:pt x="1642" y="88"/>
                  <a:pt x="1629" y="101"/>
                  <a:pt x="1617" y="116"/>
                </a:cubicBezTo>
                <a:cubicBezTo>
                  <a:pt x="1613" y="121"/>
                  <a:pt x="1608" y="127"/>
                  <a:pt x="1603" y="132"/>
                </a:cubicBezTo>
                <a:cubicBezTo>
                  <a:pt x="1599" y="136"/>
                  <a:pt x="1595" y="139"/>
                  <a:pt x="1591" y="142"/>
                </a:cubicBezTo>
                <a:cubicBezTo>
                  <a:pt x="1586" y="145"/>
                  <a:pt x="1579" y="141"/>
                  <a:pt x="1577" y="143"/>
                </a:cubicBezTo>
                <a:cubicBezTo>
                  <a:pt x="1574" y="146"/>
                  <a:pt x="1567" y="146"/>
                  <a:pt x="1562" y="142"/>
                </a:cubicBezTo>
                <a:cubicBezTo>
                  <a:pt x="1562" y="137"/>
                  <a:pt x="1559" y="132"/>
                  <a:pt x="1556" y="128"/>
                </a:cubicBezTo>
                <a:cubicBezTo>
                  <a:pt x="1558" y="123"/>
                  <a:pt x="1559" y="118"/>
                  <a:pt x="1559" y="112"/>
                </a:cubicBezTo>
                <a:cubicBezTo>
                  <a:pt x="1558" y="100"/>
                  <a:pt x="1557" y="88"/>
                  <a:pt x="1559" y="77"/>
                </a:cubicBezTo>
                <a:cubicBezTo>
                  <a:pt x="1554" y="73"/>
                  <a:pt x="1552" y="67"/>
                  <a:pt x="1547" y="64"/>
                </a:cubicBezTo>
                <a:cubicBezTo>
                  <a:pt x="1538" y="68"/>
                  <a:pt x="1526" y="69"/>
                  <a:pt x="1519" y="73"/>
                </a:cubicBezTo>
                <a:cubicBezTo>
                  <a:pt x="1519" y="74"/>
                  <a:pt x="1517" y="75"/>
                  <a:pt x="1516" y="75"/>
                </a:cubicBezTo>
                <a:cubicBezTo>
                  <a:pt x="1514" y="74"/>
                  <a:pt x="1514" y="74"/>
                  <a:pt x="1514" y="74"/>
                </a:cubicBezTo>
                <a:cubicBezTo>
                  <a:pt x="1514" y="72"/>
                  <a:pt x="1512" y="71"/>
                  <a:pt x="1510" y="71"/>
                </a:cubicBezTo>
                <a:cubicBezTo>
                  <a:pt x="1499" y="73"/>
                  <a:pt x="1488" y="76"/>
                  <a:pt x="1477" y="79"/>
                </a:cubicBezTo>
                <a:cubicBezTo>
                  <a:pt x="1468" y="78"/>
                  <a:pt x="1457" y="79"/>
                  <a:pt x="1448" y="76"/>
                </a:cubicBezTo>
                <a:cubicBezTo>
                  <a:pt x="1445" y="71"/>
                  <a:pt x="1445" y="62"/>
                  <a:pt x="1440" y="57"/>
                </a:cubicBezTo>
                <a:cubicBezTo>
                  <a:pt x="1433" y="51"/>
                  <a:pt x="1429" y="40"/>
                  <a:pt x="1427" y="30"/>
                </a:cubicBezTo>
                <a:cubicBezTo>
                  <a:pt x="1420" y="23"/>
                  <a:pt x="1416" y="16"/>
                  <a:pt x="1408" y="11"/>
                </a:cubicBezTo>
                <a:cubicBezTo>
                  <a:pt x="1400" y="20"/>
                  <a:pt x="1389" y="25"/>
                  <a:pt x="1379" y="30"/>
                </a:cubicBezTo>
                <a:cubicBezTo>
                  <a:pt x="1376" y="32"/>
                  <a:pt x="1376" y="35"/>
                  <a:pt x="1376" y="38"/>
                </a:cubicBezTo>
                <a:cubicBezTo>
                  <a:pt x="1372" y="37"/>
                  <a:pt x="1368" y="35"/>
                  <a:pt x="1365" y="34"/>
                </a:cubicBezTo>
                <a:cubicBezTo>
                  <a:pt x="1363" y="33"/>
                  <a:pt x="1355" y="35"/>
                  <a:pt x="1355" y="34"/>
                </a:cubicBezTo>
                <a:cubicBezTo>
                  <a:pt x="1350" y="28"/>
                  <a:pt x="1347" y="22"/>
                  <a:pt x="1345" y="16"/>
                </a:cubicBezTo>
                <a:cubicBezTo>
                  <a:pt x="1343" y="11"/>
                  <a:pt x="1337" y="11"/>
                  <a:pt x="1333" y="10"/>
                </a:cubicBezTo>
                <a:cubicBezTo>
                  <a:pt x="1328" y="9"/>
                  <a:pt x="1323" y="10"/>
                  <a:pt x="1320" y="7"/>
                </a:cubicBezTo>
                <a:cubicBezTo>
                  <a:pt x="1318" y="5"/>
                  <a:pt x="1316" y="3"/>
                  <a:pt x="1313" y="0"/>
                </a:cubicBezTo>
                <a:cubicBezTo>
                  <a:pt x="1302" y="4"/>
                  <a:pt x="1292" y="10"/>
                  <a:pt x="1279" y="13"/>
                </a:cubicBezTo>
                <a:cubicBezTo>
                  <a:pt x="1260" y="16"/>
                  <a:pt x="1239" y="18"/>
                  <a:pt x="1221" y="24"/>
                </a:cubicBezTo>
                <a:cubicBezTo>
                  <a:pt x="1215" y="26"/>
                  <a:pt x="1213" y="33"/>
                  <a:pt x="1212" y="41"/>
                </a:cubicBezTo>
                <a:cubicBezTo>
                  <a:pt x="1211" y="43"/>
                  <a:pt x="1212" y="50"/>
                  <a:pt x="1211" y="52"/>
                </a:cubicBezTo>
                <a:cubicBezTo>
                  <a:pt x="1208" y="64"/>
                  <a:pt x="1204" y="76"/>
                  <a:pt x="1193" y="81"/>
                </a:cubicBezTo>
                <a:cubicBezTo>
                  <a:pt x="1121" y="79"/>
                  <a:pt x="1121" y="79"/>
                  <a:pt x="1121" y="79"/>
                </a:cubicBezTo>
                <a:cubicBezTo>
                  <a:pt x="1117" y="79"/>
                  <a:pt x="1114" y="81"/>
                  <a:pt x="1110" y="81"/>
                </a:cubicBezTo>
                <a:cubicBezTo>
                  <a:pt x="1110" y="84"/>
                  <a:pt x="1110" y="84"/>
                  <a:pt x="1110" y="84"/>
                </a:cubicBezTo>
                <a:cubicBezTo>
                  <a:pt x="1102" y="86"/>
                  <a:pt x="1097" y="92"/>
                  <a:pt x="1093" y="97"/>
                </a:cubicBezTo>
                <a:cubicBezTo>
                  <a:pt x="1090" y="100"/>
                  <a:pt x="1087" y="101"/>
                  <a:pt x="1085" y="102"/>
                </a:cubicBezTo>
                <a:cubicBezTo>
                  <a:pt x="1081" y="103"/>
                  <a:pt x="1076" y="103"/>
                  <a:pt x="1073" y="100"/>
                </a:cubicBezTo>
                <a:cubicBezTo>
                  <a:pt x="1066" y="95"/>
                  <a:pt x="1058" y="90"/>
                  <a:pt x="1048" y="85"/>
                </a:cubicBezTo>
                <a:cubicBezTo>
                  <a:pt x="1042" y="76"/>
                  <a:pt x="1037" y="67"/>
                  <a:pt x="1031" y="57"/>
                </a:cubicBezTo>
                <a:cubicBezTo>
                  <a:pt x="1027" y="50"/>
                  <a:pt x="1023" y="42"/>
                  <a:pt x="1011" y="42"/>
                </a:cubicBezTo>
                <a:cubicBezTo>
                  <a:pt x="1002" y="45"/>
                  <a:pt x="1000" y="55"/>
                  <a:pt x="996" y="63"/>
                </a:cubicBezTo>
                <a:cubicBezTo>
                  <a:pt x="996" y="63"/>
                  <a:pt x="996" y="63"/>
                  <a:pt x="996" y="63"/>
                </a:cubicBezTo>
                <a:cubicBezTo>
                  <a:pt x="994" y="69"/>
                  <a:pt x="992" y="75"/>
                  <a:pt x="986" y="77"/>
                </a:cubicBezTo>
                <a:cubicBezTo>
                  <a:pt x="984" y="73"/>
                  <a:pt x="977" y="73"/>
                  <a:pt x="974" y="77"/>
                </a:cubicBezTo>
                <a:cubicBezTo>
                  <a:pt x="961" y="61"/>
                  <a:pt x="929" y="66"/>
                  <a:pt x="915" y="77"/>
                </a:cubicBezTo>
                <a:cubicBezTo>
                  <a:pt x="914" y="74"/>
                  <a:pt x="912" y="72"/>
                  <a:pt x="910" y="71"/>
                </a:cubicBezTo>
                <a:cubicBezTo>
                  <a:pt x="908" y="71"/>
                  <a:pt x="907" y="71"/>
                  <a:pt x="905" y="71"/>
                </a:cubicBezTo>
                <a:cubicBezTo>
                  <a:pt x="902" y="71"/>
                  <a:pt x="900" y="72"/>
                  <a:pt x="899" y="74"/>
                </a:cubicBezTo>
                <a:cubicBezTo>
                  <a:pt x="896" y="81"/>
                  <a:pt x="885" y="85"/>
                  <a:pt x="876" y="81"/>
                </a:cubicBezTo>
                <a:cubicBezTo>
                  <a:pt x="870" y="78"/>
                  <a:pt x="867" y="73"/>
                  <a:pt x="863" y="67"/>
                </a:cubicBezTo>
                <a:cubicBezTo>
                  <a:pt x="862" y="66"/>
                  <a:pt x="859" y="69"/>
                  <a:pt x="856" y="69"/>
                </a:cubicBezTo>
                <a:cubicBezTo>
                  <a:pt x="850" y="70"/>
                  <a:pt x="844" y="75"/>
                  <a:pt x="842" y="80"/>
                </a:cubicBezTo>
                <a:cubicBezTo>
                  <a:pt x="831" y="80"/>
                  <a:pt x="822" y="78"/>
                  <a:pt x="815" y="75"/>
                </a:cubicBezTo>
                <a:cubicBezTo>
                  <a:pt x="815" y="69"/>
                  <a:pt x="815" y="69"/>
                  <a:pt x="815" y="69"/>
                </a:cubicBezTo>
                <a:cubicBezTo>
                  <a:pt x="815" y="69"/>
                  <a:pt x="816" y="68"/>
                  <a:pt x="816" y="68"/>
                </a:cubicBezTo>
                <a:cubicBezTo>
                  <a:pt x="817" y="67"/>
                  <a:pt x="817" y="67"/>
                  <a:pt x="818" y="66"/>
                </a:cubicBezTo>
                <a:cubicBezTo>
                  <a:pt x="817" y="66"/>
                  <a:pt x="817" y="66"/>
                  <a:pt x="817" y="66"/>
                </a:cubicBezTo>
                <a:cubicBezTo>
                  <a:pt x="815" y="67"/>
                  <a:pt x="813" y="68"/>
                  <a:pt x="813" y="69"/>
                </a:cubicBezTo>
                <a:cubicBezTo>
                  <a:pt x="812" y="71"/>
                  <a:pt x="814" y="73"/>
                  <a:pt x="813" y="73"/>
                </a:cubicBezTo>
                <a:cubicBezTo>
                  <a:pt x="808" y="76"/>
                  <a:pt x="803" y="75"/>
                  <a:pt x="800" y="72"/>
                </a:cubicBezTo>
                <a:cubicBezTo>
                  <a:pt x="797" y="73"/>
                  <a:pt x="798" y="76"/>
                  <a:pt x="797" y="75"/>
                </a:cubicBezTo>
                <a:cubicBezTo>
                  <a:pt x="796" y="75"/>
                  <a:pt x="794" y="74"/>
                  <a:pt x="793" y="75"/>
                </a:cubicBezTo>
                <a:cubicBezTo>
                  <a:pt x="792" y="77"/>
                  <a:pt x="791" y="77"/>
                  <a:pt x="790" y="78"/>
                </a:cubicBezTo>
                <a:cubicBezTo>
                  <a:pt x="790" y="79"/>
                  <a:pt x="789" y="80"/>
                  <a:pt x="787" y="79"/>
                </a:cubicBezTo>
                <a:cubicBezTo>
                  <a:pt x="787" y="87"/>
                  <a:pt x="782" y="93"/>
                  <a:pt x="778" y="97"/>
                </a:cubicBezTo>
                <a:cubicBezTo>
                  <a:pt x="778" y="98"/>
                  <a:pt x="777" y="100"/>
                  <a:pt x="777" y="100"/>
                </a:cubicBezTo>
                <a:cubicBezTo>
                  <a:pt x="778" y="104"/>
                  <a:pt x="778" y="108"/>
                  <a:pt x="780" y="111"/>
                </a:cubicBezTo>
                <a:cubicBezTo>
                  <a:pt x="772" y="111"/>
                  <a:pt x="766" y="113"/>
                  <a:pt x="760" y="114"/>
                </a:cubicBezTo>
                <a:cubicBezTo>
                  <a:pt x="757" y="115"/>
                  <a:pt x="754" y="115"/>
                  <a:pt x="750" y="115"/>
                </a:cubicBezTo>
                <a:cubicBezTo>
                  <a:pt x="749" y="117"/>
                  <a:pt x="746" y="120"/>
                  <a:pt x="743" y="119"/>
                </a:cubicBezTo>
                <a:cubicBezTo>
                  <a:pt x="741" y="122"/>
                  <a:pt x="743" y="124"/>
                  <a:pt x="743" y="127"/>
                </a:cubicBezTo>
                <a:cubicBezTo>
                  <a:pt x="740" y="126"/>
                  <a:pt x="736" y="125"/>
                  <a:pt x="734" y="128"/>
                </a:cubicBezTo>
                <a:cubicBezTo>
                  <a:pt x="732" y="129"/>
                  <a:pt x="733" y="131"/>
                  <a:pt x="732" y="134"/>
                </a:cubicBezTo>
                <a:cubicBezTo>
                  <a:pt x="734" y="135"/>
                  <a:pt x="737" y="135"/>
                  <a:pt x="737" y="137"/>
                </a:cubicBezTo>
                <a:cubicBezTo>
                  <a:pt x="735" y="138"/>
                  <a:pt x="734" y="140"/>
                  <a:pt x="733" y="142"/>
                </a:cubicBezTo>
                <a:cubicBezTo>
                  <a:pt x="716" y="143"/>
                  <a:pt x="716" y="143"/>
                  <a:pt x="716" y="143"/>
                </a:cubicBezTo>
                <a:cubicBezTo>
                  <a:pt x="715" y="143"/>
                  <a:pt x="713" y="150"/>
                  <a:pt x="711" y="149"/>
                </a:cubicBezTo>
                <a:cubicBezTo>
                  <a:pt x="707" y="147"/>
                  <a:pt x="705" y="145"/>
                  <a:pt x="701" y="143"/>
                </a:cubicBezTo>
                <a:cubicBezTo>
                  <a:pt x="699" y="142"/>
                  <a:pt x="697" y="145"/>
                  <a:pt x="695" y="145"/>
                </a:cubicBezTo>
                <a:cubicBezTo>
                  <a:pt x="685" y="150"/>
                  <a:pt x="685" y="150"/>
                  <a:pt x="685" y="150"/>
                </a:cubicBezTo>
                <a:cubicBezTo>
                  <a:pt x="686" y="154"/>
                  <a:pt x="688" y="159"/>
                  <a:pt x="686" y="160"/>
                </a:cubicBezTo>
                <a:cubicBezTo>
                  <a:pt x="684" y="162"/>
                  <a:pt x="683" y="167"/>
                  <a:pt x="683" y="171"/>
                </a:cubicBezTo>
                <a:cubicBezTo>
                  <a:pt x="684" y="172"/>
                  <a:pt x="682" y="175"/>
                  <a:pt x="680" y="176"/>
                </a:cubicBezTo>
                <a:cubicBezTo>
                  <a:pt x="677" y="176"/>
                  <a:pt x="677" y="180"/>
                  <a:pt x="675" y="181"/>
                </a:cubicBezTo>
                <a:cubicBezTo>
                  <a:pt x="675" y="182"/>
                  <a:pt x="675" y="184"/>
                  <a:pt x="674" y="184"/>
                </a:cubicBezTo>
                <a:cubicBezTo>
                  <a:pt x="671" y="183"/>
                  <a:pt x="667" y="184"/>
                  <a:pt x="666" y="181"/>
                </a:cubicBezTo>
                <a:cubicBezTo>
                  <a:pt x="666" y="179"/>
                  <a:pt x="661" y="178"/>
                  <a:pt x="663" y="175"/>
                </a:cubicBezTo>
                <a:cubicBezTo>
                  <a:pt x="663" y="174"/>
                  <a:pt x="665" y="173"/>
                  <a:pt x="663" y="171"/>
                </a:cubicBezTo>
                <a:cubicBezTo>
                  <a:pt x="661" y="168"/>
                  <a:pt x="657" y="170"/>
                  <a:pt x="652" y="170"/>
                </a:cubicBezTo>
                <a:cubicBezTo>
                  <a:pt x="651" y="170"/>
                  <a:pt x="648" y="173"/>
                  <a:pt x="647" y="176"/>
                </a:cubicBezTo>
                <a:cubicBezTo>
                  <a:pt x="645" y="177"/>
                  <a:pt x="648" y="179"/>
                  <a:pt x="649" y="181"/>
                </a:cubicBezTo>
                <a:cubicBezTo>
                  <a:pt x="650" y="181"/>
                  <a:pt x="649" y="184"/>
                  <a:pt x="649" y="184"/>
                </a:cubicBezTo>
                <a:cubicBezTo>
                  <a:pt x="648" y="185"/>
                  <a:pt x="646" y="186"/>
                  <a:pt x="645" y="185"/>
                </a:cubicBezTo>
                <a:cubicBezTo>
                  <a:pt x="643" y="183"/>
                  <a:pt x="640" y="183"/>
                  <a:pt x="638" y="185"/>
                </a:cubicBezTo>
                <a:cubicBezTo>
                  <a:pt x="638" y="186"/>
                  <a:pt x="636" y="187"/>
                  <a:pt x="635" y="187"/>
                </a:cubicBezTo>
                <a:cubicBezTo>
                  <a:pt x="631" y="186"/>
                  <a:pt x="628" y="182"/>
                  <a:pt x="623" y="184"/>
                </a:cubicBezTo>
                <a:cubicBezTo>
                  <a:pt x="621" y="184"/>
                  <a:pt x="623" y="188"/>
                  <a:pt x="623" y="191"/>
                </a:cubicBezTo>
                <a:cubicBezTo>
                  <a:pt x="620" y="192"/>
                  <a:pt x="620" y="187"/>
                  <a:pt x="617" y="187"/>
                </a:cubicBezTo>
                <a:cubicBezTo>
                  <a:pt x="615" y="187"/>
                  <a:pt x="614" y="187"/>
                  <a:pt x="613" y="188"/>
                </a:cubicBezTo>
                <a:cubicBezTo>
                  <a:pt x="611" y="190"/>
                  <a:pt x="608" y="192"/>
                  <a:pt x="609" y="195"/>
                </a:cubicBezTo>
                <a:cubicBezTo>
                  <a:pt x="609" y="199"/>
                  <a:pt x="612" y="203"/>
                  <a:pt x="616" y="203"/>
                </a:cubicBezTo>
                <a:cubicBezTo>
                  <a:pt x="616" y="207"/>
                  <a:pt x="611" y="209"/>
                  <a:pt x="611" y="211"/>
                </a:cubicBezTo>
                <a:cubicBezTo>
                  <a:pt x="613" y="216"/>
                  <a:pt x="609" y="219"/>
                  <a:pt x="607" y="221"/>
                </a:cubicBezTo>
                <a:cubicBezTo>
                  <a:pt x="604" y="223"/>
                  <a:pt x="603" y="228"/>
                  <a:pt x="606" y="231"/>
                </a:cubicBezTo>
                <a:cubicBezTo>
                  <a:pt x="604" y="232"/>
                  <a:pt x="602" y="234"/>
                  <a:pt x="603" y="236"/>
                </a:cubicBezTo>
                <a:cubicBezTo>
                  <a:pt x="603" y="238"/>
                  <a:pt x="602" y="241"/>
                  <a:pt x="604" y="242"/>
                </a:cubicBezTo>
                <a:cubicBezTo>
                  <a:pt x="605" y="243"/>
                  <a:pt x="607" y="242"/>
                  <a:pt x="607" y="242"/>
                </a:cubicBezTo>
                <a:cubicBezTo>
                  <a:pt x="606" y="245"/>
                  <a:pt x="609" y="245"/>
                  <a:pt x="610" y="244"/>
                </a:cubicBezTo>
                <a:cubicBezTo>
                  <a:pt x="612" y="247"/>
                  <a:pt x="617" y="247"/>
                  <a:pt x="616" y="249"/>
                </a:cubicBezTo>
                <a:cubicBezTo>
                  <a:pt x="612" y="258"/>
                  <a:pt x="611" y="268"/>
                  <a:pt x="606" y="276"/>
                </a:cubicBezTo>
                <a:cubicBezTo>
                  <a:pt x="603" y="276"/>
                  <a:pt x="600" y="278"/>
                  <a:pt x="599" y="280"/>
                </a:cubicBezTo>
                <a:cubicBezTo>
                  <a:pt x="598" y="283"/>
                  <a:pt x="596" y="287"/>
                  <a:pt x="596" y="291"/>
                </a:cubicBezTo>
                <a:cubicBezTo>
                  <a:pt x="595" y="294"/>
                  <a:pt x="597" y="298"/>
                  <a:pt x="595" y="302"/>
                </a:cubicBezTo>
                <a:cubicBezTo>
                  <a:pt x="594" y="304"/>
                  <a:pt x="593" y="306"/>
                  <a:pt x="594" y="308"/>
                </a:cubicBezTo>
                <a:cubicBezTo>
                  <a:pt x="592" y="307"/>
                  <a:pt x="591" y="309"/>
                  <a:pt x="591" y="310"/>
                </a:cubicBezTo>
                <a:cubicBezTo>
                  <a:pt x="589" y="313"/>
                  <a:pt x="588" y="317"/>
                  <a:pt x="589" y="320"/>
                </a:cubicBezTo>
                <a:cubicBezTo>
                  <a:pt x="590" y="321"/>
                  <a:pt x="588" y="322"/>
                  <a:pt x="587" y="323"/>
                </a:cubicBezTo>
                <a:cubicBezTo>
                  <a:pt x="586" y="325"/>
                  <a:pt x="586" y="327"/>
                  <a:pt x="585" y="329"/>
                </a:cubicBezTo>
                <a:cubicBezTo>
                  <a:pt x="589" y="329"/>
                  <a:pt x="589" y="333"/>
                  <a:pt x="588" y="336"/>
                </a:cubicBezTo>
                <a:cubicBezTo>
                  <a:pt x="584" y="346"/>
                  <a:pt x="579" y="355"/>
                  <a:pt x="574" y="363"/>
                </a:cubicBezTo>
                <a:cubicBezTo>
                  <a:pt x="572" y="365"/>
                  <a:pt x="572" y="368"/>
                  <a:pt x="571" y="370"/>
                </a:cubicBezTo>
                <a:cubicBezTo>
                  <a:pt x="570" y="373"/>
                  <a:pt x="567" y="375"/>
                  <a:pt x="565" y="377"/>
                </a:cubicBezTo>
                <a:cubicBezTo>
                  <a:pt x="564" y="377"/>
                  <a:pt x="561" y="376"/>
                  <a:pt x="562" y="378"/>
                </a:cubicBezTo>
                <a:cubicBezTo>
                  <a:pt x="563" y="380"/>
                  <a:pt x="563" y="381"/>
                  <a:pt x="563" y="383"/>
                </a:cubicBezTo>
                <a:cubicBezTo>
                  <a:pt x="561" y="386"/>
                  <a:pt x="558" y="387"/>
                  <a:pt x="557" y="389"/>
                </a:cubicBezTo>
                <a:cubicBezTo>
                  <a:pt x="556" y="390"/>
                  <a:pt x="557" y="392"/>
                  <a:pt x="557" y="392"/>
                </a:cubicBezTo>
                <a:cubicBezTo>
                  <a:pt x="555" y="394"/>
                  <a:pt x="555" y="398"/>
                  <a:pt x="552" y="398"/>
                </a:cubicBezTo>
                <a:cubicBezTo>
                  <a:pt x="550" y="399"/>
                  <a:pt x="549" y="401"/>
                  <a:pt x="547" y="402"/>
                </a:cubicBezTo>
                <a:cubicBezTo>
                  <a:pt x="548" y="403"/>
                  <a:pt x="548" y="405"/>
                  <a:pt x="548" y="407"/>
                </a:cubicBezTo>
                <a:cubicBezTo>
                  <a:pt x="546" y="407"/>
                  <a:pt x="544" y="405"/>
                  <a:pt x="543" y="406"/>
                </a:cubicBezTo>
                <a:cubicBezTo>
                  <a:pt x="543" y="409"/>
                  <a:pt x="540" y="409"/>
                  <a:pt x="539" y="413"/>
                </a:cubicBezTo>
                <a:cubicBezTo>
                  <a:pt x="538" y="416"/>
                  <a:pt x="533" y="417"/>
                  <a:pt x="532" y="420"/>
                </a:cubicBezTo>
                <a:cubicBezTo>
                  <a:pt x="531" y="422"/>
                  <a:pt x="527" y="422"/>
                  <a:pt x="524" y="423"/>
                </a:cubicBezTo>
                <a:cubicBezTo>
                  <a:pt x="519" y="424"/>
                  <a:pt x="514" y="423"/>
                  <a:pt x="508" y="424"/>
                </a:cubicBezTo>
                <a:cubicBezTo>
                  <a:pt x="506" y="424"/>
                  <a:pt x="504" y="426"/>
                  <a:pt x="502" y="425"/>
                </a:cubicBezTo>
                <a:cubicBezTo>
                  <a:pt x="500" y="424"/>
                  <a:pt x="496" y="424"/>
                  <a:pt x="494" y="425"/>
                </a:cubicBezTo>
                <a:cubicBezTo>
                  <a:pt x="494" y="425"/>
                  <a:pt x="494" y="426"/>
                  <a:pt x="493" y="426"/>
                </a:cubicBezTo>
                <a:cubicBezTo>
                  <a:pt x="492" y="426"/>
                  <a:pt x="493" y="426"/>
                  <a:pt x="493" y="426"/>
                </a:cubicBezTo>
                <a:cubicBezTo>
                  <a:pt x="491" y="426"/>
                  <a:pt x="490" y="430"/>
                  <a:pt x="487" y="429"/>
                </a:cubicBezTo>
                <a:cubicBezTo>
                  <a:pt x="486" y="428"/>
                  <a:pt x="485" y="427"/>
                  <a:pt x="483" y="427"/>
                </a:cubicBezTo>
                <a:cubicBezTo>
                  <a:pt x="481" y="427"/>
                  <a:pt x="479" y="428"/>
                  <a:pt x="477" y="428"/>
                </a:cubicBezTo>
                <a:cubicBezTo>
                  <a:pt x="476" y="427"/>
                  <a:pt x="475" y="425"/>
                  <a:pt x="473" y="426"/>
                </a:cubicBezTo>
                <a:cubicBezTo>
                  <a:pt x="472" y="426"/>
                  <a:pt x="472" y="429"/>
                  <a:pt x="469" y="428"/>
                </a:cubicBezTo>
                <a:cubicBezTo>
                  <a:pt x="466" y="426"/>
                  <a:pt x="461" y="426"/>
                  <a:pt x="458" y="429"/>
                </a:cubicBezTo>
                <a:cubicBezTo>
                  <a:pt x="457" y="428"/>
                  <a:pt x="457" y="425"/>
                  <a:pt x="454" y="425"/>
                </a:cubicBezTo>
                <a:cubicBezTo>
                  <a:pt x="452" y="425"/>
                  <a:pt x="449" y="423"/>
                  <a:pt x="449" y="426"/>
                </a:cubicBezTo>
                <a:cubicBezTo>
                  <a:pt x="445" y="427"/>
                  <a:pt x="442" y="428"/>
                  <a:pt x="439" y="427"/>
                </a:cubicBezTo>
                <a:cubicBezTo>
                  <a:pt x="437" y="427"/>
                  <a:pt x="435" y="425"/>
                  <a:pt x="433" y="424"/>
                </a:cubicBezTo>
                <a:cubicBezTo>
                  <a:pt x="435" y="421"/>
                  <a:pt x="433" y="418"/>
                  <a:pt x="431" y="417"/>
                </a:cubicBezTo>
                <a:cubicBezTo>
                  <a:pt x="428" y="415"/>
                  <a:pt x="425" y="414"/>
                  <a:pt x="423" y="415"/>
                </a:cubicBezTo>
                <a:cubicBezTo>
                  <a:pt x="422" y="415"/>
                  <a:pt x="421" y="416"/>
                  <a:pt x="420" y="417"/>
                </a:cubicBezTo>
                <a:cubicBezTo>
                  <a:pt x="420" y="419"/>
                  <a:pt x="420" y="421"/>
                  <a:pt x="418" y="421"/>
                </a:cubicBezTo>
                <a:cubicBezTo>
                  <a:pt x="417" y="421"/>
                  <a:pt x="414" y="420"/>
                  <a:pt x="413" y="421"/>
                </a:cubicBezTo>
                <a:cubicBezTo>
                  <a:pt x="410" y="423"/>
                  <a:pt x="410" y="426"/>
                  <a:pt x="407" y="426"/>
                </a:cubicBezTo>
                <a:cubicBezTo>
                  <a:pt x="407" y="429"/>
                  <a:pt x="406" y="433"/>
                  <a:pt x="403" y="432"/>
                </a:cubicBezTo>
                <a:cubicBezTo>
                  <a:pt x="401" y="431"/>
                  <a:pt x="398" y="431"/>
                  <a:pt x="396" y="431"/>
                </a:cubicBezTo>
                <a:cubicBezTo>
                  <a:pt x="395" y="431"/>
                  <a:pt x="393" y="428"/>
                  <a:pt x="393" y="428"/>
                </a:cubicBezTo>
                <a:cubicBezTo>
                  <a:pt x="392" y="428"/>
                  <a:pt x="390" y="428"/>
                  <a:pt x="389" y="428"/>
                </a:cubicBezTo>
                <a:cubicBezTo>
                  <a:pt x="388" y="428"/>
                  <a:pt x="387" y="425"/>
                  <a:pt x="386" y="425"/>
                </a:cubicBezTo>
                <a:cubicBezTo>
                  <a:pt x="385" y="425"/>
                  <a:pt x="383" y="425"/>
                  <a:pt x="382" y="425"/>
                </a:cubicBezTo>
                <a:cubicBezTo>
                  <a:pt x="378" y="427"/>
                  <a:pt x="375" y="433"/>
                  <a:pt x="377" y="440"/>
                </a:cubicBezTo>
                <a:cubicBezTo>
                  <a:pt x="375" y="440"/>
                  <a:pt x="373" y="439"/>
                  <a:pt x="373" y="441"/>
                </a:cubicBezTo>
                <a:cubicBezTo>
                  <a:pt x="372" y="445"/>
                  <a:pt x="370" y="448"/>
                  <a:pt x="369" y="451"/>
                </a:cubicBezTo>
                <a:cubicBezTo>
                  <a:pt x="364" y="452"/>
                  <a:pt x="359" y="451"/>
                  <a:pt x="355" y="454"/>
                </a:cubicBezTo>
                <a:cubicBezTo>
                  <a:pt x="353" y="455"/>
                  <a:pt x="354" y="458"/>
                  <a:pt x="353" y="460"/>
                </a:cubicBezTo>
                <a:cubicBezTo>
                  <a:pt x="353" y="460"/>
                  <a:pt x="353" y="460"/>
                  <a:pt x="353" y="460"/>
                </a:cubicBezTo>
                <a:cubicBezTo>
                  <a:pt x="350" y="460"/>
                  <a:pt x="347" y="462"/>
                  <a:pt x="343" y="461"/>
                </a:cubicBezTo>
                <a:cubicBezTo>
                  <a:pt x="342" y="461"/>
                  <a:pt x="341" y="460"/>
                  <a:pt x="340" y="459"/>
                </a:cubicBezTo>
                <a:cubicBezTo>
                  <a:pt x="339" y="459"/>
                  <a:pt x="336" y="459"/>
                  <a:pt x="335" y="459"/>
                </a:cubicBezTo>
                <a:cubicBezTo>
                  <a:pt x="333" y="458"/>
                  <a:pt x="331" y="455"/>
                  <a:pt x="330" y="454"/>
                </a:cubicBezTo>
                <a:cubicBezTo>
                  <a:pt x="327" y="451"/>
                  <a:pt x="323" y="455"/>
                  <a:pt x="321" y="456"/>
                </a:cubicBezTo>
                <a:cubicBezTo>
                  <a:pt x="316" y="454"/>
                  <a:pt x="309" y="454"/>
                  <a:pt x="304" y="455"/>
                </a:cubicBezTo>
                <a:cubicBezTo>
                  <a:pt x="302" y="455"/>
                  <a:pt x="301" y="453"/>
                  <a:pt x="300" y="451"/>
                </a:cubicBezTo>
                <a:cubicBezTo>
                  <a:pt x="300" y="450"/>
                  <a:pt x="300" y="446"/>
                  <a:pt x="300" y="445"/>
                </a:cubicBezTo>
                <a:cubicBezTo>
                  <a:pt x="295" y="444"/>
                  <a:pt x="292" y="444"/>
                  <a:pt x="288" y="442"/>
                </a:cubicBezTo>
                <a:cubicBezTo>
                  <a:pt x="288" y="440"/>
                  <a:pt x="289" y="437"/>
                  <a:pt x="287" y="435"/>
                </a:cubicBezTo>
                <a:cubicBezTo>
                  <a:pt x="285" y="436"/>
                  <a:pt x="283" y="435"/>
                  <a:pt x="282" y="432"/>
                </a:cubicBezTo>
                <a:cubicBezTo>
                  <a:pt x="282" y="430"/>
                  <a:pt x="286" y="426"/>
                  <a:pt x="284" y="425"/>
                </a:cubicBezTo>
                <a:cubicBezTo>
                  <a:pt x="280" y="424"/>
                  <a:pt x="276" y="423"/>
                  <a:pt x="273" y="422"/>
                </a:cubicBezTo>
                <a:cubicBezTo>
                  <a:pt x="271" y="424"/>
                  <a:pt x="267" y="422"/>
                  <a:pt x="266" y="424"/>
                </a:cubicBezTo>
                <a:cubicBezTo>
                  <a:pt x="266" y="425"/>
                  <a:pt x="266" y="427"/>
                  <a:pt x="266" y="428"/>
                </a:cubicBezTo>
                <a:cubicBezTo>
                  <a:pt x="268" y="428"/>
                  <a:pt x="269" y="428"/>
                  <a:pt x="269" y="429"/>
                </a:cubicBezTo>
                <a:cubicBezTo>
                  <a:pt x="269" y="431"/>
                  <a:pt x="270" y="431"/>
                  <a:pt x="272" y="431"/>
                </a:cubicBezTo>
                <a:cubicBezTo>
                  <a:pt x="273" y="433"/>
                  <a:pt x="270" y="433"/>
                  <a:pt x="269" y="434"/>
                </a:cubicBezTo>
                <a:cubicBezTo>
                  <a:pt x="268" y="435"/>
                  <a:pt x="263" y="437"/>
                  <a:pt x="261" y="438"/>
                </a:cubicBezTo>
                <a:cubicBezTo>
                  <a:pt x="246" y="442"/>
                  <a:pt x="246" y="442"/>
                  <a:pt x="246" y="442"/>
                </a:cubicBezTo>
                <a:cubicBezTo>
                  <a:pt x="247" y="446"/>
                  <a:pt x="241" y="448"/>
                  <a:pt x="243" y="449"/>
                </a:cubicBezTo>
                <a:cubicBezTo>
                  <a:pt x="260" y="463"/>
                  <a:pt x="260" y="463"/>
                  <a:pt x="260" y="463"/>
                </a:cubicBezTo>
                <a:cubicBezTo>
                  <a:pt x="263" y="468"/>
                  <a:pt x="268" y="472"/>
                  <a:pt x="270" y="475"/>
                </a:cubicBezTo>
                <a:cubicBezTo>
                  <a:pt x="271" y="484"/>
                  <a:pt x="267" y="490"/>
                  <a:pt x="262" y="494"/>
                </a:cubicBezTo>
                <a:cubicBezTo>
                  <a:pt x="260" y="496"/>
                  <a:pt x="262" y="500"/>
                  <a:pt x="260" y="502"/>
                </a:cubicBezTo>
                <a:cubicBezTo>
                  <a:pt x="258" y="504"/>
                  <a:pt x="256" y="505"/>
                  <a:pt x="253" y="506"/>
                </a:cubicBezTo>
                <a:cubicBezTo>
                  <a:pt x="253" y="507"/>
                  <a:pt x="251" y="506"/>
                  <a:pt x="250" y="507"/>
                </a:cubicBezTo>
                <a:cubicBezTo>
                  <a:pt x="251" y="510"/>
                  <a:pt x="249" y="512"/>
                  <a:pt x="248" y="515"/>
                </a:cubicBezTo>
                <a:cubicBezTo>
                  <a:pt x="246" y="520"/>
                  <a:pt x="245" y="527"/>
                  <a:pt x="248" y="532"/>
                </a:cubicBezTo>
                <a:cubicBezTo>
                  <a:pt x="245" y="544"/>
                  <a:pt x="248" y="558"/>
                  <a:pt x="250" y="569"/>
                </a:cubicBezTo>
                <a:cubicBezTo>
                  <a:pt x="250" y="572"/>
                  <a:pt x="250" y="574"/>
                  <a:pt x="249" y="577"/>
                </a:cubicBezTo>
                <a:cubicBezTo>
                  <a:pt x="251" y="578"/>
                  <a:pt x="253" y="579"/>
                  <a:pt x="251" y="581"/>
                </a:cubicBezTo>
                <a:cubicBezTo>
                  <a:pt x="247" y="581"/>
                  <a:pt x="247" y="581"/>
                  <a:pt x="247" y="581"/>
                </a:cubicBezTo>
                <a:cubicBezTo>
                  <a:pt x="245" y="572"/>
                  <a:pt x="241" y="566"/>
                  <a:pt x="241" y="557"/>
                </a:cubicBezTo>
                <a:cubicBezTo>
                  <a:pt x="243" y="553"/>
                  <a:pt x="242" y="548"/>
                  <a:pt x="244" y="543"/>
                </a:cubicBezTo>
                <a:cubicBezTo>
                  <a:pt x="244" y="542"/>
                  <a:pt x="244" y="539"/>
                  <a:pt x="243" y="540"/>
                </a:cubicBezTo>
                <a:cubicBezTo>
                  <a:pt x="241" y="540"/>
                  <a:pt x="238" y="541"/>
                  <a:pt x="236" y="539"/>
                </a:cubicBezTo>
                <a:cubicBezTo>
                  <a:pt x="235" y="537"/>
                  <a:pt x="235" y="533"/>
                  <a:pt x="234" y="530"/>
                </a:cubicBezTo>
                <a:cubicBezTo>
                  <a:pt x="233" y="530"/>
                  <a:pt x="230" y="530"/>
                  <a:pt x="229" y="530"/>
                </a:cubicBezTo>
                <a:cubicBezTo>
                  <a:pt x="228" y="530"/>
                  <a:pt x="226" y="527"/>
                  <a:pt x="225" y="526"/>
                </a:cubicBezTo>
                <a:cubicBezTo>
                  <a:pt x="225" y="526"/>
                  <a:pt x="222" y="526"/>
                  <a:pt x="221" y="526"/>
                </a:cubicBezTo>
                <a:cubicBezTo>
                  <a:pt x="220" y="521"/>
                  <a:pt x="222" y="518"/>
                  <a:pt x="223" y="514"/>
                </a:cubicBezTo>
                <a:cubicBezTo>
                  <a:pt x="224" y="511"/>
                  <a:pt x="227" y="507"/>
                  <a:pt x="224" y="503"/>
                </a:cubicBezTo>
                <a:cubicBezTo>
                  <a:pt x="220" y="505"/>
                  <a:pt x="216" y="505"/>
                  <a:pt x="215" y="503"/>
                </a:cubicBezTo>
                <a:cubicBezTo>
                  <a:pt x="208" y="503"/>
                  <a:pt x="204" y="505"/>
                  <a:pt x="202" y="509"/>
                </a:cubicBezTo>
                <a:cubicBezTo>
                  <a:pt x="200" y="507"/>
                  <a:pt x="197" y="510"/>
                  <a:pt x="197" y="512"/>
                </a:cubicBezTo>
                <a:cubicBezTo>
                  <a:pt x="197" y="524"/>
                  <a:pt x="197" y="524"/>
                  <a:pt x="197" y="524"/>
                </a:cubicBezTo>
                <a:cubicBezTo>
                  <a:pt x="184" y="535"/>
                  <a:pt x="184" y="535"/>
                  <a:pt x="184" y="535"/>
                </a:cubicBezTo>
                <a:cubicBezTo>
                  <a:pt x="183" y="536"/>
                  <a:pt x="180" y="538"/>
                  <a:pt x="179" y="538"/>
                </a:cubicBezTo>
                <a:cubicBezTo>
                  <a:pt x="175" y="537"/>
                  <a:pt x="173" y="536"/>
                  <a:pt x="170" y="536"/>
                </a:cubicBezTo>
                <a:cubicBezTo>
                  <a:pt x="168" y="539"/>
                  <a:pt x="165" y="539"/>
                  <a:pt x="163" y="540"/>
                </a:cubicBezTo>
                <a:cubicBezTo>
                  <a:pt x="160" y="543"/>
                  <a:pt x="160" y="548"/>
                  <a:pt x="157" y="553"/>
                </a:cubicBezTo>
                <a:cubicBezTo>
                  <a:pt x="157" y="553"/>
                  <a:pt x="157" y="555"/>
                  <a:pt x="156" y="556"/>
                </a:cubicBezTo>
                <a:cubicBezTo>
                  <a:pt x="155" y="557"/>
                  <a:pt x="153" y="557"/>
                  <a:pt x="153" y="558"/>
                </a:cubicBezTo>
                <a:cubicBezTo>
                  <a:pt x="152" y="560"/>
                  <a:pt x="152" y="565"/>
                  <a:pt x="151" y="566"/>
                </a:cubicBezTo>
                <a:cubicBezTo>
                  <a:pt x="147" y="567"/>
                  <a:pt x="144" y="568"/>
                  <a:pt x="142" y="571"/>
                </a:cubicBezTo>
                <a:cubicBezTo>
                  <a:pt x="140" y="572"/>
                  <a:pt x="144" y="574"/>
                  <a:pt x="145" y="577"/>
                </a:cubicBezTo>
                <a:cubicBezTo>
                  <a:pt x="142" y="575"/>
                  <a:pt x="138" y="575"/>
                  <a:pt x="137" y="577"/>
                </a:cubicBezTo>
                <a:cubicBezTo>
                  <a:pt x="136" y="578"/>
                  <a:pt x="136" y="583"/>
                  <a:pt x="135" y="585"/>
                </a:cubicBezTo>
                <a:cubicBezTo>
                  <a:pt x="133" y="583"/>
                  <a:pt x="130" y="585"/>
                  <a:pt x="128" y="582"/>
                </a:cubicBezTo>
                <a:cubicBezTo>
                  <a:pt x="125" y="583"/>
                  <a:pt x="120" y="583"/>
                  <a:pt x="116" y="583"/>
                </a:cubicBezTo>
                <a:cubicBezTo>
                  <a:pt x="115" y="583"/>
                  <a:pt x="114" y="585"/>
                  <a:pt x="114" y="585"/>
                </a:cubicBezTo>
                <a:cubicBezTo>
                  <a:pt x="108" y="587"/>
                  <a:pt x="103" y="586"/>
                  <a:pt x="100" y="583"/>
                </a:cubicBezTo>
                <a:cubicBezTo>
                  <a:pt x="102" y="580"/>
                  <a:pt x="101" y="577"/>
                  <a:pt x="101" y="574"/>
                </a:cubicBezTo>
                <a:cubicBezTo>
                  <a:pt x="100" y="572"/>
                  <a:pt x="97" y="573"/>
                  <a:pt x="96" y="573"/>
                </a:cubicBezTo>
                <a:cubicBezTo>
                  <a:pt x="91" y="574"/>
                  <a:pt x="87" y="576"/>
                  <a:pt x="82" y="576"/>
                </a:cubicBezTo>
                <a:cubicBezTo>
                  <a:pt x="73" y="577"/>
                  <a:pt x="65" y="575"/>
                  <a:pt x="64" y="568"/>
                </a:cubicBezTo>
                <a:cubicBezTo>
                  <a:pt x="64" y="566"/>
                  <a:pt x="64" y="564"/>
                  <a:pt x="65" y="563"/>
                </a:cubicBezTo>
                <a:cubicBezTo>
                  <a:pt x="66" y="563"/>
                  <a:pt x="68" y="563"/>
                  <a:pt x="68" y="562"/>
                </a:cubicBezTo>
                <a:cubicBezTo>
                  <a:pt x="68" y="561"/>
                  <a:pt x="69" y="559"/>
                  <a:pt x="67" y="558"/>
                </a:cubicBezTo>
                <a:cubicBezTo>
                  <a:pt x="65" y="557"/>
                  <a:pt x="62" y="560"/>
                  <a:pt x="59" y="559"/>
                </a:cubicBezTo>
                <a:cubicBezTo>
                  <a:pt x="57" y="558"/>
                  <a:pt x="59" y="555"/>
                  <a:pt x="58" y="555"/>
                </a:cubicBezTo>
                <a:cubicBezTo>
                  <a:pt x="53" y="556"/>
                  <a:pt x="48" y="554"/>
                  <a:pt x="45" y="556"/>
                </a:cubicBezTo>
                <a:cubicBezTo>
                  <a:pt x="40" y="558"/>
                  <a:pt x="35" y="558"/>
                  <a:pt x="31" y="561"/>
                </a:cubicBezTo>
                <a:cubicBezTo>
                  <a:pt x="30" y="561"/>
                  <a:pt x="28" y="562"/>
                  <a:pt x="29" y="564"/>
                </a:cubicBezTo>
                <a:cubicBezTo>
                  <a:pt x="29" y="566"/>
                  <a:pt x="31" y="567"/>
                  <a:pt x="31" y="569"/>
                </a:cubicBezTo>
                <a:cubicBezTo>
                  <a:pt x="28" y="568"/>
                  <a:pt x="24" y="568"/>
                  <a:pt x="23" y="571"/>
                </a:cubicBezTo>
                <a:cubicBezTo>
                  <a:pt x="21" y="572"/>
                  <a:pt x="21" y="575"/>
                  <a:pt x="22" y="577"/>
                </a:cubicBezTo>
                <a:cubicBezTo>
                  <a:pt x="23" y="580"/>
                  <a:pt x="27" y="580"/>
                  <a:pt x="30" y="579"/>
                </a:cubicBezTo>
                <a:cubicBezTo>
                  <a:pt x="34" y="585"/>
                  <a:pt x="40" y="590"/>
                  <a:pt x="45" y="594"/>
                </a:cubicBezTo>
                <a:cubicBezTo>
                  <a:pt x="48" y="602"/>
                  <a:pt x="45" y="612"/>
                  <a:pt x="45" y="618"/>
                </a:cubicBezTo>
                <a:cubicBezTo>
                  <a:pt x="43" y="629"/>
                  <a:pt x="43" y="629"/>
                  <a:pt x="43" y="629"/>
                </a:cubicBezTo>
                <a:cubicBezTo>
                  <a:pt x="42" y="630"/>
                  <a:pt x="45" y="633"/>
                  <a:pt x="48" y="633"/>
                </a:cubicBezTo>
                <a:cubicBezTo>
                  <a:pt x="48" y="635"/>
                  <a:pt x="44" y="635"/>
                  <a:pt x="44" y="637"/>
                </a:cubicBezTo>
                <a:cubicBezTo>
                  <a:pt x="42" y="641"/>
                  <a:pt x="40" y="647"/>
                  <a:pt x="39" y="653"/>
                </a:cubicBezTo>
                <a:cubicBezTo>
                  <a:pt x="38" y="654"/>
                  <a:pt x="39" y="657"/>
                  <a:pt x="39" y="659"/>
                </a:cubicBezTo>
                <a:cubicBezTo>
                  <a:pt x="40" y="660"/>
                  <a:pt x="42" y="661"/>
                  <a:pt x="42" y="662"/>
                </a:cubicBezTo>
                <a:cubicBezTo>
                  <a:pt x="41" y="666"/>
                  <a:pt x="39" y="671"/>
                  <a:pt x="37" y="674"/>
                </a:cubicBezTo>
                <a:cubicBezTo>
                  <a:pt x="40" y="677"/>
                  <a:pt x="39" y="684"/>
                  <a:pt x="38" y="689"/>
                </a:cubicBezTo>
                <a:cubicBezTo>
                  <a:pt x="37" y="690"/>
                  <a:pt x="35" y="691"/>
                  <a:pt x="33" y="691"/>
                </a:cubicBezTo>
                <a:cubicBezTo>
                  <a:pt x="33" y="693"/>
                  <a:pt x="30" y="695"/>
                  <a:pt x="28" y="696"/>
                </a:cubicBezTo>
                <a:cubicBezTo>
                  <a:pt x="27" y="697"/>
                  <a:pt x="26" y="698"/>
                  <a:pt x="25" y="699"/>
                </a:cubicBezTo>
                <a:cubicBezTo>
                  <a:pt x="26" y="702"/>
                  <a:pt x="24" y="703"/>
                  <a:pt x="22" y="703"/>
                </a:cubicBezTo>
                <a:cubicBezTo>
                  <a:pt x="22" y="705"/>
                  <a:pt x="23" y="707"/>
                  <a:pt x="21" y="707"/>
                </a:cubicBezTo>
                <a:cubicBezTo>
                  <a:pt x="20" y="707"/>
                  <a:pt x="20" y="708"/>
                  <a:pt x="20" y="708"/>
                </a:cubicBezTo>
                <a:cubicBezTo>
                  <a:pt x="20" y="708"/>
                  <a:pt x="20" y="708"/>
                  <a:pt x="20" y="708"/>
                </a:cubicBezTo>
                <a:cubicBezTo>
                  <a:pt x="17" y="708"/>
                  <a:pt x="14" y="708"/>
                  <a:pt x="14" y="711"/>
                </a:cubicBezTo>
                <a:cubicBezTo>
                  <a:pt x="11" y="711"/>
                  <a:pt x="10" y="713"/>
                  <a:pt x="9" y="715"/>
                </a:cubicBezTo>
                <a:cubicBezTo>
                  <a:pt x="9" y="717"/>
                  <a:pt x="8" y="718"/>
                  <a:pt x="8" y="720"/>
                </a:cubicBezTo>
                <a:cubicBezTo>
                  <a:pt x="10" y="721"/>
                  <a:pt x="9" y="724"/>
                  <a:pt x="9" y="725"/>
                </a:cubicBezTo>
                <a:cubicBezTo>
                  <a:pt x="7" y="726"/>
                  <a:pt x="6" y="730"/>
                  <a:pt x="3" y="728"/>
                </a:cubicBezTo>
                <a:cubicBezTo>
                  <a:pt x="2" y="728"/>
                  <a:pt x="1" y="727"/>
                  <a:pt x="0" y="727"/>
                </a:cubicBezTo>
                <a:cubicBezTo>
                  <a:pt x="0" y="732"/>
                  <a:pt x="0" y="732"/>
                  <a:pt x="0" y="732"/>
                </a:cubicBezTo>
                <a:cubicBezTo>
                  <a:pt x="2" y="732"/>
                  <a:pt x="2" y="734"/>
                  <a:pt x="2" y="735"/>
                </a:cubicBezTo>
                <a:cubicBezTo>
                  <a:pt x="6" y="736"/>
                  <a:pt x="10" y="738"/>
                  <a:pt x="14" y="739"/>
                </a:cubicBezTo>
                <a:cubicBezTo>
                  <a:pt x="15" y="740"/>
                  <a:pt x="19" y="740"/>
                  <a:pt x="19" y="742"/>
                </a:cubicBezTo>
                <a:cubicBezTo>
                  <a:pt x="22" y="757"/>
                  <a:pt x="22" y="757"/>
                  <a:pt x="22" y="757"/>
                </a:cubicBezTo>
                <a:cubicBezTo>
                  <a:pt x="21" y="782"/>
                  <a:pt x="21" y="782"/>
                  <a:pt x="21" y="782"/>
                </a:cubicBezTo>
                <a:cubicBezTo>
                  <a:pt x="18" y="784"/>
                  <a:pt x="19" y="787"/>
                  <a:pt x="19" y="790"/>
                </a:cubicBezTo>
                <a:cubicBezTo>
                  <a:pt x="19" y="791"/>
                  <a:pt x="19" y="792"/>
                  <a:pt x="19" y="793"/>
                </a:cubicBezTo>
                <a:cubicBezTo>
                  <a:pt x="43" y="790"/>
                  <a:pt x="68" y="787"/>
                  <a:pt x="94" y="786"/>
                </a:cubicBezTo>
                <a:cubicBezTo>
                  <a:pt x="95" y="787"/>
                  <a:pt x="95" y="787"/>
                  <a:pt x="96" y="788"/>
                </a:cubicBezTo>
                <a:cubicBezTo>
                  <a:pt x="98" y="789"/>
                  <a:pt x="99" y="790"/>
                  <a:pt x="101" y="792"/>
                </a:cubicBezTo>
                <a:cubicBezTo>
                  <a:pt x="102" y="793"/>
                  <a:pt x="103" y="793"/>
                  <a:pt x="104" y="794"/>
                </a:cubicBezTo>
                <a:cubicBezTo>
                  <a:pt x="109" y="795"/>
                  <a:pt x="113" y="797"/>
                  <a:pt x="119" y="797"/>
                </a:cubicBezTo>
                <a:cubicBezTo>
                  <a:pt x="119" y="802"/>
                  <a:pt x="118" y="808"/>
                  <a:pt x="119" y="812"/>
                </a:cubicBezTo>
                <a:cubicBezTo>
                  <a:pt x="124" y="818"/>
                  <a:pt x="132" y="819"/>
                  <a:pt x="141" y="818"/>
                </a:cubicBezTo>
                <a:cubicBezTo>
                  <a:pt x="147" y="817"/>
                  <a:pt x="152" y="815"/>
                  <a:pt x="159" y="814"/>
                </a:cubicBezTo>
                <a:cubicBezTo>
                  <a:pt x="167" y="815"/>
                  <a:pt x="176" y="818"/>
                  <a:pt x="186" y="818"/>
                </a:cubicBezTo>
                <a:cubicBezTo>
                  <a:pt x="190" y="818"/>
                  <a:pt x="192" y="813"/>
                  <a:pt x="195" y="814"/>
                </a:cubicBezTo>
                <a:cubicBezTo>
                  <a:pt x="199" y="814"/>
                  <a:pt x="203" y="816"/>
                  <a:pt x="207" y="817"/>
                </a:cubicBezTo>
                <a:cubicBezTo>
                  <a:pt x="210" y="818"/>
                  <a:pt x="214" y="819"/>
                  <a:pt x="218" y="820"/>
                </a:cubicBezTo>
                <a:cubicBezTo>
                  <a:pt x="221" y="821"/>
                  <a:pt x="225" y="821"/>
                  <a:pt x="229" y="821"/>
                </a:cubicBezTo>
                <a:cubicBezTo>
                  <a:pt x="240" y="819"/>
                  <a:pt x="251" y="816"/>
                  <a:pt x="262" y="818"/>
                </a:cubicBezTo>
                <a:cubicBezTo>
                  <a:pt x="268" y="817"/>
                  <a:pt x="272" y="815"/>
                  <a:pt x="276" y="813"/>
                </a:cubicBezTo>
                <a:cubicBezTo>
                  <a:pt x="277" y="824"/>
                  <a:pt x="279" y="834"/>
                  <a:pt x="281" y="844"/>
                </a:cubicBezTo>
                <a:cubicBezTo>
                  <a:pt x="284" y="850"/>
                  <a:pt x="285" y="861"/>
                  <a:pt x="282" y="869"/>
                </a:cubicBezTo>
                <a:cubicBezTo>
                  <a:pt x="280" y="874"/>
                  <a:pt x="280" y="880"/>
                  <a:pt x="283" y="885"/>
                </a:cubicBezTo>
                <a:cubicBezTo>
                  <a:pt x="284" y="889"/>
                  <a:pt x="289" y="893"/>
                  <a:pt x="294" y="892"/>
                </a:cubicBezTo>
                <a:cubicBezTo>
                  <a:pt x="303" y="902"/>
                  <a:pt x="303" y="902"/>
                  <a:pt x="303" y="902"/>
                </a:cubicBezTo>
                <a:cubicBezTo>
                  <a:pt x="310" y="907"/>
                  <a:pt x="319" y="910"/>
                  <a:pt x="326" y="915"/>
                </a:cubicBezTo>
                <a:cubicBezTo>
                  <a:pt x="342" y="926"/>
                  <a:pt x="353" y="942"/>
                  <a:pt x="366" y="955"/>
                </a:cubicBezTo>
                <a:cubicBezTo>
                  <a:pt x="367" y="956"/>
                  <a:pt x="367" y="956"/>
                  <a:pt x="368" y="956"/>
                </a:cubicBezTo>
                <a:cubicBezTo>
                  <a:pt x="368" y="957"/>
                  <a:pt x="368" y="958"/>
                  <a:pt x="368" y="958"/>
                </a:cubicBezTo>
                <a:cubicBezTo>
                  <a:pt x="371" y="962"/>
                  <a:pt x="373" y="967"/>
                  <a:pt x="376" y="971"/>
                </a:cubicBezTo>
                <a:cubicBezTo>
                  <a:pt x="376" y="971"/>
                  <a:pt x="377" y="972"/>
                  <a:pt x="377" y="972"/>
                </a:cubicBezTo>
                <a:cubicBezTo>
                  <a:pt x="377" y="972"/>
                  <a:pt x="376" y="971"/>
                  <a:pt x="376" y="971"/>
                </a:cubicBezTo>
                <a:cubicBezTo>
                  <a:pt x="376" y="972"/>
                  <a:pt x="374" y="973"/>
                  <a:pt x="374" y="972"/>
                </a:cubicBezTo>
                <a:cubicBezTo>
                  <a:pt x="363" y="970"/>
                  <a:pt x="350" y="972"/>
                  <a:pt x="338" y="972"/>
                </a:cubicBezTo>
                <a:cubicBezTo>
                  <a:pt x="337" y="973"/>
                  <a:pt x="335" y="976"/>
                  <a:pt x="335" y="978"/>
                </a:cubicBezTo>
                <a:cubicBezTo>
                  <a:pt x="334" y="981"/>
                  <a:pt x="330" y="983"/>
                  <a:pt x="330" y="985"/>
                </a:cubicBezTo>
                <a:cubicBezTo>
                  <a:pt x="330" y="991"/>
                  <a:pt x="331" y="996"/>
                  <a:pt x="334" y="998"/>
                </a:cubicBezTo>
                <a:cubicBezTo>
                  <a:pt x="335" y="1000"/>
                  <a:pt x="334" y="1005"/>
                  <a:pt x="332" y="1008"/>
                </a:cubicBezTo>
                <a:cubicBezTo>
                  <a:pt x="327" y="1018"/>
                  <a:pt x="322" y="1027"/>
                  <a:pt x="315" y="1036"/>
                </a:cubicBezTo>
                <a:cubicBezTo>
                  <a:pt x="307" y="1046"/>
                  <a:pt x="293" y="1053"/>
                  <a:pt x="285" y="1063"/>
                </a:cubicBezTo>
                <a:cubicBezTo>
                  <a:pt x="283" y="1069"/>
                  <a:pt x="281" y="1074"/>
                  <a:pt x="279" y="1078"/>
                </a:cubicBezTo>
                <a:cubicBezTo>
                  <a:pt x="267" y="1085"/>
                  <a:pt x="255" y="1092"/>
                  <a:pt x="244" y="1099"/>
                </a:cubicBezTo>
                <a:cubicBezTo>
                  <a:pt x="241" y="1108"/>
                  <a:pt x="240" y="1117"/>
                  <a:pt x="238" y="1127"/>
                </a:cubicBezTo>
                <a:cubicBezTo>
                  <a:pt x="235" y="1122"/>
                  <a:pt x="231" y="1121"/>
                  <a:pt x="226" y="1121"/>
                </a:cubicBezTo>
                <a:cubicBezTo>
                  <a:pt x="220" y="1118"/>
                  <a:pt x="215" y="1122"/>
                  <a:pt x="211" y="1127"/>
                </a:cubicBezTo>
                <a:cubicBezTo>
                  <a:pt x="211" y="1128"/>
                  <a:pt x="212" y="1129"/>
                  <a:pt x="212" y="1130"/>
                </a:cubicBezTo>
                <a:cubicBezTo>
                  <a:pt x="215" y="1136"/>
                  <a:pt x="217" y="1142"/>
                  <a:pt x="218" y="1149"/>
                </a:cubicBezTo>
                <a:cubicBezTo>
                  <a:pt x="219" y="1153"/>
                  <a:pt x="220" y="1157"/>
                  <a:pt x="223" y="1159"/>
                </a:cubicBezTo>
                <a:cubicBezTo>
                  <a:pt x="222" y="1167"/>
                  <a:pt x="221" y="1177"/>
                  <a:pt x="223" y="1186"/>
                </a:cubicBezTo>
                <a:cubicBezTo>
                  <a:pt x="218" y="1188"/>
                  <a:pt x="213" y="1189"/>
                  <a:pt x="209" y="1191"/>
                </a:cubicBezTo>
                <a:cubicBezTo>
                  <a:pt x="207" y="1193"/>
                  <a:pt x="203" y="1194"/>
                  <a:pt x="203" y="1195"/>
                </a:cubicBezTo>
                <a:cubicBezTo>
                  <a:pt x="202" y="1196"/>
                  <a:pt x="202" y="1196"/>
                  <a:pt x="202" y="1196"/>
                </a:cubicBezTo>
                <a:cubicBezTo>
                  <a:pt x="203" y="1199"/>
                  <a:pt x="206" y="1201"/>
                  <a:pt x="209" y="1201"/>
                </a:cubicBezTo>
                <a:cubicBezTo>
                  <a:pt x="216" y="1203"/>
                  <a:pt x="222" y="1204"/>
                  <a:pt x="230" y="1206"/>
                </a:cubicBezTo>
                <a:cubicBezTo>
                  <a:pt x="231" y="1206"/>
                  <a:pt x="231" y="1206"/>
                  <a:pt x="231" y="1206"/>
                </a:cubicBezTo>
                <a:cubicBezTo>
                  <a:pt x="234" y="1210"/>
                  <a:pt x="238" y="1217"/>
                  <a:pt x="245" y="1219"/>
                </a:cubicBezTo>
                <a:cubicBezTo>
                  <a:pt x="244" y="1219"/>
                  <a:pt x="244" y="1220"/>
                  <a:pt x="244" y="1220"/>
                </a:cubicBezTo>
                <a:cubicBezTo>
                  <a:pt x="243" y="1222"/>
                  <a:pt x="242" y="1224"/>
                  <a:pt x="242" y="1224"/>
                </a:cubicBezTo>
                <a:cubicBezTo>
                  <a:pt x="242" y="1226"/>
                  <a:pt x="243" y="1227"/>
                  <a:pt x="244" y="1228"/>
                </a:cubicBezTo>
                <a:cubicBezTo>
                  <a:pt x="245" y="1229"/>
                  <a:pt x="245" y="1229"/>
                  <a:pt x="245" y="1229"/>
                </a:cubicBezTo>
                <a:cubicBezTo>
                  <a:pt x="247" y="1230"/>
                  <a:pt x="248" y="1230"/>
                  <a:pt x="250" y="1230"/>
                </a:cubicBezTo>
                <a:cubicBezTo>
                  <a:pt x="255" y="1230"/>
                  <a:pt x="260" y="1229"/>
                  <a:pt x="264" y="1231"/>
                </a:cubicBezTo>
                <a:cubicBezTo>
                  <a:pt x="266" y="1233"/>
                  <a:pt x="272" y="1230"/>
                  <a:pt x="273" y="1233"/>
                </a:cubicBezTo>
                <a:cubicBezTo>
                  <a:pt x="274" y="1237"/>
                  <a:pt x="275" y="1242"/>
                  <a:pt x="279" y="1244"/>
                </a:cubicBezTo>
                <a:cubicBezTo>
                  <a:pt x="279" y="1244"/>
                  <a:pt x="279" y="1247"/>
                  <a:pt x="279" y="1247"/>
                </a:cubicBezTo>
                <a:cubicBezTo>
                  <a:pt x="278" y="1249"/>
                  <a:pt x="276" y="1249"/>
                  <a:pt x="276" y="1250"/>
                </a:cubicBezTo>
                <a:cubicBezTo>
                  <a:pt x="275" y="1255"/>
                  <a:pt x="273" y="1259"/>
                  <a:pt x="272" y="1264"/>
                </a:cubicBezTo>
                <a:cubicBezTo>
                  <a:pt x="274" y="1267"/>
                  <a:pt x="277" y="1270"/>
                  <a:pt x="278" y="1274"/>
                </a:cubicBezTo>
                <a:cubicBezTo>
                  <a:pt x="274" y="1277"/>
                  <a:pt x="269" y="1280"/>
                  <a:pt x="266" y="1283"/>
                </a:cubicBezTo>
                <a:cubicBezTo>
                  <a:pt x="268" y="1285"/>
                  <a:pt x="270" y="1285"/>
                  <a:pt x="270" y="1287"/>
                </a:cubicBezTo>
                <a:cubicBezTo>
                  <a:pt x="270" y="1291"/>
                  <a:pt x="269" y="1295"/>
                  <a:pt x="269" y="1299"/>
                </a:cubicBezTo>
                <a:cubicBezTo>
                  <a:pt x="270" y="1299"/>
                  <a:pt x="270" y="1300"/>
                  <a:pt x="270" y="1300"/>
                </a:cubicBezTo>
                <a:cubicBezTo>
                  <a:pt x="271" y="1302"/>
                  <a:pt x="273" y="1303"/>
                  <a:pt x="274" y="1304"/>
                </a:cubicBezTo>
                <a:cubicBezTo>
                  <a:pt x="277" y="1307"/>
                  <a:pt x="281" y="1310"/>
                  <a:pt x="284" y="1312"/>
                </a:cubicBezTo>
                <a:cubicBezTo>
                  <a:pt x="284" y="1313"/>
                  <a:pt x="284" y="1313"/>
                  <a:pt x="285" y="1313"/>
                </a:cubicBezTo>
                <a:cubicBezTo>
                  <a:pt x="285" y="1313"/>
                  <a:pt x="285" y="1313"/>
                  <a:pt x="285" y="1313"/>
                </a:cubicBezTo>
                <a:cubicBezTo>
                  <a:pt x="286" y="1317"/>
                  <a:pt x="286" y="1320"/>
                  <a:pt x="286" y="1323"/>
                </a:cubicBezTo>
                <a:cubicBezTo>
                  <a:pt x="287" y="1324"/>
                  <a:pt x="287" y="1324"/>
                  <a:pt x="287" y="1324"/>
                </a:cubicBezTo>
                <a:cubicBezTo>
                  <a:pt x="290" y="1327"/>
                  <a:pt x="290" y="1327"/>
                  <a:pt x="290" y="1327"/>
                </a:cubicBezTo>
                <a:cubicBezTo>
                  <a:pt x="294" y="1331"/>
                  <a:pt x="294" y="1331"/>
                  <a:pt x="294" y="1331"/>
                </a:cubicBezTo>
                <a:cubicBezTo>
                  <a:pt x="296" y="1329"/>
                  <a:pt x="300" y="1330"/>
                  <a:pt x="302" y="1329"/>
                </a:cubicBezTo>
                <a:cubicBezTo>
                  <a:pt x="307" y="1329"/>
                  <a:pt x="312" y="1329"/>
                  <a:pt x="317" y="1328"/>
                </a:cubicBezTo>
                <a:cubicBezTo>
                  <a:pt x="317" y="1328"/>
                  <a:pt x="317" y="1328"/>
                  <a:pt x="318" y="1328"/>
                </a:cubicBezTo>
                <a:cubicBezTo>
                  <a:pt x="318" y="1329"/>
                  <a:pt x="318" y="1329"/>
                  <a:pt x="319" y="1330"/>
                </a:cubicBezTo>
                <a:cubicBezTo>
                  <a:pt x="321" y="1333"/>
                  <a:pt x="326" y="1336"/>
                  <a:pt x="330" y="1337"/>
                </a:cubicBezTo>
                <a:cubicBezTo>
                  <a:pt x="331" y="1337"/>
                  <a:pt x="331" y="1337"/>
                  <a:pt x="331" y="1337"/>
                </a:cubicBezTo>
                <a:cubicBezTo>
                  <a:pt x="333" y="1337"/>
                  <a:pt x="335" y="1337"/>
                  <a:pt x="337" y="1338"/>
                </a:cubicBezTo>
                <a:cubicBezTo>
                  <a:pt x="342" y="1338"/>
                  <a:pt x="346" y="1338"/>
                  <a:pt x="351" y="1339"/>
                </a:cubicBezTo>
                <a:cubicBezTo>
                  <a:pt x="354" y="1340"/>
                  <a:pt x="354" y="1343"/>
                  <a:pt x="354" y="1345"/>
                </a:cubicBezTo>
                <a:cubicBezTo>
                  <a:pt x="356" y="1353"/>
                  <a:pt x="356" y="1361"/>
                  <a:pt x="361" y="1366"/>
                </a:cubicBezTo>
                <a:cubicBezTo>
                  <a:pt x="361" y="1366"/>
                  <a:pt x="361" y="1366"/>
                  <a:pt x="361" y="1366"/>
                </a:cubicBezTo>
                <a:cubicBezTo>
                  <a:pt x="362" y="1367"/>
                  <a:pt x="363" y="1369"/>
                  <a:pt x="364" y="1370"/>
                </a:cubicBezTo>
                <a:cubicBezTo>
                  <a:pt x="365" y="1374"/>
                  <a:pt x="365" y="1380"/>
                  <a:pt x="364" y="1385"/>
                </a:cubicBezTo>
                <a:cubicBezTo>
                  <a:pt x="364" y="1388"/>
                  <a:pt x="365" y="1391"/>
                  <a:pt x="366" y="1393"/>
                </a:cubicBezTo>
                <a:cubicBezTo>
                  <a:pt x="370" y="1401"/>
                  <a:pt x="374" y="1408"/>
                  <a:pt x="375" y="1419"/>
                </a:cubicBezTo>
                <a:cubicBezTo>
                  <a:pt x="376" y="1424"/>
                  <a:pt x="378" y="1429"/>
                  <a:pt x="380" y="1433"/>
                </a:cubicBezTo>
                <a:cubicBezTo>
                  <a:pt x="380" y="1433"/>
                  <a:pt x="380" y="1433"/>
                  <a:pt x="381" y="1433"/>
                </a:cubicBezTo>
                <a:cubicBezTo>
                  <a:pt x="381" y="1433"/>
                  <a:pt x="381" y="1434"/>
                  <a:pt x="381" y="1434"/>
                </a:cubicBezTo>
                <a:cubicBezTo>
                  <a:pt x="382" y="1435"/>
                  <a:pt x="386" y="1436"/>
                  <a:pt x="386" y="1438"/>
                </a:cubicBezTo>
                <a:cubicBezTo>
                  <a:pt x="384" y="1440"/>
                  <a:pt x="382" y="1443"/>
                  <a:pt x="382" y="1444"/>
                </a:cubicBezTo>
                <a:cubicBezTo>
                  <a:pt x="385" y="1451"/>
                  <a:pt x="385" y="1461"/>
                  <a:pt x="381" y="1467"/>
                </a:cubicBezTo>
                <a:cubicBezTo>
                  <a:pt x="378" y="1487"/>
                  <a:pt x="378" y="1487"/>
                  <a:pt x="378" y="1487"/>
                </a:cubicBezTo>
                <a:cubicBezTo>
                  <a:pt x="374" y="1493"/>
                  <a:pt x="369" y="1498"/>
                  <a:pt x="364" y="1503"/>
                </a:cubicBezTo>
                <a:cubicBezTo>
                  <a:pt x="363" y="1504"/>
                  <a:pt x="363" y="1508"/>
                  <a:pt x="362" y="1510"/>
                </a:cubicBezTo>
                <a:cubicBezTo>
                  <a:pt x="352" y="1524"/>
                  <a:pt x="343" y="1540"/>
                  <a:pt x="334" y="1557"/>
                </a:cubicBezTo>
                <a:cubicBezTo>
                  <a:pt x="335" y="1563"/>
                  <a:pt x="337" y="1572"/>
                  <a:pt x="334" y="1579"/>
                </a:cubicBezTo>
                <a:cubicBezTo>
                  <a:pt x="335" y="1580"/>
                  <a:pt x="336" y="1581"/>
                  <a:pt x="337" y="1582"/>
                </a:cubicBezTo>
                <a:cubicBezTo>
                  <a:pt x="340" y="1585"/>
                  <a:pt x="343" y="1587"/>
                  <a:pt x="346" y="1589"/>
                </a:cubicBezTo>
                <a:cubicBezTo>
                  <a:pt x="346" y="1590"/>
                  <a:pt x="346" y="1590"/>
                  <a:pt x="346" y="1590"/>
                </a:cubicBezTo>
                <a:cubicBezTo>
                  <a:pt x="345" y="1593"/>
                  <a:pt x="345" y="1596"/>
                  <a:pt x="342" y="1597"/>
                </a:cubicBezTo>
                <a:cubicBezTo>
                  <a:pt x="341" y="1597"/>
                  <a:pt x="340" y="1599"/>
                  <a:pt x="341" y="1600"/>
                </a:cubicBezTo>
                <a:cubicBezTo>
                  <a:pt x="344" y="1601"/>
                  <a:pt x="348" y="1600"/>
                  <a:pt x="351" y="1600"/>
                </a:cubicBezTo>
                <a:cubicBezTo>
                  <a:pt x="351" y="1600"/>
                  <a:pt x="351" y="1600"/>
                  <a:pt x="351" y="1600"/>
                </a:cubicBezTo>
                <a:cubicBezTo>
                  <a:pt x="352" y="1599"/>
                  <a:pt x="353" y="1601"/>
                  <a:pt x="354" y="1602"/>
                </a:cubicBezTo>
                <a:cubicBezTo>
                  <a:pt x="355" y="1603"/>
                  <a:pt x="356" y="1603"/>
                  <a:pt x="357" y="1603"/>
                </a:cubicBezTo>
                <a:cubicBezTo>
                  <a:pt x="357" y="1603"/>
                  <a:pt x="357" y="1603"/>
                  <a:pt x="357" y="1602"/>
                </a:cubicBezTo>
                <a:cubicBezTo>
                  <a:pt x="358" y="1603"/>
                  <a:pt x="358" y="1603"/>
                  <a:pt x="358" y="1603"/>
                </a:cubicBezTo>
                <a:cubicBezTo>
                  <a:pt x="358" y="1604"/>
                  <a:pt x="359" y="1605"/>
                  <a:pt x="360" y="1606"/>
                </a:cubicBezTo>
                <a:cubicBezTo>
                  <a:pt x="360" y="1606"/>
                  <a:pt x="361" y="1607"/>
                  <a:pt x="362" y="1607"/>
                </a:cubicBezTo>
                <a:cubicBezTo>
                  <a:pt x="363" y="1607"/>
                  <a:pt x="365" y="1607"/>
                  <a:pt x="366" y="1605"/>
                </a:cubicBezTo>
                <a:cubicBezTo>
                  <a:pt x="374" y="1607"/>
                  <a:pt x="383" y="1606"/>
                  <a:pt x="391" y="1607"/>
                </a:cubicBezTo>
                <a:cubicBezTo>
                  <a:pt x="392" y="1604"/>
                  <a:pt x="395" y="1605"/>
                  <a:pt x="397" y="1607"/>
                </a:cubicBezTo>
                <a:cubicBezTo>
                  <a:pt x="396" y="1610"/>
                  <a:pt x="398" y="1612"/>
                  <a:pt x="399" y="1614"/>
                </a:cubicBezTo>
                <a:cubicBezTo>
                  <a:pt x="400" y="1615"/>
                  <a:pt x="402" y="1616"/>
                  <a:pt x="405" y="1617"/>
                </a:cubicBezTo>
                <a:cubicBezTo>
                  <a:pt x="406" y="1615"/>
                  <a:pt x="410" y="1613"/>
                  <a:pt x="415" y="1614"/>
                </a:cubicBezTo>
                <a:cubicBezTo>
                  <a:pt x="415" y="1614"/>
                  <a:pt x="417" y="1616"/>
                  <a:pt x="417" y="1618"/>
                </a:cubicBezTo>
                <a:cubicBezTo>
                  <a:pt x="416" y="1619"/>
                  <a:pt x="416" y="1622"/>
                  <a:pt x="418" y="1621"/>
                </a:cubicBezTo>
                <a:cubicBezTo>
                  <a:pt x="423" y="1621"/>
                  <a:pt x="427" y="1621"/>
                  <a:pt x="433" y="1622"/>
                </a:cubicBezTo>
                <a:cubicBezTo>
                  <a:pt x="435" y="1620"/>
                  <a:pt x="440" y="1620"/>
                  <a:pt x="444" y="1622"/>
                </a:cubicBezTo>
                <a:cubicBezTo>
                  <a:pt x="445" y="1622"/>
                  <a:pt x="444" y="1625"/>
                  <a:pt x="445" y="1625"/>
                </a:cubicBezTo>
                <a:cubicBezTo>
                  <a:pt x="446" y="1626"/>
                  <a:pt x="451" y="1624"/>
                  <a:pt x="452" y="1625"/>
                </a:cubicBezTo>
                <a:cubicBezTo>
                  <a:pt x="454" y="1627"/>
                  <a:pt x="454" y="1632"/>
                  <a:pt x="455" y="1636"/>
                </a:cubicBezTo>
                <a:cubicBezTo>
                  <a:pt x="455" y="1637"/>
                  <a:pt x="453" y="1639"/>
                  <a:pt x="454" y="1641"/>
                </a:cubicBezTo>
                <a:cubicBezTo>
                  <a:pt x="454" y="1643"/>
                  <a:pt x="457" y="1642"/>
                  <a:pt x="458" y="1641"/>
                </a:cubicBezTo>
                <a:cubicBezTo>
                  <a:pt x="458" y="1643"/>
                  <a:pt x="458" y="1645"/>
                  <a:pt x="458" y="1646"/>
                </a:cubicBezTo>
                <a:cubicBezTo>
                  <a:pt x="459" y="1649"/>
                  <a:pt x="461" y="1647"/>
                  <a:pt x="463" y="1646"/>
                </a:cubicBezTo>
                <a:cubicBezTo>
                  <a:pt x="463" y="1649"/>
                  <a:pt x="463" y="1651"/>
                  <a:pt x="464" y="1652"/>
                </a:cubicBezTo>
                <a:cubicBezTo>
                  <a:pt x="464" y="1654"/>
                  <a:pt x="467" y="1654"/>
                  <a:pt x="468" y="1655"/>
                </a:cubicBezTo>
                <a:cubicBezTo>
                  <a:pt x="472" y="1656"/>
                  <a:pt x="467" y="1660"/>
                  <a:pt x="470" y="1662"/>
                </a:cubicBezTo>
                <a:cubicBezTo>
                  <a:pt x="480" y="1662"/>
                  <a:pt x="480" y="1662"/>
                  <a:pt x="480" y="1662"/>
                </a:cubicBezTo>
                <a:cubicBezTo>
                  <a:pt x="484" y="1662"/>
                  <a:pt x="487" y="1659"/>
                  <a:pt x="488" y="1656"/>
                </a:cubicBezTo>
                <a:cubicBezTo>
                  <a:pt x="491" y="1647"/>
                  <a:pt x="491" y="1639"/>
                  <a:pt x="487" y="1631"/>
                </a:cubicBezTo>
                <a:cubicBezTo>
                  <a:pt x="488" y="1623"/>
                  <a:pt x="494" y="1621"/>
                  <a:pt x="498" y="1616"/>
                </a:cubicBezTo>
                <a:cubicBezTo>
                  <a:pt x="501" y="1614"/>
                  <a:pt x="506" y="1614"/>
                  <a:pt x="508" y="1613"/>
                </a:cubicBezTo>
                <a:cubicBezTo>
                  <a:pt x="512" y="1611"/>
                  <a:pt x="515" y="1612"/>
                  <a:pt x="516" y="1613"/>
                </a:cubicBezTo>
                <a:cubicBezTo>
                  <a:pt x="520" y="1612"/>
                  <a:pt x="522" y="1608"/>
                  <a:pt x="523" y="1603"/>
                </a:cubicBezTo>
                <a:cubicBezTo>
                  <a:pt x="525" y="1603"/>
                  <a:pt x="527" y="1601"/>
                  <a:pt x="526" y="1598"/>
                </a:cubicBezTo>
                <a:cubicBezTo>
                  <a:pt x="525" y="1597"/>
                  <a:pt x="522" y="1598"/>
                  <a:pt x="521" y="1597"/>
                </a:cubicBezTo>
                <a:cubicBezTo>
                  <a:pt x="519" y="1592"/>
                  <a:pt x="515" y="1590"/>
                  <a:pt x="513" y="1586"/>
                </a:cubicBezTo>
                <a:cubicBezTo>
                  <a:pt x="513" y="1584"/>
                  <a:pt x="516" y="1582"/>
                  <a:pt x="517" y="1580"/>
                </a:cubicBezTo>
                <a:cubicBezTo>
                  <a:pt x="518" y="1578"/>
                  <a:pt x="518" y="1576"/>
                  <a:pt x="519" y="1575"/>
                </a:cubicBezTo>
                <a:cubicBezTo>
                  <a:pt x="522" y="1571"/>
                  <a:pt x="526" y="1567"/>
                  <a:pt x="530" y="1564"/>
                </a:cubicBezTo>
                <a:cubicBezTo>
                  <a:pt x="533" y="1563"/>
                  <a:pt x="535" y="1559"/>
                  <a:pt x="539" y="1560"/>
                </a:cubicBezTo>
                <a:cubicBezTo>
                  <a:pt x="546" y="1559"/>
                  <a:pt x="552" y="1554"/>
                  <a:pt x="555" y="1550"/>
                </a:cubicBezTo>
                <a:cubicBezTo>
                  <a:pt x="557" y="1547"/>
                  <a:pt x="555" y="1545"/>
                  <a:pt x="553" y="1544"/>
                </a:cubicBezTo>
                <a:cubicBezTo>
                  <a:pt x="554" y="1543"/>
                  <a:pt x="558" y="1544"/>
                  <a:pt x="559" y="1543"/>
                </a:cubicBezTo>
                <a:cubicBezTo>
                  <a:pt x="561" y="1542"/>
                  <a:pt x="560" y="1539"/>
                  <a:pt x="560" y="1537"/>
                </a:cubicBezTo>
                <a:cubicBezTo>
                  <a:pt x="555" y="1536"/>
                  <a:pt x="550" y="1535"/>
                  <a:pt x="548" y="1532"/>
                </a:cubicBezTo>
                <a:cubicBezTo>
                  <a:pt x="545" y="1532"/>
                  <a:pt x="543" y="1532"/>
                  <a:pt x="542" y="1530"/>
                </a:cubicBezTo>
                <a:cubicBezTo>
                  <a:pt x="541" y="1530"/>
                  <a:pt x="536" y="1529"/>
                  <a:pt x="535" y="1529"/>
                </a:cubicBezTo>
                <a:cubicBezTo>
                  <a:pt x="534" y="1529"/>
                  <a:pt x="531" y="1527"/>
                  <a:pt x="530" y="1526"/>
                </a:cubicBezTo>
                <a:cubicBezTo>
                  <a:pt x="529" y="1526"/>
                  <a:pt x="529" y="1525"/>
                  <a:pt x="529" y="1524"/>
                </a:cubicBezTo>
                <a:cubicBezTo>
                  <a:pt x="529" y="1522"/>
                  <a:pt x="527" y="1522"/>
                  <a:pt x="526" y="1523"/>
                </a:cubicBezTo>
                <a:cubicBezTo>
                  <a:pt x="526" y="1521"/>
                  <a:pt x="524" y="1520"/>
                  <a:pt x="524" y="1520"/>
                </a:cubicBezTo>
                <a:cubicBezTo>
                  <a:pt x="525" y="1516"/>
                  <a:pt x="523" y="1512"/>
                  <a:pt x="523" y="1509"/>
                </a:cubicBezTo>
                <a:cubicBezTo>
                  <a:pt x="527" y="1507"/>
                  <a:pt x="528" y="1503"/>
                  <a:pt x="527" y="1499"/>
                </a:cubicBezTo>
                <a:cubicBezTo>
                  <a:pt x="526" y="1495"/>
                  <a:pt x="525" y="1485"/>
                  <a:pt x="525" y="1478"/>
                </a:cubicBezTo>
                <a:cubicBezTo>
                  <a:pt x="525" y="1478"/>
                  <a:pt x="527" y="1478"/>
                  <a:pt x="528" y="1478"/>
                </a:cubicBezTo>
                <a:cubicBezTo>
                  <a:pt x="529" y="1478"/>
                  <a:pt x="530" y="1477"/>
                  <a:pt x="530" y="1476"/>
                </a:cubicBezTo>
                <a:cubicBezTo>
                  <a:pt x="530" y="1476"/>
                  <a:pt x="529" y="1474"/>
                  <a:pt x="529" y="1473"/>
                </a:cubicBezTo>
                <a:cubicBezTo>
                  <a:pt x="533" y="1472"/>
                  <a:pt x="533" y="1468"/>
                  <a:pt x="536" y="1467"/>
                </a:cubicBezTo>
                <a:cubicBezTo>
                  <a:pt x="539" y="1465"/>
                  <a:pt x="535" y="1463"/>
                  <a:pt x="536" y="1461"/>
                </a:cubicBezTo>
                <a:cubicBezTo>
                  <a:pt x="533" y="1461"/>
                  <a:pt x="530" y="1458"/>
                  <a:pt x="529" y="1456"/>
                </a:cubicBezTo>
                <a:cubicBezTo>
                  <a:pt x="527" y="1446"/>
                  <a:pt x="533" y="1439"/>
                  <a:pt x="538" y="1436"/>
                </a:cubicBezTo>
                <a:cubicBezTo>
                  <a:pt x="540" y="1435"/>
                  <a:pt x="540" y="1428"/>
                  <a:pt x="541" y="1427"/>
                </a:cubicBezTo>
                <a:cubicBezTo>
                  <a:pt x="543" y="1425"/>
                  <a:pt x="547" y="1424"/>
                  <a:pt x="548" y="1422"/>
                </a:cubicBezTo>
                <a:cubicBezTo>
                  <a:pt x="549" y="1420"/>
                  <a:pt x="547" y="1416"/>
                  <a:pt x="550" y="1417"/>
                </a:cubicBezTo>
                <a:cubicBezTo>
                  <a:pt x="554" y="1413"/>
                  <a:pt x="558" y="1409"/>
                  <a:pt x="563" y="1407"/>
                </a:cubicBezTo>
                <a:cubicBezTo>
                  <a:pt x="563" y="1405"/>
                  <a:pt x="563" y="1403"/>
                  <a:pt x="565" y="1404"/>
                </a:cubicBezTo>
                <a:cubicBezTo>
                  <a:pt x="566" y="1403"/>
                  <a:pt x="566" y="1401"/>
                  <a:pt x="567" y="1400"/>
                </a:cubicBezTo>
                <a:cubicBezTo>
                  <a:pt x="568" y="1398"/>
                  <a:pt x="570" y="1400"/>
                  <a:pt x="571" y="1401"/>
                </a:cubicBezTo>
                <a:cubicBezTo>
                  <a:pt x="573" y="1403"/>
                  <a:pt x="576" y="1405"/>
                  <a:pt x="578" y="1404"/>
                </a:cubicBezTo>
                <a:cubicBezTo>
                  <a:pt x="579" y="1404"/>
                  <a:pt x="580" y="1402"/>
                  <a:pt x="581" y="1401"/>
                </a:cubicBezTo>
                <a:cubicBezTo>
                  <a:pt x="583" y="1403"/>
                  <a:pt x="585" y="1405"/>
                  <a:pt x="587" y="1407"/>
                </a:cubicBezTo>
                <a:cubicBezTo>
                  <a:pt x="588" y="1408"/>
                  <a:pt x="593" y="1407"/>
                  <a:pt x="592" y="1404"/>
                </a:cubicBezTo>
                <a:cubicBezTo>
                  <a:pt x="592" y="1399"/>
                  <a:pt x="588" y="1396"/>
                  <a:pt x="587" y="1390"/>
                </a:cubicBezTo>
                <a:cubicBezTo>
                  <a:pt x="591" y="1385"/>
                  <a:pt x="591" y="1376"/>
                  <a:pt x="587" y="1372"/>
                </a:cubicBezTo>
                <a:cubicBezTo>
                  <a:pt x="586" y="1372"/>
                  <a:pt x="582" y="1373"/>
                  <a:pt x="581" y="1372"/>
                </a:cubicBezTo>
                <a:cubicBezTo>
                  <a:pt x="579" y="1371"/>
                  <a:pt x="577" y="1370"/>
                  <a:pt x="575" y="1368"/>
                </a:cubicBezTo>
                <a:cubicBezTo>
                  <a:pt x="572" y="1365"/>
                  <a:pt x="571" y="1359"/>
                  <a:pt x="569" y="1354"/>
                </a:cubicBezTo>
                <a:cubicBezTo>
                  <a:pt x="568" y="1352"/>
                  <a:pt x="572" y="1349"/>
                  <a:pt x="571" y="1347"/>
                </a:cubicBezTo>
                <a:cubicBezTo>
                  <a:pt x="570" y="1344"/>
                  <a:pt x="568" y="1343"/>
                  <a:pt x="567" y="1340"/>
                </a:cubicBezTo>
                <a:cubicBezTo>
                  <a:pt x="567" y="1339"/>
                  <a:pt x="568" y="1336"/>
                  <a:pt x="567" y="1334"/>
                </a:cubicBezTo>
                <a:cubicBezTo>
                  <a:pt x="566" y="1332"/>
                  <a:pt x="569" y="1332"/>
                  <a:pt x="569" y="1331"/>
                </a:cubicBezTo>
                <a:cubicBezTo>
                  <a:pt x="569" y="1329"/>
                  <a:pt x="568" y="1327"/>
                  <a:pt x="568" y="1325"/>
                </a:cubicBezTo>
                <a:cubicBezTo>
                  <a:pt x="568" y="1324"/>
                  <a:pt x="568" y="1322"/>
                  <a:pt x="570" y="1322"/>
                </a:cubicBezTo>
                <a:cubicBezTo>
                  <a:pt x="571" y="1322"/>
                  <a:pt x="574" y="1322"/>
                  <a:pt x="576" y="1322"/>
                </a:cubicBezTo>
                <a:cubicBezTo>
                  <a:pt x="576" y="1319"/>
                  <a:pt x="576" y="1316"/>
                  <a:pt x="575" y="1313"/>
                </a:cubicBezTo>
                <a:cubicBezTo>
                  <a:pt x="577" y="1311"/>
                  <a:pt x="578" y="1308"/>
                  <a:pt x="581" y="1307"/>
                </a:cubicBezTo>
                <a:cubicBezTo>
                  <a:pt x="582" y="1307"/>
                  <a:pt x="584" y="1307"/>
                  <a:pt x="585" y="1306"/>
                </a:cubicBezTo>
                <a:cubicBezTo>
                  <a:pt x="587" y="1308"/>
                  <a:pt x="588" y="1304"/>
                  <a:pt x="588" y="1304"/>
                </a:cubicBezTo>
                <a:cubicBezTo>
                  <a:pt x="588" y="1301"/>
                  <a:pt x="590" y="1299"/>
                  <a:pt x="593" y="1298"/>
                </a:cubicBezTo>
                <a:cubicBezTo>
                  <a:pt x="594" y="1298"/>
                  <a:pt x="595" y="1297"/>
                  <a:pt x="596" y="1298"/>
                </a:cubicBezTo>
                <a:cubicBezTo>
                  <a:pt x="598" y="1299"/>
                  <a:pt x="601" y="1300"/>
                  <a:pt x="602" y="1299"/>
                </a:cubicBezTo>
                <a:cubicBezTo>
                  <a:pt x="603" y="1296"/>
                  <a:pt x="606" y="1298"/>
                  <a:pt x="606" y="1298"/>
                </a:cubicBezTo>
                <a:cubicBezTo>
                  <a:pt x="611" y="1297"/>
                  <a:pt x="614" y="1295"/>
                  <a:pt x="616" y="1293"/>
                </a:cubicBezTo>
                <a:cubicBezTo>
                  <a:pt x="618" y="1293"/>
                  <a:pt x="619" y="1292"/>
                  <a:pt x="620" y="1291"/>
                </a:cubicBezTo>
                <a:cubicBezTo>
                  <a:pt x="621" y="1288"/>
                  <a:pt x="625" y="1289"/>
                  <a:pt x="627" y="1287"/>
                </a:cubicBezTo>
                <a:cubicBezTo>
                  <a:pt x="635" y="1282"/>
                  <a:pt x="646" y="1282"/>
                  <a:pt x="657" y="1280"/>
                </a:cubicBezTo>
                <a:cubicBezTo>
                  <a:pt x="657" y="1280"/>
                  <a:pt x="657" y="1280"/>
                  <a:pt x="657" y="1280"/>
                </a:cubicBezTo>
                <a:cubicBezTo>
                  <a:pt x="660" y="1280"/>
                  <a:pt x="662" y="1279"/>
                  <a:pt x="665" y="1279"/>
                </a:cubicBezTo>
                <a:cubicBezTo>
                  <a:pt x="666" y="1278"/>
                  <a:pt x="667" y="1280"/>
                  <a:pt x="667" y="1280"/>
                </a:cubicBezTo>
                <a:cubicBezTo>
                  <a:pt x="674" y="1280"/>
                  <a:pt x="679" y="1278"/>
                  <a:pt x="683" y="1276"/>
                </a:cubicBezTo>
                <a:cubicBezTo>
                  <a:pt x="691" y="1277"/>
                  <a:pt x="700" y="1275"/>
                  <a:pt x="702" y="1269"/>
                </a:cubicBezTo>
                <a:cubicBezTo>
                  <a:pt x="703" y="1267"/>
                  <a:pt x="702" y="1263"/>
                  <a:pt x="704" y="1265"/>
                </a:cubicBezTo>
                <a:cubicBezTo>
                  <a:pt x="706" y="1268"/>
                  <a:pt x="708" y="1270"/>
                  <a:pt x="711" y="1272"/>
                </a:cubicBezTo>
                <a:cubicBezTo>
                  <a:pt x="713" y="1273"/>
                  <a:pt x="712" y="1275"/>
                  <a:pt x="713" y="1276"/>
                </a:cubicBezTo>
                <a:cubicBezTo>
                  <a:pt x="713" y="1278"/>
                  <a:pt x="716" y="1278"/>
                  <a:pt x="718" y="1278"/>
                </a:cubicBezTo>
                <a:cubicBezTo>
                  <a:pt x="719" y="1278"/>
                  <a:pt x="719" y="1276"/>
                  <a:pt x="719" y="1275"/>
                </a:cubicBezTo>
                <a:cubicBezTo>
                  <a:pt x="721" y="1274"/>
                  <a:pt x="722" y="1272"/>
                  <a:pt x="724" y="1271"/>
                </a:cubicBezTo>
                <a:cubicBezTo>
                  <a:pt x="726" y="1270"/>
                  <a:pt x="728" y="1273"/>
                  <a:pt x="730" y="1274"/>
                </a:cubicBezTo>
                <a:cubicBezTo>
                  <a:pt x="732" y="1274"/>
                  <a:pt x="732" y="1276"/>
                  <a:pt x="731" y="1277"/>
                </a:cubicBezTo>
                <a:cubicBezTo>
                  <a:pt x="735" y="1277"/>
                  <a:pt x="737" y="1280"/>
                  <a:pt x="741" y="1281"/>
                </a:cubicBezTo>
                <a:cubicBezTo>
                  <a:pt x="739" y="1283"/>
                  <a:pt x="737" y="1287"/>
                  <a:pt x="739" y="1291"/>
                </a:cubicBezTo>
                <a:cubicBezTo>
                  <a:pt x="735" y="1294"/>
                  <a:pt x="738" y="1298"/>
                  <a:pt x="738" y="1302"/>
                </a:cubicBezTo>
                <a:cubicBezTo>
                  <a:pt x="737" y="1307"/>
                  <a:pt x="739" y="1312"/>
                  <a:pt x="737" y="1316"/>
                </a:cubicBezTo>
                <a:cubicBezTo>
                  <a:pt x="737" y="1317"/>
                  <a:pt x="738" y="1318"/>
                  <a:pt x="738" y="1318"/>
                </a:cubicBezTo>
                <a:cubicBezTo>
                  <a:pt x="738" y="1321"/>
                  <a:pt x="736" y="1324"/>
                  <a:pt x="737" y="1326"/>
                </a:cubicBezTo>
                <a:cubicBezTo>
                  <a:pt x="739" y="1328"/>
                  <a:pt x="735" y="1329"/>
                  <a:pt x="736" y="1332"/>
                </a:cubicBezTo>
                <a:cubicBezTo>
                  <a:pt x="734" y="1335"/>
                  <a:pt x="731" y="1338"/>
                  <a:pt x="732" y="1343"/>
                </a:cubicBezTo>
                <a:cubicBezTo>
                  <a:pt x="736" y="1342"/>
                  <a:pt x="740" y="1345"/>
                  <a:pt x="741" y="1348"/>
                </a:cubicBezTo>
                <a:cubicBezTo>
                  <a:pt x="743" y="1348"/>
                  <a:pt x="745" y="1347"/>
                  <a:pt x="746" y="1348"/>
                </a:cubicBezTo>
                <a:cubicBezTo>
                  <a:pt x="750" y="1350"/>
                  <a:pt x="752" y="1354"/>
                  <a:pt x="752" y="1358"/>
                </a:cubicBezTo>
                <a:cubicBezTo>
                  <a:pt x="752" y="1361"/>
                  <a:pt x="756" y="1360"/>
                  <a:pt x="757" y="1363"/>
                </a:cubicBezTo>
                <a:cubicBezTo>
                  <a:pt x="758" y="1363"/>
                  <a:pt x="761" y="1363"/>
                  <a:pt x="762" y="1363"/>
                </a:cubicBezTo>
                <a:cubicBezTo>
                  <a:pt x="767" y="1360"/>
                  <a:pt x="769" y="1354"/>
                  <a:pt x="772" y="1349"/>
                </a:cubicBezTo>
                <a:cubicBezTo>
                  <a:pt x="773" y="1346"/>
                  <a:pt x="771" y="1344"/>
                  <a:pt x="771" y="1341"/>
                </a:cubicBezTo>
                <a:cubicBezTo>
                  <a:pt x="771" y="1340"/>
                  <a:pt x="774" y="1339"/>
                  <a:pt x="775" y="1338"/>
                </a:cubicBezTo>
                <a:cubicBezTo>
                  <a:pt x="773" y="1336"/>
                  <a:pt x="776" y="1336"/>
                  <a:pt x="776" y="1338"/>
                </a:cubicBezTo>
                <a:cubicBezTo>
                  <a:pt x="778" y="1339"/>
                  <a:pt x="780" y="1338"/>
                  <a:pt x="781" y="1337"/>
                </a:cubicBezTo>
                <a:cubicBezTo>
                  <a:pt x="783" y="1335"/>
                  <a:pt x="785" y="1337"/>
                  <a:pt x="786" y="1337"/>
                </a:cubicBezTo>
                <a:cubicBezTo>
                  <a:pt x="788" y="1336"/>
                  <a:pt x="790" y="1335"/>
                  <a:pt x="791" y="1333"/>
                </a:cubicBezTo>
                <a:cubicBezTo>
                  <a:pt x="795" y="1334"/>
                  <a:pt x="801" y="1334"/>
                  <a:pt x="803" y="1330"/>
                </a:cubicBezTo>
                <a:cubicBezTo>
                  <a:pt x="804" y="1330"/>
                  <a:pt x="806" y="1330"/>
                  <a:pt x="806" y="1329"/>
                </a:cubicBezTo>
                <a:cubicBezTo>
                  <a:pt x="806" y="1328"/>
                  <a:pt x="806" y="1324"/>
                  <a:pt x="806" y="1323"/>
                </a:cubicBezTo>
                <a:cubicBezTo>
                  <a:pt x="808" y="1323"/>
                  <a:pt x="811" y="1323"/>
                  <a:pt x="813" y="1321"/>
                </a:cubicBezTo>
                <a:cubicBezTo>
                  <a:pt x="816" y="1321"/>
                  <a:pt x="816" y="1321"/>
                  <a:pt x="816" y="1321"/>
                </a:cubicBezTo>
                <a:cubicBezTo>
                  <a:pt x="818" y="1319"/>
                  <a:pt x="822" y="1318"/>
                  <a:pt x="822" y="1317"/>
                </a:cubicBezTo>
                <a:cubicBezTo>
                  <a:pt x="824" y="1309"/>
                  <a:pt x="828" y="1304"/>
                  <a:pt x="836" y="1302"/>
                </a:cubicBezTo>
                <a:cubicBezTo>
                  <a:pt x="837" y="1299"/>
                  <a:pt x="840" y="1296"/>
                  <a:pt x="843" y="1295"/>
                </a:cubicBezTo>
                <a:cubicBezTo>
                  <a:pt x="848" y="1283"/>
                  <a:pt x="848" y="1283"/>
                  <a:pt x="848" y="1283"/>
                </a:cubicBezTo>
                <a:cubicBezTo>
                  <a:pt x="849" y="1280"/>
                  <a:pt x="850" y="1285"/>
                  <a:pt x="850" y="1285"/>
                </a:cubicBezTo>
                <a:cubicBezTo>
                  <a:pt x="850" y="1297"/>
                  <a:pt x="850" y="1297"/>
                  <a:pt x="850" y="1297"/>
                </a:cubicBezTo>
                <a:cubicBezTo>
                  <a:pt x="856" y="1298"/>
                  <a:pt x="856" y="1298"/>
                  <a:pt x="856" y="1298"/>
                </a:cubicBezTo>
                <a:cubicBezTo>
                  <a:pt x="857" y="1300"/>
                  <a:pt x="854" y="1299"/>
                  <a:pt x="852" y="1300"/>
                </a:cubicBezTo>
                <a:cubicBezTo>
                  <a:pt x="849" y="1300"/>
                  <a:pt x="848" y="1302"/>
                  <a:pt x="846" y="1305"/>
                </a:cubicBezTo>
                <a:cubicBezTo>
                  <a:pt x="845" y="1307"/>
                  <a:pt x="844" y="1309"/>
                  <a:pt x="842" y="1310"/>
                </a:cubicBezTo>
                <a:cubicBezTo>
                  <a:pt x="840" y="1310"/>
                  <a:pt x="838" y="1310"/>
                  <a:pt x="837" y="1310"/>
                </a:cubicBezTo>
                <a:cubicBezTo>
                  <a:pt x="836" y="1308"/>
                  <a:pt x="834" y="1308"/>
                  <a:pt x="832" y="1309"/>
                </a:cubicBezTo>
                <a:cubicBezTo>
                  <a:pt x="831" y="1310"/>
                  <a:pt x="830" y="1312"/>
                  <a:pt x="828" y="1314"/>
                </a:cubicBezTo>
                <a:cubicBezTo>
                  <a:pt x="828" y="1316"/>
                  <a:pt x="827" y="1318"/>
                  <a:pt x="826" y="1319"/>
                </a:cubicBezTo>
                <a:cubicBezTo>
                  <a:pt x="828" y="1322"/>
                  <a:pt x="831" y="1323"/>
                  <a:pt x="832" y="1325"/>
                </a:cubicBezTo>
                <a:cubicBezTo>
                  <a:pt x="834" y="1325"/>
                  <a:pt x="835" y="1325"/>
                  <a:pt x="835" y="1327"/>
                </a:cubicBezTo>
                <a:cubicBezTo>
                  <a:pt x="842" y="1330"/>
                  <a:pt x="854" y="1332"/>
                  <a:pt x="863" y="1331"/>
                </a:cubicBezTo>
                <a:cubicBezTo>
                  <a:pt x="867" y="1331"/>
                  <a:pt x="871" y="1333"/>
                  <a:pt x="875" y="1332"/>
                </a:cubicBezTo>
                <a:cubicBezTo>
                  <a:pt x="880" y="1331"/>
                  <a:pt x="885" y="1328"/>
                  <a:pt x="886" y="1322"/>
                </a:cubicBezTo>
                <a:cubicBezTo>
                  <a:pt x="886" y="1320"/>
                  <a:pt x="889" y="1322"/>
                  <a:pt x="891" y="1319"/>
                </a:cubicBezTo>
                <a:cubicBezTo>
                  <a:pt x="900" y="1318"/>
                  <a:pt x="900" y="1318"/>
                  <a:pt x="900" y="1318"/>
                </a:cubicBezTo>
                <a:cubicBezTo>
                  <a:pt x="903" y="1318"/>
                  <a:pt x="905" y="1320"/>
                  <a:pt x="906" y="1322"/>
                </a:cubicBezTo>
                <a:cubicBezTo>
                  <a:pt x="906" y="1324"/>
                  <a:pt x="906" y="1327"/>
                  <a:pt x="904" y="1328"/>
                </a:cubicBezTo>
                <a:cubicBezTo>
                  <a:pt x="905" y="1332"/>
                  <a:pt x="911" y="1335"/>
                  <a:pt x="916" y="1335"/>
                </a:cubicBezTo>
                <a:cubicBezTo>
                  <a:pt x="917" y="1335"/>
                  <a:pt x="919" y="1332"/>
                  <a:pt x="921" y="1331"/>
                </a:cubicBezTo>
                <a:cubicBezTo>
                  <a:pt x="921" y="1329"/>
                  <a:pt x="920" y="1326"/>
                  <a:pt x="922" y="1325"/>
                </a:cubicBezTo>
                <a:cubicBezTo>
                  <a:pt x="925" y="1323"/>
                  <a:pt x="928" y="1321"/>
                  <a:pt x="933" y="1322"/>
                </a:cubicBezTo>
                <a:cubicBezTo>
                  <a:pt x="933" y="1319"/>
                  <a:pt x="934" y="1316"/>
                  <a:pt x="937" y="1313"/>
                </a:cubicBezTo>
                <a:cubicBezTo>
                  <a:pt x="938" y="1313"/>
                  <a:pt x="939" y="1314"/>
                  <a:pt x="940" y="1313"/>
                </a:cubicBezTo>
                <a:cubicBezTo>
                  <a:pt x="940" y="1312"/>
                  <a:pt x="941" y="1308"/>
                  <a:pt x="943" y="1310"/>
                </a:cubicBezTo>
                <a:cubicBezTo>
                  <a:pt x="946" y="1312"/>
                  <a:pt x="951" y="1314"/>
                  <a:pt x="954" y="1310"/>
                </a:cubicBezTo>
                <a:cubicBezTo>
                  <a:pt x="954" y="1310"/>
                  <a:pt x="956" y="1310"/>
                  <a:pt x="956" y="1310"/>
                </a:cubicBezTo>
                <a:cubicBezTo>
                  <a:pt x="958" y="1309"/>
                  <a:pt x="962" y="1316"/>
                  <a:pt x="969" y="1315"/>
                </a:cubicBezTo>
                <a:cubicBezTo>
                  <a:pt x="969" y="1316"/>
                  <a:pt x="969" y="1317"/>
                  <a:pt x="971" y="1318"/>
                </a:cubicBezTo>
                <a:cubicBezTo>
                  <a:pt x="973" y="1321"/>
                  <a:pt x="978" y="1323"/>
                  <a:pt x="983" y="1323"/>
                </a:cubicBezTo>
                <a:cubicBezTo>
                  <a:pt x="989" y="1323"/>
                  <a:pt x="993" y="1327"/>
                  <a:pt x="996" y="1329"/>
                </a:cubicBezTo>
                <a:cubicBezTo>
                  <a:pt x="1004" y="1330"/>
                  <a:pt x="1010" y="1334"/>
                  <a:pt x="1013" y="1337"/>
                </a:cubicBezTo>
                <a:cubicBezTo>
                  <a:pt x="1019" y="1337"/>
                  <a:pt x="1024" y="1337"/>
                  <a:pt x="1027" y="1335"/>
                </a:cubicBezTo>
                <a:cubicBezTo>
                  <a:pt x="1030" y="1338"/>
                  <a:pt x="1033" y="1337"/>
                  <a:pt x="1035" y="1336"/>
                </a:cubicBezTo>
                <a:cubicBezTo>
                  <a:pt x="1039" y="1340"/>
                  <a:pt x="1045" y="1339"/>
                  <a:pt x="1049" y="1336"/>
                </a:cubicBezTo>
                <a:cubicBezTo>
                  <a:pt x="1054" y="1335"/>
                  <a:pt x="1061" y="1335"/>
                  <a:pt x="1065" y="1332"/>
                </a:cubicBezTo>
                <a:cubicBezTo>
                  <a:pt x="1066" y="1330"/>
                  <a:pt x="1070" y="1328"/>
                  <a:pt x="1072" y="1329"/>
                </a:cubicBezTo>
                <a:cubicBezTo>
                  <a:pt x="1081" y="1328"/>
                  <a:pt x="1085" y="1325"/>
                  <a:pt x="1089" y="1321"/>
                </a:cubicBezTo>
                <a:cubicBezTo>
                  <a:pt x="1094" y="1321"/>
                  <a:pt x="1098" y="1321"/>
                  <a:pt x="1101" y="1319"/>
                </a:cubicBezTo>
                <a:cubicBezTo>
                  <a:pt x="1104" y="1322"/>
                  <a:pt x="1109" y="1320"/>
                  <a:pt x="1112" y="1319"/>
                </a:cubicBezTo>
                <a:cubicBezTo>
                  <a:pt x="1118" y="1321"/>
                  <a:pt x="1120" y="1318"/>
                  <a:pt x="1122" y="1316"/>
                </a:cubicBezTo>
                <a:cubicBezTo>
                  <a:pt x="1124" y="1314"/>
                  <a:pt x="1129" y="1312"/>
                  <a:pt x="1127" y="1309"/>
                </a:cubicBezTo>
                <a:cubicBezTo>
                  <a:pt x="1125" y="1307"/>
                  <a:pt x="1126" y="1304"/>
                  <a:pt x="1128" y="1303"/>
                </a:cubicBezTo>
                <a:cubicBezTo>
                  <a:pt x="1130" y="1301"/>
                  <a:pt x="1133" y="1302"/>
                  <a:pt x="1136" y="1300"/>
                </a:cubicBezTo>
                <a:cubicBezTo>
                  <a:pt x="1136" y="1301"/>
                  <a:pt x="1135" y="1303"/>
                  <a:pt x="1137" y="1304"/>
                </a:cubicBezTo>
                <a:cubicBezTo>
                  <a:pt x="1140" y="1304"/>
                  <a:pt x="1141" y="1307"/>
                  <a:pt x="1144" y="1307"/>
                </a:cubicBezTo>
                <a:cubicBezTo>
                  <a:pt x="1146" y="1306"/>
                  <a:pt x="1149" y="1306"/>
                  <a:pt x="1151" y="1306"/>
                </a:cubicBezTo>
                <a:cubicBezTo>
                  <a:pt x="1151" y="1308"/>
                  <a:pt x="1152" y="1310"/>
                  <a:pt x="1153" y="1310"/>
                </a:cubicBezTo>
                <a:cubicBezTo>
                  <a:pt x="1163" y="1310"/>
                  <a:pt x="1163" y="1310"/>
                  <a:pt x="1163" y="1310"/>
                </a:cubicBezTo>
                <a:cubicBezTo>
                  <a:pt x="1165" y="1311"/>
                  <a:pt x="1169" y="1313"/>
                  <a:pt x="1171" y="1312"/>
                </a:cubicBezTo>
                <a:cubicBezTo>
                  <a:pt x="1172" y="1314"/>
                  <a:pt x="1173" y="1317"/>
                  <a:pt x="1175" y="1317"/>
                </a:cubicBezTo>
                <a:cubicBezTo>
                  <a:pt x="1180" y="1315"/>
                  <a:pt x="1185" y="1310"/>
                  <a:pt x="1185" y="1303"/>
                </a:cubicBezTo>
                <a:cubicBezTo>
                  <a:pt x="1185" y="1302"/>
                  <a:pt x="1184" y="1302"/>
                  <a:pt x="1183" y="1301"/>
                </a:cubicBezTo>
                <a:cubicBezTo>
                  <a:pt x="1183" y="1296"/>
                  <a:pt x="1183" y="1296"/>
                  <a:pt x="1183" y="1296"/>
                </a:cubicBezTo>
                <a:cubicBezTo>
                  <a:pt x="1186" y="1297"/>
                  <a:pt x="1187" y="1293"/>
                  <a:pt x="1189" y="1293"/>
                </a:cubicBezTo>
                <a:cubicBezTo>
                  <a:pt x="1192" y="1293"/>
                  <a:pt x="1194" y="1292"/>
                  <a:pt x="1197" y="1291"/>
                </a:cubicBezTo>
                <a:cubicBezTo>
                  <a:pt x="1200" y="1289"/>
                  <a:pt x="1204" y="1289"/>
                  <a:pt x="1209" y="1289"/>
                </a:cubicBezTo>
                <a:cubicBezTo>
                  <a:pt x="1211" y="1289"/>
                  <a:pt x="1212" y="1284"/>
                  <a:pt x="1214" y="1281"/>
                </a:cubicBezTo>
                <a:cubicBezTo>
                  <a:pt x="1217" y="1282"/>
                  <a:pt x="1221" y="1284"/>
                  <a:pt x="1226" y="1283"/>
                </a:cubicBezTo>
                <a:cubicBezTo>
                  <a:pt x="1228" y="1282"/>
                  <a:pt x="1229" y="1285"/>
                  <a:pt x="1230" y="1284"/>
                </a:cubicBezTo>
                <a:cubicBezTo>
                  <a:pt x="1233" y="1282"/>
                  <a:pt x="1234" y="1280"/>
                  <a:pt x="1235" y="1277"/>
                </a:cubicBezTo>
                <a:cubicBezTo>
                  <a:pt x="1231" y="1276"/>
                  <a:pt x="1231" y="1273"/>
                  <a:pt x="1231" y="1271"/>
                </a:cubicBezTo>
                <a:cubicBezTo>
                  <a:pt x="1230" y="1264"/>
                  <a:pt x="1230" y="1258"/>
                  <a:pt x="1227" y="1253"/>
                </a:cubicBezTo>
                <a:cubicBezTo>
                  <a:pt x="1235" y="1250"/>
                  <a:pt x="1235" y="1250"/>
                  <a:pt x="1235" y="1250"/>
                </a:cubicBezTo>
                <a:cubicBezTo>
                  <a:pt x="1234" y="1248"/>
                  <a:pt x="1234" y="1247"/>
                  <a:pt x="1236" y="1248"/>
                </a:cubicBezTo>
                <a:cubicBezTo>
                  <a:pt x="1238" y="1249"/>
                  <a:pt x="1240" y="1249"/>
                  <a:pt x="1241" y="1247"/>
                </a:cubicBezTo>
                <a:cubicBezTo>
                  <a:pt x="1241" y="1245"/>
                  <a:pt x="1242" y="1242"/>
                  <a:pt x="1245" y="1241"/>
                </a:cubicBezTo>
                <a:cubicBezTo>
                  <a:pt x="1243" y="1238"/>
                  <a:pt x="1247" y="1236"/>
                  <a:pt x="1249" y="1235"/>
                </a:cubicBezTo>
                <a:cubicBezTo>
                  <a:pt x="1254" y="1231"/>
                  <a:pt x="1259" y="1228"/>
                  <a:pt x="1266" y="1229"/>
                </a:cubicBezTo>
                <a:cubicBezTo>
                  <a:pt x="1271" y="1226"/>
                  <a:pt x="1274" y="1224"/>
                  <a:pt x="1279" y="1223"/>
                </a:cubicBezTo>
                <a:cubicBezTo>
                  <a:pt x="1280" y="1223"/>
                  <a:pt x="1280" y="1224"/>
                  <a:pt x="1280" y="1225"/>
                </a:cubicBezTo>
                <a:cubicBezTo>
                  <a:pt x="1280" y="1227"/>
                  <a:pt x="1282" y="1227"/>
                  <a:pt x="1283" y="1226"/>
                </a:cubicBezTo>
                <a:cubicBezTo>
                  <a:pt x="1289" y="1226"/>
                  <a:pt x="1293" y="1224"/>
                  <a:pt x="1298" y="1224"/>
                </a:cubicBezTo>
                <a:cubicBezTo>
                  <a:pt x="1300" y="1221"/>
                  <a:pt x="1302" y="1221"/>
                  <a:pt x="1304" y="1221"/>
                </a:cubicBezTo>
                <a:cubicBezTo>
                  <a:pt x="1305" y="1219"/>
                  <a:pt x="1308" y="1220"/>
                  <a:pt x="1311" y="1219"/>
                </a:cubicBezTo>
                <a:cubicBezTo>
                  <a:pt x="1312" y="1218"/>
                  <a:pt x="1313" y="1219"/>
                  <a:pt x="1314" y="1219"/>
                </a:cubicBezTo>
                <a:cubicBezTo>
                  <a:pt x="1317" y="1217"/>
                  <a:pt x="1320" y="1220"/>
                  <a:pt x="1323" y="1222"/>
                </a:cubicBezTo>
                <a:cubicBezTo>
                  <a:pt x="1324" y="1223"/>
                  <a:pt x="1327" y="1221"/>
                  <a:pt x="1327" y="1221"/>
                </a:cubicBezTo>
                <a:cubicBezTo>
                  <a:pt x="1337" y="1221"/>
                  <a:pt x="1342" y="1222"/>
                  <a:pt x="1349" y="1223"/>
                </a:cubicBezTo>
                <a:cubicBezTo>
                  <a:pt x="1351" y="1224"/>
                  <a:pt x="1355" y="1221"/>
                  <a:pt x="1358" y="1220"/>
                </a:cubicBezTo>
                <a:cubicBezTo>
                  <a:pt x="1365" y="1219"/>
                  <a:pt x="1370" y="1224"/>
                  <a:pt x="1373" y="1228"/>
                </a:cubicBezTo>
                <a:cubicBezTo>
                  <a:pt x="1378" y="1228"/>
                  <a:pt x="1382" y="1231"/>
                  <a:pt x="1387" y="1230"/>
                </a:cubicBezTo>
                <a:cubicBezTo>
                  <a:pt x="1387" y="1232"/>
                  <a:pt x="1391" y="1234"/>
                  <a:pt x="1394" y="1234"/>
                </a:cubicBezTo>
                <a:cubicBezTo>
                  <a:pt x="1397" y="1234"/>
                  <a:pt x="1399" y="1235"/>
                  <a:pt x="1402" y="1236"/>
                </a:cubicBezTo>
                <a:cubicBezTo>
                  <a:pt x="1404" y="1238"/>
                  <a:pt x="1407" y="1236"/>
                  <a:pt x="1409" y="1235"/>
                </a:cubicBezTo>
                <a:cubicBezTo>
                  <a:pt x="1412" y="1235"/>
                  <a:pt x="1416" y="1236"/>
                  <a:pt x="1417" y="1234"/>
                </a:cubicBezTo>
                <a:cubicBezTo>
                  <a:pt x="1418" y="1231"/>
                  <a:pt x="1421" y="1233"/>
                  <a:pt x="1421" y="1232"/>
                </a:cubicBezTo>
                <a:cubicBezTo>
                  <a:pt x="1424" y="1228"/>
                  <a:pt x="1433" y="1229"/>
                  <a:pt x="1437" y="1233"/>
                </a:cubicBezTo>
                <a:cubicBezTo>
                  <a:pt x="1446" y="1232"/>
                  <a:pt x="1456" y="1232"/>
                  <a:pt x="1462" y="1237"/>
                </a:cubicBezTo>
                <a:cubicBezTo>
                  <a:pt x="1468" y="1236"/>
                  <a:pt x="1471" y="1233"/>
                  <a:pt x="1475" y="1230"/>
                </a:cubicBezTo>
                <a:cubicBezTo>
                  <a:pt x="1476" y="1228"/>
                  <a:pt x="1477" y="1231"/>
                  <a:pt x="1478" y="1231"/>
                </a:cubicBezTo>
                <a:cubicBezTo>
                  <a:pt x="1480" y="1231"/>
                  <a:pt x="1483" y="1229"/>
                  <a:pt x="1486" y="1230"/>
                </a:cubicBezTo>
                <a:cubicBezTo>
                  <a:pt x="1496" y="1232"/>
                  <a:pt x="1496" y="1232"/>
                  <a:pt x="1496" y="1232"/>
                </a:cubicBezTo>
                <a:cubicBezTo>
                  <a:pt x="1501" y="1233"/>
                  <a:pt x="1505" y="1233"/>
                  <a:pt x="1508" y="1231"/>
                </a:cubicBezTo>
                <a:cubicBezTo>
                  <a:pt x="1508" y="1232"/>
                  <a:pt x="1508" y="1234"/>
                  <a:pt x="1508" y="1235"/>
                </a:cubicBezTo>
                <a:cubicBezTo>
                  <a:pt x="1509" y="1237"/>
                  <a:pt x="1511" y="1239"/>
                  <a:pt x="1513" y="1238"/>
                </a:cubicBezTo>
                <a:cubicBezTo>
                  <a:pt x="1520" y="1235"/>
                  <a:pt x="1531" y="1234"/>
                  <a:pt x="1538" y="1238"/>
                </a:cubicBezTo>
                <a:cubicBezTo>
                  <a:pt x="1565" y="1249"/>
                  <a:pt x="1593" y="1261"/>
                  <a:pt x="1615" y="1277"/>
                </a:cubicBezTo>
                <a:cubicBezTo>
                  <a:pt x="1616" y="1277"/>
                  <a:pt x="1616" y="1276"/>
                  <a:pt x="1616" y="1276"/>
                </a:cubicBezTo>
                <a:cubicBezTo>
                  <a:pt x="1616" y="1276"/>
                  <a:pt x="1616" y="1277"/>
                  <a:pt x="1615" y="1277"/>
                </a:cubicBezTo>
                <a:cubicBezTo>
                  <a:pt x="1628" y="1287"/>
                  <a:pt x="1642" y="1294"/>
                  <a:pt x="1654" y="1304"/>
                </a:cubicBezTo>
                <a:cubicBezTo>
                  <a:pt x="1689" y="1334"/>
                  <a:pt x="1689" y="1334"/>
                  <a:pt x="1689" y="1334"/>
                </a:cubicBezTo>
                <a:cubicBezTo>
                  <a:pt x="1694" y="1341"/>
                  <a:pt x="1699" y="1348"/>
                  <a:pt x="1701" y="1359"/>
                </a:cubicBezTo>
                <a:cubicBezTo>
                  <a:pt x="1701" y="1360"/>
                  <a:pt x="1701" y="1364"/>
                  <a:pt x="1699" y="1364"/>
                </a:cubicBezTo>
                <a:cubicBezTo>
                  <a:pt x="1694" y="1366"/>
                  <a:pt x="1690" y="1369"/>
                  <a:pt x="1687" y="1374"/>
                </a:cubicBezTo>
                <a:cubicBezTo>
                  <a:pt x="1686" y="1375"/>
                  <a:pt x="1690" y="1378"/>
                  <a:pt x="1692" y="1379"/>
                </a:cubicBezTo>
                <a:cubicBezTo>
                  <a:pt x="1694" y="1381"/>
                  <a:pt x="1694" y="1383"/>
                  <a:pt x="1694" y="1386"/>
                </a:cubicBezTo>
                <a:cubicBezTo>
                  <a:pt x="1692" y="1385"/>
                  <a:pt x="1690" y="1386"/>
                  <a:pt x="1690" y="1388"/>
                </a:cubicBezTo>
                <a:cubicBezTo>
                  <a:pt x="1687" y="1389"/>
                  <a:pt x="1688" y="1392"/>
                  <a:pt x="1688" y="1394"/>
                </a:cubicBezTo>
                <a:cubicBezTo>
                  <a:pt x="1691" y="1396"/>
                  <a:pt x="1692" y="1399"/>
                  <a:pt x="1694" y="1401"/>
                </a:cubicBezTo>
                <a:cubicBezTo>
                  <a:pt x="1700" y="1401"/>
                  <a:pt x="1703" y="1400"/>
                  <a:pt x="1705" y="1398"/>
                </a:cubicBezTo>
                <a:cubicBezTo>
                  <a:pt x="1707" y="1397"/>
                  <a:pt x="1707" y="1396"/>
                  <a:pt x="1707" y="1395"/>
                </a:cubicBezTo>
                <a:cubicBezTo>
                  <a:pt x="1707" y="1393"/>
                  <a:pt x="1706" y="1392"/>
                  <a:pt x="1705" y="1391"/>
                </a:cubicBezTo>
                <a:cubicBezTo>
                  <a:pt x="1710" y="1388"/>
                  <a:pt x="1717" y="1386"/>
                  <a:pt x="1721" y="1382"/>
                </a:cubicBezTo>
                <a:cubicBezTo>
                  <a:pt x="1724" y="1381"/>
                  <a:pt x="1727" y="1379"/>
                  <a:pt x="1730" y="1379"/>
                </a:cubicBezTo>
                <a:cubicBezTo>
                  <a:pt x="1734" y="1380"/>
                  <a:pt x="1738" y="1380"/>
                  <a:pt x="1743" y="1380"/>
                </a:cubicBezTo>
                <a:cubicBezTo>
                  <a:pt x="1746" y="1382"/>
                  <a:pt x="1750" y="1381"/>
                  <a:pt x="1754" y="1380"/>
                </a:cubicBezTo>
                <a:cubicBezTo>
                  <a:pt x="1757" y="1379"/>
                  <a:pt x="1758" y="1383"/>
                  <a:pt x="1761" y="1382"/>
                </a:cubicBezTo>
                <a:cubicBezTo>
                  <a:pt x="1773" y="1383"/>
                  <a:pt x="1773" y="1383"/>
                  <a:pt x="1773" y="1383"/>
                </a:cubicBezTo>
                <a:cubicBezTo>
                  <a:pt x="1775" y="1383"/>
                  <a:pt x="1773" y="1379"/>
                  <a:pt x="1773" y="1378"/>
                </a:cubicBezTo>
                <a:cubicBezTo>
                  <a:pt x="1771" y="1361"/>
                  <a:pt x="1771" y="1361"/>
                  <a:pt x="1771" y="1361"/>
                </a:cubicBezTo>
                <a:cubicBezTo>
                  <a:pt x="1768" y="1355"/>
                  <a:pt x="1762" y="1352"/>
                  <a:pt x="1756" y="1348"/>
                </a:cubicBezTo>
                <a:cubicBezTo>
                  <a:pt x="1752" y="1345"/>
                  <a:pt x="1749" y="1339"/>
                  <a:pt x="1749" y="1332"/>
                </a:cubicBezTo>
                <a:cubicBezTo>
                  <a:pt x="1749" y="1331"/>
                  <a:pt x="1750" y="1329"/>
                  <a:pt x="1750" y="1329"/>
                </a:cubicBezTo>
                <a:cubicBezTo>
                  <a:pt x="1753" y="1327"/>
                  <a:pt x="1755" y="1323"/>
                  <a:pt x="1758" y="1321"/>
                </a:cubicBezTo>
                <a:cubicBezTo>
                  <a:pt x="1762" y="1319"/>
                  <a:pt x="1766" y="1316"/>
                  <a:pt x="1770" y="1314"/>
                </a:cubicBezTo>
                <a:cubicBezTo>
                  <a:pt x="1770" y="1311"/>
                  <a:pt x="1770" y="1311"/>
                  <a:pt x="1770" y="1311"/>
                </a:cubicBezTo>
                <a:cubicBezTo>
                  <a:pt x="1773" y="1310"/>
                  <a:pt x="1776" y="1307"/>
                  <a:pt x="1780" y="1308"/>
                </a:cubicBezTo>
                <a:cubicBezTo>
                  <a:pt x="1791" y="1307"/>
                  <a:pt x="1795" y="1302"/>
                  <a:pt x="1803" y="1300"/>
                </a:cubicBezTo>
                <a:cubicBezTo>
                  <a:pt x="1809" y="1303"/>
                  <a:pt x="1814" y="1299"/>
                  <a:pt x="1816" y="1296"/>
                </a:cubicBezTo>
                <a:cubicBezTo>
                  <a:pt x="1819" y="1293"/>
                  <a:pt x="1822" y="1289"/>
                  <a:pt x="1823" y="1284"/>
                </a:cubicBezTo>
                <a:cubicBezTo>
                  <a:pt x="1824" y="1283"/>
                  <a:pt x="1824" y="1280"/>
                  <a:pt x="1825" y="1278"/>
                </a:cubicBezTo>
                <a:cubicBezTo>
                  <a:pt x="1823" y="1276"/>
                  <a:pt x="1823" y="1276"/>
                  <a:pt x="1823" y="1276"/>
                </a:cubicBezTo>
                <a:cubicBezTo>
                  <a:pt x="1821" y="1266"/>
                  <a:pt x="1815" y="1262"/>
                  <a:pt x="1810" y="1257"/>
                </a:cubicBezTo>
                <a:cubicBezTo>
                  <a:pt x="1808" y="1256"/>
                  <a:pt x="1812" y="1253"/>
                  <a:pt x="1812" y="1251"/>
                </a:cubicBezTo>
                <a:cubicBezTo>
                  <a:pt x="1813" y="1247"/>
                  <a:pt x="1811" y="1243"/>
                  <a:pt x="1808" y="1243"/>
                </a:cubicBezTo>
                <a:cubicBezTo>
                  <a:pt x="1806" y="1242"/>
                  <a:pt x="1806" y="1239"/>
                  <a:pt x="1804" y="1238"/>
                </a:cubicBezTo>
                <a:cubicBezTo>
                  <a:pt x="1802" y="1238"/>
                  <a:pt x="1800" y="1237"/>
                  <a:pt x="1798" y="1238"/>
                </a:cubicBezTo>
                <a:cubicBezTo>
                  <a:pt x="1796" y="1239"/>
                  <a:pt x="1792" y="1239"/>
                  <a:pt x="1791" y="1241"/>
                </a:cubicBezTo>
                <a:cubicBezTo>
                  <a:pt x="1789" y="1245"/>
                  <a:pt x="1785" y="1248"/>
                  <a:pt x="1779" y="1248"/>
                </a:cubicBezTo>
                <a:cubicBezTo>
                  <a:pt x="1771" y="1238"/>
                  <a:pt x="1760" y="1229"/>
                  <a:pt x="1757" y="1215"/>
                </a:cubicBezTo>
                <a:cubicBezTo>
                  <a:pt x="1757" y="1214"/>
                  <a:pt x="1764" y="1208"/>
                  <a:pt x="1767" y="1205"/>
                </a:cubicBezTo>
                <a:cubicBezTo>
                  <a:pt x="1768" y="1205"/>
                  <a:pt x="1766" y="1200"/>
                  <a:pt x="1767" y="1199"/>
                </a:cubicBezTo>
                <a:cubicBezTo>
                  <a:pt x="1769" y="1197"/>
                  <a:pt x="1770" y="1194"/>
                  <a:pt x="1769" y="1189"/>
                </a:cubicBezTo>
                <a:cubicBezTo>
                  <a:pt x="1769" y="1187"/>
                  <a:pt x="1767" y="1184"/>
                  <a:pt x="1766" y="1182"/>
                </a:cubicBezTo>
                <a:cubicBezTo>
                  <a:pt x="1762" y="1170"/>
                  <a:pt x="1756" y="1160"/>
                  <a:pt x="1751" y="1148"/>
                </a:cubicBezTo>
                <a:cubicBezTo>
                  <a:pt x="1747" y="1147"/>
                  <a:pt x="1742" y="1144"/>
                  <a:pt x="1737" y="1140"/>
                </a:cubicBezTo>
                <a:cubicBezTo>
                  <a:pt x="1735" y="1135"/>
                  <a:pt x="1730" y="1130"/>
                  <a:pt x="1722" y="1131"/>
                </a:cubicBezTo>
                <a:cubicBezTo>
                  <a:pt x="1723" y="1128"/>
                  <a:pt x="1719" y="1128"/>
                  <a:pt x="1717" y="1127"/>
                </a:cubicBezTo>
                <a:cubicBezTo>
                  <a:pt x="1712" y="1127"/>
                  <a:pt x="1709" y="1131"/>
                  <a:pt x="1709" y="1134"/>
                </a:cubicBezTo>
                <a:cubicBezTo>
                  <a:pt x="1704" y="1137"/>
                  <a:pt x="1700" y="1140"/>
                  <a:pt x="1695" y="1140"/>
                </a:cubicBezTo>
                <a:cubicBezTo>
                  <a:pt x="1693" y="1140"/>
                  <a:pt x="1692" y="1138"/>
                  <a:pt x="1692" y="1137"/>
                </a:cubicBezTo>
                <a:cubicBezTo>
                  <a:pt x="1690" y="1137"/>
                  <a:pt x="1692" y="1132"/>
                  <a:pt x="1692" y="1132"/>
                </a:cubicBezTo>
                <a:cubicBezTo>
                  <a:pt x="1694" y="1133"/>
                  <a:pt x="1698" y="1133"/>
                  <a:pt x="1701" y="1133"/>
                </a:cubicBezTo>
                <a:cubicBezTo>
                  <a:pt x="1703" y="1127"/>
                  <a:pt x="1707" y="1122"/>
                  <a:pt x="1714" y="1121"/>
                </a:cubicBezTo>
                <a:cubicBezTo>
                  <a:pt x="1715" y="1120"/>
                  <a:pt x="1718" y="1121"/>
                  <a:pt x="1718" y="1120"/>
                </a:cubicBezTo>
                <a:cubicBezTo>
                  <a:pt x="1721" y="1118"/>
                  <a:pt x="1725" y="1115"/>
                  <a:pt x="1729" y="1116"/>
                </a:cubicBezTo>
                <a:cubicBezTo>
                  <a:pt x="1730" y="1116"/>
                  <a:pt x="1731" y="1114"/>
                  <a:pt x="1731" y="1114"/>
                </a:cubicBezTo>
                <a:cubicBezTo>
                  <a:pt x="1734" y="1107"/>
                  <a:pt x="1737" y="1100"/>
                  <a:pt x="1742" y="1093"/>
                </a:cubicBezTo>
                <a:cubicBezTo>
                  <a:pt x="1744" y="1091"/>
                  <a:pt x="1748" y="1084"/>
                  <a:pt x="1744" y="1079"/>
                </a:cubicBezTo>
                <a:cubicBezTo>
                  <a:pt x="1743" y="1078"/>
                  <a:pt x="1748" y="1078"/>
                  <a:pt x="1748" y="1078"/>
                </a:cubicBezTo>
                <a:cubicBezTo>
                  <a:pt x="1749" y="1078"/>
                  <a:pt x="1753" y="1076"/>
                  <a:pt x="1752" y="1080"/>
                </a:cubicBezTo>
                <a:cubicBezTo>
                  <a:pt x="1751" y="1086"/>
                  <a:pt x="1751" y="1093"/>
                  <a:pt x="1748" y="1096"/>
                </a:cubicBezTo>
                <a:cubicBezTo>
                  <a:pt x="1748" y="1102"/>
                  <a:pt x="1746" y="1107"/>
                  <a:pt x="1743" y="1110"/>
                </a:cubicBezTo>
                <a:cubicBezTo>
                  <a:pt x="1740" y="1113"/>
                  <a:pt x="1741" y="1118"/>
                  <a:pt x="1745" y="1123"/>
                </a:cubicBezTo>
                <a:cubicBezTo>
                  <a:pt x="1750" y="1129"/>
                  <a:pt x="1759" y="1133"/>
                  <a:pt x="1766" y="1139"/>
                </a:cubicBezTo>
                <a:cubicBezTo>
                  <a:pt x="1766" y="1140"/>
                  <a:pt x="1766" y="1143"/>
                  <a:pt x="1767" y="1144"/>
                </a:cubicBezTo>
                <a:cubicBezTo>
                  <a:pt x="1768" y="1147"/>
                  <a:pt x="1771" y="1147"/>
                  <a:pt x="1772" y="1150"/>
                </a:cubicBezTo>
                <a:cubicBezTo>
                  <a:pt x="1773" y="1150"/>
                  <a:pt x="1773" y="1150"/>
                  <a:pt x="1772" y="1150"/>
                </a:cubicBezTo>
                <a:cubicBezTo>
                  <a:pt x="1773" y="1156"/>
                  <a:pt x="1775" y="1161"/>
                  <a:pt x="1776" y="1166"/>
                </a:cubicBezTo>
                <a:cubicBezTo>
                  <a:pt x="1780" y="1166"/>
                  <a:pt x="1778" y="1171"/>
                  <a:pt x="1778" y="1173"/>
                </a:cubicBezTo>
                <a:cubicBezTo>
                  <a:pt x="1779" y="1175"/>
                  <a:pt x="1780" y="1175"/>
                  <a:pt x="1781" y="1175"/>
                </a:cubicBezTo>
                <a:cubicBezTo>
                  <a:pt x="1786" y="1190"/>
                  <a:pt x="1783" y="1207"/>
                  <a:pt x="1780" y="1219"/>
                </a:cubicBezTo>
                <a:cubicBezTo>
                  <a:pt x="1786" y="1223"/>
                  <a:pt x="1789" y="1228"/>
                  <a:pt x="1794" y="1229"/>
                </a:cubicBezTo>
                <a:cubicBezTo>
                  <a:pt x="1801" y="1228"/>
                  <a:pt x="1806" y="1228"/>
                  <a:pt x="1810" y="1227"/>
                </a:cubicBezTo>
                <a:cubicBezTo>
                  <a:pt x="1812" y="1226"/>
                  <a:pt x="1814" y="1231"/>
                  <a:pt x="1817" y="1231"/>
                </a:cubicBezTo>
                <a:cubicBezTo>
                  <a:pt x="1819" y="1232"/>
                  <a:pt x="1821" y="1228"/>
                  <a:pt x="1824" y="1229"/>
                </a:cubicBezTo>
                <a:cubicBezTo>
                  <a:pt x="1826" y="1230"/>
                  <a:pt x="1826" y="1232"/>
                  <a:pt x="1825" y="1233"/>
                </a:cubicBezTo>
                <a:cubicBezTo>
                  <a:pt x="1824" y="1234"/>
                  <a:pt x="1822" y="1234"/>
                  <a:pt x="1821" y="1236"/>
                </a:cubicBezTo>
                <a:cubicBezTo>
                  <a:pt x="1818" y="1236"/>
                  <a:pt x="1818" y="1236"/>
                  <a:pt x="1818" y="1236"/>
                </a:cubicBezTo>
                <a:cubicBezTo>
                  <a:pt x="1818" y="1240"/>
                  <a:pt x="1817" y="1243"/>
                  <a:pt x="1818" y="1247"/>
                </a:cubicBezTo>
                <a:cubicBezTo>
                  <a:pt x="1821" y="1246"/>
                  <a:pt x="1824" y="1250"/>
                  <a:pt x="1827" y="1249"/>
                </a:cubicBezTo>
                <a:cubicBezTo>
                  <a:pt x="1829" y="1248"/>
                  <a:pt x="1831" y="1244"/>
                  <a:pt x="1832" y="1243"/>
                </a:cubicBezTo>
                <a:cubicBezTo>
                  <a:pt x="1834" y="1242"/>
                  <a:pt x="1838" y="1243"/>
                  <a:pt x="1839" y="1242"/>
                </a:cubicBezTo>
                <a:cubicBezTo>
                  <a:pt x="1843" y="1240"/>
                  <a:pt x="1848" y="1239"/>
                  <a:pt x="1853" y="1238"/>
                </a:cubicBezTo>
                <a:cubicBezTo>
                  <a:pt x="1855" y="1237"/>
                  <a:pt x="1857" y="1240"/>
                  <a:pt x="1859" y="1239"/>
                </a:cubicBezTo>
                <a:cubicBezTo>
                  <a:pt x="1861" y="1237"/>
                  <a:pt x="1863" y="1235"/>
                  <a:pt x="1867" y="1234"/>
                </a:cubicBezTo>
                <a:cubicBezTo>
                  <a:pt x="1869" y="1233"/>
                  <a:pt x="1869" y="1236"/>
                  <a:pt x="1871" y="1237"/>
                </a:cubicBezTo>
                <a:cubicBezTo>
                  <a:pt x="1874" y="1236"/>
                  <a:pt x="1877" y="1237"/>
                  <a:pt x="1880" y="1236"/>
                </a:cubicBezTo>
                <a:cubicBezTo>
                  <a:pt x="1881" y="1237"/>
                  <a:pt x="1882" y="1239"/>
                  <a:pt x="1883" y="1238"/>
                </a:cubicBezTo>
                <a:cubicBezTo>
                  <a:pt x="1885" y="1238"/>
                  <a:pt x="1887" y="1238"/>
                  <a:pt x="1889" y="1238"/>
                </a:cubicBezTo>
                <a:cubicBezTo>
                  <a:pt x="1890" y="1238"/>
                  <a:pt x="1890" y="1239"/>
                  <a:pt x="1890" y="1240"/>
                </a:cubicBezTo>
                <a:cubicBezTo>
                  <a:pt x="1890" y="1240"/>
                  <a:pt x="1890" y="1240"/>
                  <a:pt x="1890" y="1240"/>
                </a:cubicBezTo>
                <a:cubicBezTo>
                  <a:pt x="1891" y="1241"/>
                  <a:pt x="1891" y="1243"/>
                  <a:pt x="1892" y="1245"/>
                </a:cubicBezTo>
                <a:cubicBezTo>
                  <a:pt x="1890" y="1246"/>
                  <a:pt x="1887" y="1245"/>
                  <a:pt x="1884" y="1246"/>
                </a:cubicBezTo>
                <a:cubicBezTo>
                  <a:pt x="1884" y="1249"/>
                  <a:pt x="1884" y="1249"/>
                  <a:pt x="1884" y="1249"/>
                </a:cubicBezTo>
                <a:cubicBezTo>
                  <a:pt x="1886" y="1249"/>
                  <a:pt x="1890" y="1249"/>
                  <a:pt x="1892" y="1249"/>
                </a:cubicBezTo>
                <a:cubicBezTo>
                  <a:pt x="1893" y="1250"/>
                  <a:pt x="1893" y="1254"/>
                  <a:pt x="1895" y="1255"/>
                </a:cubicBezTo>
                <a:cubicBezTo>
                  <a:pt x="1896" y="1255"/>
                  <a:pt x="1899" y="1255"/>
                  <a:pt x="1898" y="1257"/>
                </a:cubicBezTo>
                <a:cubicBezTo>
                  <a:pt x="1900" y="1258"/>
                  <a:pt x="1900" y="1260"/>
                  <a:pt x="1903" y="1262"/>
                </a:cubicBezTo>
                <a:cubicBezTo>
                  <a:pt x="1903" y="1263"/>
                  <a:pt x="1902" y="1264"/>
                  <a:pt x="1902" y="1266"/>
                </a:cubicBezTo>
                <a:cubicBezTo>
                  <a:pt x="1901" y="1267"/>
                  <a:pt x="1903" y="1268"/>
                  <a:pt x="1903" y="1268"/>
                </a:cubicBezTo>
                <a:cubicBezTo>
                  <a:pt x="1907" y="1272"/>
                  <a:pt x="1910" y="1275"/>
                  <a:pt x="1910" y="1284"/>
                </a:cubicBezTo>
                <a:cubicBezTo>
                  <a:pt x="1910" y="1286"/>
                  <a:pt x="1909" y="1290"/>
                  <a:pt x="1907" y="1291"/>
                </a:cubicBezTo>
                <a:cubicBezTo>
                  <a:pt x="1903" y="1293"/>
                  <a:pt x="1900" y="1296"/>
                  <a:pt x="1897" y="1299"/>
                </a:cubicBezTo>
                <a:cubicBezTo>
                  <a:pt x="1896" y="1304"/>
                  <a:pt x="1896" y="1309"/>
                  <a:pt x="1895" y="1314"/>
                </a:cubicBezTo>
                <a:cubicBezTo>
                  <a:pt x="1896" y="1315"/>
                  <a:pt x="1898" y="1315"/>
                  <a:pt x="1898" y="1316"/>
                </a:cubicBezTo>
                <a:cubicBezTo>
                  <a:pt x="1897" y="1318"/>
                  <a:pt x="1894" y="1320"/>
                  <a:pt x="1895" y="1322"/>
                </a:cubicBezTo>
                <a:cubicBezTo>
                  <a:pt x="1896" y="1326"/>
                  <a:pt x="1900" y="1328"/>
                  <a:pt x="1904" y="1327"/>
                </a:cubicBezTo>
                <a:cubicBezTo>
                  <a:pt x="1906" y="1327"/>
                  <a:pt x="1909" y="1325"/>
                  <a:pt x="1909" y="1328"/>
                </a:cubicBezTo>
                <a:cubicBezTo>
                  <a:pt x="1909" y="1329"/>
                  <a:pt x="1906" y="1332"/>
                  <a:pt x="1909" y="1335"/>
                </a:cubicBezTo>
                <a:cubicBezTo>
                  <a:pt x="1910" y="1336"/>
                  <a:pt x="1912" y="1339"/>
                  <a:pt x="1914" y="1341"/>
                </a:cubicBezTo>
                <a:cubicBezTo>
                  <a:pt x="1913" y="1342"/>
                  <a:pt x="1913" y="1344"/>
                  <a:pt x="1913" y="1346"/>
                </a:cubicBezTo>
                <a:cubicBezTo>
                  <a:pt x="1912" y="1346"/>
                  <a:pt x="1911" y="1345"/>
                  <a:pt x="1910" y="1345"/>
                </a:cubicBezTo>
                <a:cubicBezTo>
                  <a:pt x="1908" y="1347"/>
                  <a:pt x="1904" y="1349"/>
                  <a:pt x="1906" y="1352"/>
                </a:cubicBezTo>
                <a:cubicBezTo>
                  <a:pt x="1903" y="1353"/>
                  <a:pt x="1906" y="1356"/>
                  <a:pt x="1907" y="1356"/>
                </a:cubicBezTo>
                <a:cubicBezTo>
                  <a:pt x="1905" y="1360"/>
                  <a:pt x="1909" y="1362"/>
                  <a:pt x="1907" y="1366"/>
                </a:cubicBezTo>
                <a:cubicBezTo>
                  <a:pt x="1906" y="1368"/>
                  <a:pt x="1909" y="1368"/>
                  <a:pt x="1910" y="1368"/>
                </a:cubicBezTo>
                <a:cubicBezTo>
                  <a:pt x="1911" y="1370"/>
                  <a:pt x="1909" y="1372"/>
                  <a:pt x="1909" y="1374"/>
                </a:cubicBezTo>
                <a:cubicBezTo>
                  <a:pt x="1909" y="1375"/>
                  <a:pt x="1910" y="1377"/>
                  <a:pt x="1910" y="1377"/>
                </a:cubicBezTo>
                <a:cubicBezTo>
                  <a:pt x="1911" y="1379"/>
                  <a:pt x="1908" y="1380"/>
                  <a:pt x="1908" y="1381"/>
                </a:cubicBezTo>
                <a:cubicBezTo>
                  <a:pt x="1907" y="1382"/>
                  <a:pt x="1906" y="1384"/>
                  <a:pt x="1907" y="1384"/>
                </a:cubicBezTo>
                <a:cubicBezTo>
                  <a:pt x="1910" y="1385"/>
                  <a:pt x="1912" y="1385"/>
                  <a:pt x="1914" y="1384"/>
                </a:cubicBezTo>
                <a:cubicBezTo>
                  <a:pt x="1917" y="1382"/>
                  <a:pt x="1920" y="1383"/>
                  <a:pt x="1924" y="1383"/>
                </a:cubicBezTo>
                <a:cubicBezTo>
                  <a:pt x="1924" y="1385"/>
                  <a:pt x="1923" y="1387"/>
                  <a:pt x="1924" y="1389"/>
                </a:cubicBezTo>
                <a:cubicBezTo>
                  <a:pt x="1924" y="1392"/>
                  <a:pt x="1927" y="1391"/>
                  <a:pt x="1928" y="1392"/>
                </a:cubicBezTo>
                <a:cubicBezTo>
                  <a:pt x="1931" y="1394"/>
                  <a:pt x="1932" y="1398"/>
                  <a:pt x="1936" y="1396"/>
                </a:cubicBezTo>
                <a:cubicBezTo>
                  <a:pt x="1939" y="1399"/>
                  <a:pt x="1938" y="1402"/>
                  <a:pt x="1942" y="1403"/>
                </a:cubicBezTo>
                <a:cubicBezTo>
                  <a:pt x="1947" y="1404"/>
                  <a:pt x="1950" y="1402"/>
                  <a:pt x="1952" y="1398"/>
                </a:cubicBezTo>
                <a:cubicBezTo>
                  <a:pt x="1953" y="1397"/>
                  <a:pt x="1953" y="1395"/>
                  <a:pt x="1953" y="1393"/>
                </a:cubicBezTo>
                <a:cubicBezTo>
                  <a:pt x="1954" y="1393"/>
                  <a:pt x="1959" y="1393"/>
                  <a:pt x="1961" y="1393"/>
                </a:cubicBezTo>
                <a:cubicBezTo>
                  <a:pt x="1967" y="1391"/>
                  <a:pt x="1973" y="1394"/>
                  <a:pt x="1979" y="1394"/>
                </a:cubicBezTo>
                <a:cubicBezTo>
                  <a:pt x="1981" y="1395"/>
                  <a:pt x="1982" y="1393"/>
                  <a:pt x="1984" y="1392"/>
                </a:cubicBezTo>
                <a:cubicBezTo>
                  <a:pt x="1984" y="1392"/>
                  <a:pt x="1987" y="1391"/>
                  <a:pt x="1986" y="1393"/>
                </a:cubicBezTo>
                <a:cubicBezTo>
                  <a:pt x="1986" y="1395"/>
                  <a:pt x="1985" y="1397"/>
                  <a:pt x="1986" y="1399"/>
                </a:cubicBezTo>
                <a:cubicBezTo>
                  <a:pt x="1987" y="1401"/>
                  <a:pt x="1990" y="1400"/>
                  <a:pt x="1992" y="1400"/>
                </a:cubicBezTo>
                <a:cubicBezTo>
                  <a:pt x="1993" y="1400"/>
                  <a:pt x="1994" y="1397"/>
                  <a:pt x="1995" y="1397"/>
                </a:cubicBezTo>
                <a:cubicBezTo>
                  <a:pt x="1997" y="1396"/>
                  <a:pt x="2000" y="1394"/>
                  <a:pt x="2002" y="1395"/>
                </a:cubicBezTo>
                <a:cubicBezTo>
                  <a:pt x="2006" y="1398"/>
                  <a:pt x="2011" y="1399"/>
                  <a:pt x="2015" y="1402"/>
                </a:cubicBezTo>
                <a:cubicBezTo>
                  <a:pt x="2017" y="1402"/>
                  <a:pt x="2016" y="1407"/>
                  <a:pt x="2018" y="1407"/>
                </a:cubicBezTo>
                <a:cubicBezTo>
                  <a:pt x="2024" y="1407"/>
                  <a:pt x="2029" y="1405"/>
                  <a:pt x="2034" y="1404"/>
                </a:cubicBezTo>
                <a:cubicBezTo>
                  <a:pt x="2035" y="1404"/>
                  <a:pt x="2037" y="1404"/>
                  <a:pt x="2037" y="1405"/>
                </a:cubicBezTo>
                <a:cubicBezTo>
                  <a:pt x="2033" y="1406"/>
                  <a:pt x="2029" y="1407"/>
                  <a:pt x="2028" y="1411"/>
                </a:cubicBezTo>
                <a:cubicBezTo>
                  <a:pt x="2027" y="1412"/>
                  <a:pt x="2026" y="1413"/>
                  <a:pt x="2024" y="1413"/>
                </a:cubicBezTo>
                <a:cubicBezTo>
                  <a:pt x="2020" y="1412"/>
                  <a:pt x="2016" y="1413"/>
                  <a:pt x="2010" y="1413"/>
                </a:cubicBezTo>
                <a:cubicBezTo>
                  <a:pt x="2009" y="1413"/>
                  <a:pt x="2008" y="1416"/>
                  <a:pt x="2008" y="1417"/>
                </a:cubicBezTo>
                <a:cubicBezTo>
                  <a:pt x="2005" y="1424"/>
                  <a:pt x="2003" y="1430"/>
                  <a:pt x="2001" y="1437"/>
                </a:cubicBezTo>
                <a:cubicBezTo>
                  <a:pt x="2004" y="1436"/>
                  <a:pt x="2005" y="1440"/>
                  <a:pt x="2007" y="1438"/>
                </a:cubicBezTo>
                <a:cubicBezTo>
                  <a:pt x="2009" y="1437"/>
                  <a:pt x="2011" y="1438"/>
                  <a:pt x="2012" y="1438"/>
                </a:cubicBezTo>
                <a:cubicBezTo>
                  <a:pt x="2027" y="1443"/>
                  <a:pt x="2027" y="1443"/>
                  <a:pt x="2027" y="1443"/>
                </a:cubicBezTo>
                <a:cubicBezTo>
                  <a:pt x="2032" y="1448"/>
                  <a:pt x="2040" y="1450"/>
                  <a:pt x="2042" y="1458"/>
                </a:cubicBezTo>
                <a:cubicBezTo>
                  <a:pt x="2045" y="1458"/>
                  <a:pt x="2047" y="1457"/>
                  <a:pt x="2049" y="1457"/>
                </a:cubicBezTo>
                <a:cubicBezTo>
                  <a:pt x="2051" y="1458"/>
                  <a:pt x="2052" y="1460"/>
                  <a:pt x="2053" y="1462"/>
                </a:cubicBezTo>
                <a:cubicBezTo>
                  <a:pt x="2053" y="1463"/>
                  <a:pt x="2053" y="1466"/>
                  <a:pt x="2055" y="1466"/>
                </a:cubicBezTo>
                <a:cubicBezTo>
                  <a:pt x="2058" y="1468"/>
                  <a:pt x="2059" y="1464"/>
                  <a:pt x="2061" y="1465"/>
                </a:cubicBezTo>
                <a:cubicBezTo>
                  <a:pt x="2064" y="1465"/>
                  <a:pt x="2063" y="1467"/>
                  <a:pt x="2063" y="1468"/>
                </a:cubicBezTo>
                <a:cubicBezTo>
                  <a:pt x="2067" y="1469"/>
                  <a:pt x="2070" y="1471"/>
                  <a:pt x="2073" y="1470"/>
                </a:cubicBezTo>
                <a:cubicBezTo>
                  <a:pt x="2074" y="1473"/>
                  <a:pt x="2078" y="1470"/>
                  <a:pt x="2079" y="1475"/>
                </a:cubicBezTo>
                <a:cubicBezTo>
                  <a:pt x="2086" y="1471"/>
                  <a:pt x="2086" y="1471"/>
                  <a:pt x="2086" y="1471"/>
                </a:cubicBezTo>
                <a:cubicBezTo>
                  <a:pt x="2086" y="1473"/>
                  <a:pt x="2087" y="1474"/>
                  <a:pt x="2088" y="1473"/>
                </a:cubicBezTo>
                <a:cubicBezTo>
                  <a:pt x="2091" y="1472"/>
                  <a:pt x="2096" y="1473"/>
                  <a:pt x="2097" y="1471"/>
                </a:cubicBezTo>
                <a:cubicBezTo>
                  <a:pt x="2098" y="1468"/>
                  <a:pt x="2102" y="1467"/>
                  <a:pt x="2104" y="1465"/>
                </a:cubicBezTo>
                <a:cubicBezTo>
                  <a:pt x="2105" y="1464"/>
                  <a:pt x="2107" y="1464"/>
                  <a:pt x="2108" y="1463"/>
                </a:cubicBezTo>
                <a:cubicBezTo>
                  <a:pt x="2110" y="1465"/>
                  <a:pt x="2111" y="1466"/>
                  <a:pt x="2112" y="1469"/>
                </a:cubicBezTo>
                <a:cubicBezTo>
                  <a:pt x="2115" y="1468"/>
                  <a:pt x="2119" y="1469"/>
                  <a:pt x="2122" y="1467"/>
                </a:cubicBezTo>
                <a:cubicBezTo>
                  <a:pt x="2125" y="1464"/>
                  <a:pt x="2126" y="1460"/>
                  <a:pt x="2129" y="1456"/>
                </a:cubicBezTo>
                <a:cubicBezTo>
                  <a:pt x="2130" y="1454"/>
                  <a:pt x="2128" y="1452"/>
                  <a:pt x="2129" y="1451"/>
                </a:cubicBezTo>
                <a:cubicBezTo>
                  <a:pt x="2130" y="1449"/>
                  <a:pt x="2131" y="1447"/>
                  <a:pt x="2133" y="1446"/>
                </a:cubicBezTo>
                <a:cubicBezTo>
                  <a:pt x="2136" y="1444"/>
                  <a:pt x="2140" y="1440"/>
                  <a:pt x="2142" y="1443"/>
                </a:cubicBezTo>
                <a:cubicBezTo>
                  <a:pt x="2147" y="1447"/>
                  <a:pt x="2158" y="1446"/>
                  <a:pt x="2164" y="1441"/>
                </a:cubicBezTo>
                <a:cubicBezTo>
                  <a:pt x="2167" y="1440"/>
                  <a:pt x="2171" y="1440"/>
                  <a:pt x="2175" y="1438"/>
                </a:cubicBezTo>
                <a:cubicBezTo>
                  <a:pt x="2177" y="1438"/>
                  <a:pt x="2173" y="1435"/>
                  <a:pt x="2174" y="1434"/>
                </a:cubicBezTo>
                <a:cubicBezTo>
                  <a:pt x="2175" y="1433"/>
                  <a:pt x="2177" y="1433"/>
                  <a:pt x="2177" y="1432"/>
                </a:cubicBezTo>
                <a:cubicBezTo>
                  <a:pt x="2178" y="1431"/>
                  <a:pt x="2177" y="1430"/>
                  <a:pt x="2178" y="1429"/>
                </a:cubicBezTo>
                <a:cubicBezTo>
                  <a:pt x="2185" y="1426"/>
                  <a:pt x="2191" y="1430"/>
                  <a:pt x="2195" y="1432"/>
                </a:cubicBezTo>
                <a:cubicBezTo>
                  <a:pt x="2198" y="1434"/>
                  <a:pt x="2199" y="1430"/>
                  <a:pt x="2201" y="1431"/>
                </a:cubicBezTo>
                <a:cubicBezTo>
                  <a:pt x="2205" y="1431"/>
                  <a:pt x="2208" y="1431"/>
                  <a:pt x="2212" y="1430"/>
                </a:cubicBezTo>
                <a:cubicBezTo>
                  <a:pt x="2212" y="1432"/>
                  <a:pt x="2213" y="1433"/>
                  <a:pt x="2215" y="1433"/>
                </a:cubicBezTo>
                <a:cubicBezTo>
                  <a:pt x="2216" y="1432"/>
                  <a:pt x="2219" y="1433"/>
                  <a:pt x="2219" y="1435"/>
                </a:cubicBezTo>
                <a:cubicBezTo>
                  <a:pt x="2225" y="1435"/>
                  <a:pt x="2225" y="1435"/>
                  <a:pt x="2225" y="1435"/>
                </a:cubicBezTo>
                <a:cubicBezTo>
                  <a:pt x="2224" y="1436"/>
                  <a:pt x="2225" y="1437"/>
                  <a:pt x="2226" y="1438"/>
                </a:cubicBezTo>
                <a:cubicBezTo>
                  <a:pt x="2228" y="1438"/>
                  <a:pt x="2230" y="1439"/>
                  <a:pt x="2232" y="1439"/>
                </a:cubicBezTo>
                <a:cubicBezTo>
                  <a:pt x="2233" y="1438"/>
                  <a:pt x="2236" y="1437"/>
                  <a:pt x="2236" y="1439"/>
                </a:cubicBezTo>
                <a:cubicBezTo>
                  <a:pt x="2235" y="1443"/>
                  <a:pt x="2240" y="1441"/>
                  <a:pt x="2241" y="1441"/>
                </a:cubicBezTo>
                <a:cubicBezTo>
                  <a:pt x="2249" y="1436"/>
                  <a:pt x="2257" y="1432"/>
                  <a:pt x="2263" y="1426"/>
                </a:cubicBezTo>
                <a:cubicBezTo>
                  <a:pt x="2264" y="1426"/>
                  <a:pt x="2266" y="1427"/>
                  <a:pt x="2266" y="1427"/>
                </a:cubicBezTo>
                <a:cubicBezTo>
                  <a:pt x="2275" y="1418"/>
                  <a:pt x="2284" y="1411"/>
                  <a:pt x="2290" y="1401"/>
                </a:cubicBezTo>
                <a:cubicBezTo>
                  <a:pt x="2292" y="1393"/>
                  <a:pt x="2300" y="1380"/>
                  <a:pt x="2299" y="1378"/>
                </a:cubicBezTo>
                <a:cubicBezTo>
                  <a:pt x="2299" y="1377"/>
                  <a:pt x="2301" y="1376"/>
                  <a:pt x="2302" y="1376"/>
                </a:cubicBezTo>
                <a:cubicBezTo>
                  <a:pt x="2304" y="1373"/>
                  <a:pt x="2307" y="1372"/>
                  <a:pt x="2308" y="1370"/>
                </a:cubicBezTo>
                <a:cubicBezTo>
                  <a:pt x="2310" y="1369"/>
                  <a:pt x="2311" y="1368"/>
                  <a:pt x="2313" y="1368"/>
                </a:cubicBezTo>
                <a:cubicBezTo>
                  <a:pt x="2318" y="1367"/>
                  <a:pt x="2324" y="1366"/>
                  <a:pt x="2329" y="1367"/>
                </a:cubicBezTo>
                <a:cubicBezTo>
                  <a:pt x="2344" y="1369"/>
                  <a:pt x="2344" y="1369"/>
                  <a:pt x="2344" y="1369"/>
                </a:cubicBezTo>
                <a:cubicBezTo>
                  <a:pt x="2347" y="1370"/>
                  <a:pt x="2349" y="1371"/>
                  <a:pt x="2351" y="1372"/>
                </a:cubicBezTo>
                <a:cubicBezTo>
                  <a:pt x="2365" y="1372"/>
                  <a:pt x="2365" y="1372"/>
                  <a:pt x="2365" y="1372"/>
                </a:cubicBezTo>
                <a:cubicBezTo>
                  <a:pt x="2368" y="1373"/>
                  <a:pt x="2370" y="1372"/>
                  <a:pt x="2373" y="1372"/>
                </a:cubicBezTo>
                <a:cubicBezTo>
                  <a:pt x="2379" y="1372"/>
                  <a:pt x="2384" y="1374"/>
                  <a:pt x="2390" y="1374"/>
                </a:cubicBezTo>
                <a:cubicBezTo>
                  <a:pt x="2403" y="1372"/>
                  <a:pt x="2414" y="1367"/>
                  <a:pt x="2426" y="1364"/>
                </a:cubicBezTo>
                <a:cubicBezTo>
                  <a:pt x="2437" y="1363"/>
                  <a:pt x="2449" y="1362"/>
                  <a:pt x="2461" y="1362"/>
                </a:cubicBezTo>
                <a:cubicBezTo>
                  <a:pt x="2469" y="1361"/>
                  <a:pt x="2475" y="1358"/>
                  <a:pt x="2481" y="1356"/>
                </a:cubicBezTo>
                <a:cubicBezTo>
                  <a:pt x="2485" y="1352"/>
                  <a:pt x="2486" y="1346"/>
                  <a:pt x="2488" y="1340"/>
                </a:cubicBezTo>
                <a:cubicBezTo>
                  <a:pt x="2490" y="1340"/>
                  <a:pt x="2493" y="1340"/>
                  <a:pt x="2495" y="1340"/>
                </a:cubicBezTo>
                <a:cubicBezTo>
                  <a:pt x="2499" y="1335"/>
                  <a:pt x="2503" y="1329"/>
                  <a:pt x="2509" y="1324"/>
                </a:cubicBezTo>
                <a:cubicBezTo>
                  <a:pt x="2512" y="1321"/>
                  <a:pt x="2516" y="1319"/>
                  <a:pt x="2521" y="1318"/>
                </a:cubicBezTo>
                <a:cubicBezTo>
                  <a:pt x="2525" y="1317"/>
                  <a:pt x="2529" y="1317"/>
                  <a:pt x="2533" y="1318"/>
                </a:cubicBezTo>
                <a:cubicBezTo>
                  <a:pt x="2540" y="1315"/>
                  <a:pt x="2544" y="1311"/>
                  <a:pt x="2546" y="1306"/>
                </a:cubicBezTo>
                <a:cubicBezTo>
                  <a:pt x="2550" y="1299"/>
                  <a:pt x="2551" y="1291"/>
                  <a:pt x="2553" y="1283"/>
                </a:cubicBezTo>
                <a:cubicBezTo>
                  <a:pt x="2554" y="1282"/>
                  <a:pt x="2555" y="1281"/>
                  <a:pt x="2555" y="1280"/>
                </a:cubicBezTo>
                <a:cubicBezTo>
                  <a:pt x="2555" y="1280"/>
                  <a:pt x="2555" y="1280"/>
                  <a:pt x="2556" y="1280"/>
                </a:cubicBezTo>
                <a:cubicBezTo>
                  <a:pt x="2556" y="1279"/>
                  <a:pt x="2556" y="1279"/>
                  <a:pt x="2556" y="1279"/>
                </a:cubicBezTo>
                <a:cubicBezTo>
                  <a:pt x="2560" y="1276"/>
                  <a:pt x="2564" y="1275"/>
                  <a:pt x="2569" y="1273"/>
                </a:cubicBezTo>
                <a:cubicBezTo>
                  <a:pt x="2574" y="1271"/>
                  <a:pt x="2579" y="1268"/>
                  <a:pt x="2583" y="126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1" name="Freeform 517"/>
          <p:cNvSpPr>
            <a:spLocks/>
          </p:cNvSpPr>
          <p:nvPr/>
        </p:nvSpPr>
        <p:spPr bwMode="auto">
          <a:xfrm>
            <a:off x="3649663" y="8035926"/>
            <a:ext cx="279400" cy="441325"/>
          </a:xfrm>
          <a:custGeom>
            <a:avLst/>
            <a:gdLst/>
            <a:ahLst/>
            <a:cxnLst>
              <a:cxn ang="0">
                <a:pos x="942" y="621"/>
              </a:cxn>
              <a:cxn ang="0">
                <a:pos x="967" y="560"/>
              </a:cxn>
              <a:cxn ang="0">
                <a:pos x="928" y="460"/>
              </a:cxn>
              <a:cxn ang="0">
                <a:pos x="859" y="264"/>
              </a:cxn>
              <a:cxn ang="0">
                <a:pos x="529" y="213"/>
              </a:cxn>
              <a:cxn ang="0">
                <a:pos x="283" y="0"/>
              </a:cxn>
              <a:cxn ang="0">
                <a:pos x="88" y="197"/>
              </a:cxn>
              <a:cxn ang="0">
                <a:pos x="275" y="323"/>
              </a:cxn>
              <a:cxn ang="0">
                <a:pos x="163" y="413"/>
              </a:cxn>
              <a:cxn ang="0">
                <a:pos x="167" y="648"/>
              </a:cxn>
              <a:cxn ang="0">
                <a:pos x="165" y="888"/>
              </a:cxn>
              <a:cxn ang="0">
                <a:pos x="249" y="985"/>
              </a:cxn>
              <a:cxn ang="0">
                <a:pos x="307" y="1044"/>
              </a:cxn>
              <a:cxn ang="0">
                <a:pos x="304" y="1130"/>
              </a:cxn>
              <a:cxn ang="0">
                <a:pos x="125" y="1231"/>
              </a:cxn>
              <a:cxn ang="0">
                <a:pos x="26" y="1252"/>
              </a:cxn>
              <a:cxn ang="0">
                <a:pos x="10" y="1307"/>
              </a:cxn>
              <a:cxn ang="0">
                <a:pos x="33" y="1327"/>
              </a:cxn>
              <a:cxn ang="0">
                <a:pos x="70" y="1330"/>
              </a:cxn>
              <a:cxn ang="0">
                <a:pos x="105" y="1358"/>
              </a:cxn>
              <a:cxn ang="0">
                <a:pos x="106" y="1387"/>
              </a:cxn>
              <a:cxn ang="0">
                <a:pos x="141" y="1401"/>
              </a:cxn>
              <a:cxn ang="0">
                <a:pos x="169" y="1425"/>
              </a:cxn>
              <a:cxn ang="0">
                <a:pos x="189" y="1440"/>
              </a:cxn>
              <a:cxn ang="0">
                <a:pos x="184" y="1474"/>
              </a:cxn>
              <a:cxn ang="0">
                <a:pos x="173" y="1499"/>
              </a:cxn>
              <a:cxn ang="0">
                <a:pos x="179" y="1521"/>
              </a:cxn>
              <a:cxn ang="0">
                <a:pos x="211" y="1544"/>
              </a:cxn>
              <a:cxn ang="0">
                <a:pos x="248" y="1567"/>
              </a:cxn>
              <a:cxn ang="0">
                <a:pos x="275" y="1591"/>
              </a:cxn>
              <a:cxn ang="0">
                <a:pos x="312" y="1603"/>
              </a:cxn>
              <a:cxn ang="0">
                <a:pos x="341" y="1612"/>
              </a:cxn>
              <a:cxn ang="0">
                <a:pos x="353" y="1570"/>
              </a:cxn>
              <a:cxn ang="0">
                <a:pos x="372" y="1540"/>
              </a:cxn>
              <a:cxn ang="0">
                <a:pos x="387" y="1456"/>
              </a:cxn>
              <a:cxn ang="0">
                <a:pos x="403" y="1509"/>
              </a:cxn>
              <a:cxn ang="0">
                <a:pos x="368" y="1561"/>
              </a:cxn>
              <a:cxn ang="0">
                <a:pos x="389" y="1583"/>
              </a:cxn>
              <a:cxn ang="0">
                <a:pos x="433" y="1599"/>
              </a:cxn>
              <a:cxn ang="0">
                <a:pos x="449" y="1621"/>
              </a:cxn>
              <a:cxn ang="0">
                <a:pos x="473" y="1645"/>
              </a:cxn>
              <a:cxn ang="0">
                <a:pos x="507" y="1633"/>
              </a:cxn>
              <a:cxn ang="0">
                <a:pos x="531" y="1607"/>
              </a:cxn>
              <a:cxn ang="0">
                <a:pos x="562" y="1582"/>
              </a:cxn>
              <a:cxn ang="0">
                <a:pos x="613" y="1596"/>
              </a:cxn>
              <a:cxn ang="0">
                <a:pos x="648" y="1577"/>
              </a:cxn>
              <a:cxn ang="0">
                <a:pos x="617" y="1555"/>
              </a:cxn>
              <a:cxn ang="0">
                <a:pos x="655" y="1340"/>
              </a:cxn>
              <a:cxn ang="0">
                <a:pos x="710" y="1275"/>
              </a:cxn>
              <a:cxn ang="0">
                <a:pos x="750" y="1256"/>
              </a:cxn>
              <a:cxn ang="0">
                <a:pos x="797" y="1244"/>
              </a:cxn>
              <a:cxn ang="0">
                <a:pos x="812" y="1206"/>
              </a:cxn>
              <a:cxn ang="0">
                <a:pos x="787" y="1137"/>
              </a:cxn>
              <a:cxn ang="0">
                <a:pos x="753" y="1059"/>
              </a:cxn>
              <a:cxn ang="0">
                <a:pos x="788" y="1112"/>
              </a:cxn>
              <a:cxn ang="0">
                <a:pos x="815" y="1186"/>
              </a:cxn>
              <a:cxn ang="0">
                <a:pos x="851" y="1207"/>
              </a:cxn>
              <a:cxn ang="0">
                <a:pos x="881" y="1194"/>
              </a:cxn>
              <a:cxn ang="0">
                <a:pos x="911" y="1176"/>
              </a:cxn>
              <a:cxn ang="0">
                <a:pos x="907" y="1144"/>
              </a:cxn>
              <a:cxn ang="0">
                <a:pos x="919" y="1100"/>
              </a:cxn>
              <a:cxn ang="0">
                <a:pos x="1043" y="1008"/>
              </a:cxn>
            </a:cxnLst>
            <a:rect l="0" t="0" r="r" b="b"/>
            <a:pathLst>
              <a:path w="1044" h="1645">
                <a:moveTo>
                  <a:pt x="1044" y="1002"/>
                </a:moveTo>
                <a:cubicBezTo>
                  <a:pt x="1041" y="979"/>
                  <a:pt x="1039" y="956"/>
                  <a:pt x="1037" y="933"/>
                </a:cubicBezTo>
                <a:cubicBezTo>
                  <a:pt x="1037" y="932"/>
                  <a:pt x="1037" y="932"/>
                  <a:pt x="1037" y="932"/>
                </a:cubicBezTo>
                <a:cubicBezTo>
                  <a:pt x="1037" y="932"/>
                  <a:pt x="1037" y="932"/>
                  <a:pt x="1037" y="932"/>
                </a:cubicBezTo>
                <a:cubicBezTo>
                  <a:pt x="1031" y="865"/>
                  <a:pt x="1031" y="865"/>
                  <a:pt x="1031" y="865"/>
                </a:cubicBezTo>
                <a:cubicBezTo>
                  <a:pt x="1031" y="866"/>
                  <a:pt x="1031" y="865"/>
                  <a:pt x="1031" y="865"/>
                </a:cubicBezTo>
                <a:cubicBezTo>
                  <a:pt x="1031" y="865"/>
                  <a:pt x="1031" y="865"/>
                  <a:pt x="1031" y="865"/>
                </a:cubicBezTo>
                <a:cubicBezTo>
                  <a:pt x="1030" y="855"/>
                  <a:pt x="1029" y="845"/>
                  <a:pt x="1028" y="835"/>
                </a:cubicBezTo>
                <a:cubicBezTo>
                  <a:pt x="1028" y="835"/>
                  <a:pt x="1028" y="835"/>
                  <a:pt x="1028" y="835"/>
                </a:cubicBezTo>
                <a:cubicBezTo>
                  <a:pt x="1027" y="822"/>
                  <a:pt x="1025" y="810"/>
                  <a:pt x="1024" y="797"/>
                </a:cubicBezTo>
                <a:cubicBezTo>
                  <a:pt x="969" y="623"/>
                  <a:pt x="969" y="623"/>
                  <a:pt x="969" y="623"/>
                </a:cubicBezTo>
                <a:cubicBezTo>
                  <a:pt x="942" y="623"/>
                  <a:pt x="942" y="623"/>
                  <a:pt x="942" y="623"/>
                </a:cubicBezTo>
                <a:cubicBezTo>
                  <a:pt x="942" y="621"/>
                  <a:pt x="942" y="621"/>
                  <a:pt x="942" y="621"/>
                </a:cubicBezTo>
                <a:cubicBezTo>
                  <a:pt x="943" y="621"/>
                  <a:pt x="945" y="621"/>
                  <a:pt x="945" y="620"/>
                </a:cubicBezTo>
                <a:cubicBezTo>
                  <a:pt x="945" y="619"/>
                  <a:pt x="944" y="617"/>
                  <a:pt x="945" y="616"/>
                </a:cubicBezTo>
                <a:cubicBezTo>
                  <a:pt x="946" y="616"/>
                  <a:pt x="946" y="615"/>
                  <a:pt x="947" y="614"/>
                </a:cubicBezTo>
                <a:cubicBezTo>
                  <a:pt x="947" y="614"/>
                  <a:pt x="948" y="612"/>
                  <a:pt x="948" y="611"/>
                </a:cubicBezTo>
                <a:cubicBezTo>
                  <a:pt x="948" y="609"/>
                  <a:pt x="949" y="607"/>
                  <a:pt x="949" y="606"/>
                </a:cubicBezTo>
                <a:cubicBezTo>
                  <a:pt x="952" y="603"/>
                  <a:pt x="953" y="598"/>
                  <a:pt x="954" y="592"/>
                </a:cubicBezTo>
                <a:cubicBezTo>
                  <a:pt x="954" y="591"/>
                  <a:pt x="955" y="591"/>
                  <a:pt x="955" y="590"/>
                </a:cubicBezTo>
                <a:cubicBezTo>
                  <a:pt x="956" y="589"/>
                  <a:pt x="955" y="587"/>
                  <a:pt x="956" y="586"/>
                </a:cubicBezTo>
                <a:cubicBezTo>
                  <a:pt x="958" y="581"/>
                  <a:pt x="958" y="581"/>
                  <a:pt x="958" y="581"/>
                </a:cubicBezTo>
                <a:cubicBezTo>
                  <a:pt x="959" y="582"/>
                  <a:pt x="960" y="580"/>
                  <a:pt x="960" y="579"/>
                </a:cubicBezTo>
                <a:cubicBezTo>
                  <a:pt x="960" y="579"/>
                  <a:pt x="960" y="577"/>
                  <a:pt x="960" y="577"/>
                </a:cubicBezTo>
                <a:cubicBezTo>
                  <a:pt x="961" y="575"/>
                  <a:pt x="961" y="573"/>
                  <a:pt x="961" y="571"/>
                </a:cubicBezTo>
                <a:cubicBezTo>
                  <a:pt x="967" y="560"/>
                  <a:pt x="967" y="560"/>
                  <a:pt x="967" y="560"/>
                </a:cubicBezTo>
                <a:cubicBezTo>
                  <a:pt x="968" y="560"/>
                  <a:pt x="970" y="559"/>
                  <a:pt x="971" y="557"/>
                </a:cubicBezTo>
                <a:cubicBezTo>
                  <a:pt x="972" y="556"/>
                  <a:pt x="971" y="554"/>
                  <a:pt x="971" y="554"/>
                </a:cubicBezTo>
                <a:cubicBezTo>
                  <a:pt x="971" y="547"/>
                  <a:pt x="972" y="542"/>
                  <a:pt x="973" y="536"/>
                </a:cubicBezTo>
                <a:cubicBezTo>
                  <a:pt x="992" y="506"/>
                  <a:pt x="992" y="506"/>
                  <a:pt x="992" y="506"/>
                </a:cubicBezTo>
                <a:cubicBezTo>
                  <a:pt x="995" y="505"/>
                  <a:pt x="998" y="502"/>
                  <a:pt x="999" y="499"/>
                </a:cubicBezTo>
                <a:cubicBezTo>
                  <a:pt x="1002" y="494"/>
                  <a:pt x="1006" y="489"/>
                  <a:pt x="1009" y="484"/>
                </a:cubicBezTo>
                <a:cubicBezTo>
                  <a:pt x="1008" y="483"/>
                  <a:pt x="1005" y="480"/>
                  <a:pt x="1005" y="480"/>
                </a:cubicBezTo>
                <a:cubicBezTo>
                  <a:pt x="983" y="480"/>
                  <a:pt x="983" y="480"/>
                  <a:pt x="983" y="480"/>
                </a:cubicBezTo>
                <a:cubicBezTo>
                  <a:pt x="979" y="475"/>
                  <a:pt x="983" y="469"/>
                  <a:pt x="984" y="466"/>
                </a:cubicBezTo>
                <a:cubicBezTo>
                  <a:pt x="981" y="461"/>
                  <a:pt x="981" y="455"/>
                  <a:pt x="981" y="449"/>
                </a:cubicBezTo>
                <a:cubicBezTo>
                  <a:pt x="971" y="449"/>
                  <a:pt x="965" y="454"/>
                  <a:pt x="960" y="459"/>
                </a:cubicBezTo>
                <a:cubicBezTo>
                  <a:pt x="954" y="464"/>
                  <a:pt x="946" y="467"/>
                  <a:pt x="938" y="463"/>
                </a:cubicBezTo>
                <a:cubicBezTo>
                  <a:pt x="934" y="460"/>
                  <a:pt x="929" y="463"/>
                  <a:pt x="928" y="460"/>
                </a:cubicBezTo>
                <a:cubicBezTo>
                  <a:pt x="925" y="454"/>
                  <a:pt x="924" y="448"/>
                  <a:pt x="920" y="447"/>
                </a:cubicBezTo>
                <a:cubicBezTo>
                  <a:pt x="916" y="446"/>
                  <a:pt x="910" y="446"/>
                  <a:pt x="907" y="443"/>
                </a:cubicBezTo>
                <a:cubicBezTo>
                  <a:pt x="904" y="440"/>
                  <a:pt x="899" y="438"/>
                  <a:pt x="899" y="434"/>
                </a:cubicBezTo>
                <a:cubicBezTo>
                  <a:pt x="899" y="425"/>
                  <a:pt x="898" y="418"/>
                  <a:pt x="895" y="411"/>
                </a:cubicBezTo>
                <a:cubicBezTo>
                  <a:pt x="893" y="405"/>
                  <a:pt x="890" y="400"/>
                  <a:pt x="887" y="393"/>
                </a:cubicBezTo>
                <a:cubicBezTo>
                  <a:pt x="883" y="383"/>
                  <a:pt x="872" y="378"/>
                  <a:pt x="865" y="370"/>
                </a:cubicBezTo>
                <a:cubicBezTo>
                  <a:pt x="863" y="368"/>
                  <a:pt x="864" y="365"/>
                  <a:pt x="862" y="362"/>
                </a:cubicBezTo>
                <a:cubicBezTo>
                  <a:pt x="859" y="359"/>
                  <a:pt x="852" y="359"/>
                  <a:pt x="851" y="357"/>
                </a:cubicBezTo>
                <a:cubicBezTo>
                  <a:pt x="850" y="342"/>
                  <a:pt x="845" y="329"/>
                  <a:pt x="841" y="315"/>
                </a:cubicBezTo>
                <a:cubicBezTo>
                  <a:pt x="846" y="306"/>
                  <a:pt x="850" y="292"/>
                  <a:pt x="851" y="280"/>
                </a:cubicBezTo>
                <a:cubicBezTo>
                  <a:pt x="854" y="273"/>
                  <a:pt x="858" y="268"/>
                  <a:pt x="862" y="265"/>
                </a:cubicBezTo>
                <a:cubicBezTo>
                  <a:pt x="862" y="265"/>
                  <a:pt x="862" y="265"/>
                  <a:pt x="862" y="265"/>
                </a:cubicBezTo>
                <a:cubicBezTo>
                  <a:pt x="862" y="264"/>
                  <a:pt x="860" y="265"/>
                  <a:pt x="859" y="264"/>
                </a:cubicBezTo>
                <a:cubicBezTo>
                  <a:pt x="839" y="247"/>
                  <a:pt x="822" y="227"/>
                  <a:pt x="805" y="209"/>
                </a:cubicBezTo>
                <a:cubicBezTo>
                  <a:pt x="796" y="205"/>
                  <a:pt x="785" y="206"/>
                  <a:pt x="779" y="210"/>
                </a:cubicBezTo>
                <a:cubicBezTo>
                  <a:pt x="777" y="211"/>
                  <a:pt x="771" y="206"/>
                  <a:pt x="768" y="208"/>
                </a:cubicBezTo>
                <a:cubicBezTo>
                  <a:pt x="762" y="213"/>
                  <a:pt x="756" y="220"/>
                  <a:pt x="752" y="228"/>
                </a:cubicBezTo>
                <a:cubicBezTo>
                  <a:pt x="734" y="229"/>
                  <a:pt x="715" y="231"/>
                  <a:pt x="698" y="233"/>
                </a:cubicBezTo>
                <a:cubicBezTo>
                  <a:pt x="676" y="235"/>
                  <a:pt x="693" y="273"/>
                  <a:pt x="684" y="287"/>
                </a:cubicBezTo>
                <a:cubicBezTo>
                  <a:pt x="674" y="300"/>
                  <a:pt x="631" y="309"/>
                  <a:pt x="630" y="284"/>
                </a:cubicBezTo>
                <a:cubicBezTo>
                  <a:pt x="630" y="272"/>
                  <a:pt x="627" y="263"/>
                  <a:pt x="622" y="258"/>
                </a:cubicBezTo>
                <a:cubicBezTo>
                  <a:pt x="593" y="248"/>
                  <a:pt x="593" y="248"/>
                  <a:pt x="593" y="248"/>
                </a:cubicBezTo>
                <a:cubicBezTo>
                  <a:pt x="577" y="248"/>
                  <a:pt x="577" y="248"/>
                  <a:pt x="577" y="248"/>
                </a:cubicBezTo>
                <a:cubicBezTo>
                  <a:pt x="573" y="248"/>
                  <a:pt x="571" y="253"/>
                  <a:pt x="568" y="255"/>
                </a:cubicBezTo>
                <a:cubicBezTo>
                  <a:pt x="565" y="257"/>
                  <a:pt x="560" y="257"/>
                  <a:pt x="558" y="254"/>
                </a:cubicBezTo>
                <a:cubicBezTo>
                  <a:pt x="548" y="241"/>
                  <a:pt x="537" y="227"/>
                  <a:pt x="529" y="213"/>
                </a:cubicBezTo>
                <a:cubicBezTo>
                  <a:pt x="530" y="183"/>
                  <a:pt x="528" y="154"/>
                  <a:pt x="531" y="126"/>
                </a:cubicBezTo>
                <a:cubicBezTo>
                  <a:pt x="528" y="117"/>
                  <a:pt x="527" y="106"/>
                  <a:pt x="526" y="96"/>
                </a:cubicBezTo>
                <a:cubicBezTo>
                  <a:pt x="526" y="95"/>
                  <a:pt x="530" y="94"/>
                  <a:pt x="531" y="94"/>
                </a:cubicBezTo>
                <a:cubicBezTo>
                  <a:pt x="534" y="94"/>
                  <a:pt x="534" y="91"/>
                  <a:pt x="533" y="89"/>
                </a:cubicBezTo>
                <a:cubicBezTo>
                  <a:pt x="530" y="87"/>
                  <a:pt x="525" y="86"/>
                  <a:pt x="522" y="88"/>
                </a:cubicBezTo>
                <a:cubicBezTo>
                  <a:pt x="522" y="86"/>
                  <a:pt x="522" y="84"/>
                  <a:pt x="520" y="82"/>
                </a:cubicBezTo>
                <a:cubicBezTo>
                  <a:pt x="500" y="66"/>
                  <a:pt x="477" y="53"/>
                  <a:pt x="445" y="47"/>
                </a:cubicBezTo>
                <a:cubicBezTo>
                  <a:pt x="427" y="44"/>
                  <a:pt x="406" y="47"/>
                  <a:pt x="387" y="45"/>
                </a:cubicBezTo>
                <a:cubicBezTo>
                  <a:pt x="367" y="46"/>
                  <a:pt x="346" y="45"/>
                  <a:pt x="331" y="40"/>
                </a:cubicBezTo>
                <a:cubicBezTo>
                  <a:pt x="320" y="43"/>
                  <a:pt x="315" y="38"/>
                  <a:pt x="311" y="34"/>
                </a:cubicBezTo>
                <a:cubicBezTo>
                  <a:pt x="309" y="31"/>
                  <a:pt x="301" y="33"/>
                  <a:pt x="298" y="31"/>
                </a:cubicBezTo>
                <a:cubicBezTo>
                  <a:pt x="294" y="28"/>
                  <a:pt x="292" y="22"/>
                  <a:pt x="291" y="16"/>
                </a:cubicBezTo>
                <a:cubicBezTo>
                  <a:pt x="291" y="9"/>
                  <a:pt x="288" y="2"/>
                  <a:pt x="283" y="0"/>
                </a:cubicBezTo>
                <a:cubicBezTo>
                  <a:pt x="275" y="1"/>
                  <a:pt x="268" y="4"/>
                  <a:pt x="259" y="6"/>
                </a:cubicBezTo>
                <a:cubicBezTo>
                  <a:pt x="253" y="11"/>
                  <a:pt x="247" y="16"/>
                  <a:pt x="238" y="19"/>
                </a:cubicBezTo>
                <a:cubicBezTo>
                  <a:pt x="236" y="14"/>
                  <a:pt x="236" y="14"/>
                  <a:pt x="236" y="14"/>
                </a:cubicBezTo>
                <a:cubicBezTo>
                  <a:pt x="236" y="14"/>
                  <a:pt x="236" y="14"/>
                  <a:pt x="236" y="14"/>
                </a:cubicBezTo>
                <a:cubicBezTo>
                  <a:pt x="238" y="19"/>
                  <a:pt x="238" y="19"/>
                  <a:pt x="238" y="19"/>
                </a:cubicBezTo>
                <a:cubicBezTo>
                  <a:pt x="230" y="26"/>
                  <a:pt x="223" y="32"/>
                  <a:pt x="215" y="40"/>
                </a:cubicBezTo>
                <a:cubicBezTo>
                  <a:pt x="211" y="47"/>
                  <a:pt x="207" y="54"/>
                  <a:pt x="201" y="58"/>
                </a:cubicBezTo>
                <a:cubicBezTo>
                  <a:pt x="189" y="59"/>
                  <a:pt x="179" y="57"/>
                  <a:pt x="171" y="55"/>
                </a:cubicBezTo>
                <a:cubicBezTo>
                  <a:pt x="155" y="50"/>
                  <a:pt x="140" y="44"/>
                  <a:pt x="121" y="46"/>
                </a:cubicBezTo>
                <a:cubicBezTo>
                  <a:pt x="119" y="47"/>
                  <a:pt x="118" y="48"/>
                  <a:pt x="116" y="49"/>
                </a:cubicBezTo>
                <a:cubicBezTo>
                  <a:pt x="99" y="60"/>
                  <a:pt x="95" y="78"/>
                  <a:pt x="94" y="99"/>
                </a:cubicBezTo>
                <a:cubicBezTo>
                  <a:pt x="93" y="112"/>
                  <a:pt x="94" y="127"/>
                  <a:pt x="93" y="141"/>
                </a:cubicBezTo>
                <a:cubicBezTo>
                  <a:pt x="91" y="159"/>
                  <a:pt x="90" y="178"/>
                  <a:pt x="88" y="197"/>
                </a:cubicBezTo>
                <a:cubicBezTo>
                  <a:pt x="86" y="207"/>
                  <a:pt x="91" y="231"/>
                  <a:pt x="88" y="244"/>
                </a:cubicBezTo>
                <a:cubicBezTo>
                  <a:pt x="101" y="245"/>
                  <a:pt x="115" y="244"/>
                  <a:pt x="129" y="244"/>
                </a:cubicBezTo>
                <a:cubicBezTo>
                  <a:pt x="189" y="241"/>
                  <a:pt x="189" y="241"/>
                  <a:pt x="189" y="241"/>
                </a:cubicBezTo>
                <a:cubicBezTo>
                  <a:pt x="199" y="241"/>
                  <a:pt x="209" y="242"/>
                  <a:pt x="219" y="241"/>
                </a:cubicBezTo>
                <a:cubicBezTo>
                  <a:pt x="221" y="241"/>
                  <a:pt x="223" y="240"/>
                  <a:pt x="225" y="240"/>
                </a:cubicBezTo>
                <a:cubicBezTo>
                  <a:pt x="226" y="240"/>
                  <a:pt x="226" y="241"/>
                  <a:pt x="226" y="242"/>
                </a:cubicBezTo>
                <a:cubicBezTo>
                  <a:pt x="226" y="242"/>
                  <a:pt x="225" y="245"/>
                  <a:pt x="225" y="245"/>
                </a:cubicBezTo>
                <a:cubicBezTo>
                  <a:pt x="214" y="267"/>
                  <a:pt x="214" y="267"/>
                  <a:pt x="214" y="267"/>
                </a:cubicBezTo>
                <a:cubicBezTo>
                  <a:pt x="226" y="267"/>
                  <a:pt x="236" y="266"/>
                  <a:pt x="246" y="266"/>
                </a:cubicBezTo>
                <a:cubicBezTo>
                  <a:pt x="258" y="263"/>
                  <a:pt x="271" y="262"/>
                  <a:pt x="284" y="262"/>
                </a:cubicBezTo>
                <a:cubicBezTo>
                  <a:pt x="289" y="313"/>
                  <a:pt x="289" y="313"/>
                  <a:pt x="289" y="313"/>
                </a:cubicBezTo>
                <a:cubicBezTo>
                  <a:pt x="287" y="314"/>
                  <a:pt x="285" y="315"/>
                  <a:pt x="284" y="317"/>
                </a:cubicBezTo>
                <a:cubicBezTo>
                  <a:pt x="281" y="319"/>
                  <a:pt x="278" y="321"/>
                  <a:pt x="275" y="323"/>
                </a:cubicBezTo>
                <a:cubicBezTo>
                  <a:pt x="273" y="325"/>
                  <a:pt x="270" y="327"/>
                  <a:pt x="268" y="328"/>
                </a:cubicBezTo>
                <a:cubicBezTo>
                  <a:pt x="258" y="339"/>
                  <a:pt x="249" y="350"/>
                  <a:pt x="238" y="359"/>
                </a:cubicBezTo>
                <a:cubicBezTo>
                  <a:pt x="235" y="361"/>
                  <a:pt x="232" y="362"/>
                  <a:pt x="228" y="363"/>
                </a:cubicBezTo>
                <a:cubicBezTo>
                  <a:pt x="227" y="363"/>
                  <a:pt x="227" y="363"/>
                  <a:pt x="226" y="362"/>
                </a:cubicBezTo>
                <a:cubicBezTo>
                  <a:pt x="223" y="360"/>
                  <a:pt x="220" y="357"/>
                  <a:pt x="217" y="353"/>
                </a:cubicBezTo>
                <a:cubicBezTo>
                  <a:pt x="206" y="363"/>
                  <a:pt x="206" y="363"/>
                  <a:pt x="206" y="363"/>
                </a:cubicBezTo>
                <a:cubicBezTo>
                  <a:pt x="200" y="364"/>
                  <a:pt x="192" y="364"/>
                  <a:pt x="185" y="364"/>
                </a:cubicBezTo>
                <a:cubicBezTo>
                  <a:pt x="183" y="364"/>
                  <a:pt x="180" y="363"/>
                  <a:pt x="178" y="362"/>
                </a:cubicBezTo>
                <a:cubicBezTo>
                  <a:pt x="175" y="362"/>
                  <a:pt x="172" y="362"/>
                  <a:pt x="169" y="361"/>
                </a:cubicBezTo>
                <a:cubicBezTo>
                  <a:pt x="169" y="367"/>
                  <a:pt x="168" y="372"/>
                  <a:pt x="167" y="376"/>
                </a:cubicBezTo>
                <a:cubicBezTo>
                  <a:pt x="172" y="380"/>
                  <a:pt x="172" y="380"/>
                  <a:pt x="172" y="380"/>
                </a:cubicBezTo>
                <a:cubicBezTo>
                  <a:pt x="173" y="386"/>
                  <a:pt x="170" y="391"/>
                  <a:pt x="168" y="394"/>
                </a:cubicBezTo>
                <a:cubicBezTo>
                  <a:pt x="166" y="400"/>
                  <a:pt x="164" y="406"/>
                  <a:pt x="163" y="413"/>
                </a:cubicBezTo>
                <a:cubicBezTo>
                  <a:pt x="162" y="420"/>
                  <a:pt x="163" y="427"/>
                  <a:pt x="164" y="434"/>
                </a:cubicBezTo>
                <a:cubicBezTo>
                  <a:pt x="167" y="469"/>
                  <a:pt x="167" y="469"/>
                  <a:pt x="167" y="469"/>
                </a:cubicBezTo>
                <a:cubicBezTo>
                  <a:pt x="168" y="470"/>
                  <a:pt x="170" y="471"/>
                  <a:pt x="172" y="471"/>
                </a:cubicBezTo>
                <a:cubicBezTo>
                  <a:pt x="179" y="471"/>
                  <a:pt x="182" y="476"/>
                  <a:pt x="184" y="481"/>
                </a:cubicBezTo>
                <a:cubicBezTo>
                  <a:pt x="184" y="485"/>
                  <a:pt x="183" y="489"/>
                  <a:pt x="184" y="493"/>
                </a:cubicBezTo>
                <a:cubicBezTo>
                  <a:pt x="186" y="497"/>
                  <a:pt x="188" y="501"/>
                  <a:pt x="189" y="505"/>
                </a:cubicBezTo>
                <a:cubicBezTo>
                  <a:pt x="190" y="518"/>
                  <a:pt x="194" y="527"/>
                  <a:pt x="200" y="534"/>
                </a:cubicBezTo>
                <a:cubicBezTo>
                  <a:pt x="201" y="544"/>
                  <a:pt x="205" y="550"/>
                  <a:pt x="212" y="553"/>
                </a:cubicBezTo>
                <a:cubicBezTo>
                  <a:pt x="207" y="567"/>
                  <a:pt x="200" y="579"/>
                  <a:pt x="191" y="588"/>
                </a:cubicBezTo>
                <a:cubicBezTo>
                  <a:pt x="185" y="597"/>
                  <a:pt x="179" y="605"/>
                  <a:pt x="174" y="613"/>
                </a:cubicBezTo>
                <a:cubicBezTo>
                  <a:pt x="170" y="620"/>
                  <a:pt x="167" y="628"/>
                  <a:pt x="167" y="638"/>
                </a:cubicBezTo>
                <a:cubicBezTo>
                  <a:pt x="167" y="638"/>
                  <a:pt x="167" y="638"/>
                  <a:pt x="167" y="638"/>
                </a:cubicBezTo>
                <a:cubicBezTo>
                  <a:pt x="166" y="642"/>
                  <a:pt x="167" y="645"/>
                  <a:pt x="167" y="648"/>
                </a:cubicBezTo>
                <a:cubicBezTo>
                  <a:pt x="168" y="655"/>
                  <a:pt x="168" y="655"/>
                  <a:pt x="168" y="655"/>
                </a:cubicBezTo>
                <a:cubicBezTo>
                  <a:pt x="167" y="662"/>
                  <a:pt x="166" y="669"/>
                  <a:pt x="166" y="676"/>
                </a:cubicBezTo>
                <a:cubicBezTo>
                  <a:pt x="165" y="688"/>
                  <a:pt x="165" y="700"/>
                  <a:pt x="165" y="712"/>
                </a:cubicBezTo>
                <a:cubicBezTo>
                  <a:pt x="165" y="712"/>
                  <a:pt x="166" y="712"/>
                  <a:pt x="166" y="712"/>
                </a:cubicBezTo>
                <a:cubicBezTo>
                  <a:pt x="166" y="712"/>
                  <a:pt x="166" y="712"/>
                  <a:pt x="166" y="712"/>
                </a:cubicBezTo>
                <a:cubicBezTo>
                  <a:pt x="165" y="715"/>
                  <a:pt x="165" y="717"/>
                  <a:pt x="165" y="720"/>
                </a:cubicBezTo>
                <a:cubicBezTo>
                  <a:pt x="165" y="732"/>
                  <a:pt x="165" y="742"/>
                  <a:pt x="166" y="753"/>
                </a:cubicBezTo>
                <a:cubicBezTo>
                  <a:pt x="165" y="757"/>
                  <a:pt x="165" y="761"/>
                  <a:pt x="165" y="766"/>
                </a:cubicBezTo>
                <a:cubicBezTo>
                  <a:pt x="165" y="768"/>
                  <a:pt x="165" y="771"/>
                  <a:pt x="165" y="774"/>
                </a:cubicBezTo>
                <a:cubicBezTo>
                  <a:pt x="166" y="782"/>
                  <a:pt x="166" y="790"/>
                  <a:pt x="166" y="800"/>
                </a:cubicBezTo>
                <a:cubicBezTo>
                  <a:pt x="164" y="808"/>
                  <a:pt x="164" y="817"/>
                  <a:pt x="165" y="826"/>
                </a:cubicBezTo>
                <a:cubicBezTo>
                  <a:pt x="165" y="838"/>
                  <a:pt x="164" y="848"/>
                  <a:pt x="164" y="859"/>
                </a:cubicBezTo>
                <a:cubicBezTo>
                  <a:pt x="164" y="869"/>
                  <a:pt x="165" y="878"/>
                  <a:pt x="165" y="888"/>
                </a:cubicBezTo>
                <a:cubicBezTo>
                  <a:pt x="165" y="894"/>
                  <a:pt x="165" y="900"/>
                  <a:pt x="164" y="906"/>
                </a:cubicBezTo>
                <a:cubicBezTo>
                  <a:pt x="164" y="910"/>
                  <a:pt x="163" y="915"/>
                  <a:pt x="163" y="920"/>
                </a:cubicBezTo>
                <a:cubicBezTo>
                  <a:pt x="163" y="933"/>
                  <a:pt x="165" y="945"/>
                  <a:pt x="167" y="956"/>
                </a:cubicBezTo>
                <a:cubicBezTo>
                  <a:pt x="169" y="962"/>
                  <a:pt x="171" y="968"/>
                  <a:pt x="174" y="974"/>
                </a:cubicBezTo>
                <a:cubicBezTo>
                  <a:pt x="178" y="980"/>
                  <a:pt x="184" y="984"/>
                  <a:pt x="192" y="985"/>
                </a:cubicBezTo>
                <a:cubicBezTo>
                  <a:pt x="198" y="984"/>
                  <a:pt x="204" y="984"/>
                  <a:pt x="210" y="983"/>
                </a:cubicBezTo>
                <a:cubicBezTo>
                  <a:pt x="214" y="985"/>
                  <a:pt x="216" y="988"/>
                  <a:pt x="217" y="992"/>
                </a:cubicBezTo>
                <a:cubicBezTo>
                  <a:pt x="217" y="993"/>
                  <a:pt x="219" y="994"/>
                  <a:pt x="220" y="994"/>
                </a:cubicBezTo>
                <a:cubicBezTo>
                  <a:pt x="221" y="994"/>
                  <a:pt x="222" y="993"/>
                  <a:pt x="224" y="993"/>
                </a:cubicBezTo>
                <a:cubicBezTo>
                  <a:pt x="225" y="995"/>
                  <a:pt x="225" y="995"/>
                  <a:pt x="225" y="995"/>
                </a:cubicBezTo>
                <a:cubicBezTo>
                  <a:pt x="226" y="994"/>
                  <a:pt x="227" y="993"/>
                  <a:pt x="229" y="993"/>
                </a:cubicBezTo>
                <a:cubicBezTo>
                  <a:pt x="236" y="991"/>
                  <a:pt x="236" y="991"/>
                  <a:pt x="236" y="991"/>
                </a:cubicBezTo>
                <a:cubicBezTo>
                  <a:pt x="249" y="985"/>
                  <a:pt x="249" y="985"/>
                  <a:pt x="249" y="985"/>
                </a:cubicBezTo>
                <a:cubicBezTo>
                  <a:pt x="251" y="985"/>
                  <a:pt x="252" y="985"/>
                  <a:pt x="253" y="986"/>
                </a:cubicBezTo>
                <a:cubicBezTo>
                  <a:pt x="255" y="987"/>
                  <a:pt x="257" y="988"/>
                  <a:pt x="258" y="988"/>
                </a:cubicBezTo>
                <a:cubicBezTo>
                  <a:pt x="260" y="990"/>
                  <a:pt x="262" y="992"/>
                  <a:pt x="264" y="994"/>
                </a:cubicBezTo>
                <a:cubicBezTo>
                  <a:pt x="267" y="1001"/>
                  <a:pt x="264" y="1010"/>
                  <a:pt x="259" y="1013"/>
                </a:cubicBezTo>
                <a:cubicBezTo>
                  <a:pt x="259" y="1014"/>
                  <a:pt x="257" y="1015"/>
                  <a:pt x="257" y="1016"/>
                </a:cubicBezTo>
                <a:cubicBezTo>
                  <a:pt x="255" y="1021"/>
                  <a:pt x="254" y="1029"/>
                  <a:pt x="255" y="1036"/>
                </a:cubicBezTo>
                <a:cubicBezTo>
                  <a:pt x="265" y="1039"/>
                  <a:pt x="265" y="1039"/>
                  <a:pt x="265" y="1039"/>
                </a:cubicBezTo>
                <a:cubicBezTo>
                  <a:pt x="265" y="1040"/>
                  <a:pt x="264" y="1041"/>
                  <a:pt x="264" y="1042"/>
                </a:cubicBezTo>
                <a:cubicBezTo>
                  <a:pt x="260" y="1046"/>
                  <a:pt x="260" y="1046"/>
                  <a:pt x="260" y="1046"/>
                </a:cubicBezTo>
                <a:cubicBezTo>
                  <a:pt x="272" y="1050"/>
                  <a:pt x="288" y="1049"/>
                  <a:pt x="299" y="1045"/>
                </a:cubicBezTo>
                <a:cubicBezTo>
                  <a:pt x="307" y="1043"/>
                  <a:pt x="307" y="1043"/>
                  <a:pt x="307" y="1043"/>
                </a:cubicBezTo>
                <a:cubicBezTo>
                  <a:pt x="307" y="1044"/>
                  <a:pt x="307" y="1044"/>
                  <a:pt x="307" y="1044"/>
                </a:cubicBezTo>
                <a:cubicBezTo>
                  <a:pt x="307" y="1044"/>
                  <a:pt x="307" y="1044"/>
                  <a:pt x="307" y="1044"/>
                </a:cubicBezTo>
                <a:cubicBezTo>
                  <a:pt x="307" y="1045"/>
                  <a:pt x="307" y="1045"/>
                  <a:pt x="307" y="1045"/>
                </a:cubicBezTo>
                <a:cubicBezTo>
                  <a:pt x="307" y="1046"/>
                  <a:pt x="307" y="1046"/>
                  <a:pt x="307" y="1046"/>
                </a:cubicBezTo>
                <a:cubicBezTo>
                  <a:pt x="309" y="1046"/>
                  <a:pt x="311" y="1047"/>
                  <a:pt x="310" y="1049"/>
                </a:cubicBezTo>
                <a:cubicBezTo>
                  <a:pt x="312" y="1052"/>
                  <a:pt x="314" y="1056"/>
                  <a:pt x="315" y="1060"/>
                </a:cubicBezTo>
                <a:cubicBezTo>
                  <a:pt x="313" y="1067"/>
                  <a:pt x="309" y="1072"/>
                  <a:pt x="305" y="1075"/>
                </a:cubicBezTo>
                <a:cubicBezTo>
                  <a:pt x="303" y="1076"/>
                  <a:pt x="302" y="1077"/>
                  <a:pt x="302" y="1078"/>
                </a:cubicBezTo>
                <a:cubicBezTo>
                  <a:pt x="300" y="1083"/>
                  <a:pt x="298" y="1088"/>
                  <a:pt x="296" y="1094"/>
                </a:cubicBezTo>
                <a:cubicBezTo>
                  <a:pt x="295" y="1097"/>
                  <a:pt x="295" y="1102"/>
                  <a:pt x="297" y="1104"/>
                </a:cubicBezTo>
                <a:cubicBezTo>
                  <a:pt x="299" y="1107"/>
                  <a:pt x="302" y="1109"/>
                  <a:pt x="304" y="1112"/>
                </a:cubicBezTo>
                <a:cubicBezTo>
                  <a:pt x="310" y="1114"/>
                  <a:pt x="314" y="1117"/>
                  <a:pt x="318" y="1121"/>
                </a:cubicBezTo>
                <a:cubicBezTo>
                  <a:pt x="318" y="1121"/>
                  <a:pt x="318" y="1122"/>
                  <a:pt x="318" y="1122"/>
                </a:cubicBezTo>
                <a:cubicBezTo>
                  <a:pt x="318" y="1122"/>
                  <a:pt x="318" y="1122"/>
                  <a:pt x="318" y="1122"/>
                </a:cubicBezTo>
                <a:cubicBezTo>
                  <a:pt x="314" y="1125"/>
                  <a:pt x="309" y="1128"/>
                  <a:pt x="304" y="1130"/>
                </a:cubicBezTo>
                <a:cubicBezTo>
                  <a:pt x="299" y="1132"/>
                  <a:pt x="295" y="1133"/>
                  <a:pt x="291" y="1136"/>
                </a:cubicBezTo>
                <a:cubicBezTo>
                  <a:pt x="291" y="1137"/>
                  <a:pt x="291" y="1137"/>
                  <a:pt x="290" y="1137"/>
                </a:cubicBezTo>
                <a:cubicBezTo>
                  <a:pt x="290" y="1138"/>
                  <a:pt x="289" y="1139"/>
                  <a:pt x="288" y="1140"/>
                </a:cubicBezTo>
                <a:cubicBezTo>
                  <a:pt x="286" y="1148"/>
                  <a:pt x="285" y="1156"/>
                  <a:pt x="281" y="1163"/>
                </a:cubicBezTo>
                <a:cubicBezTo>
                  <a:pt x="279" y="1168"/>
                  <a:pt x="275" y="1172"/>
                  <a:pt x="268" y="1175"/>
                </a:cubicBezTo>
                <a:cubicBezTo>
                  <a:pt x="264" y="1174"/>
                  <a:pt x="260" y="1174"/>
                  <a:pt x="256" y="1175"/>
                </a:cubicBezTo>
                <a:cubicBezTo>
                  <a:pt x="251" y="1176"/>
                  <a:pt x="247" y="1178"/>
                  <a:pt x="244" y="1181"/>
                </a:cubicBezTo>
                <a:cubicBezTo>
                  <a:pt x="238" y="1186"/>
                  <a:pt x="234" y="1192"/>
                  <a:pt x="230" y="1197"/>
                </a:cubicBezTo>
                <a:cubicBezTo>
                  <a:pt x="228" y="1197"/>
                  <a:pt x="225" y="1197"/>
                  <a:pt x="223" y="1197"/>
                </a:cubicBezTo>
                <a:cubicBezTo>
                  <a:pt x="221" y="1203"/>
                  <a:pt x="220" y="1209"/>
                  <a:pt x="216" y="1213"/>
                </a:cubicBezTo>
                <a:cubicBezTo>
                  <a:pt x="210" y="1215"/>
                  <a:pt x="204" y="1218"/>
                  <a:pt x="196" y="1219"/>
                </a:cubicBezTo>
                <a:cubicBezTo>
                  <a:pt x="184" y="1219"/>
                  <a:pt x="172" y="1220"/>
                  <a:pt x="161" y="1221"/>
                </a:cubicBezTo>
                <a:cubicBezTo>
                  <a:pt x="149" y="1224"/>
                  <a:pt x="138" y="1229"/>
                  <a:pt x="125" y="1231"/>
                </a:cubicBezTo>
                <a:cubicBezTo>
                  <a:pt x="119" y="1231"/>
                  <a:pt x="114" y="1229"/>
                  <a:pt x="108" y="1229"/>
                </a:cubicBezTo>
                <a:cubicBezTo>
                  <a:pt x="105" y="1229"/>
                  <a:pt x="103" y="1230"/>
                  <a:pt x="100" y="1229"/>
                </a:cubicBezTo>
                <a:cubicBezTo>
                  <a:pt x="86" y="1229"/>
                  <a:pt x="86" y="1229"/>
                  <a:pt x="86" y="1229"/>
                </a:cubicBezTo>
                <a:cubicBezTo>
                  <a:pt x="84" y="1228"/>
                  <a:pt x="82" y="1227"/>
                  <a:pt x="79" y="1226"/>
                </a:cubicBezTo>
                <a:cubicBezTo>
                  <a:pt x="64" y="1224"/>
                  <a:pt x="64" y="1224"/>
                  <a:pt x="64" y="1224"/>
                </a:cubicBezTo>
                <a:cubicBezTo>
                  <a:pt x="59" y="1223"/>
                  <a:pt x="53" y="1224"/>
                  <a:pt x="48" y="1225"/>
                </a:cubicBezTo>
                <a:cubicBezTo>
                  <a:pt x="46" y="1225"/>
                  <a:pt x="45" y="1226"/>
                  <a:pt x="43" y="1227"/>
                </a:cubicBezTo>
                <a:cubicBezTo>
                  <a:pt x="42" y="1229"/>
                  <a:pt x="39" y="1230"/>
                  <a:pt x="37" y="1233"/>
                </a:cubicBezTo>
                <a:cubicBezTo>
                  <a:pt x="36" y="1233"/>
                  <a:pt x="34" y="1234"/>
                  <a:pt x="34" y="1235"/>
                </a:cubicBezTo>
                <a:cubicBezTo>
                  <a:pt x="33" y="1236"/>
                  <a:pt x="32" y="1237"/>
                  <a:pt x="32" y="1238"/>
                </a:cubicBezTo>
                <a:cubicBezTo>
                  <a:pt x="31" y="1240"/>
                  <a:pt x="31" y="1242"/>
                  <a:pt x="31" y="1243"/>
                </a:cubicBezTo>
                <a:cubicBezTo>
                  <a:pt x="29" y="1243"/>
                  <a:pt x="30" y="1245"/>
                  <a:pt x="30" y="1245"/>
                </a:cubicBezTo>
                <a:cubicBezTo>
                  <a:pt x="29" y="1248"/>
                  <a:pt x="27" y="1249"/>
                  <a:pt x="26" y="1252"/>
                </a:cubicBezTo>
                <a:cubicBezTo>
                  <a:pt x="25" y="1254"/>
                  <a:pt x="25" y="1256"/>
                  <a:pt x="24" y="1258"/>
                </a:cubicBezTo>
                <a:cubicBezTo>
                  <a:pt x="23" y="1260"/>
                  <a:pt x="22" y="1263"/>
                  <a:pt x="20" y="1264"/>
                </a:cubicBezTo>
                <a:cubicBezTo>
                  <a:pt x="1" y="1284"/>
                  <a:pt x="1" y="1284"/>
                  <a:pt x="1" y="1284"/>
                </a:cubicBezTo>
                <a:cubicBezTo>
                  <a:pt x="1" y="1284"/>
                  <a:pt x="0" y="1284"/>
                  <a:pt x="0" y="1284"/>
                </a:cubicBezTo>
                <a:cubicBezTo>
                  <a:pt x="0" y="1284"/>
                  <a:pt x="0" y="1284"/>
                  <a:pt x="0" y="1284"/>
                </a:cubicBezTo>
                <a:cubicBezTo>
                  <a:pt x="2" y="1284"/>
                  <a:pt x="3" y="1286"/>
                  <a:pt x="5" y="1286"/>
                </a:cubicBezTo>
                <a:cubicBezTo>
                  <a:pt x="6" y="1286"/>
                  <a:pt x="7" y="1286"/>
                  <a:pt x="8" y="1285"/>
                </a:cubicBezTo>
                <a:cubicBezTo>
                  <a:pt x="9" y="1285"/>
                  <a:pt x="10" y="1286"/>
                  <a:pt x="10" y="1287"/>
                </a:cubicBezTo>
                <a:cubicBezTo>
                  <a:pt x="9" y="1289"/>
                  <a:pt x="9" y="1291"/>
                  <a:pt x="7" y="1293"/>
                </a:cubicBezTo>
                <a:cubicBezTo>
                  <a:pt x="7" y="1293"/>
                  <a:pt x="7" y="1294"/>
                  <a:pt x="7" y="1294"/>
                </a:cubicBezTo>
                <a:cubicBezTo>
                  <a:pt x="6" y="1297"/>
                  <a:pt x="6" y="1299"/>
                  <a:pt x="5" y="1302"/>
                </a:cubicBezTo>
                <a:cubicBezTo>
                  <a:pt x="6" y="1303"/>
                  <a:pt x="7" y="1304"/>
                  <a:pt x="7" y="1305"/>
                </a:cubicBezTo>
                <a:cubicBezTo>
                  <a:pt x="8" y="1306"/>
                  <a:pt x="8" y="1307"/>
                  <a:pt x="10" y="1307"/>
                </a:cubicBezTo>
                <a:cubicBezTo>
                  <a:pt x="11" y="1308"/>
                  <a:pt x="11" y="1308"/>
                  <a:pt x="11" y="1308"/>
                </a:cubicBezTo>
                <a:cubicBezTo>
                  <a:pt x="12" y="1308"/>
                  <a:pt x="13" y="1308"/>
                  <a:pt x="13" y="1308"/>
                </a:cubicBezTo>
                <a:cubicBezTo>
                  <a:pt x="13" y="1309"/>
                  <a:pt x="13" y="1310"/>
                  <a:pt x="13" y="1311"/>
                </a:cubicBezTo>
                <a:cubicBezTo>
                  <a:pt x="12" y="1312"/>
                  <a:pt x="13" y="1313"/>
                  <a:pt x="14" y="1314"/>
                </a:cubicBezTo>
                <a:cubicBezTo>
                  <a:pt x="13" y="1316"/>
                  <a:pt x="12" y="1318"/>
                  <a:pt x="12" y="1320"/>
                </a:cubicBezTo>
                <a:cubicBezTo>
                  <a:pt x="12" y="1321"/>
                  <a:pt x="14" y="1321"/>
                  <a:pt x="15" y="1321"/>
                </a:cubicBezTo>
                <a:cubicBezTo>
                  <a:pt x="15" y="1322"/>
                  <a:pt x="16" y="1323"/>
                  <a:pt x="15" y="1324"/>
                </a:cubicBezTo>
                <a:cubicBezTo>
                  <a:pt x="14" y="1325"/>
                  <a:pt x="16" y="1326"/>
                  <a:pt x="17" y="1326"/>
                </a:cubicBezTo>
                <a:cubicBezTo>
                  <a:pt x="17" y="1325"/>
                  <a:pt x="18" y="1325"/>
                  <a:pt x="18" y="1324"/>
                </a:cubicBezTo>
                <a:cubicBezTo>
                  <a:pt x="18" y="1324"/>
                  <a:pt x="20" y="1324"/>
                  <a:pt x="20" y="1324"/>
                </a:cubicBezTo>
                <a:cubicBezTo>
                  <a:pt x="26" y="1322"/>
                  <a:pt x="26" y="1322"/>
                  <a:pt x="26" y="1322"/>
                </a:cubicBezTo>
                <a:cubicBezTo>
                  <a:pt x="27" y="1323"/>
                  <a:pt x="26" y="1324"/>
                  <a:pt x="26" y="1326"/>
                </a:cubicBezTo>
                <a:cubicBezTo>
                  <a:pt x="28" y="1325"/>
                  <a:pt x="32" y="1325"/>
                  <a:pt x="33" y="1327"/>
                </a:cubicBezTo>
                <a:cubicBezTo>
                  <a:pt x="35" y="1328"/>
                  <a:pt x="37" y="1330"/>
                  <a:pt x="41" y="1330"/>
                </a:cubicBezTo>
                <a:cubicBezTo>
                  <a:pt x="41" y="1327"/>
                  <a:pt x="41" y="1327"/>
                  <a:pt x="41" y="1327"/>
                </a:cubicBezTo>
                <a:cubicBezTo>
                  <a:pt x="42" y="1327"/>
                  <a:pt x="43" y="1325"/>
                  <a:pt x="44" y="1325"/>
                </a:cubicBezTo>
                <a:cubicBezTo>
                  <a:pt x="44" y="1326"/>
                  <a:pt x="44" y="1328"/>
                  <a:pt x="45" y="1327"/>
                </a:cubicBezTo>
                <a:cubicBezTo>
                  <a:pt x="47" y="1326"/>
                  <a:pt x="49" y="1326"/>
                  <a:pt x="52" y="1325"/>
                </a:cubicBezTo>
                <a:cubicBezTo>
                  <a:pt x="52" y="1325"/>
                  <a:pt x="53" y="1324"/>
                  <a:pt x="53" y="1323"/>
                </a:cubicBezTo>
                <a:cubicBezTo>
                  <a:pt x="53" y="1323"/>
                  <a:pt x="54" y="1324"/>
                  <a:pt x="54" y="1324"/>
                </a:cubicBezTo>
                <a:cubicBezTo>
                  <a:pt x="56" y="1324"/>
                  <a:pt x="57" y="1323"/>
                  <a:pt x="59" y="1324"/>
                </a:cubicBezTo>
                <a:cubicBezTo>
                  <a:pt x="59" y="1324"/>
                  <a:pt x="59" y="1325"/>
                  <a:pt x="60" y="1326"/>
                </a:cubicBezTo>
                <a:cubicBezTo>
                  <a:pt x="61" y="1326"/>
                  <a:pt x="62" y="1327"/>
                  <a:pt x="63" y="1326"/>
                </a:cubicBezTo>
                <a:cubicBezTo>
                  <a:pt x="63" y="1327"/>
                  <a:pt x="63" y="1328"/>
                  <a:pt x="63" y="1328"/>
                </a:cubicBezTo>
                <a:cubicBezTo>
                  <a:pt x="65" y="1328"/>
                  <a:pt x="67" y="1329"/>
                  <a:pt x="68" y="1327"/>
                </a:cubicBezTo>
                <a:cubicBezTo>
                  <a:pt x="68" y="1328"/>
                  <a:pt x="70" y="1329"/>
                  <a:pt x="70" y="1330"/>
                </a:cubicBezTo>
                <a:cubicBezTo>
                  <a:pt x="72" y="1331"/>
                  <a:pt x="73" y="1332"/>
                  <a:pt x="73" y="1334"/>
                </a:cubicBezTo>
                <a:cubicBezTo>
                  <a:pt x="73" y="1335"/>
                  <a:pt x="75" y="1334"/>
                  <a:pt x="75" y="1334"/>
                </a:cubicBezTo>
                <a:cubicBezTo>
                  <a:pt x="77" y="1334"/>
                  <a:pt x="79" y="1333"/>
                  <a:pt x="81" y="1334"/>
                </a:cubicBezTo>
                <a:cubicBezTo>
                  <a:pt x="81" y="1334"/>
                  <a:pt x="82" y="1334"/>
                  <a:pt x="84" y="1333"/>
                </a:cubicBezTo>
                <a:cubicBezTo>
                  <a:pt x="82" y="1335"/>
                  <a:pt x="82" y="1339"/>
                  <a:pt x="84" y="1340"/>
                </a:cubicBezTo>
                <a:cubicBezTo>
                  <a:pt x="85" y="1340"/>
                  <a:pt x="85" y="1340"/>
                  <a:pt x="86" y="1340"/>
                </a:cubicBezTo>
                <a:cubicBezTo>
                  <a:pt x="88" y="1341"/>
                  <a:pt x="90" y="1343"/>
                  <a:pt x="89" y="1346"/>
                </a:cubicBezTo>
                <a:cubicBezTo>
                  <a:pt x="89" y="1346"/>
                  <a:pt x="91" y="1346"/>
                  <a:pt x="93" y="1346"/>
                </a:cubicBezTo>
                <a:cubicBezTo>
                  <a:pt x="94" y="1346"/>
                  <a:pt x="95" y="1347"/>
                  <a:pt x="97" y="1348"/>
                </a:cubicBezTo>
                <a:cubicBezTo>
                  <a:pt x="97" y="1348"/>
                  <a:pt x="96" y="1349"/>
                  <a:pt x="97" y="1349"/>
                </a:cubicBezTo>
                <a:cubicBezTo>
                  <a:pt x="97" y="1350"/>
                  <a:pt x="97" y="1351"/>
                  <a:pt x="98" y="1351"/>
                </a:cubicBezTo>
                <a:cubicBezTo>
                  <a:pt x="99" y="1351"/>
                  <a:pt x="99" y="1352"/>
                  <a:pt x="99" y="1353"/>
                </a:cubicBezTo>
                <a:cubicBezTo>
                  <a:pt x="101" y="1355"/>
                  <a:pt x="103" y="1357"/>
                  <a:pt x="105" y="1358"/>
                </a:cubicBezTo>
                <a:cubicBezTo>
                  <a:pt x="106" y="1357"/>
                  <a:pt x="106" y="1355"/>
                  <a:pt x="107" y="1355"/>
                </a:cubicBezTo>
                <a:cubicBezTo>
                  <a:pt x="108" y="1355"/>
                  <a:pt x="110" y="1357"/>
                  <a:pt x="110" y="1357"/>
                </a:cubicBezTo>
                <a:cubicBezTo>
                  <a:pt x="109" y="1359"/>
                  <a:pt x="108" y="1361"/>
                  <a:pt x="107" y="1363"/>
                </a:cubicBezTo>
                <a:cubicBezTo>
                  <a:pt x="110" y="1366"/>
                  <a:pt x="109" y="1370"/>
                  <a:pt x="107" y="1372"/>
                </a:cubicBezTo>
                <a:cubicBezTo>
                  <a:pt x="107" y="1373"/>
                  <a:pt x="105" y="1372"/>
                  <a:pt x="104" y="1372"/>
                </a:cubicBezTo>
                <a:cubicBezTo>
                  <a:pt x="103" y="1372"/>
                  <a:pt x="103" y="1373"/>
                  <a:pt x="102" y="1374"/>
                </a:cubicBezTo>
                <a:cubicBezTo>
                  <a:pt x="101" y="1375"/>
                  <a:pt x="100" y="1375"/>
                  <a:pt x="99" y="1376"/>
                </a:cubicBezTo>
                <a:cubicBezTo>
                  <a:pt x="98" y="1376"/>
                  <a:pt x="98" y="1376"/>
                  <a:pt x="98" y="1377"/>
                </a:cubicBezTo>
                <a:cubicBezTo>
                  <a:pt x="98" y="1378"/>
                  <a:pt x="98" y="1379"/>
                  <a:pt x="99" y="1378"/>
                </a:cubicBezTo>
                <a:cubicBezTo>
                  <a:pt x="99" y="1379"/>
                  <a:pt x="99" y="1380"/>
                  <a:pt x="99" y="1380"/>
                </a:cubicBezTo>
                <a:cubicBezTo>
                  <a:pt x="100" y="1381"/>
                  <a:pt x="100" y="1382"/>
                  <a:pt x="101" y="1383"/>
                </a:cubicBezTo>
                <a:cubicBezTo>
                  <a:pt x="101" y="1385"/>
                  <a:pt x="102" y="1386"/>
                  <a:pt x="104" y="1387"/>
                </a:cubicBezTo>
                <a:cubicBezTo>
                  <a:pt x="104" y="1387"/>
                  <a:pt x="105" y="1387"/>
                  <a:pt x="106" y="1387"/>
                </a:cubicBezTo>
                <a:cubicBezTo>
                  <a:pt x="107" y="1386"/>
                  <a:pt x="107" y="1384"/>
                  <a:pt x="108" y="1384"/>
                </a:cubicBezTo>
                <a:cubicBezTo>
                  <a:pt x="109" y="1385"/>
                  <a:pt x="110" y="1384"/>
                  <a:pt x="112" y="1384"/>
                </a:cubicBezTo>
                <a:cubicBezTo>
                  <a:pt x="113" y="1384"/>
                  <a:pt x="113" y="1382"/>
                  <a:pt x="115" y="1382"/>
                </a:cubicBezTo>
                <a:cubicBezTo>
                  <a:pt x="115" y="1380"/>
                  <a:pt x="115" y="1380"/>
                  <a:pt x="115" y="1380"/>
                </a:cubicBezTo>
                <a:cubicBezTo>
                  <a:pt x="116" y="1381"/>
                  <a:pt x="119" y="1381"/>
                  <a:pt x="120" y="1380"/>
                </a:cubicBezTo>
                <a:cubicBezTo>
                  <a:pt x="126" y="1379"/>
                  <a:pt x="130" y="1380"/>
                  <a:pt x="135" y="1382"/>
                </a:cubicBezTo>
                <a:cubicBezTo>
                  <a:pt x="137" y="1383"/>
                  <a:pt x="140" y="1384"/>
                  <a:pt x="141" y="1386"/>
                </a:cubicBezTo>
                <a:cubicBezTo>
                  <a:pt x="140" y="1387"/>
                  <a:pt x="140" y="1389"/>
                  <a:pt x="139" y="1388"/>
                </a:cubicBezTo>
                <a:cubicBezTo>
                  <a:pt x="138" y="1389"/>
                  <a:pt x="139" y="1390"/>
                  <a:pt x="139" y="1391"/>
                </a:cubicBezTo>
                <a:cubicBezTo>
                  <a:pt x="139" y="1392"/>
                  <a:pt x="138" y="1392"/>
                  <a:pt x="138" y="1393"/>
                </a:cubicBezTo>
                <a:cubicBezTo>
                  <a:pt x="139" y="1394"/>
                  <a:pt x="141" y="1395"/>
                  <a:pt x="143" y="1396"/>
                </a:cubicBezTo>
                <a:cubicBezTo>
                  <a:pt x="142" y="1397"/>
                  <a:pt x="142" y="1398"/>
                  <a:pt x="141" y="1399"/>
                </a:cubicBezTo>
                <a:cubicBezTo>
                  <a:pt x="141" y="1399"/>
                  <a:pt x="141" y="1400"/>
                  <a:pt x="141" y="1401"/>
                </a:cubicBezTo>
                <a:cubicBezTo>
                  <a:pt x="142" y="1401"/>
                  <a:pt x="143" y="1402"/>
                  <a:pt x="144" y="1403"/>
                </a:cubicBezTo>
                <a:cubicBezTo>
                  <a:pt x="145" y="1403"/>
                  <a:pt x="146" y="1404"/>
                  <a:pt x="146" y="1406"/>
                </a:cubicBezTo>
                <a:cubicBezTo>
                  <a:pt x="146" y="1407"/>
                  <a:pt x="146" y="1407"/>
                  <a:pt x="148" y="1408"/>
                </a:cubicBezTo>
                <a:cubicBezTo>
                  <a:pt x="148" y="1408"/>
                  <a:pt x="149" y="1407"/>
                  <a:pt x="149" y="1409"/>
                </a:cubicBezTo>
                <a:cubicBezTo>
                  <a:pt x="149" y="1409"/>
                  <a:pt x="149" y="1409"/>
                  <a:pt x="150" y="1409"/>
                </a:cubicBezTo>
                <a:cubicBezTo>
                  <a:pt x="150" y="1409"/>
                  <a:pt x="150" y="1410"/>
                  <a:pt x="150" y="1411"/>
                </a:cubicBezTo>
                <a:cubicBezTo>
                  <a:pt x="151" y="1412"/>
                  <a:pt x="153" y="1412"/>
                  <a:pt x="155" y="1413"/>
                </a:cubicBezTo>
                <a:cubicBezTo>
                  <a:pt x="154" y="1416"/>
                  <a:pt x="156" y="1418"/>
                  <a:pt x="158" y="1419"/>
                </a:cubicBezTo>
                <a:cubicBezTo>
                  <a:pt x="158" y="1419"/>
                  <a:pt x="159" y="1419"/>
                  <a:pt x="160" y="1419"/>
                </a:cubicBezTo>
                <a:cubicBezTo>
                  <a:pt x="160" y="1419"/>
                  <a:pt x="160" y="1420"/>
                  <a:pt x="160" y="1420"/>
                </a:cubicBezTo>
                <a:cubicBezTo>
                  <a:pt x="161" y="1421"/>
                  <a:pt x="162" y="1422"/>
                  <a:pt x="164" y="1421"/>
                </a:cubicBezTo>
                <a:cubicBezTo>
                  <a:pt x="164" y="1423"/>
                  <a:pt x="165" y="1423"/>
                  <a:pt x="166" y="1422"/>
                </a:cubicBezTo>
                <a:cubicBezTo>
                  <a:pt x="166" y="1424"/>
                  <a:pt x="167" y="1426"/>
                  <a:pt x="169" y="1425"/>
                </a:cubicBezTo>
                <a:cubicBezTo>
                  <a:pt x="169" y="1426"/>
                  <a:pt x="169" y="1427"/>
                  <a:pt x="169" y="1427"/>
                </a:cubicBezTo>
                <a:cubicBezTo>
                  <a:pt x="169" y="1428"/>
                  <a:pt x="168" y="1428"/>
                  <a:pt x="167" y="1428"/>
                </a:cubicBezTo>
                <a:cubicBezTo>
                  <a:pt x="167" y="1428"/>
                  <a:pt x="167" y="1429"/>
                  <a:pt x="167" y="1429"/>
                </a:cubicBezTo>
                <a:cubicBezTo>
                  <a:pt x="166" y="1429"/>
                  <a:pt x="165" y="1429"/>
                  <a:pt x="165" y="1430"/>
                </a:cubicBezTo>
                <a:cubicBezTo>
                  <a:pt x="165" y="1434"/>
                  <a:pt x="168" y="1436"/>
                  <a:pt x="171" y="1436"/>
                </a:cubicBezTo>
                <a:cubicBezTo>
                  <a:pt x="172" y="1437"/>
                  <a:pt x="173" y="1436"/>
                  <a:pt x="173" y="1436"/>
                </a:cubicBezTo>
                <a:cubicBezTo>
                  <a:pt x="174" y="1436"/>
                  <a:pt x="174" y="1435"/>
                  <a:pt x="174" y="1435"/>
                </a:cubicBezTo>
                <a:cubicBezTo>
                  <a:pt x="175" y="1435"/>
                  <a:pt x="176" y="1435"/>
                  <a:pt x="178" y="1435"/>
                </a:cubicBezTo>
                <a:cubicBezTo>
                  <a:pt x="179" y="1435"/>
                  <a:pt x="180" y="1434"/>
                  <a:pt x="182" y="1434"/>
                </a:cubicBezTo>
                <a:cubicBezTo>
                  <a:pt x="182" y="1433"/>
                  <a:pt x="184" y="1434"/>
                  <a:pt x="184" y="1435"/>
                </a:cubicBezTo>
                <a:cubicBezTo>
                  <a:pt x="184" y="1436"/>
                  <a:pt x="184" y="1437"/>
                  <a:pt x="184" y="1439"/>
                </a:cubicBezTo>
                <a:cubicBezTo>
                  <a:pt x="185" y="1439"/>
                  <a:pt x="186" y="1439"/>
                  <a:pt x="187" y="1440"/>
                </a:cubicBezTo>
                <a:cubicBezTo>
                  <a:pt x="187" y="1440"/>
                  <a:pt x="189" y="1440"/>
                  <a:pt x="189" y="1440"/>
                </a:cubicBezTo>
                <a:cubicBezTo>
                  <a:pt x="190" y="1442"/>
                  <a:pt x="191" y="1446"/>
                  <a:pt x="190" y="1450"/>
                </a:cubicBezTo>
                <a:cubicBezTo>
                  <a:pt x="189" y="1448"/>
                  <a:pt x="186" y="1447"/>
                  <a:pt x="184" y="1449"/>
                </a:cubicBezTo>
                <a:cubicBezTo>
                  <a:pt x="184" y="1451"/>
                  <a:pt x="184" y="1453"/>
                  <a:pt x="184" y="1454"/>
                </a:cubicBezTo>
                <a:cubicBezTo>
                  <a:pt x="185" y="1454"/>
                  <a:pt x="186" y="1455"/>
                  <a:pt x="187" y="1455"/>
                </a:cubicBezTo>
                <a:cubicBezTo>
                  <a:pt x="187" y="1455"/>
                  <a:pt x="187" y="1457"/>
                  <a:pt x="187" y="1457"/>
                </a:cubicBezTo>
                <a:cubicBezTo>
                  <a:pt x="187" y="1458"/>
                  <a:pt x="185" y="1458"/>
                  <a:pt x="185" y="1459"/>
                </a:cubicBezTo>
                <a:cubicBezTo>
                  <a:pt x="185" y="1460"/>
                  <a:pt x="184" y="1461"/>
                  <a:pt x="184" y="1462"/>
                </a:cubicBezTo>
                <a:cubicBezTo>
                  <a:pt x="184" y="1463"/>
                  <a:pt x="183" y="1464"/>
                  <a:pt x="182" y="1463"/>
                </a:cubicBezTo>
                <a:cubicBezTo>
                  <a:pt x="182" y="1465"/>
                  <a:pt x="184" y="1466"/>
                  <a:pt x="184" y="1467"/>
                </a:cubicBezTo>
                <a:cubicBezTo>
                  <a:pt x="183" y="1468"/>
                  <a:pt x="183" y="1468"/>
                  <a:pt x="183" y="1468"/>
                </a:cubicBezTo>
                <a:cubicBezTo>
                  <a:pt x="182" y="1469"/>
                  <a:pt x="183" y="1470"/>
                  <a:pt x="183" y="1470"/>
                </a:cubicBezTo>
                <a:cubicBezTo>
                  <a:pt x="183" y="1471"/>
                  <a:pt x="183" y="1472"/>
                  <a:pt x="183" y="1472"/>
                </a:cubicBezTo>
                <a:cubicBezTo>
                  <a:pt x="183" y="1473"/>
                  <a:pt x="184" y="1473"/>
                  <a:pt x="184" y="1474"/>
                </a:cubicBezTo>
                <a:cubicBezTo>
                  <a:pt x="185" y="1475"/>
                  <a:pt x="184" y="1476"/>
                  <a:pt x="184" y="1476"/>
                </a:cubicBezTo>
                <a:cubicBezTo>
                  <a:pt x="183" y="1477"/>
                  <a:pt x="184" y="1478"/>
                  <a:pt x="185" y="1478"/>
                </a:cubicBezTo>
                <a:cubicBezTo>
                  <a:pt x="186" y="1479"/>
                  <a:pt x="185" y="1480"/>
                  <a:pt x="185" y="1480"/>
                </a:cubicBezTo>
                <a:cubicBezTo>
                  <a:pt x="186" y="1481"/>
                  <a:pt x="185" y="1481"/>
                  <a:pt x="185" y="1482"/>
                </a:cubicBezTo>
                <a:cubicBezTo>
                  <a:pt x="185" y="1489"/>
                  <a:pt x="185" y="1489"/>
                  <a:pt x="185" y="1489"/>
                </a:cubicBezTo>
                <a:cubicBezTo>
                  <a:pt x="185" y="1490"/>
                  <a:pt x="186" y="1490"/>
                  <a:pt x="186" y="1491"/>
                </a:cubicBezTo>
                <a:cubicBezTo>
                  <a:pt x="184" y="1490"/>
                  <a:pt x="184" y="1492"/>
                  <a:pt x="183" y="1493"/>
                </a:cubicBezTo>
                <a:cubicBezTo>
                  <a:pt x="183" y="1494"/>
                  <a:pt x="182" y="1495"/>
                  <a:pt x="182" y="1495"/>
                </a:cubicBezTo>
                <a:cubicBezTo>
                  <a:pt x="183" y="1497"/>
                  <a:pt x="184" y="1498"/>
                  <a:pt x="186" y="1498"/>
                </a:cubicBezTo>
                <a:cubicBezTo>
                  <a:pt x="186" y="1499"/>
                  <a:pt x="186" y="1500"/>
                  <a:pt x="185" y="1501"/>
                </a:cubicBezTo>
                <a:cubicBezTo>
                  <a:pt x="183" y="1500"/>
                  <a:pt x="180" y="1500"/>
                  <a:pt x="178" y="1501"/>
                </a:cubicBezTo>
                <a:cubicBezTo>
                  <a:pt x="177" y="1500"/>
                  <a:pt x="175" y="1499"/>
                  <a:pt x="174" y="1499"/>
                </a:cubicBezTo>
                <a:cubicBezTo>
                  <a:pt x="173" y="1498"/>
                  <a:pt x="173" y="1499"/>
                  <a:pt x="173" y="1499"/>
                </a:cubicBezTo>
                <a:cubicBezTo>
                  <a:pt x="170" y="1500"/>
                  <a:pt x="166" y="1500"/>
                  <a:pt x="164" y="1502"/>
                </a:cubicBezTo>
                <a:cubicBezTo>
                  <a:pt x="163" y="1502"/>
                  <a:pt x="163" y="1503"/>
                  <a:pt x="163" y="1505"/>
                </a:cubicBezTo>
                <a:cubicBezTo>
                  <a:pt x="163" y="1505"/>
                  <a:pt x="165" y="1506"/>
                  <a:pt x="164" y="1507"/>
                </a:cubicBezTo>
                <a:cubicBezTo>
                  <a:pt x="164" y="1508"/>
                  <a:pt x="164" y="1508"/>
                  <a:pt x="165" y="1508"/>
                </a:cubicBezTo>
                <a:cubicBezTo>
                  <a:pt x="166" y="1509"/>
                  <a:pt x="166" y="1509"/>
                  <a:pt x="166" y="1510"/>
                </a:cubicBezTo>
                <a:cubicBezTo>
                  <a:pt x="167" y="1511"/>
                  <a:pt x="168" y="1511"/>
                  <a:pt x="169" y="1511"/>
                </a:cubicBezTo>
                <a:cubicBezTo>
                  <a:pt x="169" y="1511"/>
                  <a:pt x="168" y="1512"/>
                  <a:pt x="168" y="1512"/>
                </a:cubicBezTo>
                <a:cubicBezTo>
                  <a:pt x="168" y="1513"/>
                  <a:pt x="169" y="1513"/>
                  <a:pt x="169" y="1514"/>
                </a:cubicBezTo>
                <a:cubicBezTo>
                  <a:pt x="168" y="1515"/>
                  <a:pt x="169" y="1516"/>
                  <a:pt x="170" y="1516"/>
                </a:cubicBezTo>
                <a:cubicBezTo>
                  <a:pt x="171" y="1518"/>
                  <a:pt x="172" y="1515"/>
                  <a:pt x="173" y="1516"/>
                </a:cubicBezTo>
                <a:cubicBezTo>
                  <a:pt x="172" y="1517"/>
                  <a:pt x="174" y="1518"/>
                  <a:pt x="174" y="1519"/>
                </a:cubicBezTo>
                <a:cubicBezTo>
                  <a:pt x="175" y="1519"/>
                  <a:pt x="176" y="1519"/>
                  <a:pt x="177" y="1521"/>
                </a:cubicBezTo>
                <a:cubicBezTo>
                  <a:pt x="179" y="1521"/>
                  <a:pt x="179" y="1521"/>
                  <a:pt x="179" y="1521"/>
                </a:cubicBezTo>
                <a:cubicBezTo>
                  <a:pt x="179" y="1521"/>
                  <a:pt x="179" y="1522"/>
                  <a:pt x="179" y="1522"/>
                </a:cubicBezTo>
                <a:cubicBezTo>
                  <a:pt x="179" y="1523"/>
                  <a:pt x="180" y="1523"/>
                  <a:pt x="180" y="1523"/>
                </a:cubicBezTo>
                <a:cubicBezTo>
                  <a:pt x="180" y="1524"/>
                  <a:pt x="181" y="1525"/>
                  <a:pt x="182" y="1525"/>
                </a:cubicBezTo>
                <a:cubicBezTo>
                  <a:pt x="183" y="1527"/>
                  <a:pt x="184" y="1528"/>
                  <a:pt x="185" y="1528"/>
                </a:cubicBezTo>
                <a:cubicBezTo>
                  <a:pt x="185" y="1529"/>
                  <a:pt x="185" y="1530"/>
                  <a:pt x="186" y="1531"/>
                </a:cubicBezTo>
                <a:cubicBezTo>
                  <a:pt x="187" y="1531"/>
                  <a:pt x="189" y="1530"/>
                  <a:pt x="190" y="1530"/>
                </a:cubicBezTo>
                <a:cubicBezTo>
                  <a:pt x="191" y="1530"/>
                  <a:pt x="191" y="1531"/>
                  <a:pt x="191" y="1532"/>
                </a:cubicBezTo>
                <a:cubicBezTo>
                  <a:pt x="191" y="1532"/>
                  <a:pt x="192" y="1532"/>
                  <a:pt x="193" y="1532"/>
                </a:cubicBezTo>
                <a:cubicBezTo>
                  <a:pt x="195" y="1531"/>
                  <a:pt x="197" y="1531"/>
                  <a:pt x="200" y="1531"/>
                </a:cubicBezTo>
                <a:cubicBezTo>
                  <a:pt x="201" y="1532"/>
                  <a:pt x="200" y="1534"/>
                  <a:pt x="200" y="1535"/>
                </a:cubicBezTo>
                <a:cubicBezTo>
                  <a:pt x="202" y="1536"/>
                  <a:pt x="203" y="1537"/>
                  <a:pt x="205" y="1538"/>
                </a:cubicBezTo>
                <a:cubicBezTo>
                  <a:pt x="205" y="1539"/>
                  <a:pt x="207" y="1541"/>
                  <a:pt x="209" y="1542"/>
                </a:cubicBezTo>
                <a:cubicBezTo>
                  <a:pt x="209" y="1542"/>
                  <a:pt x="210" y="1544"/>
                  <a:pt x="211" y="1544"/>
                </a:cubicBezTo>
                <a:cubicBezTo>
                  <a:pt x="213" y="1545"/>
                  <a:pt x="216" y="1545"/>
                  <a:pt x="218" y="1545"/>
                </a:cubicBezTo>
                <a:cubicBezTo>
                  <a:pt x="219" y="1546"/>
                  <a:pt x="219" y="1546"/>
                  <a:pt x="220" y="1546"/>
                </a:cubicBezTo>
                <a:cubicBezTo>
                  <a:pt x="220" y="1547"/>
                  <a:pt x="221" y="1546"/>
                  <a:pt x="222" y="1546"/>
                </a:cubicBezTo>
                <a:cubicBezTo>
                  <a:pt x="223" y="1545"/>
                  <a:pt x="223" y="1546"/>
                  <a:pt x="223" y="1546"/>
                </a:cubicBezTo>
                <a:cubicBezTo>
                  <a:pt x="225" y="1548"/>
                  <a:pt x="227" y="1550"/>
                  <a:pt x="230" y="1550"/>
                </a:cubicBezTo>
                <a:cubicBezTo>
                  <a:pt x="230" y="1552"/>
                  <a:pt x="232" y="1553"/>
                  <a:pt x="232" y="1554"/>
                </a:cubicBezTo>
                <a:cubicBezTo>
                  <a:pt x="232" y="1554"/>
                  <a:pt x="233" y="1554"/>
                  <a:pt x="233" y="1555"/>
                </a:cubicBezTo>
                <a:cubicBezTo>
                  <a:pt x="234" y="1555"/>
                  <a:pt x="236" y="1555"/>
                  <a:pt x="236" y="1555"/>
                </a:cubicBezTo>
                <a:cubicBezTo>
                  <a:pt x="236" y="1555"/>
                  <a:pt x="236" y="1555"/>
                  <a:pt x="237" y="1556"/>
                </a:cubicBezTo>
                <a:cubicBezTo>
                  <a:pt x="239" y="1557"/>
                  <a:pt x="240" y="1559"/>
                  <a:pt x="240" y="1562"/>
                </a:cubicBezTo>
                <a:cubicBezTo>
                  <a:pt x="240" y="1563"/>
                  <a:pt x="242" y="1563"/>
                  <a:pt x="243" y="1563"/>
                </a:cubicBezTo>
                <a:cubicBezTo>
                  <a:pt x="243" y="1564"/>
                  <a:pt x="243" y="1564"/>
                  <a:pt x="244" y="1565"/>
                </a:cubicBezTo>
                <a:cubicBezTo>
                  <a:pt x="245" y="1566"/>
                  <a:pt x="247" y="1566"/>
                  <a:pt x="248" y="1567"/>
                </a:cubicBezTo>
                <a:cubicBezTo>
                  <a:pt x="249" y="1568"/>
                  <a:pt x="249" y="1569"/>
                  <a:pt x="250" y="1569"/>
                </a:cubicBezTo>
                <a:cubicBezTo>
                  <a:pt x="251" y="1569"/>
                  <a:pt x="251" y="1570"/>
                  <a:pt x="251" y="1570"/>
                </a:cubicBezTo>
                <a:cubicBezTo>
                  <a:pt x="252" y="1571"/>
                  <a:pt x="252" y="1571"/>
                  <a:pt x="253" y="1571"/>
                </a:cubicBezTo>
                <a:cubicBezTo>
                  <a:pt x="254" y="1572"/>
                  <a:pt x="254" y="1573"/>
                  <a:pt x="255" y="1575"/>
                </a:cubicBezTo>
                <a:cubicBezTo>
                  <a:pt x="255" y="1575"/>
                  <a:pt x="255" y="1576"/>
                  <a:pt x="254" y="1577"/>
                </a:cubicBezTo>
                <a:cubicBezTo>
                  <a:pt x="254" y="1578"/>
                  <a:pt x="254" y="1579"/>
                  <a:pt x="255" y="1579"/>
                </a:cubicBezTo>
                <a:cubicBezTo>
                  <a:pt x="256" y="1579"/>
                  <a:pt x="259" y="1581"/>
                  <a:pt x="260" y="1583"/>
                </a:cubicBezTo>
                <a:cubicBezTo>
                  <a:pt x="260" y="1583"/>
                  <a:pt x="259" y="1584"/>
                  <a:pt x="259" y="1585"/>
                </a:cubicBezTo>
                <a:cubicBezTo>
                  <a:pt x="260" y="1586"/>
                  <a:pt x="261" y="1587"/>
                  <a:pt x="262" y="1589"/>
                </a:cubicBezTo>
                <a:cubicBezTo>
                  <a:pt x="267" y="1589"/>
                  <a:pt x="267" y="1589"/>
                  <a:pt x="267" y="1589"/>
                </a:cubicBezTo>
                <a:cubicBezTo>
                  <a:pt x="267" y="1589"/>
                  <a:pt x="268" y="1590"/>
                  <a:pt x="269" y="1589"/>
                </a:cubicBezTo>
                <a:cubicBezTo>
                  <a:pt x="269" y="1590"/>
                  <a:pt x="268" y="1592"/>
                  <a:pt x="269" y="1592"/>
                </a:cubicBezTo>
                <a:cubicBezTo>
                  <a:pt x="275" y="1591"/>
                  <a:pt x="275" y="1591"/>
                  <a:pt x="275" y="1591"/>
                </a:cubicBezTo>
                <a:cubicBezTo>
                  <a:pt x="275" y="1591"/>
                  <a:pt x="276" y="1592"/>
                  <a:pt x="276" y="1592"/>
                </a:cubicBezTo>
                <a:cubicBezTo>
                  <a:pt x="276" y="1593"/>
                  <a:pt x="274" y="1593"/>
                  <a:pt x="275" y="1594"/>
                </a:cubicBezTo>
                <a:cubicBezTo>
                  <a:pt x="275" y="1595"/>
                  <a:pt x="276" y="1596"/>
                  <a:pt x="276" y="1596"/>
                </a:cubicBezTo>
                <a:cubicBezTo>
                  <a:pt x="279" y="1596"/>
                  <a:pt x="281" y="1596"/>
                  <a:pt x="283" y="1597"/>
                </a:cubicBezTo>
                <a:cubicBezTo>
                  <a:pt x="284" y="1598"/>
                  <a:pt x="286" y="1599"/>
                  <a:pt x="288" y="1599"/>
                </a:cubicBezTo>
                <a:cubicBezTo>
                  <a:pt x="289" y="1599"/>
                  <a:pt x="289" y="1598"/>
                  <a:pt x="290" y="1598"/>
                </a:cubicBezTo>
                <a:cubicBezTo>
                  <a:pt x="291" y="1598"/>
                  <a:pt x="292" y="1598"/>
                  <a:pt x="293" y="1599"/>
                </a:cubicBezTo>
                <a:cubicBezTo>
                  <a:pt x="294" y="1599"/>
                  <a:pt x="295" y="1598"/>
                  <a:pt x="295" y="1598"/>
                </a:cubicBezTo>
                <a:cubicBezTo>
                  <a:pt x="298" y="1598"/>
                  <a:pt x="302" y="1599"/>
                  <a:pt x="305" y="1598"/>
                </a:cubicBezTo>
                <a:cubicBezTo>
                  <a:pt x="306" y="1599"/>
                  <a:pt x="307" y="1598"/>
                  <a:pt x="307" y="1598"/>
                </a:cubicBezTo>
                <a:cubicBezTo>
                  <a:pt x="308" y="1598"/>
                  <a:pt x="310" y="1598"/>
                  <a:pt x="311" y="1599"/>
                </a:cubicBezTo>
                <a:cubicBezTo>
                  <a:pt x="311" y="1599"/>
                  <a:pt x="312" y="1599"/>
                  <a:pt x="311" y="1600"/>
                </a:cubicBezTo>
                <a:cubicBezTo>
                  <a:pt x="311" y="1601"/>
                  <a:pt x="312" y="1602"/>
                  <a:pt x="312" y="1603"/>
                </a:cubicBezTo>
                <a:cubicBezTo>
                  <a:pt x="313" y="1603"/>
                  <a:pt x="312" y="1604"/>
                  <a:pt x="312" y="1605"/>
                </a:cubicBezTo>
                <a:cubicBezTo>
                  <a:pt x="313" y="1605"/>
                  <a:pt x="314" y="1606"/>
                  <a:pt x="315" y="1607"/>
                </a:cubicBezTo>
                <a:cubicBezTo>
                  <a:pt x="315" y="1607"/>
                  <a:pt x="316" y="1608"/>
                  <a:pt x="316" y="1608"/>
                </a:cubicBezTo>
                <a:cubicBezTo>
                  <a:pt x="317" y="1610"/>
                  <a:pt x="318" y="1610"/>
                  <a:pt x="321" y="1610"/>
                </a:cubicBezTo>
                <a:cubicBezTo>
                  <a:pt x="322" y="1610"/>
                  <a:pt x="323" y="1609"/>
                  <a:pt x="324" y="1608"/>
                </a:cubicBezTo>
                <a:cubicBezTo>
                  <a:pt x="324" y="1610"/>
                  <a:pt x="326" y="1611"/>
                  <a:pt x="328" y="1611"/>
                </a:cubicBezTo>
                <a:cubicBezTo>
                  <a:pt x="329" y="1611"/>
                  <a:pt x="331" y="1612"/>
                  <a:pt x="330" y="1614"/>
                </a:cubicBezTo>
                <a:cubicBezTo>
                  <a:pt x="331" y="1615"/>
                  <a:pt x="331" y="1615"/>
                  <a:pt x="332" y="1615"/>
                </a:cubicBezTo>
                <a:cubicBezTo>
                  <a:pt x="333" y="1615"/>
                  <a:pt x="333" y="1615"/>
                  <a:pt x="334" y="1615"/>
                </a:cubicBezTo>
                <a:cubicBezTo>
                  <a:pt x="335" y="1615"/>
                  <a:pt x="336" y="1615"/>
                  <a:pt x="336" y="1614"/>
                </a:cubicBezTo>
                <a:cubicBezTo>
                  <a:pt x="337" y="1614"/>
                  <a:pt x="338" y="1615"/>
                  <a:pt x="339" y="1614"/>
                </a:cubicBezTo>
                <a:cubicBezTo>
                  <a:pt x="339" y="1614"/>
                  <a:pt x="339" y="1613"/>
                  <a:pt x="340" y="1613"/>
                </a:cubicBezTo>
                <a:cubicBezTo>
                  <a:pt x="340" y="1612"/>
                  <a:pt x="341" y="1612"/>
                  <a:pt x="341" y="1612"/>
                </a:cubicBezTo>
                <a:cubicBezTo>
                  <a:pt x="342" y="1612"/>
                  <a:pt x="344" y="1611"/>
                  <a:pt x="343" y="1609"/>
                </a:cubicBezTo>
                <a:cubicBezTo>
                  <a:pt x="339" y="1601"/>
                  <a:pt x="339" y="1601"/>
                  <a:pt x="339" y="1601"/>
                </a:cubicBezTo>
                <a:cubicBezTo>
                  <a:pt x="339" y="1602"/>
                  <a:pt x="339" y="1601"/>
                  <a:pt x="339" y="1600"/>
                </a:cubicBezTo>
                <a:cubicBezTo>
                  <a:pt x="339" y="1600"/>
                  <a:pt x="340" y="1600"/>
                  <a:pt x="341" y="1600"/>
                </a:cubicBezTo>
                <a:cubicBezTo>
                  <a:pt x="341" y="1600"/>
                  <a:pt x="341" y="1600"/>
                  <a:pt x="341" y="1599"/>
                </a:cubicBezTo>
                <a:cubicBezTo>
                  <a:pt x="342" y="1599"/>
                  <a:pt x="341" y="1598"/>
                  <a:pt x="341" y="1598"/>
                </a:cubicBezTo>
                <a:cubicBezTo>
                  <a:pt x="341" y="1597"/>
                  <a:pt x="341" y="1597"/>
                  <a:pt x="341" y="1597"/>
                </a:cubicBezTo>
                <a:cubicBezTo>
                  <a:pt x="344" y="1596"/>
                  <a:pt x="348" y="1596"/>
                  <a:pt x="351" y="1596"/>
                </a:cubicBezTo>
                <a:cubicBezTo>
                  <a:pt x="353" y="1596"/>
                  <a:pt x="352" y="1593"/>
                  <a:pt x="352" y="1592"/>
                </a:cubicBezTo>
                <a:cubicBezTo>
                  <a:pt x="352" y="1591"/>
                  <a:pt x="352" y="1591"/>
                  <a:pt x="352" y="1590"/>
                </a:cubicBezTo>
                <a:cubicBezTo>
                  <a:pt x="352" y="1587"/>
                  <a:pt x="353" y="1583"/>
                  <a:pt x="352" y="1581"/>
                </a:cubicBezTo>
                <a:cubicBezTo>
                  <a:pt x="351" y="1578"/>
                  <a:pt x="350" y="1573"/>
                  <a:pt x="351" y="1571"/>
                </a:cubicBezTo>
                <a:cubicBezTo>
                  <a:pt x="352" y="1570"/>
                  <a:pt x="353" y="1570"/>
                  <a:pt x="353" y="1570"/>
                </a:cubicBezTo>
                <a:cubicBezTo>
                  <a:pt x="354" y="1568"/>
                  <a:pt x="354" y="1566"/>
                  <a:pt x="353" y="1565"/>
                </a:cubicBezTo>
                <a:cubicBezTo>
                  <a:pt x="351" y="1565"/>
                  <a:pt x="350" y="1564"/>
                  <a:pt x="349" y="1563"/>
                </a:cubicBezTo>
                <a:cubicBezTo>
                  <a:pt x="348" y="1563"/>
                  <a:pt x="349" y="1560"/>
                  <a:pt x="349" y="1560"/>
                </a:cubicBezTo>
                <a:cubicBezTo>
                  <a:pt x="349" y="1559"/>
                  <a:pt x="350" y="1559"/>
                  <a:pt x="351" y="1558"/>
                </a:cubicBezTo>
                <a:cubicBezTo>
                  <a:pt x="353" y="1558"/>
                  <a:pt x="354" y="1556"/>
                  <a:pt x="353" y="1553"/>
                </a:cubicBezTo>
                <a:cubicBezTo>
                  <a:pt x="355" y="1552"/>
                  <a:pt x="357" y="1552"/>
                  <a:pt x="358" y="1553"/>
                </a:cubicBezTo>
                <a:cubicBezTo>
                  <a:pt x="359" y="1554"/>
                  <a:pt x="361" y="1554"/>
                  <a:pt x="362" y="1554"/>
                </a:cubicBezTo>
                <a:cubicBezTo>
                  <a:pt x="362" y="1553"/>
                  <a:pt x="362" y="1552"/>
                  <a:pt x="363" y="1552"/>
                </a:cubicBezTo>
                <a:cubicBezTo>
                  <a:pt x="364" y="1551"/>
                  <a:pt x="363" y="1550"/>
                  <a:pt x="364" y="1550"/>
                </a:cubicBezTo>
                <a:cubicBezTo>
                  <a:pt x="365" y="1547"/>
                  <a:pt x="366" y="1546"/>
                  <a:pt x="367" y="1544"/>
                </a:cubicBezTo>
                <a:cubicBezTo>
                  <a:pt x="368" y="1544"/>
                  <a:pt x="369" y="1544"/>
                  <a:pt x="370" y="1544"/>
                </a:cubicBezTo>
                <a:cubicBezTo>
                  <a:pt x="371" y="1544"/>
                  <a:pt x="372" y="1543"/>
                  <a:pt x="372" y="1542"/>
                </a:cubicBezTo>
                <a:cubicBezTo>
                  <a:pt x="372" y="1542"/>
                  <a:pt x="372" y="1540"/>
                  <a:pt x="372" y="1540"/>
                </a:cubicBezTo>
                <a:cubicBezTo>
                  <a:pt x="376" y="1537"/>
                  <a:pt x="380" y="1532"/>
                  <a:pt x="384" y="1528"/>
                </a:cubicBezTo>
                <a:cubicBezTo>
                  <a:pt x="384" y="1526"/>
                  <a:pt x="384" y="1523"/>
                  <a:pt x="383" y="1521"/>
                </a:cubicBezTo>
                <a:cubicBezTo>
                  <a:pt x="387" y="1523"/>
                  <a:pt x="391" y="1522"/>
                  <a:pt x="393" y="1520"/>
                </a:cubicBezTo>
                <a:cubicBezTo>
                  <a:pt x="396" y="1519"/>
                  <a:pt x="398" y="1518"/>
                  <a:pt x="400" y="1516"/>
                </a:cubicBezTo>
                <a:cubicBezTo>
                  <a:pt x="400" y="1516"/>
                  <a:pt x="400" y="1515"/>
                  <a:pt x="400" y="1514"/>
                </a:cubicBezTo>
                <a:cubicBezTo>
                  <a:pt x="400" y="1513"/>
                  <a:pt x="398" y="1512"/>
                  <a:pt x="397" y="1511"/>
                </a:cubicBezTo>
                <a:cubicBezTo>
                  <a:pt x="397" y="1506"/>
                  <a:pt x="398" y="1501"/>
                  <a:pt x="398" y="1496"/>
                </a:cubicBezTo>
                <a:cubicBezTo>
                  <a:pt x="399" y="1494"/>
                  <a:pt x="400" y="1493"/>
                  <a:pt x="401" y="1491"/>
                </a:cubicBezTo>
                <a:cubicBezTo>
                  <a:pt x="400" y="1490"/>
                  <a:pt x="398" y="1489"/>
                  <a:pt x="397" y="1488"/>
                </a:cubicBezTo>
                <a:cubicBezTo>
                  <a:pt x="396" y="1477"/>
                  <a:pt x="392" y="1468"/>
                  <a:pt x="387" y="1461"/>
                </a:cubicBezTo>
                <a:cubicBezTo>
                  <a:pt x="386" y="1458"/>
                  <a:pt x="384" y="1454"/>
                  <a:pt x="385" y="1449"/>
                </a:cubicBezTo>
                <a:cubicBezTo>
                  <a:pt x="385" y="1448"/>
                  <a:pt x="385" y="1447"/>
                  <a:pt x="386" y="1447"/>
                </a:cubicBezTo>
                <a:cubicBezTo>
                  <a:pt x="386" y="1451"/>
                  <a:pt x="386" y="1454"/>
                  <a:pt x="387" y="1456"/>
                </a:cubicBezTo>
                <a:cubicBezTo>
                  <a:pt x="389" y="1462"/>
                  <a:pt x="394" y="1466"/>
                  <a:pt x="396" y="1471"/>
                </a:cubicBezTo>
                <a:cubicBezTo>
                  <a:pt x="397" y="1472"/>
                  <a:pt x="398" y="1473"/>
                  <a:pt x="398" y="1475"/>
                </a:cubicBezTo>
                <a:cubicBezTo>
                  <a:pt x="397" y="1475"/>
                  <a:pt x="398" y="1475"/>
                  <a:pt x="399" y="1475"/>
                </a:cubicBezTo>
                <a:cubicBezTo>
                  <a:pt x="400" y="1475"/>
                  <a:pt x="400" y="1473"/>
                  <a:pt x="401" y="1472"/>
                </a:cubicBezTo>
                <a:cubicBezTo>
                  <a:pt x="402" y="1474"/>
                  <a:pt x="401" y="1476"/>
                  <a:pt x="401" y="1477"/>
                </a:cubicBezTo>
                <a:cubicBezTo>
                  <a:pt x="402" y="1477"/>
                  <a:pt x="403" y="1477"/>
                  <a:pt x="403" y="1477"/>
                </a:cubicBezTo>
                <a:cubicBezTo>
                  <a:pt x="403" y="1477"/>
                  <a:pt x="405" y="1476"/>
                  <a:pt x="404" y="1476"/>
                </a:cubicBezTo>
                <a:cubicBezTo>
                  <a:pt x="403" y="1478"/>
                  <a:pt x="402" y="1480"/>
                  <a:pt x="402" y="1483"/>
                </a:cubicBezTo>
                <a:cubicBezTo>
                  <a:pt x="402" y="1484"/>
                  <a:pt x="404" y="1486"/>
                  <a:pt x="404" y="1488"/>
                </a:cubicBezTo>
                <a:cubicBezTo>
                  <a:pt x="405" y="1491"/>
                  <a:pt x="405" y="1494"/>
                  <a:pt x="407" y="1496"/>
                </a:cubicBezTo>
                <a:cubicBezTo>
                  <a:pt x="407" y="1496"/>
                  <a:pt x="407" y="1498"/>
                  <a:pt x="407" y="1498"/>
                </a:cubicBezTo>
                <a:cubicBezTo>
                  <a:pt x="405" y="1501"/>
                  <a:pt x="403" y="1503"/>
                  <a:pt x="401" y="1505"/>
                </a:cubicBezTo>
                <a:cubicBezTo>
                  <a:pt x="402" y="1507"/>
                  <a:pt x="402" y="1508"/>
                  <a:pt x="403" y="1509"/>
                </a:cubicBezTo>
                <a:cubicBezTo>
                  <a:pt x="404" y="1510"/>
                  <a:pt x="403" y="1512"/>
                  <a:pt x="404" y="1513"/>
                </a:cubicBezTo>
                <a:cubicBezTo>
                  <a:pt x="404" y="1515"/>
                  <a:pt x="404" y="1516"/>
                  <a:pt x="404" y="1518"/>
                </a:cubicBezTo>
                <a:cubicBezTo>
                  <a:pt x="404" y="1520"/>
                  <a:pt x="405" y="1521"/>
                  <a:pt x="406" y="1521"/>
                </a:cubicBezTo>
                <a:cubicBezTo>
                  <a:pt x="407" y="1521"/>
                  <a:pt x="407" y="1521"/>
                  <a:pt x="407" y="1521"/>
                </a:cubicBezTo>
                <a:cubicBezTo>
                  <a:pt x="406" y="1521"/>
                  <a:pt x="406" y="1521"/>
                  <a:pt x="406" y="1521"/>
                </a:cubicBezTo>
                <a:cubicBezTo>
                  <a:pt x="402" y="1522"/>
                  <a:pt x="400" y="1525"/>
                  <a:pt x="397" y="1527"/>
                </a:cubicBezTo>
                <a:cubicBezTo>
                  <a:pt x="394" y="1527"/>
                  <a:pt x="392" y="1527"/>
                  <a:pt x="390" y="1528"/>
                </a:cubicBezTo>
                <a:cubicBezTo>
                  <a:pt x="385" y="1532"/>
                  <a:pt x="382" y="1539"/>
                  <a:pt x="378" y="1545"/>
                </a:cubicBezTo>
                <a:cubicBezTo>
                  <a:pt x="378" y="1545"/>
                  <a:pt x="378" y="1548"/>
                  <a:pt x="377" y="1548"/>
                </a:cubicBezTo>
                <a:cubicBezTo>
                  <a:pt x="375" y="1549"/>
                  <a:pt x="373" y="1550"/>
                  <a:pt x="371" y="1552"/>
                </a:cubicBezTo>
                <a:cubicBezTo>
                  <a:pt x="371" y="1552"/>
                  <a:pt x="371" y="1553"/>
                  <a:pt x="371" y="1553"/>
                </a:cubicBezTo>
                <a:cubicBezTo>
                  <a:pt x="371" y="1554"/>
                  <a:pt x="372" y="1554"/>
                  <a:pt x="372" y="1555"/>
                </a:cubicBezTo>
                <a:cubicBezTo>
                  <a:pt x="372" y="1559"/>
                  <a:pt x="369" y="1560"/>
                  <a:pt x="368" y="1561"/>
                </a:cubicBezTo>
                <a:cubicBezTo>
                  <a:pt x="367" y="1561"/>
                  <a:pt x="366" y="1563"/>
                  <a:pt x="366" y="1564"/>
                </a:cubicBezTo>
                <a:cubicBezTo>
                  <a:pt x="366" y="1565"/>
                  <a:pt x="365" y="1567"/>
                  <a:pt x="366" y="1568"/>
                </a:cubicBezTo>
                <a:cubicBezTo>
                  <a:pt x="366" y="1569"/>
                  <a:pt x="366" y="1570"/>
                  <a:pt x="367" y="1571"/>
                </a:cubicBezTo>
                <a:cubicBezTo>
                  <a:pt x="368" y="1571"/>
                  <a:pt x="369" y="1570"/>
                  <a:pt x="370" y="1571"/>
                </a:cubicBezTo>
                <a:cubicBezTo>
                  <a:pt x="371" y="1572"/>
                  <a:pt x="369" y="1573"/>
                  <a:pt x="370" y="1575"/>
                </a:cubicBezTo>
                <a:cubicBezTo>
                  <a:pt x="370" y="1576"/>
                  <a:pt x="371" y="1576"/>
                  <a:pt x="372" y="1577"/>
                </a:cubicBezTo>
                <a:cubicBezTo>
                  <a:pt x="373" y="1577"/>
                  <a:pt x="374" y="1576"/>
                  <a:pt x="375" y="1577"/>
                </a:cubicBezTo>
                <a:cubicBezTo>
                  <a:pt x="375" y="1578"/>
                  <a:pt x="375" y="1578"/>
                  <a:pt x="376" y="1578"/>
                </a:cubicBezTo>
                <a:cubicBezTo>
                  <a:pt x="376" y="1578"/>
                  <a:pt x="377" y="1578"/>
                  <a:pt x="378" y="1578"/>
                </a:cubicBezTo>
                <a:cubicBezTo>
                  <a:pt x="378" y="1579"/>
                  <a:pt x="379" y="1580"/>
                  <a:pt x="380" y="1580"/>
                </a:cubicBezTo>
                <a:cubicBezTo>
                  <a:pt x="381" y="1580"/>
                  <a:pt x="383" y="1580"/>
                  <a:pt x="385" y="1581"/>
                </a:cubicBezTo>
                <a:cubicBezTo>
                  <a:pt x="385" y="1582"/>
                  <a:pt x="385" y="1583"/>
                  <a:pt x="386" y="1583"/>
                </a:cubicBezTo>
                <a:cubicBezTo>
                  <a:pt x="387" y="1582"/>
                  <a:pt x="389" y="1582"/>
                  <a:pt x="389" y="1583"/>
                </a:cubicBezTo>
                <a:cubicBezTo>
                  <a:pt x="390" y="1583"/>
                  <a:pt x="392" y="1584"/>
                  <a:pt x="392" y="1582"/>
                </a:cubicBezTo>
                <a:cubicBezTo>
                  <a:pt x="392" y="1582"/>
                  <a:pt x="392" y="1582"/>
                  <a:pt x="393" y="1582"/>
                </a:cubicBezTo>
                <a:cubicBezTo>
                  <a:pt x="394" y="1582"/>
                  <a:pt x="394" y="1584"/>
                  <a:pt x="395" y="1584"/>
                </a:cubicBezTo>
                <a:cubicBezTo>
                  <a:pt x="397" y="1585"/>
                  <a:pt x="398" y="1586"/>
                  <a:pt x="399" y="1586"/>
                </a:cubicBezTo>
                <a:cubicBezTo>
                  <a:pt x="400" y="1586"/>
                  <a:pt x="402" y="1586"/>
                  <a:pt x="403" y="1586"/>
                </a:cubicBezTo>
                <a:cubicBezTo>
                  <a:pt x="403" y="1586"/>
                  <a:pt x="404" y="1587"/>
                  <a:pt x="404" y="1587"/>
                </a:cubicBezTo>
                <a:cubicBezTo>
                  <a:pt x="405" y="1587"/>
                  <a:pt x="406" y="1587"/>
                  <a:pt x="407" y="1587"/>
                </a:cubicBezTo>
                <a:cubicBezTo>
                  <a:pt x="408" y="1587"/>
                  <a:pt x="408" y="1589"/>
                  <a:pt x="409" y="1589"/>
                </a:cubicBezTo>
                <a:cubicBezTo>
                  <a:pt x="410" y="1589"/>
                  <a:pt x="410" y="1588"/>
                  <a:pt x="410" y="1588"/>
                </a:cubicBezTo>
                <a:cubicBezTo>
                  <a:pt x="411" y="1589"/>
                  <a:pt x="412" y="1588"/>
                  <a:pt x="412" y="1588"/>
                </a:cubicBezTo>
                <a:cubicBezTo>
                  <a:pt x="417" y="1589"/>
                  <a:pt x="421" y="1592"/>
                  <a:pt x="423" y="1595"/>
                </a:cubicBezTo>
                <a:cubicBezTo>
                  <a:pt x="425" y="1596"/>
                  <a:pt x="426" y="1597"/>
                  <a:pt x="428" y="1598"/>
                </a:cubicBezTo>
                <a:cubicBezTo>
                  <a:pt x="430" y="1598"/>
                  <a:pt x="431" y="1599"/>
                  <a:pt x="433" y="1599"/>
                </a:cubicBezTo>
                <a:cubicBezTo>
                  <a:pt x="433" y="1600"/>
                  <a:pt x="433" y="1601"/>
                  <a:pt x="434" y="1601"/>
                </a:cubicBezTo>
                <a:cubicBezTo>
                  <a:pt x="434" y="1601"/>
                  <a:pt x="436" y="1601"/>
                  <a:pt x="437" y="1601"/>
                </a:cubicBezTo>
                <a:cubicBezTo>
                  <a:pt x="437" y="1601"/>
                  <a:pt x="437" y="1602"/>
                  <a:pt x="438" y="1602"/>
                </a:cubicBezTo>
                <a:cubicBezTo>
                  <a:pt x="438" y="1602"/>
                  <a:pt x="439" y="1601"/>
                  <a:pt x="439" y="1601"/>
                </a:cubicBezTo>
                <a:cubicBezTo>
                  <a:pt x="439" y="1602"/>
                  <a:pt x="439" y="1603"/>
                  <a:pt x="440" y="1603"/>
                </a:cubicBezTo>
                <a:cubicBezTo>
                  <a:pt x="441" y="1603"/>
                  <a:pt x="442" y="1602"/>
                  <a:pt x="443" y="1604"/>
                </a:cubicBezTo>
                <a:cubicBezTo>
                  <a:pt x="442" y="1604"/>
                  <a:pt x="443" y="1608"/>
                  <a:pt x="444" y="1609"/>
                </a:cubicBezTo>
                <a:cubicBezTo>
                  <a:pt x="444" y="1610"/>
                  <a:pt x="445" y="1609"/>
                  <a:pt x="446" y="1609"/>
                </a:cubicBezTo>
                <a:cubicBezTo>
                  <a:pt x="446" y="1614"/>
                  <a:pt x="446" y="1614"/>
                  <a:pt x="446" y="1614"/>
                </a:cubicBezTo>
                <a:cubicBezTo>
                  <a:pt x="446" y="1615"/>
                  <a:pt x="447" y="1615"/>
                  <a:pt x="448" y="1616"/>
                </a:cubicBezTo>
                <a:cubicBezTo>
                  <a:pt x="448" y="1616"/>
                  <a:pt x="449" y="1616"/>
                  <a:pt x="449" y="1616"/>
                </a:cubicBezTo>
                <a:cubicBezTo>
                  <a:pt x="449" y="1616"/>
                  <a:pt x="449" y="1617"/>
                  <a:pt x="450" y="1617"/>
                </a:cubicBezTo>
                <a:cubicBezTo>
                  <a:pt x="449" y="1618"/>
                  <a:pt x="449" y="1620"/>
                  <a:pt x="449" y="1621"/>
                </a:cubicBezTo>
                <a:cubicBezTo>
                  <a:pt x="450" y="1622"/>
                  <a:pt x="450" y="1623"/>
                  <a:pt x="452" y="1623"/>
                </a:cubicBezTo>
                <a:cubicBezTo>
                  <a:pt x="451" y="1626"/>
                  <a:pt x="454" y="1628"/>
                  <a:pt x="456" y="1627"/>
                </a:cubicBezTo>
                <a:cubicBezTo>
                  <a:pt x="457" y="1626"/>
                  <a:pt x="457" y="1624"/>
                  <a:pt x="457" y="1622"/>
                </a:cubicBezTo>
                <a:cubicBezTo>
                  <a:pt x="458" y="1622"/>
                  <a:pt x="458" y="1623"/>
                  <a:pt x="458" y="1623"/>
                </a:cubicBezTo>
                <a:cubicBezTo>
                  <a:pt x="459" y="1623"/>
                  <a:pt x="461" y="1623"/>
                  <a:pt x="461" y="1622"/>
                </a:cubicBezTo>
                <a:cubicBezTo>
                  <a:pt x="464" y="1622"/>
                  <a:pt x="464" y="1622"/>
                  <a:pt x="464" y="1622"/>
                </a:cubicBezTo>
                <a:cubicBezTo>
                  <a:pt x="464" y="1623"/>
                  <a:pt x="464" y="1624"/>
                  <a:pt x="464" y="1625"/>
                </a:cubicBezTo>
                <a:cubicBezTo>
                  <a:pt x="463" y="1627"/>
                  <a:pt x="463" y="1630"/>
                  <a:pt x="464" y="1632"/>
                </a:cubicBezTo>
                <a:cubicBezTo>
                  <a:pt x="465" y="1633"/>
                  <a:pt x="467" y="1634"/>
                  <a:pt x="466" y="1635"/>
                </a:cubicBezTo>
                <a:cubicBezTo>
                  <a:pt x="466" y="1636"/>
                  <a:pt x="466" y="1637"/>
                  <a:pt x="467" y="1636"/>
                </a:cubicBezTo>
                <a:cubicBezTo>
                  <a:pt x="468" y="1638"/>
                  <a:pt x="469" y="1639"/>
                  <a:pt x="470" y="1640"/>
                </a:cubicBezTo>
                <a:cubicBezTo>
                  <a:pt x="469" y="1641"/>
                  <a:pt x="468" y="1643"/>
                  <a:pt x="469" y="1645"/>
                </a:cubicBezTo>
                <a:cubicBezTo>
                  <a:pt x="473" y="1645"/>
                  <a:pt x="473" y="1645"/>
                  <a:pt x="473" y="1645"/>
                </a:cubicBezTo>
                <a:cubicBezTo>
                  <a:pt x="473" y="1643"/>
                  <a:pt x="473" y="1643"/>
                  <a:pt x="473" y="1643"/>
                </a:cubicBezTo>
                <a:cubicBezTo>
                  <a:pt x="474" y="1644"/>
                  <a:pt x="476" y="1643"/>
                  <a:pt x="477" y="1643"/>
                </a:cubicBezTo>
                <a:cubicBezTo>
                  <a:pt x="478" y="1643"/>
                  <a:pt x="478" y="1643"/>
                  <a:pt x="478" y="1642"/>
                </a:cubicBezTo>
                <a:cubicBezTo>
                  <a:pt x="478" y="1641"/>
                  <a:pt x="479" y="1642"/>
                  <a:pt x="479" y="1641"/>
                </a:cubicBezTo>
                <a:cubicBezTo>
                  <a:pt x="480" y="1639"/>
                  <a:pt x="481" y="1638"/>
                  <a:pt x="484" y="1639"/>
                </a:cubicBezTo>
                <a:cubicBezTo>
                  <a:pt x="484" y="1638"/>
                  <a:pt x="485" y="1637"/>
                  <a:pt x="485" y="1636"/>
                </a:cubicBezTo>
                <a:cubicBezTo>
                  <a:pt x="485" y="1635"/>
                  <a:pt x="486" y="1635"/>
                  <a:pt x="487" y="1635"/>
                </a:cubicBezTo>
                <a:cubicBezTo>
                  <a:pt x="488" y="1635"/>
                  <a:pt x="488" y="1634"/>
                  <a:pt x="488" y="1633"/>
                </a:cubicBezTo>
                <a:cubicBezTo>
                  <a:pt x="488" y="1633"/>
                  <a:pt x="489" y="1634"/>
                  <a:pt x="491" y="1634"/>
                </a:cubicBezTo>
                <a:cubicBezTo>
                  <a:pt x="491" y="1634"/>
                  <a:pt x="492" y="1632"/>
                  <a:pt x="493" y="1633"/>
                </a:cubicBezTo>
                <a:cubicBezTo>
                  <a:pt x="495" y="1633"/>
                  <a:pt x="496" y="1632"/>
                  <a:pt x="497" y="1633"/>
                </a:cubicBezTo>
                <a:cubicBezTo>
                  <a:pt x="498" y="1634"/>
                  <a:pt x="499" y="1636"/>
                  <a:pt x="501" y="1635"/>
                </a:cubicBezTo>
                <a:cubicBezTo>
                  <a:pt x="503" y="1634"/>
                  <a:pt x="505" y="1634"/>
                  <a:pt x="507" y="1633"/>
                </a:cubicBezTo>
                <a:cubicBezTo>
                  <a:pt x="507" y="1632"/>
                  <a:pt x="508" y="1632"/>
                  <a:pt x="508" y="1631"/>
                </a:cubicBezTo>
                <a:cubicBezTo>
                  <a:pt x="509" y="1631"/>
                  <a:pt x="511" y="1630"/>
                  <a:pt x="511" y="1628"/>
                </a:cubicBezTo>
                <a:cubicBezTo>
                  <a:pt x="511" y="1628"/>
                  <a:pt x="513" y="1629"/>
                  <a:pt x="513" y="1628"/>
                </a:cubicBezTo>
                <a:cubicBezTo>
                  <a:pt x="514" y="1627"/>
                  <a:pt x="514" y="1626"/>
                  <a:pt x="514" y="1625"/>
                </a:cubicBezTo>
                <a:cubicBezTo>
                  <a:pt x="515" y="1624"/>
                  <a:pt x="515" y="1624"/>
                  <a:pt x="515" y="1624"/>
                </a:cubicBezTo>
                <a:cubicBezTo>
                  <a:pt x="514" y="1621"/>
                  <a:pt x="515" y="1619"/>
                  <a:pt x="515" y="1616"/>
                </a:cubicBezTo>
                <a:cubicBezTo>
                  <a:pt x="515" y="1615"/>
                  <a:pt x="515" y="1615"/>
                  <a:pt x="515" y="1615"/>
                </a:cubicBezTo>
                <a:cubicBezTo>
                  <a:pt x="516" y="1615"/>
                  <a:pt x="518" y="1615"/>
                  <a:pt x="520" y="1615"/>
                </a:cubicBezTo>
                <a:cubicBezTo>
                  <a:pt x="520" y="1615"/>
                  <a:pt x="520" y="1614"/>
                  <a:pt x="521" y="1614"/>
                </a:cubicBezTo>
                <a:cubicBezTo>
                  <a:pt x="522" y="1614"/>
                  <a:pt x="523" y="1614"/>
                  <a:pt x="524" y="1613"/>
                </a:cubicBezTo>
                <a:cubicBezTo>
                  <a:pt x="526" y="1612"/>
                  <a:pt x="526" y="1609"/>
                  <a:pt x="530" y="1610"/>
                </a:cubicBezTo>
                <a:cubicBezTo>
                  <a:pt x="530" y="1610"/>
                  <a:pt x="531" y="1609"/>
                  <a:pt x="530" y="1609"/>
                </a:cubicBezTo>
                <a:cubicBezTo>
                  <a:pt x="531" y="1608"/>
                  <a:pt x="532" y="1608"/>
                  <a:pt x="531" y="1607"/>
                </a:cubicBezTo>
                <a:cubicBezTo>
                  <a:pt x="534" y="1608"/>
                  <a:pt x="534" y="1605"/>
                  <a:pt x="535" y="1605"/>
                </a:cubicBezTo>
                <a:cubicBezTo>
                  <a:pt x="536" y="1604"/>
                  <a:pt x="537" y="1602"/>
                  <a:pt x="539" y="1601"/>
                </a:cubicBezTo>
                <a:cubicBezTo>
                  <a:pt x="539" y="1599"/>
                  <a:pt x="541" y="1600"/>
                  <a:pt x="542" y="1599"/>
                </a:cubicBezTo>
                <a:cubicBezTo>
                  <a:pt x="544" y="1599"/>
                  <a:pt x="545" y="1599"/>
                  <a:pt x="546" y="1597"/>
                </a:cubicBezTo>
                <a:cubicBezTo>
                  <a:pt x="546" y="1596"/>
                  <a:pt x="545" y="1595"/>
                  <a:pt x="545" y="1594"/>
                </a:cubicBezTo>
                <a:cubicBezTo>
                  <a:pt x="546" y="1594"/>
                  <a:pt x="547" y="1594"/>
                  <a:pt x="547" y="1593"/>
                </a:cubicBezTo>
                <a:cubicBezTo>
                  <a:pt x="548" y="1592"/>
                  <a:pt x="546" y="1590"/>
                  <a:pt x="547" y="1590"/>
                </a:cubicBezTo>
                <a:cubicBezTo>
                  <a:pt x="549" y="1591"/>
                  <a:pt x="550" y="1589"/>
                  <a:pt x="552" y="1588"/>
                </a:cubicBezTo>
                <a:cubicBezTo>
                  <a:pt x="554" y="1589"/>
                  <a:pt x="556" y="1588"/>
                  <a:pt x="557" y="1587"/>
                </a:cubicBezTo>
                <a:cubicBezTo>
                  <a:pt x="557" y="1586"/>
                  <a:pt x="556" y="1586"/>
                  <a:pt x="556" y="1585"/>
                </a:cubicBezTo>
                <a:cubicBezTo>
                  <a:pt x="557" y="1585"/>
                  <a:pt x="558" y="1584"/>
                  <a:pt x="558" y="1584"/>
                </a:cubicBezTo>
                <a:cubicBezTo>
                  <a:pt x="559" y="1584"/>
                  <a:pt x="559" y="1583"/>
                  <a:pt x="559" y="1582"/>
                </a:cubicBezTo>
                <a:cubicBezTo>
                  <a:pt x="560" y="1581"/>
                  <a:pt x="561" y="1581"/>
                  <a:pt x="562" y="1582"/>
                </a:cubicBezTo>
                <a:cubicBezTo>
                  <a:pt x="565" y="1583"/>
                  <a:pt x="567" y="1584"/>
                  <a:pt x="571" y="1584"/>
                </a:cubicBezTo>
                <a:cubicBezTo>
                  <a:pt x="571" y="1584"/>
                  <a:pt x="572" y="1584"/>
                  <a:pt x="573" y="1584"/>
                </a:cubicBezTo>
                <a:cubicBezTo>
                  <a:pt x="575" y="1584"/>
                  <a:pt x="576" y="1583"/>
                  <a:pt x="578" y="1584"/>
                </a:cubicBezTo>
                <a:cubicBezTo>
                  <a:pt x="579" y="1584"/>
                  <a:pt x="579" y="1586"/>
                  <a:pt x="580" y="1586"/>
                </a:cubicBezTo>
                <a:cubicBezTo>
                  <a:pt x="583" y="1586"/>
                  <a:pt x="585" y="1587"/>
                  <a:pt x="587" y="1588"/>
                </a:cubicBezTo>
                <a:cubicBezTo>
                  <a:pt x="587" y="1588"/>
                  <a:pt x="588" y="1587"/>
                  <a:pt x="589" y="1587"/>
                </a:cubicBezTo>
                <a:cubicBezTo>
                  <a:pt x="592" y="1586"/>
                  <a:pt x="594" y="1587"/>
                  <a:pt x="596" y="1587"/>
                </a:cubicBezTo>
                <a:cubicBezTo>
                  <a:pt x="597" y="1588"/>
                  <a:pt x="599" y="1588"/>
                  <a:pt x="599" y="1586"/>
                </a:cubicBezTo>
                <a:cubicBezTo>
                  <a:pt x="601" y="1587"/>
                  <a:pt x="603" y="1586"/>
                  <a:pt x="605" y="1587"/>
                </a:cubicBezTo>
                <a:cubicBezTo>
                  <a:pt x="605" y="1587"/>
                  <a:pt x="605" y="1589"/>
                  <a:pt x="606" y="1590"/>
                </a:cubicBezTo>
                <a:cubicBezTo>
                  <a:pt x="607" y="1590"/>
                  <a:pt x="608" y="1590"/>
                  <a:pt x="608" y="1592"/>
                </a:cubicBezTo>
                <a:cubicBezTo>
                  <a:pt x="609" y="1592"/>
                  <a:pt x="610" y="1594"/>
                  <a:pt x="610" y="1595"/>
                </a:cubicBezTo>
                <a:cubicBezTo>
                  <a:pt x="610" y="1596"/>
                  <a:pt x="612" y="1595"/>
                  <a:pt x="613" y="1596"/>
                </a:cubicBezTo>
                <a:cubicBezTo>
                  <a:pt x="614" y="1595"/>
                  <a:pt x="615" y="1595"/>
                  <a:pt x="616" y="1594"/>
                </a:cubicBezTo>
                <a:cubicBezTo>
                  <a:pt x="617" y="1594"/>
                  <a:pt x="617" y="1593"/>
                  <a:pt x="616" y="1592"/>
                </a:cubicBezTo>
                <a:cubicBezTo>
                  <a:pt x="616" y="1592"/>
                  <a:pt x="617" y="1592"/>
                  <a:pt x="617" y="1592"/>
                </a:cubicBezTo>
                <a:cubicBezTo>
                  <a:pt x="618" y="1590"/>
                  <a:pt x="620" y="1589"/>
                  <a:pt x="621" y="1588"/>
                </a:cubicBezTo>
                <a:cubicBezTo>
                  <a:pt x="621" y="1588"/>
                  <a:pt x="622" y="1588"/>
                  <a:pt x="623" y="1587"/>
                </a:cubicBezTo>
                <a:cubicBezTo>
                  <a:pt x="626" y="1584"/>
                  <a:pt x="629" y="1581"/>
                  <a:pt x="635" y="1581"/>
                </a:cubicBezTo>
                <a:cubicBezTo>
                  <a:pt x="636" y="1581"/>
                  <a:pt x="637" y="1583"/>
                  <a:pt x="638" y="1581"/>
                </a:cubicBezTo>
                <a:cubicBezTo>
                  <a:pt x="639" y="1582"/>
                  <a:pt x="640" y="1583"/>
                  <a:pt x="641" y="1584"/>
                </a:cubicBezTo>
                <a:cubicBezTo>
                  <a:pt x="642" y="1584"/>
                  <a:pt x="644" y="1584"/>
                  <a:pt x="645" y="1585"/>
                </a:cubicBezTo>
                <a:cubicBezTo>
                  <a:pt x="646" y="1585"/>
                  <a:pt x="646" y="1584"/>
                  <a:pt x="647" y="1584"/>
                </a:cubicBezTo>
                <a:cubicBezTo>
                  <a:pt x="647" y="1583"/>
                  <a:pt x="647" y="1583"/>
                  <a:pt x="648" y="1582"/>
                </a:cubicBezTo>
                <a:cubicBezTo>
                  <a:pt x="647" y="1581"/>
                  <a:pt x="646" y="1581"/>
                  <a:pt x="646" y="1580"/>
                </a:cubicBezTo>
                <a:cubicBezTo>
                  <a:pt x="647" y="1579"/>
                  <a:pt x="648" y="1578"/>
                  <a:pt x="648" y="1577"/>
                </a:cubicBezTo>
                <a:cubicBezTo>
                  <a:pt x="646" y="1576"/>
                  <a:pt x="643" y="1576"/>
                  <a:pt x="641" y="1575"/>
                </a:cubicBezTo>
                <a:cubicBezTo>
                  <a:pt x="641" y="1574"/>
                  <a:pt x="641" y="1574"/>
                  <a:pt x="641" y="1574"/>
                </a:cubicBezTo>
                <a:cubicBezTo>
                  <a:pt x="640" y="1574"/>
                  <a:pt x="639" y="1574"/>
                  <a:pt x="638" y="1573"/>
                </a:cubicBezTo>
                <a:cubicBezTo>
                  <a:pt x="637" y="1574"/>
                  <a:pt x="636" y="1574"/>
                  <a:pt x="636" y="1573"/>
                </a:cubicBezTo>
                <a:cubicBezTo>
                  <a:pt x="635" y="1573"/>
                  <a:pt x="634" y="1573"/>
                  <a:pt x="635" y="1572"/>
                </a:cubicBezTo>
                <a:cubicBezTo>
                  <a:pt x="634" y="1572"/>
                  <a:pt x="633" y="1572"/>
                  <a:pt x="633" y="1572"/>
                </a:cubicBezTo>
                <a:cubicBezTo>
                  <a:pt x="631" y="1572"/>
                  <a:pt x="629" y="1571"/>
                  <a:pt x="628" y="1569"/>
                </a:cubicBezTo>
                <a:cubicBezTo>
                  <a:pt x="628" y="1569"/>
                  <a:pt x="626" y="1569"/>
                  <a:pt x="625" y="1569"/>
                </a:cubicBezTo>
                <a:cubicBezTo>
                  <a:pt x="626" y="1569"/>
                  <a:pt x="626" y="1568"/>
                  <a:pt x="625" y="1568"/>
                </a:cubicBezTo>
                <a:cubicBezTo>
                  <a:pt x="624" y="1567"/>
                  <a:pt x="625" y="1566"/>
                  <a:pt x="625" y="1564"/>
                </a:cubicBezTo>
                <a:cubicBezTo>
                  <a:pt x="623" y="1564"/>
                  <a:pt x="622" y="1563"/>
                  <a:pt x="621" y="1562"/>
                </a:cubicBezTo>
                <a:cubicBezTo>
                  <a:pt x="621" y="1561"/>
                  <a:pt x="620" y="1560"/>
                  <a:pt x="619" y="1561"/>
                </a:cubicBezTo>
                <a:cubicBezTo>
                  <a:pt x="619" y="1559"/>
                  <a:pt x="618" y="1557"/>
                  <a:pt x="617" y="1555"/>
                </a:cubicBezTo>
                <a:cubicBezTo>
                  <a:pt x="617" y="1555"/>
                  <a:pt x="615" y="1555"/>
                  <a:pt x="615" y="1554"/>
                </a:cubicBezTo>
                <a:cubicBezTo>
                  <a:pt x="614" y="1553"/>
                  <a:pt x="615" y="1553"/>
                  <a:pt x="615" y="1552"/>
                </a:cubicBezTo>
                <a:cubicBezTo>
                  <a:pt x="614" y="1552"/>
                  <a:pt x="613" y="1551"/>
                  <a:pt x="613" y="1550"/>
                </a:cubicBezTo>
                <a:cubicBezTo>
                  <a:pt x="610" y="1542"/>
                  <a:pt x="609" y="1533"/>
                  <a:pt x="609" y="1522"/>
                </a:cubicBezTo>
                <a:cubicBezTo>
                  <a:pt x="610" y="1516"/>
                  <a:pt x="611" y="1511"/>
                  <a:pt x="613" y="1506"/>
                </a:cubicBezTo>
                <a:cubicBezTo>
                  <a:pt x="612" y="1502"/>
                  <a:pt x="614" y="1497"/>
                  <a:pt x="614" y="1492"/>
                </a:cubicBezTo>
                <a:cubicBezTo>
                  <a:pt x="616" y="1478"/>
                  <a:pt x="620" y="1466"/>
                  <a:pt x="623" y="1451"/>
                </a:cubicBezTo>
                <a:cubicBezTo>
                  <a:pt x="624" y="1449"/>
                  <a:pt x="625" y="1447"/>
                  <a:pt x="626" y="1445"/>
                </a:cubicBezTo>
                <a:cubicBezTo>
                  <a:pt x="626" y="1445"/>
                  <a:pt x="627" y="1443"/>
                  <a:pt x="625" y="1443"/>
                </a:cubicBezTo>
                <a:cubicBezTo>
                  <a:pt x="626" y="1433"/>
                  <a:pt x="628" y="1424"/>
                  <a:pt x="630" y="1416"/>
                </a:cubicBezTo>
                <a:cubicBezTo>
                  <a:pt x="636" y="1389"/>
                  <a:pt x="645" y="1363"/>
                  <a:pt x="657" y="1341"/>
                </a:cubicBezTo>
                <a:cubicBezTo>
                  <a:pt x="656" y="1341"/>
                  <a:pt x="656" y="1341"/>
                  <a:pt x="655" y="1341"/>
                </a:cubicBezTo>
                <a:cubicBezTo>
                  <a:pt x="655" y="1341"/>
                  <a:pt x="655" y="1340"/>
                  <a:pt x="655" y="1340"/>
                </a:cubicBezTo>
                <a:cubicBezTo>
                  <a:pt x="655" y="1340"/>
                  <a:pt x="655" y="1341"/>
                  <a:pt x="655" y="1341"/>
                </a:cubicBezTo>
                <a:cubicBezTo>
                  <a:pt x="656" y="1341"/>
                  <a:pt x="656" y="1341"/>
                  <a:pt x="657" y="1341"/>
                </a:cubicBezTo>
                <a:cubicBezTo>
                  <a:pt x="662" y="1330"/>
                  <a:pt x="670" y="1320"/>
                  <a:pt x="677" y="1310"/>
                </a:cubicBezTo>
                <a:cubicBezTo>
                  <a:pt x="679" y="1307"/>
                  <a:pt x="681" y="1305"/>
                  <a:pt x="684" y="1304"/>
                </a:cubicBezTo>
                <a:cubicBezTo>
                  <a:pt x="685" y="1303"/>
                  <a:pt x="685" y="1303"/>
                  <a:pt x="686" y="1303"/>
                </a:cubicBezTo>
                <a:cubicBezTo>
                  <a:pt x="687" y="1301"/>
                  <a:pt x="688" y="1301"/>
                  <a:pt x="690" y="1300"/>
                </a:cubicBezTo>
                <a:cubicBezTo>
                  <a:pt x="690" y="1299"/>
                  <a:pt x="691" y="1299"/>
                  <a:pt x="691" y="1299"/>
                </a:cubicBezTo>
                <a:cubicBezTo>
                  <a:pt x="691" y="1296"/>
                  <a:pt x="693" y="1295"/>
                  <a:pt x="694" y="1294"/>
                </a:cubicBezTo>
                <a:cubicBezTo>
                  <a:pt x="696" y="1293"/>
                  <a:pt x="697" y="1291"/>
                  <a:pt x="697" y="1289"/>
                </a:cubicBezTo>
                <a:cubicBezTo>
                  <a:pt x="699" y="1287"/>
                  <a:pt x="701" y="1285"/>
                  <a:pt x="703" y="1284"/>
                </a:cubicBezTo>
                <a:cubicBezTo>
                  <a:pt x="703" y="1283"/>
                  <a:pt x="703" y="1282"/>
                  <a:pt x="704" y="1281"/>
                </a:cubicBezTo>
                <a:cubicBezTo>
                  <a:pt x="706" y="1279"/>
                  <a:pt x="708" y="1277"/>
                  <a:pt x="711" y="1277"/>
                </a:cubicBezTo>
                <a:cubicBezTo>
                  <a:pt x="712" y="1276"/>
                  <a:pt x="711" y="1275"/>
                  <a:pt x="710" y="1275"/>
                </a:cubicBezTo>
                <a:cubicBezTo>
                  <a:pt x="710" y="1274"/>
                  <a:pt x="710" y="1274"/>
                  <a:pt x="711" y="1274"/>
                </a:cubicBezTo>
                <a:cubicBezTo>
                  <a:pt x="712" y="1273"/>
                  <a:pt x="712" y="1271"/>
                  <a:pt x="712" y="1270"/>
                </a:cubicBezTo>
                <a:cubicBezTo>
                  <a:pt x="712" y="1269"/>
                  <a:pt x="713" y="1268"/>
                  <a:pt x="714" y="1267"/>
                </a:cubicBezTo>
                <a:cubicBezTo>
                  <a:pt x="717" y="1265"/>
                  <a:pt x="720" y="1263"/>
                  <a:pt x="724" y="1263"/>
                </a:cubicBezTo>
                <a:cubicBezTo>
                  <a:pt x="725" y="1263"/>
                  <a:pt x="726" y="1264"/>
                  <a:pt x="726" y="1264"/>
                </a:cubicBezTo>
                <a:cubicBezTo>
                  <a:pt x="726" y="1265"/>
                  <a:pt x="726" y="1266"/>
                  <a:pt x="726" y="1266"/>
                </a:cubicBezTo>
                <a:cubicBezTo>
                  <a:pt x="728" y="1265"/>
                  <a:pt x="730" y="1266"/>
                  <a:pt x="732" y="1266"/>
                </a:cubicBezTo>
                <a:cubicBezTo>
                  <a:pt x="732" y="1266"/>
                  <a:pt x="735" y="1266"/>
                  <a:pt x="735" y="1265"/>
                </a:cubicBezTo>
                <a:cubicBezTo>
                  <a:pt x="736" y="1265"/>
                  <a:pt x="736" y="1265"/>
                  <a:pt x="737" y="1265"/>
                </a:cubicBezTo>
                <a:cubicBezTo>
                  <a:pt x="737" y="1265"/>
                  <a:pt x="738" y="1265"/>
                  <a:pt x="739" y="1265"/>
                </a:cubicBezTo>
                <a:cubicBezTo>
                  <a:pt x="742" y="1264"/>
                  <a:pt x="745" y="1264"/>
                  <a:pt x="747" y="1262"/>
                </a:cubicBezTo>
                <a:cubicBezTo>
                  <a:pt x="748" y="1262"/>
                  <a:pt x="748" y="1261"/>
                  <a:pt x="748" y="1261"/>
                </a:cubicBezTo>
                <a:cubicBezTo>
                  <a:pt x="750" y="1256"/>
                  <a:pt x="750" y="1256"/>
                  <a:pt x="750" y="1256"/>
                </a:cubicBezTo>
                <a:cubicBezTo>
                  <a:pt x="762" y="1245"/>
                  <a:pt x="762" y="1245"/>
                  <a:pt x="762" y="1245"/>
                </a:cubicBezTo>
                <a:cubicBezTo>
                  <a:pt x="763" y="1245"/>
                  <a:pt x="764" y="1246"/>
                  <a:pt x="765" y="1246"/>
                </a:cubicBezTo>
                <a:cubicBezTo>
                  <a:pt x="765" y="1246"/>
                  <a:pt x="766" y="1245"/>
                  <a:pt x="766" y="1244"/>
                </a:cubicBezTo>
                <a:cubicBezTo>
                  <a:pt x="766" y="1244"/>
                  <a:pt x="766" y="1243"/>
                  <a:pt x="767" y="1243"/>
                </a:cubicBezTo>
                <a:cubicBezTo>
                  <a:pt x="768" y="1244"/>
                  <a:pt x="769" y="1244"/>
                  <a:pt x="770" y="1244"/>
                </a:cubicBezTo>
                <a:cubicBezTo>
                  <a:pt x="771" y="1245"/>
                  <a:pt x="771" y="1246"/>
                  <a:pt x="771" y="1248"/>
                </a:cubicBezTo>
                <a:cubicBezTo>
                  <a:pt x="770" y="1248"/>
                  <a:pt x="771" y="1248"/>
                  <a:pt x="772" y="1248"/>
                </a:cubicBezTo>
                <a:cubicBezTo>
                  <a:pt x="775" y="1247"/>
                  <a:pt x="778" y="1246"/>
                  <a:pt x="780" y="1244"/>
                </a:cubicBezTo>
                <a:cubicBezTo>
                  <a:pt x="781" y="1245"/>
                  <a:pt x="783" y="1244"/>
                  <a:pt x="784" y="1245"/>
                </a:cubicBezTo>
                <a:cubicBezTo>
                  <a:pt x="785" y="1246"/>
                  <a:pt x="786" y="1247"/>
                  <a:pt x="787" y="1247"/>
                </a:cubicBezTo>
                <a:cubicBezTo>
                  <a:pt x="788" y="1248"/>
                  <a:pt x="788" y="1247"/>
                  <a:pt x="789" y="1247"/>
                </a:cubicBezTo>
                <a:cubicBezTo>
                  <a:pt x="790" y="1246"/>
                  <a:pt x="791" y="1244"/>
                  <a:pt x="793" y="1245"/>
                </a:cubicBezTo>
                <a:cubicBezTo>
                  <a:pt x="794" y="1246"/>
                  <a:pt x="796" y="1245"/>
                  <a:pt x="797" y="1244"/>
                </a:cubicBezTo>
                <a:cubicBezTo>
                  <a:pt x="798" y="1244"/>
                  <a:pt x="798" y="1242"/>
                  <a:pt x="799" y="1241"/>
                </a:cubicBezTo>
                <a:cubicBezTo>
                  <a:pt x="800" y="1241"/>
                  <a:pt x="801" y="1241"/>
                  <a:pt x="801" y="1241"/>
                </a:cubicBezTo>
                <a:cubicBezTo>
                  <a:pt x="801" y="1239"/>
                  <a:pt x="800" y="1236"/>
                  <a:pt x="797" y="1237"/>
                </a:cubicBezTo>
                <a:cubicBezTo>
                  <a:pt x="798" y="1235"/>
                  <a:pt x="799" y="1234"/>
                  <a:pt x="798" y="1233"/>
                </a:cubicBezTo>
                <a:cubicBezTo>
                  <a:pt x="798" y="1232"/>
                  <a:pt x="797" y="1232"/>
                  <a:pt x="798" y="1230"/>
                </a:cubicBezTo>
                <a:cubicBezTo>
                  <a:pt x="802" y="1229"/>
                  <a:pt x="805" y="1226"/>
                  <a:pt x="805" y="1221"/>
                </a:cubicBezTo>
                <a:cubicBezTo>
                  <a:pt x="805" y="1221"/>
                  <a:pt x="805" y="1220"/>
                  <a:pt x="805" y="1220"/>
                </a:cubicBezTo>
                <a:cubicBezTo>
                  <a:pt x="810" y="1219"/>
                  <a:pt x="812" y="1217"/>
                  <a:pt x="815" y="1215"/>
                </a:cubicBezTo>
                <a:cubicBezTo>
                  <a:pt x="815" y="1214"/>
                  <a:pt x="815" y="1214"/>
                  <a:pt x="815" y="1213"/>
                </a:cubicBezTo>
                <a:cubicBezTo>
                  <a:pt x="815" y="1211"/>
                  <a:pt x="813" y="1211"/>
                  <a:pt x="812" y="1210"/>
                </a:cubicBezTo>
                <a:cubicBezTo>
                  <a:pt x="813" y="1209"/>
                  <a:pt x="812" y="1209"/>
                  <a:pt x="811" y="1210"/>
                </a:cubicBezTo>
                <a:cubicBezTo>
                  <a:pt x="811" y="1208"/>
                  <a:pt x="812" y="1207"/>
                  <a:pt x="811" y="1206"/>
                </a:cubicBezTo>
                <a:cubicBezTo>
                  <a:pt x="811" y="1206"/>
                  <a:pt x="812" y="1206"/>
                  <a:pt x="812" y="1206"/>
                </a:cubicBezTo>
                <a:cubicBezTo>
                  <a:pt x="813" y="1204"/>
                  <a:pt x="812" y="1202"/>
                  <a:pt x="811" y="1202"/>
                </a:cubicBezTo>
                <a:cubicBezTo>
                  <a:pt x="811" y="1201"/>
                  <a:pt x="810" y="1201"/>
                  <a:pt x="810" y="1200"/>
                </a:cubicBezTo>
                <a:cubicBezTo>
                  <a:pt x="811" y="1199"/>
                  <a:pt x="812" y="1196"/>
                  <a:pt x="813" y="1193"/>
                </a:cubicBezTo>
                <a:cubicBezTo>
                  <a:pt x="813" y="1192"/>
                  <a:pt x="812" y="1191"/>
                  <a:pt x="811" y="1190"/>
                </a:cubicBezTo>
                <a:cubicBezTo>
                  <a:pt x="809" y="1190"/>
                  <a:pt x="807" y="1188"/>
                  <a:pt x="806" y="1187"/>
                </a:cubicBezTo>
                <a:cubicBezTo>
                  <a:pt x="806" y="1186"/>
                  <a:pt x="806" y="1185"/>
                  <a:pt x="805" y="1185"/>
                </a:cubicBezTo>
                <a:cubicBezTo>
                  <a:pt x="803" y="1186"/>
                  <a:pt x="800" y="1187"/>
                  <a:pt x="797" y="1188"/>
                </a:cubicBezTo>
                <a:cubicBezTo>
                  <a:pt x="797" y="1187"/>
                  <a:pt x="798" y="1186"/>
                  <a:pt x="797" y="1186"/>
                </a:cubicBezTo>
                <a:cubicBezTo>
                  <a:pt x="796" y="1185"/>
                  <a:pt x="794" y="1185"/>
                  <a:pt x="793" y="1183"/>
                </a:cubicBezTo>
                <a:cubicBezTo>
                  <a:pt x="792" y="1182"/>
                  <a:pt x="791" y="1180"/>
                  <a:pt x="790" y="1180"/>
                </a:cubicBezTo>
                <a:cubicBezTo>
                  <a:pt x="789" y="1178"/>
                  <a:pt x="788" y="1177"/>
                  <a:pt x="788" y="1175"/>
                </a:cubicBezTo>
                <a:cubicBezTo>
                  <a:pt x="787" y="1166"/>
                  <a:pt x="789" y="1157"/>
                  <a:pt x="790" y="1148"/>
                </a:cubicBezTo>
                <a:cubicBezTo>
                  <a:pt x="791" y="1143"/>
                  <a:pt x="789" y="1140"/>
                  <a:pt x="787" y="1137"/>
                </a:cubicBezTo>
                <a:cubicBezTo>
                  <a:pt x="787" y="1136"/>
                  <a:pt x="787" y="1135"/>
                  <a:pt x="786" y="1136"/>
                </a:cubicBezTo>
                <a:cubicBezTo>
                  <a:pt x="786" y="1132"/>
                  <a:pt x="784" y="1130"/>
                  <a:pt x="780" y="1130"/>
                </a:cubicBezTo>
                <a:cubicBezTo>
                  <a:pt x="781" y="1129"/>
                  <a:pt x="781" y="1128"/>
                  <a:pt x="781" y="1127"/>
                </a:cubicBezTo>
                <a:cubicBezTo>
                  <a:pt x="780" y="1124"/>
                  <a:pt x="778" y="1121"/>
                  <a:pt x="777" y="1117"/>
                </a:cubicBezTo>
                <a:cubicBezTo>
                  <a:pt x="777" y="1117"/>
                  <a:pt x="777" y="1115"/>
                  <a:pt x="777" y="1115"/>
                </a:cubicBezTo>
                <a:cubicBezTo>
                  <a:pt x="779" y="1110"/>
                  <a:pt x="780" y="1105"/>
                  <a:pt x="782" y="1101"/>
                </a:cubicBezTo>
                <a:cubicBezTo>
                  <a:pt x="786" y="1093"/>
                  <a:pt x="781" y="1085"/>
                  <a:pt x="776" y="1081"/>
                </a:cubicBezTo>
                <a:cubicBezTo>
                  <a:pt x="772" y="1078"/>
                  <a:pt x="770" y="1073"/>
                  <a:pt x="766" y="1070"/>
                </a:cubicBezTo>
                <a:cubicBezTo>
                  <a:pt x="766" y="1069"/>
                  <a:pt x="765" y="1067"/>
                  <a:pt x="764" y="1067"/>
                </a:cubicBezTo>
                <a:cubicBezTo>
                  <a:pt x="764" y="1067"/>
                  <a:pt x="761" y="1067"/>
                  <a:pt x="761" y="1067"/>
                </a:cubicBezTo>
                <a:cubicBezTo>
                  <a:pt x="757" y="1066"/>
                  <a:pt x="755" y="1064"/>
                  <a:pt x="754" y="1061"/>
                </a:cubicBezTo>
                <a:cubicBezTo>
                  <a:pt x="754" y="1060"/>
                  <a:pt x="754" y="1060"/>
                  <a:pt x="754" y="1060"/>
                </a:cubicBezTo>
                <a:cubicBezTo>
                  <a:pt x="754" y="1060"/>
                  <a:pt x="753" y="1059"/>
                  <a:pt x="753" y="1059"/>
                </a:cubicBezTo>
                <a:cubicBezTo>
                  <a:pt x="753" y="1059"/>
                  <a:pt x="754" y="1060"/>
                  <a:pt x="754" y="1060"/>
                </a:cubicBezTo>
                <a:cubicBezTo>
                  <a:pt x="759" y="1060"/>
                  <a:pt x="759" y="1060"/>
                  <a:pt x="759" y="1060"/>
                </a:cubicBezTo>
                <a:cubicBezTo>
                  <a:pt x="759" y="1061"/>
                  <a:pt x="759" y="1063"/>
                  <a:pt x="760" y="1063"/>
                </a:cubicBezTo>
                <a:cubicBezTo>
                  <a:pt x="762" y="1063"/>
                  <a:pt x="765" y="1063"/>
                  <a:pt x="767" y="1064"/>
                </a:cubicBezTo>
                <a:cubicBezTo>
                  <a:pt x="768" y="1065"/>
                  <a:pt x="769" y="1065"/>
                  <a:pt x="770" y="1066"/>
                </a:cubicBezTo>
                <a:cubicBezTo>
                  <a:pt x="769" y="1067"/>
                  <a:pt x="769" y="1069"/>
                  <a:pt x="771" y="1068"/>
                </a:cubicBezTo>
                <a:cubicBezTo>
                  <a:pt x="772" y="1071"/>
                  <a:pt x="774" y="1072"/>
                  <a:pt x="777" y="1073"/>
                </a:cubicBezTo>
                <a:cubicBezTo>
                  <a:pt x="781" y="1076"/>
                  <a:pt x="784" y="1079"/>
                  <a:pt x="786" y="1084"/>
                </a:cubicBezTo>
                <a:cubicBezTo>
                  <a:pt x="787" y="1086"/>
                  <a:pt x="786" y="1089"/>
                  <a:pt x="787" y="1091"/>
                </a:cubicBezTo>
                <a:cubicBezTo>
                  <a:pt x="788" y="1093"/>
                  <a:pt x="788" y="1094"/>
                  <a:pt x="788" y="1096"/>
                </a:cubicBezTo>
                <a:cubicBezTo>
                  <a:pt x="788" y="1099"/>
                  <a:pt x="788" y="1101"/>
                  <a:pt x="789" y="1102"/>
                </a:cubicBezTo>
                <a:cubicBezTo>
                  <a:pt x="789" y="1103"/>
                  <a:pt x="789" y="1106"/>
                  <a:pt x="789" y="1106"/>
                </a:cubicBezTo>
                <a:cubicBezTo>
                  <a:pt x="788" y="1108"/>
                  <a:pt x="787" y="1110"/>
                  <a:pt x="788" y="1112"/>
                </a:cubicBezTo>
                <a:cubicBezTo>
                  <a:pt x="787" y="1115"/>
                  <a:pt x="788" y="1117"/>
                  <a:pt x="788" y="1118"/>
                </a:cubicBezTo>
                <a:cubicBezTo>
                  <a:pt x="787" y="1124"/>
                  <a:pt x="790" y="1128"/>
                  <a:pt x="792" y="1131"/>
                </a:cubicBezTo>
                <a:cubicBezTo>
                  <a:pt x="794" y="1134"/>
                  <a:pt x="796" y="1135"/>
                  <a:pt x="797" y="1137"/>
                </a:cubicBezTo>
                <a:cubicBezTo>
                  <a:pt x="798" y="1141"/>
                  <a:pt x="800" y="1144"/>
                  <a:pt x="801" y="1148"/>
                </a:cubicBezTo>
                <a:cubicBezTo>
                  <a:pt x="802" y="1150"/>
                  <a:pt x="802" y="1154"/>
                  <a:pt x="801" y="1156"/>
                </a:cubicBezTo>
                <a:cubicBezTo>
                  <a:pt x="801" y="1160"/>
                  <a:pt x="800" y="1163"/>
                  <a:pt x="799" y="1165"/>
                </a:cubicBezTo>
                <a:cubicBezTo>
                  <a:pt x="798" y="1167"/>
                  <a:pt x="796" y="1168"/>
                  <a:pt x="794" y="1169"/>
                </a:cubicBezTo>
                <a:cubicBezTo>
                  <a:pt x="793" y="1171"/>
                  <a:pt x="794" y="1174"/>
                  <a:pt x="796" y="1175"/>
                </a:cubicBezTo>
                <a:cubicBezTo>
                  <a:pt x="802" y="1177"/>
                  <a:pt x="802" y="1177"/>
                  <a:pt x="802" y="1177"/>
                </a:cubicBezTo>
                <a:cubicBezTo>
                  <a:pt x="806" y="1176"/>
                  <a:pt x="810" y="1178"/>
                  <a:pt x="812" y="1181"/>
                </a:cubicBezTo>
                <a:cubicBezTo>
                  <a:pt x="812" y="1181"/>
                  <a:pt x="813" y="1181"/>
                  <a:pt x="814" y="1181"/>
                </a:cubicBezTo>
                <a:cubicBezTo>
                  <a:pt x="814" y="1182"/>
                  <a:pt x="813" y="1184"/>
                  <a:pt x="814" y="1184"/>
                </a:cubicBezTo>
                <a:cubicBezTo>
                  <a:pt x="816" y="1184"/>
                  <a:pt x="815" y="1186"/>
                  <a:pt x="815" y="1186"/>
                </a:cubicBezTo>
                <a:cubicBezTo>
                  <a:pt x="815" y="1187"/>
                  <a:pt x="816" y="1187"/>
                  <a:pt x="816" y="1187"/>
                </a:cubicBezTo>
                <a:cubicBezTo>
                  <a:pt x="816" y="1189"/>
                  <a:pt x="817" y="1190"/>
                  <a:pt x="818" y="1191"/>
                </a:cubicBezTo>
                <a:cubicBezTo>
                  <a:pt x="818" y="1191"/>
                  <a:pt x="820" y="1191"/>
                  <a:pt x="821" y="1191"/>
                </a:cubicBezTo>
                <a:cubicBezTo>
                  <a:pt x="822" y="1194"/>
                  <a:pt x="825" y="1196"/>
                  <a:pt x="829" y="1194"/>
                </a:cubicBezTo>
                <a:cubicBezTo>
                  <a:pt x="829" y="1194"/>
                  <a:pt x="830" y="1193"/>
                  <a:pt x="830" y="1193"/>
                </a:cubicBezTo>
                <a:cubicBezTo>
                  <a:pt x="830" y="1195"/>
                  <a:pt x="831" y="1195"/>
                  <a:pt x="832" y="1196"/>
                </a:cubicBezTo>
                <a:cubicBezTo>
                  <a:pt x="833" y="1196"/>
                  <a:pt x="833" y="1195"/>
                  <a:pt x="834" y="1195"/>
                </a:cubicBezTo>
                <a:cubicBezTo>
                  <a:pt x="835" y="1196"/>
                  <a:pt x="834" y="1198"/>
                  <a:pt x="834" y="1199"/>
                </a:cubicBezTo>
                <a:cubicBezTo>
                  <a:pt x="834" y="1200"/>
                  <a:pt x="836" y="1201"/>
                  <a:pt x="836" y="1202"/>
                </a:cubicBezTo>
                <a:cubicBezTo>
                  <a:pt x="836" y="1203"/>
                  <a:pt x="837" y="1205"/>
                  <a:pt x="838" y="1205"/>
                </a:cubicBezTo>
                <a:cubicBezTo>
                  <a:pt x="840" y="1205"/>
                  <a:pt x="842" y="1206"/>
                  <a:pt x="842" y="1208"/>
                </a:cubicBezTo>
                <a:cubicBezTo>
                  <a:pt x="845" y="1207"/>
                  <a:pt x="848" y="1206"/>
                  <a:pt x="850" y="1204"/>
                </a:cubicBezTo>
                <a:cubicBezTo>
                  <a:pt x="849" y="1206"/>
                  <a:pt x="851" y="1207"/>
                  <a:pt x="851" y="1207"/>
                </a:cubicBezTo>
                <a:cubicBezTo>
                  <a:pt x="852" y="1209"/>
                  <a:pt x="852" y="1211"/>
                  <a:pt x="853" y="1213"/>
                </a:cubicBezTo>
                <a:cubicBezTo>
                  <a:pt x="854" y="1214"/>
                  <a:pt x="855" y="1214"/>
                  <a:pt x="855" y="1215"/>
                </a:cubicBezTo>
                <a:cubicBezTo>
                  <a:pt x="858" y="1215"/>
                  <a:pt x="860" y="1214"/>
                  <a:pt x="863" y="1213"/>
                </a:cubicBezTo>
                <a:cubicBezTo>
                  <a:pt x="865" y="1213"/>
                  <a:pt x="867" y="1211"/>
                  <a:pt x="868" y="1210"/>
                </a:cubicBezTo>
                <a:cubicBezTo>
                  <a:pt x="869" y="1211"/>
                  <a:pt x="870" y="1211"/>
                  <a:pt x="871" y="1211"/>
                </a:cubicBezTo>
                <a:cubicBezTo>
                  <a:pt x="873" y="1211"/>
                  <a:pt x="875" y="1211"/>
                  <a:pt x="876" y="1209"/>
                </a:cubicBezTo>
                <a:cubicBezTo>
                  <a:pt x="877" y="1208"/>
                  <a:pt x="877" y="1206"/>
                  <a:pt x="875" y="1206"/>
                </a:cubicBezTo>
                <a:cubicBezTo>
                  <a:pt x="877" y="1206"/>
                  <a:pt x="878" y="1206"/>
                  <a:pt x="879" y="1205"/>
                </a:cubicBezTo>
                <a:cubicBezTo>
                  <a:pt x="879" y="1204"/>
                  <a:pt x="880" y="1204"/>
                  <a:pt x="880" y="1203"/>
                </a:cubicBezTo>
                <a:cubicBezTo>
                  <a:pt x="881" y="1202"/>
                  <a:pt x="879" y="1200"/>
                  <a:pt x="878" y="1200"/>
                </a:cubicBezTo>
                <a:cubicBezTo>
                  <a:pt x="880" y="1199"/>
                  <a:pt x="878" y="1198"/>
                  <a:pt x="880" y="1197"/>
                </a:cubicBezTo>
                <a:cubicBezTo>
                  <a:pt x="880" y="1196"/>
                  <a:pt x="881" y="1196"/>
                  <a:pt x="881" y="1195"/>
                </a:cubicBezTo>
                <a:cubicBezTo>
                  <a:pt x="881" y="1195"/>
                  <a:pt x="881" y="1194"/>
                  <a:pt x="881" y="1194"/>
                </a:cubicBezTo>
                <a:cubicBezTo>
                  <a:pt x="883" y="1192"/>
                  <a:pt x="883" y="1190"/>
                  <a:pt x="885" y="1189"/>
                </a:cubicBezTo>
                <a:cubicBezTo>
                  <a:pt x="884" y="1187"/>
                  <a:pt x="884" y="1187"/>
                  <a:pt x="884" y="1187"/>
                </a:cubicBezTo>
                <a:cubicBezTo>
                  <a:pt x="885" y="1186"/>
                  <a:pt x="886" y="1188"/>
                  <a:pt x="887" y="1188"/>
                </a:cubicBezTo>
                <a:cubicBezTo>
                  <a:pt x="888" y="1188"/>
                  <a:pt x="889" y="1188"/>
                  <a:pt x="889" y="1188"/>
                </a:cubicBezTo>
                <a:cubicBezTo>
                  <a:pt x="889" y="1188"/>
                  <a:pt x="889" y="1189"/>
                  <a:pt x="890" y="1189"/>
                </a:cubicBezTo>
                <a:cubicBezTo>
                  <a:pt x="890" y="1189"/>
                  <a:pt x="891" y="1190"/>
                  <a:pt x="892" y="1189"/>
                </a:cubicBezTo>
                <a:cubicBezTo>
                  <a:pt x="893" y="1189"/>
                  <a:pt x="892" y="1188"/>
                  <a:pt x="892" y="1188"/>
                </a:cubicBezTo>
                <a:cubicBezTo>
                  <a:pt x="895" y="1189"/>
                  <a:pt x="897" y="1187"/>
                  <a:pt x="899" y="1185"/>
                </a:cubicBezTo>
                <a:cubicBezTo>
                  <a:pt x="900" y="1186"/>
                  <a:pt x="902" y="1186"/>
                  <a:pt x="904" y="1185"/>
                </a:cubicBezTo>
                <a:cubicBezTo>
                  <a:pt x="904" y="1185"/>
                  <a:pt x="905" y="1184"/>
                  <a:pt x="906" y="1184"/>
                </a:cubicBezTo>
                <a:cubicBezTo>
                  <a:pt x="907" y="1183"/>
                  <a:pt x="906" y="1182"/>
                  <a:pt x="907" y="1181"/>
                </a:cubicBezTo>
                <a:cubicBezTo>
                  <a:pt x="908" y="1181"/>
                  <a:pt x="910" y="1181"/>
                  <a:pt x="911" y="1180"/>
                </a:cubicBezTo>
                <a:cubicBezTo>
                  <a:pt x="912" y="1179"/>
                  <a:pt x="913" y="1177"/>
                  <a:pt x="911" y="1176"/>
                </a:cubicBezTo>
                <a:cubicBezTo>
                  <a:pt x="912" y="1175"/>
                  <a:pt x="914" y="1174"/>
                  <a:pt x="913" y="1173"/>
                </a:cubicBezTo>
                <a:cubicBezTo>
                  <a:pt x="913" y="1170"/>
                  <a:pt x="914" y="1168"/>
                  <a:pt x="916" y="1167"/>
                </a:cubicBezTo>
                <a:cubicBezTo>
                  <a:pt x="917" y="1167"/>
                  <a:pt x="917" y="1167"/>
                  <a:pt x="917" y="1167"/>
                </a:cubicBezTo>
                <a:cubicBezTo>
                  <a:pt x="918" y="1166"/>
                  <a:pt x="917" y="1164"/>
                  <a:pt x="917" y="1163"/>
                </a:cubicBezTo>
                <a:cubicBezTo>
                  <a:pt x="918" y="1164"/>
                  <a:pt x="918" y="1163"/>
                  <a:pt x="919" y="1163"/>
                </a:cubicBezTo>
                <a:cubicBezTo>
                  <a:pt x="919" y="1162"/>
                  <a:pt x="919" y="1160"/>
                  <a:pt x="919" y="1159"/>
                </a:cubicBezTo>
                <a:cubicBezTo>
                  <a:pt x="920" y="1158"/>
                  <a:pt x="919" y="1157"/>
                  <a:pt x="919" y="1156"/>
                </a:cubicBezTo>
                <a:cubicBezTo>
                  <a:pt x="919" y="1155"/>
                  <a:pt x="919" y="1155"/>
                  <a:pt x="919" y="1154"/>
                </a:cubicBezTo>
                <a:cubicBezTo>
                  <a:pt x="918" y="1154"/>
                  <a:pt x="917" y="1153"/>
                  <a:pt x="917" y="1153"/>
                </a:cubicBezTo>
                <a:cubicBezTo>
                  <a:pt x="918" y="1151"/>
                  <a:pt x="917" y="1149"/>
                  <a:pt x="916" y="1149"/>
                </a:cubicBezTo>
                <a:cubicBezTo>
                  <a:pt x="914" y="1149"/>
                  <a:pt x="912" y="1148"/>
                  <a:pt x="910" y="1147"/>
                </a:cubicBezTo>
                <a:cubicBezTo>
                  <a:pt x="911" y="1146"/>
                  <a:pt x="910" y="1146"/>
                  <a:pt x="909" y="1145"/>
                </a:cubicBezTo>
                <a:cubicBezTo>
                  <a:pt x="909" y="1144"/>
                  <a:pt x="907" y="1145"/>
                  <a:pt x="907" y="1144"/>
                </a:cubicBezTo>
                <a:cubicBezTo>
                  <a:pt x="907" y="1142"/>
                  <a:pt x="908" y="1141"/>
                  <a:pt x="909" y="1140"/>
                </a:cubicBezTo>
                <a:cubicBezTo>
                  <a:pt x="909" y="1138"/>
                  <a:pt x="910" y="1138"/>
                  <a:pt x="910" y="1137"/>
                </a:cubicBezTo>
                <a:cubicBezTo>
                  <a:pt x="909" y="1136"/>
                  <a:pt x="909" y="1136"/>
                  <a:pt x="909" y="1135"/>
                </a:cubicBezTo>
                <a:cubicBezTo>
                  <a:pt x="910" y="1131"/>
                  <a:pt x="912" y="1128"/>
                  <a:pt x="913" y="1123"/>
                </a:cubicBezTo>
                <a:cubicBezTo>
                  <a:pt x="914" y="1122"/>
                  <a:pt x="916" y="1122"/>
                  <a:pt x="918" y="1122"/>
                </a:cubicBezTo>
                <a:cubicBezTo>
                  <a:pt x="918" y="1122"/>
                  <a:pt x="919" y="1121"/>
                  <a:pt x="919" y="1120"/>
                </a:cubicBezTo>
                <a:cubicBezTo>
                  <a:pt x="919" y="1120"/>
                  <a:pt x="918" y="1119"/>
                  <a:pt x="918" y="1118"/>
                </a:cubicBezTo>
                <a:cubicBezTo>
                  <a:pt x="918" y="1111"/>
                  <a:pt x="918" y="1111"/>
                  <a:pt x="918" y="1111"/>
                </a:cubicBezTo>
                <a:cubicBezTo>
                  <a:pt x="918" y="1110"/>
                  <a:pt x="921" y="1110"/>
                  <a:pt x="921" y="1109"/>
                </a:cubicBezTo>
                <a:cubicBezTo>
                  <a:pt x="921" y="1108"/>
                  <a:pt x="922" y="1108"/>
                  <a:pt x="922" y="1108"/>
                </a:cubicBezTo>
                <a:cubicBezTo>
                  <a:pt x="924" y="1108"/>
                  <a:pt x="924" y="1106"/>
                  <a:pt x="924" y="1104"/>
                </a:cubicBezTo>
                <a:cubicBezTo>
                  <a:pt x="923" y="1104"/>
                  <a:pt x="921" y="1104"/>
                  <a:pt x="919" y="1103"/>
                </a:cubicBezTo>
                <a:cubicBezTo>
                  <a:pt x="919" y="1103"/>
                  <a:pt x="919" y="1101"/>
                  <a:pt x="919" y="1100"/>
                </a:cubicBezTo>
                <a:cubicBezTo>
                  <a:pt x="919" y="1100"/>
                  <a:pt x="919" y="1099"/>
                  <a:pt x="919" y="1099"/>
                </a:cubicBezTo>
                <a:cubicBezTo>
                  <a:pt x="920" y="1091"/>
                  <a:pt x="925" y="1086"/>
                  <a:pt x="931" y="1082"/>
                </a:cubicBezTo>
                <a:cubicBezTo>
                  <a:pt x="931" y="1082"/>
                  <a:pt x="932" y="1083"/>
                  <a:pt x="932" y="1082"/>
                </a:cubicBezTo>
                <a:cubicBezTo>
                  <a:pt x="933" y="1082"/>
                  <a:pt x="934" y="1082"/>
                  <a:pt x="934" y="1080"/>
                </a:cubicBezTo>
                <a:cubicBezTo>
                  <a:pt x="934" y="1078"/>
                  <a:pt x="935" y="1076"/>
                  <a:pt x="935" y="1074"/>
                </a:cubicBezTo>
                <a:cubicBezTo>
                  <a:pt x="936" y="1073"/>
                  <a:pt x="937" y="1073"/>
                  <a:pt x="938" y="1073"/>
                </a:cubicBezTo>
                <a:cubicBezTo>
                  <a:pt x="939" y="1073"/>
                  <a:pt x="940" y="1075"/>
                  <a:pt x="940" y="1074"/>
                </a:cubicBezTo>
                <a:cubicBezTo>
                  <a:pt x="941" y="1073"/>
                  <a:pt x="941" y="1072"/>
                  <a:pt x="941" y="1071"/>
                </a:cubicBezTo>
                <a:cubicBezTo>
                  <a:pt x="944" y="1072"/>
                  <a:pt x="946" y="1070"/>
                  <a:pt x="948" y="1070"/>
                </a:cubicBezTo>
                <a:cubicBezTo>
                  <a:pt x="948" y="1069"/>
                  <a:pt x="950" y="1070"/>
                  <a:pt x="950" y="1069"/>
                </a:cubicBezTo>
                <a:cubicBezTo>
                  <a:pt x="959" y="1068"/>
                  <a:pt x="965" y="1062"/>
                  <a:pt x="972" y="1058"/>
                </a:cubicBezTo>
                <a:cubicBezTo>
                  <a:pt x="988" y="1047"/>
                  <a:pt x="1005" y="1035"/>
                  <a:pt x="1021" y="1024"/>
                </a:cubicBezTo>
                <a:cubicBezTo>
                  <a:pt x="1043" y="1008"/>
                  <a:pt x="1043" y="1008"/>
                  <a:pt x="1043" y="1008"/>
                </a:cubicBezTo>
                <a:cubicBezTo>
                  <a:pt x="1043" y="1008"/>
                  <a:pt x="1044" y="1008"/>
                  <a:pt x="1044" y="1008"/>
                </a:cubicBezTo>
                <a:lnTo>
                  <a:pt x="1044" y="1002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542" name="Freeform 518"/>
          <p:cNvSpPr>
            <a:spLocks/>
          </p:cNvSpPr>
          <p:nvPr/>
        </p:nvSpPr>
        <p:spPr bwMode="auto">
          <a:xfrm>
            <a:off x="3268663" y="7588251"/>
            <a:ext cx="17463" cy="39688"/>
          </a:xfrm>
          <a:custGeom>
            <a:avLst/>
            <a:gdLst/>
            <a:ahLst/>
            <a:cxnLst>
              <a:cxn ang="0">
                <a:pos x="2" y="113"/>
              </a:cxn>
              <a:cxn ang="0">
                <a:pos x="5" y="116"/>
              </a:cxn>
              <a:cxn ang="0">
                <a:pos x="7" y="126"/>
              </a:cxn>
              <a:cxn ang="0">
                <a:pos x="16" y="145"/>
              </a:cxn>
              <a:cxn ang="0">
                <a:pos x="24" y="148"/>
              </a:cxn>
              <a:cxn ang="0">
                <a:pos x="34" y="141"/>
              </a:cxn>
              <a:cxn ang="0">
                <a:pos x="38" y="142"/>
              </a:cxn>
              <a:cxn ang="0">
                <a:pos x="44" y="141"/>
              </a:cxn>
              <a:cxn ang="0">
                <a:pos x="52" y="143"/>
              </a:cxn>
              <a:cxn ang="0">
                <a:pos x="60" y="138"/>
              </a:cxn>
              <a:cxn ang="0">
                <a:pos x="64" y="132"/>
              </a:cxn>
              <a:cxn ang="0">
                <a:pos x="52" y="131"/>
              </a:cxn>
              <a:cxn ang="0">
                <a:pos x="43" y="117"/>
              </a:cxn>
              <a:cxn ang="0">
                <a:pos x="40" y="72"/>
              </a:cxn>
              <a:cxn ang="0">
                <a:pos x="44" y="58"/>
              </a:cxn>
              <a:cxn ang="0">
                <a:pos x="41" y="51"/>
              </a:cxn>
              <a:cxn ang="0">
                <a:pos x="40" y="44"/>
              </a:cxn>
              <a:cxn ang="0">
                <a:pos x="37" y="40"/>
              </a:cxn>
              <a:cxn ang="0">
                <a:pos x="31" y="27"/>
              </a:cxn>
              <a:cxn ang="0">
                <a:pos x="34" y="22"/>
              </a:cxn>
              <a:cxn ang="0">
                <a:pos x="31" y="19"/>
              </a:cxn>
              <a:cxn ang="0">
                <a:pos x="28" y="6"/>
              </a:cxn>
              <a:cxn ang="0">
                <a:pos x="11" y="0"/>
              </a:cxn>
              <a:cxn ang="0">
                <a:pos x="7" y="4"/>
              </a:cxn>
              <a:cxn ang="0">
                <a:pos x="9" y="14"/>
              </a:cxn>
              <a:cxn ang="0">
                <a:pos x="4" y="23"/>
              </a:cxn>
              <a:cxn ang="0">
                <a:pos x="4" y="32"/>
              </a:cxn>
              <a:cxn ang="0">
                <a:pos x="8" y="40"/>
              </a:cxn>
              <a:cxn ang="0">
                <a:pos x="11" y="43"/>
              </a:cxn>
              <a:cxn ang="0">
                <a:pos x="9" y="45"/>
              </a:cxn>
              <a:cxn ang="0">
                <a:pos x="13" y="56"/>
              </a:cxn>
              <a:cxn ang="0">
                <a:pos x="8" y="58"/>
              </a:cxn>
              <a:cxn ang="0">
                <a:pos x="14" y="75"/>
              </a:cxn>
              <a:cxn ang="0">
                <a:pos x="6" y="77"/>
              </a:cxn>
              <a:cxn ang="0">
                <a:pos x="0" y="89"/>
              </a:cxn>
              <a:cxn ang="0">
                <a:pos x="1" y="95"/>
              </a:cxn>
              <a:cxn ang="0">
                <a:pos x="0" y="99"/>
              </a:cxn>
              <a:cxn ang="0">
                <a:pos x="2" y="113"/>
              </a:cxn>
            </a:cxnLst>
            <a:rect l="0" t="0" r="r" b="b"/>
            <a:pathLst>
              <a:path w="65" h="149">
                <a:moveTo>
                  <a:pt x="2" y="113"/>
                </a:moveTo>
                <a:cubicBezTo>
                  <a:pt x="3" y="113"/>
                  <a:pt x="5" y="114"/>
                  <a:pt x="5" y="116"/>
                </a:cubicBezTo>
                <a:cubicBezTo>
                  <a:pt x="6" y="119"/>
                  <a:pt x="6" y="123"/>
                  <a:pt x="7" y="126"/>
                </a:cubicBezTo>
                <a:cubicBezTo>
                  <a:pt x="9" y="133"/>
                  <a:pt x="14" y="139"/>
                  <a:pt x="16" y="145"/>
                </a:cubicBezTo>
                <a:cubicBezTo>
                  <a:pt x="17" y="148"/>
                  <a:pt x="21" y="149"/>
                  <a:pt x="24" y="148"/>
                </a:cubicBezTo>
                <a:cubicBezTo>
                  <a:pt x="27" y="146"/>
                  <a:pt x="30" y="143"/>
                  <a:pt x="34" y="141"/>
                </a:cubicBezTo>
                <a:cubicBezTo>
                  <a:pt x="36" y="140"/>
                  <a:pt x="37" y="142"/>
                  <a:pt x="38" y="142"/>
                </a:cubicBezTo>
                <a:cubicBezTo>
                  <a:pt x="41" y="143"/>
                  <a:pt x="43" y="144"/>
                  <a:pt x="44" y="141"/>
                </a:cubicBezTo>
                <a:cubicBezTo>
                  <a:pt x="46" y="142"/>
                  <a:pt x="51" y="143"/>
                  <a:pt x="52" y="143"/>
                </a:cubicBezTo>
                <a:cubicBezTo>
                  <a:pt x="55" y="141"/>
                  <a:pt x="57" y="140"/>
                  <a:pt x="60" y="138"/>
                </a:cubicBezTo>
                <a:cubicBezTo>
                  <a:pt x="62" y="137"/>
                  <a:pt x="65" y="135"/>
                  <a:pt x="64" y="132"/>
                </a:cubicBezTo>
                <a:cubicBezTo>
                  <a:pt x="61" y="127"/>
                  <a:pt x="55" y="130"/>
                  <a:pt x="52" y="131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2" y="103"/>
                  <a:pt x="43" y="87"/>
                  <a:pt x="40" y="72"/>
                </a:cubicBezTo>
                <a:cubicBezTo>
                  <a:pt x="41" y="69"/>
                  <a:pt x="44" y="64"/>
                  <a:pt x="44" y="58"/>
                </a:cubicBezTo>
                <a:cubicBezTo>
                  <a:pt x="44" y="55"/>
                  <a:pt x="43" y="53"/>
                  <a:pt x="41" y="51"/>
                </a:cubicBezTo>
                <a:cubicBezTo>
                  <a:pt x="39" y="50"/>
                  <a:pt x="39" y="47"/>
                  <a:pt x="40" y="44"/>
                </a:cubicBezTo>
                <a:cubicBezTo>
                  <a:pt x="40" y="42"/>
                  <a:pt x="41" y="38"/>
                  <a:pt x="37" y="40"/>
                </a:cubicBezTo>
                <a:cubicBezTo>
                  <a:pt x="36" y="35"/>
                  <a:pt x="34" y="31"/>
                  <a:pt x="31" y="27"/>
                </a:cubicBezTo>
                <a:cubicBezTo>
                  <a:pt x="27" y="23"/>
                  <a:pt x="33" y="25"/>
                  <a:pt x="34" y="22"/>
                </a:cubicBezTo>
                <a:cubicBezTo>
                  <a:pt x="34" y="20"/>
                  <a:pt x="33" y="18"/>
                  <a:pt x="31" y="19"/>
                </a:cubicBezTo>
                <a:cubicBezTo>
                  <a:pt x="28" y="6"/>
                  <a:pt x="28" y="6"/>
                  <a:pt x="28" y="6"/>
                </a:cubicBezTo>
                <a:cubicBezTo>
                  <a:pt x="22" y="5"/>
                  <a:pt x="15" y="3"/>
                  <a:pt x="11" y="0"/>
                </a:cubicBezTo>
                <a:cubicBezTo>
                  <a:pt x="10" y="0"/>
                  <a:pt x="8" y="1"/>
                  <a:pt x="7" y="4"/>
                </a:cubicBezTo>
                <a:cubicBezTo>
                  <a:pt x="6" y="7"/>
                  <a:pt x="12" y="11"/>
                  <a:pt x="9" y="14"/>
                </a:cubicBezTo>
                <a:cubicBezTo>
                  <a:pt x="7" y="17"/>
                  <a:pt x="7" y="20"/>
                  <a:pt x="4" y="23"/>
                </a:cubicBezTo>
                <a:cubicBezTo>
                  <a:pt x="4" y="24"/>
                  <a:pt x="4" y="30"/>
                  <a:pt x="4" y="32"/>
                </a:cubicBezTo>
                <a:cubicBezTo>
                  <a:pt x="8" y="33"/>
                  <a:pt x="6" y="38"/>
                  <a:pt x="8" y="40"/>
                </a:cubicBezTo>
                <a:cubicBezTo>
                  <a:pt x="10" y="39"/>
                  <a:pt x="13" y="40"/>
                  <a:pt x="11" y="43"/>
                </a:cubicBezTo>
                <a:cubicBezTo>
                  <a:pt x="10" y="42"/>
                  <a:pt x="8" y="43"/>
                  <a:pt x="9" y="45"/>
                </a:cubicBezTo>
                <a:cubicBezTo>
                  <a:pt x="9" y="47"/>
                  <a:pt x="12" y="53"/>
                  <a:pt x="13" y="56"/>
                </a:cubicBezTo>
                <a:cubicBezTo>
                  <a:pt x="11" y="56"/>
                  <a:pt x="7" y="56"/>
                  <a:pt x="8" y="58"/>
                </a:cubicBezTo>
                <a:cubicBezTo>
                  <a:pt x="10" y="63"/>
                  <a:pt x="13" y="68"/>
                  <a:pt x="14" y="75"/>
                </a:cubicBezTo>
                <a:cubicBezTo>
                  <a:pt x="11" y="73"/>
                  <a:pt x="10" y="77"/>
                  <a:pt x="6" y="77"/>
                </a:cubicBezTo>
                <a:cubicBezTo>
                  <a:pt x="5" y="81"/>
                  <a:pt x="5" y="87"/>
                  <a:pt x="0" y="89"/>
                </a:cubicBezTo>
                <a:cubicBezTo>
                  <a:pt x="0" y="91"/>
                  <a:pt x="0" y="93"/>
                  <a:pt x="1" y="95"/>
                </a:cubicBezTo>
                <a:cubicBezTo>
                  <a:pt x="2" y="96"/>
                  <a:pt x="0" y="97"/>
                  <a:pt x="0" y="99"/>
                </a:cubicBezTo>
                <a:cubicBezTo>
                  <a:pt x="0" y="103"/>
                  <a:pt x="3" y="107"/>
                  <a:pt x="2" y="1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3" name="Freeform 519"/>
          <p:cNvSpPr>
            <a:spLocks/>
          </p:cNvSpPr>
          <p:nvPr/>
        </p:nvSpPr>
        <p:spPr bwMode="auto">
          <a:xfrm>
            <a:off x="3260725" y="7564438"/>
            <a:ext cx="987425" cy="601663"/>
          </a:xfrm>
          <a:custGeom>
            <a:avLst/>
            <a:gdLst/>
            <a:ahLst/>
            <a:cxnLst>
              <a:cxn ang="0">
                <a:pos x="3569" y="1452"/>
              </a:cxn>
              <a:cxn ang="0">
                <a:pos x="3472" y="1330"/>
              </a:cxn>
              <a:cxn ang="0">
                <a:pos x="3381" y="1284"/>
              </a:cxn>
              <a:cxn ang="0">
                <a:pos x="3284" y="1186"/>
              </a:cxn>
              <a:cxn ang="0">
                <a:pos x="3111" y="1157"/>
              </a:cxn>
              <a:cxn ang="0">
                <a:pos x="3119" y="1001"/>
              </a:cxn>
              <a:cxn ang="0">
                <a:pos x="2863" y="1019"/>
              </a:cxn>
              <a:cxn ang="0">
                <a:pos x="2644" y="918"/>
              </a:cxn>
              <a:cxn ang="0">
                <a:pos x="2585" y="732"/>
              </a:cxn>
              <a:cxn ang="0">
                <a:pos x="2326" y="821"/>
              </a:cxn>
              <a:cxn ang="0">
                <a:pos x="2204" y="742"/>
              </a:cxn>
              <a:cxn ang="0">
                <a:pos x="2147" y="626"/>
              </a:cxn>
              <a:cxn ang="0">
                <a:pos x="1925" y="484"/>
              </a:cxn>
              <a:cxn ang="0">
                <a:pos x="1759" y="238"/>
              </a:cxn>
              <a:cxn ang="0">
                <a:pos x="2062" y="143"/>
              </a:cxn>
              <a:cxn ang="0">
                <a:pos x="1862" y="0"/>
              </a:cxn>
              <a:cxn ang="0">
                <a:pos x="1634" y="62"/>
              </a:cxn>
              <a:cxn ang="0">
                <a:pos x="1474" y="73"/>
              </a:cxn>
              <a:cxn ang="0">
                <a:pos x="1314" y="99"/>
              </a:cxn>
              <a:cxn ang="0">
                <a:pos x="1201" y="101"/>
              </a:cxn>
              <a:cxn ang="0">
                <a:pos x="1068" y="133"/>
              </a:cxn>
              <a:cxn ang="0">
                <a:pos x="947" y="167"/>
              </a:cxn>
              <a:cxn ang="0">
                <a:pos x="903" y="334"/>
              </a:cxn>
              <a:cxn ang="0">
                <a:pos x="993" y="575"/>
              </a:cxn>
              <a:cxn ang="0">
                <a:pos x="929" y="564"/>
              </a:cxn>
              <a:cxn ang="0">
                <a:pos x="813" y="733"/>
              </a:cxn>
              <a:cxn ang="0">
                <a:pos x="637" y="799"/>
              </a:cxn>
              <a:cxn ang="0">
                <a:pos x="380" y="689"/>
              </a:cxn>
              <a:cxn ang="0">
                <a:pos x="305" y="738"/>
              </a:cxn>
              <a:cxn ang="0">
                <a:pos x="300" y="872"/>
              </a:cxn>
              <a:cxn ang="0">
                <a:pos x="264" y="993"/>
              </a:cxn>
              <a:cxn ang="0">
                <a:pos x="231" y="1054"/>
              </a:cxn>
              <a:cxn ang="0">
                <a:pos x="235" y="1177"/>
              </a:cxn>
              <a:cxn ang="0">
                <a:pos x="220" y="1463"/>
              </a:cxn>
              <a:cxn ang="0">
                <a:pos x="106" y="1536"/>
              </a:cxn>
              <a:cxn ang="0">
                <a:pos x="30" y="1603"/>
              </a:cxn>
              <a:cxn ang="0">
                <a:pos x="0" y="1690"/>
              </a:cxn>
              <a:cxn ang="0">
                <a:pos x="181" y="1684"/>
              </a:cxn>
              <a:cxn ang="0">
                <a:pos x="396" y="1673"/>
              </a:cxn>
              <a:cxn ang="0">
                <a:pos x="593" y="1632"/>
              </a:cxn>
              <a:cxn ang="0">
                <a:pos x="741" y="1749"/>
              </a:cxn>
              <a:cxn ang="0">
                <a:pos x="895" y="1722"/>
              </a:cxn>
              <a:cxn ang="0">
                <a:pos x="863" y="1973"/>
              </a:cxn>
              <a:cxn ang="0">
                <a:pos x="1105" y="2003"/>
              </a:cxn>
              <a:cxn ang="0">
                <a:pos x="1538" y="2008"/>
              </a:cxn>
              <a:cxn ang="0">
                <a:pos x="1686" y="1778"/>
              </a:cxn>
              <a:cxn ang="0">
                <a:pos x="1983" y="1853"/>
              </a:cxn>
              <a:cxn ang="0">
                <a:pos x="2148" y="1997"/>
              </a:cxn>
              <a:cxn ang="0">
                <a:pos x="2315" y="2134"/>
              </a:cxn>
              <a:cxn ang="0">
                <a:pos x="2455" y="2244"/>
              </a:cxn>
              <a:cxn ang="0">
                <a:pos x="2556" y="2110"/>
              </a:cxn>
              <a:cxn ang="0">
                <a:pos x="2581" y="2075"/>
              </a:cxn>
              <a:cxn ang="0">
                <a:pos x="2687" y="2100"/>
              </a:cxn>
              <a:cxn ang="0">
                <a:pos x="2860" y="1955"/>
              </a:cxn>
              <a:cxn ang="0">
                <a:pos x="3020" y="1866"/>
              </a:cxn>
              <a:cxn ang="0">
                <a:pos x="3250" y="1861"/>
              </a:cxn>
              <a:cxn ang="0">
                <a:pos x="3397" y="1731"/>
              </a:cxn>
              <a:cxn ang="0">
                <a:pos x="3477" y="1668"/>
              </a:cxn>
              <a:cxn ang="0">
                <a:pos x="3536" y="1615"/>
              </a:cxn>
            </a:cxnLst>
            <a:rect l="0" t="0" r="r" b="b"/>
            <a:pathLst>
              <a:path w="3691" h="2250">
                <a:moveTo>
                  <a:pt x="3690" y="1488"/>
                </a:moveTo>
                <a:cubicBezTo>
                  <a:pt x="3690" y="1488"/>
                  <a:pt x="3690" y="1488"/>
                  <a:pt x="3690" y="1487"/>
                </a:cubicBezTo>
                <a:cubicBezTo>
                  <a:pt x="3690" y="1487"/>
                  <a:pt x="3690" y="1487"/>
                  <a:pt x="3689" y="1487"/>
                </a:cubicBezTo>
                <a:cubicBezTo>
                  <a:pt x="3689" y="1486"/>
                  <a:pt x="3689" y="1485"/>
                  <a:pt x="3688" y="1484"/>
                </a:cubicBezTo>
                <a:cubicBezTo>
                  <a:pt x="3688" y="1484"/>
                  <a:pt x="3688" y="1484"/>
                  <a:pt x="3688" y="1484"/>
                </a:cubicBezTo>
                <a:cubicBezTo>
                  <a:pt x="3687" y="1484"/>
                  <a:pt x="3687" y="1484"/>
                  <a:pt x="3687" y="1484"/>
                </a:cubicBezTo>
                <a:cubicBezTo>
                  <a:pt x="3686" y="1484"/>
                  <a:pt x="3686" y="1483"/>
                  <a:pt x="3686" y="1483"/>
                </a:cubicBezTo>
                <a:cubicBezTo>
                  <a:pt x="3684" y="1479"/>
                  <a:pt x="3681" y="1478"/>
                  <a:pt x="3677" y="1477"/>
                </a:cubicBezTo>
                <a:cubicBezTo>
                  <a:pt x="3663" y="1472"/>
                  <a:pt x="3646" y="1475"/>
                  <a:pt x="3630" y="1476"/>
                </a:cubicBezTo>
                <a:cubicBezTo>
                  <a:pt x="3625" y="1472"/>
                  <a:pt x="3622" y="1467"/>
                  <a:pt x="3620" y="1461"/>
                </a:cubicBezTo>
                <a:cubicBezTo>
                  <a:pt x="3609" y="1462"/>
                  <a:pt x="3599" y="1465"/>
                  <a:pt x="3590" y="1461"/>
                </a:cubicBezTo>
                <a:cubicBezTo>
                  <a:pt x="3583" y="1458"/>
                  <a:pt x="3573" y="1458"/>
                  <a:pt x="3569" y="1452"/>
                </a:cubicBezTo>
                <a:cubicBezTo>
                  <a:pt x="3567" y="1428"/>
                  <a:pt x="3567" y="1428"/>
                  <a:pt x="3567" y="1428"/>
                </a:cubicBezTo>
                <a:cubicBezTo>
                  <a:pt x="3555" y="1428"/>
                  <a:pt x="3546" y="1424"/>
                  <a:pt x="3538" y="1415"/>
                </a:cubicBezTo>
                <a:cubicBezTo>
                  <a:pt x="3536" y="1410"/>
                  <a:pt x="3532" y="1402"/>
                  <a:pt x="3525" y="1398"/>
                </a:cubicBezTo>
                <a:cubicBezTo>
                  <a:pt x="3524" y="1398"/>
                  <a:pt x="3525" y="1392"/>
                  <a:pt x="3525" y="1391"/>
                </a:cubicBezTo>
                <a:cubicBezTo>
                  <a:pt x="3522" y="1387"/>
                  <a:pt x="3519" y="1384"/>
                  <a:pt x="3517" y="1380"/>
                </a:cubicBezTo>
                <a:cubicBezTo>
                  <a:pt x="3515" y="1378"/>
                  <a:pt x="3510" y="1377"/>
                  <a:pt x="3509" y="1374"/>
                </a:cubicBezTo>
                <a:cubicBezTo>
                  <a:pt x="3509" y="1369"/>
                  <a:pt x="3511" y="1362"/>
                  <a:pt x="3512" y="1355"/>
                </a:cubicBezTo>
                <a:cubicBezTo>
                  <a:pt x="3510" y="1351"/>
                  <a:pt x="3505" y="1345"/>
                  <a:pt x="3503" y="1338"/>
                </a:cubicBezTo>
                <a:cubicBezTo>
                  <a:pt x="3506" y="1334"/>
                  <a:pt x="3510" y="1329"/>
                  <a:pt x="3509" y="1323"/>
                </a:cubicBezTo>
                <a:cubicBezTo>
                  <a:pt x="3508" y="1319"/>
                  <a:pt x="3504" y="1315"/>
                  <a:pt x="3500" y="1315"/>
                </a:cubicBezTo>
                <a:cubicBezTo>
                  <a:pt x="3489" y="1313"/>
                  <a:pt x="3476" y="1313"/>
                  <a:pt x="3464" y="1313"/>
                </a:cubicBezTo>
                <a:cubicBezTo>
                  <a:pt x="3463" y="1320"/>
                  <a:pt x="3468" y="1327"/>
                  <a:pt x="3472" y="1330"/>
                </a:cubicBezTo>
                <a:cubicBezTo>
                  <a:pt x="3473" y="1331"/>
                  <a:pt x="3472" y="1335"/>
                  <a:pt x="3472" y="1337"/>
                </a:cubicBezTo>
                <a:cubicBezTo>
                  <a:pt x="3468" y="1336"/>
                  <a:pt x="3463" y="1338"/>
                  <a:pt x="3460" y="1335"/>
                </a:cubicBezTo>
                <a:cubicBezTo>
                  <a:pt x="3458" y="1333"/>
                  <a:pt x="3454" y="1334"/>
                  <a:pt x="3451" y="1334"/>
                </a:cubicBezTo>
                <a:cubicBezTo>
                  <a:pt x="3451" y="1331"/>
                  <a:pt x="3452" y="1324"/>
                  <a:pt x="3451" y="1322"/>
                </a:cubicBezTo>
                <a:cubicBezTo>
                  <a:pt x="3451" y="1320"/>
                  <a:pt x="3448" y="1317"/>
                  <a:pt x="3446" y="1317"/>
                </a:cubicBezTo>
                <a:cubicBezTo>
                  <a:pt x="3439" y="1317"/>
                  <a:pt x="3433" y="1319"/>
                  <a:pt x="3427" y="1321"/>
                </a:cubicBezTo>
                <a:cubicBezTo>
                  <a:pt x="3421" y="1319"/>
                  <a:pt x="3410" y="1320"/>
                  <a:pt x="3407" y="1324"/>
                </a:cubicBezTo>
                <a:cubicBezTo>
                  <a:pt x="3402" y="1325"/>
                  <a:pt x="3397" y="1324"/>
                  <a:pt x="3393" y="1323"/>
                </a:cubicBezTo>
                <a:cubicBezTo>
                  <a:pt x="3389" y="1322"/>
                  <a:pt x="3389" y="1317"/>
                  <a:pt x="3387" y="1314"/>
                </a:cubicBezTo>
                <a:cubicBezTo>
                  <a:pt x="3383" y="1310"/>
                  <a:pt x="3378" y="1308"/>
                  <a:pt x="3373" y="1304"/>
                </a:cubicBezTo>
                <a:cubicBezTo>
                  <a:pt x="3374" y="1302"/>
                  <a:pt x="3375" y="1299"/>
                  <a:pt x="3376" y="1297"/>
                </a:cubicBezTo>
                <a:cubicBezTo>
                  <a:pt x="3377" y="1293"/>
                  <a:pt x="3379" y="1289"/>
                  <a:pt x="3381" y="1284"/>
                </a:cubicBezTo>
                <a:cubicBezTo>
                  <a:pt x="3378" y="1278"/>
                  <a:pt x="3374" y="1275"/>
                  <a:pt x="3370" y="1269"/>
                </a:cubicBezTo>
                <a:cubicBezTo>
                  <a:pt x="3363" y="1269"/>
                  <a:pt x="3357" y="1264"/>
                  <a:pt x="3356" y="1257"/>
                </a:cubicBezTo>
                <a:cubicBezTo>
                  <a:pt x="3355" y="1252"/>
                  <a:pt x="3349" y="1255"/>
                  <a:pt x="3346" y="1251"/>
                </a:cubicBezTo>
                <a:cubicBezTo>
                  <a:pt x="3342" y="1251"/>
                  <a:pt x="3338" y="1249"/>
                  <a:pt x="3337" y="1244"/>
                </a:cubicBezTo>
                <a:cubicBezTo>
                  <a:pt x="3337" y="1236"/>
                  <a:pt x="3343" y="1229"/>
                  <a:pt x="3344" y="1221"/>
                </a:cubicBezTo>
                <a:cubicBezTo>
                  <a:pt x="3344" y="1218"/>
                  <a:pt x="3340" y="1217"/>
                  <a:pt x="3341" y="1215"/>
                </a:cubicBezTo>
                <a:cubicBezTo>
                  <a:pt x="3342" y="1211"/>
                  <a:pt x="3344" y="1207"/>
                  <a:pt x="3342" y="1200"/>
                </a:cubicBezTo>
                <a:cubicBezTo>
                  <a:pt x="3340" y="1197"/>
                  <a:pt x="3338" y="1192"/>
                  <a:pt x="3337" y="1185"/>
                </a:cubicBezTo>
                <a:cubicBezTo>
                  <a:pt x="3337" y="1185"/>
                  <a:pt x="3340" y="1184"/>
                  <a:pt x="3339" y="1181"/>
                </a:cubicBezTo>
                <a:cubicBezTo>
                  <a:pt x="3336" y="1173"/>
                  <a:pt x="3325" y="1169"/>
                  <a:pt x="3314" y="1172"/>
                </a:cubicBezTo>
                <a:cubicBezTo>
                  <a:pt x="3307" y="1174"/>
                  <a:pt x="3304" y="1181"/>
                  <a:pt x="3298" y="1185"/>
                </a:cubicBezTo>
                <a:cubicBezTo>
                  <a:pt x="3294" y="1187"/>
                  <a:pt x="3288" y="1188"/>
                  <a:pt x="3284" y="1186"/>
                </a:cubicBezTo>
                <a:cubicBezTo>
                  <a:pt x="3275" y="1181"/>
                  <a:pt x="3267" y="1174"/>
                  <a:pt x="3260" y="1166"/>
                </a:cubicBezTo>
                <a:cubicBezTo>
                  <a:pt x="3260" y="1166"/>
                  <a:pt x="3260" y="1166"/>
                  <a:pt x="3260" y="1166"/>
                </a:cubicBezTo>
                <a:cubicBezTo>
                  <a:pt x="3259" y="1166"/>
                  <a:pt x="3256" y="1165"/>
                  <a:pt x="3255" y="1165"/>
                </a:cubicBezTo>
                <a:cubicBezTo>
                  <a:pt x="3235" y="1172"/>
                  <a:pt x="3216" y="1179"/>
                  <a:pt x="3197" y="1185"/>
                </a:cubicBezTo>
                <a:cubicBezTo>
                  <a:pt x="3187" y="1181"/>
                  <a:pt x="3179" y="1176"/>
                  <a:pt x="3170" y="1173"/>
                </a:cubicBezTo>
                <a:cubicBezTo>
                  <a:pt x="3166" y="1173"/>
                  <a:pt x="3163" y="1177"/>
                  <a:pt x="3163" y="1180"/>
                </a:cubicBezTo>
                <a:cubicBezTo>
                  <a:pt x="3163" y="1186"/>
                  <a:pt x="3155" y="1187"/>
                  <a:pt x="3149" y="1185"/>
                </a:cubicBezTo>
                <a:cubicBezTo>
                  <a:pt x="3146" y="1184"/>
                  <a:pt x="3144" y="1183"/>
                  <a:pt x="3142" y="1181"/>
                </a:cubicBezTo>
                <a:cubicBezTo>
                  <a:pt x="3138" y="1178"/>
                  <a:pt x="3135" y="1174"/>
                  <a:pt x="3135" y="1167"/>
                </a:cubicBezTo>
                <a:cubicBezTo>
                  <a:pt x="3133" y="1167"/>
                  <a:pt x="3130" y="1169"/>
                  <a:pt x="3129" y="1165"/>
                </a:cubicBezTo>
                <a:cubicBezTo>
                  <a:pt x="3129" y="1163"/>
                  <a:pt x="3130" y="1157"/>
                  <a:pt x="3128" y="1157"/>
                </a:cubicBezTo>
                <a:cubicBezTo>
                  <a:pt x="3122" y="1157"/>
                  <a:pt x="3117" y="1157"/>
                  <a:pt x="3111" y="1157"/>
                </a:cubicBezTo>
                <a:cubicBezTo>
                  <a:pt x="3106" y="1160"/>
                  <a:pt x="3099" y="1157"/>
                  <a:pt x="3098" y="1152"/>
                </a:cubicBezTo>
                <a:cubicBezTo>
                  <a:pt x="3098" y="1145"/>
                  <a:pt x="3098" y="1138"/>
                  <a:pt x="3100" y="1132"/>
                </a:cubicBezTo>
                <a:cubicBezTo>
                  <a:pt x="3096" y="1132"/>
                  <a:pt x="3093" y="1134"/>
                  <a:pt x="3090" y="1133"/>
                </a:cubicBezTo>
                <a:cubicBezTo>
                  <a:pt x="3082" y="1131"/>
                  <a:pt x="3074" y="1126"/>
                  <a:pt x="3065" y="1123"/>
                </a:cubicBezTo>
                <a:cubicBezTo>
                  <a:pt x="3065" y="1123"/>
                  <a:pt x="3065" y="1119"/>
                  <a:pt x="3065" y="1117"/>
                </a:cubicBezTo>
                <a:cubicBezTo>
                  <a:pt x="3066" y="1113"/>
                  <a:pt x="3071" y="1111"/>
                  <a:pt x="3073" y="1107"/>
                </a:cubicBezTo>
                <a:cubicBezTo>
                  <a:pt x="3075" y="1102"/>
                  <a:pt x="3076" y="1096"/>
                  <a:pt x="3080" y="1093"/>
                </a:cubicBezTo>
                <a:cubicBezTo>
                  <a:pt x="3083" y="1091"/>
                  <a:pt x="3080" y="1082"/>
                  <a:pt x="3082" y="1081"/>
                </a:cubicBezTo>
                <a:cubicBezTo>
                  <a:pt x="3096" y="1073"/>
                  <a:pt x="3096" y="1073"/>
                  <a:pt x="3096" y="1073"/>
                </a:cubicBezTo>
                <a:cubicBezTo>
                  <a:pt x="3096" y="1050"/>
                  <a:pt x="3096" y="1050"/>
                  <a:pt x="3096" y="1050"/>
                </a:cubicBezTo>
                <a:cubicBezTo>
                  <a:pt x="3096" y="1046"/>
                  <a:pt x="3098" y="1041"/>
                  <a:pt x="3099" y="1037"/>
                </a:cubicBezTo>
                <a:cubicBezTo>
                  <a:pt x="3104" y="1023"/>
                  <a:pt x="3113" y="1012"/>
                  <a:pt x="3119" y="1001"/>
                </a:cubicBezTo>
                <a:cubicBezTo>
                  <a:pt x="3113" y="1001"/>
                  <a:pt x="3107" y="1003"/>
                  <a:pt x="3100" y="1003"/>
                </a:cubicBezTo>
                <a:cubicBezTo>
                  <a:pt x="3086" y="1003"/>
                  <a:pt x="3075" y="999"/>
                  <a:pt x="3060" y="1000"/>
                </a:cubicBezTo>
                <a:cubicBezTo>
                  <a:pt x="3043" y="1005"/>
                  <a:pt x="3027" y="1010"/>
                  <a:pt x="3010" y="1016"/>
                </a:cubicBezTo>
                <a:cubicBezTo>
                  <a:pt x="2966" y="1011"/>
                  <a:pt x="2928" y="1024"/>
                  <a:pt x="2897" y="1039"/>
                </a:cubicBezTo>
                <a:cubicBezTo>
                  <a:pt x="2891" y="1042"/>
                  <a:pt x="2883" y="1047"/>
                  <a:pt x="2874" y="1048"/>
                </a:cubicBezTo>
                <a:cubicBezTo>
                  <a:pt x="2872" y="1045"/>
                  <a:pt x="2871" y="1043"/>
                  <a:pt x="2870" y="1040"/>
                </a:cubicBezTo>
                <a:cubicBezTo>
                  <a:pt x="2868" y="1037"/>
                  <a:pt x="2866" y="1034"/>
                  <a:pt x="2865" y="1030"/>
                </a:cubicBezTo>
                <a:cubicBezTo>
                  <a:pt x="2862" y="1032"/>
                  <a:pt x="2859" y="1034"/>
                  <a:pt x="2856" y="1037"/>
                </a:cubicBezTo>
                <a:cubicBezTo>
                  <a:pt x="2856" y="1037"/>
                  <a:pt x="2856" y="1038"/>
                  <a:pt x="2856" y="1039"/>
                </a:cubicBezTo>
                <a:cubicBezTo>
                  <a:pt x="2856" y="1038"/>
                  <a:pt x="2856" y="1037"/>
                  <a:pt x="2856" y="1037"/>
                </a:cubicBezTo>
                <a:cubicBezTo>
                  <a:pt x="2859" y="1034"/>
                  <a:pt x="2862" y="1032"/>
                  <a:pt x="2865" y="1030"/>
                </a:cubicBezTo>
                <a:cubicBezTo>
                  <a:pt x="2864" y="1027"/>
                  <a:pt x="2863" y="1023"/>
                  <a:pt x="2863" y="1019"/>
                </a:cubicBezTo>
                <a:cubicBezTo>
                  <a:pt x="2863" y="1011"/>
                  <a:pt x="2858" y="1004"/>
                  <a:pt x="2851" y="1002"/>
                </a:cubicBezTo>
                <a:cubicBezTo>
                  <a:pt x="2847" y="1001"/>
                  <a:pt x="2842" y="999"/>
                  <a:pt x="2841" y="995"/>
                </a:cubicBezTo>
                <a:cubicBezTo>
                  <a:pt x="2837" y="978"/>
                  <a:pt x="2837" y="978"/>
                  <a:pt x="2837" y="978"/>
                </a:cubicBezTo>
                <a:cubicBezTo>
                  <a:pt x="2837" y="976"/>
                  <a:pt x="2839" y="973"/>
                  <a:pt x="2838" y="970"/>
                </a:cubicBezTo>
                <a:cubicBezTo>
                  <a:pt x="2833" y="972"/>
                  <a:pt x="2828" y="974"/>
                  <a:pt x="2823" y="977"/>
                </a:cubicBezTo>
                <a:cubicBezTo>
                  <a:pt x="2806" y="975"/>
                  <a:pt x="2787" y="972"/>
                  <a:pt x="2769" y="974"/>
                </a:cubicBezTo>
                <a:cubicBezTo>
                  <a:pt x="2753" y="979"/>
                  <a:pt x="2738" y="985"/>
                  <a:pt x="2726" y="992"/>
                </a:cubicBezTo>
                <a:cubicBezTo>
                  <a:pt x="2718" y="992"/>
                  <a:pt x="2714" y="989"/>
                  <a:pt x="2709" y="986"/>
                </a:cubicBezTo>
                <a:cubicBezTo>
                  <a:pt x="2701" y="981"/>
                  <a:pt x="2695" y="972"/>
                  <a:pt x="2688" y="964"/>
                </a:cubicBezTo>
                <a:cubicBezTo>
                  <a:pt x="2675" y="958"/>
                  <a:pt x="2660" y="954"/>
                  <a:pt x="2648" y="946"/>
                </a:cubicBezTo>
                <a:cubicBezTo>
                  <a:pt x="2646" y="940"/>
                  <a:pt x="2647" y="932"/>
                  <a:pt x="2647" y="925"/>
                </a:cubicBezTo>
                <a:cubicBezTo>
                  <a:pt x="2647" y="923"/>
                  <a:pt x="2645" y="920"/>
                  <a:pt x="2644" y="918"/>
                </a:cubicBezTo>
                <a:cubicBezTo>
                  <a:pt x="2639" y="911"/>
                  <a:pt x="2633" y="907"/>
                  <a:pt x="2628" y="900"/>
                </a:cubicBezTo>
                <a:cubicBezTo>
                  <a:pt x="2626" y="898"/>
                  <a:pt x="2627" y="892"/>
                  <a:pt x="2630" y="891"/>
                </a:cubicBezTo>
                <a:cubicBezTo>
                  <a:pt x="2644" y="887"/>
                  <a:pt x="2661" y="883"/>
                  <a:pt x="2675" y="877"/>
                </a:cubicBezTo>
                <a:cubicBezTo>
                  <a:pt x="2672" y="866"/>
                  <a:pt x="2669" y="856"/>
                  <a:pt x="2669" y="841"/>
                </a:cubicBezTo>
                <a:cubicBezTo>
                  <a:pt x="2673" y="835"/>
                  <a:pt x="2674" y="821"/>
                  <a:pt x="2671" y="810"/>
                </a:cubicBezTo>
                <a:cubicBezTo>
                  <a:pt x="2671" y="810"/>
                  <a:pt x="2671" y="810"/>
                  <a:pt x="2671" y="810"/>
                </a:cubicBezTo>
                <a:cubicBezTo>
                  <a:pt x="2675" y="798"/>
                  <a:pt x="2675" y="798"/>
                  <a:pt x="2675" y="798"/>
                </a:cubicBezTo>
                <a:cubicBezTo>
                  <a:pt x="2652" y="791"/>
                  <a:pt x="2652" y="791"/>
                  <a:pt x="2652" y="791"/>
                </a:cubicBezTo>
                <a:cubicBezTo>
                  <a:pt x="2653" y="781"/>
                  <a:pt x="2656" y="770"/>
                  <a:pt x="2654" y="761"/>
                </a:cubicBezTo>
                <a:cubicBezTo>
                  <a:pt x="2607" y="760"/>
                  <a:pt x="2607" y="760"/>
                  <a:pt x="2607" y="760"/>
                </a:cubicBezTo>
                <a:cubicBezTo>
                  <a:pt x="2605" y="752"/>
                  <a:pt x="2605" y="743"/>
                  <a:pt x="2605" y="734"/>
                </a:cubicBezTo>
                <a:cubicBezTo>
                  <a:pt x="2597" y="734"/>
                  <a:pt x="2591" y="734"/>
                  <a:pt x="2585" y="732"/>
                </a:cubicBezTo>
                <a:cubicBezTo>
                  <a:pt x="2572" y="729"/>
                  <a:pt x="2556" y="732"/>
                  <a:pt x="2548" y="738"/>
                </a:cubicBezTo>
                <a:cubicBezTo>
                  <a:pt x="2534" y="738"/>
                  <a:pt x="2519" y="737"/>
                  <a:pt x="2506" y="740"/>
                </a:cubicBezTo>
                <a:cubicBezTo>
                  <a:pt x="2506" y="738"/>
                  <a:pt x="2504" y="735"/>
                  <a:pt x="2502" y="734"/>
                </a:cubicBezTo>
                <a:cubicBezTo>
                  <a:pt x="2489" y="729"/>
                  <a:pt x="2478" y="720"/>
                  <a:pt x="2468" y="711"/>
                </a:cubicBezTo>
                <a:cubicBezTo>
                  <a:pt x="2462" y="715"/>
                  <a:pt x="2456" y="716"/>
                  <a:pt x="2450" y="717"/>
                </a:cubicBezTo>
                <a:cubicBezTo>
                  <a:pt x="2450" y="718"/>
                  <a:pt x="2449" y="718"/>
                  <a:pt x="2449" y="719"/>
                </a:cubicBezTo>
                <a:cubicBezTo>
                  <a:pt x="2446" y="721"/>
                  <a:pt x="2440" y="719"/>
                  <a:pt x="2439" y="722"/>
                </a:cubicBezTo>
                <a:cubicBezTo>
                  <a:pt x="2436" y="728"/>
                  <a:pt x="2434" y="735"/>
                  <a:pt x="2435" y="743"/>
                </a:cubicBezTo>
                <a:cubicBezTo>
                  <a:pt x="2436" y="746"/>
                  <a:pt x="2434" y="752"/>
                  <a:pt x="2430" y="754"/>
                </a:cubicBezTo>
                <a:cubicBezTo>
                  <a:pt x="2421" y="760"/>
                  <a:pt x="2410" y="769"/>
                  <a:pt x="2407" y="783"/>
                </a:cubicBezTo>
                <a:cubicBezTo>
                  <a:pt x="2405" y="797"/>
                  <a:pt x="2397" y="807"/>
                  <a:pt x="2385" y="810"/>
                </a:cubicBezTo>
                <a:cubicBezTo>
                  <a:pt x="2326" y="821"/>
                  <a:pt x="2326" y="821"/>
                  <a:pt x="2326" y="821"/>
                </a:cubicBezTo>
                <a:cubicBezTo>
                  <a:pt x="2323" y="821"/>
                  <a:pt x="2319" y="821"/>
                  <a:pt x="2318" y="818"/>
                </a:cubicBezTo>
                <a:cubicBezTo>
                  <a:pt x="2316" y="813"/>
                  <a:pt x="2316" y="807"/>
                  <a:pt x="2314" y="801"/>
                </a:cubicBezTo>
                <a:cubicBezTo>
                  <a:pt x="2313" y="798"/>
                  <a:pt x="2310" y="795"/>
                  <a:pt x="2306" y="795"/>
                </a:cubicBezTo>
                <a:cubicBezTo>
                  <a:pt x="2299" y="794"/>
                  <a:pt x="2291" y="795"/>
                  <a:pt x="2281" y="795"/>
                </a:cubicBezTo>
                <a:cubicBezTo>
                  <a:pt x="2276" y="794"/>
                  <a:pt x="2272" y="793"/>
                  <a:pt x="2267" y="791"/>
                </a:cubicBezTo>
                <a:cubicBezTo>
                  <a:pt x="2264" y="790"/>
                  <a:pt x="2259" y="790"/>
                  <a:pt x="2258" y="786"/>
                </a:cubicBezTo>
                <a:cubicBezTo>
                  <a:pt x="2256" y="780"/>
                  <a:pt x="2258" y="773"/>
                  <a:pt x="2258" y="767"/>
                </a:cubicBezTo>
                <a:cubicBezTo>
                  <a:pt x="2256" y="767"/>
                  <a:pt x="2253" y="767"/>
                  <a:pt x="2251" y="765"/>
                </a:cubicBezTo>
                <a:cubicBezTo>
                  <a:pt x="2250" y="764"/>
                  <a:pt x="2251" y="762"/>
                  <a:pt x="2252" y="761"/>
                </a:cubicBezTo>
                <a:cubicBezTo>
                  <a:pt x="2251" y="759"/>
                  <a:pt x="2249" y="758"/>
                  <a:pt x="2248" y="758"/>
                </a:cubicBezTo>
                <a:cubicBezTo>
                  <a:pt x="2237" y="755"/>
                  <a:pt x="2224" y="756"/>
                  <a:pt x="2212" y="754"/>
                </a:cubicBezTo>
                <a:cubicBezTo>
                  <a:pt x="2207" y="754"/>
                  <a:pt x="2204" y="747"/>
                  <a:pt x="2204" y="742"/>
                </a:cubicBezTo>
                <a:cubicBezTo>
                  <a:pt x="2204" y="739"/>
                  <a:pt x="2203" y="736"/>
                  <a:pt x="2202" y="732"/>
                </a:cubicBezTo>
                <a:cubicBezTo>
                  <a:pt x="2202" y="730"/>
                  <a:pt x="2206" y="734"/>
                  <a:pt x="2208" y="733"/>
                </a:cubicBezTo>
                <a:cubicBezTo>
                  <a:pt x="2208" y="728"/>
                  <a:pt x="2214" y="725"/>
                  <a:pt x="2214" y="723"/>
                </a:cubicBezTo>
                <a:cubicBezTo>
                  <a:pt x="2208" y="724"/>
                  <a:pt x="2201" y="723"/>
                  <a:pt x="2195" y="723"/>
                </a:cubicBezTo>
                <a:cubicBezTo>
                  <a:pt x="2192" y="723"/>
                  <a:pt x="2190" y="722"/>
                  <a:pt x="2187" y="721"/>
                </a:cubicBezTo>
                <a:cubicBezTo>
                  <a:pt x="2184" y="721"/>
                  <a:pt x="2183" y="718"/>
                  <a:pt x="2182" y="716"/>
                </a:cubicBezTo>
                <a:cubicBezTo>
                  <a:pt x="2179" y="704"/>
                  <a:pt x="2179" y="704"/>
                  <a:pt x="2179" y="704"/>
                </a:cubicBezTo>
                <a:cubicBezTo>
                  <a:pt x="2172" y="677"/>
                  <a:pt x="2172" y="677"/>
                  <a:pt x="2172" y="677"/>
                </a:cubicBezTo>
                <a:cubicBezTo>
                  <a:pt x="2174" y="668"/>
                  <a:pt x="2177" y="660"/>
                  <a:pt x="2178" y="651"/>
                </a:cubicBezTo>
                <a:cubicBezTo>
                  <a:pt x="2180" y="641"/>
                  <a:pt x="2178" y="634"/>
                  <a:pt x="2174" y="628"/>
                </a:cubicBezTo>
                <a:cubicBezTo>
                  <a:pt x="2171" y="628"/>
                  <a:pt x="2167" y="629"/>
                  <a:pt x="2164" y="630"/>
                </a:cubicBezTo>
                <a:cubicBezTo>
                  <a:pt x="2157" y="633"/>
                  <a:pt x="2150" y="631"/>
                  <a:pt x="2147" y="626"/>
                </a:cubicBezTo>
                <a:cubicBezTo>
                  <a:pt x="2146" y="625"/>
                  <a:pt x="2139" y="627"/>
                  <a:pt x="2136" y="626"/>
                </a:cubicBezTo>
                <a:cubicBezTo>
                  <a:pt x="2125" y="622"/>
                  <a:pt x="2114" y="615"/>
                  <a:pt x="2100" y="613"/>
                </a:cubicBezTo>
                <a:cubicBezTo>
                  <a:pt x="2093" y="588"/>
                  <a:pt x="2095" y="557"/>
                  <a:pt x="2106" y="539"/>
                </a:cubicBezTo>
                <a:cubicBezTo>
                  <a:pt x="2105" y="538"/>
                  <a:pt x="2104" y="537"/>
                  <a:pt x="2105" y="537"/>
                </a:cubicBezTo>
                <a:cubicBezTo>
                  <a:pt x="2078" y="523"/>
                  <a:pt x="2060" y="500"/>
                  <a:pt x="2039" y="480"/>
                </a:cubicBezTo>
                <a:cubicBezTo>
                  <a:pt x="2032" y="475"/>
                  <a:pt x="2023" y="472"/>
                  <a:pt x="2013" y="470"/>
                </a:cubicBezTo>
                <a:cubicBezTo>
                  <a:pt x="2011" y="469"/>
                  <a:pt x="2004" y="471"/>
                  <a:pt x="2001" y="471"/>
                </a:cubicBezTo>
                <a:cubicBezTo>
                  <a:pt x="1998" y="470"/>
                  <a:pt x="1996" y="467"/>
                  <a:pt x="1993" y="467"/>
                </a:cubicBezTo>
                <a:cubicBezTo>
                  <a:pt x="1988" y="467"/>
                  <a:pt x="1987" y="471"/>
                  <a:pt x="1984" y="472"/>
                </a:cubicBezTo>
                <a:cubicBezTo>
                  <a:pt x="1980" y="474"/>
                  <a:pt x="1975" y="472"/>
                  <a:pt x="1972" y="475"/>
                </a:cubicBezTo>
                <a:cubicBezTo>
                  <a:pt x="1970" y="478"/>
                  <a:pt x="1969" y="484"/>
                  <a:pt x="1966" y="484"/>
                </a:cubicBezTo>
                <a:cubicBezTo>
                  <a:pt x="1954" y="488"/>
                  <a:pt x="1938" y="488"/>
                  <a:pt x="1925" y="484"/>
                </a:cubicBezTo>
                <a:cubicBezTo>
                  <a:pt x="1918" y="484"/>
                  <a:pt x="1910" y="482"/>
                  <a:pt x="1905" y="477"/>
                </a:cubicBezTo>
                <a:cubicBezTo>
                  <a:pt x="1894" y="465"/>
                  <a:pt x="1873" y="463"/>
                  <a:pt x="1859" y="454"/>
                </a:cubicBezTo>
                <a:cubicBezTo>
                  <a:pt x="1842" y="443"/>
                  <a:pt x="1823" y="435"/>
                  <a:pt x="1808" y="423"/>
                </a:cubicBezTo>
                <a:cubicBezTo>
                  <a:pt x="1801" y="418"/>
                  <a:pt x="1796" y="412"/>
                  <a:pt x="1791" y="405"/>
                </a:cubicBezTo>
                <a:cubicBezTo>
                  <a:pt x="1791" y="405"/>
                  <a:pt x="1791" y="405"/>
                  <a:pt x="1791" y="405"/>
                </a:cubicBezTo>
                <a:cubicBezTo>
                  <a:pt x="1781" y="392"/>
                  <a:pt x="1773" y="378"/>
                  <a:pt x="1764" y="364"/>
                </a:cubicBezTo>
                <a:cubicBezTo>
                  <a:pt x="1764" y="358"/>
                  <a:pt x="1765" y="352"/>
                  <a:pt x="1766" y="346"/>
                </a:cubicBezTo>
                <a:cubicBezTo>
                  <a:pt x="1767" y="343"/>
                  <a:pt x="1767" y="341"/>
                  <a:pt x="1768" y="338"/>
                </a:cubicBezTo>
                <a:cubicBezTo>
                  <a:pt x="1769" y="327"/>
                  <a:pt x="1772" y="316"/>
                  <a:pt x="1766" y="308"/>
                </a:cubicBezTo>
                <a:cubicBezTo>
                  <a:pt x="1766" y="301"/>
                  <a:pt x="1765" y="295"/>
                  <a:pt x="1765" y="289"/>
                </a:cubicBezTo>
                <a:cubicBezTo>
                  <a:pt x="1766" y="277"/>
                  <a:pt x="1765" y="266"/>
                  <a:pt x="1763" y="255"/>
                </a:cubicBezTo>
                <a:cubicBezTo>
                  <a:pt x="1762" y="249"/>
                  <a:pt x="1761" y="243"/>
                  <a:pt x="1759" y="238"/>
                </a:cubicBezTo>
                <a:cubicBezTo>
                  <a:pt x="1759" y="202"/>
                  <a:pt x="1759" y="202"/>
                  <a:pt x="1759" y="202"/>
                </a:cubicBezTo>
                <a:cubicBezTo>
                  <a:pt x="1762" y="199"/>
                  <a:pt x="1763" y="194"/>
                  <a:pt x="1764" y="188"/>
                </a:cubicBezTo>
                <a:cubicBezTo>
                  <a:pt x="1764" y="187"/>
                  <a:pt x="1765" y="184"/>
                  <a:pt x="1768" y="186"/>
                </a:cubicBezTo>
                <a:cubicBezTo>
                  <a:pt x="1807" y="225"/>
                  <a:pt x="1807" y="225"/>
                  <a:pt x="1807" y="225"/>
                </a:cubicBezTo>
                <a:cubicBezTo>
                  <a:pt x="1821" y="225"/>
                  <a:pt x="1821" y="225"/>
                  <a:pt x="1821" y="225"/>
                </a:cubicBezTo>
                <a:cubicBezTo>
                  <a:pt x="1831" y="229"/>
                  <a:pt x="1840" y="234"/>
                  <a:pt x="1845" y="241"/>
                </a:cubicBezTo>
                <a:cubicBezTo>
                  <a:pt x="1851" y="244"/>
                  <a:pt x="1857" y="246"/>
                  <a:pt x="1865" y="246"/>
                </a:cubicBezTo>
                <a:cubicBezTo>
                  <a:pt x="1884" y="239"/>
                  <a:pt x="1904" y="233"/>
                  <a:pt x="1925" y="229"/>
                </a:cubicBezTo>
                <a:cubicBezTo>
                  <a:pt x="1932" y="231"/>
                  <a:pt x="1939" y="234"/>
                  <a:pt x="1948" y="235"/>
                </a:cubicBezTo>
                <a:cubicBezTo>
                  <a:pt x="1952" y="230"/>
                  <a:pt x="1962" y="226"/>
                  <a:pt x="1969" y="231"/>
                </a:cubicBezTo>
                <a:cubicBezTo>
                  <a:pt x="1972" y="233"/>
                  <a:pt x="1976" y="227"/>
                  <a:pt x="1980" y="226"/>
                </a:cubicBezTo>
                <a:cubicBezTo>
                  <a:pt x="2021" y="211"/>
                  <a:pt x="2047" y="182"/>
                  <a:pt x="2062" y="143"/>
                </a:cubicBezTo>
                <a:cubicBezTo>
                  <a:pt x="2058" y="136"/>
                  <a:pt x="2054" y="129"/>
                  <a:pt x="2051" y="122"/>
                </a:cubicBezTo>
                <a:cubicBezTo>
                  <a:pt x="2043" y="105"/>
                  <a:pt x="2035" y="79"/>
                  <a:pt x="2045" y="57"/>
                </a:cubicBezTo>
                <a:cubicBezTo>
                  <a:pt x="2046" y="57"/>
                  <a:pt x="2047" y="58"/>
                  <a:pt x="2049" y="59"/>
                </a:cubicBezTo>
                <a:cubicBezTo>
                  <a:pt x="2049" y="59"/>
                  <a:pt x="2049" y="58"/>
                  <a:pt x="2050" y="57"/>
                </a:cubicBezTo>
                <a:cubicBezTo>
                  <a:pt x="2046" y="53"/>
                  <a:pt x="2039" y="52"/>
                  <a:pt x="2030" y="51"/>
                </a:cubicBezTo>
                <a:cubicBezTo>
                  <a:pt x="2025" y="49"/>
                  <a:pt x="2016" y="49"/>
                  <a:pt x="2010" y="52"/>
                </a:cubicBezTo>
                <a:cubicBezTo>
                  <a:pt x="2004" y="50"/>
                  <a:pt x="2000" y="47"/>
                  <a:pt x="1996" y="43"/>
                </a:cubicBezTo>
                <a:cubicBezTo>
                  <a:pt x="1996" y="42"/>
                  <a:pt x="1992" y="41"/>
                  <a:pt x="1990" y="40"/>
                </a:cubicBezTo>
                <a:cubicBezTo>
                  <a:pt x="1979" y="38"/>
                  <a:pt x="1965" y="37"/>
                  <a:pt x="1952" y="37"/>
                </a:cubicBezTo>
                <a:cubicBezTo>
                  <a:pt x="1926" y="31"/>
                  <a:pt x="1926" y="31"/>
                  <a:pt x="1926" y="31"/>
                </a:cubicBezTo>
                <a:cubicBezTo>
                  <a:pt x="1896" y="34"/>
                  <a:pt x="1880" y="18"/>
                  <a:pt x="1869" y="0"/>
                </a:cubicBezTo>
                <a:cubicBezTo>
                  <a:pt x="1862" y="0"/>
                  <a:pt x="1862" y="0"/>
                  <a:pt x="1862" y="0"/>
                </a:cubicBezTo>
                <a:cubicBezTo>
                  <a:pt x="1858" y="5"/>
                  <a:pt x="1852" y="8"/>
                  <a:pt x="1845" y="10"/>
                </a:cubicBezTo>
                <a:cubicBezTo>
                  <a:pt x="1841" y="27"/>
                  <a:pt x="1829" y="36"/>
                  <a:pt x="1817" y="44"/>
                </a:cubicBezTo>
                <a:cubicBezTo>
                  <a:pt x="1812" y="47"/>
                  <a:pt x="1803" y="47"/>
                  <a:pt x="1797" y="46"/>
                </a:cubicBezTo>
                <a:cubicBezTo>
                  <a:pt x="1787" y="37"/>
                  <a:pt x="1772" y="34"/>
                  <a:pt x="1755" y="35"/>
                </a:cubicBezTo>
                <a:cubicBezTo>
                  <a:pt x="1737" y="32"/>
                  <a:pt x="1721" y="37"/>
                  <a:pt x="1708" y="45"/>
                </a:cubicBezTo>
                <a:cubicBezTo>
                  <a:pt x="1704" y="46"/>
                  <a:pt x="1696" y="46"/>
                  <a:pt x="1689" y="46"/>
                </a:cubicBezTo>
                <a:cubicBezTo>
                  <a:pt x="1684" y="46"/>
                  <a:pt x="1686" y="53"/>
                  <a:pt x="1683" y="55"/>
                </a:cubicBezTo>
                <a:cubicBezTo>
                  <a:pt x="1679" y="58"/>
                  <a:pt x="1678" y="53"/>
                  <a:pt x="1678" y="53"/>
                </a:cubicBezTo>
                <a:cubicBezTo>
                  <a:pt x="1669" y="50"/>
                  <a:pt x="1664" y="55"/>
                  <a:pt x="1661" y="58"/>
                </a:cubicBezTo>
                <a:cubicBezTo>
                  <a:pt x="1658" y="57"/>
                  <a:pt x="1660" y="62"/>
                  <a:pt x="1658" y="62"/>
                </a:cubicBezTo>
                <a:cubicBezTo>
                  <a:pt x="1652" y="62"/>
                  <a:pt x="1648" y="67"/>
                  <a:pt x="1643" y="67"/>
                </a:cubicBezTo>
                <a:cubicBezTo>
                  <a:pt x="1642" y="63"/>
                  <a:pt x="1638" y="61"/>
                  <a:pt x="1634" y="62"/>
                </a:cubicBezTo>
                <a:cubicBezTo>
                  <a:pt x="1632" y="57"/>
                  <a:pt x="1629" y="53"/>
                  <a:pt x="1625" y="50"/>
                </a:cubicBezTo>
                <a:cubicBezTo>
                  <a:pt x="1624" y="49"/>
                  <a:pt x="1616" y="50"/>
                  <a:pt x="1614" y="49"/>
                </a:cubicBezTo>
                <a:cubicBezTo>
                  <a:pt x="1612" y="48"/>
                  <a:pt x="1609" y="47"/>
                  <a:pt x="1607" y="47"/>
                </a:cubicBezTo>
                <a:cubicBezTo>
                  <a:pt x="1592" y="47"/>
                  <a:pt x="1592" y="47"/>
                  <a:pt x="1592" y="47"/>
                </a:cubicBezTo>
                <a:cubicBezTo>
                  <a:pt x="1588" y="44"/>
                  <a:pt x="1582" y="42"/>
                  <a:pt x="1576" y="41"/>
                </a:cubicBezTo>
                <a:cubicBezTo>
                  <a:pt x="1574" y="40"/>
                  <a:pt x="1572" y="45"/>
                  <a:pt x="1571" y="48"/>
                </a:cubicBezTo>
                <a:cubicBezTo>
                  <a:pt x="1562" y="49"/>
                  <a:pt x="1554" y="50"/>
                  <a:pt x="1546" y="52"/>
                </a:cubicBezTo>
                <a:cubicBezTo>
                  <a:pt x="1545" y="59"/>
                  <a:pt x="1539" y="64"/>
                  <a:pt x="1533" y="67"/>
                </a:cubicBezTo>
                <a:cubicBezTo>
                  <a:pt x="1533" y="69"/>
                  <a:pt x="1533" y="71"/>
                  <a:pt x="1532" y="72"/>
                </a:cubicBezTo>
                <a:cubicBezTo>
                  <a:pt x="1526" y="72"/>
                  <a:pt x="1521" y="75"/>
                  <a:pt x="1516" y="77"/>
                </a:cubicBezTo>
                <a:cubicBezTo>
                  <a:pt x="1514" y="78"/>
                  <a:pt x="1506" y="78"/>
                  <a:pt x="1503" y="78"/>
                </a:cubicBezTo>
                <a:cubicBezTo>
                  <a:pt x="1492" y="79"/>
                  <a:pt x="1481" y="79"/>
                  <a:pt x="1474" y="73"/>
                </a:cubicBezTo>
                <a:cubicBezTo>
                  <a:pt x="1469" y="77"/>
                  <a:pt x="1461" y="80"/>
                  <a:pt x="1451" y="79"/>
                </a:cubicBezTo>
                <a:cubicBezTo>
                  <a:pt x="1443" y="83"/>
                  <a:pt x="1431" y="82"/>
                  <a:pt x="1423" y="79"/>
                </a:cubicBezTo>
                <a:cubicBezTo>
                  <a:pt x="1417" y="76"/>
                  <a:pt x="1411" y="82"/>
                  <a:pt x="1409" y="87"/>
                </a:cubicBezTo>
                <a:cubicBezTo>
                  <a:pt x="1402" y="81"/>
                  <a:pt x="1393" y="81"/>
                  <a:pt x="1389" y="85"/>
                </a:cubicBezTo>
                <a:cubicBezTo>
                  <a:pt x="1380" y="86"/>
                  <a:pt x="1374" y="86"/>
                  <a:pt x="1368" y="85"/>
                </a:cubicBezTo>
                <a:cubicBezTo>
                  <a:pt x="1366" y="89"/>
                  <a:pt x="1362" y="88"/>
                  <a:pt x="1361" y="89"/>
                </a:cubicBezTo>
                <a:cubicBezTo>
                  <a:pt x="1358" y="92"/>
                  <a:pt x="1356" y="97"/>
                  <a:pt x="1355" y="102"/>
                </a:cubicBezTo>
                <a:cubicBezTo>
                  <a:pt x="1354" y="107"/>
                  <a:pt x="1347" y="102"/>
                  <a:pt x="1344" y="104"/>
                </a:cubicBezTo>
                <a:cubicBezTo>
                  <a:pt x="1341" y="106"/>
                  <a:pt x="1338" y="104"/>
                  <a:pt x="1337" y="107"/>
                </a:cubicBezTo>
                <a:cubicBezTo>
                  <a:pt x="1337" y="108"/>
                  <a:pt x="1337" y="111"/>
                  <a:pt x="1337" y="112"/>
                </a:cubicBezTo>
                <a:cubicBezTo>
                  <a:pt x="1332" y="112"/>
                  <a:pt x="1327" y="110"/>
                  <a:pt x="1323" y="111"/>
                </a:cubicBezTo>
                <a:cubicBezTo>
                  <a:pt x="1319" y="108"/>
                  <a:pt x="1315" y="104"/>
                  <a:pt x="1314" y="99"/>
                </a:cubicBezTo>
                <a:cubicBezTo>
                  <a:pt x="1311" y="98"/>
                  <a:pt x="1309" y="95"/>
                  <a:pt x="1307" y="94"/>
                </a:cubicBezTo>
                <a:cubicBezTo>
                  <a:pt x="1305" y="93"/>
                  <a:pt x="1301" y="95"/>
                  <a:pt x="1297" y="92"/>
                </a:cubicBezTo>
                <a:cubicBezTo>
                  <a:pt x="1292" y="88"/>
                  <a:pt x="1285" y="85"/>
                  <a:pt x="1280" y="79"/>
                </a:cubicBezTo>
                <a:cubicBezTo>
                  <a:pt x="1279" y="78"/>
                  <a:pt x="1276" y="80"/>
                  <a:pt x="1274" y="81"/>
                </a:cubicBezTo>
                <a:cubicBezTo>
                  <a:pt x="1273" y="78"/>
                  <a:pt x="1269" y="77"/>
                  <a:pt x="1268" y="81"/>
                </a:cubicBezTo>
                <a:cubicBezTo>
                  <a:pt x="1264" y="77"/>
                  <a:pt x="1259" y="78"/>
                  <a:pt x="1256" y="79"/>
                </a:cubicBezTo>
                <a:cubicBezTo>
                  <a:pt x="1251" y="81"/>
                  <a:pt x="1246" y="79"/>
                  <a:pt x="1246" y="75"/>
                </a:cubicBezTo>
                <a:cubicBezTo>
                  <a:pt x="1243" y="75"/>
                  <a:pt x="1241" y="76"/>
                  <a:pt x="1240" y="77"/>
                </a:cubicBezTo>
                <a:cubicBezTo>
                  <a:pt x="1238" y="80"/>
                  <a:pt x="1241" y="84"/>
                  <a:pt x="1238" y="87"/>
                </a:cubicBezTo>
                <a:cubicBezTo>
                  <a:pt x="1235" y="89"/>
                  <a:pt x="1230" y="90"/>
                  <a:pt x="1229" y="93"/>
                </a:cubicBezTo>
                <a:cubicBezTo>
                  <a:pt x="1222" y="92"/>
                  <a:pt x="1217" y="89"/>
                  <a:pt x="1212" y="89"/>
                </a:cubicBezTo>
                <a:cubicBezTo>
                  <a:pt x="1211" y="96"/>
                  <a:pt x="1206" y="100"/>
                  <a:pt x="1201" y="101"/>
                </a:cubicBezTo>
                <a:cubicBezTo>
                  <a:pt x="1200" y="100"/>
                  <a:pt x="1200" y="97"/>
                  <a:pt x="1199" y="97"/>
                </a:cubicBezTo>
                <a:cubicBezTo>
                  <a:pt x="1191" y="97"/>
                  <a:pt x="1185" y="96"/>
                  <a:pt x="1179" y="93"/>
                </a:cubicBezTo>
                <a:cubicBezTo>
                  <a:pt x="1176" y="91"/>
                  <a:pt x="1173" y="96"/>
                  <a:pt x="1171" y="96"/>
                </a:cubicBezTo>
                <a:cubicBezTo>
                  <a:pt x="1167" y="97"/>
                  <a:pt x="1164" y="94"/>
                  <a:pt x="1162" y="95"/>
                </a:cubicBezTo>
                <a:cubicBezTo>
                  <a:pt x="1159" y="96"/>
                  <a:pt x="1155" y="97"/>
                  <a:pt x="1156" y="100"/>
                </a:cubicBezTo>
                <a:cubicBezTo>
                  <a:pt x="1150" y="102"/>
                  <a:pt x="1143" y="104"/>
                  <a:pt x="1140" y="108"/>
                </a:cubicBezTo>
                <a:cubicBezTo>
                  <a:pt x="1131" y="106"/>
                  <a:pt x="1126" y="113"/>
                  <a:pt x="1123" y="118"/>
                </a:cubicBezTo>
                <a:cubicBezTo>
                  <a:pt x="1116" y="119"/>
                  <a:pt x="1110" y="118"/>
                  <a:pt x="1106" y="117"/>
                </a:cubicBezTo>
                <a:cubicBezTo>
                  <a:pt x="1103" y="116"/>
                  <a:pt x="1098" y="117"/>
                  <a:pt x="1094" y="120"/>
                </a:cubicBezTo>
                <a:cubicBezTo>
                  <a:pt x="1096" y="124"/>
                  <a:pt x="1091" y="123"/>
                  <a:pt x="1089" y="122"/>
                </a:cubicBezTo>
                <a:cubicBezTo>
                  <a:pt x="1082" y="120"/>
                  <a:pt x="1075" y="123"/>
                  <a:pt x="1070" y="127"/>
                </a:cubicBezTo>
                <a:cubicBezTo>
                  <a:pt x="1070" y="127"/>
                  <a:pt x="1069" y="132"/>
                  <a:pt x="1068" y="133"/>
                </a:cubicBezTo>
                <a:cubicBezTo>
                  <a:pt x="1065" y="134"/>
                  <a:pt x="1062" y="132"/>
                  <a:pt x="1059" y="130"/>
                </a:cubicBezTo>
                <a:cubicBezTo>
                  <a:pt x="1058" y="132"/>
                  <a:pt x="1056" y="134"/>
                  <a:pt x="1054" y="133"/>
                </a:cubicBezTo>
                <a:cubicBezTo>
                  <a:pt x="1053" y="132"/>
                  <a:pt x="1050" y="129"/>
                  <a:pt x="1050" y="129"/>
                </a:cubicBezTo>
                <a:cubicBezTo>
                  <a:pt x="1040" y="128"/>
                  <a:pt x="1030" y="129"/>
                  <a:pt x="1025" y="132"/>
                </a:cubicBezTo>
                <a:cubicBezTo>
                  <a:pt x="1021" y="128"/>
                  <a:pt x="1014" y="125"/>
                  <a:pt x="1006" y="128"/>
                </a:cubicBezTo>
                <a:cubicBezTo>
                  <a:pt x="1006" y="128"/>
                  <a:pt x="1005" y="131"/>
                  <a:pt x="1004" y="132"/>
                </a:cubicBezTo>
                <a:cubicBezTo>
                  <a:pt x="1000" y="130"/>
                  <a:pt x="1003" y="136"/>
                  <a:pt x="1002" y="136"/>
                </a:cubicBezTo>
                <a:cubicBezTo>
                  <a:pt x="997" y="140"/>
                  <a:pt x="991" y="145"/>
                  <a:pt x="989" y="150"/>
                </a:cubicBezTo>
                <a:cubicBezTo>
                  <a:pt x="988" y="151"/>
                  <a:pt x="993" y="153"/>
                  <a:pt x="990" y="154"/>
                </a:cubicBezTo>
                <a:cubicBezTo>
                  <a:pt x="987" y="156"/>
                  <a:pt x="985" y="161"/>
                  <a:pt x="981" y="160"/>
                </a:cubicBezTo>
                <a:cubicBezTo>
                  <a:pt x="970" y="160"/>
                  <a:pt x="963" y="163"/>
                  <a:pt x="953" y="163"/>
                </a:cubicBezTo>
                <a:cubicBezTo>
                  <a:pt x="953" y="163"/>
                  <a:pt x="949" y="166"/>
                  <a:pt x="947" y="167"/>
                </a:cubicBezTo>
                <a:cubicBezTo>
                  <a:pt x="946" y="167"/>
                  <a:pt x="943" y="167"/>
                  <a:pt x="941" y="167"/>
                </a:cubicBezTo>
                <a:cubicBezTo>
                  <a:pt x="944" y="172"/>
                  <a:pt x="950" y="173"/>
                  <a:pt x="954" y="176"/>
                </a:cubicBezTo>
                <a:cubicBezTo>
                  <a:pt x="959" y="181"/>
                  <a:pt x="969" y="180"/>
                  <a:pt x="972" y="187"/>
                </a:cubicBezTo>
                <a:cubicBezTo>
                  <a:pt x="975" y="193"/>
                  <a:pt x="980" y="198"/>
                  <a:pt x="978" y="207"/>
                </a:cubicBezTo>
                <a:cubicBezTo>
                  <a:pt x="980" y="227"/>
                  <a:pt x="974" y="245"/>
                  <a:pt x="973" y="264"/>
                </a:cubicBezTo>
                <a:cubicBezTo>
                  <a:pt x="973" y="264"/>
                  <a:pt x="973" y="264"/>
                  <a:pt x="973" y="264"/>
                </a:cubicBezTo>
                <a:cubicBezTo>
                  <a:pt x="969" y="280"/>
                  <a:pt x="961" y="294"/>
                  <a:pt x="953" y="304"/>
                </a:cubicBezTo>
                <a:cubicBezTo>
                  <a:pt x="931" y="305"/>
                  <a:pt x="911" y="303"/>
                  <a:pt x="893" y="299"/>
                </a:cubicBezTo>
                <a:cubicBezTo>
                  <a:pt x="891" y="299"/>
                  <a:pt x="889" y="301"/>
                  <a:pt x="890" y="304"/>
                </a:cubicBezTo>
                <a:cubicBezTo>
                  <a:pt x="891" y="306"/>
                  <a:pt x="885" y="306"/>
                  <a:pt x="883" y="306"/>
                </a:cubicBezTo>
                <a:cubicBezTo>
                  <a:pt x="884" y="309"/>
                  <a:pt x="881" y="311"/>
                  <a:pt x="880" y="312"/>
                </a:cubicBezTo>
                <a:cubicBezTo>
                  <a:pt x="884" y="322"/>
                  <a:pt x="893" y="330"/>
                  <a:pt x="903" y="334"/>
                </a:cubicBezTo>
                <a:cubicBezTo>
                  <a:pt x="907" y="338"/>
                  <a:pt x="911" y="341"/>
                  <a:pt x="915" y="345"/>
                </a:cubicBezTo>
                <a:cubicBezTo>
                  <a:pt x="917" y="357"/>
                  <a:pt x="915" y="371"/>
                  <a:pt x="911" y="378"/>
                </a:cubicBezTo>
                <a:cubicBezTo>
                  <a:pt x="910" y="380"/>
                  <a:pt x="912" y="385"/>
                  <a:pt x="915" y="385"/>
                </a:cubicBezTo>
                <a:cubicBezTo>
                  <a:pt x="921" y="386"/>
                  <a:pt x="923" y="391"/>
                  <a:pt x="925" y="393"/>
                </a:cubicBezTo>
                <a:cubicBezTo>
                  <a:pt x="942" y="399"/>
                  <a:pt x="942" y="399"/>
                  <a:pt x="942" y="399"/>
                </a:cubicBezTo>
                <a:cubicBezTo>
                  <a:pt x="942" y="428"/>
                  <a:pt x="938" y="453"/>
                  <a:pt x="932" y="476"/>
                </a:cubicBezTo>
                <a:cubicBezTo>
                  <a:pt x="930" y="481"/>
                  <a:pt x="924" y="483"/>
                  <a:pt x="923" y="489"/>
                </a:cubicBezTo>
                <a:cubicBezTo>
                  <a:pt x="920" y="489"/>
                  <a:pt x="914" y="489"/>
                  <a:pt x="915" y="491"/>
                </a:cubicBezTo>
                <a:cubicBezTo>
                  <a:pt x="915" y="497"/>
                  <a:pt x="922" y="502"/>
                  <a:pt x="930" y="505"/>
                </a:cubicBezTo>
                <a:cubicBezTo>
                  <a:pt x="943" y="522"/>
                  <a:pt x="961" y="537"/>
                  <a:pt x="981" y="550"/>
                </a:cubicBezTo>
                <a:cubicBezTo>
                  <a:pt x="983" y="552"/>
                  <a:pt x="986" y="553"/>
                  <a:pt x="986" y="556"/>
                </a:cubicBezTo>
                <a:cubicBezTo>
                  <a:pt x="988" y="562"/>
                  <a:pt x="993" y="568"/>
                  <a:pt x="993" y="575"/>
                </a:cubicBezTo>
                <a:cubicBezTo>
                  <a:pt x="998" y="577"/>
                  <a:pt x="1003" y="578"/>
                  <a:pt x="1006" y="580"/>
                </a:cubicBezTo>
                <a:cubicBezTo>
                  <a:pt x="1006" y="579"/>
                  <a:pt x="1006" y="578"/>
                  <a:pt x="1007" y="577"/>
                </a:cubicBezTo>
                <a:cubicBezTo>
                  <a:pt x="1006" y="578"/>
                  <a:pt x="1006" y="579"/>
                  <a:pt x="1006" y="580"/>
                </a:cubicBezTo>
                <a:cubicBezTo>
                  <a:pt x="1006" y="584"/>
                  <a:pt x="1007" y="589"/>
                  <a:pt x="1005" y="590"/>
                </a:cubicBezTo>
                <a:cubicBezTo>
                  <a:pt x="996" y="592"/>
                  <a:pt x="991" y="589"/>
                  <a:pt x="988" y="584"/>
                </a:cubicBezTo>
                <a:cubicBezTo>
                  <a:pt x="988" y="578"/>
                  <a:pt x="983" y="574"/>
                  <a:pt x="980" y="570"/>
                </a:cubicBezTo>
                <a:cubicBezTo>
                  <a:pt x="974" y="560"/>
                  <a:pt x="965" y="554"/>
                  <a:pt x="959" y="545"/>
                </a:cubicBezTo>
                <a:cubicBezTo>
                  <a:pt x="957" y="538"/>
                  <a:pt x="949" y="535"/>
                  <a:pt x="944" y="533"/>
                </a:cubicBezTo>
                <a:cubicBezTo>
                  <a:pt x="937" y="528"/>
                  <a:pt x="932" y="523"/>
                  <a:pt x="924" y="522"/>
                </a:cubicBezTo>
                <a:cubicBezTo>
                  <a:pt x="923" y="522"/>
                  <a:pt x="921" y="522"/>
                  <a:pt x="920" y="522"/>
                </a:cubicBezTo>
                <a:cubicBezTo>
                  <a:pt x="920" y="531"/>
                  <a:pt x="922" y="537"/>
                  <a:pt x="927" y="546"/>
                </a:cubicBezTo>
                <a:cubicBezTo>
                  <a:pt x="929" y="564"/>
                  <a:pt x="929" y="564"/>
                  <a:pt x="929" y="564"/>
                </a:cubicBezTo>
                <a:cubicBezTo>
                  <a:pt x="924" y="589"/>
                  <a:pt x="920" y="615"/>
                  <a:pt x="912" y="637"/>
                </a:cubicBezTo>
                <a:cubicBezTo>
                  <a:pt x="910" y="641"/>
                  <a:pt x="905" y="645"/>
                  <a:pt x="900" y="644"/>
                </a:cubicBezTo>
                <a:cubicBezTo>
                  <a:pt x="892" y="643"/>
                  <a:pt x="886" y="644"/>
                  <a:pt x="882" y="646"/>
                </a:cubicBezTo>
                <a:cubicBezTo>
                  <a:pt x="874" y="650"/>
                  <a:pt x="870" y="657"/>
                  <a:pt x="862" y="660"/>
                </a:cubicBezTo>
                <a:cubicBezTo>
                  <a:pt x="860" y="661"/>
                  <a:pt x="859" y="670"/>
                  <a:pt x="859" y="671"/>
                </a:cubicBezTo>
                <a:cubicBezTo>
                  <a:pt x="855" y="671"/>
                  <a:pt x="854" y="676"/>
                  <a:pt x="853" y="678"/>
                </a:cubicBezTo>
                <a:cubicBezTo>
                  <a:pt x="851" y="681"/>
                  <a:pt x="851" y="684"/>
                  <a:pt x="849" y="686"/>
                </a:cubicBezTo>
                <a:cubicBezTo>
                  <a:pt x="847" y="689"/>
                  <a:pt x="845" y="693"/>
                  <a:pt x="841" y="693"/>
                </a:cubicBezTo>
                <a:cubicBezTo>
                  <a:pt x="842" y="696"/>
                  <a:pt x="838" y="697"/>
                  <a:pt x="838" y="699"/>
                </a:cubicBezTo>
                <a:cubicBezTo>
                  <a:pt x="837" y="701"/>
                  <a:pt x="834" y="700"/>
                  <a:pt x="834" y="701"/>
                </a:cubicBezTo>
                <a:cubicBezTo>
                  <a:pt x="835" y="703"/>
                  <a:pt x="836" y="704"/>
                  <a:pt x="836" y="704"/>
                </a:cubicBezTo>
                <a:cubicBezTo>
                  <a:pt x="830" y="715"/>
                  <a:pt x="820" y="724"/>
                  <a:pt x="813" y="733"/>
                </a:cubicBezTo>
                <a:cubicBezTo>
                  <a:pt x="811" y="735"/>
                  <a:pt x="809" y="737"/>
                  <a:pt x="810" y="740"/>
                </a:cubicBezTo>
                <a:cubicBezTo>
                  <a:pt x="805" y="743"/>
                  <a:pt x="804" y="748"/>
                  <a:pt x="801" y="750"/>
                </a:cubicBezTo>
                <a:cubicBezTo>
                  <a:pt x="798" y="753"/>
                  <a:pt x="796" y="757"/>
                  <a:pt x="792" y="758"/>
                </a:cubicBezTo>
                <a:cubicBezTo>
                  <a:pt x="792" y="763"/>
                  <a:pt x="792" y="763"/>
                  <a:pt x="792" y="763"/>
                </a:cubicBezTo>
                <a:cubicBezTo>
                  <a:pt x="788" y="765"/>
                  <a:pt x="783" y="768"/>
                  <a:pt x="783" y="773"/>
                </a:cubicBezTo>
                <a:cubicBezTo>
                  <a:pt x="775" y="782"/>
                  <a:pt x="765" y="788"/>
                  <a:pt x="753" y="790"/>
                </a:cubicBezTo>
                <a:cubicBezTo>
                  <a:pt x="745" y="795"/>
                  <a:pt x="735" y="799"/>
                  <a:pt x="723" y="796"/>
                </a:cubicBezTo>
                <a:cubicBezTo>
                  <a:pt x="716" y="799"/>
                  <a:pt x="707" y="803"/>
                  <a:pt x="696" y="803"/>
                </a:cubicBezTo>
                <a:cubicBezTo>
                  <a:pt x="692" y="804"/>
                  <a:pt x="689" y="802"/>
                  <a:pt x="686" y="801"/>
                </a:cubicBezTo>
                <a:cubicBezTo>
                  <a:pt x="684" y="800"/>
                  <a:pt x="686" y="796"/>
                  <a:pt x="683" y="797"/>
                </a:cubicBezTo>
                <a:cubicBezTo>
                  <a:pt x="681" y="797"/>
                  <a:pt x="680" y="800"/>
                  <a:pt x="679" y="800"/>
                </a:cubicBezTo>
                <a:cubicBezTo>
                  <a:pt x="637" y="799"/>
                  <a:pt x="637" y="799"/>
                  <a:pt x="637" y="799"/>
                </a:cubicBezTo>
                <a:cubicBezTo>
                  <a:pt x="626" y="791"/>
                  <a:pt x="610" y="787"/>
                  <a:pt x="598" y="780"/>
                </a:cubicBezTo>
                <a:cubicBezTo>
                  <a:pt x="594" y="770"/>
                  <a:pt x="588" y="763"/>
                  <a:pt x="582" y="755"/>
                </a:cubicBezTo>
                <a:cubicBezTo>
                  <a:pt x="574" y="750"/>
                  <a:pt x="567" y="744"/>
                  <a:pt x="563" y="736"/>
                </a:cubicBezTo>
                <a:cubicBezTo>
                  <a:pt x="556" y="736"/>
                  <a:pt x="553" y="730"/>
                  <a:pt x="551" y="726"/>
                </a:cubicBezTo>
                <a:cubicBezTo>
                  <a:pt x="549" y="722"/>
                  <a:pt x="542" y="728"/>
                  <a:pt x="540" y="725"/>
                </a:cubicBezTo>
                <a:cubicBezTo>
                  <a:pt x="538" y="720"/>
                  <a:pt x="534" y="717"/>
                  <a:pt x="531" y="719"/>
                </a:cubicBezTo>
                <a:cubicBezTo>
                  <a:pt x="519" y="724"/>
                  <a:pt x="506" y="718"/>
                  <a:pt x="495" y="714"/>
                </a:cubicBezTo>
                <a:cubicBezTo>
                  <a:pt x="492" y="713"/>
                  <a:pt x="489" y="715"/>
                  <a:pt x="486" y="714"/>
                </a:cubicBezTo>
                <a:cubicBezTo>
                  <a:pt x="476" y="710"/>
                  <a:pt x="469" y="703"/>
                  <a:pt x="462" y="697"/>
                </a:cubicBezTo>
                <a:cubicBezTo>
                  <a:pt x="456" y="692"/>
                  <a:pt x="448" y="692"/>
                  <a:pt x="440" y="690"/>
                </a:cubicBezTo>
                <a:cubicBezTo>
                  <a:pt x="432" y="692"/>
                  <a:pt x="424" y="690"/>
                  <a:pt x="417" y="688"/>
                </a:cubicBezTo>
                <a:cubicBezTo>
                  <a:pt x="405" y="690"/>
                  <a:pt x="392" y="691"/>
                  <a:pt x="380" y="689"/>
                </a:cubicBezTo>
                <a:cubicBezTo>
                  <a:pt x="380" y="696"/>
                  <a:pt x="380" y="696"/>
                  <a:pt x="380" y="696"/>
                </a:cubicBezTo>
                <a:cubicBezTo>
                  <a:pt x="372" y="694"/>
                  <a:pt x="365" y="689"/>
                  <a:pt x="360" y="685"/>
                </a:cubicBezTo>
                <a:cubicBezTo>
                  <a:pt x="341" y="688"/>
                  <a:pt x="341" y="688"/>
                  <a:pt x="341" y="688"/>
                </a:cubicBezTo>
                <a:cubicBezTo>
                  <a:pt x="337" y="688"/>
                  <a:pt x="333" y="686"/>
                  <a:pt x="329" y="684"/>
                </a:cubicBezTo>
                <a:cubicBezTo>
                  <a:pt x="327" y="682"/>
                  <a:pt x="324" y="686"/>
                  <a:pt x="323" y="688"/>
                </a:cubicBezTo>
                <a:cubicBezTo>
                  <a:pt x="321" y="692"/>
                  <a:pt x="326" y="692"/>
                  <a:pt x="324" y="695"/>
                </a:cubicBezTo>
                <a:cubicBezTo>
                  <a:pt x="323" y="698"/>
                  <a:pt x="319" y="697"/>
                  <a:pt x="318" y="700"/>
                </a:cubicBezTo>
                <a:cubicBezTo>
                  <a:pt x="315" y="705"/>
                  <a:pt x="318" y="711"/>
                  <a:pt x="321" y="714"/>
                </a:cubicBezTo>
                <a:cubicBezTo>
                  <a:pt x="318" y="714"/>
                  <a:pt x="317" y="714"/>
                  <a:pt x="316" y="715"/>
                </a:cubicBezTo>
                <a:cubicBezTo>
                  <a:pt x="315" y="717"/>
                  <a:pt x="319" y="720"/>
                  <a:pt x="317" y="721"/>
                </a:cubicBezTo>
                <a:cubicBezTo>
                  <a:pt x="311" y="723"/>
                  <a:pt x="309" y="727"/>
                  <a:pt x="305" y="731"/>
                </a:cubicBezTo>
                <a:cubicBezTo>
                  <a:pt x="304" y="731"/>
                  <a:pt x="305" y="737"/>
                  <a:pt x="305" y="738"/>
                </a:cubicBezTo>
                <a:cubicBezTo>
                  <a:pt x="307" y="738"/>
                  <a:pt x="309" y="738"/>
                  <a:pt x="310" y="740"/>
                </a:cubicBezTo>
                <a:cubicBezTo>
                  <a:pt x="311" y="743"/>
                  <a:pt x="311" y="746"/>
                  <a:pt x="311" y="748"/>
                </a:cubicBezTo>
                <a:cubicBezTo>
                  <a:pt x="311" y="749"/>
                  <a:pt x="308" y="751"/>
                  <a:pt x="308" y="751"/>
                </a:cubicBezTo>
                <a:cubicBezTo>
                  <a:pt x="306" y="759"/>
                  <a:pt x="309" y="765"/>
                  <a:pt x="311" y="770"/>
                </a:cubicBezTo>
                <a:cubicBezTo>
                  <a:pt x="307" y="769"/>
                  <a:pt x="306" y="771"/>
                  <a:pt x="305" y="773"/>
                </a:cubicBezTo>
                <a:cubicBezTo>
                  <a:pt x="300" y="780"/>
                  <a:pt x="302" y="791"/>
                  <a:pt x="303" y="798"/>
                </a:cubicBezTo>
                <a:cubicBezTo>
                  <a:pt x="303" y="799"/>
                  <a:pt x="305" y="803"/>
                  <a:pt x="308" y="801"/>
                </a:cubicBezTo>
                <a:cubicBezTo>
                  <a:pt x="305" y="818"/>
                  <a:pt x="305" y="818"/>
                  <a:pt x="305" y="818"/>
                </a:cubicBezTo>
                <a:cubicBezTo>
                  <a:pt x="298" y="825"/>
                  <a:pt x="295" y="833"/>
                  <a:pt x="302" y="844"/>
                </a:cubicBezTo>
                <a:cubicBezTo>
                  <a:pt x="302" y="845"/>
                  <a:pt x="298" y="848"/>
                  <a:pt x="299" y="851"/>
                </a:cubicBezTo>
                <a:cubicBezTo>
                  <a:pt x="301" y="853"/>
                  <a:pt x="302" y="857"/>
                  <a:pt x="301" y="860"/>
                </a:cubicBezTo>
                <a:cubicBezTo>
                  <a:pt x="301" y="862"/>
                  <a:pt x="300" y="870"/>
                  <a:pt x="300" y="872"/>
                </a:cubicBezTo>
                <a:cubicBezTo>
                  <a:pt x="300" y="873"/>
                  <a:pt x="298" y="873"/>
                  <a:pt x="297" y="873"/>
                </a:cubicBezTo>
                <a:cubicBezTo>
                  <a:pt x="295" y="879"/>
                  <a:pt x="292" y="885"/>
                  <a:pt x="291" y="892"/>
                </a:cubicBezTo>
                <a:cubicBezTo>
                  <a:pt x="290" y="896"/>
                  <a:pt x="287" y="898"/>
                  <a:pt x="286" y="900"/>
                </a:cubicBezTo>
                <a:cubicBezTo>
                  <a:pt x="283" y="905"/>
                  <a:pt x="280" y="909"/>
                  <a:pt x="277" y="914"/>
                </a:cubicBezTo>
                <a:cubicBezTo>
                  <a:pt x="279" y="916"/>
                  <a:pt x="282" y="921"/>
                  <a:pt x="282" y="926"/>
                </a:cubicBezTo>
                <a:cubicBezTo>
                  <a:pt x="282" y="927"/>
                  <a:pt x="278" y="929"/>
                  <a:pt x="277" y="929"/>
                </a:cubicBezTo>
                <a:cubicBezTo>
                  <a:pt x="278" y="932"/>
                  <a:pt x="280" y="935"/>
                  <a:pt x="280" y="939"/>
                </a:cubicBezTo>
                <a:cubicBezTo>
                  <a:pt x="276" y="941"/>
                  <a:pt x="274" y="945"/>
                  <a:pt x="271" y="948"/>
                </a:cubicBezTo>
                <a:cubicBezTo>
                  <a:pt x="270" y="948"/>
                  <a:pt x="266" y="948"/>
                  <a:pt x="265" y="949"/>
                </a:cubicBezTo>
                <a:cubicBezTo>
                  <a:pt x="265" y="958"/>
                  <a:pt x="269" y="965"/>
                  <a:pt x="269" y="974"/>
                </a:cubicBezTo>
                <a:cubicBezTo>
                  <a:pt x="269" y="974"/>
                  <a:pt x="269" y="974"/>
                  <a:pt x="269" y="974"/>
                </a:cubicBezTo>
                <a:cubicBezTo>
                  <a:pt x="273" y="982"/>
                  <a:pt x="268" y="989"/>
                  <a:pt x="264" y="993"/>
                </a:cubicBezTo>
                <a:cubicBezTo>
                  <a:pt x="260" y="996"/>
                  <a:pt x="256" y="995"/>
                  <a:pt x="252" y="996"/>
                </a:cubicBezTo>
                <a:cubicBezTo>
                  <a:pt x="250" y="997"/>
                  <a:pt x="251" y="1000"/>
                  <a:pt x="252" y="1002"/>
                </a:cubicBezTo>
                <a:cubicBezTo>
                  <a:pt x="253" y="1004"/>
                  <a:pt x="256" y="1003"/>
                  <a:pt x="255" y="1005"/>
                </a:cubicBezTo>
                <a:cubicBezTo>
                  <a:pt x="255" y="1006"/>
                  <a:pt x="253" y="1007"/>
                  <a:pt x="251" y="1009"/>
                </a:cubicBezTo>
                <a:cubicBezTo>
                  <a:pt x="249" y="1008"/>
                  <a:pt x="247" y="1010"/>
                  <a:pt x="248" y="1012"/>
                </a:cubicBezTo>
                <a:cubicBezTo>
                  <a:pt x="247" y="1014"/>
                  <a:pt x="246" y="1015"/>
                  <a:pt x="244" y="1016"/>
                </a:cubicBezTo>
                <a:cubicBezTo>
                  <a:pt x="244" y="1017"/>
                  <a:pt x="247" y="1022"/>
                  <a:pt x="246" y="1023"/>
                </a:cubicBezTo>
                <a:cubicBezTo>
                  <a:pt x="244" y="1027"/>
                  <a:pt x="238" y="1026"/>
                  <a:pt x="233" y="1027"/>
                </a:cubicBezTo>
                <a:cubicBezTo>
                  <a:pt x="232" y="1031"/>
                  <a:pt x="234" y="1034"/>
                  <a:pt x="235" y="1038"/>
                </a:cubicBezTo>
                <a:cubicBezTo>
                  <a:pt x="233" y="1039"/>
                  <a:pt x="231" y="1040"/>
                  <a:pt x="230" y="1043"/>
                </a:cubicBezTo>
                <a:cubicBezTo>
                  <a:pt x="230" y="1046"/>
                  <a:pt x="229" y="1048"/>
                  <a:pt x="229" y="1050"/>
                </a:cubicBezTo>
                <a:cubicBezTo>
                  <a:pt x="230" y="1051"/>
                  <a:pt x="232" y="1052"/>
                  <a:pt x="231" y="1054"/>
                </a:cubicBezTo>
                <a:cubicBezTo>
                  <a:pt x="227" y="1060"/>
                  <a:pt x="224" y="1065"/>
                  <a:pt x="219" y="1071"/>
                </a:cubicBezTo>
                <a:cubicBezTo>
                  <a:pt x="223" y="1073"/>
                  <a:pt x="229" y="1078"/>
                  <a:pt x="228" y="1084"/>
                </a:cubicBezTo>
                <a:cubicBezTo>
                  <a:pt x="226" y="1089"/>
                  <a:pt x="233" y="1091"/>
                  <a:pt x="230" y="1096"/>
                </a:cubicBezTo>
                <a:cubicBezTo>
                  <a:pt x="229" y="1098"/>
                  <a:pt x="226" y="1099"/>
                  <a:pt x="227" y="1101"/>
                </a:cubicBezTo>
                <a:cubicBezTo>
                  <a:pt x="229" y="1104"/>
                  <a:pt x="231" y="1106"/>
                  <a:pt x="232" y="1108"/>
                </a:cubicBezTo>
                <a:cubicBezTo>
                  <a:pt x="233" y="1110"/>
                  <a:pt x="233" y="1118"/>
                  <a:pt x="232" y="1121"/>
                </a:cubicBezTo>
                <a:cubicBezTo>
                  <a:pt x="232" y="1122"/>
                  <a:pt x="231" y="1123"/>
                  <a:pt x="229" y="1123"/>
                </a:cubicBezTo>
                <a:cubicBezTo>
                  <a:pt x="227" y="1124"/>
                  <a:pt x="223" y="1123"/>
                  <a:pt x="222" y="1126"/>
                </a:cubicBezTo>
                <a:cubicBezTo>
                  <a:pt x="221" y="1127"/>
                  <a:pt x="221" y="1131"/>
                  <a:pt x="221" y="1132"/>
                </a:cubicBezTo>
                <a:cubicBezTo>
                  <a:pt x="231" y="1136"/>
                  <a:pt x="239" y="1147"/>
                  <a:pt x="235" y="1162"/>
                </a:cubicBezTo>
                <a:cubicBezTo>
                  <a:pt x="235" y="1163"/>
                  <a:pt x="240" y="1166"/>
                  <a:pt x="239" y="1169"/>
                </a:cubicBezTo>
                <a:cubicBezTo>
                  <a:pt x="239" y="1172"/>
                  <a:pt x="234" y="1174"/>
                  <a:pt x="235" y="1177"/>
                </a:cubicBezTo>
                <a:cubicBezTo>
                  <a:pt x="239" y="1184"/>
                  <a:pt x="241" y="1192"/>
                  <a:pt x="240" y="1201"/>
                </a:cubicBezTo>
                <a:cubicBezTo>
                  <a:pt x="238" y="1239"/>
                  <a:pt x="241" y="1282"/>
                  <a:pt x="238" y="1318"/>
                </a:cubicBezTo>
                <a:cubicBezTo>
                  <a:pt x="238" y="1318"/>
                  <a:pt x="236" y="1321"/>
                  <a:pt x="235" y="1325"/>
                </a:cubicBezTo>
                <a:cubicBezTo>
                  <a:pt x="235" y="1344"/>
                  <a:pt x="235" y="1344"/>
                  <a:pt x="235" y="1344"/>
                </a:cubicBezTo>
                <a:cubicBezTo>
                  <a:pt x="238" y="1355"/>
                  <a:pt x="236" y="1368"/>
                  <a:pt x="232" y="1377"/>
                </a:cubicBezTo>
                <a:cubicBezTo>
                  <a:pt x="232" y="1377"/>
                  <a:pt x="232" y="1379"/>
                  <a:pt x="231" y="1381"/>
                </a:cubicBezTo>
                <a:cubicBezTo>
                  <a:pt x="231" y="1392"/>
                  <a:pt x="228" y="1404"/>
                  <a:pt x="228" y="1416"/>
                </a:cubicBezTo>
                <a:cubicBezTo>
                  <a:pt x="228" y="1420"/>
                  <a:pt x="228" y="1426"/>
                  <a:pt x="227" y="1430"/>
                </a:cubicBezTo>
                <a:cubicBezTo>
                  <a:pt x="226" y="1438"/>
                  <a:pt x="225" y="1448"/>
                  <a:pt x="221" y="1454"/>
                </a:cubicBezTo>
                <a:cubicBezTo>
                  <a:pt x="221" y="1455"/>
                  <a:pt x="222" y="1457"/>
                  <a:pt x="222" y="1458"/>
                </a:cubicBezTo>
                <a:cubicBezTo>
                  <a:pt x="221" y="1458"/>
                  <a:pt x="218" y="1457"/>
                  <a:pt x="218" y="1459"/>
                </a:cubicBezTo>
                <a:cubicBezTo>
                  <a:pt x="219" y="1461"/>
                  <a:pt x="220" y="1462"/>
                  <a:pt x="220" y="1463"/>
                </a:cubicBezTo>
                <a:cubicBezTo>
                  <a:pt x="215" y="1464"/>
                  <a:pt x="212" y="1469"/>
                  <a:pt x="211" y="1474"/>
                </a:cubicBezTo>
                <a:cubicBezTo>
                  <a:pt x="210" y="1478"/>
                  <a:pt x="206" y="1482"/>
                  <a:pt x="201" y="1481"/>
                </a:cubicBezTo>
                <a:cubicBezTo>
                  <a:pt x="198" y="1485"/>
                  <a:pt x="195" y="1491"/>
                  <a:pt x="192" y="1495"/>
                </a:cubicBezTo>
                <a:cubicBezTo>
                  <a:pt x="190" y="1493"/>
                  <a:pt x="186" y="1494"/>
                  <a:pt x="184" y="1495"/>
                </a:cubicBezTo>
                <a:cubicBezTo>
                  <a:pt x="181" y="1496"/>
                  <a:pt x="179" y="1497"/>
                  <a:pt x="176" y="1499"/>
                </a:cubicBezTo>
                <a:cubicBezTo>
                  <a:pt x="177" y="1501"/>
                  <a:pt x="175" y="1501"/>
                  <a:pt x="174" y="1501"/>
                </a:cubicBezTo>
                <a:cubicBezTo>
                  <a:pt x="171" y="1502"/>
                  <a:pt x="169" y="1506"/>
                  <a:pt x="165" y="1504"/>
                </a:cubicBezTo>
                <a:cubicBezTo>
                  <a:pt x="165" y="1507"/>
                  <a:pt x="165" y="1510"/>
                  <a:pt x="163" y="1511"/>
                </a:cubicBezTo>
                <a:cubicBezTo>
                  <a:pt x="157" y="1513"/>
                  <a:pt x="150" y="1514"/>
                  <a:pt x="146" y="1517"/>
                </a:cubicBezTo>
                <a:cubicBezTo>
                  <a:pt x="137" y="1516"/>
                  <a:pt x="131" y="1520"/>
                  <a:pt x="127" y="1521"/>
                </a:cubicBezTo>
                <a:cubicBezTo>
                  <a:pt x="118" y="1522"/>
                  <a:pt x="114" y="1528"/>
                  <a:pt x="111" y="1533"/>
                </a:cubicBezTo>
                <a:cubicBezTo>
                  <a:pt x="108" y="1532"/>
                  <a:pt x="107" y="1535"/>
                  <a:pt x="106" y="1536"/>
                </a:cubicBezTo>
                <a:cubicBezTo>
                  <a:pt x="105" y="1539"/>
                  <a:pt x="105" y="1542"/>
                  <a:pt x="103" y="1544"/>
                </a:cubicBezTo>
                <a:cubicBezTo>
                  <a:pt x="104" y="1550"/>
                  <a:pt x="102" y="1555"/>
                  <a:pt x="98" y="1558"/>
                </a:cubicBezTo>
                <a:cubicBezTo>
                  <a:pt x="98" y="1558"/>
                  <a:pt x="95" y="1558"/>
                  <a:pt x="94" y="1558"/>
                </a:cubicBezTo>
                <a:cubicBezTo>
                  <a:pt x="97" y="1563"/>
                  <a:pt x="90" y="1561"/>
                  <a:pt x="89" y="1561"/>
                </a:cubicBezTo>
                <a:cubicBezTo>
                  <a:pt x="77" y="1559"/>
                  <a:pt x="66" y="1567"/>
                  <a:pt x="64" y="1574"/>
                </a:cubicBezTo>
                <a:cubicBezTo>
                  <a:pt x="63" y="1577"/>
                  <a:pt x="59" y="1576"/>
                  <a:pt x="59" y="1578"/>
                </a:cubicBezTo>
                <a:cubicBezTo>
                  <a:pt x="58" y="1579"/>
                  <a:pt x="58" y="1584"/>
                  <a:pt x="59" y="1586"/>
                </a:cubicBezTo>
                <a:cubicBezTo>
                  <a:pt x="60" y="1588"/>
                  <a:pt x="63" y="1588"/>
                  <a:pt x="64" y="1591"/>
                </a:cubicBezTo>
                <a:cubicBezTo>
                  <a:pt x="63" y="1592"/>
                  <a:pt x="60" y="1593"/>
                  <a:pt x="59" y="1593"/>
                </a:cubicBezTo>
                <a:cubicBezTo>
                  <a:pt x="58" y="1595"/>
                  <a:pt x="58" y="1597"/>
                  <a:pt x="56" y="1599"/>
                </a:cubicBezTo>
                <a:cubicBezTo>
                  <a:pt x="50" y="1596"/>
                  <a:pt x="41" y="1595"/>
                  <a:pt x="32" y="1596"/>
                </a:cubicBezTo>
                <a:cubicBezTo>
                  <a:pt x="30" y="1596"/>
                  <a:pt x="28" y="1600"/>
                  <a:pt x="30" y="1603"/>
                </a:cubicBezTo>
                <a:cubicBezTo>
                  <a:pt x="32" y="1605"/>
                  <a:pt x="33" y="1607"/>
                  <a:pt x="33" y="1610"/>
                </a:cubicBezTo>
                <a:cubicBezTo>
                  <a:pt x="33" y="1625"/>
                  <a:pt x="33" y="1625"/>
                  <a:pt x="33" y="1625"/>
                </a:cubicBezTo>
                <a:cubicBezTo>
                  <a:pt x="31" y="1626"/>
                  <a:pt x="32" y="1629"/>
                  <a:pt x="32" y="1631"/>
                </a:cubicBezTo>
                <a:cubicBezTo>
                  <a:pt x="33" y="1633"/>
                  <a:pt x="33" y="1637"/>
                  <a:pt x="32" y="1638"/>
                </a:cubicBezTo>
                <a:cubicBezTo>
                  <a:pt x="29" y="1640"/>
                  <a:pt x="26" y="1643"/>
                  <a:pt x="25" y="1646"/>
                </a:cubicBezTo>
                <a:cubicBezTo>
                  <a:pt x="24" y="1649"/>
                  <a:pt x="26" y="1652"/>
                  <a:pt x="27" y="1656"/>
                </a:cubicBezTo>
                <a:cubicBezTo>
                  <a:pt x="23" y="1660"/>
                  <a:pt x="20" y="1667"/>
                  <a:pt x="22" y="1675"/>
                </a:cubicBezTo>
                <a:cubicBezTo>
                  <a:pt x="18" y="1675"/>
                  <a:pt x="15" y="1673"/>
                  <a:pt x="12" y="1674"/>
                </a:cubicBezTo>
                <a:cubicBezTo>
                  <a:pt x="9" y="1676"/>
                  <a:pt x="13" y="1679"/>
                  <a:pt x="12" y="1681"/>
                </a:cubicBezTo>
                <a:cubicBezTo>
                  <a:pt x="9" y="1684"/>
                  <a:pt x="5" y="1685"/>
                  <a:pt x="3" y="1687"/>
                </a:cubicBezTo>
                <a:cubicBezTo>
                  <a:pt x="2" y="1688"/>
                  <a:pt x="2" y="1688"/>
                  <a:pt x="1" y="1689"/>
                </a:cubicBezTo>
                <a:cubicBezTo>
                  <a:pt x="1" y="1689"/>
                  <a:pt x="0" y="1690"/>
                  <a:pt x="0" y="1690"/>
                </a:cubicBezTo>
                <a:cubicBezTo>
                  <a:pt x="0" y="1696"/>
                  <a:pt x="0" y="1696"/>
                  <a:pt x="0" y="1696"/>
                </a:cubicBezTo>
                <a:cubicBezTo>
                  <a:pt x="7" y="1699"/>
                  <a:pt x="16" y="1701"/>
                  <a:pt x="27" y="1701"/>
                </a:cubicBezTo>
                <a:cubicBezTo>
                  <a:pt x="29" y="1696"/>
                  <a:pt x="35" y="1691"/>
                  <a:pt x="41" y="1690"/>
                </a:cubicBezTo>
                <a:cubicBezTo>
                  <a:pt x="44" y="1690"/>
                  <a:pt x="47" y="1687"/>
                  <a:pt x="48" y="1688"/>
                </a:cubicBezTo>
                <a:cubicBezTo>
                  <a:pt x="52" y="1694"/>
                  <a:pt x="55" y="1699"/>
                  <a:pt x="61" y="1702"/>
                </a:cubicBezTo>
                <a:cubicBezTo>
                  <a:pt x="70" y="1706"/>
                  <a:pt x="81" y="1702"/>
                  <a:pt x="84" y="1695"/>
                </a:cubicBezTo>
                <a:cubicBezTo>
                  <a:pt x="85" y="1693"/>
                  <a:pt x="87" y="1692"/>
                  <a:pt x="90" y="1692"/>
                </a:cubicBezTo>
                <a:cubicBezTo>
                  <a:pt x="92" y="1692"/>
                  <a:pt x="93" y="1692"/>
                  <a:pt x="95" y="1692"/>
                </a:cubicBezTo>
                <a:cubicBezTo>
                  <a:pt x="97" y="1693"/>
                  <a:pt x="99" y="1695"/>
                  <a:pt x="100" y="1698"/>
                </a:cubicBezTo>
                <a:cubicBezTo>
                  <a:pt x="114" y="1687"/>
                  <a:pt x="146" y="1682"/>
                  <a:pt x="159" y="1698"/>
                </a:cubicBezTo>
                <a:cubicBezTo>
                  <a:pt x="162" y="1694"/>
                  <a:pt x="169" y="1694"/>
                  <a:pt x="171" y="1698"/>
                </a:cubicBezTo>
                <a:cubicBezTo>
                  <a:pt x="177" y="1696"/>
                  <a:pt x="179" y="1690"/>
                  <a:pt x="181" y="1684"/>
                </a:cubicBezTo>
                <a:cubicBezTo>
                  <a:pt x="181" y="1684"/>
                  <a:pt x="181" y="1684"/>
                  <a:pt x="181" y="1684"/>
                </a:cubicBezTo>
                <a:cubicBezTo>
                  <a:pt x="185" y="1676"/>
                  <a:pt x="187" y="1666"/>
                  <a:pt x="196" y="1663"/>
                </a:cubicBezTo>
                <a:cubicBezTo>
                  <a:pt x="208" y="1663"/>
                  <a:pt x="212" y="1671"/>
                  <a:pt x="216" y="1678"/>
                </a:cubicBezTo>
                <a:cubicBezTo>
                  <a:pt x="222" y="1688"/>
                  <a:pt x="227" y="1697"/>
                  <a:pt x="233" y="1706"/>
                </a:cubicBezTo>
                <a:cubicBezTo>
                  <a:pt x="243" y="1711"/>
                  <a:pt x="251" y="1716"/>
                  <a:pt x="258" y="1721"/>
                </a:cubicBezTo>
                <a:cubicBezTo>
                  <a:pt x="261" y="1724"/>
                  <a:pt x="266" y="1724"/>
                  <a:pt x="270" y="1723"/>
                </a:cubicBezTo>
                <a:cubicBezTo>
                  <a:pt x="272" y="1722"/>
                  <a:pt x="275" y="1721"/>
                  <a:pt x="278" y="1718"/>
                </a:cubicBezTo>
                <a:cubicBezTo>
                  <a:pt x="282" y="1713"/>
                  <a:pt x="287" y="1707"/>
                  <a:pt x="295" y="1705"/>
                </a:cubicBezTo>
                <a:cubicBezTo>
                  <a:pt x="295" y="1702"/>
                  <a:pt x="295" y="1702"/>
                  <a:pt x="295" y="1702"/>
                </a:cubicBezTo>
                <a:cubicBezTo>
                  <a:pt x="299" y="1702"/>
                  <a:pt x="302" y="1700"/>
                  <a:pt x="306" y="1700"/>
                </a:cubicBezTo>
                <a:cubicBezTo>
                  <a:pt x="378" y="1702"/>
                  <a:pt x="378" y="1702"/>
                  <a:pt x="378" y="1702"/>
                </a:cubicBezTo>
                <a:cubicBezTo>
                  <a:pt x="389" y="1697"/>
                  <a:pt x="393" y="1685"/>
                  <a:pt x="396" y="1673"/>
                </a:cubicBezTo>
                <a:cubicBezTo>
                  <a:pt x="397" y="1671"/>
                  <a:pt x="396" y="1664"/>
                  <a:pt x="397" y="1662"/>
                </a:cubicBezTo>
                <a:cubicBezTo>
                  <a:pt x="398" y="1654"/>
                  <a:pt x="400" y="1647"/>
                  <a:pt x="406" y="1645"/>
                </a:cubicBezTo>
                <a:cubicBezTo>
                  <a:pt x="424" y="1639"/>
                  <a:pt x="445" y="1637"/>
                  <a:pt x="464" y="1634"/>
                </a:cubicBezTo>
                <a:cubicBezTo>
                  <a:pt x="477" y="1631"/>
                  <a:pt x="487" y="1625"/>
                  <a:pt x="498" y="1621"/>
                </a:cubicBezTo>
                <a:cubicBezTo>
                  <a:pt x="501" y="1624"/>
                  <a:pt x="503" y="1626"/>
                  <a:pt x="505" y="1628"/>
                </a:cubicBezTo>
                <a:cubicBezTo>
                  <a:pt x="508" y="1631"/>
                  <a:pt x="513" y="1630"/>
                  <a:pt x="518" y="1631"/>
                </a:cubicBezTo>
                <a:cubicBezTo>
                  <a:pt x="522" y="1632"/>
                  <a:pt x="528" y="1632"/>
                  <a:pt x="530" y="1637"/>
                </a:cubicBezTo>
                <a:cubicBezTo>
                  <a:pt x="532" y="1643"/>
                  <a:pt x="535" y="1649"/>
                  <a:pt x="540" y="1655"/>
                </a:cubicBezTo>
                <a:cubicBezTo>
                  <a:pt x="540" y="1656"/>
                  <a:pt x="548" y="1654"/>
                  <a:pt x="550" y="1655"/>
                </a:cubicBezTo>
                <a:cubicBezTo>
                  <a:pt x="553" y="1656"/>
                  <a:pt x="557" y="1658"/>
                  <a:pt x="561" y="1659"/>
                </a:cubicBezTo>
                <a:cubicBezTo>
                  <a:pt x="561" y="1656"/>
                  <a:pt x="561" y="1653"/>
                  <a:pt x="564" y="1651"/>
                </a:cubicBezTo>
                <a:cubicBezTo>
                  <a:pt x="574" y="1646"/>
                  <a:pt x="585" y="1641"/>
                  <a:pt x="593" y="1632"/>
                </a:cubicBezTo>
                <a:cubicBezTo>
                  <a:pt x="601" y="1637"/>
                  <a:pt x="605" y="1644"/>
                  <a:pt x="612" y="1651"/>
                </a:cubicBezTo>
                <a:cubicBezTo>
                  <a:pt x="614" y="1661"/>
                  <a:pt x="618" y="1672"/>
                  <a:pt x="625" y="1678"/>
                </a:cubicBezTo>
                <a:cubicBezTo>
                  <a:pt x="630" y="1683"/>
                  <a:pt x="630" y="1692"/>
                  <a:pt x="633" y="1697"/>
                </a:cubicBezTo>
                <a:cubicBezTo>
                  <a:pt x="642" y="1700"/>
                  <a:pt x="653" y="1699"/>
                  <a:pt x="662" y="1700"/>
                </a:cubicBezTo>
                <a:cubicBezTo>
                  <a:pt x="673" y="1697"/>
                  <a:pt x="684" y="1694"/>
                  <a:pt x="695" y="1692"/>
                </a:cubicBezTo>
                <a:cubicBezTo>
                  <a:pt x="697" y="1692"/>
                  <a:pt x="699" y="1693"/>
                  <a:pt x="699" y="1695"/>
                </a:cubicBezTo>
                <a:cubicBezTo>
                  <a:pt x="701" y="1696"/>
                  <a:pt x="701" y="1696"/>
                  <a:pt x="701" y="1696"/>
                </a:cubicBezTo>
                <a:cubicBezTo>
                  <a:pt x="702" y="1696"/>
                  <a:pt x="704" y="1695"/>
                  <a:pt x="704" y="1694"/>
                </a:cubicBezTo>
                <a:cubicBezTo>
                  <a:pt x="711" y="1690"/>
                  <a:pt x="723" y="1689"/>
                  <a:pt x="732" y="1685"/>
                </a:cubicBezTo>
                <a:cubicBezTo>
                  <a:pt x="737" y="1688"/>
                  <a:pt x="739" y="1694"/>
                  <a:pt x="744" y="1698"/>
                </a:cubicBezTo>
                <a:cubicBezTo>
                  <a:pt x="742" y="1709"/>
                  <a:pt x="743" y="1721"/>
                  <a:pt x="744" y="1733"/>
                </a:cubicBezTo>
                <a:cubicBezTo>
                  <a:pt x="744" y="1739"/>
                  <a:pt x="743" y="1744"/>
                  <a:pt x="741" y="1749"/>
                </a:cubicBezTo>
                <a:cubicBezTo>
                  <a:pt x="744" y="1753"/>
                  <a:pt x="747" y="1758"/>
                  <a:pt x="747" y="1763"/>
                </a:cubicBezTo>
                <a:cubicBezTo>
                  <a:pt x="752" y="1767"/>
                  <a:pt x="759" y="1767"/>
                  <a:pt x="762" y="1764"/>
                </a:cubicBezTo>
                <a:cubicBezTo>
                  <a:pt x="764" y="1762"/>
                  <a:pt x="771" y="1766"/>
                  <a:pt x="776" y="1763"/>
                </a:cubicBezTo>
                <a:cubicBezTo>
                  <a:pt x="780" y="1760"/>
                  <a:pt x="784" y="1757"/>
                  <a:pt x="788" y="1753"/>
                </a:cubicBezTo>
                <a:cubicBezTo>
                  <a:pt x="793" y="1748"/>
                  <a:pt x="798" y="1742"/>
                  <a:pt x="802" y="1737"/>
                </a:cubicBezTo>
                <a:cubicBezTo>
                  <a:pt x="814" y="1722"/>
                  <a:pt x="827" y="1709"/>
                  <a:pt x="843" y="1700"/>
                </a:cubicBezTo>
                <a:cubicBezTo>
                  <a:pt x="843" y="1692"/>
                  <a:pt x="845" y="1685"/>
                  <a:pt x="845" y="1678"/>
                </a:cubicBezTo>
                <a:cubicBezTo>
                  <a:pt x="851" y="1679"/>
                  <a:pt x="858" y="1681"/>
                  <a:pt x="864" y="1683"/>
                </a:cubicBezTo>
                <a:cubicBezTo>
                  <a:pt x="868" y="1681"/>
                  <a:pt x="875" y="1681"/>
                  <a:pt x="882" y="1682"/>
                </a:cubicBezTo>
                <a:cubicBezTo>
                  <a:pt x="887" y="1682"/>
                  <a:pt x="892" y="1685"/>
                  <a:pt x="895" y="1687"/>
                </a:cubicBezTo>
                <a:cubicBezTo>
                  <a:pt x="898" y="1689"/>
                  <a:pt x="900" y="1693"/>
                  <a:pt x="899" y="1695"/>
                </a:cubicBezTo>
                <a:cubicBezTo>
                  <a:pt x="896" y="1701"/>
                  <a:pt x="893" y="1711"/>
                  <a:pt x="895" y="1722"/>
                </a:cubicBezTo>
                <a:cubicBezTo>
                  <a:pt x="901" y="1727"/>
                  <a:pt x="907" y="1734"/>
                  <a:pt x="907" y="1745"/>
                </a:cubicBezTo>
                <a:cubicBezTo>
                  <a:pt x="909" y="1745"/>
                  <a:pt x="910" y="1746"/>
                  <a:pt x="912" y="1746"/>
                </a:cubicBezTo>
                <a:cubicBezTo>
                  <a:pt x="910" y="1746"/>
                  <a:pt x="909" y="1745"/>
                  <a:pt x="907" y="1745"/>
                </a:cubicBezTo>
                <a:cubicBezTo>
                  <a:pt x="905" y="1756"/>
                  <a:pt x="907" y="1768"/>
                  <a:pt x="910" y="1779"/>
                </a:cubicBezTo>
                <a:cubicBezTo>
                  <a:pt x="913" y="1792"/>
                  <a:pt x="909" y="1804"/>
                  <a:pt x="905" y="1813"/>
                </a:cubicBezTo>
                <a:cubicBezTo>
                  <a:pt x="899" y="1824"/>
                  <a:pt x="895" y="1836"/>
                  <a:pt x="885" y="1842"/>
                </a:cubicBezTo>
                <a:cubicBezTo>
                  <a:pt x="874" y="1850"/>
                  <a:pt x="871" y="1868"/>
                  <a:pt x="875" y="1885"/>
                </a:cubicBezTo>
                <a:cubicBezTo>
                  <a:pt x="880" y="1916"/>
                  <a:pt x="880" y="1916"/>
                  <a:pt x="880" y="1916"/>
                </a:cubicBezTo>
                <a:cubicBezTo>
                  <a:pt x="881" y="1921"/>
                  <a:pt x="886" y="1924"/>
                  <a:pt x="891" y="1926"/>
                </a:cubicBezTo>
                <a:cubicBezTo>
                  <a:pt x="888" y="1938"/>
                  <a:pt x="878" y="1943"/>
                  <a:pt x="868" y="1948"/>
                </a:cubicBezTo>
                <a:cubicBezTo>
                  <a:pt x="861" y="1951"/>
                  <a:pt x="855" y="1954"/>
                  <a:pt x="850" y="1960"/>
                </a:cubicBezTo>
                <a:cubicBezTo>
                  <a:pt x="851" y="1966"/>
                  <a:pt x="857" y="1972"/>
                  <a:pt x="863" y="1973"/>
                </a:cubicBezTo>
                <a:cubicBezTo>
                  <a:pt x="875" y="1974"/>
                  <a:pt x="888" y="1978"/>
                  <a:pt x="899" y="1981"/>
                </a:cubicBezTo>
                <a:cubicBezTo>
                  <a:pt x="902" y="1982"/>
                  <a:pt x="901" y="1991"/>
                  <a:pt x="903" y="1990"/>
                </a:cubicBezTo>
                <a:cubicBezTo>
                  <a:pt x="925" y="1986"/>
                  <a:pt x="935" y="2000"/>
                  <a:pt x="946" y="2009"/>
                </a:cubicBezTo>
                <a:cubicBezTo>
                  <a:pt x="951" y="2014"/>
                  <a:pt x="959" y="2016"/>
                  <a:pt x="968" y="2018"/>
                </a:cubicBezTo>
                <a:cubicBezTo>
                  <a:pt x="970" y="2019"/>
                  <a:pt x="972" y="2021"/>
                  <a:pt x="972" y="2023"/>
                </a:cubicBezTo>
                <a:cubicBezTo>
                  <a:pt x="973" y="2026"/>
                  <a:pt x="974" y="2027"/>
                  <a:pt x="976" y="2029"/>
                </a:cubicBezTo>
                <a:cubicBezTo>
                  <a:pt x="977" y="2030"/>
                  <a:pt x="979" y="2031"/>
                  <a:pt x="980" y="2033"/>
                </a:cubicBezTo>
                <a:cubicBezTo>
                  <a:pt x="985" y="2029"/>
                  <a:pt x="990" y="2023"/>
                  <a:pt x="995" y="2019"/>
                </a:cubicBezTo>
                <a:cubicBezTo>
                  <a:pt x="1028" y="2018"/>
                  <a:pt x="1052" y="2006"/>
                  <a:pt x="1073" y="1992"/>
                </a:cubicBezTo>
                <a:cubicBezTo>
                  <a:pt x="1084" y="1989"/>
                  <a:pt x="1098" y="1988"/>
                  <a:pt x="1111" y="1989"/>
                </a:cubicBezTo>
                <a:cubicBezTo>
                  <a:pt x="1112" y="1991"/>
                  <a:pt x="1117" y="1993"/>
                  <a:pt x="1115" y="1996"/>
                </a:cubicBezTo>
                <a:cubicBezTo>
                  <a:pt x="1113" y="2000"/>
                  <a:pt x="1106" y="2000"/>
                  <a:pt x="1105" y="2003"/>
                </a:cubicBezTo>
                <a:cubicBezTo>
                  <a:pt x="1103" y="2006"/>
                  <a:pt x="1103" y="2012"/>
                  <a:pt x="1105" y="2013"/>
                </a:cubicBezTo>
                <a:cubicBezTo>
                  <a:pt x="1116" y="2015"/>
                  <a:pt x="1131" y="2016"/>
                  <a:pt x="1142" y="2013"/>
                </a:cubicBezTo>
                <a:cubicBezTo>
                  <a:pt x="1155" y="2018"/>
                  <a:pt x="1171" y="2014"/>
                  <a:pt x="1179" y="2007"/>
                </a:cubicBezTo>
                <a:cubicBezTo>
                  <a:pt x="1187" y="2005"/>
                  <a:pt x="1193" y="2003"/>
                  <a:pt x="1199" y="2001"/>
                </a:cubicBezTo>
                <a:cubicBezTo>
                  <a:pt x="1219" y="1999"/>
                  <a:pt x="1240" y="1997"/>
                  <a:pt x="1259" y="1995"/>
                </a:cubicBezTo>
                <a:cubicBezTo>
                  <a:pt x="1276" y="1992"/>
                  <a:pt x="1292" y="1994"/>
                  <a:pt x="1302" y="2001"/>
                </a:cubicBezTo>
                <a:cubicBezTo>
                  <a:pt x="1314" y="2005"/>
                  <a:pt x="1328" y="2007"/>
                  <a:pt x="1345" y="2006"/>
                </a:cubicBezTo>
                <a:cubicBezTo>
                  <a:pt x="1366" y="2005"/>
                  <a:pt x="1386" y="2005"/>
                  <a:pt x="1406" y="2006"/>
                </a:cubicBezTo>
                <a:cubicBezTo>
                  <a:pt x="1423" y="2007"/>
                  <a:pt x="1439" y="2009"/>
                  <a:pt x="1453" y="2012"/>
                </a:cubicBezTo>
                <a:cubicBezTo>
                  <a:pt x="1468" y="2015"/>
                  <a:pt x="1486" y="2007"/>
                  <a:pt x="1501" y="2009"/>
                </a:cubicBezTo>
                <a:cubicBezTo>
                  <a:pt x="1509" y="2010"/>
                  <a:pt x="1529" y="2024"/>
                  <a:pt x="1536" y="2013"/>
                </a:cubicBezTo>
                <a:cubicBezTo>
                  <a:pt x="1537" y="2012"/>
                  <a:pt x="1538" y="2010"/>
                  <a:pt x="1538" y="2008"/>
                </a:cubicBezTo>
                <a:cubicBezTo>
                  <a:pt x="1541" y="1995"/>
                  <a:pt x="1536" y="1971"/>
                  <a:pt x="1538" y="1961"/>
                </a:cubicBezTo>
                <a:cubicBezTo>
                  <a:pt x="1540" y="1942"/>
                  <a:pt x="1541" y="1923"/>
                  <a:pt x="1543" y="1905"/>
                </a:cubicBezTo>
                <a:cubicBezTo>
                  <a:pt x="1544" y="1891"/>
                  <a:pt x="1543" y="1876"/>
                  <a:pt x="1544" y="1863"/>
                </a:cubicBezTo>
                <a:cubicBezTo>
                  <a:pt x="1545" y="1842"/>
                  <a:pt x="1549" y="1824"/>
                  <a:pt x="1566" y="1813"/>
                </a:cubicBezTo>
                <a:cubicBezTo>
                  <a:pt x="1568" y="1812"/>
                  <a:pt x="1569" y="1811"/>
                  <a:pt x="1571" y="1810"/>
                </a:cubicBezTo>
                <a:cubicBezTo>
                  <a:pt x="1590" y="1808"/>
                  <a:pt x="1605" y="1814"/>
                  <a:pt x="1621" y="1819"/>
                </a:cubicBezTo>
                <a:cubicBezTo>
                  <a:pt x="1629" y="1821"/>
                  <a:pt x="1639" y="1823"/>
                  <a:pt x="1651" y="1822"/>
                </a:cubicBezTo>
                <a:cubicBezTo>
                  <a:pt x="1657" y="1818"/>
                  <a:pt x="1661" y="1811"/>
                  <a:pt x="1665" y="1804"/>
                </a:cubicBezTo>
                <a:cubicBezTo>
                  <a:pt x="1673" y="1796"/>
                  <a:pt x="1680" y="1790"/>
                  <a:pt x="1688" y="1783"/>
                </a:cubicBezTo>
                <a:cubicBezTo>
                  <a:pt x="1686" y="1778"/>
                  <a:pt x="1686" y="1778"/>
                  <a:pt x="1686" y="1778"/>
                </a:cubicBezTo>
                <a:cubicBezTo>
                  <a:pt x="1682" y="1769"/>
                  <a:pt x="1682" y="1769"/>
                  <a:pt x="1682" y="1769"/>
                </a:cubicBezTo>
                <a:cubicBezTo>
                  <a:pt x="1686" y="1778"/>
                  <a:pt x="1686" y="1778"/>
                  <a:pt x="1686" y="1778"/>
                </a:cubicBezTo>
                <a:cubicBezTo>
                  <a:pt x="1688" y="1783"/>
                  <a:pt x="1688" y="1783"/>
                  <a:pt x="1688" y="1783"/>
                </a:cubicBezTo>
                <a:cubicBezTo>
                  <a:pt x="1697" y="1780"/>
                  <a:pt x="1703" y="1775"/>
                  <a:pt x="1709" y="1770"/>
                </a:cubicBezTo>
                <a:cubicBezTo>
                  <a:pt x="1718" y="1768"/>
                  <a:pt x="1725" y="1765"/>
                  <a:pt x="1733" y="1764"/>
                </a:cubicBezTo>
                <a:cubicBezTo>
                  <a:pt x="1738" y="1766"/>
                  <a:pt x="1741" y="1773"/>
                  <a:pt x="1741" y="1780"/>
                </a:cubicBezTo>
                <a:cubicBezTo>
                  <a:pt x="1742" y="1786"/>
                  <a:pt x="1744" y="1792"/>
                  <a:pt x="1748" y="1795"/>
                </a:cubicBezTo>
                <a:cubicBezTo>
                  <a:pt x="1751" y="1797"/>
                  <a:pt x="1759" y="1795"/>
                  <a:pt x="1761" y="1798"/>
                </a:cubicBezTo>
                <a:cubicBezTo>
                  <a:pt x="1765" y="1802"/>
                  <a:pt x="1770" y="1807"/>
                  <a:pt x="1781" y="1804"/>
                </a:cubicBezTo>
                <a:cubicBezTo>
                  <a:pt x="1796" y="1809"/>
                  <a:pt x="1817" y="1810"/>
                  <a:pt x="1837" y="1809"/>
                </a:cubicBezTo>
                <a:cubicBezTo>
                  <a:pt x="1856" y="1811"/>
                  <a:pt x="1877" y="1808"/>
                  <a:pt x="1895" y="1811"/>
                </a:cubicBezTo>
                <a:cubicBezTo>
                  <a:pt x="1927" y="1817"/>
                  <a:pt x="1950" y="1830"/>
                  <a:pt x="1970" y="1846"/>
                </a:cubicBezTo>
                <a:cubicBezTo>
                  <a:pt x="1972" y="1848"/>
                  <a:pt x="1972" y="1850"/>
                  <a:pt x="1972" y="1852"/>
                </a:cubicBezTo>
                <a:cubicBezTo>
                  <a:pt x="1975" y="1850"/>
                  <a:pt x="1980" y="1851"/>
                  <a:pt x="1983" y="1853"/>
                </a:cubicBezTo>
                <a:cubicBezTo>
                  <a:pt x="1984" y="1855"/>
                  <a:pt x="1984" y="1858"/>
                  <a:pt x="1981" y="1858"/>
                </a:cubicBezTo>
                <a:cubicBezTo>
                  <a:pt x="1980" y="1858"/>
                  <a:pt x="1976" y="1859"/>
                  <a:pt x="1976" y="1860"/>
                </a:cubicBezTo>
                <a:cubicBezTo>
                  <a:pt x="1977" y="1870"/>
                  <a:pt x="1978" y="1881"/>
                  <a:pt x="1981" y="1890"/>
                </a:cubicBezTo>
                <a:cubicBezTo>
                  <a:pt x="1978" y="1918"/>
                  <a:pt x="1980" y="1947"/>
                  <a:pt x="1979" y="1977"/>
                </a:cubicBezTo>
                <a:cubicBezTo>
                  <a:pt x="1987" y="1991"/>
                  <a:pt x="1998" y="2005"/>
                  <a:pt x="2008" y="2018"/>
                </a:cubicBezTo>
                <a:cubicBezTo>
                  <a:pt x="2010" y="2021"/>
                  <a:pt x="2015" y="2021"/>
                  <a:pt x="2018" y="2019"/>
                </a:cubicBezTo>
                <a:cubicBezTo>
                  <a:pt x="2021" y="2017"/>
                  <a:pt x="2023" y="2012"/>
                  <a:pt x="2027" y="2012"/>
                </a:cubicBezTo>
                <a:cubicBezTo>
                  <a:pt x="2043" y="2012"/>
                  <a:pt x="2043" y="2012"/>
                  <a:pt x="2043" y="2012"/>
                </a:cubicBezTo>
                <a:cubicBezTo>
                  <a:pt x="2072" y="2022"/>
                  <a:pt x="2072" y="2022"/>
                  <a:pt x="2072" y="2022"/>
                </a:cubicBezTo>
                <a:cubicBezTo>
                  <a:pt x="2077" y="2027"/>
                  <a:pt x="2080" y="2036"/>
                  <a:pt x="2080" y="2048"/>
                </a:cubicBezTo>
                <a:cubicBezTo>
                  <a:pt x="2081" y="2073"/>
                  <a:pt x="2124" y="2064"/>
                  <a:pt x="2134" y="2051"/>
                </a:cubicBezTo>
                <a:cubicBezTo>
                  <a:pt x="2143" y="2037"/>
                  <a:pt x="2126" y="1999"/>
                  <a:pt x="2148" y="1997"/>
                </a:cubicBezTo>
                <a:cubicBezTo>
                  <a:pt x="2165" y="1995"/>
                  <a:pt x="2184" y="1993"/>
                  <a:pt x="2202" y="1992"/>
                </a:cubicBezTo>
                <a:cubicBezTo>
                  <a:pt x="2206" y="1984"/>
                  <a:pt x="2212" y="1977"/>
                  <a:pt x="2218" y="1972"/>
                </a:cubicBezTo>
                <a:cubicBezTo>
                  <a:pt x="2221" y="1970"/>
                  <a:pt x="2227" y="1975"/>
                  <a:pt x="2229" y="1974"/>
                </a:cubicBezTo>
                <a:cubicBezTo>
                  <a:pt x="2235" y="1970"/>
                  <a:pt x="2246" y="1969"/>
                  <a:pt x="2255" y="1973"/>
                </a:cubicBezTo>
                <a:cubicBezTo>
                  <a:pt x="2272" y="1991"/>
                  <a:pt x="2289" y="2011"/>
                  <a:pt x="2309" y="2028"/>
                </a:cubicBezTo>
                <a:cubicBezTo>
                  <a:pt x="2310" y="2029"/>
                  <a:pt x="2312" y="2028"/>
                  <a:pt x="2312" y="2029"/>
                </a:cubicBezTo>
                <a:cubicBezTo>
                  <a:pt x="2312" y="2029"/>
                  <a:pt x="2312" y="2029"/>
                  <a:pt x="2312" y="2029"/>
                </a:cubicBezTo>
                <a:cubicBezTo>
                  <a:pt x="2308" y="2032"/>
                  <a:pt x="2304" y="2037"/>
                  <a:pt x="2301" y="2044"/>
                </a:cubicBezTo>
                <a:cubicBezTo>
                  <a:pt x="2300" y="2056"/>
                  <a:pt x="2296" y="2070"/>
                  <a:pt x="2291" y="2079"/>
                </a:cubicBezTo>
                <a:cubicBezTo>
                  <a:pt x="2295" y="2093"/>
                  <a:pt x="2300" y="2106"/>
                  <a:pt x="2301" y="2121"/>
                </a:cubicBezTo>
                <a:cubicBezTo>
                  <a:pt x="2302" y="2123"/>
                  <a:pt x="2309" y="2123"/>
                  <a:pt x="2312" y="2126"/>
                </a:cubicBezTo>
                <a:cubicBezTo>
                  <a:pt x="2314" y="2129"/>
                  <a:pt x="2313" y="2132"/>
                  <a:pt x="2315" y="2134"/>
                </a:cubicBezTo>
                <a:cubicBezTo>
                  <a:pt x="2322" y="2142"/>
                  <a:pt x="2333" y="2147"/>
                  <a:pt x="2337" y="2157"/>
                </a:cubicBezTo>
                <a:cubicBezTo>
                  <a:pt x="2340" y="2164"/>
                  <a:pt x="2343" y="2169"/>
                  <a:pt x="2345" y="2175"/>
                </a:cubicBezTo>
                <a:cubicBezTo>
                  <a:pt x="2348" y="2182"/>
                  <a:pt x="2349" y="2189"/>
                  <a:pt x="2349" y="2198"/>
                </a:cubicBezTo>
                <a:cubicBezTo>
                  <a:pt x="2349" y="2202"/>
                  <a:pt x="2354" y="2204"/>
                  <a:pt x="2357" y="2207"/>
                </a:cubicBezTo>
                <a:cubicBezTo>
                  <a:pt x="2360" y="2210"/>
                  <a:pt x="2366" y="2210"/>
                  <a:pt x="2370" y="2211"/>
                </a:cubicBezTo>
                <a:cubicBezTo>
                  <a:pt x="2374" y="2212"/>
                  <a:pt x="2375" y="2218"/>
                  <a:pt x="2378" y="2224"/>
                </a:cubicBezTo>
                <a:cubicBezTo>
                  <a:pt x="2379" y="2227"/>
                  <a:pt x="2384" y="2224"/>
                  <a:pt x="2388" y="2227"/>
                </a:cubicBezTo>
                <a:cubicBezTo>
                  <a:pt x="2396" y="2231"/>
                  <a:pt x="2404" y="2228"/>
                  <a:pt x="2410" y="2223"/>
                </a:cubicBezTo>
                <a:cubicBezTo>
                  <a:pt x="2415" y="2218"/>
                  <a:pt x="2421" y="2213"/>
                  <a:pt x="2431" y="2213"/>
                </a:cubicBezTo>
                <a:cubicBezTo>
                  <a:pt x="2431" y="2219"/>
                  <a:pt x="2431" y="2225"/>
                  <a:pt x="2434" y="2230"/>
                </a:cubicBezTo>
                <a:cubicBezTo>
                  <a:pt x="2433" y="2233"/>
                  <a:pt x="2429" y="2239"/>
                  <a:pt x="2433" y="2244"/>
                </a:cubicBezTo>
                <a:cubicBezTo>
                  <a:pt x="2455" y="2244"/>
                  <a:pt x="2455" y="2244"/>
                  <a:pt x="2455" y="2244"/>
                </a:cubicBezTo>
                <a:cubicBezTo>
                  <a:pt x="2455" y="2244"/>
                  <a:pt x="2458" y="2247"/>
                  <a:pt x="2459" y="2248"/>
                </a:cubicBezTo>
                <a:cubicBezTo>
                  <a:pt x="2460" y="2249"/>
                  <a:pt x="2460" y="2249"/>
                  <a:pt x="2461" y="2250"/>
                </a:cubicBezTo>
                <a:cubicBezTo>
                  <a:pt x="2465" y="2250"/>
                  <a:pt x="2465" y="2250"/>
                  <a:pt x="2465" y="2250"/>
                </a:cubicBezTo>
                <a:cubicBezTo>
                  <a:pt x="2465" y="2249"/>
                  <a:pt x="2466" y="2248"/>
                  <a:pt x="2466" y="2248"/>
                </a:cubicBezTo>
                <a:cubicBezTo>
                  <a:pt x="2472" y="2245"/>
                  <a:pt x="2471" y="2237"/>
                  <a:pt x="2474" y="2231"/>
                </a:cubicBezTo>
                <a:cubicBezTo>
                  <a:pt x="2475" y="2229"/>
                  <a:pt x="2472" y="2227"/>
                  <a:pt x="2472" y="2226"/>
                </a:cubicBezTo>
                <a:cubicBezTo>
                  <a:pt x="2473" y="2205"/>
                  <a:pt x="2473" y="2205"/>
                  <a:pt x="2473" y="2205"/>
                </a:cubicBezTo>
                <a:cubicBezTo>
                  <a:pt x="2474" y="2204"/>
                  <a:pt x="2475" y="2204"/>
                  <a:pt x="2476" y="2202"/>
                </a:cubicBezTo>
                <a:cubicBezTo>
                  <a:pt x="2485" y="2179"/>
                  <a:pt x="2502" y="2162"/>
                  <a:pt x="2525" y="2151"/>
                </a:cubicBezTo>
                <a:cubicBezTo>
                  <a:pt x="2528" y="2150"/>
                  <a:pt x="2527" y="2146"/>
                  <a:pt x="2527" y="2143"/>
                </a:cubicBezTo>
                <a:cubicBezTo>
                  <a:pt x="2527" y="2139"/>
                  <a:pt x="2534" y="2138"/>
                  <a:pt x="2535" y="2135"/>
                </a:cubicBezTo>
                <a:cubicBezTo>
                  <a:pt x="2540" y="2125"/>
                  <a:pt x="2548" y="2118"/>
                  <a:pt x="2556" y="2110"/>
                </a:cubicBezTo>
                <a:cubicBezTo>
                  <a:pt x="2560" y="2106"/>
                  <a:pt x="2562" y="2099"/>
                  <a:pt x="2568" y="2096"/>
                </a:cubicBezTo>
                <a:cubicBezTo>
                  <a:pt x="2570" y="2091"/>
                  <a:pt x="2569" y="2085"/>
                  <a:pt x="2567" y="2082"/>
                </a:cubicBezTo>
                <a:cubicBezTo>
                  <a:pt x="2565" y="2079"/>
                  <a:pt x="2565" y="2076"/>
                  <a:pt x="2561" y="2076"/>
                </a:cubicBezTo>
                <a:cubicBezTo>
                  <a:pt x="2558" y="2076"/>
                  <a:pt x="2555" y="2079"/>
                  <a:pt x="2551" y="2080"/>
                </a:cubicBezTo>
                <a:cubicBezTo>
                  <a:pt x="2551" y="2082"/>
                  <a:pt x="2550" y="2083"/>
                  <a:pt x="2549" y="2083"/>
                </a:cubicBezTo>
                <a:cubicBezTo>
                  <a:pt x="2550" y="2083"/>
                  <a:pt x="2551" y="2082"/>
                  <a:pt x="2551" y="2080"/>
                </a:cubicBezTo>
                <a:cubicBezTo>
                  <a:pt x="2550" y="2077"/>
                  <a:pt x="2559" y="2074"/>
                  <a:pt x="2553" y="2071"/>
                </a:cubicBezTo>
                <a:cubicBezTo>
                  <a:pt x="2552" y="2070"/>
                  <a:pt x="2549" y="2071"/>
                  <a:pt x="2550" y="2068"/>
                </a:cubicBezTo>
                <a:cubicBezTo>
                  <a:pt x="2548" y="2066"/>
                  <a:pt x="2547" y="2065"/>
                  <a:pt x="2544" y="2063"/>
                </a:cubicBezTo>
                <a:cubicBezTo>
                  <a:pt x="2546" y="2062"/>
                  <a:pt x="2551" y="2062"/>
                  <a:pt x="2554" y="2061"/>
                </a:cubicBezTo>
                <a:cubicBezTo>
                  <a:pt x="2558" y="2068"/>
                  <a:pt x="2565" y="2074"/>
                  <a:pt x="2575" y="2074"/>
                </a:cubicBezTo>
                <a:cubicBezTo>
                  <a:pt x="2576" y="2074"/>
                  <a:pt x="2580" y="2074"/>
                  <a:pt x="2581" y="2075"/>
                </a:cubicBezTo>
                <a:cubicBezTo>
                  <a:pt x="2587" y="2084"/>
                  <a:pt x="2596" y="2093"/>
                  <a:pt x="2609" y="2095"/>
                </a:cubicBezTo>
                <a:cubicBezTo>
                  <a:pt x="2610" y="2095"/>
                  <a:pt x="2612" y="2095"/>
                  <a:pt x="2613" y="2095"/>
                </a:cubicBezTo>
                <a:cubicBezTo>
                  <a:pt x="2613" y="2097"/>
                  <a:pt x="2614" y="2098"/>
                  <a:pt x="2615" y="2098"/>
                </a:cubicBezTo>
                <a:cubicBezTo>
                  <a:pt x="2619" y="2099"/>
                  <a:pt x="2622" y="2096"/>
                  <a:pt x="2627" y="2096"/>
                </a:cubicBezTo>
                <a:cubicBezTo>
                  <a:pt x="2630" y="2097"/>
                  <a:pt x="2632" y="2101"/>
                  <a:pt x="2637" y="2099"/>
                </a:cubicBezTo>
                <a:cubicBezTo>
                  <a:pt x="2638" y="2102"/>
                  <a:pt x="2640" y="2104"/>
                  <a:pt x="2640" y="2107"/>
                </a:cubicBezTo>
                <a:cubicBezTo>
                  <a:pt x="2643" y="2108"/>
                  <a:pt x="2646" y="2113"/>
                  <a:pt x="2649" y="2111"/>
                </a:cubicBezTo>
                <a:cubicBezTo>
                  <a:pt x="2651" y="2109"/>
                  <a:pt x="2654" y="2104"/>
                  <a:pt x="2658" y="2108"/>
                </a:cubicBezTo>
                <a:cubicBezTo>
                  <a:pt x="2659" y="2110"/>
                  <a:pt x="2660" y="2107"/>
                  <a:pt x="2661" y="2105"/>
                </a:cubicBezTo>
                <a:cubicBezTo>
                  <a:pt x="2664" y="2107"/>
                  <a:pt x="2668" y="2106"/>
                  <a:pt x="2670" y="2106"/>
                </a:cubicBezTo>
                <a:cubicBezTo>
                  <a:pt x="2671" y="2103"/>
                  <a:pt x="2676" y="2101"/>
                  <a:pt x="2679" y="2100"/>
                </a:cubicBezTo>
                <a:cubicBezTo>
                  <a:pt x="2680" y="2100"/>
                  <a:pt x="2686" y="2099"/>
                  <a:pt x="2687" y="2100"/>
                </a:cubicBezTo>
                <a:cubicBezTo>
                  <a:pt x="2689" y="2102"/>
                  <a:pt x="2690" y="2105"/>
                  <a:pt x="2692" y="2108"/>
                </a:cubicBezTo>
                <a:cubicBezTo>
                  <a:pt x="2695" y="2107"/>
                  <a:pt x="2698" y="2106"/>
                  <a:pt x="2702" y="2108"/>
                </a:cubicBezTo>
                <a:cubicBezTo>
                  <a:pt x="2706" y="2099"/>
                  <a:pt x="2705" y="2087"/>
                  <a:pt x="2703" y="2078"/>
                </a:cubicBezTo>
                <a:cubicBezTo>
                  <a:pt x="2706" y="2074"/>
                  <a:pt x="2710" y="2069"/>
                  <a:pt x="2715" y="2066"/>
                </a:cubicBezTo>
                <a:cubicBezTo>
                  <a:pt x="2716" y="2066"/>
                  <a:pt x="2716" y="2065"/>
                  <a:pt x="2717" y="2065"/>
                </a:cubicBezTo>
                <a:cubicBezTo>
                  <a:pt x="2739" y="2052"/>
                  <a:pt x="2763" y="2042"/>
                  <a:pt x="2789" y="2034"/>
                </a:cubicBezTo>
                <a:cubicBezTo>
                  <a:pt x="2794" y="2033"/>
                  <a:pt x="2799" y="2033"/>
                  <a:pt x="2803" y="2033"/>
                </a:cubicBezTo>
                <a:cubicBezTo>
                  <a:pt x="2805" y="2036"/>
                  <a:pt x="2806" y="2039"/>
                  <a:pt x="2806" y="2042"/>
                </a:cubicBezTo>
                <a:cubicBezTo>
                  <a:pt x="2809" y="2042"/>
                  <a:pt x="2811" y="2041"/>
                  <a:pt x="2813" y="2039"/>
                </a:cubicBezTo>
                <a:cubicBezTo>
                  <a:pt x="2826" y="2026"/>
                  <a:pt x="2837" y="2011"/>
                  <a:pt x="2849" y="1995"/>
                </a:cubicBezTo>
                <a:cubicBezTo>
                  <a:pt x="2850" y="1993"/>
                  <a:pt x="2850" y="1988"/>
                  <a:pt x="2852" y="1984"/>
                </a:cubicBezTo>
                <a:cubicBezTo>
                  <a:pt x="2857" y="1977"/>
                  <a:pt x="2861" y="1967"/>
                  <a:pt x="2860" y="1955"/>
                </a:cubicBezTo>
                <a:cubicBezTo>
                  <a:pt x="2863" y="1954"/>
                  <a:pt x="2869" y="1953"/>
                  <a:pt x="2868" y="1948"/>
                </a:cubicBezTo>
                <a:cubicBezTo>
                  <a:pt x="2868" y="1945"/>
                  <a:pt x="2868" y="1942"/>
                  <a:pt x="2868" y="1939"/>
                </a:cubicBezTo>
                <a:cubicBezTo>
                  <a:pt x="2872" y="1941"/>
                  <a:pt x="2875" y="1937"/>
                  <a:pt x="2878" y="1935"/>
                </a:cubicBezTo>
                <a:cubicBezTo>
                  <a:pt x="2878" y="1934"/>
                  <a:pt x="2878" y="1931"/>
                  <a:pt x="2878" y="1930"/>
                </a:cubicBezTo>
                <a:cubicBezTo>
                  <a:pt x="2881" y="1928"/>
                  <a:pt x="2884" y="1927"/>
                  <a:pt x="2887" y="1924"/>
                </a:cubicBezTo>
                <a:cubicBezTo>
                  <a:pt x="2890" y="1925"/>
                  <a:pt x="2892" y="1922"/>
                  <a:pt x="2893" y="1920"/>
                </a:cubicBezTo>
                <a:cubicBezTo>
                  <a:pt x="2895" y="1917"/>
                  <a:pt x="2896" y="1914"/>
                  <a:pt x="2897" y="1911"/>
                </a:cubicBezTo>
                <a:cubicBezTo>
                  <a:pt x="2898" y="1910"/>
                  <a:pt x="2897" y="1906"/>
                  <a:pt x="2897" y="1906"/>
                </a:cubicBezTo>
                <a:cubicBezTo>
                  <a:pt x="2908" y="1898"/>
                  <a:pt x="2920" y="1891"/>
                  <a:pt x="2936" y="1889"/>
                </a:cubicBezTo>
                <a:cubicBezTo>
                  <a:pt x="2937" y="1889"/>
                  <a:pt x="2940" y="1890"/>
                  <a:pt x="2942" y="1890"/>
                </a:cubicBezTo>
                <a:cubicBezTo>
                  <a:pt x="2940" y="1886"/>
                  <a:pt x="2943" y="1884"/>
                  <a:pt x="2946" y="1883"/>
                </a:cubicBezTo>
                <a:cubicBezTo>
                  <a:pt x="2967" y="1874"/>
                  <a:pt x="2993" y="1870"/>
                  <a:pt x="3020" y="1866"/>
                </a:cubicBezTo>
                <a:cubicBezTo>
                  <a:pt x="3021" y="1868"/>
                  <a:pt x="3023" y="1868"/>
                  <a:pt x="3027" y="1868"/>
                </a:cubicBezTo>
                <a:cubicBezTo>
                  <a:pt x="3038" y="1869"/>
                  <a:pt x="3046" y="1863"/>
                  <a:pt x="3051" y="1859"/>
                </a:cubicBezTo>
                <a:cubicBezTo>
                  <a:pt x="3062" y="1860"/>
                  <a:pt x="3067" y="1858"/>
                  <a:pt x="3073" y="1858"/>
                </a:cubicBezTo>
                <a:cubicBezTo>
                  <a:pt x="3078" y="1859"/>
                  <a:pt x="3083" y="1860"/>
                  <a:pt x="3087" y="1861"/>
                </a:cubicBezTo>
                <a:cubicBezTo>
                  <a:pt x="3091" y="1862"/>
                  <a:pt x="3095" y="1862"/>
                  <a:pt x="3100" y="1860"/>
                </a:cubicBezTo>
                <a:cubicBezTo>
                  <a:pt x="3099" y="1857"/>
                  <a:pt x="3098" y="1853"/>
                  <a:pt x="3097" y="1849"/>
                </a:cubicBezTo>
                <a:cubicBezTo>
                  <a:pt x="3098" y="1853"/>
                  <a:pt x="3099" y="1857"/>
                  <a:pt x="3100" y="1860"/>
                </a:cubicBezTo>
                <a:cubicBezTo>
                  <a:pt x="3106" y="1859"/>
                  <a:pt x="3112" y="1858"/>
                  <a:pt x="3116" y="1856"/>
                </a:cubicBezTo>
                <a:cubicBezTo>
                  <a:pt x="3125" y="1855"/>
                  <a:pt x="3130" y="1858"/>
                  <a:pt x="3134" y="1860"/>
                </a:cubicBezTo>
                <a:cubicBezTo>
                  <a:pt x="3146" y="1861"/>
                  <a:pt x="3155" y="1859"/>
                  <a:pt x="3160" y="1856"/>
                </a:cubicBezTo>
                <a:cubicBezTo>
                  <a:pt x="3182" y="1853"/>
                  <a:pt x="3205" y="1853"/>
                  <a:pt x="3224" y="1859"/>
                </a:cubicBezTo>
                <a:cubicBezTo>
                  <a:pt x="3232" y="1861"/>
                  <a:pt x="3242" y="1858"/>
                  <a:pt x="3250" y="1861"/>
                </a:cubicBezTo>
                <a:cubicBezTo>
                  <a:pt x="3250" y="1856"/>
                  <a:pt x="3254" y="1851"/>
                  <a:pt x="3253" y="1845"/>
                </a:cubicBezTo>
                <a:cubicBezTo>
                  <a:pt x="3259" y="1847"/>
                  <a:pt x="3256" y="1840"/>
                  <a:pt x="3256" y="1838"/>
                </a:cubicBezTo>
                <a:cubicBezTo>
                  <a:pt x="3257" y="1834"/>
                  <a:pt x="3258" y="1830"/>
                  <a:pt x="3258" y="1825"/>
                </a:cubicBezTo>
                <a:cubicBezTo>
                  <a:pt x="3269" y="1825"/>
                  <a:pt x="3275" y="1818"/>
                  <a:pt x="3276" y="1809"/>
                </a:cubicBezTo>
                <a:cubicBezTo>
                  <a:pt x="3277" y="1805"/>
                  <a:pt x="3282" y="1806"/>
                  <a:pt x="3286" y="1805"/>
                </a:cubicBezTo>
                <a:cubicBezTo>
                  <a:pt x="3305" y="1800"/>
                  <a:pt x="3327" y="1804"/>
                  <a:pt x="3340" y="1809"/>
                </a:cubicBezTo>
                <a:cubicBezTo>
                  <a:pt x="3350" y="1809"/>
                  <a:pt x="3358" y="1811"/>
                  <a:pt x="3363" y="1814"/>
                </a:cubicBezTo>
                <a:cubicBezTo>
                  <a:pt x="3374" y="1815"/>
                  <a:pt x="3374" y="1815"/>
                  <a:pt x="3374" y="1815"/>
                </a:cubicBezTo>
                <a:cubicBezTo>
                  <a:pt x="3374" y="1797"/>
                  <a:pt x="3374" y="1797"/>
                  <a:pt x="3374" y="1797"/>
                </a:cubicBezTo>
                <a:cubicBezTo>
                  <a:pt x="3375" y="1796"/>
                  <a:pt x="3376" y="1794"/>
                  <a:pt x="3377" y="1793"/>
                </a:cubicBezTo>
                <a:cubicBezTo>
                  <a:pt x="3379" y="1782"/>
                  <a:pt x="3380" y="1770"/>
                  <a:pt x="3384" y="1760"/>
                </a:cubicBezTo>
                <a:cubicBezTo>
                  <a:pt x="3397" y="1731"/>
                  <a:pt x="3397" y="1731"/>
                  <a:pt x="3397" y="1731"/>
                </a:cubicBezTo>
                <a:cubicBezTo>
                  <a:pt x="3398" y="1729"/>
                  <a:pt x="3399" y="1727"/>
                  <a:pt x="3401" y="1726"/>
                </a:cubicBezTo>
                <a:cubicBezTo>
                  <a:pt x="3404" y="1724"/>
                  <a:pt x="3407" y="1723"/>
                  <a:pt x="3410" y="1725"/>
                </a:cubicBezTo>
                <a:cubicBezTo>
                  <a:pt x="3427" y="1733"/>
                  <a:pt x="3427" y="1733"/>
                  <a:pt x="3427" y="1733"/>
                </a:cubicBezTo>
                <a:cubicBezTo>
                  <a:pt x="3429" y="1734"/>
                  <a:pt x="3430" y="1738"/>
                  <a:pt x="3432" y="1741"/>
                </a:cubicBezTo>
                <a:cubicBezTo>
                  <a:pt x="3436" y="1740"/>
                  <a:pt x="3435" y="1735"/>
                  <a:pt x="3436" y="1732"/>
                </a:cubicBezTo>
                <a:cubicBezTo>
                  <a:pt x="3441" y="1733"/>
                  <a:pt x="3449" y="1734"/>
                  <a:pt x="3453" y="1732"/>
                </a:cubicBezTo>
                <a:cubicBezTo>
                  <a:pt x="3455" y="1727"/>
                  <a:pt x="3460" y="1727"/>
                  <a:pt x="3464" y="1727"/>
                </a:cubicBezTo>
                <a:cubicBezTo>
                  <a:pt x="3466" y="1719"/>
                  <a:pt x="3468" y="1710"/>
                  <a:pt x="3469" y="1701"/>
                </a:cubicBezTo>
                <a:cubicBezTo>
                  <a:pt x="3472" y="1699"/>
                  <a:pt x="3476" y="1695"/>
                  <a:pt x="3473" y="1693"/>
                </a:cubicBezTo>
                <a:cubicBezTo>
                  <a:pt x="3470" y="1689"/>
                  <a:pt x="3469" y="1683"/>
                  <a:pt x="3471" y="1678"/>
                </a:cubicBezTo>
                <a:cubicBezTo>
                  <a:pt x="3475" y="1678"/>
                  <a:pt x="3475" y="1678"/>
                  <a:pt x="3475" y="1678"/>
                </a:cubicBezTo>
                <a:cubicBezTo>
                  <a:pt x="3476" y="1675"/>
                  <a:pt x="3479" y="1672"/>
                  <a:pt x="3477" y="1668"/>
                </a:cubicBezTo>
                <a:cubicBezTo>
                  <a:pt x="3476" y="1666"/>
                  <a:pt x="3472" y="1667"/>
                  <a:pt x="3469" y="1667"/>
                </a:cubicBezTo>
                <a:cubicBezTo>
                  <a:pt x="3469" y="1665"/>
                  <a:pt x="3470" y="1663"/>
                  <a:pt x="3470" y="1662"/>
                </a:cubicBezTo>
                <a:cubicBezTo>
                  <a:pt x="3467" y="1658"/>
                  <a:pt x="3467" y="1650"/>
                  <a:pt x="3465" y="1644"/>
                </a:cubicBezTo>
                <a:cubicBezTo>
                  <a:pt x="3468" y="1640"/>
                  <a:pt x="3471" y="1635"/>
                  <a:pt x="3471" y="1629"/>
                </a:cubicBezTo>
                <a:cubicBezTo>
                  <a:pt x="3471" y="1627"/>
                  <a:pt x="3474" y="1626"/>
                  <a:pt x="3475" y="1625"/>
                </a:cubicBezTo>
                <a:cubicBezTo>
                  <a:pt x="3476" y="1624"/>
                  <a:pt x="3480" y="1625"/>
                  <a:pt x="3481" y="1625"/>
                </a:cubicBezTo>
                <a:cubicBezTo>
                  <a:pt x="3481" y="1627"/>
                  <a:pt x="3480" y="1632"/>
                  <a:pt x="3481" y="1634"/>
                </a:cubicBezTo>
                <a:cubicBezTo>
                  <a:pt x="3481" y="1637"/>
                  <a:pt x="3484" y="1642"/>
                  <a:pt x="3485" y="1641"/>
                </a:cubicBezTo>
                <a:cubicBezTo>
                  <a:pt x="3490" y="1636"/>
                  <a:pt x="3495" y="1632"/>
                  <a:pt x="3498" y="1627"/>
                </a:cubicBezTo>
                <a:cubicBezTo>
                  <a:pt x="3517" y="1627"/>
                  <a:pt x="3517" y="1627"/>
                  <a:pt x="3517" y="1627"/>
                </a:cubicBezTo>
                <a:cubicBezTo>
                  <a:pt x="3521" y="1628"/>
                  <a:pt x="3526" y="1627"/>
                  <a:pt x="3532" y="1625"/>
                </a:cubicBezTo>
                <a:cubicBezTo>
                  <a:pt x="3533" y="1625"/>
                  <a:pt x="3535" y="1617"/>
                  <a:pt x="3536" y="1615"/>
                </a:cubicBezTo>
                <a:cubicBezTo>
                  <a:pt x="3536" y="1615"/>
                  <a:pt x="3536" y="1615"/>
                  <a:pt x="3536" y="1615"/>
                </a:cubicBezTo>
                <a:cubicBezTo>
                  <a:pt x="3536" y="1612"/>
                  <a:pt x="3537" y="1609"/>
                  <a:pt x="3538" y="1605"/>
                </a:cubicBezTo>
                <a:cubicBezTo>
                  <a:pt x="3548" y="1578"/>
                  <a:pt x="3568" y="1562"/>
                  <a:pt x="3592" y="1549"/>
                </a:cubicBezTo>
                <a:cubicBezTo>
                  <a:pt x="3597" y="1549"/>
                  <a:pt x="3601" y="1549"/>
                  <a:pt x="3606" y="1553"/>
                </a:cubicBezTo>
                <a:cubicBezTo>
                  <a:pt x="3609" y="1559"/>
                  <a:pt x="3616" y="1566"/>
                  <a:pt x="3626" y="1569"/>
                </a:cubicBezTo>
                <a:cubicBezTo>
                  <a:pt x="3629" y="1570"/>
                  <a:pt x="3632" y="1568"/>
                  <a:pt x="3633" y="1565"/>
                </a:cubicBezTo>
                <a:cubicBezTo>
                  <a:pt x="3637" y="1558"/>
                  <a:pt x="3641" y="1550"/>
                  <a:pt x="3647" y="1544"/>
                </a:cubicBezTo>
                <a:cubicBezTo>
                  <a:pt x="3651" y="1542"/>
                  <a:pt x="3656" y="1541"/>
                  <a:pt x="3659" y="1538"/>
                </a:cubicBezTo>
                <a:cubicBezTo>
                  <a:pt x="3664" y="1530"/>
                  <a:pt x="3669" y="1521"/>
                  <a:pt x="3679" y="1518"/>
                </a:cubicBezTo>
                <a:cubicBezTo>
                  <a:pt x="3683" y="1511"/>
                  <a:pt x="3686" y="1505"/>
                  <a:pt x="3690" y="1498"/>
                </a:cubicBezTo>
                <a:cubicBezTo>
                  <a:pt x="3691" y="1495"/>
                  <a:pt x="3691" y="1491"/>
                  <a:pt x="3690" y="148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4" name="Freeform 520"/>
          <p:cNvSpPr>
            <a:spLocks/>
          </p:cNvSpPr>
          <p:nvPr/>
        </p:nvSpPr>
        <p:spPr bwMode="auto">
          <a:xfrm>
            <a:off x="3732213" y="7499351"/>
            <a:ext cx="685800" cy="461963"/>
          </a:xfrm>
          <a:custGeom>
            <a:avLst/>
            <a:gdLst/>
            <a:ahLst/>
            <a:cxnLst>
              <a:cxn ang="0">
                <a:pos x="2533" y="850"/>
              </a:cxn>
              <a:cxn ang="0">
                <a:pos x="2519" y="794"/>
              </a:cxn>
              <a:cxn ang="0">
                <a:pos x="2495" y="750"/>
              </a:cxn>
              <a:cxn ang="0">
                <a:pos x="2445" y="799"/>
              </a:cxn>
              <a:cxn ang="0">
                <a:pos x="2425" y="755"/>
              </a:cxn>
              <a:cxn ang="0">
                <a:pos x="2341" y="831"/>
              </a:cxn>
              <a:cxn ang="0">
                <a:pos x="2267" y="747"/>
              </a:cxn>
              <a:cxn ang="0">
                <a:pos x="2100" y="704"/>
              </a:cxn>
              <a:cxn ang="0">
                <a:pos x="2126" y="638"/>
              </a:cxn>
              <a:cxn ang="0">
                <a:pos x="2048" y="551"/>
              </a:cxn>
              <a:cxn ang="0">
                <a:pos x="1998" y="576"/>
              </a:cxn>
              <a:cxn ang="0">
                <a:pos x="2003" y="472"/>
              </a:cxn>
              <a:cxn ang="0">
                <a:pos x="1976" y="408"/>
              </a:cxn>
              <a:cxn ang="0">
                <a:pos x="1963" y="374"/>
              </a:cxn>
              <a:cxn ang="0">
                <a:pos x="1939" y="333"/>
              </a:cxn>
              <a:cxn ang="0">
                <a:pos x="1913" y="256"/>
              </a:cxn>
              <a:cxn ang="0">
                <a:pos x="1853" y="210"/>
              </a:cxn>
              <a:cxn ang="0">
                <a:pos x="1742" y="160"/>
              </a:cxn>
              <a:cxn ang="0">
                <a:pos x="1724" y="98"/>
              </a:cxn>
              <a:cxn ang="0">
                <a:pos x="1722" y="30"/>
              </a:cxn>
              <a:cxn ang="0">
                <a:pos x="1690" y="145"/>
              </a:cxn>
              <a:cxn ang="0">
                <a:pos x="1676" y="366"/>
              </a:cxn>
              <a:cxn ang="0">
                <a:pos x="1655" y="392"/>
              </a:cxn>
              <a:cxn ang="0">
                <a:pos x="1479" y="373"/>
              </a:cxn>
              <a:cxn ang="0">
                <a:pos x="1347" y="406"/>
              </a:cxn>
              <a:cxn ang="0">
                <a:pos x="1149" y="464"/>
              </a:cxn>
              <a:cxn ang="0">
                <a:pos x="990" y="464"/>
              </a:cxn>
              <a:cxn ang="0">
                <a:pos x="844" y="404"/>
              </a:cxn>
              <a:cxn ang="0">
                <a:pos x="704" y="332"/>
              </a:cxn>
              <a:cxn ang="0">
                <a:pos x="444" y="342"/>
              </a:cxn>
              <a:cxn ang="0">
                <a:pos x="290" y="301"/>
              </a:cxn>
              <a:cxn ang="0">
                <a:pos x="48" y="467"/>
              </a:cxn>
              <a:cxn ang="0">
                <a:pos x="32" y="647"/>
              </a:cxn>
              <a:cxn ang="0">
                <a:pos x="254" y="712"/>
              </a:cxn>
              <a:cxn ang="0">
                <a:pos x="420" y="946"/>
              </a:cxn>
              <a:cxn ang="0">
                <a:pos x="492" y="1007"/>
              </a:cxn>
              <a:cxn ang="0">
                <a:pos x="671" y="996"/>
              </a:cxn>
              <a:cxn ang="0">
                <a:pos x="848" y="1002"/>
              </a:cxn>
              <a:cxn ang="0">
                <a:pos x="888" y="1167"/>
              </a:cxn>
              <a:cxn ang="0">
                <a:pos x="1104" y="1261"/>
              </a:cxn>
              <a:cxn ang="0">
                <a:pos x="1337" y="1292"/>
              </a:cxn>
              <a:cxn ang="0">
                <a:pos x="1369" y="1399"/>
              </a:cxn>
              <a:cxn ang="0">
                <a:pos x="1525" y="1428"/>
              </a:cxn>
              <a:cxn ang="0">
                <a:pos x="1611" y="1511"/>
              </a:cxn>
              <a:cxn ang="0">
                <a:pos x="1701" y="1577"/>
              </a:cxn>
              <a:cxn ang="0">
                <a:pos x="1766" y="1640"/>
              </a:cxn>
              <a:cxn ang="0">
                <a:pos x="1928" y="1725"/>
              </a:cxn>
              <a:cxn ang="0">
                <a:pos x="2028" y="1608"/>
              </a:cxn>
              <a:cxn ang="0">
                <a:pos x="2207" y="1515"/>
              </a:cxn>
              <a:cxn ang="0">
                <a:pos x="2309" y="1483"/>
              </a:cxn>
              <a:cxn ang="0">
                <a:pos x="2266" y="1413"/>
              </a:cxn>
              <a:cxn ang="0">
                <a:pos x="2230" y="1387"/>
              </a:cxn>
              <a:cxn ang="0">
                <a:pos x="2213" y="1334"/>
              </a:cxn>
              <a:cxn ang="0">
                <a:pos x="2257" y="1289"/>
              </a:cxn>
              <a:cxn ang="0">
                <a:pos x="2302" y="1238"/>
              </a:cxn>
              <a:cxn ang="0">
                <a:pos x="2250" y="1207"/>
              </a:cxn>
              <a:cxn ang="0">
                <a:pos x="2240" y="1124"/>
              </a:cxn>
              <a:cxn ang="0">
                <a:pos x="2273" y="1066"/>
              </a:cxn>
              <a:cxn ang="0">
                <a:pos x="2283" y="1019"/>
              </a:cxn>
              <a:cxn ang="0">
                <a:pos x="2471" y="937"/>
              </a:cxn>
            </a:cxnLst>
            <a:rect l="0" t="0" r="r" b="b"/>
            <a:pathLst>
              <a:path w="2564" h="1726">
                <a:moveTo>
                  <a:pt x="2564" y="864"/>
                </a:moveTo>
                <a:cubicBezTo>
                  <a:pt x="2563" y="864"/>
                  <a:pt x="2562" y="863"/>
                  <a:pt x="2562" y="862"/>
                </a:cubicBezTo>
                <a:cubicBezTo>
                  <a:pt x="2555" y="864"/>
                  <a:pt x="2549" y="865"/>
                  <a:pt x="2542" y="864"/>
                </a:cubicBezTo>
                <a:cubicBezTo>
                  <a:pt x="2540" y="864"/>
                  <a:pt x="2539" y="863"/>
                  <a:pt x="2539" y="862"/>
                </a:cubicBezTo>
                <a:cubicBezTo>
                  <a:pt x="2538" y="862"/>
                  <a:pt x="2538" y="862"/>
                  <a:pt x="2537" y="862"/>
                </a:cubicBezTo>
                <a:cubicBezTo>
                  <a:pt x="2537" y="861"/>
                  <a:pt x="2536" y="860"/>
                  <a:pt x="2535" y="860"/>
                </a:cubicBezTo>
                <a:cubicBezTo>
                  <a:pt x="2534" y="860"/>
                  <a:pt x="2533" y="859"/>
                  <a:pt x="2532" y="859"/>
                </a:cubicBezTo>
                <a:cubicBezTo>
                  <a:pt x="2533" y="859"/>
                  <a:pt x="2533" y="858"/>
                  <a:pt x="2533" y="858"/>
                </a:cubicBezTo>
                <a:cubicBezTo>
                  <a:pt x="2533" y="858"/>
                  <a:pt x="2532" y="858"/>
                  <a:pt x="2532" y="858"/>
                </a:cubicBezTo>
                <a:cubicBezTo>
                  <a:pt x="2532" y="856"/>
                  <a:pt x="2532" y="852"/>
                  <a:pt x="2532" y="850"/>
                </a:cubicBezTo>
                <a:cubicBezTo>
                  <a:pt x="2533" y="850"/>
                  <a:pt x="2533" y="850"/>
                  <a:pt x="2533" y="850"/>
                </a:cubicBezTo>
                <a:cubicBezTo>
                  <a:pt x="2533" y="849"/>
                  <a:pt x="2533" y="848"/>
                  <a:pt x="2533" y="847"/>
                </a:cubicBezTo>
                <a:cubicBezTo>
                  <a:pt x="2533" y="846"/>
                  <a:pt x="2536" y="844"/>
                  <a:pt x="2538" y="843"/>
                </a:cubicBezTo>
                <a:cubicBezTo>
                  <a:pt x="2536" y="836"/>
                  <a:pt x="2535" y="829"/>
                  <a:pt x="2534" y="822"/>
                </a:cubicBezTo>
                <a:cubicBezTo>
                  <a:pt x="2533" y="821"/>
                  <a:pt x="2534" y="820"/>
                  <a:pt x="2534" y="819"/>
                </a:cubicBezTo>
                <a:cubicBezTo>
                  <a:pt x="2534" y="818"/>
                  <a:pt x="2534" y="818"/>
                  <a:pt x="2534" y="817"/>
                </a:cubicBezTo>
                <a:cubicBezTo>
                  <a:pt x="2534" y="816"/>
                  <a:pt x="2535" y="814"/>
                  <a:pt x="2536" y="813"/>
                </a:cubicBezTo>
                <a:cubicBezTo>
                  <a:pt x="2530" y="793"/>
                  <a:pt x="2530" y="793"/>
                  <a:pt x="2530" y="793"/>
                </a:cubicBezTo>
                <a:cubicBezTo>
                  <a:pt x="2527" y="794"/>
                  <a:pt x="2525" y="796"/>
                  <a:pt x="2523" y="797"/>
                </a:cubicBezTo>
                <a:cubicBezTo>
                  <a:pt x="2522" y="798"/>
                  <a:pt x="2520" y="796"/>
                  <a:pt x="2520" y="795"/>
                </a:cubicBezTo>
                <a:cubicBezTo>
                  <a:pt x="2520" y="794"/>
                  <a:pt x="2520" y="794"/>
                  <a:pt x="2520" y="793"/>
                </a:cubicBezTo>
                <a:cubicBezTo>
                  <a:pt x="2519" y="794"/>
                  <a:pt x="2519" y="794"/>
                  <a:pt x="2519" y="794"/>
                </a:cubicBezTo>
                <a:cubicBezTo>
                  <a:pt x="2519" y="792"/>
                  <a:pt x="2519" y="786"/>
                  <a:pt x="2519" y="784"/>
                </a:cubicBezTo>
                <a:cubicBezTo>
                  <a:pt x="2519" y="783"/>
                  <a:pt x="2518" y="782"/>
                  <a:pt x="2518" y="781"/>
                </a:cubicBezTo>
                <a:cubicBezTo>
                  <a:pt x="2515" y="778"/>
                  <a:pt x="2512" y="778"/>
                  <a:pt x="2508" y="777"/>
                </a:cubicBezTo>
                <a:cubicBezTo>
                  <a:pt x="2497" y="777"/>
                  <a:pt x="2497" y="777"/>
                  <a:pt x="2497" y="777"/>
                </a:cubicBezTo>
                <a:cubicBezTo>
                  <a:pt x="2496" y="777"/>
                  <a:pt x="2496" y="777"/>
                  <a:pt x="2495" y="776"/>
                </a:cubicBezTo>
                <a:cubicBezTo>
                  <a:pt x="2495" y="776"/>
                  <a:pt x="2495" y="776"/>
                  <a:pt x="2495" y="776"/>
                </a:cubicBezTo>
                <a:cubicBezTo>
                  <a:pt x="2495" y="776"/>
                  <a:pt x="2495" y="775"/>
                  <a:pt x="2495" y="775"/>
                </a:cubicBezTo>
                <a:cubicBezTo>
                  <a:pt x="2495" y="774"/>
                  <a:pt x="2495" y="773"/>
                  <a:pt x="2495" y="773"/>
                </a:cubicBezTo>
                <a:cubicBezTo>
                  <a:pt x="2495" y="772"/>
                  <a:pt x="2495" y="771"/>
                  <a:pt x="2496" y="770"/>
                </a:cubicBezTo>
                <a:cubicBezTo>
                  <a:pt x="2496" y="764"/>
                  <a:pt x="2497" y="757"/>
                  <a:pt x="2495" y="751"/>
                </a:cubicBezTo>
                <a:cubicBezTo>
                  <a:pt x="2495" y="751"/>
                  <a:pt x="2495" y="750"/>
                  <a:pt x="2495" y="750"/>
                </a:cubicBezTo>
                <a:cubicBezTo>
                  <a:pt x="2494" y="749"/>
                  <a:pt x="2493" y="750"/>
                  <a:pt x="2492" y="751"/>
                </a:cubicBezTo>
                <a:cubicBezTo>
                  <a:pt x="2489" y="753"/>
                  <a:pt x="2484" y="755"/>
                  <a:pt x="2480" y="755"/>
                </a:cubicBezTo>
                <a:cubicBezTo>
                  <a:pt x="2476" y="758"/>
                  <a:pt x="2474" y="762"/>
                  <a:pt x="2473" y="768"/>
                </a:cubicBezTo>
                <a:cubicBezTo>
                  <a:pt x="2473" y="771"/>
                  <a:pt x="2469" y="775"/>
                  <a:pt x="2466" y="776"/>
                </a:cubicBezTo>
                <a:cubicBezTo>
                  <a:pt x="2464" y="777"/>
                  <a:pt x="2463" y="780"/>
                  <a:pt x="2461" y="782"/>
                </a:cubicBezTo>
                <a:cubicBezTo>
                  <a:pt x="2464" y="788"/>
                  <a:pt x="2469" y="794"/>
                  <a:pt x="2472" y="801"/>
                </a:cubicBezTo>
                <a:cubicBezTo>
                  <a:pt x="2466" y="800"/>
                  <a:pt x="2461" y="799"/>
                  <a:pt x="2455" y="799"/>
                </a:cubicBezTo>
                <a:cubicBezTo>
                  <a:pt x="2454" y="800"/>
                  <a:pt x="2452" y="798"/>
                  <a:pt x="2451" y="798"/>
                </a:cubicBezTo>
                <a:cubicBezTo>
                  <a:pt x="2450" y="797"/>
                  <a:pt x="2449" y="797"/>
                  <a:pt x="2449" y="797"/>
                </a:cubicBezTo>
                <a:cubicBezTo>
                  <a:pt x="2449" y="797"/>
                  <a:pt x="2448" y="797"/>
                  <a:pt x="2448" y="797"/>
                </a:cubicBezTo>
                <a:cubicBezTo>
                  <a:pt x="2447" y="797"/>
                  <a:pt x="2445" y="799"/>
                  <a:pt x="2445" y="799"/>
                </a:cubicBezTo>
                <a:cubicBezTo>
                  <a:pt x="2443" y="800"/>
                  <a:pt x="2441" y="800"/>
                  <a:pt x="2440" y="798"/>
                </a:cubicBezTo>
                <a:cubicBezTo>
                  <a:pt x="2440" y="798"/>
                  <a:pt x="2439" y="797"/>
                  <a:pt x="2439" y="797"/>
                </a:cubicBezTo>
                <a:cubicBezTo>
                  <a:pt x="2439" y="797"/>
                  <a:pt x="2439" y="797"/>
                  <a:pt x="2439" y="796"/>
                </a:cubicBezTo>
                <a:cubicBezTo>
                  <a:pt x="2436" y="794"/>
                  <a:pt x="2438" y="790"/>
                  <a:pt x="2439" y="787"/>
                </a:cubicBezTo>
                <a:cubicBezTo>
                  <a:pt x="2437" y="785"/>
                  <a:pt x="2434" y="786"/>
                  <a:pt x="2433" y="785"/>
                </a:cubicBezTo>
                <a:cubicBezTo>
                  <a:pt x="2432" y="785"/>
                  <a:pt x="2432" y="784"/>
                  <a:pt x="2431" y="784"/>
                </a:cubicBezTo>
                <a:cubicBezTo>
                  <a:pt x="2431" y="783"/>
                  <a:pt x="2430" y="783"/>
                  <a:pt x="2429" y="782"/>
                </a:cubicBezTo>
                <a:cubicBezTo>
                  <a:pt x="2427" y="780"/>
                  <a:pt x="2427" y="777"/>
                  <a:pt x="2427" y="773"/>
                </a:cubicBezTo>
                <a:cubicBezTo>
                  <a:pt x="2426" y="770"/>
                  <a:pt x="2427" y="766"/>
                  <a:pt x="2427" y="764"/>
                </a:cubicBezTo>
                <a:cubicBezTo>
                  <a:pt x="2427" y="761"/>
                  <a:pt x="2426" y="758"/>
                  <a:pt x="2425" y="755"/>
                </a:cubicBezTo>
                <a:cubicBezTo>
                  <a:pt x="2425" y="755"/>
                  <a:pt x="2425" y="755"/>
                  <a:pt x="2425" y="755"/>
                </a:cubicBezTo>
                <a:cubicBezTo>
                  <a:pt x="2419" y="755"/>
                  <a:pt x="2412" y="755"/>
                  <a:pt x="2406" y="754"/>
                </a:cubicBezTo>
                <a:cubicBezTo>
                  <a:pt x="2397" y="758"/>
                  <a:pt x="2391" y="767"/>
                  <a:pt x="2385" y="775"/>
                </a:cubicBezTo>
                <a:cubicBezTo>
                  <a:pt x="2383" y="777"/>
                  <a:pt x="2381" y="780"/>
                  <a:pt x="2381" y="782"/>
                </a:cubicBezTo>
                <a:cubicBezTo>
                  <a:pt x="2380" y="793"/>
                  <a:pt x="2380" y="793"/>
                  <a:pt x="2380" y="793"/>
                </a:cubicBezTo>
                <a:cubicBezTo>
                  <a:pt x="2377" y="799"/>
                  <a:pt x="2375" y="807"/>
                  <a:pt x="2372" y="813"/>
                </a:cubicBezTo>
                <a:cubicBezTo>
                  <a:pt x="2371" y="815"/>
                  <a:pt x="2369" y="816"/>
                  <a:pt x="2367" y="816"/>
                </a:cubicBezTo>
                <a:cubicBezTo>
                  <a:pt x="2358" y="816"/>
                  <a:pt x="2353" y="821"/>
                  <a:pt x="2352" y="826"/>
                </a:cubicBezTo>
                <a:cubicBezTo>
                  <a:pt x="2351" y="830"/>
                  <a:pt x="2348" y="832"/>
                  <a:pt x="2345" y="834"/>
                </a:cubicBezTo>
                <a:cubicBezTo>
                  <a:pt x="2344" y="835"/>
                  <a:pt x="2343" y="833"/>
                  <a:pt x="2342" y="832"/>
                </a:cubicBezTo>
                <a:cubicBezTo>
                  <a:pt x="2342" y="831"/>
                  <a:pt x="2342" y="831"/>
                  <a:pt x="2341" y="830"/>
                </a:cubicBezTo>
                <a:cubicBezTo>
                  <a:pt x="2341" y="830"/>
                  <a:pt x="2341" y="831"/>
                  <a:pt x="2341" y="831"/>
                </a:cubicBezTo>
                <a:cubicBezTo>
                  <a:pt x="2340" y="830"/>
                  <a:pt x="2340" y="827"/>
                  <a:pt x="2338" y="825"/>
                </a:cubicBezTo>
                <a:cubicBezTo>
                  <a:pt x="2338" y="825"/>
                  <a:pt x="2338" y="825"/>
                  <a:pt x="2338" y="825"/>
                </a:cubicBezTo>
                <a:cubicBezTo>
                  <a:pt x="2337" y="825"/>
                  <a:pt x="2337" y="824"/>
                  <a:pt x="2337" y="824"/>
                </a:cubicBezTo>
                <a:cubicBezTo>
                  <a:pt x="2328" y="817"/>
                  <a:pt x="2316" y="809"/>
                  <a:pt x="2309" y="797"/>
                </a:cubicBezTo>
                <a:cubicBezTo>
                  <a:pt x="2304" y="799"/>
                  <a:pt x="2299" y="802"/>
                  <a:pt x="2294" y="803"/>
                </a:cubicBezTo>
                <a:cubicBezTo>
                  <a:pt x="2292" y="804"/>
                  <a:pt x="2290" y="803"/>
                  <a:pt x="2288" y="802"/>
                </a:cubicBezTo>
                <a:cubicBezTo>
                  <a:pt x="2288" y="802"/>
                  <a:pt x="2287" y="802"/>
                  <a:pt x="2287" y="802"/>
                </a:cubicBezTo>
                <a:cubicBezTo>
                  <a:pt x="2287" y="801"/>
                  <a:pt x="2287" y="798"/>
                  <a:pt x="2287" y="796"/>
                </a:cubicBezTo>
                <a:cubicBezTo>
                  <a:pt x="2287" y="794"/>
                  <a:pt x="2286" y="792"/>
                  <a:pt x="2286" y="790"/>
                </a:cubicBezTo>
                <a:cubicBezTo>
                  <a:pt x="2282" y="779"/>
                  <a:pt x="2279" y="767"/>
                  <a:pt x="2274" y="757"/>
                </a:cubicBezTo>
                <a:cubicBezTo>
                  <a:pt x="2271" y="754"/>
                  <a:pt x="2270" y="749"/>
                  <a:pt x="2267" y="747"/>
                </a:cubicBezTo>
                <a:cubicBezTo>
                  <a:pt x="2266" y="747"/>
                  <a:pt x="2266" y="747"/>
                  <a:pt x="2265" y="747"/>
                </a:cubicBezTo>
                <a:cubicBezTo>
                  <a:pt x="2245" y="742"/>
                  <a:pt x="2227" y="750"/>
                  <a:pt x="2210" y="754"/>
                </a:cubicBezTo>
                <a:cubicBezTo>
                  <a:pt x="2202" y="751"/>
                  <a:pt x="2195" y="748"/>
                  <a:pt x="2187" y="744"/>
                </a:cubicBezTo>
                <a:cubicBezTo>
                  <a:pt x="2187" y="744"/>
                  <a:pt x="2186" y="744"/>
                  <a:pt x="2186" y="744"/>
                </a:cubicBezTo>
                <a:cubicBezTo>
                  <a:pt x="2186" y="744"/>
                  <a:pt x="2185" y="745"/>
                  <a:pt x="2185" y="746"/>
                </a:cubicBezTo>
                <a:cubicBezTo>
                  <a:pt x="2185" y="745"/>
                  <a:pt x="2186" y="744"/>
                  <a:pt x="2186" y="744"/>
                </a:cubicBezTo>
                <a:cubicBezTo>
                  <a:pt x="2185" y="743"/>
                  <a:pt x="2184" y="743"/>
                  <a:pt x="2184" y="743"/>
                </a:cubicBezTo>
                <a:cubicBezTo>
                  <a:pt x="2176" y="739"/>
                  <a:pt x="2168" y="736"/>
                  <a:pt x="2159" y="733"/>
                </a:cubicBezTo>
                <a:cubicBezTo>
                  <a:pt x="2138" y="732"/>
                  <a:pt x="2115" y="733"/>
                  <a:pt x="2094" y="732"/>
                </a:cubicBezTo>
                <a:cubicBezTo>
                  <a:pt x="2096" y="706"/>
                  <a:pt x="2096" y="706"/>
                  <a:pt x="2096" y="706"/>
                </a:cubicBezTo>
                <a:cubicBezTo>
                  <a:pt x="2097" y="705"/>
                  <a:pt x="2098" y="703"/>
                  <a:pt x="2100" y="704"/>
                </a:cubicBezTo>
                <a:cubicBezTo>
                  <a:pt x="2105" y="707"/>
                  <a:pt x="2111" y="710"/>
                  <a:pt x="2117" y="712"/>
                </a:cubicBezTo>
                <a:cubicBezTo>
                  <a:pt x="2126" y="711"/>
                  <a:pt x="2131" y="706"/>
                  <a:pt x="2133" y="698"/>
                </a:cubicBezTo>
                <a:cubicBezTo>
                  <a:pt x="2133" y="698"/>
                  <a:pt x="2133" y="698"/>
                  <a:pt x="2133" y="698"/>
                </a:cubicBezTo>
                <a:cubicBezTo>
                  <a:pt x="2133" y="697"/>
                  <a:pt x="2132" y="696"/>
                  <a:pt x="2132" y="695"/>
                </a:cubicBezTo>
                <a:cubicBezTo>
                  <a:pt x="2130" y="686"/>
                  <a:pt x="2130" y="686"/>
                  <a:pt x="2130" y="686"/>
                </a:cubicBezTo>
                <a:cubicBezTo>
                  <a:pt x="2127" y="675"/>
                  <a:pt x="2128" y="662"/>
                  <a:pt x="2133" y="655"/>
                </a:cubicBezTo>
                <a:cubicBezTo>
                  <a:pt x="2133" y="655"/>
                  <a:pt x="2133" y="655"/>
                  <a:pt x="2133" y="655"/>
                </a:cubicBezTo>
                <a:cubicBezTo>
                  <a:pt x="2133" y="653"/>
                  <a:pt x="2132" y="650"/>
                  <a:pt x="2132" y="648"/>
                </a:cubicBezTo>
                <a:cubicBezTo>
                  <a:pt x="2131" y="645"/>
                  <a:pt x="2128" y="644"/>
                  <a:pt x="2127" y="641"/>
                </a:cubicBezTo>
                <a:cubicBezTo>
                  <a:pt x="2127" y="641"/>
                  <a:pt x="2127" y="641"/>
                  <a:pt x="2127" y="641"/>
                </a:cubicBezTo>
                <a:cubicBezTo>
                  <a:pt x="2126" y="640"/>
                  <a:pt x="2126" y="639"/>
                  <a:pt x="2126" y="638"/>
                </a:cubicBezTo>
                <a:cubicBezTo>
                  <a:pt x="2126" y="631"/>
                  <a:pt x="2126" y="624"/>
                  <a:pt x="2125" y="618"/>
                </a:cubicBezTo>
                <a:cubicBezTo>
                  <a:pt x="2125" y="616"/>
                  <a:pt x="2124" y="614"/>
                  <a:pt x="2122" y="612"/>
                </a:cubicBezTo>
                <a:cubicBezTo>
                  <a:pt x="2114" y="608"/>
                  <a:pt x="2107" y="603"/>
                  <a:pt x="2100" y="598"/>
                </a:cubicBezTo>
                <a:cubicBezTo>
                  <a:pt x="2094" y="595"/>
                  <a:pt x="2088" y="591"/>
                  <a:pt x="2082" y="588"/>
                </a:cubicBezTo>
                <a:cubicBezTo>
                  <a:pt x="2076" y="587"/>
                  <a:pt x="2072" y="584"/>
                  <a:pt x="2069" y="581"/>
                </a:cubicBezTo>
                <a:cubicBezTo>
                  <a:pt x="2057" y="575"/>
                  <a:pt x="2057" y="575"/>
                  <a:pt x="2057" y="575"/>
                </a:cubicBezTo>
                <a:cubicBezTo>
                  <a:pt x="2054" y="573"/>
                  <a:pt x="2057" y="569"/>
                  <a:pt x="2058" y="567"/>
                </a:cubicBezTo>
                <a:cubicBezTo>
                  <a:pt x="2061" y="557"/>
                  <a:pt x="2061" y="557"/>
                  <a:pt x="2061" y="557"/>
                </a:cubicBezTo>
                <a:cubicBezTo>
                  <a:pt x="2061" y="556"/>
                  <a:pt x="2061" y="556"/>
                  <a:pt x="2061" y="556"/>
                </a:cubicBezTo>
                <a:cubicBezTo>
                  <a:pt x="2057" y="554"/>
                  <a:pt x="2053" y="552"/>
                  <a:pt x="2049" y="551"/>
                </a:cubicBezTo>
                <a:cubicBezTo>
                  <a:pt x="2049" y="551"/>
                  <a:pt x="2049" y="551"/>
                  <a:pt x="2048" y="551"/>
                </a:cubicBezTo>
                <a:cubicBezTo>
                  <a:pt x="2048" y="550"/>
                  <a:pt x="2048" y="550"/>
                  <a:pt x="2048" y="550"/>
                </a:cubicBezTo>
                <a:cubicBezTo>
                  <a:pt x="2044" y="549"/>
                  <a:pt x="2040" y="547"/>
                  <a:pt x="2036" y="546"/>
                </a:cubicBezTo>
                <a:cubicBezTo>
                  <a:pt x="2033" y="553"/>
                  <a:pt x="2029" y="561"/>
                  <a:pt x="2027" y="569"/>
                </a:cubicBezTo>
                <a:cubicBezTo>
                  <a:pt x="2028" y="580"/>
                  <a:pt x="2028" y="580"/>
                  <a:pt x="2028" y="580"/>
                </a:cubicBezTo>
                <a:cubicBezTo>
                  <a:pt x="2029" y="586"/>
                  <a:pt x="2026" y="591"/>
                  <a:pt x="2022" y="593"/>
                </a:cubicBezTo>
                <a:cubicBezTo>
                  <a:pt x="2016" y="593"/>
                  <a:pt x="2016" y="593"/>
                  <a:pt x="2016" y="593"/>
                </a:cubicBezTo>
                <a:cubicBezTo>
                  <a:pt x="2016" y="593"/>
                  <a:pt x="2016" y="593"/>
                  <a:pt x="2016" y="593"/>
                </a:cubicBezTo>
                <a:cubicBezTo>
                  <a:pt x="2015" y="593"/>
                  <a:pt x="2013" y="592"/>
                  <a:pt x="2013" y="591"/>
                </a:cubicBezTo>
                <a:cubicBezTo>
                  <a:pt x="2008" y="587"/>
                  <a:pt x="2008" y="587"/>
                  <a:pt x="2008" y="587"/>
                </a:cubicBezTo>
                <a:cubicBezTo>
                  <a:pt x="2007" y="583"/>
                  <a:pt x="2009" y="581"/>
                  <a:pt x="2011" y="578"/>
                </a:cubicBezTo>
                <a:cubicBezTo>
                  <a:pt x="2006" y="578"/>
                  <a:pt x="2002" y="577"/>
                  <a:pt x="1998" y="576"/>
                </a:cubicBezTo>
                <a:cubicBezTo>
                  <a:pt x="1998" y="576"/>
                  <a:pt x="1999" y="576"/>
                  <a:pt x="1999" y="575"/>
                </a:cubicBezTo>
                <a:cubicBezTo>
                  <a:pt x="1997" y="575"/>
                  <a:pt x="1996" y="574"/>
                  <a:pt x="1995" y="574"/>
                </a:cubicBezTo>
                <a:cubicBezTo>
                  <a:pt x="1996" y="569"/>
                  <a:pt x="1997" y="563"/>
                  <a:pt x="1998" y="559"/>
                </a:cubicBezTo>
                <a:cubicBezTo>
                  <a:pt x="1995" y="558"/>
                  <a:pt x="1995" y="558"/>
                  <a:pt x="1995" y="558"/>
                </a:cubicBezTo>
                <a:cubicBezTo>
                  <a:pt x="1992" y="557"/>
                  <a:pt x="1990" y="557"/>
                  <a:pt x="1989" y="556"/>
                </a:cubicBezTo>
                <a:cubicBezTo>
                  <a:pt x="1989" y="556"/>
                  <a:pt x="1989" y="555"/>
                  <a:pt x="1989" y="555"/>
                </a:cubicBezTo>
                <a:cubicBezTo>
                  <a:pt x="1984" y="553"/>
                  <a:pt x="1984" y="553"/>
                  <a:pt x="1984" y="553"/>
                </a:cubicBezTo>
                <a:cubicBezTo>
                  <a:pt x="1991" y="529"/>
                  <a:pt x="1991" y="529"/>
                  <a:pt x="1991" y="529"/>
                </a:cubicBezTo>
                <a:cubicBezTo>
                  <a:pt x="1991" y="521"/>
                  <a:pt x="1992" y="515"/>
                  <a:pt x="1994" y="510"/>
                </a:cubicBezTo>
                <a:cubicBezTo>
                  <a:pt x="1997" y="498"/>
                  <a:pt x="1999" y="485"/>
                  <a:pt x="2005" y="476"/>
                </a:cubicBezTo>
                <a:cubicBezTo>
                  <a:pt x="2004" y="475"/>
                  <a:pt x="2004" y="473"/>
                  <a:pt x="2003" y="472"/>
                </a:cubicBezTo>
                <a:cubicBezTo>
                  <a:pt x="2002" y="473"/>
                  <a:pt x="2001" y="475"/>
                  <a:pt x="2000" y="476"/>
                </a:cubicBezTo>
                <a:cubicBezTo>
                  <a:pt x="1995" y="475"/>
                  <a:pt x="1995" y="475"/>
                  <a:pt x="1995" y="475"/>
                </a:cubicBezTo>
                <a:cubicBezTo>
                  <a:pt x="1993" y="476"/>
                  <a:pt x="1990" y="475"/>
                  <a:pt x="1987" y="474"/>
                </a:cubicBezTo>
                <a:cubicBezTo>
                  <a:pt x="1982" y="473"/>
                  <a:pt x="1982" y="473"/>
                  <a:pt x="1982" y="473"/>
                </a:cubicBezTo>
                <a:cubicBezTo>
                  <a:pt x="1983" y="471"/>
                  <a:pt x="1983" y="468"/>
                  <a:pt x="1984" y="465"/>
                </a:cubicBezTo>
                <a:cubicBezTo>
                  <a:pt x="1987" y="455"/>
                  <a:pt x="1991" y="446"/>
                  <a:pt x="1994" y="436"/>
                </a:cubicBezTo>
                <a:cubicBezTo>
                  <a:pt x="1994" y="435"/>
                  <a:pt x="1994" y="433"/>
                  <a:pt x="1994" y="432"/>
                </a:cubicBezTo>
                <a:cubicBezTo>
                  <a:pt x="1989" y="422"/>
                  <a:pt x="1989" y="422"/>
                  <a:pt x="1989" y="422"/>
                </a:cubicBezTo>
                <a:cubicBezTo>
                  <a:pt x="1988" y="422"/>
                  <a:pt x="1986" y="421"/>
                  <a:pt x="1984" y="420"/>
                </a:cubicBezTo>
                <a:cubicBezTo>
                  <a:pt x="1983" y="420"/>
                  <a:pt x="1983" y="419"/>
                  <a:pt x="1982" y="418"/>
                </a:cubicBezTo>
                <a:cubicBezTo>
                  <a:pt x="1980" y="416"/>
                  <a:pt x="1977" y="412"/>
                  <a:pt x="1976" y="408"/>
                </a:cubicBezTo>
                <a:cubicBezTo>
                  <a:pt x="1976" y="406"/>
                  <a:pt x="1975" y="404"/>
                  <a:pt x="1975" y="402"/>
                </a:cubicBezTo>
                <a:cubicBezTo>
                  <a:pt x="1976" y="396"/>
                  <a:pt x="1978" y="391"/>
                  <a:pt x="1978" y="384"/>
                </a:cubicBezTo>
                <a:cubicBezTo>
                  <a:pt x="1979" y="382"/>
                  <a:pt x="1981" y="378"/>
                  <a:pt x="1982" y="376"/>
                </a:cubicBezTo>
                <a:cubicBezTo>
                  <a:pt x="1981" y="376"/>
                  <a:pt x="1981" y="376"/>
                  <a:pt x="1981" y="376"/>
                </a:cubicBezTo>
                <a:cubicBezTo>
                  <a:pt x="1976" y="377"/>
                  <a:pt x="1976" y="377"/>
                  <a:pt x="1976" y="377"/>
                </a:cubicBezTo>
                <a:cubicBezTo>
                  <a:pt x="1975" y="377"/>
                  <a:pt x="1975" y="377"/>
                  <a:pt x="1974" y="377"/>
                </a:cubicBezTo>
                <a:cubicBezTo>
                  <a:pt x="1968" y="379"/>
                  <a:pt x="1968" y="379"/>
                  <a:pt x="1968" y="379"/>
                </a:cubicBezTo>
                <a:cubicBezTo>
                  <a:pt x="1968" y="378"/>
                  <a:pt x="1968" y="376"/>
                  <a:pt x="1967" y="375"/>
                </a:cubicBezTo>
                <a:cubicBezTo>
                  <a:pt x="1967" y="375"/>
                  <a:pt x="1967" y="375"/>
                  <a:pt x="1967" y="375"/>
                </a:cubicBezTo>
                <a:cubicBezTo>
                  <a:pt x="1966" y="374"/>
                  <a:pt x="1965" y="374"/>
                  <a:pt x="1963" y="374"/>
                </a:cubicBezTo>
                <a:cubicBezTo>
                  <a:pt x="1963" y="374"/>
                  <a:pt x="1963" y="374"/>
                  <a:pt x="1963" y="374"/>
                </a:cubicBezTo>
                <a:cubicBezTo>
                  <a:pt x="1960" y="375"/>
                  <a:pt x="1958" y="375"/>
                  <a:pt x="1955" y="376"/>
                </a:cubicBezTo>
                <a:cubicBezTo>
                  <a:pt x="1954" y="376"/>
                  <a:pt x="1953" y="373"/>
                  <a:pt x="1951" y="372"/>
                </a:cubicBezTo>
                <a:cubicBezTo>
                  <a:pt x="1951" y="371"/>
                  <a:pt x="1950" y="370"/>
                  <a:pt x="1951" y="369"/>
                </a:cubicBezTo>
                <a:cubicBezTo>
                  <a:pt x="1954" y="367"/>
                  <a:pt x="1951" y="363"/>
                  <a:pt x="1949" y="362"/>
                </a:cubicBezTo>
                <a:cubicBezTo>
                  <a:pt x="1950" y="356"/>
                  <a:pt x="1951" y="351"/>
                  <a:pt x="1951" y="346"/>
                </a:cubicBezTo>
                <a:cubicBezTo>
                  <a:pt x="1954" y="346"/>
                  <a:pt x="1957" y="347"/>
                  <a:pt x="1960" y="347"/>
                </a:cubicBezTo>
                <a:cubicBezTo>
                  <a:pt x="1961" y="347"/>
                  <a:pt x="1963" y="347"/>
                  <a:pt x="1963" y="347"/>
                </a:cubicBezTo>
                <a:cubicBezTo>
                  <a:pt x="1963" y="344"/>
                  <a:pt x="1963" y="341"/>
                  <a:pt x="1963" y="338"/>
                </a:cubicBezTo>
                <a:cubicBezTo>
                  <a:pt x="1956" y="327"/>
                  <a:pt x="1956" y="327"/>
                  <a:pt x="1956" y="327"/>
                </a:cubicBezTo>
                <a:cubicBezTo>
                  <a:pt x="1953" y="329"/>
                  <a:pt x="1950" y="330"/>
                  <a:pt x="1946" y="332"/>
                </a:cubicBezTo>
                <a:cubicBezTo>
                  <a:pt x="1944" y="332"/>
                  <a:pt x="1942" y="333"/>
                  <a:pt x="1939" y="333"/>
                </a:cubicBezTo>
                <a:cubicBezTo>
                  <a:pt x="1938" y="333"/>
                  <a:pt x="1937" y="333"/>
                  <a:pt x="1936" y="334"/>
                </a:cubicBezTo>
                <a:cubicBezTo>
                  <a:pt x="1936" y="334"/>
                  <a:pt x="1936" y="333"/>
                  <a:pt x="1936" y="333"/>
                </a:cubicBezTo>
                <a:cubicBezTo>
                  <a:pt x="1934" y="331"/>
                  <a:pt x="1933" y="327"/>
                  <a:pt x="1932" y="324"/>
                </a:cubicBezTo>
                <a:cubicBezTo>
                  <a:pt x="1931" y="317"/>
                  <a:pt x="1929" y="310"/>
                  <a:pt x="1929" y="302"/>
                </a:cubicBezTo>
                <a:cubicBezTo>
                  <a:pt x="1930" y="295"/>
                  <a:pt x="1930" y="295"/>
                  <a:pt x="1930" y="295"/>
                </a:cubicBezTo>
                <a:cubicBezTo>
                  <a:pt x="1931" y="293"/>
                  <a:pt x="1927" y="291"/>
                  <a:pt x="1927" y="289"/>
                </a:cubicBezTo>
                <a:cubicBezTo>
                  <a:pt x="1932" y="277"/>
                  <a:pt x="1932" y="277"/>
                  <a:pt x="1932" y="277"/>
                </a:cubicBezTo>
                <a:cubicBezTo>
                  <a:pt x="1928" y="275"/>
                  <a:pt x="1924" y="273"/>
                  <a:pt x="1919" y="271"/>
                </a:cubicBezTo>
                <a:cubicBezTo>
                  <a:pt x="1919" y="271"/>
                  <a:pt x="1919" y="271"/>
                  <a:pt x="1919" y="270"/>
                </a:cubicBezTo>
                <a:cubicBezTo>
                  <a:pt x="1917" y="269"/>
                  <a:pt x="1917" y="269"/>
                  <a:pt x="1917" y="269"/>
                </a:cubicBezTo>
                <a:cubicBezTo>
                  <a:pt x="1916" y="264"/>
                  <a:pt x="1915" y="260"/>
                  <a:pt x="1913" y="256"/>
                </a:cubicBezTo>
                <a:cubicBezTo>
                  <a:pt x="1910" y="249"/>
                  <a:pt x="1908" y="243"/>
                  <a:pt x="1903" y="237"/>
                </a:cubicBezTo>
                <a:cubicBezTo>
                  <a:pt x="1902" y="236"/>
                  <a:pt x="1901" y="234"/>
                  <a:pt x="1899" y="232"/>
                </a:cubicBezTo>
                <a:cubicBezTo>
                  <a:pt x="1897" y="232"/>
                  <a:pt x="1896" y="231"/>
                  <a:pt x="1894" y="231"/>
                </a:cubicBezTo>
                <a:cubicBezTo>
                  <a:pt x="1884" y="234"/>
                  <a:pt x="1884" y="234"/>
                  <a:pt x="1884" y="234"/>
                </a:cubicBezTo>
                <a:cubicBezTo>
                  <a:pt x="1884" y="234"/>
                  <a:pt x="1884" y="234"/>
                  <a:pt x="1884" y="234"/>
                </a:cubicBezTo>
                <a:cubicBezTo>
                  <a:pt x="1883" y="233"/>
                  <a:pt x="1882" y="232"/>
                  <a:pt x="1881" y="232"/>
                </a:cubicBezTo>
                <a:cubicBezTo>
                  <a:pt x="1879" y="230"/>
                  <a:pt x="1879" y="230"/>
                  <a:pt x="1879" y="230"/>
                </a:cubicBezTo>
                <a:cubicBezTo>
                  <a:pt x="1876" y="227"/>
                  <a:pt x="1872" y="225"/>
                  <a:pt x="1868" y="223"/>
                </a:cubicBezTo>
                <a:cubicBezTo>
                  <a:pt x="1866" y="221"/>
                  <a:pt x="1866" y="221"/>
                  <a:pt x="1866" y="221"/>
                </a:cubicBezTo>
                <a:cubicBezTo>
                  <a:pt x="1866" y="221"/>
                  <a:pt x="1865" y="221"/>
                  <a:pt x="1865" y="221"/>
                </a:cubicBezTo>
                <a:cubicBezTo>
                  <a:pt x="1862" y="217"/>
                  <a:pt x="1858" y="213"/>
                  <a:pt x="1853" y="210"/>
                </a:cubicBezTo>
                <a:cubicBezTo>
                  <a:pt x="1839" y="203"/>
                  <a:pt x="1823" y="197"/>
                  <a:pt x="1809" y="189"/>
                </a:cubicBezTo>
                <a:cubicBezTo>
                  <a:pt x="1807" y="188"/>
                  <a:pt x="1805" y="188"/>
                  <a:pt x="1803" y="189"/>
                </a:cubicBezTo>
                <a:cubicBezTo>
                  <a:pt x="1800" y="187"/>
                  <a:pt x="1797" y="184"/>
                  <a:pt x="1796" y="182"/>
                </a:cubicBezTo>
                <a:cubicBezTo>
                  <a:pt x="1793" y="183"/>
                  <a:pt x="1791" y="183"/>
                  <a:pt x="1788" y="183"/>
                </a:cubicBezTo>
                <a:cubicBezTo>
                  <a:pt x="1781" y="183"/>
                  <a:pt x="1772" y="184"/>
                  <a:pt x="1765" y="183"/>
                </a:cubicBezTo>
                <a:cubicBezTo>
                  <a:pt x="1764" y="183"/>
                  <a:pt x="1763" y="183"/>
                  <a:pt x="1763" y="183"/>
                </a:cubicBezTo>
                <a:cubicBezTo>
                  <a:pt x="1754" y="156"/>
                  <a:pt x="1754" y="156"/>
                  <a:pt x="1754" y="156"/>
                </a:cubicBezTo>
                <a:cubicBezTo>
                  <a:pt x="1750" y="152"/>
                  <a:pt x="1750" y="152"/>
                  <a:pt x="1750" y="152"/>
                </a:cubicBezTo>
                <a:cubicBezTo>
                  <a:pt x="1748" y="151"/>
                  <a:pt x="1747" y="150"/>
                  <a:pt x="1746" y="150"/>
                </a:cubicBezTo>
                <a:cubicBezTo>
                  <a:pt x="1746" y="150"/>
                  <a:pt x="1745" y="151"/>
                  <a:pt x="1745" y="151"/>
                </a:cubicBezTo>
                <a:cubicBezTo>
                  <a:pt x="1743" y="154"/>
                  <a:pt x="1743" y="157"/>
                  <a:pt x="1742" y="160"/>
                </a:cubicBezTo>
                <a:cubicBezTo>
                  <a:pt x="1743" y="157"/>
                  <a:pt x="1743" y="154"/>
                  <a:pt x="1745" y="151"/>
                </a:cubicBezTo>
                <a:cubicBezTo>
                  <a:pt x="1745" y="151"/>
                  <a:pt x="1746" y="150"/>
                  <a:pt x="1746" y="150"/>
                </a:cubicBezTo>
                <a:cubicBezTo>
                  <a:pt x="1746" y="150"/>
                  <a:pt x="1746" y="149"/>
                  <a:pt x="1746" y="148"/>
                </a:cubicBezTo>
                <a:cubicBezTo>
                  <a:pt x="1744" y="147"/>
                  <a:pt x="1744" y="147"/>
                  <a:pt x="1744" y="147"/>
                </a:cubicBezTo>
                <a:cubicBezTo>
                  <a:pt x="1742" y="145"/>
                  <a:pt x="1740" y="144"/>
                  <a:pt x="1738" y="142"/>
                </a:cubicBezTo>
                <a:cubicBezTo>
                  <a:pt x="1738" y="142"/>
                  <a:pt x="1737" y="142"/>
                  <a:pt x="1737" y="142"/>
                </a:cubicBezTo>
                <a:cubicBezTo>
                  <a:pt x="1732" y="137"/>
                  <a:pt x="1728" y="132"/>
                  <a:pt x="1726" y="124"/>
                </a:cubicBezTo>
                <a:cubicBezTo>
                  <a:pt x="1727" y="120"/>
                  <a:pt x="1729" y="116"/>
                  <a:pt x="1729" y="110"/>
                </a:cubicBezTo>
                <a:cubicBezTo>
                  <a:pt x="1729" y="108"/>
                  <a:pt x="1729" y="106"/>
                  <a:pt x="1728" y="105"/>
                </a:cubicBezTo>
                <a:cubicBezTo>
                  <a:pt x="1726" y="104"/>
                  <a:pt x="1725" y="103"/>
                  <a:pt x="1724" y="101"/>
                </a:cubicBezTo>
                <a:cubicBezTo>
                  <a:pt x="1724" y="101"/>
                  <a:pt x="1724" y="98"/>
                  <a:pt x="1724" y="98"/>
                </a:cubicBezTo>
                <a:cubicBezTo>
                  <a:pt x="1724" y="97"/>
                  <a:pt x="1723" y="97"/>
                  <a:pt x="1722" y="96"/>
                </a:cubicBezTo>
                <a:cubicBezTo>
                  <a:pt x="1724" y="95"/>
                  <a:pt x="1723" y="93"/>
                  <a:pt x="1723" y="90"/>
                </a:cubicBezTo>
                <a:cubicBezTo>
                  <a:pt x="1724" y="90"/>
                  <a:pt x="1725" y="91"/>
                  <a:pt x="1725" y="91"/>
                </a:cubicBezTo>
                <a:cubicBezTo>
                  <a:pt x="1725" y="90"/>
                  <a:pt x="1724" y="89"/>
                  <a:pt x="1724" y="87"/>
                </a:cubicBezTo>
                <a:cubicBezTo>
                  <a:pt x="1721" y="81"/>
                  <a:pt x="1725" y="74"/>
                  <a:pt x="1729" y="71"/>
                </a:cubicBezTo>
                <a:cubicBezTo>
                  <a:pt x="1736" y="68"/>
                  <a:pt x="1742" y="64"/>
                  <a:pt x="1742" y="55"/>
                </a:cubicBezTo>
                <a:cubicBezTo>
                  <a:pt x="1743" y="55"/>
                  <a:pt x="1743" y="55"/>
                  <a:pt x="1743" y="55"/>
                </a:cubicBezTo>
                <a:cubicBezTo>
                  <a:pt x="1743" y="55"/>
                  <a:pt x="1743" y="55"/>
                  <a:pt x="1742" y="55"/>
                </a:cubicBezTo>
                <a:cubicBezTo>
                  <a:pt x="1741" y="54"/>
                  <a:pt x="1741" y="52"/>
                  <a:pt x="1741" y="51"/>
                </a:cubicBezTo>
                <a:cubicBezTo>
                  <a:pt x="1737" y="47"/>
                  <a:pt x="1733" y="43"/>
                  <a:pt x="1729" y="39"/>
                </a:cubicBezTo>
                <a:cubicBezTo>
                  <a:pt x="1727" y="36"/>
                  <a:pt x="1726" y="32"/>
                  <a:pt x="1722" y="30"/>
                </a:cubicBezTo>
                <a:cubicBezTo>
                  <a:pt x="1721" y="29"/>
                  <a:pt x="1720" y="29"/>
                  <a:pt x="1718" y="28"/>
                </a:cubicBezTo>
                <a:cubicBezTo>
                  <a:pt x="1714" y="27"/>
                  <a:pt x="1711" y="24"/>
                  <a:pt x="1709" y="20"/>
                </a:cubicBezTo>
                <a:cubicBezTo>
                  <a:pt x="1700" y="16"/>
                  <a:pt x="1686" y="13"/>
                  <a:pt x="1674" y="12"/>
                </a:cubicBezTo>
                <a:cubicBezTo>
                  <a:pt x="1672" y="12"/>
                  <a:pt x="1670" y="12"/>
                  <a:pt x="1668" y="12"/>
                </a:cubicBezTo>
                <a:cubicBezTo>
                  <a:pt x="1668" y="11"/>
                  <a:pt x="1667" y="11"/>
                  <a:pt x="1667" y="11"/>
                </a:cubicBezTo>
                <a:cubicBezTo>
                  <a:pt x="1662" y="8"/>
                  <a:pt x="1652" y="8"/>
                  <a:pt x="1647" y="7"/>
                </a:cubicBezTo>
                <a:cubicBezTo>
                  <a:pt x="1643" y="6"/>
                  <a:pt x="1633" y="0"/>
                  <a:pt x="1631" y="4"/>
                </a:cubicBezTo>
                <a:cubicBezTo>
                  <a:pt x="1627" y="14"/>
                  <a:pt x="1650" y="13"/>
                  <a:pt x="1655" y="14"/>
                </a:cubicBezTo>
                <a:cubicBezTo>
                  <a:pt x="1665" y="16"/>
                  <a:pt x="1673" y="20"/>
                  <a:pt x="1674" y="31"/>
                </a:cubicBezTo>
                <a:cubicBezTo>
                  <a:pt x="1676" y="50"/>
                  <a:pt x="1669" y="67"/>
                  <a:pt x="1675" y="86"/>
                </a:cubicBezTo>
                <a:cubicBezTo>
                  <a:pt x="1681" y="105"/>
                  <a:pt x="1692" y="125"/>
                  <a:pt x="1690" y="145"/>
                </a:cubicBezTo>
                <a:cubicBezTo>
                  <a:pt x="1688" y="159"/>
                  <a:pt x="1681" y="173"/>
                  <a:pt x="1685" y="186"/>
                </a:cubicBezTo>
                <a:cubicBezTo>
                  <a:pt x="1688" y="199"/>
                  <a:pt x="1689" y="212"/>
                  <a:pt x="1688" y="226"/>
                </a:cubicBezTo>
                <a:cubicBezTo>
                  <a:pt x="1688" y="238"/>
                  <a:pt x="1687" y="251"/>
                  <a:pt x="1689" y="263"/>
                </a:cubicBezTo>
                <a:cubicBezTo>
                  <a:pt x="1690" y="268"/>
                  <a:pt x="1692" y="272"/>
                  <a:pt x="1693" y="277"/>
                </a:cubicBezTo>
                <a:cubicBezTo>
                  <a:pt x="1695" y="283"/>
                  <a:pt x="1695" y="290"/>
                  <a:pt x="1695" y="296"/>
                </a:cubicBezTo>
                <a:cubicBezTo>
                  <a:pt x="1696" y="305"/>
                  <a:pt x="1696" y="314"/>
                  <a:pt x="1695" y="322"/>
                </a:cubicBezTo>
                <a:cubicBezTo>
                  <a:pt x="1693" y="330"/>
                  <a:pt x="1696" y="332"/>
                  <a:pt x="1697" y="339"/>
                </a:cubicBezTo>
                <a:cubicBezTo>
                  <a:pt x="1698" y="339"/>
                  <a:pt x="1701" y="342"/>
                  <a:pt x="1704" y="345"/>
                </a:cubicBezTo>
                <a:cubicBezTo>
                  <a:pt x="1703" y="344"/>
                  <a:pt x="1701" y="343"/>
                  <a:pt x="1700" y="343"/>
                </a:cubicBezTo>
                <a:cubicBezTo>
                  <a:pt x="1693" y="343"/>
                  <a:pt x="1692" y="355"/>
                  <a:pt x="1688" y="359"/>
                </a:cubicBezTo>
                <a:cubicBezTo>
                  <a:pt x="1685" y="362"/>
                  <a:pt x="1679" y="363"/>
                  <a:pt x="1676" y="366"/>
                </a:cubicBezTo>
                <a:cubicBezTo>
                  <a:pt x="1673" y="370"/>
                  <a:pt x="1673" y="372"/>
                  <a:pt x="1671" y="376"/>
                </a:cubicBezTo>
                <a:cubicBezTo>
                  <a:pt x="1669" y="379"/>
                  <a:pt x="1664" y="383"/>
                  <a:pt x="1661" y="386"/>
                </a:cubicBezTo>
                <a:cubicBezTo>
                  <a:pt x="1658" y="389"/>
                  <a:pt x="1657" y="391"/>
                  <a:pt x="1659" y="394"/>
                </a:cubicBezTo>
                <a:cubicBezTo>
                  <a:pt x="1660" y="396"/>
                  <a:pt x="1667" y="398"/>
                  <a:pt x="1669" y="400"/>
                </a:cubicBezTo>
                <a:cubicBezTo>
                  <a:pt x="1671" y="403"/>
                  <a:pt x="1672" y="404"/>
                  <a:pt x="1675" y="405"/>
                </a:cubicBezTo>
                <a:cubicBezTo>
                  <a:pt x="1675" y="405"/>
                  <a:pt x="1674" y="405"/>
                  <a:pt x="1674" y="405"/>
                </a:cubicBezTo>
                <a:cubicBezTo>
                  <a:pt x="1673" y="405"/>
                  <a:pt x="1672" y="406"/>
                  <a:pt x="1671" y="406"/>
                </a:cubicBezTo>
                <a:cubicBezTo>
                  <a:pt x="1671" y="406"/>
                  <a:pt x="1671" y="406"/>
                  <a:pt x="1670" y="405"/>
                </a:cubicBezTo>
                <a:cubicBezTo>
                  <a:pt x="1657" y="392"/>
                  <a:pt x="1657" y="392"/>
                  <a:pt x="1657" y="392"/>
                </a:cubicBezTo>
                <a:cubicBezTo>
                  <a:pt x="1657" y="392"/>
                  <a:pt x="1657" y="392"/>
                  <a:pt x="1657" y="392"/>
                </a:cubicBezTo>
                <a:cubicBezTo>
                  <a:pt x="1656" y="392"/>
                  <a:pt x="1655" y="392"/>
                  <a:pt x="1655" y="392"/>
                </a:cubicBezTo>
                <a:cubicBezTo>
                  <a:pt x="1655" y="392"/>
                  <a:pt x="1655" y="392"/>
                  <a:pt x="1655" y="392"/>
                </a:cubicBezTo>
                <a:cubicBezTo>
                  <a:pt x="1655" y="390"/>
                  <a:pt x="1656" y="389"/>
                  <a:pt x="1658" y="386"/>
                </a:cubicBezTo>
                <a:cubicBezTo>
                  <a:pt x="1664" y="379"/>
                  <a:pt x="1665" y="372"/>
                  <a:pt x="1669" y="364"/>
                </a:cubicBezTo>
                <a:cubicBezTo>
                  <a:pt x="1671" y="360"/>
                  <a:pt x="1674" y="357"/>
                  <a:pt x="1673" y="351"/>
                </a:cubicBezTo>
                <a:cubicBezTo>
                  <a:pt x="1661" y="355"/>
                  <a:pt x="1655" y="372"/>
                  <a:pt x="1642" y="376"/>
                </a:cubicBezTo>
                <a:cubicBezTo>
                  <a:pt x="1623" y="384"/>
                  <a:pt x="1605" y="395"/>
                  <a:pt x="1586" y="403"/>
                </a:cubicBezTo>
                <a:cubicBezTo>
                  <a:pt x="1575" y="407"/>
                  <a:pt x="1560" y="409"/>
                  <a:pt x="1548" y="409"/>
                </a:cubicBezTo>
                <a:cubicBezTo>
                  <a:pt x="1543" y="408"/>
                  <a:pt x="1539" y="408"/>
                  <a:pt x="1535" y="405"/>
                </a:cubicBezTo>
                <a:cubicBezTo>
                  <a:pt x="1531" y="401"/>
                  <a:pt x="1530" y="395"/>
                  <a:pt x="1523" y="392"/>
                </a:cubicBezTo>
                <a:cubicBezTo>
                  <a:pt x="1515" y="388"/>
                  <a:pt x="1504" y="391"/>
                  <a:pt x="1495" y="386"/>
                </a:cubicBezTo>
                <a:cubicBezTo>
                  <a:pt x="1489" y="383"/>
                  <a:pt x="1485" y="374"/>
                  <a:pt x="1479" y="373"/>
                </a:cubicBezTo>
                <a:cubicBezTo>
                  <a:pt x="1475" y="372"/>
                  <a:pt x="1473" y="375"/>
                  <a:pt x="1469" y="374"/>
                </a:cubicBezTo>
                <a:cubicBezTo>
                  <a:pt x="1467" y="374"/>
                  <a:pt x="1464" y="371"/>
                  <a:pt x="1461" y="372"/>
                </a:cubicBezTo>
                <a:cubicBezTo>
                  <a:pt x="1453" y="374"/>
                  <a:pt x="1442" y="375"/>
                  <a:pt x="1433" y="376"/>
                </a:cubicBezTo>
                <a:cubicBezTo>
                  <a:pt x="1429" y="376"/>
                  <a:pt x="1424" y="376"/>
                  <a:pt x="1421" y="378"/>
                </a:cubicBezTo>
                <a:cubicBezTo>
                  <a:pt x="1419" y="380"/>
                  <a:pt x="1419" y="383"/>
                  <a:pt x="1418" y="383"/>
                </a:cubicBezTo>
                <a:cubicBezTo>
                  <a:pt x="1415" y="386"/>
                  <a:pt x="1412" y="387"/>
                  <a:pt x="1408" y="387"/>
                </a:cubicBezTo>
                <a:cubicBezTo>
                  <a:pt x="1398" y="388"/>
                  <a:pt x="1387" y="387"/>
                  <a:pt x="1378" y="388"/>
                </a:cubicBezTo>
                <a:cubicBezTo>
                  <a:pt x="1374" y="389"/>
                  <a:pt x="1372" y="393"/>
                  <a:pt x="1368" y="393"/>
                </a:cubicBezTo>
                <a:cubicBezTo>
                  <a:pt x="1368" y="396"/>
                  <a:pt x="1370" y="399"/>
                  <a:pt x="1368" y="399"/>
                </a:cubicBezTo>
                <a:cubicBezTo>
                  <a:pt x="1362" y="399"/>
                  <a:pt x="1358" y="404"/>
                  <a:pt x="1352" y="403"/>
                </a:cubicBezTo>
                <a:cubicBezTo>
                  <a:pt x="1352" y="406"/>
                  <a:pt x="1349" y="406"/>
                  <a:pt x="1347" y="406"/>
                </a:cubicBezTo>
                <a:cubicBezTo>
                  <a:pt x="1328" y="412"/>
                  <a:pt x="1328" y="412"/>
                  <a:pt x="1328" y="412"/>
                </a:cubicBezTo>
                <a:cubicBezTo>
                  <a:pt x="1323" y="408"/>
                  <a:pt x="1314" y="404"/>
                  <a:pt x="1304" y="406"/>
                </a:cubicBezTo>
                <a:cubicBezTo>
                  <a:pt x="1288" y="409"/>
                  <a:pt x="1278" y="418"/>
                  <a:pt x="1266" y="426"/>
                </a:cubicBezTo>
                <a:cubicBezTo>
                  <a:pt x="1258" y="427"/>
                  <a:pt x="1252" y="429"/>
                  <a:pt x="1245" y="432"/>
                </a:cubicBezTo>
                <a:cubicBezTo>
                  <a:pt x="1246" y="434"/>
                  <a:pt x="1244" y="435"/>
                  <a:pt x="1243" y="436"/>
                </a:cubicBezTo>
                <a:cubicBezTo>
                  <a:pt x="1237" y="438"/>
                  <a:pt x="1232" y="437"/>
                  <a:pt x="1228" y="436"/>
                </a:cubicBezTo>
                <a:cubicBezTo>
                  <a:pt x="1217" y="441"/>
                  <a:pt x="1207" y="445"/>
                  <a:pt x="1196" y="448"/>
                </a:cubicBezTo>
                <a:cubicBezTo>
                  <a:pt x="1188" y="449"/>
                  <a:pt x="1180" y="449"/>
                  <a:pt x="1176" y="453"/>
                </a:cubicBezTo>
                <a:cubicBezTo>
                  <a:pt x="1174" y="455"/>
                  <a:pt x="1169" y="454"/>
                  <a:pt x="1166" y="456"/>
                </a:cubicBezTo>
                <a:cubicBezTo>
                  <a:pt x="1162" y="458"/>
                  <a:pt x="1158" y="460"/>
                  <a:pt x="1153" y="460"/>
                </a:cubicBezTo>
                <a:cubicBezTo>
                  <a:pt x="1152" y="460"/>
                  <a:pt x="1150" y="464"/>
                  <a:pt x="1149" y="464"/>
                </a:cubicBezTo>
                <a:cubicBezTo>
                  <a:pt x="1137" y="465"/>
                  <a:pt x="1125" y="464"/>
                  <a:pt x="1119" y="460"/>
                </a:cubicBezTo>
                <a:cubicBezTo>
                  <a:pt x="1117" y="458"/>
                  <a:pt x="1114" y="460"/>
                  <a:pt x="1112" y="461"/>
                </a:cubicBezTo>
                <a:cubicBezTo>
                  <a:pt x="1110" y="458"/>
                  <a:pt x="1106" y="458"/>
                  <a:pt x="1103" y="458"/>
                </a:cubicBezTo>
                <a:cubicBezTo>
                  <a:pt x="1099" y="458"/>
                  <a:pt x="1094" y="458"/>
                  <a:pt x="1090" y="460"/>
                </a:cubicBezTo>
                <a:cubicBezTo>
                  <a:pt x="1088" y="462"/>
                  <a:pt x="1085" y="465"/>
                  <a:pt x="1083" y="466"/>
                </a:cubicBezTo>
                <a:cubicBezTo>
                  <a:pt x="1067" y="468"/>
                  <a:pt x="1053" y="466"/>
                  <a:pt x="1040" y="463"/>
                </a:cubicBezTo>
                <a:cubicBezTo>
                  <a:pt x="1039" y="458"/>
                  <a:pt x="1039" y="458"/>
                  <a:pt x="1039" y="458"/>
                </a:cubicBezTo>
                <a:cubicBezTo>
                  <a:pt x="1035" y="456"/>
                  <a:pt x="1030" y="453"/>
                  <a:pt x="1023" y="455"/>
                </a:cubicBezTo>
                <a:cubicBezTo>
                  <a:pt x="1021" y="462"/>
                  <a:pt x="1011" y="466"/>
                  <a:pt x="1002" y="463"/>
                </a:cubicBezTo>
                <a:cubicBezTo>
                  <a:pt x="1000" y="462"/>
                  <a:pt x="997" y="462"/>
                  <a:pt x="995" y="462"/>
                </a:cubicBezTo>
                <a:cubicBezTo>
                  <a:pt x="994" y="463"/>
                  <a:pt x="992" y="465"/>
                  <a:pt x="990" y="464"/>
                </a:cubicBezTo>
                <a:cubicBezTo>
                  <a:pt x="988" y="462"/>
                  <a:pt x="985" y="460"/>
                  <a:pt x="982" y="460"/>
                </a:cubicBezTo>
                <a:cubicBezTo>
                  <a:pt x="977" y="459"/>
                  <a:pt x="972" y="458"/>
                  <a:pt x="967" y="460"/>
                </a:cubicBezTo>
                <a:cubicBezTo>
                  <a:pt x="965" y="460"/>
                  <a:pt x="965" y="460"/>
                  <a:pt x="965" y="460"/>
                </a:cubicBezTo>
                <a:cubicBezTo>
                  <a:pt x="962" y="460"/>
                  <a:pt x="962" y="460"/>
                  <a:pt x="962" y="460"/>
                </a:cubicBezTo>
                <a:cubicBezTo>
                  <a:pt x="959" y="458"/>
                  <a:pt x="954" y="456"/>
                  <a:pt x="948" y="457"/>
                </a:cubicBezTo>
                <a:cubicBezTo>
                  <a:pt x="942" y="455"/>
                  <a:pt x="937" y="457"/>
                  <a:pt x="933" y="458"/>
                </a:cubicBezTo>
                <a:cubicBezTo>
                  <a:pt x="921" y="455"/>
                  <a:pt x="910" y="452"/>
                  <a:pt x="897" y="452"/>
                </a:cubicBezTo>
                <a:cubicBezTo>
                  <a:pt x="884" y="451"/>
                  <a:pt x="876" y="442"/>
                  <a:pt x="869" y="435"/>
                </a:cubicBezTo>
                <a:cubicBezTo>
                  <a:pt x="866" y="431"/>
                  <a:pt x="859" y="433"/>
                  <a:pt x="858" y="428"/>
                </a:cubicBezTo>
                <a:cubicBezTo>
                  <a:pt x="855" y="420"/>
                  <a:pt x="850" y="413"/>
                  <a:pt x="846" y="406"/>
                </a:cubicBezTo>
                <a:cubicBezTo>
                  <a:pt x="844" y="407"/>
                  <a:pt x="843" y="406"/>
                  <a:pt x="844" y="404"/>
                </a:cubicBezTo>
                <a:cubicBezTo>
                  <a:pt x="841" y="400"/>
                  <a:pt x="837" y="396"/>
                  <a:pt x="834" y="396"/>
                </a:cubicBezTo>
                <a:cubicBezTo>
                  <a:pt x="825" y="396"/>
                  <a:pt x="822" y="387"/>
                  <a:pt x="816" y="384"/>
                </a:cubicBezTo>
                <a:cubicBezTo>
                  <a:pt x="808" y="381"/>
                  <a:pt x="806" y="373"/>
                  <a:pt x="803" y="369"/>
                </a:cubicBezTo>
                <a:cubicBezTo>
                  <a:pt x="799" y="364"/>
                  <a:pt x="792" y="363"/>
                  <a:pt x="788" y="361"/>
                </a:cubicBezTo>
                <a:cubicBezTo>
                  <a:pt x="788" y="359"/>
                  <a:pt x="787" y="356"/>
                  <a:pt x="785" y="356"/>
                </a:cubicBezTo>
                <a:cubicBezTo>
                  <a:pt x="783" y="355"/>
                  <a:pt x="776" y="356"/>
                  <a:pt x="773" y="356"/>
                </a:cubicBezTo>
                <a:cubicBezTo>
                  <a:pt x="773" y="354"/>
                  <a:pt x="771" y="351"/>
                  <a:pt x="769" y="351"/>
                </a:cubicBezTo>
                <a:cubicBezTo>
                  <a:pt x="767" y="351"/>
                  <a:pt x="764" y="352"/>
                  <a:pt x="763" y="353"/>
                </a:cubicBezTo>
                <a:cubicBezTo>
                  <a:pt x="764" y="358"/>
                  <a:pt x="764" y="364"/>
                  <a:pt x="760" y="364"/>
                </a:cubicBezTo>
                <a:cubicBezTo>
                  <a:pt x="746" y="367"/>
                  <a:pt x="736" y="358"/>
                  <a:pt x="730" y="350"/>
                </a:cubicBezTo>
                <a:cubicBezTo>
                  <a:pt x="722" y="343"/>
                  <a:pt x="711" y="340"/>
                  <a:pt x="704" y="332"/>
                </a:cubicBezTo>
                <a:cubicBezTo>
                  <a:pt x="691" y="325"/>
                  <a:pt x="691" y="325"/>
                  <a:pt x="691" y="325"/>
                </a:cubicBezTo>
                <a:cubicBezTo>
                  <a:pt x="685" y="327"/>
                  <a:pt x="679" y="327"/>
                  <a:pt x="674" y="328"/>
                </a:cubicBezTo>
                <a:cubicBezTo>
                  <a:pt x="654" y="320"/>
                  <a:pt x="634" y="314"/>
                  <a:pt x="617" y="305"/>
                </a:cubicBezTo>
                <a:cubicBezTo>
                  <a:pt x="610" y="304"/>
                  <a:pt x="607" y="299"/>
                  <a:pt x="601" y="299"/>
                </a:cubicBezTo>
                <a:cubicBezTo>
                  <a:pt x="587" y="299"/>
                  <a:pt x="578" y="296"/>
                  <a:pt x="566" y="295"/>
                </a:cubicBezTo>
                <a:cubicBezTo>
                  <a:pt x="565" y="295"/>
                  <a:pt x="563" y="294"/>
                  <a:pt x="560" y="294"/>
                </a:cubicBezTo>
                <a:cubicBezTo>
                  <a:pt x="551" y="293"/>
                  <a:pt x="544" y="297"/>
                  <a:pt x="539" y="301"/>
                </a:cubicBezTo>
                <a:cubicBezTo>
                  <a:pt x="537" y="303"/>
                  <a:pt x="528" y="301"/>
                  <a:pt x="526" y="301"/>
                </a:cubicBezTo>
                <a:cubicBezTo>
                  <a:pt x="521" y="315"/>
                  <a:pt x="509" y="325"/>
                  <a:pt x="493" y="329"/>
                </a:cubicBezTo>
                <a:cubicBezTo>
                  <a:pt x="482" y="332"/>
                  <a:pt x="466" y="329"/>
                  <a:pt x="458" y="336"/>
                </a:cubicBezTo>
                <a:cubicBezTo>
                  <a:pt x="453" y="337"/>
                  <a:pt x="447" y="340"/>
                  <a:pt x="444" y="342"/>
                </a:cubicBezTo>
                <a:cubicBezTo>
                  <a:pt x="443" y="343"/>
                  <a:pt x="439" y="343"/>
                  <a:pt x="439" y="340"/>
                </a:cubicBezTo>
                <a:cubicBezTo>
                  <a:pt x="439" y="339"/>
                  <a:pt x="436" y="338"/>
                  <a:pt x="435" y="337"/>
                </a:cubicBezTo>
                <a:cubicBezTo>
                  <a:pt x="432" y="338"/>
                  <a:pt x="428" y="335"/>
                  <a:pt x="427" y="333"/>
                </a:cubicBezTo>
                <a:cubicBezTo>
                  <a:pt x="425" y="328"/>
                  <a:pt x="423" y="323"/>
                  <a:pt x="418" y="322"/>
                </a:cubicBezTo>
                <a:cubicBezTo>
                  <a:pt x="415" y="321"/>
                  <a:pt x="417" y="316"/>
                  <a:pt x="416" y="317"/>
                </a:cubicBezTo>
                <a:cubicBezTo>
                  <a:pt x="413" y="318"/>
                  <a:pt x="411" y="317"/>
                  <a:pt x="409" y="315"/>
                </a:cubicBezTo>
                <a:cubicBezTo>
                  <a:pt x="408" y="314"/>
                  <a:pt x="404" y="313"/>
                  <a:pt x="403" y="316"/>
                </a:cubicBezTo>
                <a:cubicBezTo>
                  <a:pt x="403" y="319"/>
                  <a:pt x="405" y="321"/>
                  <a:pt x="404" y="323"/>
                </a:cubicBezTo>
                <a:cubicBezTo>
                  <a:pt x="403" y="325"/>
                  <a:pt x="399" y="323"/>
                  <a:pt x="395" y="322"/>
                </a:cubicBezTo>
                <a:cubicBezTo>
                  <a:pt x="359" y="319"/>
                  <a:pt x="326" y="311"/>
                  <a:pt x="294" y="303"/>
                </a:cubicBezTo>
                <a:cubicBezTo>
                  <a:pt x="292" y="303"/>
                  <a:pt x="291" y="302"/>
                  <a:pt x="290" y="301"/>
                </a:cubicBezTo>
                <a:cubicBezTo>
                  <a:pt x="288" y="300"/>
                  <a:pt x="287" y="299"/>
                  <a:pt x="286" y="299"/>
                </a:cubicBezTo>
                <a:cubicBezTo>
                  <a:pt x="276" y="321"/>
                  <a:pt x="284" y="347"/>
                  <a:pt x="292" y="364"/>
                </a:cubicBezTo>
                <a:cubicBezTo>
                  <a:pt x="295" y="371"/>
                  <a:pt x="299" y="378"/>
                  <a:pt x="303" y="385"/>
                </a:cubicBezTo>
                <a:cubicBezTo>
                  <a:pt x="288" y="424"/>
                  <a:pt x="262" y="453"/>
                  <a:pt x="221" y="468"/>
                </a:cubicBezTo>
                <a:cubicBezTo>
                  <a:pt x="217" y="469"/>
                  <a:pt x="213" y="475"/>
                  <a:pt x="210" y="473"/>
                </a:cubicBezTo>
                <a:cubicBezTo>
                  <a:pt x="203" y="468"/>
                  <a:pt x="193" y="472"/>
                  <a:pt x="189" y="477"/>
                </a:cubicBezTo>
                <a:cubicBezTo>
                  <a:pt x="180" y="476"/>
                  <a:pt x="173" y="473"/>
                  <a:pt x="166" y="471"/>
                </a:cubicBezTo>
                <a:cubicBezTo>
                  <a:pt x="145" y="475"/>
                  <a:pt x="125" y="481"/>
                  <a:pt x="106" y="488"/>
                </a:cubicBezTo>
                <a:cubicBezTo>
                  <a:pt x="98" y="488"/>
                  <a:pt x="92" y="486"/>
                  <a:pt x="86" y="483"/>
                </a:cubicBezTo>
                <a:cubicBezTo>
                  <a:pt x="81" y="476"/>
                  <a:pt x="72" y="471"/>
                  <a:pt x="62" y="467"/>
                </a:cubicBezTo>
                <a:cubicBezTo>
                  <a:pt x="48" y="467"/>
                  <a:pt x="48" y="467"/>
                  <a:pt x="48" y="467"/>
                </a:cubicBezTo>
                <a:cubicBezTo>
                  <a:pt x="9" y="428"/>
                  <a:pt x="9" y="428"/>
                  <a:pt x="9" y="428"/>
                </a:cubicBezTo>
                <a:cubicBezTo>
                  <a:pt x="6" y="426"/>
                  <a:pt x="5" y="429"/>
                  <a:pt x="5" y="430"/>
                </a:cubicBezTo>
                <a:cubicBezTo>
                  <a:pt x="4" y="436"/>
                  <a:pt x="3" y="441"/>
                  <a:pt x="0" y="444"/>
                </a:cubicBezTo>
                <a:cubicBezTo>
                  <a:pt x="0" y="480"/>
                  <a:pt x="0" y="480"/>
                  <a:pt x="0" y="480"/>
                </a:cubicBezTo>
                <a:cubicBezTo>
                  <a:pt x="2" y="485"/>
                  <a:pt x="3" y="491"/>
                  <a:pt x="4" y="497"/>
                </a:cubicBezTo>
                <a:cubicBezTo>
                  <a:pt x="6" y="508"/>
                  <a:pt x="7" y="519"/>
                  <a:pt x="6" y="531"/>
                </a:cubicBezTo>
                <a:cubicBezTo>
                  <a:pt x="6" y="537"/>
                  <a:pt x="7" y="543"/>
                  <a:pt x="7" y="550"/>
                </a:cubicBezTo>
                <a:cubicBezTo>
                  <a:pt x="13" y="558"/>
                  <a:pt x="10" y="569"/>
                  <a:pt x="9" y="580"/>
                </a:cubicBezTo>
                <a:cubicBezTo>
                  <a:pt x="8" y="583"/>
                  <a:pt x="8" y="585"/>
                  <a:pt x="7" y="588"/>
                </a:cubicBezTo>
                <a:cubicBezTo>
                  <a:pt x="6" y="594"/>
                  <a:pt x="5" y="600"/>
                  <a:pt x="5" y="606"/>
                </a:cubicBezTo>
                <a:cubicBezTo>
                  <a:pt x="14" y="620"/>
                  <a:pt x="22" y="634"/>
                  <a:pt x="32" y="647"/>
                </a:cubicBezTo>
                <a:cubicBezTo>
                  <a:pt x="32" y="647"/>
                  <a:pt x="32" y="647"/>
                  <a:pt x="32" y="647"/>
                </a:cubicBezTo>
                <a:cubicBezTo>
                  <a:pt x="37" y="654"/>
                  <a:pt x="42" y="660"/>
                  <a:pt x="49" y="665"/>
                </a:cubicBezTo>
                <a:cubicBezTo>
                  <a:pt x="64" y="677"/>
                  <a:pt x="83" y="685"/>
                  <a:pt x="100" y="696"/>
                </a:cubicBezTo>
                <a:cubicBezTo>
                  <a:pt x="114" y="705"/>
                  <a:pt x="135" y="707"/>
                  <a:pt x="146" y="719"/>
                </a:cubicBezTo>
                <a:cubicBezTo>
                  <a:pt x="151" y="724"/>
                  <a:pt x="159" y="726"/>
                  <a:pt x="166" y="726"/>
                </a:cubicBezTo>
                <a:cubicBezTo>
                  <a:pt x="179" y="730"/>
                  <a:pt x="195" y="730"/>
                  <a:pt x="207" y="726"/>
                </a:cubicBezTo>
                <a:cubicBezTo>
                  <a:pt x="210" y="726"/>
                  <a:pt x="211" y="720"/>
                  <a:pt x="213" y="717"/>
                </a:cubicBezTo>
                <a:cubicBezTo>
                  <a:pt x="216" y="714"/>
                  <a:pt x="221" y="716"/>
                  <a:pt x="225" y="714"/>
                </a:cubicBezTo>
                <a:cubicBezTo>
                  <a:pt x="228" y="713"/>
                  <a:pt x="229" y="709"/>
                  <a:pt x="234" y="709"/>
                </a:cubicBezTo>
                <a:cubicBezTo>
                  <a:pt x="237" y="709"/>
                  <a:pt x="239" y="712"/>
                  <a:pt x="242" y="713"/>
                </a:cubicBezTo>
                <a:cubicBezTo>
                  <a:pt x="245" y="713"/>
                  <a:pt x="252" y="711"/>
                  <a:pt x="254" y="712"/>
                </a:cubicBezTo>
                <a:cubicBezTo>
                  <a:pt x="264" y="714"/>
                  <a:pt x="273" y="717"/>
                  <a:pt x="280" y="722"/>
                </a:cubicBezTo>
                <a:cubicBezTo>
                  <a:pt x="301" y="742"/>
                  <a:pt x="319" y="765"/>
                  <a:pt x="346" y="779"/>
                </a:cubicBezTo>
                <a:cubicBezTo>
                  <a:pt x="345" y="779"/>
                  <a:pt x="346" y="780"/>
                  <a:pt x="347" y="781"/>
                </a:cubicBezTo>
                <a:cubicBezTo>
                  <a:pt x="336" y="799"/>
                  <a:pt x="334" y="830"/>
                  <a:pt x="341" y="855"/>
                </a:cubicBezTo>
                <a:cubicBezTo>
                  <a:pt x="355" y="857"/>
                  <a:pt x="366" y="864"/>
                  <a:pt x="377" y="868"/>
                </a:cubicBezTo>
                <a:cubicBezTo>
                  <a:pt x="380" y="869"/>
                  <a:pt x="387" y="867"/>
                  <a:pt x="388" y="868"/>
                </a:cubicBezTo>
                <a:cubicBezTo>
                  <a:pt x="391" y="873"/>
                  <a:pt x="398" y="875"/>
                  <a:pt x="405" y="872"/>
                </a:cubicBezTo>
                <a:cubicBezTo>
                  <a:pt x="408" y="871"/>
                  <a:pt x="412" y="870"/>
                  <a:pt x="415" y="870"/>
                </a:cubicBezTo>
                <a:cubicBezTo>
                  <a:pt x="419" y="876"/>
                  <a:pt x="421" y="883"/>
                  <a:pt x="419" y="893"/>
                </a:cubicBezTo>
                <a:cubicBezTo>
                  <a:pt x="418" y="902"/>
                  <a:pt x="415" y="910"/>
                  <a:pt x="413" y="919"/>
                </a:cubicBezTo>
                <a:cubicBezTo>
                  <a:pt x="420" y="946"/>
                  <a:pt x="420" y="946"/>
                  <a:pt x="420" y="946"/>
                </a:cubicBezTo>
                <a:cubicBezTo>
                  <a:pt x="423" y="958"/>
                  <a:pt x="423" y="958"/>
                  <a:pt x="423" y="958"/>
                </a:cubicBezTo>
                <a:cubicBezTo>
                  <a:pt x="424" y="960"/>
                  <a:pt x="425" y="963"/>
                  <a:pt x="428" y="963"/>
                </a:cubicBezTo>
                <a:cubicBezTo>
                  <a:pt x="431" y="964"/>
                  <a:pt x="433" y="965"/>
                  <a:pt x="436" y="965"/>
                </a:cubicBezTo>
                <a:cubicBezTo>
                  <a:pt x="442" y="965"/>
                  <a:pt x="449" y="966"/>
                  <a:pt x="455" y="965"/>
                </a:cubicBezTo>
                <a:cubicBezTo>
                  <a:pt x="455" y="967"/>
                  <a:pt x="449" y="970"/>
                  <a:pt x="449" y="975"/>
                </a:cubicBezTo>
                <a:cubicBezTo>
                  <a:pt x="447" y="976"/>
                  <a:pt x="443" y="972"/>
                  <a:pt x="443" y="974"/>
                </a:cubicBezTo>
                <a:cubicBezTo>
                  <a:pt x="444" y="978"/>
                  <a:pt x="445" y="981"/>
                  <a:pt x="445" y="984"/>
                </a:cubicBezTo>
                <a:cubicBezTo>
                  <a:pt x="445" y="989"/>
                  <a:pt x="448" y="996"/>
                  <a:pt x="453" y="996"/>
                </a:cubicBezTo>
                <a:cubicBezTo>
                  <a:pt x="465" y="998"/>
                  <a:pt x="478" y="997"/>
                  <a:pt x="489" y="1000"/>
                </a:cubicBezTo>
                <a:cubicBezTo>
                  <a:pt x="490" y="1000"/>
                  <a:pt x="492" y="1001"/>
                  <a:pt x="493" y="1003"/>
                </a:cubicBezTo>
                <a:cubicBezTo>
                  <a:pt x="492" y="1004"/>
                  <a:pt x="491" y="1006"/>
                  <a:pt x="492" y="1007"/>
                </a:cubicBezTo>
                <a:cubicBezTo>
                  <a:pt x="494" y="1009"/>
                  <a:pt x="497" y="1009"/>
                  <a:pt x="499" y="1009"/>
                </a:cubicBezTo>
                <a:cubicBezTo>
                  <a:pt x="499" y="1015"/>
                  <a:pt x="497" y="1022"/>
                  <a:pt x="499" y="1028"/>
                </a:cubicBezTo>
                <a:cubicBezTo>
                  <a:pt x="500" y="1032"/>
                  <a:pt x="505" y="1032"/>
                  <a:pt x="508" y="1033"/>
                </a:cubicBezTo>
                <a:cubicBezTo>
                  <a:pt x="513" y="1035"/>
                  <a:pt x="517" y="1036"/>
                  <a:pt x="522" y="1037"/>
                </a:cubicBezTo>
                <a:cubicBezTo>
                  <a:pt x="532" y="1037"/>
                  <a:pt x="540" y="1036"/>
                  <a:pt x="547" y="1037"/>
                </a:cubicBezTo>
                <a:cubicBezTo>
                  <a:pt x="551" y="1037"/>
                  <a:pt x="554" y="1040"/>
                  <a:pt x="555" y="1043"/>
                </a:cubicBezTo>
                <a:cubicBezTo>
                  <a:pt x="557" y="1049"/>
                  <a:pt x="557" y="1055"/>
                  <a:pt x="559" y="1060"/>
                </a:cubicBezTo>
                <a:cubicBezTo>
                  <a:pt x="560" y="1063"/>
                  <a:pt x="564" y="1063"/>
                  <a:pt x="567" y="1063"/>
                </a:cubicBezTo>
                <a:cubicBezTo>
                  <a:pt x="626" y="1052"/>
                  <a:pt x="626" y="1052"/>
                  <a:pt x="626" y="1052"/>
                </a:cubicBezTo>
                <a:cubicBezTo>
                  <a:pt x="638" y="1049"/>
                  <a:pt x="646" y="1039"/>
                  <a:pt x="648" y="1025"/>
                </a:cubicBezTo>
                <a:cubicBezTo>
                  <a:pt x="651" y="1011"/>
                  <a:pt x="662" y="1002"/>
                  <a:pt x="671" y="996"/>
                </a:cubicBezTo>
                <a:cubicBezTo>
                  <a:pt x="675" y="994"/>
                  <a:pt x="677" y="988"/>
                  <a:pt x="676" y="985"/>
                </a:cubicBezTo>
                <a:cubicBezTo>
                  <a:pt x="675" y="977"/>
                  <a:pt x="677" y="970"/>
                  <a:pt x="680" y="964"/>
                </a:cubicBezTo>
                <a:cubicBezTo>
                  <a:pt x="681" y="961"/>
                  <a:pt x="687" y="963"/>
                  <a:pt x="690" y="961"/>
                </a:cubicBezTo>
                <a:cubicBezTo>
                  <a:pt x="690" y="960"/>
                  <a:pt x="691" y="960"/>
                  <a:pt x="691" y="959"/>
                </a:cubicBezTo>
                <a:cubicBezTo>
                  <a:pt x="697" y="958"/>
                  <a:pt x="703" y="957"/>
                  <a:pt x="709" y="953"/>
                </a:cubicBezTo>
                <a:cubicBezTo>
                  <a:pt x="719" y="962"/>
                  <a:pt x="730" y="971"/>
                  <a:pt x="743" y="976"/>
                </a:cubicBezTo>
                <a:cubicBezTo>
                  <a:pt x="745" y="977"/>
                  <a:pt x="747" y="980"/>
                  <a:pt x="747" y="982"/>
                </a:cubicBezTo>
                <a:cubicBezTo>
                  <a:pt x="760" y="979"/>
                  <a:pt x="775" y="980"/>
                  <a:pt x="789" y="980"/>
                </a:cubicBezTo>
                <a:cubicBezTo>
                  <a:pt x="797" y="974"/>
                  <a:pt x="813" y="971"/>
                  <a:pt x="826" y="974"/>
                </a:cubicBezTo>
                <a:cubicBezTo>
                  <a:pt x="832" y="976"/>
                  <a:pt x="838" y="976"/>
                  <a:pt x="846" y="976"/>
                </a:cubicBezTo>
                <a:cubicBezTo>
                  <a:pt x="846" y="985"/>
                  <a:pt x="846" y="994"/>
                  <a:pt x="848" y="1002"/>
                </a:cubicBezTo>
                <a:cubicBezTo>
                  <a:pt x="895" y="1003"/>
                  <a:pt x="895" y="1003"/>
                  <a:pt x="895" y="1003"/>
                </a:cubicBezTo>
                <a:cubicBezTo>
                  <a:pt x="897" y="1012"/>
                  <a:pt x="894" y="1023"/>
                  <a:pt x="893" y="1033"/>
                </a:cubicBezTo>
                <a:cubicBezTo>
                  <a:pt x="916" y="1040"/>
                  <a:pt x="916" y="1040"/>
                  <a:pt x="916" y="1040"/>
                </a:cubicBezTo>
                <a:cubicBezTo>
                  <a:pt x="912" y="1052"/>
                  <a:pt x="912" y="1052"/>
                  <a:pt x="912" y="1052"/>
                </a:cubicBezTo>
                <a:cubicBezTo>
                  <a:pt x="912" y="1052"/>
                  <a:pt x="912" y="1052"/>
                  <a:pt x="912" y="1052"/>
                </a:cubicBezTo>
                <a:cubicBezTo>
                  <a:pt x="915" y="1063"/>
                  <a:pt x="914" y="1077"/>
                  <a:pt x="910" y="1083"/>
                </a:cubicBezTo>
                <a:cubicBezTo>
                  <a:pt x="910" y="1098"/>
                  <a:pt x="913" y="1108"/>
                  <a:pt x="916" y="1119"/>
                </a:cubicBezTo>
                <a:cubicBezTo>
                  <a:pt x="902" y="1125"/>
                  <a:pt x="885" y="1129"/>
                  <a:pt x="871" y="1133"/>
                </a:cubicBezTo>
                <a:cubicBezTo>
                  <a:pt x="868" y="1134"/>
                  <a:pt x="867" y="1140"/>
                  <a:pt x="869" y="1142"/>
                </a:cubicBezTo>
                <a:cubicBezTo>
                  <a:pt x="874" y="1149"/>
                  <a:pt x="880" y="1153"/>
                  <a:pt x="885" y="1160"/>
                </a:cubicBezTo>
                <a:cubicBezTo>
                  <a:pt x="886" y="1162"/>
                  <a:pt x="888" y="1165"/>
                  <a:pt x="888" y="1167"/>
                </a:cubicBezTo>
                <a:cubicBezTo>
                  <a:pt x="888" y="1174"/>
                  <a:pt x="887" y="1182"/>
                  <a:pt x="889" y="1188"/>
                </a:cubicBezTo>
                <a:cubicBezTo>
                  <a:pt x="901" y="1196"/>
                  <a:pt x="916" y="1200"/>
                  <a:pt x="929" y="1206"/>
                </a:cubicBezTo>
                <a:cubicBezTo>
                  <a:pt x="936" y="1214"/>
                  <a:pt x="942" y="1223"/>
                  <a:pt x="950" y="1228"/>
                </a:cubicBezTo>
                <a:cubicBezTo>
                  <a:pt x="955" y="1231"/>
                  <a:pt x="959" y="1234"/>
                  <a:pt x="967" y="1234"/>
                </a:cubicBezTo>
                <a:cubicBezTo>
                  <a:pt x="979" y="1227"/>
                  <a:pt x="994" y="1221"/>
                  <a:pt x="1010" y="1216"/>
                </a:cubicBezTo>
                <a:cubicBezTo>
                  <a:pt x="1028" y="1214"/>
                  <a:pt x="1047" y="1217"/>
                  <a:pt x="1064" y="1219"/>
                </a:cubicBezTo>
                <a:cubicBezTo>
                  <a:pt x="1069" y="1216"/>
                  <a:pt x="1074" y="1214"/>
                  <a:pt x="1079" y="1212"/>
                </a:cubicBezTo>
                <a:cubicBezTo>
                  <a:pt x="1080" y="1215"/>
                  <a:pt x="1078" y="1218"/>
                  <a:pt x="1078" y="1220"/>
                </a:cubicBezTo>
                <a:cubicBezTo>
                  <a:pt x="1082" y="1237"/>
                  <a:pt x="1082" y="1237"/>
                  <a:pt x="1082" y="1237"/>
                </a:cubicBezTo>
                <a:cubicBezTo>
                  <a:pt x="1083" y="1241"/>
                  <a:pt x="1088" y="1243"/>
                  <a:pt x="1092" y="1244"/>
                </a:cubicBezTo>
                <a:cubicBezTo>
                  <a:pt x="1099" y="1246"/>
                  <a:pt x="1104" y="1253"/>
                  <a:pt x="1104" y="1261"/>
                </a:cubicBezTo>
                <a:cubicBezTo>
                  <a:pt x="1104" y="1265"/>
                  <a:pt x="1105" y="1269"/>
                  <a:pt x="1106" y="1272"/>
                </a:cubicBezTo>
                <a:cubicBezTo>
                  <a:pt x="1106" y="1272"/>
                  <a:pt x="1106" y="1272"/>
                  <a:pt x="1106" y="1272"/>
                </a:cubicBezTo>
                <a:cubicBezTo>
                  <a:pt x="1107" y="1276"/>
                  <a:pt x="1109" y="1279"/>
                  <a:pt x="1111" y="1282"/>
                </a:cubicBezTo>
                <a:cubicBezTo>
                  <a:pt x="1112" y="1285"/>
                  <a:pt x="1113" y="1287"/>
                  <a:pt x="1115" y="1290"/>
                </a:cubicBezTo>
                <a:cubicBezTo>
                  <a:pt x="1124" y="1289"/>
                  <a:pt x="1132" y="1284"/>
                  <a:pt x="1138" y="1281"/>
                </a:cubicBezTo>
                <a:cubicBezTo>
                  <a:pt x="1169" y="1266"/>
                  <a:pt x="1207" y="1253"/>
                  <a:pt x="1251" y="1258"/>
                </a:cubicBezTo>
                <a:cubicBezTo>
                  <a:pt x="1268" y="1252"/>
                  <a:pt x="1284" y="1247"/>
                  <a:pt x="1301" y="1242"/>
                </a:cubicBezTo>
                <a:cubicBezTo>
                  <a:pt x="1316" y="1241"/>
                  <a:pt x="1327" y="1245"/>
                  <a:pt x="1341" y="1245"/>
                </a:cubicBezTo>
                <a:cubicBezTo>
                  <a:pt x="1348" y="1245"/>
                  <a:pt x="1354" y="1243"/>
                  <a:pt x="1360" y="1243"/>
                </a:cubicBezTo>
                <a:cubicBezTo>
                  <a:pt x="1354" y="1254"/>
                  <a:pt x="1345" y="1265"/>
                  <a:pt x="1340" y="1279"/>
                </a:cubicBezTo>
                <a:cubicBezTo>
                  <a:pt x="1339" y="1283"/>
                  <a:pt x="1337" y="1288"/>
                  <a:pt x="1337" y="1292"/>
                </a:cubicBezTo>
                <a:cubicBezTo>
                  <a:pt x="1337" y="1315"/>
                  <a:pt x="1337" y="1315"/>
                  <a:pt x="1337" y="1315"/>
                </a:cubicBezTo>
                <a:cubicBezTo>
                  <a:pt x="1323" y="1323"/>
                  <a:pt x="1323" y="1323"/>
                  <a:pt x="1323" y="1323"/>
                </a:cubicBezTo>
                <a:cubicBezTo>
                  <a:pt x="1321" y="1324"/>
                  <a:pt x="1324" y="1333"/>
                  <a:pt x="1321" y="1335"/>
                </a:cubicBezTo>
                <a:cubicBezTo>
                  <a:pt x="1317" y="1338"/>
                  <a:pt x="1316" y="1344"/>
                  <a:pt x="1314" y="1349"/>
                </a:cubicBezTo>
                <a:cubicBezTo>
                  <a:pt x="1312" y="1353"/>
                  <a:pt x="1307" y="1355"/>
                  <a:pt x="1306" y="1359"/>
                </a:cubicBezTo>
                <a:cubicBezTo>
                  <a:pt x="1306" y="1361"/>
                  <a:pt x="1306" y="1365"/>
                  <a:pt x="1306" y="1365"/>
                </a:cubicBezTo>
                <a:cubicBezTo>
                  <a:pt x="1315" y="1368"/>
                  <a:pt x="1323" y="1373"/>
                  <a:pt x="1331" y="1375"/>
                </a:cubicBezTo>
                <a:cubicBezTo>
                  <a:pt x="1334" y="1376"/>
                  <a:pt x="1337" y="1374"/>
                  <a:pt x="1341" y="1374"/>
                </a:cubicBezTo>
                <a:cubicBezTo>
                  <a:pt x="1339" y="1380"/>
                  <a:pt x="1339" y="1387"/>
                  <a:pt x="1339" y="1394"/>
                </a:cubicBezTo>
                <a:cubicBezTo>
                  <a:pt x="1340" y="1399"/>
                  <a:pt x="1347" y="1402"/>
                  <a:pt x="1352" y="1399"/>
                </a:cubicBezTo>
                <a:cubicBezTo>
                  <a:pt x="1358" y="1399"/>
                  <a:pt x="1363" y="1399"/>
                  <a:pt x="1369" y="1399"/>
                </a:cubicBezTo>
                <a:cubicBezTo>
                  <a:pt x="1371" y="1399"/>
                  <a:pt x="1370" y="1405"/>
                  <a:pt x="1370" y="1407"/>
                </a:cubicBezTo>
                <a:cubicBezTo>
                  <a:pt x="1371" y="1411"/>
                  <a:pt x="1374" y="1409"/>
                  <a:pt x="1376" y="1409"/>
                </a:cubicBezTo>
                <a:cubicBezTo>
                  <a:pt x="1376" y="1416"/>
                  <a:pt x="1379" y="1420"/>
                  <a:pt x="1383" y="1423"/>
                </a:cubicBezTo>
                <a:cubicBezTo>
                  <a:pt x="1385" y="1425"/>
                  <a:pt x="1387" y="1426"/>
                  <a:pt x="1390" y="1427"/>
                </a:cubicBezTo>
                <a:cubicBezTo>
                  <a:pt x="1396" y="1429"/>
                  <a:pt x="1404" y="1428"/>
                  <a:pt x="1404" y="1422"/>
                </a:cubicBezTo>
                <a:cubicBezTo>
                  <a:pt x="1404" y="1419"/>
                  <a:pt x="1407" y="1415"/>
                  <a:pt x="1411" y="1415"/>
                </a:cubicBezTo>
                <a:cubicBezTo>
                  <a:pt x="1420" y="1418"/>
                  <a:pt x="1428" y="1423"/>
                  <a:pt x="1438" y="1427"/>
                </a:cubicBezTo>
                <a:cubicBezTo>
                  <a:pt x="1457" y="1421"/>
                  <a:pt x="1476" y="1414"/>
                  <a:pt x="1496" y="1407"/>
                </a:cubicBezTo>
                <a:cubicBezTo>
                  <a:pt x="1497" y="1407"/>
                  <a:pt x="1500" y="1408"/>
                  <a:pt x="1501" y="1408"/>
                </a:cubicBezTo>
                <a:cubicBezTo>
                  <a:pt x="1501" y="1408"/>
                  <a:pt x="1501" y="1408"/>
                  <a:pt x="1501" y="1408"/>
                </a:cubicBezTo>
                <a:cubicBezTo>
                  <a:pt x="1508" y="1416"/>
                  <a:pt x="1516" y="1423"/>
                  <a:pt x="1525" y="1428"/>
                </a:cubicBezTo>
                <a:cubicBezTo>
                  <a:pt x="1529" y="1430"/>
                  <a:pt x="1535" y="1429"/>
                  <a:pt x="1539" y="1427"/>
                </a:cubicBezTo>
                <a:cubicBezTo>
                  <a:pt x="1545" y="1423"/>
                  <a:pt x="1548" y="1416"/>
                  <a:pt x="1555" y="1414"/>
                </a:cubicBezTo>
                <a:cubicBezTo>
                  <a:pt x="1566" y="1411"/>
                  <a:pt x="1577" y="1415"/>
                  <a:pt x="1580" y="1423"/>
                </a:cubicBezTo>
                <a:cubicBezTo>
                  <a:pt x="1581" y="1426"/>
                  <a:pt x="1578" y="1427"/>
                  <a:pt x="1578" y="1427"/>
                </a:cubicBezTo>
                <a:cubicBezTo>
                  <a:pt x="1579" y="1434"/>
                  <a:pt x="1581" y="1439"/>
                  <a:pt x="1583" y="1442"/>
                </a:cubicBezTo>
                <a:cubicBezTo>
                  <a:pt x="1585" y="1449"/>
                  <a:pt x="1583" y="1453"/>
                  <a:pt x="1582" y="1457"/>
                </a:cubicBezTo>
                <a:cubicBezTo>
                  <a:pt x="1581" y="1459"/>
                  <a:pt x="1585" y="1460"/>
                  <a:pt x="1585" y="1463"/>
                </a:cubicBezTo>
                <a:cubicBezTo>
                  <a:pt x="1584" y="1471"/>
                  <a:pt x="1578" y="1478"/>
                  <a:pt x="1578" y="1486"/>
                </a:cubicBezTo>
                <a:cubicBezTo>
                  <a:pt x="1579" y="1491"/>
                  <a:pt x="1583" y="1493"/>
                  <a:pt x="1587" y="1493"/>
                </a:cubicBezTo>
                <a:cubicBezTo>
                  <a:pt x="1590" y="1497"/>
                  <a:pt x="1596" y="1494"/>
                  <a:pt x="1597" y="1499"/>
                </a:cubicBezTo>
                <a:cubicBezTo>
                  <a:pt x="1598" y="1506"/>
                  <a:pt x="1604" y="1511"/>
                  <a:pt x="1611" y="1511"/>
                </a:cubicBezTo>
                <a:cubicBezTo>
                  <a:pt x="1615" y="1517"/>
                  <a:pt x="1619" y="1520"/>
                  <a:pt x="1622" y="1526"/>
                </a:cubicBezTo>
                <a:cubicBezTo>
                  <a:pt x="1620" y="1531"/>
                  <a:pt x="1618" y="1535"/>
                  <a:pt x="1617" y="1539"/>
                </a:cubicBezTo>
                <a:cubicBezTo>
                  <a:pt x="1616" y="1541"/>
                  <a:pt x="1615" y="1544"/>
                  <a:pt x="1614" y="1546"/>
                </a:cubicBezTo>
                <a:cubicBezTo>
                  <a:pt x="1619" y="1550"/>
                  <a:pt x="1624" y="1552"/>
                  <a:pt x="1628" y="1556"/>
                </a:cubicBezTo>
                <a:cubicBezTo>
                  <a:pt x="1630" y="1559"/>
                  <a:pt x="1630" y="1564"/>
                  <a:pt x="1634" y="1565"/>
                </a:cubicBezTo>
                <a:cubicBezTo>
                  <a:pt x="1638" y="1566"/>
                  <a:pt x="1643" y="1567"/>
                  <a:pt x="1648" y="1566"/>
                </a:cubicBezTo>
                <a:cubicBezTo>
                  <a:pt x="1651" y="1562"/>
                  <a:pt x="1662" y="1561"/>
                  <a:pt x="1668" y="1563"/>
                </a:cubicBezTo>
                <a:cubicBezTo>
                  <a:pt x="1674" y="1561"/>
                  <a:pt x="1680" y="1559"/>
                  <a:pt x="1687" y="1559"/>
                </a:cubicBezTo>
                <a:cubicBezTo>
                  <a:pt x="1689" y="1559"/>
                  <a:pt x="1692" y="1562"/>
                  <a:pt x="1692" y="1564"/>
                </a:cubicBezTo>
                <a:cubicBezTo>
                  <a:pt x="1693" y="1566"/>
                  <a:pt x="1692" y="1573"/>
                  <a:pt x="1692" y="1576"/>
                </a:cubicBezTo>
                <a:cubicBezTo>
                  <a:pt x="1695" y="1576"/>
                  <a:pt x="1699" y="1575"/>
                  <a:pt x="1701" y="1577"/>
                </a:cubicBezTo>
                <a:cubicBezTo>
                  <a:pt x="1704" y="1580"/>
                  <a:pt x="1709" y="1578"/>
                  <a:pt x="1713" y="1579"/>
                </a:cubicBezTo>
                <a:cubicBezTo>
                  <a:pt x="1713" y="1577"/>
                  <a:pt x="1714" y="1573"/>
                  <a:pt x="1713" y="1572"/>
                </a:cubicBezTo>
                <a:cubicBezTo>
                  <a:pt x="1709" y="1569"/>
                  <a:pt x="1704" y="1562"/>
                  <a:pt x="1705" y="1555"/>
                </a:cubicBezTo>
                <a:cubicBezTo>
                  <a:pt x="1717" y="1555"/>
                  <a:pt x="1730" y="1555"/>
                  <a:pt x="1741" y="1557"/>
                </a:cubicBezTo>
                <a:cubicBezTo>
                  <a:pt x="1745" y="1557"/>
                  <a:pt x="1749" y="1561"/>
                  <a:pt x="1750" y="1565"/>
                </a:cubicBezTo>
                <a:cubicBezTo>
                  <a:pt x="1751" y="1571"/>
                  <a:pt x="1747" y="1576"/>
                  <a:pt x="1744" y="1580"/>
                </a:cubicBezTo>
                <a:cubicBezTo>
                  <a:pt x="1746" y="1587"/>
                  <a:pt x="1751" y="1593"/>
                  <a:pt x="1753" y="1597"/>
                </a:cubicBezTo>
                <a:cubicBezTo>
                  <a:pt x="1752" y="1604"/>
                  <a:pt x="1750" y="1611"/>
                  <a:pt x="1750" y="1616"/>
                </a:cubicBezTo>
                <a:cubicBezTo>
                  <a:pt x="1751" y="1619"/>
                  <a:pt x="1756" y="1620"/>
                  <a:pt x="1758" y="1622"/>
                </a:cubicBezTo>
                <a:cubicBezTo>
                  <a:pt x="1760" y="1626"/>
                  <a:pt x="1763" y="1629"/>
                  <a:pt x="1766" y="1633"/>
                </a:cubicBezTo>
                <a:cubicBezTo>
                  <a:pt x="1766" y="1634"/>
                  <a:pt x="1765" y="1640"/>
                  <a:pt x="1766" y="1640"/>
                </a:cubicBezTo>
                <a:cubicBezTo>
                  <a:pt x="1773" y="1644"/>
                  <a:pt x="1777" y="1652"/>
                  <a:pt x="1779" y="1657"/>
                </a:cubicBezTo>
                <a:cubicBezTo>
                  <a:pt x="1787" y="1666"/>
                  <a:pt x="1796" y="1670"/>
                  <a:pt x="1808" y="1670"/>
                </a:cubicBezTo>
                <a:cubicBezTo>
                  <a:pt x="1810" y="1694"/>
                  <a:pt x="1810" y="1694"/>
                  <a:pt x="1810" y="1694"/>
                </a:cubicBezTo>
                <a:cubicBezTo>
                  <a:pt x="1814" y="1700"/>
                  <a:pt x="1824" y="1700"/>
                  <a:pt x="1831" y="1703"/>
                </a:cubicBezTo>
                <a:cubicBezTo>
                  <a:pt x="1840" y="1707"/>
                  <a:pt x="1850" y="1704"/>
                  <a:pt x="1861" y="1703"/>
                </a:cubicBezTo>
                <a:cubicBezTo>
                  <a:pt x="1863" y="1709"/>
                  <a:pt x="1866" y="1714"/>
                  <a:pt x="1871" y="1718"/>
                </a:cubicBezTo>
                <a:cubicBezTo>
                  <a:pt x="1887" y="1717"/>
                  <a:pt x="1904" y="1714"/>
                  <a:pt x="1918" y="1719"/>
                </a:cubicBezTo>
                <a:cubicBezTo>
                  <a:pt x="1922" y="1720"/>
                  <a:pt x="1925" y="1721"/>
                  <a:pt x="1927" y="1725"/>
                </a:cubicBezTo>
                <a:cubicBezTo>
                  <a:pt x="1927" y="1725"/>
                  <a:pt x="1927" y="1726"/>
                  <a:pt x="1928" y="1726"/>
                </a:cubicBezTo>
                <a:cubicBezTo>
                  <a:pt x="1929" y="1726"/>
                  <a:pt x="1929" y="1726"/>
                  <a:pt x="1929" y="1726"/>
                </a:cubicBezTo>
                <a:cubicBezTo>
                  <a:pt x="1929" y="1726"/>
                  <a:pt x="1928" y="1725"/>
                  <a:pt x="1928" y="1725"/>
                </a:cubicBezTo>
                <a:cubicBezTo>
                  <a:pt x="1929" y="1723"/>
                  <a:pt x="1931" y="1722"/>
                  <a:pt x="1932" y="1720"/>
                </a:cubicBezTo>
                <a:cubicBezTo>
                  <a:pt x="1938" y="1713"/>
                  <a:pt x="1943" y="1705"/>
                  <a:pt x="1946" y="1696"/>
                </a:cubicBezTo>
                <a:cubicBezTo>
                  <a:pt x="1947" y="1689"/>
                  <a:pt x="1948" y="1683"/>
                  <a:pt x="1950" y="1678"/>
                </a:cubicBezTo>
                <a:cubicBezTo>
                  <a:pt x="1955" y="1668"/>
                  <a:pt x="1956" y="1655"/>
                  <a:pt x="1957" y="1643"/>
                </a:cubicBezTo>
                <a:cubicBezTo>
                  <a:pt x="1960" y="1638"/>
                  <a:pt x="1962" y="1631"/>
                  <a:pt x="1959" y="1625"/>
                </a:cubicBezTo>
                <a:cubicBezTo>
                  <a:pt x="1963" y="1625"/>
                  <a:pt x="1968" y="1626"/>
                  <a:pt x="1970" y="1624"/>
                </a:cubicBezTo>
                <a:cubicBezTo>
                  <a:pt x="1972" y="1620"/>
                  <a:pt x="1976" y="1618"/>
                  <a:pt x="1980" y="1616"/>
                </a:cubicBezTo>
                <a:cubicBezTo>
                  <a:pt x="1981" y="1615"/>
                  <a:pt x="1983" y="1616"/>
                  <a:pt x="1985" y="1617"/>
                </a:cubicBezTo>
                <a:cubicBezTo>
                  <a:pt x="1985" y="1617"/>
                  <a:pt x="1986" y="1618"/>
                  <a:pt x="1986" y="1618"/>
                </a:cubicBezTo>
                <a:cubicBezTo>
                  <a:pt x="1991" y="1614"/>
                  <a:pt x="1996" y="1611"/>
                  <a:pt x="2003" y="1610"/>
                </a:cubicBezTo>
                <a:cubicBezTo>
                  <a:pt x="2013" y="1610"/>
                  <a:pt x="2020" y="1611"/>
                  <a:pt x="2028" y="1608"/>
                </a:cubicBezTo>
                <a:cubicBezTo>
                  <a:pt x="2030" y="1600"/>
                  <a:pt x="2031" y="1593"/>
                  <a:pt x="2030" y="1584"/>
                </a:cubicBezTo>
                <a:cubicBezTo>
                  <a:pt x="2030" y="1577"/>
                  <a:pt x="2028" y="1571"/>
                  <a:pt x="2029" y="1563"/>
                </a:cubicBezTo>
                <a:cubicBezTo>
                  <a:pt x="2040" y="1559"/>
                  <a:pt x="2056" y="1558"/>
                  <a:pt x="2071" y="1560"/>
                </a:cubicBezTo>
                <a:cubicBezTo>
                  <a:pt x="2091" y="1559"/>
                  <a:pt x="2109" y="1555"/>
                  <a:pt x="2130" y="1554"/>
                </a:cubicBezTo>
                <a:cubicBezTo>
                  <a:pt x="2142" y="1529"/>
                  <a:pt x="2142" y="1529"/>
                  <a:pt x="2142" y="1529"/>
                </a:cubicBezTo>
                <a:cubicBezTo>
                  <a:pt x="2147" y="1534"/>
                  <a:pt x="2150" y="1539"/>
                  <a:pt x="2154" y="1542"/>
                </a:cubicBezTo>
                <a:cubicBezTo>
                  <a:pt x="2160" y="1544"/>
                  <a:pt x="2164" y="1541"/>
                  <a:pt x="2168" y="1540"/>
                </a:cubicBezTo>
                <a:cubicBezTo>
                  <a:pt x="2181" y="1539"/>
                  <a:pt x="2181" y="1539"/>
                  <a:pt x="2181" y="1539"/>
                </a:cubicBezTo>
                <a:cubicBezTo>
                  <a:pt x="2187" y="1539"/>
                  <a:pt x="2193" y="1539"/>
                  <a:pt x="2198" y="1537"/>
                </a:cubicBezTo>
                <a:cubicBezTo>
                  <a:pt x="2200" y="1531"/>
                  <a:pt x="2201" y="1525"/>
                  <a:pt x="2202" y="1519"/>
                </a:cubicBezTo>
                <a:cubicBezTo>
                  <a:pt x="2202" y="1517"/>
                  <a:pt x="2204" y="1515"/>
                  <a:pt x="2207" y="1515"/>
                </a:cubicBezTo>
                <a:cubicBezTo>
                  <a:pt x="2209" y="1516"/>
                  <a:pt x="2213" y="1515"/>
                  <a:pt x="2215" y="1519"/>
                </a:cubicBezTo>
                <a:cubicBezTo>
                  <a:pt x="2217" y="1522"/>
                  <a:pt x="2219" y="1528"/>
                  <a:pt x="2224" y="1527"/>
                </a:cubicBezTo>
                <a:cubicBezTo>
                  <a:pt x="2237" y="1526"/>
                  <a:pt x="2249" y="1523"/>
                  <a:pt x="2262" y="1523"/>
                </a:cubicBezTo>
                <a:cubicBezTo>
                  <a:pt x="2272" y="1523"/>
                  <a:pt x="2280" y="1527"/>
                  <a:pt x="2288" y="1530"/>
                </a:cubicBezTo>
                <a:cubicBezTo>
                  <a:pt x="2288" y="1530"/>
                  <a:pt x="2288" y="1530"/>
                  <a:pt x="2288" y="1530"/>
                </a:cubicBezTo>
                <a:cubicBezTo>
                  <a:pt x="2288" y="1529"/>
                  <a:pt x="2288" y="1529"/>
                  <a:pt x="2288" y="1529"/>
                </a:cubicBezTo>
                <a:cubicBezTo>
                  <a:pt x="2294" y="1523"/>
                  <a:pt x="2300" y="1516"/>
                  <a:pt x="2306" y="1508"/>
                </a:cubicBezTo>
                <a:cubicBezTo>
                  <a:pt x="2320" y="1503"/>
                  <a:pt x="2320" y="1503"/>
                  <a:pt x="2320" y="1503"/>
                </a:cubicBezTo>
                <a:cubicBezTo>
                  <a:pt x="2316" y="1497"/>
                  <a:pt x="2312" y="1492"/>
                  <a:pt x="2310" y="1486"/>
                </a:cubicBezTo>
                <a:cubicBezTo>
                  <a:pt x="2310" y="1485"/>
                  <a:pt x="2310" y="1485"/>
                  <a:pt x="2310" y="1485"/>
                </a:cubicBezTo>
                <a:cubicBezTo>
                  <a:pt x="2310" y="1485"/>
                  <a:pt x="2309" y="1484"/>
                  <a:pt x="2309" y="1483"/>
                </a:cubicBezTo>
                <a:cubicBezTo>
                  <a:pt x="2310" y="1478"/>
                  <a:pt x="2310" y="1474"/>
                  <a:pt x="2309" y="1470"/>
                </a:cubicBezTo>
                <a:cubicBezTo>
                  <a:pt x="2307" y="1466"/>
                  <a:pt x="2304" y="1464"/>
                  <a:pt x="2300" y="1463"/>
                </a:cubicBezTo>
                <a:cubicBezTo>
                  <a:pt x="2300" y="1462"/>
                  <a:pt x="2300" y="1461"/>
                  <a:pt x="2301" y="1459"/>
                </a:cubicBezTo>
                <a:cubicBezTo>
                  <a:pt x="2301" y="1455"/>
                  <a:pt x="2301" y="1450"/>
                  <a:pt x="2301" y="1445"/>
                </a:cubicBezTo>
                <a:cubicBezTo>
                  <a:pt x="2301" y="1437"/>
                  <a:pt x="2299" y="1429"/>
                  <a:pt x="2296" y="1422"/>
                </a:cubicBezTo>
                <a:cubicBezTo>
                  <a:pt x="2295" y="1421"/>
                  <a:pt x="2291" y="1424"/>
                  <a:pt x="2288" y="1424"/>
                </a:cubicBezTo>
                <a:cubicBezTo>
                  <a:pt x="2285" y="1423"/>
                  <a:pt x="2282" y="1422"/>
                  <a:pt x="2281" y="1420"/>
                </a:cubicBezTo>
                <a:cubicBezTo>
                  <a:pt x="2278" y="1419"/>
                  <a:pt x="2277" y="1416"/>
                  <a:pt x="2274" y="1416"/>
                </a:cubicBezTo>
                <a:cubicBezTo>
                  <a:pt x="2272" y="1415"/>
                  <a:pt x="2268" y="1417"/>
                  <a:pt x="2267" y="1415"/>
                </a:cubicBezTo>
                <a:cubicBezTo>
                  <a:pt x="2267" y="1414"/>
                  <a:pt x="2267" y="1413"/>
                  <a:pt x="2266" y="1413"/>
                </a:cubicBezTo>
                <a:cubicBezTo>
                  <a:pt x="2266" y="1413"/>
                  <a:pt x="2266" y="1413"/>
                  <a:pt x="2266" y="1413"/>
                </a:cubicBezTo>
                <a:cubicBezTo>
                  <a:pt x="2266" y="1412"/>
                  <a:pt x="2266" y="1412"/>
                  <a:pt x="2266" y="1412"/>
                </a:cubicBezTo>
                <a:cubicBezTo>
                  <a:pt x="2266" y="1412"/>
                  <a:pt x="2266" y="1412"/>
                  <a:pt x="2266" y="1411"/>
                </a:cubicBezTo>
                <a:cubicBezTo>
                  <a:pt x="2264" y="1412"/>
                  <a:pt x="2262" y="1411"/>
                  <a:pt x="2260" y="1409"/>
                </a:cubicBezTo>
                <a:cubicBezTo>
                  <a:pt x="2259" y="1409"/>
                  <a:pt x="2258" y="1412"/>
                  <a:pt x="2256" y="1410"/>
                </a:cubicBezTo>
                <a:cubicBezTo>
                  <a:pt x="2254" y="1409"/>
                  <a:pt x="2253" y="1407"/>
                  <a:pt x="2252" y="1407"/>
                </a:cubicBezTo>
                <a:cubicBezTo>
                  <a:pt x="2248" y="1407"/>
                  <a:pt x="2244" y="1404"/>
                  <a:pt x="2241" y="1406"/>
                </a:cubicBezTo>
                <a:cubicBezTo>
                  <a:pt x="2240" y="1405"/>
                  <a:pt x="2239" y="1404"/>
                  <a:pt x="2239" y="1404"/>
                </a:cubicBezTo>
                <a:cubicBezTo>
                  <a:pt x="2238" y="1402"/>
                  <a:pt x="2240" y="1399"/>
                  <a:pt x="2239" y="1398"/>
                </a:cubicBezTo>
                <a:cubicBezTo>
                  <a:pt x="2238" y="1395"/>
                  <a:pt x="2235" y="1393"/>
                  <a:pt x="2233" y="1392"/>
                </a:cubicBezTo>
                <a:cubicBezTo>
                  <a:pt x="2232" y="1391"/>
                  <a:pt x="2230" y="1392"/>
                  <a:pt x="2230" y="1390"/>
                </a:cubicBezTo>
                <a:cubicBezTo>
                  <a:pt x="2230" y="1389"/>
                  <a:pt x="2230" y="1388"/>
                  <a:pt x="2230" y="1387"/>
                </a:cubicBezTo>
                <a:cubicBezTo>
                  <a:pt x="2230" y="1387"/>
                  <a:pt x="2230" y="1387"/>
                  <a:pt x="2229" y="1387"/>
                </a:cubicBezTo>
                <a:cubicBezTo>
                  <a:pt x="2229" y="1386"/>
                  <a:pt x="2229" y="1386"/>
                  <a:pt x="2229" y="1386"/>
                </a:cubicBezTo>
                <a:cubicBezTo>
                  <a:pt x="2227" y="1387"/>
                  <a:pt x="2226" y="1388"/>
                  <a:pt x="2225" y="1387"/>
                </a:cubicBezTo>
                <a:cubicBezTo>
                  <a:pt x="2223" y="1387"/>
                  <a:pt x="2222" y="1385"/>
                  <a:pt x="2222" y="1384"/>
                </a:cubicBezTo>
                <a:cubicBezTo>
                  <a:pt x="2222" y="1384"/>
                  <a:pt x="2222" y="1384"/>
                  <a:pt x="2222" y="1384"/>
                </a:cubicBezTo>
                <a:cubicBezTo>
                  <a:pt x="2222" y="1381"/>
                  <a:pt x="2222" y="1379"/>
                  <a:pt x="2222" y="1377"/>
                </a:cubicBezTo>
                <a:cubicBezTo>
                  <a:pt x="2222" y="1371"/>
                  <a:pt x="2223" y="1364"/>
                  <a:pt x="2224" y="1358"/>
                </a:cubicBezTo>
                <a:cubicBezTo>
                  <a:pt x="2224" y="1358"/>
                  <a:pt x="2224" y="1357"/>
                  <a:pt x="2224" y="1357"/>
                </a:cubicBezTo>
                <a:cubicBezTo>
                  <a:pt x="2221" y="1354"/>
                  <a:pt x="2216" y="1351"/>
                  <a:pt x="2214" y="1347"/>
                </a:cubicBezTo>
                <a:cubicBezTo>
                  <a:pt x="2214" y="1345"/>
                  <a:pt x="2213" y="1344"/>
                  <a:pt x="2213" y="1343"/>
                </a:cubicBezTo>
                <a:cubicBezTo>
                  <a:pt x="2212" y="1340"/>
                  <a:pt x="2213" y="1336"/>
                  <a:pt x="2213" y="1334"/>
                </a:cubicBezTo>
                <a:cubicBezTo>
                  <a:pt x="2214" y="1332"/>
                  <a:pt x="2214" y="1330"/>
                  <a:pt x="2214" y="1328"/>
                </a:cubicBezTo>
                <a:cubicBezTo>
                  <a:pt x="2218" y="1325"/>
                  <a:pt x="2223" y="1322"/>
                  <a:pt x="2228" y="1319"/>
                </a:cubicBezTo>
                <a:cubicBezTo>
                  <a:pt x="2229" y="1318"/>
                  <a:pt x="2230" y="1318"/>
                  <a:pt x="2231" y="1317"/>
                </a:cubicBezTo>
                <a:cubicBezTo>
                  <a:pt x="2233" y="1316"/>
                  <a:pt x="2236" y="1316"/>
                  <a:pt x="2238" y="1316"/>
                </a:cubicBezTo>
                <a:cubicBezTo>
                  <a:pt x="2254" y="1320"/>
                  <a:pt x="2254" y="1320"/>
                  <a:pt x="2254" y="1320"/>
                </a:cubicBezTo>
                <a:cubicBezTo>
                  <a:pt x="2255" y="1320"/>
                  <a:pt x="2255" y="1319"/>
                  <a:pt x="2255" y="1318"/>
                </a:cubicBezTo>
                <a:cubicBezTo>
                  <a:pt x="2255" y="1318"/>
                  <a:pt x="2255" y="1318"/>
                  <a:pt x="2255" y="1318"/>
                </a:cubicBezTo>
                <a:cubicBezTo>
                  <a:pt x="2256" y="1314"/>
                  <a:pt x="2256" y="1310"/>
                  <a:pt x="2256" y="1307"/>
                </a:cubicBezTo>
                <a:cubicBezTo>
                  <a:pt x="2256" y="1301"/>
                  <a:pt x="2256" y="1295"/>
                  <a:pt x="2257" y="1289"/>
                </a:cubicBezTo>
                <a:cubicBezTo>
                  <a:pt x="2257" y="1289"/>
                  <a:pt x="2257" y="1289"/>
                  <a:pt x="2257" y="1289"/>
                </a:cubicBezTo>
                <a:cubicBezTo>
                  <a:pt x="2257" y="1289"/>
                  <a:pt x="2257" y="1289"/>
                  <a:pt x="2257" y="1289"/>
                </a:cubicBezTo>
                <a:cubicBezTo>
                  <a:pt x="2257" y="1288"/>
                  <a:pt x="2255" y="1287"/>
                  <a:pt x="2255" y="1284"/>
                </a:cubicBezTo>
                <a:cubicBezTo>
                  <a:pt x="2270" y="1282"/>
                  <a:pt x="2270" y="1282"/>
                  <a:pt x="2270" y="1282"/>
                </a:cubicBezTo>
                <a:cubicBezTo>
                  <a:pt x="2272" y="1281"/>
                  <a:pt x="2274" y="1280"/>
                  <a:pt x="2274" y="1279"/>
                </a:cubicBezTo>
                <a:cubicBezTo>
                  <a:pt x="2274" y="1278"/>
                  <a:pt x="2274" y="1278"/>
                  <a:pt x="2274" y="1277"/>
                </a:cubicBezTo>
                <a:cubicBezTo>
                  <a:pt x="2273" y="1276"/>
                  <a:pt x="2273" y="1275"/>
                  <a:pt x="2273" y="1275"/>
                </a:cubicBezTo>
                <a:cubicBezTo>
                  <a:pt x="2273" y="1273"/>
                  <a:pt x="2273" y="1272"/>
                  <a:pt x="2273" y="1270"/>
                </a:cubicBezTo>
                <a:cubicBezTo>
                  <a:pt x="2273" y="1267"/>
                  <a:pt x="2277" y="1269"/>
                  <a:pt x="2278" y="1269"/>
                </a:cubicBezTo>
                <a:cubicBezTo>
                  <a:pt x="2283" y="1269"/>
                  <a:pt x="2286" y="1270"/>
                  <a:pt x="2289" y="1271"/>
                </a:cubicBezTo>
                <a:cubicBezTo>
                  <a:pt x="2291" y="1271"/>
                  <a:pt x="2293" y="1273"/>
                  <a:pt x="2293" y="1273"/>
                </a:cubicBezTo>
                <a:cubicBezTo>
                  <a:pt x="2293" y="1265"/>
                  <a:pt x="2297" y="1260"/>
                  <a:pt x="2299" y="1254"/>
                </a:cubicBezTo>
                <a:cubicBezTo>
                  <a:pt x="2298" y="1248"/>
                  <a:pt x="2298" y="1241"/>
                  <a:pt x="2302" y="1238"/>
                </a:cubicBezTo>
                <a:cubicBezTo>
                  <a:pt x="2302" y="1238"/>
                  <a:pt x="2303" y="1237"/>
                  <a:pt x="2303" y="1237"/>
                </a:cubicBezTo>
                <a:cubicBezTo>
                  <a:pt x="2303" y="1235"/>
                  <a:pt x="2305" y="1234"/>
                  <a:pt x="2306" y="1233"/>
                </a:cubicBezTo>
                <a:cubicBezTo>
                  <a:pt x="2311" y="1230"/>
                  <a:pt x="2315" y="1225"/>
                  <a:pt x="2316" y="1217"/>
                </a:cubicBezTo>
                <a:cubicBezTo>
                  <a:pt x="2316" y="1217"/>
                  <a:pt x="2316" y="1217"/>
                  <a:pt x="2316" y="1217"/>
                </a:cubicBezTo>
                <a:cubicBezTo>
                  <a:pt x="2307" y="1215"/>
                  <a:pt x="2296" y="1214"/>
                  <a:pt x="2286" y="1214"/>
                </a:cubicBezTo>
                <a:cubicBezTo>
                  <a:pt x="2280" y="1214"/>
                  <a:pt x="2275" y="1217"/>
                  <a:pt x="2269" y="1217"/>
                </a:cubicBezTo>
                <a:cubicBezTo>
                  <a:pt x="2268" y="1217"/>
                  <a:pt x="2266" y="1217"/>
                  <a:pt x="2266" y="1216"/>
                </a:cubicBezTo>
                <a:cubicBezTo>
                  <a:pt x="2265" y="1215"/>
                  <a:pt x="2265" y="1215"/>
                  <a:pt x="2264" y="1214"/>
                </a:cubicBezTo>
                <a:cubicBezTo>
                  <a:pt x="2263" y="1213"/>
                  <a:pt x="2261" y="1211"/>
                  <a:pt x="2259" y="1209"/>
                </a:cubicBezTo>
                <a:cubicBezTo>
                  <a:pt x="2259" y="1208"/>
                  <a:pt x="2258" y="1208"/>
                  <a:pt x="2257" y="1207"/>
                </a:cubicBezTo>
                <a:cubicBezTo>
                  <a:pt x="2256" y="1207"/>
                  <a:pt x="2251" y="1208"/>
                  <a:pt x="2250" y="1207"/>
                </a:cubicBezTo>
                <a:cubicBezTo>
                  <a:pt x="2248" y="1206"/>
                  <a:pt x="2247" y="1206"/>
                  <a:pt x="2246" y="1205"/>
                </a:cubicBezTo>
                <a:cubicBezTo>
                  <a:pt x="2246" y="1205"/>
                  <a:pt x="2246" y="1205"/>
                  <a:pt x="2246" y="1205"/>
                </a:cubicBezTo>
                <a:cubicBezTo>
                  <a:pt x="2240" y="1201"/>
                  <a:pt x="2234" y="1195"/>
                  <a:pt x="2228" y="1189"/>
                </a:cubicBezTo>
                <a:cubicBezTo>
                  <a:pt x="2231" y="1186"/>
                  <a:pt x="2235" y="1182"/>
                  <a:pt x="2237" y="1177"/>
                </a:cubicBezTo>
                <a:cubicBezTo>
                  <a:pt x="2239" y="1175"/>
                  <a:pt x="2240" y="1173"/>
                  <a:pt x="2241" y="1170"/>
                </a:cubicBezTo>
                <a:cubicBezTo>
                  <a:pt x="2243" y="1165"/>
                  <a:pt x="2245" y="1159"/>
                  <a:pt x="2247" y="1153"/>
                </a:cubicBezTo>
                <a:cubicBezTo>
                  <a:pt x="2247" y="1151"/>
                  <a:pt x="2247" y="1150"/>
                  <a:pt x="2247" y="1148"/>
                </a:cubicBezTo>
                <a:cubicBezTo>
                  <a:pt x="2245" y="1137"/>
                  <a:pt x="2245" y="1137"/>
                  <a:pt x="2245" y="1137"/>
                </a:cubicBezTo>
                <a:cubicBezTo>
                  <a:pt x="2244" y="1135"/>
                  <a:pt x="2242" y="1133"/>
                  <a:pt x="2241" y="1130"/>
                </a:cubicBezTo>
                <a:cubicBezTo>
                  <a:pt x="2241" y="1130"/>
                  <a:pt x="2241" y="1129"/>
                  <a:pt x="2241" y="1129"/>
                </a:cubicBezTo>
                <a:cubicBezTo>
                  <a:pt x="2240" y="1128"/>
                  <a:pt x="2240" y="1126"/>
                  <a:pt x="2240" y="1124"/>
                </a:cubicBezTo>
                <a:cubicBezTo>
                  <a:pt x="2239" y="1119"/>
                  <a:pt x="2242" y="1114"/>
                  <a:pt x="2244" y="1110"/>
                </a:cubicBezTo>
                <a:cubicBezTo>
                  <a:pt x="2247" y="1105"/>
                  <a:pt x="2250" y="1101"/>
                  <a:pt x="2250" y="1094"/>
                </a:cubicBezTo>
                <a:cubicBezTo>
                  <a:pt x="2250" y="1094"/>
                  <a:pt x="2250" y="1093"/>
                  <a:pt x="2250" y="1093"/>
                </a:cubicBezTo>
                <a:cubicBezTo>
                  <a:pt x="2247" y="1091"/>
                  <a:pt x="2243" y="1089"/>
                  <a:pt x="2240" y="1086"/>
                </a:cubicBezTo>
                <a:cubicBezTo>
                  <a:pt x="2241" y="1077"/>
                  <a:pt x="2243" y="1068"/>
                  <a:pt x="2245" y="1060"/>
                </a:cubicBezTo>
                <a:cubicBezTo>
                  <a:pt x="2245" y="1059"/>
                  <a:pt x="2244" y="1059"/>
                  <a:pt x="2244" y="1059"/>
                </a:cubicBezTo>
                <a:cubicBezTo>
                  <a:pt x="2244" y="1059"/>
                  <a:pt x="2245" y="1059"/>
                  <a:pt x="2245" y="1060"/>
                </a:cubicBezTo>
                <a:cubicBezTo>
                  <a:pt x="2245" y="1060"/>
                  <a:pt x="2245" y="1060"/>
                  <a:pt x="2245" y="1060"/>
                </a:cubicBezTo>
                <a:cubicBezTo>
                  <a:pt x="2245" y="1059"/>
                  <a:pt x="2246" y="1058"/>
                  <a:pt x="2248" y="1058"/>
                </a:cubicBezTo>
                <a:cubicBezTo>
                  <a:pt x="2251" y="1059"/>
                  <a:pt x="2255" y="1060"/>
                  <a:pt x="2260" y="1060"/>
                </a:cubicBezTo>
                <a:cubicBezTo>
                  <a:pt x="2264" y="1062"/>
                  <a:pt x="2269" y="1063"/>
                  <a:pt x="2273" y="1066"/>
                </a:cubicBezTo>
                <a:cubicBezTo>
                  <a:pt x="2277" y="1064"/>
                  <a:pt x="2280" y="1061"/>
                  <a:pt x="2284" y="1058"/>
                </a:cubicBezTo>
                <a:cubicBezTo>
                  <a:pt x="2284" y="1058"/>
                  <a:pt x="2284" y="1057"/>
                  <a:pt x="2284" y="1057"/>
                </a:cubicBezTo>
                <a:cubicBezTo>
                  <a:pt x="2283" y="1056"/>
                  <a:pt x="2283" y="1055"/>
                  <a:pt x="2283" y="1054"/>
                </a:cubicBezTo>
                <a:cubicBezTo>
                  <a:pt x="2283" y="1052"/>
                  <a:pt x="2283" y="1050"/>
                  <a:pt x="2284" y="1049"/>
                </a:cubicBezTo>
                <a:cubicBezTo>
                  <a:pt x="2286" y="1047"/>
                  <a:pt x="2285" y="1044"/>
                  <a:pt x="2286" y="1041"/>
                </a:cubicBezTo>
                <a:cubicBezTo>
                  <a:pt x="2286" y="1039"/>
                  <a:pt x="2285" y="1037"/>
                  <a:pt x="2285" y="1035"/>
                </a:cubicBezTo>
                <a:cubicBezTo>
                  <a:pt x="2284" y="1034"/>
                  <a:pt x="2284" y="1032"/>
                  <a:pt x="2283" y="1031"/>
                </a:cubicBezTo>
                <a:cubicBezTo>
                  <a:pt x="2282" y="1029"/>
                  <a:pt x="2282" y="1027"/>
                  <a:pt x="2281" y="1026"/>
                </a:cubicBezTo>
                <a:cubicBezTo>
                  <a:pt x="2281" y="1025"/>
                  <a:pt x="2281" y="1025"/>
                  <a:pt x="2281" y="1025"/>
                </a:cubicBezTo>
                <a:cubicBezTo>
                  <a:pt x="2281" y="1024"/>
                  <a:pt x="2281" y="1023"/>
                  <a:pt x="2281" y="1023"/>
                </a:cubicBezTo>
                <a:cubicBezTo>
                  <a:pt x="2281" y="1022"/>
                  <a:pt x="2282" y="1020"/>
                  <a:pt x="2283" y="1019"/>
                </a:cubicBezTo>
                <a:cubicBezTo>
                  <a:pt x="2284" y="1018"/>
                  <a:pt x="2285" y="1017"/>
                  <a:pt x="2287" y="1017"/>
                </a:cubicBezTo>
                <a:cubicBezTo>
                  <a:pt x="2293" y="1013"/>
                  <a:pt x="2300" y="1008"/>
                  <a:pt x="2307" y="1005"/>
                </a:cubicBezTo>
                <a:cubicBezTo>
                  <a:pt x="2309" y="1000"/>
                  <a:pt x="2311" y="995"/>
                  <a:pt x="2315" y="992"/>
                </a:cubicBezTo>
                <a:cubicBezTo>
                  <a:pt x="2321" y="995"/>
                  <a:pt x="2328" y="998"/>
                  <a:pt x="2335" y="999"/>
                </a:cubicBezTo>
                <a:cubicBezTo>
                  <a:pt x="2342" y="1000"/>
                  <a:pt x="2348" y="998"/>
                  <a:pt x="2354" y="997"/>
                </a:cubicBezTo>
                <a:cubicBezTo>
                  <a:pt x="2361" y="1001"/>
                  <a:pt x="2373" y="1001"/>
                  <a:pt x="2380" y="996"/>
                </a:cubicBezTo>
                <a:cubicBezTo>
                  <a:pt x="2388" y="997"/>
                  <a:pt x="2392" y="990"/>
                  <a:pt x="2395" y="983"/>
                </a:cubicBezTo>
                <a:cubicBezTo>
                  <a:pt x="2398" y="973"/>
                  <a:pt x="2403" y="964"/>
                  <a:pt x="2406" y="953"/>
                </a:cubicBezTo>
                <a:cubicBezTo>
                  <a:pt x="2417" y="946"/>
                  <a:pt x="2428" y="940"/>
                  <a:pt x="2439" y="935"/>
                </a:cubicBezTo>
                <a:cubicBezTo>
                  <a:pt x="2456" y="929"/>
                  <a:pt x="2456" y="929"/>
                  <a:pt x="2456" y="929"/>
                </a:cubicBezTo>
                <a:cubicBezTo>
                  <a:pt x="2471" y="937"/>
                  <a:pt x="2471" y="937"/>
                  <a:pt x="2471" y="937"/>
                </a:cubicBezTo>
                <a:cubicBezTo>
                  <a:pt x="2477" y="933"/>
                  <a:pt x="2482" y="927"/>
                  <a:pt x="2485" y="921"/>
                </a:cubicBezTo>
                <a:cubicBezTo>
                  <a:pt x="2517" y="912"/>
                  <a:pt x="2538" y="894"/>
                  <a:pt x="2562" y="878"/>
                </a:cubicBezTo>
                <a:cubicBezTo>
                  <a:pt x="2562" y="878"/>
                  <a:pt x="2562" y="878"/>
                  <a:pt x="2562" y="878"/>
                </a:cubicBezTo>
                <a:cubicBezTo>
                  <a:pt x="2562" y="878"/>
                  <a:pt x="2562" y="878"/>
                  <a:pt x="2562" y="878"/>
                </a:cubicBezTo>
                <a:cubicBezTo>
                  <a:pt x="2564" y="875"/>
                  <a:pt x="2564" y="869"/>
                  <a:pt x="2564" y="86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5" name="Freeform 521"/>
          <p:cNvSpPr>
            <a:spLocks/>
          </p:cNvSpPr>
          <p:nvPr/>
        </p:nvSpPr>
        <p:spPr bwMode="auto">
          <a:xfrm>
            <a:off x="4164013" y="7762876"/>
            <a:ext cx="565150" cy="454025"/>
          </a:xfrm>
          <a:custGeom>
            <a:avLst/>
            <a:gdLst/>
            <a:ahLst/>
            <a:cxnLst>
              <a:cxn ang="0">
                <a:pos x="1952" y="278"/>
              </a:cxn>
              <a:cxn ang="0">
                <a:pos x="1852" y="261"/>
              </a:cxn>
              <a:cxn ang="0">
                <a:pos x="1705" y="270"/>
              </a:cxn>
              <a:cxn ang="0">
                <a:pos x="1621" y="296"/>
              </a:cxn>
              <a:cxn ang="0">
                <a:pos x="1590" y="196"/>
              </a:cxn>
              <a:cxn ang="0">
                <a:pos x="1501" y="167"/>
              </a:cxn>
              <a:cxn ang="0">
                <a:pos x="1418" y="175"/>
              </a:cxn>
              <a:cxn ang="0">
                <a:pos x="1287" y="209"/>
              </a:cxn>
              <a:cxn ang="0">
                <a:pos x="1235" y="164"/>
              </a:cxn>
              <a:cxn ang="0">
                <a:pos x="1187" y="26"/>
              </a:cxn>
              <a:cxn ang="0">
                <a:pos x="1110" y="11"/>
              </a:cxn>
              <a:cxn ang="0">
                <a:pos x="984" y="172"/>
              </a:cxn>
              <a:cxn ang="0">
                <a:pos x="926" y="167"/>
              </a:cxn>
              <a:cxn ang="0">
                <a:pos x="911" y="336"/>
              </a:cxn>
              <a:cxn ang="0">
                <a:pos x="896" y="453"/>
              </a:cxn>
              <a:cxn ang="0">
                <a:pos x="840" y="535"/>
              </a:cxn>
              <a:cxn ang="0">
                <a:pos x="665" y="571"/>
              </a:cxn>
              <a:cxn ang="0">
                <a:pos x="592" y="531"/>
              </a:cxn>
              <a:cxn ang="0">
                <a:pos x="456" y="576"/>
              </a:cxn>
              <a:cxn ang="0">
                <a:pos x="355" y="640"/>
              </a:cxn>
              <a:cxn ang="0">
                <a:pos x="314" y="742"/>
              </a:cxn>
              <a:cxn ang="0">
                <a:pos x="259" y="823"/>
              </a:cxn>
              <a:cxn ang="0">
                <a:pos x="143" y="885"/>
              </a:cxn>
              <a:cxn ang="0">
                <a:pos x="96" y="920"/>
              </a:cxn>
              <a:cxn ang="0">
                <a:pos x="79" y="990"/>
              </a:cxn>
              <a:cxn ang="0">
                <a:pos x="3" y="1051"/>
              </a:cxn>
              <a:cxn ang="0">
                <a:pos x="141" y="1034"/>
              </a:cxn>
              <a:cxn ang="0">
                <a:pos x="205" y="1002"/>
              </a:cxn>
              <a:cxn ang="0">
                <a:pos x="347" y="986"/>
              </a:cxn>
              <a:cxn ang="0">
                <a:pos x="496" y="1021"/>
              </a:cxn>
              <a:cxn ang="0">
                <a:pos x="726" y="1142"/>
              </a:cxn>
              <a:cxn ang="0">
                <a:pos x="1177" y="1506"/>
              </a:cxn>
              <a:cxn ang="0">
                <a:pos x="1191" y="1648"/>
              </a:cxn>
              <a:cxn ang="0">
                <a:pos x="1222" y="1669"/>
              </a:cxn>
              <a:cxn ang="0">
                <a:pos x="1275" y="1588"/>
              </a:cxn>
              <a:cxn ang="0">
                <a:pos x="1250" y="1512"/>
              </a:cxn>
              <a:cxn ang="0">
                <a:pos x="1231" y="1497"/>
              </a:cxn>
              <a:cxn ang="0">
                <a:pos x="1183" y="1500"/>
              </a:cxn>
              <a:cxn ang="0">
                <a:pos x="1209" y="1406"/>
              </a:cxn>
              <a:cxn ang="0">
                <a:pos x="1225" y="1380"/>
              </a:cxn>
              <a:cxn ang="0">
                <a:pos x="1226" y="1326"/>
              </a:cxn>
              <a:cxn ang="0">
                <a:pos x="1351" y="1296"/>
              </a:cxn>
              <a:cxn ang="0">
                <a:pos x="1444" y="1313"/>
              </a:cxn>
              <a:cxn ang="0">
                <a:pos x="1555" y="1325"/>
              </a:cxn>
              <a:cxn ang="0">
                <a:pos x="1646" y="1188"/>
              </a:cxn>
              <a:cxn ang="0">
                <a:pos x="1627" y="989"/>
              </a:cxn>
              <a:cxn ang="0">
                <a:pos x="1603" y="886"/>
              </a:cxn>
              <a:cxn ang="0">
                <a:pos x="1703" y="841"/>
              </a:cxn>
              <a:cxn ang="0">
                <a:pos x="1805" y="865"/>
              </a:cxn>
              <a:cxn ang="0">
                <a:pos x="1910" y="815"/>
              </a:cxn>
              <a:cxn ang="0">
                <a:pos x="1919" y="783"/>
              </a:cxn>
              <a:cxn ang="0">
                <a:pos x="2020" y="726"/>
              </a:cxn>
              <a:cxn ang="0">
                <a:pos x="2032" y="627"/>
              </a:cxn>
              <a:cxn ang="0">
                <a:pos x="2052" y="547"/>
              </a:cxn>
              <a:cxn ang="0">
                <a:pos x="2010" y="467"/>
              </a:cxn>
              <a:cxn ang="0">
                <a:pos x="2078" y="358"/>
              </a:cxn>
            </a:cxnLst>
            <a:rect l="0" t="0" r="r" b="b"/>
            <a:pathLst>
              <a:path w="2114" h="1695">
                <a:moveTo>
                  <a:pt x="2114" y="337"/>
                </a:moveTo>
                <a:cubicBezTo>
                  <a:pt x="2113" y="337"/>
                  <a:pt x="2113" y="337"/>
                  <a:pt x="2113" y="337"/>
                </a:cubicBezTo>
                <a:cubicBezTo>
                  <a:pt x="2099" y="335"/>
                  <a:pt x="2087" y="331"/>
                  <a:pt x="2075" y="325"/>
                </a:cubicBezTo>
                <a:cubicBezTo>
                  <a:pt x="2074" y="324"/>
                  <a:pt x="2075" y="321"/>
                  <a:pt x="2073" y="318"/>
                </a:cubicBezTo>
                <a:cubicBezTo>
                  <a:pt x="2072" y="318"/>
                  <a:pt x="2072" y="318"/>
                  <a:pt x="2071" y="317"/>
                </a:cubicBezTo>
                <a:cubicBezTo>
                  <a:pt x="2066" y="313"/>
                  <a:pt x="2055" y="313"/>
                  <a:pt x="2049" y="311"/>
                </a:cubicBezTo>
                <a:cubicBezTo>
                  <a:pt x="2038" y="299"/>
                  <a:pt x="2029" y="287"/>
                  <a:pt x="2017" y="280"/>
                </a:cubicBezTo>
                <a:cubicBezTo>
                  <a:pt x="1994" y="281"/>
                  <a:pt x="1972" y="279"/>
                  <a:pt x="1952" y="278"/>
                </a:cubicBezTo>
                <a:cubicBezTo>
                  <a:pt x="1949" y="278"/>
                  <a:pt x="1945" y="278"/>
                  <a:pt x="1944" y="280"/>
                </a:cubicBezTo>
                <a:cubicBezTo>
                  <a:pt x="1944" y="283"/>
                  <a:pt x="1942" y="285"/>
                  <a:pt x="1942" y="288"/>
                </a:cubicBezTo>
                <a:cubicBezTo>
                  <a:pt x="1932" y="288"/>
                  <a:pt x="1921" y="288"/>
                  <a:pt x="1910" y="288"/>
                </a:cubicBezTo>
                <a:cubicBezTo>
                  <a:pt x="1908" y="288"/>
                  <a:pt x="1907" y="290"/>
                  <a:pt x="1906" y="291"/>
                </a:cubicBezTo>
                <a:cubicBezTo>
                  <a:pt x="1904" y="295"/>
                  <a:pt x="1898" y="294"/>
                  <a:pt x="1895" y="292"/>
                </a:cubicBezTo>
                <a:cubicBezTo>
                  <a:pt x="1889" y="287"/>
                  <a:pt x="1883" y="283"/>
                  <a:pt x="1876" y="278"/>
                </a:cubicBezTo>
                <a:cubicBezTo>
                  <a:pt x="1875" y="278"/>
                  <a:pt x="1873" y="278"/>
                  <a:pt x="1871" y="277"/>
                </a:cubicBezTo>
                <a:cubicBezTo>
                  <a:pt x="1864" y="272"/>
                  <a:pt x="1857" y="267"/>
                  <a:pt x="1852" y="261"/>
                </a:cubicBezTo>
                <a:cubicBezTo>
                  <a:pt x="1845" y="258"/>
                  <a:pt x="1838" y="255"/>
                  <a:pt x="1831" y="252"/>
                </a:cubicBezTo>
                <a:cubicBezTo>
                  <a:pt x="1816" y="253"/>
                  <a:pt x="1803" y="252"/>
                  <a:pt x="1789" y="250"/>
                </a:cubicBezTo>
                <a:cubicBezTo>
                  <a:pt x="1789" y="250"/>
                  <a:pt x="1789" y="251"/>
                  <a:pt x="1789" y="251"/>
                </a:cubicBezTo>
                <a:cubicBezTo>
                  <a:pt x="1787" y="258"/>
                  <a:pt x="1784" y="265"/>
                  <a:pt x="1784" y="274"/>
                </a:cubicBezTo>
                <a:cubicBezTo>
                  <a:pt x="1784" y="279"/>
                  <a:pt x="1780" y="284"/>
                  <a:pt x="1776" y="284"/>
                </a:cubicBezTo>
                <a:cubicBezTo>
                  <a:pt x="1762" y="283"/>
                  <a:pt x="1746" y="283"/>
                  <a:pt x="1732" y="282"/>
                </a:cubicBezTo>
                <a:cubicBezTo>
                  <a:pt x="1729" y="282"/>
                  <a:pt x="1727" y="280"/>
                  <a:pt x="1724" y="279"/>
                </a:cubicBezTo>
                <a:cubicBezTo>
                  <a:pt x="1717" y="277"/>
                  <a:pt x="1709" y="275"/>
                  <a:pt x="1705" y="270"/>
                </a:cubicBezTo>
                <a:cubicBezTo>
                  <a:pt x="1702" y="267"/>
                  <a:pt x="1702" y="271"/>
                  <a:pt x="1701" y="272"/>
                </a:cubicBezTo>
                <a:cubicBezTo>
                  <a:pt x="1698" y="271"/>
                  <a:pt x="1696" y="271"/>
                  <a:pt x="1693" y="272"/>
                </a:cubicBezTo>
                <a:cubicBezTo>
                  <a:pt x="1692" y="272"/>
                  <a:pt x="1691" y="273"/>
                  <a:pt x="1690" y="273"/>
                </a:cubicBezTo>
                <a:cubicBezTo>
                  <a:pt x="1685" y="279"/>
                  <a:pt x="1679" y="283"/>
                  <a:pt x="1675" y="289"/>
                </a:cubicBezTo>
                <a:cubicBezTo>
                  <a:pt x="1673" y="294"/>
                  <a:pt x="1669" y="296"/>
                  <a:pt x="1664" y="299"/>
                </a:cubicBezTo>
                <a:cubicBezTo>
                  <a:pt x="1663" y="300"/>
                  <a:pt x="1660" y="297"/>
                  <a:pt x="1657" y="297"/>
                </a:cubicBezTo>
                <a:cubicBezTo>
                  <a:pt x="1651" y="296"/>
                  <a:pt x="1644" y="297"/>
                  <a:pt x="1637" y="297"/>
                </a:cubicBezTo>
                <a:cubicBezTo>
                  <a:pt x="1632" y="297"/>
                  <a:pt x="1626" y="297"/>
                  <a:pt x="1621" y="296"/>
                </a:cubicBezTo>
                <a:cubicBezTo>
                  <a:pt x="1620" y="296"/>
                  <a:pt x="1618" y="295"/>
                  <a:pt x="1617" y="293"/>
                </a:cubicBezTo>
                <a:cubicBezTo>
                  <a:pt x="1612" y="284"/>
                  <a:pt x="1607" y="276"/>
                  <a:pt x="1603" y="265"/>
                </a:cubicBezTo>
                <a:cubicBezTo>
                  <a:pt x="1603" y="260"/>
                  <a:pt x="1604" y="255"/>
                  <a:pt x="1604" y="251"/>
                </a:cubicBezTo>
                <a:cubicBezTo>
                  <a:pt x="1605" y="246"/>
                  <a:pt x="1605" y="240"/>
                  <a:pt x="1605" y="235"/>
                </a:cubicBezTo>
                <a:cubicBezTo>
                  <a:pt x="1604" y="231"/>
                  <a:pt x="1598" y="231"/>
                  <a:pt x="1595" y="231"/>
                </a:cubicBezTo>
                <a:cubicBezTo>
                  <a:pt x="1595" y="231"/>
                  <a:pt x="1593" y="229"/>
                  <a:pt x="1593" y="229"/>
                </a:cubicBezTo>
                <a:cubicBezTo>
                  <a:pt x="1592" y="225"/>
                  <a:pt x="1594" y="221"/>
                  <a:pt x="1593" y="216"/>
                </a:cubicBezTo>
                <a:cubicBezTo>
                  <a:pt x="1592" y="211"/>
                  <a:pt x="1589" y="205"/>
                  <a:pt x="1590" y="196"/>
                </a:cubicBezTo>
                <a:cubicBezTo>
                  <a:pt x="1587" y="192"/>
                  <a:pt x="1585" y="188"/>
                  <a:pt x="1583" y="185"/>
                </a:cubicBezTo>
                <a:cubicBezTo>
                  <a:pt x="1577" y="178"/>
                  <a:pt x="1571" y="171"/>
                  <a:pt x="1572" y="159"/>
                </a:cubicBezTo>
                <a:cubicBezTo>
                  <a:pt x="1568" y="154"/>
                  <a:pt x="1565" y="150"/>
                  <a:pt x="1561" y="147"/>
                </a:cubicBezTo>
                <a:cubicBezTo>
                  <a:pt x="1560" y="145"/>
                  <a:pt x="1557" y="146"/>
                  <a:pt x="1555" y="148"/>
                </a:cubicBezTo>
                <a:cubicBezTo>
                  <a:pt x="1545" y="156"/>
                  <a:pt x="1545" y="156"/>
                  <a:pt x="1545" y="156"/>
                </a:cubicBezTo>
                <a:cubicBezTo>
                  <a:pt x="1533" y="156"/>
                  <a:pt x="1525" y="162"/>
                  <a:pt x="1516" y="165"/>
                </a:cubicBezTo>
                <a:cubicBezTo>
                  <a:pt x="1512" y="166"/>
                  <a:pt x="1508" y="164"/>
                  <a:pt x="1505" y="163"/>
                </a:cubicBezTo>
                <a:cubicBezTo>
                  <a:pt x="1504" y="165"/>
                  <a:pt x="1502" y="168"/>
                  <a:pt x="1501" y="167"/>
                </a:cubicBezTo>
                <a:cubicBezTo>
                  <a:pt x="1497" y="166"/>
                  <a:pt x="1492" y="166"/>
                  <a:pt x="1489" y="163"/>
                </a:cubicBezTo>
                <a:cubicBezTo>
                  <a:pt x="1487" y="162"/>
                  <a:pt x="1488" y="155"/>
                  <a:pt x="1487" y="153"/>
                </a:cubicBezTo>
                <a:cubicBezTo>
                  <a:pt x="1486" y="151"/>
                  <a:pt x="1483" y="151"/>
                  <a:pt x="1482" y="152"/>
                </a:cubicBezTo>
                <a:cubicBezTo>
                  <a:pt x="1479" y="158"/>
                  <a:pt x="1476" y="163"/>
                  <a:pt x="1471" y="168"/>
                </a:cubicBezTo>
                <a:cubicBezTo>
                  <a:pt x="1467" y="171"/>
                  <a:pt x="1459" y="172"/>
                  <a:pt x="1453" y="170"/>
                </a:cubicBezTo>
                <a:cubicBezTo>
                  <a:pt x="1448" y="173"/>
                  <a:pt x="1444" y="177"/>
                  <a:pt x="1437" y="177"/>
                </a:cubicBezTo>
                <a:cubicBezTo>
                  <a:pt x="1431" y="175"/>
                  <a:pt x="1426" y="174"/>
                  <a:pt x="1421" y="172"/>
                </a:cubicBezTo>
                <a:cubicBezTo>
                  <a:pt x="1420" y="173"/>
                  <a:pt x="1419" y="174"/>
                  <a:pt x="1418" y="175"/>
                </a:cubicBezTo>
                <a:cubicBezTo>
                  <a:pt x="1412" y="182"/>
                  <a:pt x="1401" y="185"/>
                  <a:pt x="1391" y="188"/>
                </a:cubicBezTo>
                <a:cubicBezTo>
                  <a:pt x="1348" y="207"/>
                  <a:pt x="1348" y="207"/>
                  <a:pt x="1348" y="207"/>
                </a:cubicBezTo>
                <a:cubicBezTo>
                  <a:pt x="1340" y="206"/>
                  <a:pt x="1332" y="207"/>
                  <a:pt x="1325" y="209"/>
                </a:cubicBezTo>
                <a:cubicBezTo>
                  <a:pt x="1312" y="220"/>
                  <a:pt x="1312" y="220"/>
                  <a:pt x="1312" y="220"/>
                </a:cubicBezTo>
                <a:cubicBezTo>
                  <a:pt x="1310" y="221"/>
                  <a:pt x="1306" y="219"/>
                  <a:pt x="1304" y="217"/>
                </a:cubicBezTo>
                <a:cubicBezTo>
                  <a:pt x="1301" y="215"/>
                  <a:pt x="1304" y="213"/>
                  <a:pt x="1305" y="211"/>
                </a:cubicBezTo>
                <a:cubicBezTo>
                  <a:pt x="1299" y="211"/>
                  <a:pt x="1293" y="211"/>
                  <a:pt x="1289" y="209"/>
                </a:cubicBezTo>
                <a:cubicBezTo>
                  <a:pt x="1288" y="209"/>
                  <a:pt x="1288" y="209"/>
                  <a:pt x="1287" y="209"/>
                </a:cubicBezTo>
                <a:cubicBezTo>
                  <a:pt x="1285" y="208"/>
                  <a:pt x="1283" y="207"/>
                  <a:pt x="1281" y="205"/>
                </a:cubicBezTo>
                <a:cubicBezTo>
                  <a:pt x="1280" y="205"/>
                  <a:pt x="1280" y="205"/>
                  <a:pt x="1280" y="205"/>
                </a:cubicBezTo>
                <a:cubicBezTo>
                  <a:pt x="1280" y="205"/>
                  <a:pt x="1280" y="205"/>
                  <a:pt x="1280" y="205"/>
                </a:cubicBezTo>
                <a:cubicBezTo>
                  <a:pt x="1278" y="203"/>
                  <a:pt x="1276" y="202"/>
                  <a:pt x="1275" y="200"/>
                </a:cubicBezTo>
                <a:cubicBezTo>
                  <a:pt x="1274" y="199"/>
                  <a:pt x="1273" y="199"/>
                  <a:pt x="1273" y="198"/>
                </a:cubicBezTo>
                <a:cubicBezTo>
                  <a:pt x="1268" y="191"/>
                  <a:pt x="1262" y="184"/>
                  <a:pt x="1255" y="180"/>
                </a:cubicBezTo>
                <a:cubicBezTo>
                  <a:pt x="1238" y="166"/>
                  <a:pt x="1238" y="166"/>
                  <a:pt x="1238" y="166"/>
                </a:cubicBezTo>
                <a:cubicBezTo>
                  <a:pt x="1237" y="165"/>
                  <a:pt x="1236" y="164"/>
                  <a:pt x="1235" y="164"/>
                </a:cubicBezTo>
                <a:cubicBezTo>
                  <a:pt x="1235" y="164"/>
                  <a:pt x="1235" y="164"/>
                  <a:pt x="1235" y="164"/>
                </a:cubicBezTo>
                <a:cubicBezTo>
                  <a:pt x="1231" y="163"/>
                  <a:pt x="1226" y="163"/>
                  <a:pt x="1223" y="162"/>
                </a:cubicBezTo>
                <a:cubicBezTo>
                  <a:pt x="1223" y="155"/>
                  <a:pt x="1225" y="150"/>
                  <a:pt x="1228" y="144"/>
                </a:cubicBezTo>
                <a:cubicBezTo>
                  <a:pt x="1228" y="137"/>
                  <a:pt x="1228" y="127"/>
                  <a:pt x="1229" y="118"/>
                </a:cubicBezTo>
                <a:cubicBezTo>
                  <a:pt x="1230" y="103"/>
                  <a:pt x="1222" y="96"/>
                  <a:pt x="1211" y="92"/>
                </a:cubicBezTo>
                <a:cubicBezTo>
                  <a:pt x="1207" y="89"/>
                  <a:pt x="1203" y="83"/>
                  <a:pt x="1199" y="78"/>
                </a:cubicBezTo>
                <a:cubicBezTo>
                  <a:pt x="1191" y="68"/>
                  <a:pt x="1181" y="60"/>
                  <a:pt x="1182" y="43"/>
                </a:cubicBezTo>
                <a:cubicBezTo>
                  <a:pt x="1183" y="36"/>
                  <a:pt x="1185" y="31"/>
                  <a:pt x="1187" y="26"/>
                </a:cubicBezTo>
                <a:cubicBezTo>
                  <a:pt x="1187" y="17"/>
                  <a:pt x="1189" y="10"/>
                  <a:pt x="1191" y="3"/>
                </a:cubicBezTo>
                <a:cubicBezTo>
                  <a:pt x="1168" y="4"/>
                  <a:pt x="1168" y="4"/>
                  <a:pt x="1168" y="4"/>
                </a:cubicBezTo>
                <a:cubicBezTo>
                  <a:pt x="1167" y="4"/>
                  <a:pt x="1165" y="2"/>
                  <a:pt x="1164" y="0"/>
                </a:cubicBezTo>
                <a:cubicBezTo>
                  <a:pt x="1162" y="1"/>
                  <a:pt x="1159" y="1"/>
                  <a:pt x="1157" y="1"/>
                </a:cubicBezTo>
                <a:cubicBezTo>
                  <a:pt x="1151" y="21"/>
                  <a:pt x="1151" y="21"/>
                  <a:pt x="1151" y="21"/>
                </a:cubicBezTo>
                <a:cubicBezTo>
                  <a:pt x="1140" y="23"/>
                  <a:pt x="1140" y="23"/>
                  <a:pt x="1140" y="23"/>
                </a:cubicBezTo>
                <a:cubicBezTo>
                  <a:pt x="1135" y="18"/>
                  <a:pt x="1129" y="14"/>
                  <a:pt x="1125" y="9"/>
                </a:cubicBezTo>
                <a:cubicBezTo>
                  <a:pt x="1120" y="10"/>
                  <a:pt x="1114" y="10"/>
                  <a:pt x="1110" y="11"/>
                </a:cubicBezTo>
                <a:cubicBezTo>
                  <a:pt x="1094" y="16"/>
                  <a:pt x="1081" y="24"/>
                  <a:pt x="1065" y="32"/>
                </a:cubicBezTo>
                <a:cubicBezTo>
                  <a:pt x="1061" y="37"/>
                  <a:pt x="1055" y="41"/>
                  <a:pt x="1048" y="46"/>
                </a:cubicBezTo>
                <a:cubicBezTo>
                  <a:pt x="1047" y="46"/>
                  <a:pt x="1049" y="52"/>
                  <a:pt x="1048" y="53"/>
                </a:cubicBezTo>
                <a:cubicBezTo>
                  <a:pt x="1047" y="55"/>
                  <a:pt x="1042" y="56"/>
                  <a:pt x="1041" y="59"/>
                </a:cubicBezTo>
                <a:cubicBezTo>
                  <a:pt x="1035" y="82"/>
                  <a:pt x="1024" y="102"/>
                  <a:pt x="1014" y="122"/>
                </a:cubicBezTo>
                <a:cubicBezTo>
                  <a:pt x="1009" y="132"/>
                  <a:pt x="1005" y="142"/>
                  <a:pt x="1002" y="153"/>
                </a:cubicBezTo>
                <a:cubicBezTo>
                  <a:pt x="1000" y="160"/>
                  <a:pt x="997" y="165"/>
                  <a:pt x="993" y="168"/>
                </a:cubicBezTo>
                <a:cubicBezTo>
                  <a:pt x="991" y="169"/>
                  <a:pt x="986" y="172"/>
                  <a:pt x="984" y="172"/>
                </a:cubicBezTo>
                <a:cubicBezTo>
                  <a:pt x="983" y="173"/>
                  <a:pt x="979" y="173"/>
                  <a:pt x="979" y="172"/>
                </a:cubicBezTo>
                <a:cubicBezTo>
                  <a:pt x="977" y="159"/>
                  <a:pt x="977" y="159"/>
                  <a:pt x="977" y="159"/>
                </a:cubicBezTo>
                <a:cubicBezTo>
                  <a:pt x="975" y="159"/>
                  <a:pt x="969" y="160"/>
                  <a:pt x="967" y="159"/>
                </a:cubicBezTo>
                <a:cubicBezTo>
                  <a:pt x="967" y="158"/>
                  <a:pt x="966" y="158"/>
                  <a:pt x="966" y="157"/>
                </a:cubicBezTo>
                <a:cubicBezTo>
                  <a:pt x="965" y="157"/>
                  <a:pt x="965" y="157"/>
                  <a:pt x="964" y="157"/>
                </a:cubicBezTo>
                <a:cubicBezTo>
                  <a:pt x="962" y="155"/>
                  <a:pt x="958" y="155"/>
                  <a:pt x="955" y="157"/>
                </a:cubicBezTo>
                <a:cubicBezTo>
                  <a:pt x="947" y="161"/>
                  <a:pt x="939" y="167"/>
                  <a:pt x="933" y="174"/>
                </a:cubicBezTo>
                <a:cubicBezTo>
                  <a:pt x="930" y="172"/>
                  <a:pt x="929" y="167"/>
                  <a:pt x="926" y="167"/>
                </a:cubicBezTo>
                <a:cubicBezTo>
                  <a:pt x="907" y="172"/>
                  <a:pt x="907" y="172"/>
                  <a:pt x="907" y="172"/>
                </a:cubicBezTo>
                <a:cubicBezTo>
                  <a:pt x="907" y="172"/>
                  <a:pt x="907" y="172"/>
                  <a:pt x="907" y="172"/>
                </a:cubicBezTo>
                <a:cubicBezTo>
                  <a:pt x="907" y="173"/>
                  <a:pt x="906" y="174"/>
                  <a:pt x="907" y="175"/>
                </a:cubicBezTo>
                <a:cubicBezTo>
                  <a:pt x="915" y="182"/>
                  <a:pt x="922" y="191"/>
                  <a:pt x="924" y="205"/>
                </a:cubicBezTo>
                <a:cubicBezTo>
                  <a:pt x="920" y="221"/>
                  <a:pt x="914" y="235"/>
                  <a:pt x="909" y="251"/>
                </a:cubicBezTo>
                <a:cubicBezTo>
                  <a:pt x="903" y="259"/>
                  <a:pt x="900" y="276"/>
                  <a:pt x="905" y="289"/>
                </a:cubicBezTo>
                <a:cubicBezTo>
                  <a:pt x="900" y="298"/>
                  <a:pt x="900" y="311"/>
                  <a:pt x="901" y="323"/>
                </a:cubicBezTo>
                <a:cubicBezTo>
                  <a:pt x="904" y="327"/>
                  <a:pt x="908" y="331"/>
                  <a:pt x="911" y="336"/>
                </a:cubicBezTo>
                <a:cubicBezTo>
                  <a:pt x="916" y="344"/>
                  <a:pt x="921" y="353"/>
                  <a:pt x="924" y="363"/>
                </a:cubicBezTo>
                <a:cubicBezTo>
                  <a:pt x="931" y="366"/>
                  <a:pt x="936" y="375"/>
                  <a:pt x="932" y="385"/>
                </a:cubicBezTo>
                <a:cubicBezTo>
                  <a:pt x="932" y="386"/>
                  <a:pt x="930" y="391"/>
                  <a:pt x="928" y="392"/>
                </a:cubicBezTo>
                <a:cubicBezTo>
                  <a:pt x="920" y="399"/>
                  <a:pt x="910" y="408"/>
                  <a:pt x="905" y="417"/>
                </a:cubicBezTo>
                <a:cubicBezTo>
                  <a:pt x="893" y="427"/>
                  <a:pt x="893" y="427"/>
                  <a:pt x="893" y="427"/>
                </a:cubicBezTo>
                <a:cubicBezTo>
                  <a:pt x="888" y="428"/>
                  <a:pt x="882" y="427"/>
                  <a:pt x="876" y="427"/>
                </a:cubicBezTo>
                <a:cubicBezTo>
                  <a:pt x="877" y="432"/>
                  <a:pt x="878" y="437"/>
                  <a:pt x="879" y="442"/>
                </a:cubicBezTo>
                <a:cubicBezTo>
                  <a:pt x="884" y="446"/>
                  <a:pt x="890" y="450"/>
                  <a:pt x="896" y="453"/>
                </a:cubicBezTo>
                <a:cubicBezTo>
                  <a:pt x="899" y="462"/>
                  <a:pt x="903" y="470"/>
                  <a:pt x="906" y="480"/>
                </a:cubicBezTo>
                <a:cubicBezTo>
                  <a:pt x="905" y="488"/>
                  <a:pt x="905" y="499"/>
                  <a:pt x="908" y="505"/>
                </a:cubicBezTo>
                <a:cubicBezTo>
                  <a:pt x="908" y="507"/>
                  <a:pt x="905" y="507"/>
                  <a:pt x="905" y="507"/>
                </a:cubicBezTo>
                <a:cubicBezTo>
                  <a:pt x="904" y="506"/>
                  <a:pt x="903" y="506"/>
                  <a:pt x="902" y="505"/>
                </a:cubicBezTo>
                <a:cubicBezTo>
                  <a:pt x="896" y="501"/>
                  <a:pt x="890" y="497"/>
                  <a:pt x="884" y="494"/>
                </a:cubicBezTo>
                <a:cubicBezTo>
                  <a:pt x="881" y="493"/>
                  <a:pt x="878" y="492"/>
                  <a:pt x="876" y="492"/>
                </a:cubicBezTo>
                <a:cubicBezTo>
                  <a:pt x="863" y="495"/>
                  <a:pt x="855" y="503"/>
                  <a:pt x="853" y="517"/>
                </a:cubicBezTo>
                <a:cubicBezTo>
                  <a:pt x="850" y="524"/>
                  <a:pt x="845" y="530"/>
                  <a:pt x="840" y="535"/>
                </a:cubicBezTo>
                <a:cubicBezTo>
                  <a:pt x="834" y="541"/>
                  <a:pt x="823" y="541"/>
                  <a:pt x="815" y="544"/>
                </a:cubicBezTo>
                <a:cubicBezTo>
                  <a:pt x="803" y="549"/>
                  <a:pt x="789" y="550"/>
                  <a:pt x="776" y="553"/>
                </a:cubicBezTo>
                <a:cubicBezTo>
                  <a:pt x="764" y="562"/>
                  <a:pt x="748" y="567"/>
                  <a:pt x="729" y="568"/>
                </a:cubicBezTo>
                <a:cubicBezTo>
                  <a:pt x="714" y="569"/>
                  <a:pt x="699" y="571"/>
                  <a:pt x="688" y="578"/>
                </a:cubicBezTo>
                <a:cubicBezTo>
                  <a:pt x="686" y="579"/>
                  <a:pt x="685" y="583"/>
                  <a:pt x="684" y="585"/>
                </a:cubicBezTo>
                <a:cubicBezTo>
                  <a:pt x="684" y="585"/>
                  <a:pt x="684" y="585"/>
                  <a:pt x="684" y="585"/>
                </a:cubicBezTo>
                <a:cubicBezTo>
                  <a:pt x="683" y="585"/>
                  <a:pt x="683" y="585"/>
                  <a:pt x="683" y="585"/>
                </a:cubicBezTo>
                <a:cubicBezTo>
                  <a:pt x="665" y="571"/>
                  <a:pt x="665" y="571"/>
                  <a:pt x="665" y="571"/>
                </a:cubicBezTo>
                <a:cubicBezTo>
                  <a:pt x="668" y="566"/>
                  <a:pt x="672" y="562"/>
                  <a:pt x="676" y="558"/>
                </a:cubicBezTo>
                <a:cubicBezTo>
                  <a:pt x="676" y="558"/>
                  <a:pt x="677" y="557"/>
                  <a:pt x="677" y="556"/>
                </a:cubicBezTo>
                <a:cubicBezTo>
                  <a:pt x="673" y="547"/>
                  <a:pt x="673" y="547"/>
                  <a:pt x="673" y="547"/>
                </a:cubicBezTo>
                <a:cubicBezTo>
                  <a:pt x="673" y="547"/>
                  <a:pt x="673" y="547"/>
                  <a:pt x="673" y="546"/>
                </a:cubicBezTo>
                <a:cubicBezTo>
                  <a:pt x="665" y="543"/>
                  <a:pt x="657" y="539"/>
                  <a:pt x="647" y="539"/>
                </a:cubicBezTo>
                <a:cubicBezTo>
                  <a:pt x="634" y="539"/>
                  <a:pt x="622" y="542"/>
                  <a:pt x="609" y="543"/>
                </a:cubicBezTo>
                <a:cubicBezTo>
                  <a:pt x="604" y="544"/>
                  <a:pt x="602" y="538"/>
                  <a:pt x="600" y="535"/>
                </a:cubicBezTo>
                <a:cubicBezTo>
                  <a:pt x="598" y="531"/>
                  <a:pt x="594" y="532"/>
                  <a:pt x="592" y="531"/>
                </a:cubicBezTo>
                <a:cubicBezTo>
                  <a:pt x="589" y="531"/>
                  <a:pt x="587" y="533"/>
                  <a:pt x="587" y="535"/>
                </a:cubicBezTo>
                <a:cubicBezTo>
                  <a:pt x="586" y="541"/>
                  <a:pt x="585" y="547"/>
                  <a:pt x="583" y="553"/>
                </a:cubicBezTo>
                <a:cubicBezTo>
                  <a:pt x="578" y="555"/>
                  <a:pt x="572" y="555"/>
                  <a:pt x="566" y="555"/>
                </a:cubicBezTo>
                <a:cubicBezTo>
                  <a:pt x="553" y="556"/>
                  <a:pt x="553" y="556"/>
                  <a:pt x="553" y="556"/>
                </a:cubicBezTo>
                <a:cubicBezTo>
                  <a:pt x="549" y="557"/>
                  <a:pt x="545" y="560"/>
                  <a:pt x="539" y="558"/>
                </a:cubicBezTo>
                <a:cubicBezTo>
                  <a:pt x="535" y="555"/>
                  <a:pt x="532" y="550"/>
                  <a:pt x="527" y="545"/>
                </a:cubicBezTo>
                <a:cubicBezTo>
                  <a:pt x="515" y="570"/>
                  <a:pt x="515" y="570"/>
                  <a:pt x="515" y="570"/>
                </a:cubicBezTo>
                <a:cubicBezTo>
                  <a:pt x="494" y="571"/>
                  <a:pt x="476" y="575"/>
                  <a:pt x="456" y="576"/>
                </a:cubicBezTo>
                <a:cubicBezTo>
                  <a:pt x="441" y="574"/>
                  <a:pt x="425" y="575"/>
                  <a:pt x="414" y="579"/>
                </a:cubicBezTo>
                <a:cubicBezTo>
                  <a:pt x="413" y="587"/>
                  <a:pt x="415" y="593"/>
                  <a:pt x="415" y="600"/>
                </a:cubicBezTo>
                <a:cubicBezTo>
                  <a:pt x="416" y="609"/>
                  <a:pt x="415" y="616"/>
                  <a:pt x="413" y="624"/>
                </a:cubicBezTo>
                <a:cubicBezTo>
                  <a:pt x="405" y="627"/>
                  <a:pt x="398" y="626"/>
                  <a:pt x="388" y="626"/>
                </a:cubicBezTo>
                <a:cubicBezTo>
                  <a:pt x="381" y="627"/>
                  <a:pt x="376" y="630"/>
                  <a:pt x="371" y="634"/>
                </a:cubicBezTo>
                <a:cubicBezTo>
                  <a:pt x="371" y="634"/>
                  <a:pt x="370" y="633"/>
                  <a:pt x="370" y="633"/>
                </a:cubicBezTo>
                <a:cubicBezTo>
                  <a:pt x="368" y="632"/>
                  <a:pt x="366" y="631"/>
                  <a:pt x="365" y="632"/>
                </a:cubicBezTo>
                <a:cubicBezTo>
                  <a:pt x="361" y="634"/>
                  <a:pt x="357" y="636"/>
                  <a:pt x="355" y="640"/>
                </a:cubicBezTo>
                <a:cubicBezTo>
                  <a:pt x="353" y="642"/>
                  <a:pt x="348" y="641"/>
                  <a:pt x="344" y="641"/>
                </a:cubicBezTo>
                <a:cubicBezTo>
                  <a:pt x="347" y="647"/>
                  <a:pt x="345" y="654"/>
                  <a:pt x="342" y="659"/>
                </a:cubicBezTo>
                <a:cubicBezTo>
                  <a:pt x="341" y="671"/>
                  <a:pt x="340" y="684"/>
                  <a:pt x="335" y="694"/>
                </a:cubicBezTo>
                <a:cubicBezTo>
                  <a:pt x="333" y="699"/>
                  <a:pt x="332" y="705"/>
                  <a:pt x="331" y="712"/>
                </a:cubicBezTo>
                <a:cubicBezTo>
                  <a:pt x="328" y="721"/>
                  <a:pt x="323" y="729"/>
                  <a:pt x="317" y="736"/>
                </a:cubicBezTo>
                <a:cubicBezTo>
                  <a:pt x="316" y="738"/>
                  <a:pt x="314" y="739"/>
                  <a:pt x="313" y="741"/>
                </a:cubicBezTo>
                <a:cubicBezTo>
                  <a:pt x="313" y="741"/>
                  <a:pt x="314" y="742"/>
                  <a:pt x="314" y="742"/>
                </a:cubicBezTo>
                <a:cubicBezTo>
                  <a:pt x="314" y="742"/>
                  <a:pt x="314" y="742"/>
                  <a:pt x="314" y="742"/>
                </a:cubicBezTo>
                <a:cubicBezTo>
                  <a:pt x="315" y="743"/>
                  <a:pt x="315" y="744"/>
                  <a:pt x="315" y="745"/>
                </a:cubicBezTo>
                <a:cubicBezTo>
                  <a:pt x="316" y="745"/>
                  <a:pt x="316" y="745"/>
                  <a:pt x="316" y="745"/>
                </a:cubicBezTo>
                <a:cubicBezTo>
                  <a:pt x="316" y="746"/>
                  <a:pt x="316" y="746"/>
                  <a:pt x="316" y="746"/>
                </a:cubicBezTo>
                <a:cubicBezTo>
                  <a:pt x="317" y="749"/>
                  <a:pt x="317" y="753"/>
                  <a:pt x="316" y="756"/>
                </a:cubicBezTo>
                <a:cubicBezTo>
                  <a:pt x="312" y="763"/>
                  <a:pt x="309" y="769"/>
                  <a:pt x="305" y="776"/>
                </a:cubicBezTo>
                <a:cubicBezTo>
                  <a:pt x="295" y="779"/>
                  <a:pt x="290" y="788"/>
                  <a:pt x="285" y="796"/>
                </a:cubicBezTo>
                <a:cubicBezTo>
                  <a:pt x="282" y="799"/>
                  <a:pt x="277" y="800"/>
                  <a:pt x="273" y="802"/>
                </a:cubicBezTo>
                <a:cubicBezTo>
                  <a:pt x="267" y="808"/>
                  <a:pt x="263" y="816"/>
                  <a:pt x="259" y="823"/>
                </a:cubicBezTo>
                <a:cubicBezTo>
                  <a:pt x="258" y="826"/>
                  <a:pt x="255" y="828"/>
                  <a:pt x="252" y="827"/>
                </a:cubicBezTo>
                <a:cubicBezTo>
                  <a:pt x="242" y="824"/>
                  <a:pt x="235" y="817"/>
                  <a:pt x="232" y="811"/>
                </a:cubicBezTo>
                <a:cubicBezTo>
                  <a:pt x="227" y="807"/>
                  <a:pt x="223" y="807"/>
                  <a:pt x="218" y="807"/>
                </a:cubicBezTo>
                <a:cubicBezTo>
                  <a:pt x="194" y="820"/>
                  <a:pt x="174" y="836"/>
                  <a:pt x="164" y="863"/>
                </a:cubicBezTo>
                <a:cubicBezTo>
                  <a:pt x="163" y="867"/>
                  <a:pt x="162" y="870"/>
                  <a:pt x="162" y="873"/>
                </a:cubicBezTo>
                <a:cubicBezTo>
                  <a:pt x="162" y="873"/>
                  <a:pt x="162" y="873"/>
                  <a:pt x="162" y="873"/>
                </a:cubicBezTo>
                <a:cubicBezTo>
                  <a:pt x="161" y="875"/>
                  <a:pt x="159" y="883"/>
                  <a:pt x="158" y="883"/>
                </a:cubicBezTo>
                <a:cubicBezTo>
                  <a:pt x="152" y="885"/>
                  <a:pt x="147" y="886"/>
                  <a:pt x="143" y="885"/>
                </a:cubicBezTo>
                <a:cubicBezTo>
                  <a:pt x="124" y="885"/>
                  <a:pt x="124" y="885"/>
                  <a:pt x="124" y="885"/>
                </a:cubicBezTo>
                <a:cubicBezTo>
                  <a:pt x="121" y="890"/>
                  <a:pt x="116" y="894"/>
                  <a:pt x="111" y="899"/>
                </a:cubicBezTo>
                <a:cubicBezTo>
                  <a:pt x="110" y="900"/>
                  <a:pt x="107" y="895"/>
                  <a:pt x="107" y="892"/>
                </a:cubicBezTo>
                <a:cubicBezTo>
                  <a:pt x="106" y="890"/>
                  <a:pt x="107" y="885"/>
                  <a:pt x="107" y="883"/>
                </a:cubicBezTo>
                <a:cubicBezTo>
                  <a:pt x="106" y="883"/>
                  <a:pt x="102" y="882"/>
                  <a:pt x="101" y="883"/>
                </a:cubicBezTo>
                <a:cubicBezTo>
                  <a:pt x="100" y="884"/>
                  <a:pt x="97" y="885"/>
                  <a:pt x="97" y="887"/>
                </a:cubicBezTo>
                <a:cubicBezTo>
                  <a:pt x="97" y="893"/>
                  <a:pt x="94" y="898"/>
                  <a:pt x="91" y="902"/>
                </a:cubicBezTo>
                <a:cubicBezTo>
                  <a:pt x="93" y="908"/>
                  <a:pt x="93" y="916"/>
                  <a:pt x="96" y="920"/>
                </a:cubicBezTo>
                <a:cubicBezTo>
                  <a:pt x="96" y="921"/>
                  <a:pt x="95" y="923"/>
                  <a:pt x="95" y="925"/>
                </a:cubicBezTo>
                <a:cubicBezTo>
                  <a:pt x="98" y="925"/>
                  <a:pt x="102" y="924"/>
                  <a:pt x="103" y="926"/>
                </a:cubicBezTo>
                <a:cubicBezTo>
                  <a:pt x="105" y="930"/>
                  <a:pt x="102" y="933"/>
                  <a:pt x="101" y="936"/>
                </a:cubicBezTo>
                <a:cubicBezTo>
                  <a:pt x="97" y="936"/>
                  <a:pt x="97" y="936"/>
                  <a:pt x="97" y="936"/>
                </a:cubicBezTo>
                <a:cubicBezTo>
                  <a:pt x="95" y="941"/>
                  <a:pt x="96" y="947"/>
                  <a:pt x="99" y="951"/>
                </a:cubicBezTo>
                <a:cubicBezTo>
                  <a:pt x="102" y="953"/>
                  <a:pt x="98" y="957"/>
                  <a:pt x="95" y="959"/>
                </a:cubicBezTo>
                <a:cubicBezTo>
                  <a:pt x="94" y="968"/>
                  <a:pt x="92" y="977"/>
                  <a:pt x="90" y="985"/>
                </a:cubicBezTo>
                <a:cubicBezTo>
                  <a:pt x="86" y="985"/>
                  <a:pt x="81" y="985"/>
                  <a:pt x="79" y="990"/>
                </a:cubicBezTo>
                <a:cubicBezTo>
                  <a:pt x="75" y="992"/>
                  <a:pt x="67" y="991"/>
                  <a:pt x="62" y="990"/>
                </a:cubicBezTo>
                <a:cubicBezTo>
                  <a:pt x="61" y="993"/>
                  <a:pt x="62" y="998"/>
                  <a:pt x="58" y="999"/>
                </a:cubicBezTo>
                <a:cubicBezTo>
                  <a:pt x="56" y="996"/>
                  <a:pt x="55" y="992"/>
                  <a:pt x="53" y="991"/>
                </a:cubicBezTo>
                <a:cubicBezTo>
                  <a:pt x="36" y="983"/>
                  <a:pt x="36" y="983"/>
                  <a:pt x="36" y="983"/>
                </a:cubicBezTo>
                <a:cubicBezTo>
                  <a:pt x="33" y="981"/>
                  <a:pt x="30" y="982"/>
                  <a:pt x="27" y="984"/>
                </a:cubicBezTo>
                <a:cubicBezTo>
                  <a:pt x="25" y="985"/>
                  <a:pt x="24" y="987"/>
                  <a:pt x="23" y="989"/>
                </a:cubicBezTo>
                <a:cubicBezTo>
                  <a:pt x="10" y="1018"/>
                  <a:pt x="10" y="1018"/>
                  <a:pt x="10" y="1018"/>
                </a:cubicBezTo>
                <a:cubicBezTo>
                  <a:pt x="6" y="1028"/>
                  <a:pt x="5" y="1040"/>
                  <a:pt x="3" y="1051"/>
                </a:cubicBezTo>
                <a:cubicBezTo>
                  <a:pt x="2" y="1052"/>
                  <a:pt x="1" y="1054"/>
                  <a:pt x="0" y="1055"/>
                </a:cubicBezTo>
                <a:cubicBezTo>
                  <a:pt x="0" y="1075"/>
                  <a:pt x="0" y="1075"/>
                  <a:pt x="0" y="1075"/>
                </a:cubicBezTo>
                <a:cubicBezTo>
                  <a:pt x="3" y="1075"/>
                  <a:pt x="3" y="1078"/>
                  <a:pt x="6" y="1079"/>
                </a:cubicBezTo>
                <a:cubicBezTo>
                  <a:pt x="28" y="1083"/>
                  <a:pt x="50" y="1077"/>
                  <a:pt x="69" y="1071"/>
                </a:cubicBezTo>
                <a:cubicBezTo>
                  <a:pt x="74" y="1067"/>
                  <a:pt x="77" y="1060"/>
                  <a:pt x="83" y="1057"/>
                </a:cubicBezTo>
                <a:cubicBezTo>
                  <a:pt x="92" y="1058"/>
                  <a:pt x="99" y="1060"/>
                  <a:pt x="106" y="1061"/>
                </a:cubicBezTo>
                <a:cubicBezTo>
                  <a:pt x="114" y="1058"/>
                  <a:pt x="119" y="1053"/>
                  <a:pt x="124" y="1049"/>
                </a:cubicBezTo>
                <a:cubicBezTo>
                  <a:pt x="133" y="1049"/>
                  <a:pt x="139" y="1043"/>
                  <a:pt x="141" y="1034"/>
                </a:cubicBezTo>
                <a:cubicBezTo>
                  <a:pt x="141" y="1034"/>
                  <a:pt x="142" y="1033"/>
                  <a:pt x="144" y="1034"/>
                </a:cubicBezTo>
                <a:cubicBezTo>
                  <a:pt x="160" y="1037"/>
                  <a:pt x="160" y="1037"/>
                  <a:pt x="160" y="1037"/>
                </a:cubicBezTo>
                <a:cubicBezTo>
                  <a:pt x="162" y="1037"/>
                  <a:pt x="166" y="1036"/>
                  <a:pt x="169" y="1035"/>
                </a:cubicBezTo>
                <a:cubicBezTo>
                  <a:pt x="170" y="1029"/>
                  <a:pt x="175" y="1025"/>
                  <a:pt x="180" y="1023"/>
                </a:cubicBezTo>
                <a:cubicBezTo>
                  <a:pt x="181" y="1023"/>
                  <a:pt x="182" y="1019"/>
                  <a:pt x="182" y="1019"/>
                </a:cubicBezTo>
                <a:cubicBezTo>
                  <a:pt x="187" y="1017"/>
                  <a:pt x="191" y="1013"/>
                  <a:pt x="196" y="1012"/>
                </a:cubicBezTo>
                <a:cubicBezTo>
                  <a:pt x="199" y="1015"/>
                  <a:pt x="204" y="1016"/>
                  <a:pt x="209" y="1012"/>
                </a:cubicBezTo>
                <a:cubicBezTo>
                  <a:pt x="207" y="1009"/>
                  <a:pt x="202" y="1006"/>
                  <a:pt x="205" y="1002"/>
                </a:cubicBezTo>
                <a:cubicBezTo>
                  <a:pt x="206" y="1000"/>
                  <a:pt x="210" y="997"/>
                  <a:pt x="212" y="998"/>
                </a:cubicBezTo>
                <a:cubicBezTo>
                  <a:pt x="215" y="1001"/>
                  <a:pt x="220" y="1000"/>
                  <a:pt x="224" y="998"/>
                </a:cubicBezTo>
                <a:cubicBezTo>
                  <a:pt x="224" y="995"/>
                  <a:pt x="225" y="991"/>
                  <a:pt x="223" y="987"/>
                </a:cubicBezTo>
                <a:cubicBezTo>
                  <a:pt x="225" y="986"/>
                  <a:pt x="227" y="983"/>
                  <a:pt x="227" y="981"/>
                </a:cubicBezTo>
                <a:cubicBezTo>
                  <a:pt x="232" y="979"/>
                  <a:pt x="237" y="977"/>
                  <a:pt x="242" y="974"/>
                </a:cubicBezTo>
                <a:cubicBezTo>
                  <a:pt x="243" y="973"/>
                  <a:pt x="263" y="969"/>
                  <a:pt x="271" y="970"/>
                </a:cubicBezTo>
                <a:cubicBezTo>
                  <a:pt x="293" y="972"/>
                  <a:pt x="313" y="976"/>
                  <a:pt x="331" y="982"/>
                </a:cubicBezTo>
                <a:cubicBezTo>
                  <a:pt x="335" y="986"/>
                  <a:pt x="341" y="984"/>
                  <a:pt x="347" y="986"/>
                </a:cubicBezTo>
                <a:cubicBezTo>
                  <a:pt x="363" y="991"/>
                  <a:pt x="379" y="997"/>
                  <a:pt x="393" y="1005"/>
                </a:cubicBezTo>
                <a:cubicBezTo>
                  <a:pt x="397" y="1008"/>
                  <a:pt x="403" y="1007"/>
                  <a:pt x="407" y="1004"/>
                </a:cubicBezTo>
                <a:cubicBezTo>
                  <a:pt x="408" y="1003"/>
                  <a:pt x="410" y="1003"/>
                  <a:pt x="411" y="1003"/>
                </a:cubicBezTo>
                <a:cubicBezTo>
                  <a:pt x="433" y="1005"/>
                  <a:pt x="449" y="1012"/>
                  <a:pt x="461" y="1024"/>
                </a:cubicBezTo>
                <a:cubicBezTo>
                  <a:pt x="466" y="1021"/>
                  <a:pt x="470" y="1020"/>
                  <a:pt x="474" y="1019"/>
                </a:cubicBezTo>
                <a:cubicBezTo>
                  <a:pt x="478" y="1018"/>
                  <a:pt x="481" y="1024"/>
                  <a:pt x="484" y="1023"/>
                </a:cubicBezTo>
                <a:cubicBezTo>
                  <a:pt x="488" y="1022"/>
                  <a:pt x="491" y="1022"/>
                  <a:pt x="493" y="1024"/>
                </a:cubicBezTo>
                <a:cubicBezTo>
                  <a:pt x="494" y="1023"/>
                  <a:pt x="495" y="1021"/>
                  <a:pt x="496" y="1021"/>
                </a:cubicBezTo>
                <a:cubicBezTo>
                  <a:pt x="524" y="1030"/>
                  <a:pt x="524" y="1030"/>
                  <a:pt x="524" y="1030"/>
                </a:cubicBezTo>
                <a:cubicBezTo>
                  <a:pt x="535" y="1035"/>
                  <a:pt x="543" y="1041"/>
                  <a:pt x="555" y="1046"/>
                </a:cubicBezTo>
                <a:cubicBezTo>
                  <a:pt x="557" y="1046"/>
                  <a:pt x="558" y="1048"/>
                  <a:pt x="558" y="1049"/>
                </a:cubicBezTo>
                <a:cubicBezTo>
                  <a:pt x="576" y="1057"/>
                  <a:pt x="595" y="1064"/>
                  <a:pt x="611" y="1075"/>
                </a:cubicBezTo>
                <a:cubicBezTo>
                  <a:pt x="632" y="1090"/>
                  <a:pt x="657" y="1102"/>
                  <a:pt x="680" y="1115"/>
                </a:cubicBezTo>
                <a:cubicBezTo>
                  <a:pt x="694" y="1124"/>
                  <a:pt x="709" y="1131"/>
                  <a:pt x="723" y="1140"/>
                </a:cubicBezTo>
                <a:cubicBezTo>
                  <a:pt x="723" y="1140"/>
                  <a:pt x="725" y="1140"/>
                  <a:pt x="725" y="1140"/>
                </a:cubicBezTo>
                <a:cubicBezTo>
                  <a:pt x="725" y="1140"/>
                  <a:pt x="726" y="1141"/>
                  <a:pt x="726" y="1142"/>
                </a:cubicBezTo>
                <a:cubicBezTo>
                  <a:pt x="747" y="1154"/>
                  <a:pt x="768" y="1168"/>
                  <a:pt x="789" y="1181"/>
                </a:cubicBezTo>
                <a:cubicBezTo>
                  <a:pt x="793" y="1175"/>
                  <a:pt x="793" y="1175"/>
                  <a:pt x="793" y="1175"/>
                </a:cubicBezTo>
                <a:cubicBezTo>
                  <a:pt x="789" y="1181"/>
                  <a:pt x="789" y="1181"/>
                  <a:pt x="789" y="1181"/>
                </a:cubicBezTo>
                <a:cubicBezTo>
                  <a:pt x="824" y="1203"/>
                  <a:pt x="858" y="1227"/>
                  <a:pt x="891" y="1252"/>
                </a:cubicBezTo>
                <a:cubicBezTo>
                  <a:pt x="957" y="1303"/>
                  <a:pt x="1022" y="1354"/>
                  <a:pt x="1081" y="1411"/>
                </a:cubicBezTo>
                <a:cubicBezTo>
                  <a:pt x="1081" y="1411"/>
                  <a:pt x="1082" y="1411"/>
                  <a:pt x="1082" y="1412"/>
                </a:cubicBezTo>
                <a:cubicBezTo>
                  <a:pt x="1082" y="1412"/>
                  <a:pt x="1082" y="1412"/>
                  <a:pt x="1082" y="1412"/>
                </a:cubicBezTo>
                <a:cubicBezTo>
                  <a:pt x="1115" y="1441"/>
                  <a:pt x="1146" y="1474"/>
                  <a:pt x="1177" y="1506"/>
                </a:cubicBezTo>
                <a:cubicBezTo>
                  <a:pt x="1177" y="1506"/>
                  <a:pt x="1176" y="1505"/>
                  <a:pt x="1177" y="1506"/>
                </a:cubicBezTo>
                <a:cubicBezTo>
                  <a:pt x="1185" y="1517"/>
                  <a:pt x="1196" y="1527"/>
                  <a:pt x="1205" y="1539"/>
                </a:cubicBezTo>
                <a:cubicBezTo>
                  <a:pt x="1206" y="1541"/>
                  <a:pt x="1208" y="1544"/>
                  <a:pt x="1207" y="1546"/>
                </a:cubicBezTo>
                <a:cubicBezTo>
                  <a:pt x="1203" y="1552"/>
                  <a:pt x="1201" y="1562"/>
                  <a:pt x="1198" y="1568"/>
                </a:cubicBezTo>
                <a:cubicBezTo>
                  <a:pt x="1201" y="1578"/>
                  <a:pt x="1196" y="1585"/>
                  <a:pt x="1192" y="1591"/>
                </a:cubicBezTo>
                <a:cubicBezTo>
                  <a:pt x="1190" y="1594"/>
                  <a:pt x="1189" y="1597"/>
                  <a:pt x="1190" y="1601"/>
                </a:cubicBezTo>
                <a:cubicBezTo>
                  <a:pt x="1191" y="1603"/>
                  <a:pt x="1196" y="1604"/>
                  <a:pt x="1195" y="1607"/>
                </a:cubicBezTo>
                <a:cubicBezTo>
                  <a:pt x="1192" y="1619"/>
                  <a:pt x="1189" y="1633"/>
                  <a:pt x="1191" y="1648"/>
                </a:cubicBezTo>
                <a:cubicBezTo>
                  <a:pt x="1192" y="1652"/>
                  <a:pt x="1190" y="1656"/>
                  <a:pt x="1187" y="1658"/>
                </a:cubicBezTo>
                <a:cubicBezTo>
                  <a:pt x="1181" y="1667"/>
                  <a:pt x="1180" y="1684"/>
                  <a:pt x="1186" y="1693"/>
                </a:cubicBezTo>
                <a:cubicBezTo>
                  <a:pt x="1187" y="1694"/>
                  <a:pt x="1187" y="1694"/>
                  <a:pt x="1187" y="1695"/>
                </a:cubicBezTo>
                <a:cubicBezTo>
                  <a:pt x="1193" y="1695"/>
                  <a:pt x="1193" y="1695"/>
                  <a:pt x="1193" y="1695"/>
                </a:cubicBezTo>
                <a:cubicBezTo>
                  <a:pt x="1192" y="1692"/>
                  <a:pt x="1195" y="1691"/>
                  <a:pt x="1196" y="1689"/>
                </a:cubicBezTo>
                <a:cubicBezTo>
                  <a:pt x="1198" y="1687"/>
                  <a:pt x="1202" y="1688"/>
                  <a:pt x="1202" y="1684"/>
                </a:cubicBezTo>
                <a:cubicBezTo>
                  <a:pt x="1204" y="1683"/>
                  <a:pt x="1207" y="1683"/>
                  <a:pt x="1207" y="1682"/>
                </a:cubicBezTo>
                <a:cubicBezTo>
                  <a:pt x="1210" y="1676"/>
                  <a:pt x="1218" y="1673"/>
                  <a:pt x="1222" y="1669"/>
                </a:cubicBezTo>
                <a:cubicBezTo>
                  <a:pt x="1223" y="1668"/>
                  <a:pt x="1222" y="1665"/>
                  <a:pt x="1222" y="1664"/>
                </a:cubicBezTo>
                <a:cubicBezTo>
                  <a:pt x="1225" y="1659"/>
                  <a:pt x="1228" y="1655"/>
                  <a:pt x="1231" y="1652"/>
                </a:cubicBezTo>
                <a:cubicBezTo>
                  <a:pt x="1233" y="1649"/>
                  <a:pt x="1232" y="1645"/>
                  <a:pt x="1233" y="1642"/>
                </a:cubicBezTo>
                <a:cubicBezTo>
                  <a:pt x="1233" y="1639"/>
                  <a:pt x="1234" y="1637"/>
                  <a:pt x="1236" y="1636"/>
                </a:cubicBezTo>
                <a:cubicBezTo>
                  <a:pt x="1242" y="1630"/>
                  <a:pt x="1247" y="1623"/>
                  <a:pt x="1251" y="1615"/>
                </a:cubicBezTo>
                <a:cubicBezTo>
                  <a:pt x="1252" y="1613"/>
                  <a:pt x="1253" y="1613"/>
                  <a:pt x="1254" y="1613"/>
                </a:cubicBezTo>
                <a:cubicBezTo>
                  <a:pt x="1257" y="1613"/>
                  <a:pt x="1259" y="1609"/>
                  <a:pt x="1261" y="1608"/>
                </a:cubicBezTo>
                <a:cubicBezTo>
                  <a:pt x="1268" y="1604"/>
                  <a:pt x="1276" y="1599"/>
                  <a:pt x="1275" y="1588"/>
                </a:cubicBezTo>
                <a:cubicBezTo>
                  <a:pt x="1274" y="1585"/>
                  <a:pt x="1277" y="1581"/>
                  <a:pt x="1278" y="1577"/>
                </a:cubicBezTo>
                <a:cubicBezTo>
                  <a:pt x="1279" y="1571"/>
                  <a:pt x="1278" y="1564"/>
                  <a:pt x="1274" y="1559"/>
                </a:cubicBezTo>
                <a:cubicBezTo>
                  <a:pt x="1271" y="1554"/>
                  <a:pt x="1268" y="1547"/>
                  <a:pt x="1266" y="1541"/>
                </a:cubicBezTo>
                <a:cubicBezTo>
                  <a:pt x="1264" y="1536"/>
                  <a:pt x="1262" y="1530"/>
                  <a:pt x="1259" y="1527"/>
                </a:cubicBezTo>
                <a:cubicBezTo>
                  <a:pt x="1257" y="1524"/>
                  <a:pt x="1250" y="1519"/>
                  <a:pt x="1252" y="1518"/>
                </a:cubicBezTo>
                <a:cubicBezTo>
                  <a:pt x="1257" y="1515"/>
                  <a:pt x="1262" y="1514"/>
                  <a:pt x="1265" y="1511"/>
                </a:cubicBezTo>
                <a:cubicBezTo>
                  <a:pt x="1267" y="1509"/>
                  <a:pt x="1264" y="1508"/>
                  <a:pt x="1262" y="1508"/>
                </a:cubicBezTo>
                <a:cubicBezTo>
                  <a:pt x="1259" y="1509"/>
                  <a:pt x="1255" y="1510"/>
                  <a:pt x="1250" y="1512"/>
                </a:cubicBezTo>
                <a:cubicBezTo>
                  <a:pt x="1249" y="1513"/>
                  <a:pt x="1247" y="1510"/>
                  <a:pt x="1244" y="1511"/>
                </a:cubicBezTo>
                <a:cubicBezTo>
                  <a:pt x="1243" y="1510"/>
                  <a:pt x="1241" y="1509"/>
                  <a:pt x="1242" y="1507"/>
                </a:cubicBezTo>
                <a:cubicBezTo>
                  <a:pt x="1244" y="1506"/>
                  <a:pt x="1245" y="1504"/>
                  <a:pt x="1246" y="1502"/>
                </a:cubicBezTo>
                <a:cubicBezTo>
                  <a:pt x="1246" y="1501"/>
                  <a:pt x="1246" y="1499"/>
                  <a:pt x="1244" y="1500"/>
                </a:cubicBezTo>
                <a:cubicBezTo>
                  <a:pt x="1239" y="1503"/>
                  <a:pt x="1232" y="1503"/>
                  <a:pt x="1227" y="1506"/>
                </a:cubicBezTo>
                <a:cubicBezTo>
                  <a:pt x="1226" y="1507"/>
                  <a:pt x="1227" y="1505"/>
                  <a:pt x="1227" y="1504"/>
                </a:cubicBezTo>
                <a:cubicBezTo>
                  <a:pt x="1228" y="1503"/>
                  <a:pt x="1227" y="1499"/>
                  <a:pt x="1229" y="1501"/>
                </a:cubicBezTo>
                <a:cubicBezTo>
                  <a:pt x="1230" y="1500"/>
                  <a:pt x="1232" y="1499"/>
                  <a:pt x="1231" y="1497"/>
                </a:cubicBezTo>
                <a:cubicBezTo>
                  <a:pt x="1230" y="1495"/>
                  <a:pt x="1227" y="1497"/>
                  <a:pt x="1225" y="1498"/>
                </a:cubicBezTo>
                <a:cubicBezTo>
                  <a:pt x="1223" y="1499"/>
                  <a:pt x="1224" y="1503"/>
                  <a:pt x="1223" y="1506"/>
                </a:cubicBezTo>
                <a:cubicBezTo>
                  <a:pt x="1222" y="1508"/>
                  <a:pt x="1218" y="1508"/>
                  <a:pt x="1215" y="1509"/>
                </a:cubicBezTo>
                <a:cubicBezTo>
                  <a:pt x="1213" y="1510"/>
                  <a:pt x="1213" y="1508"/>
                  <a:pt x="1212" y="1507"/>
                </a:cubicBezTo>
                <a:cubicBezTo>
                  <a:pt x="1211" y="1505"/>
                  <a:pt x="1210" y="1507"/>
                  <a:pt x="1209" y="1507"/>
                </a:cubicBezTo>
                <a:cubicBezTo>
                  <a:pt x="1207" y="1508"/>
                  <a:pt x="1205" y="1506"/>
                  <a:pt x="1204" y="1505"/>
                </a:cubicBezTo>
                <a:cubicBezTo>
                  <a:pt x="1205" y="1502"/>
                  <a:pt x="1200" y="1500"/>
                  <a:pt x="1198" y="1501"/>
                </a:cubicBezTo>
                <a:cubicBezTo>
                  <a:pt x="1193" y="1503"/>
                  <a:pt x="1187" y="1501"/>
                  <a:pt x="1183" y="1500"/>
                </a:cubicBezTo>
                <a:cubicBezTo>
                  <a:pt x="1176" y="1488"/>
                  <a:pt x="1170" y="1475"/>
                  <a:pt x="1165" y="1460"/>
                </a:cubicBezTo>
                <a:cubicBezTo>
                  <a:pt x="1169" y="1453"/>
                  <a:pt x="1173" y="1446"/>
                  <a:pt x="1175" y="1437"/>
                </a:cubicBezTo>
                <a:cubicBezTo>
                  <a:pt x="1175" y="1435"/>
                  <a:pt x="1175" y="1433"/>
                  <a:pt x="1177" y="1434"/>
                </a:cubicBezTo>
                <a:cubicBezTo>
                  <a:pt x="1180" y="1430"/>
                  <a:pt x="1184" y="1429"/>
                  <a:pt x="1189" y="1427"/>
                </a:cubicBezTo>
                <a:cubicBezTo>
                  <a:pt x="1188" y="1425"/>
                  <a:pt x="1190" y="1424"/>
                  <a:pt x="1192" y="1423"/>
                </a:cubicBezTo>
                <a:cubicBezTo>
                  <a:pt x="1193" y="1423"/>
                  <a:pt x="1192" y="1421"/>
                  <a:pt x="1190" y="1421"/>
                </a:cubicBezTo>
                <a:cubicBezTo>
                  <a:pt x="1190" y="1421"/>
                  <a:pt x="1188" y="1420"/>
                  <a:pt x="1190" y="1419"/>
                </a:cubicBezTo>
                <a:cubicBezTo>
                  <a:pt x="1197" y="1417"/>
                  <a:pt x="1203" y="1412"/>
                  <a:pt x="1209" y="1406"/>
                </a:cubicBezTo>
                <a:cubicBezTo>
                  <a:pt x="1209" y="1410"/>
                  <a:pt x="1208" y="1413"/>
                  <a:pt x="1211" y="1413"/>
                </a:cubicBezTo>
                <a:cubicBezTo>
                  <a:pt x="1213" y="1413"/>
                  <a:pt x="1214" y="1411"/>
                  <a:pt x="1215" y="1411"/>
                </a:cubicBezTo>
                <a:cubicBezTo>
                  <a:pt x="1243" y="1424"/>
                  <a:pt x="1243" y="1424"/>
                  <a:pt x="1243" y="1424"/>
                </a:cubicBezTo>
                <a:cubicBezTo>
                  <a:pt x="1244" y="1425"/>
                  <a:pt x="1245" y="1421"/>
                  <a:pt x="1244" y="1420"/>
                </a:cubicBezTo>
                <a:cubicBezTo>
                  <a:pt x="1233" y="1415"/>
                  <a:pt x="1222" y="1408"/>
                  <a:pt x="1209" y="1404"/>
                </a:cubicBezTo>
                <a:cubicBezTo>
                  <a:pt x="1210" y="1400"/>
                  <a:pt x="1207" y="1398"/>
                  <a:pt x="1207" y="1396"/>
                </a:cubicBezTo>
                <a:cubicBezTo>
                  <a:pt x="1213" y="1394"/>
                  <a:pt x="1217" y="1392"/>
                  <a:pt x="1222" y="1389"/>
                </a:cubicBezTo>
                <a:cubicBezTo>
                  <a:pt x="1225" y="1387"/>
                  <a:pt x="1221" y="1382"/>
                  <a:pt x="1225" y="1380"/>
                </a:cubicBezTo>
                <a:cubicBezTo>
                  <a:pt x="1227" y="1379"/>
                  <a:pt x="1226" y="1377"/>
                  <a:pt x="1225" y="1376"/>
                </a:cubicBezTo>
                <a:cubicBezTo>
                  <a:pt x="1224" y="1375"/>
                  <a:pt x="1223" y="1377"/>
                  <a:pt x="1222" y="1377"/>
                </a:cubicBezTo>
                <a:cubicBezTo>
                  <a:pt x="1221" y="1377"/>
                  <a:pt x="1216" y="1375"/>
                  <a:pt x="1215" y="1374"/>
                </a:cubicBezTo>
                <a:cubicBezTo>
                  <a:pt x="1213" y="1373"/>
                  <a:pt x="1213" y="1375"/>
                  <a:pt x="1212" y="1375"/>
                </a:cubicBezTo>
                <a:cubicBezTo>
                  <a:pt x="1211" y="1376"/>
                  <a:pt x="1209" y="1376"/>
                  <a:pt x="1209" y="1375"/>
                </a:cubicBezTo>
                <a:cubicBezTo>
                  <a:pt x="1206" y="1371"/>
                  <a:pt x="1205" y="1363"/>
                  <a:pt x="1207" y="1358"/>
                </a:cubicBezTo>
                <a:cubicBezTo>
                  <a:pt x="1212" y="1346"/>
                  <a:pt x="1218" y="1335"/>
                  <a:pt x="1226" y="1326"/>
                </a:cubicBezTo>
                <a:cubicBezTo>
                  <a:pt x="1226" y="1326"/>
                  <a:pt x="1226" y="1326"/>
                  <a:pt x="1226" y="1326"/>
                </a:cubicBezTo>
                <a:cubicBezTo>
                  <a:pt x="1234" y="1316"/>
                  <a:pt x="1243" y="1306"/>
                  <a:pt x="1254" y="1300"/>
                </a:cubicBezTo>
                <a:cubicBezTo>
                  <a:pt x="1258" y="1297"/>
                  <a:pt x="1262" y="1294"/>
                  <a:pt x="1268" y="1294"/>
                </a:cubicBezTo>
                <a:cubicBezTo>
                  <a:pt x="1272" y="1298"/>
                  <a:pt x="1280" y="1298"/>
                  <a:pt x="1285" y="1300"/>
                </a:cubicBezTo>
                <a:cubicBezTo>
                  <a:pt x="1287" y="1301"/>
                  <a:pt x="1288" y="1304"/>
                  <a:pt x="1289" y="1304"/>
                </a:cubicBezTo>
                <a:cubicBezTo>
                  <a:pt x="1292" y="1305"/>
                  <a:pt x="1297" y="1307"/>
                  <a:pt x="1297" y="1303"/>
                </a:cubicBezTo>
                <a:cubicBezTo>
                  <a:pt x="1298" y="1300"/>
                  <a:pt x="1300" y="1299"/>
                  <a:pt x="1301" y="1298"/>
                </a:cubicBezTo>
                <a:cubicBezTo>
                  <a:pt x="1308" y="1296"/>
                  <a:pt x="1316" y="1292"/>
                  <a:pt x="1325" y="1293"/>
                </a:cubicBezTo>
                <a:cubicBezTo>
                  <a:pt x="1333" y="1294"/>
                  <a:pt x="1341" y="1297"/>
                  <a:pt x="1351" y="1296"/>
                </a:cubicBezTo>
                <a:cubicBezTo>
                  <a:pt x="1353" y="1296"/>
                  <a:pt x="1355" y="1301"/>
                  <a:pt x="1357" y="1303"/>
                </a:cubicBezTo>
                <a:cubicBezTo>
                  <a:pt x="1358" y="1304"/>
                  <a:pt x="1362" y="1303"/>
                  <a:pt x="1364" y="1303"/>
                </a:cubicBezTo>
                <a:cubicBezTo>
                  <a:pt x="1364" y="1304"/>
                  <a:pt x="1363" y="1306"/>
                  <a:pt x="1364" y="1306"/>
                </a:cubicBezTo>
                <a:cubicBezTo>
                  <a:pt x="1369" y="1306"/>
                  <a:pt x="1374" y="1309"/>
                  <a:pt x="1379" y="1311"/>
                </a:cubicBezTo>
                <a:cubicBezTo>
                  <a:pt x="1381" y="1312"/>
                  <a:pt x="1386" y="1313"/>
                  <a:pt x="1388" y="1310"/>
                </a:cubicBezTo>
                <a:cubicBezTo>
                  <a:pt x="1398" y="1310"/>
                  <a:pt x="1407" y="1312"/>
                  <a:pt x="1419" y="1311"/>
                </a:cubicBezTo>
                <a:cubicBezTo>
                  <a:pt x="1424" y="1308"/>
                  <a:pt x="1435" y="1306"/>
                  <a:pt x="1443" y="1310"/>
                </a:cubicBezTo>
                <a:cubicBezTo>
                  <a:pt x="1444" y="1311"/>
                  <a:pt x="1444" y="1313"/>
                  <a:pt x="1444" y="1313"/>
                </a:cubicBezTo>
                <a:cubicBezTo>
                  <a:pt x="1449" y="1318"/>
                  <a:pt x="1452" y="1323"/>
                  <a:pt x="1456" y="1327"/>
                </a:cubicBezTo>
                <a:cubicBezTo>
                  <a:pt x="1462" y="1327"/>
                  <a:pt x="1466" y="1331"/>
                  <a:pt x="1468" y="1332"/>
                </a:cubicBezTo>
                <a:cubicBezTo>
                  <a:pt x="1489" y="1327"/>
                  <a:pt x="1514" y="1329"/>
                  <a:pt x="1530" y="1337"/>
                </a:cubicBezTo>
                <a:cubicBezTo>
                  <a:pt x="1531" y="1338"/>
                  <a:pt x="1533" y="1339"/>
                  <a:pt x="1534" y="1340"/>
                </a:cubicBezTo>
                <a:cubicBezTo>
                  <a:pt x="1536" y="1341"/>
                  <a:pt x="1537" y="1339"/>
                  <a:pt x="1538" y="1339"/>
                </a:cubicBezTo>
                <a:cubicBezTo>
                  <a:pt x="1543" y="1339"/>
                  <a:pt x="1548" y="1340"/>
                  <a:pt x="1553" y="1340"/>
                </a:cubicBezTo>
                <a:cubicBezTo>
                  <a:pt x="1553" y="1327"/>
                  <a:pt x="1553" y="1327"/>
                  <a:pt x="1553" y="1327"/>
                </a:cubicBezTo>
                <a:cubicBezTo>
                  <a:pt x="1553" y="1327"/>
                  <a:pt x="1555" y="1326"/>
                  <a:pt x="1555" y="1325"/>
                </a:cubicBezTo>
                <a:cubicBezTo>
                  <a:pt x="1556" y="1318"/>
                  <a:pt x="1558" y="1310"/>
                  <a:pt x="1558" y="1301"/>
                </a:cubicBezTo>
                <a:cubicBezTo>
                  <a:pt x="1559" y="1294"/>
                  <a:pt x="1560" y="1287"/>
                  <a:pt x="1565" y="1284"/>
                </a:cubicBezTo>
                <a:cubicBezTo>
                  <a:pt x="1569" y="1281"/>
                  <a:pt x="1576" y="1280"/>
                  <a:pt x="1580" y="1279"/>
                </a:cubicBezTo>
                <a:cubicBezTo>
                  <a:pt x="1586" y="1276"/>
                  <a:pt x="1593" y="1275"/>
                  <a:pt x="1600" y="1273"/>
                </a:cubicBezTo>
                <a:cubicBezTo>
                  <a:pt x="1610" y="1271"/>
                  <a:pt x="1620" y="1268"/>
                  <a:pt x="1628" y="1261"/>
                </a:cubicBezTo>
                <a:cubicBezTo>
                  <a:pt x="1628" y="1261"/>
                  <a:pt x="1628" y="1261"/>
                  <a:pt x="1628" y="1261"/>
                </a:cubicBezTo>
                <a:cubicBezTo>
                  <a:pt x="1631" y="1256"/>
                  <a:pt x="1634" y="1248"/>
                  <a:pt x="1636" y="1240"/>
                </a:cubicBezTo>
                <a:cubicBezTo>
                  <a:pt x="1641" y="1225"/>
                  <a:pt x="1648" y="1209"/>
                  <a:pt x="1646" y="1188"/>
                </a:cubicBezTo>
                <a:cubicBezTo>
                  <a:pt x="1641" y="1172"/>
                  <a:pt x="1641" y="1172"/>
                  <a:pt x="1641" y="1172"/>
                </a:cubicBezTo>
                <a:cubicBezTo>
                  <a:pt x="1640" y="1169"/>
                  <a:pt x="1637" y="1166"/>
                  <a:pt x="1637" y="1161"/>
                </a:cubicBezTo>
                <a:cubicBezTo>
                  <a:pt x="1641" y="1149"/>
                  <a:pt x="1635" y="1139"/>
                  <a:pt x="1627" y="1133"/>
                </a:cubicBezTo>
                <a:cubicBezTo>
                  <a:pt x="1622" y="1132"/>
                  <a:pt x="1616" y="1128"/>
                  <a:pt x="1616" y="1120"/>
                </a:cubicBezTo>
                <a:cubicBezTo>
                  <a:pt x="1607" y="1095"/>
                  <a:pt x="1599" y="1068"/>
                  <a:pt x="1601" y="1034"/>
                </a:cubicBezTo>
                <a:cubicBezTo>
                  <a:pt x="1603" y="1026"/>
                  <a:pt x="1607" y="1020"/>
                  <a:pt x="1611" y="1013"/>
                </a:cubicBezTo>
                <a:cubicBezTo>
                  <a:pt x="1617" y="1006"/>
                  <a:pt x="1617" y="1006"/>
                  <a:pt x="1617" y="1006"/>
                </a:cubicBezTo>
                <a:cubicBezTo>
                  <a:pt x="1621" y="1001"/>
                  <a:pt x="1624" y="995"/>
                  <a:pt x="1627" y="989"/>
                </a:cubicBezTo>
                <a:cubicBezTo>
                  <a:pt x="1631" y="982"/>
                  <a:pt x="1635" y="975"/>
                  <a:pt x="1645" y="974"/>
                </a:cubicBezTo>
                <a:cubicBezTo>
                  <a:pt x="1651" y="973"/>
                  <a:pt x="1656" y="970"/>
                  <a:pt x="1662" y="968"/>
                </a:cubicBezTo>
                <a:cubicBezTo>
                  <a:pt x="1663" y="968"/>
                  <a:pt x="1665" y="973"/>
                  <a:pt x="1667" y="972"/>
                </a:cubicBezTo>
                <a:cubicBezTo>
                  <a:pt x="1670" y="972"/>
                  <a:pt x="1673" y="970"/>
                  <a:pt x="1676" y="967"/>
                </a:cubicBezTo>
                <a:cubicBezTo>
                  <a:pt x="1679" y="965"/>
                  <a:pt x="1679" y="959"/>
                  <a:pt x="1676" y="954"/>
                </a:cubicBezTo>
                <a:cubicBezTo>
                  <a:pt x="1671" y="951"/>
                  <a:pt x="1666" y="948"/>
                  <a:pt x="1660" y="944"/>
                </a:cubicBezTo>
                <a:cubicBezTo>
                  <a:pt x="1650" y="937"/>
                  <a:pt x="1645" y="926"/>
                  <a:pt x="1636" y="916"/>
                </a:cubicBezTo>
                <a:cubicBezTo>
                  <a:pt x="1632" y="900"/>
                  <a:pt x="1620" y="890"/>
                  <a:pt x="1603" y="886"/>
                </a:cubicBezTo>
                <a:cubicBezTo>
                  <a:pt x="1594" y="883"/>
                  <a:pt x="1583" y="884"/>
                  <a:pt x="1573" y="884"/>
                </a:cubicBezTo>
                <a:cubicBezTo>
                  <a:pt x="1569" y="883"/>
                  <a:pt x="1565" y="882"/>
                  <a:pt x="1561" y="881"/>
                </a:cubicBezTo>
                <a:cubicBezTo>
                  <a:pt x="1561" y="881"/>
                  <a:pt x="1562" y="879"/>
                  <a:pt x="1562" y="878"/>
                </a:cubicBezTo>
                <a:cubicBezTo>
                  <a:pt x="1562" y="878"/>
                  <a:pt x="1562" y="878"/>
                  <a:pt x="1562" y="878"/>
                </a:cubicBezTo>
                <a:cubicBezTo>
                  <a:pt x="1567" y="862"/>
                  <a:pt x="1578" y="854"/>
                  <a:pt x="1589" y="845"/>
                </a:cubicBezTo>
                <a:cubicBezTo>
                  <a:pt x="1603" y="832"/>
                  <a:pt x="1619" y="820"/>
                  <a:pt x="1647" y="823"/>
                </a:cubicBezTo>
                <a:cubicBezTo>
                  <a:pt x="1661" y="824"/>
                  <a:pt x="1673" y="829"/>
                  <a:pt x="1684" y="833"/>
                </a:cubicBezTo>
                <a:cubicBezTo>
                  <a:pt x="1691" y="835"/>
                  <a:pt x="1697" y="839"/>
                  <a:pt x="1703" y="841"/>
                </a:cubicBezTo>
                <a:cubicBezTo>
                  <a:pt x="1707" y="846"/>
                  <a:pt x="1712" y="848"/>
                  <a:pt x="1715" y="852"/>
                </a:cubicBezTo>
                <a:cubicBezTo>
                  <a:pt x="1719" y="859"/>
                  <a:pt x="1726" y="864"/>
                  <a:pt x="1735" y="866"/>
                </a:cubicBezTo>
                <a:cubicBezTo>
                  <a:pt x="1738" y="866"/>
                  <a:pt x="1740" y="864"/>
                  <a:pt x="1743" y="864"/>
                </a:cubicBezTo>
                <a:cubicBezTo>
                  <a:pt x="1755" y="858"/>
                  <a:pt x="1772" y="852"/>
                  <a:pt x="1789" y="857"/>
                </a:cubicBezTo>
                <a:cubicBezTo>
                  <a:pt x="1792" y="859"/>
                  <a:pt x="1796" y="859"/>
                  <a:pt x="1797" y="863"/>
                </a:cubicBezTo>
                <a:cubicBezTo>
                  <a:pt x="1798" y="865"/>
                  <a:pt x="1800" y="867"/>
                  <a:pt x="1805" y="866"/>
                </a:cubicBezTo>
                <a:cubicBezTo>
                  <a:pt x="1805" y="866"/>
                  <a:pt x="1805" y="866"/>
                  <a:pt x="1805" y="866"/>
                </a:cubicBezTo>
                <a:cubicBezTo>
                  <a:pt x="1805" y="866"/>
                  <a:pt x="1805" y="865"/>
                  <a:pt x="1805" y="865"/>
                </a:cubicBezTo>
                <a:cubicBezTo>
                  <a:pt x="1806" y="864"/>
                  <a:pt x="1806" y="862"/>
                  <a:pt x="1807" y="862"/>
                </a:cubicBezTo>
                <a:cubicBezTo>
                  <a:pt x="1815" y="862"/>
                  <a:pt x="1815" y="862"/>
                  <a:pt x="1815" y="862"/>
                </a:cubicBezTo>
                <a:cubicBezTo>
                  <a:pt x="1818" y="862"/>
                  <a:pt x="1821" y="863"/>
                  <a:pt x="1823" y="864"/>
                </a:cubicBezTo>
                <a:cubicBezTo>
                  <a:pt x="1827" y="863"/>
                  <a:pt x="1831" y="863"/>
                  <a:pt x="1834" y="862"/>
                </a:cubicBezTo>
                <a:cubicBezTo>
                  <a:pt x="1842" y="860"/>
                  <a:pt x="1849" y="856"/>
                  <a:pt x="1854" y="852"/>
                </a:cubicBezTo>
                <a:cubicBezTo>
                  <a:pt x="1859" y="848"/>
                  <a:pt x="1862" y="843"/>
                  <a:pt x="1864" y="838"/>
                </a:cubicBezTo>
                <a:cubicBezTo>
                  <a:pt x="1867" y="836"/>
                  <a:pt x="1869" y="835"/>
                  <a:pt x="1872" y="834"/>
                </a:cubicBezTo>
                <a:cubicBezTo>
                  <a:pt x="1881" y="825"/>
                  <a:pt x="1892" y="816"/>
                  <a:pt x="1910" y="815"/>
                </a:cubicBezTo>
                <a:cubicBezTo>
                  <a:pt x="1917" y="816"/>
                  <a:pt x="1925" y="817"/>
                  <a:pt x="1934" y="817"/>
                </a:cubicBezTo>
                <a:cubicBezTo>
                  <a:pt x="1940" y="816"/>
                  <a:pt x="1945" y="815"/>
                  <a:pt x="1951" y="814"/>
                </a:cubicBezTo>
                <a:cubicBezTo>
                  <a:pt x="1954" y="798"/>
                  <a:pt x="1954" y="798"/>
                  <a:pt x="1954" y="798"/>
                </a:cubicBezTo>
                <a:cubicBezTo>
                  <a:pt x="1954" y="798"/>
                  <a:pt x="1954" y="798"/>
                  <a:pt x="1954" y="797"/>
                </a:cubicBezTo>
                <a:cubicBezTo>
                  <a:pt x="1954" y="796"/>
                  <a:pt x="1954" y="796"/>
                  <a:pt x="1954" y="796"/>
                </a:cubicBezTo>
                <a:cubicBezTo>
                  <a:pt x="1954" y="795"/>
                  <a:pt x="1954" y="795"/>
                  <a:pt x="1954" y="794"/>
                </a:cubicBezTo>
                <a:cubicBezTo>
                  <a:pt x="1945" y="795"/>
                  <a:pt x="1934" y="796"/>
                  <a:pt x="1926" y="798"/>
                </a:cubicBezTo>
                <a:cubicBezTo>
                  <a:pt x="1923" y="793"/>
                  <a:pt x="1921" y="788"/>
                  <a:pt x="1919" y="783"/>
                </a:cubicBezTo>
                <a:cubicBezTo>
                  <a:pt x="1920" y="782"/>
                  <a:pt x="1922" y="782"/>
                  <a:pt x="1924" y="781"/>
                </a:cubicBezTo>
                <a:cubicBezTo>
                  <a:pt x="1924" y="779"/>
                  <a:pt x="1924" y="778"/>
                  <a:pt x="1923" y="777"/>
                </a:cubicBezTo>
                <a:cubicBezTo>
                  <a:pt x="1921" y="770"/>
                  <a:pt x="1921" y="762"/>
                  <a:pt x="1922" y="755"/>
                </a:cubicBezTo>
                <a:cubicBezTo>
                  <a:pt x="1923" y="751"/>
                  <a:pt x="1924" y="746"/>
                  <a:pt x="1925" y="743"/>
                </a:cubicBezTo>
                <a:cubicBezTo>
                  <a:pt x="1928" y="736"/>
                  <a:pt x="1931" y="730"/>
                  <a:pt x="1935" y="724"/>
                </a:cubicBezTo>
                <a:cubicBezTo>
                  <a:pt x="1953" y="724"/>
                  <a:pt x="1972" y="725"/>
                  <a:pt x="1990" y="726"/>
                </a:cubicBezTo>
                <a:cubicBezTo>
                  <a:pt x="2012" y="723"/>
                  <a:pt x="2012" y="723"/>
                  <a:pt x="2012" y="723"/>
                </a:cubicBezTo>
                <a:cubicBezTo>
                  <a:pt x="2015" y="724"/>
                  <a:pt x="2017" y="725"/>
                  <a:pt x="2020" y="726"/>
                </a:cubicBezTo>
                <a:cubicBezTo>
                  <a:pt x="2023" y="722"/>
                  <a:pt x="2026" y="717"/>
                  <a:pt x="2028" y="713"/>
                </a:cubicBezTo>
                <a:cubicBezTo>
                  <a:pt x="2030" y="709"/>
                  <a:pt x="2031" y="705"/>
                  <a:pt x="2032" y="700"/>
                </a:cubicBezTo>
                <a:cubicBezTo>
                  <a:pt x="2033" y="695"/>
                  <a:pt x="2034" y="690"/>
                  <a:pt x="2035" y="685"/>
                </a:cubicBezTo>
                <a:cubicBezTo>
                  <a:pt x="2035" y="683"/>
                  <a:pt x="2035" y="681"/>
                  <a:pt x="2035" y="680"/>
                </a:cubicBezTo>
                <a:cubicBezTo>
                  <a:pt x="2035" y="671"/>
                  <a:pt x="2035" y="661"/>
                  <a:pt x="2034" y="652"/>
                </a:cubicBezTo>
                <a:cubicBezTo>
                  <a:pt x="2034" y="652"/>
                  <a:pt x="2034" y="652"/>
                  <a:pt x="2034" y="652"/>
                </a:cubicBezTo>
                <a:cubicBezTo>
                  <a:pt x="2034" y="648"/>
                  <a:pt x="2033" y="644"/>
                  <a:pt x="2033" y="641"/>
                </a:cubicBezTo>
                <a:cubicBezTo>
                  <a:pt x="2033" y="636"/>
                  <a:pt x="2032" y="631"/>
                  <a:pt x="2032" y="627"/>
                </a:cubicBezTo>
                <a:cubicBezTo>
                  <a:pt x="2032" y="625"/>
                  <a:pt x="2032" y="623"/>
                  <a:pt x="2031" y="621"/>
                </a:cubicBezTo>
                <a:cubicBezTo>
                  <a:pt x="2031" y="620"/>
                  <a:pt x="2031" y="619"/>
                  <a:pt x="2031" y="618"/>
                </a:cubicBezTo>
                <a:cubicBezTo>
                  <a:pt x="2030" y="607"/>
                  <a:pt x="2029" y="597"/>
                  <a:pt x="2028" y="587"/>
                </a:cubicBezTo>
                <a:cubicBezTo>
                  <a:pt x="2028" y="585"/>
                  <a:pt x="2028" y="583"/>
                  <a:pt x="2029" y="581"/>
                </a:cubicBezTo>
                <a:cubicBezTo>
                  <a:pt x="2029" y="580"/>
                  <a:pt x="2029" y="580"/>
                  <a:pt x="2029" y="579"/>
                </a:cubicBezTo>
                <a:cubicBezTo>
                  <a:pt x="2033" y="567"/>
                  <a:pt x="2041" y="559"/>
                  <a:pt x="2050" y="552"/>
                </a:cubicBezTo>
                <a:cubicBezTo>
                  <a:pt x="2051" y="552"/>
                  <a:pt x="2052" y="550"/>
                  <a:pt x="2053" y="549"/>
                </a:cubicBezTo>
                <a:cubicBezTo>
                  <a:pt x="2053" y="548"/>
                  <a:pt x="2053" y="547"/>
                  <a:pt x="2052" y="547"/>
                </a:cubicBezTo>
                <a:cubicBezTo>
                  <a:pt x="2052" y="546"/>
                  <a:pt x="2052" y="545"/>
                  <a:pt x="2051" y="545"/>
                </a:cubicBezTo>
                <a:cubicBezTo>
                  <a:pt x="2043" y="529"/>
                  <a:pt x="2043" y="529"/>
                  <a:pt x="2043" y="529"/>
                </a:cubicBezTo>
                <a:cubicBezTo>
                  <a:pt x="2039" y="521"/>
                  <a:pt x="2037" y="511"/>
                  <a:pt x="2032" y="504"/>
                </a:cubicBezTo>
                <a:cubicBezTo>
                  <a:pt x="2010" y="474"/>
                  <a:pt x="2010" y="474"/>
                  <a:pt x="2010" y="474"/>
                </a:cubicBezTo>
                <a:cubicBezTo>
                  <a:pt x="2010" y="473"/>
                  <a:pt x="2010" y="473"/>
                  <a:pt x="2010" y="472"/>
                </a:cubicBezTo>
                <a:cubicBezTo>
                  <a:pt x="2010" y="472"/>
                  <a:pt x="2009" y="472"/>
                  <a:pt x="2009" y="472"/>
                </a:cubicBezTo>
                <a:cubicBezTo>
                  <a:pt x="2009" y="471"/>
                  <a:pt x="2009" y="467"/>
                  <a:pt x="2010" y="467"/>
                </a:cubicBezTo>
                <a:cubicBezTo>
                  <a:pt x="2010" y="467"/>
                  <a:pt x="2010" y="467"/>
                  <a:pt x="2010" y="467"/>
                </a:cubicBezTo>
                <a:cubicBezTo>
                  <a:pt x="2010" y="466"/>
                  <a:pt x="2010" y="466"/>
                  <a:pt x="2010" y="465"/>
                </a:cubicBezTo>
                <a:cubicBezTo>
                  <a:pt x="2012" y="461"/>
                  <a:pt x="2014" y="457"/>
                  <a:pt x="2016" y="451"/>
                </a:cubicBezTo>
                <a:cubicBezTo>
                  <a:pt x="2017" y="444"/>
                  <a:pt x="2017" y="437"/>
                  <a:pt x="2016" y="430"/>
                </a:cubicBezTo>
                <a:cubicBezTo>
                  <a:pt x="2016" y="429"/>
                  <a:pt x="2015" y="427"/>
                  <a:pt x="2015" y="426"/>
                </a:cubicBezTo>
                <a:cubicBezTo>
                  <a:pt x="2013" y="423"/>
                  <a:pt x="2012" y="418"/>
                  <a:pt x="2011" y="414"/>
                </a:cubicBezTo>
                <a:cubicBezTo>
                  <a:pt x="2010" y="411"/>
                  <a:pt x="2010" y="408"/>
                  <a:pt x="2011" y="405"/>
                </a:cubicBezTo>
                <a:cubicBezTo>
                  <a:pt x="2011" y="403"/>
                  <a:pt x="2012" y="401"/>
                  <a:pt x="2012" y="399"/>
                </a:cubicBezTo>
                <a:cubicBezTo>
                  <a:pt x="2033" y="384"/>
                  <a:pt x="2053" y="368"/>
                  <a:pt x="2078" y="358"/>
                </a:cubicBezTo>
                <a:cubicBezTo>
                  <a:pt x="2079" y="357"/>
                  <a:pt x="2084" y="358"/>
                  <a:pt x="2085" y="358"/>
                </a:cubicBezTo>
                <a:cubicBezTo>
                  <a:pt x="2089" y="355"/>
                  <a:pt x="2091" y="352"/>
                  <a:pt x="2094" y="350"/>
                </a:cubicBezTo>
                <a:cubicBezTo>
                  <a:pt x="2101" y="345"/>
                  <a:pt x="2107" y="341"/>
                  <a:pt x="2114" y="338"/>
                </a:cubicBezTo>
                <a:cubicBezTo>
                  <a:pt x="2114" y="338"/>
                  <a:pt x="2114" y="337"/>
                  <a:pt x="2114" y="33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6" name="Freeform 522"/>
          <p:cNvSpPr>
            <a:spLocks/>
          </p:cNvSpPr>
          <p:nvPr/>
        </p:nvSpPr>
        <p:spPr bwMode="auto">
          <a:xfrm>
            <a:off x="4579938" y="7826376"/>
            <a:ext cx="365125" cy="334963"/>
          </a:xfrm>
          <a:custGeom>
            <a:avLst/>
            <a:gdLst/>
            <a:ahLst/>
            <a:cxnLst>
              <a:cxn ang="0">
                <a:pos x="1327" y="560"/>
              </a:cxn>
              <a:cxn ang="0">
                <a:pos x="1297" y="478"/>
              </a:cxn>
              <a:cxn ang="0">
                <a:pos x="1364" y="333"/>
              </a:cxn>
              <a:cxn ang="0">
                <a:pos x="1293" y="307"/>
              </a:cxn>
              <a:cxn ang="0">
                <a:pos x="1224" y="166"/>
              </a:cxn>
              <a:cxn ang="0">
                <a:pos x="1041" y="230"/>
              </a:cxn>
              <a:cxn ang="0">
                <a:pos x="967" y="191"/>
              </a:cxn>
              <a:cxn ang="0">
                <a:pos x="908" y="208"/>
              </a:cxn>
              <a:cxn ang="0">
                <a:pos x="851" y="156"/>
              </a:cxn>
              <a:cxn ang="0">
                <a:pos x="795" y="23"/>
              </a:cxn>
              <a:cxn ang="0">
                <a:pos x="706" y="28"/>
              </a:cxn>
              <a:cxn ang="0">
                <a:pos x="613" y="82"/>
              </a:cxn>
              <a:cxn ang="0">
                <a:pos x="459" y="164"/>
              </a:cxn>
              <a:cxn ang="0">
                <a:pos x="463" y="216"/>
              </a:cxn>
              <a:cxn ang="0">
                <a:pos x="490" y="294"/>
              </a:cxn>
              <a:cxn ang="0">
                <a:pos x="476" y="346"/>
              </a:cxn>
              <a:cxn ang="0">
                <a:pos x="481" y="417"/>
              </a:cxn>
              <a:cxn ang="0">
                <a:pos x="475" y="478"/>
              </a:cxn>
              <a:cxn ang="0">
                <a:pos x="369" y="520"/>
              </a:cxn>
              <a:cxn ang="0">
                <a:pos x="401" y="559"/>
              </a:cxn>
              <a:cxn ang="0">
                <a:pos x="357" y="580"/>
              </a:cxn>
              <a:cxn ang="0">
                <a:pos x="262" y="627"/>
              </a:cxn>
              <a:cxn ang="0">
                <a:pos x="236" y="622"/>
              </a:cxn>
              <a:cxn ang="0">
                <a:pos x="94" y="588"/>
              </a:cxn>
              <a:cxn ang="0">
                <a:pos x="50" y="651"/>
              </a:cxn>
              <a:cxn ang="0">
                <a:pos x="109" y="733"/>
              </a:cxn>
              <a:cxn ang="0">
                <a:pos x="63" y="885"/>
              </a:cxn>
              <a:cxn ang="0">
                <a:pos x="75" y="1026"/>
              </a:cxn>
              <a:cxn ang="0">
                <a:pos x="5" y="1066"/>
              </a:cxn>
              <a:cxn ang="0">
                <a:pos x="21" y="1110"/>
              </a:cxn>
              <a:cxn ang="0">
                <a:pos x="66" y="1122"/>
              </a:cxn>
              <a:cxn ang="0">
                <a:pos x="78" y="1122"/>
              </a:cxn>
              <a:cxn ang="0">
                <a:pos x="130" y="1125"/>
              </a:cxn>
              <a:cxn ang="0">
                <a:pos x="156" y="1109"/>
              </a:cxn>
              <a:cxn ang="0">
                <a:pos x="204" y="1122"/>
              </a:cxn>
              <a:cxn ang="0">
                <a:pos x="236" y="1134"/>
              </a:cxn>
              <a:cxn ang="0">
                <a:pos x="282" y="1145"/>
              </a:cxn>
              <a:cxn ang="0">
                <a:pos x="304" y="1141"/>
              </a:cxn>
              <a:cxn ang="0">
                <a:pos x="315" y="1155"/>
              </a:cxn>
              <a:cxn ang="0">
                <a:pos x="341" y="1176"/>
              </a:cxn>
              <a:cxn ang="0">
                <a:pos x="366" y="1192"/>
              </a:cxn>
              <a:cxn ang="0">
                <a:pos x="394" y="1190"/>
              </a:cxn>
              <a:cxn ang="0">
                <a:pos x="418" y="1197"/>
              </a:cxn>
              <a:cxn ang="0">
                <a:pos x="442" y="1205"/>
              </a:cxn>
              <a:cxn ang="0">
                <a:pos x="456" y="1226"/>
              </a:cxn>
              <a:cxn ang="0">
                <a:pos x="487" y="1252"/>
              </a:cxn>
              <a:cxn ang="0">
                <a:pos x="536" y="1217"/>
              </a:cxn>
              <a:cxn ang="0">
                <a:pos x="647" y="1209"/>
              </a:cxn>
              <a:cxn ang="0">
                <a:pos x="688" y="1181"/>
              </a:cxn>
              <a:cxn ang="0">
                <a:pos x="683" y="1150"/>
              </a:cxn>
              <a:cxn ang="0">
                <a:pos x="734" y="1071"/>
              </a:cxn>
              <a:cxn ang="0">
                <a:pos x="751" y="1037"/>
              </a:cxn>
              <a:cxn ang="0">
                <a:pos x="713" y="1043"/>
              </a:cxn>
              <a:cxn ang="0">
                <a:pos x="712" y="937"/>
              </a:cxn>
              <a:cxn ang="0">
                <a:pos x="698" y="912"/>
              </a:cxn>
              <a:cxn ang="0">
                <a:pos x="820" y="811"/>
              </a:cxn>
              <a:cxn ang="0">
                <a:pos x="868" y="799"/>
              </a:cxn>
              <a:cxn ang="0">
                <a:pos x="983" y="787"/>
              </a:cxn>
              <a:cxn ang="0">
                <a:pos x="1110" y="817"/>
              </a:cxn>
              <a:cxn ang="0">
                <a:pos x="1135" y="774"/>
              </a:cxn>
              <a:cxn ang="0">
                <a:pos x="1223" y="734"/>
              </a:cxn>
              <a:cxn ang="0">
                <a:pos x="1358" y="697"/>
              </a:cxn>
            </a:cxnLst>
            <a:rect l="0" t="0" r="r" b="b"/>
            <a:pathLst>
              <a:path w="1364" h="1256">
                <a:moveTo>
                  <a:pt x="1339" y="654"/>
                </a:moveTo>
                <a:cubicBezTo>
                  <a:pt x="1337" y="641"/>
                  <a:pt x="1334" y="629"/>
                  <a:pt x="1329" y="619"/>
                </a:cubicBezTo>
                <a:cubicBezTo>
                  <a:pt x="1325" y="609"/>
                  <a:pt x="1319" y="602"/>
                  <a:pt x="1318" y="591"/>
                </a:cubicBezTo>
                <a:cubicBezTo>
                  <a:pt x="1318" y="589"/>
                  <a:pt x="1319" y="587"/>
                  <a:pt x="1321" y="586"/>
                </a:cubicBezTo>
                <a:cubicBezTo>
                  <a:pt x="1320" y="584"/>
                  <a:pt x="1318" y="582"/>
                  <a:pt x="1318" y="581"/>
                </a:cubicBezTo>
                <a:cubicBezTo>
                  <a:pt x="1321" y="573"/>
                  <a:pt x="1325" y="567"/>
                  <a:pt x="1327" y="560"/>
                </a:cubicBezTo>
                <a:cubicBezTo>
                  <a:pt x="1331" y="551"/>
                  <a:pt x="1331" y="540"/>
                  <a:pt x="1332" y="530"/>
                </a:cubicBezTo>
                <a:cubicBezTo>
                  <a:pt x="1333" y="523"/>
                  <a:pt x="1334" y="518"/>
                  <a:pt x="1335" y="512"/>
                </a:cubicBezTo>
                <a:cubicBezTo>
                  <a:pt x="1341" y="514"/>
                  <a:pt x="1346" y="515"/>
                  <a:pt x="1352" y="515"/>
                </a:cubicBezTo>
                <a:cubicBezTo>
                  <a:pt x="1337" y="509"/>
                  <a:pt x="1325" y="499"/>
                  <a:pt x="1314" y="490"/>
                </a:cubicBezTo>
                <a:cubicBezTo>
                  <a:pt x="1312" y="489"/>
                  <a:pt x="1310" y="487"/>
                  <a:pt x="1308" y="486"/>
                </a:cubicBezTo>
                <a:cubicBezTo>
                  <a:pt x="1304" y="484"/>
                  <a:pt x="1300" y="481"/>
                  <a:pt x="1297" y="478"/>
                </a:cubicBezTo>
                <a:cubicBezTo>
                  <a:pt x="1285" y="466"/>
                  <a:pt x="1285" y="466"/>
                  <a:pt x="1285" y="466"/>
                </a:cubicBezTo>
                <a:cubicBezTo>
                  <a:pt x="1288" y="451"/>
                  <a:pt x="1296" y="441"/>
                  <a:pt x="1302" y="429"/>
                </a:cubicBezTo>
                <a:cubicBezTo>
                  <a:pt x="1307" y="411"/>
                  <a:pt x="1312" y="392"/>
                  <a:pt x="1323" y="379"/>
                </a:cubicBezTo>
                <a:cubicBezTo>
                  <a:pt x="1330" y="371"/>
                  <a:pt x="1337" y="363"/>
                  <a:pt x="1343" y="354"/>
                </a:cubicBezTo>
                <a:cubicBezTo>
                  <a:pt x="1343" y="347"/>
                  <a:pt x="1344" y="340"/>
                  <a:pt x="1345" y="334"/>
                </a:cubicBezTo>
                <a:cubicBezTo>
                  <a:pt x="1351" y="334"/>
                  <a:pt x="1358" y="334"/>
                  <a:pt x="1364" y="333"/>
                </a:cubicBezTo>
                <a:cubicBezTo>
                  <a:pt x="1360" y="329"/>
                  <a:pt x="1357" y="325"/>
                  <a:pt x="1352" y="323"/>
                </a:cubicBezTo>
                <a:cubicBezTo>
                  <a:pt x="1350" y="321"/>
                  <a:pt x="1346" y="319"/>
                  <a:pt x="1343" y="318"/>
                </a:cubicBezTo>
                <a:cubicBezTo>
                  <a:pt x="1340" y="318"/>
                  <a:pt x="1338" y="317"/>
                  <a:pt x="1335" y="316"/>
                </a:cubicBezTo>
                <a:cubicBezTo>
                  <a:pt x="1332" y="315"/>
                  <a:pt x="1330" y="314"/>
                  <a:pt x="1328" y="313"/>
                </a:cubicBezTo>
                <a:cubicBezTo>
                  <a:pt x="1322" y="311"/>
                  <a:pt x="1315" y="311"/>
                  <a:pt x="1309" y="311"/>
                </a:cubicBezTo>
                <a:cubicBezTo>
                  <a:pt x="1303" y="311"/>
                  <a:pt x="1297" y="311"/>
                  <a:pt x="1293" y="307"/>
                </a:cubicBezTo>
                <a:cubicBezTo>
                  <a:pt x="1290" y="302"/>
                  <a:pt x="1291" y="293"/>
                  <a:pt x="1289" y="286"/>
                </a:cubicBezTo>
                <a:cubicBezTo>
                  <a:pt x="1280" y="253"/>
                  <a:pt x="1280" y="253"/>
                  <a:pt x="1280" y="253"/>
                </a:cubicBezTo>
                <a:cubicBezTo>
                  <a:pt x="1279" y="251"/>
                  <a:pt x="1276" y="250"/>
                  <a:pt x="1275" y="248"/>
                </a:cubicBezTo>
                <a:cubicBezTo>
                  <a:pt x="1267" y="237"/>
                  <a:pt x="1260" y="225"/>
                  <a:pt x="1252" y="212"/>
                </a:cubicBezTo>
                <a:cubicBezTo>
                  <a:pt x="1238" y="189"/>
                  <a:pt x="1238" y="189"/>
                  <a:pt x="1238" y="189"/>
                </a:cubicBezTo>
                <a:cubicBezTo>
                  <a:pt x="1233" y="182"/>
                  <a:pt x="1229" y="173"/>
                  <a:pt x="1224" y="166"/>
                </a:cubicBezTo>
                <a:cubicBezTo>
                  <a:pt x="1195" y="183"/>
                  <a:pt x="1195" y="183"/>
                  <a:pt x="1195" y="183"/>
                </a:cubicBezTo>
                <a:cubicBezTo>
                  <a:pt x="1168" y="194"/>
                  <a:pt x="1140" y="203"/>
                  <a:pt x="1113" y="213"/>
                </a:cubicBezTo>
                <a:cubicBezTo>
                  <a:pt x="1104" y="216"/>
                  <a:pt x="1094" y="219"/>
                  <a:pt x="1083" y="219"/>
                </a:cubicBezTo>
                <a:cubicBezTo>
                  <a:pt x="1076" y="219"/>
                  <a:pt x="1071" y="220"/>
                  <a:pt x="1066" y="223"/>
                </a:cubicBezTo>
                <a:cubicBezTo>
                  <a:pt x="1066" y="225"/>
                  <a:pt x="1069" y="227"/>
                  <a:pt x="1068" y="230"/>
                </a:cubicBezTo>
                <a:cubicBezTo>
                  <a:pt x="1041" y="230"/>
                  <a:pt x="1041" y="230"/>
                  <a:pt x="1041" y="230"/>
                </a:cubicBezTo>
                <a:cubicBezTo>
                  <a:pt x="1041" y="229"/>
                  <a:pt x="1039" y="228"/>
                  <a:pt x="1038" y="228"/>
                </a:cubicBezTo>
                <a:cubicBezTo>
                  <a:pt x="1038" y="228"/>
                  <a:pt x="1036" y="229"/>
                  <a:pt x="1035" y="230"/>
                </a:cubicBezTo>
                <a:cubicBezTo>
                  <a:pt x="1030" y="230"/>
                  <a:pt x="1030" y="230"/>
                  <a:pt x="1030" y="230"/>
                </a:cubicBezTo>
                <a:cubicBezTo>
                  <a:pt x="1030" y="229"/>
                  <a:pt x="1030" y="228"/>
                  <a:pt x="1030" y="227"/>
                </a:cubicBezTo>
                <a:cubicBezTo>
                  <a:pt x="1025" y="213"/>
                  <a:pt x="1016" y="202"/>
                  <a:pt x="1011" y="187"/>
                </a:cubicBezTo>
                <a:cubicBezTo>
                  <a:pt x="997" y="189"/>
                  <a:pt x="981" y="189"/>
                  <a:pt x="967" y="191"/>
                </a:cubicBezTo>
                <a:cubicBezTo>
                  <a:pt x="965" y="191"/>
                  <a:pt x="962" y="195"/>
                  <a:pt x="961" y="197"/>
                </a:cubicBezTo>
                <a:cubicBezTo>
                  <a:pt x="958" y="202"/>
                  <a:pt x="956" y="207"/>
                  <a:pt x="954" y="212"/>
                </a:cubicBezTo>
                <a:cubicBezTo>
                  <a:pt x="953" y="214"/>
                  <a:pt x="950" y="214"/>
                  <a:pt x="949" y="213"/>
                </a:cubicBezTo>
                <a:cubicBezTo>
                  <a:pt x="943" y="210"/>
                  <a:pt x="935" y="209"/>
                  <a:pt x="925" y="209"/>
                </a:cubicBezTo>
                <a:cubicBezTo>
                  <a:pt x="923" y="209"/>
                  <a:pt x="921" y="210"/>
                  <a:pt x="918" y="210"/>
                </a:cubicBezTo>
                <a:cubicBezTo>
                  <a:pt x="914" y="210"/>
                  <a:pt x="911" y="210"/>
                  <a:pt x="908" y="208"/>
                </a:cubicBezTo>
                <a:cubicBezTo>
                  <a:pt x="886" y="205"/>
                  <a:pt x="863" y="209"/>
                  <a:pt x="845" y="209"/>
                </a:cubicBezTo>
                <a:cubicBezTo>
                  <a:pt x="844" y="208"/>
                  <a:pt x="844" y="208"/>
                  <a:pt x="844" y="207"/>
                </a:cubicBezTo>
                <a:cubicBezTo>
                  <a:pt x="844" y="206"/>
                  <a:pt x="844" y="205"/>
                  <a:pt x="844" y="204"/>
                </a:cubicBezTo>
                <a:cubicBezTo>
                  <a:pt x="841" y="195"/>
                  <a:pt x="843" y="183"/>
                  <a:pt x="848" y="177"/>
                </a:cubicBezTo>
                <a:cubicBezTo>
                  <a:pt x="849" y="175"/>
                  <a:pt x="848" y="173"/>
                  <a:pt x="848" y="171"/>
                </a:cubicBezTo>
                <a:cubicBezTo>
                  <a:pt x="851" y="168"/>
                  <a:pt x="853" y="162"/>
                  <a:pt x="851" y="156"/>
                </a:cubicBezTo>
                <a:cubicBezTo>
                  <a:pt x="846" y="149"/>
                  <a:pt x="840" y="143"/>
                  <a:pt x="829" y="143"/>
                </a:cubicBezTo>
                <a:cubicBezTo>
                  <a:pt x="825" y="141"/>
                  <a:pt x="822" y="135"/>
                  <a:pt x="825" y="129"/>
                </a:cubicBezTo>
                <a:cubicBezTo>
                  <a:pt x="820" y="118"/>
                  <a:pt x="818" y="106"/>
                  <a:pt x="813" y="95"/>
                </a:cubicBezTo>
                <a:cubicBezTo>
                  <a:pt x="803" y="82"/>
                  <a:pt x="790" y="71"/>
                  <a:pt x="782" y="56"/>
                </a:cubicBezTo>
                <a:cubicBezTo>
                  <a:pt x="787" y="49"/>
                  <a:pt x="791" y="41"/>
                  <a:pt x="794" y="34"/>
                </a:cubicBezTo>
                <a:cubicBezTo>
                  <a:pt x="796" y="30"/>
                  <a:pt x="795" y="26"/>
                  <a:pt x="795" y="23"/>
                </a:cubicBezTo>
                <a:cubicBezTo>
                  <a:pt x="794" y="18"/>
                  <a:pt x="788" y="16"/>
                  <a:pt x="784" y="14"/>
                </a:cubicBezTo>
                <a:cubicBezTo>
                  <a:pt x="781" y="12"/>
                  <a:pt x="777" y="8"/>
                  <a:pt x="770" y="9"/>
                </a:cubicBezTo>
                <a:cubicBezTo>
                  <a:pt x="764" y="7"/>
                  <a:pt x="759" y="3"/>
                  <a:pt x="754" y="0"/>
                </a:cubicBezTo>
                <a:cubicBezTo>
                  <a:pt x="753" y="3"/>
                  <a:pt x="753" y="3"/>
                  <a:pt x="753" y="3"/>
                </a:cubicBezTo>
                <a:cubicBezTo>
                  <a:pt x="745" y="4"/>
                  <a:pt x="738" y="5"/>
                  <a:pt x="732" y="7"/>
                </a:cubicBezTo>
                <a:cubicBezTo>
                  <a:pt x="706" y="28"/>
                  <a:pt x="706" y="28"/>
                  <a:pt x="706" y="28"/>
                </a:cubicBezTo>
                <a:cubicBezTo>
                  <a:pt x="694" y="28"/>
                  <a:pt x="684" y="28"/>
                  <a:pt x="672" y="27"/>
                </a:cubicBezTo>
                <a:cubicBezTo>
                  <a:pt x="670" y="27"/>
                  <a:pt x="667" y="27"/>
                  <a:pt x="666" y="28"/>
                </a:cubicBezTo>
                <a:cubicBezTo>
                  <a:pt x="671" y="48"/>
                  <a:pt x="671" y="48"/>
                  <a:pt x="671" y="48"/>
                </a:cubicBezTo>
                <a:cubicBezTo>
                  <a:pt x="671" y="50"/>
                  <a:pt x="671" y="57"/>
                  <a:pt x="671" y="60"/>
                </a:cubicBezTo>
                <a:cubicBezTo>
                  <a:pt x="657" y="58"/>
                  <a:pt x="643" y="55"/>
                  <a:pt x="630" y="52"/>
                </a:cubicBezTo>
                <a:cubicBezTo>
                  <a:pt x="613" y="82"/>
                  <a:pt x="613" y="82"/>
                  <a:pt x="613" y="82"/>
                </a:cubicBezTo>
                <a:cubicBezTo>
                  <a:pt x="596" y="89"/>
                  <a:pt x="582" y="98"/>
                  <a:pt x="562" y="102"/>
                </a:cubicBezTo>
                <a:cubicBezTo>
                  <a:pt x="562" y="102"/>
                  <a:pt x="561" y="102"/>
                  <a:pt x="561" y="103"/>
                </a:cubicBezTo>
                <a:cubicBezTo>
                  <a:pt x="554" y="106"/>
                  <a:pt x="548" y="110"/>
                  <a:pt x="541" y="115"/>
                </a:cubicBezTo>
                <a:cubicBezTo>
                  <a:pt x="538" y="117"/>
                  <a:pt x="536" y="120"/>
                  <a:pt x="532" y="123"/>
                </a:cubicBezTo>
                <a:cubicBezTo>
                  <a:pt x="531" y="123"/>
                  <a:pt x="526" y="122"/>
                  <a:pt x="525" y="123"/>
                </a:cubicBezTo>
                <a:cubicBezTo>
                  <a:pt x="500" y="133"/>
                  <a:pt x="480" y="149"/>
                  <a:pt x="459" y="164"/>
                </a:cubicBezTo>
                <a:cubicBezTo>
                  <a:pt x="459" y="166"/>
                  <a:pt x="458" y="168"/>
                  <a:pt x="458" y="170"/>
                </a:cubicBezTo>
                <a:cubicBezTo>
                  <a:pt x="458" y="173"/>
                  <a:pt x="458" y="176"/>
                  <a:pt x="458" y="179"/>
                </a:cubicBezTo>
                <a:cubicBezTo>
                  <a:pt x="459" y="183"/>
                  <a:pt x="460" y="188"/>
                  <a:pt x="462" y="191"/>
                </a:cubicBezTo>
                <a:cubicBezTo>
                  <a:pt x="462" y="192"/>
                  <a:pt x="463" y="194"/>
                  <a:pt x="463" y="195"/>
                </a:cubicBezTo>
                <a:cubicBezTo>
                  <a:pt x="464" y="198"/>
                  <a:pt x="464" y="201"/>
                  <a:pt x="465" y="204"/>
                </a:cubicBezTo>
                <a:cubicBezTo>
                  <a:pt x="465" y="209"/>
                  <a:pt x="464" y="213"/>
                  <a:pt x="463" y="216"/>
                </a:cubicBezTo>
                <a:cubicBezTo>
                  <a:pt x="461" y="222"/>
                  <a:pt x="459" y="226"/>
                  <a:pt x="457" y="230"/>
                </a:cubicBezTo>
                <a:cubicBezTo>
                  <a:pt x="457" y="231"/>
                  <a:pt x="457" y="231"/>
                  <a:pt x="457" y="232"/>
                </a:cubicBezTo>
                <a:cubicBezTo>
                  <a:pt x="456" y="234"/>
                  <a:pt x="456" y="236"/>
                  <a:pt x="457" y="237"/>
                </a:cubicBezTo>
                <a:cubicBezTo>
                  <a:pt x="457" y="238"/>
                  <a:pt x="457" y="238"/>
                  <a:pt x="457" y="239"/>
                </a:cubicBezTo>
                <a:cubicBezTo>
                  <a:pt x="479" y="269"/>
                  <a:pt x="479" y="269"/>
                  <a:pt x="479" y="269"/>
                </a:cubicBezTo>
                <a:cubicBezTo>
                  <a:pt x="484" y="276"/>
                  <a:pt x="486" y="286"/>
                  <a:pt x="490" y="294"/>
                </a:cubicBezTo>
                <a:cubicBezTo>
                  <a:pt x="498" y="310"/>
                  <a:pt x="498" y="310"/>
                  <a:pt x="498" y="310"/>
                </a:cubicBezTo>
                <a:cubicBezTo>
                  <a:pt x="500" y="312"/>
                  <a:pt x="500" y="312"/>
                  <a:pt x="500" y="312"/>
                </a:cubicBezTo>
                <a:cubicBezTo>
                  <a:pt x="500" y="313"/>
                  <a:pt x="500" y="313"/>
                  <a:pt x="500" y="314"/>
                </a:cubicBezTo>
                <a:cubicBezTo>
                  <a:pt x="499" y="315"/>
                  <a:pt x="498" y="317"/>
                  <a:pt x="497" y="317"/>
                </a:cubicBezTo>
                <a:cubicBezTo>
                  <a:pt x="488" y="324"/>
                  <a:pt x="480" y="332"/>
                  <a:pt x="476" y="344"/>
                </a:cubicBezTo>
                <a:cubicBezTo>
                  <a:pt x="476" y="345"/>
                  <a:pt x="476" y="345"/>
                  <a:pt x="476" y="346"/>
                </a:cubicBezTo>
                <a:cubicBezTo>
                  <a:pt x="475" y="349"/>
                  <a:pt x="475" y="351"/>
                  <a:pt x="475" y="354"/>
                </a:cubicBezTo>
                <a:cubicBezTo>
                  <a:pt x="476" y="364"/>
                  <a:pt x="477" y="373"/>
                  <a:pt x="478" y="383"/>
                </a:cubicBezTo>
                <a:cubicBezTo>
                  <a:pt x="478" y="384"/>
                  <a:pt x="478" y="385"/>
                  <a:pt x="478" y="386"/>
                </a:cubicBezTo>
                <a:cubicBezTo>
                  <a:pt x="479" y="388"/>
                  <a:pt x="479" y="390"/>
                  <a:pt x="479" y="392"/>
                </a:cubicBezTo>
                <a:cubicBezTo>
                  <a:pt x="479" y="396"/>
                  <a:pt x="480" y="401"/>
                  <a:pt x="480" y="406"/>
                </a:cubicBezTo>
                <a:cubicBezTo>
                  <a:pt x="480" y="410"/>
                  <a:pt x="481" y="413"/>
                  <a:pt x="481" y="417"/>
                </a:cubicBezTo>
                <a:cubicBezTo>
                  <a:pt x="482" y="426"/>
                  <a:pt x="482" y="436"/>
                  <a:pt x="482" y="445"/>
                </a:cubicBezTo>
                <a:cubicBezTo>
                  <a:pt x="482" y="446"/>
                  <a:pt x="482" y="447"/>
                  <a:pt x="482" y="448"/>
                </a:cubicBezTo>
                <a:cubicBezTo>
                  <a:pt x="482" y="448"/>
                  <a:pt x="482" y="449"/>
                  <a:pt x="482" y="450"/>
                </a:cubicBezTo>
                <a:cubicBezTo>
                  <a:pt x="481" y="455"/>
                  <a:pt x="480" y="460"/>
                  <a:pt x="479" y="465"/>
                </a:cubicBezTo>
                <a:cubicBezTo>
                  <a:pt x="479" y="467"/>
                  <a:pt x="478" y="470"/>
                  <a:pt x="477" y="472"/>
                </a:cubicBezTo>
                <a:cubicBezTo>
                  <a:pt x="477" y="474"/>
                  <a:pt x="476" y="476"/>
                  <a:pt x="475" y="478"/>
                </a:cubicBezTo>
                <a:cubicBezTo>
                  <a:pt x="473" y="482"/>
                  <a:pt x="470" y="487"/>
                  <a:pt x="467" y="491"/>
                </a:cubicBezTo>
                <a:cubicBezTo>
                  <a:pt x="464" y="490"/>
                  <a:pt x="462" y="489"/>
                  <a:pt x="459" y="488"/>
                </a:cubicBezTo>
                <a:cubicBezTo>
                  <a:pt x="437" y="491"/>
                  <a:pt x="437" y="491"/>
                  <a:pt x="437" y="491"/>
                </a:cubicBezTo>
                <a:cubicBezTo>
                  <a:pt x="419" y="490"/>
                  <a:pt x="400" y="489"/>
                  <a:pt x="382" y="489"/>
                </a:cubicBezTo>
                <a:cubicBezTo>
                  <a:pt x="378" y="495"/>
                  <a:pt x="375" y="501"/>
                  <a:pt x="372" y="508"/>
                </a:cubicBezTo>
                <a:cubicBezTo>
                  <a:pt x="371" y="511"/>
                  <a:pt x="370" y="516"/>
                  <a:pt x="369" y="520"/>
                </a:cubicBezTo>
                <a:cubicBezTo>
                  <a:pt x="369" y="521"/>
                  <a:pt x="369" y="521"/>
                  <a:pt x="369" y="522"/>
                </a:cubicBezTo>
                <a:cubicBezTo>
                  <a:pt x="368" y="529"/>
                  <a:pt x="369" y="536"/>
                  <a:pt x="370" y="542"/>
                </a:cubicBezTo>
                <a:cubicBezTo>
                  <a:pt x="371" y="543"/>
                  <a:pt x="371" y="544"/>
                  <a:pt x="371" y="546"/>
                </a:cubicBezTo>
                <a:cubicBezTo>
                  <a:pt x="369" y="547"/>
                  <a:pt x="367" y="547"/>
                  <a:pt x="366" y="548"/>
                </a:cubicBezTo>
                <a:cubicBezTo>
                  <a:pt x="368" y="553"/>
                  <a:pt x="370" y="558"/>
                  <a:pt x="373" y="563"/>
                </a:cubicBezTo>
                <a:cubicBezTo>
                  <a:pt x="381" y="561"/>
                  <a:pt x="392" y="560"/>
                  <a:pt x="401" y="559"/>
                </a:cubicBezTo>
                <a:cubicBezTo>
                  <a:pt x="401" y="560"/>
                  <a:pt x="401" y="560"/>
                  <a:pt x="401" y="561"/>
                </a:cubicBezTo>
                <a:cubicBezTo>
                  <a:pt x="401" y="561"/>
                  <a:pt x="401" y="562"/>
                  <a:pt x="401" y="562"/>
                </a:cubicBezTo>
                <a:cubicBezTo>
                  <a:pt x="401" y="563"/>
                  <a:pt x="401" y="563"/>
                  <a:pt x="401" y="563"/>
                </a:cubicBezTo>
                <a:cubicBezTo>
                  <a:pt x="398" y="579"/>
                  <a:pt x="398" y="579"/>
                  <a:pt x="398" y="579"/>
                </a:cubicBezTo>
                <a:cubicBezTo>
                  <a:pt x="392" y="580"/>
                  <a:pt x="387" y="581"/>
                  <a:pt x="381" y="582"/>
                </a:cubicBezTo>
                <a:cubicBezTo>
                  <a:pt x="372" y="582"/>
                  <a:pt x="364" y="581"/>
                  <a:pt x="357" y="580"/>
                </a:cubicBezTo>
                <a:cubicBezTo>
                  <a:pt x="339" y="581"/>
                  <a:pt x="328" y="590"/>
                  <a:pt x="319" y="599"/>
                </a:cubicBezTo>
                <a:cubicBezTo>
                  <a:pt x="316" y="600"/>
                  <a:pt x="314" y="601"/>
                  <a:pt x="311" y="603"/>
                </a:cubicBezTo>
                <a:cubicBezTo>
                  <a:pt x="309" y="608"/>
                  <a:pt x="306" y="613"/>
                  <a:pt x="301" y="617"/>
                </a:cubicBezTo>
                <a:cubicBezTo>
                  <a:pt x="296" y="621"/>
                  <a:pt x="289" y="625"/>
                  <a:pt x="281" y="627"/>
                </a:cubicBezTo>
                <a:cubicBezTo>
                  <a:pt x="278" y="628"/>
                  <a:pt x="274" y="628"/>
                  <a:pt x="270" y="629"/>
                </a:cubicBezTo>
                <a:cubicBezTo>
                  <a:pt x="268" y="628"/>
                  <a:pt x="265" y="627"/>
                  <a:pt x="262" y="627"/>
                </a:cubicBezTo>
                <a:cubicBezTo>
                  <a:pt x="254" y="627"/>
                  <a:pt x="254" y="627"/>
                  <a:pt x="254" y="627"/>
                </a:cubicBezTo>
                <a:cubicBezTo>
                  <a:pt x="253" y="627"/>
                  <a:pt x="253" y="629"/>
                  <a:pt x="252" y="630"/>
                </a:cubicBezTo>
                <a:cubicBezTo>
                  <a:pt x="252" y="631"/>
                  <a:pt x="252" y="631"/>
                  <a:pt x="252" y="631"/>
                </a:cubicBezTo>
                <a:cubicBezTo>
                  <a:pt x="252" y="631"/>
                  <a:pt x="252" y="631"/>
                  <a:pt x="252" y="631"/>
                </a:cubicBezTo>
                <a:cubicBezTo>
                  <a:pt x="247" y="632"/>
                  <a:pt x="245" y="630"/>
                  <a:pt x="244" y="628"/>
                </a:cubicBezTo>
                <a:cubicBezTo>
                  <a:pt x="243" y="624"/>
                  <a:pt x="239" y="624"/>
                  <a:pt x="236" y="622"/>
                </a:cubicBezTo>
                <a:cubicBezTo>
                  <a:pt x="219" y="617"/>
                  <a:pt x="202" y="623"/>
                  <a:pt x="190" y="629"/>
                </a:cubicBezTo>
                <a:cubicBezTo>
                  <a:pt x="187" y="629"/>
                  <a:pt x="185" y="631"/>
                  <a:pt x="182" y="631"/>
                </a:cubicBezTo>
                <a:cubicBezTo>
                  <a:pt x="173" y="629"/>
                  <a:pt x="166" y="624"/>
                  <a:pt x="162" y="617"/>
                </a:cubicBezTo>
                <a:cubicBezTo>
                  <a:pt x="159" y="613"/>
                  <a:pt x="154" y="611"/>
                  <a:pt x="150" y="606"/>
                </a:cubicBezTo>
                <a:cubicBezTo>
                  <a:pt x="144" y="604"/>
                  <a:pt x="138" y="600"/>
                  <a:pt x="131" y="598"/>
                </a:cubicBezTo>
                <a:cubicBezTo>
                  <a:pt x="120" y="594"/>
                  <a:pt x="108" y="589"/>
                  <a:pt x="94" y="588"/>
                </a:cubicBezTo>
                <a:cubicBezTo>
                  <a:pt x="66" y="585"/>
                  <a:pt x="50" y="597"/>
                  <a:pt x="36" y="610"/>
                </a:cubicBezTo>
                <a:cubicBezTo>
                  <a:pt x="25" y="619"/>
                  <a:pt x="14" y="627"/>
                  <a:pt x="9" y="643"/>
                </a:cubicBezTo>
                <a:cubicBezTo>
                  <a:pt x="9" y="643"/>
                  <a:pt x="9" y="643"/>
                  <a:pt x="9" y="643"/>
                </a:cubicBezTo>
                <a:cubicBezTo>
                  <a:pt x="9" y="644"/>
                  <a:pt x="8" y="646"/>
                  <a:pt x="8" y="646"/>
                </a:cubicBezTo>
                <a:cubicBezTo>
                  <a:pt x="12" y="647"/>
                  <a:pt x="16" y="648"/>
                  <a:pt x="20" y="649"/>
                </a:cubicBezTo>
                <a:cubicBezTo>
                  <a:pt x="30" y="649"/>
                  <a:pt x="41" y="648"/>
                  <a:pt x="50" y="651"/>
                </a:cubicBezTo>
                <a:cubicBezTo>
                  <a:pt x="67" y="655"/>
                  <a:pt x="79" y="665"/>
                  <a:pt x="83" y="681"/>
                </a:cubicBezTo>
                <a:cubicBezTo>
                  <a:pt x="92" y="691"/>
                  <a:pt x="97" y="702"/>
                  <a:pt x="107" y="709"/>
                </a:cubicBezTo>
                <a:cubicBezTo>
                  <a:pt x="113" y="713"/>
                  <a:pt x="118" y="716"/>
                  <a:pt x="123" y="719"/>
                </a:cubicBezTo>
                <a:cubicBezTo>
                  <a:pt x="126" y="724"/>
                  <a:pt x="126" y="730"/>
                  <a:pt x="123" y="732"/>
                </a:cubicBezTo>
                <a:cubicBezTo>
                  <a:pt x="120" y="735"/>
                  <a:pt x="117" y="737"/>
                  <a:pt x="114" y="737"/>
                </a:cubicBezTo>
                <a:cubicBezTo>
                  <a:pt x="112" y="738"/>
                  <a:pt x="110" y="733"/>
                  <a:pt x="109" y="733"/>
                </a:cubicBezTo>
                <a:cubicBezTo>
                  <a:pt x="103" y="735"/>
                  <a:pt x="98" y="738"/>
                  <a:pt x="92" y="739"/>
                </a:cubicBezTo>
                <a:cubicBezTo>
                  <a:pt x="82" y="740"/>
                  <a:pt x="78" y="747"/>
                  <a:pt x="74" y="754"/>
                </a:cubicBezTo>
                <a:cubicBezTo>
                  <a:pt x="71" y="760"/>
                  <a:pt x="68" y="766"/>
                  <a:pt x="64" y="771"/>
                </a:cubicBezTo>
                <a:cubicBezTo>
                  <a:pt x="58" y="778"/>
                  <a:pt x="58" y="778"/>
                  <a:pt x="58" y="778"/>
                </a:cubicBezTo>
                <a:cubicBezTo>
                  <a:pt x="54" y="785"/>
                  <a:pt x="50" y="791"/>
                  <a:pt x="48" y="799"/>
                </a:cubicBezTo>
                <a:cubicBezTo>
                  <a:pt x="46" y="833"/>
                  <a:pt x="54" y="860"/>
                  <a:pt x="63" y="885"/>
                </a:cubicBezTo>
                <a:cubicBezTo>
                  <a:pt x="63" y="893"/>
                  <a:pt x="69" y="897"/>
                  <a:pt x="74" y="898"/>
                </a:cubicBezTo>
                <a:cubicBezTo>
                  <a:pt x="82" y="904"/>
                  <a:pt x="88" y="914"/>
                  <a:pt x="84" y="926"/>
                </a:cubicBezTo>
                <a:cubicBezTo>
                  <a:pt x="84" y="931"/>
                  <a:pt x="87" y="934"/>
                  <a:pt x="88" y="937"/>
                </a:cubicBezTo>
                <a:cubicBezTo>
                  <a:pt x="93" y="953"/>
                  <a:pt x="93" y="953"/>
                  <a:pt x="93" y="953"/>
                </a:cubicBezTo>
                <a:cubicBezTo>
                  <a:pt x="95" y="974"/>
                  <a:pt x="88" y="990"/>
                  <a:pt x="83" y="1005"/>
                </a:cubicBezTo>
                <a:cubicBezTo>
                  <a:pt x="81" y="1013"/>
                  <a:pt x="78" y="1021"/>
                  <a:pt x="75" y="1026"/>
                </a:cubicBezTo>
                <a:cubicBezTo>
                  <a:pt x="75" y="1026"/>
                  <a:pt x="75" y="1026"/>
                  <a:pt x="75" y="1026"/>
                </a:cubicBezTo>
                <a:cubicBezTo>
                  <a:pt x="75" y="1026"/>
                  <a:pt x="75" y="1026"/>
                  <a:pt x="75" y="1026"/>
                </a:cubicBezTo>
                <a:cubicBezTo>
                  <a:pt x="67" y="1033"/>
                  <a:pt x="57" y="1036"/>
                  <a:pt x="47" y="1038"/>
                </a:cubicBezTo>
                <a:cubicBezTo>
                  <a:pt x="40" y="1040"/>
                  <a:pt x="33" y="1041"/>
                  <a:pt x="27" y="1044"/>
                </a:cubicBezTo>
                <a:cubicBezTo>
                  <a:pt x="23" y="1045"/>
                  <a:pt x="16" y="1046"/>
                  <a:pt x="12" y="1049"/>
                </a:cubicBezTo>
                <a:cubicBezTo>
                  <a:pt x="7" y="1052"/>
                  <a:pt x="6" y="1059"/>
                  <a:pt x="5" y="1066"/>
                </a:cubicBezTo>
                <a:cubicBezTo>
                  <a:pt x="5" y="1075"/>
                  <a:pt x="3" y="1083"/>
                  <a:pt x="2" y="1090"/>
                </a:cubicBezTo>
                <a:cubicBezTo>
                  <a:pt x="2" y="1091"/>
                  <a:pt x="0" y="1092"/>
                  <a:pt x="0" y="1092"/>
                </a:cubicBezTo>
                <a:cubicBezTo>
                  <a:pt x="0" y="1106"/>
                  <a:pt x="0" y="1106"/>
                  <a:pt x="0" y="1106"/>
                </a:cubicBezTo>
                <a:cubicBezTo>
                  <a:pt x="5" y="1106"/>
                  <a:pt x="8" y="1108"/>
                  <a:pt x="12" y="1107"/>
                </a:cubicBezTo>
                <a:cubicBezTo>
                  <a:pt x="14" y="1107"/>
                  <a:pt x="12" y="1110"/>
                  <a:pt x="13" y="1110"/>
                </a:cubicBezTo>
                <a:cubicBezTo>
                  <a:pt x="16" y="1110"/>
                  <a:pt x="18" y="1110"/>
                  <a:pt x="21" y="1110"/>
                </a:cubicBezTo>
                <a:cubicBezTo>
                  <a:pt x="23" y="1110"/>
                  <a:pt x="21" y="1107"/>
                  <a:pt x="22" y="1107"/>
                </a:cubicBezTo>
                <a:cubicBezTo>
                  <a:pt x="23" y="1107"/>
                  <a:pt x="24" y="1108"/>
                  <a:pt x="24" y="1109"/>
                </a:cubicBezTo>
                <a:cubicBezTo>
                  <a:pt x="28" y="1109"/>
                  <a:pt x="32" y="1109"/>
                  <a:pt x="35" y="1110"/>
                </a:cubicBezTo>
                <a:cubicBezTo>
                  <a:pt x="40" y="1113"/>
                  <a:pt x="44" y="1117"/>
                  <a:pt x="49" y="1120"/>
                </a:cubicBezTo>
                <a:cubicBezTo>
                  <a:pt x="50" y="1120"/>
                  <a:pt x="53" y="1119"/>
                  <a:pt x="54" y="1121"/>
                </a:cubicBezTo>
                <a:cubicBezTo>
                  <a:pt x="59" y="1120"/>
                  <a:pt x="63" y="1120"/>
                  <a:pt x="66" y="1122"/>
                </a:cubicBezTo>
                <a:cubicBezTo>
                  <a:pt x="69" y="1123"/>
                  <a:pt x="73" y="1125"/>
                  <a:pt x="77" y="1123"/>
                </a:cubicBezTo>
                <a:cubicBezTo>
                  <a:pt x="74" y="1122"/>
                  <a:pt x="75" y="1120"/>
                  <a:pt x="73" y="1118"/>
                </a:cubicBezTo>
                <a:cubicBezTo>
                  <a:pt x="72" y="1117"/>
                  <a:pt x="74" y="1117"/>
                  <a:pt x="75" y="1116"/>
                </a:cubicBezTo>
                <a:cubicBezTo>
                  <a:pt x="78" y="1116"/>
                  <a:pt x="81" y="1117"/>
                  <a:pt x="82" y="1119"/>
                </a:cubicBezTo>
                <a:cubicBezTo>
                  <a:pt x="81" y="1120"/>
                  <a:pt x="80" y="1120"/>
                  <a:pt x="79" y="1121"/>
                </a:cubicBezTo>
                <a:cubicBezTo>
                  <a:pt x="80" y="1122"/>
                  <a:pt x="78" y="1122"/>
                  <a:pt x="78" y="1122"/>
                </a:cubicBezTo>
                <a:cubicBezTo>
                  <a:pt x="77" y="1123"/>
                  <a:pt x="77" y="1124"/>
                  <a:pt x="78" y="1125"/>
                </a:cubicBezTo>
                <a:cubicBezTo>
                  <a:pt x="82" y="1126"/>
                  <a:pt x="87" y="1126"/>
                  <a:pt x="91" y="1127"/>
                </a:cubicBezTo>
                <a:cubicBezTo>
                  <a:pt x="116" y="1127"/>
                  <a:pt x="116" y="1127"/>
                  <a:pt x="116" y="1127"/>
                </a:cubicBezTo>
                <a:cubicBezTo>
                  <a:pt x="117" y="1127"/>
                  <a:pt x="117" y="1125"/>
                  <a:pt x="117" y="1124"/>
                </a:cubicBezTo>
                <a:cubicBezTo>
                  <a:pt x="118" y="1126"/>
                  <a:pt x="120" y="1126"/>
                  <a:pt x="123" y="1126"/>
                </a:cubicBezTo>
                <a:cubicBezTo>
                  <a:pt x="123" y="1125"/>
                  <a:pt x="127" y="1123"/>
                  <a:pt x="130" y="1125"/>
                </a:cubicBezTo>
                <a:cubicBezTo>
                  <a:pt x="131" y="1126"/>
                  <a:pt x="131" y="1124"/>
                  <a:pt x="131" y="1124"/>
                </a:cubicBezTo>
                <a:cubicBezTo>
                  <a:pt x="132" y="1121"/>
                  <a:pt x="128" y="1121"/>
                  <a:pt x="127" y="1120"/>
                </a:cubicBezTo>
                <a:cubicBezTo>
                  <a:pt x="129" y="1115"/>
                  <a:pt x="133" y="1112"/>
                  <a:pt x="139" y="1114"/>
                </a:cubicBezTo>
                <a:cubicBezTo>
                  <a:pt x="140" y="1113"/>
                  <a:pt x="140" y="1112"/>
                  <a:pt x="141" y="1112"/>
                </a:cubicBezTo>
                <a:cubicBezTo>
                  <a:pt x="143" y="1112"/>
                  <a:pt x="145" y="1113"/>
                  <a:pt x="147" y="1112"/>
                </a:cubicBezTo>
                <a:cubicBezTo>
                  <a:pt x="150" y="1110"/>
                  <a:pt x="154" y="1111"/>
                  <a:pt x="156" y="1109"/>
                </a:cubicBezTo>
                <a:cubicBezTo>
                  <a:pt x="158" y="1108"/>
                  <a:pt x="160" y="1107"/>
                  <a:pt x="161" y="1107"/>
                </a:cubicBezTo>
                <a:cubicBezTo>
                  <a:pt x="162" y="1107"/>
                  <a:pt x="163" y="1108"/>
                  <a:pt x="164" y="1109"/>
                </a:cubicBezTo>
                <a:cubicBezTo>
                  <a:pt x="177" y="1104"/>
                  <a:pt x="177" y="1104"/>
                  <a:pt x="177" y="1104"/>
                </a:cubicBezTo>
                <a:cubicBezTo>
                  <a:pt x="185" y="1107"/>
                  <a:pt x="192" y="1111"/>
                  <a:pt x="199" y="1114"/>
                </a:cubicBezTo>
                <a:cubicBezTo>
                  <a:pt x="200" y="1115"/>
                  <a:pt x="202" y="1116"/>
                  <a:pt x="203" y="1118"/>
                </a:cubicBezTo>
                <a:cubicBezTo>
                  <a:pt x="204" y="1119"/>
                  <a:pt x="205" y="1120"/>
                  <a:pt x="204" y="1122"/>
                </a:cubicBezTo>
                <a:cubicBezTo>
                  <a:pt x="204" y="1123"/>
                  <a:pt x="201" y="1125"/>
                  <a:pt x="200" y="1125"/>
                </a:cubicBezTo>
                <a:cubicBezTo>
                  <a:pt x="201" y="1127"/>
                  <a:pt x="199" y="1129"/>
                  <a:pt x="199" y="1131"/>
                </a:cubicBezTo>
                <a:cubicBezTo>
                  <a:pt x="202" y="1131"/>
                  <a:pt x="206" y="1131"/>
                  <a:pt x="209" y="1129"/>
                </a:cubicBezTo>
                <a:cubicBezTo>
                  <a:pt x="217" y="1132"/>
                  <a:pt x="217" y="1132"/>
                  <a:pt x="217" y="1132"/>
                </a:cubicBezTo>
                <a:cubicBezTo>
                  <a:pt x="221" y="1132"/>
                  <a:pt x="225" y="1132"/>
                  <a:pt x="228" y="1132"/>
                </a:cubicBezTo>
                <a:cubicBezTo>
                  <a:pt x="231" y="1133"/>
                  <a:pt x="234" y="1132"/>
                  <a:pt x="236" y="1134"/>
                </a:cubicBezTo>
                <a:cubicBezTo>
                  <a:pt x="241" y="1133"/>
                  <a:pt x="245" y="1131"/>
                  <a:pt x="252" y="1132"/>
                </a:cubicBezTo>
                <a:cubicBezTo>
                  <a:pt x="256" y="1130"/>
                  <a:pt x="261" y="1130"/>
                  <a:pt x="264" y="1132"/>
                </a:cubicBezTo>
                <a:cubicBezTo>
                  <a:pt x="264" y="1133"/>
                  <a:pt x="267" y="1132"/>
                  <a:pt x="266" y="1134"/>
                </a:cubicBezTo>
                <a:cubicBezTo>
                  <a:pt x="269" y="1135"/>
                  <a:pt x="271" y="1138"/>
                  <a:pt x="270" y="1142"/>
                </a:cubicBezTo>
                <a:cubicBezTo>
                  <a:pt x="270" y="1143"/>
                  <a:pt x="268" y="1144"/>
                  <a:pt x="270" y="1145"/>
                </a:cubicBezTo>
                <a:cubicBezTo>
                  <a:pt x="273" y="1144"/>
                  <a:pt x="278" y="1143"/>
                  <a:pt x="282" y="1145"/>
                </a:cubicBezTo>
                <a:cubicBezTo>
                  <a:pt x="282" y="1148"/>
                  <a:pt x="282" y="1151"/>
                  <a:pt x="281" y="1154"/>
                </a:cubicBezTo>
                <a:cubicBezTo>
                  <a:pt x="284" y="1154"/>
                  <a:pt x="286" y="1155"/>
                  <a:pt x="288" y="1154"/>
                </a:cubicBezTo>
                <a:cubicBezTo>
                  <a:pt x="289" y="1154"/>
                  <a:pt x="288" y="1152"/>
                  <a:pt x="289" y="1152"/>
                </a:cubicBezTo>
                <a:cubicBezTo>
                  <a:pt x="290" y="1150"/>
                  <a:pt x="291" y="1147"/>
                  <a:pt x="293" y="1146"/>
                </a:cubicBezTo>
                <a:cubicBezTo>
                  <a:pt x="295" y="1147"/>
                  <a:pt x="298" y="1147"/>
                  <a:pt x="301" y="1147"/>
                </a:cubicBezTo>
                <a:cubicBezTo>
                  <a:pt x="303" y="1147"/>
                  <a:pt x="303" y="1142"/>
                  <a:pt x="304" y="1141"/>
                </a:cubicBezTo>
                <a:cubicBezTo>
                  <a:pt x="305" y="1140"/>
                  <a:pt x="309" y="1140"/>
                  <a:pt x="310" y="1140"/>
                </a:cubicBezTo>
                <a:cubicBezTo>
                  <a:pt x="311" y="1141"/>
                  <a:pt x="312" y="1142"/>
                  <a:pt x="311" y="1143"/>
                </a:cubicBezTo>
                <a:cubicBezTo>
                  <a:pt x="313" y="1144"/>
                  <a:pt x="314" y="1144"/>
                  <a:pt x="315" y="1143"/>
                </a:cubicBezTo>
                <a:cubicBezTo>
                  <a:pt x="316" y="1143"/>
                  <a:pt x="317" y="1145"/>
                  <a:pt x="317" y="1145"/>
                </a:cubicBezTo>
                <a:cubicBezTo>
                  <a:pt x="318" y="1148"/>
                  <a:pt x="316" y="1150"/>
                  <a:pt x="315" y="1151"/>
                </a:cubicBezTo>
                <a:cubicBezTo>
                  <a:pt x="314" y="1152"/>
                  <a:pt x="313" y="1155"/>
                  <a:pt x="315" y="1155"/>
                </a:cubicBezTo>
                <a:cubicBezTo>
                  <a:pt x="316" y="1156"/>
                  <a:pt x="315" y="1157"/>
                  <a:pt x="315" y="1157"/>
                </a:cubicBezTo>
                <a:cubicBezTo>
                  <a:pt x="316" y="1158"/>
                  <a:pt x="319" y="1160"/>
                  <a:pt x="318" y="1162"/>
                </a:cubicBezTo>
                <a:cubicBezTo>
                  <a:pt x="321" y="1163"/>
                  <a:pt x="323" y="1166"/>
                  <a:pt x="325" y="1168"/>
                </a:cubicBezTo>
                <a:cubicBezTo>
                  <a:pt x="325" y="1169"/>
                  <a:pt x="328" y="1169"/>
                  <a:pt x="327" y="1170"/>
                </a:cubicBezTo>
                <a:cubicBezTo>
                  <a:pt x="330" y="1170"/>
                  <a:pt x="333" y="1171"/>
                  <a:pt x="335" y="1172"/>
                </a:cubicBezTo>
                <a:cubicBezTo>
                  <a:pt x="337" y="1171"/>
                  <a:pt x="341" y="1174"/>
                  <a:pt x="341" y="1176"/>
                </a:cubicBezTo>
                <a:cubicBezTo>
                  <a:pt x="342" y="1178"/>
                  <a:pt x="343" y="1180"/>
                  <a:pt x="346" y="1180"/>
                </a:cubicBezTo>
                <a:cubicBezTo>
                  <a:pt x="346" y="1180"/>
                  <a:pt x="347" y="1180"/>
                  <a:pt x="347" y="1182"/>
                </a:cubicBezTo>
                <a:cubicBezTo>
                  <a:pt x="347" y="1183"/>
                  <a:pt x="349" y="1182"/>
                  <a:pt x="350" y="1184"/>
                </a:cubicBezTo>
                <a:cubicBezTo>
                  <a:pt x="351" y="1185"/>
                  <a:pt x="353" y="1183"/>
                  <a:pt x="354" y="1183"/>
                </a:cubicBezTo>
                <a:cubicBezTo>
                  <a:pt x="356" y="1185"/>
                  <a:pt x="358" y="1186"/>
                  <a:pt x="361" y="1186"/>
                </a:cubicBezTo>
                <a:cubicBezTo>
                  <a:pt x="363" y="1188"/>
                  <a:pt x="365" y="1190"/>
                  <a:pt x="366" y="1192"/>
                </a:cubicBezTo>
                <a:cubicBezTo>
                  <a:pt x="371" y="1192"/>
                  <a:pt x="374" y="1194"/>
                  <a:pt x="377" y="1195"/>
                </a:cubicBezTo>
                <a:cubicBezTo>
                  <a:pt x="378" y="1193"/>
                  <a:pt x="376" y="1191"/>
                  <a:pt x="377" y="1190"/>
                </a:cubicBezTo>
                <a:cubicBezTo>
                  <a:pt x="379" y="1188"/>
                  <a:pt x="381" y="1187"/>
                  <a:pt x="384" y="1186"/>
                </a:cubicBezTo>
                <a:cubicBezTo>
                  <a:pt x="386" y="1185"/>
                  <a:pt x="387" y="1189"/>
                  <a:pt x="388" y="1190"/>
                </a:cubicBezTo>
                <a:cubicBezTo>
                  <a:pt x="389" y="1191"/>
                  <a:pt x="390" y="1189"/>
                  <a:pt x="391" y="1188"/>
                </a:cubicBezTo>
                <a:cubicBezTo>
                  <a:pt x="392" y="1190"/>
                  <a:pt x="393" y="1191"/>
                  <a:pt x="394" y="1190"/>
                </a:cubicBezTo>
                <a:cubicBezTo>
                  <a:pt x="394" y="1193"/>
                  <a:pt x="399" y="1192"/>
                  <a:pt x="399" y="1191"/>
                </a:cubicBezTo>
                <a:cubicBezTo>
                  <a:pt x="399" y="1193"/>
                  <a:pt x="401" y="1192"/>
                  <a:pt x="402" y="1191"/>
                </a:cubicBezTo>
                <a:cubicBezTo>
                  <a:pt x="404" y="1194"/>
                  <a:pt x="408" y="1198"/>
                  <a:pt x="414" y="1196"/>
                </a:cubicBezTo>
                <a:cubicBezTo>
                  <a:pt x="414" y="1197"/>
                  <a:pt x="414" y="1198"/>
                  <a:pt x="415" y="1199"/>
                </a:cubicBezTo>
                <a:cubicBezTo>
                  <a:pt x="415" y="1199"/>
                  <a:pt x="414" y="1201"/>
                  <a:pt x="416" y="1200"/>
                </a:cubicBezTo>
                <a:cubicBezTo>
                  <a:pt x="417" y="1200"/>
                  <a:pt x="417" y="1198"/>
                  <a:pt x="418" y="1197"/>
                </a:cubicBezTo>
                <a:cubicBezTo>
                  <a:pt x="421" y="1197"/>
                  <a:pt x="423" y="1197"/>
                  <a:pt x="425" y="1195"/>
                </a:cubicBezTo>
                <a:cubicBezTo>
                  <a:pt x="427" y="1195"/>
                  <a:pt x="429" y="1194"/>
                  <a:pt x="430" y="1196"/>
                </a:cubicBezTo>
                <a:cubicBezTo>
                  <a:pt x="430" y="1197"/>
                  <a:pt x="429" y="1198"/>
                  <a:pt x="430" y="1199"/>
                </a:cubicBezTo>
                <a:cubicBezTo>
                  <a:pt x="432" y="1202"/>
                  <a:pt x="434" y="1205"/>
                  <a:pt x="437" y="1207"/>
                </a:cubicBezTo>
                <a:cubicBezTo>
                  <a:pt x="438" y="1207"/>
                  <a:pt x="440" y="1207"/>
                  <a:pt x="440" y="1206"/>
                </a:cubicBezTo>
                <a:cubicBezTo>
                  <a:pt x="439" y="1204"/>
                  <a:pt x="441" y="1204"/>
                  <a:pt x="442" y="1205"/>
                </a:cubicBezTo>
                <a:cubicBezTo>
                  <a:pt x="444" y="1205"/>
                  <a:pt x="448" y="1206"/>
                  <a:pt x="451" y="1204"/>
                </a:cubicBezTo>
                <a:cubicBezTo>
                  <a:pt x="452" y="1203"/>
                  <a:pt x="453" y="1202"/>
                  <a:pt x="453" y="1200"/>
                </a:cubicBezTo>
                <a:cubicBezTo>
                  <a:pt x="456" y="1201"/>
                  <a:pt x="456" y="1201"/>
                  <a:pt x="456" y="1201"/>
                </a:cubicBezTo>
                <a:cubicBezTo>
                  <a:pt x="457" y="1203"/>
                  <a:pt x="457" y="1204"/>
                  <a:pt x="457" y="1205"/>
                </a:cubicBezTo>
                <a:cubicBezTo>
                  <a:pt x="456" y="1205"/>
                  <a:pt x="454" y="1205"/>
                  <a:pt x="454" y="1206"/>
                </a:cubicBezTo>
                <a:cubicBezTo>
                  <a:pt x="453" y="1213"/>
                  <a:pt x="454" y="1219"/>
                  <a:pt x="456" y="1226"/>
                </a:cubicBezTo>
                <a:cubicBezTo>
                  <a:pt x="458" y="1226"/>
                  <a:pt x="458" y="1230"/>
                  <a:pt x="459" y="1233"/>
                </a:cubicBezTo>
                <a:cubicBezTo>
                  <a:pt x="460" y="1236"/>
                  <a:pt x="458" y="1238"/>
                  <a:pt x="459" y="1240"/>
                </a:cubicBezTo>
                <a:cubicBezTo>
                  <a:pt x="463" y="1246"/>
                  <a:pt x="466" y="1252"/>
                  <a:pt x="471" y="1256"/>
                </a:cubicBezTo>
                <a:cubicBezTo>
                  <a:pt x="478" y="1256"/>
                  <a:pt x="478" y="1256"/>
                  <a:pt x="478" y="1256"/>
                </a:cubicBezTo>
                <a:cubicBezTo>
                  <a:pt x="478" y="1255"/>
                  <a:pt x="479" y="1254"/>
                  <a:pt x="480" y="1253"/>
                </a:cubicBezTo>
                <a:cubicBezTo>
                  <a:pt x="481" y="1253"/>
                  <a:pt x="485" y="1253"/>
                  <a:pt x="487" y="1252"/>
                </a:cubicBezTo>
                <a:cubicBezTo>
                  <a:pt x="487" y="1252"/>
                  <a:pt x="488" y="1250"/>
                  <a:pt x="489" y="1250"/>
                </a:cubicBezTo>
                <a:cubicBezTo>
                  <a:pt x="495" y="1249"/>
                  <a:pt x="503" y="1248"/>
                  <a:pt x="507" y="1244"/>
                </a:cubicBezTo>
                <a:cubicBezTo>
                  <a:pt x="512" y="1239"/>
                  <a:pt x="518" y="1235"/>
                  <a:pt x="523" y="1230"/>
                </a:cubicBezTo>
                <a:cubicBezTo>
                  <a:pt x="525" y="1229"/>
                  <a:pt x="527" y="1226"/>
                  <a:pt x="528" y="1224"/>
                </a:cubicBezTo>
                <a:cubicBezTo>
                  <a:pt x="530" y="1222"/>
                  <a:pt x="531" y="1218"/>
                  <a:pt x="533" y="1217"/>
                </a:cubicBezTo>
                <a:cubicBezTo>
                  <a:pt x="535" y="1216"/>
                  <a:pt x="536" y="1217"/>
                  <a:pt x="536" y="1217"/>
                </a:cubicBezTo>
                <a:cubicBezTo>
                  <a:pt x="547" y="1216"/>
                  <a:pt x="554" y="1213"/>
                  <a:pt x="563" y="1210"/>
                </a:cubicBezTo>
                <a:cubicBezTo>
                  <a:pt x="568" y="1210"/>
                  <a:pt x="573" y="1210"/>
                  <a:pt x="577" y="1208"/>
                </a:cubicBezTo>
                <a:cubicBezTo>
                  <a:pt x="578" y="1207"/>
                  <a:pt x="581" y="1207"/>
                  <a:pt x="583" y="1207"/>
                </a:cubicBezTo>
                <a:cubicBezTo>
                  <a:pt x="611" y="1211"/>
                  <a:pt x="611" y="1211"/>
                  <a:pt x="611" y="1211"/>
                </a:cubicBezTo>
                <a:cubicBezTo>
                  <a:pt x="614" y="1210"/>
                  <a:pt x="618" y="1209"/>
                  <a:pt x="621" y="1211"/>
                </a:cubicBezTo>
                <a:cubicBezTo>
                  <a:pt x="647" y="1209"/>
                  <a:pt x="647" y="1209"/>
                  <a:pt x="647" y="1209"/>
                </a:cubicBezTo>
                <a:cubicBezTo>
                  <a:pt x="653" y="1209"/>
                  <a:pt x="661" y="1207"/>
                  <a:pt x="666" y="1209"/>
                </a:cubicBezTo>
                <a:cubicBezTo>
                  <a:pt x="669" y="1210"/>
                  <a:pt x="672" y="1210"/>
                  <a:pt x="674" y="1208"/>
                </a:cubicBezTo>
                <a:cubicBezTo>
                  <a:pt x="676" y="1207"/>
                  <a:pt x="678" y="1206"/>
                  <a:pt x="678" y="1205"/>
                </a:cubicBezTo>
                <a:cubicBezTo>
                  <a:pt x="681" y="1202"/>
                  <a:pt x="685" y="1198"/>
                  <a:pt x="691" y="1198"/>
                </a:cubicBezTo>
                <a:cubicBezTo>
                  <a:pt x="691" y="1198"/>
                  <a:pt x="694" y="1196"/>
                  <a:pt x="693" y="1195"/>
                </a:cubicBezTo>
                <a:cubicBezTo>
                  <a:pt x="690" y="1192"/>
                  <a:pt x="689" y="1186"/>
                  <a:pt x="688" y="1181"/>
                </a:cubicBezTo>
                <a:cubicBezTo>
                  <a:pt x="689" y="1174"/>
                  <a:pt x="692" y="1168"/>
                  <a:pt x="694" y="1163"/>
                </a:cubicBezTo>
                <a:cubicBezTo>
                  <a:pt x="700" y="1160"/>
                  <a:pt x="706" y="1157"/>
                  <a:pt x="711" y="1153"/>
                </a:cubicBezTo>
                <a:cubicBezTo>
                  <a:pt x="704" y="1152"/>
                  <a:pt x="699" y="1152"/>
                  <a:pt x="694" y="1153"/>
                </a:cubicBezTo>
                <a:cubicBezTo>
                  <a:pt x="693" y="1153"/>
                  <a:pt x="693" y="1151"/>
                  <a:pt x="692" y="1151"/>
                </a:cubicBezTo>
                <a:cubicBezTo>
                  <a:pt x="691" y="1151"/>
                  <a:pt x="688" y="1153"/>
                  <a:pt x="687" y="1153"/>
                </a:cubicBezTo>
                <a:cubicBezTo>
                  <a:pt x="686" y="1152"/>
                  <a:pt x="685" y="1150"/>
                  <a:pt x="683" y="1150"/>
                </a:cubicBezTo>
                <a:cubicBezTo>
                  <a:pt x="678" y="1142"/>
                  <a:pt x="678" y="1126"/>
                  <a:pt x="683" y="1118"/>
                </a:cubicBezTo>
                <a:cubicBezTo>
                  <a:pt x="687" y="1104"/>
                  <a:pt x="694" y="1093"/>
                  <a:pt x="705" y="1085"/>
                </a:cubicBezTo>
                <a:cubicBezTo>
                  <a:pt x="713" y="1084"/>
                  <a:pt x="720" y="1080"/>
                  <a:pt x="730" y="1079"/>
                </a:cubicBezTo>
                <a:cubicBezTo>
                  <a:pt x="730" y="1075"/>
                  <a:pt x="730" y="1075"/>
                  <a:pt x="730" y="1075"/>
                </a:cubicBezTo>
                <a:cubicBezTo>
                  <a:pt x="732" y="1075"/>
                  <a:pt x="732" y="1073"/>
                  <a:pt x="732" y="1072"/>
                </a:cubicBezTo>
                <a:cubicBezTo>
                  <a:pt x="732" y="1071"/>
                  <a:pt x="733" y="1071"/>
                  <a:pt x="734" y="1071"/>
                </a:cubicBezTo>
                <a:cubicBezTo>
                  <a:pt x="734" y="1069"/>
                  <a:pt x="733" y="1068"/>
                  <a:pt x="734" y="1067"/>
                </a:cubicBezTo>
                <a:cubicBezTo>
                  <a:pt x="734" y="1066"/>
                  <a:pt x="735" y="1065"/>
                  <a:pt x="735" y="1064"/>
                </a:cubicBezTo>
                <a:cubicBezTo>
                  <a:pt x="738" y="1059"/>
                  <a:pt x="743" y="1054"/>
                  <a:pt x="745" y="1048"/>
                </a:cubicBezTo>
                <a:cubicBezTo>
                  <a:pt x="746" y="1047"/>
                  <a:pt x="746" y="1046"/>
                  <a:pt x="747" y="1047"/>
                </a:cubicBezTo>
                <a:cubicBezTo>
                  <a:pt x="747" y="1043"/>
                  <a:pt x="747" y="1043"/>
                  <a:pt x="747" y="1043"/>
                </a:cubicBezTo>
                <a:cubicBezTo>
                  <a:pt x="749" y="1042"/>
                  <a:pt x="752" y="1041"/>
                  <a:pt x="751" y="1037"/>
                </a:cubicBezTo>
                <a:cubicBezTo>
                  <a:pt x="751" y="1037"/>
                  <a:pt x="749" y="1037"/>
                  <a:pt x="749" y="1037"/>
                </a:cubicBezTo>
                <a:cubicBezTo>
                  <a:pt x="748" y="1038"/>
                  <a:pt x="747" y="1039"/>
                  <a:pt x="746" y="1040"/>
                </a:cubicBezTo>
                <a:cubicBezTo>
                  <a:pt x="745" y="1041"/>
                  <a:pt x="744" y="1039"/>
                  <a:pt x="743" y="1039"/>
                </a:cubicBezTo>
                <a:cubicBezTo>
                  <a:pt x="741" y="1039"/>
                  <a:pt x="740" y="1040"/>
                  <a:pt x="738" y="1040"/>
                </a:cubicBezTo>
                <a:cubicBezTo>
                  <a:pt x="737" y="1040"/>
                  <a:pt x="736" y="1039"/>
                  <a:pt x="735" y="1039"/>
                </a:cubicBezTo>
                <a:cubicBezTo>
                  <a:pt x="728" y="1040"/>
                  <a:pt x="721" y="1042"/>
                  <a:pt x="713" y="1043"/>
                </a:cubicBezTo>
                <a:cubicBezTo>
                  <a:pt x="711" y="1043"/>
                  <a:pt x="709" y="1041"/>
                  <a:pt x="708" y="1039"/>
                </a:cubicBezTo>
                <a:cubicBezTo>
                  <a:pt x="705" y="1035"/>
                  <a:pt x="701" y="1029"/>
                  <a:pt x="696" y="1027"/>
                </a:cubicBezTo>
                <a:cubicBezTo>
                  <a:pt x="694" y="1019"/>
                  <a:pt x="690" y="1013"/>
                  <a:pt x="688" y="1006"/>
                </a:cubicBezTo>
                <a:cubicBezTo>
                  <a:pt x="689" y="1001"/>
                  <a:pt x="689" y="997"/>
                  <a:pt x="690" y="994"/>
                </a:cubicBezTo>
                <a:cubicBezTo>
                  <a:pt x="694" y="981"/>
                  <a:pt x="700" y="971"/>
                  <a:pt x="705" y="959"/>
                </a:cubicBezTo>
                <a:cubicBezTo>
                  <a:pt x="709" y="954"/>
                  <a:pt x="713" y="947"/>
                  <a:pt x="712" y="937"/>
                </a:cubicBezTo>
                <a:cubicBezTo>
                  <a:pt x="712" y="936"/>
                  <a:pt x="710" y="935"/>
                  <a:pt x="708" y="934"/>
                </a:cubicBezTo>
                <a:cubicBezTo>
                  <a:pt x="704" y="934"/>
                  <a:pt x="701" y="933"/>
                  <a:pt x="699" y="930"/>
                </a:cubicBezTo>
                <a:cubicBezTo>
                  <a:pt x="699" y="926"/>
                  <a:pt x="698" y="921"/>
                  <a:pt x="695" y="918"/>
                </a:cubicBezTo>
                <a:cubicBezTo>
                  <a:pt x="694" y="917"/>
                  <a:pt x="697" y="914"/>
                  <a:pt x="698" y="912"/>
                </a:cubicBezTo>
                <a:cubicBezTo>
                  <a:pt x="697" y="912"/>
                  <a:pt x="695" y="912"/>
                  <a:pt x="694" y="911"/>
                </a:cubicBezTo>
                <a:cubicBezTo>
                  <a:pt x="695" y="912"/>
                  <a:pt x="697" y="912"/>
                  <a:pt x="698" y="912"/>
                </a:cubicBezTo>
                <a:cubicBezTo>
                  <a:pt x="699" y="911"/>
                  <a:pt x="700" y="910"/>
                  <a:pt x="701" y="909"/>
                </a:cubicBezTo>
                <a:cubicBezTo>
                  <a:pt x="711" y="905"/>
                  <a:pt x="717" y="897"/>
                  <a:pt x="722" y="889"/>
                </a:cubicBezTo>
                <a:cubicBezTo>
                  <a:pt x="738" y="869"/>
                  <a:pt x="755" y="850"/>
                  <a:pt x="777" y="836"/>
                </a:cubicBezTo>
                <a:cubicBezTo>
                  <a:pt x="786" y="830"/>
                  <a:pt x="786" y="830"/>
                  <a:pt x="786" y="830"/>
                </a:cubicBezTo>
                <a:cubicBezTo>
                  <a:pt x="796" y="823"/>
                  <a:pt x="808" y="819"/>
                  <a:pt x="819" y="812"/>
                </a:cubicBezTo>
                <a:cubicBezTo>
                  <a:pt x="819" y="812"/>
                  <a:pt x="820" y="811"/>
                  <a:pt x="820" y="811"/>
                </a:cubicBezTo>
                <a:cubicBezTo>
                  <a:pt x="820" y="810"/>
                  <a:pt x="820" y="809"/>
                  <a:pt x="819" y="808"/>
                </a:cubicBezTo>
                <a:cubicBezTo>
                  <a:pt x="820" y="809"/>
                  <a:pt x="820" y="810"/>
                  <a:pt x="820" y="811"/>
                </a:cubicBezTo>
                <a:cubicBezTo>
                  <a:pt x="824" y="811"/>
                  <a:pt x="827" y="810"/>
                  <a:pt x="829" y="809"/>
                </a:cubicBezTo>
                <a:cubicBezTo>
                  <a:pt x="835" y="807"/>
                  <a:pt x="841" y="804"/>
                  <a:pt x="849" y="804"/>
                </a:cubicBezTo>
                <a:cubicBezTo>
                  <a:pt x="851" y="804"/>
                  <a:pt x="852" y="802"/>
                  <a:pt x="853" y="801"/>
                </a:cubicBezTo>
                <a:cubicBezTo>
                  <a:pt x="857" y="799"/>
                  <a:pt x="863" y="798"/>
                  <a:pt x="868" y="799"/>
                </a:cubicBezTo>
                <a:cubicBezTo>
                  <a:pt x="871" y="798"/>
                  <a:pt x="875" y="797"/>
                  <a:pt x="878" y="796"/>
                </a:cubicBezTo>
                <a:cubicBezTo>
                  <a:pt x="878" y="796"/>
                  <a:pt x="878" y="795"/>
                  <a:pt x="878" y="795"/>
                </a:cubicBezTo>
                <a:cubicBezTo>
                  <a:pt x="887" y="793"/>
                  <a:pt x="896" y="792"/>
                  <a:pt x="905" y="791"/>
                </a:cubicBezTo>
                <a:cubicBezTo>
                  <a:pt x="911" y="791"/>
                  <a:pt x="916" y="791"/>
                  <a:pt x="920" y="789"/>
                </a:cubicBezTo>
                <a:cubicBezTo>
                  <a:pt x="933" y="787"/>
                  <a:pt x="949" y="786"/>
                  <a:pt x="964" y="786"/>
                </a:cubicBezTo>
                <a:cubicBezTo>
                  <a:pt x="983" y="787"/>
                  <a:pt x="983" y="787"/>
                  <a:pt x="983" y="787"/>
                </a:cubicBezTo>
                <a:cubicBezTo>
                  <a:pt x="984" y="787"/>
                  <a:pt x="985" y="786"/>
                  <a:pt x="985" y="786"/>
                </a:cubicBezTo>
                <a:cubicBezTo>
                  <a:pt x="996" y="787"/>
                  <a:pt x="1007" y="788"/>
                  <a:pt x="1016" y="791"/>
                </a:cubicBezTo>
                <a:cubicBezTo>
                  <a:pt x="1018" y="791"/>
                  <a:pt x="1020" y="791"/>
                  <a:pt x="1022" y="791"/>
                </a:cubicBezTo>
                <a:cubicBezTo>
                  <a:pt x="1039" y="796"/>
                  <a:pt x="1060" y="797"/>
                  <a:pt x="1077" y="802"/>
                </a:cubicBezTo>
                <a:cubicBezTo>
                  <a:pt x="1087" y="806"/>
                  <a:pt x="1098" y="809"/>
                  <a:pt x="1107" y="813"/>
                </a:cubicBezTo>
                <a:cubicBezTo>
                  <a:pt x="1108" y="814"/>
                  <a:pt x="1108" y="818"/>
                  <a:pt x="1110" y="817"/>
                </a:cubicBezTo>
                <a:cubicBezTo>
                  <a:pt x="1111" y="816"/>
                  <a:pt x="1110" y="812"/>
                  <a:pt x="1111" y="812"/>
                </a:cubicBezTo>
                <a:cubicBezTo>
                  <a:pt x="1113" y="810"/>
                  <a:pt x="1116" y="808"/>
                  <a:pt x="1117" y="806"/>
                </a:cubicBezTo>
                <a:cubicBezTo>
                  <a:pt x="1119" y="804"/>
                  <a:pt x="1118" y="801"/>
                  <a:pt x="1119" y="798"/>
                </a:cubicBezTo>
                <a:cubicBezTo>
                  <a:pt x="1122" y="792"/>
                  <a:pt x="1126" y="787"/>
                  <a:pt x="1128" y="780"/>
                </a:cubicBezTo>
                <a:cubicBezTo>
                  <a:pt x="1129" y="780"/>
                  <a:pt x="1129" y="779"/>
                  <a:pt x="1129" y="779"/>
                </a:cubicBezTo>
                <a:cubicBezTo>
                  <a:pt x="1131" y="777"/>
                  <a:pt x="1133" y="775"/>
                  <a:pt x="1135" y="774"/>
                </a:cubicBezTo>
                <a:cubicBezTo>
                  <a:pt x="1136" y="774"/>
                  <a:pt x="1137" y="773"/>
                  <a:pt x="1136" y="772"/>
                </a:cubicBezTo>
                <a:cubicBezTo>
                  <a:pt x="1138" y="771"/>
                  <a:pt x="1141" y="770"/>
                  <a:pt x="1141" y="768"/>
                </a:cubicBezTo>
                <a:cubicBezTo>
                  <a:pt x="1141" y="766"/>
                  <a:pt x="1139" y="767"/>
                  <a:pt x="1138" y="767"/>
                </a:cubicBezTo>
                <a:cubicBezTo>
                  <a:pt x="1137" y="767"/>
                  <a:pt x="1134" y="768"/>
                  <a:pt x="1135" y="766"/>
                </a:cubicBezTo>
                <a:cubicBezTo>
                  <a:pt x="1142" y="757"/>
                  <a:pt x="1148" y="747"/>
                  <a:pt x="1159" y="743"/>
                </a:cubicBezTo>
                <a:cubicBezTo>
                  <a:pt x="1176" y="735"/>
                  <a:pt x="1199" y="732"/>
                  <a:pt x="1223" y="734"/>
                </a:cubicBezTo>
                <a:cubicBezTo>
                  <a:pt x="1248" y="733"/>
                  <a:pt x="1272" y="737"/>
                  <a:pt x="1294" y="741"/>
                </a:cubicBezTo>
                <a:cubicBezTo>
                  <a:pt x="1305" y="743"/>
                  <a:pt x="1316" y="745"/>
                  <a:pt x="1326" y="749"/>
                </a:cubicBezTo>
                <a:cubicBezTo>
                  <a:pt x="1330" y="743"/>
                  <a:pt x="1333" y="737"/>
                  <a:pt x="1337" y="732"/>
                </a:cubicBezTo>
                <a:cubicBezTo>
                  <a:pt x="1339" y="724"/>
                  <a:pt x="1344" y="719"/>
                  <a:pt x="1347" y="712"/>
                </a:cubicBezTo>
                <a:cubicBezTo>
                  <a:pt x="1350" y="710"/>
                  <a:pt x="1355" y="709"/>
                  <a:pt x="1357" y="706"/>
                </a:cubicBezTo>
                <a:cubicBezTo>
                  <a:pt x="1358" y="697"/>
                  <a:pt x="1358" y="697"/>
                  <a:pt x="1358" y="697"/>
                </a:cubicBezTo>
                <a:cubicBezTo>
                  <a:pt x="1355" y="689"/>
                  <a:pt x="1353" y="681"/>
                  <a:pt x="1350" y="673"/>
                </a:cubicBezTo>
                <a:cubicBezTo>
                  <a:pt x="1348" y="665"/>
                  <a:pt x="1342" y="660"/>
                  <a:pt x="1339" y="65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7" name="Freeform 523"/>
          <p:cNvSpPr>
            <a:spLocks/>
          </p:cNvSpPr>
          <p:nvPr/>
        </p:nvSpPr>
        <p:spPr bwMode="auto">
          <a:xfrm>
            <a:off x="4905375" y="7612063"/>
            <a:ext cx="365125" cy="436563"/>
          </a:xfrm>
          <a:custGeom>
            <a:avLst/>
            <a:gdLst/>
            <a:ahLst/>
            <a:cxnLst>
              <a:cxn ang="0">
                <a:pos x="188" y="352"/>
              </a:cxn>
              <a:cxn ang="0">
                <a:pos x="266" y="423"/>
              </a:cxn>
              <a:cxn ang="0">
                <a:pos x="255" y="473"/>
              </a:cxn>
              <a:cxn ang="0">
                <a:pos x="182" y="614"/>
              </a:cxn>
              <a:cxn ang="0">
                <a:pos x="149" y="698"/>
              </a:cxn>
              <a:cxn ang="0">
                <a:pos x="177" y="761"/>
              </a:cxn>
              <a:cxn ang="0">
                <a:pos x="59" y="889"/>
              </a:cxn>
              <a:cxn ang="0">
                <a:pos x="23" y="987"/>
              </a:cxn>
              <a:cxn ang="0">
                <a:pos x="88" y="1108"/>
              </a:cxn>
              <a:cxn ang="0">
                <a:pos x="87" y="1227"/>
              </a:cxn>
              <a:cxn ang="0">
                <a:pos x="117" y="1328"/>
              </a:cxn>
              <a:cxn ang="0">
                <a:pos x="135" y="1471"/>
              </a:cxn>
              <a:cxn ang="0">
                <a:pos x="172" y="1569"/>
              </a:cxn>
              <a:cxn ang="0">
                <a:pos x="299" y="1629"/>
              </a:cxn>
              <a:cxn ang="0">
                <a:pos x="311" y="1568"/>
              </a:cxn>
              <a:cxn ang="0">
                <a:pos x="353" y="1531"/>
              </a:cxn>
              <a:cxn ang="0">
                <a:pos x="386" y="1504"/>
              </a:cxn>
              <a:cxn ang="0">
                <a:pos x="419" y="1488"/>
              </a:cxn>
              <a:cxn ang="0">
                <a:pos x="473" y="1453"/>
              </a:cxn>
              <a:cxn ang="0">
                <a:pos x="505" y="1442"/>
              </a:cxn>
              <a:cxn ang="0">
                <a:pos x="529" y="1436"/>
              </a:cxn>
              <a:cxn ang="0">
                <a:pos x="561" y="1429"/>
              </a:cxn>
              <a:cxn ang="0">
                <a:pos x="627" y="1394"/>
              </a:cxn>
              <a:cxn ang="0">
                <a:pos x="654" y="1382"/>
              </a:cxn>
              <a:cxn ang="0">
                <a:pos x="704" y="1372"/>
              </a:cxn>
              <a:cxn ang="0">
                <a:pos x="733" y="1359"/>
              </a:cxn>
              <a:cxn ang="0">
                <a:pos x="802" y="1284"/>
              </a:cxn>
              <a:cxn ang="0">
                <a:pos x="810" y="1258"/>
              </a:cxn>
              <a:cxn ang="0">
                <a:pos x="784" y="1238"/>
              </a:cxn>
              <a:cxn ang="0">
                <a:pos x="775" y="1221"/>
              </a:cxn>
              <a:cxn ang="0">
                <a:pos x="762" y="1145"/>
              </a:cxn>
              <a:cxn ang="0">
                <a:pos x="784" y="1167"/>
              </a:cxn>
              <a:cxn ang="0">
                <a:pos x="828" y="1214"/>
              </a:cxn>
              <a:cxn ang="0">
                <a:pos x="867" y="1222"/>
              </a:cxn>
              <a:cxn ang="0">
                <a:pos x="896" y="1109"/>
              </a:cxn>
              <a:cxn ang="0">
                <a:pos x="891" y="1082"/>
              </a:cxn>
              <a:cxn ang="0">
                <a:pos x="892" y="1021"/>
              </a:cxn>
              <a:cxn ang="0">
                <a:pos x="920" y="995"/>
              </a:cxn>
              <a:cxn ang="0">
                <a:pos x="940" y="971"/>
              </a:cxn>
              <a:cxn ang="0">
                <a:pos x="1019" y="946"/>
              </a:cxn>
              <a:cxn ang="0">
                <a:pos x="1082" y="877"/>
              </a:cxn>
              <a:cxn ang="0">
                <a:pos x="1161" y="921"/>
              </a:cxn>
              <a:cxn ang="0">
                <a:pos x="1202" y="885"/>
              </a:cxn>
              <a:cxn ang="0">
                <a:pos x="1245" y="736"/>
              </a:cxn>
              <a:cxn ang="0">
                <a:pos x="1226" y="608"/>
              </a:cxn>
              <a:cxn ang="0">
                <a:pos x="1226" y="569"/>
              </a:cxn>
              <a:cxn ang="0">
                <a:pos x="1290" y="529"/>
              </a:cxn>
              <a:cxn ang="0">
                <a:pos x="1363" y="453"/>
              </a:cxn>
              <a:cxn ang="0">
                <a:pos x="1362" y="382"/>
              </a:cxn>
              <a:cxn ang="0">
                <a:pos x="1225" y="310"/>
              </a:cxn>
              <a:cxn ang="0">
                <a:pos x="1219" y="233"/>
              </a:cxn>
              <a:cxn ang="0">
                <a:pos x="1245" y="174"/>
              </a:cxn>
              <a:cxn ang="0">
                <a:pos x="1269" y="98"/>
              </a:cxn>
              <a:cxn ang="0">
                <a:pos x="1224" y="114"/>
              </a:cxn>
              <a:cxn ang="0">
                <a:pos x="1102" y="98"/>
              </a:cxn>
              <a:cxn ang="0">
                <a:pos x="997" y="13"/>
              </a:cxn>
              <a:cxn ang="0">
                <a:pos x="854" y="24"/>
              </a:cxn>
              <a:cxn ang="0">
                <a:pos x="666" y="48"/>
              </a:cxn>
              <a:cxn ang="0">
                <a:pos x="520" y="136"/>
              </a:cxn>
              <a:cxn ang="0">
                <a:pos x="271" y="140"/>
              </a:cxn>
              <a:cxn ang="0">
                <a:pos x="140" y="179"/>
              </a:cxn>
            </a:cxnLst>
            <a:rect l="0" t="0" r="r" b="b"/>
            <a:pathLst>
              <a:path w="1368" h="1629">
                <a:moveTo>
                  <a:pt x="132" y="195"/>
                </a:moveTo>
                <a:cubicBezTo>
                  <a:pt x="135" y="197"/>
                  <a:pt x="139" y="199"/>
                  <a:pt x="141" y="203"/>
                </a:cubicBezTo>
                <a:cubicBezTo>
                  <a:pt x="143" y="207"/>
                  <a:pt x="146" y="211"/>
                  <a:pt x="149" y="215"/>
                </a:cubicBezTo>
                <a:cubicBezTo>
                  <a:pt x="156" y="224"/>
                  <a:pt x="162" y="233"/>
                  <a:pt x="169" y="242"/>
                </a:cubicBezTo>
                <a:cubicBezTo>
                  <a:pt x="173" y="253"/>
                  <a:pt x="175" y="264"/>
                  <a:pt x="175" y="277"/>
                </a:cubicBezTo>
                <a:cubicBezTo>
                  <a:pt x="175" y="286"/>
                  <a:pt x="176" y="294"/>
                  <a:pt x="178" y="300"/>
                </a:cubicBezTo>
                <a:cubicBezTo>
                  <a:pt x="176" y="322"/>
                  <a:pt x="183" y="337"/>
                  <a:pt x="188" y="352"/>
                </a:cubicBezTo>
                <a:cubicBezTo>
                  <a:pt x="194" y="362"/>
                  <a:pt x="201" y="372"/>
                  <a:pt x="207" y="382"/>
                </a:cubicBezTo>
                <a:cubicBezTo>
                  <a:pt x="209" y="383"/>
                  <a:pt x="211" y="383"/>
                  <a:pt x="213" y="383"/>
                </a:cubicBezTo>
                <a:cubicBezTo>
                  <a:pt x="221" y="387"/>
                  <a:pt x="229" y="390"/>
                  <a:pt x="237" y="393"/>
                </a:cubicBezTo>
                <a:cubicBezTo>
                  <a:pt x="237" y="394"/>
                  <a:pt x="237" y="394"/>
                  <a:pt x="237" y="394"/>
                </a:cubicBezTo>
                <a:cubicBezTo>
                  <a:pt x="240" y="396"/>
                  <a:pt x="244" y="397"/>
                  <a:pt x="247" y="399"/>
                </a:cubicBezTo>
                <a:cubicBezTo>
                  <a:pt x="250" y="400"/>
                  <a:pt x="249" y="404"/>
                  <a:pt x="249" y="405"/>
                </a:cubicBezTo>
                <a:cubicBezTo>
                  <a:pt x="254" y="412"/>
                  <a:pt x="261" y="418"/>
                  <a:pt x="266" y="423"/>
                </a:cubicBezTo>
                <a:cubicBezTo>
                  <a:pt x="264" y="428"/>
                  <a:pt x="261" y="430"/>
                  <a:pt x="259" y="433"/>
                </a:cubicBezTo>
                <a:cubicBezTo>
                  <a:pt x="259" y="433"/>
                  <a:pt x="259" y="433"/>
                  <a:pt x="259" y="433"/>
                </a:cubicBezTo>
                <a:cubicBezTo>
                  <a:pt x="257" y="441"/>
                  <a:pt x="250" y="446"/>
                  <a:pt x="241" y="448"/>
                </a:cubicBezTo>
                <a:cubicBezTo>
                  <a:pt x="241" y="453"/>
                  <a:pt x="243" y="457"/>
                  <a:pt x="244" y="460"/>
                </a:cubicBezTo>
                <a:cubicBezTo>
                  <a:pt x="244" y="461"/>
                  <a:pt x="243" y="463"/>
                  <a:pt x="243" y="465"/>
                </a:cubicBezTo>
                <a:cubicBezTo>
                  <a:pt x="244" y="468"/>
                  <a:pt x="250" y="469"/>
                  <a:pt x="255" y="469"/>
                </a:cubicBezTo>
                <a:cubicBezTo>
                  <a:pt x="255" y="470"/>
                  <a:pt x="255" y="473"/>
                  <a:pt x="255" y="473"/>
                </a:cubicBezTo>
                <a:cubicBezTo>
                  <a:pt x="257" y="479"/>
                  <a:pt x="260" y="484"/>
                  <a:pt x="262" y="490"/>
                </a:cubicBezTo>
                <a:cubicBezTo>
                  <a:pt x="236" y="488"/>
                  <a:pt x="236" y="488"/>
                  <a:pt x="236" y="488"/>
                </a:cubicBezTo>
                <a:cubicBezTo>
                  <a:pt x="229" y="503"/>
                  <a:pt x="218" y="514"/>
                  <a:pt x="201" y="518"/>
                </a:cubicBezTo>
                <a:cubicBezTo>
                  <a:pt x="216" y="533"/>
                  <a:pt x="216" y="533"/>
                  <a:pt x="216" y="533"/>
                </a:cubicBezTo>
                <a:cubicBezTo>
                  <a:pt x="217" y="534"/>
                  <a:pt x="218" y="537"/>
                  <a:pt x="218" y="539"/>
                </a:cubicBezTo>
                <a:cubicBezTo>
                  <a:pt x="210" y="556"/>
                  <a:pt x="201" y="571"/>
                  <a:pt x="200" y="594"/>
                </a:cubicBezTo>
                <a:cubicBezTo>
                  <a:pt x="194" y="601"/>
                  <a:pt x="187" y="607"/>
                  <a:pt x="182" y="614"/>
                </a:cubicBezTo>
                <a:cubicBezTo>
                  <a:pt x="181" y="615"/>
                  <a:pt x="178" y="613"/>
                  <a:pt x="175" y="613"/>
                </a:cubicBezTo>
                <a:cubicBezTo>
                  <a:pt x="174" y="613"/>
                  <a:pt x="171" y="614"/>
                  <a:pt x="172" y="616"/>
                </a:cubicBezTo>
                <a:cubicBezTo>
                  <a:pt x="175" y="625"/>
                  <a:pt x="178" y="634"/>
                  <a:pt x="178" y="647"/>
                </a:cubicBezTo>
                <a:cubicBezTo>
                  <a:pt x="176" y="647"/>
                  <a:pt x="172" y="647"/>
                  <a:pt x="170" y="649"/>
                </a:cubicBezTo>
                <a:cubicBezTo>
                  <a:pt x="168" y="651"/>
                  <a:pt x="168" y="655"/>
                  <a:pt x="167" y="655"/>
                </a:cubicBezTo>
                <a:cubicBezTo>
                  <a:pt x="156" y="657"/>
                  <a:pt x="149" y="665"/>
                  <a:pt x="141" y="672"/>
                </a:cubicBezTo>
                <a:cubicBezTo>
                  <a:pt x="145" y="679"/>
                  <a:pt x="149" y="687"/>
                  <a:pt x="149" y="698"/>
                </a:cubicBezTo>
                <a:cubicBezTo>
                  <a:pt x="154" y="702"/>
                  <a:pt x="159" y="704"/>
                  <a:pt x="162" y="708"/>
                </a:cubicBezTo>
                <a:cubicBezTo>
                  <a:pt x="161" y="713"/>
                  <a:pt x="159" y="718"/>
                  <a:pt x="159" y="723"/>
                </a:cubicBezTo>
                <a:cubicBezTo>
                  <a:pt x="162" y="724"/>
                  <a:pt x="163" y="726"/>
                  <a:pt x="165" y="728"/>
                </a:cubicBezTo>
                <a:cubicBezTo>
                  <a:pt x="166" y="728"/>
                  <a:pt x="167" y="728"/>
                  <a:pt x="168" y="727"/>
                </a:cubicBezTo>
                <a:cubicBezTo>
                  <a:pt x="172" y="728"/>
                  <a:pt x="175" y="729"/>
                  <a:pt x="177" y="731"/>
                </a:cubicBezTo>
                <a:cubicBezTo>
                  <a:pt x="183" y="731"/>
                  <a:pt x="189" y="734"/>
                  <a:pt x="192" y="738"/>
                </a:cubicBezTo>
                <a:cubicBezTo>
                  <a:pt x="193" y="750"/>
                  <a:pt x="185" y="758"/>
                  <a:pt x="177" y="761"/>
                </a:cubicBezTo>
                <a:cubicBezTo>
                  <a:pt x="174" y="771"/>
                  <a:pt x="171" y="778"/>
                  <a:pt x="168" y="786"/>
                </a:cubicBezTo>
                <a:cubicBezTo>
                  <a:pt x="168" y="787"/>
                  <a:pt x="168" y="787"/>
                  <a:pt x="168" y="788"/>
                </a:cubicBezTo>
                <a:cubicBezTo>
                  <a:pt x="163" y="801"/>
                  <a:pt x="156" y="812"/>
                  <a:pt x="147" y="820"/>
                </a:cubicBezTo>
                <a:cubicBezTo>
                  <a:pt x="138" y="821"/>
                  <a:pt x="133" y="827"/>
                  <a:pt x="130" y="833"/>
                </a:cubicBezTo>
                <a:cubicBezTo>
                  <a:pt x="121" y="845"/>
                  <a:pt x="112" y="856"/>
                  <a:pt x="100" y="865"/>
                </a:cubicBezTo>
                <a:cubicBezTo>
                  <a:pt x="98" y="866"/>
                  <a:pt x="95" y="865"/>
                  <a:pt x="91" y="868"/>
                </a:cubicBezTo>
                <a:cubicBezTo>
                  <a:pt x="83" y="875"/>
                  <a:pt x="73" y="884"/>
                  <a:pt x="59" y="889"/>
                </a:cubicBezTo>
                <a:cubicBezTo>
                  <a:pt x="47" y="888"/>
                  <a:pt x="32" y="888"/>
                  <a:pt x="19" y="888"/>
                </a:cubicBezTo>
                <a:cubicBezTo>
                  <a:pt x="10" y="889"/>
                  <a:pt x="6" y="896"/>
                  <a:pt x="2" y="902"/>
                </a:cubicBezTo>
                <a:cubicBezTo>
                  <a:pt x="2" y="902"/>
                  <a:pt x="3" y="903"/>
                  <a:pt x="2" y="903"/>
                </a:cubicBezTo>
                <a:cubicBezTo>
                  <a:pt x="2" y="905"/>
                  <a:pt x="1" y="910"/>
                  <a:pt x="1" y="912"/>
                </a:cubicBezTo>
                <a:cubicBezTo>
                  <a:pt x="0" y="932"/>
                  <a:pt x="10" y="945"/>
                  <a:pt x="15" y="960"/>
                </a:cubicBezTo>
                <a:cubicBezTo>
                  <a:pt x="9" y="964"/>
                  <a:pt x="9" y="964"/>
                  <a:pt x="9" y="964"/>
                </a:cubicBezTo>
                <a:cubicBezTo>
                  <a:pt x="14" y="971"/>
                  <a:pt x="18" y="980"/>
                  <a:pt x="23" y="987"/>
                </a:cubicBezTo>
                <a:cubicBezTo>
                  <a:pt x="37" y="1010"/>
                  <a:pt x="37" y="1010"/>
                  <a:pt x="37" y="1010"/>
                </a:cubicBezTo>
                <a:cubicBezTo>
                  <a:pt x="45" y="1023"/>
                  <a:pt x="52" y="1035"/>
                  <a:pt x="60" y="1046"/>
                </a:cubicBezTo>
                <a:cubicBezTo>
                  <a:pt x="61" y="1048"/>
                  <a:pt x="64" y="1049"/>
                  <a:pt x="65" y="1051"/>
                </a:cubicBezTo>
                <a:cubicBezTo>
                  <a:pt x="74" y="1084"/>
                  <a:pt x="74" y="1084"/>
                  <a:pt x="74" y="1084"/>
                </a:cubicBezTo>
                <a:cubicBezTo>
                  <a:pt x="76" y="1091"/>
                  <a:pt x="75" y="1100"/>
                  <a:pt x="78" y="1105"/>
                </a:cubicBezTo>
                <a:cubicBezTo>
                  <a:pt x="80" y="1108"/>
                  <a:pt x="83" y="1109"/>
                  <a:pt x="86" y="1109"/>
                </a:cubicBezTo>
                <a:cubicBezTo>
                  <a:pt x="87" y="1108"/>
                  <a:pt x="88" y="1108"/>
                  <a:pt x="88" y="1108"/>
                </a:cubicBezTo>
                <a:cubicBezTo>
                  <a:pt x="104" y="1108"/>
                  <a:pt x="116" y="1111"/>
                  <a:pt x="127" y="1116"/>
                </a:cubicBezTo>
                <a:cubicBezTo>
                  <a:pt x="131" y="1117"/>
                  <a:pt x="134" y="1119"/>
                  <a:pt x="137" y="1121"/>
                </a:cubicBezTo>
                <a:cubicBezTo>
                  <a:pt x="142" y="1123"/>
                  <a:pt x="145" y="1127"/>
                  <a:pt x="149" y="1131"/>
                </a:cubicBezTo>
                <a:cubicBezTo>
                  <a:pt x="143" y="1132"/>
                  <a:pt x="136" y="1132"/>
                  <a:pt x="130" y="1132"/>
                </a:cubicBezTo>
                <a:cubicBezTo>
                  <a:pt x="129" y="1138"/>
                  <a:pt x="128" y="1145"/>
                  <a:pt x="128" y="1152"/>
                </a:cubicBezTo>
                <a:cubicBezTo>
                  <a:pt x="122" y="1161"/>
                  <a:pt x="115" y="1169"/>
                  <a:pt x="108" y="1177"/>
                </a:cubicBezTo>
                <a:cubicBezTo>
                  <a:pt x="97" y="1190"/>
                  <a:pt x="92" y="1209"/>
                  <a:pt x="87" y="1227"/>
                </a:cubicBezTo>
                <a:cubicBezTo>
                  <a:pt x="81" y="1239"/>
                  <a:pt x="73" y="1249"/>
                  <a:pt x="70" y="1264"/>
                </a:cubicBezTo>
                <a:cubicBezTo>
                  <a:pt x="82" y="1276"/>
                  <a:pt x="82" y="1276"/>
                  <a:pt x="82" y="1276"/>
                </a:cubicBezTo>
                <a:cubicBezTo>
                  <a:pt x="85" y="1279"/>
                  <a:pt x="89" y="1282"/>
                  <a:pt x="93" y="1284"/>
                </a:cubicBezTo>
                <a:cubicBezTo>
                  <a:pt x="95" y="1285"/>
                  <a:pt x="97" y="1287"/>
                  <a:pt x="99" y="1288"/>
                </a:cubicBezTo>
                <a:cubicBezTo>
                  <a:pt x="110" y="1297"/>
                  <a:pt x="122" y="1307"/>
                  <a:pt x="137" y="1313"/>
                </a:cubicBezTo>
                <a:cubicBezTo>
                  <a:pt x="131" y="1313"/>
                  <a:pt x="126" y="1312"/>
                  <a:pt x="120" y="1310"/>
                </a:cubicBezTo>
                <a:cubicBezTo>
                  <a:pt x="119" y="1316"/>
                  <a:pt x="118" y="1321"/>
                  <a:pt x="117" y="1328"/>
                </a:cubicBezTo>
                <a:cubicBezTo>
                  <a:pt x="116" y="1338"/>
                  <a:pt x="116" y="1349"/>
                  <a:pt x="112" y="1358"/>
                </a:cubicBezTo>
                <a:cubicBezTo>
                  <a:pt x="110" y="1365"/>
                  <a:pt x="106" y="1371"/>
                  <a:pt x="103" y="1379"/>
                </a:cubicBezTo>
                <a:cubicBezTo>
                  <a:pt x="103" y="1380"/>
                  <a:pt x="105" y="1382"/>
                  <a:pt x="106" y="1384"/>
                </a:cubicBezTo>
                <a:cubicBezTo>
                  <a:pt x="104" y="1385"/>
                  <a:pt x="103" y="1387"/>
                  <a:pt x="103" y="1389"/>
                </a:cubicBezTo>
                <a:cubicBezTo>
                  <a:pt x="104" y="1400"/>
                  <a:pt x="110" y="1407"/>
                  <a:pt x="114" y="1417"/>
                </a:cubicBezTo>
                <a:cubicBezTo>
                  <a:pt x="119" y="1427"/>
                  <a:pt x="122" y="1439"/>
                  <a:pt x="124" y="1452"/>
                </a:cubicBezTo>
                <a:cubicBezTo>
                  <a:pt x="127" y="1458"/>
                  <a:pt x="133" y="1463"/>
                  <a:pt x="135" y="1471"/>
                </a:cubicBezTo>
                <a:cubicBezTo>
                  <a:pt x="138" y="1479"/>
                  <a:pt x="140" y="1487"/>
                  <a:pt x="143" y="1495"/>
                </a:cubicBezTo>
                <a:cubicBezTo>
                  <a:pt x="142" y="1504"/>
                  <a:pt x="142" y="1504"/>
                  <a:pt x="142" y="1504"/>
                </a:cubicBezTo>
                <a:cubicBezTo>
                  <a:pt x="140" y="1507"/>
                  <a:pt x="135" y="1508"/>
                  <a:pt x="132" y="1510"/>
                </a:cubicBezTo>
                <a:cubicBezTo>
                  <a:pt x="129" y="1517"/>
                  <a:pt x="124" y="1522"/>
                  <a:pt x="122" y="1530"/>
                </a:cubicBezTo>
                <a:cubicBezTo>
                  <a:pt x="118" y="1535"/>
                  <a:pt x="115" y="1541"/>
                  <a:pt x="111" y="1547"/>
                </a:cubicBezTo>
                <a:cubicBezTo>
                  <a:pt x="111" y="1547"/>
                  <a:pt x="111" y="1547"/>
                  <a:pt x="111" y="1547"/>
                </a:cubicBezTo>
                <a:cubicBezTo>
                  <a:pt x="131" y="1554"/>
                  <a:pt x="152" y="1561"/>
                  <a:pt x="172" y="1569"/>
                </a:cubicBezTo>
                <a:cubicBezTo>
                  <a:pt x="178" y="1571"/>
                  <a:pt x="184" y="1573"/>
                  <a:pt x="191" y="1574"/>
                </a:cubicBezTo>
                <a:cubicBezTo>
                  <a:pt x="193" y="1575"/>
                  <a:pt x="196" y="1577"/>
                  <a:pt x="200" y="1578"/>
                </a:cubicBezTo>
                <a:cubicBezTo>
                  <a:pt x="201" y="1578"/>
                  <a:pt x="200" y="1576"/>
                  <a:pt x="200" y="1576"/>
                </a:cubicBezTo>
                <a:cubicBezTo>
                  <a:pt x="211" y="1580"/>
                  <a:pt x="221" y="1584"/>
                  <a:pt x="231" y="1588"/>
                </a:cubicBezTo>
                <a:cubicBezTo>
                  <a:pt x="242" y="1597"/>
                  <a:pt x="250" y="1609"/>
                  <a:pt x="262" y="1618"/>
                </a:cubicBezTo>
                <a:cubicBezTo>
                  <a:pt x="269" y="1623"/>
                  <a:pt x="278" y="1625"/>
                  <a:pt x="286" y="1629"/>
                </a:cubicBezTo>
                <a:cubicBezTo>
                  <a:pt x="299" y="1629"/>
                  <a:pt x="299" y="1629"/>
                  <a:pt x="299" y="1629"/>
                </a:cubicBezTo>
                <a:cubicBezTo>
                  <a:pt x="301" y="1627"/>
                  <a:pt x="303" y="1623"/>
                  <a:pt x="300" y="1620"/>
                </a:cubicBezTo>
                <a:cubicBezTo>
                  <a:pt x="296" y="1616"/>
                  <a:pt x="293" y="1610"/>
                  <a:pt x="292" y="1603"/>
                </a:cubicBezTo>
                <a:cubicBezTo>
                  <a:pt x="290" y="1604"/>
                  <a:pt x="289" y="1604"/>
                  <a:pt x="288" y="1604"/>
                </a:cubicBezTo>
                <a:cubicBezTo>
                  <a:pt x="289" y="1601"/>
                  <a:pt x="290" y="1597"/>
                  <a:pt x="292" y="1595"/>
                </a:cubicBezTo>
                <a:cubicBezTo>
                  <a:pt x="294" y="1593"/>
                  <a:pt x="295" y="1590"/>
                  <a:pt x="298" y="1587"/>
                </a:cubicBezTo>
                <a:cubicBezTo>
                  <a:pt x="298" y="1587"/>
                  <a:pt x="298" y="1585"/>
                  <a:pt x="298" y="1585"/>
                </a:cubicBezTo>
                <a:cubicBezTo>
                  <a:pt x="304" y="1580"/>
                  <a:pt x="308" y="1575"/>
                  <a:pt x="311" y="1568"/>
                </a:cubicBezTo>
                <a:cubicBezTo>
                  <a:pt x="312" y="1566"/>
                  <a:pt x="313" y="1564"/>
                  <a:pt x="313" y="1563"/>
                </a:cubicBezTo>
                <a:cubicBezTo>
                  <a:pt x="313" y="1560"/>
                  <a:pt x="315" y="1561"/>
                  <a:pt x="316" y="1560"/>
                </a:cubicBezTo>
                <a:cubicBezTo>
                  <a:pt x="318" y="1559"/>
                  <a:pt x="322" y="1558"/>
                  <a:pt x="324" y="1558"/>
                </a:cubicBezTo>
                <a:cubicBezTo>
                  <a:pt x="327" y="1553"/>
                  <a:pt x="332" y="1550"/>
                  <a:pt x="334" y="1545"/>
                </a:cubicBezTo>
                <a:cubicBezTo>
                  <a:pt x="337" y="1542"/>
                  <a:pt x="340" y="1539"/>
                  <a:pt x="342" y="1535"/>
                </a:cubicBezTo>
                <a:cubicBezTo>
                  <a:pt x="346" y="1535"/>
                  <a:pt x="350" y="1536"/>
                  <a:pt x="352" y="1534"/>
                </a:cubicBezTo>
                <a:cubicBezTo>
                  <a:pt x="353" y="1533"/>
                  <a:pt x="354" y="1532"/>
                  <a:pt x="353" y="1531"/>
                </a:cubicBezTo>
                <a:cubicBezTo>
                  <a:pt x="354" y="1531"/>
                  <a:pt x="356" y="1532"/>
                  <a:pt x="356" y="1531"/>
                </a:cubicBezTo>
                <a:cubicBezTo>
                  <a:pt x="358" y="1525"/>
                  <a:pt x="362" y="1520"/>
                  <a:pt x="367" y="1518"/>
                </a:cubicBezTo>
                <a:cubicBezTo>
                  <a:pt x="371" y="1516"/>
                  <a:pt x="372" y="1508"/>
                  <a:pt x="368" y="1505"/>
                </a:cubicBezTo>
                <a:cubicBezTo>
                  <a:pt x="371" y="1503"/>
                  <a:pt x="373" y="1501"/>
                  <a:pt x="376" y="1500"/>
                </a:cubicBezTo>
                <a:cubicBezTo>
                  <a:pt x="377" y="1502"/>
                  <a:pt x="378" y="1501"/>
                  <a:pt x="379" y="1501"/>
                </a:cubicBezTo>
                <a:cubicBezTo>
                  <a:pt x="380" y="1502"/>
                  <a:pt x="381" y="1502"/>
                  <a:pt x="381" y="1503"/>
                </a:cubicBezTo>
                <a:cubicBezTo>
                  <a:pt x="383" y="1503"/>
                  <a:pt x="385" y="1504"/>
                  <a:pt x="386" y="1504"/>
                </a:cubicBezTo>
                <a:cubicBezTo>
                  <a:pt x="388" y="1503"/>
                  <a:pt x="390" y="1500"/>
                  <a:pt x="391" y="1499"/>
                </a:cubicBezTo>
                <a:cubicBezTo>
                  <a:pt x="393" y="1498"/>
                  <a:pt x="394" y="1499"/>
                  <a:pt x="394" y="1500"/>
                </a:cubicBezTo>
                <a:cubicBezTo>
                  <a:pt x="395" y="1501"/>
                  <a:pt x="396" y="1502"/>
                  <a:pt x="396" y="1501"/>
                </a:cubicBezTo>
                <a:cubicBezTo>
                  <a:pt x="407" y="1494"/>
                  <a:pt x="407" y="1494"/>
                  <a:pt x="407" y="1494"/>
                </a:cubicBezTo>
                <a:cubicBezTo>
                  <a:pt x="409" y="1492"/>
                  <a:pt x="408" y="1489"/>
                  <a:pt x="410" y="1487"/>
                </a:cubicBezTo>
                <a:cubicBezTo>
                  <a:pt x="411" y="1485"/>
                  <a:pt x="414" y="1486"/>
                  <a:pt x="415" y="1488"/>
                </a:cubicBezTo>
                <a:cubicBezTo>
                  <a:pt x="416" y="1489"/>
                  <a:pt x="418" y="1489"/>
                  <a:pt x="419" y="1488"/>
                </a:cubicBezTo>
                <a:cubicBezTo>
                  <a:pt x="427" y="1483"/>
                  <a:pt x="434" y="1477"/>
                  <a:pt x="438" y="1469"/>
                </a:cubicBezTo>
                <a:cubicBezTo>
                  <a:pt x="443" y="1472"/>
                  <a:pt x="450" y="1471"/>
                  <a:pt x="452" y="1467"/>
                </a:cubicBezTo>
                <a:cubicBezTo>
                  <a:pt x="453" y="1468"/>
                  <a:pt x="454" y="1466"/>
                  <a:pt x="455" y="1466"/>
                </a:cubicBezTo>
                <a:cubicBezTo>
                  <a:pt x="458" y="1462"/>
                  <a:pt x="462" y="1460"/>
                  <a:pt x="465" y="1456"/>
                </a:cubicBezTo>
                <a:cubicBezTo>
                  <a:pt x="466" y="1457"/>
                  <a:pt x="468" y="1457"/>
                  <a:pt x="469" y="1458"/>
                </a:cubicBezTo>
                <a:cubicBezTo>
                  <a:pt x="468" y="1457"/>
                  <a:pt x="468" y="1456"/>
                  <a:pt x="470" y="1456"/>
                </a:cubicBezTo>
                <a:cubicBezTo>
                  <a:pt x="471" y="1455"/>
                  <a:pt x="472" y="1455"/>
                  <a:pt x="473" y="1453"/>
                </a:cubicBezTo>
                <a:cubicBezTo>
                  <a:pt x="474" y="1453"/>
                  <a:pt x="475" y="1451"/>
                  <a:pt x="476" y="1452"/>
                </a:cubicBezTo>
                <a:cubicBezTo>
                  <a:pt x="476" y="1452"/>
                  <a:pt x="477" y="1454"/>
                  <a:pt x="477" y="1453"/>
                </a:cubicBezTo>
                <a:cubicBezTo>
                  <a:pt x="480" y="1452"/>
                  <a:pt x="483" y="1452"/>
                  <a:pt x="487" y="1452"/>
                </a:cubicBezTo>
                <a:cubicBezTo>
                  <a:pt x="490" y="1447"/>
                  <a:pt x="497" y="1445"/>
                  <a:pt x="503" y="1443"/>
                </a:cubicBezTo>
                <a:cubicBezTo>
                  <a:pt x="503" y="1445"/>
                  <a:pt x="501" y="1447"/>
                  <a:pt x="501" y="1448"/>
                </a:cubicBezTo>
                <a:cubicBezTo>
                  <a:pt x="502" y="1449"/>
                  <a:pt x="503" y="1450"/>
                  <a:pt x="504" y="1450"/>
                </a:cubicBezTo>
                <a:cubicBezTo>
                  <a:pt x="504" y="1447"/>
                  <a:pt x="504" y="1445"/>
                  <a:pt x="505" y="1442"/>
                </a:cubicBezTo>
                <a:cubicBezTo>
                  <a:pt x="506" y="1441"/>
                  <a:pt x="509" y="1441"/>
                  <a:pt x="510" y="1444"/>
                </a:cubicBezTo>
                <a:cubicBezTo>
                  <a:pt x="510" y="1444"/>
                  <a:pt x="512" y="1443"/>
                  <a:pt x="513" y="1443"/>
                </a:cubicBezTo>
                <a:cubicBezTo>
                  <a:pt x="513" y="1443"/>
                  <a:pt x="512" y="1441"/>
                  <a:pt x="514" y="1442"/>
                </a:cubicBezTo>
                <a:cubicBezTo>
                  <a:pt x="515" y="1442"/>
                  <a:pt x="516" y="1443"/>
                  <a:pt x="517" y="1442"/>
                </a:cubicBezTo>
                <a:cubicBezTo>
                  <a:pt x="519" y="1441"/>
                  <a:pt x="521" y="1441"/>
                  <a:pt x="524" y="1440"/>
                </a:cubicBezTo>
                <a:cubicBezTo>
                  <a:pt x="523" y="1439"/>
                  <a:pt x="523" y="1438"/>
                  <a:pt x="524" y="1438"/>
                </a:cubicBezTo>
                <a:cubicBezTo>
                  <a:pt x="525" y="1435"/>
                  <a:pt x="527" y="1436"/>
                  <a:pt x="529" y="1436"/>
                </a:cubicBezTo>
                <a:cubicBezTo>
                  <a:pt x="535" y="1434"/>
                  <a:pt x="540" y="1432"/>
                  <a:pt x="547" y="1431"/>
                </a:cubicBezTo>
                <a:cubicBezTo>
                  <a:pt x="548" y="1431"/>
                  <a:pt x="551" y="1431"/>
                  <a:pt x="552" y="1431"/>
                </a:cubicBezTo>
                <a:cubicBezTo>
                  <a:pt x="552" y="1431"/>
                  <a:pt x="553" y="1433"/>
                  <a:pt x="554" y="1432"/>
                </a:cubicBezTo>
                <a:cubicBezTo>
                  <a:pt x="555" y="1431"/>
                  <a:pt x="555" y="1431"/>
                  <a:pt x="556" y="1431"/>
                </a:cubicBezTo>
                <a:cubicBezTo>
                  <a:pt x="556" y="1431"/>
                  <a:pt x="556" y="1433"/>
                  <a:pt x="558" y="1433"/>
                </a:cubicBezTo>
                <a:cubicBezTo>
                  <a:pt x="559" y="1433"/>
                  <a:pt x="559" y="1430"/>
                  <a:pt x="559" y="1429"/>
                </a:cubicBezTo>
                <a:cubicBezTo>
                  <a:pt x="560" y="1429"/>
                  <a:pt x="561" y="1429"/>
                  <a:pt x="561" y="1429"/>
                </a:cubicBezTo>
                <a:cubicBezTo>
                  <a:pt x="560" y="1430"/>
                  <a:pt x="561" y="1431"/>
                  <a:pt x="561" y="1432"/>
                </a:cubicBezTo>
                <a:cubicBezTo>
                  <a:pt x="563" y="1431"/>
                  <a:pt x="562" y="1428"/>
                  <a:pt x="563" y="1428"/>
                </a:cubicBezTo>
                <a:cubicBezTo>
                  <a:pt x="571" y="1428"/>
                  <a:pt x="575" y="1426"/>
                  <a:pt x="580" y="1424"/>
                </a:cubicBezTo>
                <a:cubicBezTo>
                  <a:pt x="586" y="1421"/>
                  <a:pt x="592" y="1416"/>
                  <a:pt x="599" y="1413"/>
                </a:cubicBezTo>
                <a:cubicBezTo>
                  <a:pt x="602" y="1410"/>
                  <a:pt x="607" y="1406"/>
                  <a:pt x="612" y="1406"/>
                </a:cubicBezTo>
                <a:cubicBezTo>
                  <a:pt x="626" y="1397"/>
                  <a:pt x="626" y="1397"/>
                  <a:pt x="626" y="1397"/>
                </a:cubicBezTo>
                <a:cubicBezTo>
                  <a:pt x="627" y="1396"/>
                  <a:pt x="627" y="1395"/>
                  <a:pt x="627" y="1394"/>
                </a:cubicBezTo>
                <a:cubicBezTo>
                  <a:pt x="627" y="1395"/>
                  <a:pt x="626" y="1395"/>
                  <a:pt x="626" y="1395"/>
                </a:cubicBezTo>
                <a:cubicBezTo>
                  <a:pt x="626" y="1395"/>
                  <a:pt x="627" y="1395"/>
                  <a:pt x="627" y="1394"/>
                </a:cubicBezTo>
                <a:cubicBezTo>
                  <a:pt x="627" y="1390"/>
                  <a:pt x="627" y="1390"/>
                  <a:pt x="627" y="1390"/>
                </a:cubicBezTo>
                <a:cubicBezTo>
                  <a:pt x="631" y="1389"/>
                  <a:pt x="634" y="1391"/>
                  <a:pt x="636" y="1392"/>
                </a:cubicBezTo>
                <a:cubicBezTo>
                  <a:pt x="639" y="1391"/>
                  <a:pt x="641" y="1389"/>
                  <a:pt x="643" y="1387"/>
                </a:cubicBezTo>
                <a:cubicBezTo>
                  <a:pt x="647" y="1389"/>
                  <a:pt x="650" y="1385"/>
                  <a:pt x="651" y="1383"/>
                </a:cubicBezTo>
                <a:cubicBezTo>
                  <a:pt x="650" y="1381"/>
                  <a:pt x="654" y="1383"/>
                  <a:pt x="654" y="1382"/>
                </a:cubicBezTo>
                <a:cubicBezTo>
                  <a:pt x="658" y="1380"/>
                  <a:pt x="660" y="1377"/>
                  <a:pt x="664" y="1374"/>
                </a:cubicBezTo>
                <a:cubicBezTo>
                  <a:pt x="664" y="1372"/>
                  <a:pt x="661" y="1370"/>
                  <a:pt x="660" y="1369"/>
                </a:cubicBezTo>
                <a:cubicBezTo>
                  <a:pt x="660" y="1367"/>
                  <a:pt x="661" y="1365"/>
                  <a:pt x="663" y="1365"/>
                </a:cubicBezTo>
                <a:cubicBezTo>
                  <a:pt x="673" y="1365"/>
                  <a:pt x="683" y="1365"/>
                  <a:pt x="691" y="1367"/>
                </a:cubicBezTo>
                <a:cubicBezTo>
                  <a:pt x="691" y="1368"/>
                  <a:pt x="691" y="1369"/>
                  <a:pt x="692" y="1370"/>
                </a:cubicBezTo>
                <a:cubicBezTo>
                  <a:pt x="694" y="1371"/>
                  <a:pt x="697" y="1369"/>
                  <a:pt x="697" y="1370"/>
                </a:cubicBezTo>
                <a:cubicBezTo>
                  <a:pt x="699" y="1373"/>
                  <a:pt x="702" y="1372"/>
                  <a:pt x="704" y="1372"/>
                </a:cubicBezTo>
                <a:cubicBezTo>
                  <a:pt x="707" y="1371"/>
                  <a:pt x="710" y="1371"/>
                  <a:pt x="712" y="1369"/>
                </a:cubicBezTo>
                <a:cubicBezTo>
                  <a:pt x="713" y="1368"/>
                  <a:pt x="712" y="1366"/>
                  <a:pt x="714" y="1366"/>
                </a:cubicBezTo>
                <a:cubicBezTo>
                  <a:pt x="715" y="1365"/>
                  <a:pt x="716" y="1365"/>
                  <a:pt x="717" y="1366"/>
                </a:cubicBezTo>
                <a:cubicBezTo>
                  <a:pt x="718" y="1366"/>
                  <a:pt x="718" y="1368"/>
                  <a:pt x="718" y="1368"/>
                </a:cubicBezTo>
                <a:cubicBezTo>
                  <a:pt x="720" y="1370"/>
                  <a:pt x="720" y="1369"/>
                  <a:pt x="720" y="1368"/>
                </a:cubicBezTo>
                <a:cubicBezTo>
                  <a:pt x="720" y="1366"/>
                  <a:pt x="722" y="1365"/>
                  <a:pt x="724" y="1365"/>
                </a:cubicBezTo>
                <a:cubicBezTo>
                  <a:pt x="728" y="1364"/>
                  <a:pt x="731" y="1362"/>
                  <a:pt x="733" y="1359"/>
                </a:cubicBezTo>
                <a:cubicBezTo>
                  <a:pt x="737" y="1351"/>
                  <a:pt x="739" y="1340"/>
                  <a:pt x="744" y="1333"/>
                </a:cubicBezTo>
                <a:cubicBezTo>
                  <a:pt x="746" y="1330"/>
                  <a:pt x="749" y="1329"/>
                  <a:pt x="752" y="1327"/>
                </a:cubicBezTo>
                <a:cubicBezTo>
                  <a:pt x="751" y="1325"/>
                  <a:pt x="751" y="1323"/>
                  <a:pt x="751" y="1322"/>
                </a:cubicBezTo>
                <a:cubicBezTo>
                  <a:pt x="753" y="1318"/>
                  <a:pt x="755" y="1315"/>
                  <a:pt x="759" y="1313"/>
                </a:cubicBezTo>
                <a:cubicBezTo>
                  <a:pt x="762" y="1304"/>
                  <a:pt x="771" y="1299"/>
                  <a:pt x="778" y="1294"/>
                </a:cubicBezTo>
                <a:cubicBezTo>
                  <a:pt x="784" y="1290"/>
                  <a:pt x="791" y="1289"/>
                  <a:pt x="800" y="1287"/>
                </a:cubicBezTo>
                <a:cubicBezTo>
                  <a:pt x="800" y="1287"/>
                  <a:pt x="803" y="1286"/>
                  <a:pt x="802" y="1284"/>
                </a:cubicBezTo>
                <a:cubicBezTo>
                  <a:pt x="805" y="1284"/>
                  <a:pt x="808" y="1284"/>
                  <a:pt x="810" y="1283"/>
                </a:cubicBezTo>
                <a:cubicBezTo>
                  <a:pt x="810" y="1281"/>
                  <a:pt x="810" y="1279"/>
                  <a:pt x="810" y="1277"/>
                </a:cubicBezTo>
                <a:cubicBezTo>
                  <a:pt x="811" y="1276"/>
                  <a:pt x="815" y="1274"/>
                  <a:pt x="814" y="1273"/>
                </a:cubicBezTo>
                <a:cubicBezTo>
                  <a:pt x="812" y="1271"/>
                  <a:pt x="812" y="1267"/>
                  <a:pt x="814" y="1264"/>
                </a:cubicBezTo>
                <a:cubicBezTo>
                  <a:pt x="813" y="1264"/>
                  <a:pt x="811" y="1264"/>
                  <a:pt x="811" y="1264"/>
                </a:cubicBezTo>
                <a:cubicBezTo>
                  <a:pt x="812" y="1263"/>
                  <a:pt x="813" y="1263"/>
                  <a:pt x="814" y="1262"/>
                </a:cubicBezTo>
                <a:cubicBezTo>
                  <a:pt x="813" y="1260"/>
                  <a:pt x="812" y="1259"/>
                  <a:pt x="810" y="1258"/>
                </a:cubicBezTo>
                <a:cubicBezTo>
                  <a:pt x="810" y="1259"/>
                  <a:pt x="809" y="1259"/>
                  <a:pt x="808" y="1258"/>
                </a:cubicBezTo>
                <a:cubicBezTo>
                  <a:pt x="807" y="1257"/>
                  <a:pt x="809" y="1257"/>
                  <a:pt x="808" y="1256"/>
                </a:cubicBezTo>
                <a:cubicBezTo>
                  <a:pt x="807" y="1257"/>
                  <a:pt x="805" y="1255"/>
                  <a:pt x="805" y="1254"/>
                </a:cubicBezTo>
                <a:cubicBezTo>
                  <a:pt x="804" y="1254"/>
                  <a:pt x="803" y="1252"/>
                  <a:pt x="803" y="1250"/>
                </a:cubicBezTo>
                <a:cubicBezTo>
                  <a:pt x="804" y="1249"/>
                  <a:pt x="804" y="1247"/>
                  <a:pt x="802" y="1247"/>
                </a:cubicBezTo>
                <a:cubicBezTo>
                  <a:pt x="795" y="1248"/>
                  <a:pt x="792" y="1242"/>
                  <a:pt x="789" y="1239"/>
                </a:cubicBezTo>
                <a:cubicBezTo>
                  <a:pt x="788" y="1238"/>
                  <a:pt x="785" y="1238"/>
                  <a:pt x="784" y="1238"/>
                </a:cubicBezTo>
                <a:cubicBezTo>
                  <a:pt x="782" y="1241"/>
                  <a:pt x="779" y="1243"/>
                  <a:pt x="778" y="1246"/>
                </a:cubicBezTo>
                <a:cubicBezTo>
                  <a:pt x="777" y="1247"/>
                  <a:pt x="778" y="1249"/>
                  <a:pt x="778" y="1249"/>
                </a:cubicBezTo>
                <a:cubicBezTo>
                  <a:pt x="776" y="1251"/>
                  <a:pt x="773" y="1254"/>
                  <a:pt x="770" y="1254"/>
                </a:cubicBezTo>
                <a:cubicBezTo>
                  <a:pt x="769" y="1254"/>
                  <a:pt x="768" y="1252"/>
                  <a:pt x="769" y="1251"/>
                </a:cubicBezTo>
                <a:cubicBezTo>
                  <a:pt x="774" y="1246"/>
                  <a:pt x="781" y="1242"/>
                  <a:pt x="784" y="1234"/>
                </a:cubicBezTo>
                <a:cubicBezTo>
                  <a:pt x="785" y="1232"/>
                  <a:pt x="784" y="1230"/>
                  <a:pt x="783" y="1229"/>
                </a:cubicBezTo>
                <a:cubicBezTo>
                  <a:pt x="775" y="1221"/>
                  <a:pt x="775" y="1221"/>
                  <a:pt x="775" y="1221"/>
                </a:cubicBezTo>
                <a:cubicBezTo>
                  <a:pt x="768" y="1210"/>
                  <a:pt x="759" y="1200"/>
                  <a:pt x="751" y="1189"/>
                </a:cubicBezTo>
                <a:cubicBezTo>
                  <a:pt x="750" y="1189"/>
                  <a:pt x="752" y="1188"/>
                  <a:pt x="752" y="1188"/>
                </a:cubicBezTo>
                <a:cubicBezTo>
                  <a:pt x="749" y="1180"/>
                  <a:pt x="744" y="1175"/>
                  <a:pt x="739" y="1171"/>
                </a:cubicBezTo>
                <a:cubicBezTo>
                  <a:pt x="738" y="1169"/>
                  <a:pt x="737" y="1167"/>
                  <a:pt x="737" y="1166"/>
                </a:cubicBezTo>
                <a:cubicBezTo>
                  <a:pt x="742" y="1162"/>
                  <a:pt x="746" y="1158"/>
                  <a:pt x="749" y="1153"/>
                </a:cubicBezTo>
                <a:cubicBezTo>
                  <a:pt x="760" y="1143"/>
                  <a:pt x="760" y="1143"/>
                  <a:pt x="760" y="1143"/>
                </a:cubicBezTo>
                <a:cubicBezTo>
                  <a:pt x="761" y="1142"/>
                  <a:pt x="762" y="1144"/>
                  <a:pt x="762" y="1145"/>
                </a:cubicBezTo>
                <a:cubicBezTo>
                  <a:pt x="763" y="1147"/>
                  <a:pt x="764" y="1149"/>
                  <a:pt x="766" y="1150"/>
                </a:cubicBezTo>
                <a:cubicBezTo>
                  <a:pt x="770" y="1151"/>
                  <a:pt x="775" y="1153"/>
                  <a:pt x="778" y="1156"/>
                </a:cubicBezTo>
                <a:cubicBezTo>
                  <a:pt x="780" y="1157"/>
                  <a:pt x="777" y="1159"/>
                  <a:pt x="778" y="1160"/>
                </a:cubicBezTo>
                <a:cubicBezTo>
                  <a:pt x="780" y="1161"/>
                  <a:pt x="778" y="1163"/>
                  <a:pt x="780" y="1163"/>
                </a:cubicBezTo>
                <a:cubicBezTo>
                  <a:pt x="781" y="1163"/>
                  <a:pt x="781" y="1162"/>
                  <a:pt x="782" y="1161"/>
                </a:cubicBezTo>
                <a:cubicBezTo>
                  <a:pt x="783" y="1162"/>
                  <a:pt x="784" y="1162"/>
                  <a:pt x="785" y="1162"/>
                </a:cubicBezTo>
                <a:cubicBezTo>
                  <a:pt x="785" y="1164"/>
                  <a:pt x="784" y="1165"/>
                  <a:pt x="784" y="1167"/>
                </a:cubicBezTo>
                <a:cubicBezTo>
                  <a:pt x="785" y="1167"/>
                  <a:pt x="785" y="1167"/>
                  <a:pt x="784" y="1168"/>
                </a:cubicBezTo>
                <a:cubicBezTo>
                  <a:pt x="783" y="1168"/>
                  <a:pt x="782" y="1169"/>
                  <a:pt x="782" y="1170"/>
                </a:cubicBezTo>
                <a:cubicBezTo>
                  <a:pt x="782" y="1173"/>
                  <a:pt x="782" y="1176"/>
                  <a:pt x="782" y="1179"/>
                </a:cubicBezTo>
                <a:cubicBezTo>
                  <a:pt x="785" y="1180"/>
                  <a:pt x="788" y="1180"/>
                  <a:pt x="792" y="1180"/>
                </a:cubicBezTo>
                <a:cubicBezTo>
                  <a:pt x="794" y="1184"/>
                  <a:pt x="794" y="1188"/>
                  <a:pt x="796" y="1192"/>
                </a:cubicBezTo>
                <a:cubicBezTo>
                  <a:pt x="803" y="1197"/>
                  <a:pt x="809" y="1204"/>
                  <a:pt x="815" y="1210"/>
                </a:cubicBezTo>
                <a:cubicBezTo>
                  <a:pt x="819" y="1212"/>
                  <a:pt x="824" y="1213"/>
                  <a:pt x="828" y="1214"/>
                </a:cubicBezTo>
                <a:cubicBezTo>
                  <a:pt x="829" y="1214"/>
                  <a:pt x="829" y="1215"/>
                  <a:pt x="829" y="1216"/>
                </a:cubicBezTo>
                <a:cubicBezTo>
                  <a:pt x="830" y="1217"/>
                  <a:pt x="831" y="1215"/>
                  <a:pt x="831" y="1215"/>
                </a:cubicBezTo>
                <a:cubicBezTo>
                  <a:pt x="836" y="1214"/>
                  <a:pt x="840" y="1215"/>
                  <a:pt x="844" y="1216"/>
                </a:cubicBezTo>
                <a:cubicBezTo>
                  <a:pt x="845" y="1216"/>
                  <a:pt x="845" y="1218"/>
                  <a:pt x="846" y="1219"/>
                </a:cubicBezTo>
                <a:cubicBezTo>
                  <a:pt x="846" y="1218"/>
                  <a:pt x="846" y="1218"/>
                  <a:pt x="847" y="1218"/>
                </a:cubicBezTo>
                <a:cubicBezTo>
                  <a:pt x="854" y="1219"/>
                  <a:pt x="860" y="1222"/>
                  <a:pt x="866" y="1225"/>
                </a:cubicBezTo>
                <a:cubicBezTo>
                  <a:pt x="866" y="1224"/>
                  <a:pt x="866" y="1223"/>
                  <a:pt x="867" y="1222"/>
                </a:cubicBezTo>
                <a:cubicBezTo>
                  <a:pt x="870" y="1207"/>
                  <a:pt x="870" y="1189"/>
                  <a:pt x="871" y="1171"/>
                </a:cubicBezTo>
                <a:cubicBezTo>
                  <a:pt x="868" y="1158"/>
                  <a:pt x="868" y="1158"/>
                  <a:pt x="868" y="1158"/>
                </a:cubicBezTo>
                <a:cubicBezTo>
                  <a:pt x="864" y="1148"/>
                  <a:pt x="868" y="1138"/>
                  <a:pt x="875" y="1134"/>
                </a:cubicBezTo>
                <a:cubicBezTo>
                  <a:pt x="877" y="1132"/>
                  <a:pt x="880" y="1134"/>
                  <a:pt x="881" y="1133"/>
                </a:cubicBezTo>
                <a:cubicBezTo>
                  <a:pt x="884" y="1132"/>
                  <a:pt x="886" y="1131"/>
                  <a:pt x="888" y="1130"/>
                </a:cubicBezTo>
                <a:cubicBezTo>
                  <a:pt x="889" y="1129"/>
                  <a:pt x="891" y="1126"/>
                  <a:pt x="892" y="1125"/>
                </a:cubicBezTo>
                <a:cubicBezTo>
                  <a:pt x="898" y="1122"/>
                  <a:pt x="894" y="1114"/>
                  <a:pt x="896" y="1109"/>
                </a:cubicBezTo>
                <a:cubicBezTo>
                  <a:pt x="892" y="1096"/>
                  <a:pt x="892" y="1096"/>
                  <a:pt x="892" y="1096"/>
                </a:cubicBezTo>
                <a:cubicBezTo>
                  <a:pt x="891" y="1095"/>
                  <a:pt x="894" y="1093"/>
                  <a:pt x="893" y="1091"/>
                </a:cubicBezTo>
                <a:cubicBezTo>
                  <a:pt x="897" y="1091"/>
                  <a:pt x="900" y="1092"/>
                  <a:pt x="903" y="1089"/>
                </a:cubicBezTo>
                <a:cubicBezTo>
                  <a:pt x="903" y="1089"/>
                  <a:pt x="902" y="1088"/>
                  <a:pt x="901" y="1088"/>
                </a:cubicBezTo>
                <a:cubicBezTo>
                  <a:pt x="900" y="1087"/>
                  <a:pt x="897" y="1088"/>
                  <a:pt x="895" y="1088"/>
                </a:cubicBezTo>
                <a:cubicBezTo>
                  <a:pt x="893" y="1087"/>
                  <a:pt x="890" y="1086"/>
                  <a:pt x="889" y="1083"/>
                </a:cubicBezTo>
                <a:cubicBezTo>
                  <a:pt x="887" y="1083"/>
                  <a:pt x="889" y="1081"/>
                  <a:pt x="891" y="1082"/>
                </a:cubicBezTo>
                <a:cubicBezTo>
                  <a:pt x="894" y="1080"/>
                  <a:pt x="890" y="1077"/>
                  <a:pt x="892" y="1073"/>
                </a:cubicBezTo>
                <a:cubicBezTo>
                  <a:pt x="893" y="1069"/>
                  <a:pt x="888" y="1066"/>
                  <a:pt x="887" y="1060"/>
                </a:cubicBezTo>
                <a:cubicBezTo>
                  <a:pt x="887" y="1059"/>
                  <a:pt x="883" y="1059"/>
                  <a:pt x="881" y="1057"/>
                </a:cubicBezTo>
                <a:cubicBezTo>
                  <a:pt x="879" y="1055"/>
                  <a:pt x="881" y="1054"/>
                  <a:pt x="882" y="1053"/>
                </a:cubicBezTo>
                <a:cubicBezTo>
                  <a:pt x="881" y="1048"/>
                  <a:pt x="877" y="1038"/>
                  <a:pt x="881" y="1033"/>
                </a:cubicBezTo>
                <a:cubicBezTo>
                  <a:pt x="882" y="1032"/>
                  <a:pt x="884" y="1030"/>
                  <a:pt x="886" y="1031"/>
                </a:cubicBezTo>
                <a:cubicBezTo>
                  <a:pt x="888" y="1027"/>
                  <a:pt x="889" y="1023"/>
                  <a:pt x="892" y="1021"/>
                </a:cubicBezTo>
                <a:cubicBezTo>
                  <a:pt x="893" y="1020"/>
                  <a:pt x="897" y="1022"/>
                  <a:pt x="900" y="1024"/>
                </a:cubicBezTo>
                <a:cubicBezTo>
                  <a:pt x="901" y="1026"/>
                  <a:pt x="904" y="1025"/>
                  <a:pt x="905" y="1023"/>
                </a:cubicBezTo>
                <a:cubicBezTo>
                  <a:pt x="907" y="1022"/>
                  <a:pt x="909" y="1024"/>
                  <a:pt x="909" y="1026"/>
                </a:cubicBezTo>
                <a:cubicBezTo>
                  <a:pt x="912" y="1026"/>
                  <a:pt x="914" y="1023"/>
                  <a:pt x="916" y="1024"/>
                </a:cubicBezTo>
                <a:cubicBezTo>
                  <a:pt x="917" y="1020"/>
                  <a:pt x="916" y="1017"/>
                  <a:pt x="914" y="1014"/>
                </a:cubicBezTo>
                <a:cubicBezTo>
                  <a:pt x="917" y="1010"/>
                  <a:pt x="920" y="1005"/>
                  <a:pt x="923" y="1000"/>
                </a:cubicBezTo>
                <a:cubicBezTo>
                  <a:pt x="922" y="999"/>
                  <a:pt x="921" y="997"/>
                  <a:pt x="920" y="995"/>
                </a:cubicBezTo>
                <a:cubicBezTo>
                  <a:pt x="921" y="997"/>
                  <a:pt x="922" y="999"/>
                  <a:pt x="923" y="1000"/>
                </a:cubicBezTo>
                <a:cubicBezTo>
                  <a:pt x="928" y="992"/>
                  <a:pt x="934" y="984"/>
                  <a:pt x="942" y="977"/>
                </a:cubicBezTo>
                <a:cubicBezTo>
                  <a:pt x="941" y="976"/>
                  <a:pt x="939" y="975"/>
                  <a:pt x="939" y="974"/>
                </a:cubicBezTo>
                <a:cubicBezTo>
                  <a:pt x="938" y="973"/>
                  <a:pt x="939" y="972"/>
                  <a:pt x="939" y="971"/>
                </a:cubicBezTo>
                <a:cubicBezTo>
                  <a:pt x="937" y="970"/>
                  <a:pt x="936" y="969"/>
                  <a:pt x="934" y="968"/>
                </a:cubicBezTo>
                <a:cubicBezTo>
                  <a:pt x="936" y="969"/>
                  <a:pt x="937" y="970"/>
                  <a:pt x="939" y="971"/>
                </a:cubicBezTo>
                <a:cubicBezTo>
                  <a:pt x="939" y="971"/>
                  <a:pt x="940" y="971"/>
                  <a:pt x="940" y="971"/>
                </a:cubicBezTo>
                <a:cubicBezTo>
                  <a:pt x="944" y="972"/>
                  <a:pt x="949" y="975"/>
                  <a:pt x="954" y="974"/>
                </a:cubicBezTo>
                <a:cubicBezTo>
                  <a:pt x="964" y="972"/>
                  <a:pt x="974" y="970"/>
                  <a:pt x="982" y="966"/>
                </a:cubicBezTo>
                <a:cubicBezTo>
                  <a:pt x="985" y="965"/>
                  <a:pt x="989" y="963"/>
                  <a:pt x="993" y="965"/>
                </a:cubicBezTo>
                <a:cubicBezTo>
                  <a:pt x="995" y="967"/>
                  <a:pt x="999" y="973"/>
                  <a:pt x="1003" y="973"/>
                </a:cubicBezTo>
                <a:cubicBezTo>
                  <a:pt x="1003" y="970"/>
                  <a:pt x="1003" y="964"/>
                  <a:pt x="1003" y="962"/>
                </a:cubicBezTo>
                <a:cubicBezTo>
                  <a:pt x="1003" y="960"/>
                  <a:pt x="1003" y="956"/>
                  <a:pt x="1005" y="955"/>
                </a:cubicBezTo>
                <a:cubicBezTo>
                  <a:pt x="1011" y="953"/>
                  <a:pt x="1016" y="951"/>
                  <a:pt x="1019" y="946"/>
                </a:cubicBezTo>
                <a:cubicBezTo>
                  <a:pt x="1024" y="946"/>
                  <a:pt x="1027" y="945"/>
                  <a:pt x="1031" y="944"/>
                </a:cubicBezTo>
                <a:cubicBezTo>
                  <a:pt x="1035" y="944"/>
                  <a:pt x="1039" y="947"/>
                  <a:pt x="1042" y="946"/>
                </a:cubicBezTo>
                <a:cubicBezTo>
                  <a:pt x="1045" y="946"/>
                  <a:pt x="1041" y="938"/>
                  <a:pt x="1043" y="937"/>
                </a:cubicBezTo>
                <a:cubicBezTo>
                  <a:pt x="1054" y="927"/>
                  <a:pt x="1054" y="927"/>
                  <a:pt x="1054" y="927"/>
                </a:cubicBezTo>
                <a:cubicBezTo>
                  <a:pt x="1059" y="917"/>
                  <a:pt x="1065" y="908"/>
                  <a:pt x="1070" y="899"/>
                </a:cubicBezTo>
                <a:cubicBezTo>
                  <a:pt x="1071" y="890"/>
                  <a:pt x="1071" y="882"/>
                  <a:pt x="1073" y="876"/>
                </a:cubicBezTo>
                <a:cubicBezTo>
                  <a:pt x="1077" y="876"/>
                  <a:pt x="1080" y="875"/>
                  <a:pt x="1082" y="877"/>
                </a:cubicBezTo>
                <a:cubicBezTo>
                  <a:pt x="1090" y="884"/>
                  <a:pt x="1097" y="892"/>
                  <a:pt x="1104" y="900"/>
                </a:cubicBezTo>
                <a:cubicBezTo>
                  <a:pt x="1107" y="902"/>
                  <a:pt x="1114" y="899"/>
                  <a:pt x="1116" y="900"/>
                </a:cubicBezTo>
                <a:cubicBezTo>
                  <a:pt x="1114" y="903"/>
                  <a:pt x="1115" y="909"/>
                  <a:pt x="1118" y="907"/>
                </a:cubicBezTo>
                <a:cubicBezTo>
                  <a:pt x="1121" y="906"/>
                  <a:pt x="1129" y="903"/>
                  <a:pt x="1136" y="907"/>
                </a:cubicBezTo>
                <a:cubicBezTo>
                  <a:pt x="1136" y="907"/>
                  <a:pt x="1139" y="910"/>
                  <a:pt x="1140" y="911"/>
                </a:cubicBezTo>
                <a:cubicBezTo>
                  <a:pt x="1146" y="914"/>
                  <a:pt x="1154" y="915"/>
                  <a:pt x="1159" y="918"/>
                </a:cubicBezTo>
                <a:cubicBezTo>
                  <a:pt x="1160" y="919"/>
                  <a:pt x="1161" y="920"/>
                  <a:pt x="1161" y="921"/>
                </a:cubicBezTo>
                <a:cubicBezTo>
                  <a:pt x="1163" y="921"/>
                  <a:pt x="1171" y="920"/>
                  <a:pt x="1172" y="921"/>
                </a:cubicBezTo>
                <a:cubicBezTo>
                  <a:pt x="1174" y="926"/>
                  <a:pt x="1180" y="928"/>
                  <a:pt x="1189" y="928"/>
                </a:cubicBezTo>
                <a:cubicBezTo>
                  <a:pt x="1191" y="925"/>
                  <a:pt x="1193" y="921"/>
                  <a:pt x="1195" y="916"/>
                </a:cubicBezTo>
                <a:cubicBezTo>
                  <a:pt x="1186" y="905"/>
                  <a:pt x="1186" y="905"/>
                  <a:pt x="1186" y="905"/>
                </a:cubicBezTo>
                <a:cubicBezTo>
                  <a:pt x="1185" y="904"/>
                  <a:pt x="1189" y="900"/>
                  <a:pt x="1191" y="898"/>
                </a:cubicBezTo>
                <a:cubicBezTo>
                  <a:pt x="1191" y="898"/>
                  <a:pt x="1191" y="897"/>
                  <a:pt x="1192" y="897"/>
                </a:cubicBezTo>
                <a:cubicBezTo>
                  <a:pt x="1194" y="892"/>
                  <a:pt x="1198" y="888"/>
                  <a:pt x="1202" y="885"/>
                </a:cubicBezTo>
                <a:cubicBezTo>
                  <a:pt x="1205" y="883"/>
                  <a:pt x="1205" y="879"/>
                  <a:pt x="1206" y="876"/>
                </a:cubicBezTo>
                <a:cubicBezTo>
                  <a:pt x="1207" y="873"/>
                  <a:pt x="1209" y="871"/>
                  <a:pt x="1211" y="869"/>
                </a:cubicBezTo>
                <a:cubicBezTo>
                  <a:pt x="1214" y="868"/>
                  <a:pt x="1219" y="870"/>
                  <a:pt x="1220" y="865"/>
                </a:cubicBezTo>
                <a:cubicBezTo>
                  <a:pt x="1221" y="855"/>
                  <a:pt x="1222" y="845"/>
                  <a:pt x="1225" y="836"/>
                </a:cubicBezTo>
                <a:cubicBezTo>
                  <a:pt x="1229" y="823"/>
                  <a:pt x="1235" y="810"/>
                  <a:pt x="1239" y="796"/>
                </a:cubicBezTo>
                <a:cubicBezTo>
                  <a:pt x="1242" y="742"/>
                  <a:pt x="1242" y="742"/>
                  <a:pt x="1242" y="742"/>
                </a:cubicBezTo>
                <a:cubicBezTo>
                  <a:pt x="1242" y="740"/>
                  <a:pt x="1245" y="738"/>
                  <a:pt x="1245" y="736"/>
                </a:cubicBezTo>
                <a:cubicBezTo>
                  <a:pt x="1244" y="733"/>
                  <a:pt x="1244" y="726"/>
                  <a:pt x="1244" y="726"/>
                </a:cubicBezTo>
                <a:cubicBezTo>
                  <a:pt x="1244" y="709"/>
                  <a:pt x="1243" y="692"/>
                  <a:pt x="1242" y="675"/>
                </a:cubicBezTo>
                <a:cubicBezTo>
                  <a:pt x="1242" y="672"/>
                  <a:pt x="1241" y="668"/>
                  <a:pt x="1241" y="665"/>
                </a:cubicBezTo>
                <a:cubicBezTo>
                  <a:pt x="1237" y="656"/>
                  <a:pt x="1230" y="650"/>
                  <a:pt x="1226" y="642"/>
                </a:cubicBezTo>
                <a:cubicBezTo>
                  <a:pt x="1225" y="638"/>
                  <a:pt x="1225" y="634"/>
                  <a:pt x="1225" y="630"/>
                </a:cubicBezTo>
                <a:cubicBezTo>
                  <a:pt x="1225" y="629"/>
                  <a:pt x="1226" y="624"/>
                  <a:pt x="1226" y="623"/>
                </a:cubicBezTo>
                <a:cubicBezTo>
                  <a:pt x="1227" y="614"/>
                  <a:pt x="1227" y="612"/>
                  <a:pt x="1226" y="608"/>
                </a:cubicBezTo>
                <a:cubicBezTo>
                  <a:pt x="1225" y="606"/>
                  <a:pt x="1224" y="603"/>
                  <a:pt x="1223" y="601"/>
                </a:cubicBezTo>
                <a:cubicBezTo>
                  <a:pt x="1223" y="595"/>
                  <a:pt x="1220" y="590"/>
                  <a:pt x="1216" y="589"/>
                </a:cubicBezTo>
                <a:cubicBezTo>
                  <a:pt x="1215" y="589"/>
                  <a:pt x="1213" y="589"/>
                  <a:pt x="1213" y="589"/>
                </a:cubicBezTo>
                <a:cubicBezTo>
                  <a:pt x="1213" y="585"/>
                  <a:pt x="1213" y="585"/>
                  <a:pt x="1213" y="585"/>
                </a:cubicBezTo>
                <a:cubicBezTo>
                  <a:pt x="1214" y="583"/>
                  <a:pt x="1215" y="581"/>
                  <a:pt x="1216" y="579"/>
                </a:cubicBezTo>
                <a:cubicBezTo>
                  <a:pt x="1217" y="580"/>
                  <a:pt x="1217" y="580"/>
                  <a:pt x="1217" y="580"/>
                </a:cubicBezTo>
                <a:cubicBezTo>
                  <a:pt x="1226" y="569"/>
                  <a:pt x="1226" y="569"/>
                  <a:pt x="1226" y="569"/>
                </a:cubicBezTo>
                <a:cubicBezTo>
                  <a:pt x="1225" y="561"/>
                  <a:pt x="1225" y="561"/>
                  <a:pt x="1225" y="561"/>
                </a:cubicBezTo>
                <a:cubicBezTo>
                  <a:pt x="1233" y="558"/>
                  <a:pt x="1233" y="558"/>
                  <a:pt x="1233" y="558"/>
                </a:cubicBezTo>
                <a:cubicBezTo>
                  <a:pt x="1241" y="547"/>
                  <a:pt x="1241" y="547"/>
                  <a:pt x="1241" y="547"/>
                </a:cubicBezTo>
                <a:cubicBezTo>
                  <a:pt x="1244" y="547"/>
                  <a:pt x="1244" y="547"/>
                  <a:pt x="1244" y="547"/>
                </a:cubicBezTo>
                <a:cubicBezTo>
                  <a:pt x="1281" y="547"/>
                  <a:pt x="1281" y="547"/>
                  <a:pt x="1281" y="547"/>
                </a:cubicBezTo>
                <a:cubicBezTo>
                  <a:pt x="1281" y="535"/>
                  <a:pt x="1281" y="535"/>
                  <a:pt x="1281" y="535"/>
                </a:cubicBezTo>
                <a:cubicBezTo>
                  <a:pt x="1290" y="529"/>
                  <a:pt x="1290" y="529"/>
                  <a:pt x="1290" y="529"/>
                </a:cubicBezTo>
                <a:cubicBezTo>
                  <a:pt x="1303" y="521"/>
                  <a:pt x="1303" y="521"/>
                  <a:pt x="1303" y="521"/>
                </a:cubicBezTo>
                <a:cubicBezTo>
                  <a:pt x="1303" y="521"/>
                  <a:pt x="1318" y="511"/>
                  <a:pt x="1318" y="510"/>
                </a:cubicBezTo>
                <a:cubicBezTo>
                  <a:pt x="1319" y="510"/>
                  <a:pt x="1327" y="501"/>
                  <a:pt x="1327" y="501"/>
                </a:cubicBezTo>
                <a:cubicBezTo>
                  <a:pt x="1329" y="497"/>
                  <a:pt x="1329" y="497"/>
                  <a:pt x="1329" y="497"/>
                </a:cubicBezTo>
                <a:cubicBezTo>
                  <a:pt x="1339" y="493"/>
                  <a:pt x="1339" y="493"/>
                  <a:pt x="1339" y="493"/>
                </a:cubicBezTo>
                <a:cubicBezTo>
                  <a:pt x="1347" y="482"/>
                  <a:pt x="1347" y="482"/>
                  <a:pt x="1347" y="482"/>
                </a:cubicBezTo>
                <a:cubicBezTo>
                  <a:pt x="1347" y="482"/>
                  <a:pt x="1360" y="458"/>
                  <a:pt x="1363" y="453"/>
                </a:cubicBezTo>
                <a:cubicBezTo>
                  <a:pt x="1365" y="448"/>
                  <a:pt x="1367" y="434"/>
                  <a:pt x="1367" y="434"/>
                </a:cubicBezTo>
                <a:cubicBezTo>
                  <a:pt x="1368" y="421"/>
                  <a:pt x="1368" y="421"/>
                  <a:pt x="1368" y="421"/>
                </a:cubicBezTo>
                <a:cubicBezTo>
                  <a:pt x="1366" y="409"/>
                  <a:pt x="1366" y="409"/>
                  <a:pt x="1366" y="409"/>
                </a:cubicBezTo>
                <a:cubicBezTo>
                  <a:pt x="1366" y="409"/>
                  <a:pt x="1365" y="406"/>
                  <a:pt x="1364" y="406"/>
                </a:cubicBezTo>
                <a:cubicBezTo>
                  <a:pt x="1363" y="406"/>
                  <a:pt x="1360" y="403"/>
                  <a:pt x="1360" y="403"/>
                </a:cubicBezTo>
                <a:cubicBezTo>
                  <a:pt x="1365" y="389"/>
                  <a:pt x="1365" y="389"/>
                  <a:pt x="1365" y="389"/>
                </a:cubicBezTo>
                <a:cubicBezTo>
                  <a:pt x="1362" y="382"/>
                  <a:pt x="1362" y="382"/>
                  <a:pt x="1362" y="382"/>
                </a:cubicBezTo>
                <a:cubicBezTo>
                  <a:pt x="1358" y="373"/>
                  <a:pt x="1353" y="365"/>
                  <a:pt x="1351" y="355"/>
                </a:cubicBezTo>
                <a:cubicBezTo>
                  <a:pt x="1350" y="353"/>
                  <a:pt x="1347" y="351"/>
                  <a:pt x="1345" y="351"/>
                </a:cubicBezTo>
                <a:cubicBezTo>
                  <a:pt x="1336" y="351"/>
                  <a:pt x="1328" y="349"/>
                  <a:pt x="1321" y="347"/>
                </a:cubicBezTo>
                <a:cubicBezTo>
                  <a:pt x="1314" y="346"/>
                  <a:pt x="1305" y="345"/>
                  <a:pt x="1300" y="341"/>
                </a:cubicBezTo>
                <a:cubicBezTo>
                  <a:pt x="1294" y="336"/>
                  <a:pt x="1287" y="329"/>
                  <a:pt x="1275" y="329"/>
                </a:cubicBezTo>
                <a:cubicBezTo>
                  <a:pt x="1240" y="330"/>
                  <a:pt x="1240" y="330"/>
                  <a:pt x="1240" y="330"/>
                </a:cubicBezTo>
                <a:cubicBezTo>
                  <a:pt x="1240" y="330"/>
                  <a:pt x="1225" y="310"/>
                  <a:pt x="1225" y="310"/>
                </a:cubicBezTo>
                <a:cubicBezTo>
                  <a:pt x="1222" y="305"/>
                  <a:pt x="1223" y="296"/>
                  <a:pt x="1224" y="291"/>
                </a:cubicBezTo>
                <a:cubicBezTo>
                  <a:pt x="1224" y="288"/>
                  <a:pt x="1225" y="285"/>
                  <a:pt x="1226" y="282"/>
                </a:cubicBezTo>
                <a:cubicBezTo>
                  <a:pt x="1227" y="280"/>
                  <a:pt x="1229" y="275"/>
                  <a:pt x="1228" y="273"/>
                </a:cubicBezTo>
                <a:cubicBezTo>
                  <a:pt x="1228" y="272"/>
                  <a:pt x="1227" y="270"/>
                  <a:pt x="1226" y="269"/>
                </a:cubicBezTo>
                <a:cubicBezTo>
                  <a:pt x="1223" y="259"/>
                  <a:pt x="1218" y="249"/>
                  <a:pt x="1215" y="239"/>
                </a:cubicBezTo>
                <a:cubicBezTo>
                  <a:pt x="1214" y="237"/>
                  <a:pt x="1214" y="233"/>
                  <a:pt x="1215" y="233"/>
                </a:cubicBezTo>
                <a:cubicBezTo>
                  <a:pt x="1216" y="232"/>
                  <a:pt x="1218" y="233"/>
                  <a:pt x="1219" y="233"/>
                </a:cubicBezTo>
                <a:cubicBezTo>
                  <a:pt x="1221" y="233"/>
                  <a:pt x="1222" y="232"/>
                  <a:pt x="1224" y="232"/>
                </a:cubicBezTo>
                <a:cubicBezTo>
                  <a:pt x="1226" y="230"/>
                  <a:pt x="1229" y="228"/>
                  <a:pt x="1231" y="226"/>
                </a:cubicBezTo>
                <a:cubicBezTo>
                  <a:pt x="1226" y="222"/>
                  <a:pt x="1220" y="221"/>
                  <a:pt x="1216" y="218"/>
                </a:cubicBezTo>
                <a:cubicBezTo>
                  <a:pt x="1217" y="214"/>
                  <a:pt x="1219" y="211"/>
                  <a:pt x="1220" y="208"/>
                </a:cubicBezTo>
                <a:cubicBezTo>
                  <a:pt x="1228" y="196"/>
                  <a:pt x="1228" y="196"/>
                  <a:pt x="1228" y="196"/>
                </a:cubicBezTo>
                <a:cubicBezTo>
                  <a:pt x="1229" y="195"/>
                  <a:pt x="1233" y="194"/>
                  <a:pt x="1235" y="193"/>
                </a:cubicBezTo>
                <a:cubicBezTo>
                  <a:pt x="1245" y="174"/>
                  <a:pt x="1245" y="174"/>
                  <a:pt x="1245" y="174"/>
                </a:cubicBezTo>
                <a:cubicBezTo>
                  <a:pt x="1249" y="170"/>
                  <a:pt x="1272" y="152"/>
                  <a:pt x="1272" y="152"/>
                </a:cubicBezTo>
                <a:cubicBezTo>
                  <a:pt x="1273" y="152"/>
                  <a:pt x="1268" y="146"/>
                  <a:pt x="1268" y="145"/>
                </a:cubicBezTo>
                <a:cubicBezTo>
                  <a:pt x="1277" y="144"/>
                  <a:pt x="1277" y="144"/>
                  <a:pt x="1277" y="144"/>
                </a:cubicBezTo>
                <a:cubicBezTo>
                  <a:pt x="1278" y="142"/>
                  <a:pt x="1277" y="135"/>
                  <a:pt x="1277" y="132"/>
                </a:cubicBezTo>
                <a:cubicBezTo>
                  <a:pt x="1277" y="129"/>
                  <a:pt x="1277" y="127"/>
                  <a:pt x="1277" y="124"/>
                </a:cubicBezTo>
                <a:cubicBezTo>
                  <a:pt x="1276" y="119"/>
                  <a:pt x="1276" y="116"/>
                  <a:pt x="1275" y="111"/>
                </a:cubicBezTo>
                <a:cubicBezTo>
                  <a:pt x="1274" y="106"/>
                  <a:pt x="1272" y="101"/>
                  <a:pt x="1269" y="98"/>
                </a:cubicBezTo>
                <a:cubicBezTo>
                  <a:pt x="1264" y="93"/>
                  <a:pt x="1258" y="89"/>
                  <a:pt x="1250" y="87"/>
                </a:cubicBezTo>
                <a:cubicBezTo>
                  <a:pt x="1250" y="87"/>
                  <a:pt x="1249" y="87"/>
                  <a:pt x="1249" y="86"/>
                </a:cubicBezTo>
                <a:cubicBezTo>
                  <a:pt x="1248" y="87"/>
                  <a:pt x="1248" y="87"/>
                  <a:pt x="1248" y="87"/>
                </a:cubicBezTo>
                <a:cubicBezTo>
                  <a:pt x="1215" y="92"/>
                  <a:pt x="1215" y="92"/>
                  <a:pt x="1215" y="92"/>
                </a:cubicBezTo>
                <a:cubicBezTo>
                  <a:pt x="1211" y="93"/>
                  <a:pt x="1211" y="93"/>
                  <a:pt x="1211" y="93"/>
                </a:cubicBezTo>
                <a:cubicBezTo>
                  <a:pt x="1216" y="102"/>
                  <a:pt x="1216" y="102"/>
                  <a:pt x="1216" y="102"/>
                </a:cubicBezTo>
                <a:cubicBezTo>
                  <a:pt x="1224" y="114"/>
                  <a:pt x="1224" y="114"/>
                  <a:pt x="1224" y="114"/>
                </a:cubicBezTo>
                <a:cubicBezTo>
                  <a:pt x="1204" y="121"/>
                  <a:pt x="1184" y="127"/>
                  <a:pt x="1168" y="138"/>
                </a:cubicBezTo>
                <a:cubicBezTo>
                  <a:pt x="1147" y="138"/>
                  <a:pt x="1147" y="138"/>
                  <a:pt x="1147" y="138"/>
                </a:cubicBezTo>
                <a:cubicBezTo>
                  <a:pt x="1147" y="138"/>
                  <a:pt x="1147" y="137"/>
                  <a:pt x="1146" y="137"/>
                </a:cubicBezTo>
                <a:cubicBezTo>
                  <a:pt x="1142" y="135"/>
                  <a:pt x="1139" y="132"/>
                  <a:pt x="1137" y="129"/>
                </a:cubicBezTo>
                <a:cubicBezTo>
                  <a:pt x="1133" y="124"/>
                  <a:pt x="1131" y="118"/>
                  <a:pt x="1128" y="112"/>
                </a:cubicBezTo>
                <a:cubicBezTo>
                  <a:pt x="1125" y="107"/>
                  <a:pt x="1123" y="101"/>
                  <a:pt x="1117" y="98"/>
                </a:cubicBezTo>
                <a:cubicBezTo>
                  <a:pt x="1112" y="97"/>
                  <a:pt x="1107" y="98"/>
                  <a:pt x="1102" y="98"/>
                </a:cubicBezTo>
                <a:cubicBezTo>
                  <a:pt x="1090" y="98"/>
                  <a:pt x="1081" y="96"/>
                  <a:pt x="1073" y="93"/>
                </a:cubicBezTo>
                <a:cubicBezTo>
                  <a:pt x="1067" y="91"/>
                  <a:pt x="1062" y="89"/>
                  <a:pt x="1058" y="85"/>
                </a:cubicBezTo>
                <a:cubicBezTo>
                  <a:pt x="1042" y="69"/>
                  <a:pt x="1025" y="52"/>
                  <a:pt x="1015" y="28"/>
                </a:cubicBezTo>
                <a:cubicBezTo>
                  <a:pt x="1016" y="25"/>
                  <a:pt x="1016" y="21"/>
                  <a:pt x="1016" y="17"/>
                </a:cubicBezTo>
                <a:cubicBezTo>
                  <a:pt x="1016" y="16"/>
                  <a:pt x="1016" y="15"/>
                  <a:pt x="1015" y="15"/>
                </a:cubicBezTo>
                <a:cubicBezTo>
                  <a:pt x="1015" y="14"/>
                  <a:pt x="1015" y="14"/>
                  <a:pt x="1015" y="13"/>
                </a:cubicBezTo>
                <a:cubicBezTo>
                  <a:pt x="997" y="13"/>
                  <a:pt x="997" y="13"/>
                  <a:pt x="997" y="13"/>
                </a:cubicBezTo>
                <a:cubicBezTo>
                  <a:pt x="993" y="10"/>
                  <a:pt x="988" y="7"/>
                  <a:pt x="982" y="7"/>
                </a:cubicBezTo>
                <a:cubicBezTo>
                  <a:pt x="929" y="11"/>
                  <a:pt x="929" y="11"/>
                  <a:pt x="929" y="11"/>
                </a:cubicBezTo>
                <a:cubicBezTo>
                  <a:pt x="918" y="11"/>
                  <a:pt x="909" y="11"/>
                  <a:pt x="900" y="14"/>
                </a:cubicBezTo>
                <a:cubicBezTo>
                  <a:pt x="890" y="12"/>
                  <a:pt x="880" y="9"/>
                  <a:pt x="870" y="7"/>
                </a:cubicBezTo>
                <a:cubicBezTo>
                  <a:pt x="870" y="3"/>
                  <a:pt x="867" y="0"/>
                  <a:pt x="864" y="0"/>
                </a:cubicBezTo>
                <a:cubicBezTo>
                  <a:pt x="860" y="0"/>
                  <a:pt x="860" y="3"/>
                  <a:pt x="860" y="5"/>
                </a:cubicBezTo>
                <a:cubicBezTo>
                  <a:pt x="860" y="13"/>
                  <a:pt x="857" y="18"/>
                  <a:pt x="854" y="24"/>
                </a:cubicBezTo>
                <a:cubicBezTo>
                  <a:pt x="848" y="26"/>
                  <a:pt x="843" y="23"/>
                  <a:pt x="840" y="21"/>
                </a:cubicBezTo>
                <a:cubicBezTo>
                  <a:pt x="832" y="15"/>
                  <a:pt x="818" y="8"/>
                  <a:pt x="806" y="14"/>
                </a:cubicBezTo>
                <a:cubicBezTo>
                  <a:pt x="796" y="21"/>
                  <a:pt x="787" y="30"/>
                  <a:pt x="775" y="36"/>
                </a:cubicBezTo>
                <a:cubicBezTo>
                  <a:pt x="760" y="40"/>
                  <a:pt x="742" y="43"/>
                  <a:pt x="724" y="43"/>
                </a:cubicBezTo>
                <a:cubicBezTo>
                  <a:pt x="721" y="41"/>
                  <a:pt x="717" y="39"/>
                  <a:pt x="714" y="36"/>
                </a:cubicBezTo>
                <a:cubicBezTo>
                  <a:pt x="708" y="42"/>
                  <a:pt x="700" y="46"/>
                  <a:pt x="692" y="49"/>
                </a:cubicBezTo>
                <a:cubicBezTo>
                  <a:pt x="684" y="51"/>
                  <a:pt x="674" y="49"/>
                  <a:pt x="666" y="48"/>
                </a:cubicBezTo>
                <a:cubicBezTo>
                  <a:pt x="649" y="46"/>
                  <a:pt x="632" y="44"/>
                  <a:pt x="612" y="46"/>
                </a:cubicBezTo>
                <a:cubicBezTo>
                  <a:pt x="603" y="54"/>
                  <a:pt x="597" y="66"/>
                  <a:pt x="590" y="77"/>
                </a:cubicBezTo>
                <a:cubicBezTo>
                  <a:pt x="586" y="84"/>
                  <a:pt x="581" y="90"/>
                  <a:pt x="576" y="98"/>
                </a:cubicBezTo>
                <a:cubicBezTo>
                  <a:pt x="576" y="100"/>
                  <a:pt x="577" y="119"/>
                  <a:pt x="576" y="127"/>
                </a:cubicBezTo>
                <a:cubicBezTo>
                  <a:pt x="576" y="132"/>
                  <a:pt x="572" y="136"/>
                  <a:pt x="568" y="137"/>
                </a:cubicBezTo>
                <a:cubicBezTo>
                  <a:pt x="552" y="138"/>
                  <a:pt x="540" y="134"/>
                  <a:pt x="524" y="135"/>
                </a:cubicBezTo>
                <a:cubicBezTo>
                  <a:pt x="524" y="135"/>
                  <a:pt x="521" y="135"/>
                  <a:pt x="520" y="136"/>
                </a:cubicBezTo>
                <a:cubicBezTo>
                  <a:pt x="507" y="152"/>
                  <a:pt x="495" y="170"/>
                  <a:pt x="484" y="189"/>
                </a:cubicBezTo>
                <a:cubicBezTo>
                  <a:pt x="477" y="188"/>
                  <a:pt x="471" y="185"/>
                  <a:pt x="463" y="185"/>
                </a:cubicBezTo>
                <a:cubicBezTo>
                  <a:pt x="425" y="185"/>
                  <a:pt x="425" y="185"/>
                  <a:pt x="425" y="185"/>
                </a:cubicBezTo>
                <a:cubicBezTo>
                  <a:pt x="365" y="189"/>
                  <a:pt x="365" y="189"/>
                  <a:pt x="365" y="189"/>
                </a:cubicBezTo>
                <a:cubicBezTo>
                  <a:pt x="356" y="191"/>
                  <a:pt x="350" y="196"/>
                  <a:pt x="344" y="199"/>
                </a:cubicBezTo>
                <a:cubicBezTo>
                  <a:pt x="340" y="201"/>
                  <a:pt x="336" y="198"/>
                  <a:pt x="334" y="196"/>
                </a:cubicBezTo>
                <a:cubicBezTo>
                  <a:pt x="315" y="176"/>
                  <a:pt x="295" y="158"/>
                  <a:pt x="271" y="140"/>
                </a:cubicBezTo>
                <a:cubicBezTo>
                  <a:pt x="258" y="140"/>
                  <a:pt x="252" y="132"/>
                  <a:pt x="243" y="127"/>
                </a:cubicBezTo>
                <a:cubicBezTo>
                  <a:pt x="237" y="126"/>
                  <a:pt x="230" y="125"/>
                  <a:pt x="224" y="126"/>
                </a:cubicBezTo>
                <a:cubicBezTo>
                  <a:pt x="198" y="129"/>
                  <a:pt x="198" y="129"/>
                  <a:pt x="198" y="129"/>
                </a:cubicBezTo>
                <a:cubicBezTo>
                  <a:pt x="197" y="129"/>
                  <a:pt x="193" y="126"/>
                  <a:pt x="191" y="12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65" y="151"/>
                  <a:pt x="158" y="163"/>
                  <a:pt x="148" y="172"/>
                </a:cubicBezTo>
                <a:cubicBezTo>
                  <a:pt x="145" y="174"/>
                  <a:pt x="143" y="177"/>
                  <a:pt x="140" y="179"/>
                </a:cubicBezTo>
                <a:cubicBezTo>
                  <a:pt x="139" y="181"/>
                  <a:pt x="137" y="182"/>
                  <a:pt x="136" y="184"/>
                </a:cubicBezTo>
                <a:cubicBezTo>
                  <a:pt x="134" y="186"/>
                  <a:pt x="133" y="188"/>
                  <a:pt x="131" y="190"/>
                </a:cubicBezTo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8" name="Freeform 524"/>
          <p:cNvSpPr>
            <a:spLocks/>
          </p:cNvSpPr>
          <p:nvPr/>
        </p:nvSpPr>
        <p:spPr bwMode="auto">
          <a:xfrm>
            <a:off x="4905375" y="7612063"/>
            <a:ext cx="365125" cy="436563"/>
          </a:xfrm>
          <a:custGeom>
            <a:avLst/>
            <a:gdLst/>
            <a:ahLst/>
            <a:cxnLst>
              <a:cxn ang="0">
                <a:pos x="188" y="352"/>
              </a:cxn>
              <a:cxn ang="0">
                <a:pos x="266" y="423"/>
              </a:cxn>
              <a:cxn ang="0">
                <a:pos x="255" y="473"/>
              </a:cxn>
              <a:cxn ang="0">
                <a:pos x="182" y="614"/>
              </a:cxn>
              <a:cxn ang="0">
                <a:pos x="149" y="698"/>
              </a:cxn>
              <a:cxn ang="0">
                <a:pos x="177" y="761"/>
              </a:cxn>
              <a:cxn ang="0">
                <a:pos x="59" y="889"/>
              </a:cxn>
              <a:cxn ang="0">
                <a:pos x="23" y="987"/>
              </a:cxn>
              <a:cxn ang="0">
                <a:pos x="88" y="1108"/>
              </a:cxn>
              <a:cxn ang="0">
                <a:pos x="87" y="1227"/>
              </a:cxn>
              <a:cxn ang="0">
                <a:pos x="117" y="1328"/>
              </a:cxn>
              <a:cxn ang="0">
                <a:pos x="135" y="1471"/>
              </a:cxn>
              <a:cxn ang="0">
                <a:pos x="172" y="1569"/>
              </a:cxn>
              <a:cxn ang="0">
                <a:pos x="299" y="1629"/>
              </a:cxn>
              <a:cxn ang="0">
                <a:pos x="311" y="1568"/>
              </a:cxn>
              <a:cxn ang="0">
                <a:pos x="353" y="1531"/>
              </a:cxn>
              <a:cxn ang="0">
                <a:pos x="386" y="1504"/>
              </a:cxn>
              <a:cxn ang="0">
                <a:pos x="419" y="1488"/>
              </a:cxn>
              <a:cxn ang="0">
                <a:pos x="473" y="1453"/>
              </a:cxn>
              <a:cxn ang="0">
                <a:pos x="505" y="1442"/>
              </a:cxn>
              <a:cxn ang="0">
                <a:pos x="529" y="1436"/>
              </a:cxn>
              <a:cxn ang="0">
                <a:pos x="561" y="1429"/>
              </a:cxn>
              <a:cxn ang="0">
                <a:pos x="627" y="1394"/>
              </a:cxn>
              <a:cxn ang="0">
                <a:pos x="654" y="1382"/>
              </a:cxn>
              <a:cxn ang="0">
                <a:pos x="704" y="1372"/>
              </a:cxn>
              <a:cxn ang="0">
                <a:pos x="733" y="1359"/>
              </a:cxn>
              <a:cxn ang="0">
                <a:pos x="802" y="1284"/>
              </a:cxn>
              <a:cxn ang="0">
                <a:pos x="810" y="1258"/>
              </a:cxn>
              <a:cxn ang="0">
                <a:pos x="784" y="1238"/>
              </a:cxn>
              <a:cxn ang="0">
                <a:pos x="775" y="1221"/>
              </a:cxn>
              <a:cxn ang="0">
                <a:pos x="762" y="1145"/>
              </a:cxn>
              <a:cxn ang="0">
                <a:pos x="784" y="1167"/>
              </a:cxn>
              <a:cxn ang="0">
                <a:pos x="828" y="1214"/>
              </a:cxn>
              <a:cxn ang="0">
                <a:pos x="867" y="1222"/>
              </a:cxn>
              <a:cxn ang="0">
                <a:pos x="896" y="1109"/>
              </a:cxn>
              <a:cxn ang="0">
                <a:pos x="891" y="1082"/>
              </a:cxn>
              <a:cxn ang="0">
                <a:pos x="892" y="1021"/>
              </a:cxn>
              <a:cxn ang="0">
                <a:pos x="920" y="995"/>
              </a:cxn>
              <a:cxn ang="0">
                <a:pos x="940" y="971"/>
              </a:cxn>
              <a:cxn ang="0">
                <a:pos x="1019" y="946"/>
              </a:cxn>
              <a:cxn ang="0">
                <a:pos x="1082" y="877"/>
              </a:cxn>
              <a:cxn ang="0">
                <a:pos x="1161" y="921"/>
              </a:cxn>
              <a:cxn ang="0">
                <a:pos x="1202" y="885"/>
              </a:cxn>
              <a:cxn ang="0">
                <a:pos x="1245" y="736"/>
              </a:cxn>
              <a:cxn ang="0">
                <a:pos x="1226" y="608"/>
              </a:cxn>
              <a:cxn ang="0">
                <a:pos x="1226" y="569"/>
              </a:cxn>
              <a:cxn ang="0">
                <a:pos x="1290" y="529"/>
              </a:cxn>
              <a:cxn ang="0">
                <a:pos x="1363" y="453"/>
              </a:cxn>
              <a:cxn ang="0">
                <a:pos x="1362" y="382"/>
              </a:cxn>
              <a:cxn ang="0">
                <a:pos x="1225" y="310"/>
              </a:cxn>
              <a:cxn ang="0">
                <a:pos x="1219" y="233"/>
              </a:cxn>
              <a:cxn ang="0">
                <a:pos x="1245" y="174"/>
              </a:cxn>
              <a:cxn ang="0">
                <a:pos x="1269" y="98"/>
              </a:cxn>
              <a:cxn ang="0">
                <a:pos x="1224" y="114"/>
              </a:cxn>
              <a:cxn ang="0">
                <a:pos x="1102" y="98"/>
              </a:cxn>
              <a:cxn ang="0">
                <a:pos x="997" y="13"/>
              </a:cxn>
              <a:cxn ang="0">
                <a:pos x="854" y="24"/>
              </a:cxn>
              <a:cxn ang="0">
                <a:pos x="666" y="48"/>
              </a:cxn>
              <a:cxn ang="0">
                <a:pos x="520" y="136"/>
              </a:cxn>
              <a:cxn ang="0">
                <a:pos x="271" y="140"/>
              </a:cxn>
              <a:cxn ang="0">
                <a:pos x="140" y="179"/>
              </a:cxn>
            </a:cxnLst>
            <a:rect l="0" t="0" r="r" b="b"/>
            <a:pathLst>
              <a:path w="1368" h="1629">
                <a:moveTo>
                  <a:pt x="132" y="195"/>
                </a:moveTo>
                <a:cubicBezTo>
                  <a:pt x="135" y="197"/>
                  <a:pt x="139" y="199"/>
                  <a:pt x="141" y="203"/>
                </a:cubicBezTo>
                <a:cubicBezTo>
                  <a:pt x="143" y="207"/>
                  <a:pt x="146" y="211"/>
                  <a:pt x="149" y="215"/>
                </a:cubicBezTo>
                <a:cubicBezTo>
                  <a:pt x="156" y="224"/>
                  <a:pt x="162" y="233"/>
                  <a:pt x="169" y="242"/>
                </a:cubicBezTo>
                <a:cubicBezTo>
                  <a:pt x="173" y="253"/>
                  <a:pt x="175" y="264"/>
                  <a:pt x="175" y="277"/>
                </a:cubicBezTo>
                <a:cubicBezTo>
                  <a:pt x="175" y="286"/>
                  <a:pt x="176" y="294"/>
                  <a:pt x="178" y="300"/>
                </a:cubicBezTo>
                <a:cubicBezTo>
                  <a:pt x="176" y="322"/>
                  <a:pt x="183" y="337"/>
                  <a:pt x="188" y="352"/>
                </a:cubicBezTo>
                <a:cubicBezTo>
                  <a:pt x="194" y="362"/>
                  <a:pt x="201" y="372"/>
                  <a:pt x="207" y="382"/>
                </a:cubicBezTo>
                <a:cubicBezTo>
                  <a:pt x="209" y="383"/>
                  <a:pt x="211" y="383"/>
                  <a:pt x="213" y="383"/>
                </a:cubicBezTo>
                <a:cubicBezTo>
                  <a:pt x="221" y="387"/>
                  <a:pt x="229" y="390"/>
                  <a:pt x="237" y="393"/>
                </a:cubicBezTo>
                <a:cubicBezTo>
                  <a:pt x="237" y="394"/>
                  <a:pt x="237" y="394"/>
                  <a:pt x="237" y="394"/>
                </a:cubicBezTo>
                <a:cubicBezTo>
                  <a:pt x="240" y="396"/>
                  <a:pt x="244" y="397"/>
                  <a:pt x="247" y="399"/>
                </a:cubicBezTo>
                <a:cubicBezTo>
                  <a:pt x="250" y="400"/>
                  <a:pt x="249" y="404"/>
                  <a:pt x="249" y="405"/>
                </a:cubicBezTo>
                <a:cubicBezTo>
                  <a:pt x="254" y="412"/>
                  <a:pt x="261" y="418"/>
                  <a:pt x="266" y="423"/>
                </a:cubicBezTo>
                <a:cubicBezTo>
                  <a:pt x="264" y="428"/>
                  <a:pt x="261" y="430"/>
                  <a:pt x="259" y="433"/>
                </a:cubicBezTo>
                <a:cubicBezTo>
                  <a:pt x="259" y="433"/>
                  <a:pt x="259" y="433"/>
                  <a:pt x="259" y="433"/>
                </a:cubicBezTo>
                <a:cubicBezTo>
                  <a:pt x="257" y="441"/>
                  <a:pt x="250" y="446"/>
                  <a:pt x="241" y="448"/>
                </a:cubicBezTo>
                <a:cubicBezTo>
                  <a:pt x="241" y="453"/>
                  <a:pt x="243" y="457"/>
                  <a:pt x="244" y="460"/>
                </a:cubicBezTo>
                <a:cubicBezTo>
                  <a:pt x="244" y="461"/>
                  <a:pt x="243" y="463"/>
                  <a:pt x="243" y="465"/>
                </a:cubicBezTo>
                <a:cubicBezTo>
                  <a:pt x="244" y="468"/>
                  <a:pt x="250" y="469"/>
                  <a:pt x="255" y="469"/>
                </a:cubicBezTo>
                <a:cubicBezTo>
                  <a:pt x="255" y="470"/>
                  <a:pt x="255" y="473"/>
                  <a:pt x="255" y="473"/>
                </a:cubicBezTo>
                <a:cubicBezTo>
                  <a:pt x="257" y="479"/>
                  <a:pt x="260" y="484"/>
                  <a:pt x="262" y="490"/>
                </a:cubicBezTo>
                <a:cubicBezTo>
                  <a:pt x="236" y="488"/>
                  <a:pt x="236" y="488"/>
                  <a:pt x="236" y="488"/>
                </a:cubicBezTo>
                <a:cubicBezTo>
                  <a:pt x="229" y="503"/>
                  <a:pt x="218" y="514"/>
                  <a:pt x="201" y="518"/>
                </a:cubicBezTo>
                <a:cubicBezTo>
                  <a:pt x="216" y="533"/>
                  <a:pt x="216" y="533"/>
                  <a:pt x="216" y="533"/>
                </a:cubicBezTo>
                <a:cubicBezTo>
                  <a:pt x="217" y="534"/>
                  <a:pt x="218" y="537"/>
                  <a:pt x="218" y="539"/>
                </a:cubicBezTo>
                <a:cubicBezTo>
                  <a:pt x="210" y="556"/>
                  <a:pt x="201" y="571"/>
                  <a:pt x="200" y="594"/>
                </a:cubicBezTo>
                <a:cubicBezTo>
                  <a:pt x="194" y="601"/>
                  <a:pt x="187" y="607"/>
                  <a:pt x="182" y="614"/>
                </a:cubicBezTo>
                <a:cubicBezTo>
                  <a:pt x="181" y="615"/>
                  <a:pt x="178" y="613"/>
                  <a:pt x="175" y="613"/>
                </a:cubicBezTo>
                <a:cubicBezTo>
                  <a:pt x="174" y="613"/>
                  <a:pt x="171" y="614"/>
                  <a:pt x="172" y="616"/>
                </a:cubicBezTo>
                <a:cubicBezTo>
                  <a:pt x="175" y="625"/>
                  <a:pt x="178" y="634"/>
                  <a:pt x="178" y="647"/>
                </a:cubicBezTo>
                <a:cubicBezTo>
                  <a:pt x="176" y="647"/>
                  <a:pt x="172" y="647"/>
                  <a:pt x="170" y="649"/>
                </a:cubicBezTo>
                <a:cubicBezTo>
                  <a:pt x="168" y="651"/>
                  <a:pt x="168" y="655"/>
                  <a:pt x="167" y="655"/>
                </a:cubicBezTo>
                <a:cubicBezTo>
                  <a:pt x="156" y="657"/>
                  <a:pt x="149" y="665"/>
                  <a:pt x="141" y="672"/>
                </a:cubicBezTo>
                <a:cubicBezTo>
                  <a:pt x="145" y="679"/>
                  <a:pt x="149" y="687"/>
                  <a:pt x="149" y="698"/>
                </a:cubicBezTo>
                <a:cubicBezTo>
                  <a:pt x="154" y="702"/>
                  <a:pt x="159" y="704"/>
                  <a:pt x="162" y="708"/>
                </a:cubicBezTo>
                <a:cubicBezTo>
                  <a:pt x="161" y="713"/>
                  <a:pt x="159" y="718"/>
                  <a:pt x="159" y="723"/>
                </a:cubicBezTo>
                <a:cubicBezTo>
                  <a:pt x="162" y="724"/>
                  <a:pt x="163" y="726"/>
                  <a:pt x="165" y="728"/>
                </a:cubicBezTo>
                <a:cubicBezTo>
                  <a:pt x="166" y="728"/>
                  <a:pt x="167" y="728"/>
                  <a:pt x="168" y="727"/>
                </a:cubicBezTo>
                <a:cubicBezTo>
                  <a:pt x="172" y="728"/>
                  <a:pt x="175" y="729"/>
                  <a:pt x="177" y="731"/>
                </a:cubicBezTo>
                <a:cubicBezTo>
                  <a:pt x="183" y="731"/>
                  <a:pt x="189" y="734"/>
                  <a:pt x="192" y="738"/>
                </a:cubicBezTo>
                <a:cubicBezTo>
                  <a:pt x="193" y="750"/>
                  <a:pt x="185" y="758"/>
                  <a:pt x="177" y="761"/>
                </a:cubicBezTo>
                <a:cubicBezTo>
                  <a:pt x="174" y="771"/>
                  <a:pt x="171" y="778"/>
                  <a:pt x="168" y="786"/>
                </a:cubicBezTo>
                <a:cubicBezTo>
                  <a:pt x="168" y="787"/>
                  <a:pt x="168" y="787"/>
                  <a:pt x="168" y="788"/>
                </a:cubicBezTo>
                <a:cubicBezTo>
                  <a:pt x="163" y="801"/>
                  <a:pt x="156" y="812"/>
                  <a:pt x="147" y="820"/>
                </a:cubicBezTo>
                <a:cubicBezTo>
                  <a:pt x="138" y="821"/>
                  <a:pt x="133" y="827"/>
                  <a:pt x="130" y="833"/>
                </a:cubicBezTo>
                <a:cubicBezTo>
                  <a:pt x="121" y="845"/>
                  <a:pt x="112" y="856"/>
                  <a:pt x="100" y="865"/>
                </a:cubicBezTo>
                <a:cubicBezTo>
                  <a:pt x="98" y="866"/>
                  <a:pt x="95" y="865"/>
                  <a:pt x="91" y="868"/>
                </a:cubicBezTo>
                <a:cubicBezTo>
                  <a:pt x="83" y="875"/>
                  <a:pt x="73" y="884"/>
                  <a:pt x="59" y="889"/>
                </a:cubicBezTo>
                <a:cubicBezTo>
                  <a:pt x="47" y="888"/>
                  <a:pt x="32" y="888"/>
                  <a:pt x="19" y="888"/>
                </a:cubicBezTo>
                <a:cubicBezTo>
                  <a:pt x="10" y="889"/>
                  <a:pt x="6" y="896"/>
                  <a:pt x="2" y="902"/>
                </a:cubicBezTo>
                <a:cubicBezTo>
                  <a:pt x="2" y="902"/>
                  <a:pt x="3" y="903"/>
                  <a:pt x="2" y="903"/>
                </a:cubicBezTo>
                <a:cubicBezTo>
                  <a:pt x="2" y="905"/>
                  <a:pt x="1" y="910"/>
                  <a:pt x="1" y="912"/>
                </a:cubicBezTo>
                <a:cubicBezTo>
                  <a:pt x="0" y="932"/>
                  <a:pt x="10" y="945"/>
                  <a:pt x="15" y="960"/>
                </a:cubicBezTo>
                <a:cubicBezTo>
                  <a:pt x="9" y="964"/>
                  <a:pt x="9" y="964"/>
                  <a:pt x="9" y="964"/>
                </a:cubicBezTo>
                <a:cubicBezTo>
                  <a:pt x="14" y="971"/>
                  <a:pt x="18" y="980"/>
                  <a:pt x="23" y="987"/>
                </a:cubicBezTo>
                <a:cubicBezTo>
                  <a:pt x="37" y="1010"/>
                  <a:pt x="37" y="1010"/>
                  <a:pt x="37" y="1010"/>
                </a:cubicBezTo>
                <a:cubicBezTo>
                  <a:pt x="45" y="1023"/>
                  <a:pt x="52" y="1035"/>
                  <a:pt x="60" y="1046"/>
                </a:cubicBezTo>
                <a:cubicBezTo>
                  <a:pt x="61" y="1048"/>
                  <a:pt x="64" y="1049"/>
                  <a:pt x="65" y="1051"/>
                </a:cubicBezTo>
                <a:cubicBezTo>
                  <a:pt x="74" y="1084"/>
                  <a:pt x="74" y="1084"/>
                  <a:pt x="74" y="1084"/>
                </a:cubicBezTo>
                <a:cubicBezTo>
                  <a:pt x="76" y="1091"/>
                  <a:pt x="75" y="1100"/>
                  <a:pt x="78" y="1105"/>
                </a:cubicBezTo>
                <a:cubicBezTo>
                  <a:pt x="80" y="1108"/>
                  <a:pt x="83" y="1109"/>
                  <a:pt x="86" y="1109"/>
                </a:cubicBezTo>
                <a:cubicBezTo>
                  <a:pt x="87" y="1108"/>
                  <a:pt x="88" y="1108"/>
                  <a:pt x="88" y="1108"/>
                </a:cubicBezTo>
                <a:cubicBezTo>
                  <a:pt x="104" y="1108"/>
                  <a:pt x="116" y="1111"/>
                  <a:pt x="127" y="1116"/>
                </a:cubicBezTo>
                <a:cubicBezTo>
                  <a:pt x="131" y="1117"/>
                  <a:pt x="134" y="1119"/>
                  <a:pt x="137" y="1121"/>
                </a:cubicBezTo>
                <a:cubicBezTo>
                  <a:pt x="142" y="1123"/>
                  <a:pt x="145" y="1127"/>
                  <a:pt x="149" y="1131"/>
                </a:cubicBezTo>
                <a:cubicBezTo>
                  <a:pt x="143" y="1132"/>
                  <a:pt x="136" y="1132"/>
                  <a:pt x="130" y="1132"/>
                </a:cubicBezTo>
                <a:cubicBezTo>
                  <a:pt x="129" y="1138"/>
                  <a:pt x="128" y="1145"/>
                  <a:pt x="128" y="1152"/>
                </a:cubicBezTo>
                <a:cubicBezTo>
                  <a:pt x="122" y="1161"/>
                  <a:pt x="115" y="1169"/>
                  <a:pt x="108" y="1177"/>
                </a:cubicBezTo>
                <a:cubicBezTo>
                  <a:pt x="97" y="1190"/>
                  <a:pt x="92" y="1209"/>
                  <a:pt x="87" y="1227"/>
                </a:cubicBezTo>
                <a:cubicBezTo>
                  <a:pt x="81" y="1239"/>
                  <a:pt x="73" y="1249"/>
                  <a:pt x="70" y="1264"/>
                </a:cubicBezTo>
                <a:cubicBezTo>
                  <a:pt x="82" y="1276"/>
                  <a:pt x="82" y="1276"/>
                  <a:pt x="82" y="1276"/>
                </a:cubicBezTo>
                <a:cubicBezTo>
                  <a:pt x="85" y="1279"/>
                  <a:pt x="89" y="1282"/>
                  <a:pt x="93" y="1284"/>
                </a:cubicBezTo>
                <a:cubicBezTo>
                  <a:pt x="95" y="1285"/>
                  <a:pt x="97" y="1287"/>
                  <a:pt x="99" y="1288"/>
                </a:cubicBezTo>
                <a:cubicBezTo>
                  <a:pt x="110" y="1297"/>
                  <a:pt x="122" y="1307"/>
                  <a:pt x="137" y="1313"/>
                </a:cubicBezTo>
                <a:cubicBezTo>
                  <a:pt x="131" y="1313"/>
                  <a:pt x="126" y="1312"/>
                  <a:pt x="120" y="1310"/>
                </a:cubicBezTo>
                <a:cubicBezTo>
                  <a:pt x="119" y="1316"/>
                  <a:pt x="118" y="1321"/>
                  <a:pt x="117" y="1328"/>
                </a:cubicBezTo>
                <a:cubicBezTo>
                  <a:pt x="116" y="1338"/>
                  <a:pt x="116" y="1349"/>
                  <a:pt x="112" y="1358"/>
                </a:cubicBezTo>
                <a:cubicBezTo>
                  <a:pt x="110" y="1365"/>
                  <a:pt x="106" y="1371"/>
                  <a:pt x="103" y="1379"/>
                </a:cubicBezTo>
                <a:cubicBezTo>
                  <a:pt x="103" y="1380"/>
                  <a:pt x="105" y="1382"/>
                  <a:pt x="106" y="1384"/>
                </a:cubicBezTo>
                <a:cubicBezTo>
                  <a:pt x="104" y="1385"/>
                  <a:pt x="103" y="1387"/>
                  <a:pt x="103" y="1389"/>
                </a:cubicBezTo>
                <a:cubicBezTo>
                  <a:pt x="104" y="1400"/>
                  <a:pt x="110" y="1407"/>
                  <a:pt x="114" y="1417"/>
                </a:cubicBezTo>
                <a:cubicBezTo>
                  <a:pt x="119" y="1427"/>
                  <a:pt x="122" y="1439"/>
                  <a:pt x="124" y="1452"/>
                </a:cubicBezTo>
                <a:cubicBezTo>
                  <a:pt x="127" y="1458"/>
                  <a:pt x="133" y="1463"/>
                  <a:pt x="135" y="1471"/>
                </a:cubicBezTo>
                <a:cubicBezTo>
                  <a:pt x="138" y="1479"/>
                  <a:pt x="140" y="1487"/>
                  <a:pt x="143" y="1495"/>
                </a:cubicBezTo>
                <a:cubicBezTo>
                  <a:pt x="142" y="1504"/>
                  <a:pt x="142" y="1504"/>
                  <a:pt x="142" y="1504"/>
                </a:cubicBezTo>
                <a:cubicBezTo>
                  <a:pt x="140" y="1507"/>
                  <a:pt x="135" y="1508"/>
                  <a:pt x="132" y="1510"/>
                </a:cubicBezTo>
                <a:cubicBezTo>
                  <a:pt x="129" y="1517"/>
                  <a:pt x="124" y="1522"/>
                  <a:pt x="122" y="1530"/>
                </a:cubicBezTo>
                <a:cubicBezTo>
                  <a:pt x="118" y="1535"/>
                  <a:pt x="115" y="1541"/>
                  <a:pt x="111" y="1547"/>
                </a:cubicBezTo>
                <a:cubicBezTo>
                  <a:pt x="111" y="1547"/>
                  <a:pt x="111" y="1547"/>
                  <a:pt x="111" y="1547"/>
                </a:cubicBezTo>
                <a:cubicBezTo>
                  <a:pt x="131" y="1554"/>
                  <a:pt x="152" y="1561"/>
                  <a:pt x="172" y="1569"/>
                </a:cubicBezTo>
                <a:cubicBezTo>
                  <a:pt x="178" y="1571"/>
                  <a:pt x="184" y="1573"/>
                  <a:pt x="191" y="1574"/>
                </a:cubicBezTo>
                <a:cubicBezTo>
                  <a:pt x="193" y="1575"/>
                  <a:pt x="196" y="1577"/>
                  <a:pt x="200" y="1578"/>
                </a:cubicBezTo>
                <a:cubicBezTo>
                  <a:pt x="201" y="1578"/>
                  <a:pt x="200" y="1576"/>
                  <a:pt x="200" y="1576"/>
                </a:cubicBezTo>
                <a:cubicBezTo>
                  <a:pt x="211" y="1580"/>
                  <a:pt x="221" y="1584"/>
                  <a:pt x="231" y="1588"/>
                </a:cubicBezTo>
                <a:cubicBezTo>
                  <a:pt x="242" y="1597"/>
                  <a:pt x="250" y="1609"/>
                  <a:pt x="262" y="1618"/>
                </a:cubicBezTo>
                <a:cubicBezTo>
                  <a:pt x="269" y="1623"/>
                  <a:pt x="278" y="1625"/>
                  <a:pt x="286" y="1629"/>
                </a:cubicBezTo>
                <a:cubicBezTo>
                  <a:pt x="299" y="1629"/>
                  <a:pt x="299" y="1629"/>
                  <a:pt x="299" y="1629"/>
                </a:cubicBezTo>
                <a:cubicBezTo>
                  <a:pt x="301" y="1627"/>
                  <a:pt x="303" y="1623"/>
                  <a:pt x="300" y="1620"/>
                </a:cubicBezTo>
                <a:cubicBezTo>
                  <a:pt x="296" y="1616"/>
                  <a:pt x="293" y="1610"/>
                  <a:pt x="292" y="1603"/>
                </a:cubicBezTo>
                <a:cubicBezTo>
                  <a:pt x="290" y="1604"/>
                  <a:pt x="289" y="1604"/>
                  <a:pt x="288" y="1604"/>
                </a:cubicBezTo>
                <a:cubicBezTo>
                  <a:pt x="289" y="1601"/>
                  <a:pt x="290" y="1597"/>
                  <a:pt x="292" y="1595"/>
                </a:cubicBezTo>
                <a:cubicBezTo>
                  <a:pt x="294" y="1593"/>
                  <a:pt x="295" y="1590"/>
                  <a:pt x="298" y="1587"/>
                </a:cubicBezTo>
                <a:cubicBezTo>
                  <a:pt x="298" y="1587"/>
                  <a:pt x="298" y="1585"/>
                  <a:pt x="298" y="1585"/>
                </a:cubicBezTo>
                <a:cubicBezTo>
                  <a:pt x="304" y="1580"/>
                  <a:pt x="308" y="1575"/>
                  <a:pt x="311" y="1568"/>
                </a:cubicBezTo>
                <a:cubicBezTo>
                  <a:pt x="312" y="1566"/>
                  <a:pt x="313" y="1564"/>
                  <a:pt x="313" y="1563"/>
                </a:cubicBezTo>
                <a:cubicBezTo>
                  <a:pt x="313" y="1560"/>
                  <a:pt x="315" y="1561"/>
                  <a:pt x="316" y="1560"/>
                </a:cubicBezTo>
                <a:cubicBezTo>
                  <a:pt x="318" y="1559"/>
                  <a:pt x="322" y="1558"/>
                  <a:pt x="324" y="1558"/>
                </a:cubicBezTo>
                <a:cubicBezTo>
                  <a:pt x="327" y="1553"/>
                  <a:pt x="332" y="1550"/>
                  <a:pt x="334" y="1545"/>
                </a:cubicBezTo>
                <a:cubicBezTo>
                  <a:pt x="337" y="1542"/>
                  <a:pt x="340" y="1539"/>
                  <a:pt x="342" y="1535"/>
                </a:cubicBezTo>
                <a:cubicBezTo>
                  <a:pt x="346" y="1535"/>
                  <a:pt x="350" y="1536"/>
                  <a:pt x="352" y="1534"/>
                </a:cubicBezTo>
                <a:cubicBezTo>
                  <a:pt x="353" y="1533"/>
                  <a:pt x="354" y="1532"/>
                  <a:pt x="353" y="1531"/>
                </a:cubicBezTo>
                <a:cubicBezTo>
                  <a:pt x="354" y="1531"/>
                  <a:pt x="356" y="1532"/>
                  <a:pt x="356" y="1531"/>
                </a:cubicBezTo>
                <a:cubicBezTo>
                  <a:pt x="358" y="1525"/>
                  <a:pt x="362" y="1520"/>
                  <a:pt x="367" y="1518"/>
                </a:cubicBezTo>
                <a:cubicBezTo>
                  <a:pt x="371" y="1516"/>
                  <a:pt x="372" y="1508"/>
                  <a:pt x="368" y="1505"/>
                </a:cubicBezTo>
                <a:cubicBezTo>
                  <a:pt x="371" y="1503"/>
                  <a:pt x="373" y="1501"/>
                  <a:pt x="376" y="1500"/>
                </a:cubicBezTo>
                <a:cubicBezTo>
                  <a:pt x="377" y="1502"/>
                  <a:pt x="378" y="1501"/>
                  <a:pt x="379" y="1501"/>
                </a:cubicBezTo>
                <a:cubicBezTo>
                  <a:pt x="380" y="1502"/>
                  <a:pt x="381" y="1502"/>
                  <a:pt x="381" y="1503"/>
                </a:cubicBezTo>
                <a:cubicBezTo>
                  <a:pt x="383" y="1503"/>
                  <a:pt x="385" y="1504"/>
                  <a:pt x="386" y="1504"/>
                </a:cubicBezTo>
                <a:cubicBezTo>
                  <a:pt x="388" y="1503"/>
                  <a:pt x="390" y="1500"/>
                  <a:pt x="391" y="1499"/>
                </a:cubicBezTo>
                <a:cubicBezTo>
                  <a:pt x="393" y="1498"/>
                  <a:pt x="394" y="1499"/>
                  <a:pt x="394" y="1500"/>
                </a:cubicBezTo>
                <a:cubicBezTo>
                  <a:pt x="395" y="1501"/>
                  <a:pt x="396" y="1502"/>
                  <a:pt x="396" y="1501"/>
                </a:cubicBezTo>
                <a:cubicBezTo>
                  <a:pt x="407" y="1494"/>
                  <a:pt x="407" y="1494"/>
                  <a:pt x="407" y="1494"/>
                </a:cubicBezTo>
                <a:cubicBezTo>
                  <a:pt x="409" y="1492"/>
                  <a:pt x="408" y="1489"/>
                  <a:pt x="410" y="1487"/>
                </a:cubicBezTo>
                <a:cubicBezTo>
                  <a:pt x="411" y="1485"/>
                  <a:pt x="414" y="1486"/>
                  <a:pt x="415" y="1488"/>
                </a:cubicBezTo>
                <a:cubicBezTo>
                  <a:pt x="416" y="1489"/>
                  <a:pt x="418" y="1489"/>
                  <a:pt x="419" y="1488"/>
                </a:cubicBezTo>
                <a:cubicBezTo>
                  <a:pt x="427" y="1483"/>
                  <a:pt x="434" y="1477"/>
                  <a:pt x="438" y="1469"/>
                </a:cubicBezTo>
                <a:cubicBezTo>
                  <a:pt x="443" y="1472"/>
                  <a:pt x="450" y="1471"/>
                  <a:pt x="452" y="1467"/>
                </a:cubicBezTo>
                <a:cubicBezTo>
                  <a:pt x="453" y="1468"/>
                  <a:pt x="454" y="1466"/>
                  <a:pt x="455" y="1466"/>
                </a:cubicBezTo>
                <a:cubicBezTo>
                  <a:pt x="458" y="1462"/>
                  <a:pt x="462" y="1460"/>
                  <a:pt x="465" y="1456"/>
                </a:cubicBezTo>
                <a:cubicBezTo>
                  <a:pt x="466" y="1457"/>
                  <a:pt x="468" y="1457"/>
                  <a:pt x="469" y="1458"/>
                </a:cubicBezTo>
                <a:cubicBezTo>
                  <a:pt x="468" y="1457"/>
                  <a:pt x="468" y="1456"/>
                  <a:pt x="470" y="1456"/>
                </a:cubicBezTo>
                <a:cubicBezTo>
                  <a:pt x="471" y="1455"/>
                  <a:pt x="472" y="1455"/>
                  <a:pt x="473" y="1453"/>
                </a:cubicBezTo>
                <a:cubicBezTo>
                  <a:pt x="474" y="1453"/>
                  <a:pt x="475" y="1451"/>
                  <a:pt x="476" y="1452"/>
                </a:cubicBezTo>
                <a:cubicBezTo>
                  <a:pt x="476" y="1452"/>
                  <a:pt x="477" y="1454"/>
                  <a:pt x="477" y="1453"/>
                </a:cubicBezTo>
                <a:cubicBezTo>
                  <a:pt x="480" y="1452"/>
                  <a:pt x="483" y="1452"/>
                  <a:pt x="487" y="1452"/>
                </a:cubicBezTo>
                <a:cubicBezTo>
                  <a:pt x="490" y="1447"/>
                  <a:pt x="497" y="1445"/>
                  <a:pt x="503" y="1443"/>
                </a:cubicBezTo>
                <a:cubicBezTo>
                  <a:pt x="503" y="1445"/>
                  <a:pt x="501" y="1447"/>
                  <a:pt x="501" y="1448"/>
                </a:cubicBezTo>
                <a:cubicBezTo>
                  <a:pt x="502" y="1449"/>
                  <a:pt x="503" y="1450"/>
                  <a:pt x="504" y="1450"/>
                </a:cubicBezTo>
                <a:cubicBezTo>
                  <a:pt x="504" y="1447"/>
                  <a:pt x="504" y="1445"/>
                  <a:pt x="505" y="1442"/>
                </a:cubicBezTo>
                <a:cubicBezTo>
                  <a:pt x="506" y="1441"/>
                  <a:pt x="509" y="1441"/>
                  <a:pt x="510" y="1444"/>
                </a:cubicBezTo>
                <a:cubicBezTo>
                  <a:pt x="510" y="1444"/>
                  <a:pt x="512" y="1443"/>
                  <a:pt x="513" y="1443"/>
                </a:cubicBezTo>
                <a:cubicBezTo>
                  <a:pt x="513" y="1443"/>
                  <a:pt x="512" y="1441"/>
                  <a:pt x="514" y="1442"/>
                </a:cubicBezTo>
                <a:cubicBezTo>
                  <a:pt x="515" y="1442"/>
                  <a:pt x="516" y="1443"/>
                  <a:pt x="517" y="1442"/>
                </a:cubicBezTo>
                <a:cubicBezTo>
                  <a:pt x="519" y="1441"/>
                  <a:pt x="521" y="1441"/>
                  <a:pt x="524" y="1440"/>
                </a:cubicBezTo>
                <a:cubicBezTo>
                  <a:pt x="523" y="1439"/>
                  <a:pt x="523" y="1438"/>
                  <a:pt x="524" y="1438"/>
                </a:cubicBezTo>
                <a:cubicBezTo>
                  <a:pt x="525" y="1435"/>
                  <a:pt x="527" y="1436"/>
                  <a:pt x="529" y="1436"/>
                </a:cubicBezTo>
                <a:cubicBezTo>
                  <a:pt x="535" y="1434"/>
                  <a:pt x="540" y="1432"/>
                  <a:pt x="547" y="1431"/>
                </a:cubicBezTo>
                <a:cubicBezTo>
                  <a:pt x="548" y="1431"/>
                  <a:pt x="551" y="1431"/>
                  <a:pt x="552" y="1431"/>
                </a:cubicBezTo>
                <a:cubicBezTo>
                  <a:pt x="552" y="1431"/>
                  <a:pt x="553" y="1433"/>
                  <a:pt x="554" y="1432"/>
                </a:cubicBezTo>
                <a:cubicBezTo>
                  <a:pt x="555" y="1431"/>
                  <a:pt x="555" y="1431"/>
                  <a:pt x="556" y="1431"/>
                </a:cubicBezTo>
                <a:cubicBezTo>
                  <a:pt x="556" y="1431"/>
                  <a:pt x="556" y="1433"/>
                  <a:pt x="558" y="1433"/>
                </a:cubicBezTo>
                <a:cubicBezTo>
                  <a:pt x="559" y="1433"/>
                  <a:pt x="559" y="1430"/>
                  <a:pt x="559" y="1429"/>
                </a:cubicBezTo>
                <a:cubicBezTo>
                  <a:pt x="560" y="1429"/>
                  <a:pt x="561" y="1429"/>
                  <a:pt x="561" y="1429"/>
                </a:cubicBezTo>
                <a:cubicBezTo>
                  <a:pt x="560" y="1430"/>
                  <a:pt x="561" y="1431"/>
                  <a:pt x="561" y="1432"/>
                </a:cubicBezTo>
                <a:cubicBezTo>
                  <a:pt x="563" y="1431"/>
                  <a:pt x="562" y="1428"/>
                  <a:pt x="563" y="1428"/>
                </a:cubicBezTo>
                <a:cubicBezTo>
                  <a:pt x="571" y="1428"/>
                  <a:pt x="575" y="1426"/>
                  <a:pt x="580" y="1424"/>
                </a:cubicBezTo>
                <a:cubicBezTo>
                  <a:pt x="586" y="1421"/>
                  <a:pt x="592" y="1416"/>
                  <a:pt x="599" y="1413"/>
                </a:cubicBezTo>
                <a:cubicBezTo>
                  <a:pt x="602" y="1410"/>
                  <a:pt x="607" y="1406"/>
                  <a:pt x="612" y="1406"/>
                </a:cubicBezTo>
                <a:cubicBezTo>
                  <a:pt x="626" y="1397"/>
                  <a:pt x="626" y="1397"/>
                  <a:pt x="626" y="1397"/>
                </a:cubicBezTo>
                <a:cubicBezTo>
                  <a:pt x="627" y="1396"/>
                  <a:pt x="627" y="1395"/>
                  <a:pt x="627" y="1394"/>
                </a:cubicBezTo>
                <a:cubicBezTo>
                  <a:pt x="627" y="1395"/>
                  <a:pt x="626" y="1395"/>
                  <a:pt x="626" y="1395"/>
                </a:cubicBezTo>
                <a:cubicBezTo>
                  <a:pt x="626" y="1395"/>
                  <a:pt x="627" y="1395"/>
                  <a:pt x="627" y="1394"/>
                </a:cubicBezTo>
                <a:cubicBezTo>
                  <a:pt x="627" y="1390"/>
                  <a:pt x="627" y="1390"/>
                  <a:pt x="627" y="1390"/>
                </a:cubicBezTo>
                <a:cubicBezTo>
                  <a:pt x="631" y="1389"/>
                  <a:pt x="634" y="1391"/>
                  <a:pt x="636" y="1392"/>
                </a:cubicBezTo>
                <a:cubicBezTo>
                  <a:pt x="639" y="1391"/>
                  <a:pt x="641" y="1389"/>
                  <a:pt x="643" y="1387"/>
                </a:cubicBezTo>
                <a:cubicBezTo>
                  <a:pt x="647" y="1389"/>
                  <a:pt x="650" y="1385"/>
                  <a:pt x="651" y="1383"/>
                </a:cubicBezTo>
                <a:cubicBezTo>
                  <a:pt x="650" y="1381"/>
                  <a:pt x="654" y="1383"/>
                  <a:pt x="654" y="1382"/>
                </a:cubicBezTo>
                <a:cubicBezTo>
                  <a:pt x="658" y="1380"/>
                  <a:pt x="660" y="1377"/>
                  <a:pt x="664" y="1374"/>
                </a:cubicBezTo>
                <a:cubicBezTo>
                  <a:pt x="664" y="1372"/>
                  <a:pt x="661" y="1370"/>
                  <a:pt x="660" y="1369"/>
                </a:cubicBezTo>
                <a:cubicBezTo>
                  <a:pt x="660" y="1367"/>
                  <a:pt x="661" y="1365"/>
                  <a:pt x="663" y="1365"/>
                </a:cubicBezTo>
                <a:cubicBezTo>
                  <a:pt x="673" y="1365"/>
                  <a:pt x="683" y="1365"/>
                  <a:pt x="691" y="1367"/>
                </a:cubicBezTo>
                <a:cubicBezTo>
                  <a:pt x="691" y="1368"/>
                  <a:pt x="691" y="1369"/>
                  <a:pt x="692" y="1370"/>
                </a:cubicBezTo>
                <a:cubicBezTo>
                  <a:pt x="694" y="1371"/>
                  <a:pt x="697" y="1369"/>
                  <a:pt x="697" y="1370"/>
                </a:cubicBezTo>
                <a:cubicBezTo>
                  <a:pt x="699" y="1373"/>
                  <a:pt x="702" y="1372"/>
                  <a:pt x="704" y="1372"/>
                </a:cubicBezTo>
                <a:cubicBezTo>
                  <a:pt x="707" y="1371"/>
                  <a:pt x="710" y="1371"/>
                  <a:pt x="712" y="1369"/>
                </a:cubicBezTo>
                <a:cubicBezTo>
                  <a:pt x="713" y="1368"/>
                  <a:pt x="712" y="1366"/>
                  <a:pt x="714" y="1366"/>
                </a:cubicBezTo>
                <a:cubicBezTo>
                  <a:pt x="715" y="1365"/>
                  <a:pt x="716" y="1365"/>
                  <a:pt x="717" y="1366"/>
                </a:cubicBezTo>
                <a:cubicBezTo>
                  <a:pt x="718" y="1366"/>
                  <a:pt x="718" y="1368"/>
                  <a:pt x="718" y="1368"/>
                </a:cubicBezTo>
                <a:cubicBezTo>
                  <a:pt x="720" y="1370"/>
                  <a:pt x="720" y="1369"/>
                  <a:pt x="720" y="1368"/>
                </a:cubicBezTo>
                <a:cubicBezTo>
                  <a:pt x="720" y="1366"/>
                  <a:pt x="722" y="1365"/>
                  <a:pt x="724" y="1365"/>
                </a:cubicBezTo>
                <a:cubicBezTo>
                  <a:pt x="728" y="1364"/>
                  <a:pt x="731" y="1362"/>
                  <a:pt x="733" y="1359"/>
                </a:cubicBezTo>
                <a:cubicBezTo>
                  <a:pt x="737" y="1351"/>
                  <a:pt x="739" y="1340"/>
                  <a:pt x="744" y="1333"/>
                </a:cubicBezTo>
                <a:cubicBezTo>
                  <a:pt x="746" y="1330"/>
                  <a:pt x="749" y="1329"/>
                  <a:pt x="752" y="1327"/>
                </a:cubicBezTo>
                <a:cubicBezTo>
                  <a:pt x="751" y="1325"/>
                  <a:pt x="751" y="1323"/>
                  <a:pt x="751" y="1322"/>
                </a:cubicBezTo>
                <a:cubicBezTo>
                  <a:pt x="753" y="1318"/>
                  <a:pt x="755" y="1315"/>
                  <a:pt x="759" y="1313"/>
                </a:cubicBezTo>
                <a:cubicBezTo>
                  <a:pt x="762" y="1304"/>
                  <a:pt x="771" y="1299"/>
                  <a:pt x="778" y="1294"/>
                </a:cubicBezTo>
                <a:cubicBezTo>
                  <a:pt x="784" y="1290"/>
                  <a:pt x="791" y="1289"/>
                  <a:pt x="800" y="1287"/>
                </a:cubicBezTo>
                <a:cubicBezTo>
                  <a:pt x="800" y="1287"/>
                  <a:pt x="803" y="1286"/>
                  <a:pt x="802" y="1284"/>
                </a:cubicBezTo>
                <a:cubicBezTo>
                  <a:pt x="805" y="1284"/>
                  <a:pt x="808" y="1284"/>
                  <a:pt x="810" y="1283"/>
                </a:cubicBezTo>
                <a:cubicBezTo>
                  <a:pt x="810" y="1281"/>
                  <a:pt x="810" y="1279"/>
                  <a:pt x="810" y="1277"/>
                </a:cubicBezTo>
                <a:cubicBezTo>
                  <a:pt x="811" y="1276"/>
                  <a:pt x="815" y="1274"/>
                  <a:pt x="814" y="1273"/>
                </a:cubicBezTo>
                <a:cubicBezTo>
                  <a:pt x="812" y="1271"/>
                  <a:pt x="812" y="1267"/>
                  <a:pt x="814" y="1264"/>
                </a:cubicBezTo>
                <a:cubicBezTo>
                  <a:pt x="813" y="1264"/>
                  <a:pt x="811" y="1264"/>
                  <a:pt x="811" y="1264"/>
                </a:cubicBezTo>
                <a:cubicBezTo>
                  <a:pt x="812" y="1263"/>
                  <a:pt x="813" y="1263"/>
                  <a:pt x="814" y="1262"/>
                </a:cubicBezTo>
                <a:cubicBezTo>
                  <a:pt x="813" y="1260"/>
                  <a:pt x="812" y="1259"/>
                  <a:pt x="810" y="1258"/>
                </a:cubicBezTo>
                <a:cubicBezTo>
                  <a:pt x="810" y="1259"/>
                  <a:pt x="809" y="1259"/>
                  <a:pt x="808" y="1258"/>
                </a:cubicBezTo>
                <a:cubicBezTo>
                  <a:pt x="807" y="1257"/>
                  <a:pt x="809" y="1257"/>
                  <a:pt x="808" y="1256"/>
                </a:cubicBezTo>
                <a:cubicBezTo>
                  <a:pt x="807" y="1257"/>
                  <a:pt x="805" y="1255"/>
                  <a:pt x="805" y="1254"/>
                </a:cubicBezTo>
                <a:cubicBezTo>
                  <a:pt x="804" y="1254"/>
                  <a:pt x="803" y="1252"/>
                  <a:pt x="803" y="1250"/>
                </a:cubicBezTo>
                <a:cubicBezTo>
                  <a:pt x="804" y="1249"/>
                  <a:pt x="804" y="1247"/>
                  <a:pt x="802" y="1247"/>
                </a:cubicBezTo>
                <a:cubicBezTo>
                  <a:pt x="795" y="1248"/>
                  <a:pt x="792" y="1242"/>
                  <a:pt x="789" y="1239"/>
                </a:cubicBezTo>
                <a:cubicBezTo>
                  <a:pt x="788" y="1238"/>
                  <a:pt x="785" y="1238"/>
                  <a:pt x="784" y="1238"/>
                </a:cubicBezTo>
                <a:cubicBezTo>
                  <a:pt x="782" y="1241"/>
                  <a:pt x="779" y="1243"/>
                  <a:pt x="778" y="1246"/>
                </a:cubicBezTo>
                <a:cubicBezTo>
                  <a:pt x="777" y="1247"/>
                  <a:pt x="778" y="1249"/>
                  <a:pt x="778" y="1249"/>
                </a:cubicBezTo>
                <a:cubicBezTo>
                  <a:pt x="776" y="1251"/>
                  <a:pt x="773" y="1254"/>
                  <a:pt x="770" y="1254"/>
                </a:cubicBezTo>
                <a:cubicBezTo>
                  <a:pt x="769" y="1254"/>
                  <a:pt x="768" y="1252"/>
                  <a:pt x="769" y="1251"/>
                </a:cubicBezTo>
                <a:cubicBezTo>
                  <a:pt x="774" y="1246"/>
                  <a:pt x="781" y="1242"/>
                  <a:pt x="784" y="1234"/>
                </a:cubicBezTo>
                <a:cubicBezTo>
                  <a:pt x="785" y="1232"/>
                  <a:pt x="784" y="1230"/>
                  <a:pt x="783" y="1229"/>
                </a:cubicBezTo>
                <a:cubicBezTo>
                  <a:pt x="775" y="1221"/>
                  <a:pt x="775" y="1221"/>
                  <a:pt x="775" y="1221"/>
                </a:cubicBezTo>
                <a:cubicBezTo>
                  <a:pt x="768" y="1210"/>
                  <a:pt x="759" y="1200"/>
                  <a:pt x="751" y="1189"/>
                </a:cubicBezTo>
                <a:cubicBezTo>
                  <a:pt x="750" y="1189"/>
                  <a:pt x="752" y="1188"/>
                  <a:pt x="752" y="1188"/>
                </a:cubicBezTo>
                <a:cubicBezTo>
                  <a:pt x="749" y="1180"/>
                  <a:pt x="744" y="1175"/>
                  <a:pt x="739" y="1171"/>
                </a:cubicBezTo>
                <a:cubicBezTo>
                  <a:pt x="738" y="1169"/>
                  <a:pt x="737" y="1167"/>
                  <a:pt x="737" y="1166"/>
                </a:cubicBezTo>
                <a:cubicBezTo>
                  <a:pt x="742" y="1162"/>
                  <a:pt x="746" y="1158"/>
                  <a:pt x="749" y="1153"/>
                </a:cubicBezTo>
                <a:cubicBezTo>
                  <a:pt x="760" y="1143"/>
                  <a:pt x="760" y="1143"/>
                  <a:pt x="760" y="1143"/>
                </a:cubicBezTo>
                <a:cubicBezTo>
                  <a:pt x="761" y="1142"/>
                  <a:pt x="762" y="1144"/>
                  <a:pt x="762" y="1145"/>
                </a:cubicBezTo>
                <a:cubicBezTo>
                  <a:pt x="763" y="1147"/>
                  <a:pt x="764" y="1149"/>
                  <a:pt x="766" y="1150"/>
                </a:cubicBezTo>
                <a:cubicBezTo>
                  <a:pt x="770" y="1151"/>
                  <a:pt x="775" y="1153"/>
                  <a:pt x="778" y="1156"/>
                </a:cubicBezTo>
                <a:cubicBezTo>
                  <a:pt x="780" y="1157"/>
                  <a:pt x="777" y="1159"/>
                  <a:pt x="778" y="1160"/>
                </a:cubicBezTo>
                <a:cubicBezTo>
                  <a:pt x="780" y="1161"/>
                  <a:pt x="778" y="1163"/>
                  <a:pt x="780" y="1163"/>
                </a:cubicBezTo>
                <a:cubicBezTo>
                  <a:pt x="781" y="1163"/>
                  <a:pt x="781" y="1162"/>
                  <a:pt x="782" y="1161"/>
                </a:cubicBezTo>
                <a:cubicBezTo>
                  <a:pt x="783" y="1162"/>
                  <a:pt x="784" y="1162"/>
                  <a:pt x="785" y="1162"/>
                </a:cubicBezTo>
                <a:cubicBezTo>
                  <a:pt x="785" y="1164"/>
                  <a:pt x="784" y="1165"/>
                  <a:pt x="784" y="1167"/>
                </a:cubicBezTo>
                <a:cubicBezTo>
                  <a:pt x="785" y="1167"/>
                  <a:pt x="785" y="1167"/>
                  <a:pt x="784" y="1168"/>
                </a:cubicBezTo>
                <a:cubicBezTo>
                  <a:pt x="783" y="1168"/>
                  <a:pt x="782" y="1169"/>
                  <a:pt x="782" y="1170"/>
                </a:cubicBezTo>
                <a:cubicBezTo>
                  <a:pt x="782" y="1173"/>
                  <a:pt x="782" y="1176"/>
                  <a:pt x="782" y="1179"/>
                </a:cubicBezTo>
                <a:cubicBezTo>
                  <a:pt x="785" y="1180"/>
                  <a:pt x="788" y="1180"/>
                  <a:pt x="792" y="1180"/>
                </a:cubicBezTo>
                <a:cubicBezTo>
                  <a:pt x="794" y="1184"/>
                  <a:pt x="794" y="1188"/>
                  <a:pt x="796" y="1192"/>
                </a:cubicBezTo>
                <a:cubicBezTo>
                  <a:pt x="803" y="1197"/>
                  <a:pt x="809" y="1204"/>
                  <a:pt x="815" y="1210"/>
                </a:cubicBezTo>
                <a:cubicBezTo>
                  <a:pt x="819" y="1212"/>
                  <a:pt x="824" y="1213"/>
                  <a:pt x="828" y="1214"/>
                </a:cubicBezTo>
                <a:cubicBezTo>
                  <a:pt x="829" y="1214"/>
                  <a:pt x="829" y="1215"/>
                  <a:pt x="829" y="1216"/>
                </a:cubicBezTo>
                <a:cubicBezTo>
                  <a:pt x="830" y="1217"/>
                  <a:pt x="831" y="1215"/>
                  <a:pt x="831" y="1215"/>
                </a:cubicBezTo>
                <a:cubicBezTo>
                  <a:pt x="836" y="1214"/>
                  <a:pt x="840" y="1215"/>
                  <a:pt x="844" y="1216"/>
                </a:cubicBezTo>
                <a:cubicBezTo>
                  <a:pt x="845" y="1216"/>
                  <a:pt x="845" y="1218"/>
                  <a:pt x="846" y="1219"/>
                </a:cubicBezTo>
                <a:cubicBezTo>
                  <a:pt x="846" y="1218"/>
                  <a:pt x="846" y="1218"/>
                  <a:pt x="847" y="1218"/>
                </a:cubicBezTo>
                <a:cubicBezTo>
                  <a:pt x="854" y="1219"/>
                  <a:pt x="860" y="1222"/>
                  <a:pt x="866" y="1225"/>
                </a:cubicBezTo>
                <a:cubicBezTo>
                  <a:pt x="866" y="1224"/>
                  <a:pt x="866" y="1223"/>
                  <a:pt x="867" y="1222"/>
                </a:cubicBezTo>
                <a:cubicBezTo>
                  <a:pt x="870" y="1207"/>
                  <a:pt x="870" y="1189"/>
                  <a:pt x="871" y="1171"/>
                </a:cubicBezTo>
                <a:cubicBezTo>
                  <a:pt x="868" y="1158"/>
                  <a:pt x="868" y="1158"/>
                  <a:pt x="868" y="1158"/>
                </a:cubicBezTo>
                <a:cubicBezTo>
                  <a:pt x="864" y="1148"/>
                  <a:pt x="868" y="1138"/>
                  <a:pt x="875" y="1134"/>
                </a:cubicBezTo>
                <a:cubicBezTo>
                  <a:pt x="877" y="1132"/>
                  <a:pt x="880" y="1134"/>
                  <a:pt x="881" y="1133"/>
                </a:cubicBezTo>
                <a:cubicBezTo>
                  <a:pt x="884" y="1132"/>
                  <a:pt x="886" y="1131"/>
                  <a:pt x="888" y="1130"/>
                </a:cubicBezTo>
                <a:cubicBezTo>
                  <a:pt x="889" y="1129"/>
                  <a:pt x="891" y="1126"/>
                  <a:pt x="892" y="1125"/>
                </a:cubicBezTo>
                <a:cubicBezTo>
                  <a:pt x="898" y="1122"/>
                  <a:pt x="894" y="1114"/>
                  <a:pt x="896" y="1109"/>
                </a:cubicBezTo>
                <a:cubicBezTo>
                  <a:pt x="892" y="1096"/>
                  <a:pt x="892" y="1096"/>
                  <a:pt x="892" y="1096"/>
                </a:cubicBezTo>
                <a:cubicBezTo>
                  <a:pt x="891" y="1095"/>
                  <a:pt x="894" y="1093"/>
                  <a:pt x="893" y="1091"/>
                </a:cubicBezTo>
                <a:cubicBezTo>
                  <a:pt x="897" y="1091"/>
                  <a:pt x="900" y="1092"/>
                  <a:pt x="903" y="1089"/>
                </a:cubicBezTo>
                <a:cubicBezTo>
                  <a:pt x="903" y="1089"/>
                  <a:pt x="902" y="1088"/>
                  <a:pt x="901" y="1088"/>
                </a:cubicBezTo>
                <a:cubicBezTo>
                  <a:pt x="900" y="1087"/>
                  <a:pt x="897" y="1088"/>
                  <a:pt x="895" y="1088"/>
                </a:cubicBezTo>
                <a:cubicBezTo>
                  <a:pt x="893" y="1087"/>
                  <a:pt x="890" y="1086"/>
                  <a:pt x="889" y="1083"/>
                </a:cubicBezTo>
                <a:cubicBezTo>
                  <a:pt x="887" y="1083"/>
                  <a:pt x="889" y="1081"/>
                  <a:pt x="891" y="1082"/>
                </a:cubicBezTo>
                <a:cubicBezTo>
                  <a:pt x="894" y="1080"/>
                  <a:pt x="890" y="1077"/>
                  <a:pt x="892" y="1073"/>
                </a:cubicBezTo>
                <a:cubicBezTo>
                  <a:pt x="893" y="1069"/>
                  <a:pt x="888" y="1066"/>
                  <a:pt x="887" y="1060"/>
                </a:cubicBezTo>
                <a:cubicBezTo>
                  <a:pt x="887" y="1059"/>
                  <a:pt x="883" y="1059"/>
                  <a:pt x="881" y="1057"/>
                </a:cubicBezTo>
                <a:cubicBezTo>
                  <a:pt x="879" y="1055"/>
                  <a:pt x="881" y="1054"/>
                  <a:pt x="882" y="1053"/>
                </a:cubicBezTo>
                <a:cubicBezTo>
                  <a:pt x="881" y="1048"/>
                  <a:pt x="877" y="1038"/>
                  <a:pt x="881" y="1033"/>
                </a:cubicBezTo>
                <a:cubicBezTo>
                  <a:pt x="882" y="1032"/>
                  <a:pt x="884" y="1030"/>
                  <a:pt x="886" y="1031"/>
                </a:cubicBezTo>
                <a:cubicBezTo>
                  <a:pt x="888" y="1027"/>
                  <a:pt x="889" y="1023"/>
                  <a:pt x="892" y="1021"/>
                </a:cubicBezTo>
                <a:cubicBezTo>
                  <a:pt x="893" y="1020"/>
                  <a:pt x="897" y="1022"/>
                  <a:pt x="900" y="1024"/>
                </a:cubicBezTo>
                <a:cubicBezTo>
                  <a:pt x="901" y="1026"/>
                  <a:pt x="904" y="1025"/>
                  <a:pt x="905" y="1023"/>
                </a:cubicBezTo>
                <a:cubicBezTo>
                  <a:pt x="907" y="1022"/>
                  <a:pt x="909" y="1024"/>
                  <a:pt x="909" y="1026"/>
                </a:cubicBezTo>
                <a:cubicBezTo>
                  <a:pt x="912" y="1026"/>
                  <a:pt x="914" y="1023"/>
                  <a:pt x="916" y="1024"/>
                </a:cubicBezTo>
                <a:cubicBezTo>
                  <a:pt x="917" y="1020"/>
                  <a:pt x="916" y="1017"/>
                  <a:pt x="914" y="1014"/>
                </a:cubicBezTo>
                <a:cubicBezTo>
                  <a:pt x="917" y="1010"/>
                  <a:pt x="920" y="1005"/>
                  <a:pt x="923" y="1000"/>
                </a:cubicBezTo>
                <a:cubicBezTo>
                  <a:pt x="922" y="999"/>
                  <a:pt x="921" y="997"/>
                  <a:pt x="920" y="995"/>
                </a:cubicBezTo>
                <a:cubicBezTo>
                  <a:pt x="921" y="997"/>
                  <a:pt x="922" y="999"/>
                  <a:pt x="923" y="1000"/>
                </a:cubicBezTo>
                <a:cubicBezTo>
                  <a:pt x="928" y="992"/>
                  <a:pt x="934" y="984"/>
                  <a:pt x="942" y="977"/>
                </a:cubicBezTo>
                <a:cubicBezTo>
                  <a:pt x="941" y="976"/>
                  <a:pt x="939" y="975"/>
                  <a:pt x="939" y="974"/>
                </a:cubicBezTo>
                <a:cubicBezTo>
                  <a:pt x="938" y="973"/>
                  <a:pt x="939" y="972"/>
                  <a:pt x="939" y="971"/>
                </a:cubicBezTo>
                <a:cubicBezTo>
                  <a:pt x="937" y="970"/>
                  <a:pt x="936" y="969"/>
                  <a:pt x="934" y="968"/>
                </a:cubicBezTo>
                <a:cubicBezTo>
                  <a:pt x="936" y="969"/>
                  <a:pt x="937" y="970"/>
                  <a:pt x="939" y="971"/>
                </a:cubicBezTo>
                <a:cubicBezTo>
                  <a:pt x="939" y="971"/>
                  <a:pt x="940" y="971"/>
                  <a:pt x="940" y="971"/>
                </a:cubicBezTo>
                <a:cubicBezTo>
                  <a:pt x="944" y="972"/>
                  <a:pt x="949" y="975"/>
                  <a:pt x="954" y="974"/>
                </a:cubicBezTo>
                <a:cubicBezTo>
                  <a:pt x="964" y="972"/>
                  <a:pt x="974" y="970"/>
                  <a:pt x="982" y="966"/>
                </a:cubicBezTo>
                <a:cubicBezTo>
                  <a:pt x="985" y="965"/>
                  <a:pt x="989" y="963"/>
                  <a:pt x="993" y="965"/>
                </a:cubicBezTo>
                <a:cubicBezTo>
                  <a:pt x="995" y="967"/>
                  <a:pt x="999" y="973"/>
                  <a:pt x="1003" y="973"/>
                </a:cubicBezTo>
                <a:cubicBezTo>
                  <a:pt x="1003" y="970"/>
                  <a:pt x="1003" y="964"/>
                  <a:pt x="1003" y="962"/>
                </a:cubicBezTo>
                <a:cubicBezTo>
                  <a:pt x="1003" y="960"/>
                  <a:pt x="1003" y="956"/>
                  <a:pt x="1005" y="955"/>
                </a:cubicBezTo>
                <a:cubicBezTo>
                  <a:pt x="1011" y="953"/>
                  <a:pt x="1016" y="951"/>
                  <a:pt x="1019" y="946"/>
                </a:cubicBezTo>
                <a:cubicBezTo>
                  <a:pt x="1024" y="946"/>
                  <a:pt x="1027" y="945"/>
                  <a:pt x="1031" y="944"/>
                </a:cubicBezTo>
                <a:cubicBezTo>
                  <a:pt x="1035" y="944"/>
                  <a:pt x="1039" y="947"/>
                  <a:pt x="1042" y="946"/>
                </a:cubicBezTo>
                <a:cubicBezTo>
                  <a:pt x="1045" y="946"/>
                  <a:pt x="1041" y="938"/>
                  <a:pt x="1043" y="937"/>
                </a:cubicBezTo>
                <a:cubicBezTo>
                  <a:pt x="1054" y="927"/>
                  <a:pt x="1054" y="927"/>
                  <a:pt x="1054" y="927"/>
                </a:cubicBezTo>
                <a:cubicBezTo>
                  <a:pt x="1059" y="917"/>
                  <a:pt x="1065" y="908"/>
                  <a:pt x="1070" y="899"/>
                </a:cubicBezTo>
                <a:cubicBezTo>
                  <a:pt x="1071" y="890"/>
                  <a:pt x="1071" y="882"/>
                  <a:pt x="1073" y="876"/>
                </a:cubicBezTo>
                <a:cubicBezTo>
                  <a:pt x="1077" y="876"/>
                  <a:pt x="1080" y="875"/>
                  <a:pt x="1082" y="877"/>
                </a:cubicBezTo>
                <a:cubicBezTo>
                  <a:pt x="1090" y="884"/>
                  <a:pt x="1097" y="892"/>
                  <a:pt x="1104" y="900"/>
                </a:cubicBezTo>
                <a:cubicBezTo>
                  <a:pt x="1107" y="902"/>
                  <a:pt x="1114" y="899"/>
                  <a:pt x="1116" y="900"/>
                </a:cubicBezTo>
                <a:cubicBezTo>
                  <a:pt x="1114" y="903"/>
                  <a:pt x="1115" y="909"/>
                  <a:pt x="1118" y="907"/>
                </a:cubicBezTo>
                <a:cubicBezTo>
                  <a:pt x="1121" y="906"/>
                  <a:pt x="1129" y="903"/>
                  <a:pt x="1136" y="907"/>
                </a:cubicBezTo>
                <a:cubicBezTo>
                  <a:pt x="1136" y="907"/>
                  <a:pt x="1139" y="910"/>
                  <a:pt x="1140" y="911"/>
                </a:cubicBezTo>
                <a:cubicBezTo>
                  <a:pt x="1146" y="914"/>
                  <a:pt x="1154" y="915"/>
                  <a:pt x="1159" y="918"/>
                </a:cubicBezTo>
                <a:cubicBezTo>
                  <a:pt x="1160" y="919"/>
                  <a:pt x="1161" y="920"/>
                  <a:pt x="1161" y="921"/>
                </a:cubicBezTo>
                <a:cubicBezTo>
                  <a:pt x="1163" y="921"/>
                  <a:pt x="1171" y="920"/>
                  <a:pt x="1172" y="921"/>
                </a:cubicBezTo>
                <a:cubicBezTo>
                  <a:pt x="1174" y="926"/>
                  <a:pt x="1180" y="928"/>
                  <a:pt x="1189" y="928"/>
                </a:cubicBezTo>
                <a:cubicBezTo>
                  <a:pt x="1191" y="925"/>
                  <a:pt x="1193" y="921"/>
                  <a:pt x="1195" y="916"/>
                </a:cubicBezTo>
                <a:cubicBezTo>
                  <a:pt x="1186" y="905"/>
                  <a:pt x="1186" y="905"/>
                  <a:pt x="1186" y="905"/>
                </a:cubicBezTo>
                <a:cubicBezTo>
                  <a:pt x="1185" y="904"/>
                  <a:pt x="1189" y="900"/>
                  <a:pt x="1191" y="898"/>
                </a:cubicBezTo>
                <a:cubicBezTo>
                  <a:pt x="1191" y="898"/>
                  <a:pt x="1191" y="897"/>
                  <a:pt x="1192" y="897"/>
                </a:cubicBezTo>
                <a:cubicBezTo>
                  <a:pt x="1194" y="892"/>
                  <a:pt x="1198" y="888"/>
                  <a:pt x="1202" y="885"/>
                </a:cubicBezTo>
                <a:cubicBezTo>
                  <a:pt x="1205" y="883"/>
                  <a:pt x="1205" y="879"/>
                  <a:pt x="1206" y="876"/>
                </a:cubicBezTo>
                <a:cubicBezTo>
                  <a:pt x="1207" y="873"/>
                  <a:pt x="1209" y="871"/>
                  <a:pt x="1211" y="869"/>
                </a:cubicBezTo>
                <a:cubicBezTo>
                  <a:pt x="1214" y="868"/>
                  <a:pt x="1219" y="870"/>
                  <a:pt x="1220" y="865"/>
                </a:cubicBezTo>
                <a:cubicBezTo>
                  <a:pt x="1221" y="855"/>
                  <a:pt x="1222" y="845"/>
                  <a:pt x="1225" y="836"/>
                </a:cubicBezTo>
                <a:cubicBezTo>
                  <a:pt x="1229" y="823"/>
                  <a:pt x="1235" y="810"/>
                  <a:pt x="1239" y="796"/>
                </a:cubicBezTo>
                <a:cubicBezTo>
                  <a:pt x="1242" y="742"/>
                  <a:pt x="1242" y="742"/>
                  <a:pt x="1242" y="742"/>
                </a:cubicBezTo>
                <a:cubicBezTo>
                  <a:pt x="1242" y="740"/>
                  <a:pt x="1245" y="738"/>
                  <a:pt x="1245" y="736"/>
                </a:cubicBezTo>
                <a:cubicBezTo>
                  <a:pt x="1244" y="733"/>
                  <a:pt x="1244" y="726"/>
                  <a:pt x="1244" y="726"/>
                </a:cubicBezTo>
                <a:cubicBezTo>
                  <a:pt x="1244" y="709"/>
                  <a:pt x="1243" y="692"/>
                  <a:pt x="1242" y="675"/>
                </a:cubicBezTo>
                <a:cubicBezTo>
                  <a:pt x="1242" y="672"/>
                  <a:pt x="1241" y="668"/>
                  <a:pt x="1241" y="665"/>
                </a:cubicBezTo>
                <a:cubicBezTo>
                  <a:pt x="1237" y="656"/>
                  <a:pt x="1230" y="650"/>
                  <a:pt x="1226" y="642"/>
                </a:cubicBezTo>
                <a:cubicBezTo>
                  <a:pt x="1225" y="638"/>
                  <a:pt x="1225" y="634"/>
                  <a:pt x="1225" y="630"/>
                </a:cubicBezTo>
                <a:cubicBezTo>
                  <a:pt x="1225" y="629"/>
                  <a:pt x="1226" y="624"/>
                  <a:pt x="1226" y="623"/>
                </a:cubicBezTo>
                <a:cubicBezTo>
                  <a:pt x="1227" y="614"/>
                  <a:pt x="1227" y="612"/>
                  <a:pt x="1226" y="608"/>
                </a:cubicBezTo>
                <a:cubicBezTo>
                  <a:pt x="1225" y="606"/>
                  <a:pt x="1224" y="603"/>
                  <a:pt x="1223" y="601"/>
                </a:cubicBezTo>
                <a:cubicBezTo>
                  <a:pt x="1223" y="595"/>
                  <a:pt x="1220" y="590"/>
                  <a:pt x="1216" y="589"/>
                </a:cubicBezTo>
                <a:cubicBezTo>
                  <a:pt x="1215" y="589"/>
                  <a:pt x="1213" y="589"/>
                  <a:pt x="1213" y="589"/>
                </a:cubicBezTo>
                <a:cubicBezTo>
                  <a:pt x="1213" y="585"/>
                  <a:pt x="1213" y="585"/>
                  <a:pt x="1213" y="585"/>
                </a:cubicBezTo>
                <a:cubicBezTo>
                  <a:pt x="1214" y="583"/>
                  <a:pt x="1215" y="581"/>
                  <a:pt x="1216" y="579"/>
                </a:cubicBezTo>
                <a:cubicBezTo>
                  <a:pt x="1217" y="580"/>
                  <a:pt x="1217" y="580"/>
                  <a:pt x="1217" y="580"/>
                </a:cubicBezTo>
                <a:cubicBezTo>
                  <a:pt x="1226" y="569"/>
                  <a:pt x="1226" y="569"/>
                  <a:pt x="1226" y="569"/>
                </a:cubicBezTo>
                <a:cubicBezTo>
                  <a:pt x="1225" y="561"/>
                  <a:pt x="1225" y="561"/>
                  <a:pt x="1225" y="561"/>
                </a:cubicBezTo>
                <a:cubicBezTo>
                  <a:pt x="1233" y="558"/>
                  <a:pt x="1233" y="558"/>
                  <a:pt x="1233" y="558"/>
                </a:cubicBezTo>
                <a:cubicBezTo>
                  <a:pt x="1241" y="547"/>
                  <a:pt x="1241" y="547"/>
                  <a:pt x="1241" y="547"/>
                </a:cubicBezTo>
                <a:cubicBezTo>
                  <a:pt x="1244" y="547"/>
                  <a:pt x="1244" y="547"/>
                  <a:pt x="1244" y="547"/>
                </a:cubicBezTo>
                <a:cubicBezTo>
                  <a:pt x="1281" y="547"/>
                  <a:pt x="1281" y="547"/>
                  <a:pt x="1281" y="547"/>
                </a:cubicBezTo>
                <a:cubicBezTo>
                  <a:pt x="1281" y="535"/>
                  <a:pt x="1281" y="535"/>
                  <a:pt x="1281" y="535"/>
                </a:cubicBezTo>
                <a:cubicBezTo>
                  <a:pt x="1290" y="529"/>
                  <a:pt x="1290" y="529"/>
                  <a:pt x="1290" y="529"/>
                </a:cubicBezTo>
                <a:cubicBezTo>
                  <a:pt x="1303" y="521"/>
                  <a:pt x="1303" y="521"/>
                  <a:pt x="1303" y="521"/>
                </a:cubicBezTo>
                <a:cubicBezTo>
                  <a:pt x="1303" y="521"/>
                  <a:pt x="1318" y="511"/>
                  <a:pt x="1318" y="510"/>
                </a:cubicBezTo>
                <a:cubicBezTo>
                  <a:pt x="1319" y="510"/>
                  <a:pt x="1327" y="501"/>
                  <a:pt x="1327" y="501"/>
                </a:cubicBezTo>
                <a:cubicBezTo>
                  <a:pt x="1329" y="497"/>
                  <a:pt x="1329" y="497"/>
                  <a:pt x="1329" y="497"/>
                </a:cubicBezTo>
                <a:cubicBezTo>
                  <a:pt x="1339" y="493"/>
                  <a:pt x="1339" y="493"/>
                  <a:pt x="1339" y="493"/>
                </a:cubicBezTo>
                <a:cubicBezTo>
                  <a:pt x="1347" y="482"/>
                  <a:pt x="1347" y="482"/>
                  <a:pt x="1347" y="482"/>
                </a:cubicBezTo>
                <a:cubicBezTo>
                  <a:pt x="1347" y="482"/>
                  <a:pt x="1360" y="458"/>
                  <a:pt x="1363" y="453"/>
                </a:cubicBezTo>
                <a:cubicBezTo>
                  <a:pt x="1365" y="448"/>
                  <a:pt x="1367" y="434"/>
                  <a:pt x="1367" y="434"/>
                </a:cubicBezTo>
                <a:cubicBezTo>
                  <a:pt x="1368" y="421"/>
                  <a:pt x="1368" y="421"/>
                  <a:pt x="1368" y="421"/>
                </a:cubicBezTo>
                <a:cubicBezTo>
                  <a:pt x="1366" y="409"/>
                  <a:pt x="1366" y="409"/>
                  <a:pt x="1366" y="409"/>
                </a:cubicBezTo>
                <a:cubicBezTo>
                  <a:pt x="1366" y="409"/>
                  <a:pt x="1365" y="406"/>
                  <a:pt x="1364" y="406"/>
                </a:cubicBezTo>
                <a:cubicBezTo>
                  <a:pt x="1363" y="406"/>
                  <a:pt x="1360" y="403"/>
                  <a:pt x="1360" y="403"/>
                </a:cubicBezTo>
                <a:cubicBezTo>
                  <a:pt x="1365" y="389"/>
                  <a:pt x="1365" y="389"/>
                  <a:pt x="1365" y="389"/>
                </a:cubicBezTo>
                <a:cubicBezTo>
                  <a:pt x="1362" y="382"/>
                  <a:pt x="1362" y="382"/>
                  <a:pt x="1362" y="382"/>
                </a:cubicBezTo>
                <a:cubicBezTo>
                  <a:pt x="1358" y="373"/>
                  <a:pt x="1353" y="365"/>
                  <a:pt x="1351" y="355"/>
                </a:cubicBezTo>
                <a:cubicBezTo>
                  <a:pt x="1350" y="353"/>
                  <a:pt x="1347" y="351"/>
                  <a:pt x="1345" y="351"/>
                </a:cubicBezTo>
                <a:cubicBezTo>
                  <a:pt x="1336" y="351"/>
                  <a:pt x="1328" y="349"/>
                  <a:pt x="1321" y="347"/>
                </a:cubicBezTo>
                <a:cubicBezTo>
                  <a:pt x="1314" y="346"/>
                  <a:pt x="1305" y="345"/>
                  <a:pt x="1300" y="341"/>
                </a:cubicBezTo>
                <a:cubicBezTo>
                  <a:pt x="1294" y="336"/>
                  <a:pt x="1287" y="329"/>
                  <a:pt x="1275" y="329"/>
                </a:cubicBezTo>
                <a:cubicBezTo>
                  <a:pt x="1240" y="330"/>
                  <a:pt x="1240" y="330"/>
                  <a:pt x="1240" y="330"/>
                </a:cubicBezTo>
                <a:cubicBezTo>
                  <a:pt x="1240" y="330"/>
                  <a:pt x="1225" y="310"/>
                  <a:pt x="1225" y="310"/>
                </a:cubicBezTo>
                <a:cubicBezTo>
                  <a:pt x="1222" y="305"/>
                  <a:pt x="1223" y="296"/>
                  <a:pt x="1224" y="291"/>
                </a:cubicBezTo>
                <a:cubicBezTo>
                  <a:pt x="1224" y="288"/>
                  <a:pt x="1225" y="285"/>
                  <a:pt x="1226" y="282"/>
                </a:cubicBezTo>
                <a:cubicBezTo>
                  <a:pt x="1227" y="280"/>
                  <a:pt x="1229" y="275"/>
                  <a:pt x="1228" y="273"/>
                </a:cubicBezTo>
                <a:cubicBezTo>
                  <a:pt x="1228" y="272"/>
                  <a:pt x="1227" y="270"/>
                  <a:pt x="1226" y="269"/>
                </a:cubicBezTo>
                <a:cubicBezTo>
                  <a:pt x="1223" y="259"/>
                  <a:pt x="1218" y="249"/>
                  <a:pt x="1215" y="239"/>
                </a:cubicBezTo>
                <a:cubicBezTo>
                  <a:pt x="1214" y="237"/>
                  <a:pt x="1214" y="233"/>
                  <a:pt x="1215" y="233"/>
                </a:cubicBezTo>
                <a:cubicBezTo>
                  <a:pt x="1216" y="232"/>
                  <a:pt x="1218" y="233"/>
                  <a:pt x="1219" y="233"/>
                </a:cubicBezTo>
                <a:cubicBezTo>
                  <a:pt x="1221" y="233"/>
                  <a:pt x="1222" y="232"/>
                  <a:pt x="1224" y="232"/>
                </a:cubicBezTo>
                <a:cubicBezTo>
                  <a:pt x="1226" y="230"/>
                  <a:pt x="1229" y="228"/>
                  <a:pt x="1231" y="226"/>
                </a:cubicBezTo>
                <a:cubicBezTo>
                  <a:pt x="1226" y="222"/>
                  <a:pt x="1220" y="221"/>
                  <a:pt x="1216" y="218"/>
                </a:cubicBezTo>
                <a:cubicBezTo>
                  <a:pt x="1217" y="214"/>
                  <a:pt x="1219" y="211"/>
                  <a:pt x="1220" y="208"/>
                </a:cubicBezTo>
                <a:cubicBezTo>
                  <a:pt x="1228" y="196"/>
                  <a:pt x="1228" y="196"/>
                  <a:pt x="1228" y="196"/>
                </a:cubicBezTo>
                <a:cubicBezTo>
                  <a:pt x="1229" y="195"/>
                  <a:pt x="1233" y="194"/>
                  <a:pt x="1235" y="193"/>
                </a:cubicBezTo>
                <a:cubicBezTo>
                  <a:pt x="1245" y="174"/>
                  <a:pt x="1245" y="174"/>
                  <a:pt x="1245" y="174"/>
                </a:cubicBezTo>
                <a:cubicBezTo>
                  <a:pt x="1249" y="170"/>
                  <a:pt x="1272" y="152"/>
                  <a:pt x="1272" y="152"/>
                </a:cubicBezTo>
                <a:cubicBezTo>
                  <a:pt x="1273" y="152"/>
                  <a:pt x="1268" y="146"/>
                  <a:pt x="1268" y="145"/>
                </a:cubicBezTo>
                <a:cubicBezTo>
                  <a:pt x="1277" y="144"/>
                  <a:pt x="1277" y="144"/>
                  <a:pt x="1277" y="144"/>
                </a:cubicBezTo>
                <a:cubicBezTo>
                  <a:pt x="1278" y="142"/>
                  <a:pt x="1277" y="135"/>
                  <a:pt x="1277" y="132"/>
                </a:cubicBezTo>
                <a:cubicBezTo>
                  <a:pt x="1277" y="129"/>
                  <a:pt x="1277" y="127"/>
                  <a:pt x="1277" y="124"/>
                </a:cubicBezTo>
                <a:cubicBezTo>
                  <a:pt x="1276" y="119"/>
                  <a:pt x="1276" y="116"/>
                  <a:pt x="1275" y="111"/>
                </a:cubicBezTo>
                <a:cubicBezTo>
                  <a:pt x="1274" y="106"/>
                  <a:pt x="1272" y="101"/>
                  <a:pt x="1269" y="98"/>
                </a:cubicBezTo>
                <a:cubicBezTo>
                  <a:pt x="1264" y="93"/>
                  <a:pt x="1258" y="89"/>
                  <a:pt x="1250" y="87"/>
                </a:cubicBezTo>
                <a:cubicBezTo>
                  <a:pt x="1250" y="87"/>
                  <a:pt x="1249" y="87"/>
                  <a:pt x="1249" y="86"/>
                </a:cubicBezTo>
                <a:cubicBezTo>
                  <a:pt x="1248" y="87"/>
                  <a:pt x="1248" y="87"/>
                  <a:pt x="1248" y="87"/>
                </a:cubicBezTo>
                <a:cubicBezTo>
                  <a:pt x="1215" y="92"/>
                  <a:pt x="1215" y="92"/>
                  <a:pt x="1215" y="92"/>
                </a:cubicBezTo>
                <a:cubicBezTo>
                  <a:pt x="1211" y="93"/>
                  <a:pt x="1211" y="93"/>
                  <a:pt x="1211" y="93"/>
                </a:cubicBezTo>
                <a:cubicBezTo>
                  <a:pt x="1216" y="102"/>
                  <a:pt x="1216" y="102"/>
                  <a:pt x="1216" y="102"/>
                </a:cubicBezTo>
                <a:cubicBezTo>
                  <a:pt x="1224" y="114"/>
                  <a:pt x="1224" y="114"/>
                  <a:pt x="1224" y="114"/>
                </a:cubicBezTo>
                <a:cubicBezTo>
                  <a:pt x="1204" y="121"/>
                  <a:pt x="1184" y="127"/>
                  <a:pt x="1168" y="138"/>
                </a:cubicBezTo>
                <a:cubicBezTo>
                  <a:pt x="1147" y="138"/>
                  <a:pt x="1147" y="138"/>
                  <a:pt x="1147" y="138"/>
                </a:cubicBezTo>
                <a:cubicBezTo>
                  <a:pt x="1147" y="138"/>
                  <a:pt x="1147" y="137"/>
                  <a:pt x="1146" y="137"/>
                </a:cubicBezTo>
                <a:cubicBezTo>
                  <a:pt x="1142" y="135"/>
                  <a:pt x="1139" y="132"/>
                  <a:pt x="1137" y="129"/>
                </a:cubicBezTo>
                <a:cubicBezTo>
                  <a:pt x="1133" y="124"/>
                  <a:pt x="1131" y="118"/>
                  <a:pt x="1128" y="112"/>
                </a:cubicBezTo>
                <a:cubicBezTo>
                  <a:pt x="1125" y="107"/>
                  <a:pt x="1123" y="101"/>
                  <a:pt x="1117" y="98"/>
                </a:cubicBezTo>
                <a:cubicBezTo>
                  <a:pt x="1112" y="97"/>
                  <a:pt x="1107" y="98"/>
                  <a:pt x="1102" y="98"/>
                </a:cubicBezTo>
                <a:cubicBezTo>
                  <a:pt x="1090" y="98"/>
                  <a:pt x="1081" y="96"/>
                  <a:pt x="1073" y="93"/>
                </a:cubicBezTo>
                <a:cubicBezTo>
                  <a:pt x="1067" y="91"/>
                  <a:pt x="1062" y="89"/>
                  <a:pt x="1058" y="85"/>
                </a:cubicBezTo>
                <a:cubicBezTo>
                  <a:pt x="1042" y="69"/>
                  <a:pt x="1025" y="52"/>
                  <a:pt x="1015" y="28"/>
                </a:cubicBezTo>
                <a:cubicBezTo>
                  <a:pt x="1016" y="25"/>
                  <a:pt x="1016" y="21"/>
                  <a:pt x="1016" y="17"/>
                </a:cubicBezTo>
                <a:cubicBezTo>
                  <a:pt x="1016" y="16"/>
                  <a:pt x="1016" y="15"/>
                  <a:pt x="1015" y="15"/>
                </a:cubicBezTo>
                <a:cubicBezTo>
                  <a:pt x="1015" y="14"/>
                  <a:pt x="1015" y="14"/>
                  <a:pt x="1015" y="13"/>
                </a:cubicBezTo>
                <a:cubicBezTo>
                  <a:pt x="997" y="13"/>
                  <a:pt x="997" y="13"/>
                  <a:pt x="997" y="13"/>
                </a:cubicBezTo>
                <a:cubicBezTo>
                  <a:pt x="993" y="10"/>
                  <a:pt x="988" y="7"/>
                  <a:pt x="982" y="7"/>
                </a:cubicBezTo>
                <a:cubicBezTo>
                  <a:pt x="929" y="11"/>
                  <a:pt x="929" y="11"/>
                  <a:pt x="929" y="11"/>
                </a:cubicBezTo>
                <a:cubicBezTo>
                  <a:pt x="918" y="11"/>
                  <a:pt x="909" y="11"/>
                  <a:pt x="900" y="14"/>
                </a:cubicBezTo>
                <a:cubicBezTo>
                  <a:pt x="890" y="12"/>
                  <a:pt x="880" y="9"/>
                  <a:pt x="870" y="7"/>
                </a:cubicBezTo>
                <a:cubicBezTo>
                  <a:pt x="870" y="3"/>
                  <a:pt x="867" y="0"/>
                  <a:pt x="864" y="0"/>
                </a:cubicBezTo>
                <a:cubicBezTo>
                  <a:pt x="860" y="0"/>
                  <a:pt x="860" y="3"/>
                  <a:pt x="860" y="5"/>
                </a:cubicBezTo>
                <a:cubicBezTo>
                  <a:pt x="860" y="13"/>
                  <a:pt x="857" y="18"/>
                  <a:pt x="854" y="24"/>
                </a:cubicBezTo>
                <a:cubicBezTo>
                  <a:pt x="848" y="26"/>
                  <a:pt x="843" y="23"/>
                  <a:pt x="840" y="21"/>
                </a:cubicBezTo>
                <a:cubicBezTo>
                  <a:pt x="832" y="15"/>
                  <a:pt x="818" y="8"/>
                  <a:pt x="806" y="14"/>
                </a:cubicBezTo>
                <a:cubicBezTo>
                  <a:pt x="796" y="21"/>
                  <a:pt x="787" y="30"/>
                  <a:pt x="775" y="36"/>
                </a:cubicBezTo>
                <a:cubicBezTo>
                  <a:pt x="760" y="40"/>
                  <a:pt x="742" y="43"/>
                  <a:pt x="724" y="43"/>
                </a:cubicBezTo>
                <a:cubicBezTo>
                  <a:pt x="721" y="41"/>
                  <a:pt x="717" y="39"/>
                  <a:pt x="714" y="36"/>
                </a:cubicBezTo>
                <a:cubicBezTo>
                  <a:pt x="708" y="42"/>
                  <a:pt x="700" y="46"/>
                  <a:pt x="692" y="49"/>
                </a:cubicBezTo>
                <a:cubicBezTo>
                  <a:pt x="684" y="51"/>
                  <a:pt x="674" y="49"/>
                  <a:pt x="666" y="48"/>
                </a:cubicBezTo>
                <a:cubicBezTo>
                  <a:pt x="649" y="46"/>
                  <a:pt x="632" y="44"/>
                  <a:pt x="612" y="46"/>
                </a:cubicBezTo>
                <a:cubicBezTo>
                  <a:pt x="603" y="54"/>
                  <a:pt x="597" y="66"/>
                  <a:pt x="590" y="77"/>
                </a:cubicBezTo>
                <a:cubicBezTo>
                  <a:pt x="586" y="84"/>
                  <a:pt x="581" y="90"/>
                  <a:pt x="576" y="98"/>
                </a:cubicBezTo>
                <a:cubicBezTo>
                  <a:pt x="576" y="100"/>
                  <a:pt x="577" y="119"/>
                  <a:pt x="576" y="127"/>
                </a:cubicBezTo>
                <a:cubicBezTo>
                  <a:pt x="576" y="132"/>
                  <a:pt x="572" y="136"/>
                  <a:pt x="568" y="137"/>
                </a:cubicBezTo>
                <a:cubicBezTo>
                  <a:pt x="552" y="138"/>
                  <a:pt x="540" y="134"/>
                  <a:pt x="524" y="135"/>
                </a:cubicBezTo>
                <a:cubicBezTo>
                  <a:pt x="524" y="135"/>
                  <a:pt x="521" y="135"/>
                  <a:pt x="520" y="136"/>
                </a:cubicBezTo>
                <a:cubicBezTo>
                  <a:pt x="507" y="152"/>
                  <a:pt x="495" y="170"/>
                  <a:pt x="484" y="189"/>
                </a:cubicBezTo>
                <a:cubicBezTo>
                  <a:pt x="477" y="188"/>
                  <a:pt x="471" y="185"/>
                  <a:pt x="463" y="185"/>
                </a:cubicBezTo>
                <a:cubicBezTo>
                  <a:pt x="425" y="185"/>
                  <a:pt x="425" y="185"/>
                  <a:pt x="425" y="185"/>
                </a:cubicBezTo>
                <a:cubicBezTo>
                  <a:pt x="365" y="189"/>
                  <a:pt x="365" y="189"/>
                  <a:pt x="365" y="189"/>
                </a:cubicBezTo>
                <a:cubicBezTo>
                  <a:pt x="356" y="191"/>
                  <a:pt x="350" y="196"/>
                  <a:pt x="344" y="199"/>
                </a:cubicBezTo>
                <a:cubicBezTo>
                  <a:pt x="340" y="201"/>
                  <a:pt x="336" y="198"/>
                  <a:pt x="334" y="196"/>
                </a:cubicBezTo>
                <a:cubicBezTo>
                  <a:pt x="315" y="176"/>
                  <a:pt x="295" y="158"/>
                  <a:pt x="271" y="140"/>
                </a:cubicBezTo>
                <a:cubicBezTo>
                  <a:pt x="258" y="140"/>
                  <a:pt x="252" y="132"/>
                  <a:pt x="243" y="127"/>
                </a:cubicBezTo>
                <a:cubicBezTo>
                  <a:pt x="237" y="126"/>
                  <a:pt x="230" y="125"/>
                  <a:pt x="224" y="126"/>
                </a:cubicBezTo>
                <a:cubicBezTo>
                  <a:pt x="198" y="129"/>
                  <a:pt x="198" y="129"/>
                  <a:pt x="198" y="129"/>
                </a:cubicBezTo>
                <a:cubicBezTo>
                  <a:pt x="197" y="129"/>
                  <a:pt x="193" y="126"/>
                  <a:pt x="191" y="12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65" y="151"/>
                  <a:pt x="158" y="163"/>
                  <a:pt x="148" y="172"/>
                </a:cubicBezTo>
                <a:cubicBezTo>
                  <a:pt x="145" y="174"/>
                  <a:pt x="143" y="177"/>
                  <a:pt x="140" y="179"/>
                </a:cubicBezTo>
                <a:cubicBezTo>
                  <a:pt x="139" y="181"/>
                  <a:pt x="137" y="182"/>
                  <a:pt x="136" y="184"/>
                </a:cubicBezTo>
                <a:cubicBezTo>
                  <a:pt x="134" y="186"/>
                  <a:pt x="133" y="188"/>
                  <a:pt x="131" y="190"/>
                </a:cubicBezTo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9" name="Freeform 525"/>
          <p:cNvSpPr>
            <a:spLocks/>
          </p:cNvSpPr>
          <p:nvPr/>
        </p:nvSpPr>
        <p:spPr bwMode="auto">
          <a:xfrm>
            <a:off x="4964113" y="7991476"/>
            <a:ext cx="293688" cy="171450"/>
          </a:xfrm>
          <a:custGeom>
            <a:avLst/>
            <a:gdLst/>
            <a:ahLst/>
            <a:cxnLst>
              <a:cxn ang="0">
                <a:pos x="1049" y="229"/>
              </a:cxn>
              <a:cxn ang="0">
                <a:pos x="1039" y="201"/>
              </a:cxn>
              <a:cxn ang="0">
                <a:pos x="1012" y="177"/>
              </a:cxn>
              <a:cxn ang="0">
                <a:pos x="964" y="123"/>
              </a:cxn>
              <a:cxn ang="0">
                <a:pos x="960" y="116"/>
              </a:cxn>
              <a:cxn ang="0">
                <a:pos x="966" y="83"/>
              </a:cxn>
              <a:cxn ang="0">
                <a:pos x="940" y="79"/>
              </a:cxn>
              <a:cxn ang="0">
                <a:pos x="896" y="92"/>
              </a:cxn>
              <a:cxn ang="0">
                <a:pos x="881" y="100"/>
              </a:cxn>
              <a:cxn ang="0">
                <a:pos x="802" y="100"/>
              </a:cxn>
              <a:cxn ang="0">
                <a:pos x="782" y="90"/>
              </a:cxn>
              <a:cxn ang="0">
                <a:pos x="727" y="68"/>
              </a:cxn>
              <a:cxn ang="0">
                <a:pos x="689" y="41"/>
              </a:cxn>
              <a:cxn ang="0">
                <a:pos x="630" y="5"/>
              </a:cxn>
              <a:cxn ang="0">
                <a:pos x="611" y="18"/>
              </a:cxn>
              <a:cxn ang="0">
                <a:pos x="594" y="3"/>
              </a:cxn>
              <a:cxn ang="0">
                <a:pos x="532" y="34"/>
              </a:cxn>
              <a:cxn ang="0">
                <a:pos x="493" y="60"/>
              </a:cxn>
              <a:cxn ang="0">
                <a:pos x="486" y="84"/>
              </a:cxn>
              <a:cxn ang="0">
                <a:pos x="431" y="106"/>
              </a:cxn>
              <a:cxn ang="0">
                <a:pos x="382" y="127"/>
              </a:cxn>
              <a:cxn ang="0">
                <a:pos x="370" y="133"/>
              </a:cxn>
              <a:cxn ang="0">
                <a:pos x="344" y="138"/>
              </a:cxn>
              <a:cxn ang="0">
                <a:pos x="314" y="143"/>
              </a:cxn>
              <a:cxn ang="0">
                <a:pos x="236" y="192"/>
              </a:cxn>
              <a:cxn ang="0">
                <a:pos x="183" y="203"/>
              </a:cxn>
              <a:cxn ang="0">
                <a:pos x="116" y="214"/>
              </a:cxn>
              <a:cxn ang="0">
                <a:pos x="95" y="261"/>
              </a:cxn>
              <a:cxn ang="0">
                <a:pos x="31" y="315"/>
              </a:cxn>
              <a:cxn ang="0">
                <a:pos x="4" y="347"/>
              </a:cxn>
              <a:cxn ang="0">
                <a:pos x="64" y="352"/>
              </a:cxn>
              <a:cxn ang="0">
                <a:pos x="154" y="334"/>
              </a:cxn>
              <a:cxn ang="0">
                <a:pos x="193" y="335"/>
              </a:cxn>
              <a:cxn ang="0">
                <a:pos x="219" y="348"/>
              </a:cxn>
              <a:cxn ang="0">
                <a:pos x="262" y="391"/>
              </a:cxn>
              <a:cxn ang="0">
                <a:pos x="342" y="437"/>
              </a:cxn>
              <a:cxn ang="0">
                <a:pos x="432" y="488"/>
              </a:cxn>
              <a:cxn ang="0">
                <a:pos x="469" y="527"/>
              </a:cxn>
              <a:cxn ang="0">
                <a:pos x="516" y="552"/>
              </a:cxn>
              <a:cxn ang="0">
                <a:pos x="599" y="639"/>
              </a:cxn>
              <a:cxn ang="0">
                <a:pos x="645" y="633"/>
              </a:cxn>
              <a:cxn ang="0">
                <a:pos x="679" y="623"/>
              </a:cxn>
              <a:cxn ang="0">
                <a:pos x="765" y="593"/>
              </a:cxn>
              <a:cxn ang="0">
                <a:pos x="823" y="569"/>
              </a:cxn>
              <a:cxn ang="0">
                <a:pos x="861" y="538"/>
              </a:cxn>
              <a:cxn ang="0">
                <a:pos x="862" y="516"/>
              </a:cxn>
              <a:cxn ang="0">
                <a:pos x="871" y="495"/>
              </a:cxn>
              <a:cxn ang="0">
                <a:pos x="873" y="446"/>
              </a:cxn>
              <a:cxn ang="0">
                <a:pos x="934" y="358"/>
              </a:cxn>
              <a:cxn ang="0">
                <a:pos x="1031" y="327"/>
              </a:cxn>
              <a:cxn ang="0">
                <a:pos x="1071" y="296"/>
              </a:cxn>
              <a:cxn ang="0">
                <a:pos x="1080" y="249"/>
              </a:cxn>
            </a:cxnLst>
            <a:rect l="0" t="0" r="r" b="b"/>
            <a:pathLst>
              <a:path w="1097" h="639">
                <a:moveTo>
                  <a:pt x="1080" y="249"/>
                </a:moveTo>
                <a:cubicBezTo>
                  <a:pt x="1075" y="246"/>
                  <a:pt x="1069" y="243"/>
                  <a:pt x="1064" y="241"/>
                </a:cubicBezTo>
                <a:cubicBezTo>
                  <a:pt x="1061" y="237"/>
                  <a:pt x="1057" y="234"/>
                  <a:pt x="1051" y="233"/>
                </a:cubicBezTo>
                <a:cubicBezTo>
                  <a:pt x="1049" y="233"/>
                  <a:pt x="1049" y="230"/>
                  <a:pt x="1049" y="229"/>
                </a:cubicBezTo>
                <a:cubicBezTo>
                  <a:pt x="1047" y="226"/>
                  <a:pt x="1043" y="227"/>
                  <a:pt x="1041" y="225"/>
                </a:cubicBezTo>
                <a:cubicBezTo>
                  <a:pt x="1038" y="221"/>
                  <a:pt x="1039" y="215"/>
                  <a:pt x="1039" y="208"/>
                </a:cubicBezTo>
                <a:cubicBezTo>
                  <a:pt x="1036" y="209"/>
                  <a:pt x="1035" y="207"/>
                  <a:pt x="1036" y="205"/>
                </a:cubicBezTo>
                <a:cubicBezTo>
                  <a:pt x="1037" y="206"/>
                  <a:pt x="1040" y="204"/>
                  <a:pt x="1039" y="201"/>
                </a:cubicBezTo>
                <a:cubicBezTo>
                  <a:pt x="1034" y="201"/>
                  <a:pt x="1030" y="196"/>
                  <a:pt x="1029" y="191"/>
                </a:cubicBezTo>
                <a:cubicBezTo>
                  <a:pt x="1024" y="188"/>
                  <a:pt x="1019" y="184"/>
                  <a:pt x="1016" y="179"/>
                </a:cubicBezTo>
                <a:cubicBezTo>
                  <a:pt x="1015" y="177"/>
                  <a:pt x="1013" y="177"/>
                  <a:pt x="1012" y="177"/>
                </a:cubicBezTo>
                <a:cubicBezTo>
                  <a:pt x="1012" y="177"/>
                  <a:pt x="1012" y="177"/>
                  <a:pt x="1012" y="177"/>
                </a:cubicBezTo>
                <a:cubicBezTo>
                  <a:pt x="1008" y="176"/>
                  <a:pt x="1004" y="173"/>
                  <a:pt x="1004" y="167"/>
                </a:cubicBezTo>
                <a:cubicBezTo>
                  <a:pt x="1004" y="165"/>
                  <a:pt x="1000" y="161"/>
                  <a:pt x="1003" y="158"/>
                </a:cubicBezTo>
                <a:cubicBezTo>
                  <a:pt x="998" y="147"/>
                  <a:pt x="988" y="141"/>
                  <a:pt x="978" y="136"/>
                </a:cubicBezTo>
                <a:cubicBezTo>
                  <a:pt x="973" y="133"/>
                  <a:pt x="968" y="128"/>
                  <a:pt x="964" y="123"/>
                </a:cubicBezTo>
                <a:cubicBezTo>
                  <a:pt x="963" y="122"/>
                  <a:pt x="962" y="121"/>
                  <a:pt x="962" y="120"/>
                </a:cubicBezTo>
                <a:cubicBezTo>
                  <a:pt x="969" y="120"/>
                  <a:pt x="975" y="120"/>
                  <a:pt x="980" y="118"/>
                </a:cubicBezTo>
                <a:cubicBezTo>
                  <a:pt x="981" y="117"/>
                  <a:pt x="983" y="116"/>
                  <a:pt x="982" y="114"/>
                </a:cubicBezTo>
                <a:cubicBezTo>
                  <a:pt x="974" y="114"/>
                  <a:pt x="966" y="115"/>
                  <a:pt x="960" y="116"/>
                </a:cubicBezTo>
                <a:cubicBezTo>
                  <a:pt x="953" y="111"/>
                  <a:pt x="950" y="103"/>
                  <a:pt x="944" y="96"/>
                </a:cubicBezTo>
                <a:cubicBezTo>
                  <a:pt x="946" y="94"/>
                  <a:pt x="943" y="91"/>
                  <a:pt x="944" y="88"/>
                </a:cubicBezTo>
                <a:cubicBezTo>
                  <a:pt x="945" y="86"/>
                  <a:pt x="947" y="85"/>
                  <a:pt x="948" y="85"/>
                </a:cubicBezTo>
                <a:cubicBezTo>
                  <a:pt x="955" y="86"/>
                  <a:pt x="959" y="83"/>
                  <a:pt x="966" y="83"/>
                </a:cubicBezTo>
                <a:cubicBezTo>
                  <a:pt x="967" y="83"/>
                  <a:pt x="969" y="82"/>
                  <a:pt x="968" y="79"/>
                </a:cubicBezTo>
                <a:cubicBezTo>
                  <a:pt x="946" y="76"/>
                  <a:pt x="946" y="76"/>
                  <a:pt x="946" y="76"/>
                </a:cubicBezTo>
                <a:cubicBezTo>
                  <a:pt x="944" y="76"/>
                  <a:pt x="941" y="78"/>
                  <a:pt x="940" y="79"/>
                </a:cubicBezTo>
                <a:cubicBezTo>
                  <a:pt x="940" y="79"/>
                  <a:pt x="940" y="79"/>
                  <a:pt x="940" y="79"/>
                </a:cubicBezTo>
                <a:cubicBezTo>
                  <a:pt x="929" y="79"/>
                  <a:pt x="923" y="87"/>
                  <a:pt x="919" y="94"/>
                </a:cubicBezTo>
                <a:cubicBezTo>
                  <a:pt x="913" y="92"/>
                  <a:pt x="909" y="96"/>
                  <a:pt x="905" y="97"/>
                </a:cubicBezTo>
                <a:cubicBezTo>
                  <a:pt x="902" y="98"/>
                  <a:pt x="899" y="98"/>
                  <a:pt x="896" y="99"/>
                </a:cubicBezTo>
                <a:cubicBezTo>
                  <a:pt x="896" y="97"/>
                  <a:pt x="896" y="93"/>
                  <a:pt x="896" y="92"/>
                </a:cubicBezTo>
                <a:cubicBezTo>
                  <a:pt x="896" y="91"/>
                  <a:pt x="895" y="90"/>
                  <a:pt x="894" y="90"/>
                </a:cubicBezTo>
                <a:cubicBezTo>
                  <a:pt x="892" y="89"/>
                  <a:pt x="888" y="89"/>
                  <a:pt x="887" y="90"/>
                </a:cubicBezTo>
                <a:cubicBezTo>
                  <a:pt x="885" y="90"/>
                  <a:pt x="884" y="92"/>
                  <a:pt x="884" y="94"/>
                </a:cubicBezTo>
                <a:cubicBezTo>
                  <a:pt x="884" y="96"/>
                  <a:pt x="883" y="98"/>
                  <a:pt x="881" y="100"/>
                </a:cubicBezTo>
                <a:cubicBezTo>
                  <a:pt x="877" y="103"/>
                  <a:pt x="871" y="104"/>
                  <a:pt x="865" y="102"/>
                </a:cubicBezTo>
                <a:cubicBezTo>
                  <a:pt x="864" y="104"/>
                  <a:pt x="861" y="105"/>
                  <a:pt x="859" y="105"/>
                </a:cubicBezTo>
                <a:cubicBezTo>
                  <a:pt x="849" y="103"/>
                  <a:pt x="839" y="101"/>
                  <a:pt x="832" y="103"/>
                </a:cubicBezTo>
                <a:cubicBezTo>
                  <a:pt x="821" y="100"/>
                  <a:pt x="812" y="102"/>
                  <a:pt x="802" y="100"/>
                </a:cubicBezTo>
                <a:cubicBezTo>
                  <a:pt x="799" y="100"/>
                  <a:pt x="796" y="98"/>
                  <a:pt x="794" y="98"/>
                </a:cubicBezTo>
                <a:cubicBezTo>
                  <a:pt x="789" y="99"/>
                  <a:pt x="785" y="101"/>
                  <a:pt x="781" y="104"/>
                </a:cubicBezTo>
                <a:cubicBezTo>
                  <a:pt x="783" y="101"/>
                  <a:pt x="782" y="95"/>
                  <a:pt x="780" y="94"/>
                </a:cubicBezTo>
                <a:cubicBezTo>
                  <a:pt x="782" y="93"/>
                  <a:pt x="783" y="89"/>
                  <a:pt x="782" y="90"/>
                </a:cubicBezTo>
                <a:cubicBezTo>
                  <a:pt x="769" y="91"/>
                  <a:pt x="759" y="84"/>
                  <a:pt x="749" y="80"/>
                </a:cubicBezTo>
                <a:cubicBezTo>
                  <a:pt x="745" y="79"/>
                  <a:pt x="741" y="77"/>
                  <a:pt x="738" y="76"/>
                </a:cubicBezTo>
                <a:cubicBezTo>
                  <a:pt x="736" y="73"/>
                  <a:pt x="732" y="70"/>
                  <a:pt x="729" y="68"/>
                </a:cubicBezTo>
                <a:cubicBezTo>
                  <a:pt x="728" y="68"/>
                  <a:pt x="727" y="68"/>
                  <a:pt x="727" y="68"/>
                </a:cubicBezTo>
                <a:cubicBezTo>
                  <a:pt x="725" y="64"/>
                  <a:pt x="720" y="60"/>
                  <a:pt x="715" y="60"/>
                </a:cubicBezTo>
                <a:cubicBezTo>
                  <a:pt x="713" y="60"/>
                  <a:pt x="710" y="57"/>
                  <a:pt x="710" y="55"/>
                </a:cubicBezTo>
                <a:cubicBezTo>
                  <a:pt x="709" y="50"/>
                  <a:pt x="705" y="48"/>
                  <a:pt x="702" y="47"/>
                </a:cubicBezTo>
                <a:cubicBezTo>
                  <a:pt x="696" y="46"/>
                  <a:pt x="692" y="44"/>
                  <a:pt x="689" y="41"/>
                </a:cubicBezTo>
                <a:cubicBezTo>
                  <a:pt x="687" y="38"/>
                  <a:pt x="688" y="36"/>
                  <a:pt x="688" y="33"/>
                </a:cubicBezTo>
                <a:cubicBezTo>
                  <a:pt x="685" y="34"/>
                  <a:pt x="685" y="32"/>
                  <a:pt x="684" y="31"/>
                </a:cubicBezTo>
                <a:cubicBezTo>
                  <a:pt x="673" y="16"/>
                  <a:pt x="658" y="5"/>
                  <a:pt x="636" y="2"/>
                </a:cubicBezTo>
                <a:cubicBezTo>
                  <a:pt x="635" y="5"/>
                  <a:pt x="632" y="4"/>
                  <a:pt x="630" y="5"/>
                </a:cubicBezTo>
                <a:cubicBezTo>
                  <a:pt x="625" y="6"/>
                  <a:pt x="621" y="10"/>
                  <a:pt x="616" y="12"/>
                </a:cubicBezTo>
                <a:cubicBezTo>
                  <a:pt x="615" y="9"/>
                  <a:pt x="612" y="10"/>
                  <a:pt x="610" y="10"/>
                </a:cubicBezTo>
                <a:cubicBezTo>
                  <a:pt x="610" y="11"/>
                  <a:pt x="610" y="13"/>
                  <a:pt x="612" y="14"/>
                </a:cubicBezTo>
                <a:cubicBezTo>
                  <a:pt x="613" y="14"/>
                  <a:pt x="613" y="17"/>
                  <a:pt x="611" y="18"/>
                </a:cubicBezTo>
                <a:cubicBezTo>
                  <a:pt x="611" y="18"/>
                  <a:pt x="610" y="18"/>
                  <a:pt x="609" y="18"/>
                </a:cubicBezTo>
                <a:cubicBezTo>
                  <a:pt x="605" y="18"/>
                  <a:pt x="605" y="18"/>
                  <a:pt x="605" y="18"/>
                </a:cubicBezTo>
                <a:cubicBezTo>
                  <a:pt x="606" y="17"/>
                  <a:pt x="605" y="16"/>
                  <a:pt x="605" y="15"/>
                </a:cubicBezTo>
                <a:cubicBezTo>
                  <a:pt x="602" y="10"/>
                  <a:pt x="598" y="5"/>
                  <a:pt x="594" y="3"/>
                </a:cubicBezTo>
                <a:cubicBezTo>
                  <a:pt x="566" y="0"/>
                  <a:pt x="566" y="0"/>
                  <a:pt x="566" y="0"/>
                </a:cubicBezTo>
                <a:cubicBezTo>
                  <a:pt x="561" y="3"/>
                  <a:pt x="557" y="4"/>
                  <a:pt x="552" y="7"/>
                </a:cubicBezTo>
                <a:cubicBezTo>
                  <a:pt x="544" y="12"/>
                  <a:pt x="541" y="22"/>
                  <a:pt x="536" y="31"/>
                </a:cubicBezTo>
                <a:cubicBezTo>
                  <a:pt x="536" y="32"/>
                  <a:pt x="534" y="33"/>
                  <a:pt x="532" y="34"/>
                </a:cubicBezTo>
                <a:cubicBezTo>
                  <a:pt x="528" y="35"/>
                  <a:pt x="523" y="36"/>
                  <a:pt x="522" y="40"/>
                </a:cubicBezTo>
                <a:cubicBezTo>
                  <a:pt x="520" y="40"/>
                  <a:pt x="517" y="40"/>
                  <a:pt x="516" y="41"/>
                </a:cubicBezTo>
                <a:cubicBezTo>
                  <a:pt x="511" y="46"/>
                  <a:pt x="503" y="50"/>
                  <a:pt x="499" y="57"/>
                </a:cubicBezTo>
                <a:cubicBezTo>
                  <a:pt x="497" y="55"/>
                  <a:pt x="492" y="56"/>
                  <a:pt x="493" y="60"/>
                </a:cubicBezTo>
                <a:cubicBezTo>
                  <a:pt x="493" y="62"/>
                  <a:pt x="496" y="64"/>
                  <a:pt x="496" y="68"/>
                </a:cubicBezTo>
                <a:cubicBezTo>
                  <a:pt x="496" y="71"/>
                  <a:pt x="494" y="73"/>
                  <a:pt x="493" y="76"/>
                </a:cubicBezTo>
                <a:cubicBezTo>
                  <a:pt x="490" y="76"/>
                  <a:pt x="487" y="74"/>
                  <a:pt x="485" y="77"/>
                </a:cubicBezTo>
                <a:cubicBezTo>
                  <a:pt x="483" y="79"/>
                  <a:pt x="485" y="82"/>
                  <a:pt x="486" y="84"/>
                </a:cubicBezTo>
                <a:cubicBezTo>
                  <a:pt x="482" y="86"/>
                  <a:pt x="481" y="90"/>
                  <a:pt x="479" y="93"/>
                </a:cubicBezTo>
                <a:cubicBezTo>
                  <a:pt x="467" y="95"/>
                  <a:pt x="457" y="98"/>
                  <a:pt x="448" y="103"/>
                </a:cubicBezTo>
                <a:cubicBezTo>
                  <a:pt x="445" y="104"/>
                  <a:pt x="441" y="104"/>
                  <a:pt x="439" y="107"/>
                </a:cubicBezTo>
                <a:cubicBezTo>
                  <a:pt x="436" y="107"/>
                  <a:pt x="433" y="108"/>
                  <a:pt x="431" y="106"/>
                </a:cubicBezTo>
                <a:cubicBezTo>
                  <a:pt x="429" y="108"/>
                  <a:pt x="427" y="108"/>
                  <a:pt x="426" y="108"/>
                </a:cubicBezTo>
                <a:cubicBezTo>
                  <a:pt x="420" y="107"/>
                  <a:pt x="417" y="110"/>
                  <a:pt x="416" y="114"/>
                </a:cubicBezTo>
                <a:cubicBezTo>
                  <a:pt x="408" y="115"/>
                  <a:pt x="405" y="121"/>
                  <a:pt x="399" y="123"/>
                </a:cubicBezTo>
                <a:cubicBezTo>
                  <a:pt x="382" y="127"/>
                  <a:pt x="382" y="127"/>
                  <a:pt x="382" y="127"/>
                </a:cubicBezTo>
                <a:cubicBezTo>
                  <a:pt x="382" y="123"/>
                  <a:pt x="382" y="123"/>
                  <a:pt x="382" y="123"/>
                </a:cubicBezTo>
                <a:cubicBezTo>
                  <a:pt x="381" y="123"/>
                  <a:pt x="379" y="123"/>
                  <a:pt x="379" y="124"/>
                </a:cubicBezTo>
                <a:cubicBezTo>
                  <a:pt x="378" y="125"/>
                  <a:pt x="377" y="127"/>
                  <a:pt x="377" y="129"/>
                </a:cubicBezTo>
                <a:cubicBezTo>
                  <a:pt x="376" y="129"/>
                  <a:pt x="372" y="132"/>
                  <a:pt x="370" y="133"/>
                </a:cubicBezTo>
                <a:cubicBezTo>
                  <a:pt x="368" y="133"/>
                  <a:pt x="364" y="132"/>
                  <a:pt x="365" y="136"/>
                </a:cubicBezTo>
                <a:cubicBezTo>
                  <a:pt x="365" y="137"/>
                  <a:pt x="363" y="140"/>
                  <a:pt x="362" y="141"/>
                </a:cubicBezTo>
                <a:cubicBezTo>
                  <a:pt x="361" y="140"/>
                  <a:pt x="359" y="137"/>
                  <a:pt x="358" y="138"/>
                </a:cubicBezTo>
                <a:cubicBezTo>
                  <a:pt x="353" y="139"/>
                  <a:pt x="349" y="138"/>
                  <a:pt x="344" y="138"/>
                </a:cubicBezTo>
                <a:cubicBezTo>
                  <a:pt x="339" y="135"/>
                  <a:pt x="330" y="135"/>
                  <a:pt x="326" y="138"/>
                </a:cubicBezTo>
                <a:cubicBezTo>
                  <a:pt x="324" y="139"/>
                  <a:pt x="321" y="136"/>
                  <a:pt x="319" y="137"/>
                </a:cubicBezTo>
                <a:cubicBezTo>
                  <a:pt x="317" y="137"/>
                  <a:pt x="315" y="139"/>
                  <a:pt x="317" y="141"/>
                </a:cubicBezTo>
                <a:cubicBezTo>
                  <a:pt x="319" y="143"/>
                  <a:pt x="315" y="143"/>
                  <a:pt x="314" y="143"/>
                </a:cubicBezTo>
                <a:cubicBezTo>
                  <a:pt x="292" y="154"/>
                  <a:pt x="274" y="167"/>
                  <a:pt x="254" y="181"/>
                </a:cubicBezTo>
                <a:cubicBezTo>
                  <a:pt x="253" y="182"/>
                  <a:pt x="251" y="179"/>
                  <a:pt x="250" y="181"/>
                </a:cubicBezTo>
                <a:cubicBezTo>
                  <a:pt x="250" y="183"/>
                  <a:pt x="249" y="186"/>
                  <a:pt x="247" y="186"/>
                </a:cubicBezTo>
                <a:cubicBezTo>
                  <a:pt x="243" y="186"/>
                  <a:pt x="240" y="190"/>
                  <a:pt x="236" y="192"/>
                </a:cubicBezTo>
                <a:cubicBezTo>
                  <a:pt x="235" y="193"/>
                  <a:pt x="231" y="188"/>
                  <a:pt x="231" y="192"/>
                </a:cubicBezTo>
                <a:cubicBezTo>
                  <a:pt x="230" y="193"/>
                  <a:pt x="229" y="195"/>
                  <a:pt x="228" y="195"/>
                </a:cubicBezTo>
                <a:cubicBezTo>
                  <a:pt x="218" y="197"/>
                  <a:pt x="209" y="202"/>
                  <a:pt x="202" y="204"/>
                </a:cubicBezTo>
                <a:cubicBezTo>
                  <a:pt x="183" y="203"/>
                  <a:pt x="183" y="203"/>
                  <a:pt x="183" y="203"/>
                </a:cubicBezTo>
                <a:cubicBezTo>
                  <a:pt x="182" y="203"/>
                  <a:pt x="181" y="201"/>
                  <a:pt x="180" y="202"/>
                </a:cubicBezTo>
                <a:cubicBezTo>
                  <a:pt x="173" y="203"/>
                  <a:pt x="165" y="204"/>
                  <a:pt x="162" y="206"/>
                </a:cubicBezTo>
                <a:cubicBezTo>
                  <a:pt x="152" y="204"/>
                  <a:pt x="143" y="202"/>
                  <a:pt x="132" y="202"/>
                </a:cubicBezTo>
                <a:cubicBezTo>
                  <a:pt x="126" y="205"/>
                  <a:pt x="121" y="210"/>
                  <a:pt x="116" y="214"/>
                </a:cubicBezTo>
                <a:cubicBezTo>
                  <a:pt x="109" y="217"/>
                  <a:pt x="103" y="223"/>
                  <a:pt x="105" y="232"/>
                </a:cubicBezTo>
                <a:cubicBezTo>
                  <a:pt x="106" y="238"/>
                  <a:pt x="105" y="243"/>
                  <a:pt x="104" y="249"/>
                </a:cubicBezTo>
                <a:cubicBezTo>
                  <a:pt x="104" y="250"/>
                  <a:pt x="101" y="251"/>
                  <a:pt x="100" y="252"/>
                </a:cubicBezTo>
                <a:cubicBezTo>
                  <a:pt x="100" y="256"/>
                  <a:pt x="98" y="260"/>
                  <a:pt x="95" y="261"/>
                </a:cubicBezTo>
                <a:cubicBezTo>
                  <a:pt x="92" y="262"/>
                  <a:pt x="89" y="259"/>
                  <a:pt x="84" y="259"/>
                </a:cubicBezTo>
                <a:cubicBezTo>
                  <a:pt x="88" y="263"/>
                  <a:pt x="89" y="271"/>
                  <a:pt x="86" y="275"/>
                </a:cubicBezTo>
                <a:cubicBezTo>
                  <a:pt x="85" y="284"/>
                  <a:pt x="82" y="291"/>
                  <a:pt x="76" y="299"/>
                </a:cubicBezTo>
                <a:cubicBezTo>
                  <a:pt x="61" y="302"/>
                  <a:pt x="45" y="307"/>
                  <a:pt x="31" y="315"/>
                </a:cubicBezTo>
                <a:cubicBezTo>
                  <a:pt x="27" y="322"/>
                  <a:pt x="29" y="331"/>
                  <a:pt x="32" y="337"/>
                </a:cubicBezTo>
                <a:cubicBezTo>
                  <a:pt x="33" y="340"/>
                  <a:pt x="30" y="342"/>
                  <a:pt x="28" y="342"/>
                </a:cubicBezTo>
                <a:cubicBezTo>
                  <a:pt x="28" y="344"/>
                  <a:pt x="29" y="347"/>
                  <a:pt x="28" y="347"/>
                </a:cubicBezTo>
                <a:cubicBezTo>
                  <a:pt x="20" y="347"/>
                  <a:pt x="12" y="347"/>
                  <a:pt x="4" y="347"/>
                </a:cubicBezTo>
                <a:cubicBezTo>
                  <a:pt x="1" y="347"/>
                  <a:pt x="0" y="356"/>
                  <a:pt x="3" y="357"/>
                </a:cubicBezTo>
                <a:cubicBezTo>
                  <a:pt x="18" y="360"/>
                  <a:pt x="18" y="360"/>
                  <a:pt x="18" y="360"/>
                </a:cubicBezTo>
                <a:cubicBezTo>
                  <a:pt x="46" y="360"/>
                  <a:pt x="46" y="360"/>
                  <a:pt x="46" y="360"/>
                </a:cubicBezTo>
                <a:cubicBezTo>
                  <a:pt x="53" y="359"/>
                  <a:pt x="59" y="355"/>
                  <a:pt x="64" y="352"/>
                </a:cubicBezTo>
                <a:cubicBezTo>
                  <a:pt x="82" y="351"/>
                  <a:pt x="92" y="344"/>
                  <a:pt x="105" y="341"/>
                </a:cubicBezTo>
                <a:cubicBezTo>
                  <a:pt x="106" y="341"/>
                  <a:pt x="108" y="341"/>
                  <a:pt x="108" y="341"/>
                </a:cubicBezTo>
                <a:cubicBezTo>
                  <a:pt x="116" y="339"/>
                  <a:pt x="124" y="337"/>
                  <a:pt x="132" y="336"/>
                </a:cubicBezTo>
                <a:cubicBezTo>
                  <a:pt x="139" y="335"/>
                  <a:pt x="147" y="335"/>
                  <a:pt x="154" y="334"/>
                </a:cubicBezTo>
                <a:cubicBezTo>
                  <a:pt x="155" y="334"/>
                  <a:pt x="154" y="330"/>
                  <a:pt x="157" y="329"/>
                </a:cubicBezTo>
                <a:cubicBezTo>
                  <a:pt x="158" y="329"/>
                  <a:pt x="160" y="329"/>
                  <a:pt x="161" y="329"/>
                </a:cubicBezTo>
                <a:cubicBezTo>
                  <a:pt x="160" y="331"/>
                  <a:pt x="160" y="332"/>
                  <a:pt x="162" y="333"/>
                </a:cubicBezTo>
                <a:cubicBezTo>
                  <a:pt x="172" y="336"/>
                  <a:pt x="183" y="333"/>
                  <a:pt x="193" y="335"/>
                </a:cubicBezTo>
                <a:cubicBezTo>
                  <a:pt x="210" y="339"/>
                  <a:pt x="210" y="339"/>
                  <a:pt x="210" y="339"/>
                </a:cubicBezTo>
                <a:cubicBezTo>
                  <a:pt x="212" y="342"/>
                  <a:pt x="215" y="345"/>
                  <a:pt x="219" y="347"/>
                </a:cubicBezTo>
                <a:cubicBezTo>
                  <a:pt x="219" y="347"/>
                  <a:pt x="219" y="347"/>
                  <a:pt x="219" y="347"/>
                </a:cubicBezTo>
                <a:cubicBezTo>
                  <a:pt x="219" y="348"/>
                  <a:pt x="219" y="348"/>
                  <a:pt x="219" y="348"/>
                </a:cubicBezTo>
                <a:cubicBezTo>
                  <a:pt x="230" y="356"/>
                  <a:pt x="237" y="368"/>
                  <a:pt x="245" y="378"/>
                </a:cubicBezTo>
                <a:cubicBezTo>
                  <a:pt x="245" y="378"/>
                  <a:pt x="245" y="381"/>
                  <a:pt x="245" y="382"/>
                </a:cubicBezTo>
                <a:cubicBezTo>
                  <a:pt x="248" y="383"/>
                  <a:pt x="249" y="387"/>
                  <a:pt x="252" y="388"/>
                </a:cubicBezTo>
                <a:cubicBezTo>
                  <a:pt x="255" y="389"/>
                  <a:pt x="259" y="390"/>
                  <a:pt x="262" y="391"/>
                </a:cubicBezTo>
                <a:cubicBezTo>
                  <a:pt x="263" y="391"/>
                  <a:pt x="264" y="391"/>
                  <a:pt x="266" y="390"/>
                </a:cubicBezTo>
                <a:cubicBezTo>
                  <a:pt x="274" y="408"/>
                  <a:pt x="289" y="420"/>
                  <a:pt x="310" y="424"/>
                </a:cubicBezTo>
                <a:cubicBezTo>
                  <a:pt x="317" y="425"/>
                  <a:pt x="324" y="428"/>
                  <a:pt x="327" y="432"/>
                </a:cubicBezTo>
                <a:cubicBezTo>
                  <a:pt x="333" y="433"/>
                  <a:pt x="337" y="438"/>
                  <a:pt x="342" y="437"/>
                </a:cubicBezTo>
                <a:cubicBezTo>
                  <a:pt x="343" y="440"/>
                  <a:pt x="346" y="439"/>
                  <a:pt x="348" y="440"/>
                </a:cubicBezTo>
                <a:cubicBezTo>
                  <a:pt x="365" y="442"/>
                  <a:pt x="375" y="450"/>
                  <a:pt x="386" y="458"/>
                </a:cubicBezTo>
                <a:cubicBezTo>
                  <a:pt x="389" y="459"/>
                  <a:pt x="391" y="461"/>
                  <a:pt x="393" y="462"/>
                </a:cubicBezTo>
                <a:cubicBezTo>
                  <a:pt x="411" y="466"/>
                  <a:pt x="422" y="478"/>
                  <a:pt x="432" y="488"/>
                </a:cubicBezTo>
                <a:cubicBezTo>
                  <a:pt x="433" y="489"/>
                  <a:pt x="434" y="489"/>
                  <a:pt x="434" y="489"/>
                </a:cubicBezTo>
                <a:cubicBezTo>
                  <a:pt x="434" y="489"/>
                  <a:pt x="434" y="489"/>
                  <a:pt x="434" y="489"/>
                </a:cubicBezTo>
                <a:cubicBezTo>
                  <a:pt x="443" y="497"/>
                  <a:pt x="453" y="505"/>
                  <a:pt x="460" y="515"/>
                </a:cubicBezTo>
                <a:cubicBezTo>
                  <a:pt x="462" y="519"/>
                  <a:pt x="466" y="523"/>
                  <a:pt x="469" y="527"/>
                </a:cubicBezTo>
                <a:cubicBezTo>
                  <a:pt x="469" y="527"/>
                  <a:pt x="472" y="527"/>
                  <a:pt x="473" y="527"/>
                </a:cubicBezTo>
                <a:cubicBezTo>
                  <a:pt x="472" y="528"/>
                  <a:pt x="473" y="531"/>
                  <a:pt x="475" y="530"/>
                </a:cubicBezTo>
                <a:cubicBezTo>
                  <a:pt x="476" y="530"/>
                  <a:pt x="477" y="527"/>
                  <a:pt x="478" y="528"/>
                </a:cubicBezTo>
                <a:cubicBezTo>
                  <a:pt x="493" y="534"/>
                  <a:pt x="505" y="542"/>
                  <a:pt x="516" y="552"/>
                </a:cubicBezTo>
                <a:cubicBezTo>
                  <a:pt x="532" y="566"/>
                  <a:pt x="547" y="580"/>
                  <a:pt x="561" y="592"/>
                </a:cubicBezTo>
                <a:cubicBezTo>
                  <a:pt x="567" y="603"/>
                  <a:pt x="575" y="610"/>
                  <a:pt x="580" y="620"/>
                </a:cubicBezTo>
                <a:cubicBezTo>
                  <a:pt x="581" y="621"/>
                  <a:pt x="581" y="627"/>
                  <a:pt x="582" y="630"/>
                </a:cubicBezTo>
                <a:cubicBezTo>
                  <a:pt x="588" y="632"/>
                  <a:pt x="593" y="636"/>
                  <a:pt x="599" y="639"/>
                </a:cubicBezTo>
                <a:cubicBezTo>
                  <a:pt x="619" y="639"/>
                  <a:pt x="619" y="639"/>
                  <a:pt x="619" y="639"/>
                </a:cubicBezTo>
                <a:cubicBezTo>
                  <a:pt x="622" y="635"/>
                  <a:pt x="630" y="635"/>
                  <a:pt x="633" y="631"/>
                </a:cubicBezTo>
                <a:cubicBezTo>
                  <a:pt x="634" y="632"/>
                  <a:pt x="632" y="635"/>
                  <a:pt x="634" y="635"/>
                </a:cubicBezTo>
                <a:cubicBezTo>
                  <a:pt x="638" y="636"/>
                  <a:pt x="641" y="634"/>
                  <a:pt x="645" y="633"/>
                </a:cubicBezTo>
                <a:cubicBezTo>
                  <a:pt x="648" y="632"/>
                  <a:pt x="648" y="627"/>
                  <a:pt x="649" y="627"/>
                </a:cubicBezTo>
                <a:cubicBezTo>
                  <a:pt x="655" y="627"/>
                  <a:pt x="660" y="624"/>
                  <a:pt x="664" y="624"/>
                </a:cubicBezTo>
                <a:cubicBezTo>
                  <a:pt x="667" y="623"/>
                  <a:pt x="671" y="624"/>
                  <a:pt x="675" y="624"/>
                </a:cubicBezTo>
                <a:cubicBezTo>
                  <a:pt x="676" y="622"/>
                  <a:pt x="678" y="623"/>
                  <a:pt x="679" y="623"/>
                </a:cubicBezTo>
                <a:cubicBezTo>
                  <a:pt x="692" y="626"/>
                  <a:pt x="701" y="620"/>
                  <a:pt x="710" y="616"/>
                </a:cubicBezTo>
                <a:cubicBezTo>
                  <a:pt x="722" y="614"/>
                  <a:pt x="731" y="608"/>
                  <a:pt x="737" y="602"/>
                </a:cubicBezTo>
                <a:cubicBezTo>
                  <a:pt x="746" y="601"/>
                  <a:pt x="752" y="598"/>
                  <a:pt x="757" y="594"/>
                </a:cubicBezTo>
                <a:cubicBezTo>
                  <a:pt x="759" y="596"/>
                  <a:pt x="763" y="594"/>
                  <a:pt x="765" y="593"/>
                </a:cubicBezTo>
                <a:cubicBezTo>
                  <a:pt x="772" y="588"/>
                  <a:pt x="780" y="584"/>
                  <a:pt x="788" y="580"/>
                </a:cubicBezTo>
                <a:cubicBezTo>
                  <a:pt x="790" y="579"/>
                  <a:pt x="792" y="577"/>
                  <a:pt x="792" y="577"/>
                </a:cubicBezTo>
                <a:cubicBezTo>
                  <a:pt x="802" y="579"/>
                  <a:pt x="811" y="578"/>
                  <a:pt x="816" y="573"/>
                </a:cubicBezTo>
                <a:cubicBezTo>
                  <a:pt x="818" y="571"/>
                  <a:pt x="822" y="573"/>
                  <a:pt x="823" y="569"/>
                </a:cubicBezTo>
                <a:cubicBezTo>
                  <a:pt x="824" y="570"/>
                  <a:pt x="827" y="572"/>
                  <a:pt x="828" y="570"/>
                </a:cubicBezTo>
                <a:cubicBezTo>
                  <a:pt x="830" y="567"/>
                  <a:pt x="833" y="564"/>
                  <a:pt x="836" y="567"/>
                </a:cubicBezTo>
                <a:cubicBezTo>
                  <a:pt x="839" y="564"/>
                  <a:pt x="843" y="561"/>
                  <a:pt x="847" y="562"/>
                </a:cubicBezTo>
                <a:cubicBezTo>
                  <a:pt x="853" y="555"/>
                  <a:pt x="858" y="548"/>
                  <a:pt x="861" y="538"/>
                </a:cubicBezTo>
                <a:cubicBezTo>
                  <a:pt x="862" y="536"/>
                  <a:pt x="864" y="535"/>
                  <a:pt x="865" y="533"/>
                </a:cubicBezTo>
                <a:cubicBezTo>
                  <a:pt x="865" y="530"/>
                  <a:pt x="865" y="527"/>
                  <a:pt x="864" y="524"/>
                </a:cubicBezTo>
                <a:cubicBezTo>
                  <a:pt x="864" y="524"/>
                  <a:pt x="864" y="525"/>
                  <a:pt x="864" y="524"/>
                </a:cubicBezTo>
                <a:cubicBezTo>
                  <a:pt x="863" y="522"/>
                  <a:pt x="862" y="519"/>
                  <a:pt x="862" y="516"/>
                </a:cubicBezTo>
                <a:cubicBezTo>
                  <a:pt x="862" y="512"/>
                  <a:pt x="867" y="511"/>
                  <a:pt x="868" y="508"/>
                </a:cubicBezTo>
                <a:cubicBezTo>
                  <a:pt x="869" y="507"/>
                  <a:pt x="869" y="504"/>
                  <a:pt x="869" y="503"/>
                </a:cubicBezTo>
                <a:cubicBezTo>
                  <a:pt x="871" y="504"/>
                  <a:pt x="873" y="502"/>
                  <a:pt x="872" y="501"/>
                </a:cubicBezTo>
                <a:cubicBezTo>
                  <a:pt x="872" y="499"/>
                  <a:pt x="870" y="497"/>
                  <a:pt x="871" y="495"/>
                </a:cubicBezTo>
                <a:cubicBezTo>
                  <a:pt x="872" y="493"/>
                  <a:pt x="873" y="491"/>
                  <a:pt x="872" y="489"/>
                </a:cubicBezTo>
                <a:cubicBezTo>
                  <a:pt x="872" y="489"/>
                  <a:pt x="869" y="487"/>
                  <a:pt x="868" y="487"/>
                </a:cubicBezTo>
                <a:cubicBezTo>
                  <a:pt x="867" y="483"/>
                  <a:pt x="865" y="479"/>
                  <a:pt x="866" y="476"/>
                </a:cubicBezTo>
                <a:cubicBezTo>
                  <a:pt x="873" y="446"/>
                  <a:pt x="873" y="446"/>
                  <a:pt x="873" y="446"/>
                </a:cubicBezTo>
                <a:cubicBezTo>
                  <a:pt x="874" y="444"/>
                  <a:pt x="875" y="443"/>
                  <a:pt x="877" y="443"/>
                </a:cubicBezTo>
                <a:cubicBezTo>
                  <a:pt x="876" y="432"/>
                  <a:pt x="877" y="422"/>
                  <a:pt x="880" y="414"/>
                </a:cubicBezTo>
                <a:cubicBezTo>
                  <a:pt x="886" y="405"/>
                  <a:pt x="891" y="393"/>
                  <a:pt x="900" y="384"/>
                </a:cubicBezTo>
                <a:cubicBezTo>
                  <a:pt x="910" y="374"/>
                  <a:pt x="922" y="366"/>
                  <a:pt x="934" y="358"/>
                </a:cubicBezTo>
                <a:cubicBezTo>
                  <a:pt x="951" y="347"/>
                  <a:pt x="970" y="339"/>
                  <a:pt x="994" y="336"/>
                </a:cubicBezTo>
                <a:cubicBezTo>
                  <a:pt x="1000" y="337"/>
                  <a:pt x="1009" y="338"/>
                  <a:pt x="1017" y="337"/>
                </a:cubicBezTo>
                <a:cubicBezTo>
                  <a:pt x="1023" y="337"/>
                  <a:pt x="1023" y="337"/>
                  <a:pt x="1023" y="337"/>
                </a:cubicBezTo>
                <a:cubicBezTo>
                  <a:pt x="1025" y="333"/>
                  <a:pt x="1029" y="331"/>
                  <a:pt x="1031" y="327"/>
                </a:cubicBezTo>
                <a:cubicBezTo>
                  <a:pt x="1033" y="325"/>
                  <a:pt x="1030" y="324"/>
                  <a:pt x="1028" y="326"/>
                </a:cubicBezTo>
                <a:cubicBezTo>
                  <a:pt x="1027" y="315"/>
                  <a:pt x="1034" y="310"/>
                  <a:pt x="1041" y="308"/>
                </a:cubicBezTo>
                <a:cubicBezTo>
                  <a:pt x="1045" y="306"/>
                  <a:pt x="1050" y="305"/>
                  <a:pt x="1055" y="305"/>
                </a:cubicBezTo>
                <a:cubicBezTo>
                  <a:pt x="1062" y="302"/>
                  <a:pt x="1067" y="298"/>
                  <a:pt x="1071" y="296"/>
                </a:cubicBezTo>
                <a:cubicBezTo>
                  <a:pt x="1074" y="291"/>
                  <a:pt x="1080" y="289"/>
                  <a:pt x="1086" y="289"/>
                </a:cubicBezTo>
                <a:cubicBezTo>
                  <a:pt x="1086" y="290"/>
                  <a:pt x="1088" y="287"/>
                  <a:pt x="1088" y="287"/>
                </a:cubicBezTo>
                <a:cubicBezTo>
                  <a:pt x="1087" y="279"/>
                  <a:pt x="1093" y="276"/>
                  <a:pt x="1097" y="272"/>
                </a:cubicBezTo>
                <a:cubicBezTo>
                  <a:pt x="1090" y="264"/>
                  <a:pt x="1085" y="257"/>
                  <a:pt x="1080" y="24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0" name="Freeform 526"/>
          <p:cNvSpPr>
            <a:spLocks/>
          </p:cNvSpPr>
          <p:nvPr/>
        </p:nvSpPr>
        <p:spPr bwMode="auto">
          <a:xfrm>
            <a:off x="5135563" y="7807721"/>
            <a:ext cx="384175" cy="220663"/>
          </a:xfrm>
          <a:custGeom>
            <a:avLst/>
            <a:gdLst/>
            <a:ahLst/>
            <a:cxnLst>
              <a:cxn ang="0">
                <a:pos x="1361" y="540"/>
              </a:cxn>
              <a:cxn ang="0">
                <a:pos x="1373" y="462"/>
              </a:cxn>
              <a:cxn ang="0">
                <a:pos x="1332" y="439"/>
              </a:cxn>
              <a:cxn ang="0">
                <a:pos x="1285" y="390"/>
              </a:cxn>
              <a:cxn ang="0">
                <a:pos x="1256" y="358"/>
              </a:cxn>
              <a:cxn ang="0">
                <a:pos x="1278" y="264"/>
              </a:cxn>
              <a:cxn ang="0">
                <a:pos x="1264" y="239"/>
              </a:cxn>
              <a:cxn ang="0">
                <a:pos x="1232" y="125"/>
              </a:cxn>
              <a:cxn ang="0">
                <a:pos x="1114" y="111"/>
              </a:cxn>
              <a:cxn ang="0">
                <a:pos x="1055" y="113"/>
              </a:cxn>
              <a:cxn ang="0">
                <a:pos x="922" y="74"/>
              </a:cxn>
              <a:cxn ang="0">
                <a:pos x="851" y="96"/>
              </a:cxn>
              <a:cxn ang="0">
                <a:pos x="805" y="117"/>
              </a:cxn>
              <a:cxn ang="0">
                <a:pos x="720" y="103"/>
              </a:cxn>
              <a:cxn ang="0">
                <a:pos x="631" y="47"/>
              </a:cxn>
              <a:cxn ang="0">
                <a:pos x="511" y="49"/>
              </a:cxn>
              <a:cxn ang="0">
                <a:pos x="403" y="22"/>
              </a:cxn>
              <a:cxn ang="0">
                <a:pos x="375" y="63"/>
              </a:cxn>
              <a:cxn ang="0">
                <a:pos x="338" y="152"/>
              </a:cxn>
              <a:cxn ang="0">
                <a:pos x="325" y="195"/>
              </a:cxn>
              <a:cxn ang="0">
                <a:pos x="272" y="174"/>
              </a:cxn>
              <a:cxn ang="0">
                <a:pos x="209" y="143"/>
              </a:cxn>
              <a:cxn ang="0">
                <a:pos x="167" y="211"/>
              </a:cxn>
              <a:cxn ang="0">
                <a:pos x="129" y="232"/>
              </a:cxn>
              <a:cxn ang="0">
                <a:pos x="75" y="241"/>
              </a:cxn>
              <a:cxn ang="0">
                <a:pos x="45" y="293"/>
              </a:cxn>
              <a:cxn ang="0">
                <a:pos x="17" y="300"/>
              </a:cxn>
              <a:cxn ang="0">
                <a:pos x="27" y="349"/>
              </a:cxn>
              <a:cxn ang="0">
                <a:pos x="29" y="358"/>
              </a:cxn>
              <a:cxn ang="0">
                <a:pos x="17" y="400"/>
              </a:cxn>
              <a:cxn ang="0">
                <a:pos x="2" y="492"/>
              </a:cxn>
              <a:cxn ang="0">
                <a:pos x="70" y="532"/>
              </a:cxn>
              <a:cxn ang="0">
                <a:pos x="98" y="539"/>
              </a:cxn>
              <a:cxn ang="0">
                <a:pos x="135" y="560"/>
              </a:cxn>
              <a:cxn ang="0">
                <a:pos x="152" y="581"/>
              </a:cxn>
              <a:cxn ang="0">
                <a:pos x="220" y="629"/>
              </a:cxn>
              <a:cxn ang="0">
                <a:pos x="306" y="655"/>
              </a:cxn>
              <a:cxn ang="0">
                <a:pos x="393" y="653"/>
              </a:cxn>
              <a:cxn ang="0">
                <a:pos x="529" y="619"/>
              </a:cxn>
              <a:cxn ang="0">
                <a:pos x="567" y="650"/>
              </a:cxn>
              <a:cxn ang="0">
                <a:pos x="688" y="654"/>
              </a:cxn>
              <a:cxn ang="0">
                <a:pos x="728" y="650"/>
              </a:cxn>
              <a:cxn ang="0">
                <a:pos x="755" y="660"/>
              </a:cxn>
              <a:cxn ang="0">
                <a:pos x="940" y="762"/>
              </a:cxn>
              <a:cxn ang="0">
                <a:pos x="997" y="820"/>
              </a:cxn>
              <a:cxn ang="0">
                <a:pos x="1033" y="825"/>
              </a:cxn>
              <a:cxn ang="0">
                <a:pos x="1083" y="771"/>
              </a:cxn>
              <a:cxn ang="0">
                <a:pos x="1079" y="756"/>
              </a:cxn>
              <a:cxn ang="0">
                <a:pos x="1096" y="723"/>
              </a:cxn>
              <a:cxn ang="0">
                <a:pos x="1118" y="698"/>
              </a:cxn>
              <a:cxn ang="0">
                <a:pos x="1219" y="640"/>
              </a:cxn>
              <a:cxn ang="0">
                <a:pos x="1284" y="624"/>
              </a:cxn>
              <a:cxn ang="0">
                <a:pos x="1422" y="592"/>
              </a:cxn>
            </a:cxnLst>
            <a:rect l="0" t="0" r="r" b="b"/>
            <a:pathLst>
              <a:path w="1433" h="828">
                <a:moveTo>
                  <a:pt x="1425" y="587"/>
                </a:moveTo>
                <a:cubicBezTo>
                  <a:pt x="1421" y="568"/>
                  <a:pt x="1408" y="556"/>
                  <a:pt x="1390" y="551"/>
                </a:cubicBezTo>
                <a:cubicBezTo>
                  <a:pt x="1390" y="550"/>
                  <a:pt x="1390" y="550"/>
                  <a:pt x="1390" y="551"/>
                </a:cubicBezTo>
                <a:cubicBezTo>
                  <a:pt x="1384" y="549"/>
                  <a:pt x="1379" y="551"/>
                  <a:pt x="1374" y="551"/>
                </a:cubicBezTo>
                <a:cubicBezTo>
                  <a:pt x="1361" y="540"/>
                  <a:pt x="1361" y="540"/>
                  <a:pt x="1361" y="540"/>
                </a:cubicBezTo>
                <a:cubicBezTo>
                  <a:pt x="1350" y="532"/>
                  <a:pt x="1338" y="521"/>
                  <a:pt x="1342" y="500"/>
                </a:cubicBezTo>
                <a:cubicBezTo>
                  <a:pt x="1341" y="492"/>
                  <a:pt x="1344" y="485"/>
                  <a:pt x="1349" y="482"/>
                </a:cubicBezTo>
                <a:cubicBezTo>
                  <a:pt x="1355" y="480"/>
                  <a:pt x="1363" y="481"/>
                  <a:pt x="1368" y="479"/>
                </a:cubicBezTo>
                <a:cubicBezTo>
                  <a:pt x="1366" y="473"/>
                  <a:pt x="1366" y="468"/>
                  <a:pt x="1367" y="462"/>
                </a:cubicBezTo>
                <a:cubicBezTo>
                  <a:pt x="1368" y="462"/>
                  <a:pt x="1372" y="463"/>
                  <a:pt x="1373" y="462"/>
                </a:cubicBezTo>
                <a:cubicBezTo>
                  <a:pt x="1376" y="461"/>
                  <a:pt x="1375" y="457"/>
                  <a:pt x="1375" y="453"/>
                </a:cubicBezTo>
                <a:cubicBezTo>
                  <a:pt x="1375" y="450"/>
                  <a:pt x="1369" y="450"/>
                  <a:pt x="1367" y="448"/>
                </a:cubicBezTo>
                <a:cubicBezTo>
                  <a:pt x="1365" y="442"/>
                  <a:pt x="1359" y="439"/>
                  <a:pt x="1352" y="437"/>
                </a:cubicBezTo>
                <a:cubicBezTo>
                  <a:pt x="1338" y="437"/>
                  <a:pt x="1338" y="437"/>
                  <a:pt x="1338" y="437"/>
                </a:cubicBezTo>
                <a:cubicBezTo>
                  <a:pt x="1337" y="437"/>
                  <a:pt x="1333" y="440"/>
                  <a:pt x="1332" y="439"/>
                </a:cubicBezTo>
                <a:cubicBezTo>
                  <a:pt x="1326" y="434"/>
                  <a:pt x="1319" y="430"/>
                  <a:pt x="1315" y="422"/>
                </a:cubicBezTo>
                <a:cubicBezTo>
                  <a:pt x="1315" y="421"/>
                  <a:pt x="1315" y="421"/>
                  <a:pt x="1315" y="420"/>
                </a:cubicBezTo>
                <a:cubicBezTo>
                  <a:pt x="1315" y="411"/>
                  <a:pt x="1313" y="405"/>
                  <a:pt x="1313" y="396"/>
                </a:cubicBezTo>
                <a:cubicBezTo>
                  <a:pt x="1304" y="395"/>
                  <a:pt x="1298" y="393"/>
                  <a:pt x="1291" y="390"/>
                </a:cubicBezTo>
                <a:cubicBezTo>
                  <a:pt x="1290" y="390"/>
                  <a:pt x="1286" y="391"/>
                  <a:pt x="1285" y="390"/>
                </a:cubicBezTo>
                <a:cubicBezTo>
                  <a:pt x="1283" y="390"/>
                  <a:pt x="1280" y="389"/>
                  <a:pt x="1279" y="387"/>
                </a:cubicBezTo>
                <a:cubicBezTo>
                  <a:pt x="1276" y="384"/>
                  <a:pt x="1273" y="380"/>
                  <a:pt x="1271" y="375"/>
                </a:cubicBezTo>
                <a:cubicBezTo>
                  <a:pt x="1269" y="373"/>
                  <a:pt x="1268" y="370"/>
                  <a:pt x="1266" y="367"/>
                </a:cubicBezTo>
                <a:cubicBezTo>
                  <a:pt x="1256" y="359"/>
                  <a:pt x="1256" y="359"/>
                  <a:pt x="1256" y="359"/>
                </a:cubicBezTo>
                <a:cubicBezTo>
                  <a:pt x="1256" y="358"/>
                  <a:pt x="1256" y="358"/>
                  <a:pt x="1256" y="358"/>
                </a:cubicBezTo>
                <a:cubicBezTo>
                  <a:pt x="1256" y="358"/>
                  <a:pt x="1257" y="358"/>
                  <a:pt x="1258" y="357"/>
                </a:cubicBezTo>
                <a:cubicBezTo>
                  <a:pt x="1265" y="354"/>
                  <a:pt x="1267" y="344"/>
                  <a:pt x="1270" y="337"/>
                </a:cubicBezTo>
                <a:cubicBezTo>
                  <a:pt x="1279" y="327"/>
                  <a:pt x="1286" y="310"/>
                  <a:pt x="1281" y="293"/>
                </a:cubicBezTo>
                <a:cubicBezTo>
                  <a:pt x="1280" y="287"/>
                  <a:pt x="1279" y="281"/>
                  <a:pt x="1278" y="274"/>
                </a:cubicBezTo>
                <a:cubicBezTo>
                  <a:pt x="1278" y="271"/>
                  <a:pt x="1278" y="267"/>
                  <a:pt x="1278" y="264"/>
                </a:cubicBezTo>
                <a:cubicBezTo>
                  <a:pt x="1278" y="262"/>
                  <a:pt x="1278" y="260"/>
                  <a:pt x="1277" y="259"/>
                </a:cubicBezTo>
                <a:cubicBezTo>
                  <a:pt x="1277" y="257"/>
                  <a:pt x="1277" y="256"/>
                  <a:pt x="1277" y="254"/>
                </a:cubicBezTo>
                <a:cubicBezTo>
                  <a:pt x="1276" y="251"/>
                  <a:pt x="1275" y="251"/>
                  <a:pt x="1273" y="250"/>
                </a:cubicBezTo>
                <a:cubicBezTo>
                  <a:pt x="1269" y="249"/>
                  <a:pt x="1265" y="246"/>
                  <a:pt x="1261" y="244"/>
                </a:cubicBezTo>
                <a:cubicBezTo>
                  <a:pt x="1262" y="242"/>
                  <a:pt x="1263" y="241"/>
                  <a:pt x="1264" y="239"/>
                </a:cubicBezTo>
                <a:cubicBezTo>
                  <a:pt x="1266" y="235"/>
                  <a:pt x="1269" y="231"/>
                  <a:pt x="1271" y="227"/>
                </a:cubicBezTo>
                <a:cubicBezTo>
                  <a:pt x="1262" y="213"/>
                  <a:pt x="1262" y="213"/>
                  <a:pt x="1262" y="213"/>
                </a:cubicBezTo>
                <a:cubicBezTo>
                  <a:pt x="1260" y="210"/>
                  <a:pt x="1258" y="204"/>
                  <a:pt x="1261" y="198"/>
                </a:cubicBezTo>
                <a:cubicBezTo>
                  <a:pt x="1259" y="182"/>
                  <a:pt x="1254" y="165"/>
                  <a:pt x="1253" y="146"/>
                </a:cubicBezTo>
                <a:cubicBezTo>
                  <a:pt x="1247" y="137"/>
                  <a:pt x="1239" y="132"/>
                  <a:pt x="1232" y="125"/>
                </a:cubicBezTo>
                <a:cubicBezTo>
                  <a:pt x="1229" y="123"/>
                  <a:pt x="1224" y="121"/>
                  <a:pt x="1220" y="120"/>
                </a:cubicBezTo>
                <a:cubicBezTo>
                  <a:pt x="1215" y="119"/>
                  <a:pt x="1209" y="120"/>
                  <a:pt x="1203" y="120"/>
                </a:cubicBezTo>
                <a:cubicBezTo>
                  <a:pt x="1186" y="115"/>
                  <a:pt x="1168" y="110"/>
                  <a:pt x="1147" y="109"/>
                </a:cubicBezTo>
                <a:cubicBezTo>
                  <a:pt x="1142" y="109"/>
                  <a:pt x="1136" y="111"/>
                  <a:pt x="1131" y="111"/>
                </a:cubicBezTo>
                <a:cubicBezTo>
                  <a:pt x="1125" y="112"/>
                  <a:pt x="1119" y="111"/>
                  <a:pt x="1114" y="111"/>
                </a:cubicBezTo>
                <a:cubicBezTo>
                  <a:pt x="1110" y="110"/>
                  <a:pt x="1106" y="110"/>
                  <a:pt x="1103" y="109"/>
                </a:cubicBezTo>
                <a:cubicBezTo>
                  <a:pt x="1098" y="109"/>
                  <a:pt x="1094" y="110"/>
                  <a:pt x="1090" y="112"/>
                </a:cubicBezTo>
                <a:cubicBezTo>
                  <a:pt x="1087" y="111"/>
                  <a:pt x="1085" y="109"/>
                  <a:pt x="1082" y="108"/>
                </a:cubicBezTo>
                <a:cubicBezTo>
                  <a:pt x="1081" y="108"/>
                  <a:pt x="1078" y="108"/>
                  <a:pt x="1077" y="108"/>
                </a:cubicBezTo>
                <a:cubicBezTo>
                  <a:pt x="1070" y="110"/>
                  <a:pt x="1062" y="112"/>
                  <a:pt x="1055" y="113"/>
                </a:cubicBezTo>
                <a:cubicBezTo>
                  <a:pt x="1039" y="113"/>
                  <a:pt x="1039" y="113"/>
                  <a:pt x="1039" y="113"/>
                </a:cubicBezTo>
                <a:cubicBezTo>
                  <a:pt x="1031" y="78"/>
                  <a:pt x="1031" y="78"/>
                  <a:pt x="1031" y="78"/>
                </a:cubicBezTo>
                <a:cubicBezTo>
                  <a:pt x="1027" y="75"/>
                  <a:pt x="1022" y="74"/>
                  <a:pt x="1017" y="73"/>
                </a:cubicBezTo>
                <a:cubicBezTo>
                  <a:pt x="995" y="69"/>
                  <a:pt x="968" y="65"/>
                  <a:pt x="944" y="71"/>
                </a:cubicBezTo>
                <a:cubicBezTo>
                  <a:pt x="938" y="72"/>
                  <a:pt x="930" y="73"/>
                  <a:pt x="922" y="74"/>
                </a:cubicBezTo>
                <a:cubicBezTo>
                  <a:pt x="919" y="73"/>
                  <a:pt x="915" y="75"/>
                  <a:pt x="915" y="78"/>
                </a:cubicBezTo>
                <a:cubicBezTo>
                  <a:pt x="899" y="76"/>
                  <a:pt x="899" y="76"/>
                  <a:pt x="899" y="76"/>
                </a:cubicBezTo>
                <a:cubicBezTo>
                  <a:pt x="898" y="76"/>
                  <a:pt x="896" y="76"/>
                  <a:pt x="895" y="76"/>
                </a:cubicBezTo>
                <a:cubicBezTo>
                  <a:pt x="889" y="75"/>
                  <a:pt x="882" y="74"/>
                  <a:pt x="875" y="77"/>
                </a:cubicBezTo>
                <a:cubicBezTo>
                  <a:pt x="851" y="96"/>
                  <a:pt x="851" y="96"/>
                  <a:pt x="851" y="96"/>
                </a:cubicBezTo>
                <a:cubicBezTo>
                  <a:pt x="847" y="106"/>
                  <a:pt x="847" y="106"/>
                  <a:pt x="847" y="106"/>
                </a:cubicBezTo>
                <a:cubicBezTo>
                  <a:pt x="845" y="106"/>
                  <a:pt x="841" y="106"/>
                  <a:pt x="839" y="106"/>
                </a:cubicBezTo>
                <a:cubicBezTo>
                  <a:pt x="838" y="106"/>
                  <a:pt x="836" y="106"/>
                  <a:pt x="835" y="107"/>
                </a:cubicBezTo>
                <a:cubicBezTo>
                  <a:pt x="832" y="109"/>
                  <a:pt x="828" y="111"/>
                  <a:pt x="823" y="111"/>
                </a:cubicBezTo>
                <a:cubicBezTo>
                  <a:pt x="818" y="114"/>
                  <a:pt x="814" y="118"/>
                  <a:pt x="805" y="117"/>
                </a:cubicBezTo>
                <a:cubicBezTo>
                  <a:pt x="797" y="122"/>
                  <a:pt x="797" y="122"/>
                  <a:pt x="797" y="122"/>
                </a:cubicBezTo>
                <a:cubicBezTo>
                  <a:pt x="793" y="122"/>
                  <a:pt x="789" y="122"/>
                  <a:pt x="786" y="123"/>
                </a:cubicBezTo>
                <a:cubicBezTo>
                  <a:pt x="766" y="102"/>
                  <a:pt x="766" y="102"/>
                  <a:pt x="766" y="102"/>
                </a:cubicBezTo>
                <a:cubicBezTo>
                  <a:pt x="760" y="100"/>
                  <a:pt x="753" y="98"/>
                  <a:pt x="746" y="99"/>
                </a:cubicBezTo>
                <a:cubicBezTo>
                  <a:pt x="737" y="99"/>
                  <a:pt x="729" y="101"/>
                  <a:pt x="720" y="103"/>
                </a:cubicBezTo>
                <a:cubicBezTo>
                  <a:pt x="717" y="103"/>
                  <a:pt x="713" y="104"/>
                  <a:pt x="710" y="104"/>
                </a:cubicBezTo>
                <a:cubicBezTo>
                  <a:pt x="696" y="106"/>
                  <a:pt x="685" y="103"/>
                  <a:pt x="674" y="100"/>
                </a:cubicBezTo>
                <a:cubicBezTo>
                  <a:pt x="674" y="100"/>
                  <a:pt x="673" y="99"/>
                  <a:pt x="672" y="99"/>
                </a:cubicBezTo>
                <a:cubicBezTo>
                  <a:pt x="664" y="92"/>
                  <a:pt x="658" y="83"/>
                  <a:pt x="652" y="74"/>
                </a:cubicBezTo>
                <a:cubicBezTo>
                  <a:pt x="645" y="65"/>
                  <a:pt x="640" y="53"/>
                  <a:pt x="631" y="47"/>
                </a:cubicBezTo>
                <a:cubicBezTo>
                  <a:pt x="624" y="42"/>
                  <a:pt x="615" y="39"/>
                  <a:pt x="605" y="39"/>
                </a:cubicBezTo>
                <a:cubicBezTo>
                  <a:pt x="598" y="38"/>
                  <a:pt x="592" y="37"/>
                  <a:pt x="587" y="35"/>
                </a:cubicBezTo>
                <a:cubicBezTo>
                  <a:pt x="581" y="33"/>
                  <a:pt x="574" y="31"/>
                  <a:pt x="566" y="31"/>
                </a:cubicBezTo>
                <a:cubicBezTo>
                  <a:pt x="556" y="31"/>
                  <a:pt x="544" y="30"/>
                  <a:pt x="535" y="32"/>
                </a:cubicBezTo>
                <a:cubicBezTo>
                  <a:pt x="525" y="36"/>
                  <a:pt x="517" y="43"/>
                  <a:pt x="511" y="49"/>
                </a:cubicBezTo>
                <a:cubicBezTo>
                  <a:pt x="504" y="51"/>
                  <a:pt x="497" y="49"/>
                  <a:pt x="493" y="46"/>
                </a:cubicBezTo>
                <a:cubicBezTo>
                  <a:pt x="490" y="43"/>
                  <a:pt x="485" y="42"/>
                  <a:pt x="482" y="39"/>
                </a:cubicBezTo>
                <a:cubicBezTo>
                  <a:pt x="479" y="36"/>
                  <a:pt x="476" y="34"/>
                  <a:pt x="472" y="32"/>
                </a:cubicBezTo>
                <a:cubicBezTo>
                  <a:pt x="470" y="30"/>
                  <a:pt x="468" y="29"/>
                  <a:pt x="466" y="28"/>
                </a:cubicBezTo>
                <a:cubicBezTo>
                  <a:pt x="451" y="17"/>
                  <a:pt x="423" y="13"/>
                  <a:pt x="403" y="22"/>
                </a:cubicBezTo>
                <a:cubicBezTo>
                  <a:pt x="401" y="22"/>
                  <a:pt x="400" y="21"/>
                  <a:pt x="399" y="20"/>
                </a:cubicBezTo>
                <a:cubicBezTo>
                  <a:pt x="396" y="15"/>
                  <a:pt x="391" y="12"/>
                  <a:pt x="386" y="9"/>
                </a:cubicBezTo>
                <a:cubicBezTo>
                  <a:pt x="383" y="7"/>
                  <a:pt x="380" y="0"/>
                  <a:pt x="381" y="3"/>
                </a:cubicBezTo>
                <a:cubicBezTo>
                  <a:pt x="381" y="5"/>
                  <a:pt x="378" y="7"/>
                  <a:pt x="378" y="9"/>
                </a:cubicBezTo>
                <a:cubicBezTo>
                  <a:pt x="375" y="63"/>
                  <a:pt x="375" y="63"/>
                  <a:pt x="375" y="63"/>
                </a:cubicBezTo>
                <a:cubicBezTo>
                  <a:pt x="371" y="77"/>
                  <a:pt x="365" y="90"/>
                  <a:pt x="361" y="103"/>
                </a:cubicBezTo>
                <a:cubicBezTo>
                  <a:pt x="358" y="112"/>
                  <a:pt x="357" y="122"/>
                  <a:pt x="356" y="132"/>
                </a:cubicBezTo>
                <a:cubicBezTo>
                  <a:pt x="355" y="137"/>
                  <a:pt x="350" y="135"/>
                  <a:pt x="347" y="136"/>
                </a:cubicBezTo>
                <a:cubicBezTo>
                  <a:pt x="345" y="138"/>
                  <a:pt x="343" y="140"/>
                  <a:pt x="342" y="143"/>
                </a:cubicBezTo>
                <a:cubicBezTo>
                  <a:pt x="341" y="146"/>
                  <a:pt x="341" y="150"/>
                  <a:pt x="338" y="152"/>
                </a:cubicBezTo>
                <a:cubicBezTo>
                  <a:pt x="334" y="155"/>
                  <a:pt x="330" y="159"/>
                  <a:pt x="328" y="164"/>
                </a:cubicBezTo>
                <a:cubicBezTo>
                  <a:pt x="327" y="164"/>
                  <a:pt x="327" y="165"/>
                  <a:pt x="327" y="165"/>
                </a:cubicBezTo>
                <a:cubicBezTo>
                  <a:pt x="325" y="167"/>
                  <a:pt x="321" y="171"/>
                  <a:pt x="322" y="172"/>
                </a:cubicBezTo>
                <a:cubicBezTo>
                  <a:pt x="331" y="183"/>
                  <a:pt x="331" y="183"/>
                  <a:pt x="331" y="183"/>
                </a:cubicBezTo>
                <a:cubicBezTo>
                  <a:pt x="329" y="188"/>
                  <a:pt x="327" y="192"/>
                  <a:pt x="325" y="195"/>
                </a:cubicBezTo>
                <a:cubicBezTo>
                  <a:pt x="316" y="195"/>
                  <a:pt x="310" y="193"/>
                  <a:pt x="308" y="188"/>
                </a:cubicBezTo>
                <a:cubicBezTo>
                  <a:pt x="307" y="187"/>
                  <a:pt x="299" y="188"/>
                  <a:pt x="297" y="188"/>
                </a:cubicBezTo>
                <a:cubicBezTo>
                  <a:pt x="297" y="187"/>
                  <a:pt x="296" y="186"/>
                  <a:pt x="295" y="185"/>
                </a:cubicBezTo>
                <a:cubicBezTo>
                  <a:pt x="290" y="182"/>
                  <a:pt x="282" y="181"/>
                  <a:pt x="276" y="178"/>
                </a:cubicBezTo>
                <a:cubicBezTo>
                  <a:pt x="275" y="177"/>
                  <a:pt x="272" y="174"/>
                  <a:pt x="272" y="174"/>
                </a:cubicBezTo>
                <a:cubicBezTo>
                  <a:pt x="265" y="170"/>
                  <a:pt x="257" y="173"/>
                  <a:pt x="254" y="174"/>
                </a:cubicBezTo>
                <a:cubicBezTo>
                  <a:pt x="251" y="176"/>
                  <a:pt x="250" y="170"/>
                  <a:pt x="252" y="167"/>
                </a:cubicBezTo>
                <a:cubicBezTo>
                  <a:pt x="250" y="166"/>
                  <a:pt x="243" y="169"/>
                  <a:pt x="240" y="167"/>
                </a:cubicBezTo>
                <a:cubicBezTo>
                  <a:pt x="233" y="159"/>
                  <a:pt x="226" y="151"/>
                  <a:pt x="218" y="144"/>
                </a:cubicBezTo>
                <a:cubicBezTo>
                  <a:pt x="216" y="142"/>
                  <a:pt x="213" y="143"/>
                  <a:pt x="209" y="143"/>
                </a:cubicBezTo>
                <a:cubicBezTo>
                  <a:pt x="207" y="149"/>
                  <a:pt x="207" y="157"/>
                  <a:pt x="206" y="166"/>
                </a:cubicBezTo>
                <a:cubicBezTo>
                  <a:pt x="201" y="175"/>
                  <a:pt x="195" y="184"/>
                  <a:pt x="190" y="194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77" y="205"/>
                  <a:pt x="181" y="213"/>
                  <a:pt x="178" y="213"/>
                </a:cubicBezTo>
                <a:cubicBezTo>
                  <a:pt x="175" y="214"/>
                  <a:pt x="171" y="211"/>
                  <a:pt x="167" y="211"/>
                </a:cubicBezTo>
                <a:cubicBezTo>
                  <a:pt x="163" y="212"/>
                  <a:pt x="160" y="213"/>
                  <a:pt x="155" y="213"/>
                </a:cubicBezTo>
                <a:cubicBezTo>
                  <a:pt x="152" y="218"/>
                  <a:pt x="147" y="220"/>
                  <a:pt x="141" y="222"/>
                </a:cubicBezTo>
                <a:cubicBezTo>
                  <a:pt x="139" y="223"/>
                  <a:pt x="139" y="227"/>
                  <a:pt x="139" y="229"/>
                </a:cubicBezTo>
                <a:cubicBezTo>
                  <a:pt x="139" y="231"/>
                  <a:pt x="139" y="237"/>
                  <a:pt x="139" y="240"/>
                </a:cubicBezTo>
                <a:cubicBezTo>
                  <a:pt x="135" y="240"/>
                  <a:pt x="131" y="234"/>
                  <a:pt x="129" y="232"/>
                </a:cubicBezTo>
                <a:cubicBezTo>
                  <a:pt x="125" y="230"/>
                  <a:pt x="121" y="232"/>
                  <a:pt x="118" y="233"/>
                </a:cubicBezTo>
                <a:cubicBezTo>
                  <a:pt x="110" y="237"/>
                  <a:pt x="100" y="239"/>
                  <a:pt x="90" y="241"/>
                </a:cubicBezTo>
                <a:cubicBezTo>
                  <a:pt x="85" y="242"/>
                  <a:pt x="80" y="239"/>
                  <a:pt x="76" y="238"/>
                </a:cubicBezTo>
                <a:cubicBezTo>
                  <a:pt x="76" y="238"/>
                  <a:pt x="75" y="238"/>
                  <a:pt x="75" y="238"/>
                </a:cubicBezTo>
                <a:cubicBezTo>
                  <a:pt x="75" y="239"/>
                  <a:pt x="74" y="240"/>
                  <a:pt x="75" y="241"/>
                </a:cubicBezTo>
                <a:cubicBezTo>
                  <a:pt x="75" y="242"/>
                  <a:pt x="77" y="243"/>
                  <a:pt x="78" y="244"/>
                </a:cubicBezTo>
                <a:cubicBezTo>
                  <a:pt x="70" y="251"/>
                  <a:pt x="64" y="259"/>
                  <a:pt x="59" y="267"/>
                </a:cubicBezTo>
                <a:cubicBezTo>
                  <a:pt x="56" y="272"/>
                  <a:pt x="53" y="277"/>
                  <a:pt x="50" y="281"/>
                </a:cubicBezTo>
                <a:cubicBezTo>
                  <a:pt x="52" y="284"/>
                  <a:pt x="53" y="287"/>
                  <a:pt x="52" y="291"/>
                </a:cubicBezTo>
                <a:cubicBezTo>
                  <a:pt x="50" y="290"/>
                  <a:pt x="48" y="293"/>
                  <a:pt x="45" y="293"/>
                </a:cubicBezTo>
                <a:cubicBezTo>
                  <a:pt x="45" y="291"/>
                  <a:pt x="43" y="289"/>
                  <a:pt x="41" y="290"/>
                </a:cubicBezTo>
                <a:cubicBezTo>
                  <a:pt x="40" y="292"/>
                  <a:pt x="37" y="293"/>
                  <a:pt x="36" y="291"/>
                </a:cubicBezTo>
                <a:cubicBezTo>
                  <a:pt x="33" y="289"/>
                  <a:pt x="29" y="287"/>
                  <a:pt x="28" y="288"/>
                </a:cubicBezTo>
                <a:cubicBezTo>
                  <a:pt x="25" y="290"/>
                  <a:pt x="24" y="294"/>
                  <a:pt x="22" y="298"/>
                </a:cubicBezTo>
                <a:cubicBezTo>
                  <a:pt x="20" y="297"/>
                  <a:pt x="18" y="299"/>
                  <a:pt x="17" y="300"/>
                </a:cubicBezTo>
                <a:cubicBezTo>
                  <a:pt x="13" y="305"/>
                  <a:pt x="17" y="315"/>
                  <a:pt x="18" y="320"/>
                </a:cubicBezTo>
                <a:cubicBezTo>
                  <a:pt x="17" y="321"/>
                  <a:pt x="15" y="322"/>
                  <a:pt x="17" y="324"/>
                </a:cubicBezTo>
                <a:cubicBezTo>
                  <a:pt x="19" y="326"/>
                  <a:pt x="23" y="326"/>
                  <a:pt x="23" y="327"/>
                </a:cubicBezTo>
                <a:cubicBezTo>
                  <a:pt x="24" y="333"/>
                  <a:pt x="29" y="336"/>
                  <a:pt x="28" y="340"/>
                </a:cubicBezTo>
                <a:cubicBezTo>
                  <a:pt x="26" y="344"/>
                  <a:pt x="30" y="347"/>
                  <a:pt x="27" y="349"/>
                </a:cubicBezTo>
                <a:cubicBezTo>
                  <a:pt x="25" y="348"/>
                  <a:pt x="23" y="350"/>
                  <a:pt x="25" y="350"/>
                </a:cubicBezTo>
                <a:cubicBezTo>
                  <a:pt x="26" y="353"/>
                  <a:pt x="29" y="354"/>
                  <a:pt x="31" y="355"/>
                </a:cubicBezTo>
                <a:cubicBezTo>
                  <a:pt x="33" y="355"/>
                  <a:pt x="36" y="354"/>
                  <a:pt x="37" y="355"/>
                </a:cubicBezTo>
                <a:cubicBezTo>
                  <a:pt x="38" y="355"/>
                  <a:pt x="39" y="356"/>
                  <a:pt x="39" y="356"/>
                </a:cubicBezTo>
                <a:cubicBezTo>
                  <a:pt x="36" y="359"/>
                  <a:pt x="33" y="358"/>
                  <a:pt x="29" y="358"/>
                </a:cubicBezTo>
                <a:cubicBezTo>
                  <a:pt x="30" y="360"/>
                  <a:pt x="27" y="362"/>
                  <a:pt x="28" y="363"/>
                </a:cubicBezTo>
                <a:cubicBezTo>
                  <a:pt x="32" y="376"/>
                  <a:pt x="32" y="376"/>
                  <a:pt x="32" y="376"/>
                </a:cubicBezTo>
                <a:cubicBezTo>
                  <a:pt x="30" y="381"/>
                  <a:pt x="34" y="389"/>
                  <a:pt x="28" y="392"/>
                </a:cubicBezTo>
                <a:cubicBezTo>
                  <a:pt x="27" y="393"/>
                  <a:pt x="25" y="396"/>
                  <a:pt x="24" y="397"/>
                </a:cubicBezTo>
                <a:cubicBezTo>
                  <a:pt x="22" y="398"/>
                  <a:pt x="20" y="399"/>
                  <a:pt x="17" y="400"/>
                </a:cubicBezTo>
                <a:cubicBezTo>
                  <a:pt x="16" y="401"/>
                  <a:pt x="13" y="399"/>
                  <a:pt x="11" y="401"/>
                </a:cubicBezTo>
                <a:cubicBezTo>
                  <a:pt x="4" y="405"/>
                  <a:pt x="0" y="415"/>
                  <a:pt x="4" y="425"/>
                </a:cubicBezTo>
                <a:cubicBezTo>
                  <a:pt x="7" y="438"/>
                  <a:pt x="7" y="438"/>
                  <a:pt x="7" y="438"/>
                </a:cubicBezTo>
                <a:cubicBezTo>
                  <a:pt x="6" y="456"/>
                  <a:pt x="6" y="474"/>
                  <a:pt x="3" y="489"/>
                </a:cubicBezTo>
                <a:cubicBezTo>
                  <a:pt x="2" y="490"/>
                  <a:pt x="2" y="491"/>
                  <a:pt x="2" y="492"/>
                </a:cubicBezTo>
                <a:cubicBezTo>
                  <a:pt x="1" y="492"/>
                  <a:pt x="1" y="493"/>
                  <a:pt x="1" y="494"/>
                </a:cubicBezTo>
                <a:cubicBezTo>
                  <a:pt x="13" y="498"/>
                  <a:pt x="24" y="502"/>
                  <a:pt x="33" y="509"/>
                </a:cubicBezTo>
                <a:cubicBezTo>
                  <a:pt x="58" y="531"/>
                  <a:pt x="58" y="531"/>
                  <a:pt x="58" y="531"/>
                </a:cubicBezTo>
                <a:cubicBezTo>
                  <a:pt x="60" y="533"/>
                  <a:pt x="62" y="527"/>
                  <a:pt x="65" y="528"/>
                </a:cubicBezTo>
                <a:cubicBezTo>
                  <a:pt x="67" y="529"/>
                  <a:pt x="68" y="531"/>
                  <a:pt x="70" y="532"/>
                </a:cubicBezTo>
                <a:cubicBezTo>
                  <a:pt x="69" y="533"/>
                  <a:pt x="69" y="534"/>
                  <a:pt x="71" y="535"/>
                </a:cubicBezTo>
                <a:cubicBezTo>
                  <a:pt x="74" y="537"/>
                  <a:pt x="80" y="534"/>
                  <a:pt x="83" y="536"/>
                </a:cubicBezTo>
                <a:cubicBezTo>
                  <a:pt x="86" y="534"/>
                  <a:pt x="89" y="534"/>
                  <a:pt x="91" y="535"/>
                </a:cubicBezTo>
                <a:cubicBezTo>
                  <a:pt x="93" y="535"/>
                  <a:pt x="93" y="538"/>
                  <a:pt x="94" y="539"/>
                </a:cubicBezTo>
                <a:cubicBezTo>
                  <a:pt x="95" y="539"/>
                  <a:pt x="97" y="538"/>
                  <a:pt x="98" y="539"/>
                </a:cubicBezTo>
                <a:cubicBezTo>
                  <a:pt x="99" y="539"/>
                  <a:pt x="100" y="541"/>
                  <a:pt x="101" y="541"/>
                </a:cubicBezTo>
                <a:cubicBezTo>
                  <a:pt x="107" y="542"/>
                  <a:pt x="112" y="544"/>
                  <a:pt x="115" y="547"/>
                </a:cubicBezTo>
                <a:cubicBezTo>
                  <a:pt x="115" y="549"/>
                  <a:pt x="116" y="551"/>
                  <a:pt x="118" y="551"/>
                </a:cubicBezTo>
                <a:cubicBezTo>
                  <a:pt x="121" y="552"/>
                  <a:pt x="124" y="550"/>
                  <a:pt x="126" y="551"/>
                </a:cubicBezTo>
                <a:cubicBezTo>
                  <a:pt x="130" y="552"/>
                  <a:pt x="135" y="555"/>
                  <a:pt x="135" y="560"/>
                </a:cubicBezTo>
                <a:cubicBezTo>
                  <a:pt x="139" y="561"/>
                  <a:pt x="142" y="564"/>
                  <a:pt x="143" y="567"/>
                </a:cubicBezTo>
                <a:cubicBezTo>
                  <a:pt x="143" y="570"/>
                  <a:pt x="147" y="571"/>
                  <a:pt x="147" y="574"/>
                </a:cubicBezTo>
                <a:cubicBezTo>
                  <a:pt x="144" y="574"/>
                  <a:pt x="140" y="576"/>
                  <a:pt x="141" y="580"/>
                </a:cubicBezTo>
                <a:cubicBezTo>
                  <a:pt x="142" y="582"/>
                  <a:pt x="144" y="584"/>
                  <a:pt x="146" y="584"/>
                </a:cubicBezTo>
                <a:cubicBezTo>
                  <a:pt x="148" y="584"/>
                  <a:pt x="150" y="583"/>
                  <a:pt x="152" y="581"/>
                </a:cubicBezTo>
                <a:cubicBezTo>
                  <a:pt x="158" y="586"/>
                  <a:pt x="164" y="593"/>
                  <a:pt x="165" y="603"/>
                </a:cubicBezTo>
                <a:cubicBezTo>
                  <a:pt x="168" y="602"/>
                  <a:pt x="170" y="604"/>
                  <a:pt x="171" y="606"/>
                </a:cubicBezTo>
                <a:cubicBezTo>
                  <a:pt x="179" y="617"/>
                  <a:pt x="191" y="623"/>
                  <a:pt x="207" y="626"/>
                </a:cubicBezTo>
                <a:cubicBezTo>
                  <a:pt x="218" y="628"/>
                  <a:pt x="218" y="628"/>
                  <a:pt x="218" y="628"/>
                </a:cubicBezTo>
                <a:cubicBezTo>
                  <a:pt x="219" y="628"/>
                  <a:pt x="219" y="629"/>
                  <a:pt x="220" y="629"/>
                </a:cubicBezTo>
                <a:cubicBezTo>
                  <a:pt x="220" y="631"/>
                  <a:pt x="222" y="633"/>
                  <a:pt x="224" y="632"/>
                </a:cubicBezTo>
                <a:cubicBezTo>
                  <a:pt x="225" y="632"/>
                  <a:pt x="226" y="629"/>
                  <a:pt x="227" y="629"/>
                </a:cubicBezTo>
                <a:cubicBezTo>
                  <a:pt x="243" y="631"/>
                  <a:pt x="254" y="640"/>
                  <a:pt x="263" y="650"/>
                </a:cubicBezTo>
                <a:cubicBezTo>
                  <a:pt x="268" y="656"/>
                  <a:pt x="275" y="663"/>
                  <a:pt x="281" y="668"/>
                </a:cubicBezTo>
                <a:cubicBezTo>
                  <a:pt x="294" y="669"/>
                  <a:pt x="300" y="661"/>
                  <a:pt x="306" y="655"/>
                </a:cubicBezTo>
                <a:cubicBezTo>
                  <a:pt x="310" y="649"/>
                  <a:pt x="314" y="644"/>
                  <a:pt x="319" y="639"/>
                </a:cubicBezTo>
                <a:cubicBezTo>
                  <a:pt x="346" y="632"/>
                  <a:pt x="346" y="632"/>
                  <a:pt x="346" y="632"/>
                </a:cubicBezTo>
                <a:cubicBezTo>
                  <a:pt x="353" y="631"/>
                  <a:pt x="359" y="630"/>
                  <a:pt x="367" y="628"/>
                </a:cubicBezTo>
                <a:cubicBezTo>
                  <a:pt x="373" y="635"/>
                  <a:pt x="380" y="642"/>
                  <a:pt x="387" y="650"/>
                </a:cubicBezTo>
                <a:cubicBezTo>
                  <a:pt x="389" y="652"/>
                  <a:pt x="392" y="653"/>
                  <a:pt x="393" y="653"/>
                </a:cubicBezTo>
                <a:cubicBezTo>
                  <a:pt x="400" y="652"/>
                  <a:pt x="406" y="652"/>
                  <a:pt x="411" y="651"/>
                </a:cubicBezTo>
                <a:cubicBezTo>
                  <a:pt x="435" y="648"/>
                  <a:pt x="454" y="638"/>
                  <a:pt x="474" y="633"/>
                </a:cubicBezTo>
                <a:cubicBezTo>
                  <a:pt x="489" y="628"/>
                  <a:pt x="505" y="627"/>
                  <a:pt x="517" y="620"/>
                </a:cubicBezTo>
                <a:cubicBezTo>
                  <a:pt x="519" y="619"/>
                  <a:pt x="522" y="621"/>
                  <a:pt x="525" y="619"/>
                </a:cubicBezTo>
                <a:cubicBezTo>
                  <a:pt x="529" y="619"/>
                  <a:pt x="529" y="619"/>
                  <a:pt x="529" y="619"/>
                </a:cubicBezTo>
                <a:cubicBezTo>
                  <a:pt x="530" y="644"/>
                  <a:pt x="541" y="659"/>
                  <a:pt x="554" y="671"/>
                </a:cubicBezTo>
                <a:cubicBezTo>
                  <a:pt x="561" y="671"/>
                  <a:pt x="568" y="667"/>
                  <a:pt x="568" y="659"/>
                </a:cubicBezTo>
                <a:cubicBezTo>
                  <a:pt x="568" y="658"/>
                  <a:pt x="568" y="656"/>
                  <a:pt x="568" y="655"/>
                </a:cubicBezTo>
                <a:cubicBezTo>
                  <a:pt x="568" y="655"/>
                  <a:pt x="565" y="656"/>
                  <a:pt x="566" y="655"/>
                </a:cubicBezTo>
                <a:cubicBezTo>
                  <a:pt x="566" y="653"/>
                  <a:pt x="568" y="650"/>
                  <a:pt x="567" y="650"/>
                </a:cubicBezTo>
                <a:cubicBezTo>
                  <a:pt x="564" y="646"/>
                  <a:pt x="561" y="642"/>
                  <a:pt x="557" y="639"/>
                </a:cubicBezTo>
                <a:cubicBezTo>
                  <a:pt x="555" y="638"/>
                  <a:pt x="551" y="639"/>
                  <a:pt x="550" y="637"/>
                </a:cubicBezTo>
                <a:cubicBezTo>
                  <a:pt x="549" y="634"/>
                  <a:pt x="549" y="632"/>
                  <a:pt x="549" y="629"/>
                </a:cubicBezTo>
                <a:cubicBezTo>
                  <a:pt x="580" y="631"/>
                  <a:pt x="611" y="632"/>
                  <a:pt x="638" y="637"/>
                </a:cubicBezTo>
                <a:cubicBezTo>
                  <a:pt x="654" y="643"/>
                  <a:pt x="671" y="648"/>
                  <a:pt x="688" y="654"/>
                </a:cubicBezTo>
                <a:cubicBezTo>
                  <a:pt x="690" y="655"/>
                  <a:pt x="690" y="657"/>
                  <a:pt x="690" y="658"/>
                </a:cubicBezTo>
                <a:cubicBezTo>
                  <a:pt x="691" y="663"/>
                  <a:pt x="693" y="667"/>
                  <a:pt x="696" y="670"/>
                </a:cubicBezTo>
                <a:cubicBezTo>
                  <a:pt x="698" y="671"/>
                  <a:pt x="700" y="669"/>
                  <a:pt x="701" y="667"/>
                </a:cubicBezTo>
                <a:cubicBezTo>
                  <a:pt x="706" y="662"/>
                  <a:pt x="711" y="658"/>
                  <a:pt x="713" y="650"/>
                </a:cubicBezTo>
                <a:cubicBezTo>
                  <a:pt x="728" y="650"/>
                  <a:pt x="728" y="650"/>
                  <a:pt x="728" y="650"/>
                </a:cubicBezTo>
                <a:cubicBezTo>
                  <a:pt x="731" y="654"/>
                  <a:pt x="731" y="659"/>
                  <a:pt x="733" y="662"/>
                </a:cubicBezTo>
                <a:cubicBezTo>
                  <a:pt x="734" y="664"/>
                  <a:pt x="737" y="664"/>
                  <a:pt x="738" y="663"/>
                </a:cubicBezTo>
                <a:cubicBezTo>
                  <a:pt x="741" y="663"/>
                  <a:pt x="742" y="661"/>
                  <a:pt x="744" y="660"/>
                </a:cubicBezTo>
                <a:cubicBezTo>
                  <a:pt x="746" y="659"/>
                  <a:pt x="744" y="656"/>
                  <a:pt x="746" y="656"/>
                </a:cubicBezTo>
                <a:cubicBezTo>
                  <a:pt x="748" y="659"/>
                  <a:pt x="753" y="658"/>
                  <a:pt x="755" y="660"/>
                </a:cubicBezTo>
                <a:cubicBezTo>
                  <a:pt x="758" y="664"/>
                  <a:pt x="761" y="666"/>
                  <a:pt x="766" y="668"/>
                </a:cubicBezTo>
                <a:cubicBezTo>
                  <a:pt x="766" y="668"/>
                  <a:pt x="766" y="665"/>
                  <a:pt x="766" y="663"/>
                </a:cubicBezTo>
                <a:cubicBezTo>
                  <a:pt x="785" y="676"/>
                  <a:pt x="811" y="682"/>
                  <a:pt x="834" y="690"/>
                </a:cubicBezTo>
                <a:cubicBezTo>
                  <a:pt x="868" y="702"/>
                  <a:pt x="896" y="720"/>
                  <a:pt x="921" y="739"/>
                </a:cubicBezTo>
                <a:cubicBezTo>
                  <a:pt x="926" y="749"/>
                  <a:pt x="933" y="755"/>
                  <a:pt x="940" y="762"/>
                </a:cubicBezTo>
                <a:cubicBezTo>
                  <a:pt x="941" y="763"/>
                  <a:pt x="940" y="766"/>
                  <a:pt x="942" y="767"/>
                </a:cubicBezTo>
                <a:cubicBezTo>
                  <a:pt x="946" y="769"/>
                  <a:pt x="948" y="773"/>
                  <a:pt x="952" y="775"/>
                </a:cubicBezTo>
                <a:cubicBezTo>
                  <a:pt x="954" y="777"/>
                  <a:pt x="959" y="776"/>
                  <a:pt x="960" y="778"/>
                </a:cubicBezTo>
                <a:cubicBezTo>
                  <a:pt x="969" y="793"/>
                  <a:pt x="983" y="804"/>
                  <a:pt x="995" y="818"/>
                </a:cubicBezTo>
                <a:cubicBezTo>
                  <a:pt x="995" y="818"/>
                  <a:pt x="998" y="817"/>
                  <a:pt x="997" y="820"/>
                </a:cubicBezTo>
                <a:cubicBezTo>
                  <a:pt x="996" y="821"/>
                  <a:pt x="994" y="824"/>
                  <a:pt x="996" y="825"/>
                </a:cubicBezTo>
                <a:cubicBezTo>
                  <a:pt x="997" y="825"/>
                  <a:pt x="1000" y="824"/>
                  <a:pt x="1001" y="825"/>
                </a:cubicBezTo>
                <a:cubicBezTo>
                  <a:pt x="1002" y="825"/>
                  <a:pt x="1003" y="827"/>
                  <a:pt x="1005" y="826"/>
                </a:cubicBezTo>
                <a:cubicBezTo>
                  <a:pt x="1010" y="825"/>
                  <a:pt x="1016" y="827"/>
                  <a:pt x="1019" y="828"/>
                </a:cubicBezTo>
                <a:cubicBezTo>
                  <a:pt x="1025" y="827"/>
                  <a:pt x="1030" y="827"/>
                  <a:pt x="1033" y="825"/>
                </a:cubicBezTo>
                <a:cubicBezTo>
                  <a:pt x="1034" y="817"/>
                  <a:pt x="1038" y="810"/>
                  <a:pt x="1046" y="809"/>
                </a:cubicBezTo>
                <a:cubicBezTo>
                  <a:pt x="1047" y="809"/>
                  <a:pt x="1048" y="805"/>
                  <a:pt x="1048" y="804"/>
                </a:cubicBezTo>
                <a:cubicBezTo>
                  <a:pt x="1056" y="795"/>
                  <a:pt x="1062" y="784"/>
                  <a:pt x="1067" y="773"/>
                </a:cubicBezTo>
                <a:cubicBezTo>
                  <a:pt x="1072" y="777"/>
                  <a:pt x="1072" y="770"/>
                  <a:pt x="1076" y="770"/>
                </a:cubicBezTo>
                <a:cubicBezTo>
                  <a:pt x="1079" y="769"/>
                  <a:pt x="1081" y="770"/>
                  <a:pt x="1083" y="771"/>
                </a:cubicBezTo>
                <a:cubicBezTo>
                  <a:pt x="1085" y="771"/>
                  <a:pt x="1086" y="769"/>
                  <a:pt x="1088" y="769"/>
                </a:cubicBezTo>
                <a:cubicBezTo>
                  <a:pt x="1088" y="767"/>
                  <a:pt x="1089" y="765"/>
                  <a:pt x="1087" y="764"/>
                </a:cubicBezTo>
                <a:cubicBezTo>
                  <a:pt x="1086" y="764"/>
                  <a:pt x="1085" y="764"/>
                  <a:pt x="1084" y="764"/>
                </a:cubicBezTo>
                <a:cubicBezTo>
                  <a:pt x="1084" y="761"/>
                  <a:pt x="1084" y="759"/>
                  <a:pt x="1082" y="756"/>
                </a:cubicBezTo>
                <a:cubicBezTo>
                  <a:pt x="1082" y="755"/>
                  <a:pt x="1080" y="756"/>
                  <a:pt x="1079" y="756"/>
                </a:cubicBezTo>
                <a:cubicBezTo>
                  <a:pt x="1079" y="747"/>
                  <a:pt x="1081" y="738"/>
                  <a:pt x="1083" y="732"/>
                </a:cubicBezTo>
                <a:cubicBezTo>
                  <a:pt x="1085" y="729"/>
                  <a:pt x="1089" y="728"/>
                  <a:pt x="1092" y="727"/>
                </a:cubicBezTo>
                <a:cubicBezTo>
                  <a:pt x="1092" y="728"/>
                  <a:pt x="1092" y="731"/>
                  <a:pt x="1094" y="731"/>
                </a:cubicBezTo>
                <a:cubicBezTo>
                  <a:pt x="1095" y="732"/>
                  <a:pt x="1098" y="730"/>
                  <a:pt x="1099" y="729"/>
                </a:cubicBezTo>
                <a:cubicBezTo>
                  <a:pt x="1100" y="726"/>
                  <a:pt x="1096" y="725"/>
                  <a:pt x="1096" y="723"/>
                </a:cubicBezTo>
                <a:cubicBezTo>
                  <a:pt x="1099" y="722"/>
                  <a:pt x="1099" y="720"/>
                  <a:pt x="1099" y="718"/>
                </a:cubicBezTo>
                <a:cubicBezTo>
                  <a:pt x="1102" y="719"/>
                  <a:pt x="1105" y="718"/>
                  <a:pt x="1108" y="716"/>
                </a:cubicBezTo>
                <a:cubicBezTo>
                  <a:pt x="1108" y="716"/>
                  <a:pt x="1117" y="710"/>
                  <a:pt x="1121" y="708"/>
                </a:cubicBezTo>
                <a:cubicBezTo>
                  <a:pt x="1122" y="708"/>
                  <a:pt x="1123" y="706"/>
                  <a:pt x="1123" y="704"/>
                </a:cubicBezTo>
                <a:cubicBezTo>
                  <a:pt x="1123" y="700"/>
                  <a:pt x="1118" y="699"/>
                  <a:pt x="1118" y="698"/>
                </a:cubicBezTo>
                <a:cubicBezTo>
                  <a:pt x="1118" y="693"/>
                  <a:pt x="1119" y="687"/>
                  <a:pt x="1124" y="687"/>
                </a:cubicBezTo>
                <a:cubicBezTo>
                  <a:pt x="1125" y="683"/>
                  <a:pt x="1128" y="678"/>
                  <a:pt x="1133" y="676"/>
                </a:cubicBezTo>
                <a:cubicBezTo>
                  <a:pt x="1140" y="668"/>
                  <a:pt x="1150" y="661"/>
                  <a:pt x="1164" y="659"/>
                </a:cubicBezTo>
                <a:cubicBezTo>
                  <a:pt x="1175" y="654"/>
                  <a:pt x="1187" y="653"/>
                  <a:pt x="1196" y="647"/>
                </a:cubicBezTo>
                <a:cubicBezTo>
                  <a:pt x="1207" y="648"/>
                  <a:pt x="1215" y="643"/>
                  <a:pt x="1219" y="640"/>
                </a:cubicBezTo>
                <a:cubicBezTo>
                  <a:pt x="1233" y="643"/>
                  <a:pt x="1246" y="641"/>
                  <a:pt x="1255" y="636"/>
                </a:cubicBezTo>
                <a:cubicBezTo>
                  <a:pt x="1255" y="636"/>
                  <a:pt x="1257" y="633"/>
                  <a:pt x="1258" y="633"/>
                </a:cubicBezTo>
                <a:cubicBezTo>
                  <a:pt x="1260" y="632"/>
                  <a:pt x="1261" y="634"/>
                  <a:pt x="1262" y="634"/>
                </a:cubicBezTo>
                <a:cubicBezTo>
                  <a:pt x="1269" y="630"/>
                  <a:pt x="1276" y="627"/>
                  <a:pt x="1283" y="625"/>
                </a:cubicBezTo>
                <a:cubicBezTo>
                  <a:pt x="1284" y="625"/>
                  <a:pt x="1284" y="624"/>
                  <a:pt x="1284" y="624"/>
                </a:cubicBezTo>
                <a:cubicBezTo>
                  <a:pt x="1288" y="623"/>
                  <a:pt x="1293" y="622"/>
                  <a:pt x="1296" y="620"/>
                </a:cubicBezTo>
                <a:cubicBezTo>
                  <a:pt x="1301" y="612"/>
                  <a:pt x="1313" y="612"/>
                  <a:pt x="1324" y="611"/>
                </a:cubicBezTo>
                <a:cubicBezTo>
                  <a:pt x="1339" y="614"/>
                  <a:pt x="1356" y="612"/>
                  <a:pt x="1365" y="607"/>
                </a:cubicBezTo>
                <a:cubicBezTo>
                  <a:pt x="1377" y="609"/>
                  <a:pt x="1383" y="605"/>
                  <a:pt x="1390" y="603"/>
                </a:cubicBezTo>
                <a:cubicBezTo>
                  <a:pt x="1401" y="600"/>
                  <a:pt x="1412" y="596"/>
                  <a:pt x="1422" y="592"/>
                </a:cubicBezTo>
                <a:cubicBezTo>
                  <a:pt x="1425" y="591"/>
                  <a:pt x="1428" y="591"/>
                  <a:pt x="1430" y="588"/>
                </a:cubicBezTo>
                <a:cubicBezTo>
                  <a:pt x="1431" y="588"/>
                  <a:pt x="1432" y="588"/>
                  <a:pt x="1433" y="588"/>
                </a:cubicBezTo>
                <a:cubicBezTo>
                  <a:pt x="1433" y="585"/>
                  <a:pt x="1433" y="585"/>
                  <a:pt x="1433" y="585"/>
                </a:cubicBezTo>
                <a:cubicBezTo>
                  <a:pt x="1430" y="585"/>
                  <a:pt x="1427" y="586"/>
                  <a:pt x="1425" y="58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1" name="Freeform 527"/>
          <p:cNvSpPr>
            <a:spLocks/>
          </p:cNvSpPr>
          <p:nvPr/>
        </p:nvSpPr>
        <p:spPr bwMode="auto">
          <a:xfrm>
            <a:off x="5472113" y="7781926"/>
            <a:ext cx="601663" cy="223838"/>
          </a:xfrm>
          <a:custGeom>
            <a:avLst/>
            <a:gdLst/>
            <a:ahLst/>
            <a:cxnLst>
              <a:cxn ang="0">
                <a:pos x="2163" y="439"/>
              </a:cxn>
              <a:cxn ang="0">
                <a:pos x="2190" y="342"/>
              </a:cxn>
              <a:cxn ang="0">
                <a:pos x="2148" y="216"/>
              </a:cxn>
              <a:cxn ang="0">
                <a:pos x="2096" y="185"/>
              </a:cxn>
              <a:cxn ang="0">
                <a:pos x="1998" y="215"/>
              </a:cxn>
              <a:cxn ang="0">
                <a:pos x="1901" y="234"/>
              </a:cxn>
              <a:cxn ang="0">
                <a:pos x="1831" y="279"/>
              </a:cxn>
              <a:cxn ang="0">
                <a:pos x="1803" y="207"/>
              </a:cxn>
              <a:cxn ang="0">
                <a:pos x="1696" y="177"/>
              </a:cxn>
              <a:cxn ang="0">
                <a:pos x="1610" y="176"/>
              </a:cxn>
              <a:cxn ang="0">
                <a:pos x="1492" y="165"/>
              </a:cxn>
              <a:cxn ang="0">
                <a:pos x="1485" y="103"/>
              </a:cxn>
              <a:cxn ang="0">
                <a:pos x="1394" y="20"/>
              </a:cxn>
              <a:cxn ang="0">
                <a:pos x="1336" y="11"/>
              </a:cxn>
              <a:cxn ang="0">
                <a:pos x="1259" y="105"/>
              </a:cxn>
              <a:cxn ang="0">
                <a:pos x="1225" y="151"/>
              </a:cxn>
              <a:cxn ang="0">
                <a:pos x="1171" y="166"/>
              </a:cxn>
              <a:cxn ang="0">
                <a:pos x="1092" y="179"/>
              </a:cxn>
              <a:cxn ang="0">
                <a:pos x="1064" y="145"/>
              </a:cxn>
              <a:cxn ang="0">
                <a:pos x="1058" y="112"/>
              </a:cxn>
              <a:cxn ang="0">
                <a:pos x="1062" y="92"/>
              </a:cxn>
              <a:cxn ang="0">
                <a:pos x="1043" y="96"/>
              </a:cxn>
              <a:cxn ang="0">
                <a:pos x="992" y="113"/>
              </a:cxn>
              <a:cxn ang="0">
                <a:pos x="940" y="146"/>
              </a:cxn>
              <a:cxn ang="0">
                <a:pos x="897" y="65"/>
              </a:cxn>
              <a:cxn ang="0">
                <a:pos x="868" y="101"/>
              </a:cxn>
              <a:cxn ang="0">
                <a:pos x="837" y="126"/>
              </a:cxn>
              <a:cxn ang="0">
                <a:pos x="756" y="215"/>
              </a:cxn>
              <a:cxn ang="0">
                <a:pos x="724" y="196"/>
              </a:cxn>
              <a:cxn ang="0">
                <a:pos x="733" y="171"/>
              </a:cxn>
              <a:cxn ang="0">
                <a:pos x="667" y="168"/>
              </a:cxn>
              <a:cxn ang="0">
                <a:pos x="648" y="218"/>
              </a:cxn>
              <a:cxn ang="0">
                <a:pos x="593" y="301"/>
              </a:cxn>
              <a:cxn ang="0">
                <a:pos x="604" y="329"/>
              </a:cxn>
              <a:cxn ang="0">
                <a:pos x="551" y="394"/>
              </a:cxn>
              <a:cxn ang="0">
                <a:pos x="462" y="343"/>
              </a:cxn>
              <a:cxn ang="0">
                <a:pos x="325" y="304"/>
              </a:cxn>
              <a:cxn ang="0">
                <a:pos x="224" y="323"/>
              </a:cxn>
              <a:cxn ang="0">
                <a:pos x="21" y="349"/>
              </a:cxn>
              <a:cxn ang="0">
                <a:pos x="2" y="453"/>
              </a:cxn>
              <a:cxn ang="0">
                <a:pos x="35" y="486"/>
              </a:cxn>
              <a:cxn ang="0">
                <a:pos x="111" y="544"/>
              </a:cxn>
              <a:cxn ang="0">
                <a:pos x="105" y="636"/>
              </a:cxn>
              <a:cxn ang="0">
                <a:pos x="263" y="666"/>
              </a:cxn>
              <a:cxn ang="0">
                <a:pos x="309" y="654"/>
              </a:cxn>
              <a:cxn ang="0">
                <a:pos x="521" y="650"/>
              </a:cxn>
              <a:cxn ang="0">
                <a:pos x="657" y="613"/>
              </a:cxn>
              <a:cxn ang="0">
                <a:pos x="793" y="564"/>
              </a:cxn>
              <a:cxn ang="0">
                <a:pos x="886" y="556"/>
              </a:cxn>
              <a:cxn ang="0">
                <a:pos x="1100" y="574"/>
              </a:cxn>
              <a:cxn ang="0">
                <a:pos x="1248" y="617"/>
              </a:cxn>
              <a:cxn ang="0">
                <a:pos x="1365" y="657"/>
              </a:cxn>
              <a:cxn ang="0">
                <a:pos x="1473" y="693"/>
              </a:cxn>
              <a:cxn ang="0">
                <a:pos x="1524" y="685"/>
              </a:cxn>
              <a:cxn ang="0">
                <a:pos x="1689" y="771"/>
              </a:cxn>
              <a:cxn ang="0">
                <a:pos x="1759" y="781"/>
              </a:cxn>
              <a:cxn ang="0">
                <a:pos x="1848" y="823"/>
              </a:cxn>
              <a:cxn ang="0">
                <a:pos x="1934" y="823"/>
              </a:cxn>
              <a:cxn ang="0">
                <a:pos x="1992" y="748"/>
              </a:cxn>
              <a:cxn ang="0">
                <a:pos x="2058" y="670"/>
              </a:cxn>
              <a:cxn ang="0">
                <a:pos x="2133" y="571"/>
              </a:cxn>
              <a:cxn ang="0">
                <a:pos x="2231" y="520"/>
              </a:cxn>
            </a:cxnLst>
            <a:rect l="0" t="0" r="r" b="b"/>
            <a:pathLst>
              <a:path w="2250" h="832">
                <a:moveTo>
                  <a:pt x="2250" y="508"/>
                </a:moveTo>
                <a:cubicBezTo>
                  <a:pt x="2244" y="493"/>
                  <a:pt x="2231" y="485"/>
                  <a:pt x="2217" y="477"/>
                </a:cubicBezTo>
                <a:cubicBezTo>
                  <a:pt x="2209" y="471"/>
                  <a:pt x="2200" y="466"/>
                  <a:pt x="2191" y="460"/>
                </a:cubicBezTo>
                <a:cubicBezTo>
                  <a:pt x="2185" y="458"/>
                  <a:pt x="2178" y="456"/>
                  <a:pt x="2173" y="453"/>
                </a:cubicBezTo>
                <a:cubicBezTo>
                  <a:pt x="2173" y="453"/>
                  <a:pt x="2173" y="452"/>
                  <a:pt x="2172" y="451"/>
                </a:cubicBezTo>
                <a:cubicBezTo>
                  <a:pt x="2163" y="438"/>
                  <a:pt x="2163" y="438"/>
                  <a:pt x="2163" y="438"/>
                </a:cubicBezTo>
                <a:cubicBezTo>
                  <a:pt x="2163" y="438"/>
                  <a:pt x="2163" y="438"/>
                  <a:pt x="2163" y="439"/>
                </a:cubicBezTo>
                <a:cubicBezTo>
                  <a:pt x="2163" y="438"/>
                  <a:pt x="2163" y="438"/>
                  <a:pt x="2163" y="438"/>
                </a:cubicBezTo>
                <a:cubicBezTo>
                  <a:pt x="2161" y="436"/>
                  <a:pt x="2161" y="436"/>
                  <a:pt x="2161" y="436"/>
                </a:cubicBezTo>
                <a:cubicBezTo>
                  <a:pt x="2158" y="425"/>
                  <a:pt x="2157" y="413"/>
                  <a:pt x="2159" y="400"/>
                </a:cubicBezTo>
                <a:cubicBezTo>
                  <a:pt x="2160" y="397"/>
                  <a:pt x="2156" y="391"/>
                  <a:pt x="2157" y="389"/>
                </a:cubicBezTo>
                <a:cubicBezTo>
                  <a:pt x="2171" y="377"/>
                  <a:pt x="2183" y="362"/>
                  <a:pt x="2194" y="347"/>
                </a:cubicBezTo>
                <a:cubicBezTo>
                  <a:pt x="2195" y="346"/>
                  <a:pt x="2195" y="344"/>
                  <a:pt x="2195" y="343"/>
                </a:cubicBezTo>
                <a:cubicBezTo>
                  <a:pt x="2194" y="345"/>
                  <a:pt x="2192" y="343"/>
                  <a:pt x="2190" y="342"/>
                </a:cubicBezTo>
                <a:cubicBezTo>
                  <a:pt x="2182" y="337"/>
                  <a:pt x="2173" y="331"/>
                  <a:pt x="2166" y="324"/>
                </a:cubicBezTo>
                <a:cubicBezTo>
                  <a:pt x="2163" y="313"/>
                  <a:pt x="2163" y="297"/>
                  <a:pt x="2166" y="286"/>
                </a:cubicBezTo>
                <a:cubicBezTo>
                  <a:pt x="2164" y="281"/>
                  <a:pt x="2164" y="276"/>
                  <a:pt x="2166" y="272"/>
                </a:cubicBezTo>
                <a:cubicBezTo>
                  <a:pt x="2163" y="265"/>
                  <a:pt x="2162" y="256"/>
                  <a:pt x="2161" y="247"/>
                </a:cubicBezTo>
                <a:cubicBezTo>
                  <a:pt x="2160" y="244"/>
                  <a:pt x="2159" y="240"/>
                  <a:pt x="2155" y="241"/>
                </a:cubicBezTo>
                <a:cubicBezTo>
                  <a:pt x="2153" y="241"/>
                  <a:pt x="2151" y="239"/>
                  <a:pt x="2149" y="237"/>
                </a:cubicBezTo>
                <a:cubicBezTo>
                  <a:pt x="2146" y="231"/>
                  <a:pt x="2148" y="223"/>
                  <a:pt x="2148" y="216"/>
                </a:cubicBezTo>
                <a:cubicBezTo>
                  <a:pt x="2149" y="212"/>
                  <a:pt x="2149" y="207"/>
                  <a:pt x="2148" y="203"/>
                </a:cubicBezTo>
                <a:cubicBezTo>
                  <a:pt x="2148" y="198"/>
                  <a:pt x="2142" y="195"/>
                  <a:pt x="2136" y="195"/>
                </a:cubicBezTo>
                <a:cubicBezTo>
                  <a:pt x="2134" y="195"/>
                  <a:pt x="2132" y="196"/>
                  <a:pt x="2130" y="197"/>
                </a:cubicBezTo>
                <a:cubicBezTo>
                  <a:pt x="2130" y="196"/>
                  <a:pt x="2128" y="196"/>
                  <a:pt x="2127" y="196"/>
                </a:cubicBezTo>
                <a:cubicBezTo>
                  <a:pt x="2122" y="196"/>
                  <a:pt x="2116" y="194"/>
                  <a:pt x="2112" y="195"/>
                </a:cubicBezTo>
                <a:cubicBezTo>
                  <a:pt x="2110" y="196"/>
                  <a:pt x="2107" y="196"/>
                  <a:pt x="2106" y="194"/>
                </a:cubicBezTo>
                <a:cubicBezTo>
                  <a:pt x="2103" y="191"/>
                  <a:pt x="2100" y="187"/>
                  <a:pt x="2096" y="185"/>
                </a:cubicBezTo>
                <a:cubicBezTo>
                  <a:pt x="2094" y="188"/>
                  <a:pt x="2093" y="194"/>
                  <a:pt x="2090" y="194"/>
                </a:cubicBezTo>
                <a:cubicBezTo>
                  <a:pt x="2062" y="198"/>
                  <a:pt x="2062" y="198"/>
                  <a:pt x="2062" y="198"/>
                </a:cubicBezTo>
                <a:cubicBezTo>
                  <a:pt x="2062" y="200"/>
                  <a:pt x="2064" y="201"/>
                  <a:pt x="2063" y="202"/>
                </a:cubicBezTo>
                <a:cubicBezTo>
                  <a:pt x="2062" y="207"/>
                  <a:pt x="2060" y="212"/>
                  <a:pt x="2058" y="216"/>
                </a:cubicBezTo>
                <a:cubicBezTo>
                  <a:pt x="2043" y="215"/>
                  <a:pt x="2029" y="216"/>
                  <a:pt x="2013" y="216"/>
                </a:cubicBezTo>
                <a:cubicBezTo>
                  <a:pt x="2012" y="212"/>
                  <a:pt x="2010" y="208"/>
                  <a:pt x="2008" y="203"/>
                </a:cubicBezTo>
                <a:cubicBezTo>
                  <a:pt x="2004" y="204"/>
                  <a:pt x="2001" y="212"/>
                  <a:pt x="1998" y="215"/>
                </a:cubicBezTo>
                <a:cubicBezTo>
                  <a:pt x="1997" y="220"/>
                  <a:pt x="1990" y="222"/>
                  <a:pt x="1984" y="220"/>
                </a:cubicBezTo>
                <a:cubicBezTo>
                  <a:pt x="1978" y="219"/>
                  <a:pt x="1972" y="220"/>
                  <a:pt x="1968" y="223"/>
                </a:cubicBezTo>
                <a:cubicBezTo>
                  <a:pt x="1962" y="226"/>
                  <a:pt x="1956" y="232"/>
                  <a:pt x="1948" y="232"/>
                </a:cubicBezTo>
                <a:cubicBezTo>
                  <a:pt x="1945" y="225"/>
                  <a:pt x="1945" y="225"/>
                  <a:pt x="1945" y="225"/>
                </a:cubicBezTo>
                <a:cubicBezTo>
                  <a:pt x="1941" y="227"/>
                  <a:pt x="1937" y="229"/>
                  <a:pt x="1933" y="229"/>
                </a:cubicBezTo>
                <a:cubicBezTo>
                  <a:pt x="1930" y="228"/>
                  <a:pt x="1930" y="222"/>
                  <a:pt x="1927" y="223"/>
                </a:cubicBezTo>
                <a:cubicBezTo>
                  <a:pt x="1917" y="226"/>
                  <a:pt x="1910" y="230"/>
                  <a:pt x="1901" y="234"/>
                </a:cubicBezTo>
                <a:cubicBezTo>
                  <a:pt x="1896" y="236"/>
                  <a:pt x="1891" y="239"/>
                  <a:pt x="1887" y="243"/>
                </a:cubicBezTo>
                <a:cubicBezTo>
                  <a:pt x="1886" y="249"/>
                  <a:pt x="1888" y="255"/>
                  <a:pt x="1888" y="261"/>
                </a:cubicBezTo>
                <a:cubicBezTo>
                  <a:pt x="1888" y="263"/>
                  <a:pt x="1888" y="266"/>
                  <a:pt x="1885" y="267"/>
                </a:cubicBezTo>
                <a:cubicBezTo>
                  <a:pt x="1886" y="273"/>
                  <a:pt x="1884" y="283"/>
                  <a:pt x="1880" y="288"/>
                </a:cubicBezTo>
                <a:cubicBezTo>
                  <a:pt x="1874" y="296"/>
                  <a:pt x="1859" y="298"/>
                  <a:pt x="1847" y="294"/>
                </a:cubicBezTo>
                <a:cubicBezTo>
                  <a:pt x="1842" y="293"/>
                  <a:pt x="1839" y="288"/>
                  <a:pt x="1836" y="284"/>
                </a:cubicBezTo>
                <a:cubicBezTo>
                  <a:pt x="1834" y="283"/>
                  <a:pt x="1831" y="281"/>
                  <a:pt x="1831" y="279"/>
                </a:cubicBezTo>
                <a:cubicBezTo>
                  <a:pt x="1831" y="278"/>
                  <a:pt x="1831" y="278"/>
                  <a:pt x="1831" y="277"/>
                </a:cubicBezTo>
                <a:cubicBezTo>
                  <a:pt x="1834" y="272"/>
                  <a:pt x="1838" y="268"/>
                  <a:pt x="1841" y="261"/>
                </a:cubicBezTo>
                <a:cubicBezTo>
                  <a:pt x="1840" y="253"/>
                  <a:pt x="1841" y="245"/>
                  <a:pt x="1843" y="236"/>
                </a:cubicBezTo>
                <a:cubicBezTo>
                  <a:pt x="1843" y="236"/>
                  <a:pt x="1843" y="236"/>
                  <a:pt x="1843" y="236"/>
                </a:cubicBezTo>
                <a:cubicBezTo>
                  <a:pt x="1837" y="231"/>
                  <a:pt x="1832" y="225"/>
                  <a:pt x="1828" y="220"/>
                </a:cubicBezTo>
                <a:cubicBezTo>
                  <a:pt x="1822" y="219"/>
                  <a:pt x="1815" y="218"/>
                  <a:pt x="1809" y="219"/>
                </a:cubicBezTo>
                <a:cubicBezTo>
                  <a:pt x="1808" y="214"/>
                  <a:pt x="1806" y="211"/>
                  <a:pt x="1803" y="207"/>
                </a:cubicBezTo>
                <a:cubicBezTo>
                  <a:pt x="1795" y="195"/>
                  <a:pt x="1786" y="184"/>
                  <a:pt x="1780" y="169"/>
                </a:cubicBezTo>
                <a:cubicBezTo>
                  <a:pt x="1778" y="166"/>
                  <a:pt x="1774" y="164"/>
                  <a:pt x="1770" y="164"/>
                </a:cubicBezTo>
                <a:cubicBezTo>
                  <a:pt x="1766" y="159"/>
                  <a:pt x="1763" y="153"/>
                  <a:pt x="1760" y="147"/>
                </a:cubicBezTo>
                <a:cubicBezTo>
                  <a:pt x="1760" y="146"/>
                  <a:pt x="1760" y="142"/>
                  <a:pt x="1760" y="141"/>
                </a:cubicBezTo>
                <a:cubicBezTo>
                  <a:pt x="1752" y="141"/>
                  <a:pt x="1752" y="141"/>
                  <a:pt x="1752" y="141"/>
                </a:cubicBezTo>
                <a:cubicBezTo>
                  <a:pt x="1742" y="140"/>
                  <a:pt x="1734" y="145"/>
                  <a:pt x="1729" y="150"/>
                </a:cubicBezTo>
                <a:cubicBezTo>
                  <a:pt x="1719" y="160"/>
                  <a:pt x="1712" y="173"/>
                  <a:pt x="1696" y="177"/>
                </a:cubicBezTo>
                <a:cubicBezTo>
                  <a:pt x="1687" y="179"/>
                  <a:pt x="1676" y="181"/>
                  <a:pt x="1666" y="178"/>
                </a:cubicBezTo>
                <a:cubicBezTo>
                  <a:pt x="1662" y="171"/>
                  <a:pt x="1657" y="164"/>
                  <a:pt x="1649" y="160"/>
                </a:cubicBezTo>
                <a:cubicBezTo>
                  <a:pt x="1648" y="159"/>
                  <a:pt x="1646" y="160"/>
                  <a:pt x="1645" y="161"/>
                </a:cubicBezTo>
                <a:cubicBezTo>
                  <a:pt x="1642" y="163"/>
                  <a:pt x="1639" y="166"/>
                  <a:pt x="1637" y="169"/>
                </a:cubicBezTo>
                <a:cubicBezTo>
                  <a:pt x="1632" y="169"/>
                  <a:pt x="1627" y="168"/>
                  <a:pt x="1621" y="168"/>
                </a:cubicBezTo>
                <a:cubicBezTo>
                  <a:pt x="1620" y="169"/>
                  <a:pt x="1617" y="172"/>
                  <a:pt x="1616" y="173"/>
                </a:cubicBezTo>
                <a:cubicBezTo>
                  <a:pt x="1613" y="172"/>
                  <a:pt x="1612" y="174"/>
                  <a:pt x="1610" y="176"/>
                </a:cubicBezTo>
                <a:cubicBezTo>
                  <a:pt x="1600" y="188"/>
                  <a:pt x="1594" y="204"/>
                  <a:pt x="1583" y="215"/>
                </a:cubicBezTo>
                <a:cubicBezTo>
                  <a:pt x="1578" y="221"/>
                  <a:pt x="1573" y="226"/>
                  <a:pt x="1568" y="232"/>
                </a:cubicBezTo>
                <a:cubicBezTo>
                  <a:pt x="1545" y="233"/>
                  <a:pt x="1528" y="226"/>
                  <a:pt x="1513" y="218"/>
                </a:cubicBezTo>
                <a:cubicBezTo>
                  <a:pt x="1505" y="214"/>
                  <a:pt x="1498" y="206"/>
                  <a:pt x="1495" y="196"/>
                </a:cubicBezTo>
                <a:cubicBezTo>
                  <a:pt x="1495" y="196"/>
                  <a:pt x="1494" y="196"/>
                  <a:pt x="1494" y="196"/>
                </a:cubicBezTo>
                <a:cubicBezTo>
                  <a:pt x="1496" y="190"/>
                  <a:pt x="1495" y="183"/>
                  <a:pt x="1495" y="176"/>
                </a:cubicBezTo>
                <a:cubicBezTo>
                  <a:pt x="1494" y="172"/>
                  <a:pt x="1493" y="169"/>
                  <a:pt x="1492" y="165"/>
                </a:cubicBezTo>
                <a:cubicBezTo>
                  <a:pt x="1491" y="163"/>
                  <a:pt x="1490" y="160"/>
                  <a:pt x="1489" y="158"/>
                </a:cubicBezTo>
                <a:cubicBezTo>
                  <a:pt x="1489" y="157"/>
                  <a:pt x="1488" y="155"/>
                  <a:pt x="1488" y="154"/>
                </a:cubicBezTo>
                <a:cubicBezTo>
                  <a:pt x="1488" y="154"/>
                  <a:pt x="1488" y="153"/>
                  <a:pt x="1488" y="153"/>
                </a:cubicBezTo>
                <a:cubicBezTo>
                  <a:pt x="1486" y="145"/>
                  <a:pt x="1487" y="137"/>
                  <a:pt x="1489" y="129"/>
                </a:cubicBezTo>
                <a:cubicBezTo>
                  <a:pt x="1489" y="127"/>
                  <a:pt x="1489" y="125"/>
                  <a:pt x="1488" y="124"/>
                </a:cubicBezTo>
                <a:cubicBezTo>
                  <a:pt x="1488" y="123"/>
                  <a:pt x="1488" y="123"/>
                  <a:pt x="1488" y="122"/>
                </a:cubicBezTo>
                <a:cubicBezTo>
                  <a:pt x="1486" y="117"/>
                  <a:pt x="1486" y="110"/>
                  <a:pt x="1485" y="103"/>
                </a:cubicBezTo>
                <a:cubicBezTo>
                  <a:pt x="1485" y="102"/>
                  <a:pt x="1485" y="100"/>
                  <a:pt x="1484" y="98"/>
                </a:cubicBezTo>
                <a:cubicBezTo>
                  <a:pt x="1484" y="98"/>
                  <a:pt x="1483" y="97"/>
                  <a:pt x="1483" y="97"/>
                </a:cubicBezTo>
                <a:cubicBezTo>
                  <a:pt x="1483" y="96"/>
                  <a:pt x="1482" y="95"/>
                  <a:pt x="1481" y="94"/>
                </a:cubicBezTo>
                <a:cubicBezTo>
                  <a:pt x="1478" y="91"/>
                  <a:pt x="1477" y="87"/>
                  <a:pt x="1474" y="84"/>
                </a:cubicBezTo>
                <a:cubicBezTo>
                  <a:pt x="1470" y="82"/>
                  <a:pt x="1466" y="77"/>
                  <a:pt x="1462" y="73"/>
                </a:cubicBezTo>
                <a:cubicBezTo>
                  <a:pt x="1457" y="62"/>
                  <a:pt x="1452" y="50"/>
                  <a:pt x="1444" y="43"/>
                </a:cubicBezTo>
                <a:cubicBezTo>
                  <a:pt x="1427" y="34"/>
                  <a:pt x="1410" y="28"/>
                  <a:pt x="1394" y="20"/>
                </a:cubicBezTo>
                <a:cubicBezTo>
                  <a:pt x="1388" y="23"/>
                  <a:pt x="1380" y="25"/>
                  <a:pt x="1373" y="27"/>
                </a:cubicBezTo>
                <a:cubicBezTo>
                  <a:pt x="1372" y="25"/>
                  <a:pt x="1371" y="22"/>
                  <a:pt x="1370" y="20"/>
                </a:cubicBezTo>
                <a:cubicBezTo>
                  <a:pt x="1369" y="19"/>
                  <a:pt x="1368" y="17"/>
                  <a:pt x="1368" y="16"/>
                </a:cubicBezTo>
                <a:cubicBezTo>
                  <a:pt x="1368" y="14"/>
                  <a:pt x="1369" y="12"/>
                  <a:pt x="1369" y="11"/>
                </a:cubicBezTo>
                <a:cubicBezTo>
                  <a:pt x="1364" y="7"/>
                  <a:pt x="1357" y="3"/>
                  <a:pt x="1351" y="0"/>
                </a:cubicBezTo>
                <a:cubicBezTo>
                  <a:pt x="1350" y="2"/>
                  <a:pt x="1350" y="5"/>
                  <a:pt x="1350" y="8"/>
                </a:cubicBezTo>
                <a:cubicBezTo>
                  <a:pt x="1344" y="9"/>
                  <a:pt x="1340" y="10"/>
                  <a:pt x="1336" y="11"/>
                </a:cubicBezTo>
                <a:cubicBezTo>
                  <a:pt x="1332" y="13"/>
                  <a:pt x="1329" y="15"/>
                  <a:pt x="1326" y="18"/>
                </a:cubicBezTo>
                <a:cubicBezTo>
                  <a:pt x="1326" y="19"/>
                  <a:pt x="1325" y="21"/>
                  <a:pt x="1325" y="22"/>
                </a:cubicBezTo>
                <a:cubicBezTo>
                  <a:pt x="1322" y="37"/>
                  <a:pt x="1315" y="49"/>
                  <a:pt x="1303" y="57"/>
                </a:cubicBezTo>
                <a:cubicBezTo>
                  <a:pt x="1296" y="59"/>
                  <a:pt x="1290" y="62"/>
                  <a:pt x="1284" y="66"/>
                </a:cubicBezTo>
                <a:cubicBezTo>
                  <a:pt x="1277" y="71"/>
                  <a:pt x="1272" y="77"/>
                  <a:pt x="1263" y="80"/>
                </a:cubicBezTo>
                <a:cubicBezTo>
                  <a:pt x="1263" y="81"/>
                  <a:pt x="1264" y="83"/>
                  <a:pt x="1264" y="84"/>
                </a:cubicBezTo>
                <a:cubicBezTo>
                  <a:pt x="1261" y="90"/>
                  <a:pt x="1259" y="97"/>
                  <a:pt x="1259" y="105"/>
                </a:cubicBezTo>
                <a:cubicBezTo>
                  <a:pt x="1259" y="106"/>
                  <a:pt x="1255" y="107"/>
                  <a:pt x="1255" y="109"/>
                </a:cubicBezTo>
                <a:cubicBezTo>
                  <a:pt x="1254" y="111"/>
                  <a:pt x="1256" y="113"/>
                  <a:pt x="1257" y="115"/>
                </a:cubicBezTo>
                <a:cubicBezTo>
                  <a:pt x="1258" y="120"/>
                  <a:pt x="1256" y="124"/>
                  <a:pt x="1253" y="126"/>
                </a:cubicBezTo>
                <a:cubicBezTo>
                  <a:pt x="1249" y="129"/>
                  <a:pt x="1244" y="130"/>
                  <a:pt x="1240" y="132"/>
                </a:cubicBezTo>
                <a:cubicBezTo>
                  <a:pt x="1229" y="133"/>
                  <a:pt x="1229" y="133"/>
                  <a:pt x="1229" y="133"/>
                </a:cubicBezTo>
                <a:cubicBezTo>
                  <a:pt x="1227" y="134"/>
                  <a:pt x="1227" y="134"/>
                  <a:pt x="1227" y="134"/>
                </a:cubicBezTo>
                <a:cubicBezTo>
                  <a:pt x="1226" y="139"/>
                  <a:pt x="1225" y="146"/>
                  <a:pt x="1225" y="151"/>
                </a:cubicBezTo>
                <a:cubicBezTo>
                  <a:pt x="1220" y="151"/>
                  <a:pt x="1216" y="151"/>
                  <a:pt x="1212" y="151"/>
                </a:cubicBezTo>
                <a:cubicBezTo>
                  <a:pt x="1208" y="133"/>
                  <a:pt x="1208" y="133"/>
                  <a:pt x="1208" y="133"/>
                </a:cubicBezTo>
                <a:cubicBezTo>
                  <a:pt x="1207" y="132"/>
                  <a:pt x="1205" y="133"/>
                  <a:pt x="1204" y="133"/>
                </a:cubicBezTo>
                <a:cubicBezTo>
                  <a:pt x="1203" y="133"/>
                  <a:pt x="1201" y="133"/>
                  <a:pt x="1200" y="133"/>
                </a:cubicBezTo>
                <a:cubicBezTo>
                  <a:pt x="1192" y="134"/>
                  <a:pt x="1187" y="138"/>
                  <a:pt x="1183" y="142"/>
                </a:cubicBezTo>
                <a:cubicBezTo>
                  <a:pt x="1183" y="150"/>
                  <a:pt x="1180" y="155"/>
                  <a:pt x="1179" y="162"/>
                </a:cubicBezTo>
                <a:cubicBezTo>
                  <a:pt x="1177" y="164"/>
                  <a:pt x="1174" y="164"/>
                  <a:pt x="1171" y="166"/>
                </a:cubicBezTo>
                <a:cubicBezTo>
                  <a:pt x="1167" y="165"/>
                  <a:pt x="1163" y="167"/>
                  <a:pt x="1159" y="166"/>
                </a:cubicBezTo>
                <a:cubicBezTo>
                  <a:pt x="1158" y="166"/>
                  <a:pt x="1158" y="170"/>
                  <a:pt x="1158" y="172"/>
                </a:cubicBezTo>
                <a:cubicBezTo>
                  <a:pt x="1157" y="183"/>
                  <a:pt x="1153" y="191"/>
                  <a:pt x="1147" y="197"/>
                </a:cubicBezTo>
                <a:cubicBezTo>
                  <a:pt x="1144" y="198"/>
                  <a:pt x="1140" y="197"/>
                  <a:pt x="1136" y="197"/>
                </a:cubicBezTo>
                <a:cubicBezTo>
                  <a:pt x="1135" y="197"/>
                  <a:pt x="1134" y="196"/>
                  <a:pt x="1132" y="195"/>
                </a:cubicBezTo>
                <a:cubicBezTo>
                  <a:pt x="1131" y="195"/>
                  <a:pt x="1128" y="198"/>
                  <a:pt x="1127" y="197"/>
                </a:cubicBezTo>
                <a:cubicBezTo>
                  <a:pt x="1119" y="188"/>
                  <a:pt x="1109" y="179"/>
                  <a:pt x="1092" y="179"/>
                </a:cubicBezTo>
                <a:cubicBezTo>
                  <a:pt x="1092" y="177"/>
                  <a:pt x="1091" y="175"/>
                  <a:pt x="1092" y="174"/>
                </a:cubicBezTo>
                <a:cubicBezTo>
                  <a:pt x="1094" y="172"/>
                  <a:pt x="1097" y="173"/>
                  <a:pt x="1098" y="173"/>
                </a:cubicBezTo>
                <a:cubicBezTo>
                  <a:pt x="1100" y="172"/>
                  <a:pt x="1100" y="170"/>
                  <a:pt x="1099" y="169"/>
                </a:cubicBezTo>
                <a:cubicBezTo>
                  <a:pt x="1092" y="165"/>
                  <a:pt x="1092" y="165"/>
                  <a:pt x="1092" y="165"/>
                </a:cubicBezTo>
                <a:cubicBezTo>
                  <a:pt x="1087" y="165"/>
                  <a:pt x="1082" y="164"/>
                  <a:pt x="1077" y="164"/>
                </a:cubicBezTo>
                <a:cubicBezTo>
                  <a:pt x="1075" y="161"/>
                  <a:pt x="1071" y="160"/>
                  <a:pt x="1068" y="156"/>
                </a:cubicBezTo>
                <a:cubicBezTo>
                  <a:pt x="1070" y="151"/>
                  <a:pt x="1068" y="146"/>
                  <a:pt x="1064" y="145"/>
                </a:cubicBezTo>
                <a:cubicBezTo>
                  <a:pt x="1062" y="145"/>
                  <a:pt x="1063" y="143"/>
                  <a:pt x="1063" y="141"/>
                </a:cubicBezTo>
                <a:cubicBezTo>
                  <a:pt x="1061" y="139"/>
                  <a:pt x="1059" y="134"/>
                  <a:pt x="1061" y="130"/>
                </a:cubicBezTo>
                <a:cubicBezTo>
                  <a:pt x="1061" y="130"/>
                  <a:pt x="1061" y="130"/>
                  <a:pt x="1060" y="129"/>
                </a:cubicBezTo>
                <a:cubicBezTo>
                  <a:pt x="1060" y="128"/>
                  <a:pt x="1059" y="127"/>
                  <a:pt x="1059" y="126"/>
                </a:cubicBezTo>
                <a:cubicBezTo>
                  <a:pt x="1058" y="124"/>
                  <a:pt x="1057" y="121"/>
                  <a:pt x="1056" y="119"/>
                </a:cubicBezTo>
                <a:cubicBezTo>
                  <a:pt x="1054" y="120"/>
                  <a:pt x="1052" y="119"/>
                  <a:pt x="1053" y="118"/>
                </a:cubicBezTo>
                <a:cubicBezTo>
                  <a:pt x="1055" y="116"/>
                  <a:pt x="1056" y="113"/>
                  <a:pt x="1058" y="112"/>
                </a:cubicBezTo>
                <a:cubicBezTo>
                  <a:pt x="1058" y="111"/>
                  <a:pt x="1058" y="109"/>
                  <a:pt x="1058" y="107"/>
                </a:cubicBezTo>
                <a:cubicBezTo>
                  <a:pt x="1058" y="106"/>
                  <a:pt x="1058" y="105"/>
                  <a:pt x="1059" y="104"/>
                </a:cubicBezTo>
                <a:cubicBezTo>
                  <a:pt x="1059" y="103"/>
                  <a:pt x="1059" y="103"/>
                  <a:pt x="1060" y="103"/>
                </a:cubicBezTo>
                <a:cubicBezTo>
                  <a:pt x="1061" y="102"/>
                  <a:pt x="1061" y="102"/>
                  <a:pt x="1062" y="101"/>
                </a:cubicBezTo>
                <a:cubicBezTo>
                  <a:pt x="1062" y="100"/>
                  <a:pt x="1063" y="100"/>
                  <a:pt x="1064" y="99"/>
                </a:cubicBezTo>
                <a:cubicBezTo>
                  <a:pt x="1065" y="97"/>
                  <a:pt x="1064" y="96"/>
                  <a:pt x="1063" y="94"/>
                </a:cubicBezTo>
                <a:cubicBezTo>
                  <a:pt x="1063" y="93"/>
                  <a:pt x="1062" y="93"/>
                  <a:pt x="1062" y="92"/>
                </a:cubicBezTo>
                <a:cubicBezTo>
                  <a:pt x="1062" y="90"/>
                  <a:pt x="1063" y="87"/>
                  <a:pt x="1063" y="85"/>
                </a:cubicBezTo>
                <a:cubicBezTo>
                  <a:pt x="1062" y="83"/>
                  <a:pt x="1061" y="81"/>
                  <a:pt x="1061" y="79"/>
                </a:cubicBezTo>
                <a:cubicBezTo>
                  <a:pt x="1061" y="76"/>
                  <a:pt x="1062" y="73"/>
                  <a:pt x="1062" y="70"/>
                </a:cubicBezTo>
                <a:cubicBezTo>
                  <a:pt x="1057" y="70"/>
                  <a:pt x="1053" y="70"/>
                  <a:pt x="1048" y="70"/>
                </a:cubicBezTo>
                <a:cubicBezTo>
                  <a:pt x="1048" y="72"/>
                  <a:pt x="1050" y="74"/>
                  <a:pt x="1050" y="76"/>
                </a:cubicBezTo>
                <a:cubicBezTo>
                  <a:pt x="1049" y="84"/>
                  <a:pt x="1047" y="90"/>
                  <a:pt x="1045" y="97"/>
                </a:cubicBezTo>
                <a:cubicBezTo>
                  <a:pt x="1044" y="97"/>
                  <a:pt x="1043" y="97"/>
                  <a:pt x="1043" y="96"/>
                </a:cubicBezTo>
                <a:cubicBezTo>
                  <a:pt x="1042" y="91"/>
                  <a:pt x="1041" y="87"/>
                  <a:pt x="1040" y="83"/>
                </a:cubicBezTo>
                <a:cubicBezTo>
                  <a:pt x="1039" y="83"/>
                  <a:pt x="1034" y="84"/>
                  <a:pt x="1033" y="83"/>
                </a:cubicBezTo>
                <a:cubicBezTo>
                  <a:pt x="1030" y="79"/>
                  <a:pt x="1026" y="76"/>
                  <a:pt x="1022" y="72"/>
                </a:cubicBezTo>
                <a:cubicBezTo>
                  <a:pt x="1021" y="71"/>
                  <a:pt x="1020" y="73"/>
                  <a:pt x="1020" y="74"/>
                </a:cubicBezTo>
                <a:cubicBezTo>
                  <a:pt x="1020" y="81"/>
                  <a:pt x="1019" y="88"/>
                  <a:pt x="1020" y="95"/>
                </a:cubicBezTo>
                <a:cubicBezTo>
                  <a:pt x="998" y="94"/>
                  <a:pt x="998" y="94"/>
                  <a:pt x="998" y="94"/>
                </a:cubicBezTo>
                <a:cubicBezTo>
                  <a:pt x="998" y="102"/>
                  <a:pt x="995" y="108"/>
                  <a:pt x="992" y="113"/>
                </a:cubicBezTo>
                <a:cubicBezTo>
                  <a:pt x="994" y="118"/>
                  <a:pt x="997" y="123"/>
                  <a:pt x="998" y="127"/>
                </a:cubicBezTo>
                <a:cubicBezTo>
                  <a:pt x="996" y="129"/>
                  <a:pt x="994" y="131"/>
                  <a:pt x="992" y="133"/>
                </a:cubicBezTo>
                <a:cubicBezTo>
                  <a:pt x="992" y="134"/>
                  <a:pt x="993" y="136"/>
                  <a:pt x="992" y="137"/>
                </a:cubicBezTo>
                <a:cubicBezTo>
                  <a:pt x="990" y="140"/>
                  <a:pt x="985" y="139"/>
                  <a:pt x="983" y="138"/>
                </a:cubicBezTo>
                <a:cubicBezTo>
                  <a:pt x="975" y="143"/>
                  <a:pt x="962" y="143"/>
                  <a:pt x="956" y="138"/>
                </a:cubicBezTo>
                <a:cubicBezTo>
                  <a:pt x="951" y="138"/>
                  <a:pt x="946" y="138"/>
                  <a:pt x="942" y="139"/>
                </a:cubicBezTo>
                <a:cubicBezTo>
                  <a:pt x="942" y="141"/>
                  <a:pt x="943" y="146"/>
                  <a:pt x="940" y="146"/>
                </a:cubicBezTo>
                <a:cubicBezTo>
                  <a:pt x="938" y="141"/>
                  <a:pt x="937" y="134"/>
                  <a:pt x="935" y="131"/>
                </a:cubicBezTo>
                <a:cubicBezTo>
                  <a:pt x="923" y="125"/>
                  <a:pt x="913" y="116"/>
                  <a:pt x="906" y="106"/>
                </a:cubicBezTo>
                <a:cubicBezTo>
                  <a:pt x="903" y="102"/>
                  <a:pt x="900" y="98"/>
                  <a:pt x="897" y="93"/>
                </a:cubicBezTo>
                <a:cubicBezTo>
                  <a:pt x="897" y="92"/>
                  <a:pt x="899" y="91"/>
                  <a:pt x="899" y="89"/>
                </a:cubicBezTo>
                <a:cubicBezTo>
                  <a:pt x="899" y="88"/>
                  <a:pt x="897" y="85"/>
                  <a:pt x="897" y="84"/>
                </a:cubicBezTo>
                <a:cubicBezTo>
                  <a:pt x="897" y="83"/>
                  <a:pt x="897" y="82"/>
                  <a:pt x="897" y="81"/>
                </a:cubicBezTo>
                <a:cubicBezTo>
                  <a:pt x="896" y="76"/>
                  <a:pt x="897" y="71"/>
                  <a:pt x="897" y="65"/>
                </a:cubicBezTo>
                <a:cubicBezTo>
                  <a:pt x="897" y="65"/>
                  <a:pt x="896" y="64"/>
                  <a:pt x="896" y="64"/>
                </a:cubicBezTo>
                <a:cubicBezTo>
                  <a:pt x="896" y="64"/>
                  <a:pt x="892" y="64"/>
                  <a:pt x="891" y="64"/>
                </a:cubicBezTo>
                <a:cubicBezTo>
                  <a:pt x="889" y="64"/>
                  <a:pt x="888" y="65"/>
                  <a:pt x="886" y="66"/>
                </a:cubicBezTo>
                <a:cubicBezTo>
                  <a:pt x="886" y="63"/>
                  <a:pt x="883" y="73"/>
                  <a:pt x="883" y="77"/>
                </a:cubicBezTo>
                <a:cubicBezTo>
                  <a:pt x="884" y="86"/>
                  <a:pt x="884" y="86"/>
                  <a:pt x="884" y="86"/>
                </a:cubicBezTo>
                <a:cubicBezTo>
                  <a:pt x="882" y="93"/>
                  <a:pt x="879" y="98"/>
                  <a:pt x="876" y="101"/>
                </a:cubicBezTo>
                <a:cubicBezTo>
                  <a:pt x="872" y="101"/>
                  <a:pt x="868" y="102"/>
                  <a:pt x="868" y="101"/>
                </a:cubicBezTo>
                <a:cubicBezTo>
                  <a:pt x="865" y="87"/>
                  <a:pt x="865" y="87"/>
                  <a:pt x="865" y="87"/>
                </a:cubicBezTo>
                <a:cubicBezTo>
                  <a:pt x="861" y="88"/>
                  <a:pt x="858" y="90"/>
                  <a:pt x="855" y="91"/>
                </a:cubicBezTo>
                <a:cubicBezTo>
                  <a:pt x="852" y="94"/>
                  <a:pt x="849" y="97"/>
                  <a:pt x="846" y="100"/>
                </a:cubicBezTo>
                <a:cubicBezTo>
                  <a:pt x="846" y="101"/>
                  <a:pt x="848" y="106"/>
                  <a:pt x="848" y="107"/>
                </a:cubicBezTo>
                <a:cubicBezTo>
                  <a:pt x="848" y="108"/>
                  <a:pt x="847" y="110"/>
                  <a:pt x="845" y="110"/>
                </a:cubicBezTo>
                <a:cubicBezTo>
                  <a:pt x="840" y="112"/>
                  <a:pt x="836" y="117"/>
                  <a:pt x="834" y="122"/>
                </a:cubicBezTo>
                <a:cubicBezTo>
                  <a:pt x="833" y="124"/>
                  <a:pt x="836" y="126"/>
                  <a:pt x="837" y="126"/>
                </a:cubicBezTo>
                <a:cubicBezTo>
                  <a:pt x="838" y="127"/>
                  <a:pt x="839" y="128"/>
                  <a:pt x="838" y="129"/>
                </a:cubicBezTo>
                <a:cubicBezTo>
                  <a:pt x="836" y="132"/>
                  <a:pt x="833" y="135"/>
                  <a:pt x="831" y="137"/>
                </a:cubicBezTo>
                <a:cubicBezTo>
                  <a:pt x="823" y="144"/>
                  <a:pt x="816" y="150"/>
                  <a:pt x="811" y="158"/>
                </a:cubicBezTo>
                <a:cubicBezTo>
                  <a:pt x="806" y="158"/>
                  <a:pt x="803" y="159"/>
                  <a:pt x="799" y="160"/>
                </a:cubicBezTo>
                <a:cubicBezTo>
                  <a:pt x="796" y="161"/>
                  <a:pt x="794" y="163"/>
                  <a:pt x="792" y="164"/>
                </a:cubicBezTo>
                <a:cubicBezTo>
                  <a:pt x="785" y="166"/>
                  <a:pt x="779" y="172"/>
                  <a:pt x="778" y="180"/>
                </a:cubicBezTo>
                <a:cubicBezTo>
                  <a:pt x="768" y="189"/>
                  <a:pt x="762" y="202"/>
                  <a:pt x="756" y="215"/>
                </a:cubicBezTo>
                <a:cubicBezTo>
                  <a:pt x="753" y="215"/>
                  <a:pt x="750" y="215"/>
                  <a:pt x="748" y="213"/>
                </a:cubicBezTo>
                <a:cubicBezTo>
                  <a:pt x="747" y="211"/>
                  <a:pt x="748" y="207"/>
                  <a:pt x="747" y="206"/>
                </a:cubicBezTo>
                <a:cubicBezTo>
                  <a:pt x="746" y="209"/>
                  <a:pt x="746" y="209"/>
                  <a:pt x="747" y="206"/>
                </a:cubicBezTo>
                <a:cubicBezTo>
                  <a:pt x="747" y="206"/>
                  <a:pt x="747" y="205"/>
                  <a:pt x="747" y="205"/>
                </a:cubicBezTo>
                <a:cubicBezTo>
                  <a:pt x="731" y="204"/>
                  <a:pt x="731" y="204"/>
                  <a:pt x="731" y="204"/>
                </a:cubicBezTo>
                <a:cubicBezTo>
                  <a:pt x="728" y="203"/>
                  <a:pt x="725" y="201"/>
                  <a:pt x="723" y="200"/>
                </a:cubicBezTo>
                <a:cubicBezTo>
                  <a:pt x="722" y="199"/>
                  <a:pt x="723" y="197"/>
                  <a:pt x="724" y="196"/>
                </a:cubicBezTo>
                <a:cubicBezTo>
                  <a:pt x="725" y="194"/>
                  <a:pt x="725" y="191"/>
                  <a:pt x="726" y="189"/>
                </a:cubicBezTo>
                <a:cubicBezTo>
                  <a:pt x="727" y="188"/>
                  <a:pt x="728" y="187"/>
                  <a:pt x="728" y="186"/>
                </a:cubicBezTo>
                <a:cubicBezTo>
                  <a:pt x="729" y="185"/>
                  <a:pt x="729" y="184"/>
                  <a:pt x="729" y="183"/>
                </a:cubicBezTo>
                <a:cubicBezTo>
                  <a:pt x="730" y="181"/>
                  <a:pt x="731" y="180"/>
                  <a:pt x="732" y="179"/>
                </a:cubicBezTo>
                <a:cubicBezTo>
                  <a:pt x="732" y="178"/>
                  <a:pt x="732" y="177"/>
                  <a:pt x="733" y="176"/>
                </a:cubicBezTo>
                <a:cubicBezTo>
                  <a:pt x="733" y="175"/>
                  <a:pt x="733" y="175"/>
                  <a:pt x="734" y="174"/>
                </a:cubicBezTo>
                <a:cubicBezTo>
                  <a:pt x="734" y="172"/>
                  <a:pt x="734" y="172"/>
                  <a:pt x="733" y="171"/>
                </a:cubicBezTo>
                <a:cubicBezTo>
                  <a:pt x="731" y="169"/>
                  <a:pt x="728" y="168"/>
                  <a:pt x="726" y="167"/>
                </a:cubicBezTo>
                <a:cubicBezTo>
                  <a:pt x="726" y="169"/>
                  <a:pt x="726" y="171"/>
                  <a:pt x="725" y="172"/>
                </a:cubicBezTo>
                <a:cubicBezTo>
                  <a:pt x="725" y="175"/>
                  <a:pt x="723" y="177"/>
                  <a:pt x="720" y="177"/>
                </a:cubicBezTo>
                <a:cubicBezTo>
                  <a:pt x="720" y="176"/>
                  <a:pt x="721" y="174"/>
                  <a:pt x="721" y="173"/>
                </a:cubicBezTo>
                <a:cubicBezTo>
                  <a:pt x="721" y="171"/>
                  <a:pt x="719" y="169"/>
                  <a:pt x="717" y="169"/>
                </a:cubicBezTo>
                <a:cubicBezTo>
                  <a:pt x="703" y="168"/>
                  <a:pt x="691" y="172"/>
                  <a:pt x="677" y="170"/>
                </a:cubicBezTo>
                <a:cubicBezTo>
                  <a:pt x="667" y="168"/>
                  <a:pt x="667" y="168"/>
                  <a:pt x="667" y="168"/>
                </a:cubicBezTo>
                <a:cubicBezTo>
                  <a:pt x="665" y="169"/>
                  <a:pt x="663" y="172"/>
                  <a:pt x="662" y="175"/>
                </a:cubicBezTo>
                <a:cubicBezTo>
                  <a:pt x="662" y="175"/>
                  <a:pt x="662" y="175"/>
                  <a:pt x="662" y="175"/>
                </a:cubicBezTo>
                <a:cubicBezTo>
                  <a:pt x="662" y="176"/>
                  <a:pt x="661" y="178"/>
                  <a:pt x="660" y="178"/>
                </a:cubicBezTo>
                <a:cubicBezTo>
                  <a:pt x="658" y="178"/>
                  <a:pt x="657" y="179"/>
                  <a:pt x="657" y="181"/>
                </a:cubicBezTo>
                <a:cubicBezTo>
                  <a:pt x="656" y="187"/>
                  <a:pt x="656" y="194"/>
                  <a:pt x="655" y="200"/>
                </a:cubicBezTo>
                <a:cubicBezTo>
                  <a:pt x="654" y="203"/>
                  <a:pt x="654" y="207"/>
                  <a:pt x="653" y="210"/>
                </a:cubicBezTo>
                <a:cubicBezTo>
                  <a:pt x="651" y="213"/>
                  <a:pt x="650" y="216"/>
                  <a:pt x="648" y="218"/>
                </a:cubicBezTo>
                <a:cubicBezTo>
                  <a:pt x="644" y="222"/>
                  <a:pt x="641" y="227"/>
                  <a:pt x="637" y="230"/>
                </a:cubicBezTo>
                <a:cubicBezTo>
                  <a:pt x="631" y="234"/>
                  <a:pt x="621" y="233"/>
                  <a:pt x="614" y="238"/>
                </a:cubicBezTo>
                <a:cubicBezTo>
                  <a:pt x="610" y="244"/>
                  <a:pt x="607" y="252"/>
                  <a:pt x="602" y="257"/>
                </a:cubicBezTo>
                <a:cubicBezTo>
                  <a:pt x="610" y="275"/>
                  <a:pt x="610" y="275"/>
                  <a:pt x="610" y="275"/>
                </a:cubicBezTo>
                <a:cubicBezTo>
                  <a:pt x="610" y="282"/>
                  <a:pt x="608" y="288"/>
                  <a:pt x="609" y="298"/>
                </a:cubicBezTo>
                <a:cubicBezTo>
                  <a:pt x="609" y="299"/>
                  <a:pt x="600" y="299"/>
                  <a:pt x="599" y="299"/>
                </a:cubicBezTo>
                <a:cubicBezTo>
                  <a:pt x="597" y="299"/>
                  <a:pt x="595" y="300"/>
                  <a:pt x="593" y="301"/>
                </a:cubicBezTo>
                <a:cubicBezTo>
                  <a:pt x="593" y="301"/>
                  <a:pt x="592" y="301"/>
                  <a:pt x="591" y="302"/>
                </a:cubicBezTo>
                <a:cubicBezTo>
                  <a:pt x="591" y="302"/>
                  <a:pt x="591" y="303"/>
                  <a:pt x="591" y="304"/>
                </a:cubicBezTo>
                <a:cubicBezTo>
                  <a:pt x="591" y="305"/>
                  <a:pt x="591" y="307"/>
                  <a:pt x="591" y="308"/>
                </a:cubicBezTo>
                <a:cubicBezTo>
                  <a:pt x="591" y="309"/>
                  <a:pt x="599" y="308"/>
                  <a:pt x="599" y="308"/>
                </a:cubicBezTo>
                <a:cubicBezTo>
                  <a:pt x="600" y="307"/>
                  <a:pt x="602" y="307"/>
                  <a:pt x="603" y="307"/>
                </a:cubicBezTo>
                <a:cubicBezTo>
                  <a:pt x="605" y="307"/>
                  <a:pt x="607" y="307"/>
                  <a:pt x="609" y="307"/>
                </a:cubicBezTo>
                <a:cubicBezTo>
                  <a:pt x="611" y="315"/>
                  <a:pt x="609" y="325"/>
                  <a:pt x="604" y="329"/>
                </a:cubicBezTo>
                <a:cubicBezTo>
                  <a:pt x="612" y="340"/>
                  <a:pt x="612" y="340"/>
                  <a:pt x="612" y="340"/>
                </a:cubicBezTo>
                <a:cubicBezTo>
                  <a:pt x="613" y="341"/>
                  <a:pt x="614" y="343"/>
                  <a:pt x="613" y="344"/>
                </a:cubicBezTo>
                <a:cubicBezTo>
                  <a:pt x="612" y="347"/>
                  <a:pt x="609" y="348"/>
                  <a:pt x="607" y="349"/>
                </a:cubicBezTo>
                <a:cubicBezTo>
                  <a:pt x="606" y="351"/>
                  <a:pt x="604" y="352"/>
                  <a:pt x="602" y="353"/>
                </a:cubicBezTo>
                <a:cubicBezTo>
                  <a:pt x="595" y="359"/>
                  <a:pt x="586" y="363"/>
                  <a:pt x="573" y="364"/>
                </a:cubicBezTo>
                <a:cubicBezTo>
                  <a:pt x="565" y="364"/>
                  <a:pt x="557" y="364"/>
                  <a:pt x="549" y="363"/>
                </a:cubicBezTo>
                <a:cubicBezTo>
                  <a:pt x="550" y="374"/>
                  <a:pt x="550" y="385"/>
                  <a:pt x="551" y="394"/>
                </a:cubicBezTo>
                <a:cubicBezTo>
                  <a:pt x="533" y="394"/>
                  <a:pt x="533" y="394"/>
                  <a:pt x="533" y="394"/>
                </a:cubicBezTo>
                <a:cubicBezTo>
                  <a:pt x="524" y="393"/>
                  <a:pt x="515" y="392"/>
                  <a:pt x="504" y="392"/>
                </a:cubicBezTo>
                <a:cubicBezTo>
                  <a:pt x="504" y="392"/>
                  <a:pt x="504" y="392"/>
                  <a:pt x="503" y="392"/>
                </a:cubicBezTo>
                <a:cubicBezTo>
                  <a:pt x="504" y="390"/>
                  <a:pt x="504" y="390"/>
                  <a:pt x="504" y="390"/>
                </a:cubicBezTo>
                <a:cubicBezTo>
                  <a:pt x="504" y="386"/>
                  <a:pt x="504" y="379"/>
                  <a:pt x="504" y="379"/>
                </a:cubicBezTo>
                <a:cubicBezTo>
                  <a:pt x="506" y="355"/>
                  <a:pt x="506" y="355"/>
                  <a:pt x="506" y="355"/>
                </a:cubicBezTo>
                <a:cubicBezTo>
                  <a:pt x="491" y="352"/>
                  <a:pt x="478" y="346"/>
                  <a:pt x="462" y="343"/>
                </a:cubicBezTo>
                <a:cubicBezTo>
                  <a:pt x="453" y="339"/>
                  <a:pt x="447" y="334"/>
                  <a:pt x="439" y="329"/>
                </a:cubicBezTo>
                <a:cubicBezTo>
                  <a:pt x="432" y="321"/>
                  <a:pt x="422" y="313"/>
                  <a:pt x="410" y="307"/>
                </a:cubicBezTo>
                <a:cubicBezTo>
                  <a:pt x="401" y="306"/>
                  <a:pt x="392" y="308"/>
                  <a:pt x="382" y="308"/>
                </a:cubicBezTo>
                <a:cubicBezTo>
                  <a:pt x="375" y="309"/>
                  <a:pt x="367" y="311"/>
                  <a:pt x="359" y="312"/>
                </a:cubicBezTo>
                <a:cubicBezTo>
                  <a:pt x="356" y="312"/>
                  <a:pt x="353" y="312"/>
                  <a:pt x="349" y="312"/>
                </a:cubicBezTo>
                <a:cubicBezTo>
                  <a:pt x="346" y="311"/>
                  <a:pt x="343" y="308"/>
                  <a:pt x="341" y="307"/>
                </a:cubicBezTo>
                <a:cubicBezTo>
                  <a:pt x="335" y="306"/>
                  <a:pt x="330" y="305"/>
                  <a:pt x="325" y="304"/>
                </a:cubicBezTo>
                <a:cubicBezTo>
                  <a:pt x="327" y="295"/>
                  <a:pt x="327" y="295"/>
                  <a:pt x="327" y="295"/>
                </a:cubicBezTo>
                <a:cubicBezTo>
                  <a:pt x="318" y="291"/>
                  <a:pt x="308" y="288"/>
                  <a:pt x="299" y="285"/>
                </a:cubicBezTo>
                <a:cubicBezTo>
                  <a:pt x="292" y="283"/>
                  <a:pt x="285" y="283"/>
                  <a:pt x="279" y="282"/>
                </a:cubicBezTo>
                <a:cubicBezTo>
                  <a:pt x="269" y="285"/>
                  <a:pt x="264" y="291"/>
                  <a:pt x="261" y="299"/>
                </a:cubicBezTo>
                <a:cubicBezTo>
                  <a:pt x="258" y="304"/>
                  <a:pt x="256" y="311"/>
                  <a:pt x="254" y="317"/>
                </a:cubicBezTo>
                <a:cubicBezTo>
                  <a:pt x="250" y="322"/>
                  <a:pt x="243" y="323"/>
                  <a:pt x="235" y="323"/>
                </a:cubicBezTo>
                <a:cubicBezTo>
                  <a:pt x="224" y="323"/>
                  <a:pt x="224" y="323"/>
                  <a:pt x="224" y="323"/>
                </a:cubicBezTo>
                <a:cubicBezTo>
                  <a:pt x="199" y="319"/>
                  <a:pt x="199" y="319"/>
                  <a:pt x="199" y="319"/>
                </a:cubicBezTo>
                <a:cubicBezTo>
                  <a:pt x="191" y="318"/>
                  <a:pt x="183" y="317"/>
                  <a:pt x="175" y="317"/>
                </a:cubicBezTo>
                <a:cubicBezTo>
                  <a:pt x="167" y="313"/>
                  <a:pt x="156" y="315"/>
                  <a:pt x="145" y="315"/>
                </a:cubicBezTo>
                <a:cubicBezTo>
                  <a:pt x="27" y="336"/>
                  <a:pt x="27" y="336"/>
                  <a:pt x="27" y="336"/>
                </a:cubicBezTo>
                <a:cubicBezTo>
                  <a:pt x="24" y="347"/>
                  <a:pt x="24" y="347"/>
                  <a:pt x="24" y="347"/>
                </a:cubicBezTo>
                <a:cubicBezTo>
                  <a:pt x="23" y="347"/>
                  <a:pt x="23" y="349"/>
                  <a:pt x="23" y="349"/>
                </a:cubicBezTo>
                <a:cubicBezTo>
                  <a:pt x="23" y="349"/>
                  <a:pt x="21" y="349"/>
                  <a:pt x="21" y="349"/>
                </a:cubicBezTo>
                <a:cubicBezTo>
                  <a:pt x="21" y="350"/>
                  <a:pt x="21" y="351"/>
                  <a:pt x="21" y="352"/>
                </a:cubicBezTo>
                <a:cubicBezTo>
                  <a:pt x="21" y="353"/>
                  <a:pt x="22" y="354"/>
                  <a:pt x="22" y="355"/>
                </a:cubicBezTo>
                <a:cubicBezTo>
                  <a:pt x="22" y="357"/>
                  <a:pt x="22" y="359"/>
                  <a:pt x="22" y="361"/>
                </a:cubicBezTo>
                <a:cubicBezTo>
                  <a:pt x="22" y="364"/>
                  <a:pt x="22" y="368"/>
                  <a:pt x="22" y="371"/>
                </a:cubicBezTo>
                <a:cubicBezTo>
                  <a:pt x="23" y="377"/>
                  <a:pt x="24" y="383"/>
                  <a:pt x="25" y="389"/>
                </a:cubicBezTo>
                <a:cubicBezTo>
                  <a:pt x="30" y="406"/>
                  <a:pt x="23" y="423"/>
                  <a:pt x="14" y="433"/>
                </a:cubicBezTo>
                <a:cubicBezTo>
                  <a:pt x="11" y="440"/>
                  <a:pt x="9" y="450"/>
                  <a:pt x="2" y="453"/>
                </a:cubicBezTo>
                <a:cubicBezTo>
                  <a:pt x="1" y="454"/>
                  <a:pt x="0" y="454"/>
                  <a:pt x="0" y="454"/>
                </a:cubicBezTo>
                <a:cubicBezTo>
                  <a:pt x="0" y="455"/>
                  <a:pt x="0" y="455"/>
                  <a:pt x="0" y="455"/>
                </a:cubicBezTo>
                <a:cubicBezTo>
                  <a:pt x="10" y="463"/>
                  <a:pt x="10" y="463"/>
                  <a:pt x="10" y="463"/>
                </a:cubicBezTo>
                <a:cubicBezTo>
                  <a:pt x="12" y="466"/>
                  <a:pt x="13" y="469"/>
                  <a:pt x="15" y="471"/>
                </a:cubicBezTo>
                <a:cubicBezTo>
                  <a:pt x="17" y="476"/>
                  <a:pt x="20" y="480"/>
                  <a:pt x="23" y="483"/>
                </a:cubicBezTo>
                <a:cubicBezTo>
                  <a:pt x="24" y="485"/>
                  <a:pt x="27" y="486"/>
                  <a:pt x="29" y="486"/>
                </a:cubicBezTo>
                <a:cubicBezTo>
                  <a:pt x="30" y="487"/>
                  <a:pt x="34" y="486"/>
                  <a:pt x="35" y="486"/>
                </a:cubicBezTo>
                <a:cubicBezTo>
                  <a:pt x="42" y="489"/>
                  <a:pt x="48" y="491"/>
                  <a:pt x="57" y="492"/>
                </a:cubicBezTo>
                <a:cubicBezTo>
                  <a:pt x="57" y="501"/>
                  <a:pt x="59" y="507"/>
                  <a:pt x="59" y="516"/>
                </a:cubicBezTo>
                <a:cubicBezTo>
                  <a:pt x="59" y="517"/>
                  <a:pt x="59" y="517"/>
                  <a:pt x="59" y="518"/>
                </a:cubicBezTo>
                <a:cubicBezTo>
                  <a:pt x="63" y="526"/>
                  <a:pt x="70" y="530"/>
                  <a:pt x="76" y="535"/>
                </a:cubicBezTo>
                <a:cubicBezTo>
                  <a:pt x="77" y="536"/>
                  <a:pt x="81" y="533"/>
                  <a:pt x="82" y="533"/>
                </a:cubicBezTo>
                <a:cubicBezTo>
                  <a:pt x="96" y="533"/>
                  <a:pt x="96" y="533"/>
                  <a:pt x="96" y="533"/>
                </a:cubicBezTo>
                <a:cubicBezTo>
                  <a:pt x="103" y="535"/>
                  <a:pt x="109" y="538"/>
                  <a:pt x="111" y="544"/>
                </a:cubicBezTo>
                <a:cubicBezTo>
                  <a:pt x="113" y="546"/>
                  <a:pt x="119" y="546"/>
                  <a:pt x="119" y="549"/>
                </a:cubicBezTo>
                <a:cubicBezTo>
                  <a:pt x="119" y="553"/>
                  <a:pt x="120" y="557"/>
                  <a:pt x="117" y="558"/>
                </a:cubicBezTo>
                <a:cubicBezTo>
                  <a:pt x="116" y="559"/>
                  <a:pt x="112" y="558"/>
                  <a:pt x="111" y="558"/>
                </a:cubicBezTo>
                <a:cubicBezTo>
                  <a:pt x="110" y="564"/>
                  <a:pt x="110" y="569"/>
                  <a:pt x="112" y="575"/>
                </a:cubicBezTo>
                <a:cubicBezTo>
                  <a:pt x="107" y="577"/>
                  <a:pt x="99" y="576"/>
                  <a:pt x="93" y="578"/>
                </a:cubicBezTo>
                <a:cubicBezTo>
                  <a:pt x="88" y="581"/>
                  <a:pt x="85" y="588"/>
                  <a:pt x="86" y="596"/>
                </a:cubicBezTo>
                <a:cubicBezTo>
                  <a:pt x="82" y="617"/>
                  <a:pt x="94" y="628"/>
                  <a:pt x="105" y="636"/>
                </a:cubicBezTo>
                <a:cubicBezTo>
                  <a:pt x="118" y="647"/>
                  <a:pt x="118" y="647"/>
                  <a:pt x="118" y="647"/>
                </a:cubicBezTo>
                <a:cubicBezTo>
                  <a:pt x="123" y="647"/>
                  <a:pt x="134" y="646"/>
                  <a:pt x="134" y="647"/>
                </a:cubicBezTo>
                <a:cubicBezTo>
                  <a:pt x="152" y="652"/>
                  <a:pt x="165" y="664"/>
                  <a:pt x="169" y="683"/>
                </a:cubicBezTo>
                <a:cubicBezTo>
                  <a:pt x="171" y="682"/>
                  <a:pt x="174" y="681"/>
                  <a:pt x="177" y="681"/>
                </a:cubicBezTo>
                <a:cubicBezTo>
                  <a:pt x="181" y="681"/>
                  <a:pt x="186" y="681"/>
                  <a:pt x="190" y="680"/>
                </a:cubicBezTo>
                <a:cubicBezTo>
                  <a:pt x="206" y="672"/>
                  <a:pt x="224" y="665"/>
                  <a:pt x="244" y="662"/>
                </a:cubicBezTo>
                <a:cubicBezTo>
                  <a:pt x="248" y="665"/>
                  <a:pt x="256" y="665"/>
                  <a:pt x="263" y="666"/>
                </a:cubicBezTo>
                <a:cubicBezTo>
                  <a:pt x="268" y="666"/>
                  <a:pt x="273" y="667"/>
                  <a:pt x="275" y="664"/>
                </a:cubicBezTo>
                <a:cubicBezTo>
                  <a:pt x="279" y="660"/>
                  <a:pt x="289" y="663"/>
                  <a:pt x="293" y="666"/>
                </a:cubicBezTo>
                <a:cubicBezTo>
                  <a:pt x="294" y="666"/>
                  <a:pt x="294" y="662"/>
                  <a:pt x="296" y="661"/>
                </a:cubicBezTo>
                <a:cubicBezTo>
                  <a:pt x="300" y="659"/>
                  <a:pt x="304" y="662"/>
                  <a:pt x="306" y="662"/>
                </a:cubicBezTo>
                <a:cubicBezTo>
                  <a:pt x="309" y="662"/>
                  <a:pt x="309" y="660"/>
                  <a:pt x="308" y="658"/>
                </a:cubicBezTo>
                <a:cubicBezTo>
                  <a:pt x="307" y="658"/>
                  <a:pt x="305" y="656"/>
                  <a:pt x="306" y="654"/>
                </a:cubicBezTo>
                <a:cubicBezTo>
                  <a:pt x="309" y="654"/>
                  <a:pt x="309" y="654"/>
                  <a:pt x="309" y="654"/>
                </a:cubicBezTo>
                <a:cubicBezTo>
                  <a:pt x="310" y="655"/>
                  <a:pt x="312" y="656"/>
                  <a:pt x="314" y="656"/>
                </a:cubicBezTo>
                <a:cubicBezTo>
                  <a:pt x="339" y="652"/>
                  <a:pt x="368" y="653"/>
                  <a:pt x="394" y="654"/>
                </a:cubicBezTo>
                <a:cubicBezTo>
                  <a:pt x="400" y="653"/>
                  <a:pt x="408" y="652"/>
                  <a:pt x="415" y="653"/>
                </a:cubicBezTo>
                <a:cubicBezTo>
                  <a:pt x="424" y="653"/>
                  <a:pt x="432" y="656"/>
                  <a:pt x="441" y="656"/>
                </a:cubicBezTo>
                <a:cubicBezTo>
                  <a:pt x="442" y="656"/>
                  <a:pt x="444" y="653"/>
                  <a:pt x="445" y="654"/>
                </a:cubicBezTo>
                <a:cubicBezTo>
                  <a:pt x="449" y="656"/>
                  <a:pt x="453" y="654"/>
                  <a:pt x="457" y="655"/>
                </a:cubicBezTo>
                <a:cubicBezTo>
                  <a:pt x="479" y="654"/>
                  <a:pt x="498" y="651"/>
                  <a:pt x="521" y="650"/>
                </a:cubicBezTo>
                <a:cubicBezTo>
                  <a:pt x="521" y="646"/>
                  <a:pt x="529" y="648"/>
                  <a:pt x="532" y="647"/>
                </a:cubicBezTo>
                <a:cubicBezTo>
                  <a:pt x="542" y="645"/>
                  <a:pt x="553" y="642"/>
                  <a:pt x="564" y="643"/>
                </a:cubicBezTo>
                <a:cubicBezTo>
                  <a:pt x="566" y="643"/>
                  <a:pt x="568" y="641"/>
                  <a:pt x="569" y="640"/>
                </a:cubicBezTo>
                <a:cubicBezTo>
                  <a:pt x="578" y="641"/>
                  <a:pt x="583" y="639"/>
                  <a:pt x="589" y="637"/>
                </a:cubicBezTo>
                <a:cubicBezTo>
                  <a:pt x="596" y="633"/>
                  <a:pt x="605" y="635"/>
                  <a:pt x="612" y="633"/>
                </a:cubicBezTo>
                <a:cubicBezTo>
                  <a:pt x="622" y="630"/>
                  <a:pt x="630" y="627"/>
                  <a:pt x="638" y="622"/>
                </a:cubicBezTo>
                <a:cubicBezTo>
                  <a:pt x="645" y="620"/>
                  <a:pt x="650" y="615"/>
                  <a:pt x="657" y="613"/>
                </a:cubicBezTo>
                <a:cubicBezTo>
                  <a:pt x="660" y="614"/>
                  <a:pt x="661" y="610"/>
                  <a:pt x="663" y="610"/>
                </a:cubicBezTo>
                <a:cubicBezTo>
                  <a:pt x="673" y="610"/>
                  <a:pt x="681" y="606"/>
                  <a:pt x="689" y="604"/>
                </a:cubicBezTo>
                <a:cubicBezTo>
                  <a:pt x="700" y="601"/>
                  <a:pt x="706" y="594"/>
                  <a:pt x="716" y="590"/>
                </a:cubicBezTo>
                <a:cubicBezTo>
                  <a:pt x="786" y="565"/>
                  <a:pt x="786" y="565"/>
                  <a:pt x="786" y="565"/>
                </a:cubicBezTo>
                <a:cubicBezTo>
                  <a:pt x="787" y="565"/>
                  <a:pt x="787" y="565"/>
                  <a:pt x="787" y="565"/>
                </a:cubicBezTo>
                <a:cubicBezTo>
                  <a:pt x="787" y="564"/>
                  <a:pt x="788" y="563"/>
                  <a:pt x="789" y="564"/>
                </a:cubicBezTo>
                <a:cubicBezTo>
                  <a:pt x="793" y="564"/>
                  <a:pt x="793" y="564"/>
                  <a:pt x="793" y="564"/>
                </a:cubicBezTo>
                <a:cubicBezTo>
                  <a:pt x="794" y="562"/>
                  <a:pt x="794" y="562"/>
                  <a:pt x="794" y="562"/>
                </a:cubicBezTo>
                <a:cubicBezTo>
                  <a:pt x="794" y="564"/>
                  <a:pt x="794" y="564"/>
                  <a:pt x="794" y="564"/>
                </a:cubicBezTo>
                <a:cubicBezTo>
                  <a:pt x="809" y="558"/>
                  <a:pt x="826" y="555"/>
                  <a:pt x="846" y="555"/>
                </a:cubicBezTo>
                <a:cubicBezTo>
                  <a:pt x="856" y="555"/>
                  <a:pt x="866" y="556"/>
                  <a:pt x="876" y="556"/>
                </a:cubicBezTo>
                <a:cubicBezTo>
                  <a:pt x="878" y="556"/>
                  <a:pt x="878" y="560"/>
                  <a:pt x="880" y="560"/>
                </a:cubicBezTo>
                <a:cubicBezTo>
                  <a:pt x="882" y="561"/>
                  <a:pt x="884" y="560"/>
                  <a:pt x="883" y="558"/>
                </a:cubicBezTo>
                <a:cubicBezTo>
                  <a:pt x="884" y="558"/>
                  <a:pt x="886" y="558"/>
                  <a:pt x="886" y="556"/>
                </a:cubicBezTo>
                <a:cubicBezTo>
                  <a:pt x="887" y="554"/>
                  <a:pt x="888" y="552"/>
                  <a:pt x="888" y="549"/>
                </a:cubicBezTo>
                <a:cubicBezTo>
                  <a:pt x="895" y="549"/>
                  <a:pt x="895" y="549"/>
                  <a:pt x="895" y="549"/>
                </a:cubicBezTo>
                <a:cubicBezTo>
                  <a:pt x="931" y="549"/>
                  <a:pt x="960" y="554"/>
                  <a:pt x="994" y="556"/>
                </a:cubicBezTo>
                <a:cubicBezTo>
                  <a:pt x="1070" y="566"/>
                  <a:pt x="1070" y="566"/>
                  <a:pt x="1070" y="566"/>
                </a:cubicBezTo>
                <a:cubicBezTo>
                  <a:pt x="1071" y="566"/>
                  <a:pt x="1072" y="567"/>
                  <a:pt x="1072" y="567"/>
                </a:cubicBezTo>
                <a:cubicBezTo>
                  <a:pt x="1073" y="563"/>
                  <a:pt x="1073" y="563"/>
                  <a:pt x="1072" y="567"/>
                </a:cubicBezTo>
                <a:cubicBezTo>
                  <a:pt x="1082" y="569"/>
                  <a:pt x="1091" y="571"/>
                  <a:pt x="1100" y="574"/>
                </a:cubicBezTo>
                <a:cubicBezTo>
                  <a:pt x="1101" y="574"/>
                  <a:pt x="1104" y="574"/>
                  <a:pt x="1105" y="574"/>
                </a:cubicBezTo>
                <a:cubicBezTo>
                  <a:pt x="1105" y="574"/>
                  <a:pt x="1105" y="573"/>
                  <a:pt x="1105" y="573"/>
                </a:cubicBezTo>
                <a:cubicBezTo>
                  <a:pt x="1105" y="573"/>
                  <a:pt x="1105" y="574"/>
                  <a:pt x="1105" y="574"/>
                </a:cubicBezTo>
                <a:cubicBezTo>
                  <a:pt x="1112" y="576"/>
                  <a:pt x="1119" y="577"/>
                  <a:pt x="1126" y="579"/>
                </a:cubicBezTo>
                <a:cubicBezTo>
                  <a:pt x="1141" y="582"/>
                  <a:pt x="1154" y="586"/>
                  <a:pt x="1170" y="591"/>
                </a:cubicBezTo>
                <a:cubicBezTo>
                  <a:pt x="1169" y="591"/>
                  <a:pt x="1212" y="601"/>
                  <a:pt x="1212" y="601"/>
                </a:cubicBezTo>
                <a:cubicBezTo>
                  <a:pt x="1226" y="604"/>
                  <a:pt x="1237" y="611"/>
                  <a:pt x="1248" y="617"/>
                </a:cubicBezTo>
                <a:cubicBezTo>
                  <a:pt x="1271" y="626"/>
                  <a:pt x="1271" y="626"/>
                  <a:pt x="1271" y="626"/>
                </a:cubicBezTo>
                <a:cubicBezTo>
                  <a:pt x="1274" y="627"/>
                  <a:pt x="1277" y="628"/>
                  <a:pt x="1281" y="629"/>
                </a:cubicBezTo>
                <a:cubicBezTo>
                  <a:pt x="1288" y="630"/>
                  <a:pt x="1297" y="630"/>
                  <a:pt x="1303" y="633"/>
                </a:cubicBezTo>
                <a:cubicBezTo>
                  <a:pt x="1306" y="634"/>
                  <a:pt x="1309" y="632"/>
                  <a:pt x="1310" y="633"/>
                </a:cubicBezTo>
                <a:cubicBezTo>
                  <a:pt x="1321" y="638"/>
                  <a:pt x="1331" y="642"/>
                  <a:pt x="1341" y="646"/>
                </a:cubicBezTo>
                <a:cubicBezTo>
                  <a:pt x="1340" y="645"/>
                  <a:pt x="1340" y="645"/>
                  <a:pt x="1341" y="646"/>
                </a:cubicBezTo>
                <a:cubicBezTo>
                  <a:pt x="1348" y="651"/>
                  <a:pt x="1357" y="653"/>
                  <a:pt x="1365" y="657"/>
                </a:cubicBezTo>
                <a:cubicBezTo>
                  <a:pt x="1380" y="660"/>
                  <a:pt x="1393" y="665"/>
                  <a:pt x="1406" y="671"/>
                </a:cubicBezTo>
                <a:cubicBezTo>
                  <a:pt x="1408" y="672"/>
                  <a:pt x="1411" y="673"/>
                  <a:pt x="1414" y="674"/>
                </a:cubicBezTo>
                <a:cubicBezTo>
                  <a:pt x="1416" y="675"/>
                  <a:pt x="1417" y="673"/>
                  <a:pt x="1419" y="673"/>
                </a:cubicBezTo>
                <a:cubicBezTo>
                  <a:pt x="1425" y="674"/>
                  <a:pt x="1429" y="680"/>
                  <a:pt x="1435" y="681"/>
                </a:cubicBezTo>
                <a:cubicBezTo>
                  <a:pt x="1437" y="676"/>
                  <a:pt x="1442" y="677"/>
                  <a:pt x="1444" y="679"/>
                </a:cubicBezTo>
                <a:cubicBezTo>
                  <a:pt x="1449" y="682"/>
                  <a:pt x="1454" y="683"/>
                  <a:pt x="1459" y="685"/>
                </a:cubicBezTo>
                <a:cubicBezTo>
                  <a:pt x="1464" y="686"/>
                  <a:pt x="1469" y="689"/>
                  <a:pt x="1473" y="693"/>
                </a:cubicBezTo>
                <a:cubicBezTo>
                  <a:pt x="1484" y="691"/>
                  <a:pt x="1497" y="687"/>
                  <a:pt x="1509" y="693"/>
                </a:cubicBezTo>
                <a:cubicBezTo>
                  <a:pt x="1511" y="697"/>
                  <a:pt x="1514" y="702"/>
                  <a:pt x="1520" y="704"/>
                </a:cubicBezTo>
                <a:cubicBezTo>
                  <a:pt x="1523" y="704"/>
                  <a:pt x="1524" y="701"/>
                  <a:pt x="1523" y="701"/>
                </a:cubicBezTo>
                <a:cubicBezTo>
                  <a:pt x="1518" y="700"/>
                  <a:pt x="1513" y="694"/>
                  <a:pt x="1512" y="689"/>
                </a:cubicBezTo>
                <a:cubicBezTo>
                  <a:pt x="1514" y="688"/>
                  <a:pt x="1516" y="685"/>
                  <a:pt x="1518" y="686"/>
                </a:cubicBezTo>
                <a:cubicBezTo>
                  <a:pt x="1520" y="688"/>
                  <a:pt x="1522" y="691"/>
                  <a:pt x="1525" y="690"/>
                </a:cubicBezTo>
                <a:cubicBezTo>
                  <a:pt x="1527" y="689"/>
                  <a:pt x="1524" y="685"/>
                  <a:pt x="1524" y="685"/>
                </a:cubicBezTo>
                <a:cubicBezTo>
                  <a:pt x="1528" y="681"/>
                  <a:pt x="1533" y="682"/>
                  <a:pt x="1537" y="683"/>
                </a:cubicBezTo>
                <a:cubicBezTo>
                  <a:pt x="1537" y="682"/>
                  <a:pt x="1537" y="681"/>
                  <a:pt x="1537" y="680"/>
                </a:cubicBezTo>
                <a:cubicBezTo>
                  <a:pt x="1537" y="681"/>
                  <a:pt x="1537" y="682"/>
                  <a:pt x="1537" y="683"/>
                </a:cubicBezTo>
                <a:cubicBezTo>
                  <a:pt x="1571" y="696"/>
                  <a:pt x="1597" y="719"/>
                  <a:pt x="1623" y="741"/>
                </a:cubicBezTo>
                <a:cubicBezTo>
                  <a:pt x="1628" y="743"/>
                  <a:pt x="1634" y="745"/>
                  <a:pt x="1636" y="752"/>
                </a:cubicBezTo>
                <a:cubicBezTo>
                  <a:pt x="1642" y="753"/>
                  <a:pt x="1647" y="757"/>
                  <a:pt x="1651" y="761"/>
                </a:cubicBezTo>
                <a:cubicBezTo>
                  <a:pt x="1664" y="764"/>
                  <a:pt x="1678" y="765"/>
                  <a:pt x="1689" y="771"/>
                </a:cubicBezTo>
                <a:cubicBezTo>
                  <a:pt x="1691" y="771"/>
                  <a:pt x="1694" y="770"/>
                  <a:pt x="1696" y="770"/>
                </a:cubicBezTo>
                <a:cubicBezTo>
                  <a:pt x="1696" y="766"/>
                  <a:pt x="1696" y="766"/>
                  <a:pt x="1696" y="766"/>
                </a:cubicBezTo>
                <a:cubicBezTo>
                  <a:pt x="1700" y="766"/>
                  <a:pt x="1703" y="761"/>
                  <a:pt x="1705" y="759"/>
                </a:cubicBezTo>
                <a:cubicBezTo>
                  <a:pt x="1710" y="761"/>
                  <a:pt x="1715" y="761"/>
                  <a:pt x="1718" y="760"/>
                </a:cubicBezTo>
                <a:cubicBezTo>
                  <a:pt x="1723" y="765"/>
                  <a:pt x="1731" y="768"/>
                  <a:pt x="1738" y="770"/>
                </a:cubicBezTo>
                <a:cubicBezTo>
                  <a:pt x="1742" y="772"/>
                  <a:pt x="1746" y="774"/>
                  <a:pt x="1751" y="776"/>
                </a:cubicBezTo>
                <a:cubicBezTo>
                  <a:pt x="1755" y="776"/>
                  <a:pt x="1757" y="779"/>
                  <a:pt x="1759" y="781"/>
                </a:cubicBezTo>
                <a:cubicBezTo>
                  <a:pt x="1762" y="784"/>
                  <a:pt x="1765" y="784"/>
                  <a:pt x="1768" y="783"/>
                </a:cubicBezTo>
                <a:cubicBezTo>
                  <a:pt x="1767" y="784"/>
                  <a:pt x="1768" y="786"/>
                  <a:pt x="1769" y="788"/>
                </a:cubicBezTo>
                <a:cubicBezTo>
                  <a:pt x="1772" y="790"/>
                  <a:pt x="1776" y="787"/>
                  <a:pt x="1778" y="788"/>
                </a:cubicBezTo>
                <a:cubicBezTo>
                  <a:pt x="1782" y="790"/>
                  <a:pt x="1786" y="789"/>
                  <a:pt x="1788" y="790"/>
                </a:cubicBezTo>
                <a:cubicBezTo>
                  <a:pt x="1799" y="795"/>
                  <a:pt x="1809" y="800"/>
                  <a:pt x="1816" y="807"/>
                </a:cubicBezTo>
                <a:cubicBezTo>
                  <a:pt x="1819" y="810"/>
                  <a:pt x="1819" y="813"/>
                  <a:pt x="1822" y="816"/>
                </a:cubicBezTo>
                <a:cubicBezTo>
                  <a:pt x="1827" y="822"/>
                  <a:pt x="1838" y="824"/>
                  <a:pt x="1848" y="823"/>
                </a:cubicBezTo>
                <a:cubicBezTo>
                  <a:pt x="1850" y="823"/>
                  <a:pt x="1852" y="826"/>
                  <a:pt x="1855" y="826"/>
                </a:cubicBezTo>
                <a:cubicBezTo>
                  <a:pt x="1870" y="825"/>
                  <a:pt x="1885" y="830"/>
                  <a:pt x="1902" y="830"/>
                </a:cubicBezTo>
                <a:cubicBezTo>
                  <a:pt x="1902" y="832"/>
                  <a:pt x="1902" y="832"/>
                  <a:pt x="1902" y="832"/>
                </a:cubicBezTo>
                <a:cubicBezTo>
                  <a:pt x="1907" y="832"/>
                  <a:pt x="1907" y="832"/>
                  <a:pt x="1907" y="832"/>
                </a:cubicBezTo>
                <a:cubicBezTo>
                  <a:pt x="1907" y="832"/>
                  <a:pt x="1908" y="831"/>
                  <a:pt x="1908" y="831"/>
                </a:cubicBezTo>
                <a:cubicBezTo>
                  <a:pt x="1912" y="828"/>
                  <a:pt x="1917" y="827"/>
                  <a:pt x="1922" y="826"/>
                </a:cubicBezTo>
                <a:cubicBezTo>
                  <a:pt x="1925" y="822"/>
                  <a:pt x="1929" y="822"/>
                  <a:pt x="1934" y="823"/>
                </a:cubicBezTo>
                <a:cubicBezTo>
                  <a:pt x="1934" y="823"/>
                  <a:pt x="1934" y="826"/>
                  <a:pt x="1934" y="826"/>
                </a:cubicBezTo>
                <a:cubicBezTo>
                  <a:pt x="1935" y="828"/>
                  <a:pt x="1938" y="828"/>
                  <a:pt x="1939" y="827"/>
                </a:cubicBezTo>
                <a:cubicBezTo>
                  <a:pt x="1947" y="818"/>
                  <a:pt x="1954" y="806"/>
                  <a:pt x="1958" y="791"/>
                </a:cubicBezTo>
                <a:cubicBezTo>
                  <a:pt x="1963" y="786"/>
                  <a:pt x="1968" y="780"/>
                  <a:pt x="1973" y="772"/>
                </a:cubicBezTo>
                <a:cubicBezTo>
                  <a:pt x="1976" y="767"/>
                  <a:pt x="1980" y="763"/>
                  <a:pt x="1985" y="760"/>
                </a:cubicBezTo>
                <a:cubicBezTo>
                  <a:pt x="1987" y="759"/>
                  <a:pt x="1984" y="757"/>
                  <a:pt x="1982" y="756"/>
                </a:cubicBezTo>
                <a:cubicBezTo>
                  <a:pt x="1987" y="755"/>
                  <a:pt x="1991" y="752"/>
                  <a:pt x="1992" y="748"/>
                </a:cubicBezTo>
                <a:cubicBezTo>
                  <a:pt x="1993" y="747"/>
                  <a:pt x="1995" y="746"/>
                  <a:pt x="1996" y="745"/>
                </a:cubicBezTo>
                <a:cubicBezTo>
                  <a:pt x="2004" y="731"/>
                  <a:pt x="2014" y="719"/>
                  <a:pt x="2021" y="704"/>
                </a:cubicBezTo>
                <a:cubicBezTo>
                  <a:pt x="2021" y="703"/>
                  <a:pt x="2021" y="703"/>
                  <a:pt x="2021" y="703"/>
                </a:cubicBezTo>
                <a:cubicBezTo>
                  <a:pt x="2022" y="700"/>
                  <a:pt x="2025" y="698"/>
                  <a:pt x="2027" y="696"/>
                </a:cubicBezTo>
                <a:cubicBezTo>
                  <a:pt x="2027" y="696"/>
                  <a:pt x="2028" y="696"/>
                  <a:pt x="2028" y="695"/>
                </a:cubicBezTo>
                <a:cubicBezTo>
                  <a:pt x="2037" y="687"/>
                  <a:pt x="2046" y="678"/>
                  <a:pt x="2057" y="672"/>
                </a:cubicBezTo>
                <a:cubicBezTo>
                  <a:pt x="2057" y="672"/>
                  <a:pt x="2057" y="671"/>
                  <a:pt x="2058" y="670"/>
                </a:cubicBezTo>
                <a:cubicBezTo>
                  <a:pt x="2058" y="670"/>
                  <a:pt x="2060" y="670"/>
                  <a:pt x="2060" y="670"/>
                </a:cubicBezTo>
                <a:cubicBezTo>
                  <a:pt x="2068" y="666"/>
                  <a:pt x="2076" y="663"/>
                  <a:pt x="2084" y="658"/>
                </a:cubicBezTo>
                <a:cubicBezTo>
                  <a:pt x="2087" y="652"/>
                  <a:pt x="2091" y="644"/>
                  <a:pt x="2092" y="637"/>
                </a:cubicBezTo>
                <a:cubicBezTo>
                  <a:pt x="2103" y="614"/>
                  <a:pt x="2103" y="614"/>
                  <a:pt x="2103" y="614"/>
                </a:cubicBezTo>
                <a:cubicBezTo>
                  <a:pt x="2103" y="613"/>
                  <a:pt x="2104" y="612"/>
                  <a:pt x="2105" y="611"/>
                </a:cubicBezTo>
                <a:cubicBezTo>
                  <a:pt x="2108" y="604"/>
                  <a:pt x="2112" y="598"/>
                  <a:pt x="2117" y="592"/>
                </a:cubicBezTo>
                <a:cubicBezTo>
                  <a:pt x="2122" y="586"/>
                  <a:pt x="2125" y="576"/>
                  <a:pt x="2133" y="571"/>
                </a:cubicBezTo>
                <a:cubicBezTo>
                  <a:pt x="2136" y="569"/>
                  <a:pt x="2139" y="565"/>
                  <a:pt x="2145" y="565"/>
                </a:cubicBezTo>
                <a:cubicBezTo>
                  <a:pt x="2148" y="563"/>
                  <a:pt x="2151" y="559"/>
                  <a:pt x="2156" y="560"/>
                </a:cubicBezTo>
                <a:cubicBezTo>
                  <a:pt x="2160" y="560"/>
                  <a:pt x="2160" y="555"/>
                  <a:pt x="2163" y="554"/>
                </a:cubicBezTo>
                <a:cubicBezTo>
                  <a:pt x="2165" y="552"/>
                  <a:pt x="2168" y="553"/>
                  <a:pt x="2169" y="552"/>
                </a:cubicBezTo>
                <a:cubicBezTo>
                  <a:pt x="2174" y="547"/>
                  <a:pt x="2180" y="546"/>
                  <a:pt x="2184" y="542"/>
                </a:cubicBezTo>
                <a:cubicBezTo>
                  <a:pt x="2193" y="538"/>
                  <a:pt x="2199" y="534"/>
                  <a:pt x="2208" y="528"/>
                </a:cubicBezTo>
                <a:cubicBezTo>
                  <a:pt x="2215" y="527"/>
                  <a:pt x="2224" y="525"/>
                  <a:pt x="2231" y="520"/>
                </a:cubicBezTo>
                <a:cubicBezTo>
                  <a:pt x="2233" y="518"/>
                  <a:pt x="2236" y="515"/>
                  <a:pt x="2240" y="515"/>
                </a:cubicBezTo>
                <a:cubicBezTo>
                  <a:pt x="2244" y="515"/>
                  <a:pt x="2247" y="510"/>
                  <a:pt x="2250" y="509"/>
                </a:cubicBezTo>
                <a:cubicBezTo>
                  <a:pt x="2250" y="508"/>
                  <a:pt x="2250" y="508"/>
                  <a:pt x="2250" y="50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2" name="Freeform 528"/>
          <p:cNvSpPr>
            <a:spLocks/>
          </p:cNvSpPr>
          <p:nvPr/>
        </p:nvSpPr>
        <p:spPr bwMode="auto">
          <a:xfrm>
            <a:off x="5834063" y="7442201"/>
            <a:ext cx="582613" cy="476250"/>
          </a:xfrm>
          <a:custGeom>
            <a:avLst/>
            <a:gdLst/>
            <a:ahLst/>
            <a:cxnLst>
              <a:cxn ang="0">
                <a:pos x="2141" y="655"/>
              </a:cxn>
              <a:cxn ang="0">
                <a:pos x="2053" y="595"/>
              </a:cxn>
              <a:cxn ang="0">
                <a:pos x="1957" y="522"/>
              </a:cxn>
              <a:cxn ang="0">
                <a:pos x="1844" y="483"/>
              </a:cxn>
              <a:cxn ang="0">
                <a:pos x="1736" y="442"/>
              </a:cxn>
              <a:cxn ang="0">
                <a:pos x="1654" y="439"/>
              </a:cxn>
              <a:cxn ang="0">
                <a:pos x="1590" y="423"/>
              </a:cxn>
              <a:cxn ang="0">
                <a:pos x="1551" y="490"/>
              </a:cxn>
              <a:cxn ang="0">
                <a:pos x="1395" y="553"/>
              </a:cxn>
              <a:cxn ang="0">
                <a:pos x="1231" y="580"/>
              </a:cxn>
              <a:cxn ang="0">
                <a:pos x="1134" y="547"/>
              </a:cxn>
              <a:cxn ang="0">
                <a:pos x="981" y="530"/>
              </a:cxn>
              <a:cxn ang="0">
                <a:pos x="882" y="574"/>
              </a:cxn>
              <a:cxn ang="0">
                <a:pos x="807" y="458"/>
              </a:cxn>
              <a:cxn ang="0">
                <a:pos x="733" y="434"/>
              </a:cxn>
              <a:cxn ang="0">
                <a:pos x="679" y="350"/>
              </a:cxn>
              <a:cxn ang="0">
                <a:pos x="731" y="285"/>
              </a:cxn>
              <a:cxn ang="0">
                <a:pos x="726" y="238"/>
              </a:cxn>
              <a:cxn ang="0">
                <a:pos x="702" y="179"/>
              </a:cxn>
              <a:cxn ang="0">
                <a:pos x="653" y="45"/>
              </a:cxn>
              <a:cxn ang="0">
                <a:pos x="615" y="43"/>
              </a:cxn>
              <a:cxn ang="0">
                <a:pos x="594" y="25"/>
              </a:cxn>
              <a:cxn ang="0">
                <a:pos x="578" y="59"/>
              </a:cxn>
              <a:cxn ang="0">
                <a:pos x="514" y="65"/>
              </a:cxn>
              <a:cxn ang="0">
                <a:pos x="464" y="131"/>
              </a:cxn>
              <a:cxn ang="0">
                <a:pos x="347" y="73"/>
              </a:cxn>
              <a:cxn ang="0">
                <a:pos x="293" y="103"/>
              </a:cxn>
              <a:cxn ang="0">
                <a:pos x="237" y="125"/>
              </a:cxn>
              <a:cxn ang="0">
                <a:pos x="239" y="154"/>
              </a:cxn>
              <a:cxn ang="0">
                <a:pos x="235" y="196"/>
              </a:cxn>
              <a:cxn ang="0">
                <a:pos x="194" y="134"/>
              </a:cxn>
              <a:cxn ang="0">
                <a:pos x="106" y="207"/>
              </a:cxn>
              <a:cxn ang="0">
                <a:pos x="61" y="158"/>
              </a:cxn>
              <a:cxn ang="0">
                <a:pos x="25" y="170"/>
              </a:cxn>
              <a:cxn ang="0">
                <a:pos x="34" y="274"/>
              </a:cxn>
              <a:cxn ang="0">
                <a:pos x="41" y="321"/>
              </a:cxn>
              <a:cxn ang="0">
                <a:pos x="89" y="363"/>
              </a:cxn>
              <a:cxn ang="0">
                <a:pos x="123" y="458"/>
              </a:cxn>
              <a:cxn ang="0">
                <a:pos x="54" y="554"/>
              </a:cxn>
              <a:cxn ang="0">
                <a:pos x="81" y="727"/>
              </a:cxn>
              <a:cxn ang="0">
                <a:pos x="123" y="772"/>
              </a:cxn>
              <a:cxn ang="0">
                <a:pos x="164" y="844"/>
              </a:cxn>
              <a:cxn ang="0">
                <a:pos x="150" y="1037"/>
              </a:cxn>
              <a:cxn ang="0">
                <a:pos x="65" y="1137"/>
              </a:cxn>
              <a:cxn ang="0">
                <a:pos x="19" y="1283"/>
              </a:cxn>
              <a:cxn ang="0">
                <a:pos x="137" y="1396"/>
              </a:cxn>
              <a:cxn ang="0">
                <a:pos x="270" y="1440"/>
              </a:cxn>
              <a:cxn ang="0">
                <a:pos x="452" y="1479"/>
              </a:cxn>
              <a:cxn ang="0">
                <a:pos x="534" y="1539"/>
              </a:cxn>
              <a:cxn ang="0">
                <a:pos x="662" y="1488"/>
              </a:cxn>
              <a:cxn ang="0">
                <a:pos x="797" y="1488"/>
              </a:cxn>
              <a:cxn ang="0">
                <a:pos x="810" y="1708"/>
              </a:cxn>
              <a:cxn ang="0">
                <a:pos x="939" y="1772"/>
              </a:cxn>
              <a:cxn ang="0">
                <a:pos x="1095" y="1719"/>
              </a:cxn>
              <a:cxn ang="0">
                <a:pos x="1276" y="1683"/>
              </a:cxn>
              <a:cxn ang="0">
                <a:pos x="1380" y="1638"/>
              </a:cxn>
              <a:cxn ang="0">
                <a:pos x="1597" y="1460"/>
              </a:cxn>
              <a:cxn ang="0">
                <a:pos x="2067" y="1460"/>
              </a:cxn>
              <a:cxn ang="0">
                <a:pos x="2161" y="1019"/>
              </a:cxn>
              <a:cxn ang="0">
                <a:pos x="2041" y="968"/>
              </a:cxn>
              <a:cxn ang="0">
                <a:pos x="2036" y="911"/>
              </a:cxn>
              <a:cxn ang="0">
                <a:pos x="2153" y="864"/>
              </a:cxn>
            </a:cxnLst>
            <a:rect l="0" t="0" r="r" b="b"/>
            <a:pathLst>
              <a:path w="2177" h="1780">
                <a:moveTo>
                  <a:pt x="2176" y="773"/>
                </a:moveTo>
                <a:cubicBezTo>
                  <a:pt x="2176" y="769"/>
                  <a:pt x="2174" y="766"/>
                  <a:pt x="2172" y="762"/>
                </a:cubicBezTo>
                <a:cubicBezTo>
                  <a:pt x="2169" y="756"/>
                  <a:pt x="2167" y="748"/>
                  <a:pt x="2170" y="740"/>
                </a:cubicBezTo>
                <a:cubicBezTo>
                  <a:pt x="2172" y="738"/>
                  <a:pt x="2170" y="735"/>
                  <a:pt x="2170" y="732"/>
                </a:cubicBezTo>
                <a:cubicBezTo>
                  <a:pt x="2172" y="730"/>
                  <a:pt x="2174" y="727"/>
                  <a:pt x="2173" y="724"/>
                </a:cubicBezTo>
                <a:cubicBezTo>
                  <a:pt x="2172" y="719"/>
                  <a:pt x="2171" y="715"/>
                  <a:pt x="2170" y="710"/>
                </a:cubicBezTo>
                <a:cubicBezTo>
                  <a:pt x="2169" y="710"/>
                  <a:pt x="2170" y="709"/>
                  <a:pt x="2170" y="708"/>
                </a:cubicBezTo>
                <a:cubicBezTo>
                  <a:pt x="2171" y="706"/>
                  <a:pt x="2173" y="706"/>
                  <a:pt x="2173" y="704"/>
                </a:cubicBezTo>
                <a:cubicBezTo>
                  <a:pt x="2173" y="688"/>
                  <a:pt x="2173" y="688"/>
                  <a:pt x="2173" y="688"/>
                </a:cubicBezTo>
                <a:cubicBezTo>
                  <a:pt x="2168" y="681"/>
                  <a:pt x="2168" y="667"/>
                  <a:pt x="2169" y="656"/>
                </a:cubicBezTo>
                <a:cubicBezTo>
                  <a:pt x="2169" y="654"/>
                  <a:pt x="2168" y="651"/>
                  <a:pt x="2168" y="648"/>
                </a:cubicBezTo>
                <a:cubicBezTo>
                  <a:pt x="2162" y="652"/>
                  <a:pt x="2151" y="655"/>
                  <a:pt x="2141" y="655"/>
                </a:cubicBezTo>
                <a:cubicBezTo>
                  <a:pt x="2138" y="656"/>
                  <a:pt x="2135" y="657"/>
                  <a:pt x="2132" y="658"/>
                </a:cubicBezTo>
                <a:cubicBezTo>
                  <a:pt x="2131" y="656"/>
                  <a:pt x="2130" y="654"/>
                  <a:pt x="2130" y="652"/>
                </a:cubicBezTo>
                <a:cubicBezTo>
                  <a:pt x="2134" y="646"/>
                  <a:pt x="2141" y="642"/>
                  <a:pt x="2149" y="639"/>
                </a:cubicBezTo>
                <a:cubicBezTo>
                  <a:pt x="2152" y="637"/>
                  <a:pt x="2154" y="635"/>
                  <a:pt x="2156" y="633"/>
                </a:cubicBezTo>
                <a:cubicBezTo>
                  <a:pt x="2156" y="627"/>
                  <a:pt x="2157" y="622"/>
                  <a:pt x="2156" y="616"/>
                </a:cubicBezTo>
                <a:cubicBezTo>
                  <a:pt x="2156" y="612"/>
                  <a:pt x="2155" y="606"/>
                  <a:pt x="2153" y="604"/>
                </a:cubicBezTo>
                <a:cubicBezTo>
                  <a:pt x="2147" y="597"/>
                  <a:pt x="2142" y="590"/>
                  <a:pt x="2134" y="585"/>
                </a:cubicBezTo>
                <a:cubicBezTo>
                  <a:pt x="2133" y="584"/>
                  <a:pt x="2131" y="582"/>
                  <a:pt x="2129" y="582"/>
                </a:cubicBezTo>
                <a:cubicBezTo>
                  <a:pt x="2113" y="583"/>
                  <a:pt x="2098" y="585"/>
                  <a:pt x="2083" y="587"/>
                </a:cubicBezTo>
                <a:cubicBezTo>
                  <a:pt x="2070" y="599"/>
                  <a:pt x="2070" y="599"/>
                  <a:pt x="2070" y="599"/>
                </a:cubicBezTo>
                <a:cubicBezTo>
                  <a:pt x="2060" y="593"/>
                  <a:pt x="2060" y="593"/>
                  <a:pt x="2060" y="593"/>
                </a:cubicBezTo>
                <a:cubicBezTo>
                  <a:pt x="2057" y="593"/>
                  <a:pt x="2054" y="594"/>
                  <a:pt x="2053" y="595"/>
                </a:cubicBezTo>
                <a:cubicBezTo>
                  <a:pt x="2042" y="592"/>
                  <a:pt x="2037" y="585"/>
                  <a:pt x="2033" y="576"/>
                </a:cubicBezTo>
                <a:cubicBezTo>
                  <a:pt x="2029" y="571"/>
                  <a:pt x="2029" y="571"/>
                  <a:pt x="2029" y="571"/>
                </a:cubicBezTo>
                <a:cubicBezTo>
                  <a:pt x="2027" y="569"/>
                  <a:pt x="2024" y="568"/>
                  <a:pt x="2021" y="568"/>
                </a:cubicBezTo>
                <a:cubicBezTo>
                  <a:pt x="2017" y="567"/>
                  <a:pt x="2014" y="566"/>
                  <a:pt x="2009" y="566"/>
                </a:cubicBezTo>
                <a:cubicBezTo>
                  <a:pt x="2008" y="566"/>
                  <a:pt x="2007" y="565"/>
                  <a:pt x="2005" y="564"/>
                </a:cubicBezTo>
                <a:cubicBezTo>
                  <a:pt x="2005" y="562"/>
                  <a:pt x="2007" y="561"/>
                  <a:pt x="2007" y="559"/>
                </a:cubicBezTo>
                <a:cubicBezTo>
                  <a:pt x="2006" y="557"/>
                  <a:pt x="2005" y="555"/>
                  <a:pt x="2004" y="553"/>
                </a:cubicBezTo>
                <a:cubicBezTo>
                  <a:pt x="2001" y="554"/>
                  <a:pt x="1997" y="554"/>
                  <a:pt x="1993" y="554"/>
                </a:cubicBezTo>
                <a:cubicBezTo>
                  <a:pt x="1986" y="554"/>
                  <a:pt x="1986" y="554"/>
                  <a:pt x="1986" y="554"/>
                </a:cubicBezTo>
                <a:cubicBezTo>
                  <a:pt x="1981" y="550"/>
                  <a:pt x="1977" y="545"/>
                  <a:pt x="1973" y="541"/>
                </a:cubicBezTo>
                <a:cubicBezTo>
                  <a:pt x="1973" y="538"/>
                  <a:pt x="1973" y="534"/>
                  <a:pt x="1973" y="531"/>
                </a:cubicBezTo>
                <a:cubicBezTo>
                  <a:pt x="1957" y="522"/>
                  <a:pt x="1957" y="522"/>
                  <a:pt x="1957" y="522"/>
                </a:cubicBezTo>
                <a:cubicBezTo>
                  <a:pt x="1944" y="507"/>
                  <a:pt x="1944" y="507"/>
                  <a:pt x="1944" y="507"/>
                </a:cubicBezTo>
                <a:cubicBezTo>
                  <a:pt x="1957" y="484"/>
                  <a:pt x="1957" y="484"/>
                  <a:pt x="1957" y="484"/>
                </a:cubicBezTo>
                <a:cubicBezTo>
                  <a:pt x="1956" y="484"/>
                  <a:pt x="1952" y="484"/>
                  <a:pt x="1949" y="484"/>
                </a:cubicBezTo>
                <a:cubicBezTo>
                  <a:pt x="1939" y="497"/>
                  <a:pt x="1939" y="497"/>
                  <a:pt x="1939" y="497"/>
                </a:cubicBezTo>
                <a:cubicBezTo>
                  <a:pt x="1938" y="498"/>
                  <a:pt x="1936" y="501"/>
                  <a:pt x="1934" y="501"/>
                </a:cubicBezTo>
                <a:cubicBezTo>
                  <a:pt x="1932" y="504"/>
                  <a:pt x="1932" y="504"/>
                  <a:pt x="1932" y="504"/>
                </a:cubicBezTo>
                <a:cubicBezTo>
                  <a:pt x="1930" y="504"/>
                  <a:pt x="1928" y="505"/>
                  <a:pt x="1925" y="504"/>
                </a:cubicBezTo>
                <a:cubicBezTo>
                  <a:pt x="1919" y="502"/>
                  <a:pt x="1914" y="497"/>
                  <a:pt x="1909" y="494"/>
                </a:cubicBezTo>
                <a:cubicBezTo>
                  <a:pt x="1906" y="492"/>
                  <a:pt x="1904" y="493"/>
                  <a:pt x="1902" y="492"/>
                </a:cubicBezTo>
                <a:cubicBezTo>
                  <a:pt x="1890" y="492"/>
                  <a:pt x="1880" y="493"/>
                  <a:pt x="1870" y="495"/>
                </a:cubicBezTo>
                <a:cubicBezTo>
                  <a:pt x="1866" y="495"/>
                  <a:pt x="1862" y="496"/>
                  <a:pt x="1857" y="496"/>
                </a:cubicBezTo>
                <a:cubicBezTo>
                  <a:pt x="1850" y="496"/>
                  <a:pt x="1846" y="489"/>
                  <a:pt x="1844" y="483"/>
                </a:cubicBezTo>
                <a:cubicBezTo>
                  <a:pt x="1841" y="475"/>
                  <a:pt x="1836" y="469"/>
                  <a:pt x="1831" y="463"/>
                </a:cubicBezTo>
                <a:cubicBezTo>
                  <a:pt x="1830" y="454"/>
                  <a:pt x="1824" y="450"/>
                  <a:pt x="1821" y="443"/>
                </a:cubicBezTo>
                <a:cubicBezTo>
                  <a:pt x="1819" y="438"/>
                  <a:pt x="1813" y="436"/>
                  <a:pt x="1810" y="433"/>
                </a:cubicBezTo>
                <a:cubicBezTo>
                  <a:pt x="1809" y="421"/>
                  <a:pt x="1809" y="421"/>
                  <a:pt x="1809" y="421"/>
                </a:cubicBezTo>
                <a:cubicBezTo>
                  <a:pt x="1806" y="420"/>
                  <a:pt x="1802" y="420"/>
                  <a:pt x="1798" y="419"/>
                </a:cubicBezTo>
                <a:cubicBezTo>
                  <a:pt x="1797" y="419"/>
                  <a:pt x="1797" y="419"/>
                  <a:pt x="1796" y="419"/>
                </a:cubicBezTo>
                <a:cubicBezTo>
                  <a:pt x="1796" y="419"/>
                  <a:pt x="1795" y="419"/>
                  <a:pt x="1795" y="418"/>
                </a:cubicBezTo>
                <a:cubicBezTo>
                  <a:pt x="1794" y="419"/>
                  <a:pt x="1792" y="420"/>
                  <a:pt x="1791" y="420"/>
                </a:cubicBezTo>
                <a:cubicBezTo>
                  <a:pt x="1789" y="418"/>
                  <a:pt x="1786" y="418"/>
                  <a:pt x="1783" y="417"/>
                </a:cubicBezTo>
                <a:cubicBezTo>
                  <a:pt x="1776" y="418"/>
                  <a:pt x="1769" y="421"/>
                  <a:pt x="1765" y="424"/>
                </a:cubicBezTo>
                <a:cubicBezTo>
                  <a:pt x="1760" y="427"/>
                  <a:pt x="1753" y="430"/>
                  <a:pt x="1748" y="433"/>
                </a:cubicBezTo>
                <a:cubicBezTo>
                  <a:pt x="1744" y="436"/>
                  <a:pt x="1741" y="441"/>
                  <a:pt x="1736" y="442"/>
                </a:cubicBezTo>
                <a:cubicBezTo>
                  <a:pt x="1735" y="442"/>
                  <a:pt x="1735" y="442"/>
                  <a:pt x="1735" y="443"/>
                </a:cubicBezTo>
                <a:cubicBezTo>
                  <a:pt x="1734" y="443"/>
                  <a:pt x="1733" y="443"/>
                  <a:pt x="1732" y="442"/>
                </a:cubicBezTo>
                <a:cubicBezTo>
                  <a:pt x="1710" y="457"/>
                  <a:pt x="1710" y="457"/>
                  <a:pt x="1710" y="457"/>
                </a:cubicBezTo>
                <a:cubicBezTo>
                  <a:pt x="1710" y="458"/>
                  <a:pt x="1709" y="457"/>
                  <a:pt x="1709" y="457"/>
                </a:cubicBezTo>
                <a:cubicBezTo>
                  <a:pt x="1708" y="457"/>
                  <a:pt x="1707" y="457"/>
                  <a:pt x="1706" y="457"/>
                </a:cubicBezTo>
                <a:cubicBezTo>
                  <a:pt x="1705" y="457"/>
                  <a:pt x="1703" y="455"/>
                  <a:pt x="1702" y="455"/>
                </a:cubicBezTo>
                <a:cubicBezTo>
                  <a:pt x="1702" y="455"/>
                  <a:pt x="1702" y="455"/>
                  <a:pt x="1702" y="455"/>
                </a:cubicBezTo>
                <a:cubicBezTo>
                  <a:pt x="1696" y="455"/>
                  <a:pt x="1690" y="454"/>
                  <a:pt x="1685" y="452"/>
                </a:cubicBezTo>
                <a:cubicBezTo>
                  <a:pt x="1683" y="452"/>
                  <a:pt x="1680" y="451"/>
                  <a:pt x="1677" y="451"/>
                </a:cubicBezTo>
                <a:cubicBezTo>
                  <a:pt x="1658" y="439"/>
                  <a:pt x="1658" y="439"/>
                  <a:pt x="1658" y="439"/>
                </a:cubicBezTo>
                <a:cubicBezTo>
                  <a:pt x="1658" y="439"/>
                  <a:pt x="1657" y="439"/>
                  <a:pt x="1656" y="438"/>
                </a:cubicBezTo>
                <a:cubicBezTo>
                  <a:pt x="1655" y="439"/>
                  <a:pt x="1654" y="439"/>
                  <a:pt x="1654" y="439"/>
                </a:cubicBezTo>
                <a:cubicBezTo>
                  <a:pt x="1651" y="442"/>
                  <a:pt x="1647" y="445"/>
                  <a:pt x="1641" y="445"/>
                </a:cubicBezTo>
                <a:cubicBezTo>
                  <a:pt x="1641" y="445"/>
                  <a:pt x="1641" y="445"/>
                  <a:pt x="1641" y="445"/>
                </a:cubicBezTo>
                <a:cubicBezTo>
                  <a:pt x="1640" y="445"/>
                  <a:pt x="1640" y="445"/>
                  <a:pt x="1639" y="445"/>
                </a:cubicBezTo>
                <a:cubicBezTo>
                  <a:pt x="1637" y="444"/>
                  <a:pt x="1636" y="443"/>
                  <a:pt x="1636" y="442"/>
                </a:cubicBezTo>
                <a:cubicBezTo>
                  <a:pt x="1635" y="437"/>
                  <a:pt x="1635" y="433"/>
                  <a:pt x="1634" y="428"/>
                </a:cubicBezTo>
                <a:cubicBezTo>
                  <a:pt x="1627" y="430"/>
                  <a:pt x="1620" y="432"/>
                  <a:pt x="1615" y="436"/>
                </a:cubicBezTo>
                <a:cubicBezTo>
                  <a:pt x="1614" y="436"/>
                  <a:pt x="1614" y="437"/>
                  <a:pt x="1613" y="437"/>
                </a:cubicBezTo>
                <a:cubicBezTo>
                  <a:pt x="1612" y="437"/>
                  <a:pt x="1610" y="437"/>
                  <a:pt x="1609" y="436"/>
                </a:cubicBezTo>
                <a:cubicBezTo>
                  <a:pt x="1604" y="432"/>
                  <a:pt x="1600" y="425"/>
                  <a:pt x="1594" y="422"/>
                </a:cubicBezTo>
                <a:cubicBezTo>
                  <a:pt x="1593" y="421"/>
                  <a:pt x="1591" y="421"/>
                  <a:pt x="1591" y="421"/>
                </a:cubicBezTo>
                <a:cubicBezTo>
                  <a:pt x="1590" y="422"/>
                  <a:pt x="1590" y="422"/>
                  <a:pt x="1590" y="422"/>
                </a:cubicBezTo>
                <a:cubicBezTo>
                  <a:pt x="1590" y="423"/>
                  <a:pt x="1590" y="423"/>
                  <a:pt x="1590" y="423"/>
                </a:cubicBezTo>
                <a:cubicBezTo>
                  <a:pt x="1590" y="424"/>
                  <a:pt x="1590" y="424"/>
                  <a:pt x="1590" y="424"/>
                </a:cubicBezTo>
                <a:cubicBezTo>
                  <a:pt x="1588" y="429"/>
                  <a:pt x="1586" y="434"/>
                  <a:pt x="1584" y="439"/>
                </a:cubicBezTo>
                <a:cubicBezTo>
                  <a:pt x="1583" y="440"/>
                  <a:pt x="1584" y="442"/>
                  <a:pt x="1584" y="444"/>
                </a:cubicBezTo>
                <a:cubicBezTo>
                  <a:pt x="1583" y="445"/>
                  <a:pt x="1582" y="445"/>
                  <a:pt x="1581" y="445"/>
                </a:cubicBezTo>
                <a:cubicBezTo>
                  <a:pt x="1579" y="453"/>
                  <a:pt x="1579" y="453"/>
                  <a:pt x="1579" y="453"/>
                </a:cubicBezTo>
                <a:cubicBezTo>
                  <a:pt x="1579" y="453"/>
                  <a:pt x="1579" y="453"/>
                  <a:pt x="1579" y="453"/>
                </a:cubicBezTo>
                <a:cubicBezTo>
                  <a:pt x="1579" y="453"/>
                  <a:pt x="1579" y="453"/>
                  <a:pt x="1579" y="454"/>
                </a:cubicBezTo>
                <a:cubicBezTo>
                  <a:pt x="1578" y="454"/>
                  <a:pt x="1576" y="453"/>
                  <a:pt x="1575" y="453"/>
                </a:cubicBezTo>
                <a:cubicBezTo>
                  <a:pt x="1575" y="454"/>
                  <a:pt x="1574" y="455"/>
                  <a:pt x="1574" y="456"/>
                </a:cubicBezTo>
                <a:cubicBezTo>
                  <a:pt x="1569" y="462"/>
                  <a:pt x="1565" y="469"/>
                  <a:pt x="1561" y="475"/>
                </a:cubicBezTo>
                <a:cubicBezTo>
                  <a:pt x="1556" y="483"/>
                  <a:pt x="1556" y="483"/>
                  <a:pt x="1556" y="483"/>
                </a:cubicBezTo>
                <a:cubicBezTo>
                  <a:pt x="1554" y="486"/>
                  <a:pt x="1552" y="488"/>
                  <a:pt x="1551" y="490"/>
                </a:cubicBezTo>
                <a:cubicBezTo>
                  <a:pt x="1547" y="495"/>
                  <a:pt x="1543" y="499"/>
                  <a:pt x="1538" y="504"/>
                </a:cubicBezTo>
                <a:cubicBezTo>
                  <a:pt x="1532" y="509"/>
                  <a:pt x="1522" y="509"/>
                  <a:pt x="1516" y="514"/>
                </a:cubicBezTo>
                <a:cubicBezTo>
                  <a:pt x="1510" y="515"/>
                  <a:pt x="1505" y="513"/>
                  <a:pt x="1500" y="512"/>
                </a:cubicBezTo>
                <a:cubicBezTo>
                  <a:pt x="1483" y="509"/>
                  <a:pt x="1471" y="513"/>
                  <a:pt x="1463" y="520"/>
                </a:cubicBezTo>
                <a:cubicBezTo>
                  <a:pt x="1461" y="522"/>
                  <a:pt x="1460" y="523"/>
                  <a:pt x="1459" y="525"/>
                </a:cubicBezTo>
                <a:cubicBezTo>
                  <a:pt x="1458" y="527"/>
                  <a:pt x="1456" y="529"/>
                  <a:pt x="1455" y="530"/>
                </a:cubicBezTo>
                <a:cubicBezTo>
                  <a:pt x="1454" y="531"/>
                  <a:pt x="1453" y="532"/>
                  <a:pt x="1453" y="533"/>
                </a:cubicBezTo>
                <a:cubicBezTo>
                  <a:pt x="1445" y="534"/>
                  <a:pt x="1437" y="536"/>
                  <a:pt x="1431" y="540"/>
                </a:cubicBezTo>
                <a:cubicBezTo>
                  <a:pt x="1431" y="540"/>
                  <a:pt x="1430" y="541"/>
                  <a:pt x="1430" y="541"/>
                </a:cubicBezTo>
                <a:cubicBezTo>
                  <a:pt x="1430" y="541"/>
                  <a:pt x="1429" y="541"/>
                  <a:pt x="1429" y="541"/>
                </a:cubicBezTo>
                <a:cubicBezTo>
                  <a:pt x="1429" y="542"/>
                  <a:pt x="1428" y="542"/>
                  <a:pt x="1427" y="543"/>
                </a:cubicBezTo>
                <a:cubicBezTo>
                  <a:pt x="1414" y="543"/>
                  <a:pt x="1403" y="547"/>
                  <a:pt x="1395" y="553"/>
                </a:cubicBezTo>
                <a:cubicBezTo>
                  <a:pt x="1388" y="558"/>
                  <a:pt x="1381" y="564"/>
                  <a:pt x="1373" y="566"/>
                </a:cubicBezTo>
                <a:cubicBezTo>
                  <a:pt x="1361" y="570"/>
                  <a:pt x="1345" y="570"/>
                  <a:pt x="1333" y="572"/>
                </a:cubicBezTo>
                <a:cubicBezTo>
                  <a:pt x="1328" y="573"/>
                  <a:pt x="1322" y="573"/>
                  <a:pt x="1318" y="572"/>
                </a:cubicBezTo>
                <a:cubicBezTo>
                  <a:pt x="1305" y="568"/>
                  <a:pt x="1290" y="566"/>
                  <a:pt x="1274" y="566"/>
                </a:cubicBezTo>
                <a:cubicBezTo>
                  <a:pt x="1269" y="567"/>
                  <a:pt x="1265" y="569"/>
                  <a:pt x="1260" y="571"/>
                </a:cubicBezTo>
                <a:cubicBezTo>
                  <a:pt x="1258" y="573"/>
                  <a:pt x="1256" y="574"/>
                  <a:pt x="1253" y="576"/>
                </a:cubicBezTo>
                <a:cubicBezTo>
                  <a:pt x="1251" y="577"/>
                  <a:pt x="1249" y="579"/>
                  <a:pt x="1247" y="580"/>
                </a:cubicBezTo>
                <a:cubicBezTo>
                  <a:pt x="1246" y="581"/>
                  <a:pt x="1245" y="582"/>
                  <a:pt x="1244" y="584"/>
                </a:cubicBezTo>
                <a:cubicBezTo>
                  <a:pt x="1243" y="584"/>
                  <a:pt x="1243" y="584"/>
                  <a:pt x="1242" y="584"/>
                </a:cubicBezTo>
                <a:cubicBezTo>
                  <a:pt x="1241" y="584"/>
                  <a:pt x="1241" y="585"/>
                  <a:pt x="1240" y="585"/>
                </a:cubicBezTo>
                <a:cubicBezTo>
                  <a:pt x="1240" y="585"/>
                  <a:pt x="1237" y="583"/>
                  <a:pt x="1235" y="582"/>
                </a:cubicBezTo>
                <a:cubicBezTo>
                  <a:pt x="1234" y="582"/>
                  <a:pt x="1232" y="580"/>
                  <a:pt x="1231" y="580"/>
                </a:cubicBezTo>
                <a:cubicBezTo>
                  <a:pt x="1213" y="583"/>
                  <a:pt x="1213" y="583"/>
                  <a:pt x="1213" y="583"/>
                </a:cubicBezTo>
                <a:cubicBezTo>
                  <a:pt x="1212" y="584"/>
                  <a:pt x="1212" y="584"/>
                  <a:pt x="1211" y="585"/>
                </a:cubicBezTo>
                <a:cubicBezTo>
                  <a:pt x="1206" y="588"/>
                  <a:pt x="1200" y="591"/>
                  <a:pt x="1194" y="590"/>
                </a:cubicBezTo>
                <a:cubicBezTo>
                  <a:pt x="1188" y="588"/>
                  <a:pt x="1183" y="585"/>
                  <a:pt x="1180" y="579"/>
                </a:cubicBezTo>
                <a:cubicBezTo>
                  <a:pt x="1178" y="576"/>
                  <a:pt x="1176" y="571"/>
                  <a:pt x="1176" y="566"/>
                </a:cubicBezTo>
                <a:cubicBezTo>
                  <a:pt x="1176" y="566"/>
                  <a:pt x="1175" y="565"/>
                  <a:pt x="1175" y="564"/>
                </a:cubicBezTo>
                <a:cubicBezTo>
                  <a:pt x="1174" y="564"/>
                  <a:pt x="1174" y="563"/>
                  <a:pt x="1173" y="563"/>
                </a:cubicBezTo>
                <a:cubicBezTo>
                  <a:pt x="1167" y="563"/>
                  <a:pt x="1161" y="564"/>
                  <a:pt x="1156" y="565"/>
                </a:cubicBezTo>
                <a:cubicBezTo>
                  <a:pt x="1155" y="566"/>
                  <a:pt x="1155" y="566"/>
                  <a:pt x="1155" y="566"/>
                </a:cubicBezTo>
                <a:cubicBezTo>
                  <a:pt x="1155" y="566"/>
                  <a:pt x="1155" y="566"/>
                  <a:pt x="1155" y="566"/>
                </a:cubicBezTo>
                <a:cubicBezTo>
                  <a:pt x="1154" y="566"/>
                  <a:pt x="1154" y="566"/>
                  <a:pt x="1154" y="566"/>
                </a:cubicBezTo>
                <a:cubicBezTo>
                  <a:pt x="1134" y="547"/>
                  <a:pt x="1134" y="547"/>
                  <a:pt x="1134" y="547"/>
                </a:cubicBezTo>
                <a:cubicBezTo>
                  <a:pt x="1134" y="547"/>
                  <a:pt x="1133" y="548"/>
                  <a:pt x="1133" y="548"/>
                </a:cubicBezTo>
                <a:cubicBezTo>
                  <a:pt x="1132" y="548"/>
                  <a:pt x="1132" y="548"/>
                  <a:pt x="1131" y="547"/>
                </a:cubicBezTo>
                <a:cubicBezTo>
                  <a:pt x="1130" y="548"/>
                  <a:pt x="1130" y="549"/>
                  <a:pt x="1129" y="549"/>
                </a:cubicBezTo>
                <a:cubicBezTo>
                  <a:pt x="1118" y="546"/>
                  <a:pt x="1108" y="541"/>
                  <a:pt x="1094" y="541"/>
                </a:cubicBezTo>
                <a:cubicBezTo>
                  <a:pt x="1080" y="543"/>
                  <a:pt x="1080" y="543"/>
                  <a:pt x="1080" y="543"/>
                </a:cubicBezTo>
                <a:cubicBezTo>
                  <a:pt x="1077" y="543"/>
                  <a:pt x="1073" y="540"/>
                  <a:pt x="1069" y="541"/>
                </a:cubicBezTo>
                <a:cubicBezTo>
                  <a:pt x="1059" y="544"/>
                  <a:pt x="1043" y="543"/>
                  <a:pt x="1031" y="541"/>
                </a:cubicBezTo>
                <a:cubicBezTo>
                  <a:pt x="1020" y="538"/>
                  <a:pt x="1012" y="532"/>
                  <a:pt x="1002" y="528"/>
                </a:cubicBezTo>
                <a:cubicBezTo>
                  <a:pt x="999" y="527"/>
                  <a:pt x="996" y="526"/>
                  <a:pt x="992" y="526"/>
                </a:cubicBezTo>
                <a:cubicBezTo>
                  <a:pt x="990" y="527"/>
                  <a:pt x="988" y="528"/>
                  <a:pt x="985" y="529"/>
                </a:cubicBezTo>
                <a:cubicBezTo>
                  <a:pt x="985" y="529"/>
                  <a:pt x="985" y="529"/>
                  <a:pt x="985" y="530"/>
                </a:cubicBezTo>
                <a:cubicBezTo>
                  <a:pt x="983" y="530"/>
                  <a:pt x="982" y="530"/>
                  <a:pt x="981" y="530"/>
                </a:cubicBezTo>
                <a:cubicBezTo>
                  <a:pt x="979" y="531"/>
                  <a:pt x="977" y="531"/>
                  <a:pt x="976" y="531"/>
                </a:cubicBezTo>
                <a:cubicBezTo>
                  <a:pt x="968" y="533"/>
                  <a:pt x="963" y="537"/>
                  <a:pt x="958" y="540"/>
                </a:cubicBezTo>
                <a:cubicBezTo>
                  <a:pt x="957" y="540"/>
                  <a:pt x="958" y="541"/>
                  <a:pt x="957" y="542"/>
                </a:cubicBezTo>
                <a:cubicBezTo>
                  <a:pt x="939" y="554"/>
                  <a:pt x="939" y="554"/>
                  <a:pt x="939" y="554"/>
                </a:cubicBezTo>
                <a:cubicBezTo>
                  <a:pt x="938" y="557"/>
                  <a:pt x="934" y="560"/>
                  <a:pt x="929" y="560"/>
                </a:cubicBezTo>
                <a:cubicBezTo>
                  <a:pt x="928" y="561"/>
                  <a:pt x="926" y="561"/>
                  <a:pt x="924" y="561"/>
                </a:cubicBezTo>
                <a:cubicBezTo>
                  <a:pt x="923" y="563"/>
                  <a:pt x="923" y="565"/>
                  <a:pt x="923" y="567"/>
                </a:cubicBezTo>
                <a:cubicBezTo>
                  <a:pt x="922" y="568"/>
                  <a:pt x="920" y="568"/>
                  <a:pt x="919" y="569"/>
                </a:cubicBezTo>
                <a:cubicBezTo>
                  <a:pt x="917" y="570"/>
                  <a:pt x="915" y="572"/>
                  <a:pt x="912" y="572"/>
                </a:cubicBezTo>
                <a:cubicBezTo>
                  <a:pt x="912" y="572"/>
                  <a:pt x="912" y="572"/>
                  <a:pt x="912" y="572"/>
                </a:cubicBezTo>
                <a:cubicBezTo>
                  <a:pt x="907" y="575"/>
                  <a:pt x="900" y="573"/>
                  <a:pt x="894" y="575"/>
                </a:cubicBezTo>
                <a:cubicBezTo>
                  <a:pt x="890" y="576"/>
                  <a:pt x="886" y="576"/>
                  <a:pt x="882" y="574"/>
                </a:cubicBezTo>
                <a:cubicBezTo>
                  <a:pt x="868" y="566"/>
                  <a:pt x="858" y="553"/>
                  <a:pt x="845" y="542"/>
                </a:cubicBezTo>
                <a:cubicBezTo>
                  <a:pt x="845" y="538"/>
                  <a:pt x="845" y="532"/>
                  <a:pt x="846" y="528"/>
                </a:cubicBezTo>
                <a:cubicBezTo>
                  <a:pt x="846" y="525"/>
                  <a:pt x="847" y="522"/>
                  <a:pt x="847" y="519"/>
                </a:cubicBezTo>
                <a:cubicBezTo>
                  <a:pt x="848" y="517"/>
                  <a:pt x="852" y="515"/>
                  <a:pt x="854" y="512"/>
                </a:cubicBezTo>
                <a:cubicBezTo>
                  <a:pt x="854" y="511"/>
                  <a:pt x="855" y="510"/>
                  <a:pt x="855" y="508"/>
                </a:cubicBezTo>
                <a:cubicBezTo>
                  <a:pt x="854" y="505"/>
                  <a:pt x="852" y="502"/>
                  <a:pt x="852" y="499"/>
                </a:cubicBezTo>
                <a:cubicBezTo>
                  <a:pt x="852" y="498"/>
                  <a:pt x="853" y="497"/>
                  <a:pt x="853" y="496"/>
                </a:cubicBezTo>
                <a:cubicBezTo>
                  <a:pt x="853" y="495"/>
                  <a:pt x="853" y="495"/>
                  <a:pt x="853" y="494"/>
                </a:cubicBezTo>
                <a:cubicBezTo>
                  <a:pt x="853" y="493"/>
                  <a:pt x="853" y="492"/>
                  <a:pt x="854" y="491"/>
                </a:cubicBezTo>
                <a:cubicBezTo>
                  <a:pt x="852" y="486"/>
                  <a:pt x="846" y="485"/>
                  <a:pt x="840" y="487"/>
                </a:cubicBezTo>
                <a:cubicBezTo>
                  <a:pt x="834" y="482"/>
                  <a:pt x="826" y="479"/>
                  <a:pt x="816" y="478"/>
                </a:cubicBezTo>
                <a:cubicBezTo>
                  <a:pt x="811" y="473"/>
                  <a:pt x="806" y="466"/>
                  <a:pt x="807" y="458"/>
                </a:cubicBezTo>
                <a:cubicBezTo>
                  <a:pt x="808" y="457"/>
                  <a:pt x="808" y="457"/>
                  <a:pt x="808" y="456"/>
                </a:cubicBezTo>
                <a:cubicBezTo>
                  <a:pt x="808" y="454"/>
                  <a:pt x="808" y="453"/>
                  <a:pt x="809" y="451"/>
                </a:cubicBezTo>
                <a:cubicBezTo>
                  <a:pt x="811" y="448"/>
                  <a:pt x="814" y="445"/>
                  <a:pt x="816" y="443"/>
                </a:cubicBezTo>
                <a:cubicBezTo>
                  <a:pt x="818" y="440"/>
                  <a:pt x="819" y="436"/>
                  <a:pt x="821" y="432"/>
                </a:cubicBezTo>
                <a:cubicBezTo>
                  <a:pt x="821" y="431"/>
                  <a:pt x="820" y="429"/>
                  <a:pt x="819" y="428"/>
                </a:cubicBezTo>
                <a:cubicBezTo>
                  <a:pt x="813" y="427"/>
                  <a:pt x="808" y="425"/>
                  <a:pt x="802" y="424"/>
                </a:cubicBezTo>
                <a:cubicBezTo>
                  <a:pt x="798" y="427"/>
                  <a:pt x="792" y="428"/>
                  <a:pt x="785" y="429"/>
                </a:cubicBezTo>
                <a:cubicBezTo>
                  <a:pt x="784" y="429"/>
                  <a:pt x="782" y="429"/>
                  <a:pt x="781" y="429"/>
                </a:cubicBezTo>
                <a:cubicBezTo>
                  <a:pt x="777" y="428"/>
                  <a:pt x="772" y="427"/>
                  <a:pt x="768" y="427"/>
                </a:cubicBezTo>
                <a:cubicBezTo>
                  <a:pt x="761" y="428"/>
                  <a:pt x="761" y="428"/>
                  <a:pt x="761" y="428"/>
                </a:cubicBezTo>
                <a:cubicBezTo>
                  <a:pt x="754" y="431"/>
                  <a:pt x="746" y="434"/>
                  <a:pt x="736" y="434"/>
                </a:cubicBezTo>
                <a:cubicBezTo>
                  <a:pt x="735" y="434"/>
                  <a:pt x="734" y="434"/>
                  <a:pt x="733" y="434"/>
                </a:cubicBezTo>
                <a:cubicBezTo>
                  <a:pt x="730" y="434"/>
                  <a:pt x="727" y="434"/>
                  <a:pt x="724" y="434"/>
                </a:cubicBezTo>
                <a:cubicBezTo>
                  <a:pt x="722" y="434"/>
                  <a:pt x="720" y="432"/>
                  <a:pt x="719" y="431"/>
                </a:cubicBezTo>
                <a:cubicBezTo>
                  <a:pt x="715" y="423"/>
                  <a:pt x="712" y="416"/>
                  <a:pt x="710" y="407"/>
                </a:cubicBezTo>
                <a:cubicBezTo>
                  <a:pt x="711" y="406"/>
                  <a:pt x="712" y="404"/>
                  <a:pt x="713" y="403"/>
                </a:cubicBezTo>
                <a:cubicBezTo>
                  <a:pt x="713" y="401"/>
                  <a:pt x="714" y="399"/>
                  <a:pt x="715" y="397"/>
                </a:cubicBezTo>
                <a:cubicBezTo>
                  <a:pt x="715" y="396"/>
                  <a:pt x="715" y="395"/>
                  <a:pt x="715" y="394"/>
                </a:cubicBezTo>
                <a:cubicBezTo>
                  <a:pt x="717" y="393"/>
                  <a:pt x="717" y="393"/>
                  <a:pt x="717" y="393"/>
                </a:cubicBezTo>
                <a:cubicBezTo>
                  <a:pt x="716" y="390"/>
                  <a:pt x="713" y="388"/>
                  <a:pt x="713" y="385"/>
                </a:cubicBezTo>
                <a:cubicBezTo>
                  <a:pt x="714" y="385"/>
                  <a:pt x="715" y="386"/>
                  <a:pt x="716" y="386"/>
                </a:cubicBezTo>
                <a:cubicBezTo>
                  <a:pt x="709" y="380"/>
                  <a:pt x="701" y="374"/>
                  <a:pt x="699" y="362"/>
                </a:cubicBezTo>
                <a:cubicBezTo>
                  <a:pt x="694" y="358"/>
                  <a:pt x="689" y="354"/>
                  <a:pt x="684" y="350"/>
                </a:cubicBezTo>
                <a:cubicBezTo>
                  <a:pt x="682" y="350"/>
                  <a:pt x="681" y="350"/>
                  <a:pt x="679" y="350"/>
                </a:cubicBezTo>
                <a:cubicBezTo>
                  <a:pt x="679" y="349"/>
                  <a:pt x="679" y="349"/>
                  <a:pt x="679" y="349"/>
                </a:cubicBezTo>
                <a:cubicBezTo>
                  <a:pt x="679" y="349"/>
                  <a:pt x="680" y="349"/>
                  <a:pt x="680" y="349"/>
                </a:cubicBezTo>
                <a:cubicBezTo>
                  <a:pt x="683" y="345"/>
                  <a:pt x="686" y="342"/>
                  <a:pt x="690" y="339"/>
                </a:cubicBezTo>
                <a:cubicBezTo>
                  <a:pt x="699" y="334"/>
                  <a:pt x="710" y="332"/>
                  <a:pt x="719" y="327"/>
                </a:cubicBezTo>
                <a:cubicBezTo>
                  <a:pt x="723" y="324"/>
                  <a:pt x="725" y="318"/>
                  <a:pt x="733" y="319"/>
                </a:cubicBezTo>
                <a:cubicBezTo>
                  <a:pt x="735" y="320"/>
                  <a:pt x="737" y="322"/>
                  <a:pt x="739" y="323"/>
                </a:cubicBezTo>
                <a:cubicBezTo>
                  <a:pt x="739" y="322"/>
                  <a:pt x="740" y="322"/>
                  <a:pt x="740" y="322"/>
                </a:cubicBezTo>
                <a:cubicBezTo>
                  <a:pt x="738" y="318"/>
                  <a:pt x="738" y="318"/>
                  <a:pt x="738" y="318"/>
                </a:cubicBezTo>
                <a:cubicBezTo>
                  <a:pt x="741" y="318"/>
                  <a:pt x="743" y="317"/>
                  <a:pt x="744" y="315"/>
                </a:cubicBezTo>
                <a:cubicBezTo>
                  <a:pt x="743" y="313"/>
                  <a:pt x="742" y="311"/>
                  <a:pt x="740" y="309"/>
                </a:cubicBezTo>
                <a:cubicBezTo>
                  <a:pt x="737" y="304"/>
                  <a:pt x="732" y="298"/>
                  <a:pt x="733" y="288"/>
                </a:cubicBezTo>
                <a:cubicBezTo>
                  <a:pt x="734" y="287"/>
                  <a:pt x="731" y="285"/>
                  <a:pt x="731" y="285"/>
                </a:cubicBezTo>
                <a:cubicBezTo>
                  <a:pt x="730" y="283"/>
                  <a:pt x="731" y="281"/>
                  <a:pt x="732" y="280"/>
                </a:cubicBezTo>
                <a:cubicBezTo>
                  <a:pt x="732" y="278"/>
                  <a:pt x="731" y="277"/>
                  <a:pt x="729" y="276"/>
                </a:cubicBezTo>
                <a:cubicBezTo>
                  <a:pt x="730" y="275"/>
                  <a:pt x="730" y="274"/>
                  <a:pt x="731" y="273"/>
                </a:cubicBezTo>
                <a:cubicBezTo>
                  <a:pt x="730" y="273"/>
                  <a:pt x="730" y="272"/>
                  <a:pt x="730" y="272"/>
                </a:cubicBezTo>
                <a:cubicBezTo>
                  <a:pt x="732" y="270"/>
                  <a:pt x="733" y="268"/>
                  <a:pt x="735" y="266"/>
                </a:cubicBezTo>
                <a:cubicBezTo>
                  <a:pt x="736" y="263"/>
                  <a:pt x="737" y="261"/>
                  <a:pt x="738" y="258"/>
                </a:cubicBezTo>
                <a:cubicBezTo>
                  <a:pt x="735" y="258"/>
                  <a:pt x="731" y="258"/>
                  <a:pt x="730" y="257"/>
                </a:cubicBezTo>
                <a:cubicBezTo>
                  <a:pt x="730" y="256"/>
                  <a:pt x="730" y="256"/>
                  <a:pt x="730" y="256"/>
                </a:cubicBezTo>
                <a:cubicBezTo>
                  <a:pt x="725" y="255"/>
                  <a:pt x="722" y="251"/>
                  <a:pt x="720" y="247"/>
                </a:cubicBezTo>
                <a:cubicBezTo>
                  <a:pt x="721" y="246"/>
                  <a:pt x="722" y="245"/>
                  <a:pt x="723" y="243"/>
                </a:cubicBezTo>
                <a:cubicBezTo>
                  <a:pt x="723" y="242"/>
                  <a:pt x="724" y="241"/>
                  <a:pt x="725" y="240"/>
                </a:cubicBezTo>
                <a:cubicBezTo>
                  <a:pt x="725" y="239"/>
                  <a:pt x="726" y="239"/>
                  <a:pt x="726" y="238"/>
                </a:cubicBezTo>
                <a:cubicBezTo>
                  <a:pt x="727" y="237"/>
                  <a:pt x="728" y="236"/>
                  <a:pt x="728" y="234"/>
                </a:cubicBezTo>
                <a:cubicBezTo>
                  <a:pt x="729" y="233"/>
                  <a:pt x="729" y="231"/>
                  <a:pt x="731" y="230"/>
                </a:cubicBezTo>
                <a:cubicBezTo>
                  <a:pt x="731" y="229"/>
                  <a:pt x="731" y="228"/>
                  <a:pt x="731" y="227"/>
                </a:cubicBezTo>
                <a:cubicBezTo>
                  <a:pt x="731" y="226"/>
                  <a:pt x="732" y="225"/>
                  <a:pt x="733" y="225"/>
                </a:cubicBezTo>
                <a:cubicBezTo>
                  <a:pt x="733" y="225"/>
                  <a:pt x="733" y="225"/>
                  <a:pt x="733" y="225"/>
                </a:cubicBezTo>
                <a:cubicBezTo>
                  <a:pt x="728" y="219"/>
                  <a:pt x="721" y="216"/>
                  <a:pt x="714" y="213"/>
                </a:cubicBezTo>
                <a:cubicBezTo>
                  <a:pt x="712" y="212"/>
                  <a:pt x="710" y="212"/>
                  <a:pt x="708" y="211"/>
                </a:cubicBezTo>
                <a:cubicBezTo>
                  <a:pt x="708" y="211"/>
                  <a:pt x="708" y="211"/>
                  <a:pt x="708" y="211"/>
                </a:cubicBezTo>
                <a:cubicBezTo>
                  <a:pt x="708" y="211"/>
                  <a:pt x="707" y="210"/>
                  <a:pt x="706" y="210"/>
                </a:cubicBezTo>
                <a:cubicBezTo>
                  <a:pt x="706" y="207"/>
                  <a:pt x="708" y="202"/>
                  <a:pt x="707" y="200"/>
                </a:cubicBezTo>
                <a:cubicBezTo>
                  <a:pt x="705" y="193"/>
                  <a:pt x="703" y="187"/>
                  <a:pt x="701" y="180"/>
                </a:cubicBezTo>
                <a:cubicBezTo>
                  <a:pt x="701" y="180"/>
                  <a:pt x="702" y="179"/>
                  <a:pt x="702" y="179"/>
                </a:cubicBezTo>
                <a:cubicBezTo>
                  <a:pt x="702" y="178"/>
                  <a:pt x="702" y="178"/>
                  <a:pt x="702" y="177"/>
                </a:cubicBezTo>
                <a:cubicBezTo>
                  <a:pt x="703" y="176"/>
                  <a:pt x="704" y="176"/>
                  <a:pt x="705" y="175"/>
                </a:cubicBezTo>
                <a:cubicBezTo>
                  <a:pt x="707" y="168"/>
                  <a:pt x="708" y="160"/>
                  <a:pt x="706" y="153"/>
                </a:cubicBezTo>
                <a:cubicBezTo>
                  <a:pt x="708" y="146"/>
                  <a:pt x="709" y="136"/>
                  <a:pt x="710" y="125"/>
                </a:cubicBezTo>
                <a:cubicBezTo>
                  <a:pt x="705" y="116"/>
                  <a:pt x="703" y="98"/>
                  <a:pt x="708" y="84"/>
                </a:cubicBezTo>
                <a:cubicBezTo>
                  <a:pt x="709" y="80"/>
                  <a:pt x="709" y="75"/>
                  <a:pt x="708" y="71"/>
                </a:cubicBezTo>
                <a:cubicBezTo>
                  <a:pt x="706" y="63"/>
                  <a:pt x="701" y="58"/>
                  <a:pt x="697" y="52"/>
                </a:cubicBezTo>
                <a:cubicBezTo>
                  <a:pt x="681" y="48"/>
                  <a:pt x="681" y="48"/>
                  <a:pt x="681" y="48"/>
                </a:cubicBezTo>
                <a:cubicBezTo>
                  <a:pt x="676" y="47"/>
                  <a:pt x="674" y="42"/>
                  <a:pt x="673" y="39"/>
                </a:cubicBezTo>
                <a:cubicBezTo>
                  <a:pt x="655" y="43"/>
                  <a:pt x="655" y="43"/>
                  <a:pt x="655" y="43"/>
                </a:cubicBezTo>
                <a:cubicBezTo>
                  <a:pt x="655" y="43"/>
                  <a:pt x="655" y="43"/>
                  <a:pt x="655" y="43"/>
                </a:cubicBezTo>
                <a:cubicBezTo>
                  <a:pt x="655" y="44"/>
                  <a:pt x="654" y="44"/>
                  <a:pt x="653" y="45"/>
                </a:cubicBezTo>
                <a:cubicBezTo>
                  <a:pt x="652" y="46"/>
                  <a:pt x="652" y="47"/>
                  <a:pt x="652" y="48"/>
                </a:cubicBezTo>
                <a:cubicBezTo>
                  <a:pt x="647" y="47"/>
                  <a:pt x="647" y="47"/>
                  <a:pt x="647" y="47"/>
                </a:cubicBezTo>
                <a:cubicBezTo>
                  <a:pt x="646" y="48"/>
                  <a:pt x="646" y="49"/>
                  <a:pt x="645" y="49"/>
                </a:cubicBezTo>
                <a:cubicBezTo>
                  <a:pt x="645" y="49"/>
                  <a:pt x="644" y="49"/>
                  <a:pt x="643" y="49"/>
                </a:cubicBezTo>
                <a:cubicBezTo>
                  <a:pt x="642" y="52"/>
                  <a:pt x="641" y="54"/>
                  <a:pt x="640" y="57"/>
                </a:cubicBezTo>
                <a:cubicBezTo>
                  <a:pt x="635" y="55"/>
                  <a:pt x="635" y="55"/>
                  <a:pt x="635" y="55"/>
                </a:cubicBezTo>
                <a:cubicBezTo>
                  <a:pt x="635" y="56"/>
                  <a:pt x="635" y="57"/>
                  <a:pt x="634" y="58"/>
                </a:cubicBezTo>
                <a:cubicBezTo>
                  <a:pt x="632" y="57"/>
                  <a:pt x="628" y="57"/>
                  <a:pt x="625" y="54"/>
                </a:cubicBezTo>
                <a:cubicBezTo>
                  <a:pt x="621" y="50"/>
                  <a:pt x="621" y="50"/>
                  <a:pt x="621" y="50"/>
                </a:cubicBezTo>
                <a:cubicBezTo>
                  <a:pt x="618" y="48"/>
                  <a:pt x="618" y="48"/>
                  <a:pt x="618" y="48"/>
                </a:cubicBezTo>
                <a:cubicBezTo>
                  <a:pt x="618" y="48"/>
                  <a:pt x="619" y="48"/>
                  <a:pt x="620" y="48"/>
                </a:cubicBezTo>
                <a:cubicBezTo>
                  <a:pt x="615" y="43"/>
                  <a:pt x="615" y="43"/>
                  <a:pt x="615" y="43"/>
                </a:cubicBezTo>
                <a:cubicBezTo>
                  <a:pt x="616" y="42"/>
                  <a:pt x="616" y="42"/>
                  <a:pt x="617" y="41"/>
                </a:cubicBezTo>
                <a:cubicBezTo>
                  <a:pt x="617" y="41"/>
                  <a:pt x="617" y="41"/>
                  <a:pt x="617" y="41"/>
                </a:cubicBezTo>
                <a:cubicBezTo>
                  <a:pt x="617" y="40"/>
                  <a:pt x="618" y="38"/>
                  <a:pt x="619" y="37"/>
                </a:cubicBezTo>
                <a:cubicBezTo>
                  <a:pt x="617" y="36"/>
                  <a:pt x="616" y="35"/>
                  <a:pt x="614" y="34"/>
                </a:cubicBezTo>
                <a:cubicBezTo>
                  <a:pt x="614" y="35"/>
                  <a:pt x="614" y="35"/>
                  <a:pt x="614" y="36"/>
                </a:cubicBezTo>
                <a:cubicBezTo>
                  <a:pt x="613" y="38"/>
                  <a:pt x="611" y="36"/>
                  <a:pt x="611" y="35"/>
                </a:cubicBezTo>
                <a:cubicBezTo>
                  <a:pt x="611" y="21"/>
                  <a:pt x="611" y="21"/>
                  <a:pt x="611" y="21"/>
                </a:cubicBezTo>
                <a:cubicBezTo>
                  <a:pt x="611" y="18"/>
                  <a:pt x="606" y="16"/>
                  <a:pt x="606" y="13"/>
                </a:cubicBezTo>
                <a:cubicBezTo>
                  <a:pt x="606" y="9"/>
                  <a:pt x="605" y="4"/>
                  <a:pt x="604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597" y="23"/>
                  <a:pt x="597" y="23"/>
                  <a:pt x="597" y="23"/>
                </a:cubicBezTo>
                <a:cubicBezTo>
                  <a:pt x="597" y="23"/>
                  <a:pt x="595" y="25"/>
                  <a:pt x="594" y="25"/>
                </a:cubicBezTo>
                <a:cubicBezTo>
                  <a:pt x="593" y="25"/>
                  <a:pt x="591" y="24"/>
                  <a:pt x="590" y="24"/>
                </a:cubicBezTo>
                <a:cubicBezTo>
                  <a:pt x="590" y="27"/>
                  <a:pt x="588" y="26"/>
                  <a:pt x="586" y="26"/>
                </a:cubicBezTo>
                <a:cubicBezTo>
                  <a:pt x="584" y="28"/>
                  <a:pt x="582" y="30"/>
                  <a:pt x="579" y="32"/>
                </a:cubicBezTo>
                <a:cubicBezTo>
                  <a:pt x="590" y="37"/>
                  <a:pt x="590" y="37"/>
                  <a:pt x="590" y="37"/>
                </a:cubicBezTo>
                <a:cubicBezTo>
                  <a:pt x="590" y="37"/>
                  <a:pt x="590" y="39"/>
                  <a:pt x="590" y="39"/>
                </a:cubicBezTo>
                <a:cubicBezTo>
                  <a:pt x="585" y="50"/>
                  <a:pt x="585" y="50"/>
                  <a:pt x="585" y="50"/>
                </a:cubicBezTo>
                <a:cubicBezTo>
                  <a:pt x="585" y="50"/>
                  <a:pt x="584" y="50"/>
                  <a:pt x="583" y="50"/>
                </a:cubicBezTo>
                <a:cubicBezTo>
                  <a:pt x="584" y="58"/>
                  <a:pt x="584" y="58"/>
                  <a:pt x="584" y="58"/>
                </a:cubicBezTo>
                <a:cubicBezTo>
                  <a:pt x="584" y="58"/>
                  <a:pt x="583" y="59"/>
                  <a:pt x="583" y="59"/>
                </a:cubicBezTo>
                <a:cubicBezTo>
                  <a:pt x="582" y="58"/>
                  <a:pt x="581" y="58"/>
                  <a:pt x="581" y="58"/>
                </a:cubicBezTo>
                <a:cubicBezTo>
                  <a:pt x="580" y="58"/>
                  <a:pt x="579" y="58"/>
                  <a:pt x="577" y="58"/>
                </a:cubicBezTo>
                <a:cubicBezTo>
                  <a:pt x="578" y="59"/>
                  <a:pt x="578" y="59"/>
                  <a:pt x="578" y="59"/>
                </a:cubicBezTo>
                <a:cubicBezTo>
                  <a:pt x="570" y="59"/>
                  <a:pt x="562" y="60"/>
                  <a:pt x="555" y="59"/>
                </a:cubicBezTo>
                <a:cubicBezTo>
                  <a:pt x="554" y="61"/>
                  <a:pt x="554" y="63"/>
                  <a:pt x="552" y="64"/>
                </a:cubicBezTo>
                <a:cubicBezTo>
                  <a:pt x="551" y="64"/>
                  <a:pt x="551" y="65"/>
                  <a:pt x="550" y="65"/>
                </a:cubicBezTo>
                <a:cubicBezTo>
                  <a:pt x="548" y="64"/>
                  <a:pt x="548" y="64"/>
                  <a:pt x="548" y="64"/>
                </a:cubicBezTo>
                <a:cubicBezTo>
                  <a:pt x="547" y="65"/>
                  <a:pt x="546" y="66"/>
                  <a:pt x="545" y="66"/>
                </a:cubicBezTo>
                <a:cubicBezTo>
                  <a:pt x="542" y="66"/>
                  <a:pt x="540" y="66"/>
                  <a:pt x="538" y="65"/>
                </a:cubicBezTo>
                <a:cubicBezTo>
                  <a:pt x="537" y="65"/>
                  <a:pt x="535" y="62"/>
                  <a:pt x="535" y="62"/>
                </a:cubicBezTo>
                <a:cubicBezTo>
                  <a:pt x="533" y="62"/>
                  <a:pt x="531" y="62"/>
                  <a:pt x="530" y="62"/>
                </a:cubicBezTo>
                <a:cubicBezTo>
                  <a:pt x="526" y="63"/>
                  <a:pt x="522" y="66"/>
                  <a:pt x="518" y="68"/>
                </a:cubicBezTo>
                <a:cubicBezTo>
                  <a:pt x="518" y="67"/>
                  <a:pt x="518" y="67"/>
                  <a:pt x="518" y="66"/>
                </a:cubicBezTo>
                <a:cubicBezTo>
                  <a:pt x="517" y="67"/>
                  <a:pt x="517" y="67"/>
                  <a:pt x="516" y="67"/>
                </a:cubicBezTo>
                <a:cubicBezTo>
                  <a:pt x="516" y="66"/>
                  <a:pt x="515" y="65"/>
                  <a:pt x="514" y="65"/>
                </a:cubicBezTo>
                <a:cubicBezTo>
                  <a:pt x="514" y="67"/>
                  <a:pt x="515" y="68"/>
                  <a:pt x="515" y="71"/>
                </a:cubicBezTo>
                <a:cubicBezTo>
                  <a:pt x="512" y="74"/>
                  <a:pt x="510" y="77"/>
                  <a:pt x="508" y="81"/>
                </a:cubicBezTo>
                <a:cubicBezTo>
                  <a:pt x="507" y="83"/>
                  <a:pt x="505" y="85"/>
                  <a:pt x="505" y="87"/>
                </a:cubicBezTo>
                <a:cubicBezTo>
                  <a:pt x="504" y="92"/>
                  <a:pt x="504" y="96"/>
                  <a:pt x="507" y="98"/>
                </a:cubicBezTo>
                <a:cubicBezTo>
                  <a:pt x="508" y="99"/>
                  <a:pt x="507" y="99"/>
                  <a:pt x="506" y="99"/>
                </a:cubicBezTo>
                <a:cubicBezTo>
                  <a:pt x="505" y="100"/>
                  <a:pt x="505" y="100"/>
                  <a:pt x="504" y="100"/>
                </a:cubicBezTo>
                <a:cubicBezTo>
                  <a:pt x="503" y="100"/>
                  <a:pt x="501" y="100"/>
                  <a:pt x="500" y="100"/>
                </a:cubicBezTo>
                <a:cubicBezTo>
                  <a:pt x="500" y="100"/>
                  <a:pt x="500" y="101"/>
                  <a:pt x="500" y="101"/>
                </a:cubicBezTo>
                <a:cubicBezTo>
                  <a:pt x="494" y="101"/>
                  <a:pt x="488" y="100"/>
                  <a:pt x="482" y="100"/>
                </a:cubicBezTo>
                <a:cubicBezTo>
                  <a:pt x="481" y="101"/>
                  <a:pt x="480" y="101"/>
                  <a:pt x="480" y="102"/>
                </a:cubicBezTo>
                <a:cubicBezTo>
                  <a:pt x="480" y="108"/>
                  <a:pt x="480" y="114"/>
                  <a:pt x="479" y="120"/>
                </a:cubicBezTo>
                <a:cubicBezTo>
                  <a:pt x="475" y="125"/>
                  <a:pt x="470" y="128"/>
                  <a:pt x="464" y="131"/>
                </a:cubicBezTo>
                <a:cubicBezTo>
                  <a:pt x="462" y="136"/>
                  <a:pt x="461" y="142"/>
                  <a:pt x="459" y="147"/>
                </a:cubicBezTo>
                <a:cubicBezTo>
                  <a:pt x="458" y="149"/>
                  <a:pt x="457" y="152"/>
                  <a:pt x="456" y="154"/>
                </a:cubicBezTo>
                <a:cubicBezTo>
                  <a:pt x="453" y="154"/>
                  <a:pt x="452" y="154"/>
                  <a:pt x="450" y="155"/>
                </a:cubicBezTo>
                <a:cubicBezTo>
                  <a:pt x="447" y="156"/>
                  <a:pt x="443" y="156"/>
                  <a:pt x="439" y="157"/>
                </a:cubicBezTo>
                <a:cubicBezTo>
                  <a:pt x="432" y="153"/>
                  <a:pt x="424" y="149"/>
                  <a:pt x="418" y="147"/>
                </a:cubicBezTo>
                <a:cubicBezTo>
                  <a:pt x="412" y="139"/>
                  <a:pt x="413" y="126"/>
                  <a:pt x="417" y="118"/>
                </a:cubicBezTo>
                <a:cubicBezTo>
                  <a:pt x="418" y="118"/>
                  <a:pt x="418" y="117"/>
                  <a:pt x="418" y="117"/>
                </a:cubicBezTo>
                <a:cubicBezTo>
                  <a:pt x="418" y="116"/>
                  <a:pt x="418" y="115"/>
                  <a:pt x="419" y="115"/>
                </a:cubicBezTo>
                <a:cubicBezTo>
                  <a:pt x="423" y="104"/>
                  <a:pt x="417" y="92"/>
                  <a:pt x="412" y="85"/>
                </a:cubicBezTo>
                <a:cubicBezTo>
                  <a:pt x="404" y="82"/>
                  <a:pt x="394" y="80"/>
                  <a:pt x="385" y="81"/>
                </a:cubicBezTo>
                <a:cubicBezTo>
                  <a:pt x="374" y="83"/>
                  <a:pt x="362" y="83"/>
                  <a:pt x="352" y="80"/>
                </a:cubicBezTo>
                <a:cubicBezTo>
                  <a:pt x="350" y="80"/>
                  <a:pt x="349" y="76"/>
                  <a:pt x="347" y="73"/>
                </a:cubicBezTo>
                <a:cubicBezTo>
                  <a:pt x="345" y="74"/>
                  <a:pt x="343" y="75"/>
                  <a:pt x="340" y="76"/>
                </a:cubicBezTo>
                <a:cubicBezTo>
                  <a:pt x="339" y="76"/>
                  <a:pt x="338" y="77"/>
                  <a:pt x="337" y="77"/>
                </a:cubicBezTo>
                <a:cubicBezTo>
                  <a:pt x="333" y="83"/>
                  <a:pt x="330" y="89"/>
                  <a:pt x="328" y="97"/>
                </a:cubicBezTo>
                <a:cubicBezTo>
                  <a:pt x="328" y="97"/>
                  <a:pt x="326" y="99"/>
                  <a:pt x="326" y="99"/>
                </a:cubicBezTo>
                <a:cubicBezTo>
                  <a:pt x="324" y="100"/>
                  <a:pt x="322" y="101"/>
                  <a:pt x="320" y="102"/>
                </a:cubicBezTo>
                <a:cubicBezTo>
                  <a:pt x="320" y="101"/>
                  <a:pt x="320" y="101"/>
                  <a:pt x="320" y="101"/>
                </a:cubicBezTo>
                <a:cubicBezTo>
                  <a:pt x="320" y="102"/>
                  <a:pt x="320" y="102"/>
                  <a:pt x="319" y="102"/>
                </a:cubicBezTo>
                <a:cubicBezTo>
                  <a:pt x="319" y="103"/>
                  <a:pt x="319" y="104"/>
                  <a:pt x="320" y="105"/>
                </a:cubicBezTo>
                <a:cubicBezTo>
                  <a:pt x="318" y="106"/>
                  <a:pt x="317" y="106"/>
                  <a:pt x="315" y="105"/>
                </a:cubicBezTo>
                <a:cubicBezTo>
                  <a:pt x="309" y="104"/>
                  <a:pt x="302" y="102"/>
                  <a:pt x="295" y="102"/>
                </a:cubicBezTo>
                <a:cubicBezTo>
                  <a:pt x="295" y="102"/>
                  <a:pt x="295" y="103"/>
                  <a:pt x="296" y="103"/>
                </a:cubicBezTo>
                <a:cubicBezTo>
                  <a:pt x="293" y="103"/>
                  <a:pt x="293" y="103"/>
                  <a:pt x="293" y="103"/>
                </a:cubicBezTo>
                <a:cubicBezTo>
                  <a:pt x="293" y="102"/>
                  <a:pt x="293" y="102"/>
                  <a:pt x="294" y="101"/>
                </a:cubicBezTo>
                <a:cubicBezTo>
                  <a:pt x="288" y="101"/>
                  <a:pt x="283" y="100"/>
                  <a:pt x="277" y="101"/>
                </a:cubicBezTo>
                <a:cubicBezTo>
                  <a:pt x="275" y="101"/>
                  <a:pt x="273" y="101"/>
                  <a:pt x="271" y="102"/>
                </a:cubicBezTo>
                <a:cubicBezTo>
                  <a:pt x="267" y="103"/>
                  <a:pt x="264" y="105"/>
                  <a:pt x="263" y="109"/>
                </a:cubicBezTo>
                <a:cubicBezTo>
                  <a:pt x="260" y="110"/>
                  <a:pt x="257" y="110"/>
                  <a:pt x="255" y="112"/>
                </a:cubicBezTo>
                <a:cubicBezTo>
                  <a:pt x="244" y="115"/>
                  <a:pt x="244" y="115"/>
                  <a:pt x="244" y="115"/>
                </a:cubicBezTo>
                <a:cubicBezTo>
                  <a:pt x="243" y="116"/>
                  <a:pt x="244" y="117"/>
                  <a:pt x="244" y="117"/>
                </a:cubicBezTo>
                <a:cubicBezTo>
                  <a:pt x="245" y="117"/>
                  <a:pt x="244" y="118"/>
                  <a:pt x="244" y="118"/>
                </a:cubicBezTo>
                <a:cubicBezTo>
                  <a:pt x="244" y="119"/>
                  <a:pt x="243" y="119"/>
                  <a:pt x="243" y="119"/>
                </a:cubicBezTo>
                <a:cubicBezTo>
                  <a:pt x="242" y="121"/>
                  <a:pt x="242" y="123"/>
                  <a:pt x="242" y="124"/>
                </a:cubicBezTo>
                <a:cubicBezTo>
                  <a:pt x="240" y="123"/>
                  <a:pt x="240" y="124"/>
                  <a:pt x="239" y="125"/>
                </a:cubicBezTo>
                <a:cubicBezTo>
                  <a:pt x="238" y="125"/>
                  <a:pt x="237" y="124"/>
                  <a:pt x="237" y="125"/>
                </a:cubicBezTo>
                <a:cubicBezTo>
                  <a:pt x="237" y="126"/>
                  <a:pt x="236" y="126"/>
                  <a:pt x="235" y="127"/>
                </a:cubicBezTo>
                <a:cubicBezTo>
                  <a:pt x="235" y="128"/>
                  <a:pt x="234" y="129"/>
                  <a:pt x="235" y="130"/>
                </a:cubicBezTo>
                <a:cubicBezTo>
                  <a:pt x="236" y="132"/>
                  <a:pt x="238" y="133"/>
                  <a:pt x="239" y="135"/>
                </a:cubicBezTo>
                <a:cubicBezTo>
                  <a:pt x="240" y="135"/>
                  <a:pt x="240" y="135"/>
                  <a:pt x="241" y="136"/>
                </a:cubicBezTo>
                <a:cubicBezTo>
                  <a:pt x="241" y="136"/>
                  <a:pt x="242" y="137"/>
                  <a:pt x="242" y="137"/>
                </a:cubicBezTo>
                <a:cubicBezTo>
                  <a:pt x="243" y="138"/>
                  <a:pt x="243" y="140"/>
                  <a:pt x="243" y="141"/>
                </a:cubicBezTo>
                <a:cubicBezTo>
                  <a:pt x="244" y="142"/>
                  <a:pt x="245" y="142"/>
                  <a:pt x="245" y="143"/>
                </a:cubicBezTo>
                <a:cubicBezTo>
                  <a:pt x="246" y="143"/>
                  <a:pt x="247" y="144"/>
                  <a:pt x="248" y="144"/>
                </a:cubicBezTo>
                <a:cubicBezTo>
                  <a:pt x="246" y="145"/>
                  <a:pt x="244" y="145"/>
                  <a:pt x="243" y="146"/>
                </a:cubicBezTo>
                <a:cubicBezTo>
                  <a:pt x="240" y="146"/>
                  <a:pt x="238" y="147"/>
                  <a:pt x="237" y="149"/>
                </a:cubicBezTo>
                <a:cubicBezTo>
                  <a:pt x="238" y="150"/>
                  <a:pt x="238" y="151"/>
                  <a:pt x="238" y="151"/>
                </a:cubicBezTo>
                <a:cubicBezTo>
                  <a:pt x="238" y="152"/>
                  <a:pt x="239" y="153"/>
                  <a:pt x="239" y="154"/>
                </a:cubicBezTo>
                <a:cubicBezTo>
                  <a:pt x="239" y="154"/>
                  <a:pt x="240" y="154"/>
                  <a:pt x="241" y="154"/>
                </a:cubicBezTo>
                <a:cubicBezTo>
                  <a:pt x="240" y="160"/>
                  <a:pt x="240" y="160"/>
                  <a:pt x="240" y="160"/>
                </a:cubicBezTo>
                <a:cubicBezTo>
                  <a:pt x="240" y="161"/>
                  <a:pt x="240" y="162"/>
                  <a:pt x="240" y="162"/>
                </a:cubicBezTo>
                <a:cubicBezTo>
                  <a:pt x="241" y="164"/>
                  <a:pt x="241" y="166"/>
                  <a:pt x="242" y="168"/>
                </a:cubicBezTo>
                <a:cubicBezTo>
                  <a:pt x="242" y="168"/>
                  <a:pt x="242" y="168"/>
                  <a:pt x="242" y="168"/>
                </a:cubicBezTo>
                <a:cubicBezTo>
                  <a:pt x="242" y="169"/>
                  <a:pt x="242" y="171"/>
                  <a:pt x="243" y="172"/>
                </a:cubicBezTo>
                <a:cubicBezTo>
                  <a:pt x="242" y="173"/>
                  <a:pt x="242" y="173"/>
                  <a:pt x="241" y="173"/>
                </a:cubicBezTo>
                <a:cubicBezTo>
                  <a:pt x="243" y="175"/>
                  <a:pt x="246" y="179"/>
                  <a:pt x="247" y="183"/>
                </a:cubicBezTo>
                <a:cubicBezTo>
                  <a:pt x="248" y="185"/>
                  <a:pt x="249" y="186"/>
                  <a:pt x="250" y="189"/>
                </a:cubicBezTo>
                <a:cubicBezTo>
                  <a:pt x="249" y="193"/>
                  <a:pt x="249" y="193"/>
                  <a:pt x="249" y="193"/>
                </a:cubicBezTo>
                <a:cubicBezTo>
                  <a:pt x="248" y="195"/>
                  <a:pt x="245" y="196"/>
                  <a:pt x="242" y="197"/>
                </a:cubicBezTo>
                <a:cubicBezTo>
                  <a:pt x="240" y="197"/>
                  <a:pt x="238" y="196"/>
                  <a:pt x="235" y="196"/>
                </a:cubicBezTo>
                <a:cubicBezTo>
                  <a:pt x="235" y="196"/>
                  <a:pt x="234" y="195"/>
                  <a:pt x="233" y="194"/>
                </a:cubicBezTo>
                <a:cubicBezTo>
                  <a:pt x="229" y="182"/>
                  <a:pt x="229" y="182"/>
                  <a:pt x="229" y="182"/>
                </a:cubicBezTo>
                <a:cubicBezTo>
                  <a:pt x="228" y="179"/>
                  <a:pt x="227" y="176"/>
                  <a:pt x="225" y="175"/>
                </a:cubicBezTo>
                <a:cubicBezTo>
                  <a:pt x="223" y="175"/>
                  <a:pt x="221" y="174"/>
                  <a:pt x="219" y="173"/>
                </a:cubicBezTo>
                <a:cubicBezTo>
                  <a:pt x="218" y="175"/>
                  <a:pt x="217" y="177"/>
                  <a:pt x="217" y="178"/>
                </a:cubicBezTo>
                <a:cubicBezTo>
                  <a:pt x="214" y="177"/>
                  <a:pt x="214" y="177"/>
                  <a:pt x="214" y="177"/>
                </a:cubicBezTo>
                <a:cubicBezTo>
                  <a:pt x="212" y="179"/>
                  <a:pt x="209" y="181"/>
                  <a:pt x="207" y="182"/>
                </a:cubicBezTo>
                <a:cubicBezTo>
                  <a:pt x="205" y="186"/>
                  <a:pt x="203" y="190"/>
                  <a:pt x="199" y="192"/>
                </a:cubicBezTo>
                <a:cubicBezTo>
                  <a:pt x="195" y="193"/>
                  <a:pt x="191" y="192"/>
                  <a:pt x="189" y="189"/>
                </a:cubicBezTo>
                <a:cubicBezTo>
                  <a:pt x="189" y="186"/>
                  <a:pt x="190" y="184"/>
                  <a:pt x="190" y="182"/>
                </a:cubicBezTo>
                <a:cubicBezTo>
                  <a:pt x="193" y="174"/>
                  <a:pt x="196" y="167"/>
                  <a:pt x="199" y="159"/>
                </a:cubicBezTo>
                <a:cubicBezTo>
                  <a:pt x="201" y="150"/>
                  <a:pt x="198" y="141"/>
                  <a:pt x="194" y="134"/>
                </a:cubicBezTo>
                <a:cubicBezTo>
                  <a:pt x="193" y="132"/>
                  <a:pt x="192" y="131"/>
                  <a:pt x="190" y="130"/>
                </a:cubicBezTo>
                <a:cubicBezTo>
                  <a:pt x="187" y="128"/>
                  <a:pt x="184" y="128"/>
                  <a:pt x="181" y="127"/>
                </a:cubicBezTo>
                <a:cubicBezTo>
                  <a:pt x="170" y="125"/>
                  <a:pt x="162" y="128"/>
                  <a:pt x="155" y="133"/>
                </a:cubicBezTo>
                <a:cubicBezTo>
                  <a:pt x="149" y="140"/>
                  <a:pt x="145" y="150"/>
                  <a:pt x="141" y="160"/>
                </a:cubicBezTo>
                <a:cubicBezTo>
                  <a:pt x="139" y="164"/>
                  <a:pt x="137" y="168"/>
                  <a:pt x="137" y="173"/>
                </a:cubicBezTo>
                <a:cubicBezTo>
                  <a:pt x="137" y="174"/>
                  <a:pt x="138" y="175"/>
                  <a:pt x="138" y="175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35" y="179"/>
                  <a:pt x="134" y="184"/>
                  <a:pt x="133" y="189"/>
                </a:cubicBezTo>
                <a:cubicBezTo>
                  <a:pt x="132" y="189"/>
                  <a:pt x="131" y="189"/>
                  <a:pt x="130" y="189"/>
                </a:cubicBezTo>
                <a:cubicBezTo>
                  <a:pt x="129" y="191"/>
                  <a:pt x="128" y="193"/>
                  <a:pt x="127" y="195"/>
                </a:cubicBezTo>
                <a:cubicBezTo>
                  <a:pt x="117" y="196"/>
                  <a:pt x="117" y="196"/>
                  <a:pt x="117" y="196"/>
                </a:cubicBezTo>
                <a:cubicBezTo>
                  <a:pt x="106" y="207"/>
                  <a:pt x="106" y="207"/>
                  <a:pt x="106" y="207"/>
                </a:cubicBezTo>
                <a:cubicBezTo>
                  <a:pt x="106" y="207"/>
                  <a:pt x="105" y="207"/>
                  <a:pt x="104" y="207"/>
                </a:cubicBezTo>
                <a:cubicBezTo>
                  <a:pt x="97" y="207"/>
                  <a:pt x="97" y="207"/>
                  <a:pt x="97" y="207"/>
                </a:cubicBezTo>
                <a:cubicBezTo>
                  <a:pt x="94" y="206"/>
                  <a:pt x="90" y="205"/>
                  <a:pt x="87" y="203"/>
                </a:cubicBezTo>
                <a:cubicBezTo>
                  <a:pt x="86" y="199"/>
                  <a:pt x="84" y="195"/>
                  <a:pt x="82" y="191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6" y="181"/>
                  <a:pt x="74" y="178"/>
                  <a:pt x="72" y="176"/>
                </a:cubicBezTo>
                <a:cubicBezTo>
                  <a:pt x="71" y="172"/>
                  <a:pt x="68" y="169"/>
                  <a:pt x="66" y="165"/>
                </a:cubicBezTo>
                <a:cubicBezTo>
                  <a:pt x="65" y="164"/>
                  <a:pt x="64" y="163"/>
                  <a:pt x="64" y="161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52" y="160"/>
                  <a:pt x="52" y="160"/>
                  <a:pt x="52" y="160"/>
                </a:cubicBezTo>
                <a:cubicBezTo>
                  <a:pt x="47" y="157"/>
                  <a:pt x="41" y="154"/>
                  <a:pt x="35" y="152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3" y="149"/>
                  <a:pt x="31" y="155"/>
                  <a:pt x="29" y="154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2" y="159"/>
                  <a:pt x="34" y="159"/>
                  <a:pt x="37" y="159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1" y="159"/>
                  <a:pt x="41" y="160"/>
                  <a:pt x="41" y="161"/>
                </a:cubicBezTo>
                <a:cubicBezTo>
                  <a:pt x="39" y="164"/>
                  <a:pt x="39" y="164"/>
                  <a:pt x="39" y="164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25" y="173"/>
                  <a:pt x="25" y="175"/>
                  <a:pt x="25" y="178"/>
                </a:cubicBezTo>
                <a:cubicBezTo>
                  <a:pt x="24" y="180"/>
                  <a:pt x="22" y="182"/>
                  <a:pt x="21" y="184"/>
                </a:cubicBezTo>
                <a:cubicBezTo>
                  <a:pt x="21" y="185"/>
                  <a:pt x="21" y="186"/>
                  <a:pt x="22" y="186"/>
                </a:cubicBezTo>
                <a:cubicBezTo>
                  <a:pt x="24" y="188"/>
                  <a:pt x="26" y="190"/>
                  <a:pt x="28" y="192"/>
                </a:cubicBezTo>
                <a:cubicBezTo>
                  <a:pt x="30" y="194"/>
                  <a:pt x="32" y="196"/>
                  <a:pt x="32" y="200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206"/>
                  <a:pt x="31" y="208"/>
                  <a:pt x="31" y="210"/>
                </a:cubicBezTo>
                <a:cubicBezTo>
                  <a:pt x="29" y="214"/>
                  <a:pt x="28" y="218"/>
                  <a:pt x="26" y="223"/>
                </a:cubicBezTo>
                <a:cubicBezTo>
                  <a:pt x="26" y="225"/>
                  <a:pt x="25" y="228"/>
                  <a:pt x="24" y="230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25" y="245"/>
                  <a:pt x="28" y="251"/>
                  <a:pt x="29" y="259"/>
                </a:cubicBezTo>
                <a:cubicBezTo>
                  <a:pt x="31" y="263"/>
                  <a:pt x="33" y="269"/>
                  <a:pt x="34" y="274"/>
                </a:cubicBezTo>
                <a:cubicBezTo>
                  <a:pt x="35" y="278"/>
                  <a:pt x="37" y="283"/>
                  <a:pt x="39" y="286"/>
                </a:cubicBezTo>
                <a:cubicBezTo>
                  <a:pt x="39" y="291"/>
                  <a:pt x="39" y="291"/>
                  <a:pt x="39" y="291"/>
                </a:cubicBezTo>
                <a:cubicBezTo>
                  <a:pt x="40" y="294"/>
                  <a:pt x="40" y="296"/>
                  <a:pt x="41" y="299"/>
                </a:cubicBezTo>
                <a:cubicBezTo>
                  <a:pt x="41" y="301"/>
                  <a:pt x="40" y="302"/>
                  <a:pt x="39" y="304"/>
                </a:cubicBezTo>
                <a:cubicBezTo>
                  <a:pt x="39" y="305"/>
                  <a:pt x="40" y="305"/>
                  <a:pt x="40" y="306"/>
                </a:cubicBezTo>
                <a:cubicBezTo>
                  <a:pt x="40" y="306"/>
                  <a:pt x="41" y="307"/>
                  <a:pt x="41" y="307"/>
                </a:cubicBezTo>
                <a:cubicBezTo>
                  <a:pt x="42" y="308"/>
                  <a:pt x="43" y="308"/>
                  <a:pt x="43" y="308"/>
                </a:cubicBezTo>
                <a:cubicBezTo>
                  <a:pt x="43" y="316"/>
                  <a:pt x="43" y="316"/>
                  <a:pt x="43" y="316"/>
                </a:cubicBezTo>
                <a:cubicBezTo>
                  <a:pt x="43" y="316"/>
                  <a:pt x="43" y="318"/>
                  <a:pt x="42" y="319"/>
                </a:cubicBezTo>
                <a:cubicBezTo>
                  <a:pt x="42" y="319"/>
                  <a:pt x="41" y="320"/>
                  <a:pt x="41" y="320"/>
                </a:cubicBezTo>
                <a:cubicBezTo>
                  <a:pt x="40" y="321"/>
                  <a:pt x="40" y="321"/>
                  <a:pt x="40" y="321"/>
                </a:cubicBezTo>
                <a:cubicBezTo>
                  <a:pt x="40" y="321"/>
                  <a:pt x="41" y="321"/>
                  <a:pt x="41" y="321"/>
                </a:cubicBezTo>
                <a:cubicBezTo>
                  <a:pt x="55" y="331"/>
                  <a:pt x="55" y="331"/>
                  <a:pt x="55" y="331"/>
                </a:cubicBezTo>
                <a:cubicBezTo>
                  <a:pt x="59" y="330"/>
                  <a:pt x="64" y="330"/>
                  <a:pt x="69" y="330"/>
                </a:cubicBezTo>
                <a:cubicBezTo>
                  <a:pt x="69" y="330"/>
                  <a:pt x="69" y="331"/>
                  <a:pt x="69" y="331"/>
                </a:cubicBezTo>
                <a:cubicBezTo>
                  <a:pt x="71" y="331"/>
                  <a:pt x="72" y="331"/>
                  <a:pt x="74" y="331"/>
                </a:cubicBezTo>
                <a:cubicBezTo>
                  <a:pt x="74" y="332"/>
                  <a:pt x="74" y="335"/>
                  <a:pt x="73" y="336"/>
                </a:cubicBezTo>
                <a:cubicBezTo>
                  <a:pt x="72" y="338"/>
                  <a:pt x="73" y="340"/>
                  <a:pt x="75" y="341"/>
                </a:cubicBezTo>
                <a:cubicBezTo>
                  <a:pt x="77" y="341"/>
                  <a:pt x="78" y="345"/>
                  <a:pt x="79" y="346"/>
                </a:cubicBezTo>
                <a:cubicBezTo>
                  <a:pt x="83" y="349"/>
                  <a:pt x="86" y="352"/>
                  <a:pt x="89" y="356"/>
                </a:cubicBezTo>
                <a:cubicBezTo>
                  <a:pt x="90" y="357"/>
                  <a:pt x="87" y="356"/>
                  <a:pt x="85" y="357"/>
                </a:cubicBezTo>
                <a:cubicBezTo>
                  <a:pt x="65" y="367"/>
                  <a:pt x="65" y="367"/>
                  <a:pt x="65" y="367"/>
                </a:cubicBezTo>
                <a:cubicBezTo>
                  <a:pt x="64" y="367"/>
                  <a:pt x="64" y="369"/>
                  <a:pt x="65" y="370"/>
                </a:cubicBezTo>
                <a:cubicBezTo>
                  <a:pt x="89" y="363"/>
                  <a:pt x="89" y="363"/>
                  <a:pt x="89" y="363"/>
                </a:cubicBezTo>
                <a:cubicBezTo>
                  <a:pt x="89" y="363"/>
                  <a:pt x="89" y="364"/>
                  <a:pt x="89" y="364"/>
                </a:cubicBezTo>
                <a:cubicBezTo>
                  <a:pt x="93" y="363"/>
                  <a:pt x="93" y="363"/>
                  <a:pt x="93" y="363"/>
                </a:cubicBezTo>
                <a:cubicBezTo>
                  <a:pt x="93" y="369"/>
                  <a:pt x="95" y="373"/>
                  <a:pt x="98" y="377"/>
                </a:cubicBezTo>
                <a:cubicBezTo>
                  <a:pt x="100" y="390"/>
                  <a:pt x="106" y="402"/>
                  <a:pt x="114" y="411"/>
                </a:cubicBezTo>
                <a:cubicBezTo>
                  <a:pt x="115" y="412"/>
                  <a:pt x="116" y="413"/>
                  <a:pt x="117" y="414"/>
                </a:cubicBezTo>
                <a:cubicBezTo>
                  <a:pt x="119" y="414"/>
                  <a:pt x="121" y="414"/>
                  <a:pt x="124" y="414"/>
                </a:cubicBezTo>
                <a:cubicBezTo>
                  <a:pt x="124" y="414"/>
                  <a:pt x="124" y="414"/>
                  <a:pt x="124" y="415"/>
                </a:cubicBezTo>
                <a:cubicBezTo>
                  <a:pt x="125" y="415"/>
                  <a:pt x="127" y="415"/>
                  <a:pt x="128" y="415"/>
                </a:cubicBezTo>
                <a:cubicBezTo>
                  <a:pt x="130" y="425"/>
                  <a:pt x="134" y="433"/>
                  <a:pt x="133" y="445"/>
                </a:cubicBezTo>
                <a:cubicBezTo>
                  <a:pt x="133" y="446"/>
                  <a:pt x="131" y="446"/>
                  <a:pt x="130" y="447"/>
                </a:cubicBezTo>
                <a:cubicBezTo>
                  <a:pt x="127" y="448"/>
                  <a:pt x="128" y="453"/>
                  <a:pt x="128" y="456"/>
                </a:cubicBezTo>
                <a:cubicBezTo>
                  <a:pt x="126" y="457"/>
                  <a:pt x="123" y="455"/>
                  <a:pt x="123" y="458"/>
                </a:cubicBezTo>
                <a:cubicBezTo>
                  <a:pt x="122" y="463"/>
                  <a:pt x="120" y="466"/>
                  <a:pt x="118" y="469"/>
                </a:cubicBezTo>
                <a:cubicBezTo>
                  <a:pt x="113" y="473"/>
                  <a:pt x="109" y="477"/>
                  <a:pt x="105" y="481"/>
                </a:cubicBezTo>
                <a:cubicBezTo>
                  <a:pt x="106" y="493"/>
                  <a:pt x="106" y="493"/>
                  <a:pt x="106" y="493"/>
                </a:cubicBezTo>
                <a:cubicBezTo>
                  <a:pt x="106" y="494"/>
                  <a:pt x="104" y="496"/>
                  <a:pt x="102" y="497"/>
                </a:cubicBezTo>
                <a:cubicBezTo>
                  <a:pt x="95" y="501"/>
                  <a:pt x="89" y="506"/>
                  <a:pt x="83" y="513"/>
                </a:cubicBezTo>
                <a:cubicBezTo>
                  <a:pt x="80" y="520"/>
                  <a:pt x="76" y="528"/>
                  <a:pt x="69" y="531"/>
                </a:cubicBezTo>
                <a:cubicBezTo>
                  <a:pt x="60" y="533"/>
                  <a:pt x="55" y="538"/>
                  <a:pt x="48" y="541"/>
                </a:cubicBezTo>
                <a:cubicBezTo>
                  <a:pt x="46" y="542"/>
                  <a:pt x="44" y="544"/>
                  <a:pt x="42" y="547"/>
                </a:cubicBezTo>
                <a:cubicBezTo>
                  <a:pt x="42" y="547"/>
                  <a:pt x="42" y="548"/>
                  <a:pt x="42" y="548"/>
                </a:cubicBezTo>
                <a:cubicBezTo>
                  <a:pt x="48" y="550"/>
                  <a:pt x="48" y="550"/>
                  <a:pt x="48" y="550"/>
                </a:cubicBezTo>
                <a:cubicBezTo>
                  <a:pt x="49" y="550"/>
                  <a:pt x="50" y="551"/>
                  <a:pt x="50" y="551"/>
                </a:cubicBezTo>
                <a:cubicBezTo>
                  <a:pt x="52" y="552"/>
                  <a:pt x="54" y="552"/>
                  <a:pt x="54" y="554"/>
                </a:cubicBezTo>
                <a:cubicBezTo>
                  <a:pt x="63" y="577"/>
                  <a:pt x="63" y="577"/>
                  <a:pt x="63" y="577"/>
                </a:cubicBezTo>
                <a:cubicBezTo>
                  <a:pt x="64" y="581"/>
                  <a:pt x="69" y="583"/>
                  <a:pt x="73" y="585"/>
                </a:cubicBezTo>
                <a:cubicBezTo>
                  <a:pt x="71" y="594"/>
                  <a:pt x="69" y="602"/>
                  <a:pt x="68" y="611"/>
                </a:cubicBezTo>
                <a:cubicBezTo>
                  <a:pt x="68" y="615"/>
                  <a:pt x="66" y="618"/>
                  <a:pt x="64" y="621"/>
                </a:cubicBezTo>
                <a:cubicBezTo>
                  <a:pt x="63" y="623"/>
                  <a:pt x="60" y="624"/>
                  <a:pt x="57" y="626"/>
                </a:cubicBezTo>
                <a:cubicBezTo>
                  <a:pt x="56" y="626"/>
                  <a:pt x="56" y="632"/>
                  <a:pt x="56" y="632"/>
                </a:cubicBezTo>
                <a:cubicBezTo>
                  <a:pt x="64" y="640"/>
                  <a:pt x="64" y="640"/>
                  <a:pt x="64" y="640"/>
                </a:cubicBezTo>
                <a:cubicBezTo>
                  <a:pt x="62" y="644"/>
                  <a:pt x="63" y="649"/>
                  <a:pt x="65" y="653"/>
                </a:cubicBezTo>
                <a:cubicBezTo>
                  <a:pt x="68" y="661"/>
                  <a:pt x="73" y="669"/>
                  <a:pt x="78" y="675"/>
                </a:cubicBezTo>
                <a:cubicBezTo>
                  <a:pt x="80" y="677"/>
                  <a:pt x="80" y="680"/>
                  <a:pt x="81" y="682"/>
                </a:cubicBezTo>
                <a:cubicBezTo>
                  <a:pt x="81" y="684"/>
                  <a:pt x="84" y="684"/>
                  <a:pt x="85" y="686"/>
                </a:cubicBezTo>
                <a:cubicBezTo>
                  <a:pt x="90" y="699"/>
                  <a:pt x="87" y="717"/>
                  <a:pt x="81" y="727"/>
                </a:cubicBezTo>
                <a:cubicBezTo>
                  <a:pt x="81" y="728"/>
                  <a:pt x="80" y="728"/>
                  <a:pt x="80" y="729"/>
                </a:cubicBezTo>
                <a:cubicBezTo>
                  <a:pt x="84" y="731"/>
                  <a:pt x="89" y="730"/>
                  <a:pt x="93" y="729"/>
                </a:cubicBezTo>
                <a:cubicBezTo>
                  <a:pt x="99" y="729"/>
                  <a:pt x="103" y="725"/>
                  <a:pt x="108" y="723"/>
                </a:cubicBezTo>
                <a:cubicBezTo>
                  <a:pt x="109" y="723"/>
                  <a:pt x="109" y="722"/>
                  <a:pt x="110" y="722"/>
                </a:cubicBezTo>
                <a:cubicBezTo>
                  <a:pt x="111" y="724"/>
                  <a:pt x="112" y="726"/>
                  <a:pt x="114" y="727"/>
                </a:cubicBezTo>
                <a:cubicBezTo>
                  <a:pt x="115" y="727"/>
                  <a:pt x="115" y="727"/>
                  <a:pt x="116" y="728"/>
                </a:cubicBezTo>
                <a:cubicBezTo>
                  <a:pt x="118" y="729"/>
                  <a:pt x="120" y="729"/>
                  <a:pt x="121" y="730"/>
                </a:cubicBezTo>
                <a:cubicBezTo>
                  <a:pt x="119" y="747"/>
                  <a:pt x="119" y="747"/>
                  <a:pt x="119" y="747"/>
                </a:cubicBezTo>
                <a:cubicBezTo>
                  <a:pt x="119" y="751"/>
                  <a:pt x="119" y="753"/>
                  <a:pt x="119" y="756"/>
                </a:cubicBezTo>
                <a:cubicBezTo>
                  <a:pt x="120" y="756"/>
                  <a:pt x="120" y="756"/>
                  <a:pt x="120" y="756"/>
                </a:cubicBezTo>
                <a:cubicBezTo>
                  <a:pt x="122" y="760"/>
                  <a:pt x="125" y="764"/>
                  <a:pt x="127" y="768"/>
                </a:cubicBezTo>
                <a:cubicBezTo>
                  <a:pt x="123" y="772"/>
                  <a:pt x="123" y="772"/>
                  <a:pt x="123" y="772"/>
                </a:cubicBezTo>
                <a:cubicBezTo>
                  <a:pt x="124" y="772"/>
                  <a:pt x="124" y="773"/>
                  <a:pt x="125" y="773"/>
                </a:cubicBezTo>
                <a:cubicBezTo>
                  <a:pt x="125" y="773"/>
                  <a:pt x="125" y="774"/>
                  <a:pt x="125" y="774"/>
                </a:cubicBezTo>
                <a:cubicBezTo>
                  <a:pt x="127" y="775"/>
                  <a:pt x="129" y="776"/>
                  <a:pt x="129" y="776"/>
                </a:cubicBezTo>
                <a:cubicBezTo>
                  <a:pt x="129" y="780"/>
                  <a:pt x="129" y="783"/>
                  <a:pt x="130" y="786"/>
                </a:cubicBezTo>
                <a:cubicBezTo>
                  <a:pt x="130" y="788"/>
                  <a:pt x="133" y="789"/>
                  <a:pt x="135" y="790"/>
                </a:cubicBezTo>
                <a:cubicBezTo>
                  <a:pt x="136" y="791"/>
                  <a:pt x="137" y="792"/>
                  <a:pt x="138" y="793"/>
                </a:cubicBezTo>
                <a:cubicBezTo>
                  <a:pt x="139" y="795"/>
                  <a:pt x="140" y="797"/>
                  <a:pt x="143" y="797"/>
                </a:cubicBezTo>
                <a:cubicBezTo>
                  <a:pt x="143" y="797"/>
                  <a:pt x="144" y="797"/>
                  <a:pt x="144" y="797"/>
                </a:cubicBezTo>
                <a:cubicBezTo>
                  <a:pt x="145" y="797"/>
                  <a:pt x="146" y="796"/>
                  <a:pt x="147" y="796"/>
                </a:cubicBezTo>
                <a:cubicBezTo>
                  <a:pt x="152" y="810"/>
                  <a:pt x="152" y="810"/>
                  <a:pt x="152" y="810"/>
                </a:cubicBezTo>
                <a:cubicBezTo>
                  <a:pt x="153" y="812"/>
                  <a:pt x="153" y="813"/>
                  <a:pt x="154" y="814"/>
                </a:cubicBezTo>
                <a:cubicBezTo>
                  <a:pt x="157" y="824"/>
                  <a:pt x="160" y="834"/>
                  <a:pt x="164" y="844"/>
                </a:cubicBezTo>
                <a:cubicBezTo>
                  <a:pt x="164" y="866"/>
                  <a:pt x="164" y="866"/>
                  <a:pt x="164" y="866"/>
                </a:cubicBezTo>
                <a:cubicBezTo>
                  <a:pt x="162" y="874"/>
                  <a:pt x="162" y="883"/>
                  <a:pt x="161" y="891"/>
                </a:cubicBezTo>
                <a:cubicBezTo>
                  <a:pt x="160" y="912"/>
                  <a:pt x="160" y="912"/>
                  <a:pt x="160" y="912"/>
                </a:cubicBezTo>
                <a:cubicBezTo>
                  <a:pt x="158" y="910"/>
                  <a:pt x="154" y="911"/>
                  <a:pt x="153" y="914"/>
                </a:cubicBezTo>
                <a:cubicBezTo>
                  <a:pt x="151" y="924"/>
                  <a:pt x="152" y="936"/>
                  <a:pt x="152" y="946"/>
                </a:cubicBezTo>
                <a:cubicBezTo>
                  <a:pt x="151" y="954"/>
                  <a:pt x="151" y="954"/>
                  <a:pt x="151" y="954"/>
                </a:cubicBezTo>
                <a:cubicBezTo>
                  <a:pt x="147" y="960"/>
                  <a:pt x="139" y="963"/>
                  <a:pt x="133" y="965"/>
                </a:cubicBezTo>
                <a:cubicBezTo>
                  <a:pt x="131" y="968"/>
                  <a:pt x="131" y="971"/>
                  <a:pt x="132" y="974"/>
                </a:cubicBezTo>
                <a:cubicBezTo>
                  <a:pt x="135" y="976"/>
                  <a:pt x="138" y="979"/>
                  <a:pt x="140" y="982"/>
                </a:cubicBezTo>
                <a:cubicBezTo>
                  <a:pt x="145" y="986"/>
                  <a:pt x="149" y="993"/>
                  <a:pt x="152" y="999"/>
                </a:cubicBezTo>
                <a:cubicBezTo>
                  <a:pt x="151" y="1002"/>
                  <a:pt x="151" y="1004"/>
                  <a:pt x="151" y="1007"/>
                </a:cubicBezTo>
                <a:cubicBezTo>
                  <a:pt x="150" y="1017"/>
                  <a:pt x="152" y="1029"/>
                  <a:pt x="150" y="1037"/>
                </a:cubicBezTo>
                <a:cubicBezTo>
                  <a:pt x="149" y="1043"/>
                  <a:pt x="148" y="1048"/>
                  <a:pt x="146" y="1052"/>
                </a:cubicBezTo>
                <a:cubicBezTo>
                  <a:pt x="140" y="1060"/>
                  <a:pt x="135" y="1067"/>
                  <a:pt x="124" y="1070"/>
                </a:cubicBezTo>
                <a:cubicBezTo>
                  <a:pt x="123" y="1070"/>
                  <a:pt x="121" y="1070"/>
                  <a:pt x="121" y="1070"/>
                </a:cubicBezTo>
                <a:cubicBezTo>
                  <a:pt x="121" y="1070"/>
                  <a:pt x="121" y="1071"/>
                  <a:pt x="120" y="1071"/>
                </a:cubicBezTo>
                <a:cubicBezTo>
                  <a:pt x="110" y="1079"/>
                  <a:pt x="110" y="1079"/>
                  <a:pt x="110" y="1079"/>
                </a:cubicBezTo>
                <a:cubicBezTo>
                  <a:pt x="108" y="1081"/>
                  <a:pt x="112" y="1082"/>
                  <a:pt x="112" y="1083"/>
                </a:cubicBezTo>
                <a:cubicBezTo>
                  <a:pt x="113" y="1085"/>
                  <a:pt x="110" y="1086"/>
                  <a:pt x="111" y="1088"/>
                </a:cubicBezTo>
                <a:cubicBezTo>
                  <a:pt x="111" y="1094"/>
                  <a:pt x="111" y="1101"/>
                  <a:pt x="109" y="1106"/>
                </a:cubicBezTo>
                <a:cubicBezTo>
                  <a:pt x="105" y="1111"/>
                  <a:pt x="101" y="1116"/>
                  <a:pt x="95" y="1118"/>
                </a:cubicBezTo>
                <a:cubicBezTo>
                  <a:pt x="91" y="1125"/>
                  <a:pt x="87" y="1130"/>
                  <a:pt x="81" y="1135"/>
                </a:cubicBezTo>
                <a:cubicBezTo>
                  <a:pt x="81" y="1136"/>
                  <a:pt x="77" y="1138"/>
                  <a:pt x="76" y="1138"/>
                </a:cubicBezTo>
                <a:cubicBezTo>
                  <a:pt x="72" y="1138"/>
                  <a:pt x="69" y="1137"/>
                  <a:pt x="65" y="1137"/>
                </a:cubicBezTo>
                <a:cubicBezTo>
                  <a:pt x="52" y="1153"/>
                  <a:pt x="52" y="1153"/>
                  <a:pt x="52" y="1153"/>
                </a:cubicBezTo>
                <a:cubicBezTo>
                  <a:pt x="51" y="1177"/>
                  <a:pt x="51" y="1177"/>
                  <a:pt x="51" y="1177"/>
                </a:cubicBezTo>
                <a:cubicBezTo>
                  <a:pt x="51" y="1179"/>
                  <a:pt x="51" y="1183"/>
                  <a:pt x="51" y="1183"/>
                </a:cubicBezTo>
                <a:cubicBezTo>
                  <a:pt x="38" y="1192"/>
                  <a:pt x="24" y="1198"/>
                  <a:pt x="9" y="1202"/>
                </a:cubicBezTo>
                <a:cubicBezTo>
                  <a:pt x="6" y="1222"/>
                  <a:pt x="6" y="1222"/>
                  <a:pt x="6" y="1222"/>
                </a:cubicBezTo>
                <a:cubicBezTo>
                  <a:pt x="7" y="1223"/>
                  <a:pt x="8" y="1224"/>
                  <a:pt x="7" y="1225"/>
                </a:cubicBezTo>
                <a:cubicBezTo>
                  <a:pt x="9" y="1228"/>
                  <a:pt x="11" y="1231"/>
                  <a:pt x="13" y="1233"/>
                </a:cubicBezTo>
                <a:cubicBezTo>
                  <a:pt x="13" y="1235"/>
                  <a:pt x="10" y="1237"/>
                  <a:pt x="8" y="1240"/>
                </a:cubicBezTo>
                <a:cubicBezTo>
                  <a:pt x="6" y="1245"/>
                  <a:pt x="5" y="1254"/>
                  <a:pt x="3" y="1262"/>
                </a:cubicBezTo>
                <a:cubicBezTo>
                  <a:pt x="1" y="1265"/>
                  <a:pt x="0" y="1268"/>
                  <a:pt x="0" y="1272"/>
                </a:cubicBezTo>
                <a:cubicBezTo>
                  <a:pt x="6" y="1275"/>
                  <a:pt x="13" y="1279"/>
                  <a:pt x="18" y="1283"/>
                </a:cubicBezTo>
                <a:cubicBezTo>
                  <a:pt x="19" y="1283"/>
                  <a:pt x="19" y="1283"/>
                  <a:pt x="19" y="1283"/>
                </a:cubicBezTo>
                <a:cubicBezTo>
                  <a:pt x="18" y="1286"/>
                  <a:pt x="18" y="1289"/>
                  <a:pt x="19" y="1292"/>
                </a:cubicBezTo>
                <a:cubicBezTo>
                  <a:pt x="20" y="1294"/>
                  <a:pt x="21" y="1297"/>
                  <a:pt x="22" y="1299"/>
                </a:cubicBezTo>
                <a:cubicBezTo>
                  <a:pt x="29" y="1297"/>
                  <a:pt x="37" y="1295"/>
                  <a:pt x="43" y="1292"/>
                </a:cubicBezTo>
                <a:cubicBezTo>
                  <a:pt x="59" y="1300"/>
                  <a:pt x="76" y="1306"/>
                  <a:pt x="93" y="1315"/>
                </a:cubicBezTo>
                <a:cubicBezTo>
                  <a:pt x="101" y="1322"/>
                  <a:pt x="106" y="1334"/>
                  <a:pt x="111" y="1345"/>
                </a:cubicBezTo>
                <a:cubicBezTo>
                  <a:pt x="115" y="1349"/>
                  <a:pt x="119" y="1354"/>
                  <a:pt x="123" y="1356"/>
                </a:cubicBezTo>
                <a:cubicBezTo>
                  <a:pt x="126" y="1359"/>
                  <a:pt x="127" y="1363"/>
                  <a:pt x="130" y="1366"/>
                </a:cubicBezTo>
                <a:cubicBezTo>
                  <a:pt x="131" y="1367"/>
                  <a:pt x="132" y="1368"/>
                  <a:pt x="132" y="1369"/>
                </a:cubicBezTo>
                <a:cubicBezTo>
                  <a:pt x="132" y="1369"/>
                  <a:pt x="133" y="1370"/>
                  <a:pt x="133" y="1370"/>
                </a:cubicBezTo>
                <a:cubicBezTo>
                  <a:pt x="134" y="1372"/>
                  <a:pt x="134" y="1374"/>
                  <a:pt x="134" y="1375"/>
                </a:cubicBezTo>
                <a:cubicBezTo>
                  <a:pt x="136" y="1381"/>
                  <a:pt x="136" y="1388"/>
                  <a:pt x="137" y="1394"/>
                </a:cubicBezTo>
                <a:cubicBezTo>
                  <a:pt x="137" y="1395"/>
                  <a:pt x="137" y="1395"/>
                  <a:pt x="137" y="1396"/>
                </a:cubicBezTo>
                <a:cubicBezTo>
                  <a:pt x="138" y="1397"/>
                  <a:pt x="138" y="1399"/>
                  <a:pt x="138" y="1401"/>
                </a:cubicBezTo>
                <a:cubicBezTo>
                  <a:pt x="137" y="1409"/>
                  <a:pt x="136" y="1418"/>
                  <a:pt x="137" y="1426"/>
                </a:cubicBezTo>
                <a:cubicBezTo>
                  <a:pt x="137" y="1427"/>
                  <a:pt x="138" y="1429"/>
                  <a:pt x="138" y="1430"/>
                </a:cubicBezTo>
                <a:cubicBezTo>
                  <a:pt x="139" y="1432"/>
                  <a:pt x="140" y="1435"/>
                  <a:pt x="141" y="1437"/>
                </a:cubicBezTo>
                <a:cubicBezTo>
                  <a:pt x="144" y="1446"/>
                  <a:pt x="146" y="1457"/>
                  <a:pt x="144" y="1468"/>
                </a:cubicBezTo>
                <a:cubicBezTo>
                  <a:pt x="144" y="1468"/>
                  <a:pt x="144" y="1469"/>
                  <a:pt x="144" y="1469"/>
                </a:cubicBezTo>
                <a:cubicBezTo>
                  <a:pt x="147" y="1478"/>
                  <a:pt x="154" y="1486"/>
                  <a:pt x="162" y="1490"/>
                </a:cubicBezTo>
                <a:cubicBezTo>
                  <a:pt x="177" y="1498"/>
                  <a:pt x="194" y="1505"/>
                  <a:pt x="217" y="1504"/>
                </a:cubicBezTo>
                <a:cubicBezTo>
                  <a:pt x="222" y="1498"/>
                  <a:pt x="227" y="1493"/>
                  <a:pt x="232" y="1487"/>
                </a:cubicBezTo>
                <a:cubicBezTo>
                  <a:pt x="243" y="1476"/>
                  <a:pt x="249" y="1460"/>
                  <a:pt x="259" y="1448"/>
                </a:cubicBezTo>
                <a:cubicBezTo>
                  <a:pt x="261" y="1446"/>
                  <a:pt x="262" y="1444"/>
                  <a:pt x="265" y="1445"/>
                </a:cubicBezTo>
                <a:cubicBezTo>
                  <a:pt x="266" y="1444"/>
                  <a:pt x="269" y="1441"/>
                  <a:pt x="270" y="1440"/>
                </a:cubicBezTo>
                <a:cubicBezTo>
                  <a:pt x="276" y="1440"/>
                  <a:pt x="281" y="1441"/>
                  <a:pt x="286" y="1441"/>
                </a:cubicBezTo>
                <a:cubicBezTo>
                  <a:pt x="288" y="1438"/>
                  <a:pt x="291" y="1435"/>
                  <a:pt x="294" y="1433"/>
                </a:cubicBezTo>
                <a:cubicBezTo>
                  <a:pt x="295" y="1432"/>
                  <a:pt x="297" y="1431"/>
                  <a:pt x="298" y="1432"/>
                </a:cubicBezTo>
                <a:cubicBezTo>
                  <a:pt x="306" y="1436"/>
                  <a:pt x="311" y="1443"/>
                  <a:pt x="315" y="1450"/>
                </a:cubicBezTo>
                <a:cubicBezTo>
                  <a:pt x="325" y="1453"/>
                  <a:pt x="336" y="1451"/>
                  <a:pt x="345" y="1449"/>
                </a:cubicBezTo>
                <a:cubicBezTo>
                  <a:pt x="361" y="1445"/>
                  <a:pt x="368" y="1432"/>
                  <a:pt x="378" y="1422"/>
                </a:cubicBezTo>
                <a:cubicBezTo>
                  <a:pt x="383" y="1417"/>
                  <a:pt x="391" y="1412"/>
                  <a:pt x="401" y="1413"/>
                </a:cubicBezTo>
                <a:cubicBezTo>
                  <a:pt x="409" y="1413"/>
                  <a:pt x="409" y="1413"/>
                  <a:pt x="409" y="1413"/>
                </a:cubicBezTo>
                <a:cubicBezTo>
                  <a:pt x="409" y="1414"/>
                  <a:pt x="409" y="1418"/>
                  <a:pt x="409" y="1419"/>
                </a:cubicBezTo>
                <a:cubicBezTo>
                  <a:pt x="412" y="1425"/>
                  <a:pt x="415" y="1431"/>
                  <a:pt x="419" y="1436"/>
                </a:cubicBezTo>
                <a:cubicBezTo>
                  <a:pt x="423" y="1436"/>
                  <a:pt x="427" y="1438"/>
                  <a:pt x="429" y="1441"/>
                </a:cubicBezTo>
                <a:cubicBezTo>
                  <a:pt x="435" y="1456"/>
                  <a:pt x="444" y="1467"/>
                  <a:pt x="452" y="1479"/>
                </a:cubicBezTo>
                <a:cubicBezTo>
                  <a:pt x="455" y="1483"/>
                  <a:pt x="457" y="1486"/>
                  <a:pt x="458" y="1491"/>
                </a:cubicBezTo>
                <a:cubicBezTo>
                  <a:pt x="464" y="1490"/>
                  <a:pt x="471" y="1491"/>
                  <a:pt x="477" y="1492"/>
                </a:cubicBezTo>
                <a:cubicBezTo>
                  <a:pt x="481" y="1497"/>
                  <a:pt x="486" y="1503"/>
                  <a:pt x="492" y="1508"/>
                </a:cubicBezTo>
                <a:cubicBezTo>
                  <a:pt x="492" y="1508"/>
                  <a:pt x="492" y="1508"/>
                  <a:pt x="492" y="1508"/>
                </a:cubicBezTo>
                <a:cubicBezTo>
                  <a:pt x="492" y="1508"/>
                  <a:pt x="492" y="1508"/>
                  <a:pt x="492" y="1508"/>
                </a:cubicBezTo>
                <a:cubicBezTo>
                  <a:pt x="490" y="1517"/>
                  <a:pt x="489" y="1525"/>
                  <a:pt x="490" y="1533"/>
                </a:cubicBezTo>
                <a:cubicBezTo>
                  <a:pt x="487" y="1540"/>
                  <a:pt x="483" y="1544"/>
                  <a:pt x="480" y="1549"/>
                </a:cubicBezTo>
                <a:cubicBezTo>
                  <a:pt x="480" y="1550"/>
                  <a:pt x="480" y="1550"/>
                  <a:pt x="480" y="1551"/>
                </a:cubicBezTo>
                <a:cubicBezTo>
                  <a:pt x="480" y="1553"/>
                  <a:pt x="483" y="1555"/>
                  <a:pt x="485" y="1556"/>
                </a:cubicBezTo>
                <a:cubicBezTo>
                  <a:pt x="488" y="1560"/>
                  <a:pt x="491" y="1565"/>
                  <a:pt x="496" y="1566"/>
                </a:cubicBezTo>
                <a:cubicBezTo>
                  <a:pt x="508" y="1570"/>
                  <a:pt x="523" y="1568"/>
                  <a:pt x="529" y="1560"/>
                </a:cubicBezTo>
                <a:cubicBezTo>
                  <a:pt x="533" y="1555"/>
                  <a:pt x="535" y="1545"/>
                  <a:pt x="534" y="1539"/>
                </a:cubicBezTo>
                <a:cubicBezTo>
                  <a:pt x="537" y="1538"/>
                  <a:pt x="537" y="1535"/>
                  <a:pt x="537" y="1533"/>
                </a:cubicBezTo>
                <a:cubicBezTo>
                  <a:pt x="537" y="1527"/>
                  <a:pt x="535" y="1521"/>
                  <a:pt x="536" y="1515"/>
                </a:cubicBezTo>
                <a:cubicBezTo>
                  <a:pt x="540" y="1511"/>
                  <a:pt x="545" y="1508"/>
                  <a:pt x="550" y="1506"/>
                </a:cubicBezTo>
                <a:cubicBezTo>
                  <a:pt x="559" y="1502"/>
                  <a:pt x="566" y="1498"/>
                  <a:pt x="576" y="1495"/>
                </a:cubicBezTo>
                <a:cubicBezTo>
                  <a:pt x="579" y="1494"/>
                  <a:pt x="579" y="1500"/>
                  <a:pt x="582" y="1501"/>
                </a:cubicBezTo>
                <a:cubicBezTo>
                  <a:pt x="586" y="1501"/>
                  <a:pt x="590" y="1499"/>
                  <a:pt x="594" y="1497"/>
                </a:cubicBezTo>
                <a:cubicBezTo>
                  <a:pt x="597" y="1504"/>
                  <a:pt x="597" y="1504"/>
                  <a:pt x="597" y="1504"/>
                </a:cubicBezTo>
                <a:cubicBezTo>
                  <a:pt x="605" y="1504"/>
                  <a:pt x="611" y="1498"/>
                  <a:pt x="617" y="1495"/>
                </a:cubicBezTo>
                <a:cubicBezTo>
                  <a:pt x="621" y="1492"/>
                  <a:pt x="627" y="1491"/>
                  <a:pt x="633" y="1492"/>
                </a:cubicBezTo>
                <a:cubicBezTo>
                  <a:pt x="639" y="1494"/>
                  <a:pt x="646" y="1492"/>
                  <a:pt x="647" y="1487"/>
                </a:cubicBezTo>
                <a:cubicBezTo>
                  <a:pt x="650" y="1484"/>
                  <a:pt x="653" y="1476"/>
                  <a:pt x="657" y="1475"/>
                </a:cubicBezTo>
                <a:cubicBezTo>
                  <a:pt x="659" y="1480"/>
                  <a:pt x="661" y="1484"/>
                  <a:pt x="662" y="1488"/>
                </a:cubicBezTo>
                <a:cubicBezTo>
                  <a:pt x="678" y="1488"/>
                  <a:pt x="692" y="1487"/>
                  <a:pt x="707" y="1488"/>
                </a:cubicBezTo>
                <a:cubicBezTo>
                  <a:pt x="709" y="1484"/>
                  <a:pt x="711" y="1479"/>
                  <a:pt x="712" y="1474"/>
                </a:cubicBezTo>
                <a:cubicBezTo>
                  <a:pt x="713" y="1473"/>
                  <a:pt x="711" y="1472"/>
                  <a:pt x="711" y="1470"/>
                </a:cubicBezTo>
                <a:cubicBezTo>
                  <a:pt x="739" y="1466"/>
                  <a:pt x="739" y="1466"/>
                  <a:pt x="739" y="1466"/>
                </a:cubicBezTo>
                <a:cubicBezTo>
                  <a:pt x="742" y="1466"/>
                  <a:pt x="743" y="1460"/>
                  <a:pt x="745" y="1457"/>
                </a:cubicBezTo>
                <a:cubicBezTo>
                  <a:pt x="749" y="1459"/>
                  <a:pt x="752" y="1463"/>
                  <a:pt x="755" y="1466"/>
                </a:cubicBezTo>
                <a:cubicBezTo>
                  <a:pt x="756" y="1468"/>
                  <a:pt x="759" y="1468"/>
                  <a:pt x="761" y="1467"/>
                </a:cubicBezTo>
                <a:cubicBezTo>
                  <a:pt x="765" y="1466"/>
                  <a:pt x="771" y="1468"/>
                  <a:pt x="776" y="1468"/>
                </a:cubicBezTo>
                <a:cubicBezTo>
                  <a:pt x="777" y="1468"/>
                  <a:pt x="779" y="1468"/>
                  <a:pt x="779" y="1469"/>
                </a:cubicBezTo>
                <a:cubicBezTo>
                  <a:pt x="781" y="1468"/>
                  <a:pt x="783" y="1467"/>
                  <a:pt x="785" y="1467"/>
                </a:cubicBezTo>
                <a:cubicBezTo>
                  <a:pt x="791" y="1467"/>
                  <a:pt x="797" y="1470"/>
                  <a:pt x="797" y="1475"/>
                </a:cubicBezTo>
                <a:cubicBezTo>
                  <a:pt x="798" y="1479"/>
                  <a:pt x="798" y="1484"/>
                  <a:pt x="797" y="1488"/>
                </a:cubicBezTo>
                <a:cubicBezTo>
                  <a:pt x="797" y="1495"/>
                  <a:pt x="795" y="1503"/>
                  <a:pt x="798" y="1509"/>
                </a:cubicBezTo>
                <a:cubicBezTo>
                  <a:pt x="800" y="1511"/>
                  <a:pt x="802" y="1513"/>
                  <a:pt x="804" y="1513"/>
                </a:cubicBezTo>
                <a:cubicBezTo>
                  <a:pt x="808" y="1512"/>
                  <a:pt x="809" y="1516"/>
                  <a:pt x="810" y="1519"/>
                </a:cubicBezTo>
                <a:cubicBezTo>
                  <a:pt x="811" y="1528"/>
                  <a:pt x="812" y="1537"/>
                  <a:pt x="815" y="1544"/>
                </a:cubicBezTo>
                <a:cubicBezTo>
                  <a:pt x="813" y="1548"/>
                  <a:pt x="813" y="1553"/>
                  <a:pt x="815" y="1558"/>
                </a:cubicBezTo>
                <a:cubicBezTo>
                  <a:pt x="812" y="1569"/>
                  <a:pt x="812" y="1585"/>
                  <a:pt x="815" y="1596"/>
                </a:cubicBezTo>
                <a:cubicBezTo>
                  <a:pt x="822" y="1603"/>
                  <a:pt x="831" y="1609"/>
                  <a:pt x="839" y="1614"/>
                </a:cubicBezTo>
                <a:cubicBezTo>
                  <a:pt x="841" y="1615"/>
                  <a:pt x="843" y="1617"/>
                  <a:pt x="844" y="1615"/>
                </a:cubicBezTo>
                <a:cubicBezTo>
                  <a:pt x="844" y="1616"/>
                  <a:pt x="844" y="1618"/>
                  <a:pt x="843" y="1619"/>
                </a:cubicBezTo>
                <a:cubicBezTo>
                  <a:pt x="832" y="1634"/>
                  <a:pt x="820" y="1649"/>
                  <a:pt x="806" y="1661"/>
                </a:cubicBezTo>
                <a:cubicBezTo>
                  <a:pt x="805" y="1663"/>
                  <a:pt x="809" y="1669"/>
                  <a:pt x="808" y="1672"/>
                </a:cubicBezTo>
                <a:cubicBezTo>
                  <a:pt x="806" y="1685"/>
                  <a:pt x="807" y="1697"/>
                  <a:pt x="810" y="1708"/>
                </a:cubicBezTo>
                <a:cubicBezTo>
                  <a:pt x="812" y="1710"/>
                  <a:pt x="812" y="1710"/>
                  <a:pt x="812" y="1710"/>
                </a:cubicBezTo>
                <a:cubicBezTo>
                  <a:pt x="812" y="1710"/>
                  <a:pt x="812" y="1710"/>
                  <a:pt x="812" y="1710"/>
                </a:cubicBezTo>
                <a:cubicBezTo>
                  <a:pt x="821" y="1723"/>
                  <a:pt x="821" y="1723"/>
                  <a:pt x="821" y="1723"/>
                </a:cubicBezTo>
                <a:cubicBezTo>
                  <a:pt x="821" y="1723"/>
                  <a:pt x="821" y="1723"/>
                  <a:pt x="821" y="1723"/>
                </a:cubicBezTo>
                <a:cubicBezTo>
                  <a:pt x="822" y="1724"/>
                  <a:pt x="822" y="1725"/>
                  <a:pt x="822" y="1725"/>
                </a:cubicBezTo>
                <a:cubicBezTo>
                  <a:pt x="827" y="1728"/>
                  <a:pt x="834" y="1730"/>
                  <a:pt x="840" y="1732"/>
                </a:cubicBezTo>
                <a:cubicBezTo>
                  <a:pt x="849" y="1738"/>
                  <a:pt x="858" y="1743"/>
                  <a:pt x="866" y="1749"/>
                </a:cubicBezTo>
                <a:cubicBezTo>
                  <a:pt x="880" y="1757"/>
                  <a:pt x="893" y="1765"/>
                  <a:pt x="899" y="1780"/>
                </a:cubicBezTo>
                <a:cubicBezTo>
                  <a:pt x="899" y="1780"/>
                  <a:pt x="899" y="1780"/>
                  <a:pt x="899" y="1780"/>
                </a:cubicBezTo>
                <a:cubicBezTo>
                  <a:pt x="903" y="1780"/>
                  <a:pt x="903" y="1780"/>
                  <a:pt x="903" y="1780"/>
                </a:cubicBezTo>
                <a:cubicBezTo>
                  <a:pt x="905" y="1777"/>
                  <a:pt x="910" y="1776"/>
                  <a:pt x="915" y="1775"/>
                </a:cubicBezTo>
                <a:cubicBezTo>
                  <a:pt x="922" y="1773"/>
                  <a:pt x="932" y="1773"/>
                  <a:pt x="939" y="1772"/>
                </a:cubicBezTo>
                <a:cubicBezTo>
                  <a:pt x="954" y="1770"/>
                  <a:pt x="968" y="1765"/>
                  <a:pt x="984" y="1762"/>
                </a:cubicBezTo>
                <a:cubicBezTo>
                  <a:pt x="996" y="1761"/>
                  <a:pt x="1005" y="1757"/>
                  <a:pt x="1017" y="1755"/>
                </a:cubicBezTo>
                <a:cubicBezTo>
                  <a:pt x="1018" y="1755"/>
                  <a:pt x="1019" y="1754"/>
                  <a:pt x="1019" y="1754"/>
                </a:cubicBezTo>
                <a:cubicBezTo>
                  <a:pt x="1019" y="1752"/>
                  <a:pt x="1019" y="1751"/>
                  <a:pt x="1019" y="1749"/>
                </a:cubicBezTo>
                <a:cubicBezTo>
                  <a:pt x="1019" y="1751"/>
                  <a:pt x="1019" y="1752"/>
                  <a:pt x="1019" y="1754"/>
                </a:cubicBezTo>
                <a:cubicBezTo>
                  <a:pt x="1027" y="1754"/>
                  <a:pt x="1036" y="1755"/>
                  <a:pt x="1040" y="1751"/>
                </a:cubicBezTo>
                <a:cubicBezTo>
                  <a:pt x="1042" y="1749"/>
                  <a:pt x="1046" y="1750"/>
                  <a:pt x="1050" y="1750"/>
                </a:cubicBezTo>
                <a:cubicBezTo>
                  <a:pt x="1049" y="1748"/>
                  <a:pt x="1050" y="1747"/>
                  <a:pt x="1051" y="1746"/>
                </a:cubicBezTo>
                <a:cubicBezTo>
                  <a:pt x="1056" y="1745"/>
                  <a:pt x="1060" y="1742"/>
                  <a:pt x="1066" y="1744"/>
                </a:cubicBezTo>
                <a:cubicBezTo>
                  <a:pt x="1064" y="1740"/>
                  <a:pt x="1068" y="1741"/>
                  <a:pt x="1070" y="1741"/>
                </a:cubicBezTo>
                <a:cubicBezTo>
                  <a:pt x="1079" y="1737"/>
                  <a:pt x="1088" y="1734"/>
                  <a:pt x="1096" y="1729"/>
                </a:cubicBezTo>
                <a:cubicBezTo>
                  <a:pt x="1094" y="1726"/>
                  <a:pt x="1094" y="1722"/>
                  <a:pt x="1095" y="1719"/>
                </a:cubicBezTo>
                <a:cubicBezTo>
                  <a:pt x="1094" y="1722"/>
                  <a:pt x="1094" y="1726"/>
                  <a:pt x="1096" y="1729"/>
                </a:cubicBezTo>
                <a:cubicBezTo>
                  <a:pt x="1107" y="1728"/>
                  <a:pt x="1114" y="1722"/>
                  <a:pt x="1122" y="1717"/>
                </a:cubicBezTo>
                <a:cubicBezTo>
                  <a:pt x="1128" y="1714"/>
                  <a:pt x="1136" y="1711"/>
                  <a:pt x="1144" y="1709"/>
                </a:cubicBezTo>
                <a:cubicBezTo>
                  <a:pt x="1145" y="1709"/>
                  <a:pt x="1150" y="1709"/>
                  <a:pt x="1151" y="1709"/>
                </a:cubicBezTo>
                <a:cubicBezTo>
                  <a:pt x="1152" y="1708"/>
                  <a:pt x="1152" y="1707"/>
                  <a:pt x="1153" y="1707"/>
                </a:cubicBezTo>
                <a:cubicBezTo>
                  <a:pt x="1164" y="1704"/>
                  <a:pt x="1174" y="1702"/>
                  <a:pt x="1187" y="1702"/>
                </a:cubicBezTo>
                <a:cubicBezTo>
                  <a:pt x="1206" y="1701"/>
                  <a:pt x="1206" y="1701"/>
                  <a:pt x="1206" y="1701"/>
                </a:cubicBezTo>
                <a:cubicBezTo>
                  <a:pt x="1206" y="1700"/>
                  <a:pt x="1205" y="1698"/>
                  <a:pt x="1207" y="1697"/>
                </a:cubicBezTo>
                <a:cubicBezTo>
                  <a:pt x="1209" y="1698"/>
                  <a:pt x="1212" y="1697"/>
                  <a:pt x="1215" y="1698"/>
                </a:cubicBezTo>
                <a:cubicBezTo>
                  <a:pt x="1215" y="1697"/>
                  <a:pt x="1216" y="1696"/>
                  <a:pt x="1218" y="1695"/>
                </a:cubicBezTo>
                <a:cubicBezTo>
                  <a:pt x="1233" y="1690"/>
                  <a:pt x="1250" y="1686"/>
                  <a:pt x="1271" y="1687"/>
                </a:cubicBezTo>
                <a:cubicBezTo>
                  <a:pt x="1272" y="1685"/>
                  <a:pt x="1274" y="1683"/>
                  <a:pt x="1276" y="1683"/>
                </a:cubicBezTo>
                <a:cubicBezTo>
                  <a:pt x="1278" y="1683"/>
                  <a:pt x="1282" y="1683"/>
                  <a:pt x="1283" y="1683"/>
                </a:cubicBezTo>
                <a:cubicBezTo>
                  <a:pt x="1283" y="1679"/>
                  <a:pt x="1283" y="1679"/>
                  <a:pt x="1283" y="1679"/>
                </a:cubicBezTo>
                <a:cubicBezTo>
                  <a:pt x="1288" y="1679"/>
                  <a:pt x="1288" y="1679"/>
                  <a:pt x="1288" y="1679"/>
                </a:cubicBezTo>
                <a:cubicBezTo>
                  <a:pt x="1289" y="1676"/>
                  <a:pt x="1289" y="1676"/>
                  <a:pt x="1289" y="1676"/>
                </a:cubicBezTo>
                <a:cubicBezTo>
                  <a:pt x="1291" y="1675"/>
                  <a:pt x="1295" y="1681"/>
                  <a:pt x="1296" y="1675"/>
                </a:cubicBezTo>
                <a:cubicBezTo>
                  <a:pt x="1296" y="1672"/>
                  <a:pt x="1302" y="1667"/>
                  <a:pt x="1308" y="1670"/>
                </a:cubicBezTo>
                <a:cubicBezTo>
                  <a:pt x="1310" y="1666"/>
                  <a:pt x="1314" y="1666"/>
                  <a:pt x="1318" y="1664"/>
                </a:cubicBezTo>
                <a:cubicBezTo>
                  <a:pt x="1326" y="1661"/>
                  <a:pt x="1337" y="1662"/>
                  <a:pt x="1344" y="1659"/>
                </a:cubicBezTo>
                <a:cubicBezTo>
                  <a:pt x="1350" y="1656"/>
                  <a:pt x="1351" y="1649"/>
                  <a:pt x="1356" y="1647"/>
                </a:cubicBezTo>
                <a:cubicBezTo>
                  <a:pt x="1358" y="1646"/>
                  <a:pt x="1362" y="1647"/>
                  <a:pt x="1362" y="1646"/>
                </a:cubicBezTo>
                <a:cubicBezTo>
                  <a:pt x="1364" y="1643"/>
                  <a:pt x="1370" y="1640"/>
                  <a:pt x="1375" y="1642"/>
                </a:cubicBezTo>
                <a:cubicBezTo>
                  <a:pt x="1376" y="1641"/>
                  <a:pt x="1379" y="1638"/>
                  <a:pt x="1380" y="1638"/>
                </a:cubicBezTo>
                <a:cubicBezTo>
                  <a:pt x="1384" y="1637"/>
                  <a:pt x="1387" y="1639"/>
                  <a:pt x="1392" y="1640"/>
                </a:cubicBezTo>
                <a:cubicBezTo>
                  <a:pt x="1394" y="1634"/>
                  <a:pt x="1398" y="1630"/>
                  <a:pt x="1406" y="1630"/>
                </a:cubicBezTo>
                <a:cubicBezTo>
                  <a:pt x="1417" y="1626"/>
                  <a:pt x="1428" y="1622"/>
                  <a:pt x="1436" y="1614"/>
                </a:cubicBezTo>
                <a:cubicBezTo>
                  <a:pt x="1436" y="1613"/>
                  <a:pt x="1435" y="1610"/>
                  <a:pt x="1435" y="1610"/>
                </a:cubicBezTo>
                <a:cubicBezTo>
                  <a:pt x="1453" y="1589"/>
                  <a:pt x="1471" y="1567"/>
                  <a:pt x="1489" y="1547"/>
                </a:cubicBezTo>
                <a:cubicBezTo>
                  <a:pt x="1490" y="1547"/>
                  <a:pt x="1489" y="1546"/>
                  <a:pt x="1490" y="1545"/>
                </a:cubicBezTo>
                <a:cubicBezTo>
                  <a:pt x="1519" y="1517"/>
                  <a:pt x="1519" y="1517"/>
                  <a:pt x="1519" y="1517"/>
                </a:cubicBezTo>
                <a:cubicBezTo>
                  <a:pt x="1526" y="1513"/>
                  <a:pt x="1529" y="1505"/>
                  <a:pt x="1538" y="1503"/>
                </a:cubicBezTo>
                <a:cubicBezTo>
                  <a:pt x="1540" y="1498"/>
                  <a:pt x="1546" y="1495"/>
                  <a:pt x="1549" y="1493"/>
                </a:cubicBezTo>
                <a:cubicBezTo>
                  <a:pt x="1552" y="1484"/>
                  <a:pt x="1560" y="1484"/>
                  <a:pt x="1564" y="1481"/>
                </a:cubicBezTo>
                <a:cubicBezTo>
                  <a:pt x="1570" y="1476"/>
                  <a:pt x="1576" y="1472"/>
                  <a:pt x="1579" y="1466"/>
                </a:cubicBezTo>
                <a:cubicBezTo>
                  <a:pt x="1587" y="1465"/>
                  <a:pt x="1592" y="1463"/>
                  <a:pt x="1597" y="1460"/>
                </a:cubicBezTo>
                <a:cubicBezTo>
                  <a:pt x="1602" y="1457"/>
                  <a:pt x="1607" y="1454"/>
                  <a:pt x="1612" y="1451"/>
                </a:cubicBezTo>
                <a:cubicBezTo>
                  <a:pt x="1612" y="1451"/>
                  <a:pt x="1613" y="1450"/>
                  <a:pt x="1612" y="1450"/>
                </a:cubicBezTo>
                <a:cubicBezTo>
                  <a:pt x="1613" y="1450"/>
                  <a:pt x="1615" y="1450"/>
                  <a:pt x="1614" y="1450"/>
                </a:cubicBezTo>
                <a:cubicBezTo>
                  <a:pt x="1644" y="1436"/>
                  <a:pt x="1644" y="1436"/>
                  <a:pt x="1644" y="1436"/>
                </a:cubicBezTo>
                <a:cubicBezTo>
                  <a:pt x="1645" y="1436"/>
                  <a:pt x="1649" y="1436"/>
                  <a:pt x="1650" y="1436"/>
                </a:cubicBezTo>
                <a:cubicBezTo>
                  <a:pt x="1661" y="1433"/>
                  <a:pt x="1673" y="1433"/>
                  <a:pt x="1685" y="1430"/>
                </a:cubicBezTo>
                <a:cubicBezTo>
                  <a:pt x="1701" y="1425"/>
                  <a:pt x="1719" y="1430"/>
                  <a:pt x="1734" y="1433"/>
                </a:cubicBezTo>
                <a:cubicBezTo>
                  <a:pt x="1741" y="1434"/>
                  <a:pt x="1747" y="1437"/>
                  <a:pt x="1756" y="1436"/>
                </a:cubicBezTo>
                <a:cubicBezTo>
                  <a:pt x="1806" y="1445"/>
                  <a:pt x="1856" y="1454"/>
                  <a:pt x="1910" y="1460"/>
                </a:cubicBezTo>
                <a:cubicBezTo>
                  <a:pt x="1927" y="1462"/>
                  <a:pt x="1943" y="1466"/>
                  <a:pt x="1960" y="1468"/>
                </a:cubicBezTo>
                <a:cubicBezTo>
                  <a:pt x="1987" y="1472"/>
                  <a:pt x="2020" y="1474"/>
                  <a:pt x="2048" y="1471"/>
                </a:cubicBezTo>
                <a:cubicBezTo>
                  <a:pt x="2056" y="1467"/>
                  <a:pt x="2063" y="1465"/>
                  <a:pt x="2067" y="1460"/>
                </a:cubicBezTo>
                <a:cubicBezTo>
                  <a:pt x="2069" y="1457"/>
                  <a:pt x="2069" y="1454"/>
                  <a:pt x="2069" y="1451"/>
                </a:cubicBezTo>
                <a:cubicBezTo>
                  <a:pt x="2069" y="1447"/>
                  <a:pt x="2068" y="1443"/>
                  <a:pt x="2069" y="1440"/>
                </a:cubicBezTo>
                <a:cubicBezTo>
                  <a:pt x="2075" y="1413"/>
                  <a:pt x="2069" y="1382"/>
                  <a:pt x="2064" y="1358"/>
                </a:cubicBezTo>
                <a:cubicBezTo>
                  <a:pt x="2060" y="1345"/>
                  <a:pt x="2057" y="1332"/>
                  <a:pt x="2055" y="1318"/>
                </a:cubicBezTo>
                <a:cubicBezTo>
                  <a:pt x="2049" y="1287"/>
                  <a:pt x="2045" y="1254"/>
                  <a:pt x="2043" y="1223"/>
                </a:cubicBezTo>
                <a:cubicBezTo>
                  <a:pt x="2045" y="1211"/>
                  <a:pt x="2046" y="1198"/>
                  <a:pt x="2049" y="1188"/>
                </a:cubicBezTo>
                <a:cubicBezTo>
                  <a:pt x="2049" y="1188"/>
                  <a:pt x="2050" y="1187"/>
                  <a:pt x="2050" y="1187"/>
                </a:cubicBezTo>
                <a:cubicBezTo>
                  <a:pt x="2050" y="1181"/>
                  <a:pt x="2052" y="1176"/>
                  <a:pt x="2054" y="1172"/>
                </a:cubicBezTo>
                <a:cubicBezTo>
                  <a:pt x="2065" y="1145"/>
                  <a:pt x="2079" y="1122"/>
                  <a:pt x="2094" y="1099"/>
                </a:cubicBezTo>
                <a:cubicBezTo>
                  <a:pt x="2114" y="1068"/>
                  <a:pt x="2140" y="1042"/>
                  <a:pt x="2166" y="1016"/>
                </a:cubicBezTo>
                <a:cubicBezTo>
                  <a:pt x="2166" y="1016"/>
                  <a:pt x="2166" y="1015"/>
                  <a:pt x="2166" y="1014"/>
                </a:cubicBezTo>
                <a:cubicBezTo>
                  <a:pt x="2164" y="1016"/>
                  <a:pt x="2163" y="1017"/>
                  <a:pt x="2161" y="1019"/>
                </a:cubicBezTo>
                <a:cubicBezTo>
                  <a:pt x="2159" y="1019"/>
                  <a:pt x="2157" y="1021"/>
                  <a:pt x="2154" y="1022"/>
                </a:cubicBezTo>
                <a:cubicBezTo>
                  <a:pt x="2154" y="1022"/>
                  <a:pt x="2154" y="1022"/>
                  <a:pt x="2154" y="1023"/>
                </a:cubicBezTo>
                <a:cubicBezTo>
                  <a:pt x="2152" y="1023"/>
                  <a:pt x="2152" y="1023"/>
                  <a:pt x="2152" y="1023"/>
                </a:cubicBezTo>
                <a:cubicBezTo>
                  <a:pt x="2151" y="1020"/>
                  <a:pt x="2150" y="1017"/>
                  <a:pt x="2148" y="1014"/>
                </a:cubicBezTo>
                <a:cubicBezTo>
                  <a:pt x="2140" y="1014"/>
                  <a:pt x="2134" y="1010"/>
                  <a:pt x="2130" y="1003"/>
                </a:cubicBezTo>
                <a:cubicBezTo>
                  <a:pt x="2122" y="1000"/>
                  <a:pt x="2116" y="996"/>
                  <a:pt x="2110" y="992"/>
                </a:cubicBezTo>
                <a:cubicBezTo>
                  <a:pt x="2102" y="990"/>
                  <a:pt x="2096" y="993"/>
                  <a:pt x="2091" y="996"/>
                </a:cubicBezTo>
                <a:cubicBezTo>
                  <a:pt x="2085" y="996"/>
                  <a:pt x="2081" y="993"/>
                  <a:pt x="2077" y="990"/>
                </a:cubicBezTo>
                <a:cubicBezTo>
                  <a:pt x="2076" y="986"/>
                  <a:pt x="2076" y="982"/>
                  <a:pt x="2076" y="977"/>
                </a:cubicBezTo>
                <a:cubicBezTo>
                  <a:pt x="2068" y="976"/>
                  <a:pt x="2061" y="975"/>
                  <a:pt x="2054" y="975"/>
                </a:cubicBezTo>
                <a:cubicBezTo>
                  <a:pt x="2050" y="973"/>
                  <a:pt x="2045" y="970"/>
                  <a:pt x="2041" y="968"/>
                </a:cubicBezTo>
                <a:cubicBezTo>
                  <a:pt x="2041" y="968"/>
                  <a:pt x="2041" y="968"/>
                  <a:pt x="2041" y="968"/>
                </a:cubicBezTo>
                <a:cubicBezTo>
                  <a:pt x="2040" y="967"/>
                  <a:pt x="2041" y="967"/>
                  <a:pt x="2042" y="967"/>
                </a:cubicBezTo>
                <a:cubicBezTo>
                  <a:pt x="2042" y="967"/>
                  <a:pt x="2042" y="967"/>
                  <a:pt x="2042" y="967"/>
                </a:cubicBezTo>
                <a:cubicBezTo>
                  <a:pt x="2043" y="966"/>
                  <a:pt x="2044" y="964"/>
                  <a:pt x="2046" y="963"/>
                </a:cubicBezTo>
                <a:cubicBezTo>
                  <a:pt x="2046" y="963"/>
                  <a:pt x="2051" y="963"/>
                  <a:pt x="2050" y="964"/>
                </a:cubicBezTo>
                <a:cubicBezTo>
                  <a:pt x="2072" y="957"/>
                  <a:pt x="2072" y="957"/>
                  <a:pt x="2072" y="957"/>
                </a:cubicBezTo>
                <a:cubicBezTo>
                  <a:pt x="2073" y="957"/>
                  <a:pt x="2073" y="955"/>
                  <a:pt x="2073" y="954"/>
                </a:cubicBezTo>
                <a:cubicBezTo>
                  <a:pt x="2073" y="953"/>
                  <a:pt x="2072" y="951"/>
                  <a:pt x="2071" y="950"/>
                </a:cubicBezTo>
                <a:cubicBezTo>
                  <a:pt x="2066" y="945"/>
                  <a:pt x="2060" y="942"/>
                  <a:pt x="2054" y="939"/>
                </a:cubicBezTo>
                <a:cubicBezTo>
                  <a:pt x="2053" y="938"/>
                  <a:pt x="2053" y="936"/>
                  <a:pt x="2052" y="936"/>
                </a:cubicBezTo>
                <a:cubicBezTo>
                  <a:pt x="2031" y="929"/>
                  <a:pt x="2031" y="929"/>
                  <a:pt x="2031" y="929"/>
                </a:cubicBezTo>
                <a:cubicBezTo>
                  <a:pt x="2027" y="911"/>
                  <a:pt x="2027" y="911"/>
                  <a:pt x="2027" y="911"/>
                </a:cubicBezTo>
                <a:cubicBezTo>
                  <a:pt x="2030" y="911"/>
                  <a:pt x="2033" y="911"/>
                  <a:pt x="2036" y="911"/>
                </a:cubicBezTo>
                <a:cubicBezTo>
                  <a:pt x="2037" y="911"/>
                  <a:pt x="2038" y="911"/>
                  <a:pt x="2039" y="911"/>
                </a:cubicBezTo>
                <a:cubicBezTo>
                  <a:pt x="2070" y="913"/>
                  <a:pt x="2070" y="913"/>
                  <a:pt x="2070" y="913"/>
                </a:cubicBezTo>
                <a:cubicBezTo>
                  <a:pt x="2071" y="911"/>
                  <a:pt x="2073" y="910"/>
                  <a:pt x="2075" y="909"/>
                </a:cubicBezTo>
                <a:cubicBezTo>
                  <a:pt x="2086" y="905"/>
                  <a:pt x="2096" y="899"/>
                  <a:pt x="2109" y="898"/>
                </a:cubicBezTo>
                <a:cubicBezTo>
                  <a:pt x="2111" y="896"/>
                  <a:pt x="2113" y="894"/>
                  <a:pt x="2114" y="892"/>
                </a:cubicBezTo>
                <a:cubicBezTo>
                  <a:pt x="2115" y="888"/>
                  <a:pt x="2114" y="883"/>
                  <a:pt x="2114" y="879"/>
                </a:cubicBezTo>
                <a:cubicBezTo>
                  <a:pt x="2114" y="878"/>
                  <a:pt x="2114" y="876"/>
                  <a:pt x="2115" y="876"/>
                </a:cubicBezTo>
                <a:cubicBezTo>
                  <a:pt x="2119" y="872"/>
                  <a:pt x="2121" y="867"/>
                  <a:pt x="2125" y="864"/>
                </a:cubicBezTo>
                <a:cubicBezTo>
                  <a:pt x="2128" y="863"/>
                  <a:pt x="2130" y="862"/>
                  <a:pt x="2132" y="862"/>
                </a:cubicBezTo>
                <a:cubicBezTo>
                  <a:pt x="2134" y="862"/>
                  <a:pt x="2135" y="862"/>
                  <a:pt x="2136" y="862"/>
                </a:cubicBezTo>
                <a:cubicBezTo>
                  <a:pt x="2137" y="861"/>
                  <a:pt x="2139" y="861"/>
                  <a:pt x="2141" y="861"/>
                </a:cubicBezTo>
                <a:cubicBezTo>
                  <a:pt x="2146" y="862"/>
                  <a:pt x="2150" y="863"/>
                  <a:pt x="2153" y="864"/>
                </a:cubicBezTo>
                <a:cubicBezTo>
                  <a:pt x="2155" y="865"/>
                  <a:pt x="2158" y="869"/>
                  <a:pt x="2160" y="871"/>
                </a:cubicBezTo>
                <a:cubicBezTo>
                  <a:pt x="2162" y="862"/>
                  <a:pt x="2163" y="853"/>
                  <a:pt x="2166" y="845"/>
                </a:cubicBezTo>
                <a:cubicBezTo>
                  <a:pt x="2167" y="844"/>
                  <a:pt x="2168" y="843"/>
                  <a:pt x="2168" y="841"/>
                </a:cubicBezTo>
                <a:cubicBezTo>
                  <a:pt x="2168" y="838"/>
                  <a:pt x="2167" y="835"/>
                  <a:pt x="2167" y="832"/>
                </a:cubicBezTo>
                <a:cubicBezTo>
                  <a:pt x="2168" y="816"/>
                  <a:pt x="2168" y="800"/>
                  <a:pt x="2173" y="788"/>
                </a:cubicBezTo>
                <a:cubicBezTo>
                  <a:pt x="2174" y="785"/>
                  <a:pt x="2175" y="783"/>
                  <a:pt x="2176" y="780"/>
                </a:cubicBezTo>
                <a:cubicBezTo>
                  <a:pt x="2176" y="780"/>
                  <a:pt x="2176" y="780"/>
                  <a:pt x="2176" y="780"/>
                </a:cubicBezTo>
                <a:cubicBezTo>
                  <a:pt x="2176" y="777"/>
                  <a:pt x="2177" y="775"/>
                  <a:pt x="2176" y="77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3" name="Freeform 529"/>
          <p:cNvSpPr>
            <a:spLocks/>
          </p:cNvSpPr>
          <p:nvPr/>
        </p:nvSpPr>
        <p:spPr bwMode="auto">
          <a:xfrm>
            <a:off x="6316663" y="7396163"/>
            <a:ext cx="311150" cy="319088"/>
          </a:xfrm>
          <a:custGeom>
            <a:avLst/>
            <a:gdLst/>
            <a:ahLst/>
            <a:cxnLst>
              <a:cxn ang="0">
                <a:pos x="1141" y="41"/>
              </a:cxn>
              <a:cxn ang="0">
                <a:pos x="1124" y="23"/>
              </a:cxn>
              <a:cxn ang="0">
                <a:pos x="1100" y="7"/>
              </a:cxn>
              <a:cxn ang="0">
                <a:pos x="1054" y="16"/>
              </a:cxn>
              <a:cxn ang="0">
                <a:pos x="1001" y="24"/>
              </a:cxn>
              <a:cxn ang="0">
                <a:pos x="951" y="40"/>
              </a:cxn>
              <a:cxn ang="0">
                <a:pos x="900" y="57"/>
              </a:cxn>
              <a:cxn ang="0">
                <a:pos x="836" y="58"/>
              </a:cxn>
              <a:cxn ang="0">
                <a:pos x="777" y="76"/>
              </a:cxn>
              <a:cxn ang="0">
                <a:pos x="735" y="84"/>
              </a:cxn>
              <a:cxn ang="0">
                <a:pos x="669" y="77"/>
              </a:cxn>
              <a:cxn ang="0">
                <a:pos x="600" y="89"/>
              </a:cxn>
              <a:cxn ang="0">
                <a:pos x="542" y="107"/>
              </a:cxn>
              <a:cxn ang="0">
                <a:pos x="481" y="109"/>
              </a:cxn>
              <a:cxn ang="0">
                <a:pos x="404" y="114"/>
              </a:cxn>
              <a:cxn ang="0">
                <a:pos x="379" y="122"/>
              </a:cxn>
              <a:cxn ang="0">
                <a:pos x="301" y="122"/>
              </a:cxn>
              <a:cxn ang="0">
                <a:pos x="283" y="146"/>
              </a:cxn>
              <a:cxn ang="0">
                <a:pos x="241" y="175"/>
              </a:cxn>
              <a:cxn ang="0">
                <a:pos x="214" y="178"/>
              </a:cxn>
              <a:cxn ang="0">
                <a:pos x="163" y="184"/>
              </a:cxn>
              <a:cxn ang="0">
                <a:pos x="224" y="286"/>
              </a:cxn>
              <a:cxn ang="0">
                <a:pos x="193" y="347"/>
              </a:cxn>
              <a:cxn ang="0">
                <a:pos x="255" y="409"/>
              </a:cxn>
              <a:cxn ang="0">
                <a:pos x="98" y="524"/>
              </a:cxn>
              <a:cxn ang="0">
                <a:pos x="45" y="549"/>
              </a:cxn>
              <a:cxn ang="0">
                <a:pos x="3" y="603"/>
              </a:cxn>
              <a:cxn ang="0">
                <a:pos x="125" y="674"/>
              </a:cxn>
              <a:cxn ang="0">
                <a:pos x="179" y="724"/>
              </a:cxn>
              <a:cxn ang="0">
                <a:pos x="246" y="765"/>
              </a:cxn>
              <a:cxn ang="0">
                <a:pos x="342" y="809"/>
              </a:cxn>
              <a:cxn ang="0">
                <a:pos x="363" y="880"/>
              </a:cxn>
              <a:cxn ang="0">
                <a:pos x="360" y="1002"/>
              </a:cxn>
              <a:cxn ang="0">
                <a:pos x="318" y="1034"/>
              </a:cxn>
              <a:cxn ang="0">
                <a:pos x="220" y="1081"/>
              </a:cxn>
              <a:cxn ang="0">
                <a:pos x="235" y="1137"/>
              </a:cxn>
              <a:cxn ang="0">
                <a:pos x="303" y="1162"/>
              </a:cxn>
              <a:cxn ang="0">
                <a:pos x="535" y="1106"/>
              </a:cxn>
              <a:cxn ang="0">
                <a:pos x="664" y="1080"/>
              </a:cxn>
              <a:cxn ang="0">
                <a:pos x="691" y="1064"/>
              </a:cxn>
              <a:cxn ang="0">
                <a:pos x="694" y="1036"/>
              </a:cxn>
              <a:cxn ang="0">
                <a:pos x="773" y="1004"/>
              </a:cxn>
              <a:cxn ang="0">
                <a:pos x="807" y="993"/>
              </a:cxn>
              <a:cxn ang="0">
                <a:pos x="866" y="970"/>
              </a:cxn>
              <a:cxn ang="0">
                <a:pos x="927" y="952"/>
              </a:cxn>
              <a:cxn ang="0">
                <a:pos x="935" y="947"/>
              </a:cxn>
              <a:cxn ang="0">
                <a:pos x="943" y="909"/>
              </a:cxn>
              <a:cxn ang="0">
                <a:pos x="966" y="906"/>
              </a:cxn>
              <a:cxn ang="0">
                <a:pos x="975" y="892"/>
              </a:cxn>
              <a:cxn ang="0">
                <a:pos x="1026" y="870"/>
              </a:cxn>
              <a:cxn ang="0">
                <a:pos x="1080" y="801"/>
              </a:cxn>
              <a:cxn ang="0">
                <a:pos x="1087" y="557"/>
              </a:cxn>
              <a:cxn ang="0">
                <a:pos x="1042" y="277"/>
              </a:cxn>
              <a:cxn ang="0">
                <a:pos x="1099" y="251"/>
              </a:cxn>
              <a:cxn ang="0">
                <a:pos x="1138" y="184"/>
              </a:cxn>
              <a:cxn ang="0">
                <a:pos x="1154" y="118"/>
              </a:cxn>
              <a:cxn ang="0">
                <a:pos x="1161" y="78"/>
              </a:cxn>
            </a:cxnLst>
            <a:rect l="0" t="0" r="r" b="b"/>
            <a:pathLst>
              <a:path w="1161" h="1193">
                <a:moveTo>
                  <a:pt x="1159" y="64"/>
                </a:moveTo>
                <a:cubicBezTo>
                  <a:pt x="1158" y="63"/>
                  <a:pt x="1157" y="61"/>
                  <a:pt x="1157" y="60"/>
                </a:cubicBezTo>
                <a:cubicBezTo>
                  <a:pt x="1155" y="60"/>
                  <a:pt x="1155" y="62"/>
                  <a:pt x="1154" y="61"/>
                </a:cubicBezTo>
                <a:cubicBezTo>
                  <a:pt x="1153" y="61"/>
                  <a:pt x="1151" y="61"/>
                  <a:pt x="1151" y="59"/>
                </a:cubicBezTo>
                <a:cubicBezTo>
                  <a:pt x="1151" y="58"/>
                  <a:pt x="1152" y="57"/>
                  <a:pt x="1153" y="56"/>
                </a:cubicBezTo>
                <a:cubicBezTo>
                  <a:pt x="1152" y="55"/>
                  <a:pt x="1153" y="53"/>
                  <a:pt x="1153" y="52"/>
                </a:cubicBezTo>
                <a:cubicBezTo>
                  <a:pt x="1151" y="50"/>
                  <a:pt x="1150" y="47"/>
                  <a:pt x="1148" y="45"/>
                </a:cubicBezTo>
                <a:cubicBezTo>
                  <a:pt x="1148" y="44"/>
                  <a:pt x="1145" y="45"/>
                  <a:pt x="1143" y="45"/>
                </a:cubicBezTo>
                <a:cubicBezTo>
                  <a:pt x="1141" y="41"/>
                  <a:pt x="1141" y="41"/>
                  <a:pt x="1141" y="41"/>
                </a:cubicBezTo>
                <a:cubicBezTo>
                  <a:pt x="1142" y="40"/>
                  <a:pt x="1145" y="39"/>
                  <a:pt x="1145" y="38"/>
                </a:cubicBezTo>
                <a:cubicBezTo>
                  <a:pt x="1145" y="34"/>
                  <a:pt x="1143" y="32"/>
                  <a:pt x="1140" y="30"/>
                </a:cubicBezTo>
                <a:cubicBezTo>
                  <a:pt x="1139" y="30"/>
                  <a:pt x="1137" y="32"/>
                  <a:pt x="1137" y="33"/>
                </a:cubicBezTo>
                <a:cubicBezTo>
                  <a:pt x="1136" y="32"/>
                  <a:pt x="1135" y="30"/>
                  <a:pt x="1134" y="29"/>
                </a:cubicBezTo>
                <a:cubicBezTo>
                  <a:pt x="1133" y="29"/>
                  <a:pt x="1132" y="29"/>
                  <a:pt x="1131" y="29"/>
                </a:cubicBezTo>
                <a:cubicBezTo>
                  <a:pt x="1131" y="27"/>
                  <a:pt x="1132" y="26"/>
                  <a:pt x="1131" y="24"/>
                </a:cubicBezTo>
                <a:cubicBezTo>
                  <a:pt x="1129" y="25"/>
                  <a:pt x="1127" y="25"/>
                  <a:pt x="1125" y="27"/>
                </a:cubicBezTo>
                <a:cubicBezTo>
                  <a:pt x="1125" y="27"/>
                  <a:pt x="1124" y="26"/>
                  <a:pt x="1124" y="25"/>
                </a:cubicBezTo>
                <a:cubicBezTo>
                  <a:pt x="1124" y="25"/>
                  <a:pt x="1124" y="24"/>
                  <a:pt x="1124" y="23"/>
                </a:cubicBezTo>
                <a:cubicBezTo>
                  <a:pt x="1122" y="21"/>
                  <a:pt x="1119" y="20"/>
                  <a:pt x="1115" y="19"/>
                </a:cubicBezTo>
                <a:cubicBezTo>
                  <a:pt x="1113" y="18"/>
                  <a:pt x="1112" y="15"/>
                  <a:pt x="1110" y="13"/>
                </a:cubicBezTo>
                <a:cubicBezTo>
                  <a:pt x="1111" y="11"/>
                  <a:pt x="1110" y="9"/>
                  <a:pt x="1110" y="8"/>
                </a:cubicBezTo>
                <a:cubicBezTo>
                  <a:pt x="1112" y="4"/>
                  <a:pt x="1112" y="4"/>
                  <a:pt x="1112" y="4"/>
                </a:cubicBezTo>
                <a:cubicBezTo>
                  <a:pt x="1113" y="5"/>
                  <a:pt x="1115" y="6"/>
                  <a:pt x="1116" y="6"/>
                </a:cubicBezTo>
                <a:cubicBezTo>
                  <a:pt x="1118" y="4"/>
                  <a:pt x="1118" y="2"/>
                  <a:pt x="1116" y="0"/>
                </a:cubicBezTo>
                <a:cubicBezTo>
                  <a:pt x="1110" y="0"/>
                  <a:pt x="1110" y="0"/>
                  <a:pt x="1110" y="0"/>
                </a:cubicBezTo>
                <a:cubicBezTo>
                  <a:pt x="1109" y="2"/>
                  <a:pt x="1106" y="2"/>
                  <a:pt x="1106" y="4"/>
                </a:cubicBezTo>
                <a:cubicBezTo>
                  <a:pt x="1103" y="4"/>
                  <a:pt x="1101" y="5"/>
                  <a:pt x="1100" y="7"/>
                </a:cubicBezTo>
                <a:cubicBezTo>
                  <a:pt x="1100" y="9"/>
                  <a:pt x="1097" y="9"/>
                  <a:pt x="1095" y="11"/>
                </a:cubicBezTo>
                <a:cubicBezTo>
                  <a:pt x="1096" y="15"/>
                  <a:pt x="1093" y="18"/>
                  <a:pt x="1090" y="19"/>
                </a:cubicBezTo>
                <a:cubicBezTo>
                  <a:pt x="1087" y="20"/>
                  <a:pt x="1084" y="18"/>
                  <a:pt x="1081" y="18"/>
                </a:cubicBezTo>
                <a:cubicBezTo>
                  <a:pt x="1074" y="20"/>
                  <a:pt x="1074" y="20"/>
                  <a:pt x="1074" y="20"/>
                </a:cubicBezTo>
                <a:cubicBezTo>
                  <a:pt x="1073" y="20"/>
                  <a:pt x="1071" y="19"/>
                  <a:pt x="1072" y="17"/>
                </a:cubicBezTo>
                <a:cubicBezTo>
                  <a:pt x="1072" y="16"/>
                  <a:pt x="1073" y="15"/>
                  <a:pt x="1072" y="14"/>
                </a:cubicBezTo>
                <a:cubicBezTo>
                  <a:pt x="1069" y="13"/>
                  <a:pt x="1066" y="13"/>
                  <a:pt x="1062" y="13"/>
                </a:cubicBezTo>
                <a:cubicBezTo>
                  <a:pt x="1062" y="15"/>
                  <a:pt x="1059" y="16"/>
                  <a:pt x="1059" y="18"/>
                </a:cubicBezTo>
                <a:cubicBezTo>
                  <a:pt x="1058" y="17"/>
                  <a:pt x="1056" y="15"/>
                  <a:pt x="1054" y="16"/>
                </a:cubicBezTo>
                <a:cubicBezTo>
                  <a:pt x="1053" y="17"/>
                  <a:pt x="1052" y="17"/>
                  <a:pt x="1051" y="18"/>
                </a:cubicBezTo>
                <a:cubicBezTo>
                  <a:pt x="1050" y="18"/>
                  <a:pt x="1047" y="17"/>
                  <a:pt x="1046" y="18"/>
                </a:cubicBezTo>
                <a:cubicBezTo>
                  <a:pt x="1046" y="19"/>
                  <a:pt x="1045" y="19"/>
                  <a:pt x="1045" y="19"/>
                </a:cubicBezTo>
                <a:cubicBezTo>
                  <a:pt x="1043" y="18"/>
                  <a:pt x="1041" y="17"/>
                  <a:pt x="1040" y="20"/>
                </a:cubicBezTo>
                <a:cubicBezTo>
                  <a:pt x="1039" y="19"/>
                  <a:pt x="1038" y="19"/>
                  <a:pt x="1037" y="19"/>
                </a:cubicBezTo>
                <a:cubicBezTo>
                  <a:pt x="1036" y="18"/>
                  <a:pt x="1036" y="17"/>
                  <a:pt x="1036" y="17"/>
                </a:cubicBezTo>
                <a:cubicBezTo>
                  <a:pt x="1030" y="17"/>
                  <a:pt x="1025" y="16"/>
                  <a:pt x="1020" y="17"/>
                </a:cubicBezTo>
                <a:cubicBezTo>
                  <a:pt x="1018" y="17"/>
                  <a:pt x="1017" y="18"/>
                  <a:pt x="1015" y="18"/>
                </a:cubicBezTo>
                <a:cubicBezTo>
                  <a:pt x="1008" y="16"/>
                  <a:pt x="1005" y="21"/>
                  <a:pt x="1001" y="24"/>
                </a:cubicBezTo>
                <a:cubicBezTo>
                  <a:pt x="991" y="31"/>
                  <a:pt x="991" y="31"/>
                  <a:pt x="991" y="31"/>
                </a:cubicBezTo>
                <a:cubicBezTo>
                  <a:pt x="990" y="31"/>
                  <a:pt x="989" y="30"/>
                  <a:pt x="988" y="30"/>
                </a:cubicBezTo>
                <a:cubicBezTo>
                  <a:pt x="987" y="32"/>
                  <a:pt x="985" y="32"/>
                  <a:pt x="984" y="34"/>
                </a:cubicBezTo>
                <a:cubicBezTo>
                  <a:pt x="983" y="35"/>
                  <a:pt x="984" y="36"/>
                  <a:pt x="984" y="37"/>
                </a:cubicBezTo>
                <a:cubicBezTo>
                  <a:pt x="983" y="36"/>
                  <a:pt x="982" y="37"/>
                  <a:pt x="982" y="38"/>
                </a:cubicBezTo>
                <a:cubicBezTo>
                  <a:pt x="981" y="39"/>
                  <a:pt x="980" y="40"/>
                  <a:pt x="979" y="42"/>
                </a:cubicBezTo>
                <a:cubicBezTo>
                  <a:pt x="977" y="42"/>
                  <a:pt x="974" y="44"/>
                  <a:pt x="971" y="44"/>
                </a:cubicBezTo>
                <a:cubicBezTo>
                  <a:pt x="967" y="45"/>
                  <a:pt x="962" y="44"/>
                  <a:pt x="960" y="41"/>
                </a:cubicBezTo>
                <a:cubicBezTo>
                  <a:pt x="951" y="40"/>
                  <a:pt x="951" y="40"/>
                  <a:pt x="951" y="40"/>
                </a:cubicBezTo>
                <a:cubicBezTo>
                  <a:pt x="947" y="41"/>
                  <a:pt x="945" y="44"/>
                  <a:pt x="942" y="45"/>
                </a:cubicBezTo>
                <a:cubicBezTo>
                  <a:pt x="939" y="45"/>
                  <a:pt x="937" y="44"/>
                  <a:pt x="934" y="45"/>
                </a:cubicBezTo>
                <a:cubicBezTo>
                  <a:pt x="933" y="47"/>
                  <a:pt x="930" y="48"/>
                  <a:pt x="927" y="46"/>
                </a:cubicBezTo>
                <a:cubicBezTo>
                  <a:pt x="926" y="45"/>
                  <a:pt x="922" y="44"/>
                  <a:pt x="919" y="45"/>
                </a:cubicBezTo>
                <a:cubicBezTo>
                  <a:pt x="918" y="44"/>
                  <a:pt x="917" y="43"/>
                  <a:pt x="916" y="45"/>
                </a:cubicBezTo>
                <a:cubicBezTo>
                  <a:pt x="914" y="43"/>
                  <a:pt x="912" y="45"/>
                  <a:pt x="912" y="46"/>
                </a:cubicBezTo>
                <a:cubicBezTo>
                  <a:pt x="911" y="48"/>
                  <a:pt x="911" y="50"/>
                  <a:pt x="910" y="50"/>
                </a:cubicBezTo>
                <a:cubicBezTo>
                  <a:pt x="907" y="52"/>
                  <a:pt x="906" y="56"/>
                  <a:pt x="903" y="57"/>
                </a:cubicBezTo>
                <a:cubicBezTo>
                  <a:pt x="903" y="57"/>
                  <a:pt x="901" y="57"/>
                  <a:pt x="900" y="57"/>
                </a:cubicBezTo>
                <a:cubicBezTo>
                  <a:pt x="900" y="58"/>
                  <a:pt x="898" y="60"/>
                  <a:pt x="897" y="60"/>
                </a:cubicBezTo>
                <a:cubicBezTo>
                  <a:pt x="894" y="61"/>
                  <a:pt x="894" y="58"/>
                  <a:pt x="892" y="60"/>
                </a:cubicBezTo>
                <a:cubicBezTo>
                  <a:pt x="891" y="61"/>
                  <a:pt x="889" y="62"/>
                  <a:pt x="887" y="61"/>
                </a:cubicBezTo>
                <a:cubicBezTo>
                  <a:pt x="886" y="62"/>
                  <a:pt x="885" y="62"/>
                  <a:pt x="883" y="62"/>
                </a:cubicBezTo>
                <a:cubicBezTo>
                  <a:pt x="880" y="63"/>
                  <a:pt x="877" y="65"/>
                  <a:pt x="873" y="64"/>
                </a:cubicBezTo>
                <a:cubicBezTo>
                  <a:pt x="872" y="63"/>
                  <a:pt x="871" y="63"/>
                  <a:pt x="870" y="63"/>
                </a:cubicBezTo>
                <a:cubicBezTo>
                  <a:pt x="866" y="63"/>
                  <a:pt x="862" y="64"/>
                  <a:pt x="857" y="63"/>
                </a:cubicBezTo>
                <a:cubicBezTo>
                  <a:pt x="855" y="61"/>
                  <a:pt x="853" y="59"/>
                  <a:pt x="848" y="58"/>
                </a:cubicBezTo>
                <a:cubicBezTo>
                  <a:pt x="845" y="58"/>
                  <a:pt x="840" y="57"/>
                  <a:pt x="836" y="58"/>
                </a:cubicBezTo>
                <a:cubicBezTo>
                  <a:pt x="836" y="58"/>
                  <a:pt x="835" y="57"/>
                  <a:pt x="835" y="57"/>
                </a:cubicBezTo>
                <a:cubicBezTo>
                  <a:pt x="823" y="59"/>
                  <a:pt x="813" y="64"/>
                  <a:pt x="806" y="71"/>
                </a:cubicBezTo>
                <a:cubicBezTo>
                  <a:pt x="805" y="71"/>
                  <a:pt x="803" y="72"/>
                  <a:pt x="802" y="72"/>
                </a:cubicBezTo>
                <a:cubicBezTo>
                  <a:pt x="802" y="73"/>
                  <a:pt x="804" y="76"/>
                  <a:pt x="802" y="75"/>
                </a:cubicBezTo>
                <a:cubicBezTo>
                  <a:pt x="799" y="75"/>
                  <a:pt x="797" y="76"/>
                  <a:pt x="795" y="77"/>
                </a:cubicBezTo>
                <a:cubicBezTo>
                  <a:pt x="792" y="78"/>
                  <a:pt x="789" y="77"/>
                  <a:pt x="786" y="77"/>
                </a:cubicBezTo>
                <a:cubicBezTo>
                  <a:pt x="785" y="76"/>
                  <a:pt x="784" y="76"/>
                  <a:pt x="783" y="77"/>
                </a:cubicBezTo>
                <a:cubicBezTo>
                  <a:pt x="782" y="77"/>
                  <a:pt x="781" y="78"/>
                  <a:pt x="779" y="77"/>
                </a:cubicBezTo>
                <a:cubicBezTo>
                  <a:pt x="778" y="77"/>
                  <a:pt x="778" y="77"/>
                  <a:pt x="777" y="76"/>
                </a:cubicBezTo>
                <a:cubicBezTo>
                  <a:pt x="776" y="77"/>
                  <a:pt x="776" y="78"/>
                  <a:pt x="775" y="78"/>
                </a:cubicBezTo>
                <a:cubicBezTo>
                  <a:pt x="774" y="77"/>
                  <a:pt x="772" y="76"/>
                  <a:pt x="771" y="76"/>
                </a:cubicBezTo>
                <a:cubicBezTo>
                  <a:pt x="771" y="79"/>
                  <a:pt x="771" y="79"/>
                  <a:pt x="771" y="79"/>
                </a:cubicBezTo>
                <a:cubicBezTo>
                  <a:pt x="769" y="79"/>
                  <a:pt x="767" y="80"/>
                  <a:pt x="766" y="81"/>
                </a:cubicBezTo>
                <a:cubicBezTo>
                  <a:pt x="766" y="81"/>
                  <a:pt x="766" y="82"/>
                  <a:pt x="766" y="82"/>
                </a:cubicBezTo>
                <a:cubicBezTo>
                  <a:pt x="762" y="80"/>
                  <a:pt x="759" y="82"/>
                  <a:pt x="758" y="83"/>
                </a:cubicBezTo>
                <a:cubicBezTo>
                  <a:pt x="754" y="83"/>
                  <a:pt x="751" y="85"/>
                  <a:pt x="749" y="86"/>
                </a:cubicBezTo>
                <a:cubicBezTo>
                  <a:pt x="746" y="86"/>
                  <a:pt x="743" y="86"/>
                  <a:pt x="739" y="86"/>
                </a:cubicBezTo>
                <a:cubicBezTo>
                  <a:pt x="738" y="86"/>
                  <a:pt x="735" y="85"/>
                  <a:pt x="735" y="84"/>
                </a:cubicBezTo>
                <a:cubicBezTo>
                  <a:pt x="733" y="82"/>
                  <a:pt x="730" y="81"/>
                  <a:pt x="726" y="81"/>
                </a:cubicBezTo>
                <a:cubicBezTo>
                  <a:pt x="723" y="79"/>
                  <a:pt x="717" y="78"/>
                  <a:pt x="712" y="79"/>
                </a:cubicBezTo>
                <a:cubicBezTo>
                  <a:pt x="710" y="78"/>
                  <a:pt x="707" y="78"/>
                  <a:pt x="704" y="77"/>
                </a:cubicBezTo>
                <a:cubicBezTo>
                  <a:pt x="703" y="77"/>
                  <a:pt x="702" y="76"/>
                  <a:pt x="700" y="76"/>
                </a:cubicBezTo>
                <a:cubicBezTo>
                  <a:pt x="693" y="75"/>
                  <a:pt x="686" y="76"/>
                  <a:pt x="679" y="76"/>
                </a:cubicBezTo>
                <a:cubicBezTo>
                  <a:pt x="678" y="76"/>
                  <a:pt x="676" y="76"/>
                  <a:pt x="673" y="77"/>
                </a:cubicBezTo>
                <a:cubicBezTo>
                  <a:pt x="674" y="74"/>
                  <a:pt x="674" y="74"/>
                  <a:pt x="674" y="74"/>
                </a:cubicBezTo>
                <a:cubicBezTo>
                  <a:pt x="674" y="74"/>
                  <a:pt x="672" y="74"/>
                  <a:pt x="672" y="74"/>
                </a:cubicBezTo>
                <a:cubicBezTo>
                  <a:pt x="671" y="75"/>
                  <a:pt x="670" y="76"/>
                  <a:pt x="669" y="77"/>
                </a:cubicBezTo>
                <a:cubicBezTo>
                  <a:pt x="663" y="78"/>
                  <a:pt x="656" y="79"/>
                  <a:pt x="651" y="81"/>
                </a:cubicBezTo>
                <a:cubicBezTo>
                  <a:pt x="651" y="79"/>
                  <a:pt x="648" y="80"/>
                  <a:pt x="646" y="80"/>
                </a:cubicBezTo>
                <a:cubicBezTo>
                  <a:pt x="646" y="80"/>
                  <a:pt x="646" y="81"/>
                  <a:pt x="646" y="81"/>
                </a:cubicBezTo>
                <a:cubicBezTo>
                  <a:pt x="642" y="84"/>
                  <a:pt x="638" y="82"/>
                  <a:pt x="632" y="82"/>
                </a:cubicBezTo>
                <a:cubicBezTo>
                  <a:pt x="631" y="82"/>
                  <a:pt x="629" y="82"/>
                  <a:pt x="628" y="82"/>
                </a:cubicBezTo>
                <a:cubicBezTo>
                  <a:pt x="628" y="85"/>
                  <a:pt x="625" y="83"/>
                  <a:pt x="623" y="84"/>
                </a:cubicBezTo>
                <a:cubicBezTo>
                  <a:pt x="623" y="84"/>
                  <a:pt x="620" y="82"/>
                  <a:pt x="620" y="83"/>
                </a:cubicBezTo>
                <a:cubicBezTo>
                  <a:pt x="617" y="85"/>
                  <a:pt x="612" y="86"/>
                  <a:pt x="608" y="86"/>
                </a:cubicBezTo>
                <a:cubicBezTo>
                  <a:pt x="606" y="88"/>
                  <a:pt x="603" y="89"/>
                  <a:pt x="600" y="89"/>
                </a:cubicBezTo>
                <a:cubicBezTo>
                  <a:pt x="598" y="91"/>
                  <a:pt x="595" y="92"/>
                  <a:pt x="592" y="93"/>
                </a:cubicBezTo>
                <a:cubicBezTo>
                  <a:pt x="591" y="94"/>
                  <a:pt x="590" y="93"/>
                  <a:pt x="590" y="93"/>
                </a:cubicBezTo>
                <a:cubicBezTo>
                  <a:pt x="583" y="94"/>
                  <a:pt x="577" y="96"/>
                  <a:pt x="573" y="97"/>
                </a:cubicBezTo>
                <a:cubicBezTo>
                  <a:pt x="572" y="98"/>
                  <a:pt x="569" y="97"/>
                  <a:pt x="569" y="98"/>
                </a:cubicBezTo>
                <a:cubicBezTo>
                  <a:pt x="567" y="99"/>
                  <a:pt x="566" y="100"/>
                  <a:pt x="564" y="100"/>
                </a:cubicBezTo>
                <a:cubicBezTo>
                  <a:pt x="563" y="100"/>
                  <a:pt x="563" y="98"/>
                  <a:pt x="562" y="97"/>
                </a:cubicBezTo>
                <a:cubicBezTo>
                  <a:pt x="561" y="97"/>
                  <a:pt x="560" y="98"/>
                  <a:pt x="560" y="99"/>
                </a:cubicBezTo>
                <a:cubicBezTo>
                  <a:pt x="560" y="100"/>
                  <a:pt x="560" y="101"/>
                  <a:pt x="558" y="102"/>
                </a:cubicBezTo>
                <a:cubicBezTo>
                  <a:pt x="554" y="105"/>
                  <a:pt x="548" y="107"/>
                  <a:pt x="542" y="107"/>
                </a:cubicBezTo>
                <a:cubicBezTo>
                  <a:pt x="535" y="107"/>
                  <a:pt x="528" y="107"/>
                  <a:pt x="522" y="108"/>
                </a:cubicBezTo>
                <a:cubicBezTo>
                  <a:pt x="520" y="108"/>
                  <a:pt x="518" y="109"/>
                  <a:pt x="518" y="110"/>
                </a:cubicBezTo>
                <a:cubicBezTo>
                  <a:pt x="512" y="111"/>
                  <a:pt x="505" y="111"/>
                  <a:pt x="501" y="108"/>
                </a:cubicBezTo>
                <a:cubicBezTo>
                  <a:pt x="502" y="108"/>
                  <a:pt x="502" y="107"/>
                  <a:pt x="501" y="107"/>
                </a:cubicBezTo>
                <a:cubicBezTo>
                  <a:pt x="500" y="107"/>
                  <a:pt x="500" y="108"/>
                  <a:pt x="499" y="108"/>
                </a:cubicBezTo>
                <a:cubicBezTo>
                  <a:pt x="499" y="105"/>
                  <a:pt x="499" y="105"/>
                  <a:pt x="499" y="105"/>
                </a:cubicBezTo>
                <a:cubicBezTo>
                  <a:pt x="496" y="107"/>
                  <a:pt x="491" y="108"/>
                  <a:pt x="486" y="110"/>
                </a:cubicBezTo>
                <a:cubicBezTo>
                  <a:pt x="486" y="110"/>
                  <a:pt x="486" y="109"/>
                  <a:pt x="485" y="109"/>
                </a:cubicBezTo>
                <a:cubicBezTo>
                  <a:pt x="484" y="110"/>
                  <a:pt x="482" y="109"/>
                  <a:pt x="481" y="109"/>
                </a:cubicBezTo>
                <a:cubicBezTo>
                  <a:pt x="481" y="110"/>
                  <a:pt x="480" y="111"/>
                  <a:pt x="479" y="111"/>
                </a:cubicBezTo>
                <a:cubicBezTo>
                  <a:pt x="478" y="108"/>
                  <a:pt x="477" y="105"/>
                  <a:pt x="475" y="102"/>
                </a:cubicBezTo>
                <a:cubicBezTo>
                  <a:pt x="474" y="102"/>
                  <a:pt x="473" y="103"/>
                  <a:pt x="473" y="104"/>
                </a:cubicBezTo>
                <a:cubicBezTo>
                  <a:pt x="469" y="103"/>
                  <a:pt x="466" y="105"/>
                  <a:pt x="463" y="106"/>
                </a:cubicBezTo>
                <a:cubicBezTo>
                  <a:pt x="452" y="106"/>
                  <a:pt x="442" y="108"/>
                  <a:pt x="436" y="113"/>
                </a:cubicBezTo>
                <a:cubicBezTo>
                  <a:pt x="436" y="112"/>
                  <a:pt x="434" y="110"/>
                  <a:pt x="433" y="111"/>
                </a:cubicBezTo>
                <a:cubicBezTo>
                  <a:pt x="432" y="112"/>
                  <a:pt x="433" y="114"/>
                  <a:pt x="432" y="114"/>
                </a:cubicBezTo>
                <a:cubicBezTo>
                  <a:pt x="427" y="114"/>
                  <a:pt x="422" y="116"/>
                  <a:pt x="416" y="115"/>
                </a:cubicBezTo>
                <a:cubicBezTo>
                  <a:pt x="413" y="113"/>
                  <a:pt x="408" y="114"/>
                  <a:pt x="404" y="114"/>
                </a:cubicBezTo>
                <a:cubicBezTo>
                  <a:pt x="403" y="114"/>
                  <a:pt x="400" y="114"/>
                  <a:pt x="400" y="114"/>
                </a:cubicBezTo>
                <a:cubicBezTo>
                  <a:pt x="398" y="113"/>
                  <a:pt x="399" y="111"/>
                  <a:pt x="400" y="109"/>
                </a:cubicBezTo>
                <a:cubicBezTo>
                  <a:pt x="399" y="109"/>
                  <a:pt x="398" y="109"/>
                  <a:pt x="397" y="110"/>
                </a:cubicBezTo>
                <a:cubicBezTo>
                  <a:pt x="395" y="111"/>
                  <a:pt x="394" y="114"/>
                  <a:pt x="392" y="113"/>
                </a:cubicBezTo>
                <a:cubicBezTo>
                  <a:pt x="390" y="112"/>
                  <a:pt x="387" y="112"/>
                  <a:pt x="385" y="114"/>
                </a:cubicBezTo>
                <a:cubicBezTo>
                  <a:pt x="385" y="115"/>
                  <a:pt x="384" y="116"/>
                  <a:pt x="384" y="118"/>
                </a:cubicBezTo>
                <a:cubicBezTo>
                  <a:pt x="385" y="118"/>
                  <a:pt x="385" y="119"/>
                  <a:pt x="385" y="120"/>
                </a:cubicBezTo>
                <a:cubicBezTo>
                  <a:pt x="384" y="121"/>
                  <a:pt x="383" y="122"/>
                  <a:pt x="382" y="122"/>
                </a:cubicBezTo>
                <a:cubicBezTo>
                  <a:pt x="381" y="122"/>
                  <a:pt x="380" y="121"/>
                  <a:pt x="379" y="122"/>
                </a:cubicBezTo>
                <a:cubicBezTo>
                  <a:pt x="379" y="123"/>
                  <a:pt x="378" y="124"/>
                  <a:pt x="376" y="123"/>
                </a:cubicBezTo>
                <a:cubicBezTo>
                  <a:pt x="376" y="123"/>
                  <a:pt x="375" y="123"/>
                  <a:pt x="373" y="123"/>
                </a:cubicBezTo>
                <a:cubicBezTo>
                  <a:pt x="371" y="124"/>
                  <a:pt x="368" y="124"/>
                  <a:pt x="367" y="125"/>
                </a:cubicBezTo>
                <a:cubicBezTo>
                  <a:pt x="368" y="127"/>
                  <a:pt x="365" y="126"/>
                  <a:pt x="365" y="127"/>
                </a:cubicBezTo>
                <a:cubicBezTo>
                  <a:pt x="362" y="132"/>
                  <a:pt x="356" y="135"/>
                  <a:pt x="349" y="135"/>
                </a:cubicBezTo>
                <a:cubicBezTo>
                  <a:pt x="345" y="137"/>
                  <a:pt x="340" y="137"/>
                  <a:pt x="337" y="136"/>
                </a:cubicBezTo>
                <a:cubicBezTo>
                  <a:pt x="327" y="138"/>
                  <a:pt x="317" y="138"/>
                  <a:pt x="308" y="139"/>
                </a:cubicBezTo>
                <a:cubicBezTo>
                  <a:pt x="307" y="133"/>
                  <a:pt x="305" y="126"/>
                  <a:pt x="303" y="121"/>
                </a:cubicBezTo>
                <a:cubicBezTo>
                  <a:pt x="303" y="120"/>
                  <a:pt x="301" y="121"/>
                  <a:pt x="301" y="122"/>
                </a:cubicBezTo>
                <a:cubicBezTo>
                  <a:pt x="304" y="138"/>
                  <a:pt x="304" y="138"/>
                  <a:pt x="304" y="138"/>
                </a:cubicBezTo>
                <a:cubicBezTo>
                  <a:pt x="304" y="138"/>
                  <a:pt x="304" y="140"/>
                  <a:pt x="304" y="140"/>
                </a:cubicBezTo>
                <a:cubicBezTo>
                  <a:pt x="298" y="141"/>
                  <a:pt x="298" y="141"/>
                  <a:pt x="298" y="141"/>
                </a:cubicBezTo>
                <a:cubicBezTo>
                  <a:pt x="298" y="139"/>
                  <a:pt x="298" y="139"/>
                  <a:pt x="298" y="139"/>
                </a:cubicBezTo>
                <a:cubicBezTo>
                  <a:pt x="295" y="139"/>
                  <a:pt x="295" y="139"/>
                  <a:pt x="295" y="139"/>
                </a:cubicBezTo>
                <a:cubicBezTo>
                  <a:pt x="295" y="140"/>
                  <a:pt x="296" y="143"/>
                  <a:pt x="295" y="142"/>
                </a:cubicBezTo>
                <a:cubicBezTo>
                  <a:pt x="294" y="141"/>
                  <a:pt x="293" y="140"/>
                  <a:pt x="292" y="139"/>
                </a:cubicBezTo>
                <a:cubicBezTo>
                  <a:pt x="291" y="141"/>
                  <a:pt x="289" y="142"/>
                  <a:pt x="289" y="144"/>
                </a:cubicBezTo>
                <a:cubicBezTo>
                  <a:pt x="288" y="145"/>
                  <a:pt x="286" y="146"/>
                  <a:pt x="283" y="146"/>
                </a:cubicBezTo>
                <a:cubicBezTo>
                  <a:pt x="283" y="151"/>
                  <a:pt x="283" y="151"/>
                  <a:pt x="283" y="151"/>
                </a:cubicBezTo>
                <a:cubicBezTo>
                  <a:pt x="282" y="151"/>
                  <a:pt x="280" y="151"/>
                  <a:pt x="279" y="152"/>
                </a:cubicBezTo>
                <a:cubicBezTo>
                  <a:pt x="278" y="154"/>
                  <a:pt x="275" y="155"/>
                  <a:pt x="273" y="157"/>
                </a:cubicBezTo>
                <a:cubicBezTo>
                  <a:pt x="270" y="157"/>
                  <a:pt x="267" y="158"/>
                  <a:pt x="265" y="160"/>
                </a:cubicBezTo>
                <a:cubicBezTo>
                  <a:pt x="262" y="162"/>
                  <a:pt x="259" y="163"/>
                  <a:pt x="256" y="164"/>
                </a:cubicBezTo>
                <a:cubicBezTo>
                  <a:pt x="255" y="165"/>
                  <a:pt x="254" y="163"/>
                  <a:pt x="254" y="164"/>
                </a:cubicBezTo>
                <a:cubicBezTo>
                  <a:pt x="252" y="165"/>
                  <a:pt x="251" y="165"/>
                  <a:pt x="249" y="167"/>
                </a:cubicBezTo>
                <a:cubicBezTo>
                  <a:pt x="250" y="168"/>
                  <a:pt x="249" y="169"/>
                  <a:pt x="248" y="168"/>
                </a:cubicBezTo>
                <a:cubicBezTo>
                  <a:pt x="246" y="171"/>
                  <a:pt x="243" y="174"/>
                  <a:pt x="241" y="175"/>
                </a:cubicBezTo>
                <a:cubicBezTo>
                  <a:pt x="239" y="176"/>
                  <a:pt x="237" y="176"/>
                  <a:pt x="237" y="175"/>
                </a:cubicBezTo>
                <a:cubicBezTo>
                  <a:pt x="236" y="173"/>
                  <a:pt x="232" y="172"/>
                  <a:pt x="229" y="173"/>
                </a:cubicBezTo>
                <a:cubicBezTo>
                  <a:pt x="227" y="173"/>
                  <a:pt x="228" y="174"/>
                  <a:pt x="228" y="176"/>
                </a:cubicBezTo>
                <a:cubicBezTo>
                  <a:pt x="228" y="176"/>
                  <a:pt x="229" y="177"/>
                  <a:pt x="228" y="177"/>
                </a:cubicBezTo>
                <a:cubicBezTo>
                  <a:pt x="228" y="177"/>
                  <a:pt x="228" y="178"/>
                  <a:pt x="228" y="179"/>
                </a:cubicBezTo>
                <a:cubicBezTo>
                  <a:pt x="227" y="179"/>
                  <a:pt x="226" y="179"/>
                  <a:pt x="226" y="178"/>
                </a:cubicBezTo>
                <a:cubicBezTo>
                  <a:pt x="225" y="177"/>
                  <a:pt x="223" y="176"/>
                  <a:pt x="221" y="177"/>
                </a:cubicBezTo>
                <a:cubicBezTo>
                  <a:pt x="221" y="179"/>
                  <a:pt x="219" y="178"/>
                  <a:pt x="220" y="177"/>
                </a:cubicBezTo>
                <a:cubicBezTo>
                  <a:pt x="218" y="177"/>
                  <a:pt x="215" y="176"/>
                  <a:pt x="214" y="178"/>
                </a:cubicBezTo>
                <a:cubicBezTo>
                  <a:pt x="214" y="178"/>
                  <a:pt x="213" y="178"/>
                  <a:pt x="212" y="178"/>
                </a:cubicBezTo>
                <a:cubicBezTo>
                  <a:pt x="212" y="179"/>
                  <a:pt x="213" y="182"/>
                  <a:pt x="211" y="183"/>
                </a:cubicBezTo>
                <a:cubicBezTo>
                  <a:pt x="208" y="183"/>
                  <a:pt x="205" y="184"/>
                  <a:pt x="202" y="184"/>
                </a:cubicBezTo>
                <a:cubicBezTo>
                  <a:pt x="194" y="183"/>
                  <a:pt x="186" y="182"/>
                  <a:pt x="178" y="181"/>
                </a:cubicBezTo>
                <a:cubicBezTo>
                  <a:pt x="176" y="181"/>
                  <a:pt x="178" y="179"/>
                  <a:pt x="179" y="179"/>
                </a:cubicBezTo>
                <a:cubicBezTo>
                  <a:pt x="182" y="176"/>
                  <a:pt x="182" y="172"/>
                  <a:pt x="183" y="168"/>
                </a:cubicBezTo>
                <a:cubicBezTo>
                  <a:pt x="183" y="167"/>
                  <a:pt x="181" y="167"/>
                  <a:pt x="180" y="167"/>
                </a:cubicBezTo>
                <a:cubicBezTo>
                  <a:pt x="177" y="171"/>
                  <a:pt x="172" y="174"/>
                  <a:pt x="167" y="177"/>
                </a:cubicBezTo>
                <a:cubicBezTo>
                  <a:pt x="166" y="179"/>
                  <a:pt x="164" y="182"/>
                  <a:pt x="163" y="184"/>
                </a:cubicBezTo>
                <a:cubicBezTo>
                  <a:pt x="156" y="184"/>
                  <a:pt x="151" y="184"/>
                  <a:pt x="145" y="183"/>
                </a:cubicBezTo>
                <a:cubicBezTo>
                  <a:pt x="138" y="183"/>
                  <a:pt x="132" y="184"/>
                  <a:pt x="125" y="185"/>
                </a:cubicBezTo>
                <a:cubicBezTo>
                  <a:pt x="125" y="185"/>
                  <a:pt x="125" y="186"/>
                  <a:pt x="125" y="187"/>
                </a:cubicBezTo>
                <a:cubicBezTo>
                  <a:pt x="130" y="196"/>
                  <a:pt x="135" y="204"/>
                  <a:pt x="135" y="217"/>
                </a:cubicBezTo>
                <a:cubicBezTo>
                  <a:pt x="144" y="231"/>
                  <a:pt x="144" y="231"/>
                  <a:pt x="144" y="231"/>
                </a:cubicBezTo>
                <a:cubicBezTo>
                  <a:pt x="151" y="244"/>
                  <a:pt x="159" y="257"/>
                  <a:pt x="178" y="259"/>
                </a:cubicBezTo>
                <a:cubicBezTo>
                  <a:pt x="189" y="266"/>
                  <a:pt x="200" y="275"/>
                  <a:pt x="215" y="278"/>
                </a:cubicBezTo>
                <a:cubicBezTo>
                  <a:pt x="222" y="287"/>
                  <a:pt x="222" y="287"/>
                  <a:pt x="222" y="287"/>
                </a:cubicBezTo>
                <a:cubicBezTo>
                  <a:pt x="223" y="288"/>
                  <a:pt x="224" y="286"/>
                  <a:pt x="224" y="286"/>
                </a:cubicBezTo>
                <a:cubicBezTo>
                  <a:pt x="226" y="288"/>
                  <a:pt x="228" y="289"/>
                  <a:pt x="229" y="290"/>
                </a:cubicBezTo>
                <a:cubicBezTo>
                  <a:pt x="240" y="291"/>
                  <a:pt x="250" y="289"/>
                  <a:pt x="261" y="290"/>
                </a:cubicBezTo>
                <a:cubicBezTo>
                  <a:pt x="262" y="290"/>
                  <a:pt x="263" y="291"/>
                  <a:pt x="264" y="293"/>
                </a:cubicBezTo>
                <a:cubicBezTo>
                  <a:pt x="264" y="294"/>
                  <a:pt x="265" y="295"/>
                  <a:pt x="266" y="296"/>
                </a:cubicBezTo>
                <a:cubicBezTo>
                  <a:pt x="266" y="304"/>
                  <a:pt x="266" y="304"/>
                  <a:pt x="266" y="304"/>
                </a:cubicBezTo>
                <a:cubicBezTo>
                  <a:pt x="264" y="305"/>
                  <a:pt x="263" y="307"/>
                  <a:pt x="261" y="308"/>
                </a:cubicBezTo>
                <a:cubicBezTo>
                  <a:pt x="245" y="314"/>
                  <a:pt x="228" y="321"/>
                  <a:pt x="213" y="330"/>
                </a:cubicBezTo>
                <a:cubicBezTo>
                  <a:pt x="208" y="333"/>
                  <a:pt x="204" y="335"/>
                  <a:pt x="201" y="340"/>
                </a:cubicBezTo>
                <a:cubicBezTo>
                  <a:pt x="199" y="343"/>
                  <a:pt x="197" y="345"/>
                  <a:pt x="193" y="347"/>
                </a:cubicBezTo>
                <a:cubicBezTo>
                  <a:pt x="196" y="356"/>
                  <a:pt x="202" y="362"/>
                  <a:pt x="204" y="372"/>
                </a:cubicBezTo>
                <a:cubicBezTo>
                  <a:pt x="204" y="374"/>
                  <a:pt x="208" y="374"/>
                  <a:pt x="211" y="373"/>
                </a:cubicBezTo>
                <a:cubicBezTo>
                  <a:pt x="216" y="371"/>
                  <a:pt x="222" y="370"/>
                  <a:pt x="227" y="367"/>
                </a:cubicBezTo>
                <a:cubicBezTo>
                  <a:pt x="233" y="367"/>
                  <a:pt x="239" y="365"/>
                  <a:pt x="245" y="363"/>
                </a:cubicBezTo>
                <a:cubicBezTo>
                  <a:pt x="248" y="362"/>
                  <a:pt x="254" y="362"/>
                  <a:pt x="258" y="363"/>
                </a:cubicBezTo>
                <a:cubicBezTo>
                  <a:pt x="260" y="363"/>
                  <a:pt x="261" y="365"/>
                  <a:pt x="262" y="366"/>
                </a:cubicBezTo>
                <a:cubicBezTo>
                  <a:pt x="262" y="367"/>
                  <a:pt x="263" y="369"/>
                  <a:pt x="263" y="371"/>
                </a:cubicBezTo>
                <a:cubicBezTo>
                  <a:pt x="262" y="379"/>
                  <a:pt x="262" y="388"/>
                  <a:pt x="262" y="397"/>
                </a:cubicBezTo>
                <a:cubicBezTo>
                  <a:pt x="259" y="400"/>
                  <a:pt x="257" y="405"/>
                  <a:pt x="255" y="409"/>
                </a:cubicBezTo>
                <a:cubicBezTo>
                  <a:pt x="255" y="409"/>
                  <a:pt x="255" y="409"/>
                  <a:pt x="254" y="409"/>
                </a:cubicBezTo>
                <a:cubicBezTo>
                  <a:pt x="234" y="419"/>
                  <a:pt x="220" y="435"/>
                  <a:pt x="206" y="453"/>
                </a:cubicBezTo>
                <a:cubicBezTo>
                  <a:pt x="182" y="469"/>
                  <a:pt x="182" y="469"/>
                  <a:pt x="182" y="469"/>
                </a:cubicBezTo>
                <a:cubicBezTo>
                  <a:pt x="171" y="476"/>
                  <a:pt x="159" y="481"/>
                  <a:pt x="154" y="495"/>
                </a:cubicBezTo>
                <a:cubicBezTo>
                  <a:pt x="151" y="505"/>
                  <a:pt x="145" y="514"/>
                  <a:pt x="135" y="518"/>
                </a:cubicBezTo>
                <a:cubicBezTo>
                  <a:pt x="132" y="518"/>
                  <a:pt x="132" y="518"/>
                  <a:pt x="132" y="518"/>
                </a:cubicBezTo>
                <a:cubicBezTo>
                  <a:pt x="128" y="520"/>
                  <a:pt x="123" y="521"/>
                  <a:pt x="118" y="522"/>
                </a:cubicBezTo>
                <a:cubicBezTo>
                  <a:pt x="114" y="522"/>
                  <a:pt x="109" y="522"/>
                  <a:pt x="105" y="523"/>
                </a:cubicBezTo>
                <a:cubicBezTo>
                  <a:pt x="98" y="524"/>
                  <a:pt x="98" y="524"/>
                  <a:pt x="98" y="524"/>
                </a:cubicBezTo>
                <a:cubicBezTo>
                  <a:pt x="96" y="524"/>
                  <a:pt x="94" y="525"/>
                  <a:pt x="92" y="526"/>
                </a:cubicBezTo>
                <a:cubicBezTo>
                  <a:pt x="91" y="523"/>
                  <a:pt x="90" y="521"/>
                  <a:pt x="89" y="518"/>
                </a:cubicBezTo>
                <a:cubicBezTo>
                  <a:pt x="89" y="517"/>
                  <a:pt x="87" y="518"/>
                  <a:pt x="86" y="518"/>
                </a:cubicBezTo>
                <a:cubicBezTo>
                  <a:pt x="86" y="518"/>
                  <a:pt x="85" y="518"/>
                  <a:pt x="85" y="518"/>
                </a:cubicBezTo>
                <a:cubicBezTo>
                  <a:pt x="86" y="521"/>
                  <a:pt x="85" y="526"/>
                  <a:pt x="86" y="530"/>
                </a:cubicBezTo>
                <a:cubicBezTo>
                  <a:pt x="79" y="537"/>
                  <a:pt x="70" y="543"/>
                  <a:pt x="61" y="548"/>
                </a:cubicBezTo>
                <a:cubicBezTo>
                  <a:pt x="58" y="548"/>
                  <a:pt x="58" y="548"/>
                  <a:pt x="58" y="548"/>
                </a:cubicBezTo>
                <a:cubicBezTo>
                  <a:pt x="58" y="549"/>
                  <a:pt x="58" y="549"/>
                  <a:pt x="58" y="549"/>
                </a:cubicBezTo>
                <a:cubicBezTo>
                  <a:pt x="54" y="550"/>
                  <a:pt x="49" y="550"/>
                  <a:pt x="45" y="549"/>
                </a:cubicBezTo>
                <a:cubicBezTo>
                  <a:pt x="41" y="553"/>
                  <a:pt x="37" y="556"/>
                  <a:pt x="30" y="558"/>
                </a:cubicBezTo>
                <a:cubicBezTo>
                  <a:pt x="27" y="558"/>
                  <a:pt x="24" y="559"/>
                  <a:pt x="21" y="560"/>
                </a:cubicBezTo>
                <a:cubicBezTo>
                  <a:pt x="18" y="561"/>
                  <a:pt x="17" y="563"/>
                  <a:pt x="16" y="565"/>
                </a:cubicBezTo>
                <a:cubicBezTo>
                  <a:pt x="12" y="571"/>
                  <a:pt x="9" y="578"/>
                  <a:pt x="2" y="581"/>
                </a:cubicBezTo>
                <a:cubicBezTo>
                  <a:pt x="1" y="582"/>
                  <a:pt x="0" y="582"/>
                  <a:pt x="0" y="583"/>
                </a:cubicBezTo>
                <a:cubicBezTo>
                  <a:pt x="3" y="583"/>
                  <a:pt x="5" y="584"/>
                  <a:pt x="7" y="584"/>
                </a:cubicBezTo>
                <a:cubicBezTo>
                  <a:pt x="7" y="587"/>
                  <a:pt x="8" y="589"/>
                  <a:pt x="8" y="592"/>
                </a:cubicBezTo>
                <a:cubicBezTo>
                  <a:pt x="6" y="592"/>
                  <a:pt x="4" y="591"/>
                  <a:pt x="2" y="591"/>
                </a:cubicBezTo>
                <a:cubicBezTo>
                  <a:pt x="3" y="603"/>
                  <a:pt x="3" y="603"/>
                  <a:pt x="3" y="603"/>
                </a:cubicBezTo>
                <a:cubicBezTo>
                  <a:pt x="6" y="606"/>
                  <a:pt x="12" y="608"/>
                  <a:pt x="14" y="613"/>
                </a:cubicBezTo>
                <a:cubicBezTo>
                  <a:pt x="17" y="620"/>
                  <a:pt x="23" y="624"/>
                  <a:pt x="24" y="633"/>
                </a:cubicBezTo>
                <a:cubicBezTo>
                  <a:pt x="29" y="639"/>
                  <a:pt x="34" y="645"/>
                  <a:pt x="37" y="653"/>
                </a:cubicBezTo>
                <a:cubicBezTo>
                  <a:pt x="39" y="659"/>
                  <a:pt x="43" y="666"/>
                  <a:pt x="50" y="666"/>
                </a:cubicBezTo>
                <a:cubicBezTo>
                  <a:pt x="55" y="666"/>
                  <a:pt x="59" y="665"/>
                  <a:pt x="63" y="665"/>
                </a:cubicBezTo>
                <a:cubicBezTo>
                  <a:pt x="73" y="663"/>
                  <a:pt x="83" y="662"/>
                  <a:pt x="95" y="662"/>
                </a:cubicBezTo>
                <a:cubicBezTo>
                  <a:pt x="97" y="663"/>
                  <a:pt x="99" y="662"/>
                  <a:pt x="102" y="664"/>
                </a:cubicBezTo>
                <a:cubicBezTo>
                  <a:pt x="107" y="667"/>
                  <a:pt x="112" y="672"/>
                  <a:pt x="118" y="674"/>
                </a:cubicBezTo>
                <a:cubicBezTo>
                  <a:pt x="121" y="675"/>
                  <a:pt x="123" y="674"/>
                  <a:pt x="125" y="674"/>
                </a:cubicBezTo>
                <a:cubicBezTo>
                  <a:pt x="127" y="671"/>
                  <a:pt x="127" y="671"/>
                  <a:pt x="127" y="671"/>
                </a:cubicBezTo>
                <a:cubicBezTo>
                  <a:pt x="140" y="654"/>
                  <a:pt x="140" y="654"/>
                  <a:pt x="140" y="654"/>
                </a:cubicBezTo>
                <a:cubicBezTo>
                  <a:pt x="141" y="654"/>
                  <a:pt x="141" y="654"/>
                  <a:pt x="142" y="654"/>
                </a:cubicBezTo>
                <a:cubicBezTo>
                  <a:pt x="145" y="654"/>
                  <a:pt x="149" y="654"/>
                  <a:pt x="150" y="654"/>
                </a:cubicBezTo>
                <a:cubicBezTo>
                  <a:pt x="137" y="677"/>
                  <a:pt x="137" y="677"/>
                  <a:pt x="137" y="677"/>
                </a:cubicBezTo>
                <a:cubicBezTo>
                  <a:pt x="150" y="692"/>
                  <a:pt x="150" y="692"/>
                  <a:pt x="150" y="692"/>
                </a:cubicBezTo>
                <a:cubicBezTo>
                  <a:pt x="166" y="701"/>
                  <a:pt x="166" y="701"/>
                  <a:pt x="166" y="701"/>
                </a:cubicBezTo>
                <a:cubicBezTo>
                  <a:pt x="166" y="704"/>
                  <a:pt x="166" y="708"/>
                  <a:pt x="166" y="711"/>
                </a:cubicBezTo>
                <a:cubicBezTo>
                  <a:pt x="170" y="715"/>
                  <a:pt x="174" y="720"/>
                  <a:pt x="179" y="724"/>
                </a:cubicBezTo>
                <a:cubicBezTo>
                  <a:pt x="186" y="724"/>
                  <a:pt x="186" y="724"/>
                  <a:pt x="186" y="724"/>
                </a:cubicBezTo>
                <a:cubicBezTo>
                  <a:pt x="190" y="724"/>
                  <a:pt x="194" y="724"/>
                  <a:pt x="197" y="723"/>
                </a:cubicBezTo>
                <a:cubicBezTo>
                  <a:pt x="198" y="725"/>
                  <a:pt x="199" y="727"/>
                  <a:pt x="200" y="729"/>
                </a:cubicBezTo>
                <a:cubicBezTo>
                  <a:pt x="200" y="731"/>
                  <a:pt x="198" y="732"/>
                  <a:pt x="198" y="734"/>
                </a:cubicBezTo>
                <a:cubicBezTo>
                  <a:pt x="200" y="735"/>
                  <a:pt x="201" y="736"/>
                  <a:pt x="202" y="736"/>
                </a:cubicBezTo>
                <a:cubicBezTo>
                  <a:pt x="207" y="736"/>
                  <a:pt x="210" y="737"/>
                  <a:pt x="214" y="738"/>
                </a:cubicBezTo>
                <a:cubicBezTo>
                  <a:pt x="217" y="738"/>
                  <a:pt x="220" y="739"/>
                  <a:pt x="222" y="741"/>
                </a:cubicBezTo>
                <a:cubicBezTo>
                  <a:pt x="226" y="746"/>
                  <a:pt x="226" y="746"/>
                  <a:pt x="226" y="746"/>
                </a:cubicBezTo>
                <a:cubicBezTo>
                  <a:pt x="230" y="755"/>
                  <a:pt x="235" y="762"/>
                  <a:pt x="246" y="765"/>
                </a:cubicBezTo>
                <a:cubicBezTo>
                  <a:pt x="247" y="764"/>
                  <a:pt x="250" y="763"/>
                  <a:pt x="253" y="763"/>
                </a:cubicBezTo>
                <a:cubicBezTo>
                  <a:pt x="263" y="769"/>
                  <a:pt x="263" y="769"/>
                  <a:pt x="263" y="769"/>
                </a:cubicBezTo>
                <a:cubicBezTo>
                  <a:pt x="276" y="757"/>
                  <a:pt x="276" y="757"/>
                  <a:pt x="276" y="757"/>
                </a:cubicBezTo>
                <a:cubicBezTo>
                  <a:pt x="291" y="755"/>
                  <a:pt x="306" y="753"/>
                  <a:pt x="322" y="752"/>
                </a:cubicBezTo>
                <a:cubicBezTo>
                  <a:pt x="324" y="752"/>
                  <a:pt x="326" y="754"/>
                  <a:pt x="327" y="755"/>
                </a:cubicBezTo>
                <a:cubicBezTo>
                  <a:pt x="335" y="760"/>
                  <a:pt x="340" y="767"/>
                  <a:pt x="346" y="774"/>
                </a:cubicBezTo>
                <a:cubicBezTo>
                  <a:pt x="348" y="776"/>
                  <a:pt x="349" y="782"/>
                  <a:pt x="349" y="786"/>
                </a:cubicBezTo>
                <a:cubicBezTo>
                  <a:pt x="350" y="792"/>
                  <a:pt x="349" y="797"/>
                  <a:pt x="349" y="803"/>
                </a:cubicBezTo>
                <a:cubicBezTo>
                  <a:pt x="347" y="805"/>
                  <a:pt x="345" y="807"/>
                  <a:pt x="342" y="809"/>
                </a:cubicBezTo>
                <a:cubicBezTo>
                  <a:pt x="334" y="812"/>
                  <a:pt x="327" y="816"/>
                  <a:pt x="323" y="822"/>
                </a:cubicBezTo>
                <a:cubicBezTo>
                  <a:pt x="323" y="824"/>
                  <a:pt x="324" y="826"/>
                  <a:pt x="325" y="828"/>
                </a:cubicBezTo>
                <a:cubicBezTo>
                  <a:pt x="328" y="827"/>
                  <a:pt x="331" y="826"/>
                  <a:pt x="334" y="825"/>
                </a:cubicBezTo>
                <a:cubicBezTo>
                  <a:pt x="344" y="825"/>
                  <a:pt x="355" y="822"/>
                  <a:pt x="361" y="818"/>
                </a:cubicBezTo>
                <a:cubicBezTo>
                  <a:pt x="361" y="821"/>
                  <a:pt x="362" y="824"/>
                  <a:pt x="362" y="826"/>
                </a:cubicBezTo>
                <a:cubicBezTo>
                  <a:pt x="361" y="837"/>
                  <a:pt x="361" y="851"/>
                  <a:pt x="366" y="858"/>
                </a:cubicBezTo>
                <a:cubicBezTo>
                  <a:pt x="366" y="874"/>
                  <a:pt x="366" y="874"/>
                  <a:pt x="366" y="874"/>
                </a:cubicBezTo>
                <a:cubicBezTo>
                  <a:pt x="366" y="876"/>
                  <a:pt x="364" y="876"/>
                  <a:pt x="363" y="878"/>
                </a:cubicBezTo>
                <a:cubicBezTo>
                  <a:pt x="363" y="879"/>
                  <a:pt x="362" y="880"/>
                  <a:pt x="363" y="880"/>
                </a:cubicBezTo>
                <a:cubicBezTo>
                  <a:pt x="364" y="885"/>
                  <a:pt x="365" y="889"/>
                  <a:pt x="366" y="894"/>
                </a:cubicBezTo>
                <a:cubicBezTo>
                  <a:pt x="367" y="897"/>
                  <a:pt x="365" y="900"/>
                  <a:pt x="363" y="902"/>
                </a:cubicBezTo>
                <a:cubicBezTo>
                  <a:pt x="363" y="905"/>
                  <a:pt x="365" y="908"/>
                  <a:pt x="363" y="910"/>
                </a:cubicBezTo>
                <a:cubicBezTo>
                  <a:pt x="360" y="918"/>
                  <a:pt x="362" y="926"/>
                  <a:pt x="365" y="932"/>
                </a:cubicBezTo>
                <a:cubicBezTo>
                  <a:pt x="367" y="936"/>
                  <a:pt x="369" y="939"/>
                  <a:pt x="369" y="943"/>
                </a:cubicBezTo>
                <a:cubicBezTo>
                  <a:pt x="370" y="945"/>
                  <a:pt x="369" y="947"/>
                  <a:pt x="369" y="950"/>
                </a:cubicBezTo>
                <a:cubicBezTo>
                  <a:pt x="369" y="950"/>
                  <a:pt x="369" y="950"/>
                  <a:pt x="369" y="950"/>
                </a:cubicBezTo>
                <a:cubicBezTo>
                  <a:pt x="368" y="953"/>
                  <a:pt x="367" y="955"/>
                  <a:pt x="366" y="958"/>
                </a:cubicBezTo>
                <a:cubicBezTo>
                  <a:pt x="361" y="970"/>
                  <a:pt x="361" y="986"/>
                  <a:pt x="360" y="1002"/>
                </a:cubicBezTo>
                <a:cubicBezTo>
                  <a:pt x="360" y="1005"/>
                  <a:pt x="361" y="1008"/>
                  <a:pt x="361" y="1011"/>
                </a:cubicBezTo>
                <a:cubicBezTo>
                  <a:pt x="361" y="1013"/>
                  <a:pt x="360" y="1014"/>
                  <a:pt x="359" y="1015"/>
                </a:cubicBezTo>
                <a:cubicBezTo>
                  <a:pt x="356" y="1023"/>
                  <a:pt x="355" y="1032"/>
                  <a:pt x="353" y="1041"/>
                </a:cubicBezTo>
                <a:cubicBezTo>
                  <a:pt x="353" y="1042"/>
                  <a:pt x="353" y="1043"/>
                  <a:pt x="353" y="1044"/>
                </a:cubicBezTo>
                <a:cubicBezTo>
                  <a:pt x="351" y="1042"/>
                  <a:pt x="349" y="1039"/>
                  <a:pt x="346" y="1039"/>
                </a:cubicBezTo>
                <a:cubicBezTo>
                  <a:pt x="346" y="1036"/>
                  <a:pt x="344" y="1034"/>
                  <a:pt x="343" y="1033"/>
                </a:cubicBezTo>
                <a:cubicBezTo>
                  <a:pt x="338" y="1032"/>
                  <a:pt x="333" y="1032"/>
                  <a:pt x="329" y="1032"/>
                </a:cubicBezTo>
                <a:cubicBezTo>
                  <a:pt x="328" y="1032"/>
                  <a:pt x="327" y="1032"/>
                  <a:pt x="325" y="1032"/>
                </a:cubicBezTo>
                <a:cubicBezTo>
                  <a:pt x="323" y="1032"/>
                  <a:pt x="321" y="1033"/>
                  <a:pt x="318" y="1034"/>
                </a:cubicBezTo>
                <a:cubicBezTo>
                  <a:pt x="314" y="1037"/>
                  <a:pt x="312" y="1042"/>
                  <a:pt x="308" y="1046"/>
                </a:cubicBezTo>
                <a:cubicBezTo>
                  <a:pt x="307" y="1046"/>
                  <a:pt x="307" y="1048"/>
                  <a:pt x="307" y="1049"/>
                </a:cubicBezTo>
                <a:cubicBezTo>
                  <a:pt x="307" y="1053"/>
                  <a:pt x="308" y="1058"/>
                  <a:pt x="307" y="1062"/>
                </a:cubicBezTo>
                <a:cubicBezTo>
                  <a:pt x="306" y="1064"/>
                  <a:pt x="304" y="1066"/>
                  <a:pt x="302" y="1068"/>
                </a:cubicBezTo>
                <a:cubicBezTo>
                  <a:pt x="289" y="1069"/>
                  <a:pt x="279" y="1075"/>
                  <a:pt x="268" y="1079"/>
                </a:cubicBezTo>
                <a:cubicBezTo>
                  <a:pt x="266" y="1080"/>
                  <a:pt x="264" y="1081"/>
                  <a:pt x="263" y="1083"/>
                </a:cubicBezTo>
                <a:cubicBezTo>
                  <a:pt x="262" y="1083"/>
                  <a:pt x="262" y="1083"/>
                  <a:pt x="262" y="1083"/>
                </a:cubicBezTo>
                <a:cubicBezTo>
                  <a:pt x="251" y="1083"/>
                  <a:pt x="240" y="1082"/>
                  <a:pt x="229" y="1081"/>
                </a:cubicBezTo>
                <a:cubicBezTo>
                  <a:pt x="226" y="1081"/>
                  <a:pt x="223" y="1081"/>
                  <a:pt x="220" y="1081"/>
                </a:cubicBezTo>
                <a:cubicBezTo>
                  <a:pt x="224" y="1099"/>
                  <a:pt x="224" y="1099"/>
                  <a:pt x="224" y="1099"/>
                </a:cubicBezTo>
                <a:cubicBezTo>
                  <a:pt x="245" y="1106"/>
                  <a:pt x="245" y="1106"/>
                  <a:pt x="245" y="1106"/>
                </a:cubicBezTo>
                <a:cubicBezTo>
                  <a:pt x="246" y="1106"/>
                  <a:pt x="246" y="1108"/>
                  <a:pt x="247" y="1109"/>
                </a:cubicBezTo>
                <a:cubicBezTo>
                  <a:pt x="253" y="1112"/>
                  <a:pt x="259" y="1115"/>
                  <a:pt x="264" y="1120"/>
                </a:cubicBezTo>
                <a:cubicBezTo>
                  <a:pt x="265" y="1121"/>
                  <a:pt x="266" y="1123"/>
                  <a:pt x="266" y="1124"/>
                </a:cubicBezTo>
                <a:cubicBezTo>
                  <a:pt x="266" y="1125"/>
                  <a:pt x="266" y="1127"/>
                  <a:pt x="265" y="1127"/>
                </a:cubicBezTo>
                <a:cubicBezTo>
                  <a:pt x="243" y="1134"/>
                  <a:pt x="243" y="1134"/>
                  <a:pt x="243" y="1134"/>
                </a:cubicBezTo>
                <a:cubicBezTo>
                  <a:pt x="235" y="1137"/>
                  <a:pt x="235" y="1137"/>
                  <a:pt x="235" y="1137"/>
                </a:cubicBezTo>
                <a:cubicBezTo>
                  <a:pt x="235" y="1137"/>
                  <a:pt x="235" y="1137"/>
                  <a:pt x="235" y="1137"/>
                </a:cubicBezTo>
                <a:cubicBezTo>
                  <a:pt x="235" y="1137"/>
                  <a:pt x="235" y="1137"/>
                  <a:pt x="235" y="1137"/>
                </a:cubicBezTo>
                <a:cubicBezTo>
                  <a:pt x="234" y="1137"/>
                  <a:pt x="233" y="1137"/>
                  <a:pt x="234" y="1138"/>
                </a:cubicBezTo>
                <a:cubicBezTo>
                  <a:pt x="234" y="1138"/>
                  <a:pt x="234" y="1138"/>
                  <a:pt x="234" y="1138"/>
                </a:cubicBezTo>
                <a:cubicBezTo>
                  <a:pt x="234" y="1138"/>
                  <a:pt x="234" y="1138"/>
                  <a:pt x="234" y="1138"/>
                </a:cubicBezTo>
                <a:cubicBezTo>
                  <a:pt x="238" y="1140"/>
                  <a:pt x="243" y="1143"/>
                  <a:pt x="247" y="1145"/>
                </a:cubicBezTo>
                <a:cubicBezTo>
                  <a:pt x="254" y="1145"/>
                  <a:pt x="261" y="1146"/>
                  <a:pt x="269" y="1147"/>
                </a:cubicBezTo>
                <a:cubicBezTo>
                  <a:pt x="269" y="1152"/>
                  <a:pt x="269" y="1156"/>
                  <a:pt x="270" y="1160"/>
                </a:cubicBezTo>
                <a:cubicBezTo>
                  <a:pt x="274" y="1163"/>
                  <a:pt x="278" y="1166"/>
                  <a:pt x="284" y="1166"/>
                </a:cubicBezTo>
                <a:cubicBezTo>
                  <a:pt x="289" y="1163"/>
                  <a:pt x="295" y="1160"/>
                  <a:pt x="303" y="1162"/>
                </a:cubicBezTo>
                <a:cubicBezTo>
                  <a:pt x="309" y="1166"/>
                  <a:pt x="315" y="1170"/>
                  <a:pt x="323" y="1173"/>
                </a:cubicBezTo>
                <a:cubicBezTo>
                  <a:pt x="327" y="1180"/>
                  <a:pt x="333" y="1184"/>
                  <a:pt x="341" y="1184"/>
                </a:cubicBezTo>
                <a:cubicBezTo>
                  <a:pt x="343" y="1187"/>
                  <a:pt x="344" y="1190"/>
                  <a:pt x="345" y="1193"/>
                </a:cubicBezTo>
                <a:cubicBezTo>
                  <a:pt x="347" y="1193"/>
                  <a:pt x="347" y="1193"/>
                  <a:pt x="347" y="1193"/>
                </a:cubicBezTo>
                <a:cubicBezTo>
                  <a:pt x="347" y="1192"/>
                  <a:pt x="347" y="1192"/>
                  <a:pt x="347" y="1192"/>
                </a:cubicBezTo>
                <a:cubicBezTo>
                  <a:pt x="350" y="1191"/>
                  <a:pt x="352" y="1189"/>
                  <a:pt x="354" y="1189"/>
                </a:cubicBezTo>
                <a:cubicBezTo>
                  <a:pt x="356" y="1187"/>
                  <a:pt x="357" y="1186"/>
                  <a:pt x="359" y="1184"/>
                </a:cubicBezTo>
                <a:cubicBezTo>
                  <a:pt x="368" y="1175"/>
                  <a:pt x="379" y="1166"/>
                  <a:pt x="391" y="1158"/>
                </a:cubicBezTo>
                <a:cubicBezTo>
                  <a:pt x="431" y="1133"/>
                  <a:pt x="479" y="1115"/>
                  <a:pt x="535" y="1106"/>
                </a:cubicBezTo>
                <a:cubicBezTo>
                  <a:pt x="535" y="1106"/>
                  <a:pt x="537" y="1105"/>
                  <a:pt x="538" y="1105"/>
                </a:cubicBezTo>
                <a:cubicBezTo>
                  <a:pt x="558" y="1102"/>
                  <a:pt x="576" y="1096"/>
                  <a:pt x="601" y="1097"/>
                </a:cubicBezTo>
                <a:cubicBezTo>
                  <a:pt x="603" y="1098"/>
                  <a:pt x="606" y="1099"/>
                  <a:pt x="611" y="1099"/>
                </a:cubicBezTo>
                <a:cubicBezTo>
                  <a:pt x="613" y="1099"/>
                  <a:pt x="616" y="1098"/>
                  <a:pt x="617" y="1097"/>
                </a:cubicBezTo>
                <a:cubicBezTo>
                  <a:pt x="617" y="1099"/>
                  <a:pt x="620" y="1100"/>
                  <a:pt x="622" y="1100"/>
                </a:cubicBezTo>
                <a:cubicBezTo>
                  <a:pt x="623" y="1100"/>
                  <a:pt x="623" y="1098"/>
                  <a:pt x="624" y="1097"/>
                </a:cubicBezTo>
                <a:cubicBezTo>
                  <a:pt x="625" y="1096"/>
                  <a:pt x="622" y="1095"/>
                  <a:pt x="623" y="1094"/>
                </a:cubicBezTo>
                <a:cubicBezTo>
                  <a:pt x="627" y="1092"/>
                  <a:pt x="631" y="1090"/>
                  <a:pt x="636" y="1088"/>
                </a:cubicBezTo>
                <a:cubicBezTo>
                  <a:pt x="646" y="1086"/>
                  <a:pt x="656" y="1085"/>
                  <a:pt x="664" y="1080"/>
                </a:cubicBezTo>
                <a:cubicBezTo>
                  <a:pt x="665" y="1080"/>
                  <a:pt x="666" y="1082"/>
                  <a:pt x="668" y="1083"/>
                </a:cubicBezTo>
                <a:cubicBezTo>
                  <a:pt x="670" y="1084"/>
                  <a:pt x="672" y="1084"/>
                  <a:pt x="675" y="1084"/>
                </a:cubicBezTo>
                <a:cubicBezTo>
                  <a:pt x="676" y="1084"/>
                  <a:pt x="676" y="1082"/>
                  <a:pt x="675" y="1082"/>
                </a:cubicBezTo>
                <a:cubicBezTo>
                  <a:pt x="674" y="1081"/>
                  <a:pt x="671" y="1082"/>
                  <a:pt x="670" y="1081"/>
                </a:cubicBezTo>
                <a:cubicBezTo>
                  <a:pt x="669" y="1079"/>
                  <a:pt x="667" y="1077"/>
                  <a:pt x="665" y="1076"/>
                </a:cubicBezTo>
                <a:cubicBezTo>
                  <a:pt x="664" y="1076"/>
                  <a:pt x="666" y="1073"/>
                  <a:pt x="665" y="1071"/>
                </a:cubicBezTo>
                <a:cubicBezTo>
                  <a:pt x="667" y="1070"/>
                  <a:pt x="669" y="1068"/>
                  <a:pt x="671" y="1066"/>
                </a:cubicBezTo>
                <a:cubicBezTo>
                  <a:pt x="674" y="1063"/>
                  <a:pt x="678" y="1062"/>
                  <a:pt x="683" y="1062"/>
                </a:cubicBezTo>
                <a:cubicBezTo>
                  <a:pt x="686" y="1064"/>
                  <a:pt x="689" y="1063"/>
                  <a:pt x="691" y="1064"/>
                </a:cubicBezTo>
                <a:cubicBezTo>
                  <a:pt x="692" y="1064"/>
                  <a:pt x="693" y="1064"/>
                  <a:pt x="693" y="1063"/>
                </a:cubicBezTo>
                <a:cubicBezTo>
                  <a:pt x="696" y="1064"/>
                  <a:pt x="698" y="1060"/>
                  <a:pt x="699" y="1058"/>
                </a:cubicBezTo>
                <a:cubicBezTo>
                  <a:pt x="699" y="1057"/>
                  <a:pt x="699" y="1056"/>
                  <a:pt x="698" y="1056"/>
                </a:cubicBezTo>
                <a:cubicBezTo>
                  <a:pt x="697" y="1056"/>
                  <a:pt x="693" y="1057"/>
                  <a:pt x="692" y="1057"/>
                </a:cubicBezTo>
                <a:cubicBezTo>
                  <a:pt x="689" y="1056"/>
                  <a:pt x="694" y="1056"/>
                  <a:pt x="694" y="1056"/>
                </a:cubicBezTo>
                <a:cubicBezTo>
                  <a:pt x="695" y="1056"/>
                  <a:pt x="695" y="1055"/>
                  <a:pt x="696" y="1055"/>
                </a:cubicBezTo>
                <a:cubicBezTo>
                  <a:pt x="696" y="1054"/>
                  <a:pt x="696" y="1052"/>
                  <a:pt x="695" y="1051"/>
                </a:cubicBezTo>
                <a:cubicBezTo>
                  <a:pt x="694" y="1049"/>
                  <a:pt x="695" y="1047"/>
                  <a:pt x="694" y="1045"/>
                </a:cubicBezTo>
                <a:cubicBezTo>
                  <a:pt x="694" y="1036"/>
                  <a:pt x="694" y="1036"/>
                  <a:pt x="694" y="1036"/>
                </a:cubicBezTo>
                <a:cubicBezTo>
                  <a:pt x="699" y="1029"/>
                  <a:pt x="704" y="1025"/>
                  <a:pt x="708" y="1020"/>
                </a:cubicBezTo>
                <a:cubicBezTo>
                  <a:pt x="708" y="1019"/>
                  <a:pt x="709" y="1019"/>
                  <a:pt x="709" y="1019"/>
                </a:cubicBezTo>
                <a:cubicBezTo>
                  <a:pt x="709" y="1019"/>
                  <a:pt x="709" y="1021"/>
                  <a:pt x="710" y="1020"/>
                </a:cubicBezTo>
                <a:cubicBezTo>
                  <a:pt x="717" y="1015"/>
                  <a:pt x="724" y="1011"/>
                  <a:pt x="734" y="1009"/>
                </a:cubicBezTo>
                <a:cubicBezTo>
                  <a:pt x="736" y="1007"/>
                  <a:pt x="739" y="1004"/>
                  <a:pt x="742" y="1006"/>
                </a:cubicBezTo>
                <a:cubicBezTo>
                  <a:pt x="746" y="1005"/>
                  <a:pt x="749" y="1004"/>
                  <a:pt x="752" y="1003"/>
                </a:cubicBezTo>
                <a:cubicBezTo>
                  <a:pt x="755" y="1001"/>
                  <a:pt x="761" y="1000"/>
                  <a:pt x="766" y="1000"/>
                </a:cubicBezTo>
                <a:cubicBezTo>
                  <a:pt x="766" y="1002"/>
                  <a:pt x="767" y="1003"/>
                  <a:pt x="768" y="1003"/>
                </a:cubicBezTo>
                <a:cubicBezTo>
                  <a:pt x="770" y="1002"/>
                  <a:pt x="772" y="1004"/>
                  <a:pt x="773" y="1004"/>
                </a:cubicBezTo>
                <a:cubicBezTo>
                  <a:pt x="775" y="1003"/>
                  <a:pt x="775" y="1001"/>
                  <a:pt x="774" y="999"/>
                </a:cubicBezTo>
                <a:cubicBezTo>
                  <a:pt x="775" y="999"/>
                  <a:pt x="779" y="999"/>
                  <a:pt x="779" y="999"/>
                </a:cubicBezTo>
                <a:cubicBezTo>
                  <a:pt x="781" y="1000"/>
                  <a:pt x="782" y="1002"/>
                  <a:pt x="783" y="1004"/>
                </a:cubicBezTo>
                <a:cubicBezTo>
                  <a:pt x="784" y="1005"/>
                  <a:pt x="785" y="1003"/>
                  <a:pt x="785" y="1003"/>
                </a:cubicBezTo>
                <a:cubicBezTo>
                  <a:pt x="788" y="1003"/>
                  <a:pt x="791" y="1001"/>
                  <a:pt x="794" y="1002"/>
                </a:cubicBezTo>
                <a:cubicBezTo>
                  <a:pt x="795" y="1002"/>
                  <a:pt x="794" y="1000"/>
                  <a:pt x="795" y="1000"/>
                </a:cubicBezTo>
                <a:cubicBezTo>
                  <a:pt x="795" y="999"/>
                  <a:pt x="797" y="999"/>
                  <a:pt x="797" y="999"/>
                </a:cubicBezTo>
                <a:cubicBezTo>
                  <a:pt x="800" y="1000"/>
                  <a:pt x="803" y="997"/>
                  <a:pt x="803" y="995"/>
                </a:cubicBezTo>
                <a:cubicBezTo>
                  <a:pt x="805" y="995"/>
                  <a:pt x="807" y="996"/>
                  <a:pt x="807" y="993"/>
                </a:cubicBezTo>
                <a:cubicBezTo>
                  <a:pt x="812" y="994"/>
                  <a:pt x="818" y="993"/>
                  <a:pt x="822" y="992"/>
                </a:cubicBezTo>
                <a:cubicBezTo>
                  <a:pt x="823" y="992"/>
                  <a:pt x="824" y="992"/>
                  <a:pt x="824" y="992"/>
                </a:cubicBezTo>
                <a:cubicBezTo>
                  <a:pt x="850" y="978"/>
                  <a:pt x="850" y="978"/>
                  <a:pt x="850" y="978"/>
                </a:cubicBezTo>
                <a:cubicBezTo>
                  <a:pt x="851" y="978"/>
                  <a:pt x="851" y="976"/>
                  <a:pt x="851" y="975"/>
                </a:cubicBezTo>
                <a:cubicBezTo>
                  <a:pt x="852" y="976"/>
                  <a:pt x="853" y="974"/>
                  <a:pt x="853" y="974"/>
                </a:cubicBezTo>
                <a:cubicBezTo>
                  <a:pt x="853" y="973"/>
                  <a:pt x="854" y="974"/>
                  <a:pt x="855" y="974"/>
                </a:cubicBezTo>
                <a:cubicBezTo>
                  <a:pt x="856" y="974"/>
                  <a:pt x="856" y="972"/>
                  <a:pt x="857" y="972"/>
                </a:cubicBezTo>
                <a:cubicBezTo>
                  <a:pt x="858" y="971"/>
                  <a:pt x="860" y="972"/>
                  <a:pt x="861" y="972"/>
                </a:cubicBezTo>
                <a:cubicBezTo>
                  <a:pt x="863" y="971"/>
                  <a:pt x="865" y="971"/>
                  <a:pt x="866" y="970"/>
                </a:cubicBezTo>
                <a:cubicBezTo>
                  <a:pt x="867" y="970"/>
                  <a:pt x="869" y="969"/>
                  <a:pt x="870" y="969"/>
                </a:cubicBezTo>
                <a:cubicBezTo>
                  <a:pt x="872" y="968"/>
                  <a:pt x="874" y="969"/>
                  <a:pt x="876" y="968"/>
                </a:cubicBezTo>
                <a:cubicBezTo>
                  <a:pt x="879" y="965"/>
                  <a:pt x="882" y="962"/>
                  <a:pt x="881" y="956"/>
                </a:cubicBezTo>
                <a:cubicBezTo>
                  <a:pt x="891" y="952"/>
                  <a:pt x="901" y="950"/>
                  <a:pt x="913" y="948"/>
                </a:cubicBezTo>
                <a:cubicBezTo>
                  <a:pt x="914" y="952"/>
                  <a:pt x="919" y="954"/>
                  <a:pt x="922" y="955"/>
                </a:cubicBezTo>
                <a:cubicBezTo>
                  <a:pt x="930" y="955"/>
                  <a:pt x="938" y="956"/>
                  <a:pt x="944" y="955"/>
                </a:cubicBezTo>
                <a:cubicBezTo>
                  <a:pt x="946" y="955"/>
                  <a:pt x="946" y="953"/>
                  <a:pt x="945" y="953"/>
                </a:cubicBezTo>
                <a:cubicBezTo>
                  <a:pt x="929" y="953"/>
                  <a:pt x="929" y="953"/>
                  <a:pt x="929" y="953"/>
                </a:cubicBezTo>
                <a:cubicBezTo>
                  <a:pt x="928" y="953"/>
                  <a:pt x="927" y="952"/>
                  <a:pt x="927" y="952"/>
                </a:cubicBezTo>
                <a:cubicBezTo>
                  <a:pt x="926" y="951"/>
                  <a:pt x="924" y="951"/>
                  <a:pt x="924" y="951"/>
                </a:cubicBezTo>
                <a:cubicBezTo>
                  <a:pt x="918" y="947"/>
                  <a:pt x="918" y="947"/>
                  <a:pt x="918" y="947"/>
                </a:cubicBezTo>
                <a:cubicBezTo>
                  <a:pt x="918" y="946"/>
                  <a:pt x="917" y="945"/>
                  <a:pt x="918" y="945"/>
                </a:cubicBezTo>
                <a:cubicBezTo>
                  <a:pt x="919" y="945"/>
                  <a:pt x="920" y="946"/>
                  <a:pt x="921" y="946"/>
                </a:cubicBezTo>
                <a:cubicBezTo>
                  <a:pt x="922" y="945"/>
                  <a:pt x="920" y="943"/>
                  <a:pt x="922" y="943"/>
                </a:cubicBezTo>
                <a:cubicBezTo>
                  <a:pt x="923" y="943"/>
                  <a:pt x="923" y="943"/>
                  <a:pt x="923" y="943"/>
                </a:cubicBezTo>
                <a:cubicBezTo>
                  <a:pt x="923" y="941"/>
                  <a:pt x="924" y="940"/>
                  <a:pt x="925" y="941"/>
                </a:cubicBezTo>
                <a:cubicBezTo>
                  <a:pt x="927" y="942"/>
                  <a:pt x="930" y="944"/>
                  <a:pt x="932" y="946"/>
                </a:cubicBezTo>
                <a:cubicBezTo>
                  <a:pt x="933" y="946"/>
                  <a:pt x="934" y="947"/>
                  <a:pt x="935" y="947"/>
                </a:cubicBezTo>
                <a:cubicBezTo>
                  <a:pt x="935" y="947"/>
                  <a:pt x="935" y="945"/>
                  <a:pt x="935" y="945"/>
                </a:cubicBezTo>
                <a:cubicBezTo>
                  <a:pt x="931" y="941"/>
                  <a:pt x="926" y="939"/>
                  <a:pt x="922" y="935"/>
                </a:cubicBezTo>
                <a:cubicBezTo>
                  <a:pt x="920" y="934"/>
                  <a:pt x="917" y="932"/>
                  <a:pt x="915" y="930"/>
                </a:cubicBezTo>
                <a:cubicBezTo>
                  <a:pt x="917" y="926"/>
                  <a:pt x="918" y="922"/>
                  <a:pt x="921" y="919"/>
                </a:cubicBezTo>
                <a:cubicBezTo>
                  <a:pt x="923" y="917"/>
                  <a:pt x="925" y="915"/>
                  <a:pt x="928" y="913"/>
                </a:cubicBezTo>
                <a:cubicBezTo>
                  <a:pt x="930" y="913"/>
                  <a:pt x="931" y="913"/>
                  <a:pt x="932" y="913"/>
                </a:cubicBezTo>
                <a:cubicBezTo>
                  <a:pt x="934" y="911"/>
                  <a:pt x="936" y="911"/>
                  <a:pt x="940" y="909"/>
                </a:cubicBezTo>
                <a:cubicBezTo>
                  <a:pt x="940" y="909"/>
                  <a:pt x="940" y="910"/>
                  <a:pt x="941" y="910"/>
                </a:cubicBezTo>
                <a:cubicBezTo>
                  <a:pt x="941" y="911"/>
                  <a:pt x="942" y="910"/>
                  <a:pt x="943" y="909"/>
                </a:cubicBezTo>
                <a:cubicBezTo>
                  <a:pt x="944" y="909"/>
                  <a:pt x="946" y="911"/>
                  <a:pt x="947" y="909"/>
                </a:cubicBezTo>
                <a:cubicBezTo>
                  <a:pt x="948" y="910"/>
                  <a:pt x="949" y="911"/>
                  <a:pt x="951" y="911"/>
                </a:cubicBezTo>
                <a:cubicBezTo>
                  <a:pt x="952" y="911"/>
                  <a:pt x="951" y="909"/>
                  <a:pt x="951" y="908"/>
                </a:cubicBezTo>
                <a:cubicBezTo>
                  <a:pt x="953" y="907"/>
                  <a:pt x="956" y="905"/>
                  <a:pt x="957" y="904"/>
                </a:cubicBezTo>
                <a:cubicBezTo>
                  <a:pt x="957" y="903"/>
                  <a:pt x="959" y="902"/>
                  <a:pt x="959" y="903"/>
                </a:cubicBezTo>
                <a:cubicBezTo>
                  <a:pt x="962" y="909"/>
                  <a:pt x="962" y="909"/>
                  <a:pt x="962" y="909"/>
                </a:cubicBezTo>
                <a:cubicBezTo>
                  <a:pt x="962" y="909"/>
                  <a:pt x="963" y="910"/>
                  <a:pt x="964" y="909"/>
                </a:cubicBezTo>
                <a:cubicBezTo>
                  <a:pt x="964" y="908"/>
                  <a:pt x="963" y="907"/>
                  <a:pt x="963" y="906"/>
                </a:cubicBezTo>
                <a:cubicBezTo>
                  <a:pt x="964" y="906"/>
                  <a:pt x="965" y="906"/>
                  <a:pt x="966" y="906"/>
                </a:cubicBezTo>
                <a:cubicBezTo>
                  <a:pt x="966" y="904"/>
                  <a:pt x="966" y="904"/>
                  <a:pt x="966" y="904"/>
                </a:cubicBezTo>
                <a:cubicBezTo>
                  <a:pt x="968" y="904"/>
                  <a:pt x="970" y="903"/>
                  <a:pt x="972" y="903"/>
                </a:cubicBezTo>
                <a:cubicBezTo>
                  <a:pt x="973" y="915"/>
                  <a:pt x="973" y="915"/>
                  <a:pt x="973" y="915"/>
                </a:cubicBezTo>
                <a:cubicBezTo>
                  <a:pt x="973" y="917"/>
                  <a:pt x="973" y="919"/>
                  <a:pt x="973" y="919"/>
                </a:cubicBezTo>
                <a:cubicBezTo>
                  <a:pt x="975" y="920"/>
                  <a:pt x="976" y="919"/>
                  <a:pt x="976" y="919"/>
                </a:cubicBezTo>
                <a:cubicBezTo>
                  <a:pt x="973" y="894"/>
                  <a:pt x="973" y="894"/>
                  <a:pt x="973" y="894"/>
                </a:cubicBezTo>
                <a:cubicBezTo>
                  <a:pt x="973" y="893"/>
                  <a:pt x="974" y="892"/>
                  <a:pt x="974" y="891"/>
                </a:cubicBezTo>
                <a:cubicBezTo>
                  <a:pt x="974" y="891"/>
                  <a:pt x="974" y="891"/>
                  <a:pt x="974" y="891"/>
                </a:cubicBezTo>
                <a:cubicBezTo>
                  <a:pt x="974" y="892"/>
                  <a:pt x="975" y="892"/>
                  <a:pt x="975" y="892"/>
                </a:cubicBezTo>
                <a:cubicBezTo>
                  <a:pt x="976" y="892"/>
                  <a:pt x="975" y="891"/>
                  <a:pt x="976" y="890"/>
                </a:cubicBezTo>
                <a:cubicBezTo>
                  <a:pt x="976" y="889"/>
                  <a:pt x="979" y="889"/>
                  <a:pt x="980" y="888"/>
                </a:cubicBezTo>
                <a:cubicBezTo>
                  <a:pt x="981" y="888"/>
                  <a:pt x="981" y="886"/>
                  <a:pt x="983" y="886"/>
                </a:cubicBezTo>
                <a:cubicBezTo>
                  <a:pt x="984" y="886"/>
                  <a:pt x="984" y="885"/>
                  <a:pt x="984" y="884"/>
                </a:cubicBezTo>
                <a:cubicBezTo>
                  <a:pt x="986" y="883"/>
                  <a:pt x="988" y="882"/>
                  <a:pt x="989" y="882"/>
                </a:cubicBezTo>
                <a:cubicBezTo>
                  <a:pt x="992" y="883"/>
                  <a:pt x="995" y="882"/>
                  <a:pt x="998" y="881"/>
                </a:cubicBezTo>
                <a:cubicBezTo>
                  <a:pt x="999" y="881"/>
                  <a:pt x="1000" y="880"/>
                  <a:pt x="1001" y="879"/>
                </a:cubicBezTo>
                <a:cubicBezTo>
                  <a:pt x="1002" y="880"/>
                  <a:pt x="1005" y="880"/>
                  <a:pt x="1006" y="880"/>
                </a:cubicBezTo>
                <a:cubicBezTo>
                  <a:pt x="1013" y="877"/>
                  <a:pt x="1020" y="874"/>
                  <a:pt x="1026" y="870"/>
                </a:cubicBezTo>
                <a:cubicBezTo>
                  <a:pt x="1029" y="869"/>
                  <a:pt x="1032" y="866"/>
                  <a:pt x="1034" y="864"/>
                </a:cubicBezTo>
                <a:cubicBezTo>
                  <a:pt x="1042" y="860"/>
                  <a:pt x="1048" y="855"/>
                  <a:pt x="1052" y="847"/>
                </a:cubicBezTo>
                <a:cubicBezTo>
                  <a:pt x="1052" y="846"/>
                  <a:pt x="1053" y="845"/>
                  <a:pt x="1055" y="845"/>
                </a:cubicBezTo>
                <a:cubicBezTo>
                  <a:pt x="1055" y="842"/>
                  <a:pt x="1057" y="839"/>
                  <a:pt x="1059" y="837"/>
                </a:cubicBezTo>
                <a:cubicBezTo>
                  <a:pt x="1058" y="832"/>
                  <a:pt x="1059" y="825"/>
                  <a:pt x="1061" y="821"/>
                </a:cubicBezTo>
                <a:cubicBezTo>
                  <a:pt x="1063" y="820"/>
                  <a:pt x="1065" y="818"/>
                  <a:pt x="1067" y="816"/>
                </a:cubicBezTo>
                <a:cubicBezTo>
                  <a:pt x="1067" y="815"/>
                  <a:pt x="1069" y="814"/>
                  <a:pt x="1070" y="813"/>
                </a:cubicBezTo>
                <a:cubicBezTo>
                  <a:pt x="1073" y="811"/>
                  <a:pt x="1077" y="809"/>
                  <a:pt x="1077" y="805"/>
                </a:cubicBezTo>
                <a:cubicBezTo>
                  <a:pt x="1079" y="804"/>
                  <a:pt x="1079" y="803"/>
                  <a:pt x="1080" y="801"/>
                </a:cubicBezTo>
                <a:cubicBezTo>
                  <a:pt x="1080" y="800"/>
                  <a:pt x="1082" y="799"/>
                  <a:pt x="1082" y="798"/>
                </a:cubicBezTo>
                <a:cubicBezTo>
                  <a:pt x="1082" y="791"/>
                  <a:pt x="1087" y="786"/>
                  <a:pt x="1089" y="780"/>
                </a:cubicBezTo>
                <a:cubicBezTo>
                  <a:pt x="1094" y="759"/>
                  <a:pt x="1094" y="759"/>
                  <a:pt x="1094" y="759"/>
                </a:cubicBezTo>
                <a:cubicBezTo>
                  <a:pt x="1097" y="746"/>
                  <a:pt x="1097" y="746"/>
                  <a:pt x="1097" y="746"/>
                </a:cubicBezTo>
                <a:cubicBezTo>
                  <a:pt x="1097" y="732"/>
                  <a:pt x="1097" y="732"/>
                  <a:pt x="1097" y="732"/>
                </a:cubicBezTo>
                <a:cubicBezTo>
                  <a:pt x="1095" y="719"/>
                  <a:pt x="1096" y="706"/>
                  <a:pt x="1095" y="692"/>
                </a:cubicBezTo>
                <a:cubicBezTo>
                  <a:pt x="1092" y="675"/>
                  <a:pt x="1093" y="656"/>
                  <a:pt x="1090" y="638"/>
                </a:cubicBezTo>
                <a:cubicBezTo>
                  <a:pt x="1088" y="624"/>
                  <a:pt x="1088" y="609"/>
                  <a:pt x="1089" y="594"/>
                </a:cubicBezTo>
                <a:cubicBezTo>
                  <a:pt x="1089" y="582"/>
                  <a:pt x="1087" y="569"/>
                  <a:pt x="1087" y="557"/>
                </a:cubicBezTo>
                <a:cubicBezTo>
                  <a:pt x="1082" y="525"/>
                  <a:pt x="1071" y="499"/>
                  <a:pt x="1061" y="472"/>
                </a:cubicBezTo>
                <a:cubicBezTo>
                  <a:pt x="1061" y="471"/>
                  <a:pt x="1060" y="470"/>
                  <a:pt x="1060" y="469"/>
                </a:cubicBezTo>
                <a:cubicBezTo>
                  <a:pt x="1054" y="452"/>
                  <a:pt x="1049" y="434"/>
                  <a:pt x="1043" y="418"/>
                </a:cubicBezTo>
                <a:cubicBezTo>
                  <a:pt x="1039" y="404"/>
                  <a:pt x="1037" y="388"/>
                  <a:pt x="1035" y="371"/>
                </a:cubicBezTo>
                <a:cubicBezTo>
                  <a:pt x="1034" y="365"/>
                  <a:pt x="1034" y="365"/>
                  <a:pt x="1034" y="365"/>
                </a:cubicBezTo>
                <a:cubicBezTo>
                  <a:pt x="1035" y="360"/>
                  <a:pt x="1034" y="354"/>
                  <a:pt x="1034" y="348"/>
                </a:cubicBezTo>
                <a:cubicBezTo>
                  <a:pt x="1034" y="336"/>
                  <a:pt x="1032" y="326"/>
                  <a:pt x="1031" y="314"/>
                </a:cubicBezTo>
                <a:cubicBezTo>
                  <a:pt x="1034" y="307"/>
                  <a:pt x="1036" y="299"/>
                  <a:pt x="1038" y="290"/>
                </a:cubicBezTo>
                <a:cubicBezTo>
                  <a:pt x="1042" y="277"/>
                  <a:pt x="1042" y="277"/>
                  <a:pt x="1042" y="277"/>
                </a:cubicBezTo>
                <a:cubicBezTo>
                  <a:pt x="1042" y="277"/>
                  <a:pt x="1044" y="277"/>
                  <a:pt x="1044" y="277"/>
                </a:cubicBezTo>
                <a:cubicBezTo>
                  <a:pt x="1045" y="277"/>
                  <a:pt x="1045" y="275"/>
                  <a:pt x="1045" y="275"/>
                </a:cubicBezTo>
                <a:cubicBezTo>
                  <a:pt x="1042" y="274"/>
                  <a:pt x="1040" y="271"/>
                  <a:pt x="1041" y="266"/>
                </a:cubicBezTo>
                <a:cubicBezTo>
                  <a:pt x="1041" y="266"/>
                  <a:pt x="1042" y="265"/>
                  <a:pt x="1043" y="264"/>
                </a:cubicBezTo>
                <a:cubicBezTo>
                  <a:pt x="1045" y="264"/>
                  <a:pt x="1044" y="262"/>
                  <a:pt x="1044" y="262"/>
                </a:cubicBezTo>
                <a:cubicBezTo>
                  <a:pt x="1045" y="260"/>
                  <a:pt x="1046" y="258"/>
                  <a:pt x="1047" y="257"/>
                </a:cubicBezTo>
                <a:cubicBezTo>
                  <a:pt x="1060" y="258"/>
                  <a:pt x="1073" y="256"/>
                  <a:pt x="1084" y="253"/>
                </a:cubicBezTo>
                <a:cubicBezTo>
                  <a:pt x="1087" y="252"/>
                  <a:pt x="1089" y="250"/>
                  <a:pt x="1092" y="249"/>
                </a:cubicBezTo>
                <a:cubicBezTo>
                  <a:pt x="1094" y="250"/>
                  <a:pt x="1097" y="251"/>
                  <a:pt x="1099" y="251"/>
                </a:cubicBezTo>
                <a:cubicBezTo>
                  <a:pt x="1110" y="251"/>
                  <a:pt x="1110" y="251"/>
                  <a:pt x="1110" y="251"/>
                </a:cubicBezTo>
                <a:cubicBezTo>
                  <a:pt x="1119" y="247"/>
                  <a:pt x="1127" y="239"/>
                  <a:pt x="1125" y="224"/>
                </a:cubicBezTo>
                <a:cubicBezTo>
                  <a:pt x="1127" y="221"/>
                  <a:pt x="1130" y="218"/>
                  <a:pt x="1133" y="214"/>
                </a:cubicBezTo>
                <a:cubicBezTo>
                  <a:pt x="1136" y="210"/>
                  <a:pt x="1140" y="207"/>
                  <a:pt x="1142" y="201"/>
                </a:cubicBezTo>
                <a:cubicBezTo>
                  <a:pt x="1142" y="199"/>
                  <a:pt x="1144" y="197"/>
                  <a:pt x="1144" y="194"/>
                </a:cubicBezTo>
                <a:cubicBezTo>
                  <a:pt x="1143" y="191"/>
                  <a:pt x="1140" y="190"/>
                  <a:pt x="1138" y="188"/>
                </a:cubicBezTo>
                <a:cubicBezTo>
                  <a:pt x="1139" y="186"/>
                  <a:pt x="1138" y="185"/>
                  <a:pt x="1138" y="184"/>
                </a:cubicBezTo>
                <a:cubicBezTo>
                  <a:pt x="1138" y="184"/>
                  <a:pt x="1138" y="184"/>
                  <a:pt x="1137" y="184"/>
                </a:cubicBezTo>
                <a:cubicBezTo>
                  <a:pt x="1138" y="184"/>
                  <a:pt x="1138" y="184"/>
                  <a:pt x="1138" y="184"/>
                </a:cubicBezTo>
                <a:cubicBezTo>
                  <a:pt x="1144" y="173"/>
                  <a:pt x="1144" y="173"/>
                  <a:pt x="1144" y="173"/>
                </a:cubicBezTo>
                <a:cubicBezTo>
                  <a:pt x="1142" y="170"/>
                  <a:pt x="1145" y="167"/>
                  <a:pt x="1146" y="166"/>
                </a:cubicBezTo>
                <a:cubicBezTo>
                  <a:pt x="1147" y="162"/>
                  <a:pt x="1148" y="159"/>
                  <a:pt x="1149" y="156"/>
                </a:cubicBezTo>
                <a:cubicBezTo>
                  <a:pt x="1148" y="155"/>
                  <a:pt x="1149" y="153"/>
                  <a:pt x="1150" y="152"/>
                </a:cubicBezTo>
                <a:cubicBezTo>
                  <a:pt x="1151" y="149"/>
                  <a:pt x="1151" y="145"/>
                  <a:pt x="1149" y="143"/>
                </a:cubicBezTo>
                <a:cubicBezTo>
                  <a:pt x="1150" y="142"/>
                  <a:pt x="1151" y="141"/>
                  <a:pt x="1151" y="141"/>
                </a:cubicBezTo>
                <a:cubicBezTo>
                  <a:pt x="1151" y="138"/>
                  <a:pt x="1150" y="136"/>
                  <a:pt x="1150" y="135"/>
                </a:cubicBezTo>
                <a:cubicBezTo>
                  <a:pt x="1152" y="131"/>
                  <a:pt x="1154" y="127"/>
                  <a:pt x="1154" y="121"/>
                </a:cubicBezTo>
                <a:cubicBezTo>
                  <a:pt x="1154" y="120"/>
                  <a:pt x="1154" y="119"/>
                  <a:pt x="1154" y="118"/>
                </a:cubicBezTo>
                <a:cubicBezTo>
                  <a:pt x="1153" y="119"/>
                  <a:pt x="1152" y="118"/>
                  <a:pt x="1152" y="117"/>
                </a:cubicBezTo>
                <a:cubicBezTo>
                  <a:pt x="1153" y="116"/>
                  <a:pt x="1155" y="112"/>
                  <a:pt x="1153" y="108"/>
                </a:cubicBezTo>
                <a:cubicBezTo>
                  <a:pt x="1153" y="108"/>
                  <a:pt x="1152" y="107"/>
                  <a:pt x="1153" y="106"/>
                </a:cubicBezTo>
                <a:cubicBezTo>
                  <a:pt x="1153" y="104"/>
                  <a:pt x="1155" y="102"/>
                  <a:pt x="1157" y="101"/>
                </a:cubicBezTo>
                <a:cubicBezTo>
                  <a:pt x="1158" y="99"/>
                  <a:pt x="1158" y="98"/>
                  <a:pt x="1158" y="96"/>
                </a:cubicBezTo>
                <a:cubicBezTo>
                  <a:pt x="1158" y="95"/>
                  <a:pt x="1159" y="93"/>
                  <a:pt x="1159" y="92"/>
                </a:cubicBezTo>
                <a:cubicBezTo>
                  <a:pt x="1158" y="90"/>
                  <a:pt x="1159" y="88"/>
                  <a:pt x="1158" y="85"/>
                </a:cubicBezTo>
                <a:cubicBezTo>
                  <a:pt x="1158" y="83"/>
                  <a:pt x="1159" y="81"/>
                  <a:pt x="1159" y="79"/>
                </a:cubicBezTo>
                <a:cubicBezTo>
                  <a:pt x="1159" y="78"/>
                  <a:pt x="1160" y="78"/>
                  <a:pt x="1161" y="78"/>
                </a:cubicBezTo>
                <a:cubicBezTo>
                  <a:pt x="1161" y="73"/>
                  <a:pt x="1161" y="73"/>
                  <a:pt x="1161" y="73"/>
                </a:cubicBezTo>
                <a:cubicBezTo>
                  <a:pt x="1160" y="70"/>
                  <a:pt x="1159" y="67"/>
                  <a:pt x="1159" y="6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4" name="Freeform 530"/>
          <p:cNvSpPr>
            <a:spLocks/>
          </p:cNvSpPr>
          <p:nvPr/>
        </p:nvSpPr>
        <p:spPr bwMode="auto">
          <a:xfrm>
            <a:off x="6015038" y="7342188"/>
            <a:ext cx="373063" cy="258763"/>
          </a:xfrm>
          <a:custGeom>
            <a:avLst/>
            <a:gdLst/>
            <a:ahLst/>
            <a:cxnLst>
              <a:cxn ang="0">
                <a:pos x="1272" y="436"/>
              </a:cxn>
              <a:cxn ang="0">
                <a:pos x="1281" y="308"/>
              </a:cxn>
              <a:cxn ang="0">
                <a:pos x="1094" y="180"/>
              </a:cxn>
              <a:cxn ang="0">
                <a:pos x="957" y="136"/>
              </a:cxn>
              <a:cxn ang="0">
                <a:pos x="897" y="128"/>
              </a:cxn>
              <a:cxn ang="0">
                <a:pos x="812" y="105"/>
              </a:cxn>
              <a:cxn ang="0">
                <a:pos x="811" y="179"/>
              </a:cxn>
              <a:cxn ang="0">
                <a:pos x="788" y="218"/>
              </a:cxn>
              <a:cxn ang="0">
                <a:pos x="742" y="212"/>
              </a:cxn>
              <a:cxn ang="0">
                <a:pos x="754" y="308"/>
              </a:cxn>
              <a:cxn ang="0">
                <a:pos x="695" y="321"/>
              </a:cxn>
              <a:cxn ang="0">
                <a:pos x="665" y="346"/>
              </a:cxn>
              <a:cxn ang="0">
                <a:pos x="637" y="291"/>
              </a:cxn>
              <a:cxn ang="0">
                <a:pos x="610" y="296"/>
              </a:cxn>
              <a:cxn ang="0">
                <a:pos x="554" y="343"/>
              </a:cxn>
              <a:cxn ang="0">
                <a:pos x="462" y="304"/>
              </a:cxn>
              <a:cxn ang="0">
                <a:pos x="425" y="255"/>
              </a:cxn>
              <a:cxn ang="0">
                <a:pos x="384" y="328"/>
              </a:cxn>
              <a:cxn ang="0">
                <a:pos x="366" y="339"/>
              </a:cxn>
              <a:cxn ang="0">
                <a:pos x="334" y="319"/>
              </a:cxn>
              <a:cxn ang="0">
                <a:pos x="378" y="270"/>
              </a:cxn>
              <a:cxn ang="0">
                <a:pos x="441" y="234"/>
              </a:cxn>
              <a:cxn ang="0">
                <a:pos x="565" y="212"/>
              </a:cxn>
              <a:cxn ang="0">
                <a:pos x="617" y="158"/>
              </a:cxn>
              <a:cxn ang="0">
                <a:pos x="690" y="166"/>
              </a:cxn>
              <a:cxn ang="0">
                <a:pos x="755" y="67"/>
              </a:cxn>
              <a:cxn ang="0">
                <a:pos x="552" y="18"/>
              </a:cxn>
              <a:cxn ang="0">
                <a:pos x="332" y="4"/>
              </a:cxn>
              <a:cxn ang="0">
                <a:pos x="237" y="112"/>
              </a:cxn>
              <a:cxn ang="0">
                <a:pos x="251" y="204"/>
              </a:cxn>
              <a:cxn ang="0">
                <a:pos x="239" y="252"/>
              </a:cxn>
              <a:cxn ang="0">
                <a:pos x="216" y="276"/>
              </a:cxn>
              <a:cxn ang="0">
                <a:pos x="195" y="354"/>
              </a:cxn>
              <a:cxn ang="0">
                <a:pos x="176" y="469"/>
              </a:cxn>
              <a:cxn ang="0">
                <a:pos x="159" y="498"/>
              </a:cxn>
              <a:cxn ang="0">
                <a:pos x="65" y="529"/>
              </a:cxn>
              <a:cxn ang="0">
                <a:pos x="28" y="575"/>
              </a:cxn>
              <a:cxn ang="0">
                <a:pos x="49" y="609"/>
              </a:cxn>
              <a:cxn ang="0">
                <a:pos x="51" y="647"/>
              </a:cxn>
              <a:cxn ang="0">
                <a:pos x="61" y="697"/>
              </a:cxn>
              <a:cxn ang="0">
                <a:pos x="5" y="725"/>
              </a:cxn>
              <a:cxn ang="0">
                <a:pos x="45" y="809"/>
              </a:cxn>
              <a:cxn ang="0">
                <a:pos x="140" y="803"/>
              </a:cxn>
              <a:cxn ang="0">
                <a:pos x="174" y="869"/>
              </a:cxn>
              <a:cxn ang="0">
                <a:pos x="215" y="950"/>
              </a:cxn>
              <a:cxn ang="0">
                <a:pos x="279" y="915"/>
              </a:cxn>
              <a:cxn ang="0">
                <a:pos x="390" y="916"/>
              </a:cxn>
              <a:cxn ang="0">
                <a:pos x="476" y="941"/>
              </a:cxn>
              <a:cxn ang="0">
                <a:pos x="552" y="955"/>
              </a:cxn>
              <a:cxn ang="0">
                <a:pos x="639" y="947"/>
              </a:cxn>
              <a:cxn ang="0">
                <a:pos x="776" y="905"/>
              </a:cxn>
              <a:cxn ang="0">
                <a:pos x="893" y="833"/>
              </a:cxn>
              <a:cxn ang="0">
                <a:pos x="911" y="798"/>
              </a:cxn>
              <a:cxn ang="0">
                <a:pos x="955" y="803"/>
              </a:cxn>
              <a:cxn ang="0">
                <a:pos x="1023" y="830"/>
              </a:cxn>
              <a:cxn ang="0">
                <a:pos x="1057" y="817"/>
              </a:cxn>
              <a:cxn ang="0">
                <a:pos x="1136" y="797"/>
              </a:cxn>
              <a:cxn ang="0">
                <a:pos x="1173" y="754"/>
              </a:cxn>
              <a:cxn ang="0">
                <a:pos x="1226" y="729"/>
              </a:cxn>
              <a:cxn ang="0">
                <a:pos x="1390" y="602"/>
              </a:cxn>
              <a:cxn ang="0">
                <a:pos x="1329" y="545"/>
              </a:cxn>
            </a:cxnLst>
            <a:rect l="0" t="0" r="r" b="b"/>
            <a:pathLst>
              <a:path w="1394" h="966">
                <a:moveTo>
                  <a:pt x="1394" y="501"/>
                </a:moveTo>
                <a:cubicBezTo>
                  <a:pt x="1393" y="500"/>
                  <a:pt x="1392" y="499"/>
                  <a:pt x="1392" y="498"/>
                </a:cubicBezTo>
                <a:cubicBezTo>
                  <a:pt x="1391" y="496"/>
                  <a:pt x="1390" y="495"/>
                  <a:pt x="1389" y="495"/>
                </a:cubicBezTo>
                <a:cubicBezTo>
                  <a:pt x="1378" y="494"/>
                  <a:pt x="1368" y="496"/>
                  <a:pt x="1357" y="495"/>
                </a:cubicBezTo>
                <a:cubicBezTo>
                  <a:pt x="1356" y="494"/>
                  <a:pt x="1354" y="493"/>
                  <a:pt x="1352" y="491"/>
                </a:cubicBezTo>
                <a:cubicBezTo>
                  <a:pt x="1352" y="491"/>
                  <a:pt x="1351" y="493"/>
                  <a:pt x="1350" y="492"/>
                </a:cubicBezTo>
                <a:cubicBezTo>
                  <a:pt x="1343" y="483"/>
                  <a:pt x="1343" y="483"/>
                  <a:pt x="1343" y="483"/>
                </a:cubicBezTo>
                <a:cubicBezTo>
                  <a:pt x="1328" y="480"/>
                  <a:pt x="1317" y="471"/>
                  <a:pt x="1306" y="464"/>
                </a:cubicBezTo>
                <a:cubicBezTo>
                  <a:pt x="1287" y="462"/>
                  <a:pt x="1279" y="449"/>
                  <a:pt x="1272" y="436"/>
                </a:cubicBezTo>
                <a:cubicBezTo>
                  <a:pt x="1263" y="422"/>
                  <a:pt x="1263" y="422"/>
                  <a:pt x="1263" y="422"/>
                </a:cubicBezTo>
                <a:cubicBezTo>
                  <a:pt x="1263" y="409"/>
                  <a:pt x="1258" y="401"/>
                  <a:pt x="1253" y="392"/>
                </a:cubicBezTo>
                <a:cubicBezTo>
                  <a:pt x="1253" y="391"/>
                  <a:pt x="1253" y="390"/>
                  <a:pt x="1253" y="390"/>
                </a:cubicBezTo>
                <a:cubicBezTo>
                  <a:pt x="1260" y="389"/>
                  <a:pt x="1266" y="388"/>
                  <a:pt x="1273" y="388"/>
                </a:cubicBezTo>
                <a:cubicBezTo>
                  <a:pt x="1279" y="389"/>
                  <a:pt x="1284" y="389"/>
                  <a:pt x="1291" y="389"/>
                </a:cubicBezTo>
                <a:cubicBezTo>
                  <a:pt x="1292" y="387"/>
                  <a:pt x="1294" y="384"/>
                  <a:pt x="1295" y="382"/>
                </a:cubicBezTo>
                <a:cubicBezTo>
                  <a:pt x="1301" y="372"/>
                  <a:pt x="1305" y="360"/>
                  <a:pt x="1303" y="346"/>
                </a:cubicBezTo>
                <a:cubicBezTo>
                  <a:pt x="1296" y="337"/>
                  <a:pt x="1288" y="328"/>
                  <a:pt x="1280" y="320"/>
                </a:cubicBezTo>
                <a:cubicBezTo>
                  <a:pt x="1282" y="317"/>
                  <a:pt x="1281" y="312"/>
                  <a:pt x="1281" y="308"/>
                </a:cubicBezTo>
                <a:cubicBezTo>
                  <a:pt x="1281" y="306"/>
                  <a:pt x="1279" y="306"/>
                  <a:pt x="1277" y="308"/>
                </a:cubicBezTo>
                <a:cubicBezTo>
                  <a:pt x="1274" y="304"/>
                  <a:pt x="1271" y="298"/>
                  <a:pt x="1269" y="294"/>
                </a:cubicBezTo>
                <a:cubicBezTo>
                  <a:pt x="1265" y="288"/>
                  <a:pt x="1265" y="279"/>
                  <a:pt x="1261" y="272"/>
                </a:cubicBezTo>
                <a:cubicBezTo>
                  <a:pt x="1257" y="267"/>
                  <a:pt x="1254" y="261"/>
                  <a:pt x="1250" y="256"/>
                </a:cubicBezTo>
                <a:cubicBezTo>
                  <a:pt x="1249" y="254"/>
                  <a:pt x="1245" y="257"/>
                  <a:pt x="1244" y="257"/>
                </a:cubicBezTo>
                <a:cubicBezTo>
                  <a:pt x="1224" y="241"/>
                  <a:pt x="1205" y="226"/>
                  <a:pt x="1185" y="210"/>
                </a:cubicBezTo>
                <a:cubicBezTo>
                  <a:pt x="1169" y="198"/>
                  <a:pt x="1152" y="186"/>
                  <a:pt x="1127" y="183"/>
                </a:cubicBezTo>
                <a:cubicBezTo>
                  <a:pt x="1125" y="183"/>
                  <a:pt x="1123" y="181"/>
                  <a:pt x="1121" y="181"/>
                </a:cubicBezTo>
                <a:cubicBezTo>
                  <a:pt x="1112" y="181"/>
                  <a:pt x="1103" y="181"/>
                  <a:pt x="1094" y="180"/>
                </a:cubicBezTo>
                <a:cubicBezTo>
                  <a:pt x="1068" y="173"/>
                  <a:pt x="1039" y="170"/>
                  <a:pt x="1011" y="165"/>
                </a:cubicBezTo>
                <a:cubicBezTo>
                  <a:pt x="1011" y="165"/>
                  <a:pt x="1009" y="166"/>
                  <a:pt x="1009" y="165"/>
                </a:cubicBezTo>
                <a:cubicBezTo>
                  <a:pt x="1007" y="163"/>
                  <a:pt x="1003" y="163"/>
                  <a:pt x="1000" y="161"/>
                </a:cubicBezTo>
                <a:cubicBezTo>
                  <a:pt x="978" y="143"/>
                  <a:pt x="978" y="143"/>
                  <a:pt x="978" y="143"/>
                </a:cubicBezTo>
                <a:cubicBezTo>
                  <a:pt x="975" y="141"/>
                  <a:pt x="972" y="141"/>
                  <a:pt x="967" y="140"/>
                </a:cubicBezTo>
                <a:cubicBezTo>
                  <a:pt x="968" y="139"/>
                  <a:pt x="968" y="138"/>
                  <a:pt x="966" y="139"/>
                </a:cubicBezTo>
                <a:cubicBezTo>
                  <a:pt x="965" y="139"/>
                  <a:pt x="963" y="139"/>
                  <a:pt x="962" y="137"/>
                </a:cubicBezTo>
                <a:cubicBezTo>
                  <a:pt x="962" y="136"/>
                  <a:pt x="961" y="136"/>
                  <a:pt x="960" y="136"/>
                </a:cubicBezTo>
                <a:cubicBezTo>
                  <a:pt x="959" y="136"/>
                  <a:pt x="958" y="136"/>
                  <a:pt x="957" y="136"/>
                </a:cubicBezTo>
                <a:cubicBezTo>
                  <a:pt x="957" y="135"/>
                  <a:pt x="957" y="132"/>
                  <a:pt x="955" y="133"/>
                </a:cubicBezTo>
                <a:cubicBezTo>
                  <a:pt x="955" y="131"/>
                  <a:pt x="954" y="131"/>
                  <a:pt x="953" y="131"/>
                </a:cubicBezTo>
                <a:cubicBezTo>
                  <a:pt x="952" y="132"/>
                  <a:pt x="949" y="135"/>
                  <a:pt x="948" y="135"/>
                </a:cubicBezTo>
                <a:cubicBezTo>
                  <a:pt x="944" y="136"/>
                  <a:pt x="942" y="134"/>
                  <a:pt x="940" y="133"/>
                </a:cubicBezTo>
                <a:cubicBezTo>
                  <a:pt x="938" y="133"/>
                  <a:pt x="938" y="132"/>
                  <a:pt x="938" y="131"/>
                </a:cubicBezTo>
                <a:cubicBezTo>
                  <a:pt x="937" y="129"/>
                  <a:pt x="935" y="130"/>
                  <a:pt x="934" y="129"/>
                </a:cubicBezTo>
                <a:cubicBezTo>
                  <a:pt x="934" y="129"/>
                  <a:pt x="935" y="131"/>
                  <a:pt x="933" y="131"/>
                </a:cubicBezTo>
                <a:cubicBezTo>
                  <a:pt x="929" y="130"/>
                  <a:pt x="925" y="127"/>
                  <a:pt x="921" y="126"/>
                </a:cubicBezTo>
                <a:cubicBezTo>
                  <a:pt x="914" y="129"/>
                  <a:pt x="904" y="130"/>
                  <a:pt x="897" y="128"/>
                </a:cubicBezTo>
                <a:cubicBezTo>
                  <a:pt x="894" y="127"/>
                  <a:pt x="892" y="129"/>
                  <a:pt x="891" y="129"/>
                </a:cubicBezTo>
                <a:cubicBezTo>
                  <a:pt x="884" y="128"/>
                  <a:pt x="878" y="128"/>
                  <a:pt x="873" y="126"/>
                </a:cubicBezTo>
                <a:cubicBezTo>
                  <a:pt x="872" y="125"/>
                  <a:pt x="870" y="125"/>
                  <a:pt x="870" y="124"/>
                </a:cubicBezTo>
                <a:cubicBezTo>
                  <a:pt x="871" y="123"/>
                  <a:pt x="871" y="122"/>
                  <a:pt x="871" y="121"/>
                </a:cubicBezTo>
                <a:cubicBezTo>
                  <a:pt x="869" y="121"/>
                  <a:pt x="868" y="122"/>
                  <a:pt x="866" y="122"/>
                </a:cubicBezTo>
                <a:cubicBezTo>
                  <a:pt x="856" y="118"/>
                  <a:pt x="845" y="115"/>
                  <a:pt x="836" y="110"/>
                </a:cubicBezTo>
                <a:cubicBezTo>
                  <a:pt x="828" y="112"/>
                  <a:pt x="825" y="107"/>
                  <a:pt x="820" y="104"/>
                </a:cubicBezTo>
                <a:cubicBezTo>
                  <a:pt x="817" y="102"/>
                  <a:pt x="814" y="100"/>
                  <a:pt x="810" y="97"/>
                </a:cubicBezTo>
                <a:cubicBezTo>
                  <a:pt x="810" y="100"/>
                  <a:pt x="811" y="103"/>
                  <a:pt x="812" y="105"/>
                </a:cubicBezTo>
                <a:cubicBezTo>
                  <a:pt x="813" y="107"/>
                  <a:pt x="814" y="109"/>
                  <a:pt x="815" y="112"/>
                </a:cubicBezTo>
                <a:cubicBezTo>
                  <a:pt x="815" y="113"/>
                  <a:pt x="816" y="114"/>
                  <a:pt x="816" y="115"/>
                </a:cubicBezTo>
                <a:cubicBezTo>
                  <a:pt x="818" y="119"/>
                  <a:pt x="819" y="122"/>
                  <a:pt x="820" y="127"/>
                </a:cubicBezTo>
                <a:cubicBezTo>
                  <a:pt x="821" y="134"/>
                  <a:pt x="818" y="138"/>
                  <a:pt x="816" y="144"/>
                </a:cubicBezTo>
                <a:cubicBezTo>
                  <a:pt x="812" y="155"/>
                  <a:pt x="812" y="155"/>
                  <a:pt x="812" y="155"/>
                </a:cubicBezTo>
                <a:cubicBezTo>
                  <a:pt x="811" y="175"/>
                  <a:pt x="811" y="175"/>
                  <a:pt x="811" y="175"/>
                </a:cubicBezTo>
                <a:cubicBezTo>
                  <a:pt x="811" y="175"/>
                  <a:pt x="811" y="175"/>
                  <a:pt x="811" y="176"/>
                </a:cubicBezTo>
                <a:cubicBezTo>
                  <a:pt x="810" y="176"/>
                  <a:pt x="810" y="176"/>
                  <a:pt x="810" y="177"/>
                </a:cubicBezTo>
                <a:cubicBezTo>
                  <a:pt x="811" y="179"/>
                  <a:pt x="811" y="179"/>
                  <a:pt x="811" y="179"/>
                </a:cubicBezTo>
                <a:cubicBezTo>
                  <a:pt x="812" y="184"/>
                  <a:pt x="812" y="190"/>
                  <a:pt x="813" y="195"/>
                </a:cubicBezTo>
                <a:cubicBezTo>
                  <a:pt x="814" y="199"/>
                  <a:pt x="816" y="202"/>
                  <a:pt x="818" y="206"/>
                </a:cubicBezTo>
                <a:cubicBezTo>
                  <a:pt x="820" y="209"/>
                  <a:pt x="822" y="215"/>
                  <a:pt x="821" y="219"/>
                </a:cubicBezTo>
                <a:cubicBezTo>
                  <a:pt x="817" y="223"/>
                  <a:pt x="812" y="224"/>
                  <a:pt x="807" y="223"/>
                </a:cubicBezTo>
                <a:cubicBezTo>
                  <a:pt x="805" y="223"/>
                  <a:pt x="803" y="222"/>
                  <a:pt x="802" y="221"/>
                </a:cubicBezTo>
                <a:cubicBezTo>
                  <a:pt x="801" y="221"/>
                  <a:pt x="800" y="220"/>
                  <a:pt x="799" y="220"/>
                </a:cubicBezTo>
                <a:cubicBezTo>
                  <a:pt x="797" y="219"/>
                  <a:pt x="794" y="217"/>
                  <a:pt x="791" y="217"/>
                </a:cubicBezTo>
                <a:cubicBezTo>
                  <a:pt x="790" y="217"/>
                  <a:pt x="788" y="216"/>
                  <a:pt x="788" y="217"/>
                </a:cubicBezTo>
                <a:cubicBezTo>
                  <a:pt x="788" y="218"/>
                  <a:pt x="788" y="218"/>
                  <a:pt x="788" y="218"/>
                </a:cubicBezTo>
                <a:cubicBezTo>
                  <a:pt x="789" y="219"/>
                  <a:pt x="789" y="220"/>
                  <a:pt x="789" y="221"/>
                </a:cubicBezTo>
                <a:cubicBezTo>
                  <a:pt x="789" y="220"/>
                  <a:pt x="789" y="219"/>
                  <a:pt x="788" y="218"/>
                </a:cubicBezTo>
                <a:cubicBezTo>
                  <a:pt x="787" y="216"/>
                  <a:pt x="787" y="217"/>
                  <a:pt x="785" y="216"/>
                </a:cubicBezTo>
                <a:cubicBezTo>
                  <a:pt x="784" y="215"/>
                  <a:pt x="784" y="212"/>
                  <a:pt x="783" y="210"/>
                </a:cubicBezTo>
                <a:cubicBezTo>
                  <a:pt x="782" y="207"/>
                  <a:pt x="781" y="202"/>
                  <a:pt x="778" y="202"/>
                </a:cubicBezTo>
                <a:cubicBezTo>
                  <a:pt x="773" y="202"/>
                  <a:pt x="769" y="208"/>
                  <a:pt x="766" y="210"/>
                </a:cubicBezTo>
                <a:cubicBezTo>
                  <a:pt x="764" y="212"/>
                  <a:pt x="762" y="213"/>
                  <a:pt x="759" y="213"/>
                </a:cubicBezTo>
                <a:cubicBezTo>
                  <a:pt x="757" y="213"/>
                  <a:pt x="755" y="212"/>
                  <a:pt x="753" y="212"/>
                </a:cubicBezTo>
                <a:cubicBezTo>
                  <a:pt x="749" y="211"/>
                  <a:pt x="745" y="212"/>
                  <a:pt x="742" y="212"/>
                </a:cubicBezTo>
                <a:cubicBezTo>
                  <a:pt x="739" y="212"/>
                  <a:pt x="736" y="212"/>
                  <a:pt x="733" y="213"/>
                </a:cubicBezTo>
                <a:cubicBezTo>
                  <a:pt x="730" y="213"/>
                  <a:pt x="727" y="212"/>
                  <a:pt x="724" y="213"/>
                </a:cubicBezTo>
                <a:cubicBezTo>
                  <a:pt x="720" y="214"/>
                  <a:pt x="718" y="218"/>
                  <a:pt x="716" y="221"/>
                </a:cubicBezTo>
                <a:cubicBezTo>
                  <a:pt x="713" y="225"/>
                  <a:pt x="714" y="229"/>
                  <a:pt x="715" y="233"/>
                </a:cubicBezTo>
                <a:cubicBezTo>
                  <a:pt x="717" y="243"/>
                  <a:pt x="722" y="251"/>
                  <a:pt x="727" y="259"/>
                </a:cubicBezTo>
                <a:cubicBezTo>
                  <a:pt x="731" y="265"/>
                  <a:pt x="736" y="269"/>
                  <a:pt x="740" y="275"/>
                </a:cubicBezTo>
                <a:cubicBezTo>
                  <a:pt x="742" y="278"/>
                  <a:pt x="744" y="281"/>
                  <a:pt x="746" y="284"/>
                </a:cubicBezTo>
                <a:cubicBezTo>
                  <a:pt x="750" y="289"/>
                  <a:pt x="751" y="293"/>
                  <a:pt x="752" y="299"/>
                </a:cubicBezTo>
                <a:cubicBezTo>
                  <a:pt x="752" y="302"/>
                  <a:pt x="752" y="305"/>
                  <a:pt x="754" y="308"/>
                </a:cubicBezTo>
                <a:cubicBezTo>
                  <a:pt x="755" y="310"/>
                  <a:pt x="757" y="314"/>
                  <a:pt x="757" y="315"/>
                </a:cubicBezTo>
                <a:cubicBezTo>
                  <a:pt x="756" y="318"/>
                  <a:pt x="750" y="321"/>
                  <a:pt x="748" y="321"/>
                </a:cubicBezTo>
                <a:cubicBezTo>
                  <a:pt x="744" y="323"/>
                  <a:pt x="741" y="326"/>
                  <a:pt x="737" y="324"/>
                </a:cubicBezTo>
                <a:cubicBezTo>
                  <a:pt x="734" y="323"/>
                  <a:pt x="733" y="320"/>
                  <a:pt x="731" y="317"/>
                </a:cubicBezTo>
                <a:cubicBezTo>
                  <a:pt x="727" y="314"/>
                  <a:pt x="724" y="312"/>
                  <a:pt x="721" y="307"/>
                </a:cubicBezTo>
                <a:cubicBezTo>
                  <a:pt x="718" y="302"/>
                  <a:pt x="720" y="297"/>
                  <a:pt x="719" y="291"/>
                </a:cubicBezTo>
                <a:cubicBezTo>
                  <a:pt x="718" y="297"/>
                  <a:pt x="715" y="300"/>
                  <a:pt x="710" y="303"/>
                </a:cubicBezTo>
                <a:cubicBezTo>
                  <a:pt x="707" y="305"/>
                  <a:pt x="698" y="311"/>
                  <a:pt x="695" y="306"/>
                </a:cubicBezTo>
                <a:cubicBezTo>
                  <a:pt x="695" y="311"/>
                  <a:pt x="695" y="316"/>
                  <a:pt x="695" y="321"/>
                </a:cubicBezTo>
                <a:cubicBezTo>
                  <a:pt x="695" y="325"/>
                  <a:pt x="694" y="329"/>
                  <a:pt x="694" y="333"/>
                </a:cubicBezTo>
                <a:cubicBezTo>
                  <a:pt x="694" y="337"/>
                  <a:pt x="693" y="340"/>
                  <a:pt x="692" y="344"/>
                </a:cubicBezTo>
                <a:cubicBezTo>
                  <a:pt x="692" y="346"/>
                  <a:pt x="691" y="349"/>
                  <a:pt x="691" y="351"/>
                </a:cubicBezTo>
                <a:cubicBezTo>
                  <a:pt x="691" y="353"/>
                  <a:pt x="692" y="355"/>
                  <a:pt x="691" y="357"/>
                </a:cubicBezTo>
                <a:cubicBezTo>
                  <a:pt x="690" y="359"/>
                  <a:pt x="690" y="360"/>
                  <a:pt x="688" y="360"/>
                </a:cubicBezTo>
                <a:cubicBezTo>
                  <a:pt x="685" y="360"/>
                  <a:pt x="681" y="358"/>
                  <a:pt x="679" y="357"/>
                </a:cubicBezTo>
                <a:cubicBezTo>
                  <a:pt x="677" y="356"/>
                  <a:pt x="673" y="352"/>
                  <a:pt x="672" y="351"/>
                </a:cubicBezTo>
                <a:cubicBezTo>
                  <a:pt x="671" y="348"/>
                  <a:pt x="673" y="349"/>
                  <a:pt x="670" y="348"/>
                </a:cubicBezTo>
                <a:cubicBezTo>
                  <a:pt x="668" y="347"/>
                  <a:pt x="666" y="347"/>
                  <a:pt x="665" y="346"/>
                </a:cubicBezTo>
                <a:cubicBezTo>
                  <a:pt x="662" y="344"/>
                  <a:pt x="661" y="341"/>
                  <a:pt x="659" y="339"/>
                </a:cubicBezTo>
                <a:cubicBezTo>
                  <a:pt x="658" y="339"/>
                  <a:pt x="656" y="339"/>
                  <a:pt x="656" y="338"/>
                </a:cubicBezTo>
                <a:cubicBezTo>
                  <a:pt x="654" y="337"/>
                  <a:pt x="654" y="336"/>
                  <a:pt x="654" y="334"/>
                </a:cubicBezTo>
                <a:cubicBezTo>
                  <a:pt x="653" y="332"/>
                  <a:pt x="652" y="329"/>
                  <a:pt x="651" y="327"/>
                </a:cubicBezTo>
                <a:cubicBezTo>
                  <a:pt x="650" y="320"/>
                  <a:pt x="651" y="313"/>
                  <a:pt x="649" y="306"/>
                </a:cubicBezTo>
                <a:cubicBezTo>
                  <a:pt x="648" y="303"/>
                  <a:pt x="645" y="300"/>
                  <a:pt x="645" y="297"/>
                </a:cubicBezTo>
                <a:cubicBezTo>
                  <a:pt x="644" y="295"/>
                  <a:pt x="644" y="293"/>
                  <a:pt x="642" y="292"/>
                </a:cubicBezTo>
                <a:cubicBezTo>
                  <a:pt x="641" y="291"/>
                  <a:pt x="640" y="292"/>
                  <a:pt x="639" y="291"/>
                </a:cubicBezTo>
                <a:cubicBezTo>
                  <a:pt x="638" y="291"/>
                  <a:pt x="637" y="291"/>
                  <a:pt x="637" y="291"/>
                </a:cubicBezTo>
                <a:cubicBezTo>
                  <a:pt x="635" y="290"/>
                  <a:pt x="633" y="290"/>
                  <a:pt x="631" y="289"/>
                </a:cubicBezTo>
                <a:cubicBezTo>
                  <a:pt x="628" y="289"/>
                  <a:pt x="626" y="289"/>
                  <a:pt x="625" y="288"/>
                </a:cubicBezTo>
                <a:cubicBezTo>
                  <a:pt x="624" y="288"/>
                  <a:pt x="623" y="287"/>
                  <a:pt x="622" y="287"/>
                </a:cubicBezTo>
                <a:cubicBezTo>
                  <a:pt x="622" y="287"/>
                  <a:pt x="621" y="288"/>
                  <a:pt x="621" y="289"/>
                </a:cubicBezTo>
                <a:cubicBezTo>
                  <a:pt x="621" y="288"/>
                  <a:pt x="620" y="287"/>
                  <a:pt x="619" y="286"/>
                </a:cubicBezTo>
                <a:cubicBezTo>
                  <a:pt x="618" y="285"/>
                  <a:pt x="614" y="285"/>
                  <a:pt x="612" y="286"/>
                </a:cubicBezTo>
                <a:cubicBezTo>
                  <a:pt x="612" y="287"/>
                  <a:pt x="612" y="287"/>
                  <a:pt x="611" y="288"/>
                </a:cubicBezTo>
                <a:cubicBezTo>
                  <a:pt x="611" y="289"/>
                  <a:pt x="611" y="290"/>
                  <a:pt x="611" y="292"/>
                </a:cubicBezTo>
                <a:cubicBezTo>
                  <a:pt x="611" y="293"/>
                  <a:pt x="610" y="294"/>
                  <a:pt x="610" y="296"/>
                </a:cubicBezTo>
                <a:cubicBezTo>
                  <a:pt x="608" y="300"/>
                  <a:pt x="608" y="303"/>
                  <a:pt x="608" y="307"/>
                </a:cubicBezTo>
                <a:cubicBezTo>
                  <a:pt x="607" y="313"/>
                  <a:pt x="608" y="320"/>
                  <a:pt x="606" y="326"/>
                </a:cubicBezTo>
                <a:cubicBezTo>
                  <a:pt x="605" y="328"/>
                  <a:pt x="604" y="330"/>
                  <a:pt x="602" y="332"/>
                </a:cubicBezTo>
                <a:cubicBezTo>
                  <a:pt x="600" y="335"/>
                  <a:pt x="599" y="335"/>
                  <a:pt x="596" y="335"/>
                </a:cubicBezTo>
                <a:cubicBezTo>
                  <a:pt x="593" y="335"/>
                  <a:pt x="591" y="334"/>
                  <a:pt x="588" y="334"/>
                </a:cubicBezTo>
                <a:cubicBezTo>
                  <a:pt x="584" y="333"/>
                  <a:pt x="582" y="336"/>
                  <a:pt x="579" y="338"/>
                </a:cubicBezTo>
                <a:cubicBezTo>
                  <a:pt x="576" y="341"/>
                  <a:pt x="573" y="345"/>
                  <a:pt x="569" y="346"/>
                </a:cubicBezTo>
                <a:cubicBezTo>
                  <a:pt x="567" y="347"/>
                  <a:pt x="565" y="346"/>
                  <a:pt x="562" y="345"/>
                </a:cubicBezTo>
                <a:cubicBezTo>
                  <a:pt x="559" y="345"/>
                  <a:pt x="557" y="344"/>
                  <a:pt x="554" y="343"/>
                </a:cubicBezTo>
                <a:cubicBezTo>
                  <a:pt x="550" y="342"/>
                  <a:pt x="546" y="340"/>
                  <a:pt x="542" y="340"/>
                </a:cubicBezTo>
                <a:cubicBezTo>
                  <a:pt x="542" y="340"/>
                  <a:pt x="541" y="340"/>
                  <a:pt x="541" y="340"/>
                </a:cubicBezTo>
                <a:cubicBezTo>
                  <a:pt x="542" y="339"/>
                  <a:pt x="541" y="338"/>
                  <a:pt x="540" y="337"/>
                </a:cubicBezTo>
                <a:cubicBezTo>
                  <a:pt x="539" y="336"/>
                  <a:pt x="536" y="335"/>
                  <a:pt x="534" y="334"/>
                </a:cubicBezTo>
                <a:cubicBezTo>
                  <a:pt x="531" y="331"/>
                  <a:pt x="531" y="325"/>
                  <a:pt x="528" y="321"/>
                </a:cubicBezTo>
                <a:cubicBezTo>
                  <a:pt x="525" y="318"/>
                  <a:pt x="519" y="317"/>
                  <a:pt x="515" y="315"/>
                </a:cubicBezTo>
                <a:cubicBezTo>
                  <a:pt x="510" y="314"/>
                  <a:pt x="505" y="311"/>
                  <a:pt x="500" y="310"/>
                </a:cubicBezTo>
                <a:cubicBezTo>
                  <a:pt x="492" y="309"/>
                  <a:pt x="485" y="307"/>
                  <a:pt x="478" y="307"/>
                </a:cubicBezTo>
                <a:cubicBezTo>
                  <a:pt x="472" y="306"/>
                  <a:pt x="467" y="306"/>
                  <a:pt x="462" y="304"/>
                </a:cubicBezTo>
                <a:cubicBezTo>
                  <a:pt x="457" y="302"/>
                  <a:pt x="452" y="299"/>
                  <a:pt x="447" y="296"/>
                </a:cubicBezTo>
                <a:cubicBezTo>
                  <a:pt x="446" y="295"/>
                  <a:pt x="444" y="293"/>
                  <a:pt x="443" y="291"/>
                </a:cubicBezTo>
                <a:cubicBezTo>
                  <a:pt x="442" y="290"/>
                  <a:pt x="441" y="289"/>
                  <a:pt x="440" y="289"/>
                </a:cubicBezTo>
                <a:cubicBezTo>
                  <a:pt x="440" y="289"/>
                  <a:pt x="440" y="290"/>
                  <a:pt x="439" y="290"/>
                </a:cubicBezTo>
                <a:cubicBezTo>
                  <a:pt x="439" y="290"/>
                  <a:pt x="439" y="290"/>
                  <a:pt x="438" y="290"/>
                </a:cubicBezTo>
                <a:cubicBezTo>
                  <a:pt x="439" y="290"/>
                  <a:pt x="439" y="290"/>
                  <a:pt x="440" y="290"/>
                </a:cubicBezTo>
                <a:cubicBezTo>
                  <a:pt x="440" y="286"/>
                  <a:pt x="439" y="281"/>
                  <a:pt x="437" y="277"/>
                </a:cubicBezTo>
                <a:cubicBezTo>
                  <a:pt x="435" y="273"/>
                  <a:pt x="436" y="268"/>
                  <a:pt x="434" y="263"/>
                </a:cubicBezTo>
                <a:cubicBezTo>
                  <a:pt x="432" y="259"/>
                  <a:pt x="429" y="256"/>
                  <a:pt x="425" y="255"/>
                </a:cubicBezTo>
                <a:cubicBezTo>
                  <a:pt x="422" y="254"/>
                  <a:pt x="419" y="254"/>
                  <a:pt x="415" y="254"/>
                </a:cubicBezTo>
                <a:cubicBezTo>
                  <a:pt x="414" y="254"/>
                  <a:pt x="412" y="255"/>
                  <a:pt x="411" y="255"/>
                </a:cubicBezTo>
                <a:cubicBezTo>
                  <a:pt x="408" y="256"/>
                  <a:pt x="405" y="257"/>
                  <a:pt x="403" y="259"/>
                </a:cubicBezTo>
                <a:cubicBezTo>
                  <a:pt x="402" y="261"/>
                  <a:pt x="401" y="263"/>
                  <a:pt x="400" y="265"/>
                </a:cubicBezTo>
                <a:cubicBezTo>
                  <a:pt x="399" y="267"/>
                  <a:pt x="399" y="269"/>
                  <a:pt x="398" y="27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4"/>
                  <a:pt x="390" y="287"/>
                  <a:pt x="390" y="290"/>
                </a:cubicBezTo>
                <a:cubicBezTo>
                  <a:pt x="390" y="304"/>
                  <a:pt x="389" y="316"/>
                  <a:pt x="384" y="325"/>
                </a:cubicBezTo>
                <a:cubicBezTo>
                  <a:pt x="384" y="325"/>
                  <a:pt x="384" y="327"/>
                  <a:pt x="384" y="328"/>
                </a:cubicBezTo>
                <a:cubicBezTo>
                  <a:pt x="383" y="331"/>
                  <a:pt x="380" y="333"/>
                  <a:pt x="378" y="334"/>
                </a:cubicBezTo>
                <a:cubicBezTo>
                  <a:pt x="378" y="335"/>
                  <a:pt x="378" y="335"/>
                  <a:pt x="378" y="335"/>
                </a:cubicBezTo>
                <a:cubicBezTo>
                  <a:pt x="377" y="335"/>
                  <a:pt x="377" y="336"/>
                  <a:pt x="377" y="336"/>
                </a:cubicBezTo>
                <a:cubicBezTo>
                  <a:pt x="377" y="337"/>
                  <a:pt x="378" y="339"/>
                  <a:pt x="378" y="340"/>
                </a:cubicBezTo>
                <a:cubicBezTo>
                  <a:pt x="378" y="341"/>
                  <a:pt x="376" y="339"/>
                  <a:pt x="375" y="340"/>
                </a:cubicBezTo>
                <a:cubicBezTo>
                  <a:pt x="375" y="343"/>
                  <a:pt x="375" y="343"/>
                  <a:pt x="375" y="343"/>
                </a:cubicBezTo>
                <a:cubicBezTo>
                  <a:pt x="373" y="343"/>
                  <a:pt x="372" y="340"/>
                  <a:pt x="370" y="339"/>
                </a:cubicBezTo>
                <a:cubicBezTo>
                  <a:pt x="371" y="341"/>
                  <a:pt x="370" y="342"/>
                  <a:pt x="369" y="343"/>
                </a:cubicBezTo>
                <a:cubicBezTo>
                  <a:pt x="367" y="342"/>
                  <a:pt x="367" y="340"/>
                  <a:pt x="366" y="339"/>
                </a:cubicBezTo>
                <a:cubicBezTo>
                  <a:pt x="365" y="338"/>
                  <a:pt x="365" y="337"/>
                  <a:pt x="364" y="337"/>
                </a:cubicBezTo>
                <a:cubicBezTo>
                  <a:pt x="364" y="337"/>
                  <a:pt x="362" y="337"/>
                  <a:pt x="361" y="337"/>
                </a:cubicBezTo>
                <a:cubicBezTo>
                  <a:pt x="361" y="337"/>
                  <a:pt x="361" y="337"/>
                  <a:pt x="361" y="337"/>
                </a:cubicBezTo>
                <a:cubicBezTo>
                  <a:pt x="360" y="336"/>
                  <a:pt x="358" y="337"/>
                  <a:pt x="357" y="337"/>
                </a:cubicBezTo>
                <a:cubicBezTo>
                  <a:pt x="355" y="337"/>
                  <a:pt x="354" y="336"/>
                  <a:pt x="353" y="335"/>
                </a:cubicBezTo>
                <a:cubicBezTo>
                  <a:pt x="350" y="333"/>
                  <a:pt x="347" y="331"/>
                  <a:pt x="345" y="328"/>
                </a:cubicBezTo>
                <a:cubicBezTo>
                  <a:pt x="342" y="325"/>
                  <a:pt x="339" y="322"/>
                  <a:pt x="335" y="321"/>
                </a:cubicBezTo>
                <a:cubicBezTo>
                  <a:pt x="334" y="320"/>
                  <a:pt x="333" y="321"/>
                  <a:pt x="332" y="321"/>
                </a:cubicBezTo>
                <a:cubicBezTo>
                  <a:pt x="333" y="320"/>
                  <a:pt x="333" y="319"/>
                  <a:pt x="334" y="319"/>
                </a:cubicBezTo>
                <a:cubicBezTo>
                  <a:pt x="336" y="317"/>
                  <a:pt x="344" y="307"/>
                  <a:pt x="346" y="308"/>
                </a:cubicBezTo>
                <a:cubicBezTo>
                  <a:pt x="347" y="308"/>
                  <a:pt x="349" y="310"/>
                  <a:pt x="349" y="311"/>
                </a:cubicBezTo>
                <a:cubicBezTo>
                  <a:pt x="352" y="314"/>
                  <a:pt x="354" y="317"/>
                  <a:pt x="356" y="321"/>
                </a:cubicBezTo>
                <a:cubicBezTo>
                  <a:pt x="358" y="323"/>
                  <a:pt x="361" y="326"/>
                  <a:pt x="364" y="327"/>
                </a:cubicBezTo>
                <a:cubicBezTo>
                  <a:pt x="369" y="329"/>
                  <a:pt x="373" y="322"/>
                  <a:pt x="372" y="318"/>
                </a:cubicBezTo>
                <a:cubicBezTo>
                  <a:pt x="371" y="314"/>
                  <a:pt x="371" y="310"/>
                  <a:pt x="370" y="306"/>
                </a:cubicBezTo>
                <a:cubicBezTo>
                  <a:pt x="369" y="302"/>
                  <a:pt x="369" y="298"/>
                  <a:pt x="370" y="294"/>
                </a:cubicBezTo>
                <a:cubicBezTo>
                  <a:pt x="371" y="290"/>
                  <a:pt x="371" y="284"/>
                  <a:pt x="373" y="279"/>
                </a:cubicBezTo>
                <a:cubicBezTo>
                  <a:pt x="374" y="276"/>
                  <a:pt x="377" y="273"/>
                  <a:pt x="378" y="270"/>
                </a:cubicBezTo>
                <a:cubicBezTo>
                  <a:pt x="379" y="268"/>
                  <a:pt x="380" y="265"/>
                  <a:pt x="380" y="263"/>
                </a:cubicBezTo>
                <a:cubicBezTo>
                  <a:pt x="382" y="257"/>
                  <a:pt x="384" y="253"/>
                  <a:pt x="389" y="249"/>
                </a:cubicBezTo>
                <a:cubicBezTo>
                  <a:pt x="392" y="246"/>
                  <a:pt x="396" y="243"/>
                  <a:pt x="400" y="242"/>
                </a:cubicBezTo>
                <a:cubicBezTo>
                  <a:pt x="402" y="240"/>
                  <a:pt x="411" y="239"/>
                  <a:pt x="409" y="235"/>
                </a:cubicBezTo>
                <a:cubicBezTo>
                  <a:pt x="409" y="236"/>
                  <a:pt x="409" y="236"/>
                  <a:pt x="410" y="237"/>
                </a:cubicBezTo>
                <a:cubicBezTo>
                  <a:pt x="411" y="235"/>
                  <a:pt x="413" y="233"/>
                  <a:pt x="415" y="232"/>
                </a:cubicBezTo>
                <a:cubicBezTo>
                  <a:pt x="418" y="232"/>
                  <a:pt x="422" y="230"/>
                  <a:pt x="425" y="230"/>
                </a:cubicBezTo>
                <a:cubicBezTo>
                  <a:pt x="425" y="233"/>
                  <a:pt x="425" y="233"/>
                  <a:pt x="425" y="233"/>
                </a:cubicBezTo>
                <a:cubicBezTo>
                  <a:pt x="430" y="233"/>
                  <a:pt x="436" y="234"/>
                  <a:pt x="441" y="234"/>
                </a:cubicBezTo>
                <a:cubicBezTo>
                  <a:pt x="441" y="237"/>
                  <a:pt x="441" y="237"/>
                  <a:pt x="441" y="237"/>
                </a:cubicBezTo>
                <a:cubicBezTo>
                  <a:pt x="441" y="237"/>
                  <a:pt x="442" y="236"/>
                  <a:pt x="442" y="237"/>
                </a:cubicBezTo>
                <a:cubicBezTo>
                  <a:pt x="443" y="237"/>
                  <a:pt x="444" y="237"/>
                  <a:pt x="444" y="238"/>
                </a:cubicBezTo>
                <a:cubicBezTo>
                  <a:pt x="444" y="238"/>
                  <a:pt x="490" y="225"/>
                  <a:pt x="497" y="227"/>
                </a:cubicBezTo>
                <a:cubicBezTo>
                  <a:pt x="515" y="227"/>
                  <a:pt x="515" y="227"/>
                  <a:pt x="515" y="227"/>
                </a:cubicBezTo>
                <a:cubicBezTo>
                  <a:pt x="515" y="227"/>
                  <a:pt x="527" y="226"/>
                  <a:pt x="527" y="227"/>
                </a:cubicBezTo>
                <a:cubicBezTo>
                  <a:pt x="528" y="228"/>
                  <a:pt x="541" y="227"/>
                  <a:pt x="542" y="227"/>
                </a:cubicBezTo>
                <a:cubicBezTo>
                  <a:pt x="543" y="226"/>
                  <a:pt x="557" y="221"/>
                  <a:pt x="557" y="221"/>
                </a:cubicBezTo>
                <a:cubicBezTo>
                  <a:pt x="565" y="212"/>
                  <a:pt x="565" y="212"/>
                  <a:pt x="565" y="212"/>
                </a:cubicBezTo>
                <a:cubicBezTo>
                  <a:pt x="569" y="201"/>
                  <a:pt x="569" y="201"/>
                  <a:pt x="569" y="201"/>
                </a:cubicBezTo>
                <a:cubicBezTo>
                  <a:pt x="569" y="201"/>
                  <a:pt x="573" y="189"/>
                  <a:pt x="573" y="188"/>
                </a:cubicBezTo>
                <a:cubicBezTo>
                  <a:pt x="573" y="187"/>
                  <a:pt x="576" y="172"/>
                  <a:pt x="576" y="172"/>
                </a:cubicBezTo>
                <a:cubicBezTo>
                  <a:pt x="576" y="172"/>
                  <a:pt x="576" y="162"/>
                  <a:pt x="577" y="161"/>
                </a:cubicBezTo>
                <a:cubicBezTo>
                  <a:pt x="578" y="160"/>
                  <a:pt x="583" y="150"/>
                  <a:pt x="583" y="150"/>
                </a:cubicBezTo>
                <a:cubicBezTo>
                  <a:pt x="591" y="141"/>
                  <a:pt x="591" y="141"/>
                  <a:pt x="591" y="141"/>
                </a:cubicBezTo>
                <a:cubicBezTo>
                  <a:pt x="598" y="142"/>
                  <a:pt x="598" y="142"/>
                  <a:pt x="598" y="142"/>
                </a:cubicBezTo>
                <a:cubicBezTo>
                  <a:pt x="607" y="151"/>
                  <a:pt x="607" y="151"/>
                  <a:pt x="607" y="151"/>
                </a:cubicBezTo>
                <a:cubicBezTo>
                  <a:pt x="607" y="151"/>
                  <a:pt x="616" y="159"/>
                  <a:pt x="617" y="158"/>
                </a:cubicBezTo>
                <a:cubicBezTo>
                  <a:pt x="618" y="158"/>
                  <a:pt x="632" y="159"/>
                  <a:pt x="632" y="159"/>
                </a:cubicBezTo>
                <a:cubicBezTo>
                  <a:pt x="632" y="159"/>
                  <a:pt x="636" y="157"/>
                  <a:pt x="637" y="154"/>
                </a:cubicBezTo>
                <a:cubicBezTo>
                  <a:pt x="638" y="151"/>
                  <a:pt x="640" y="140"/>
                  <a:pt x="639" y="139"/>
                </a:cubicBezTo>
                <a:cubicBezTo>
                  <a:pt x="638" y="138"/>
                  <a:pt x="639" y="130"/>
                  <a:pt x="641" y="130"/>
                </a:cubicBezTo>
                <a:cubicBezTo>
                  <a:pt x="643" y="129"/>
                  <a:pt x="650" y="131"/>
                  <a:pt x="652" y="131"/>
                </a:cubicBezTo>
                <a:cubicBezTo>
                  <a:pt x="654" y="131"/>
                  <a:pt x="666" y="131"/>
                  <a:pt x="666" y="131"/>
                </a:cubicBezTo>
                <a:cubicBezTo>
                  <a:pt x="666" y="131"/>
                  <a:pt x="670" y="140"/>
                  <a:pt x="672" y="140"/>
                </a:cubicBezTo>
                <a:cubicBezTo>
                  <a:pt x="674" y="141"/>
                  <a:pt x="679" y="153"/>
                  <a:pt x="679" y="153"/>
                </a:cubicBezTo>
                <a:cubicBezTo>
                  <a:pt x="690" y="166"/>
                  <a:pt x="690" y="166"/>
                  <a:pt x="690" y="166"/>
                </a:cubicBezTo>
                <a:cubicBezTo>
                  <a:pt x="690" y="166"/>
                  <a:pt x="698" y="172"/>
                  <a:pt x="699" y="172"/>
                </a:cubicBezTo>
                <a:cubicBezTo>
                  <a:pt x="701" y="171"/>
                  <a:pt x="725" y="168"/>
                  <a:pt x="725" y="168"/>
                </a:cubicBezTo>
                <a:cubicBezTo>
                  <a:pt x="725" y="168"/>
                  <a:pt x="740" y="158"/>
                  <a:pt x="741" y="158"/>
                </a:cubicBezTo>
                <a:cubicBezTo>
                  <a:pt x="742" y="158"/>
                  <a:pt x="755" y="144"/>
                  <a:pt x="755" y="144"/>
                </a:cubicBezTo>
                <a:cubicBezTo>
                  <a:pt x="767" y="128"/>
                  <a:pt x="767" y="128"/>
                  <a:pt x="767" y="128"/>
                </a:cubicBezTo>
                <a:cubicBezTo>
                  <a:pt x="767" y="128"/>
                  <a:pt x="772" y="116"/>
                  <a:pt x="774" y="113"/>
                </a:cubicBezTo>
                <a:cubicBezTo>
                  <a:pt x="776" y="110"/>
                  <a:pt x="770" y="100"/>
                  <a:pt x="770" y="100"/>
                </a:cubicBezTo>
                <a:cubicBezTo>
                  <a:pt x="761" y="87"/>
                  <a:pt x="761" y="87"/>
                  <a:pt x="761" y="87"/>
                </a:cubicBezTo>
                <a:cubicBezTo>
                  <a:pt x="761" y="87"/>
                  <a:pt x="754" y="69"/>
                  <a:pt x="755" y="67"/>
                </a:cubicBezTo>
                <a:cubicBezTo>
                  <a:pt x="755" y="66"/>
                  <a:pt x="745" y="51"/>
                  <a:pt x="745" y="51"/>
                </a:cubicBezTo>
                <a:cubicBezTo>
                  <a:pt x="745" y="51"/>
                  <a:pt x="729" y="40"/>
                  <a:pt x="727" y="39"/>
                </a:cubicBezTo>
                <a:cubicBezTo>
                  <a:pt x="726" y="39"/>
                  <a:pt x="711" y="33"/>
                  <a:pt x="709" y="32"/>
                </a:cubicBezTo>
                <a:cubicBezTo>
                  <a:pt x="707" y="32"/>
                  <a:pt x="674" y="30"/>
                  <a:pt x="674" y="30"/>
                </a:cubicBezTo>
                <a:cubicBezTo>
                  <a:pt x="674" y="30"/>
                  <a:pt x="653" y="24"/>
                  <a:pt x="650" y="24"/>
                </a:cubicBezTo>
                <a:cubicBezTo>
                  <a:pt x="648" y="24"/>
                  <a:pt x="624" y="19"/>
                  <a:pt x="624" y="19"/>
                </a:cubicBezTo>
                <a:cubicBezTo>
                  <a:pt x="624" y="19"/>
                  <a:pt x="606" y="19"/>
                  <a:pt x="605" y="19"/>
                </a:cubicBezTo>
                <a:cubicBezTo>
                  <a:pt x="604" y="19"/>
                  <a:pt x="580" y="18"/>
                  <a:pt x="579" y="18"/>
                </a:cubicBezTo>
                <a:cubicBezTo>
                  <a:pt x="577" y="18"/>
                  <a:pt x="552" y="18"/>
                  <a:pt x="552" y="18"/>
                </a:cubicBezTo>
                <a:cubicBezTo>
                  <a:pt x="552" y="18"/>
                  <a:pt x="529" y="16"/>
                  <a:pt x="527" y="15"/>
                </a:cubicBezTo>
                <a:cubicBezTo>
                  <a:pt x="526" y="15"/>
                  <a:pt x="508" y="11"/>
                  <a:pt x="507" y="11"/>
                </a:cubicBezTo>
                <a:cubicBezTo>
                  <a:pt x="506" y="10"/>
                  <a:pt x="488" y="6"/>
                  <a:pt x="488" y="6"/>
                </a:cubicBezTo>
                <a:cubicBezTo>
                  <a:pt x="467" y="3"/>
                  <a:pt x="467" y="3"/>
                  <a:pt x="467" y="3"/>
                </a:cubicBezTo>
                <a:cubicBezTo>
                  <a:pt x="440" y="2"/>
                  <a:pt x="440" y="2"/>
                  <a:pt x="440" y="2"/>
                </a:cubicBezTo>
                <a:cubicBezTo>
                  <a:pt x="440" y="2"/>
                  <a:pt x="412" y="1"/>
                  <a:pt x="411" y="0"/>
                </a:cubicBezTo>
                <a:cubicBezTo>
                  <a:pt x="410" y="0"/>
                  <a:pt x="385" y="3"/>
                  <a:pt x="384" y="2"/>
                </a:cubicBezTo>
                <a:cubicBezTo>
                  <a:pt x="383" y="1"/>
                  <a:pt x="360" y="2"/>
                  <a:pt x="358" y="1"/>
                </a:cubicBezTo>
                <a:cubicBezTo>
                  <a:pt x="357" y="1"/>
                  <a:pt x="332" y="4"/>
                  <a:pt x="332" y="4"/>
                </a:cubicBezTo>
                <a:cubicBezTo>
                  <a:pt x="332" y="4"/>
                  <a:pt x="305" y="8"/>
                  <a:pt x="304" y="7"/>
                </a:cubicBezTo>
                <a:cubicBezTo>
                  <a:pt x="303" y="6"/>
                  <a:pt x="280" y="11"/>
                  <a:pt x="279" y="11"/>
                </a:cubicBezTo>
                <a:cubicBezTo>
                  <a:pt x="278" y="11"/>
                  <a:pt x="262" y="20"/>
                  <a:pt x="262" y="20"/>
                </a:cubicBezTo>
                <a:cubicBezTo>
                  <a:pt x="254" y="34"/>
                  <a:pt x="254" y="34"/>
                  <a:pt x="254" y="34"/>
                </a:cubicBezTo>
                <a:cubicBezTo>
                  <a:pt x="249" y="51"/>
                  <a:pt x="249" y="51"/>
                  <a:pt x="249" y="51"/>
                </a:cubicBezTo>
                <a:cubicBezTo>
                  <a:pt x="249" y="51"/>
                  <a:pt x="247" y="65"/>
                  <a:pt x="247" y="66"/>
                </a:cubicBezTo>
                <a:cubicBezTo>
                  <a:pt x="247" y="67"/>
                  <a:pt x="242" y="81"/>
                  <a:pt x="242" y="81"/>
                </a:cubicBezTo>
                <a:cubicBezTo>
                  <a:pt x="241" y="97"/>
                  <a:pt x="241" y="97"/>
                  <a:pt x="241" y="97"/>
                </a:cubicBezTo>
                <a:cubicBezTo>
                  <a:pt x="237" y="112"/>
                  <a:pt x="237" y="112"/>
                  <a:pt x="237" y="112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9" y="143"/>
                  <a:pt x="232" y="156"/>
                  <a:pt x="236" y="169"/>
                </a:cubicBezTo>
                <a:cubicBezTo>
                  <a:pt x="237" y="171"/>
                  <a:pt x="237" y="172"/>
                  <a:pt x="239" y="173"/>
                </a:cubicBezTo>
                <a:cubicBezTo>
                  <a:pt x="245" y="177"/>
                  <a:pt x="253" y="180"/>
                  <a:pt x="258" y="185"/>
                </a:cubicBezTo>
                <a:cubicBezTo>
                  <a:pt x="258" y="192"/>
                  <a:pt x="258" y="192"/>
                  <a:pt x="258" y="192"/>
                </a:cubicBezTo>
                <a:cubicBezTo>
                  <a:pt x="257" y="194"/>
                  <a:pt x="256" y="197"/>
                  <a:pt x="255" y="200"/>
                </a:cubicBezTo>
                <a:cubicBezTo>
                  <a:pt x="253" y="201"/>
                  <a:pt x="252" y="203"/>
                  <a:pt x="251" y="204"/>
                </a:cubicBezTo>
                <a:cubicBezTo>
                  <a:pt x="250" y="206"/>
                  <a:pt x="249" y="206"/>
                  <a:pt x="249" y="207"/>
                </a:cubicBezTo>
                <a:cubicBezTo>
                  <a:pt x="245" y="211"/>
                  <a:pt x="241" y="215"/>
                  <a:pt x="238" y="219"/>
                </a:cubicBezTo>
                <a:cubicBezTo>
                  <a:pt x="237" y="221"/>
                  <a:pt x="236" y="223"/>
                  <a:pt x="236" y="226"/>
                </a:cubicBezTo>
                <a:cubicBezTo>
                  <a:pt x="236" y="227"/>
                  <a:pt x="237" y="228"/>
                  <a:pt x="238" y="229"/>
                </a:cubicBezTo>
                <a:cubicBezTo>
                  <a:pt x="242" y="232"/>
                  <a:pt x="245" y="235"/>
                  <a:pt x="248" y="240"/>
                </a:cubicBezTo>
                <a:cubicBezTo>
                  <a:pt x="248" y="241"/>
                  <a:pt x="248" y="242"/>
                  <a:pt x="248" y="242"/>
                </a:cubicBezTo>
                <a:cubicBezTo>
                  <a:pt x="247" y="244"/>
                  <a:pt x="245" y="245"/>
                  <a:pt x="244" y="246"/>
                </a:cubicBezTo>
                <a:cubicBezTo>
                  <a:pt x="244" y="246"/>
                  <a:pt x="244" y="246"/>
                  <a:pt x="244" y="246"/>
                </a:cubicBezTo>
                <a:cubicBezTo>
                  <a:pt x="243" y="248"/>
                  <a:pt x="241" y="250"/>
                  <a:pt x="239" y="252"/>
                </a:cubicBezTo>
                <a:cubicBezTo>
                  <a:pt x="238" y="254"/>
                  <a:pt x="237" y="255"/>
                  <a:pt x="235" y="256"/>
                </a:cubicBezTo>
                <a:cubicBezTo>
                  <a:pt x="235" y="257"/>
                  <a:pt x="234" y="257"/>
                  <a:pt x="233" y="257"/>
                </a:cubicBezTo>
                <a:cubicBezTo>
                  <a:pt x="228" y="257"/>
                  <a:pt x="228" y="257"/>
                  <a:pt x="228" y="257"/>
                </a:cubicBezTo>
                <a:cubicBezTo>
                  <a:pt x="228" y="258"/>
                  <a:pt x="228" y="258"/>
                  <a:pt x="228" y="259"/>
                </a:cubicBezTo>
                <a:cubicBezTo>
                  <a:pt x="228" y="260"/>
                  <a:pt x="228" y="261"/>
                  <a:pt x="228" y="261"/>
                </a:cubicBezTo>
                <a:cubicBezTo>
                  <a:pt x="225" y="273"/>
                  <a:pt x="225" y="273"/>
                  <a:pt x="225" y="273"/>
                </a:cubicBezTo>
                <a:cubicBezTo>
                  <a:pt x="223" y="273"/>
                  <a:pt x="223" y="273"/>
                  <a:pt x="223" y="273"/>
                </a:cubicBezTo>
                <a:cubicBezTo>
                  <a:pt x="217" y="272"/>
                  <a:pt x="217" y="272"/>
                  <a:pt x="217" y="272"/>
                </a:cubicBezTo>
                <a:cubicBezTo>
                  <a:pt x="217" y="273"/>
                  <a:pt x="216" y="275"/>
                  <a:pt x="216" y="276"/>
                </a:cubicBezTo>
                <a:cubicBezTo>
                  <a:pt x="215" y="279"/>
                  <a:pt x="214" y="282"/>
                  <a:pt x="213" y="285"/>
                </a:cubicBezTo>
                <a:cubicBezTo>
                  <a:pt x="211" y="286"/>
                  <a:pt x="211" y="286"/>
                  <a:pt x="211" y="286"/>
                </a:cubicBezTo>
                <a:cubicBezTo>
                  <a:pt x="207" y="288"/>
                  <a:pt x="207" y="288"/>
                  <a:pt x="207" y="288"/>
                </a:cubicBezTo>
                <a:cubicBezTo>
                  <a:pt x="206" y="290"/>
                  <a:pt x="206" y="290"/>
                  <a:pt x="206" y="290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5" y="329"/>
                  <a:pt x="203" y="337"/>
                  <a:pt x="200" y="344"/>
                </a:cubicBezTo>
                <a:cubicBezTo>
                  <a:pt x="200" y="344"/>
                  <a:pt x="200" y="344"/>
                  <a:pt x="200" y="344"/>
                </a:cubicBezTo>
                <a:cubicBezTo>
                  <a:pt x="199" y="348"/>
                  <a:pt x="197" y="351"/>
                  <a:pt x="195" y="354"/>
                </a:cubicBezTo>
                <a:cubicBezTo>
                  <a:pt x="194" y="356"/>
                  <a:pt x="193" y="357"/>
                  <a:pt x="191" y="359"/>
                </a:cubicBezTo>
                <a:cubicBezTo>
                  <a:pt x="188" y="363"/>
                  <a:pt x="183" y="366"/>
                  <a:pt x="179" y="370"/>
                </a:cubicBezTo>
                <a:cubicBezTo>
                  <a:pt x="171" y="378"/>
                  <a:pt x="163" y="387"/>
                  <a:pt x="157" y="397"/>
                </a:cubicBezTo>
                <a:cubicBezTo>
                  <a:pt x="156" y="402"/>
                  <a:pt x="155" y="407"/>
                  <a:pt x="153" y="412"/>
                </a:cubicBezTo>
                <a:cubicBezTo>
                  <a:pt x="152" y="415"/>
                  <a:pt x="151" y="418"/>
                  <a:pt x="151" y="422"/>
                </a:cubicBezTo>
                <a:cubicBezTo>
                  <a:pt x="150" y="425"/>
                  <a:pt x="150" y="428"/>
                  <a:pt x="150" y="432"/>
                </a:cubicBezTo>
                <a:cubicBezTo>
                  <a:pt x="151" y="436"/>
                  <a:pt x="152" y="440"/>
                  <a:pt x="154" y="444"/>
                </a:cubicBezTo>
                <a:cubicBezTo>
                  <a:pt x="154" y="445"/>
                  <a:pt x="154" y="446"/>
                  <a:pt x="154" y="447"/>
                </a:cubicBezTo>
                <a:cubicBezTo>
                  <a:pt x="161" y="455"/>
                  <a:pt x="168" y="463"/>
                  <a:pt x="176" y="469"/>
                </a:cubicBezTo>
                <a:cubicBezTo>
                  <a:pt x="183" y="482"/>
                  <a:pt x="183" y="482"/>
                  <a:pt x="183" y="482"/>
                </a:cubicBezTo>
                <a:cubicBezTo>
                  <a:pt x="188" y="481"/>
                  <a:pt x="188" y="481"/>
                  <a:pt x="188" y="481"/>
                </a:cubicBezTo>
                <a:cubicBezTo>
                  <a:pt x="189" y="481"/>
                  <a:pt x="189" y="481"/>
                  <a:pt x="189" y="481"/>
                </a:cubicBezTo>
                <a:cubicBezTo>
                  <a:pt x="191" y="483"/>
                  <a:pt x="193" y="484"/>
                  <a:pt x="192" y="487"/>
                </a:cubicBezTo>
                <a:cubicBezTo>
                  <a:pt x="191" y="488"/>
                  <a:pt x="190" y="489"/>
                  <a:pt x="189" y="489"/>
                </a:cubicBezTo>
                <a:cubicBezTo>
                  <a:pt x="189" y="489"/>
                  <a:pt x="189" y="489"/>
                  <a:pt x="189" y="489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4" y="490"/>
                  <a:pt x="177" y="489"/>
                  <a:pt x="173" y="491"/>
                </a:cubicBezTo>
                <a:cubicBezTo>
                  <a:pt x="168" y="493"/>
                  <a:pt x="163" y="495"/>
                  <a:pt x="159" y="498"/>
                </a:cubicBezTo>
                <a:cubicBezTo>
                  <a:pt x="155" y="498"/>
                  <a:pt x="152" y="499"/>
                  <a:pt x="150" y="500"/>
                </a:cubicBezTo>
                <a:cubicBezTo>
                  <a:pt x="148" y="501"/>
                  <a:pt x="147" y="502"/>
                  <a:pt x="145" y="503"/>
                </a:cubicBezTo>
                <a:cubicBezTo>
                  <a:pt x="143" y="504"/>
                  <a:pt x="143" y="504"/>
                  <a:pt x="143" y="504"/>
                </a:cubicBezTo>
                <a:cubicBezTo>
                  <a:pt x="141" y="505"/>
                  <a:pt x="139" y="506"/>
                  <a:pt x="137" y="507"/>
                </a:cubicBezTo>
                <a:cubicBezTo>
                  <a:pt x="135" y="508"/>
                  <a:pt x="132" y="509"/>
                  <a:pt x="128" y="510"/>
                </a:cubicBezTo>
                <a:cubicBezTo>
                  <a:pt x="128" y="510"/>
                  <a:pt x="128" y="510"/>
                  <a:pt x="128" y="510"/>
                </a:cubicBezTo>
                <a:cubicBezTo>
                  <a:pt x="128" y="510"/>
                  <a:pt x="127" y="510"/>
                  <a:pt x="127" y="510"/>
                </a:cubicBezTo>
                <a:cubicBezTo>
                  <a:pt x="123" y="511"/>
                  <a:pt x="119" y="512"/>
                  <a:pt x="115" y="513"/>
                </a:cubicBezTo>
                <a:cubicBezTo>
                  <a:pt x="98" y="518"/>
                  <a:pt x="83" y="525"/>
                  <a:pt x="65" y="529"/>
                </a:cubicBezTo>
                <a:cubicBezTo>
                  <a:pt x="58" y="530"/>
                  <a:pt x="50" y="530"/>
                  <a:pt x="45" y="530"/>
                </a:cubicBezTo>
                <a:cubicBezTo>
                  <a:pt x="35" y="532"/>
                  <a:pt x="35" y="532"/>
                  <a:pt x="35" y="532"/>
                </a:cubicBezTo>
                <a:cubicBezTo>
                  <a:pt x="32" y="535"/>
                  <a:pt x="32" y="535"/>
                  <a:pt x="32" y="535"/>
                </a:cubicBezTo>
                <a:cubicBezTo>
                  <a:pt x="32" y="536"/>
                  <a:pt x="29" y="535"/>
                  <a:pt x="29" y="536"/>
                </a:cubicBezTo>
                <a:cubicBezTo>
                  <a:pt x="29" y="536"/>
                  <a:pt x="28" y="543"/>
                  <a:pt x="26" y="550"/>
                </a:cubicBezTo>
                <a:cubicBezTo>
                  <a:pt x="25" y="551"/>
                  <a:pt x="24" y="551"/>
                  <a:pt x="23" y="552"/>
                </a:cubicBezTo>
                <a:cubicBezTo>
                  <a:pt x="23" y="553"/>
                  <a:pt x="23" y="553"/>
                  <a:pt x="23" y="554"/>
                </a:cubicBezTo>
                <a:cubicBezTo>
                  <a:pt x="23" y="554"/>
                  <a:pt x="22" y="555"/>
                  <a:pt x="22" y="555"/>
                </a:cubicBezTo>
                <a:cubicBezTo>
                  <a:pt x="24" y="562"/>
                  <a:pt x="26" y="568"/>
                  <a:pt x="28" y="575"/>
                </a:cubicBezTo>
                <a:cubicBezTo>
                  <a:pt x="29" y="577"/>
                  <a:pt x="27" y="582"/>
                  <a:pt x="27" y="585"/>
                </a:cubicBezTo>
                <a:cubicBezTo>
                  <a:pt x="28" y="585"/>
                  <a:pt x="29" y="586"/>
                  <a:pt x="29" y="586"/>
                </a:cubicBezTo>
                <a:cubicBezTo>
                  <a:pt x="29" y="586"/>
                  <a:pt x="29" y="586"/>
                  <a:pt x="29" y="586"/>
                </a:cubicBezTo>
                <a:cubicBezTo>
                  <a:pt x="31" y="587"/>
                  <a:pt x="33" y="587"/>
                  <a:pt x="35" y="588"/>
                </a:cubicBezTo>
                <a:cubicBezTo>
                  <a:pt x="42" y="591"/>
                  <a:pt x="49" y="594"/>
                  <a:pt x="54" y="600"/>
                </a:cubicBezTo>
                <a:cubicBezTo>
                  <a:pt x="54" y="600"/>
                  <a:pt x="54" y="600"/>
                  <a:pt x="54" y="600"/>
                </a:cubicBezTo>
                <a:cubicBezTo>
                  <a:pt x="53" y="600"/>
                  <a:pt x="52" y="601"/>
                  <a:pt x="52" y="602"/>
                </a:cubicBezTo>
                <a:cubicBezTo>
                  <a:pt x="52" y="603"/>
                  <a:pt x="52" y="604"/>
                  <a:pt x="52" y="605"/>
                </a:cubicBezTo>
                <a:cubicBezTo>
                  <a:pt x="50" y="606"/>
                  <a:pt x="50" y="608"/>
                  <a:pt x="49" y="609"/>
                </a:cubicBezTo>
                <a:cubicBezTo>
                  <a:pt x="49" y="611"/>
                  <a:pt x="48" y="612"/>
                  <a:pt x="47" y="613"/>
                </a:cubicBezTo>
                <a:cubicBezTo>
                  <a:pt x="47" y="614"/>
                  <a:pt x="46" y="614"/>
                  <a:pt x="46" y="615"/>
                </a:cubicBezTo>
                <a:cubicBezTo>
                  <a:pt x="45" y="616"/>
                  <a:pt x="44" y="617"/>
                  <a:pt x="44" y="618"/>
                </a:cubicBezTo>
                <a:cubicBezTo>
                  <a:pt x="43" y="620"/>
                  <a:pt x="42" y="621"/>
                  <a:pt x="41" y="622"/>
                </a:cubicBezTo>
                <a:cubicBezTo>
                  <a:pt x="43" y="626"/>
                  <a:pt x="46" y="630"/>
                  <a:pt x="51" y="631"/>
                </a:cubicBezTo>
                <a:cubicBezTo>
                  <a:pt x="51" y="632"/>
                  <a:pt x="51" y="632"/>
                  <a:pt x="51" y="632"/>
                </a:cubicBezTo>
                <a:cubicBezTo>
                  <a:pt x="52" y="633"/>
                  <a:pt x="56" y="633"/>
                  <a:pt x="59" y="633"/>
                </a:cubicBezTo>
                <a:cubicBezTo>
                  <a:pt x="58" y="636"/>
                  <a:pt x="57" y="638"/>
                  <a:pt x="56" y="641"/>
                </a:cubicBezTo>
                <a:cubicBezTo>
                  <a:pt x="54" y="643"/>
                  <a:pt x="53" y="645"/>
                  <a:pt x="51" y="647"/>
                </a:cubicBezTo>
                <a:cubicBezTo>
                  <a:pt x="51" y="647"/>
                  <a:pt x="51" y="648"/>
                  <a:pt x="52" y="648"/>
                </a:cubicBezTo>
                <a:cubicBezTo>
                  <a:pt x="51" y="649"/>
                  <a:pt x="51" y="650"/>
                  <a:pt x="50" y="651"/>
                </a:cubicBezTo>
                <a:cubicBezTo>
                  <a:pt x="52" y="652"/>
                  <a:pt x="53" y="653"/>
                  <a:pt x="53" y="655"/>
                </a:cubicBezTo>
                <a:cubicBezTo>
                  <a:pt x="52" y="656"/>
                  <a:pt x="51" y="658"/>
                  <a:pt x="52" y="660"/>
                </a:cubicBezTo>
                <a:cubicBezTo>
                  <a:pt x="52" y="660"/>
                  <a:pt x="55" y="662"/>
                  <a:pt x="54" y="663"/>
                </a:cubicBezTo>
                <a:cubicBezTo>
                  <a:pt x="53" y="673"/>
                  <a:pt x="58" y="679"/>
                  <a:pt x="61" y="684"/>
                </a:cubicBezTo>
                <a:cubicBezTo>
                  <a:pt x="63" y="686"/>
                  <a:pt x="64" y="688"/>
                  <a:pt x="65" y="690"/>
                </a:cubicBezTo>
                <a:cubicBezTo>
                  <a:pt x="64" y="692"/>
                  <a:pt x="62" y="693"/>
                  <a:pt x="59" y="693"/>
                </a:cubicBezTo>
                <a:cubicBezTo>
                  <a:pt x="61" y="697"/>
                  <a:pt x="61" y="697"/>
                  <a:pt x="61" y="697"/>
                </a:cubicBezTo>
                <a:cubicBezTo>
                  <a:pt x="61" y="698"/>
                  <a:pt x="61" y="698"/>
                  <a:pt x="61" y="698"/>
                </a:cubicBezTo>
                <a:cubicBezTo>
                  <a:pt x="61" y="698"/>
                  <a:pt x="61" y="698"/>
                  <a:pt x="60" y="698"/>
                </a:cubicBezTo>
                <a:cubicBezTo>
                  <a:pt x="58" y="697"/>
                  <a:pt x="56" y="695"/>
                  <a:pt x="54" y="694"/>
                </a:cubicBezTo>
                <a:cubicBezTo>
                  <a:pt x="46" y="693"/>
                  <a:pt x="44" y="699"/>
                  <a:pt x="40" y="702"/>
                </a:cubicBezTo>
                <a:cubicBezTo>
                  <a:pt x="31" y="707"/>
                  <a:pt x="20" y="709"/>
                  <a:pt x="11" y="714"/>
                </a:cubicBezTo>
                <a:cubicBezTo>
                  <a:pt x="7" y="717"/>
                  <a:pt x="4" y="720"/>
                  <a:pt x="1" y="724"/>
                </a:cubicBezTo>
                <a:cubicBezTo>
                  <a:pt x="1" y="724"/>
                  <a:pt x="0" y="724"/>
                  <a:pt x="0" y="724"/>
                </a:cubicBezTo>
                <a:cubicBezTo>
                  <a:pt x="0" y="725"/>
                  <a:pt x="0" y="725"/>
                  <a:pt x="0" y="725"/>
                </a:cubicBezTo>
                <a:cubicBezTo>
                  <a:pt x="2" y="725"/>
                  <a:pt x="3" y="725"/>
                  <a:pt x="5" y="725"/>
                </a:cubicBezTo>
                <a:cubicBezTo>
                  <a:pt x="10" y="729"/>
                  <a:pt x="15" y="733"/>
                  <a:pt x="20" y="737"/>
                </a:cubicBezTo>
                <a:cubicBezTo>
                  <a:pt x="22" y="749"/>
                  <a:pt x="35" y="760"/>
                  <a:pt x="34" y="760"/>
                </a:cubicBezTo>
                <a:cubicBezTo>
                  <a:pt x="34" y="763"/>
                  <a:pt x="37" y="765"/>
                  <a:pt x="38" y="768"/>
                </a:cubicBezTo>
                <a:cubicBezTo>
                  <a:pt x="38" y="769"/>
                  <a:pt x="38" y="769"/>
                  <a:pt x="38" y="770"/>
                </a:cubicBezTo>
                <a:cubicBezTo>
                  <a:pt x="37" y="770"/>
                  <a:pt x="36" y="771"/>
                  <a:pt x="36" y="772"/>
                </a:cubicBezTo>
                <a:cubicBezTo>
                  <a:pt x="35" y="774"/>
                  <a:pt x="34" y="776"/>
                  <a:pt x="34" y="778"/>
                </a:cubicBezTo>
                <a:cubicBezTo>
                  <a:pt x="33" y="779"/>
                  <a:pt x="32" y="781"/>
                  <a:pt x="31" y="782"/>
                </a:cubicBezTo>
                <a:cubicBezTo>
                  <a:pt x="33" y="791"/>
                  <a:pt x="36" y="798"/>
                  <a:pt x="40" y="806"/>
                </a:cubicBezTo>
                <a:cubicBezTo>
                  <a:pt x="41" y="807"/>
                  <a:pt x="43" y="809"/>
                  <a:pt x="45" y="809"/>
                </a:cubicBezTo>
                <a:cubicBezTo>
                  <a:pt x="48" y="809"/>
                  <a:pt x="51" y="809"/>
                  <a:pt x="54" y="809"/>
                </a:cubicBezTo>
                <a:cubicBezTo>
                  <a:pt x="55" y="809"/>
                  <a:pt x="56" y="809"/>
                  <a:pt x="57" y="809"/>
                </a:cubicBezTo>
                <a:cubicBezTo>
                  <a:pt x="67" y="809"/>
                  <a:pt x="75" y="806"/>
                  <a:pt x="82" y="803"/>
                </a:cubicBezTo>
                <a:cubicBezTo>
                  <a:pt x="89" y="802"/>
                  <a:pt x="89" y="802"/>
                  <a:pt x="89" y="802"/>
                </a:cubicBezTo>
                <a:cubicBezTo>
                  <a:pt x="94" y="802"/>
                  <a:pt x="94" y="802"/>
                  <a:pt x="94" y="802"/>
                </a:cubicBezTo>
                <a:cubicBezTo>
                  <a:pt x="103" y="804"/>
                  <a:pt x="103" y="804"/>
                  <a:pt x="103" y="804"/>
                </a:cubicBezTo>
                <a:cubicBezTo>
                  <a:pt x="104" y="804"/>
                  <a:pt x="105" y="804"/>
                  <a:pt x="106" y="804"/>
                </a:cubicBezTo>
                <a:cubicBezTo>
                  <a:pt x="113" y="803"/>
                  <a:pt x="119" y="802"/>
                  <a:pt x="123" y="799"/>
                </a:cubicBezTo>
                <a:cubicBezTo>
                  <a:pt x="129" y="800"/>
                  <a:pt x="134" y="802"/>
                  <a:pt x="140" y="803"/>
                </a:cubicBezTo>
                <a:cubicBezTo>
                  <a:pt x="141" y="804"/>
                  <a:pt x="142" y="806"/>
                  <a:pt x="142" y="807"/>
                </a:cubicBezTo>
                <a:cubicBezTo>
                  <a:pt x="140" y="811"/>
                  <a:pt x="139" y="815"/>
                  <a:pt x="137" y="818"/>
                </a:cubicBezTo>
                <a:cubicBezTo>
                  <a:pt x="135" y="820"/>
                  <a:pt x="132" y="823"/>
                  <a:pt x="130" y="826"/>
                </a:cubicBezTo>
                <a:cubicBezTo>
                  <a:pt x="129" y="828"/>
                  <a:pt x="129" y="829"/>
                  <a:pt x="129" y="831"/>
                </a:cubicBezTo>
                <a:cubicBezTo>
                  <a:pt x="129" y="832"/>
                  <a:pt x="129" y="832"/>
                  <a:pt x="128" y="833"/>
                </a:cubicBezTo>
                <a:cubicBezTo>
                  <a:pt x="127" y="841"/>
                  <a:pt x="132" y="848"/>
                  <a:pt x="137" y="853"/>
                </a:cubicBezTo>
                <a:cubicBezTo>
                  <a:pt x="147" y="854"/>
                  <a:pt x="155" y="857"/>
                  <a:pt x="161" y="862"/>
                </a:cubicBezTo>
                <a:cubicBezTo>
                  <a:pt x="167" y="860"/>
                  <a:pt x="173" y="861"/>
                  <a:pt x="175" y="866"/>
                </a:cubicBezTo>
                <a:cubicBezTo>
                  <a:pt x="174" y="867"/>
                  <a:pt x="174" y="868"/>
                  <a:pt x="174" y="869"/>
                </a:cubicBezTo>
                <a:cubicBezTo>
                  <a:pt x="174" y="870"/>
                  <a:pt x="174" y="870"/>
                  <a:pt x="174" y="871"/>
                </a:cubicBezTo>
                <a:cubicBezTo>
                  <a:pt x="174" y="872"/>
                  <a:pt x="173" y="873"/>
                  <a:pt x="173" y="874"/>
                </a:cubicBezTo>
                <a:cubicBezTo>
                  <a:pt x="173" y="877"/>
                  <a:pt x="175" y="880"/>
                  <a:pt x="176" y="883"/>
                </a:cubicBezTo>
                <a:cubicBezTo>
                  <a:pt x="176" y="885"/>
                  <a:pt x="175" y="886"/>
                  <a:pt x="175" y="887"/>
                </a:cubicBezTo>
                <a:cubicBezTo>
                  <a:pt x="173" y="890"/>
                  <a:pt x="169" y="892"/>
                  <a:pt x="168" y="894"/>
                </a:cubicBezTo>
                <a:cubicBezTo>
                  <a:pt x="168" y="897"/>
                  <a:pt x="167" y="900"/>
                  <a:pt x="167" y="903"/>
                </a:cubicBezTo>
                <a:cubicBezTo>
                  <a:pt x="166" y="907"/>
                  <a:pt x="166" y="913"/>
                  <a:pt x="166" y="917"/>
                </a:cubicBezTo>
                <a:cubicBezTo>
                  <a:pt x="179" y="928"/>
                  <a:pt x="189" y="941"/>
                  <a:pt x="203" y="949"/>
                </a:cubicBezTo>
                <a:cubicBezTo>
                  <a:pt x="207" y="951"/>
                  <a:pt x="211" y="951"/>
                  <a:pt x="215" y="950"/>
                </a:cubicBezTo>
                <a:cubicBezTo>
                  <a:pt x="221" y="948"/>
                  <a:pt x="228" y="950"/>
                  <a:pt x="233" y="947"/>
                </a:cubicBezTo>
                <a:cubicBezTo>
                  <a:pt x="233" y="947"/>
                  <a:pt x="233" y="947"/>
                  <a:pt x="233" y="947"/>
                </a:cubicBezTo>
                <a:cubicBezTo>
                  <a:pt x="236" y="947"/>
                  <a:pt x="238" y="945"/>
                  <a:pt x="240" y="944"/>
                </a:cubicBezTo>
                <a:cubicBezTo>
                  <a:pt x="241" y="943"/>
                  <a:pt x="243" y="943"/>
                  <a:pt x="244" y="942"/>
                </a:cubicBezTo>
                <a:cubicBezTo>
                  <a:pt x="244" y="940"/>
                  <a:pt x="244" y="938"/>
                  <a:pt x="245" y="936"/>
                </a:cubicBezTo>
                <a:cubicBezTo>
                  <a:pt x="247" y="936"/>
                  <a:pt x="249" y="936"/>
                  <a:pt x="250" y="935"/>
                </a:cubicBezTo>
                <a:cubicBezTo>
                  <a:pt x="255" y="935"/>
                  <a:pt x="259" y="932"/>
                  <a:pt x="260" y="929"/>
                </a:cubicBezTo>
                <a:cubicBezTo>
                  <a:pt x="278" y="917"/>
                  <a:pt x="278" y="917"/>
                  <a:pt x="278" y="917"/>
                </a:cubicBezTo>
                <a:cubicBezTo>
                  <a:pt x="279" y="916"/>
                  <a:pt x="278" y="915"/>
                  <a:pt x="279" y="915"/>
                </a:cubicBezTo>
                <a:cubicBezTo>
                  <a:pt x="284" y="912"/>
                  <a:pt x="289" y="908"/>
                  <a:pt x="297" y="906"/>
                </a:cubicBezTo>
                <a:cubicBezTo>
                  <a:pt x="298" y="906"/>
                  <a:pt x="300" y="906"/>
                  <a:pt x="302" y="905"/>
                </a:cubicBezTo>
                <a:cubicBezTo>
                  <a:pt x="303" y="905"/>
                  <a:pt x="305" y="905"/>
                  <a:pt x="306" y="904"/>
                </a:cubicBezTo>
                <a:cubicBezTo>
                  <a:pt x="309" y="903"/>
                  <a:pt x="311" y="902"/>
                  <a:pt x="313" y="901"/>
                </a:cubicBezTo>
                <a:cubicBezTo>
                  <a:pt x="314" y="901"/>
                  <a:pt x="320" y="902"/>
                  <a:pt x="321" y="902"/>
                </a:cubicBezTo>
                <a:cubicBezTo>
                  <a:pt x="326" y="904"/>
                  <a:pt x="325" y="904"/>
                  <a:pt x="329" y="905"/>
                </a:cubicBezTo>
                <a:cubicBezTo>
                  <a:pt x="329" y="905"/>
                  <a:pt x="329" y="905"/>
                  <a:pt x="329" y="905"/>
                </a:cubicBezTo>
                <a:cubicBezTo>
                  <a:pt x="331" y="907"/>
                  <a:pt x="343" y="914"/>
                  <a:pt x="352" y="916"/>
                </a:cubicBezTo>
                <a:cubicBezTo>
                  <a:pt x="364" y="918"/>
                  <a:pt x="380" y="919"/>
                  <a:pt x="390" y="916"/>
                </a:cubicBezTo>
                <a:cubicBezTo>
                  <a:pt x="394" y="915"/>
                  <a:pt x="398" y="918"/>
                  <a:pt x="401" y="918"/>
                </a:cubicBezTo>
                <a:cubicBezTo>
                  <a:pt x="415" y="916"/>
                  <a:pt x="415" y="916"/>
                  <a:pt x="415" y="916"/>
                </a:cubicBezTo>
                <a:cubicBezTo>
                  <a:pt x="429" y="916"/>
                  <a:pt x="439" y="921"/>
                  <a:pt x="450" y="924"/>
                </a:cubicBezTo>
                <a:cubicBezTo>
                  <a:pt x="451" y="924"/>
                  <a:pt x="451" y="923"/>
                  <a:pt x="452" y="922"/>
                </a:cubicBezTo>
                <a:cubicBezTo>
                  <a:pt x="453" y="923"/>
                  <a:pt x="453" y="923"/>
                  <a:pt x="454" y="923"/>
                </a:cubicBezTo>
                <a:cubicBezTo>
                  <a:pt x="454" y="923"/>
                  <a:pt x="455" y="922"/>
                  <a:pt x="455" y="922"/>
                </a:cubicBezTo>
                <a:cubicBezTo>
                  <a:pt x="475" y="941"/>
                  <a:pt x="475" y="941"/>
                  <a:pt x="475" y="941"/>
                </a:cubicBezTo>
                <a:cubicBezTo>
                  <a:pt x="475" y="941"/>
                  <a:pt x="475" y="941"/>
                  <a:pt x="476" y="941"/>
                </a:cubicBezTo>
                <a:cubicBezTo>
                  <a:pt x="476" y="941"/>
                  <a:pt x="476" y="941"/>
                  <a:pt x="476" y="941"/>
                </a:cubicBezTo>
                <a:cubicBezTo>
                  <a:pt x="476" y="941"/>
                  <a:pt x="476" y="941"/>
                  <a:pt x="477" y="940"/>
                </a:cubicBezTo>
                <a:cubicBezTo>
                  <a:pt x="482" y="939"/>
                  <a:pt x="488" y="938"/>
                  <a:pt x="494" y="938"/>
                </a:cubicBezTo>
                <a:cubicBezTo>
                  <a:pt x="495" y="938"/>
                  <a:pt x="495" y="939"/>
                  <a:pt x="496" y="939"/>
                </a:cubicBezTo>
                <a:cubicBezTo>
                  <a:pt x="496" y="940"/>
                  <a:pt x="497" y="941"/>
                  <a:pt x="497" y="941"/>
                </a:cubicBezTo>
                <a:cubicBezTo>
                  <a:pt x="497" y="946"/>
                  <a:pt x="499" y="951"/>
                  <a:pt x="501" y="954"/>
                </a:cubicBezTo>
                <a:cubicBezTo>
                  <a:pt x="504" y="960"/>
                  <a:pt x="509" y="963"/>
                  <a:pt x="515" y="965"/>
                </a:cubicBezTo>
                <a:cubicBezTo>
                  <a:pt x="521" y="966"/>
                  <a:pt x="527" y="963"/>
                  <a:pt x="532" y="960"/>
                </a:cubicBezTo>
                <a:cubicBezTo>
                  <a:pt x="533" y="959"/>
                  <a:pt x="533" y="959"/>
                  <a:pt x="534" y="958"/>
                </a:cubicBezTo>
                <a:cubicBezTo>
                  <a:pt x="552" y="955"/>
                  <a:pt x="552" y="955"/>
                  <a:pt x="552" y="955"/>
                </a:cubicBezTo>
                <a:cubicBezTo>
                  <a:pt x="553" y="955"/>
                  <a:pt x="555" y="957"/>
                  <a:pt x="556" y="957"/>
                </a:cubicBezTo>
                <a:cubicBezTo>
                  <a:pt x="558" y="958"/>
                  <a:pt x="561" y="960"/>
                  <a:pt x="561" y="960"/>
                </a:cubicBezTo>
                <a:cubicBezTo>
                  <a:pt x="562" y="960"/>
                  <a:pt x="562" y="959"/>
                  <a:pt x="563" y="959"/>
                </a:cubicBezTo>
                <a:cubicBezTo>
                  <a:pt x="564" y="959"/>
                  <a:pt x="564" y="959"/>
                  <a:pt x="565" y="959"/>
                </a:cubicBezTo>
                <a:cubicBezTo>
                  <a:pt x="566" y="957"/>
                  <a:pt x="567" y="956"/>
                  <a:pt x="568" y="955"/>
                </a:cubicBezTo>
                <a:cubicBezTo>
                  <a:pt x="570" y="953"/>
                  <a:pt x="572" y="952"/>
                  <a:pt x="574" y="951"/>
                </a:cubicBezTo>
                <a:cubicBezTo>
                  <a:pt x="577" y="949"/>
                  <a:pt x="579" y="948"/>
                  <a:pt x="581" y="946"/>
                </a:cubicBezTo>
                <a:cubicBezTo>
                  <a:pt x="586" y="944"/>
                  <a:pt x="590" y="942"/>
                  <a:pt x="595" y="941"/>
                </a:cubicBezTo>
                <a:cubicBezTo>
                  <a:pt x="611" y="941"/>
                  <a:pt x="626" y="943"/>
                  <a:pt x="639" y="947"/>
                </a:cubicBezTo>
                <a:cubicBezTo>
                  <a:pt x="643" y="948"/>
                  <a:pt x="649" y="948"/>
                  <a:pt x="654" y="947"/>
                </a:cubicBezTo>
                <a:cubicBezTo>
                  <a:pt x="666" y="945"/>
                  <a:pt x="682" y="945"/>
                  <a:pt x="694" y="941"/>
                </a:cubicBezTo>
                <a:cubicBezTo>
                  <a:pt x="702" y="939"/>
                  <a:pt x="709" y="933"/>
                  <a:pt x="716" y="928"/>
                </a:cubicBezTo>
                <a:cubicBezTo>
                  <a:pt x="724" y="922"/>
                  <a:pt x="735" y="918"/>
                  <a:pt x="748" y="918"/>
                </a:cubicBezTo>
                <a:cubicBezTo>
                  <a:pt x="749" y="917"/>
                  <a:pt x="750" y="917"/>
                  <a:pt x="750" y="916"/>
                </a:cubicBezTo>
                <a:cubicBezTo>
                  <a:pt x="750" y="916"/>
                  <a:pt x="751" y="916"/>
                  <a:pt x="751" y="916"/>
                </a:cubicBezTo>
                <a:cubicBezTo>
                  <a:pt x="751" y="916"/>
                  <a:pt x="752" y="915"/>
                  <a:pt x="752" y="915"/>
                </a:cubicBezTo>
                <a:cubicBezTo>
                  <a:pt x="758" y="911"/>
                  <a:pt x="766" y="909"/>
                  <a:pt x="774" y="908"/>
                </a:cubicBezTo>
                <a:cubicBezTo>
                  <a:pt x="774" y="907"/>
                  <a:pt x="775" y="906"/>
                  <a:pt x="776" y="905"/>
                </a:cubicBezTo>
                <a:cubicBezTo>
                  <a:pt x="777" y="904"/>
                  <a:pt x="779" y="902"/>
                  <a:pt x="780" y="900"/>
                </a:cubicBezTo>
                <a:cubicBezTo>
                  <a:pt x="781" y="898"/>
                  <a:pt x="782" y="897"/>
                  <a:pt x="784" y="895"/>
                </a:cubicBezTo>
                <a:cubicBezTo>
                  <a:pt x="792" y="888"/>
                  <a:pt x="804" y="884"/>
                  <a:pt x="821" y="887"/>
                </a:cubicBezTo>
                <a:cubicBezTo>
                  <a:pt x="826" y="888"/>
                  <a:pt x="831" y="890"/>
                  <a:pt x="837" y="889"/>
                </a:cubicBezTo>
                <a:cubicBezTo>
                  <a:pt x="843" y="884"/>
                  <a:pt x="853" y="884"/>
                  <a:pt x="859" y="879"/>
                </a:cubicBezTo>
                <a:cubicBezTo>
                  <a:pt x="864" y="874"/>
                  <a:pt x="868" y="870"/>
                  <a:pt x="872" y="865"/>
                </a:cubicBezTo>
                <a:cubicBezTo>
                  <a:pt x="873" y="863"/>
                  <a:pt x="875" y="861"/>
                  <a:pt x="877" y="858"/>
                </a:cubicBezTo>
                <a:cubicBezTo>
                  <a:pt x="882" y="850"/>
                  <a:pt x="882" y="850"/>
                  <a:pt x="882" y="850"/>
                </a:cubicBezTo>
                <a:cubicBezTo>
                  <a:pt x="893" y="833"/>
                  <a:pt x="893" y="833"/>
                  <a:pt x="893" y="833"/>
                </a:cubicBezTo>
                <a:cubicBezTo>
                  <a:pt x="893" y="832"/>
                  <a:pt x="894" y="831"/>
                  <a:pt x="895" y="831"/>
                </a:cubicBezTo>
                <a:cubicBezTo>
                  <a:pt x="895" y="830"/>
                  <a:pt x="896" y="829"/>
                  <a:pt x="896" y="828"/>
                </a:cubicBezTo>
                <a:cubicBezTo>
                  <a:pt x="896" y="828"/>
                  <a:pt x="896" y="828"/>
                  <a:pt x="896" y="828"/>
                </a:cubicBezTo>
                <a:cubicBezTo>
                  <a:pt x="900" y="828"/>
                  <a:pt x="900" y="828"/>
                  <a:pt x="900" y="828"/>
                </a:cubicBezTo>
                <a:cubicBezTo>
                  <a:pt x="902" y="820"/>
                  <a:pt x="902" y="820"/>
                  <a:pt x="902" y="820"/>
                </a:cubicBezTo>
                <a:cubicBezTo>
                  <a:pt x="903" y="820"/>
                  <a:pt x="904" y="820"/>
                  <a:pt x="905" y="819"/>
                </a:cubicBezTo>
                <a:cubicBezTo>
                  <a:pt x="905" y="817"/>
                  <a:pt x="904" y="815"/>
                  <a:pt x="905" y="814"/>
                </a:cubicBezTo>
                <a:cubicBezTo>
                  <a:pt x="907" y="809"/>
                  <a:pt x="909" y="804"/>
                  <a:pt x="911" y="799"/>
                </a:cubicBezTo>
                <a:cubicBezTo>
                  <a:pt x="911" y="799"/>
                  <a:pt x="911" y="799"/>
                  <a:pt x="911" y="798"/>
                </a:cubicBezTo>
                <a:cubicBezTo>
                  <a:pt x="910" y="798"/>
                  <a:pt x="911" y="797"/>
                  <a:pt x="911" y="797"/>
                </a:cubicBezTo>
                <a:cubicBezTo>
                  <a:pt x="911" y="797"/>
                  <a:pt x="911" y="796"/>
                  <a:pt x="912" y="796"/>
                </a:cubicBezTo>
                <a:cubicBezTo>
                  <a:pt x="912" y="796"/>
                  <a:pt x="914" y="796"/>
                  <a:pt x="915" y="797"/>
                </a:cubicBezTo>
                <a:cubicBezTo>
                  <a:pt x="921" y="800"/>
                  <a:pt x="925" y="807"/>
                  <a:pt x="930" y="811"/>
                </a:cubicBezTo>
                <a:cubicBezTo>
                  <a:pt x="931" y="812"/>
                  <a:pt x="933" y="812"/>
                  <a:pt x="934" y="812"/>
                </a:cubicBezTo>
                <a:cubicBezTo>
                  <a:pt x="935" y="812"/>
                  <a:pt x="935" y="811"/>
                  <a:pt x="936" y="811"/>
                </a:cubicBezTo>
                <a:cubicBezTo>
                  <a:pt x="938" y="808"/>
                  <a:pt x="941" y="807"/>
                  <a:pt x="945" y="806"/>
                </a:cubicBezTo>
                <a:cubicBezTo>
                  <a:pt x="955" y="802"/>
                  <a:pt x="955" y="802"/>
                  <a:pt x="955" y="802"/>
                </a:cubicBezTo>
                <a:cubicBezTo>
                  <a:pt x="955" y="802"/>
                  <a:pt x="955" y="802"/>
                  <a:pt x="955" y="803"/>
                </a:cubicBezTo>
                <a:cubicBezTo>
                  <a:pt x="956" y="808"/>
                  <a:pt x="956" y="812"/>
                  <a:pt x="957" y="817"/>
                </a:cubicBezTo>
                <a:cubicBezTo>
                  <a:pt x="957" y="818"/>
                  <a:pt x="958" y="819"/>
                  <a:pt x="960" y="820"/>
                </a:cubicBezTo>
                <a:cubicBezTo>
                  <a:pt x="961" y="820"/>
                  <a:pt x="961" y="820"/>
                  <a:pt x="962" y="820"/>
                </a:cubicBezTo>
                <a:cubicBezTo>
                  <a:pt x="966" y="819"/>
                  <a:pt x="971" y="816"/>
                  <a:pt x="973" y="813"/>
                </a:cubicBezTo>
                <a:cubicBezTo>
                  <a:pt x="973" y="813"/>
                  <a:pt x="975" y="813"/>
                  <a:pt x="977" y="813"/>
                </a:cubicBezTo>
                <a:cubicBezTo>
                  <a:pt x="978" y="814"/>
                  <a:pt x="979" y="814"/>
                  <a:pt x="979" y="814"/>
                </a:cubicBezTo>
                <a:cubicBezTo>
                  <a:pt x="998" y="826"/>
                  <a:pt x="998" y="826"/>
                  <a:pt x="998" y="826"/>
                </a:cubicBezTo>
                <a:cubicBezTo>
                  <a:pt x="1001" y="826"/>
                  <a:pt x="1004" y="827"/>
                  <a:pt x="1006" y="827"/>
                </a:cubicBezTo>
                <a:cubicBezTo>
                  <a:pt x="1012" y="828"/>
                  <a:pt x="1017" y="830"/>
                  <a:pt x="1023" y="830"/>
                </a:cubicBezTo>
                <a:cubicBezTo>
                  <a:pt x="1023" y="830"/>
                  <a:pt x="1023" y="830"/>
                  <a:pt x="1023" y="830"/>
                </a:cubicBezTo>
                <a:cubicBezTo>
                  <a:pt x="1024" y="830"/>
                  <a:pt x="1026" y="832"/>
                  <a:pt x="1027" y="832"/>
                </a:cubicBezTo>
                <a:cubicBezTo>
                  <a:pt x="1028" y="832"/>
                  <a:pt x="1029" y="832"/>
                  <a:pt x="1030" y="832"/>
                </a:cubicBezTo>
                <a:cubicBezTo>
                  <a:pt x="1031" y="832"/>
                  <a:pt x="1033" y="831"/>
                  <a:pt x="1034" y="829"/>
                </a:cubicBezTo>
                <a:cubicBezTo>
                  <a:pt x="1037" y="824"/>
                  <a:pt x="1044" y="822"/>
                  <a:pt x="1050" y="818"/>
                </a:cubicBezTo>
                <a:cubicBezTo>
                  <a:pt x="1050" y="818"/>
                  <a:pt x="1051" y="816"/>
                  <a:pt x="1052" y="817"/>
                </a:cubicBezTo>
                <a:cubicBezTo>
                  <a:pt x="1052" y="817"/>
                  <a:pt x="1053" y="817"/>
                  <a:pt x="1053" y="817"/>
                </a:cubicBezTo>
                <a:cubicBezTo>
                  <a:pt x="1054" y="818"/>
                  <a:pt x="1055" y="818"/>
                  <a:pt x="1056" y="818"/>
                </a:cubicBezTo>
                <a:cubicBezTo>
                  <a:pt x="1056" y="817"/>
                  <a:pt x="1056" y="817"/>
                  <a:pt x="1057" y="817"/>
                </a:cubicBezTo>
                <a:cubicBezTo>
                  <a:pt x="1061" y="813"/>
                  <a:pt x="1065" y="810"/>
                  <a:pt x="1070" y="807"/>
                </a:cubicBezTo>
                <a:cubicBezTo>
                  <a:pt x="1079" y="802"/>
                  <a:pt x="1087" y="796"/>
                  <a:pt x="1097" y="793"/>
                </a:cubicBezTo>
                <a:cubicBezTo>
                  <a:pt x="1099" y="792"/>
                  <a:pt x="1101" y="792"/>
                  <a:pt x="1104" y="792"/>
                </a:cubicBezTo>
                <a:cubicBezTo>
                  <a:pt x="1107" y="793"/>
                  <a:pt x="1110" y="793"/>
                  <a:pt x="1112" y="795"/>
                </a:cubicBezTo>
                <a:cubicBezTo>
                  <a:pt x="1113" y="795"/>
                  <a:pt x="1115" y="794"/>
                  <a:pt x="1116" y="793"/>
                </a:cubicBezTo>
                <a:cubicBezTo>
                  <a:pt x="1116" y="793"/>
                  <a:pt x="1117" y="793"/>
                  <a:pt x="1117" y="793"/>
                </a:cubicBezTo>
                <a:cubicBezTo>
                  <a:pt x="1118" y="793"/>
                  <a:pt x="1118" y="794"/>
                  <a:pt x="1119" y="794"/>
                </a:cubicBezTo>
                <a:cubicBezTo>
                  <a:pt x="1123" y="795"/>
                  <a:pt x="1127" y="795"/>
                  <a:pt x="1130" y="796"/>
                </a:cubicBezTo>
                <a:cubicBezTo>
                  <a:pt x="1132" y="796"/>
                  <a:pt x="1134" y="797"/>
                  <a:pt x="1136" y="797"/>
                </a:cubicBezTo>
                <a:cubicBezTo>
                  <a:pt x="1136" y="794"/>
                  <a:pt x="1135" y="792"/>
                  <a:pt x="1135" y="789"/>
                </a:cubicBezTo>
                <a:cubicBezTo>
                  <a:pt x="1133" y="789"/>
                  <a:pt x="1131" y="788"/>
                  <a:pt x="1128" y="788"/>
                </a:cubicBezTo>
                <a:cubicBezTo>
                  <a:pt x="1128" y="787"/>
                  <a:pt x="1129" y="787"/>
                  <a:pt x="1130" y="786"/>
                </a:cubicBezTo>
                <a:cubicBezTo>
                  <a:pt x="1137" y="783"/>
                  <a:pt x="1140" y="776"/>
                  <a:pt x="1144" y="770"/>
                </a:cubicBezTo>
                <a:cubicBezTo>
                  <a:pt x="1145" y="768"/>
                  <a:pt x="1146" y="766"/>
                  <a:pt x="1149" y="765"/>
                </a:cubicBezTo>
                <a:cubicBezTo>
                  <a:pt x="1151" y="764"/>
                  <a:pt x="1155" y="763"/>
                  <a:pt x="1158" y="763"/>
                </a:cubicBezTo>
                <a:cubicBezTo>
                  <a:pt x="1158" y="763"/>
                  <a:pt x="1158" y="763"/>
                  <a:pt x="1158" y="763"/>
                </a:cubicBezTo>
                <a:cubicBezTo>
                  <a:pt x="1165" y="761"/>
                  <a:pt x="1169" y="758"/>
                  <a:pt x="1173" y="754"/>
                </a:cubicBezTo>
                <a:cubicBezTo>
                  <a:pt x="1173" y="754"/>
                  <a:pt x="1173" y="754"/>
                  <a:pt x="1173" y="754"/>
                </a:cubicBezTo>
                <a:cubicBezTo>
                  <a:pt x="1174" y="753"/>
                  <a:pt x="1178" y="754"/>
                  <a:pt x="1181" y="754"/>
                </a:cubicBezTo>
                <a:cubicBezTo>
                  <a:pt x="1186" y="753"/>
                  <a:pt x="1186" y="753"/>
                  <a:pt x="1186" y="753"/>
                </a:cubicBezTo>
                <a:cubicBezTo>
                  <a:pt x="1189" y="753"/>
                  <a:pt x="1189" y="753"/>
                  <a:pt x="1189" y="753"/>
                </a:cubicBezTo>
                <a:cubicBezTo>
                  <a:pt x="1198" y="748"/>
                  <a:pt x="1207" y="742"/>
                  <a:pt x="1214" y="735"/>
                </a:cubicBezTo>
                <a:cubicBezTo>
                  <a:pt x="1213" y="731"/>
                  <a:pt x="1214" y="726"/>
                  <a:pt x="1213" y="723"/>
                </a:cubicBezTo>
                <a:cubicBezTo>
                  <a:pt x="1213" y="723"/>
                  <a:pt x="1213" y="722"/>
                  <a:pt x="1213" y="722"/>
                </a:cubicBezTo>
                <a:cubicBezTo>
                  <a:pt x="1215" y="722"/>
                  <a:pt x="1216" y="722"/>
                  <a:pt x="1218" y="722"/>
                </a:cubicBezTo>
                <a:cubicBezTo>
                  <a:pt x="1218" y="725"/>
                  <a:pt x="1219" y="728"/>
                  <a:pt x="1220" y="730"/>
                </a:cubicBezTo>
                <a:cubicBezTo>
                  <a:pt x="1226" y="729"/>
                  <a:pt x="1226" y="729"/>
                  <a:pt x="1226" y="729"/>
                </a:cubicBezTo>
                <a:cubicBezTo>
                  <a:pt x="1233" y="728"/>
                  <a:pt x="1233" y="728"/>
                  <a:pt x="1233" y="728"/>
                </a:cubicBezTo>
                <a:cubicBezTo>
                  <a:pt x="1260" y="723"/>
                  <a:pt x="1260" y="723"/>
                  <a:pt x="1260" y="723"/>
                </a:cubicBezTo>
                <a:cubicBezTo>
                  <a:pt x="1263" y="723"/>
                  <a:pt x="1263" y="723"/>
                  <a:pt x="1263" y="723"/>
                </a:cubicBezTo>
                <a:cubicBezTo>
                  <a:pt x="1273" y="719"/>
                  <a:pt x="1279" y="710"/>
                  <a:pt x="1282" y="700"/>
                </a:cubicBezTo>
                <a:cubicBezTo>
                  <a:pt x="1287" y="686"/>
                  <a:pt x="1299" y="681"/>
                  <a:pt x="1310" y="674"/>
                </a:cubicBezTo>
                <a:cubicBezTo>
                  <a:pt x="1334" y="658"/>
                  <a:pt x="1334" y="658"/>
                  <a:pt x="1334" y="658"/>
                </a:cubicBezTo>
                <a:cubicBezTo>
                  <a:pt x="1348" y="640"/>
                  <a:pt x="1362" y="624"/>
                  <a:pt x="1382" y="614"/>
                </a:cubicBezTo>
                <a:cubicBezTo>
                  <a:pt x="1383" y="614"/>
                  <a:pt x="1383" y="614"/>
                  <a:pt x="1383" y="614"/>
                </a:cubicBezTo>
                <a:cubicBezTo>
                  <a:pt x="1385" y="610"/>
                  <a:pt x="1387" y="605"/>
                  <a:pt x="1390" y="602"/>
                </a:cubicBezTo>
                <a:cubicBezTo>
                  <a:pt x="1390" y="593"/>
                  <a:pt x="1390" y="584"/>
                  <a:pt x="1391" y="576"/>
                </a:cubicBezTo>
                <a:cubicBezTo>
                  <a:pt x="1391" y="574"/>
                  <a:pt x="1390" y="572"/>
                  <a:pt x="1390" y="571"/>
                </a:cubicBezTo>
                <a:cubicBezTo>
                  <a:pt x="1389" y="570"/>
                  <a:pt x="1388" y="568"/>
                  <a:pt x="1386" y="568"/>
                </a:cubicBezTo>
                <a:cubicBezTo>
                  <a:pt x="1382" y="567"/>
                  <a:pt x="1376" y="567"/>
                  <a:pt x="1373" y="568"/>
                </a:cubicBezTo>
                <a:cubicBezTo>
                  <a:pt x="1367" y="570"/>
                  <a:pt x="1361" y="572"/>
                  <a:pt x="1355" y="572"/>
                </a:cubicBezTo>
                <a:cubicBezTo>
                  <a:pt x="1350" y="575"/>
                  <a:pt x="1344" y="576"/>
                  <a:pt x="1339" y="578"/>
                </a:cubicBezTo>
                <a:cubicBezTo>
                  <a:pt x="1336" y="579"/>
                  <a:pt x="1332" y="579"/>
                  <a:pt x="1332" y="577"/>
                </a:cubicBezTo>
                <a:cubicBezTo>
                  <a:pt x="1330" y="567"/>
                  <a:pt x="1324" y="561"/>
                  <a:pt x="1321" y="552"/>
                </a:cubicBezTo>
                <a:cubicBezTo>
                  <a:pt x="1325" y="550"/>
                  <a:pt x="1327" y="548"/>
                  <a:pt x="1329" y="545"/>
                </a:cubicBezTo>
                <a:cubicBezTo>
                  <a:pt x="1332" y="540"/>
                  <a:pt x="1336" y="538"/>
                  <a:pt x="1341" y="535"/>
                </a:cubicBezTo>
                <a:cubicBezTo>
                  <a:pt x="1356" y="526"/>
                  <a:pt x="1373" y="519"/>
                  <a:pt x="1389" y="513"/>
                </a:cubicBezTo>
                <a:cubicBezTo>
                  <a:pt x="1391" y="512"/>
                  <a:pt x="1392" y="510"/>
                  <a:pt x="1394" y="509"/>
                </a:cubicBezTo>
                <a:lnTo>
                  <a:pt x="1394" y="501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5" name="Freeform 531"/>
          <p:cNvSpPr>
            <a:spLocks/>
          </p:cNvSpPr>
          <p:nvPr/>
        </p:nvSpPr>
        <p:spPr bwMode="auto">
          <a:xfrm>
            <a:off x="6186488" y="7392988"/>
            <a:ext cx="17463" cy="14288"/>
          </a:xfrm>
          <a:custGeom>
            <a:avLst/>
            <a:gdLst/>
            <a:ahLst/>
            <a:cxnLst>
              <a:cxn ang="0">
                <a:pos x="53" y="25"/>
              </a:cxn>
              <a:cxn ang="0">
                <a:pos x="63" y="33"/>
              </a:cxn>
              <a:cxn ang="0">
                <a:pos x="67" y="21"/>
              </a:cxn>
              <a:cxn ang="0">
                <a:pos x="60" y="4"/>
              </a:cxn>
              <a:cxn ang="0">
                <a:pos x="41" y="6"/>
              </a:cxn>
              <a:cxn ang="0">
                <a:pos x="18" y="12"/>
              </a:cxn>
              <a:cxn ang="0">
                <a:pos x="4" y="23"/>
              </a:cxn>
              <a:cxn ang="0">
                <a:pos x="9" y="30"/>
              </a:cxn>
              <a:cxn ang="0">
                <a:pos x="26" y="29"/>
              </a:cxn>
              <a:cxn ang="0">
                <a:pos x="42" y="42"/>
              </a:cxn>
              <a:cxn ang="0">
                <a:pos x="45" y="29"/>
              </a:cxn>
              <a:cxn ang="0">
                <a:pos x="53" y="25"/>
              </a:cxn>
            </a:cxnLst>
            <a:rect l="0" t="0" r="r" b="b"/>
            <a:pathLst>
              <a:path w="68" h="48">
                <a:moveTo>
                  <a:pt x="53" y="25"/>
                </a:moveTo>
                <a:cubicBezTo>
                  <a:pt x="58" y="27"/>
                  <a:pt x="59" y="32"/>
                  <a:pt x="63" y="33"/>
                </a:cubicBezTo>
                <a:cubicBezTo>
                  <a:pt x="67" y="35"/>
                  <a:pt x="68" y="27"/>
                  <a:pt x="67" y="21"/>
                </a:cubicBezTo>
                <a:cubicBezTo>
                  <a:pt x="66" y="15"/>
                  <a:pt x="64" y="9"/>
                  <a:pt x="60" y="4"/>
                </a:cubicBezTo>
                <a:cubicBezTo>
                  <a:pt x="56" y="0"/>
                  <a:pt x="47" y="8"/>
                  <a:pt x="41" y="6"/>
                </a:cubicBezTo>
                <a:cubicBezTo>
                  <a:pt x="35" y="3"/>
                  <a:pt x="26" y="10"/>
                  <a:pt x="18" y="12"/>
                </a:cubicBezTo>
                <a:cubicBezTo>
                  <a:pt x="10" y="14"/>
                  <a:pt x="5" y="21"/>
                  <a:pt x="4" y="23"/>
                </a:cubicBezTo>
                <a:cubicBezTo>
                  <a:pt x="0" y="28"/>
                  <a:pt x="5" y="29"/>
                  <a:pt x="9" y="30"/>
                </a:cubicBezTo>
                <a:cubicBezTo>
                  <a:pt x="14" y="32"/>
                  <a:pt x="19" y="27"/>
                  <a:pt x="26" y="29"/>
                </a:cubicBezTo>
                <a:cubicBezTo>
                  <a:pt x="34" y="31"/>
                  <a:pt x="34" y="35"/>
                  <a:pt x="42" y="42"/>
                </a:cubicBezTo>
                <a:cubicBezTo>
                  <a:pt x="51" y="48"/>
                  <a:pt x="46" y="35"/>
                  <a:pt x="45" y="29"/>
                </a:cubicBezTo>
                <a:cubicBezTo>
                  <a:pt x="43" y="24"/>
                  <a:pt x="47" y="23"/>
                  <a:pt x="53" y="25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6" name="Freeform 532"/>
          <p:cNvSpPr>
            <a:spLocks/>
          </p:cNvSpPr>
          <p:nvPr/>
        </p:nvSpPr>
        <p:spPr bwMode="auto">
          <a:xfrm>
            <a:off x="6192838" y="7405688"/>
            <a:ext cx="15875" cy="12700"/>
          </a:xfrm>
          <a:custGeom>
            <a:avLst/>
            <a:gdLst/>
            <a:ahLst/>
            <a:cxnLst>
              <a:cxn ang="0">
                <a:pos x="7" y="34"/>
              </a:cxn>
              <a:cxn ang="0">
                <a:pos x="27" y="43"/>
              </a:cxn>
              <a:cxn ang="0">
                <a:pos x="48" y="48"/>
              </a:cxn>
              <a:cxn ang="0">
                <a:pos x="61" y="41"/>
              </a:cxn>
              <a:cxn ang="0">
                <a:pos x="54" y="24"/>
              </a:cxn>
              <a:cxn ang="0">
                <a:pos x="52" y="20"/>
              </a:cxn>
              <a:cxn ang="0">
                <a:pos x="46" y="5"/>
              </a:cxn>
              <a:cxn ang="0">
                <a:pos x="33" y="0"/>
              </a:cxn>
              <a:cxn ang="0">
                <a:pos x="22" y="11"/>
              </a:cxn>
              <a:cxn ang="0">
                <a:pos x="7" y="6"/>
              </a:cxn>
              <a:cxn ang="0">
                <a:pos x="1" y="19"/>
              </a:cxn>
              <a:cxn ang="0">
                <a:pos x="7" y="34"/>
              </a:cxn>
            </a:cxnLst>
            <a:rect l="0" t="0" r="r" b="b"/>
            <a:pathLst>
              <a:path w="61" h="50">
                <a:moveTo>
                  <a:pt x="7" y="34"/>
                </a:moveTo>
                <a:cubicBezTo>
                  <a:pt x="12" y="37"/>
                  <a:pt x="18" y="43"/>
                  <a:pt x="27" y="43"/>
                </a:cubicBezTo>
                <a:cubicBezTo>
                  <a:pt x="37" y="44"/>
                  <a:pt x="40" y="47"/>
                  <a:pt x="48" y="48"/>
                </a:cubicBezTo>
                <a:cubicBezTo>
                  <a:pt x="55" y="50"/>
                  <a:pt x="61" y="46"/>
                  <a:pt x="61" y="41"/>
                </a:cubicBezTo>
                <a:cubicBezTo>
                  <a:pt x="60" y="37"/>
                  <a:pt x="57" y="31"/>
                  <a:pt x="54" y="24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12"/>
                  <a:pt x="47" y="7"/>
                  <a:pt x="46" y="5"/>
                </a:cubicBezTo>
                <a:cubicBezTo>
                  <a:pt x="44" y="4"/>
                  <a:pt x="36" y="1"/>
                  <a:pt x="33" y="0"/>
                </a:cubicBezTo>
                <a:cubicBezTo>
                  <a:pt x="33" y="0"/>
                  <a:pt x="26" y="10"/>
                  <a:pt x="22" y="11"/>
                </a:cubicBezTo>
                <a:cubicBezTo>
                  <a:pt x="19" y="12"/>
                  <a:pt x="11" y="8"/>
                  <a:pt x="7" y="6"/>
                </a:cubicBezTo>
                <a:cubicBezTo>
                  <a:pt x="4" y="3"/>
                  <a:pt x="1" y="13"/>
                  <a:pt x="1" y="19"/>
                </a:cubicBezTo>
                <a:cubicBezTo>
                  <a:pt x="0" y="26"/>
                  <a:pt x="1" y="31"/>
                  <a:pt x="7" y="34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7" name="Freeform 533"/>
          <p:cNvSpPr>
            <a:spLocks/>
          </p:cNvSpPr>
          <p:nvPr/>
        </p:nvSpPr>
        <p:spPr bwMode="auto">
          <a:xfrm>
            <a:off x="6170613" y="7396163"/>
            <a:ext cx="7938" cy="7938"/>
          </a:xfrm>
          <a:custGeom>
            <a:avLst/>
            <a:gdLst/>
            <a:ahLst/>
            <a:cxnLst>
              <a:cxn ang="0">
                <a:pos x="12" y="3"/>
              </a:cxn>
              <a:cxn ang="0">
                <a:pos x="0" y="13"/>
              </a:cxn>
              <a:cxn ang="0">
                <a:pos x="13" y="29"/>
              </a:cxn>
              <a:cxn ang="0">
                <a:pos x="24" y="28"/>
              </a:cxn>
              <a:cxn ang="0">
                <a:pos x="23" y="12"/>
              </a:cxn>
              <a:cxn ang="0">
                <a:pos x="12" y="3"/>
              </a:cxn>
            </a:cxnLst>
            <a:rect l="0" t="0" r="r" b="b"/>
            <a:pathLst>
              <a:path w="26" h="33">
                <a:moveTo>
                  <a:pt x="12" y="3"/>
                </a:moveTo>
                <a:cubicBezTo>
                  <a:pt x="5" y="0"/>
                  <a:pt x="4" y="8"/>
                  <a:pt x="0" y="13"/>
                </a:cubicBezTo>
                <a:cubicBezTo>
                  <a:pt x="0" y="13"/>
                  <a:pt x="6" y="24"/>
                  <a:pt x="13" y="29"/>
                </a:cubicBezTo>
                <a:cubicBezTo>
                  <a:pt x="19" y="33"/>
                  <a:pt x="22" y="31"/>
                  <a:pt x="24" y="28"/>
                </a:cubicBezTo>
                <a:cubicBezTo>
                  <a:pt x="26" y="26"/>
                  <a:pt x="24" y="22"/>
                  <a:pt x="23" y="12"/>
                </a:cubicBezTo>
                <a:cubicBezTo>
                  <a:pt x="23" y="3"/>
                  <a:pt x="19" y="7"/>
                  <a:pt x="12" y="3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8" name="Freeform 534"/>
          <p:cNvSpPr>
            <a:spLocks/>
          </p:cNvSpPr>
          <p:nvPr/>
        </p:nvSpPr>
        <p:spPr bwMode="auto">
          <a:xfrm>
            <a:off x="6153150" y="7415213"/>
            <a:ext cx="15875" cy="7938"/>
          </a:xfrm>
          <a:custGeom>
            <a:avLst/>
            <a:gdLst/>
            <a:ahLst/>
            <a:cxnLst>
              <a:cxn ang="0">
                <a:pos x="43" y="2"/>
              </a:cxn>
              <a:cxn ang="0">
                <a:pos x="18" y="3"/>
              </a:cxn>
              <a:cxn ang="0">
                <a:pos x="1" y="9"/>
              </a:cxn>
              <a:cxn ang="0">
                <a:pos x="9" y="28"/>
              </a:cxn>
              <a:cxn ang="0">
                <a:pos x="24" y="27"/>
              </a:cxn>
              <a:cxn ang="0">
                <a:pos x="37" y="19"/>
              </a:cxn>
              <a:cxn ang="0">
                <a:pos x="51" y="17"/>
              </a:cxn>
              <a:cxn ang="0">
                <a:pos x="43" y="2"/>
              </a:cxn>
            </a:cxnLst>
            <a:rect l="0" t="0" r="r" b="b"/>
            <a:pathLst>
              <a:path w="56" h="30">
                <a:moveTo>
                  <a:pt x="43" y="2"/>
                </a:moveTo>
                <a:cubicBezTo>
                  <a:pt x="30" y="1"/>
                  <a:pt x="26" y="6"/>
                  <a:pt x="18" y="3"/>
                </a:cubicBezTo>
                <a:cubicBezTo>
                  <a:pt x="9" y="0"/>
                  <a:pt x="0" y="1"/>
                  <a:pt x="1" y="9"/>
                </a:cubicBezTo>
                <a:cubicBezTo>
                  <a:pt x="2" y="16"/>
                  <a:pt x="6" y="30"/>
                  <a:pt x="9" y="28"/>
                </a:cubicBezTo>
                <a:cubicBezTo>
                  <a:pt x="13" y="26"/>
                  <a:pt x="24" y="27"/>
                  <a:pt x="24" y="27"/>
                </a:cubicBezTo>
                <a:cubicBezTo>
                  <a:pt x="29" y="22"/>
                  <a:pt x="28" y="16"/>
                  <a:pt x="37" y="19"/>
                </a:cubicBezTo>
                <a:cubicBezTo>
                  <a:pt x="45" y="22"/>
                  <a:pt x="51" y="28"/>
                  <a:pt x="51" y="17"/>
                </a:cubicBezTo>
                <a:cubicBezTo>
                  <a:pt x="50" y="6"/>
                  <a:pt x="56" y="3"/>
                  <a:pt x="43" y="2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9" name="Freeform 535"/>
          <p:cNvSpPr>
            <a:spLocks/>
          </p:cNvSpPr>
          <p:nvPr/>
        </p:nvSpPr>
        <p:spPr bwMode="auto">
          <a:xfrm>
            <a:off x="6135688" y="7407276"/>
            <a:ext cx="14288" cy="952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8" y="7"/>
              </a:cxn>
              <a:cxn ang="0">
                <a:pos x="2" y="22"/>
              </a:cxn>
              <a:cxn ang="0">
                <a:pos x="9" y="29"/>
              </a:cxn>
              <a:cxn ang="0">
                <a:pos x="29" y="30"/>
              </a:cxn>
              <a:cxn ang="0">
                <a:pos x="49" y="27"/>
              </a:cxn>
              <a:cxn ang="0">
                <a:pos x="43" y="16"/>
              </a:cxn>
              <a:cxn ang="0">
                <a:pos x="21" y="10"/>
              </a:cxn>
            </a:cxnLst>
            <a:rect l="0" t="0" r="r" b="b"/>
            <a:pathLst>
              <a:path w="53" h="36">
                <a:moveTo>
                  <a:pt x="21" y="10"/>
                </a:moveTo>
                <a:cubicBezTo>
                  <a:pt x="14" y="7"/>
                  <a:pt x="16" y="0"/>
                  <a:pt x="8" y="7"/>
                </a:cubicBezTo>
                <a:cubicBezTo>
                  <a:pt x="0" y="14"/>
                  <a:pt x="1" y="19"/>
                  <a:pt x="2" y="22"/>
                </a:cubicBezTo>
                <a:cubicBezTo>
                  <a:pt x="3" y="25"/>
                  <a:pt x="9" y="29"/>
                  <a:pt x="9" y="29"/>
                </a:cubicBezTo>
                <a:cubicBezTo>
                  <a:pt x="15" y="30"/>
                  <a:pt x="21" y="29"/>
                  <a:pt x="29" y="30"/>
                </a:cubicBezTo>
                <a:cubicBezTo>
                  <a:pt x="38" y="30"/>
                  <a:pt x="48" y="36"/>
                  <a:pt x="49" y="27"/>
                </a:cubicBezTo>
                <a:cubicBezTo>
                  <a:pt x="49" y="19"/>
                  <a:pt x="53" y="16"/>
                  <a:pt x="43" y="16"/>
                </a:cubicBezTo>
                <a:cubicBezTo>
                  <a:pt x="32" y="15"/>
                  <a:pt x="29" y="12"/>
                  <a:pt x="21" y="10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0" name="Freeform 536"/>
          <p:cNvSpPr>
            <a:spLocks/>
          </p:cNvSpPr>
          <p:nvPr/>
        </p:nvSpPr>
        <p:spPr bwMode="auto">
          <a:xfrm>
            <a:off x="4279900" y="7402513"/>
            <a:ext cx="484188" cy="517525"/>
          </a:xfrm>
          <a:custGeom>
            <a:avLst/>
            <a:gdLst/>
            <a:ahLst/>
            <a:cxnLst>
              <a:cxn ang="0">
                <a:pos x="1599" y="699"/>
              </a:cxn>
              <a:cxn ang="0">
                <a:pos x="1545" y="429"/>
              </a:cxn>
              <a:cxn ang="0">
                <a:pos x="1515" y="366"/>
              </a:cxn>
              <a:cxn ang="0">
                <a:pos x="1351" y="289"/>
              </a:cxn>
              <a:cxn ang="0">
                <a:pos x="1246" y="252"/>
              </a:cxn>
              <a:cxn ang="0">
                <a:pos x="1223" y="204"/>
              </a:cxn>
              <a:cxn ang="0">
                <a:pos x="1111" y="129"/>
              </a:cxn>
              <a:cxn ang="0">
                <a:pos x="1064" y="48"/>
              </a:cxn>
              <a:cxn ang="0">
                <a:pos x="893" y="29"/>
              </a:cxn>
              <a:cxn ang="0">
                <a:pos x="811" y="98"/>
              </a:cxn>
              <a:cxn ang="0">
                <a:pos x="802" y="154"/>
              </a:cxn>
              <a:cxn ang="0">
                <a:pos x="769" y="172"/>
              </a:cxn>
              <a:cxn ang="0">
                <a:pos x="700" y="284"/>
              </a:cxn>
              <a:cxn ang="0">
                <a:pos x="662" y="375"/>
              </a:cxn>
              <a:cxn ang="0">
                <a:pos x="733" y="407"/>
              </a:cxn>
              <a:cxn ang="0">
                <a:pos x="689" y="498"/>
              </a:cxn>
              <a:cxn ang="0">
                <a:pos x="535" y="476"/>
              </a:cxn>
              <a:cxn ang="0">
                <a:pos x="452" y="506"/>
              </a:cxn>
              <a:cxn ang="0">
                <a:pos x="213" y="516"/>
              </a:cxn>
              <a:cxn ang="0">
                <a:pos x="225" y="593"/>
              </a:cxn>
              <a:cxn ang="0">
                <a:pos x="219" y="667"/>
              </a:cxn>
              <a:cxn ang="0">
                <a:pos x="136" y="770"/>
              </a:cxn>
              <a:cxn ang="0">
                <a:pos x="10" y="869"/>
              </a:cxn>
              <a:cxn ang="0">
                <a:pos x="10" y="928"/>
              </a:cxn>
              <a:cxn ang="0">
                <a:pos x="78" y="999"/>
              </a:cxn>
              <a:cxn ang="0">
                <a:pos x="52" y="1065"/>
              </a:cxn>
              <a:cxn ang="0">
                <a:pos x="236" y="1144"/>
              </a:cxn>
              <a:cxn ang="0">
                <a:pos x="290" y="1186"/>
              </a:cxn>
              <a:cxn ang="0">
                <a:pos x="358" y="1115"/>
              </a:cxn>
              <a:cxn ang="0">
                <a:pos x="391" y="1158"/>
              </a:cxn>
              <a:cxn ang="0">
                <a:pos x="425" y="1129"/>
              </a:cxn>
              <a:cxn ang="0">
                <a:pos x="460" y="1138"/>
              </a:cxn>
              <a:cxn ang="0">
                <a:pos x="486" y="1178"/>
              </a:cxn>
              <a:cxn ang="0">
                <a:pos x="491" y="1223"/>
              </a:cxn>
              <a:cxn ang="0">
                <a:pos x="408" y="1290"/>
              </a:cxn>
              <a:cxn ang="0">
                <a:pos x="235" y="1380"/>
              </a:cxn>
              <a:cxn ang="0">
                <a:pos x="236" y="1419"/>
              </a:cxn>
              <a:cxn ang="0">
                <a:pos x="202" y="1455"/>
              </a:cxn>
              <a:cxn ang="0">
                <a:pos x="189" y="1538"/>
              </a:cxn>
              <a:cxn ang="0">
                <a:pos x="238" y="1575"/>
              </a:cxn>
              <a:cxn ang="0">
                <a:pos x="230" y="1630"/>
              </a:cxn>
              <a:cxn ang="0">
                <a:pos x="208" y="1668"/>
              </a:cxn>
              <a:cxn ang="0">
                <a:pos x="166" y="1708"/>
              </a:cxn>
              <a:cxn ang="0">
                <a:pos x="182" y="1748"/>
              </a:cxn>
              <a:cxn ang="0">
                <a:pos x="218" y="1773"/>
              </a:cxn>
              <a:cxn ang="0">
                <a:pos x="261" y="1831"/>
              </a:cxn>
              <a:cxn ang="0">
                <a:pos x="243" y="1903"/>
              </a:cxn>
              <a:cxn ang="0">
                <a:pos x="420" y="1862"/>
              </a:cxn>
              <a:cxn ang="0">
                <a:pos x="460" y="1772"/>
              </a:cxn>
              <a:cxn ang="0">
                <a:pos x="474" y="1520"/>
              </a:cxn>
              <a:cxn ang="0">
                <a:pos x="546" y="1517"/>
              </a:cxn>
              <a:cxn ang="0">
                <a:pos x="692" y="1354"/>
              </a:cxn>
              <a:cxn ang="0">
                <a:pos x="778" y="1437"/>
              </a:cxn>
              <a:cxn ang="0">
                <a:pos x="847" y="1550"/>
              </a:cxn>
              <a:cxn ang="0">
                <a:pos x="985" y="1520"/>
              </a:cxn>
              <a:cxn ang="0">
                <a:pos x="954" y="1388"/>
              </a:cxn>
              <a:cxn ang="0">
                <a:pos x="999" y="1208"/>
              </a:cxn>
              <a:cxn ang="0">
                <a:pos x="1154" y="1216"/>
              </a:cxn>
              <a:cxn ang="0">
                <a:pos x="1274" y="1239"/>
              </a:cxn>
              <a:cxn ang="0">
                <a:pos x="1409" y="999"/>
              </a:cxn>
              <a:cxn ang="0">
                <a:pos x="1663" y="1057"/>
              </a:cxn>
            </a:cxnLst>
            <a:rect l="0" t="0" r="r" b="b"/>
            <a:pathLst>
              <a:path w="1810" h="1930">
                <a:moveTo>
                  <a:pt x="1809" y="916"/>
                </a:moveTo>
                <a:cubicBezTo>
                  <a:pt x="1806" y="901"/>
                  <a:pt x="1802" y="887"/>
                  <a:pt x="1797" y="875"/>
                </a:cubicBezTo>
                <a:cubicBezTo>
                  <a:pt x="1785" y="850"/>
                  <a:pt x="1771" y="827"/>
                  <a:pt x="1756" y="806"/>
                </a:cubicBezTo>
                <a:cubicBezTo>
                  <a:pt x="1761" y="796"/>
                  <a:pt x="1761" y="783"/>
                  <a:pt x="1764" y="772"/>
                </a:cubicBezTo>
                <a:cubicBezTo>
                  <a:pt x="1757" y="768"/>
                  <a:pt x="1751" y="764"/>
                  <a:pt x="1744" y="760"/>
                </a:cubicBezTo>
                <a:cubicBezTo>
                  <a:pt x="1735" y="738"/>
                  <a:pt x="1723" y="718"/>
                  <a:pt x="1719" y="691"/>
                </a:cubicBezTo>
                <a:cubicBezTo>
                  <a:pt x="1716" y="692"/>
                  <a:pt x="1714" y="692"/>
                  <a:pt x="1711" y="692"/>
                </a:cubicBezTo>
                <a:cubicBezTo>
                  <a:pt x="1695" y="702"/>
                  <a:pt x="1680" y="710"/>
                  <a:pt x="1663" y="717"/>
                </a:cubicBezTo>
                <a:cubicBezTo>
                  <a:pt x="1647" y="717"/>
                  <a:pt x="1647" y="717"/>
                  <a:pt x="1647" y="717"/>
                </a:cubicBezTo>
                <a:cubicBezTo>
                  <a:pt x="1629" y="712"/>
                  <a:pt x="1613" y="707"/>
                  <a:pt x="1599" y="699"/>
                </a:cubicBezTo>
                <a:cubicBezTo>
                  <a:pt x="1587" y="692"/>
                  <a:pt x="1578" y="667"/>
                  <a:pt x="1589" y="653"/>
                </a:cubicBezTo>
                <a:cubicBezTo>
                  <a:pt x="1594" y="647"/>
                  <a:pt x="1599" y="640"/>
                  <a:pt x="1603" y="633"/>
                </a:cubicBezTo>
                <a:cubicBezTo>
                  <a:pt x="1605" y="628"/>
                  <a:pt x="1604" y="620"/>
                  <a:pt x="1600" y="616"/>
                </a:cubicBezTo>
                <a:cubicBezTo>
                  <a:pt x="1591" y="606"/>
                  <a:pt x="1579" y="598"/>
                  <a:pt x="1571" y="589"/>
                </a:cubicBezTo>
                <a:cubicBezTo>
                  <a:pt x="1568" y="586"/>
                  <a:pt x="1567" y="583"/>
                  <a:pt x="1567" y="580"/>
                </a:cubicBezTo>
                <a:cubicBezTo>
                  <a:pt x="1567" y="576"/>
                  <a:pt x="1567" y="572"/>
                  <a:pt x="1567" y="568"/>
                </a:cubicBezTo>
                <a:cubicBezTo>
                  <a:pt x="1567" y="558"/>
                  <a:pt x="1567" y="548"/>
                  <a:pt x="1568" y="538"/>
                </a:cubicBezTo>
                <a:cubicBezTo>
                  <a:pt x="1569" y="528"/>
                  <a:pt x="1571" y="517"/>
                  <a:pt x="1571" y="506"/>
                </a:cubicBezTo>
                <a:cubicBezTo>
                  <a:pt x="1571" y="499"/>
                  <a:pt x="1570" y="492"/>
                  <a:pt x="1572" y="486"/>
                </a:cubicBezTo>
                <a:cubicBezTo>
                  <a:pt x="1562" y="468"/>
                  <a:pt x="1552" y="450"/>
                  <a:pt x="1545" y="429"/>
                </a:cubicBezTo>
                <a:cubicBezTo>
                  <a:pt x="1545" y="426"/>
                  <a:pt x="1542" y="423"/>
                  <a:pt x="1540" y="423"/>
                </a:cubicBezTo>
                <a:cubicBezTo>
                  <a:pt x="1535" y="422"/>
                  <a:pt x="1530" y="422"/>
                  <a:pt x="1526" y="421"/>
                </a:cubicBezTo>
                <a:cubicBezTo>
                  <a:pt x="1524" y="420"/>
                  <a:pt x="1522" y="420"/>
                  <a:pt x="1520" y="419"/>
                </a:cubicBezTo>
                <a:cubicBezTo>
                  <a:pt x="1520" y="409"/>
                  <a:pt x="1520" y="399"/>
                  <a:pt x="1519" y="391"/>
                </a:cubicBezTo>
                <a:cubicBezTo>
                  <a:pt x="1518" y="388"/>
                  <a:pt x="1525" y="389"/>
                  <a:pt x="1528" y="387"/>
                </a:cubicBezTo>
                <a:cubicBezTo>
                  <a:pt x="1525" y="382"/>
                  <a:pt x="1527" y="375"/>
                  <a:pt x="1531" y="375"/>
                </a:cubicBezTo>
                <a:cubicBezTo>
                  <a:pt x="1535" y="372"/>
                  <a:pt x="1540" y="371"/>
                  <a:pt x="1544" y="371"/>
                </a:cubicBezTo>
                <a:cubicBezTo>
                  <a:pt x="1543" y="368"/>
                  <a:pt x="1542" y="366"/>
                  <a:pt x="1541" y="363"/>
                </a:cubicBezTo>
                <a:cubicBezTo>
                  <a:pt x="1541" y="363"/>
                  <a:pt x="1541" y="363"/>
                  <a:pt x="1541" y="363"/>
                </a:cubicBezTo>
                <a:cubicBezTo>
                  <a:pt x="1531" y="363"/>
                  <a:pt x="1523" y="365"/>
                  <a:pt x="1515" y="366"/>
                </a:cubicBezTo>
                <a:cubicBezTo>
                  <a:pt x="1499" y="364"/>
                  <a:pt x="1486" y="361"/>
                  <a:pt x="1472" y="360"/>
                </a:cubicBezTo>
                <a:cubicBezTo>
                  <a:pt x="1468" y="358"/>
                  <a:pt x="1465" y="357"/>
                  <a:pt x="1461" y="355"/>
                </a:cubicBezTo>
                <a:cubicBezTo>
                  <a:pt x="1451" y="355"/>
                  <a:pt x="1451" y="355"/>
                  <a:pt x="1451" y="355"/>
                </a:cubicBezTo>
                <a:cubicBezTo>
                  <a:pt x="1454" y="345"/>
                  <a:pt x="1456" y="334"/>
                  <a:pt x="1458" y="322"/>
                </a:cubicBezTo>
                <a:cubicBezTo>
                  <a:pt x="1458" y="307"/>
                  <a:pt x="1458" y="307"/>
                  <a:pt x="1458" y="307"/>
                </a:cubicBezTo>
                <a:cubicBezTo>
                  <a:pt x="1445" y="307"/>
                  <a:pt x="1431" y="304"/>
                  <a:pt x="1419" y="307"/>
                </a:cubicBezTo>
                <a:cubicBezTo>
                  <a:pt x="1418" y="307"/>
                  <a:pt x="1414" y="304"/>
                  <a:pt x="1413" y="303"/>
                </a:cubicBezTo>
                <a:cubicBezTo>
                  <a:pt x="1412" y="303"/>
                  <a:pt x="1409" y="302"/>
                  <a:pt x="1408" y="302"/>
                </a:cubicBezTo>
                <a:cubicBezTo>
                  <a:pt x="1408" y="296"/>
                  <a:pt x="1408" y="296"/>
                  <a:pt x="1408" y="296"/>
                </a:cubicBezTo>
                <a:cubicBezTo>
                  <a:pt x="1386" y="297"/>
                  <a:pt x="1367" y="294"/>
                  <a:pt x="1351" y="289"/>
                </a:cubicBezTo>
                <a:cubicBezTo>
                  <a:pt x="1348" y="287"/>
                  <a:pt x="1344" y="284"/>
                  <a:pt x="1344" y="282"/>
                </a:cubicBezTo>
                <a:cubicBezTo>
                  <a:pt x="1343" y="279"/>
                  <a:pt x="1342" y="275"/>
                  <a:pt x="1342" y="271"/>
                </a:cubicBezTo>
                <a:cubicBezTo>
                  <a:pt x="1342" y="269"/>
                  <a:pt x="1337" y="266"/>
                  <a:pt x="1334" y="266"/>
                </a:cubicBezTo>
                <a:cubicBezTo>
                  <a:pt x="1325" y="266"/>
                  <a:pt x="1318" y="268"/>
                  <a:pt x="1311" y="269"/>
                </a:cubicBezTo>
                <a:cubicBezTo>
                  <a:pt x="1305" y="267"/>
                  <a:pt x="1301" y="265"/>
                  <a:pt x="1297" y="262"/>
                </a:cubicBezTo>
                <a:cubicBezTo>
                  <a:pt x="1292" y="261"/>
                  <a:pt x="1289" y="259"/>
                  <a:pt x="1286" y="256"/>
                </a:cubicBezTo>
                <a:cubicBezTo>
                  <a:pt x="1277" y="254"/>
                  <a:pt x="1266" y="253"/>
                  <a:pt x="1257" y="250"/>
                </a:cubicBezTo>
                <a:cubicBezTo>
                  <a:pt x="1256" y="252"/>
                  <a:pt x="1255" y="254"/>
                  <a:pt x="1254" y="255"/>
                </a:cubicBezTo>
                <a:cubicBezTo>
                  <a:pt x="1253" y="255"/>
                  <a:pt x="1253" y="255"/>
                  <a:pt x="1252" y="254"/>
                </a:cubicBezTo>
                <a:cubicBezTo>
                  <a:pt x="1250" y="253"/>
                  <a:pt x="1248" y="253"/>
                  <a:pt x="1246" y="252"/>
                </a:cubicBezTo>
                <a:cubicBezTo>
                  <a:pt x="1244" y="252"/>
                  <a:pt x="1242" y="253"/>
                  <a:pt x="1240" y="253"/>
                </a:cubicBezTo>
                <a:cubicBezTo>
                  <a:pt x="1246" y="236"/>
                  <a:pt x="1246" y="236"/>
                  <a:pt x="1246" y="236"/>
                </a:cubicBezTo>
                <a:cubicBezTo>
                  <a:pt x="1247" y="234"/>
                  <a:pt x="1250" y="238"/>
                  <a:pt x="1252" y="238"/>
                </a:cubicBezTo>
                <a:cubicBezTo>
                  <a:pt x="1256" y="228"/>
                  <a:pt x="1261" y="220"/>
                  <a:pt x="1267" y="213"/>
                </a:cubicBezTo>
                <a:cubicBezTo>
                  <a:pt x="1268" y="211"/>
                  <a:pt x="1271" y="211"/>
                  <a:pt x="1273" y="210"/>
                </a:cubicBezTo>
                <a:cubicBezTo>
                  <a:pt x="1273" y="210"/>
                  <a:pt x="1273" y="209"/>
                  <a:pt x="1273" y="209"/>
                </a:cubicBezTo>
                <a:cubicBezTo>
                  <a:pt x="1268" y="209"/>
                  <a:pt x="1263" y="208"/>
                  <a:pt x="1259" y="207"/>
                </a:cubicBezTo>
                <a:cubicBezTo>
                  <a:pt x="1248" y="209"/>
                  <a:pt x="1237" y="209"/>
                  <a:pt x="1227" y="211"/>
                </a:cubicBezTo>
                <a:cubicBezTo>
                  <a:pt x="1226" y="208"/>
                  <a:pt x="1221" y="212"/>
                  <a:pt x="1220" y="209"/>
                </a:cubicBezTo>
                <a:cubicBezTo>
                  <a:pt x="1219" y="207"/>
                  <a:pt x="1223" y="206"/>
                  <a:pt x="1223" y="204"/>
                </a:cubicBezTo>
                <a:cubicBezTo>
                  <a:pt x="1221" y="188"/>
                  <a:pt x="1226" y="176"/>
                  <a:pt x="1230" y="165"/>
                </a:cubicBezTo>
                <a:cubicBezTo>
                  <a:pt x="1213" y="165"/>
                  <a:pt x="1199" y="164"/>
                  <a:pt x="1184" y="165"/>
                </a:cubicBezTo>
                <a:cubicBezTo>
                  <a:pt x="1179" y="166"/>
                  <a:pt x="1173" y="165"/>
                  <a:pt x="1170" y="163"/>
                </a:cubicBezTo>
                <a:cubicBezTo>
                  <a:pt x="1168" y="162"/>
                  <a:pt x="1166" y="156"/>
                  <a:pt x="1165" y="155"/>
                </a:cubicBezTo>
                <a:cubicBezTo>
                  <a:pt x="1163" y="151"/>
                  <a:pt x="1161" y="147"/>
                  <a:pt x="1156" y="145"/>
                </a:cubicBezTo>
                <a:cubicBezTo>
                  <a:pt x="1151" y="146"/>
                  <a:pt x="1146" y="147"/>
                  <a:pt x="1141" y="148"/>
                </a:cubicBezTo>
                <a:cubicBezTo>
                  <a:pt x="1136" y="154"/>
                  <a:pt x="1131" y="160"/>
                  <a:pt x="1127" y="166"/>
                </a:cubicBezTo>
                <a:cubicBezTo>
                  <a:pt x="1114" y="151"/>
                  <a:pt x="1114" y="151"/>
                  <a:pt x="1114" y="151"/>
                </a:cubicBezTo>
                <a:cubicBezTo>
                  <a:pt x="1111" y="148"/>
                  <a:pt x="1111" y="148"/>
                  <a:pt x="1111" y="148"/>
                </a:cubicBezTo>
                <a:cubicBezTo>
                  <a:pt x="1111" y="129"/>
                  <a:pt x="1111" y="129"/>
                  <a:pt x="1111" y="129"/>
                </a:cubicBezTo>
                <a:cubicBezTo>
                  <a:pt x="1111" y="125"/>
                  <a:pt x="1115" y="122"/>
                  <a:pt x="1119" y="122"/>
                </a:cubicBezTo>
                <a:cubicBezTo>
                  <a:pt x="1126" y="119"/>
                  <a:pt x="1128" y="113"/>
                  <a:pt x="1129" y="107"/>
                </a:cubicBezTo>
                <a:cubicBezTo>
                  <a:pt x="1133" y="105"/>
                  <a:pt x="1133" y="100"/>
                  <a:pt x="1131" y="97"/>
                </a:cubicBezTo>
                <a:cubicBezTo>
                  <a:pt x="1130" y="95"/>
                  <a:pt x="1125" y="94"/>
                  <a:pt x="1122" y="94"/>
                </a:cubicBezTo>
                <a:cubicBezTo>
                  <a:pt x="1119" y="93"/>
                  <a:pt x="1118" y="90"/>
                  <a:pt x="1117" y="88"/>
                </a:cubicBezTo>
                <a:cubicBezTo>
                  <a:pt x="1116" y="87"/>
                  <a:pt x="1115" y="86"/>
                  <a:pt x="1115" y="85"/>
                </a:cubicBezTo>
                <a:cubicBezTo>
                  <a:pt x="1111" y="76"/>
                  <a:pt x="1104" y="69"/>
                  <a:pt x="1093" y="66"/>
                </a:cubicBezTo>
                <a:cubicBezTo>
                  <a:pt x="1087" y="66"/>
                  <a:pt x="1080" y="66"/>
                  <a:pt x="1073" y="65"/>
                </a:cubicBezTo>
                <a:cubicBezTo>
                  <a:pt x="1071" y="64"/>
                  <a:pt x="1070" y="63"/>
                  <a:pt x="1069" y="62"/>
                </a:cubicBezTo>
                <a:cubicBezTo>
                  <a:pt x="1066" y="58"/>
                  <a:pt x="1065" y="53"/>
                  <a:pt x="1064" y="48"/>
                </a:cubicBezTo>
                <a:cubicBezTo>
                  <a:pt x="1062" y="31"/>
                  <a:pt x="1052" y="20"/>
                  <a:pt x="1037" y="16"/>
                </a:cubicBezTo>
                <a:cubicBezTo>
                  <a:pt x="1020" y="7"/>
                  <a:pt x="990" y="3"/>
                  <a:pt x="970" y="12"/>
                </a:cubicBezTo>
                <a:cubicBezTo>
                  <a:pt x="964" y="14"/>
                  <a:pt x="959" y="18"/>
                  <a:pt x="954" y="21"/>
                </a:cubicBezTo>
                <a:cubicBezTo>
                  <a:pt x="954" y="22"/>
                  <a:pt x="953" y="22"/>
                  <a:pt x="952" y="23"/>
                </a:cubicBezTo>
                <a:cubicBezTo>
                  <a:pt x="952" y="23"/>
                  <a:pt x="952" y="23"/>
                  <a:pt x="952" y="23"/>
                </a:cubicBezTo>
                <a:cubicBezTo>
                  <a:pt x="950" y="24"/>
                  <a:pt x="949" y="26"/>
                  <a:pt x="947" y="27"/>
                </a:cubicBezTo>
                <a:cubicBezTo>
                  <a:pt x="946" y="28"/>
                  <a:pt x="943" y="27"/>
                  <a:pt x="942" y="25"/>
                </a:cubicBezTo>
                <a:cubicBezTo>
                  <a:pt x="937" y="16"/>
                  <a:pt x="929" y="8"/>
                  <a:pt x="920" y="0"/>
                </a:cubicBezTo>
                <a:cubicBezTo>
                  <a:pt x="915" y="5"/>
                  <a:pt x="909" y="9"/>
                  <a:pt x="904" y="14"/>
                </a:cubicBezTo>
                <a:cubicBezTo>
                  <a:pt x="893" y="29"/>
                  <a:pt x="893" y="29"/>
                  <a:pt x="893" y="29"/>
                </a:cubicBezTo>
                <a:cubicBezTo>
                  <a:pt x="889" y="35"/>
                  <a:pt x="886" y="43"/>
                  <a:pt x="880" y="46"/>
                </a:cubicBezTo>
                <a:cubicBezTo>
                  <a:pt x="876" y="46"/>
                  <a:pt x="872" y="46"/>
                  <a:pt x="869" y="47"/>
                </a:cubicBezTo>
                <a:cubicBezTo>
                  <a:pt x="865" y="53"/>
                  <a:pt x="861" y="59"/>
                  <a:pt x="857" y="65"/>
                </a:cubicBezTo>
                <a:cubicBezTo>
                  <a:pt x="857" y="65"/>
                  <a:pt x="855" y="66"/>
                  <a:pt x="854" y="66"/>
                </a:cubicBezTo>
                <a:cubicBezTo>
                  <a:pt x="846" y="68"/>
                  <a:pt x="839" y="70"/>
                  <a:pt x="833" y="74"/>
                </a:cubicBezTo>
                <a:cubicBezTo>
                  <a:pt x="832" y="74"/>
                  <a:pt x="829" y="74"/>
                  <a:pt x="828" y="75"/>
                </a:cubicBezTo>
                <a:cubicBezTo>
                  <a:pt x="825" y="76"/>
                  <a:pt x="823" y="79"/>
                  <a:pt x="821" y="81"/>
                </a:cubicBezTo>
                <a:cubicBezTo>
                  <a:pt x="819" y="86"/>
                  <a:pt x="819" y="93"/>
                  <a:pt x="820" y="99"/>
                </a:cubicBezTo>
                <a:cubicBezTo>
                  <a:pt x="820" y="100"/>
                  <a:pt x="819" y="100"/>
                  <a:pt x="818" y="100"/>
                </a:cubicBezTo>
                <a:cubicBezTo>
                  <a:pt x="816" y="100"/>
                  <a:pt x="814" y="99"/>
                  <a:pt x="811" y="98"/>
                </a:cubicBezTo>
                <a:cubicBezTo>
                  <a:pt x="810" y="97"/>
                  <a:pt x="806" y="95"/>
                  <a:pt x="803" y="97"/>
                </a:cubicBezTo>
                <a:cubicBezTo>
                  <a:pt x="807" y="105"/>
                  <a:pt x="807" y="105"/>
                  <a:pt x="807" y="105"/>
                </a:cubicBezTo>
                <a:cubicBezTo>
                  <a:pt x="807" y="106"/>
                  <a:pt x="807" y="108"/>
                  <a:pt x="807" y="109"/>
                </a:cubicBezTo>
                <a:cubicBezTo>
                  <a:pt x="807" y="116"/>
                  <a:pt x="807" y="116"/>
                  <a:pt x="807" y="116"/>
                </a:cubicBezTo>
                <a:cubicBezTo>
                  <a:pt x="807" y="116"/>
                  <a:pt x="807" y="116"/>
                  <a:pt x="807" y="116"/>
                </a:cubicBezTo>
                <a:cubicBezTo>
                  <a:pt x="808" y="118"/>
                  <a:pt x="811" y="119"/>
                  <a:pt x="814" y="120"/>
                </a:cubicBezTo>
                <a:cubicBezTo>
                  <a:pt x="815" y="120"/>
                  <a:pt x="816" y="121"/>
                  <a:pt x="816" y="122"/>
                </a:cubicBezTo>
                <a:cubicBezTo>
                  <a:pt x="810" y="133"/>
                  <a:pt x="810" y="133"/>
                  <a:pt x="810" y="133"/>
                </a:cubicBezTo>
                <a:cubicBezTo>
                  <a:pt x="809" y="136"/>
                  <a:pt x="809" y="140"/>
                  <a:pt x="808" y="143"/>
                </a:cubicBezTo>
                <a:cubicBezTo>
                  <a:pt x="802" y="154"/>
                  <a:pt x="802" y="154"/>
                  <a:pt x="802" y="154"/>
                </a:cubicBezTo>
                <a:cubicBezTo>
                  <a:pt x="802" y="155"/>
                  <a:pt x="802" y="155"/>
                  <a:pt x="802" y="155"/>
                </a:cubicBezTo>
                <a:cubicBezTo>
                  <a:pt x="801" y="160"/>
                  <a:pt x="801" y="160"/>
                  <a:pt x="801" y="160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4" y="164"/>
                  <a:pt x="804" y="164"/>
                  <a:pt x="804" y="164"/>
                </a:cubicBezTo>
                <a:cubicBezTo>
                  <a:pt x="807" y="175"/>
                  <a:pt x="807" y="175"/>
                  <a:pt x="807" y="175"/>
                </a:cubicBezTo>
                <a:cubicBezTo>
                  <a:pt x="805" y="176"/>
                  <a:pt x="804" y="178"/>
                  <a:pt x="803" y="177"/>
                </a:cubicBezTo>
                <a:cubicBezTo>
                  <a:pt x="791" y="173"/>
                  <a:pt x="791" y="173"/>
                  <a:pt x="791" y="173"/>
                </a:cubicBezTo>
                <a:cubicBezTo>
                  <a:pt x="789" y="172"/>
                  <a:pt x="787" y="172"/>
                  <a:pt x="784" y="172"/>
                </a:cubicBezTo>
                <a:cubicBezTo>
                  <a:pt x="784" y="170"/>
                  <a:pt x="782" y="169"/>
                  <a:pt x="782" y="168"/>
                </a:cubicBezTo>
                <a:cubicBezTo>
                  <a:pt x="777" y="169"/>
                  <a:pt x="773" y="170"/>
                  <a:pt x="769" y="172"/>
                </a:cubicBezTo>
                <a:cubicBezTo>
                  <a:pt x="769" y="174"/>
                  <a:pt x="769" y="176"/>
                  <a:pt x="769" y="177"/>
                </a:cubicBezTo>
                <a:cubicBezTo>
                  <a:pt x="770" y="181"/>
                  <a:pt x="771" y="186"/>
                  <a:pt x="769" y="190"/>
                </a:cubicBezTo>
                <a:cubicBezTo>
                  <a:pt x="758" y="196"/>
                  <a:pt x="749" y="204"/>
                  <a:pt x="741" y="213"/>
                </a:cubicBezTo>
                <a:cubicBezTo>
                  <a:pt x="739" y="215"/>
                  <a:pt x="736" y="216"/>
                  <a:pt x="733" y="217"/>
                </a:cubicBezTo>
                <a:cubicBezTo>
                  <a:pt x="733" y="217"/>
                  <a:pt x="733" y="217"/>
                  <a:pt x="733" y="217"/>
                </a:cubicBezTo>
                <a:cubicBezTo>
                  <a:pt x="733" y="217"/>
                  <a:pt x="733" y="217"/>
                  <a:pt x="733" y="217"/>
                </a:cubicBezTo>
                <a:cubicBezTo>
                  <a:pt x="733" y="217"/>
                  <a:pt x="732" y="217"/>
                  <a:pt x="732" y="217"/>
                </a:cubicBezTo>
                <a:cubicBezTo>
                  <a:pt x="725" y="223"/>
                  <a:pt x="718" y="228"/>
                  <a:pt x="707" y="231"/>
                </a:cubicBezTo>
                <a:cubicBezTo>
                  <a:pt x="709" y="239"/>
                  <a:pt x="710" y="247"/>
                  <a:pt x="711" y="256"/>
                </a:cubicBezTo>
                <a:cubicBezTo>
                  <a:pt x="713" y="271"/>
                  <a:pt x="707" y="278"/>
                  <a:pt x="700" y="284"/>
                </a:cubicBezTo>
                <a:cubicBezTo>
                  <a:pt x="686" y="295"/>
                  <a:pt x="673" y="305"/>
                  <a:pt x="663" y="318"/>
                </a:cubicBezTo>
                <a:cubicBezTo>
                  <a:pt x="659" y="322"/>
                  <a:pt x="655" y="325"/>
                  <a:pt x="653" y="331"/>
                </a:cubicBezTo>
                <a:cubicBezTo>
                  <a:pt x="653" y="334"/>
                  <a:pt x="652" y="338"/>
                  <a:pt x="653" y="342"/>
                </a:cubicBezTo>
                <a:cubicBezTo>
                  <a:pt x="655" y="345"/>
                  <a:pt x="660" y="348"/>
                  <a:pt x="661" y="353"/>
                </a:cubicBezTo>
                <a:cubicBezTo>
                  <a:pt x="662" y="355"/>
                  <a:pt x="662" y="357"/>
                  <a:pt x="662" y="360"/>
                </a:cubicBezTo>
                <a:cubicBezTo>
                  <a:pt x="661" y="360"/>
                  <a:pt x="660" y="360"/>
                  <a:pt x="660" y="361"/>
                </a:cubicBezTo>
                <a:cubicBezTo>
                  <a:pt x="656" y="368"/>
                  <a:pt x="656" y="368"/>
                  <a:pt x="656" y="368"/>
                </a:cubicBezTo>
                <a:cubicBezTo>
                  <a:pt x="655" y="369"/>
                  <a:pt x="657" y="372"/>
                  <a:pt x="658" y="373"/>
                </a:cubicBezTo>
                <a:cubicBezTo>
                  <a:pt x="659" y="373"/>
                  <a:pt x="660" y="373"/>
                  <a:pt x="661" y="373"/>
                </a:cubicBezTo>
                <a:cubicBezTo>
                  <a:pt x="662" y="374"/>
                  <a:pt x="662" y="375"/>
                  <a:pt x="662" y="375"/>
                </a:cubicBezTo>
                <a:cubicBezTo>
                  <a:pt x="665" y="376"/>
                  <a:pt x="668" y="376"/>
                  <a:pt x="671" y="377"/>
                </a:cubicBezTo>
                <a:cubicBezTo>
                  <a:pt x="675" y="377"/>
                  <a:pt x="678" y="374"/>
                  <a:pt x="682" y="374"/>
                </a:cubicBezTo>
                <a:cubicBezTo>
                  <a:pt x="687" y="374"/>
                  <a:pt x="690" y="377"/>
                  <a:pt x="690" y="382"/>
                </a:cubicBezTo>
                <a:cubicBezTo>
                  <a:pt x="690" y="388"/>
                  <a:pt x="689" y="394"/>
                  <a:pt x="689" y="400"/>
                </a:cubicBezTo>
                <a:cubicBezTo>
                  <a:pt x="695" y="400"/>
                  <a:pt x="695" y="400"/>
                  <a:pt x="695" y="400"/>
                </a:cubicBezTo>
                <a:cubicBezTo>
                  <a:pt x="699" y="400"/>
                  <a:pt x="701" y="402"/>
                  <a:pt x="705" y="402"/>
                </a:cubicBezTo>
                <a:cubicBezTo>
                  <a:pt x="706" y="403"/>
                  <a:pt x="704" y="403"/>
                  <a:pt x="704" y="404"/>
                </a:cubicBezTo>
                <a:cubicBezTo>
                  <a:pt x="704" y="405"/>
                  <a:pt x="705" y="407"/>
                  <a:pt x="706" y="407"/>
                </a:cubicBezTo>
                <a:cubicBezTo>
                  <a:pt x="711" y="407"/>
                  <a:pt x="716" y="407"/>
                  <a:pt x="719" y="406"/>
                </a:cubicBezTo>
                <a:cubicBezTo>
                  <a:pt x="724" y="403"/>
                  <a:pt x="730" y="404"/>
                  <a:pt x="733" y="407"/>
                </a:cubicBezTo>
                <a:cubicBezTo>
                  <a:pt x="736" y="409"/>
                  <a:pt x="736" y="414"/>
                  <a:pt x="736" y="418"/>
                </a:cubicBezTo>
                <a:cubicBezTo>
                  <a:pt x="735" y="421"/>
                  <a:pt x="735" y="423"/>
                  <a:pt x="734" y="425"/>
                </a:cubicBezTo>
                <a:cubicBezTo>
                  <a:pt x="728" y="433"/>
                  <a:pt x="721" y="439"/>
                  <a:pt x="715" y="446"/>
                </a:cubicBezTo>
                <a:cubicBezTo>
                  <a:pt x="715" y="450"/>
                  <a:pt x="716" y="454"/>
                  <a:pt x="715" y="459"/>
                </a:cubicBezTo>
                <a:cubicBezTo>
                  <a:pt x="714" y="462"/>
                  <a:pt x="712" y="465"/>
                  <a:pt x="713" y="469"/>
                </a:cubicBezTo>
                <a:cubicBezTo>
                  <a:pt x="711" y="473"/>
                  <a:pt x="711" y="477"/>
                  <a:pt x="710" y="482"/>
                </a:cubicBezTo>
                <a:cubicBezTo>
                  <a:pt x="701" y="481"/>
                  <a:pt x="701" y="481"/>
                  <a:pt x="701" y="481"/>
                </a:cubicBezTo>
                <a:cubicBezTo>
                  <a:pt x="700" y="483"/>
                  <a:pt x="700" y="487"/>
                  <a:pt x="699" y="489"/>
                </a:cubicBezTo>
                <a:cubicBezTo>
                  <a:pt x="695" y="490"/>
                  <a:pt x="692" y="491"/>
                  <a:pt x="688" y="492"/>
                </a:cubicBezTo>
                <a:cubicBezTo>
                  <a:pt x="688" y="494"/>
                  <a:pt x="688" y="496"/>
                  <a:pt x="689" y="498"/>
                </a:cubicBezTo>
                <a:cubicBezTo>
                  <a:pt x="688" y="498"/>
                  <a:pt x="687" y="498"/>
                  <a:pt x="686" y="498"/>
                </a:cubicBezTo>
                <a:cubicBezTo>
                  <a:pt x="685" y="498"/>
                  <a:pt x="684" y="498"/>
                  <a:pt x="683" y="499"/>
                </a:cubicBezTo>
                <a:cubicBezTo>
                  <a:pt x="675" y="505"/>
                  <a:pt x="668" y="513"/>
                  <a:pt x="659" y="517"/>
                </a:cubicBezTo>
                <a:cubicBezTo>
                  <a:pt x="655" y="518"/>
                  <a:pt x="651" y="518"/>
                  <a:pt x="647" y="519"/>
                </a:cubicBezTo>
                <a:cubicBezTo>
                  <a:pt x="644" y="519"/>
                  <a:pt x="641" y="519"/>
                  <a:pt x="639" y="518"/>
                </a:cubicBezTo>
                <a:cubicBezTo>
                  <a:pt x="622" y="513"/>
                  <a:pt x="611" y="503"/>
                  <a:pt x="600" y="493"/>
                </a:cubicBezTo>
                <a:cubicBezTo>
                  <a:pt x="594" y="490"/>
                  <a:pt x="584" y="491"/>
                  <a:pt x="577" y="489"/>
                </a:cubicBezTo>
                <a:cubicBezTo>
                  <a:pt x="564" y="481"/>
                  <a:pt x="553" y="472"/>
                  <a:pt x="541" y="464"/>
                </a:cubicBezTo>
                <a:cubicBezTo>
                  <a:pt x="541" y="465"/>
                  <a:pt x="541" y="468"/>
                  <a:pt x="541" y="468"/>
                </a:cubicBezTo>
                <a:cubicBezTo>
                  <a:pt x="539" y="471"/>
                  <a:pt x="537" y="473"/>
                  <a:pt x="535" y="476"/>
                </a:cubicBezTo>
                <a:cubicBezTo>
                  <a:pt x="517" y="473"/>
                  <a:pt x="517" y="473"/>
                  <a:pt x="517" y="473"/>
                </a:cubicBezTo>
                <a:cubicBezTo>
                  <a:pt x="515" y="473"/>
                  <a:pt x="514" y="472"/>
                  <a:pt x="513" y="474"/>
                </a:cubicBezTo>
                <a:cubicBezTo>
                  <a:pt x="511" y="477"/>
                  <a:pt x="509" y="480"/>
                  <a:pt x="507" y="482"/>
                </a:cubicBezTo>
                <a:cubicBezTo>
                  <a:pt x="508" y="484"/>
                  <a:pt x="509" y="486"/>
                  <a:pt x="510" y="488"/>
                </a:cubicBezTo>
                <a:cubicBezTo>
                  <a:pt x="509" y="488"/>
                  <a:pt x="506" y="487"/>
                  <a:pt x="504" y="487"/>
                </a:cubicBezTo>
                <a:cubicBezTo>
                  <a:pt x="504" y="487"/>
                  <a:pt x="503" y="485"/>
                  <a:pt x="502" y="486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484" y="484"/>
                  <a:pt x="481" y="488"/>
                  <a:pt x="478" y="491"/>
                </a:cubicBezTo>
                <a:cubicBezTo>
                  <a:pt x="478" y="497"/>
                  <a:pt x="478" y="503"/>
                  <a:pt x="478" y="509"/>
                </a:cubicBezTo>
                <a:cubicBezTo>
                  <a:pt x="469" y="508"/>
                  <a:pt x="460" y="508"/>
                  <a:pt x="452" y="506"/>
                </a:cubicBezTo>
                <a:cubicBezTo>
                  <a:pt x="439" y="523"/>
                  <a:pt x="439" y="523"/>
                  <a:pt x="439" y="523"/>
                </a:cubicBezTo>
                <a:cubicBezTo>
                  <a:pt x="431" y="528"/>
                  <a:pt x="422" y="533"/>
                  <a:pt x="414" y="538"/>
                </a:cubicBezTo>
                <a:cubicBezTo>
                  <a:pt x="413" y="538"/>
                  <a:pt x="413" y="538"/>
                  <a:pt x="413" y="538"/>
                </a:cubicBezTo>
                <a:cubicBezTo>
                  <a:pt x="401" y="544"/>
                  <a:pt x="389" y="550"/>
                  <a:pt x="376" y="556"/>
                </a:cubicBezTo>
                <a:cubicBezTo>
                  <a:pt x="373" y="558"/>
                  <a:pt x="369" y="560"/>
                  <a:pt x="365" y="558"/>
                </a:cubicBezTo>
                <a:cubicBezTo>
                  <a:pt x="347" y="549"/>
                  <a:pt x="327" y="542"/>
                  <a:pt x="311" y="531"/>
                </a:cubicBezTo>
                <a:cubicBezTo>
                  <a:pt x="300" y="524"/>
                  <a:pt x="290" y="517"/>
                  <a:pt x="279" y="510"/>
                </a:cubicBezTo>
                <a:cubicBezTo>
                  <a:pt x="275" y="507"/>
                  <a:pt x="271" y="505"/>
                  <a:pt x="266" y="502"/>
                </a:cubicBezTo>
                <a:cubicBezTo>
                  <a:pt x="250" y="509"/>
                  <a:pt x="250" y="509"/>
                  <a:pt x="250" y="509"/>
                </a:cubicBezTo>
                <a:cubicBezTo>
                  <a:pt x="213" y="516"/>
                  <a:pt x="213" y="516"/>
                  <a:pt x="213" y="516"/>
                </a:cubicBezTo>
                <a:cubicBezTo>
                  <a:pt x="208" y="516"/>
                  <a:pt x="202" y="517"/>
                  <a:pt x="197" y="516"/>
                </a:cubicBezTo>
                <a:cubicBezTo>
                  <a:pt x="191" y="515"/>
                  <a:pt x="185" y="515"/>
                  <a:pt x="181" y="512"/>
                </a:cubicBezTo>
                <a:cubicBezTo>
                  <a:pt x="180" y="512"/>
                  <a:pt x="178" y="512"/>
                  <a:pt x="177" y="512"/>
                </a:cubicBezTo>
                <a:cubicBezTo>
                  <a:pt x="178" y="517"/>
                  <a:pt x="178" y="522"/>
                  <a:pt x="179" y="527"/>
                </a:cubicBezTo>
                <a:cubicBezTo>
                  <a:pt x="181" y="534"/>
                  <a:pt x="186" y="540"/>
                  <a:pt x="188" y="547"/>
                </a:cubicBezTo>
                <a:cubicBezTo>
                  <a:pt x="190" y="555"/>
                  <a:pt x="192" y="562"/>
                  <a:pt x="196" y="568"/>
                </a:cubicBezTo>
                <a:cubicBezTo>
                  <a:pt x="201" y="574"/>
                  <a:pt x="205" y="581"/>
                  <a:pt x="208" y="589"/>
                </a:cubicBezTo>
                <a:cubicBezTo>
                  <a:pt x="210" y="589"/>
                  <a:pt x="210" y="589"/>
                  <a:pt x="210" y="589"/>
                </a:cubicBezTo>
                <a:cubicBezTo>
                  <a:pt x="209" y="590"/>
                  <a:pt x="210" y="593"/>
                  <a:pt x="211" y="593"/>
                </a:cubicBezTo>
                <a:cubicBezTo>
                  <a:pt x="215" y="593"/>
                  <a:pt x="220" y="592"/>
                  <a:pt x="225" y="593"/>
                </a:cubicBezTo>
                <a:cubicBezTo>
                  <a:pt x="215" y="601"/>
                  <a:pt x="215" y="601"/>
                  <a:pt x="215" y="601"/>
                </a:cubicBezTo>
                <a:cubicBezTo>
                  <a:pt x="214" y="602"/>
                  <a:pt x="212" y="603"/>
                  <a:pt x="214" y="604"/>
                </a:cubicBezTo>
                <a:cubicBezTo>
                  <a:pt x="225" y="611"/>
                  <a:pt x="237" y="618"/>
                  <a:pt x="245" y="629"/>
                </a:cubicBezTo>
                <a:cubicBezTo>
                  <a:pt x="246" y="629"/>
                  <a:pt x="247" y="627"/>
                  <a:pt x="249" y="626"/>
                </a:cubicBezTo>
                <a:cubicBezTo>
                  <a:pt x="247" y="633"/>
                  <a:pt x="244" y="639"/>
                  <a:pt x="242" y="644"/>
                </a:cubicBezTo>
                <a:cubicBezTo>
                  <a:pt x="239" y="648"/>
                  <a:pt x="233" y="648"/>
                  <a:pt x="227" y="648"/>
                </a:cubicBezTo>
                <a:cubicBezTo>
                  <a:pt x="227" y="650"/>
                  <a:pt x="226" y="651"/>
                  <a:pt x="226" y="653"/>
                </a:cubicBezTo>
                <a:cubicBezTo>
                  <a:pt x="226" y="655"/>
                  <a:pt x="223" y="659"/>
                  <a:pt x="225" y="661"/>
                </a:cubicBezTo>
                <a:cubicBezTo>
                  <a:pt x="218" y="665"/>
                  <a:pt x="218" y="665"/>
                  <a:pt x="218" y="665"/>
                </a:cubicBezTo>
                <a:cubicBezTo>
                  <a:pt x="217" y="666"/>
                  <a:pt x="219" y="667"/>
                  <a:pt x="219" y="667"/>
                </a:cubicBezTo>
                <a:cubicBezTo>
                  <a:pt x="218" y="671"/>
                  <a:pt x="217" y="675"/>
                  <a:pt x="217" y="680"/>
                </a:cubicBezTo>
                <a:cubicBezTo>
                  <a:pt x="225" y="690"/>
                  <a:pt x="225" y="690"/>
                  <a:pt x="225" y="690"/>
                </a:cubicBezTo>
                <a:cubicBezTo>
                  <a:pt x="236" y="705"/>
                  <a:pt x="226" y="729"/>
                  <a:pt x="214" y="736"/>
                </a:cubicBezTo>
                <a:cubicBezTo>
                  <a:pt x="204" y="744"/>
                  <a:pt x="195" y="752"/>
                  <a:pt x="178" y="752"/>
                </a:cubicBezTo>
                <a:cubicBezTo>
                  <a:pt x="178" y="752"/>
                  <a:pt x="178" y="751"/>
                  <a:pt x="178" y="751"/>
                </a:cubicBezTo>
                <a:cubicBezTo>
                  <a:pt x="178" y="751"/>
                  <a:pt x="178" y="751"/>
                  <a:pt x="178" y="751"/>
                </a:cubicBezTo>
                <a:cubicBezTo>
                  <a:pt x="178" y="751"/>
                  <a:pt x="178" y="752"/>
                  <a:pt x="178" y="752"/>
                </a:cubicBezTo>
                <a:cubicBezTo>
                  <a:pt x="166" y="753"/>
                  <a:pt x="156" y="755"/>
                  <a:pt x="144" y="756"/>
                </a:cubicBezTo>
                <a:cubicBezTo>
                  <a:pt x="141" y="757"/>
                  <a:pt x="138" y="759"/>
                  <a:pt x="134" y="759"/>
                </a:cubicBezTo>
                <a:cubicBezTo>
                  <a:pt x="136" y="762"/>
                  <a:pt x="137" y="766"/>
                  <a:pt x="136" y="770"/>
                </a:cubicBezTo>
                <a:cubicBezTo>
                  <a:pt x="138" y="779"/>
                  <a:pt x="138" y="779"/>
                  <a:pt x="138" y="779"/>
                </a:cubicBezTo>
                <a:cubicBezTo>
                  <a:pt x="138" y="787"/>
                  <a:pt x="137" y="796"/>
                  <a:pt x="138" y="804"/>
                </a:cubicBezTo>
                <a:cubicBezTo>
                  <a:pt x="138" y="804"/>
                  <a:pt x="138" y="804"/>
                  <a:pt x="138" y="804"/>
                </a:cubicBezTo>
                <a:cubicBezTo>
                  <a:pt x="126" y="805"/>
                  <a:pt x="126" y="805"/>
                  <a:pt x="126" y="805"/>
                </a:cubicBezTo>
                <a:cubicBezTo>
                  <a:pt x="120" y="807"/>
                  <a:pt x="114" y="809"/>
                  <a:pt x="107" y="809"/>
                </a:cubicBezTo>
                <a:cubicBezTo>
                  <a:pt x="93" y="814"/>
                  <a:pt x="78" y="817"/>
                  <a:pt x="64" y="821"/>
                </a:cubicBezTo>
                <a:cubicBezTo>
                  <a:pt x="60" y="832"/>
                  <a:pt x="60" y="832"/>
                  <a:pt x="60" y="832"/>
                </a:cubicBezTo>
                <a:cubicBezTo>
                  <a:pt x="59" y="833"/>
                  <a:pt x="59" y="834"/>
                  <a:pt x="57" y="834"/>
                </a:cubicBezTo>
                <a:cubicBezTo>
                  <a:pt x="25" y="841"/>
                  <a:pt x="25" y="841"/>
                  <a:pt x="25" y="841"/>
                </a:cubicBezTo>
                <a:cubicBezTo>
                  <a:pt x="16" y="846"/>
                  <a:pt x="11" y="856"/>
                  <a:pt x="10" y="869"/>
                </a:cubicBezTo>
                <a:cubicBezTo>
                  <a:pt x="6" y="881"/>
                  <a:pt x="6" y="896"/>
                  <a:pt x="4" y="909"/>
                </a:cubicBezTo>
                <a:cubicBezTo>
                  <a:pt x="4" y="910"/>
                  <a:pt x="4" y="911"/>
                  <a:pt x="3" y="911"/>
                </a:cubicBezTo>
                <a:cubicBezTo>
                  <a:pt x="2" y="911"/>
                  <a:pt x="1" y="911"/>
                  <a:pt x="0" y="910"/>
                </a:cubicBezTo>
                <a:cubicBezTo>
                  <a:pt x="0" y="911"/>
                  <a:pt x="0" y="911"/>
                  <a:pt x="0" y="911"/>
                </a:cubicBezTo>
                <a:cubicBezTo>
                  <a:pt x="0" y="912"/>
                  <a:pt x="0" y="912"/>
                  <a:pt x="0" y="912"/>
                </a:cubicBezTo>
                <a:cubicBezTo>
                  <a:pt x="1" y="912"/>
                  <a:pt x="1" y="912"/>
                  <a:pt x="1" y="912"/>
                </a:cubicBezTo>
                <a:cubicBezTo>
                  <a:pt x="2" y="912"/>
                  <a:pt x="2" y="912"/>
                  <a:pt x="3" y="912"/>
                </a:cubicBezTo>
                <a:cubicBezTo>
                  <a:pt x="7" y="913"/>
                  <a:pt x="10" y="915"/>
                  <a:pt x="14" y="917"/>
                </a:cubicBezTo>
                <a:cubicBezTo>
                  <a:pt x="13" y="918"/>
                  <a:pt x="13" y="918"/>
                  <a:pt x="13" y="918"/>
                </a:cubicBezTo>
                <a:cubicBezTo>
                  <a:pt x="10" y="928"/>
                  <a:pt x="10" y="928"/>
                  <a:pt x="10" y="928"/>
                </a:cubicBezTo>
                <a:cubicBezTo>
                  <a:pt x="9" y="930"/>
                  <a:pt x="6" y="934"/>
                  <a:pt x="9" y="936"/>
                </a:cubicBezTo>
                <a:cubicBezTo>
                  <a:pt x="21" y="942"/>
                  <a:pt x="21" y="942"/>
                  <a:pt x="21" y="942"/>
                </a:cubicBezTo>
                <a:cubicBezTo>
                  <a:pt x="24" y="945"/>
                  <a:pt x="28" y="948"/>
                  <a:pt x="34" y="949"/>
                </a:cubicBezTo>
                <a:cubicBezTo>
                  <a:pt x="34" y="949"/>
                  <a:pt x="34" y="949"/>
                  <a:pt x="35" y="949"/>
                </a:cubicBezTo>
                <a:cubicBezTo>
                  <a:pt x="41" y="952"/>
                  <a:pt x="46" y="956"/>
                  <a:pt x="52" y="959"/>
                </a:cubicBezTo>
                <a:cubicBezTo>
                  <a:pt x="59" y="964"/>
                  <a:pt x="66" y="969"/>
                  <a:pt x="74" y="973"/>
                </a:cubicBezTo>
                <a:cubicBezTo>
                  <a:pt x="75" y="974"/>
                  <a:pt x="76" y="974"/>
                  <a:pt x="77" y="975"/>
                </a:cubicBezTo>
                <a:cubicBezTo>
                  <a:pt x="77" y="975"/>
                  <a:pt x="77" y="975"/>
                  <a:pt x="77" y="975"/>
                </a:cubicBezTo>
                <a:cubicBezTo>
                  <a:pt x="77" y="976"/>
                  <a:pt x="77" y="978"/>
                  <a:pt x="77" y="979"/>
                </a:cubicBezTo>
                <a:cubicBezTo>
                  <a:pt x="78" y="985"/>
                  <a:pt x="78" y="992"/>
                  <a:pt x="78" y="999"/>
                </a:cubicBezTo>
                <a:cubicBezTo>
                  <a:pt x="78" y="1000"/>
                  <a:pt x="78" y="1001"/>
                  <a:pt x="79" y="1002"/>
                </a:cubicBezTo>
                <a:cubicBezTo>
                  <a:pt x="81" y="1004"/>
                  <a:pt x="83" y="1006"/>
                  <a:pt x="84" y="1009"/>
                </a:cubicBezTo>
                <a:cubicBezTo>
                  <a:pt x="85" y="1011"/>
                  <a:pt x="86" y="1014"/>
                  <a:pt x="85" y="1016"/>
                </a:cubicBezTo>
                <a:cubicBezTo>
                  <a:pt x="85" y="1016"/>
                  <a:pt x="85" y="1016"/>
                  <a:pt x="85" y="1016"/>
                </a:cubicBezTo>
                <a:cubicBezTo>
                  <a:pt x="80" y="1023"/>
                  <a:pt x="79" y="1036"/>
                  <a:pt x="82" y="1047"/>
                </a:cubicBezTo>
                <a:cubicBezTo>
                  <a:pt x="84" y="1056"/>
                  <a:pt x="84" y="1056"/>
                  <a:pt x="84" y="1056"/>
                </a:cubicBezTo>
                <a:cubicBezTo>
                  <a:pt x="85" y="1059"/>
                  <a:pt x="85" y="1059"/>
                  <a:pt x="85" y="1059"/>
                </a:cubicBezTo>
                <a:cubicBezTo>
                  <a:pt x="85" y="1059"/>
                  <a:pt x="85" y="1059"/>
                  <a:pt x="85" y="1059"/>
                </a:cubicBezTo>
                <a:cubicBezTo>
                  <a:pt x="83" y="1067"/>
                  <a:pt x="78" y="1072"/>
                  <a:pt x="69" y="1073"/>
                </a:cubicBezTo>
                <a:cubicBezTo>
                  <a:pt x="63" y="1071"/>
                  <a:pt x="57" y="1068"/>
                  <a:pt x="52" y="1065"/>
                </a:cubicBezTo>
                <a:cubicBezTo>
                  <a:pt x="50" y="1064"/>
                  <a:pt x="49" y="1066"/>
                  <a:pt x="48" y="1067"/>
                </a:cubicBezTo>
                <a:cubicBezTo>
                  <a:pt x="46" y="1093"/>
                  <a:pt x="46" y="1093"/>
                  <a:pt x="46" y="1093"/>
                </a:cubicBezTo>
                <a:cubicBezTo>
                  <a:pt x="67" y="1094"/>
                  <a:pt x="90" y="1093"/>
                  <a:pt x="111" y="1094"/>
                </a:cubicBezTo>
                <a:cubicBezTo>
                  <a:pt x="120" y="1097"/>
                  <a:pt x="128" y="1100"/>
                  <a:pt x="136" y="1104"/>
                </a:cubicBezTo>
                <a:cubicBezTo>
                  <a:pt x="137" y="1104"/>
                  <a:pt x="138" y="1105"/>
                  <a:pt x="139" y="1105"/>
                </a:cubicBezTo>
                <a:cubicBezTo>
                  <a:pt x="147" y="1109"/>
                  <a:pt x="154" y="1112"/>
                  <a:pt x="162" y="1115"/>
                </a:cubicBezTo>
                <a:cubicBezTo>
                  <a:pt x="179" y="1111"/>
                  <a:pt x="197" y="1103"/>
                  <a:pt x="217" y="1108"/>
                </a:cubicBezTo>
                <a:cubicBezTo>
                  <a:pt x="218" y="1108"/>
                  <a:pt x="218" y="1108"/>
                  <a:pt x="219" y="1108"/>
                </a:cubicBezTo>
                <a:cubicBezTo>
                  <a:pt x="219" y="1108"/>
                  <a:pt x="220" y="1108"/>
                  <a:pt x="220" y="1108"/>
                </a:cubicBezTo>
                <a:cubicBezTo>
                  <a:pt x="227" y="1118"/>
                  <a:pt x="231" y="1131"/>
                  <a:pt x="236" y="1144"/>
                </a:cubicBezTo>
                <a:cubicBezTo>
                  <a:pt x="237" y="1146"/>
                  <a:pt x="238" y="1148"/>
                  <a:pt x="238" y="1151"/>
                </a:cubicBezTo>
                <a:cubicBezTo>
                  <a:pt x="238" y="1153"/>
                  <a:pt x="239" y="1155"/>
                  <a:pt x="239" y="1157"/>
                </a:cubicBezTo>
                <a:cubicBezTo>
                  <a:pt x="239" y="1158"/>
                  <a:pt x="239" y="1160"/>
                  <a:pt x="239" y="1162"/>
                </a:cubicBezTo>
                <a:cubicBezTo>
                  <a:pt x="239" y="1162"/>
                  <a:pt x="240" y="1163"/>
                  <a:pt x="240" y="1163"/>
                </a:cubicBezTo>
                <a:cubicBezTo>
                  <a:pt x="242" y="1164"/>
                  <a:pt x="244" y="1165"/>
                  <a:pt x="246" y="1164"/>
                </a:cubicBezTo>
                <a:cubicBezTo>
                  <a:pt x="251" y="1163"/>
                  <a:pt x="256" y="1160"/>
                  <a:pt x="261" y="1158"/>
                </a:cubicBezTo>
                <a:cubicBezTo>
                  <a:pt x="261" y="1158"/>
                  <a:pt x="262" y="1158"/>
                  <a:pt x="262" y="1158"/>
                </a:cubicBezTo>
                <a:cubicBezTo>
                  <a:pt x="268" y="1169"/>
                  <a:pt x="278" y="1175"/>
                  <a:pt x="287" y="1183"/>
                </a:cubicBezTo>
                <a:cubicBezTo>
                  <a:pt x="288" y="1184"/>
                  <a:pt x="289" y="1185"/>
                  <a:pt x="290" y="1186"/>
                </a:cubicBezTo>
                <a:cubicBezTo>
                  <a:pt x="290" y="1186"/>
                  <a:pt x="290" y="1186"/>
                  <a:pt x="290" y="1186"/>
                </a:cubicBezTo>
                <a:cubicBezTo>
                  <a:pt x="291" y="1188"/>
                  <a:pt x="293" y="1189"/>
                  <a:pt x="293" y="1191"/>
                </a:cubicBezTo>
                <a:cubicBezTo>
                  <a:pt x="294" y="1192"/>
                  <a:pt x="294" y="1192"/>
                  <a:pt x="294" y="1193"/>
                </a:cubicBezTo>
                <a:cubicBezTo>
                  <a:pt x="295" y="1194"/>
                  <a:pt x="296" y="1196"/>
                  <a:pt x="297" y="1195"/>
                </a:cubicBezTo>
                <a:cubicBezTo>
                  <a:pt x="300" y="1193"/>
                  <a:pt x="303" y="1191"/>
                  <a:pt x="304" y="1187"/>
                </a:cubicBezTo>
                <a:cubicBezTo>
                  <a:pt x="305" y="1182"/>
                  <a:pt x="310" y="1177"/>
                  <a:pt x="319" y="1177"/>
                </a:cubicBezTo>
                <a:cubicBezTo>
                  <a:pt x="321" y="1177"/>
                  <a:pt x="323" y="1176"/>
                  <a:pt x="324" y="1174"/>
                </a:cubicBezTo>
                <a:cubicBezTo>
                  <a:pt x="327" y="1168"/>
                  <a:pt x="329" y="1160"/>
                  <a:pt x="332" y="1154"/>
                </a:cubicBezTo>
                <a:cubicBezTo>
                  <a:pt x="333" y="1143"/>
                  <a:pt x="333" y="1143"/>
                  <a:pt x="333" y="1143"/>
                </a:cubicBezTo>
                <a:cubicBezTo>
                  <a:pt x="333" y="1141"/>
                  <a:pt x="335" y="1138"/>
                  <a:pt x="337" y="1136"/>
                </a:cubicBezTo>
                <a:cubicBezTo>
                  <a:pt x="343" y="1128"/>
                  <a:pt x="349" y="1119"/>
                  <a:pt x="358" y="1115"/>
                </a:cubicBezTo>
                <a:cubicBezTo>
                  <a:pt x="364" y="1116"/>
                  <a:pt x="371" y="1116"/>
                  <a:pt x="377" y="1116"/>
                </a:cubicBezTo>
                <a:cubicBezTo>
                  <a:pt x="377" y="1116"/>
                  <a:pt x="377" y="1116"/>
                  <a:pt x="377" y="1116"/>
                </a:cubicBezTo>
                <a:cubicBezTo>
                  <a:pt x="379" y="1116"/>
                  <a:pt x="380" y="1121"/>
                  <a:pt x="379" y="1124"/>
                </a:cubicBezTo>
                <a:cubicBezTo>
                  <a:pt x="379" y="1124"/>
                  <a:pt x="379" y="1124"/>
                  <a:pt x="379" y="1125"/>
                </a:cubicBezTo>
                <a:cubicBezTo>
                  <a:pt x="379" y="1127"/>
                  <a:pt x="378" y="1131"/>
                  <a:pt x="379" y="1134"/>
                </a:cubicBezTo>
                <a:cubicBezTo>
                  <a:pt x="380" y="1138"/>
                  <a:pt x="381" y="1142"/>
                  <a:pt x="383" y="1145"/>
                </a:cubicBezTo>
                <a:cubicBezTo>
                  <a:pt x="384" y="1145"/>
                  <a:pt x="384" y="1146"/>
                  <a:pt x="385" y="1146"/>
                </a:cubicBezTo>
                <a:cubicBezTo>
                  <a:pt x="386" y="1147"/>
                  <a:pt x="389" y="1146"/>
                  <a:pt x="391" y="1148"/>
                </a:cubicBezTo>
                <a:cubicBezTo>
                  <a:pt x="391" y="1148"/>
                  <a:pt x="391" y="1148"/>
                  <a:pt x="391" y="1148"/>
                </a:cubicBezTo>
                <a:cubicBezTo>
                  <a:pt x="390" y="1151"/>
                  <a:pt x="390" y="1155"/>
                  <a:pt x="391" y="1158"/>
                </a:cubicBezTo>
                <a:cubicBezTo>
                  <a:pt x="391" y="1158"/>
                  <a:pt x="392" y="1159"/>
                  <a:pt x="392" y="1159"/>
                </a:cubicBezTo>
                <a:cubicBezTo>
                  <a:pt x="393" y="1161"/>
                  <a:pt x="395" y="1161"/>
                  <a:pt x="397" y="1160"/>
                </a:cubicBezTo>
                <a:cubicBezTo>
                  <a:pt x="397" y="1160"/>
                  <a:pt x="399" y="1158"/>
                  <a:pt x="400" y="1158"/>
                </a:cubicBezTo>
                <a:cubicBezTo>
                  <a:pt x="400" y="1158"/>
                  <a:pt x="401" y="1158"/>
                  <a:pt x="401" y="1158"/>
                </a:cubicBezTo>
                <a:cubicBezTo>
                  <a:pt x="401" y="1158"/>
                  <a:pt x="402" y="1158"/>
                  <a:pt x="403" y="1159"/>
                </a:cubicBezTo>
                <a:cubicBezTo>
                  <a:pt x="404" y="1159"/>
                  <a:pt x="406" y="1161"/>
                  <a:pt x="407" y="1160"/>
                </a:cubicBezTo>
                <a:cubicBezTo>
                  <a:pt x="413" y="1160"/>
                  <a:pt x="418" y="1161"/>
                  <a:pt x="424" y="1162"/>
                </a:cubicBezTo>
                <a:cubicBezTo>
                  <a:pt x="421" y="1155"/>
                  <a:pt x="416" y="1149"/>
                  <a:pt x="413" y="1143"/>
                </a:cubicBezTo>
                <a:cubicBezTo>
                  <a:pt x="415" y="1141"/>
                  <a:pt x="416" y="1138"/>
                  <a:pt x="418" y="1137"/>
                </a:cubicBezTo>
                <a:cubicBezTo>
                  <a:pt x="421" y="1136"/>
                  <a:pt x="425" y="1132"/>
                  <a:pt x="425" y="1129"/>
                </a:cubicBezTo>
                <a:cubicBezTo>
                  <a:pt x="426" y="1123"/>
                  <a:pt x="428" y="1119"/>
                  <a:pt x="432" y="1116"/>
                </a:cubicBezTo>
                <a:cubicBezTo>
                  <a:pt x="436" y="1116"/>
                  <a:pt x="441" y="1114"/>
                  <a:pt x="444" y="1112"/>
                </a:cubicBezTo>
                <a:cubicBezTo>
                  <a:pt x="445" y="1111"/>
                  <a:pt x="446" y="1110"/>
                  <a:pt x="447" y="1111"/>
                </a:cubicBezTo>
                <a:cubicBezTo>
                  <a:pt x="448" y="1111"/>
                  <a:pt x="448" y="1111"/>
                  <a:pt x="448" y="1112"/>
                </a:cubicBezTo>
                <a:cubicBezTo>
                  <a:pt x="449" y="1118"/>
                  <a:pt x="449" y="1125"/>
                  <a:pt x="448" y="1131"/>
                </a:cubicBezTo>
                <a:cubicBezTo>
                  <a:pt x="447" y="1132"/>
                  <a:pt x="447" y="1133"/>
                  <a:pt x="447" y="1134"/>
                </a:cubicBezTo>
                <a:cubicBezTo>
                  <a:pt x="447" y="1134"/>
                  <a:pt x="447" y="1135"/>
                  <a:pt x="447" y="1136"/>
                </a:cubicBezTo>
                <a:cubicBezTo>
                  <a:pt x="447" y="1136"/>
                  <a:pt x="447" y="1137"/>
                  <a:pt x="447" y="1137"/>
                </a:cubicBezTo>
                <a:cubicBezTo>
                  <a:pt x="448" y="1138"/>
                  <a:pt x="448" y="1138"/>
                  <a:pt x="449" y="1138"/>
                </a:cubicBezTo>
                <a:cubicBezTo>
                  <a:pt x="460" y="1138"/>
                  <a:pt x="460" y="1138"/>
                  <a:pt x="460" y="1138"/>
                </a:cubicBezTo>
                <a:cubicBezTo>
                  <a:pt x="464" y="1139"/>
                  <a:pt x="467" y="1139"/>
                  <a:pt x="470" y="1142"/>
                </a:cubicBezTo>
                <a:cubicBezTo>
                  <a:pt x="470" y="1142"/>
                  <a:pt x="470" y="1142"/>
                  <a:pt x="471" y="1143"/>
                </a:cubicBezTo>
                <a:cubicBezTo>
                  <a:pt x="472" y="1146"/>
                  <a:pt x="472" y="1150"/>
                  <a:pt x="472" y="1154"/>
                </a:cubicBezTo>
                <a:cubicBezTo>
                  <a:pt x="472" y="1155"/>
                  <a:pt x="472" y="1155"/>
                  <a:pt x="472" y="1156"/>
                </a:cubicBezTo>
                <a:cubicBezTo>
                  <a:pt x="472" y="1157"/>
                  <a:pt x="474" y="1159"/>
                  <a:pt x="475" y="1158"/>
                </a:cubicBezTo>
                <a:cubicBezTo>
                  <a:pt x="477" y="1157"/>
                  <a:pt x="479" y="1155"/>
                  <a:pt x="482" y="1154"/>
                </a:cubicBezTo>
                <a:cubicBezTo>
                  <a:pt x="482" y="1154"/>
                  <a:pt x="482" y="1154"/>
                  <a:pt x="483" y="1154"/>
                </a:cubicBezTo>
                <a:cubicBezTo>
                  <a:pt x="488" y="1173"/>
                  <a:pt x="488" y="1173"/>
                  <a:pt x="488" y="1173"/>
                </a:cubicBezTo>
                <a:cubicBezTo>
                  <a:pt x="488" y="1173"/>
                  <a:pt x="488" y="1174"/>
                  <a:pt x="488" y="1174"/>
                </a:cubicBezTo>
                <a:cubicBezTo>
                  <a:pt x="487" y="1175"/>
                  <a:pt x="486" y="1177"/>
                  <a:pt x="486" y="1178"/>
                </a:cubicBezTo>
                <a:cubicBezTo>
                  <a:pt x="486" y="1179"/>
                  <a:pt x="486" y="1179"/>
                  <a:pt x="486" y="1180"/>
                </a:cubicBezTo>
                <a:cubicBezTo>
                  <a:pt x="488" y="1188"/>
                  <a:pt x="489" y="1196"/>
                  <a:pt x="491" y="1204"/>
                </a:cubicBezTo>
                <a:cubicBezTo>
                  <a:pt x="491" y="1204"/>
                  <a:pt x="491" y="1204"/>
                  <a:pt x="490" y="1204"/>
                </a:cubicBezTo>
                <a:cubicBezTo>
                  <a:pt x="488" y="1205"/>
                  <a:pt x="485" y="1207"/>
                  <a:pt x="485" y="1208"/>
                </a:cubicBezTo>
                <a:cubicBezTo>
                  <a:pt x="485" y="1209"/>
                  <a:pt x="485" y="1210"/>
                  <a:pt x="485" y="1211"/>
                </a:cubicBezTo>
                <a:cubicBezTo>
                  <a:pt x="485" y="1214"/>
                  <a:pt x="485" y="1216"/>
                  <a:pt x="485" y="1219"/>
                </a:cubicBezTo>
                <a:cubicBezTo>
                  <a:pt x="485" y="1219"/>
                  <a:pt x="485" y="1220"/>
                  <a:pt x="484" y="1220"/>
                </a:cubicBezTo>
                <a:cubicBezTo>
                  <a:pt x="485" y="1220"/>
                  <a:pt x="486" y="1221"/>
                  <a:pt x="487" y="1221"/>
                </a:cubicBezTo>
                <a:cubicBezTo>
                  <a:pt x="488" y="1221"/>
                  <a:pt x="488" y="1221"/>
                  <a:pt x="489" y="1221"/>
                </a:cubicBezTo>
                <a:cubicBezTo>
                  <a:pt x="489" y="1222"/>
                  <a:pt x="490" y="1223"/>
                  <a:pt x="491" y="1223"/>
                </a:cubicBezTo>
                <a:cubicBezTo>
                  <a:pt x="491" y="1224"/>
                  <a:pt x="492" y="1225"/>
                  <a:pt x="494" y="1225"/>
                </a:cubicBezTo>
                <a:cubicBezTo>
                  <a:pt x="501" y="1226"/>
                  <a:pt x="507" y="1225"/>
                  <a:pt x="514" y="1223"/>
                </a:cubicBezTo>
                <a:cubicBezTo>
                  <a:pt x="514" y="1223"/>
                  <a:pt x="515" y="1223"/>
                  <a:pt x="515" y="1223"/>
                </a:cubicBezTo>
                <a:cubicBezTo>
                  <a:pt x="515" y="1224"/>
                  <a:pt x="516" y="1224"/>
                  <a:pt x="516" y="1225"/>
                </a:cubicBezTo>
                <a:cubicBezTo>
                  <a:pt x="516" y="1230"/>
                  <a:pt x="516" y="1236"/>
                  <a:pt x="514" y="1239"/>
                </a:cubicBezTo>
                <a:cubicBezTo>
                  <a:pt x="514" y="1239"/>
                  <a:pt x="514" y="1239"/>
                  <a:pt x="514" y="1239"/>
                </a:cubicBezTo>
                <a:cubicBezTo>
                  <a:pt x="514" y="1239"/>
                  <a:pt x="514" y="1239"/>
                  <a:pt x="514" y="1239"/>
                </a:cubicBezTo>
                <a:cubicBezTo>
                  <a:pt x="490" y="1255"/>
                  <a:pt x="469" y="1273"/>
                  <a:pt x="437" y="1282"/>
                </a:cubicBezTo>
                <a:cubicBezTo>
                  <a:pt x="434" y="1288"/>
                  <a:pt x="429" y="1294"/>
                  <a:pt x="423" y="1298"/>
                </a:cubicBezTo>
                <a:cubicBezTo>
                  <a:pt x="408" y="1290"/>
                  <a:pt x="408" y="1290"/>
                  <a:pt x="408" y="1290"/>
                </a:cubicBezTo>
                <a:cubicBezTo>
                  <a:pt x="391" y="1296"/>
                  <a:pt x="391" y="1296"/>
                  <a:pt x="391" y="1296"/>
                </a:cubicBezTo>
                <a:cubicBezTo>
                  <a:pt x="380" y="1301"/>
                  <a:pt x="369" y="1307"/>
                  <a:pt x="358" y="1314"/>
                </a:cubicBezTo>
                <a:cubicBezTo>
                  <a:pt x="355" y="1325"/>
                  <a:pt x="350" y="1334"/>
                  <a:pt x="347" y="1344"/>
                </a:cubicBezTo>
                <a:cubicBezTo>
                  <a:pt x="344" y="1351"/>
                  <a:pt x="340" y="1358"/>
                  <a:pt x="332" y="1357"/>
                </a:cubicBezTo>
                <a:cubicBezTo>
                  <a:pt x="325" y="1362"/>
                  <a:pt x="313" y="1362"/>
                  <a:pt x="306" y="1358"/>
                </a:cubicBezTo>
                <a:cubicBezTo>
                  <a:pt x="300" y="1359"/>
                  <a:pt x="294" y="1361"/>
                  <a:pt x="287" y="1360"/>
                </a:cubicBezTo>
                <a:cubicBezTo>
                  <a:pt x="280" y="1359"/>
                  <a:pt x="273" y="1356"/>
                  <a:pt x="267" y="1353"/>
                </a:cubicBezTo>
                <a:cubicBezTo>
                  <a:pt x="263" y="1356"/>
                  <a:pt x="261" y="1361"/>
                  <a:pt x="259" y="1366"/>
                </a:cubicBezTo>
                <a:cubicBezTo>
                  <a:pt x="252" y="1369"/>
                  <a:pt x="245" y="1374"/>
                  <a:pt x="239" y="1378"/>
                </a:cubicBezTo>
                <a:cubicBezTo>
                  <a:pt x="237" y="1378"/>
                  <a:pt x="236" y="1379"/>
                  <a:pt x="235" y="1380"/>
                </a:cubicBezTo>
                <a:cubicBezTo>
                  <a:pt x="234" y="1381"/>
                  <a:pt x="233" y="1383"/>
                  <a:pt x="233" y="1384"/>
                </a:cubicBezTo>
                <a:cubicBezTo>
                  <a:pt x="233" y="1384"/>
                  <a:pt x="233" y="1385"/>
                  <a:pt x="233" y="1386"/>
                </a:cubicBezTo>
                <a:cubicBezTo>
                  <a:pt x="234" y="1388"/>
                  <a:pt x="235" y="1390"/>
                  <a:pt x="235" y="1392"/>
                </a:cubicBezTo>
                <a:cubicBezTo>
                  <a:pt x="236" y="1393"/>
                  <a:pt x="236" y="1395"/>
                  <a:pt x="237" y="1396"/>
                </a:cubicBezTo>
                <a:cubicBezTo>
                  <a:pt x="237" y="1398"/>
                  <a:pt x="238" y="1399"/>
                  <a:pt x="239" y="1401"/>
                </a:cubicBezTo>
                <a:cubicBezTo>
                  <a:pt x="238" y="1401"/>
                  <a:pt x="238" y="1402"/>
                  <a:pt x="238" y="1402"/>
                </a:cubicBezTo>
                <a:cubicBezTo>
                  <a:pt x="237" y="1405"/>
                  <a:pt x="238" y="1408"/>
                  <a:pt x="236" y="1410"/>
                </a:cubicBezTo>
                <a:cubicBezTo>
                  <a:pt x="235" y="1411"/>
                  <a:pt x="235" y="1413"/>
                  <a:pt x="235" y="1415"/>
                </a:cubicBezTo>
                <a:cubicBezTo>
                  <a:pt x="235" y="1416"/>
                  <a:pt x="236" y="1417"/>
                  <a:pt x="236" y="1418"/>
                </a:cubicBezTo>
                <a:cubicBezTo>
                  <a:pt x="236" y="1418"/>
                  <a:pt x="236" y="1419"/>
                  <a:pt x="236" y="1419"/>
                </a:cubicBezTo>
                <a:cubicBezTo>
                  <a:pt x="232" y="1422"/>
                  <a:pt x="229" y="1425"/>
                  <a:pt x="225" y="1427"/>
                </a:cubicBezTo>
                <a:cubicBezTo>
                  <a:pt x="221" y="1424"/>
                  <a:pt x="216" y="1423"/>
                  <a:pt x="212" y="1421"/>
                </a:cubicBezTo>
                <a:cubicBezTo>
                  <a:pt x="207" y="1421"/>
                  <a:pt x="203" y="1420"/>
                  <a:pt x="200" y="1419"/>
                </a:cubicBezTo>
                <a:cubicBezTo>
                  <a:pt x="198" y="1419"/>
                  <a:pt x="197" y="1420"/>
                  <a:pt x="197" y="1421"/>
                </a:cubicBezTo>
                <a:cubicBezTo>
                  <a:pt x="197" y="1421"/>
                  <a:pt x="197" y="1421"/>
                  <a:pt x="197" y="1421"/>
                </a:cubicBezTo>
                <a:cubicBezTo>
                  <a:pt x="197" y="1421"/>
                  <a:pt x="197" y="1421"/>
                  <a:pt x="197" y="1421"/>
                </a:cubicBezTo>
                <a:cubicBezTo>
                  <a:pt x="195" y="1429"/>
                  <a:pt x="193" y="1438"/>
                  <a:pt x="192" y="1447"/>
                </a:cubicBezTo>
                <a:cubicBezTo>
                  <a:pt x="195" y="1450"/>
                  <a:pt x="199" y="1452"/>
                  <a:pt x="202" y="1454"/>
                </a:cubicBezTo>
                <a:cubicBezTo>
                  <a:pt x="202" y="1454"/>
                  <a:pt x="202" y="1454"/>
                  <a:pt x="202" y="1454"/>
                </a:cubicBezTo>
                <a:cubicBezTo>
                  <a:pt x="202" y="1455"/>
                  <a:pt x="202" y="1455"/>
                  <a:pt x="202" y="1455"/>
                </a:cubicBezTo>
                <a:cubicBezTo>
                  <a:pt x="202" y="1462"/>
                  <a:pt x="199" y="1466"/>
                  <a:pt x="196" y="1471"/>
                </a:cubicBezTo>
                <a:cubicBezTo>
                  <a:pt x="194" y="1475"/>
                  <a:pt x="191" y="1480"/>
                  <a:pt x="192" y="1485"/>
                </a:cubicBezTo>
                <a:cubicBezTo>
                  <a:pt x="192" y="1486"/>
                  <a:pt x="192" y="1487"/>
                  <a:pt x="192" y="1487"/>
                </a:cubicBezTo>
                <a:cubicBezTo>
                  <a:pt x="192" y="1488"/>
                  <a:pt x="193" y="1490"/>
                  <a:pt x="193" y="1491"/>
                </a:cubicBezTo>
                <a:cubicBezTo>
                  <a:pt x="194" y="1494"/>
                  <a:pt x="196" y="1496"/>
                  <a:pt x="197" y="1498"/>
                </a:cubicBezTo>
                <a:cubicBezTo>
                  <a:pt x="199" y="1509"/>
                  <a:pt x="199" y="1509"/>
                  <a:pt x="199" y="1509"/>
                </a:cubicBezTo>
                <a:cubicBezTo>
                  <a:pt x="200" y="1512"/>
                  <a:pt x="200" y="1512"/>
                  <a:pt x="200" y="1512"/>
                </a:cubicBezTo>
                <a:cubicBezTo>
                  <a:pt x="200" y="1513"/>
                  <a:pt x="199" y="1514"/>
                  <a:pt x="199" y="1514"/>
                </a:cubicBezTo>
                <a:cubicBezTo>
                  <a:pt x="197" y="1520"/>
                  <a:pt x="195" y="1526"/>
                  <a:pt x="193" y="1531"/>
                </a:cubicBezTo>
                <a:cubicBezTo>
                  <a:pt x="192" y="1534"/>
                  <a:pt x="191" y="1536"/>
                  <a:pt x="189" y="1538"/>
                </a:cubicBezTo>
                <a:cubicBezTo>
                  <a:pt x="187" y="1543"/>
                  <a:pt x="183" y="1547"/>
                  <a:pt x="180" y="1550"/>
                </a:cubicBezTo>
                <a:cubicBezTo>
                  <a:pt x="186" y="1556"/>
                  <a:pt x="192" y="1562"/>
                  <a:pt x="198" y="1566"/>
                </a:cubicBezTo>
                <a:cubicBezTo>
                  <a:pt x="198" y="1566"/>
                  <a:pt x="198" y="1566"/>
                  <a:pt x="198" y="1566"/>
                </a:cubicBezTo>
                <a:cubicBezTo>
                  <a:pt x="199" y="1567"/>
                  <a:pt x="200" y="1567"/>
                  <a:pt x="202" y="1568"/>
                </a:cubicBezTo>
                <a:cubicBezTo>
                  <a:pt x="203" y="1569"/>
                  <a:pt x="208" y="1568"/>
                  <a:pt x="209" y="1568"/>
                </a:cubicBezTo>
                <a:cubicBezTo>
                  <a:pt x="210" y="1569"/>
                  <a:pt x="211" y="1569"/>
                  <a:pt x="211" y="1570"/>
                </a:cubicBezTo>
                <a:cubicBezTo>
                  <a:pt x="213" y="1571"/>
                  <a:pt x="215" y="1573"/>
                  <a:pt x="216" y="1575"/>
                </a:cubicBezTo>
                <a:cubicBezTo>
                  <a:pt x="217" y="1576"/>
                  <a:pt x="217" y="1576"/>
                  <a:pt x="218" y="1577"/>
                </a:cubicBezTo>
                <a:cubicBezTo>
                  <a:pt x="218" y="1578"/>
                  <a:pt x="220" y="1578"/>
                  <a:pt x="221" y="1578"/>
                </a:cubicBezTo>
                <a:cubicBezTo>
                  <a:pt x="227" y="1578"/>
                  <a:pt x="232" y="1575"/>
                  <a:pt x="238" y="1575"/>
                </a:cubicBezTo>
                <a:cubicBezTo>
                  <a:pt x="248" y="1575"/>
                  <a:pt x="259" y="1576"/>
                  <a:pt x="268" y="1578"/>
                </a:cubicBezTo>
                <a:cubicBezTo>
                  <a:pt x="268" y="1578"/>
                  <a:pt x="268" y="1578"/>
                  <a:pt x="268" y="1578"/>
                </a:cubicBezTo>
                <a:cubicBezTo>
                  <a:pt x="268" y="1578"/>
                  <a:pt x="268" y="1578"/>
                  <a:pt x="268" y="1578"/>
                </a:cubicBezTo>
                <a:cubicBezTo>
                  <a:pt x="267" y="1586"/>
                  <a:pt x="263" y="1591"/>
                  <a:pt x="258" y="1594"/>
                </a:cubicBezTo>
                <a:cubicBezTo>
                  <a:pt x="257" y="1595"/>
                  <a:pt x="255" y="1596"/>
                  <a:pt x="255" y="1598"/>
                </a:cubicBezTo>
                <a:cubicBezTo>
                  <a:pt x="255" y="1598"/>
                  <a:pt x="254" y="1599"/>
                  <a:pt x="254" y="1599"/>
                </a:cubicBezTo>
                <a:cubicBezTo>
                  <a:pt x="250" y="1602"/>
                  <a:pt x="250" y="1609"/>
                  <a:pt x="251" y="1615"/>
                </a:cubicBezTo>
                <a:cubicBezTo>
                  <a:pt x="249" y="1621"/>
                  <a:pt x="245" y="1626"/>
                  <a:pt x="245" y="1634"/>
                </a:cubicBezTo>
                <a:cubicBezTo>
                  <a:pt x="245" y="1634"/>
                  <a:pt x="243" y="1632"/>
                  <a:pt x="241" y="1632"/>
                </a:cubicBezTo>
                <a:cubicBezTo>
                  <a:pt x="238" y="1631"/>
                  <a:pt x="235" y="1630"/>
                  <a:pt x="230" y="1630"/>
                </a:cubicBezTo>
                <a:cubicBezTo>
                  <a:pt x="229" y="1630"/>
                  <a:pt x="225" y="1628"/>
                  <a:pt x="225" y="1631"/>
                </a:cubicBezTo>
                <a:cubicBezTo>
                  <a:pt x="225" y="1633"/>
                  <a:pt x="225" y="1634"/>
                  <a:pt x="225" y="1636"/>
                </a:cubicBezTo>
                <a:cubicBezTo>
                  <a:pt x="225" y="1636"/>
                  <a:pt x="226" y="1637"/>
                  <a:pt x="226" y="1638"/>
                </a:cubicBezTo>
                <a:cubicBezTo>
                  <a:pt x="226" y="1638"/>
                  <a:pt x="226" y="1639"/>
                  <a:pt x="226" y="1640"/>
                </a:cubicBezTo>
                <a:cubicBezTo>
                  <a:pt x="226" y="1641"/>
                  <a:pt x="224" y="1642"/>
                  <a:pt x="222" y="1643"/>
                </a:cubicBezTo>
                <a:cubicBezTo>
                  <a:pt x="207" y="1645"/>
                  <a:pt x="207" y="1645"/>
                  <a:pt x="207" y="1645"/>
                </a:cubicBezTo>
                <a:cubicBezTo>
                  <a:pt x="207" y="1648"/>
                  <a:pt x="209" y="1649"/>
                  <a:pt x="209" y="1650"/>
                </a:cubicBezTo>
                <a:cubicBezTo>
                  <a:pt x="209" y="1650"/>
                  <a:pt x="209" y="1650"/>
                  <a:pt x="209" y="1650"/>
                </a:cubicBezTo>
                <a:cubicBezTo>
                  <a:pt x="209" y="1650"/>
                  <a:pt x="209" y="1650"/>
                  <a:pt x="209" y="1650"/>
                </a:cubicBezTo>
                <a:cubicBezTo>
                  <a:pt x="208" y="1656"/>
                  <a:pt x="208" y="1662"/>
                  <a:pt x="208" y="1668"/>
                </a:cubicBezTo>
                <a:cubicBezTo>
                  <a:pt x="208" y="1671"/>
                  <a:pt x="208" y="1673"/>
                  <a:pt x="208" y="1676"/>
                </a:cubicBezTo>
                <a:cubicBezTo>
                  <a:pt x="208" y="1677"/>
                  <a:pt x="208" y="1678"/>
                  <a:pt x="207" y="1679"/>
                </a:cubicBezTo>
                <a:cubicBezTo>
                  <a:pt x="207" y="1680"/>
                  <a:pt x="207" y="1681"/>
                  <a:pt x="206" y="1681"/>
                </a:cubicBezTo>
                <a:cubicBezTo>
                  <a:pt x="190" y="1677"/>
                  <a:pt x="190" y="1677"/>
                  <a:pt x="190" y="1677"/>
                </a:cubicBezTo>
                <a:cubicBezTo>
                  <a:pt x="188" y="1677"/>
                  <a:pt x="185" y="1677"/>
                  <a:pt x="183" y="1678"/>
                </a:cubicBezTo>
                <a:cubicBezTo>
                  <a:pt x="182" y="1679"/>
                  <a:pt x="181" y="1679"/>
                  <a:pt x="180" y="1680"/>
                </a:cubicBezTo>
                <a:cubicBezTo>
                  <a:pt x="175" y="1683"/>
                  <a:pt x="170" y="1686"/>
                  <a:pt x="166" y="1689"/>
                </a:cubicBezTo>
                <a:cubicBezTo>
                  <a:pt x="166" y="1691"/>
                  <a:pt x="166" y="1693"/>
                  <a:pt x="165" y="1695"/>
                </a:cubicBezTo>
                <a:cubicBezTo>
                  <a:pt x="165" y="1698"/>
                  <a:pt x="165" y="1701"/>
                  <a:pt x="165" y="1704"/>
                </a:cubicBezTo>
                <a:cubicBezTo>
                  <a:pt x="165" y="1705"/>
                  <a:pt x="166" y="1706"/>
                  <a:pt x="166" y="1708"/>
                </a:cubicBezTo>
                <a:cubicBezTo>
                  <a:pt x="168" y="1712"/>
                  <a:pt x="173" y="1715"/>
                  <a:pt x="176" y="1718"/>
                </a:cubicBezTo>
                <a:cubicBezTo>
                  <a:pt x="176" y="1718"/>
                  <a:pt x="176" y="1718"/>
                  <a:pt x="176" y="1718"/>
                </a:cubicBezTo>
                <a:cubicBezTo>
                  <a:pt x="176" y="1718"/>
                  <a:pt x="176" y="1719"/>
                  <a:pt x="176" y="1719"/>
                </a:cubicBezTo>
                <a:cubicBezTo>
                  <a:pt x="175" y="1725"/>
                  <a:pt x="174" y="1732"/>
                  <a:pt x="174" y="1738"/>
                </a:cubicBezTo>
                <a:cubicBezTo>
                  <a:pt x="174" y="1740"/>
                  <a:pt x="174" y="1742"/>
                  <a:pt x="174" y="1743"/>
                </a:cubicBezTo>
                <a:cubicBezTo>
                  <a:pt x="174" y="1744"/>
                  <a:pt x="174" y="1744"/>
                  <a:pt x="174" y="1745"/>
                </a:cubicBezTo>
                <a:cubicBezTo>
                  <a:pt x="174" y="1746"/>
                  <a:pt x="175" y="1748"/>
                  <a:pt x="177" y="1748"/>
                </a:cubicBezTo>
                <a:cubicBezTo>
                  <a:pt x="178" y="1749"/>
                  <a:pt x="179" y="1748"/>
                  <a:pt x="181" y="1747"/>
                </a:cubicBezTo>
                <a:cubicBezTo>
                  <a:pt x="181" y="1747"/>
                  <a:pt x="181" y="1747"/>
                  <a:pt x="181" y="1748"/>
                </a:cubicBezTo>
                <a:cubicBezTo>
                  <a:pt x="182" y="1748"/>
                  <a:pt x="182" y="1748"/>
                  <a:pt x="182" y="1748"/>
                </a:cubicBezTo>
                <a:cubicBezTo>
                  <a:pt x="182" y="1749"/>
                  <a:pt x="182" y="1750"/>
                  <a:pt x="182" y="1751"/>
                </a:cubicBezTo>
                <a:cubicBezTo>
                  <a:pt x="182" y="1753"/>
                  <a:pt x="184" y="1752"/>
                  <a:pt x="185" y="1753"/>
                </a:cubicBezTo>
                <a:cubicBezTo>
                  <a:pt x="187" y="1754"/>
                  <a:pt x="190" y="1756"/>
                  <a:pt x="191" y="1759"/>
                </a:cubicBezTo>
                <a:cubicBezTo>
                  <a:pt x="192" y="1760"/>
                  <a:pt x="190" y="1763"/>
                  <a:pt x="191" y="1765"/>
                </a:cubicBezTo>
                <a:cubicBezTo>
                  <a:pt x="191" y="1765"/>
                  <a:pt x="192" y="1766"/>
                  <a:pt x="193" y="1767"/>
                </a:cubicBezTo>
                <a:cubicBezTo>
                  <a:pt x="196" y="1765"/>
                  <a:pt x="200" y="1768"/>
                  <a:pt x="204" y="1768"/>
                </a:cubicBezTo>
                <a:cubicBezTo>
                  <a:pt x="205" y="1768"/>
                  <a:pt x="206" y="1770"/>
                  <a:pt x="208" y="1771"/>
                </a:cubicBezTo>
                <a:cubicBezTo>
                  <a:pt x="210" y="1773"/>
                  <a:pt x="211" y="1770"/>
                  <a:pt x="212" y="1770"/>
                </a:cubicBezTo>
                <a:cubicBezTo>
                  <a:pt x="214" y="1772"/>
                  <a:pt x="216" y="1773"/>
                  <a:pt x="218" y="1772"/>
                </a:cubicBezTo>
                <a:cubicBezTo>
                  <a:pt x="218" y="1773"/>
                  <a:pt x="218" y="1773"/>
                  <a:pt x="218" y="1773"/>
                </a:cubicBezTo>
                <a:cubicBezTo>
                  <a:pt x="218" y="1773"/>
                  <a:pt x="218" y="1773"/>
                  <a:pt x="218" y="1774"/>
                </a:cubicBezTo>
                <a:cubicBezTo>
                  <a:pt x="219" y="1774"/>
                  <a:pt x="219" y="1775"/>
                  <a:pt x="219" y="1776"/>
                </a:cubicBezTo>
                <a:cubicBezTo>
                  <a:pt x="220" y="1778"/>
                  <a:pt x="224" y="1776"/>
                  <a:pt x="226" y="1777"/>
                </a:cubicBezTo>
                <a:cubicBezTo>
                  <a:pt x="229" y="1777"/>
                  <a:pt x="230" y="1780"/>
                  <a:pt x="233" y="1781"/>
                </a:cubicBezTo>
                <a:cubicBezTo>
                  <a:pt x="234" y="1783"/>
                  <a:pt x="237" y="1784"/>
                  <a:pt x="240" y="1785"/>
                </a:cubicBezTo>
                <a:cubicBezTo>
                  <a:pt x="243" y="1785"/>
                  <a:pt x="247" y="1782"/>
                  <a:pt x="248" y="1783"/>
                </a:cubicBezTo>
                <a:cubicBezTo>
                  <a:pt x="251" y="1790"/>
                  <a:pt x="253" y="1798"/>
                  <a:pt x="253" y="1806"/>
                </a:cubicBezTo>
                <a:cubicBezTo>
                  <a:pt x="254" y="1811"/>
                  <a:pt x="253" y="1816"/>
                  <a:pt x="253" y="1820"/>
                </a:cubicBezTo>
                <a:cubicBezTo>
                  <a:pt x="252" y="1822"/>
                  <a:pt x="252" y="1823"/>
                  <a:pt x="252" y="1824"/>
                </a:cubicBezTo>
                <a:cubicBezTo>
                  <a:pt x="256" y="1825"/>
                  <a:pt x="259" y="1827"/>
                  <a:pt x="261" y="1831"/>
                </a:cubicBezTo>
                <a:cubicBezTo>
                  <a:pt x="261" y="1832"/>
                  <a:pt x="262" y="1833"/>
                  <a:pt x="262" y="1835"/>
                </a:cubicBezTo>
                <a:cubicBezTo>
                  <a:pt x="262" y="1846"/>
                  <a:pt x="262" y="1846"/>
                  <a:pt x="262" y="1846"/>
                </a:cubicBezTo>
                <a:cubicBezTo>
                  <a:pt x="262" y="1847"/>
                  <a:pt x="262" y="1847"/>
                  <a:pt x="262" y="1847"/>
                </a:cubicBezTo>
                <a:cubicBezTo>
                  <a:pt x="264" y="1853"/>
                  <a:pt x="268" y="1858"/>
                  <a:pt x="272" y="1864"/>
                </a:cubicBezTo>
                <a:cubicBezTo>
                  <a:pt x="258" y="1869"/>
                  <a:pt x="258" y="1869"/>
                  <a:pt x="258" y="1869"/>
                </a:cubicBezTo>
                <a:cubicBezTo>
                  <a:pt x="252" y="1877"/>
                  <a:pt x="246" y="1884"/>
                  <a:pt x="240" y="1890"/>
                </a:cubicBezTo>
                <a:cubicBezTo>
                  <a:pt x="240" y="1891"/>
                  <a:pt x="240" y="1891"/>
                  <a:pt x="240" y="1891"/>
                </a:cubicBezTo>
                <a:cubicBezTo>
                  <a:pt x="240" y="1892"/>
                  <a:pt x="240" y="1892"/>
                  <a:pt x="240" y="1892"/>
                </a:cubicBezTo>
                <a:cubicBezTo>
                  <a:pt x="244" y="1901"/>
                  <a:pt x="244" y="1901"/>
                  <a:pt x="244" y="1901"/>
                </a:cubicBezTo>
                <a:cubicBezTo>
                  <a:pt x="244" y="1902"/>
                  <a:pt x="243" y="1903"/>
                  <a:pt x="243" y="1903"/>
                </a:cubicBezTo>
                <a:cubicBezTo>
                  <a:pt x="239" y="1907"/>
                  <a:pt x="235" y="1911"/>
                  <a:pt x="232" y="1916"/>
                </a:cubicBezTo>
                <a:cubicBezTo>
                  <a:pt x="250" y="1930"/>
                  <a:pt x="250" y="1930"/>
                  <a:pt x="250" y="1930"/>
                </a:cubicBezTo>
                <a:cubicBezTo>
                  <a:pt x="251" y="1930"/>
                  <a:pt x="251" y="1930"/>
                  <a:pt x="251" y="1930"/>
                </a:cubicBezTo>
                <a:cubicBezTo>
                  <a:pt x="251" y="1930"/>
                  <a:pt x="251" y="1930"/>
                  <a:pt x="251" y="1930"/>
                </a:cubicBezTo>
                <a:cubicBezTo>
                  <a:pt x="252" y="1928"/>
                  <a:pt x="253" y="1924"/>
                  <a:pt x="255" y="1923"/>
                </a:cubicBezTo>
                <a:cubicBezTo>
                  <a:pt x="266" y="1916"/>
                  <a:pt x="281" y="1914"/>
                  <a:pt x="296" y="1913"/>
                </a:cubicBezTo>
                <a:cubicBezTo>
                  <a:pt x="315" y="1912"/>
                  <a:pt x="331" y="1907"/>
                  <a:pt x="343" y="1898"/>
                </a:cubicBezTo>
                <a:cubicBezTo>
                  <a:pt x="356" y="1895"/>
                  <a:pt x="370" y="1894"/>
                  <a:pt x="382" y="1889"/>
                </a:cubicBezTo>
                <a:cubicBezTo>
                  <a:pt x="390" y="1886"/>
                  <a:pt x="401" y="1886"/>
                  <a:pt x="407" y="1880"/>
                </a:cubicBezTo>
                <a:cubicBezTo>
                  <a:pt x="412" y="1875"/>
                  <a:pt x="417" y="1869"/>
                  <a:pt x="420" y="1862"/>
                </a:cubicBezTo>
                <a:cubicBezTo>
                  <a:pt x="422" y="1848"/>
                  <a:pt x="430" y="1840"/>
                  <a:pt x="443" y="1837"/>
                </a:cubicBezTo>
                <a:cubicBezTo>
                  <a:pt x="445" y="1837"/>
                  <a:pt x="448" y="1838"/>
                  <a:pt x="451" y="1839"/>
                </a:cubicBezTo>
                <a:cubicBezTo>
                  <a:pt x="457" y="1842"/>
                  <a:pt x="463" y="1846"/>
                  <a:pt x="469" y="1850"/>
                </a:cubicBezTo>
                <a:cubicBezTo>
                  <a:pt x="470" y="1851"/>
                  <a:pt x="471" y="1851"/>
                  <a:pt x="472" y="1852"/>
                </a:cubicBezTo>
                <a:cubicBezTo>
                  <a:pt x="472" y="1852"/>
                  <a:pt x="475" y="1852"/>
                  <a:pt x="475" y="1850"/>
                </a:cubicBezTo>
                <a:cubicBezTo>
                  <a:pt x="472" y="1844"/>
                  <a:pt x="472" y="1833"/>
                  <a:pt x="473" y="1825"/>
                </a:cubicBezTo>
                <a:cubicBezTo>
                  <a:pt x="470" y="1815"/>
                  <a:pt x="466" y="1807"/>
                  <a:pt x="463" y="1798"/>
                </a:cubicBezTo>
                <a:cubicBezTo>
                  <a:pt x="457" y="1795"/>
                  <a:pt x="451" y="1791"/>
                  <a:pt x="446" y="1787"/>
                </a:cubicBezTo>
                <a:cubicBezTo>
                  <a:pt x="445" y="1782"/>
                  <a:pt x="444" y="1777"/>
                  <a:pt x="443" y="1772"/>
                </a:cubicBezTo>
                <a:cubicBezTo>
                  <a:pt x="449" y="1772"/>
                  <a:pt x="455" y="1773"/>
                  <a:pt x="460" y="1772"/>
                </a:cubicBezTo>
                <a:cubicBezTo>
                  <a:pt x="472" y="1762"/>
                  <a:pt x="472" y="1762"/>
                  <a:pt x="472" y="1762"/>
                </a:cubicBezTo>
                <a:cubicBezTo>
                  <a:pt x="477" y="1753"/>
                  <a:pt x="487" y="1744"/>
                  <a:pt x="495" y="1737"/>
                </a:cubicBezTo>
                <a:cubicBezTo>
                  <a:pt x="497" y="1736"/>
                  <a:pt x="499" y="1731"/>
                  <a:pt x="499" y="1730"/>
                </a:cubicBezTo>
                <a:cubicBezTo>
                  <a:pt x="503" y="1720"/>
                  <a:pt x="498" y="1711"/>
                  <a:pt x="491" y="1708"/>
                </a:cubicBezTo>
                <a:cubicBezTo>
                  <a:pt x="488" y="1698"/>
                  <a:pt x="483" y="1689"/>
                  <a:pt x="478" y="1681"/>
                </a:cubicBezTo>
                <a:cubicBezTo>
                  <a:pt x="475" y="1676"/>
                  <a:pt x="471" y="1672"/>
                  <a:pt x="468" y="1668"/>
                </a:cubicBezTo>
                <a:cubicBezTo>
                  <a:pt x="467" y="1656"/>
                  <a:pt x="467" y="1643"/>
                  <a:pt x="472" y="1634"/>
                </a:cubicBezTo>
                <a:cubicBezTo>
                  <a:pt x="467" y="1621"/>
                  <a:pt x="470" y="1604"/>
                  <a:pt x="476" y="1596"/>
                </a:cubicBezTo>
                <a:cubicBezTo>
                  <a:pt x="481" y="1580"/>
                  <a:pt x="487" y="1566"/>
                  <a:pt x="491" y="1550"/>
                </a:cubicBezTo>
                <a:cubicBezTo>
                  <a:pt x="489" y="1536"/>
                  <a:pt x="482" y="1527"/>
                  <a:pt x="474" y="1520"/>
                </a:cubicBezTo>
                <a:cubicBezTo>
                  <a:pt x="473" y="1519"/>
                  <a:pt x="474" y="1518"/>
                  <a:pt x="474" y="1517"/>
                </a:cubicBezTo>
                <a:cubicBezTo>
                  <a:pt x="474" y="1517"/>
                  <a:pt x="474" y="1517"/>
                  <a:pt x="474" y="1517"/>
                </a:cubicBezTo>
                <a:cubicBezTo>
                  <a:pt x="493" y="1512"/>
                  <a:pt x="493" y="1512"/>
                  <a:pt x="493" y="1512"/>
                </a:cubicBezTo>
                <a:cubicBezTo>
                  <a:pt x="496" y="1512"/>
                  <a:pt x="497" y="1517"/>
                  <a:pt x="500" y="1519"/>
                </a:cubicBezTo>
                <a:cubicBezTo>
                  <a:pt x="506" y="1512"/>
                  <a:pt x="514" y="1506"/>
                  <a:pt x="522" y="1502"/>
                </a:cubicBezTo>
                <a:cubicBezTo>
                  <a:pt x="525" y="1500"/>
                  <a:pt x="529" y="1500"/>
                  <a:pt x="531" y="1502"/>
                </a:cubicBezTo>
                <a:cubicBezTo>
                  <a:pt x="532" y="1502"/>
                  <a:pt x="532" y="1502"/>
                  <a:pt x="533" y="1502"/>
                </a:cubicBezTo>
                <a:cubicBezTo>
                  <a:pt x="533" y="1503"/>
                  <a:pt x="534" y="1503"/>
                  <a:pt x="534" y="1504"/>
                </a:cubicBezTo>
                <a:cubicBezTo>
                  <a:pt x="536" y="1505"/>
                  <a:pt x="542" y="1504"/>
                  <a:pt x="544" y="1504"/>
                </a:cubicBezTo>
                <a:cubicBezTo>
                  <a:pt x="546" y="1517"/>
                  <a:pt x="546" y="1517"/>
                  <a:pt x="546" y="1517"/>
                </a:cubicBezTo>
                <a:cubicBezTo>
                  <a:pt x="546" y="1518"/>
                  <a:pt x="550" y="1518"/>
                  <a:pt x="551" y="1517"/>
                </a:cubicBezTo>
                <a:cubicBezTo>
                  <a:pt x="553" y="1517"/>
                  <a:pt x="558" y="1514"/>
                  <a:pt x="560" y="1513"/>
                </a:cubicBezTo>
                <a:cubicBezTo>
                  <a:pt x="564" y="1510"/>
                  <a:pt x="567" y="1505"/>
                  <a:pt x="569" y="1498"/>
                </a:cubicBezTo>
                <a:cubicBezTo>
                  <a:pt x="572" y="1487"/>
                  <a:pt x="576" y="1477"/>
                  <a:pt x="581" y="1467"/>
                </a:cubicBezTo>
                <a:cubicBezTo>
                  <a:pt x="591" y="1447"/>
                  <a:pt x="602" y="1427"/>
                  <a:pt x="608" y="1404"/>
                </a:cubicBezTo>
                <a:cubicBezTo>
                  <a:pt x="609" y="1401"/>
                  <a:pt x="614" y="1400"/>
                  <a:pt x="615" y="1398"/>
                </a:cubicBezTo>
                <a:cubicBezTo>
                  <a:pt x="616" y="1397"/>
                  <a:pt x="614" y="1391"/>
                  <a:pt x="615" y="1391"/>
                </a:cubicBezTo>
                <a:cubicBezTo>
                  <a:pt x="622" y="1386"/>
                  <a:pt x="628" y="1382"/>
                  <a:pt x="632" y="1377"/>
                </a:cubicBezTo>
                <a:cubicBezTo>
                  <a:pt x="648" y="1369"/>
                  <a:pt x="661" y="1361"/>
                  <a:pt x="677" y="1356"/>
                </a:cubicBezTo>
                <a:cubicBezTo>
                  <a:pt x="681" y="1355"/>
                  <a:pt x="687" y="1355"/>
                  <a:pt x="692" y="1354"/>
                </a:cubicBezTo>
                <a:cubicBezTo>
                  <a:pt x="696" y="1359"/>
                  <a:pt x="702" y="1363"/>
                  <a:pt x="707" y="1368"/>
                </a:cubicBezTo>
                <a:cubicBezTo>
                  <a:pt x="718" y="1366"/>
                  <a:pt x="718" y="1366"/>
                  <a:pt x="718" y="1366"/>
                </a:cubicBezTo>
                <a:cubicBezTo>
                  <a:pt x="724" y="1346"/>
                  <a:pt x="724" y="1346"/>
                  <a:pt x="724" y="1346"/>
                </a:cubicBezTo>
                <a:cubicBezTo>
                  <a:pt x="726" y="1346"/>
                  <a:pt x="729" y="1346"/>
                  <a:pt x="731" y="1345"/>
                </a:cubicBezTo>
                <a:cubicBezTo>
                  <a:pt x="732" y="1347"/>
                  <a:pt x="734" y="1349"/>
                  <a:pt x="735" y="1349"/>
                </a:cubicBezTo>
                <a:cubicBezTo>
                  <a:pt x="758" y="1348"/>
                  <a:pt x="758" y="1348"/>
                  <a:pt x="758" y="1348"/>
                </a:cubicBezTo>
                <a:cubicBezTo>
                  <a:pt x="756" y="1355"/>
                  <a:pt x="754" y="1362"/>
                  <a:pt x="754" y="1371"/>
                </a:cubicBezTo>
                <a:cubicBezTo>
                  <a:pt x="752" y="1376"/>
                  <a:pt x="750" y="1381"/>
                  <a:pt x="749" y="1388"/>
                </a:cubicBezTo>
                <a:cubicBezTo>
                  <a:pt x="748" y="1405"/>
                  <a:pt x="758" y="1413"/>
                  <a:pt x="766" y="1423"/>
                </a:cubicBezTo>
                <a:cubicBezTo>
                  <a:pt x="770" y="1428"/>
                  <a:pt x="774" y="1434"/>
                  <a:pt x="778" y="1437"/>
                </a:cubicBezTo>
                <a:cubicBezTo>
                  <a:pt x="789" y="1441"/>
                  <a:pt x="797" y="1448"/>
                  <a:pt x="796" y="1463"/>
                </a:cubicBezTo>
                <a:cubicBezTo>
                  <a:pt x="795" y="1472"/>
                  <a:pt x="795" y="1482"/>
                  <a:pt x="795" y="1489"/>
                </a:cubicBezTo>
                <a:cubicBezTo>
                  <a:pt x="792" y="1495"/>
                  <a:pt x="790" y="1500"/>
                  <a:pt x="790" y="1507"/>
                </a:cubicBezTo>
                <a:cubicBezTo>
                  <a:pt x="793" y="1508"/>
                  <a:pt x="798" y="1508"/>
                  <a:pt x="802" y="1509"/>
                </a:cubicBezTo>
                <a:cubicBezTo>
                  <a:pt x="802" y="1509"/>
                  <a:pt x="802" y="1509"/>
                  <a:pt x="802" y="1509"/>
                </a:cubicBezTo>
                <a:cubicBezTo>
                  <a:pt x="805" y="1511"/>
                  <a:pt x="805" y="1511"/>
                  <a:pt x="805" y="1511"/>
                </a:cubicBezTo>
                <a:cubicBezTo>
                  <a:pt x="822" y="1525"/>
                  <a:pt x="822" y="1525"/>
                  <a:pt x="822" y="1525"/>
                </a:cubicBezTo>
                <a:cubicBezTo>
                  <a:pt x="829" y="1529"/>
                  <a:pt x="835" y="1536"/>
                  <a:pt x="840" y="1543"/>
                </a:cubicBezTo>
                <a:cubicBezTo>
                  <a:pt x="840" y="1544"/>
                  <a:pt x="841" y="1544"/>
                  <a:pt x="842" y="1545"/>
                </a:cubicBezTo>
                <a:cubicBezTo>
                  <a:pt x="843" y="1547"/>
                  <a:pt x="845" y="1548"/>
                  <a:pt x="847" y="1550"/>
                </a:cubicBezTo>
                <a:cubicBezTo>
                  <a:pt x="847" y="1550"/>
                  <a:pt x="847" y="1550"/>
                  <a:pt x="848" y="1550"/>
                </a:cubicBezTo>
                <a:cubicBezTo>
                  <a:pt x="850" y="1552"/>
                  <a:pt x="852" y="1553"/>
                  <a:pt x="854" y="1554"/>
                </a:cubicBezTo>
                <a:cubicBezTo>
                  <a:pt x="855" y="1554"/>
                  <a:pt x="855" y="1554"/>
                  <a:pt x="856" y="1554"/>
                </a:cubicBezTo>
                <a:cubicBezTo>
                  <a:pt x="860" y="1556"/>
                  <a:pt x="866" y="1556"/>
                  <a:pt x="872" y="1556"/>
                </a:cubicBezTo>
                <a:cubicBezTo>
                  <a:pt x="871" y="1558"/>
                  <a:pt x="868" y="1560"/>
                  <a:pt x="871" y="1562"/>
                </a:cubicBezTo>
                <a:cubicBezTo>
                  <a:pt x="873" y="1564"/>
                  <a:pt x="877" y="1566"/>
                  <a:pt x="879" y="1565"/>
                </a:cubicBezTo>
                <a:cubicBezTo>
                  <a:pt x="892" y="1554"/>
                  <a:pt x="892" y="1554"/>
                  <a:pt x="892" y="1554"/>
                </a:cubicBezTo>
                <a:cubicBezTo>
                  <a:pt x="899" y="1552"/>
                  <a:pt x="907" y="1551"/>
                  <a:pt x="915" y="1552"/>
                </a:cubicBezTo>
                <a:cubicBezTo>
                  <a:pt x="958" y="1533"/>
                  <a:pt x="958" y="1533"/>
                  <a:pt x="958" y="1533"/>
                </a:cubicBezTo>
                <a:cubicBezTo>
                  <a:pt x="968" y="1530"/>
                  <a:pt x="979" y="1527"/>
                  <a:pt x="985" y="1520"/>
                </a:cubicBezTo>
                <a:cubicBezTo>
                  <a:pt x="986" y="1519"/>
                  <a:pt x="987" y="1518"/>
                  <a:pt x="988" y="1517"/>
                </a:cubicBezTo>
                <a:cubicBezTo>
                  <a:pt x="986" y="1517"/>
                  <a:pt x="985" y="1516"/>
                  <a:pt x="984" y="1516"/>
                </a:cubicBezTo>
                <a:cubicBezTo>
                  <a:pt x="985" y="1512"/>
                  <a:pt x="987" y="1509"/>
                  <a:pt x="987" y="1505"/>
                </a:cubicBezTo>
                <a:cubicBezTo>
                  <a:pt x="988" y="1497"/>
                  <a:pt x="986" y="1490"/>
                  <a:pt x="981" y="1486"/>
                </a:cubicBezTo>
                <a:cubicBezTo>
                  <a:pt x="967" y="1479"/>
                  <a:pt x="950" y="1476"/>
                  <a:pt x="938" y="1467"/>
                </a:cubicBezTo>
                <a:cubicBezTo>
                  <a:pt x="932" y="1463"/>
                  <a:pt x="929" y="1456"/>
                  <a:pt x="927" y="1448"/>
                </a:cubicBezTo>
                <a:cubicBezTo>
                  <a:pt x="927" y="1411"/>
                  <a:pt x="927" y="1411"/>
                  <a:pt x="927" y="1411"/>
                </a:cubicBezTo>
                <a:cubicBezTo>
                  <a:pt x="929" y="1406"/>
                  <a:pt x="929" y="1399"/>
                  <a:pt x="930" y="1393"/>
                </a:cubicBezTo>
                <a:cubicBezTo>
                  <a:pt x="930" y="1393"/>
                  <a:pt x="931" y="1393"/>
                  <a:pt x="931" y="1394"/>
                </a:cubicBezTo>
                <a:cubicBezTo>
                  <a:pt x="941" y="1396"/>
                  <a:pt x="948" y="1391"/>
                  <a:pt x="954" y="1388"/>
                </a:cubicBezTo>
                <a:cubicBezTo>
                  <a:pt x="956" y="1386"/>
                  <a:pt x="959" y="1384"/>
                  <a:pt x="960" y="1381"/>
                </a:cubicBezTo>
                <a:cubicBezTo>
                  <a:pt x="966" y="1364"/>
                  <a:pt x="975" y="1349"/>
                  <a:pt x="989" y="1339"/>
                </a:cubicBezTo>
                <a:cubicBezTo>
                  <a:pt x="991" y="1338"/>
                  <a:pt x="994" y="1337"/>
                  <a:pt x="997" y="1336"/>
                </a:cubicBezTo>
                <a:cubicBezTo>
                  <a:pt x="996" y="1327"/>
                  <a:pt x="998" y="1319"/>
                  <a:pt x="995" y="1313"/>
                </a:cubicBezTo>
                <a:cubicBezTo>
                  <a:pt x="997" y="1309"/>
                  <a:pt x="1001" y="1305"/>
                  <a:pt x="1006" y="1305"/>
                </a:cubicBezTo>
                <a:cubicBezTo>
                  <a:pt x="1008" y="1305"/>
                  <a:pt x="1013" y="1302"/>
                  <a:pt x="1013" y="1299"/>
                </a:cubicBezTo>
                <a:cubicBezTo>
                  <a:pt x="1014" y="1291"/>
                  <a:pt x="1012" y="1285"/>
                  <a:pt x="1011" y="1277"/>
                </a:cubicBezTo>
                <a:cubicBezTo>
                  <a:pt x="1011" y="1276"/>
                  <a:pt x="1011" y="1273"/>
                  <a:pt x="1009" y="1272"/>
                </a:cubicBezTo>
                <a:cubicBezTo>
                  <a:pt x="996" y="1268"/>
                  <a:pt x="991" y="1256"/>
                  <a:pt x="989" y="1242"/>
                </a:cubicBezTo>
                <a:cubicBezTo>
                  <a:pt x="985" y="1228"/>
                  <a:pt x="990" y="1214"/>
                  <a:pt x="999" y="1208"/>
                </a:cubicBezTo>
                <a:cubicBezTo>
                  <a:pt x="1005" y="1203"/>
                  <a:pt x="1013" y="1200"/>
                  <a:pt x="1020" y="1196"/>
                </a:cubicBezTo>
                <a:cubicBezTo>
                  <a:pt x="1032" y="1192"/>
                  <a:pt x="1032" y="1192"/>
                  <a:pt x="1032" y="1192"/>
                </a:cubicBezTo>
                <a:cubicBezTo>
                  <a:pt x="1038" y="1190"/>
                  <a:pt x="1038" y="1190"/>
                  <a:pt x="1038" y="1190"/>
                </a:cubicBezTo>
                <a:cubicBezTo>
                  <a:pt x="1041" y="1187"/>
                  <a:pt x="1045" y="1187"/>
                  <a:pt x="1051" y="1185"/>
                </a:cubicBezTo>
                <a:cubicBezTo>
                  <a:pt x="1053" y="1184"/>
                  <a:pt x="1055" y="1189"/>
                  <a:pt x="1059" y="1188"/>
                </a:cubicBezTo>
                <a:cubicBezTo>
                  <a:pt x="1059" y="1187"/>
                  <a:pt x="1058" y="1184"/>
                  <a:pt x="1060" y="1185"/>
                </a:cubicBezTo>
                <a:cubicBezTo>
                  <a:pt x="1062" y="1185"/>
                  <a:pt x="1064" y="1188"/>
                  <a:pt x="1066" y="1187"/>
                </a:cubicBezTo>
                <a:cubicBezTo>
                  <a:pt x="1069" y="1187"/>
                  <a:pt x="1071" y="1185"/>
                  <a:pt x="1074" y="1186"/>
                </a:cubicBezTo>
                <a:cubicBezTo>
                  <a:pt x="1100" y="1192"/>
                  <a:pt x="1123" y="1202"/>
                  <a:pt x="1149" y="1211"/>
                </a:cubicBezTo>
                <a:cubicBezTo>
                  <a:pt x="1149" y="1211"/>
                  <a:pt x="1153" y="1216"/>
                  <a:pt x="1154" y="1216"/>
                </a:cubicBezTo>
                <a:cubicBezTo>
                  <a:pt x="1163" y="1219"/>
                  <a:pt x="1173" y="1219"/>
                  <a:pt x="1183" y="1221"/>
                </a:cubicBezTo>
                <a:cubicBezTo>
                  <a:pt x="1191" y="1223"/>
                  <a:pt x="1196" y="1220"/>
                  <a:pt x="1199" y="1218"/>
                </a:cubicBezTo>
                <a:cubicBezTo>
                  <a:pt x="1212" y="1219"/>
                  <a:pt x="1221" y="1222"/>
                  <a:pt x="1227" y="1228"/>
                </a:cubicBezTo>
                <a:cubicBezTo>
                  <a:pt x="1223" y="1235"/>
                  <a:pt x="1223" y="1235"/>
                  <a:pt x="1223" y="1235"/>
                </a:cubicBezTo>
                <a:cubicBezTo>
                  <a:pt x="1227" y="1240"/>
                  <a:pt x="1233" y="1240"/>
                  <a:pt x="1238" y="1242"/>
                </a:cubicBezTo>
                <a:cubicBezTo>
                  <a:pt x="1240" y="1248"/>
                  <a:pt x="1245" y="1252"/>
                  <a:pt x="1248" y="1257"/>
                </a:cubicBezTo>
                <a:cubicBezTo>
                  <a:pt x="1248" y="1257"/>
                  <a:pt x="1248" y="1257"/>
                  <a:pt x="1248" y="1257"/>
                </a:cubicBezTo>
                <a:cubicBezTo>
                  <a:pt x="1248" y="1256"/>
                  <a:pt x="1249" y="1255"/>
                  <a:pt x="1250" y="1256"/>
                </a:cubicBezTo>
                <a:cubicBezTo>
                  <a:pt x="1254" y="1257"/>
                  <a:pt x="1260" y="1259"/>
                  <a:pt x="1265" y="1256"/>
                </a:cubicBezTo>
                <a:cubicBezTo>
                  <a:pt x="1269" y="1251"/>
                  <a:pt x="1270" y="1244"/>
                  <a:pt x="1274" y="1239"/>
                </a:cubicBezTo>
                <a:cubicBezTo>
                  <a:pt x="1275" y="1240"/>
                  <a:pt x="1277" y="1220"/>
                  <a:pt x="1280" y="1211"/>
                </a:cubicBezTo>
                <a:cubicBezTo>
                  <a:pt x="1293" y="1186"/>
                  <a:pt x="1307" y="1160"/>
                  <a:pt x="1318" y="1130"/>
                </a:cubicBezTo>
                <a:cubicBezTo>
                  <a:pt x="1323" y="1129"/>
                  <a:pt x="1330" y="1127"/>
                  <a:pt x="1332" y="1121"/>
                </a:cubicBezTo>
                <a:cubicBezTo>
                  <a:pt x="1319" y="1111"/>
                  <a:pt x="1319" y="1111"/>
                  <a:pt x="1319" y="1111"/>
                </a:cubicBezTo>
                <a:cubicBezTo>
                  <a:pt x="1319" y="1102"/>
                  <a:pt x="1320" y="1095"/>
                  <a:pt x="1319" y="1087"/>
                </a:cubicBezTo>
                <a:cubicBezTo>
                  <a:pt x="1317" y="1065"/>
                  <a:pt x="1316" y="1041"/>
                  <a:pt x="1316" y="1015"/>
                </a:cubicBezTo>
                <a:cubicBezTo>
                  <a:pt x="1316" y="1009"/>
                  <a:pt x="1316" y="1002"/>
                  <a:pt x="1317" y="996"/>
                </a:cubicBezTo>
                <a:cubicBezTo>
                  <a:pt x="1334" y="994"/>
                  <a:pt x="1334" y="994"/>
                  <a:pt x="1334" y="994"/>
                </a:cubicBezTo>
                <a:cubicBezTo>
                  <a:pt x="1353" y="993"/>
                  <a:pt x="1372" y="995"/>
                  <a:pt x="1393" y="995"/>
                </a:cubicBezTo>
                <a:cubicBezTo>
                  <a:pt x="1398" y="998"/>
                  <a:pt x="1403" y="999"/>
                  <a:pt x="1409" y="999"/>
                </a:cubicBezTo>
                <a:cubicBezTo>
                  <a:pt x="1420" y="989"/>
                  <a:pt x="1420" y="989"/>
                  <a:pt x="1420" y="989"/>
                </a:cubicBezTo>
                <a:cubicBezTo>
                  <a:pt x="1422" y="976"/>
                  <a:pt x="1428" y="965"/>
                  <a:pt x="1434" y="954"/>
                </a:cubicBezTo>
                <a:cubicBezTo>
                  <a:pt x="1439" y="945"/>
                  <a:pt x="1446" y="938"/>
                  <a:pt x="1453" y="930"/>
                </a:cubicBezTo>
                <a:cubicBezTo>
                  <a:pt x="1454" y="931"/>
                  <a:pt x="1456" y="933"/>
                  <a:pt x="1457" y="934"/>
                </a:cubicBezTo>
                <a:cubicBezTo>
                  <a:pt x="1480" y="948"/>
                  <a:pt x="1506" y="957"/>
                  <a:pt x="1529" y="970"/>
                </a:cubicBezTo>
                <a:cubicBezTo>
                  <a:pt x="1537" y="975"/>
                  <a:pt x="1543" y="982"/>
                  <a:pt x="1550" y="988"/>
                </a:cubicBezTo>
                <a:cubicBezTo>
                  <a:pt x="1583" y="1048"/>
                  <a:pt x="1583" y="1048"/>
                  <a:pt x="1583" y="1048"/>
                </a:cubicBezTo>
                <a:cubicBezTo>
                  <a:pt x="1595" y="1056"/>
                  <a:pt x="1595" y="1056"/>
                  <a:pt x="1595" y="1056"/>
                </a:cubicBezTo>
                <a:cubicBezTo>
                  <a:pt x="1610" y="1055"/>
                  <a:pt x="1610" y="1055"/>
                  <a:pt x="1610" y="1055"/>
                </a:cubicBezTo>
                <a:cubicBezTo>
                  <a:pt x="1628" y="1054"/>
                  <a:pt x="1647" y="1055"/>
                  <a:pt x="1663" y="1057"/>
                </a:cubicBezTo>
                <a:cubicBezTo>
                  <a:pt x="1682" y="1064"/>
                  <a:pt x="1702" y="1069"/>
                  <a:pt x="1724" y="1071"/>
                </a:cubicBezTo>
                <a:cubicBezTo>
                  <a:pt x="1734" y="1071"/>
                  <a:pt x="1745" y="1071"/>
                  <a:pt x="1754" y="1069"/>
                </a:cubicBezTo>
                <a:cubicBezTo>
                  <a:pt x="1757" y="1067"/>
                  <a:pt x="1760" y="1064"/>
                  <a:pt x="1761" y="1059"/>
                </a:cubicBezTo>
                <a:cubicBezTo>
                  <a:pt x="1763" y="1050"/>
                  <a:pt x="1766" y="1042"/>
                  <a:pt x="1768" y="1032"/>
                </a:cubicBezTo>
                <a:cubicBezTo>
                  <a:pt x="1769" y="1026"/>
                  <a:pt x="1771" y="1020"/>
                  <a:pt x="1774" y="1015"/>
                </a:cubicBezTo>
                <a:cubicBezTo>
                  <a:pt x="1793" y="990"/>
                  <a:pt x="1810" y="961"/>
                  <a:pt x="1809" y="91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1" name="Freeform 537"/>
          <p:cNvSpPr>
            <a:spLocks/>
          </p:cNvSpPr>
          <p:nvPr/>
        </p:nvSpPr>
        <p:spPr bwMode="auto">
          <a:xfrm>
            <a:off x="4187825" y="7212013"/>
            <a:ext cx="376238" cy="446088"/>
          </a:xfrm>
          <a:custGeom>
            <a:avLst/>
            <a:gdLst/>
            <a:ahLst/>
            <a:cxnLst>
              <a:cxn ang="0">
                <a:pos x="1336" y="281"/>
              </a:cxn>
              <a:cxn ang="0">
                <a:pos x="1181" y="287"/>
              </a:cxn>
              <a:cxn ang="0">
                <a:pos x="1070" y="252"/>
              </a:cxn>
              <a:cxn ang="0">
                <a:pos x="1056" y="197"/>
              </a:cxn>
              <a:cxn ang="0">
                <a:pos x="1061" y="112"/>
              </a:cxn>
              <a:cxn ang="0">
                <a:pos x="1010" y="100"/>
              </a:cxn>
              <a:cxn ang="0">
                <a:pos x="999" y="10"/>
              </a:cxn>
              <a:cxn ang="0">
                <a:pos x="909" y="93"/>
              </a:cxn>
              <a:cxn ang="0">
                <a:pos x="747" y="310"/>
              </a:cxn>
              <a:cxn ang="0">
                <a:pos x="695" y="385"/>
              </a:cxn>
              <a:cxn ang="0">
                <a:pos x="607" y="505"/>
              </a:cxn>
              <a:cxn ang="0">
                <a:pos x="528" y="551"/>
              </a:cxn>
              <a:cxn ang="0">
                <a:pos x="398" y="613"/>
              </a:cxn>
              <a:cxn ang="0">
                <a:pos x="387" y="619"/>
              </a:cxn>
              <a:cxn ang="0">
                <a:pos x="375" y="626"/>
              </a:cxn>
              <a:cxn ang="0">
                <a:pos x="143" y="849"/>
              </a:cxn>
              <a:cxn ang="0">
                <a:pos x="45" y="886"/>
              </a:cxn>
              <a:cxn ang="0">
                <a:pos x="28" y="1033"/>
              </a:cxn>
              <a:cxn ang="0">
                <a:pos x="41" y="1130"/>
              </a:cxn>
              <a:cxn ang="0">
                <a:pos x="22" y="1173"/>
              </a:cxn>
              <a:cxn ang="0">
                <a:pos x="37" y="1217"/>
              </a:cxn>
              <a:cxn ang="0">
                <a:pos x="86" y="1258"/>
              </a:cxn>
              <a:cxn ang="0">
                <a:pos x="151" y="1285"/>
              </a:cxn>
              <a:cxn ang="0">
                <a:pos x="179" y="1307"/>
              </a:cxn>
              <a:cxn ang="0">
                <a:pos x="211" y="1331"/>
              </a:cxn>
              <a:cxn ang="0">
                <a:pos x="227" y="1377"/>
              </a:cxn>
              <a:cxn ang="0">
                <a:pos x="261" y="1413"/>
              </a:cxn>
              <a:cxn ang="0">
                <a:pos x="253" y="1451"/>
              </a:cxn>
              <a:cxn ang="0">
                <a:pos x="274" y="1452"/>
              </a:cxn>
              <a:cxn ang="0">
                <a:pos x="280" y="1493"/>
              </a:cxn>
              <a:cxn ang="0">
                <a:pos x="280" y="1548"/>
              </a:cxn>
              <a:cxn ang="0">
                <a:pos x="289" y="1604"/>
              </a:cxn>
              <a:cxn ang="0">
                <a:pos x="309" y="1652"/>
              </a:cxn>
              <a:cxn ang="0">
                <a:pos x="320" y="1668"/>
              </a:cxn>
              <a:cxn ang="0">
                <a:pos x="349" y="1625"/>
              </a:cxn>
              <a:cxn ang="0">
                <a:pos x="453" y="1523"/>
              </a:cxn>
              <a:cxn ang="0">
                <a:pos x="490" y="1470"/>
              </a:cxn>
              <a:cxn ang="0">
                <a:pos x="524" y="1466"/>
              </a:cxn>
              <a:cxn ang="0">
                <a:pos x="572" y="1367"/>
              </a:cxn>
              <a:cxn ang="0">
                <a:pos x="571" y="1307"/>
              </a:cxn>
              <a:cxn ang="0">
                <a:pos x="523" y="1226"/>
              </a:cxn>
              <a:cxn ang="0">
                <a:pos x="657" y="1245"/>
              </a:cxn>
              <a:cxn ang="0">
                <a:pos x="824" y="1223"/>
              </a:cxn>
              <a:cxn ang="0">
                <a:pos x="859" y="1188"/>
              </a:cxn>
              <a:cxn ang="0">
                <a:pos x="985" y="1232"/>
              </a:cxn>
              <a:cxn ang="0">
                <a:pos x="1045" y="1203"/>
              </a:cxn>
              <a:cxn ang="0">
                <a:pos x="1082" y="1132"/>
              </a:cxn>
              <a:cxn ang="0">
                <a:pos x="1035" y="1114"/>
              </a:cxn>
              <a:cxn ang="0">
                <a:pos x="1002" y="1082"/>
              </a:cxn>
              <a:cxn ang="0">
                <a:pos x="1046" y="998"/>
              </a:cxn>
              <a:cxn ang="0">
                <a:pos x="1087" y="927"/>
              </a:cxn>
              <a:cxn ang="0">
                <a:pos x="1149" y="891"/>
              </a:cxn>
              <a:cxn ang="0">
                <a:pos x="1154" y="857"/>
              </a:cxn>
              <a:cxn ang="0">
                <a:pos x="1153" y="819"/>
              </a:cxn>
              <a:cxn ang="0">
                <a:pos x="1179" y="788"/>
              </a:cxn>
              <a:cxn ang="0">
                <a:pos x="1266" y="714"/>
              </a:cxn>
              <a:cxn ang="0">
                <a:pos x="1218" y="606"/>
              </a:cxn>
              <a:cxn ang="0">
                <a:pos x="1199" y="538"/>
              </a:cxn>
              <a:cxn ang="0">
                <a:pos x="1363" y="422"/>
              </a:cxn>
            </a:cxnLst>
            <a:rect l="0" t="0" r="r" b="b"/>
            <a:pathLst>
              <a:path w="1406" h="1668">
                <a:moveTo>
                  <a:pt x="1401" y="386"/>
                </a:moveTo>
                <a:cubicBezTo>
                  <a:pt x="1399" y="379"/>
                  <a:pt x="1400" y="370"/>
                  <a:pt x="1399" y="360"/>
                </a:cubicBezTo>
                <a:cubicBezTo>
                  <a:pt x="1399" y="360"/>
                  <a:pt x="1399" y="360"/>
                  <a:pt x="1399" y="360"/>
                </a:cubicBezTo>
                <a:cubicBezTo>
                  <a:pt x="1393" y="347"/>
                  <a:pt x="1385" y="335"/>
                  <a:pt x="1379" y="320"/>
                </a:cubicBezTo>
                <a:cubicBezTo>
                  <a:pt x="1376" y="313"/>
                  <a:pt x="1373" y="306"/>
                  <a:pt x="1373" y="296"/>
                </a:cubicBezTo>
                <a:cubicBezTo>
                  <a:pt x="1367" y="297"/>
                  <a:pt x="1362" y="294"/>
                  <a:pt x="1359" y="290"/>
                </a:cubicBezTo>
                <a:cubicBezTo>
                  <a:pt x="1351" y="288"/>
                  <a:pt x="1343" y="284"/>
                  <a:pt x="1336" y="281"/>
                </a:cubicBezTo>
                <a:cubicBezTo>
                  <a:pt x="1321" y="284"/>
                  <a:pt x="1305" y="285"/>
                  <a:pt x="1290" y="283"/>
                </a:cubicBezTo>
                <a:cubicBezTo>
                  <a:pt x="1279" y="282"/>
                  <a:pt x="1269" y="283"/>
                  <a:pt x="1259" y="285"/>
                </a:cubicBezTo>
                <a:cubicBezTo>
                  <a:pt x="1259" y="285"/>
                  <a:pt x="1259" y="285"/>
                  <a:pt x="1259" y="285"/>
                </a:cubicBezTo>
                <a:cubicBezTo>
                  <a:pt x="1243" y="285"/>
                  <a:pt x="1243" y="285"/>
                  <a:pt x="1243" y="285"/>
                </a:cubicBezTo>
                <a:cubicBezTo>
                  <a:pt x="1238" y="285"/>
                  <a:pt x="1234" y="286"/>
                  <a:pt x="1229" y="288"/>
                </a:cubicBezTo>
                <a:cubicBezTo>
                  <a:pt x="1226" y="290"/>
                  <a:pt x="1220" y="292"/>
                  <a:pt x="1214" y="290"/>
                </a:cubicBezTo>
                <a:cubicBezTo>
                  <a:pt x="1205" y="287"/>
                  <a:pt x="1194" y="285"/>
                  <a:pt x="1181" y="287"/>
                </a:cubicBezTo>
                <a:cubicBezTo>
                  <a:pt x="1180" y="287"/>
                  <a:pt x="1177" y="283"/>
                  <a:pt x="1175" y="284"/>
                </a:cubicBezTo>
                <a:cubicBezTo>
                  <a:pt x="1164" y="288"/>
                  <a:pt x="1149" y="288"/>
                  <a:pt x="1138" y="288"/>
                </a:cubicBezTo>
                <a:cubicBezTo>
                  <a:pt x="1133" y="288"/>
                  <a:pt x="1132" y="284"/>
                  <a:pt x="1131" y="284"/>
                </a:cubicBezTo>
                <a:cubicBezTo>
                  <a:pt x="1122" y="277"/>
                  <a:pt x="1113" y="271"/>
                  <a:pt x="1103" y="267"/>
                </a:cubicBezTo>
                <a:cubicBezTo>
                  <a:pt x="1103" y="267"/>
                  <a:pt x="1103" y="267"/>
                  <a:pt x="1103" y="267"/>
                </a:cubicBezTo>
                <a:cubicBezTo>
                  <a:pt x="1102" y="266"/>
                  <a:pt x="1101" y="265"/>
                  <a:pt x="1099" y="265"/>
                </a:cubicBezTo>
                <a:cubicBezTo>
                  <a:pt x="1089" y="260"/>
                  <a:pt x="1078" y="258"/>
                  <a:pt x="1070" y="252"/>
                </a:cubicBezTo>
                <a:cubicBezTo>
                  <a:pt x="1068" y="256"/>
                  <a:pt x="1067" y="261"/>
                  <a:pt x="1065" y="264"/>
                </a:cubicBezTo>
                <a:cubicBezTo>
                  <a:pt x="1051" y="265"/>
                  <a:pt x="1051" y="265"/>
                  <a:pt x="1051" y="265"/>
                </a:cubicBezTo>
                <a:cubicBezTo>
                  <a:pt x="1050" y="257"/>
                  <a:pt x="1049" y="245"/>
                  <a:pt x="1052" y="238"/>
                </a:cubicBezTo>
                <a:cubicBezTo>
                  <a:pt x="1053" y="237"/>
                  <a:pt x="1050" y="238"/>
                  <a:pt x="1048" y="237"/>
                </a:cubicBezTo>
                <a:cubicBezTo>
                  <a:pt x="1042" y="234"/>
                  <a:pt x="1039" y="226"/>
                  <a:pt x="1035" y="220"/>
                </a:cubicBezTo>
                <a:cubicBezTo>
                  <a:pt x="1040" y="216"/>
                  <a:pt x="1048" y="212"/>
                  <a:pt x="1053" y="208"/>
                </a:cubicBezTo>
                <a:cubicBezTo>
                  <a:pt x="1055" y="207"/>
                  <a:pt x="1058" y="199"/>
                  <a:pt x="1056" y="197"/>
                </a:cubicBezTo>
                <a:cubicBezTo>
                  <a:pt x="1052" y="193"/>
                  <a:pt x="1045" y="188"/>
                  <a:pt x="1046" y="178"/>
                </a:cubicBezTo>
                <a:cubicBezTo>
                  <a:pt x="1044" y="173"/>
                  <a:pt x="1045" y="166"/>
                  <a:pt x="1048" y="162"/>
                </a:cubicBezTo>
                <a:cubicBezTo>
                  <a:pt x="1055" y="152"/>
                  <a:pt x="1064" y="143"/>
                  <a:pt x="1071" y="130"/>
                </a:cubicBezTo>
                <a:cubicBezTo>
                  <a:pt x="1071" y="128"/>
                  <a:pt x="1072" y="124"/>
                  <a:pt x="1071" y="119"/>
                </a:cubicBezTo>
                <a:cubicBezTo>
                  <a:pt x="1069" y="115"/>
                  <a:pt x="1065" y="114"/>
                  <a:pt x="1061" y="112"/>
                </a:cubicBezTo>
                <a:cubicBezTo>
                  <a:pt x="1061" y="112"/>
                  <a:pt x="1061" y="112"/>
                  <a:pt x="1061" y="111"/>
                </a:cubicBezTo>
                <a:cubicBezTo>
                  <a:pt x="1061" y="112"/>
                  <a:pt x="1061" y="112"/>
                  <a:pt x="1061" y="112"/>
                </a:cubicBezTo>
                <a:cubicBezTo>
                  <a:pt x="1060" y="112"/>
                  <a:pt x="1057" y="110"/>
                  <a:pt x="1057" y="110"/>
                </a:cubicBezTo>
                <a:cubicBezTo>
                  <a:pt x="1028" y="123"/>
                  <a:pt x="1028" y="123"/>
                  <a:pt x="1028" y="123"/>
                </a:cubicBezTo>
                <a:cubicBezTo>
                  <a:pt x="1027" y="124"/>
                  <a:pt x="1024" y="125"/>
                  <a:pt x="1025" y="127"/>
                </a:cubicBezTo>
                <a:cubicBezTo>
                  <a:pt x="1023" y="127"/>
                  <a:pt x="1022" y="128"/>
                  <a:pt x="1021" y="126"/>
                </a:cubicBezTo>
                <a:cubicBezTo>
                  <a:pt x="1017" y="120"/>
                  <a:pt x="1013" y="115"/>
                  <a:pt x="1012" y="105"/>
                </a:cubicBezTo>
                <a:cubicBezTo>
                  <a:pt x="1011" y="104"/>
                  <a:pt x="1015" y="102"/>
                  <a:pt x="1014" y="100"/>
                </a:cubicBezTo>
                <a:cubicBezTo>
                  <a:pt x="1010" y="100"/>
                  <a:pt x="1010" y="100"/>
                  <a:pt x="1010" y="100"/>
                </a:cubicBezTo>
                <a:cubicBezTo>
                  <a:pt x="1011" y="96"/>
                  <a:pt x="1012" y="93"/>
                  <a:pt x="1012" y="89"/>
                </a:cubicBezTo>
                <a:cubicBezTo>
                  <a:pt x="1012" y="86"/>
                  <a:pt x="1009" y="82"/>
                  <a:pt x="1009" y="79"/>
                </a:cubicBezTo>
                <a:cubicBezTo>
                  <a:pt x="1006" y="56"/>
                  <a:pt x="997" y="40"/>
                  <a:pt x="984" y="28"/>
                </a:cubicBezTo>
                <a:cubicBezTo>
                  <a:pt x="982" y="27"/>
                  <a:pt x="984" y="25"/>
                  <a:pt x="986" y="24"/>
                </a:cubicBezTo>
                <a:cubicBezTo>
                  <a:pt x="988" y="24"/>
                  <a:pt x="990" y="26"/>
                  <a:pt x="992" y="26"/>
                </a:cubicBezTo>
                <a:cubicBezTo>
                  <a:pt x="993" y="24"/>
                  <a:pt x="993" y="18"/>
                  <a:pt x="993" y="15"/>
                </a:cubicBezTo>
                <a:cubicBezTo>
                  <a:pt x="994" y="13"/>
                  <a:pt x="996" y="11"/>
                  <a:pt x="999" y="10"/>
                </a:cubicBezTo>
                <a:cubicBezTo>
                  <a:pt x="998" y="8"/>
                  <a:pt x="997" y="5"/>
                  <a:pt x="996" y="3"/>
                </a:cubicBezTo>
                <a:cubicBezTo>
                  <a:pt x="996" y="0"/>
                  <a:pt x="979" y="3"/>
                  <a:pt x="977" y="3"/>
                </a:cubicBezTo>
                <a:cubicBezTo>
                  <a:pt x="969" y="4"/>
                  <a:pt x="973" y="3"/>
                  <a:pt x="969" y="10"/>
                </a:cubicBezTo>
                <a:cubicBezTo>
                  <a:pt x="967" y="15"/>
                  <a:pt x="960" y="16"/>
                  <a:pt x="957" y="20"/>
                </a:cubicBezTo>
                <a:cubicBezTo>
                  <a:pt x="954" y="25"/>
                  <a:pt x="955" y="32"/>
                  <a:pt x="952" y="38"/>
                </a:cubicBezTo>
                <a:cubicBezTo>
                  <a:pt x="949" y="45"/>
                  <a:pt x="943" y="50"/>
                  <a:pt x="937" y="56"/>
                </a:cubicBezTo>
                <a:cubicBezTo>
                  <a:pt x="927" y="68"/>
                  <a:pt x="916" y="80"/>
                  <a:pt x="909" y="93"/>
                </a:cubicBezTo>
                <a:cubicBezTo>
                  <a:pt x="903" y="106"/>
                  <a:pt x="893" y="114"/>
                  <a:pt x="883" y="123"/>
                </a:cubicBezTo>
                <a:cubicBezTo>
                  <a:pt x="873" y="132"/>
                  <a:pt x="861" y="147"/>
                  <a:pt x="855" y="159"/>
                </a:cubicBezTo>
                <a:cubicBezTo>
                  <a:pt x="848" y="176"/>
                  <a:pt x="834" y="189"/>
                  <a:pt x="824" y="206"/>
                </a:cubicBezTo>
                <a:cubicBezTo>
                  <a:pt x="819" y="215"/>
                  <a:pt x="816" y="219"/>
                  <a:pt x="808" y="226"/>
                </a:cubicBezTo>
                <a:cubicBezTo>
                  <a:pt x="802" y="233"/>
                  <a:pt x="796" y="239"/>
                  <a:pt x="791" y="247"/>
                </a:cubicBezTo>
                <a:cubicBezTo>
                  <a:pt x="779" y="263"/>
                  <a:pt x="765" y="278"/>
                  <a:pt x="755" y="295"/>
                </a:cubicBezTo>
                <a:cubicBezTo>
                  <a:pt x="752" y="300"/>
                  <a:pt x="750" y="306"/>
                  <a:pt x="747" y="310"/>
                </a:cubicBezTo>
                <a:cubicBezTo>
                  <a:pt x="746" y="313"/>
                  <a:pt x="743" y="316"/>
                  <a:pt x="741" y="319"/>
                </a:cubicBezTo>
                <a:cubicBezTo>
                  <a:pt x="739" y="324"/>
                  <a:pt x="738" y="329"/>
                  <a:pt x="734" y="334"/>
                </a:cubicBezTo>
                <a:cubicBezTo>
                  <a:pt x="730" y="339"/>
                  <a:pt x="724" y="344"/>
                  <a:pt x="719" y="349"/>
                </a:cubicBezTo>
                <a:cubicBezTo>
                  <a:pt x="715" y="352"/>
                  <a:pt x="711" y="354"/>
                  <a:pt x="708" y="358"/>
                </a:cubicBezTo>
                <a:cubicBezTo>
                  <a:pt x="705" y="360"/>
                  <a:pt x="698" y="365"/>
                  <a:pt x="700" y="368"/>
                </a:cubicBezTo>
                <a:cubicBezTo>
                  <a:pt x="701" y="368"/>
                  <a:pt x="701" y="368"/>
                  <a:pt x="701" y="368"/>
                </a:cubicBezTo>
                <a:cubicBezTo>
                  <a:pt x="699" y="374"/>
                  <a:pt x="698" y="381"/>
                  <a:pt x="695" y="385"/>
                </a:cubicBezTo>
                <a:cubicBezTo>
                  <a:pt x="695" y="386"/>
                  <a:pt x="694" y="386"/>
                  <a:pt x="694" y="386"/>
                </a:cubicBezTo>
                <a:cubicBezTo>
                  <a:pt x="692" y="391"/>
                  <a:pt x="692" y="391"/>
                  <a:pt x="692" y="391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79" y="413"/>
                  <a:pt x="671" y="427"/>
                  <a:pt x="663" y="440"/>
                </a:cubicBezTo>
                <a:cubicBezTo>
                  <a:pt x="656" y="452"/>
                  <a:pt x="645" y="461"/>
                  <a:pt x="637" y="473"/>
                </a:cubicBezTo>
                <a:cubicBezTo>
                  <a:pt x="633" y="479"/>
                  <a:pt x="632" y="487"/>
                  <a:pt x="625" y="493"/>
                </a:cubicBezTo>
                <a:cubicBezTo>
                  <a:pt x="620" y="498"/>
                  <a:pt x="612" y="499"/>
                  <a:pt x="607" y="505"/>
                </a:cubicBezTo>
                <a:cubicBezTo>
                  <a:pt x="603" y="510"/>
                  <a:pt x="599" y="516"/>
                  <a:pt x="594" y="520"/>
                </a:cubicBezTo>
                <a:cubicBezTo>
                  <a:pt x="589" y="525"/>
                  <a:pt x="584" y="527"/>
                  <a:pt x="579" y="530"/>
                </a:cubicBezTo>
                <a:cubicBezTo>
                  <a:pt x="570" y="535"/>
                  <a:pt x="567" y="546"/>
                  <a:pt x="579" y="547"/>
                </a:cubicBezTo>
                <a:cubicBezTo>
                  <a:pt x="573" y="547"/>
                  <a:pt x="566" y="546"/>
                  <a:pt x="561" y="545"/>
                </a:cubicBezTo>
                <a:cubicBezTo>
                  <a:pt x="557" y="543"/>
                  <a:pt x="553" y="535"/>
                  <a:pt x="548" y="539"/>
                </a:cubicBezTo>
                <a:cubicBezTo>
                  <a:pt x="554" y="546"/>
                  <a:pt x="546" y="550"/>
                  <a:pt x="540" y="552"/>
                </a:cubicBezTo>
                <a:cubicBezTo>
                  <a:pt x="536" y="553"/>
                  <a:pt x="533" y="551"/>
                  <a:pt x="528" y="551"/>
                </a:cubicBezTo>
                <a:cubicBezTo>
                  <a:pt x="525" y="551"/>
                  <a:pt x="522" y="553"/>
                  <a:pt x="519" y="552"/>
                </a:cubicBezTo>
                <a:cubicBezTo>
                  <a:pt x="515" y="550"/>
                  <a:pt x="515" y="547"/>
                  <a:pt x="511" y="545"/>
                </a:cubicBezTo>
                <a:cubicBezTo>
                  <a:pt x="502" y="541"/>
                  <a:pt x="493" y="546"/>
                  <a:pt x="486" y="551"/>
                </a:cubicBezTo>
                <a:cubicBezTo>
                  <a:pt x="478" y="557"/>
                  <a:pt x="470" y="560"/>
                  <a:pt x="462" y="565"/>
                </a:cubicBezTo>
                <a:cubicBezTo>
                  <a:pt x="442" y="576"/>
                  <a:pt x="426" y="592"/>
                  <a:pt x="408" y="603"/>
                </a:cubicBezTo>
                <a:cubicBezTo>
                  <a:pt x="402" y="607"/>
                  <a:pt x="398" y="606"/>
                  <a:pt x="398" y="612"/>
                </a:cubicBezTo>
                <a:cubicBezTo>
                  <a:pt x="398" y="613"/>
                  <a:pt x="398" y="613"/>
                  <a:pt x="398" y="613"/>
                </a:cubicBezTo>
                <a:cubicBezTo>
                  <a:pt x="398" y="613"/>
                  <a:pt x="397" y="613"/>
                  <a:pt x="397" y="612"/>
                </a:cubicBezTo>
                <a:cubicBezTo>
                  <a:pt x="397" y="612"/>
                  <a:pt x="396" y="612"/>
                  <a:pt x="396" y="612"/>
                </a:cubicBezTo>
                <a:cubicBezTo>
                  <a:pt x="396" y="612"/>
                  <a:pt x="396" y="612"/>
                  <a:pt x="396" y="612"/>
                </a:cubicBezTo>
                <a:cubicBezTo>
                  <a:pt x="396" y="612"/>
                  <a:pt x="395" y="612"/>
                  <a:pt x="395" y="612"/>
                </a:cubicBezTo>
                <a:cubicBezTo>
                  <a:pt x="395" y="612"/>
                  <a:pt x="394" y="612"/>
                  <a:pt x="394" y="613"/>
                </a:cubicBezTo>
                <a:cubicBezTo>
                  <a:pt x="392" y="614"/>
                  <a:pt x="391" y="616"/>
                  <a:pt x="389" y="617"/>
                </a:cubicBezTo>
                <a:cubicBezTo>
                  <a:pt x="388" y="618"/>
                  <a:pt x="387" y="618"/>
                  <a:pt x="387" y="619"/>
                </a:cubicBezTo>
                <a:cubicBezTo>
                  <a:pt x="386" y="620"/>
                  <a:pt x="385" y="621"/>
                  <a:pt x="384" y="621"/>
                </a:cubicBezTo>
                <a:cubicBezTo>
                  <a:pt x="384" y="621"/>
                  <a:pt x="384" y="621"/>
                  <a:pt x="384" y="622"/>
                </a:cubicBezTo>
                <a:cubicBezTo>
                  <a:pt x="383" y="622"/>
                  <a:pt x="382" y="621"/>
                  <a:pt x="381" y="622"/>
                </a:cubicBezTo>
                <a:cubicBezTo>
                  <a:pt x="381" y="622"/>
                  <a:pt x="381" y="622"/>
                  <a:pt x="381" y="622"/>
                </a:cubicBezTo>
                <a:cubicBezTo>
                  <a:pt x="381" y="622"/>
                  <a:pt x="380" y="622"/>
                  <a:pt x="380" y="622"/>
                </a:cubicBezTo>
                <a:cubicBezTo>
                  <a:pt x="378" y="623"/>
                  <a:pt x="377" y="624"/>
                  <a:pt x="376" y="624"/>
                </a:cubicBezTo>
                <a:cubicBezTo>
                  <a:pt x="376" y="625"/>
                  <a:pt x="375" y="625"/>
                  <a:pt x="375" y="626"/>
                </a:cubicBezTo>
                <a:cubicBezTo>
                  <a:pt x="239" y="769"/>
                  <a:pt x="239" y="769"/>
                  <a:pt x="239" y="769"/>
                </a:cubicBezTo>
                <a:cubicBezTo>
                  <a:pt x="229" y="782"/>
                  <a:pt x="220" y="797"/>
                  <a:pt x="214" y="815"/>
                </a:cubicBezTo>
                <a:cubicBezTo>
                  <a:pt x="207" y="829"/>
                  <a:pt x="196" y="840"/>
                  <a:pt x="184" y="849"/>
                </a:cubicBezTo>
                <a:cubicBezTo>
                  <a:pt x="183" y="849"/>
                  <a:pt x="183" y="849"/>
                  <a:pt x="183" y="849"/>
                </a:cubicBezTo>
                <a:cubicBezTo>
                  <a:pt x="175" y="853"/>
                  <a:pt x="163" y="858"/>
                  <a:pt x="151" y="855"/>
                </a:cubicBezTo>
                <a:cubicBezTo>
                  <a:pt x="149" y="854"/>
                  <a:pt x="150" y="853"/>
                  <a:pt x="150" y="852"/>
                </a:cubicBezTo>
                <a:cubicBezTo>
                  <a:pt x="147" y="852"/>
                  <a:pt x="145" y="850"/>
                  <a:pt x="143" y="849"/>
                </a:cubicBezTo>
                <a:cubicBezTo>
                  <a:pt x="143" y="850"/>
                  <a:pt x="142" y="851"/>
                  <a:pt x="141" y="851"/>
                </a:cubicBezTo>
                <a:cubicBezTo>
                  <a:pt x="133" y="851"/>
                  <a:pt x="133" y="851"/>
                  <a:pt x="133" y="851"/>
                </a:cubicBezTo>
                <a:cubicBezTo>
                  <a:pt x="121" y="854"/>
                  <a:pt x="112" y="861"/>
                  <a:pt x="99" y="865"/>
                </a:cubicBezTo>
                <a:cubicBezTo>
                  <a:pt x="86" y="870"/>
                  <a:pt x="72" y="874"/>
                  <a:pt x="61" y="882"/>
                </a:cubicBezTo>
                <a:cubicBezTo>
                  <a:pt x="57" y="881"/>
                  <a:pt x="54" y="883"/>
                  <a:pt x="51" y="884"/>
                </a:cubicBezTo>
                <a:cubicBezTo>
                  <a:pt x="50" y="884"/>
                  <a:pt x="48" y="884"/>
                  <a:pt x="48" y="884"/>
                </a:cubicBezTo>
                <a:cubicBezTo>
                  <a:pt x="47" y="885"/>
                  <a:pt x="45" y="885"/>
                  <a:pt x="45" y="886"/>
                </a:cubicBezTo>
                <a:cubicBezTo>
                  <a:pt x="46" y="888"/>
                  <a:pt x="45" y="890"/>
                  <a:pt x="46" y="891"/>
                </a:cubicBezTo>
                <a:cubicBezTo>
                  <a:pt x="47" y="891"/>
                  <a:pt x="48" y="891"/>
                  <a:pt x="49" y="892"/>
                </a:cubicBezTo>
                <a:cubicBezTo>
                  <a:pt x="49" y="900"/>
                  <a:pt x="49" y="907"/>
                  <a:pt x="50" y="914"/>
                </a:cubicBezTo>
                <a:cubicBezTo>
                  <a:pt x="42" y="937"/>
                  <a:pt x="30" y="955"/>
                  <a:pt x="14" y="970"/>
                </a:cubicBezTo>
                <a:cubicBezTo>
                  <a:pt x="14" y="972"/>
                  <a:pt x="12" y="975"/>
                  <a:pt x="12" y="978"/>
                </a:cubicBezTo>
                <a:cubicBezTo>
                  <a:pt x="0" y="978"/>
                  <a:pt x="11" y="998"/>
                  <a:pt x="13" y="1002"/>
                </a:cubicBezTo>
                <a:cubicBezTo>
                  <a:pt x="18" y="1012"/>
                  <a:pt x="27" y="1020"/>
                  <a:pt x="28" y="1033"/>
                </a:cubicBezTo>
                <a:cubicBezTo>
                  <a:pt x="29" y="1045"/>
                  <a:pt x="26" y="1060"/>
                  <a:pt x="21" y="1070"/>
                </a:cubicBezTo>
                <a:cubicBezTo>
                  <a:pt x="18" y="1075"/>
                  <a:pt x="15" y="1080"/>
                  <a:pt x="13" y="1085"/>
                </a:cubicBezTo>
                <a:cubicBezTo>
                  <a:pt x="12" y="1087"/>
                  <a:pt x="11" y="1088"/>
                  <a:pt x="11" y="1089"/>
                </a:cubicBezTo>
                <a:cubicBezTo>
                  <a:pt x="11" y="1091"/>
                  <a:pt x="13" y="1091"/>
                  <a:pt x="17" y="1095"/>
                </a:cubicBezTo>
                <a:cubicBezTo>
                  <a:pt x="26" y="1105"/>
                  <a:pt x="30" y="1117"/>
                  <a:pt x="39" y="1126"/>
                </a:cubicBezTo>
                <a:cubicBezTo>
                  <a:pt x="39" y="1127"/>
                  <a:pt x="39" y="1129"/>
                  <a:pt x="40" y="1130"/>
                </a:cubicBezTo>
                <a:cubicBezTo>
                  <a:pt x="41" y="1130"/>
                  <a:pt x="41" y="1130"/>
                  <a:pt x="41" y="1130"/>
                </a:cubicBezTo>
                <a:cubicBezTo>
                  <a:pt x="41" y="1130"/>
                  <a:pt x="41" y="1130"/>
                  <a:pt x="40" y="1130"/>
                </a:cubicBezTo>
                <a:cubicBezTo>
                  <a:pt x="40" y="1139"/>
                  <a:pt x="34" y="1143"/>
                  <a:pt x="27" y="1146"/>
                </a:cubicBezTo>
                <a:cubicBezTo>
                  <a:pt x="23" y="1149"/>
                  <a:pt x="19" y="1156"/>
                  <a:pt x="22" y="1162"/>
                </a:cubicBezTo>
                <a:cubicBezTo>
                  <a:pt x="22" y="1164"/>
                  <a:pt x="23" y="1165"/>
                  <a:pt x="23" y="1166"/>
                </a:cubicBezTo>
                <a:cubicBezTo>
                  <a:pt x="23" y="1166"/>
                  <a:pt x="22" y="1165"/>
                  <a:pt x="21" y="1165"/>
                </a:cubicBezTo>
                <a:cubicBezTo>
                  <a:pt x="21" y="1168"/>
                  <a:pt x="22" y="1170"/>
                  <a:pt x="20" y="1171"/>
                </a:cubicBezTo>
                <a:cubicBezTo>
                  <a:pt x="21" y="1172"/>
                  <a:pt x="22" y="1172"/>
                  <a:pt x="22" y="1173"/>
                </a:cubicBezTo>
                <a:cubicBezTo>
                  <a:pt x="22" y="1173"/>
                  <a:pt x="22" y="1176"/>
                  <a:pt x="22" y="1176"/>
                </a:cubicBezTo>
                <a:cubicBezTo>
                  <a:pt x="23" y="1178"/>
                  <a:pt x="24" y="1179"/>
                  <a:pt x="26" y="1180"/>
                </a:cubicBezTo>
                <a:cubicBezTo>
                  <a:pt x="27" y="1181"/>
                  <a:pt x="27" y="1183"/>
                  <a:pt x="27" y="1185"/>
                </a:cubicBezTo>
                <a:cubicBezTo>
                  <a:pt x="27" y="1191"/>
                  <a:pt x="25" y="1195"/>
                  <a:pt x="24" y="1199"/>
                </a:cubicBezTo>
                <a:cubicBezTo>
                  <a:pt x="26" y="1207"/>
                  <a:pt x="30" y="1212"/>
                  <a:pt x="35" y="1217"/>
                </a:cubicBezTo>
                <a:cubicBezTo>
                  <a:pt x="35" y="1217"/>
                  <a:pt x="36" y="1217"/>
                  <a:pt x="36" y="1217"/>
                </a:cubicBezTo>
                <a:cubicBezTo>
                  <a:pt x="37" y="1217"/>
                  <a:pt x="37" y="1217"/>
                  <a:pt x="37" y="1217"/>
                </a:cubicBezTo>
                <a:cubicBezTo>
                  <a:pt x="42" y="1222"/>
                  <a:pt x="42" y="1222"/>
                  <a:pt x="42" y="1222"/>
                </a:cubicBezTo>
                <a:cubicBezTo>
                  <a:pt x="44" y="1223"/>
                  <a:pt x="44" y="1223"/>
                  <a:pt x="44" y="1223"/>
                </a:cubicBezTo>
                <a:cubicBezTo>
                  <a:pt x="48" y="1227"/>
                  <a:pt x="48" y="1227"/>
                  <a:pt x="48" y="1227"/>
                </a:cubicBezTo>
                <a:cubicBezTo>
                  <a:pt x="52" y="1231"/>
                  <a:pt x="52" y="1231"/>
                  <a:pt x="52" y="1231"/>
                </a:cubicBezTo>
                <a:cubicBezTo>
                  <a:pt x="61" y="1258"/>
                  <a:pt x="61" y="1258"/>
                  <a:pt x="61" y="1258"/>
                </a:cubicBezTo>
                <a:cubicBezTo>
                  <a:pt x="61" y="1258"/>
                  <a:pt x="62" y="1258"/>
                  <a:pt x="63" y="1258"/>
                </a:cubicBezTo>
                <a:cubicBezTo>
                  <a:pt x="71" y="1258"/>
                  <a:pt x="78" y="1258"/>
                  <a:pt x="86" y="1258"/>
                </a:cubicBezTo>
                <a:cubicBezTo>
                  <a:pt x="89" y="1258"/>
                  <a:pt x="91" y="1258"/>
                  <a:pt x="94" y="1257"/>
                </a:cubicBezTo>
                <a:cubicBezTo>
                  <a:pt x="95" y="1259"/>
                  <a:pt x="98" y="1262"/>
                  <a:pt x="101" y="1264"/>
                </a:cubicBezTo>
                <a:cubicBezTo>
                  <a:pt x="103" y="1263"/>
                  <a:pt x="105" y="1263"/>
                  <a:pt x="107" y="1264"/>
                </a:cubicBezTo>
                <a:cubicBezTo>
                  <a:pt x="111" y="1264"/>
                  <a:pt x="114" y="1266"/>
                  <a:pt x="116" y="1268"/>
                </a:cubicBezTo>
                <a:cubicBezTo>
                  <a:pt x="122" y="1272"/>
                  <a:pt x="130" y="1275"/>
                  <a:pt x="137" y="1277"/>
                </a:cubicBezTo>
                <a:cubicBezTo>
                  <a:pt x="141" y="1280"/>
                  <a:pt x="146" y="1282"/>
                  <a:pt x="150" y="1283"/>
                </a:cubicBezTo>
                <a:cubicBezTo>
                  <a:pt x="150" y="1284"/>
                  <a:pt x="151" y="1284"/>
                  <a:pt x="151" y="1285"/>
                </a:cubicBezTo>
                <a:cubicBezTo>
                  <a:pt x="156" y="1288"/>
                  <a:pt x="160" y="1292"/>
                  <a:pt x="163" y="1296"/>
                </a:cubicBezTo>
                <a:cubicBezTo>
                  <a:pt x="163" y="1296"/>
                  <a:pt x="164" y="1296"/>
                  <a:pt x="164" y="1296"/>
                </a:cubicBezTo>
                <a:cubicBezTo>
                  <a:pt x="164" y="1296"/>
                  <a:pt x="164" y="1296"/>
                  <a:pt x="164" y="1296"/>
                </a:cubicBezTo>
                <a:cubicBezTo>
                  <a:pt x="165" y="1296"/>
                  <a:pt x="165" y="1297"/>
                  <a:pt x="165" y="1297"/>
                </a:cubicBezTo>
                <a:cubicBezTo>
                  <a:pt x="172" y="1301"/>
                  <a:pt x="172" y="1301"/>
                  <a:pt x="172" y="1301"/>
                </a:cubicBezTo>
                <a:cubicBezTo>
                  <a:pt x="177" y="1305"/>
                  <a:pt x="177" y="1305"/>
                  <a:pt x="177" y="1305"/>
                </a:cubicBezTo>
                <a:cubicBezTo>
                  <a:pt x="179" y="1307"/>
                  <a:pt x="179" y="1307"/>
                  <a:pt x="179" y="1307"/>
                </a:cubicBezTo>
                <a:cubicBezTo>
                  <a:pt x="182" y="1309"/>
                  <a:pt x="182" y="1309"/>
                  <a:pt x="182" y="1309"/>
                </a:cubicBezTo>
                <a:cubicBezTo>
                  <a:pt x="182" y="1309"/>
                  <a:pt x="182" y="1309"/>
                  <a:pt x="182" y="1309"/>
                </a:cubicBezTo>
                <a:cubicBezTo>
                  <a:pt x="192" y="1306"/>
                  <a:pt x="192" y="1306"/>
                  <a:pt x="192" y="1306"/>
                </a:cubicBezTo>
                <a:cubicBezTo>
                  <a:pt x="194" y="1305"/>
                  <a:pt x="194" y="1305"/>
                  <a:pt x="194" y="1305"/>
                </a:cubicBezTo>
                <a:cubicBezTo>
                  <a:pt x="195" y="1306"/>
                  <a:pt x="196" y="1307"/>
                  <a:pt x="197" y="1307"/>
                </a:cubicBezTo>
                <a:cubicBezTo>
                  <a:pt x="199" y="1309"/>
                  <a:pt x="200" y="1311"/>
                  <a:pt x="201" y="1312"/>
                </a:cubicBezTo>
                <a:cubicBezTo>
                  <a:pt x="206" y="1318"/>
                  <a:pt x="208" y="1324"/>
                  <a:pt x="211" y="1331"/>
                </a:cubicBezTo>
                <a:cubicBezTo>
                  <a:pt x="213" y="1335"/>
                  <a:pt x="214" y="1339"/>
                  <a:pt x="215" y="1344"/>
                </a:cubicBezTo>
                <a:cubicBezTo>
                  <a:pt x="217" y="1345"/>
                  <a:pt x="217" y="1345"/>
                  <a:pt x="217" y="1345"/>
                </a:cubicBezTo>
                <a:cubicBezTo>
                  <a:pt x="230" y="1351"/>
                  <a:pt x="230" y="1351"/>
                  <a:pt x="230" y="1351"/>
                </a:cubicBezTo>
                <a:cubicBezTo>
                  <a:pt x="230" y="1352"/>
                  <a:pt x="230" y="1352"/>
                  <a:pt x="230" y="1352"/>
                </a:cubicBezTo>
                <a:cubicBezTo>
                  <a:pt x="225" y="1364"/>
                  <a:pt x="225" y="1364"/>
                  <a:pt x="225" y="1364"/>
                </a:cubicBezTo>
                <a:cubicBezTo>
                  <a:pt x="225" y="1366"/>
                  <a:pt x="229" y="1368"/>
                  <a:pt x="228" y="1370"/>
                </a:cubicBezTo>
                <a:cubicBezTo>
                  <a:pt x="227" y="1377"/>
                  <a:pt x="227" y="1377"/>
                  <a:pt x="227" y="1377"/>
                </a:cubicBezTo>
                <a:cubicBezTo>
                  <a:pt x="227" y="1385"/>
                  <a:pt x="229" y="1392"/>
                  <a:pt x="230" y="1399"/>
                </a:cubicBezTo>
                <a:cubicBezTo>
                  <a:pt x="231" y="1402"/>
                  <a:pt x="232" y="1406"/>
                  <a:pt x="234" y="1408"/>
                </a:cubicBezTo>
                <a:cubicBezTo>
                  <a:pt x="234" y="1408"/>
                  <a:pt x="234" y="1408"/>
                  <a:pt x="234" y="1408"/>
                </a:cubicBezTo>
                <a:cubicBezTo>
                  <a:pt x="235" y="1408"/>
                  <a:pt x="236" y="1408"/>
                  <a:pt x="237" y="1408"/>
                </a:cubicBezTo>
                <a:cubicBezTo>
                  <a:pt x="240" y="1408"/>
                  <a:pt x="242" y="1407"/>
                  <a:pt x="244" y="1407"/>
                </a:cubicBezTo>
                <a:cubicBezTo>
                  <a:pt x="248" y="1405"/>
                  <a:pt x="251" y="1404"/>
                  <a:pt x="254" y="1402"/>
                </a:cubicBezTo>
                <a:cubicBezTo>
                  <a:pt x="261" y="1413"/>
                  <a:pt x="261" y="1413"/>
                  <a:pt x="261" y="1413"/>
                </a:cubicBezTo>
                <a:cubicBezTo>
                  <a:pt x="261" y="1416"/>
                  <a:pt x="261" y="1419"/>
                  <a:pt x="261" y="1422"/>
                </a:cubicBezTo>
                <a:cubicBezTo>
                  <a:pt x="261" y="1422"/>
                  <a:pt x="259" y="1422"/>
                  <a:pt x="258" y="1422"/>
                </a:cubicBezTo>
                <a:cubicBezTo>
                  <a:pt x="255" y="1422"/>
                  <a:pt x="252" y="1421"/>
                  <a:pt x="249" y="1421"/>
                </a:cubicBezTo>
                <a:cubicBezTo>
                  <a:pt x="249" y="1426"/>
                  <a:pt x="248" y="1431"/>
                  <a:pt x="247" y="1437"/>
                </a:cubicBezTo>
                <a:cubicBezTo>
                  <a:pt x="249" y="1438"/>
                  <a:pt x="252" y="1442"/>
                  <a:pt x="249" y="1444"/>
                </a:cubicBezTo>
                <a:cubicBezTo>
                  <a:pt x="248" y="1445"/>
                  <a:pt x="249" y="1446"/>
                  <a:pt x="249" y="1447"/>
                </a:cubicBezTo>
                <a:cubicBezTo>
                  <a:pt x="251" y="1448"/>
                  <a:pt x="252" y="1451"/>
                  <a:pt x="253" y="1451"/>
                </a:cubicBezTo>
                <a:cubicBezTo>
                  <a:pt x="256" y="1450"/>
                  <a:pt x="258" y="1450"/>
                  <a:pt x="261" y="1449"/>
                </a:cubicBezTo>
                <a:cubicBezTo>
                  <a:pt x="261" y="1449"/>
                  <a:pt x="261" y="1449"/>
                  <a:pt x="261" y="1449"/>
                </a:cubicBezTo>
                <a:cubicBezTo>
                  <a:pt x="263" y="1449"/>
                  <a:pt x="264" y="1449"/>
                  <a:pt x="265" y="1450"/>
                </a:cubicBezTo>
                <a:cubicBezTo>
                  <a:pt x="265" y="1450"/>
                  <a:pt x="265" y="1450"/>
                  <a:pt x="265" y="1450"/>
                </a:cubicBezTo>
                <a:cubicBezTo>
                  <a:pt x="266" y="1451"/>
                  <a:pt x="266" y="1453"/>
                  <a:pt x="266" y="1454"/>
                </a:cubicBezTo>
                <a:cubicBezTo>
                  <a:pt x="272" y="1452"/>
                  <a:pt x="272" y="1452"/>
                  <a:pt x="272" y="1452"/>
                </a:cubicBezTo>
                <a:cubicBezTo>
                  <a:pt x="274" y="1452"/>
                  <a:pt x="274" y="1452"/>
                  <a:pt x="274" y="1452"/>
                </a:cubicBezTo>
                <a:cubicBezTo>
                  <a:pt x="279" y="1451"/>
                  <a:pt x="279" y="1451"/>
                  <a:pt x="279" y="1451"/>
                </a:cubicBezTo>
                <a:cubicBezTo>
                  <a:pt x="280" y="1450"/>
                  <a:pt x="280" y="1450"/>
                  <a:pt x="280" y="1450"/>
                </a:cubicBezTo>
                <a:cubicBezTo>
                  <a:pt x="280" y="1451"/>
                  <a:pt x="280" y="1451"/>
                  <a:pt x="280" y="1451"/>
                </a:cubicBezTo>
                <a:cubicBezTo>
                  <a:pt x="279" y="1453"/>
                  <a:pt x="277" y="1457"/>
                  <a:pt x="276" y="1459"/>
                </a:cubicBezTo>
                <a:cubicBezTo>
                  <a:pt x="276" y="1466"/>
                  <a:pt x="274" y="1471"/>
                  <a:pt x="273" y="1477"/>
                </a:cubicBezTo>
                <a:cubicBezTo>
                  <a:pt x="273" y="1479"/>
                  <a:pt x="274" y="1481"/>
                  <a:pt x="274" y="1483"/>
                </a:cubicBezTo>
                <a:cubicBezTo>
                  <a:pt x="275" y="1487"/>
                  <a:pt x="278" y="1491"/>
                  <a:pt x="280" y="1493"/>
                </a:cubicBezTo>
                <a:cubicBezTo>
                  <a:pt x="280" y="1494"/>
                  <a:pt x="281" y="1494"/>
                  <a:pt x="281" y="1494"/>
                </a:cubicBezTo>
                <a:cubicBezTo>
                  <a:pt x="283" y="1495"/>
                  <a:pt x="285" y="1496"/>
                  <a:pt x="287" y="1497"/>
                </a:cubicBezTo>
                <a:cubicBezTo>
                  <a:pt x="287" y="1497"/>
                  <a:pt x="287" y="1497"/>
                  <a:pt x="287" y="1497"/>
                </a:cubicBezTo>
                <a:cubicBezTo>
                  <a:pt x="292" y="1507"/>
                  <a:pt x="292" y="1507"/>
                  <a:pt x="292" y="1507"/>
                </a:cubicBezTo>
                <a:cubicBezTo>
                  <a:pt x="292" y="1508"/>
                  <a:pt x="292" y="1510"/>
                  <a:pt x="292" y="1511"/>
                </a:cubicBezTo>
                <a:cubicBezTo>
                  <a:pt x="289" y="1521"/>
                  <a:pt x="285" y="1530"/>
                  <a:pt x="282" y="1540"/>
                </a:cubicBezTo>
                <a:cubicBezTo>
                  <a:pt x="281" y="1543"/>
                  <a:pt x="281" y="1546"/>
                  <a:pt x="280" y="1548"/>
                </a:cubicBezTo>
                <a:cubicBezTo>
                  <a:pt x="285" y="1549"/>
                  <a:pt x="285" y="1549"/>
                  <a:pt x="285" y="1549"/>
                </a:cubicBezTo>
                <a:cubicBezTo>
                  <a:pt x="293" y="1550"/>
                  <a:pt x="293" y="1550"/>
                  <a:pt x="293" y="1550"/>
                </a:cubicBezTo>
                <a:cubicBezTo>
                  <a:pt x="298" y="1551"/>
                  <a:pt x="298" y="1551"/>
                  <a:pt x="298" y="1551"/>
                </a:cubicBezTo>
                <a:cubicBezTo>
                  <a:pt x="299" y="1550"/>
                  <a:pt x="300" y="1548"/>
                  <a:pt x="301" y="1547"/>
                </a:cubicBezTo>
                <a:cubicBezTo>
                  <a:pt x="302" y="1548"/>
                  <a:pt x="302" y="1550"/>
                  <a:pt x="303" y="1551"/>
                </a:cubicBezTo>
                <a:cubicBezTo>
                  <a:pt x="297" y="1560"/>
                  <a:pt x="295" y="1573"/>
                  <a:pt x="292" y="1585"/>
                </a:cubicBezTo>
                <a:cubicBezTo>
                  <a:pt x="290" y="1590"/>
                  <a:pt x="289" y="1596"/>
                  <a:pt x="289" y="1604"/>
                </a:cubicBezTo>
                <a:cubicBezTo>
                  <a:pt x="282" y="1628"/>
                  <a:pt x="282" y="1628"/>
                  <a:pt x="282" y="1628"/>
                </a:cubicBezTo>
                <a:cubicBezTo>
                  <a:pt x="287" y="1630"/>
                  <a:pt x="287" y="1630"/>
                  <a:pt x="287" y="1630"/>
                </a:cubicBezTo>
                <a:cubicBezTo>
                  <a:pt x="293" y="1633"/>
                  <a:pt x="293" y="1633"/>
                  <a:pt x="293" y="1633"/>
                </a:cubicBezTo>
                <a:cubicBezTo>
                  <a:pt x="296" y="1634"/>
                  <a:pt x="296" y="1634"/>
                  <a:pt x="296" y="1634"/>
                </a:cubicBezTo>
                <a:cubicBezTo>
                  <a:pt x="295" y="1638"/>
                  <a:pt x="294" y="1644"/>
                  <a:pt x="293" y="1649"/>
                </a:cubicBezTo>
                <a:cubicBezTo>
                  <a:pt x="294" y="1649"/>
                  <a:pt x="295" y="1650"/>
                  <a:pt x="297" y="1650"/>
                </a:cubicBezTo>
                <a:cubicBezTo>
                  <a:pt x="300" y="1651"/>
                  <a:pt x="304" y="1652"/>
                  <a:pt x="309" y="1652"/>
                </a:cubicBezTo>
                <a:cubicBezTo>
                  <a:pt x="309" y="1653"/>
                  <a:pt x="309" y="1653"/>
                  <a:pt x="309" y="1653"/>
                </a:cubicBezTo>
                <a:cubicBezTo>
                  <a:pt x="307" y="1656"/>
                  <a:pt x="305" y="1658"/>
                  <a:pt x="306" y="1662"/>
                </a:cubicBezTo>
                <a:cubicBezTo>
                  <a:pt x="311" y="1666"/>
                  <a:pt x="311" y="1666"/>
                  <a:pt x="311" y="1666"/>
                </a:cubicBezTo>
                <a:cubicBezTo>
                  <a:pt x="314" y="1667"/>
                  <a:pt x="314" y="1667"/>
                  <a:pt x="314" y="1667"/>
                </a:cubicBezTo>
                <a:cubicBezTo>
                  <a:pt x="314" y="1668"/>
                  <a:pt x="314" y="1668"/>
                  <a:pt x="314" y="1668"/>
                </a:cubicBezTo>
                <a:cubicBezTo>
                  <a:pt x="314" y="1668"/>
                  <a:pt x="314" y="1668"/>
                  <a:pt x="314" y="1668"/>
                </a:cubicBezTo>
                <a:cubicBezTo>
                  <a:pt x="320" y="1668"/>
                  <a:pt x="320" y="1668"/>
                  <a:pt x="320" y="1668"/>
                </a:cubicBezTo>
                <a:cubicBezTo>
                  <a:pt x="324" y="1666"/>
                  <a:pt x="327" y="1661"/>
                  <a:pt x="326" y="1655"/>
                </a:cubicBezTo>
                <a:cubicBezTo>
                  <a:pt x="325" y="1644"/>
                  <a:pt x="325" y="1644"/>
                  <a:pt x="325" y="1644"/>
                </a:cubicBezTo>
                <a:cubicBezTo>
                  <a:pt x="327" y="1636"/>
                  <a:pt x="331" y="1628"/>
                  <a:pt x="334" y="1621"/>
                </a:cubicBezTo>
                <a:cubicBezTo>
                  <a:pt x="334" y="1621"/>
                  <a:pt x="334" y="1621"/>
                  <a:pt x="334" y="1621"/>
                </a:cubicBezTo>
                <a:cubicBezTo>
                  <a:pt x="334" y="1619"/>
                  <a:pt x="337" y="1621"/>
                  <a:pt x="338" y="1621"/>
                </a:cubicBezTo>
                <a:cubicBezTo>
                  <a:pt x="341" y="1622"/>
                  <a:pt x="344" y="1623"/>
                  <a:pt x="346" y="1624"/>
                </a:cubicBezTo>
                <a:cubicBezTo>
                  <a:pt x="347" y="1625"/>
                  <a:pt x="348" y="1625"/>
                  <a:pt x="349" y="1625"/>
                </a:cubicBezTo>
                <a:cubicBezTo>
                  <a:pt x="350" y="1625"/>
                  <a:pt x="350" y="1624"/>
                  <a:pt x="350" y="1623"/>
                </a:cubicBezTo>
                <a:cubicBezTo>
                  <a:pt x="352" y="1610"/>
                  <a:pt x="352" y="1595"/>
                  <a:pt x="356" y="1583"/>
                </a:cubicBezTo>
                <a:cubicBezTo>
                  <a:pt x="357" y="1570"/>
                  <a:pt x="362" y="1560"/>
                  <a:pt x="371" y="1555"/>
                </a:cubicBezTo>
                <a:cubicBezTo>
                  <a:pt x="403" y="1548"/>
                  <a:pt x="403" y="1548"/>
                  <a:pt x="403" y="1548"/>
                </a:cubicBezTo>
                <a:cubicBezTo>
                  <a:pt x="405" y="1548"/>
                  <a:pt x="405" y="1547"/>
                  <a:pt x="406" y="1546"/>
                </a:cubicBezTo>
                <a:cubicBezTo>
                  <a:pt x="410" y="1535"/>
                  <a:pt x="410" y="1535"/>
                  <a:pt x="410" y="1535"/>
                </a:cubicBezTo>
                <a:cubicBezTo>
                  <a:pt x="424" y="1531"/>
                  <a:pt x="439" y="1528"/>
                  <a:pt x="453" y="1523"/>
                </a:cubicBezTo>
                <a:cubicBezTo>
                  <a:pt x="460" y="1523"/>
                  <a:pt x="466" y="1521"/>
                  <a:pt x="472" y="1519"/>
                </a:cubicBezTo>
                <a:cubicBezTo>
                  <a:pt x="484" y="1518"/>
                  <a:pt x="484" y="1518"/>
                  <a:pt x="484" y="1518"/>
                </a:cubicBezTo>
                <a:cubicBezTo>
                  <a:pt x="484" y="1518"/>
                  <a:pt x="484" y="1518"/>
                  <a:pt x="484" y="1518"/>
                </a:cubicBezTo>
                <a:cubicBezTo>
                  <a:pt x="483" y="1510"/>
                  <a:pt x="484" y="1501"/>
                  <a:pt x="484" y="1493"/>
                </a:cubicBezTo>
                <a:cubicBezTo>
                  <a:pt x="482" y="1484"/>
                  <a:pt x="482" y="1484"/>
                  <a:pt x="482" y="1484"/>
                </a:cubicBezTo>
                <a:cubicBezTo>
                  <a:pt x="483" y="1480"/>
                  <a:pt x="482" y="1476"/>
                  <a:pt x="480" y="1473"/>
                </a:cubicBezTo>
                <a:cubicBezTo>
                  <a:pt x="484" y="1473"/>
                  <a:pt x="487" y="1471"/>
                  <a:pt x="490" y="1470"/>
                </a:cubicBezTo>
                <a:cubicBezTo>
                  <a:pt x="502" y="1469"/>
                  <a:pt x="512" y="1467"/>
                  <a:pt x="524" y="1466"/>
                </a:cubicBezTo>
                <a:cubicBezTo>
                  <a:pt x="524" y="1466"/>
                  <a:pt x="524" y="1465"/>
                  <a:pt x="524" y="1465"/>
                </a:cubicBezTo>
                <a:cubicBezTo>
                  <a:pt x="523" y="1460"/>
                  <a:pt x="521" y="1458"/>
                  <a:pt x="518" y="1456"/>
                </a:cubicBezTo>
                <a:cubicBezTo>
                  <a:pt x="518" y="1456"/>
                  <a:pt x="518" y="1455"/>
                  <a:pt x="517" y="1455"/>
                </a:cubicBezTo>
                <a:cubicBezTo>
                  <a:pt x="518" y="1455"/>
                  <a:pt x="518" y="1456"/>
                  <a:pt x="518" y="1456"/>
                </a:cubicBezTo>
                <a:cubicBezTo>
                  <a:pt x="521" y="1458"/>
                  <a:pt x="523" y="1460"/>
                  <a:pt x="524" y="1465"/>
                </a:cubicBezTo>
                <a:cubicBezTo>
                  <a:pt x="524" y="1465"/>
                  <a:pt x="524" y="1466"/>
                  <a:pt x="524" y="1466"/>
                </a:cubicBezTo>
                <a:cubicBezTo>
                  <a:pt x="541" y="1466"/>
                  <a:pt x="550" y="1458"/>
                  <a:pt x="560" y="1450"/>
                </a:cubicBezTo>
                <a:cubicBezTo>
                  <a:pt x="572" y="1443"/>
                  <a:pt x="582" y="1419"/>
                  <a:pt x="571" y="1404"/>
                </a:cubicBezTo>
                <a:cubicBezTo>
                  <a:pt x="563" y="1394"/>
                  <a:pt x="563" y="1394"/>
                  <a:pt x="563" y="1394"/>
                </a:cubicBezTo>
                <a:cubicBezTo>
                  <a:pt x="563" y="1389"/>
                  <a:pt x="564" y="1385"/>
                  <a:pt x="565" y="1381"/>
                </a:cubicBezTo>
                <a:cubicBezTo>
                  <a:pt x="565" y="1381"/>
                  <a:pt x="563" y="1380"/>
                  <a:pt x="564" y="1379"/>
                </a:cubicBezTo>
                <a:cubicBezTo>
                  <a:pt x="571" y="1375"/>
                  <a:pt x="571" y="1375"/>
                  <a:pt x="571" y="1375"/>
                </a:cubicBezTo>
                <a:cubicBezTo>
                  <a:pt x="569" y="1373"/>
                  <a:pt x="572" y="1369"/>
                  <a:pt x="572" y="1367"/>
                </a:cubicBezTo>
                <a:cubicBezTo>
                  <a:pt x="572" y="1365"/>
                  <a:pt x="573" y="1364"/>
                  <a:pt x="573" y="1362"/>
                </a:cubicBezTo>
                <a:cubicBezTo>
                  <a:pt x="579" y="1362"/>
                  <a:pt x="585" y="1362"/>
                  <a:pt x="588" y="1358"/>
                </a:cubicBezTo>
                <a:cubicBezTo>
                  <a:pt x="590" y="1353"/>
                  <a:pt x="593" y="1347"/>
                  <a:pt x="595" y="1340"/>
                </a:cubicBezTo>
                <a:cubicBezTo>
                  <a:pt x="593" y="1341"/>
                  <a:pt x="592" y="1343"/>
                  <a:pt x="591" y="1343"/>
                </a:cubicBezTo>
                <a:cubicBezTo>
                  <a:pt x="583" y="1332"/>
                  <a:pt x="571" y="1325"/>
                  <a:pt x="560" y="1318"/>
                </a:cubicBezTo>
                <a:cubicBezTo>
                  <a:pt x="558" y="1317"/>
                  <a:pt x="560" y="1316"/>
                  <a:pt x="561" y="1315"/>
                </a:cubicBezTo>
                <a:cubicBezTo>
                  <a:pt x="571" y="1307"/>
                  <a:pt x="571" y="1307"/>
                  <a:pt x="571" y="1307"/>
                </a:cubicBezTo>
                <a:cubicBezTo>
                  <a:pt x="566" y="1306"/>
                  <a:pt x="561" y="1307"/>
                  <a:pt x="557" y="1307"/>
                </a:cubicBezTo>
                <a:cubicBezTo>
                  <a:pt x="556" y="1307"/>
                  <a:pt x="555" y="1304"/>
                  <a:pt x="556" y="1303"/>
                </a:cubicBezTo>
                <a:cubicBezTo>
                  <a:pt x="554" y="1303"/>
                  <a:pt x="554" y="1303"/>
                  <a:pt x="554" y="1303"/>
                </a:cubicBezTo>
                <a:cubicBezTo>
                  <a:pt x="551" y="1295"/>
                  <a:pt x="547" y="1288"/>
                  <a:pt x="542" y="1282"/>
                </a:cubicBezTo>
                <a:cubicBezTo>
                  <a:pt x="538" y="1276"/>
                  <a:pt x="536" y="1269"/>
                  <a:pt x="534" y="1261"/>
                </a:cubicBezTo>
                <a:cubicBezTo>
                  <a:pt x="532" y="1254"/>
                  <a:pt x="527" y="1248"/>
                  <a:pt x="525" y="1241"/>
                </a:cubicBezTo>
                <a:cubicBezTo>
                  <a:pt x="524" y="1236"/>
                  <a:pt x="524" y="1231"/>
                  <a:pt x="523" y="1226"/>
                </a:cubicBezTo>
                <a:cubicBezTo>
                  <a:pt x="524" y="1226"/>
                  <a:pt x="526" y="1226"/>
                  <a:pt x="527" y="1226"/>
                </a:cubicBezTo>
                <a:cubicBezTo>
                  <a:pt x="531" y="1229"/>
                  <a:pt x="537" y="1229"/>
                  <a:pt x="543" y="1230"/>
                </a:cubicBezTo>
                <a:cubicBezTo>
                  <a:pt x="548" y="1231"/>
                  <a:pt x="554" y="1230"/>
                  <a:pt x="559" y="1230"/>
                </a:cubicBezTo>
                <a:cubicBezTo>
                  <a:pt x="596" y="1223"/>
                  <a:pt x="596" y="1223"/>
                  <a:pt x="596" y="1223"/>
                </a:cubicBezTo>
                <a:cubicBezTo>
                  <a:pt x="612" y="1216"/>
                  <a:pt x="612" y="1216"/>
                  <a:pt x="612" y="1216"/>
                </a:cubicBezTo>
                <a:cubicBezTo>
                  <a:pt x="617" y="1219"/>
                  <a:pt x="621" y="1221"/>
                  <a:pt x="625" y="1224"/>
                </a:cubicBezTo>
                <a:cubicBezTo>
                  <a:pt x="636" y="1231"/>
                  <a:pt x="646" y="1238"/>
                  <a:pt x="657" y="1245"/>
                </a:cubicBezTo>
                <a:cubicBezTo>
                  <a:pt x="673" y="1256"/>
                  <a:pt x="693" y="1263"/>
                  <a:pt x="711" y="1272"/>
                </a:cubicBezTo>
                <a:cubicBezTo>
                  <a:pt x="715" y="1274"/>
                  <a:pt x="719" y="1272"/>
                  <a:pt x="722" y="1270"/>
                </a:cubicBezTo>
                <a:cubicBezTo>
                  <a:pt x="735" y="1264"/>
                  <a:pt x="747" y="1258"/>
                  <a:pt x="759" y="1252"/>
                </a:cubicBezTo>
                <a:cubicBezTo>
                  <a:pt x="760" y="1252"/>
                  <a:pt x="760" y="1252"/>
                  <a:pt x="760" y="1252"/>
                </a:cubicBezTo>
                <a:cubicBezTo>
                  <a:pt x="768" y="1247"/>
                  <a:pt x="777" y="1242"/>
                  <a:pt x="785" y="1237"/>
                </a:cubicBezTo>
                <a:cubicBezTo>
                  <a:pt x="798" y="1220"/>
                  <a:pt x="798" y="1220"/>
                  <a:pt x="798" y="1220"/>
                </a:cubicBezTo>
                <a:cubicBezTo>
                  <a:pt x="806" y="1222"/>
                  <a:pt x="815" y="1222"/>
                  <a:pt x="824" y="1223"/>
                </a:cubicBezTo>
                <a:cubicBezTo>
                  <a:pt x="824" y="1217"/>
                  <a:pt x="824" y="1211"/>
                  <a:pt x="824" y="1205"/>
                </a:cubicBezTo>
                <a:cubicBezTo>
                  <a:pt x="827" y="1202"/>
                  <a:pt x="830" y="1198"/>
                  <a:pt x="833" y="1195"/>
                </a:cubicBezTo>
                <a:cubicBezTo>
                  <a:pt x="848" y="1200"/>
                  <a:pt x="848" y="1200"/>
                  <a:pt x="848" y="1200"/>
                </a:cubicBezTo>
                <a:cubicBezTo>
                  <a:pt x="849" y="1199"/>
                  <a:pt x="850" y="1201"/>
                  <a:pt x="850" y="1201"/>
                </a:cubicBezTo>
                <a:cubicBezTo>
                  <a:pt x="852" y="1201"/>
                  <a:pt x="855" y="1202"/>
                  <a:pt x="856" y="1202"/>
                </a:cubicBezTo>
                <a:cubicBezTo>
                  <a:pt x="855" y="1200"/>
                  <a:pt x="854" y="1198"/>
                  <a:pt x="853" y="1196"/>
                </a:cubicBezTo>
                <a:cubicBezTo>
                  <a:pt x="855" y="1194"/>
                  <a:pt x="857" y="1191"/>
                  <a:pt x="859" y="1188"/>
                </a:cubicBezTo>
                <a:cubicBezTo>
                  <a:pt x="860" y="1186"/>
                  <a:pt x="861" y="1187"/>
                  <a:pt x="863" y="1187"/>
                </a:cubicBezTo>
                <a:cubicBezTo>
                  <a:pt x="881" y="1190"/>
                  <a:pt x="881" y="1190"/>
                  <a:pt x="881" y="1190"/>
                </a:cubicBezTo>
                <a:cubicBezTo>
                  <a:pt x="883" y="1187"/>
                  <a:pt x="885" y="1185"/>
                  <a:pt x="887" y="1182"/>
                </a:cubicBezTo>
                <a:cubicBezTo>
                  <a:pt x="887" y="1182"/>
                  <a:pt x="887" y="1179"/>
                  <a:pt x="887" y="1178"/>
                </a:cubicBezTo>
                <a:cubicBezTo>
                  <a:pt x="899" y="1186"/>
                  <a:pt x="910" y="1195"/>
                  <a:pt x="923" y="1203"/>
                </a:cubicBezTo>
                <a:cubicBezTo>
                  <a:pt x="930" y="1205"/>
                  <a:pt x="940" y="1204"/>
                  <a:pt x="946" y="1207"/>
                </a:cubicBezTo>
                <a:cubicBezTo>
                  <a:pt x="957" y="1217"/>
                  <a:pt x="968" y="1227"/>
                  <a:pt x="985" y="1232"/>
                </a:cubicBezTo>
                <a:cubicBezTo>
                  <a:pt x="987" y="1233"/>
                  <a:pt x="990" y="1233"/>
                  <a:pt x="993" y="1233"/>
                </a:cubicBezTo>
                <a:cubicBezTo>
                  <a:pt x="997" y="1232"/>
                  <a:pt x="1001" y="1232"/>
                  <a:pt x="1005" y="1231"/>
                </a:cubicBezTo>
                <a:cubicBezTo>
                  <a:pt x="1014" y="1227"/>
                  <a:pt x="1021" y="1219"/>
                  <a:pt x="1029" y="1213"/>
                </a:cubicBezTo>
                <a:cubicBezTo>
                  <a:pt x="1030" y="1212"/>
                  <a:pt x="1031" y="1212"/>
                  <a:pt x="1032" y="1212"/>
                </a:cubicBezTo>
                <a:cubicBezTo>
                  <a:pt x="1033" y="1212"/>
                  <a:pt x="1034" y="1212"/>
                  <a:pt x="1035" y="1212"/>
                </a:cubicBezTo>
                <a:cubicBezTo>
                  <a:pt x="1034" y="1210"/>
                  <a:pt x="1034" y="1208"/>
                  <a:pt x="1034" y="1206"/>
                </a:cubicBezTo>
                <a:cubicBezTo>
                  <a:pt x="1038" y="1205"/>
                  <a:pt x="1041" y="1204"/>
                  <a:pt x="1045" y="1203"/>
                </a:cubicBezTo>
                <a:cubicBezTo>
                  <a:pt x="1046" y="1201"/>
                  <a:pt x="1046" y="1197"/>
                  <a:pt x="1047" y="1195"/>
                </a:cubicBezTo>
                <a:cubicBezTo>
                  <a:pt x="1056" y="1196"/>
                  <a:pt x="1056" y="1196"/>
                  <a:pt x="1056" y="1196"/>
                </a:cubicBezTo>
                <a:cubicBezTo>
                  <a:pt x="1057" y="1191"/>
                  <a:pt x="1057" y="1187"/>
                  <a:pt x="1059" y="1183"/>
                </a:cubicBezTo>
                <a:cubicBezTo>
                  <a:pt x="1058" y="1179"/>
                  <a:pt x="1060" y="1176"/>
                  <a:pt x="1061" y="1173"/>
                </a:cubicBezTo>
                <a:cubicBezTo>
                  <a:pt x="1062" y="1168"/>
                  <a:pt x="1061" y="1164"/>
                  <a:pt x="1061" y="1160"/>
                </a:cubicBezTo>
                <a:cubicBezTo>
                  <a:pt x="1067" y="1153"/>
                  <a:pt x="1074" y="1147"/>
                  <a:pt x="1080" y="1139"/>
                </a:cubicBezTo>
                <a:cubicBezTo>
                  <a:pt x="1081" y="1137"/>
                  <a:pt x="1081" y="1135"/>
                  <a:pt x="1082" y="1132"/>
                </a:cubicBezTo>
                <a:cubicBezTo>
                  <a:pt x="1082" y="1128"/>
                  <a:pt x="1082" y="1123"/>
                  <a:pt x="1079" y="1121"/>
                </a:cubicBezTo>
                <a:cubicBezTo>
                  <a:pt x="1076" y="1118"/>
                  <a:pt x="1070" y="1117"/>
                  <a:pt x="1065" y="1120"/>
                </a:cubicBezTo>
                <a:cubicBezTo>
                  <a:pt x="1062" y="1121"/>
                  <a:pt x="1057" y="1121"/>
                  <a:pt x="1052" y="1121"/>
                </a:cubicBezTo>
                <a:cubicBezTo>
                  <a:pt x="1051" y="1121"/>
                  <a:pt x="1050" y="1119"/>
                  <a:pt x="1050" y="1118"/>
                </a:cubicBezTo>
                <a:cubicBezTo>
                  <a:pt x="1050" y="1117"/>
                  <a:pt x="1052" y="1117"/>
                  <a:pt x="1051" y="1116"/>
                </a:cubicBezTo>
                <a:cubicBezTo>
                  <a:pt x="1047" y="1116"/>
                  <a:pt x="1045" y="1114"/>
                  <a:pt x="1041" y="1114"/>
                </a:cubicBezTo>
                <a:cubicBezTo>
                  <a:pt x="1035" y="1114"/>
                  <a:pt x="1035" y="1114"/>
                  <a:pt x="1035" y="1114"/>
                </a:cubicBezTo>
                <a:cubicBezTo>
                  <a:pt x="1035" y="1108"/>
                  <a:pt x="1036" y="1102"/>
                  <a:pt x="1036" y="1096"/>
                </a:cubicBezTo>
                <a:cubicBezTo>
                  <a:pt x="1036" y="1091"/>
                  <a:pt x="1033" y="1088"/>
                  <a:pt x="1028" y="1088"/>
                </a:cubicBezTo>
                <a:cubicBezTo>
                  <a:pt x="1024" y="1088"/>
                  <a:pt x="1021" y="1091"/>
                  <a:pt x="1017" y="1091"/>
                </a:cubicBezTo>
                <a:cubicBezTo>
                  <a:pt x="1014" y="1090"/>
                  <a:pt x="1011" y="1090"/>
                  <a:pt x="1008" y="1089"/>
                </a:cubicBezTo>
                <a:cubicBezTo>
                  <a:pt x="1008" y="1089"/>
                  <a:pt x="1008" y="1088"/>
                  <a:pt x="1007" y="1087"/>
                </a:cubicBezTo>
                <a:cubicBezTo>
                  <a:pt x="1006" y="1087"/>
                  <a:pt x="1005" y="1087"/>
                  <a:pt x="1004" y="1087"/>
                </a:cubicBezTo>
                <a:cubicBezTo>
                  <a:pt x="1003" y="1086"/>
                  <a:pt x="1001" y="1083"/>
                  <a:pt x="1002" y="1082"/>
                </a:cubicBezTo>
                <a:cubicBezTo>
                  <a:pt x="1006" y="1075"/>
                  <a:pt x="1006" y="1075"/>
                  <a:pt x="1006" y="1075"/>
                </a:cubicBezTo>
                <a:cubicBezTo>
                  <a:pt x="1006" y="1074"/>
                  <a:pt x="1007" y="1074"/>
                  <a:pt x="1008" y="1074"/>
                </a:cubicBezTo>
                <a:cubicBezTo>
                  <a:pt x="1008" y="1071"/>
                  <a:pt x="1008" y="1069"/>
                  <a:pt x="1007" y="1067"/>
                </a:cubicBezTo>
                <a:cubicBezTo>
                  <a:pt x="1006" y="1062"/>
                  <a:pt x="1001" y="1059"/>
                  <a:pt x="999" y="1056"/>
                </a:cubicBezTo>
                <a:cubicBezTo>
                  <a:pt x="998" y="1052"/>
                  <a:pt x="999" y="1048"/>
                  <a:pt x="999" y="1045"/>
                </a:cubicBezTo>
                <a:cubicBezTo>
                  <a:pt x="1001" y="1039"/>
                  <a:pt x="1005" y="1036"/>
                  <a:pt x="1009" y="1032"/>
                </a:cubicBezTo>
                <a:cubicBezTo>
                  <a:pt x="1019" y="1019"/>
                  <a:pt x="1032" y="1009"/>
                  <a:pt x="1046" y="998"/>
                </a:cubicBezTo>
                <a:cubicBezTo>
                  <a:pt x="1053" y="992"/>
                  <a:pt x="1059" y="985"/>
                  <a:pt x="1057" y="970"/>
                </a:cubicBezTo>
                <a:cubicBezTo>
                  <a:pt x="1056" y="961"/>
                  <a:pt x="1055" y="953"/>
                  <a:pt x="1053" y="945"/>
                </a:cubicBezTo>
                <a:cubicBezTo>
                  <a:pt x="1064" y="942"/>
                  <a:pt x="1071" y="937"/>
                  <a:pt x="1078" y="931"/>
                </a:cubicBezTo>
                <a:cubicBezTo>
                  <a:pt x="1078" y="931"/>
                  <a:pt x="1079" y="931"/>
                  <a:pt x="1079" y="931"/>
                </a:cubicBezTo>
                <a:cubicBezTo>
                  <a:pt x="1079" y="931"/>
                  <a:pt x="1079" y="931"/>
                  <a:pt x="1079" y="931"/>
                </a:cubicBezTo>
                <a:cubicBezTo>
                  <a:pt x="1079" y="931"/>
                  <a:pt x="1079" y="931"/>
                  <a:pt x="1079" y="931"/>
                </a:cubicBezTo>
                <a:cubicBezTo>
                  <a:pt x="1082" y="930"/>
                  <a:pt x="1085" y="929"/>
                  <a:pt x="1087" y="927"/>
                </a:cubicBezTo>
                <a:cubicBezTo>
                  <a:pt x="1095" y="918"/>
                  <a:pt x="1104" y="910"/>
                  <a:pt x="1115" y="904"/>
                </a:cubicBezTo>
                <a:cubicBezTo>
                  <a:pt x="1117" y="900"/>
                  <a:pt x="1116" y="895"/>
                  <a:pt x="1115" y="891"/>
                </a:cubicBezTo>
                <a:cubicBezTo>
                  <a:pt x="1115" y="890"/>
                  <a:pt x="1115" y="888"/>
                  <a:pt x="1115" y="886"/>
                </a:cubicBezTo>
                <a:cubicBezTo>
                  <a:pt x="1119" y="884"/>
                  <a:pt x="1123" y="883"/>
                  <a:pt x="1128" y="882"/>
                </a:cubicBezTo>
                <a:cubicBezTo>
                  <a:pt x="1128" y="883"/>
                  <a:pt x="1130" y="884"/>
                  <a:pt x="1130" y="886"/>
                </a:cubicBezTo>
                <a:cubicBezTo>
                  <a:pt x="1133" y="886"/>
                  <a:pt x="1135" y="886"/>
                  <a:pt x="1137" y="887"/>
                </a:cubicBezTo>
                <a:cubicBezTo>
                  <a:pt x="1149" y="891"/>
                  <a:pt x="1149" y="891"/>
                  <a:pt x="1149" y="891"/>
                </a:cubicBezTo>
                <a:cubicBezTo>
                  <a:pt x="1150" y="892"/>
                  <a:pt x="1151" y="890"/>
                  <a:pt x="1153" y="889"/>
                </a:cubicBezTo>
                <a:cubicBezTo>
                  <a:pt x="1150" y="878"/>
                  <a:pt x="1150" y="878"/>
                  <a:pt x="1150" y="878"/>
                </a:cubicBezTo>
                <a:cubicBezTo>
                  <a:pt x="1147" y="878"/>
                  <a:pt x="1147" y="878"/>
                  <a:pt x="1147" y="878"/>
                </a:cubicBezTo>
                <a:cubicBezTo>
                  <a:pt x="1147" y="874"/>
                  <a:pt x="1147" y="874"/>
                  <a:pt x="1147" y="874"/>
                </a:cubicBezTo>
                <a:cubicBezTo>
                  <a:pt x="1148" y="869"/>
                  <a:pt x="1148" y="869"/>
                  <a:pt x="1148" y="869"/>
                </a:cubicBezTo>
                <a:cubicBezTo>
                  <a:pt x="1148" y="868"/>
                  <a:pt x="1148" y="868"/>
                  <a:pt x="1148" y="868"/>
                </a:cubicBezTo>
                <a:cubicBezTo>
                  <a:pt x="1154" y="857"/>
                  <a:pt x="1154" y="857"/>
                  <a:pt x="1154" y="857"/>
                </a:cubicBezTo>
                <a:cubicBezTo>
                  <a:pt x="1155" y="854"/>
                  <a:pt x="1155" y="850"/>
                  <a:pt x="1156" y="847"/>
                </a:cubicBezTo>
                <a:cubicBezTo>
                  <a:pt x="1162" y="836"/>
                  <a:pt x="1162" y="836"/>
                  <a:pt x="1162" y="836"/>
                </a:cubicBezTo>
                <a:cubicBezTo>
                  <a:pt x="1162" y="835"/>
                  <a:pt x="1161" y="834"/>
                  <a:pt x="1160" y="834"/>
                </a:cubicBezTo>
                <a:cubicBezTo>
                  <a:pt x="1157" y="833"/>
                  <a:pt x="1154" y="832"/>
                  <a:pt x="1153" y="830"/>
                </a:cubicBezTo>
                <a:cubicBezTo>
                  <a:pt x="1153" y="830"/>
                  <a:pt x="1153" y="830"/>
                  <a:pt x="1153" y="830"/>
                </a:cubicBezTo>
                <a:cubicBezTo>
                  <a:pt x="1152" y="828"/>
                  <a:pt x="1152" y="825"/>
                  <a:pt x="1153" y="823"/>
                </a:cubicBezTo>
                <a:cubicBezTo>
                  <a:pt x="1153" y="822"/>
                  <a:pt x="1153" y="820"/>
                  <a:pt x="1153" y="819"/>
                </a:cubicBezTo>
                <a:cubicBezTo>
                  <a:pt x="1149" y="811"/>
                  <a:pt x="1149" y="811"/>
                  <a:pt x="1149" y="811"/>
                </a:cubicBezTo>
                <a:cubicBezTo>
                  <a:pt x="1152" y="809"/>
                  <a:pt x="1156" y="811"/>
                  <a:pt x="1157" y="812"/>
                </a:cubicBezTo>
                <a:cubicBezTo>
                  <a:pt x="1160" y="813"/>
                  <a:pt x="1162" y="814"/>
                  <a:pt x="1164" y="814"/>
                </a:cubicBezTo>
                <a:cubicBezTo>
                  <a:pt x="1165" y="814"/>
                  <a:pt x="1166" y="814"/>
                  <a:pt x="1166" y="813"/>
                </a:cubicBezTo>
                <a:cubicBezTo>
                  <a:pt x="1165" y="807"/>
                  <a:pt x="1165" y="800"/>
                  <a:pt x="1167" y="795"/>
                </a:cubicBezTo>
                <a:cubicBezTo>
                  <a:pt x="1169" y="793"/>
                  <a:pt x="1171" y="790"/>
                  <a:pt x="1174" y="789"/>
                </a:cubicBezTo>
                <a:cubicBezTo>
                  <a:pt x="1175" y="788"/>
                  <a:pt x="1178" y="788"/>
                  <a:pt x="1179" y="788"/>
                </a:cubicBezTo>
                <a:cubicBezTo>
                  <a:pt x="1185" y="784"/>
                  <a:pt x="1192" y="782"/>
                  <a:pt x="1200" y="780"/>
                </a:cubicBezTo>
                <a:cubicBezTo>
                  <a:pt x="1201" y="780"/>
                  <a:pt x="1203" y="779"/>
                  <a:pt x="1203" y="779"/>
                </a:cubicBezTo>
                <a:cubicBezTo>
                  <a:pt x="1207" y="773"/>
                  <a:pt x="1211" y="767"/>
                  <a:pt x="1215" y="761"/>
                </a:cubicBezTo>
                <a:cubicBezTo>
                  <a:pt x="1218" y="760"/>
                  <a:pt x="1222" y="760"/>
                  <a:pt x="1226" y="760"/>
                </a:cubicBezTo>
                <a:cubicBezTo>
                  <a:pt x="1232" y="757"/>
                  <a:pt x="1235" y="749"/>
                  <a:pt x="1239" y="743"/>
                </a:cubicBezTo>
                <a:cubicBezTo>
                  <a:pt x="1250" y="728"/>
                  <a:pt x="1250" y="728"/>
                  <a:pt x="1250" y="728"/>
                </a:cubicBezTo>
                <a:cubicBezTo>
                  <a:pt x="1255" y="723"/>
                  <a:pt x="1261" y="719"/>
                  <a:pt x="1266" y="714"/>
                </a:cubicBezTo>
                <a:cubicBezTo>
                  <a:pt x="1265" y="713"/>
                  <a:pt x="1263" y="712"/>
                  <a:pt x="1262" y="711"/>
                </a:cubicBezTo>
                <a:cubicBezTo>
                  <a:pt x="1265" y="707"/>
                  <a:pt x="1268" y="705"/>
                  <a:pt x="1269" y="703"/>
                </a:cubicBezTo>
                <a:cubicBezTo>
                  <a:pt x="1273" y="699"/>
                  <a:pt x="1278" y="696"/>
                  <a:pt x="1279" y="690"/>
                </a:cubicBezTo>
                <a:cubicBezTo>
                  <a:pt x="1275" y="674"/>
                  <a:pt x="1269" y="659"/>
                  <a:pt x="1262" y="645"/>
                </a:cubicBezTo>
                <a:cubicBezTo>
                  <a:pt x="1251" y="632"/>
                  <a:pt x="1251" y="632"/>
                  <a:pt x="1251" y="632"/>
                </a:cubicBezTo>
                <a:cubicBezTo>
                  <a:pt x="1249" y="630"/>
                  <a:pt x="1247" y="628"/>
                  <a:pt x="1247" y="628"/>
                </a:cubicBezTo>
                <a:cubicBezTo>
                  <a:pt x="1237" y="619"/>
                  <a:pt x="1226" y="615"/>
                  <a:pt x="1218" y="606"/>
                </a:cubicBezTo>
                <a:cubicBezTo>
                  <a:pt x="1212" y="608"/>
                  <a:pt x="1205" y="609"/>
                  <a:pt x="1196" y="609"/>
                </a:cubicBezTo>
                <a:cubicBezTo>
                  <a:pt x="1196" y="605"/>
                  <a:pt x="1196" y="605"/>
                  <a:pt x="1196" y="605"/>
                </a:cubicBezTo>
                <a:cubicBezTo>
                  <a:pt x="1199" y="605"/>
                  <a:pt x="1199" y="601"/>
                  <a:pt x="1201" y="601"/>
                </a:cubicBezTo>
                <a:cubicBezTo>
                  <a:pt x="1204" y="599"/>
                  <a:pt x="1204" y="596"/>
                  <a:pt x="1205" y="594"/>
                </a:cubicBezTo>
                <a:cubicBezTo>
                  <a:pt x="1206" y="591"/>
                  <a:pt x="1210" y="590"/>
                  <a:pt x="1212" y="589"/>
                </a:cubicBezTo>
                <a:cubicBezTo>
                  <a:pt x="1206" y="576"/>
                  <a:pt x="1201" y="562"/>
                  <a:pt x="1199" y="545"/>
                </a:cubicBezTo>
                <a:cubicBezTo>
                  <a:pt x="1199" y="543"/>
                  <a:pt x="1199" y="541"/>
                  <a:pt x="1199" y="538"/>
                </a:cubicBezTo>
                <a:cubicBezTo>
                  <a:pt x="1211" y="539"/>
                  <a:pt x="1223" y="539"/>
                  <a:pt x="1234" y="539"/>
                </a:cubicBezTo>
                <a:cubicBezTo>
                  <a:pt x="1263" y="539"/>
                  <a:pt x="1289" y="536"/>
                  <a:pt x="1313" y="531"/>
                </a:cubicBezTo>
                <a:cubicBezTo>
                  <a:pt x="1322" y="532"/>
                  <a:pt x="1330" y="536"/>
                  <a:pt x="1337" y="540"/>
                </a:cubicBezTo>
                <a:cubicBezTo>
                  <a:pt x="1338" y="521"/>
                  <a:pt x="1346" y="507"/>
                  <a:pt x="1358" y="500"/>
                </a:cubicBezTo>
                <a:cubicBezTo>
                  <a:pt x="1365" y="490"/>
                  <a:pt x="1371" y="481"/>
                  <a:pt x="1376" y="471"/>
                </a:cubicBezTo>
                <a:cubicBezTo>
                  <a:pt x="1372" y="460"/>
                  <a:pt x="1364" y="454"/>
                  <a:pt x="1361" y="447"/>
                </a:cubicBezTo>
                <a:cubicBezTo>
                  <a:pt x="1362" y="437"/>
                  <a:pt x="1361" y="429"/>
                  <a:pt x="1363" y="422"/>
                </a:cubicBezTo>
                <a:cubicBezTo>
                  <a:pt x="1366" y="414"/>
                  <a:pt x="1378" y="413"/>
                  <a:pt x="1386" y="410"/>
                </a:cubicBezTo>
                <a:cubicBezTo>
                  <a:pt x="1393" y="408"/>
                  <a:pt x="1400" y="407"/>
                  <a:pt x="1403" y="403"/>
                </a:cubicBezTo>
                <a:cubicBezTo>
                  <a:pt x="1406" y="396"/>
                  <a:pt x="1404" y="390"/>
                  <a:pt x="1401" y="38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2" name="Freeform 538"/>
          <p:cNvSpPr>
            <a:spLocks/>
          </p:cNvSpPr>
          <p:nvPr/>
        </p:nvSpPr>
        <p:spPr bwMode="auto">
          <a:xfrm>
            <a:off x="4791075" y="7564438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3" name="Freeform 539"/>
          <p:cNvSpPr>
            <a:spLocks/>
          </p:cNvSpPr>
          <p:nvPr/>
        </p:nvSpPr>
        <p:spPr bwMode="auto">
          <a:xfrm>
            <a:off x="4527550" y="7496176"/>
            <a:ext cx="568325" cy="390525"/>
          </a:xfrm>
          <a:custGeom>
            <a:avLst/>
            <a:gdLst/>
            <a:ahLst/>
            <a:cxnLst>
              <a:cxn ang="0">
                <a:pos x="2025" y="427"/>
              </a:cxn>
              <a:cxn ang="0">
                <a:pos x="2038" y="315"/>
              </a:cxn>
              <a:cxn ang="0">
                <a:pos x="2068" y="210"/>
              </a:cxn>
              <a:cxn ang="0">
                <a:pos x="2024" y="144"/>
              </a:cxn>
              <a:cxn ang="0">
                <a:pos x="1972" y="142"/>
              </a:cxn>
              <a:cxn ang="0">
                <a:pos x="1989" y="51"/>
              </a:cxn>
              <a:cxn ang="0">
                <a:pos x="2007" y="9"/>
              </a:cxn>
              <a:cxn ang="0">
                <a:pos x="1944" y="4"/>
              </a:cxn>
              <a:cxn ang="0">
                <a:pos x="1796" y="16"/>
              </a:cxn>
              <a:cxn ang="0">
                <a:pos x="1757" y="63"/>
              </a:cxn>
              <a:cxn ang="0">
                <a:pos x="1757" y="95"/>
              </a:cxn>
              <a:cxn ang="0">
                <a:pos x="1640" y="128"/>
              </a:cxn>
              <a:cxn ang="0">
                <a:pos x="1591" y="145"/>
              </a:cxn>
              <a:cxn ang="0">
                <a:pos x="1607" y="210"/>
              </a:cxn>
              <a:cxn ang="0">
                <a:pos x="1557" y="245"/>
              </a:cxn>
              <a:cxn ang="0">
                <a:pos x="1380" y="293"/>
              </a:cxn>
              <a:cxn ang="0">
                <a:pos x="1266" y="288"/>
              </a:cxn>
              <a:cxn ang="0">
                <a:pos x="1178" y="307"/>
              </a:cxn>
              <a:cxn ang="0">
                <a:pos x="1090" y="292"/>
              </a:cxn>
              <a:cxn ang="0">
                <a:pos x="986" y="258"/>
              </a:cxn>
              <a:cxn ang="0">
                <a:pos x="817" y="410"/>
              </a:cxn>
              <a:cxn ang="0">
                <a:pos x="841" y="682"/>
              </a:cxn>
              <a:cxn ang="0">
                <a:pos x="668" y="706"/>
              </a:cxn>
              <a:cxn ang="0">
                <a:pos x="507" y="604"/>
              </a:cxn>
              <a:cxn ang="0">
                <a:pos x="389" y="665"/>
              </a:cxn>
              <a:cxn ang="0">
                <a:pos x="347" y="889"/>
              </a:cxn>
              <a:cxn ang="0">
                <a:pos x="311" y="892"/>
              </a:cxn>
              <a:cxn ang="0">
                <a:pos x="222" y="861"/>
              </a:cxn>
              <a:cxn ang="0">
                <a:pos x="111" y="840"/>
              </a:cxn>
              <a:cxn ang="0">
                <a:pos x="84" y="927"/>
              </a:cxn>
              <a:cxn ang="0">
                <a:pos x="33" y="1031"/>
              </a:cxn>
              <a:cxn ang="0">
                <a:pos x="11" y="1117"/>
              </a:cxn>
              <a:cxn ang="0">
                <a:pos x="93" y="1165"/>
              </a:cxn>
              <a:cxn ang="0">
                <a:pos x="145" y="1158"/>
              </a:cxn>
              <a:cxn ang="0">
                <a:pos x="223" y="1180"/>
              </a:cxn>
              <a:cxn ang="0">
                <a:pos x="244" y="1246"/>
              </a:cxn>
              <a:cxn ang="0">
                <a:pos x="304" y="1294"/>
              </a:cxn>
              <a:cxn ang="0">
                <a:pos x="364" y="1274"/>
              </a:cxn>
              <a:cxn ang="0">
                <a:pos x="471" y="1247"/>
              </a:cxn>
              <a:cxn ang="0">
                <a:pos x="550" y="1283"/>
              </a:cxn>
              <a:cxn ang="0">
                <a:pos x="711" y="1312"/>
              </a:cxn>
              <a:cxn ang="0">
                <a:pos x="755" y="1332"/>
              </a:cxn>
              <a:cxn ang="0">
                <a:pos x="865" y="1257"/>
              </a:cxn>
              <a:cxn ang="0">
                <a:pos x="977" y="1244"/>
              </a:cxn>
              <a:cxn ang="0">
                <a:pos x="1022" y="1373"/>
              </a:cxn>
              <a:cxn ang="0">
                <a:pos x="1038" y="1439"/>
              </a:cxn>
              <a:cxn ang="0">
                <a:pos x="1154" y="1427"/>
              </a:cxn>
              <a:cxn ang="0">
                <a:pos x="1231" y="1458"/>
              </a:cxn>
              <a:cxn ang="0">
                <a:pos x="1388" y="1413"/>
              </a:cxn>
              <a:cxn ang="0">
                <a:pos x="1427" y="1320"/>
              </a:cxn>
              <a:cxn ang="0">
                <a:pos x="1576" y="1220"/>
              </a:cxn>
              <a:cxn ang="0">
                <a:pos x="1575" y="1162"/>
              </a:cxn>
              <a:cxn ang="0">
                <a:pos x="1575" y="1087"/>
              </a:cxn>
              <a:cxn ang="0">
                <a:pos x="1608" y="1026"/>
              </a:cxn>
              <a:cxn ang="0">
                <a:pos x="1663" y="905"/>
              </a:cxn>
              <a:cxn ang="0">
                <a:pos x="1667" y="865"/>
              </a:cxn>
              <a:cxn ang="0">
                <a:pos x="1615" y="814"/>
              </a:cxn>
              <a:cxn ang="0">
                <a:pos x="1546" y="634"/>
              </a:cxn>
              <a:cxn ang="0">
                <a:pos x="1632" y="558"/>
              </a:cxn>
              <a:cxn ang="0">
                <a:pos x="1833" y="617"/>
              </a:cxn>
              <a:cxn ang="0">
                <a:pos x="1984" y="559"/>
              </a:cxn>
              <a:cxn ang="0">
                <a:pos x="2074" y="480"/>
              </a:cxn>
            </a:cxnLst>
            <a:rect l="0" t="0" r="r" b="b"/>
            <a:pathLst>
              <a:path w="2122" h="1460">
                <a:moveTo>
                  <a:pt x="2102" y="431"/>
                </a:moveTo>
                <a:cubicBezTo>
                  <a:pt x="2100" y="422"/>
                  <a:pt x="2101" y="411"/>
                  <a:pt x="2100" y="402"/>
                </a:cubicBezTo>
                <a:cubicBezTo>
                  <a:pt x="2100" y="401"/>
                  <a:pt x="2098" y="399"/>
                  <a:pt x="2097" y="401"/>
                </a:cubicBezTo>
                <a:cubicBezTo>
                  <a:pt x="2079" y="433"/>
                  <a:pt x="2079" y="433"/>
                  <a:pt x="2079" y="433"/>
                </a:cubicBezTo>
                <a:cubicBezTo>
                  <a:pt x="2076" y="434"/>
                  <a:pt x="2072" y="434"/>
                  <a:pt x="2069" y="434"/>
                </a:cubicBezTo>
                <a:cubicBezTo>
                  <a:pt x="2025" y="427"/>
                  <a:pt x="2025" y="427"/>
                  <a:pt x="2025" y="427"/>
                </a:cubicBezTo>
                <a:cubicBezTo>
                  <a:pt x="2022" y="427"/>
                  <a:pt x="2019" y="425"/>
                  <a:pt x="2017" y="424"/>
                </a:cubicBezTo>
                <a:cubicBezTo>
                  <a:pt x="2012" y="420"/>
                  <a:pt x="2008" y="412"/>
                  <a:pt x="2011" y="404"/>
                </a:cubicBezTo>
                <a:cubicBezTo>
                  <a:pt x="2021" y="393"/>
                  <a:pt x="2021" y="393"/>
                  <a:pt x="2021" y="393"/>
                </a:cubicBezTo>
                <a:cubicBezTo>
                  <a:pt x="2020" y="386"/>
                  <a:pt x="2023" y="380"/>
                  <a:pt x="2024" y="374"/>
                </a:cubicBezTo>
                <a:cubicBezTo>
                  <a:pt x="2026" y="359"/>
                  <a:pt x="2021" y="349"/>
                  <a:pt x="2016" y="340"/>
                </a:cubicBezTo>
                <a:cubicBezTo>
                  <a:pt x="2029" y="337"/>
                  <a:pt x="2037" y="329"/>
                  <a:pt x="2038" y="315"/>
                </a:cubicBezTo>
                <a:cubicBezTo>
                  <a:pt x="2040" y="315"/>
                  <a:pt x="2042" y="316"/>
                  <a:pt x="2044" y="316"/>
                </a:cubicBezTo>
                <a:cubicBezTo>
                  <a:pt x="2045" y="307"/>
                  <a:pt x="2051" y="303"/>
                  <a:pt x="2055" y="298"/>
                </a:cubicBezTo>
                <a:cubicBezTo>
                  <a:pt x="2060" y="293"/>
                  <a:pt x="2065" y="288"/>
                  <a:pt x="2069" y="282"/>
                </a:cubicBezTo>
                <a:cubicBezTo>
                  <a:pt x="2072" y="278"/>
                  <a:pt x="2074" y="272"/>
                  <a:pt x="2076" y="265"/>
                </a:cubicBezTo>
                <a:cubicBezTo>
                  <a:pt x="2075" y="250"/>
                  <a:pt x="2070" y="236"/>
                  <a:pt x="2069" y="221"/>
                </a:cubicBezTo>
                <a:cubicBezTo>
                  <a:pt x="2067" y="217"/>
                  <a:pt x="2070" y="213"/>
                  <a:pt x="2068" y="210"/>
                </a:cubicBezTo>
                <a:cubicBezTo>
                  <a:pt x="2067" y="208"/>
                  <a:pt x="2066" y="206"/>
                  <a:pt x="2064" y="204"/>
                </a:cubicBezTo>
                <a:cubicBezTo>
                  <a:pt x="2065" y="199"/>
                  <a:pt x="2066" y="194"/>
                  <a:pt x="2067" y="188"/>
                </a:cubicBezTo>
                <a:cubicBezTo>
                  <a:pt x="2054" y="173"/>
                  <a:pt x="2042" y="157"/>
                  <a:pt x="2035" y="136"/>
                </a:cubicBezTo>
                <a:cubicBezTo>
                  <a:pt x="2034" y="134"/>
                  <a:pt x="2034" y="133"/>
                  <a:pt x="2034" y="131"/>
                </a:cubicBezTo>
                <a:cubicBezTo>
                  <a:pt x="2032" y="135"/>
                  <a:pt x="2028" y="140"/>
                  <a:pt x="2024" y="143"/>
                </a:cubicBezTo>
                <a:cubicBezTo>
                  <a:pt x="2024" y="143"/>
                  <a:pt x="2024" y="143"/>
                  <a:pt x="2024" y="144"/>
                </a:cubicBezTo>
                <a:cubicBezTo>
                  <a:pt x="2024" y="144"/>
                  <a:pt x="2024" y="144"/>
                  <a:pt x="2023" y="144"/>
                </a:cubicBezTo>
                <a:cubicBezTo>
                  <a:pt x="2023" y="144"/>
                  <a:pt x="2023" y="144"/>
                  <a:pt x="2023" y="144"/>
                </a:cubicBezTo>
                <a:cubicBezTo>
                  <a:pt x="2022" y="145"/>
                  <a:pt x="2026" y="148"/>
                  <a:pt x="2026" y="150"/>
                </a:cubicBezTo>
                <a:cubicBezTo>
                  <a:pt x="2001" y="150"/>
                  <a:pt x="2001" y="150"/>
                  <a:pt x="2001" y="150"/>
                </a:cubicBezTo>
                <a:cubicBezTo>
                  <a:pt x="1996" y="148"/>
                  <a:pt x="1991" y="146"/>
                  <a:pt x="1986" y="144"/>
                </a:cubicBezTo>
                <a:cubicBezTo>
                  <a:pt x="1981" y="144"/>
                  <a:pt x="1976" y="143"/>
                  <a:pt x="1972" y="142"/>
                </a:cubicBezTo>
                <a:cubicBezTo>
                  <a:pt x="1970" y="141"/>
                  <a:pt x="1969" y="138"/>
                  <a:pt x="1969" y="136"/>
                </a:cubicBezTo>
                <a:cubicBezTo>
                  <a:pt x="1972" y="121"/>
                  <a:pt x="1971" y="104"/>
                  <a:pt x="1969" y="91"/>
                </a:cubicBezTo>
                <a:cubicBezTo>
                  <a:pt x="1971" y="79"/>
                  <a:pt x="1971" y="70"/>
                  <a:pt x="1971" y="58"/>
                </a:cubicBezTo>
                <a:cubicBezTo>
                  <a:pt x="1971" y="56"/>
                  <a:pt x="1972" y="53"/>
                  <a:pt x="1973" y="52"/>
                </a:cubicBezTo>
                <a:cubicBezTo>
                  <a:pt x="1976" y="51"/>
                  <a:pt x="1981" y="51"/>
                  <a:pt x="1985" y="51"/>
                </a:cubicBezTo>
                <a:cubicBezTo>
                  <a:pt x="1986" y="51"/>
                  <a:pt x="1988" y="51"/>
                  <a:pt x="1989" y="51"/>
                </a:cubicBezTo>
                <a:cubicBezTo>
                  <a:pt x="1991" y="48"/>
                  <a:pt x="1992" y="45"/>
                  <a:pt x="1993" y="41"/>
                </a:cubicBezTo>
                <a:cubicBezTo>
                  <a:pt x="1994" y="41"/>
                  <a:pt x="1998" y="42"/>
                  <a:pt x="2000" y="41"/>
                </a:cubicBezTo>
                <a:cubicBezTo>
                  <a:pt x="2000" y="41"/>
                  <a:pt x="2000" y="41"/>
                  <a:pt x="2000" y="41"/>
                </a:cubicBezTo>
                <a:cubicBezTo>
                  <a:pt x="2000" y="41"/>
                  <a:pt x="2001" y="41"/>
                  <a:pt x="2001" y="41"/>
                </a:cubicBezTo>
                <a:cubicBezTo>
                  <a:pt x="2006" y="33"/>
                  <a:pt x="2012" y="26"/>
                  <a:pt x="2016" y="17"/>
                </a:cubicBezTo>
                <a:cubicBezTo>
                  <a:pt x="2015" y="14"/>
                  <a:pt x="2010" y="11"/>
                  <a:pt x="2007" y="9"/>
                </a:cubicBezTo>
                <a:cubicBezTo>
                  <a:pt x="2005" y="8"/>
                  <a:pt x="2003" y="5"/>
                  <a:pt x="2002" y="6"/>
                </a:cubicBezTo>
                <a:cubicBezTo>
                  <a:pt x="1982" y="10"/>
                  <a:pt x="1982" y="10"/>
                  <a:pt x="1982" y="10"/>
                </a:cubicBezTo>
                <a:cubicBezTo>
                  <a:pt x="1965" y="9"/>
                  <a:pt x="1965" y="9"/>
                  <a:pt x="1965" y="9"/>
                </a:cubicBezTo>
                <a:cubicBezTo>
                  <a:pt x="1963" y="6"/>
                  <a:pt x="1961" y="3"/>
                  <a:pt x="1958" y="0"/>
                </a:cubicBezTo>
                <a:cubicBezTo>
                  <a:pt x="1954" y="1"/>
                  <a:pt x="1950" y="2"/>
                  <a:pt x="1945" y="3"/>
                </a:cubicBezTo>
                <a:cubicBezTo>
                  <a:pt x="1945" y="3"/>
                  <a:pt x="1945" y="4"/>
                  <a:pt x="1944" y="4"/>
                </a:cubicBezTo>
                <a:cubicBezTo>
                  <a:pt x="1928" y="8"/>
                  <a:pt x="1913" y="13"/>
                  <a:pt x="1898" y="17"/>
                </a:cubicBezTo>
                <a:cubicBezTo>
                  <a:pt x="1888" y="16"/>
                  <a:pt x="1882" y="15"/>
                  <a:pt x="1876" y="13"/>
                </a:cubicBezTo>
                <a:cubicBezTo>
                  <a:pt x="1868" y="15"/>
                  <a:pt x="1861" y="13"/>
                  <a:pt x="1856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12"/>
                  <a:pt x="1856" y="12"/>
                  <a:pt x="1856" y="13"/>
                </a:cubicBezTo>
                <a:cubicBezTo>
                  <a:pt x="1841" y="25"/>
                  <a:pt x="1814" y="25"/>
                  <a:pt x="1796" y="16"/>
                </a:cubicBezTo>
                <a:cubicBezTo>
                  <a:pt x="1785" y="11"/>
                  <a:pt x="1769" y="6"/>
                  <a:pt x="1759" y="13"/>
                </a:cubicBezTo>
                <a:cubicBezTo>
                  <a:pt x="1754" y="20"/>
                  <a:pt x="1751" y="29"/>
                  <a:pt x="1747" y="36"/>
                </a:cubicBezTo>
                <a:cubicBezTo>
                  <a:pt x="1750" y="37"/>
                  <a:pt x="1753" y="39"/>
                  <a:pt x="1753" y="41"/>
                </a:cubicBezTo>
                <a:cubicBezTo>
                  <a:pt x="1754" y="46"/>
                  <a:pt x="1755" y="50"/>
                  <a:pt x="1757" y="56"/>
                </a:cubicBezTo>
                <a:cubicBezTo>
                  <a:pt x="1757" y="56"/>
                  <a:pt x="1756" y="57"/>
                  <a:pt x="1755" y="57"/>
                </a:cubicBezTo>
                <a:cubicBezTo>
                  <a:pt x="1756" y="59"/>
                  <a:pt x="1756" y="61"/>
                  <a:pt x="1757" y="63"/>
                </a:cubicBezTo>
                <a:cubicBezTo>
                  <a:pt x="1754" y="64"/>
                  <a:pt x="1752" y="66"/>
                  <a:pt x="1751" y="68"/>
                </a:cubicBezTo>
                <a:cubicBezTo>
                  <a:pt x="1751" y="70"/>
                  <a:pt x="1751" y="71"/>
                  <a:pt x="1751" y="72"/>
                </a:cubicBezTo>
                <a:cubicBezTo>
                  <a:pt x="1751" y="75"/>
                  <a:pt x="1751" y="77"/>
                  <a:pt x="1751" y="80"/>
                </a:cubicBezTo>
                <a:cubicBezTo>
                  <a:pt x="1752" y="85"/>
                  <a:pt x="1756" y="86"/>
                  <a:pt x="1757" y="90"/>
                </a:cubicBezTo>
                <a:cubicBezTo>
                  <a:pt x="1756" y="90"/>
                  <a:pt x="1755" y="90"/>
                  <a:pt x="1754" y="90"/>
                </a:cubicBezTo>
                <a:cubicBezTo>
                  <a:pt x="1755" y="92"/>
                  <a:pt x="1757" y="93"/>
                  <a:pt x="1757" y="95"/>
                </a:cubicBezTo>
                <a:cubicBezTo>
                  <a:pt x="1757" y="98"/>
                  <a:pt x="1752" y="98"/>
                  <a:pt x="1750" y="99"/>
                </a:cubicBezTo>
                <a:cubicBezTo>
                  <a:pt x="1746" y="102"/>
                  <a:pt x="1744" y="109"/>
                  <a:pt x="1746" y="116"/>
                </a:cubicBezTo>
                <a:cubicBezTo>
                  <a:pt x="1743" y="120"/>
                  <a:pt x="1742" y="125"/>
                  <a:pt x="1741" y="130"/>
                </a:cubicBezTo>
                <a:cubicBezTo>
                  <a:pt x="1740" y="132"/>
                  <a:pt x="1737" y="134"/>
                  <a:pt x="1735" y="135"/>
                </a:cubicBezTo>
                <a:cubicBezTo>
                  <a:pt x="1722" y="138"/>
                  <a:pt x="1704" y="138"/>
                  <a:pt x="1688" y="137"/>
                </a:cubicBezTo>
                <a:cubicBezTo>
                  <a:pt x="1669" y="141"/>
                  <a:pt x="1652" y="136"/>
                  <a:pt x="1640" y="128"/>
                </a:cubicBezTo>
                <a:cubicBezTo>
                  <a:pt x="1632" y="123"/>
                  <a:pt x="1622" y="118"/>
                  <a:pt x="1621" y="107"/>
                </a:cubicBezTo>
                <a:cubicBezTo>
                  <a:pt x="1621" y="106"/>
                  <a:pt x="1619" y="105"/>
                  <a:pt x="1618" y="105"/>
                </a:cubicBezTo>
                <a:cubicBezTo>
                  <a:pt x="1619" y="109"/>
                  <a:pt x="1617" y="112"/>
                  <a:pt x="1615" y="114"/>
                </a:cubicBezTo>
                <a:cubicBezTo>
                  <a:pt x="1608" y="122"/>
                  <a:pt x="1602" y="130"/>
                  <a:pt x="1594" y="137"/>
                </a:cubicBezTo>
                <a:cubicBezTo>
                  <a:pt x="1593" y="138"/>
                  <a:pt x="1593" y="142"/>
                  <a:pt x="1592" y="145"/>
                </a:cubicBezTo>
                <a:cubicBezTo>
                  <a:pt x="1591" y="145"/>
                  <a:pt x="1591" y="145"/>
                  <a:pt x="1591" y="145"/>
                </a:cubicBezTo>
                <a:cubicBezTo>
                  <a:pt x="1592" y="150"/>
                  <a:pt x="1594" y="153"/>
                  <a:pt x="1597" y="156"/>
                </a:cubicBezTo>
                <a:cubicBezTo>
                  <a:pt x="1600" y="164"/>
                  <a:pt x="1602" y="175"/>
                  <a:pt x="1606" y="184"/>
                </a:cubicBezTo>
                <a:cubicBezTo>
                  <a:pt x="1607" y="187"/>
                  <a:pt x="1608" y="191"/>
                  <a:pt x="1607" y="192"/>
                </a:cubicBezTo>
                <a:cubicBezTo>
                  <a:pt x="1607" y="193"/>
                  <a:pt x="1607" y="194"/>
                  <a:pt x="1606" y="195"/>
                </a:cubicBezTo>
                <a:cubicBezTo>
                  <a:pt x="1607" y="198"/>
                  <a:pt x="1607" y="200"/>
                  <a:pt x="1606" y="203"/>
                </a:cubicBezTo>
                <a:cubicBezTo>
                  <a:pt x="1606" y="206"/>
                  <a:pt x="1607" y="208"/>
                  <a:pt x="1607" y="210"/>
                </a:cubicBezTo>
                <a:cubicBezTo>
                  <a:pt x="1607" y="210"/>
                  <a:pt x="1607" y="210"/>
                  <a:pt x="1606" y="210"/>
                </a:cubicBezTo>
                <a:cubicBezTo>
                  <a:pt x="1607" y="213"/>
                  <a:pt x="1607" y="216"/>
                  <a:pt x="1607" y="219"/>
                </a:cubicBezTo>
                <a:cubicBezTo>
                  <a:pt x="1596" y="221"/>
                  <a:pt x="1590" y="229"/>
                  <a:pt x="1587" y="239"/>
                </a:cubicBezTo>
                <a:cubicBezTo>
                  <a:pt x="1582" y="241"/>
                  <a:pt x="1578" y="243"/>
                  <a:pt x="1575" y="247"/>
                </a:cubicBezTo>
                <a:cubicBezTo>
                  <a:pt x="1573" y="244"/>
                  <a:pt x="1572" y="239"/>
                  <a:pt x="1570" y="240"/>
                </a:cubicBezTo>
                <a:cubicBezTo>
                  <a:pt x="1565" y="240"/>
                  <a:pt x="1562" y="243"/>
                  <a:pt x="1557" y="245"/>
                </a:cubicBezTo>
                <a:cubicBezTo>
                  <a:pt x="1541" y="249"/>
                  <a:pt x="1523" y="253"/>
                  <a:pt x="1504" y="255"/>
                </a:cubicBezTo>
                <a:cubicBezTo>
                  <a:pt x="1488" y="257"/>
                  <a:pt x="1470" y="258"/>
                  <a:pt x="1452" y="256"/>
                </a:cubicBezTo>
                <a:cubicBezTo>
                  <a:pt x="1429" y="256"/>
                  <a:pt x="1410" y="249"/>
                  <a:pt x="1388" y="251"/>
                </a:cubicBezTo>
                <a:cubicBezTo>
                  <a:pt x="1388" y="251"/>
                  <a:pt x="1387" y="251"/>
                  <a:pt x="1387" y="251"/>
                </a:cubicBezTo>
                <a:cubicBezTo>
                  <a:pt x="1383" y="257"/>
                  <a:pt x="1382" y="265"/>
                  <a:pt x="1381" y="273"/>
                </a:cubicBezTo>
                <a:cubicBezTo>
                  <a:pt x="1381" y="280"/>
                  <a:pt x="1381" y="287"/>
                  <a:pt x="1380" y="293"/>
                </a:cubicBezTo>
                <a:cubicBezTo>
                  <a:pt x="1380" y="295"/>
                  <a:pt x="1380" y="296"/>
                  <a:pt x="1380" y="298"/>
                </a:cubicBezTo>
                <a:cubicBezTo>
                  <a:pt x="1379" y="302"/>
                  <a:pt x="1379" y="306"/>
                  <a:pt x="1379" y="310"/>
                </a:cubicBezTo>
                <a:cubicBezTo>
                  <a:pt x="1376" y="308"/>
                  <a:pt x="1375" y="306"/>
                  <a:pt x="1373" y="305"/>
                </a:cubicBezTo>
                <a:cubicBezTo>
                  <a:pt x="1367" y="305"/>
                  <a:pt x="1360" y="305"/>
                  <a:pt x="1354" y="305"/>
                </a:cubicBezTo>
                <a:cubicBezTo>
                  <a:pt x="1333" y="299"/>
                  <a:pt x="1310" y="297"/>
                  <a:pt x="1287" y="295"/>
                </a:cubicBezTo>
                <a:cubicBezTo>
                  <a:pt x="1266" y="288"/>
                  <a:pt x="1266" y="288"/>
                  <a:pt x="1266" y="288"/>
                </a:cubicBezTo>
                <a:cubicBezTo>
                  <a:pt x="1260" y="287"/>
                  <a:pt x="1255" y="288"/>
                  <a:pt x="1252" y="291"/>
                </a:cubicBezTo>
                <a:cubicBezTo>
                  <a:pt x="1249" y="292"/>
                  <a:pt x="1245" y="289"/>
                  <a:pt x="1242" y="289"/>
                </a:cubicBezTo>
                <a:cubicBezTo>
                  <a:pt x="1238" y="290"/>
                  <a:pt x="1234" y="291"/>
                  <a:pt x="1231" y="292"/>
                </a:cubicBezTo>
                <a:cubicBezTo>
                  <a:pt x="1212" y="292"/>
                  <a:pt x="1212" y="292"/>
                  <a:pt x="1212" y="292"/>
                </a:cubicBezTo>
                <a:cubicBezTo>
                  <a:pt x="1211" y="292"/>
                  <a:pt x="1209" y="292"/>
                  <a:pt x="1208" y="293"/>
                </a:cubicBezTo>
                <a:cubicBezTo>
                  <a:pt x="1202" y="302"/>
                  <a:pt x="1191" y="307"/>
                  <a:pt x="1178" y="307"/>
                </a:cubicBezTo>
                <a:cubicBezTo>
                  <a:pt x="1174" y="306"/>
                  <a:pt x="1171" y="305"/>
                  <a:pt x="1169" y="305"/>
                </a:cubicBezTo>
                <a:cubicBezTo>
                  <a:pt x="1149" y="309"/>
                  <a:pt x="1149" y="309"/>
                  <a:pt x="1149" y="309"/>
                </a:cubicBezTo>
                <a:cubicBezTo>
                  <a:pt x="1147" y="309"/>
                  <a:pt x="1146" y="310"/>
                  <a:pt x="1144" y="311"/>
                </a:cubicBezTo>
                <a:cubicBezTo>
                  <a:pt x="1144" y="311"/>
                  <a:pt x="1143" y="311"/>
                  <a:pt x="1143" y="312"/>
                </a:cubicBezTo>
                <a:cubicBezTo>
                  <a:pt x="1139" y="315"/>
                  <a:pt x="1135" y="318"/>
                  <a:pt x="1129" y="317"/>
                </a:cubicBezTo>
                <a:cubicBezTo>
                  <a:pt x="1111" y="315"/>
                  <a:pt x="1100" y="304"/>
                  <a:pt x="1090" y="292"/>
                </a:cubicBezTo>
                <a:cubicBezTo>
                  <a:pt x="1077" y="283"/>
                  <a:pt x="1062" y="275"/>
                  <a:pt x="1049" y="265"/>
                </a:cubicBezTo>
                <a:cubicBezTo>
                  <a:pt x="1034" y="259"/>
                  <a:pt x="1015" y="257"/>
                  <a:pt x="999" y="252"/>
                </a:cubicBezTo>
                <a:cubicBezTo>
                  <a:pt x="995" y="254"/>
                  <a:pt x="991" y="258"/>
                  <a:pt x="987" y="261"/>
                </a:cubicBezTo>
                <a:cubicBezTo>
                  <a:pt x="987" y="261"/>
                  <a:pt x="986" y="260"/>
                  <a:pt x="986" y="258"/>
                </a:cubicBezTo>
                <a:cubicBezTo>
                  <a:pt x="986" y="257"/>
                  <a:pt x="986" y="257"/>
                  <a:pt x="986" y="256"/>
                </a:cubicBezTo>
                <a:cubicBezTo>
                  <a:pt x="986" y="257"/>
                  <a:pt x="986" y="257"/>
                  <a:pt x="986" y="258"/>
                </a:cubicBezTo>
                <a:cubicBezTo>
                  <a:pt x="986" y="260"/>
                  <a:pt x="987" y="261"/>
                  <a:pt x="987" y="261"/>
                </a:cubicBezTo>
                <a:cubicBezTo>
                  <a:pt x="966" y="280"/>
                  <a:pt x="943" y="298"/>
                  <a:pt x="914" y="309"/>
                </a:cubicBezTo>
                <a:cubicBezTo>
                  <a:pt x="903" y="311"/>
                  <a:pt x="893" y="308"/>
                  <a:pt x="882" y="307"/>
                </a:cubicBezTo>
                <a:cubicBezTo>
                  <a:pt x="869" y="314"/>
                  <a:pt x="857" y="323"/>
                  <a:pt x="842" y="330"/>
                </a:cubicBezTo>
                <a:cubicBezTo>
                  <a:pt x="828" y="336"/>
                  <a:pt x="810" y="339"/>
                  <a:pt x="792" y="341"/>
                </a:cubicBezTo>
                <a:cubicBezTo>
                  <a:pt x="796" y="368"/>
                  <a:pt x="808" y="388"/>
                  <a:pt x="817" y="410"/>
                </a:cubicBezTo>
                <a:cubicBezTo>
                  <a:pt x="824" y="414"/>
                  <a:pt x="830" y="418"/>
                  <a:pt x="837" y="422"/>
                </a:cubicBezTo>
                <a:cubicBezTo>
                  <a:pt x="834" y="433"/>
                  <a:pt x="834" y="446"/>
                  <a:pt x="829" y="456"/>
                </a:cubicBezTo>
                <a:cubicBezTo>
                  <a:pt x="844" y="477"/>
                  <a:pt x="858" y="500"/>
                  <a:pt x="870" y="525"/>
                </a:cubicBezTo>
                <a:cubicBezTo>
                  <a:pt x="875" y="537"/>
                  <a:pt x="879" y="551"/>
                  <a:pt x="882" y="566"/>
                </a:cubicBezTo>
                <a:cubicBezTo>
                  <a:pt x="883" y="611"/>
                  <a:pt x="866" y="640"/>
                  <a:pt x="847" y="665"/>
                </a:cubicBezTo>
                <a:cubicBezTo>
                  <a:pt x="844" y="670"/>
                  <a:pt x="842" y="676"/>
                  <a:pt x="841" y="682"/>
                </a:cubicBezTo>
                <a:cubicBezTo>
                  <a:pt x="839" y="692"/>
                  <a:pt x="836" y="700"/>
                  <a:pt x="834" y="709"/>
                </a:cubicBezTo>
                <a:cubicBezTo>
                  <a:pt x="833" y="714"/>
                  <a:pt x="830" y="717"/>
                  <a:pt x="827" y="719"/>
                </a:cubicBezTo>
                <a:cubicBezTo>
                  <a:pt x="818" y="721"/>
                  <a:pt x="807" y="721"/>
                  <a:pt x="797" y="721"/>
                </a:cubicBezTo>
                <a:cubicBezTo>
                  <a:pt x="775" y="719"/>
                  <a:pt x="755" y="714"/>
                  <a:pt x="736" y="707"/>
                </a:cubicBezTo>
                <a:cubicBezTo>
                  <a:pt x="720" y="705"/>
                  <a:pt x="701" y="704"/>
                  <a:pt x="683" y="705"/>
                </a:cubicBezTo>
                <a:cubicBezTo>
                  <a:pt x="668" y="706"/>
                  <a:pt x="668" y="706"/>
                  <a:pt x="668" y="706"/>
                </a:cubicBezTo>
                <a:cubicBezTo>
                  <a:pt x="656" y="698"/>
                  <a:pt x="656" y="698"/>
                  <a:pt x="656" y="698"/>
                </a:cubicBezTo>
                <a:cubicBezTo>
                  <a:pt x="623" y="638"/>
                  <a:pt x="623" y="638"/>
                  <a:pt x="623" y="638"/>
                </a:cubicBezTo>
                <a:cubicBezTo>
                  <a:pt x="616" y="632"/>
                  <a:pt x="610" y="625"/>
                  <a:pt x="602" y="620"/>
                </a:cubicBezTo>
                <a:cubicBezTo>
                  <a:pt x="579" y="607"/>
                  <a:pt x="553" y="598"/>
                  <a:pt x="530" y="584"/>
                </a:cubicBezTo>
                <a:cubicBezTo>
                  <a:pt x="529" y="583"/>
                  <a:pt x="527" y="581"/>
                  <a:pt x="526" y="580"/>
                </a:cubicBezTo>
                <a:cubicBezTo>
                  <a:pt x="519" y="588"/>
                  <a:pt x="512" y="595"/>
                  <a:pt x="507" y="604"/>
                </a:cubicBezTo>
                <a:cubicBezTo>
                  <a:pt x="501" y="615"/>
                  <a:pt x="495" y="626"/>
                  <a:pt x="493" y="639"/>
                </a:cubicBezTo>
                <a:cubicBezTo>
                  <a:pt x="482" y="649"/>
                  <a:pt x="482" y="649"/>
                  <a:pt x="482" y="649"/>
                </a:cubicBezTo>
                <a:cubicBezTo>
                  <a:pt x="476" y="649"/>
                  <a:pt x="471" y="648"/>
                  <a:pt x="466" y="645"/>
                </a:cubicBezTo>
                <a:cubicBezTo>
                  <a:pt x="445" y="645"/>
                  <a:pt x="426" y="643"/>
                  <a:pt x="407" y="644"/>
                </a:cubicBezTo>
                <a:cubicBezTo>
                  <a:pt x="390" y="646"/>
                  <a:pt x="390" y="646"/>
                  <a:pt x="390" y="646"/>
                </a:cubicBezTo>
                <a:cubicBezTo>
                  <a:pt x="389" y="652"/>
                  <a:pt x="389" y="659"/>
                  <a:pt x="389" y="665"/>
                </a:cubicBezTo>
                <a:cubicBezTo>
                  <a:pt x="389" y="691"/>
                  <a:pt x="390" y="715"/>
                  <a:pt x="392" y="737"/>
                </a:cubicBezTo>
                <a:cubicBezTo>
                  <a:pt x="393" y="745"/>
                  <a:pt x="392" y="752"/>
                  <a:pt x="392" y="761"/>
                </a:cubicBezTo>
                <a:cubicBezTo>
                  <a:pt x="405" y="771"/>
                  <a:pt x="405" y="771"/>
                  <a:pt x="405" y="771"/>
                </a:cubicBezTo>
                <a:cubicBezTo>
                  <a:pt x="403" y="777"/>
                  <a:pt x="396" y="779"/>
                  <a:pt x="391" y="780"/>
                </a:cubicBezTo>
                <a:cubicBezTo>
                  <a:pt x="380" y="810"/>
                  <a:pt x="366" y="836"/>
                  <a:pt x="353" y="861"/>
                </a:cubicBezTo>
                <a:cubicBezTo>
                  <a:pt x="350" y="870"/>
                  <a:pt x="349" y="880"/>
                  <a:pt x="347" y="889"/>
                </a:cubicBezTo>
                <a:cubicBezTo>
                  <a:pt x="348" y="890"/>
                  <a:pt x="348" y="890"/>
                  <a:pt x="347" y="889"/>
                </a:cubicBezTo>
                <a:cubicBezTo>
                  <a:pt x="343" y="894"/>
                  <a:pt x="342" y="901"/>
                  <a:pt x="338" y="906"/>
                </a:cubicBezTo>
                <a:cubicBezTo>
                  <a:pt x="333" y="909"/>
                  <a:pt x="327" y="907"/>
                  <a:pt x="323" y="906"/>
                </a:cubicBezTo>
                <a:cubicBezTo>
                  <a:pt x="322" y="905"/>
                  <a:pt x="321" y="906"/>
                  <a:pt x="321" y="907"/>
                </a:cubicBezTo>
                <a:cubicBezTo>
                  <a:pt x="321" y="907"/>
                  <a:pt x="321" y="907"/>
                  <a:pt x="321" y="907"/>
                </a:cubicBezTo>
                <a:cubicBezTo>
                  <a:pt x="318" y="902"/>
                  <a:pt x="313" y="898"/>
                  <a:pt x="311" y="892"/>
                </a:cubicBezTo>
                <a:cubicBezTo>
                  <a:pt x="306" y="890"/>
                  <a:pt x="300" y="890"/>
                  <a:pt x="296" y="885"/>
                </a:cubicBezTo>
                <a:cubicBezTo>
                  <a:pt x="300" y="878"/>
                  <a:pt x="300" y="878"/>
                  <a:pt x="300" y="878"/>
                </a:cubicBezTo>
                <a:cubicBezTo>
                  <a:pt x="294" y="872"/>
                  <a:pt x="285" y="869"/>
                  <a:pt x="272" y="868"/>
                </a:cubicBezTo>
                <a:cubicBezTo>
                  <a:pt x="269" y="870"/>
                  <a:pt x="264" y="873"/>
                  <a:pt x="256" y="871"/>
                </a:cubicBezTo>
                <a:cubicBezTo>
                  <a:pt x="246" y="869"/>
                  <a:pt x="236" y="869"/>
                  <a:pt x="227" y="866"/>
                </a:cubicBezTo>
                <a:cubicBezTo>
                  <a:pt x="226" y="866"/>
                  <a:pt x="222" y="861"/>
                  <a:pt x="222" y="861"/>
                </a:cubicBezTo>
                <a:cubicBezTo>
                  <a:pt x="196" y="852"/>
                  <a:pt x="173" y="842"/>
                  <a:pt x="147" y="836"/>
                </a:cubicBezTo>
                <a:cubicBezTo>
                  <a:pt x="144" y="835"/>
                  <a:pt x="142" y="837"/>
                  <a:pt x="139" y="837"/>
                </a:cubicBezTo>
                <a:cubicBezTo>
                  <a:pt x="137" y="838"/>
                  <a:pt x="135" y="835"/>
                  <a:pt x="133" y="835"/>
                </a:cubicBezTo>
                <a:cubicBezTo>
                  <a:pt x="131" y="834"/>
                  <a:pt x="132" y="837"/>
                  <a:pt x="132" y="838"/>
                </a:cubicBezTo>
                <a:cubicBezTo>
                  <a:pt x="128" y="839"/>
                  <a:pt x="126" y="834"/>
                  <a:pt x="124" y="835"/>
                </a:cubicBezTo>
                <a:cubicBezTo>
                  <a:pt x="118" y="837"/>
                  <a:pt x="114" y="837"/>
                  <a:pt x="111" y="840"/>
                </a:cubicBezTo>
                <a:cubicBezTo>
                  <a:pt x="105" y="842"/>
                  <a:pt x="105" y="842"/>
                  <a:pt x="105" y="842"/>
                </a:cubicBezTo>
                <a:cubicBezTo>
                  <a:pt x="93" y="846"/>
                  <a:pt x="93" y="846"/>
                  <a:pt x="93" y="846"/>
                </a:cubicBezTo>
                <a:cubicBezTo>
                  <a:pt x="86" y="850"/>
                  <a:pt x="78" y="853"/>
                  <a:pt x="72" y="858"/>
                </a:cubicBezTo>
                <a:cubicBezTo>
                  <a:pt x="63" y="864"/>
                  <a:pt x="58" y="878"/>
                  <a:pt x="62" y="892"/>
                </a:cubicBezTo>
                <a:cubicBezTo>
                  <a:pt x="64" y="906"/>
                  <a:pt x="69" y="918"/>
                  <a:pt x="82" y="922"/>
                </a:cubicBezTo>
                <a:cubicBezTo>
                  <a:pt x="84" y="923"/>
                  <a:pt x="84" y="926"/>
                  <a:pt x="84" y="927"/>
                </a:cubicBezTo>
                <a:cubicBezTo>
                  <a:pt x="85" y="935"/>
                  <a:pt x="87" y="941"/>
                  <a:pt x="86" y="949"/>
                </a:cubicBezTo>
                <a:cubicBezTo>
                  <a:pt x="86" y="952"/>
                  <a:pt x="81" y="955"/>
                  <a:pt x="79" y="955"/>
                </a:cubicBezTo>
                <a:cubicBezTo>
                  <a:pt x="74" y="955"/>
                  <a:pt x="70" y="959"/>
                  <a:pt x="68" y="963"/>
                </a:cubicBezTo>
                <a:cubicBezTo>
                  <a:pt x="71" y="969"/>
                  <a:pt x="69" y="977"/>
                  <a:pt x="70" y="986"/>
                </a:cubicBezTo>
                <a:cubicBezTo>
                  <a:pt x="67" y="987"/>
                  <a:pt x="64" y="988"/>
                  <a:pt x="62" y="989"/>
                </a:cubicBezTo>
                <a:cubicBezTo>
                  <a:pt x="48" y="999"/>
                  <a:pt x="39" y="1014"/>
                  <a:pt x="33" y="1031"/>
                </a:cubicBezTo>
                <a:cubicBezTo>
                  <a:pt x="32" y="1034"/>
                  <a:pt x="29" y="1036"/>
                  <a:pt x="27" y="1038"/>
                </a:cubicBezTo>
                <a:cubicBezTo>
                  <a:pt x="21" y="1041"/>
                  <a:pt x="14" y="1046"/>
                  <a:pt x="4" y="1044"/>
                </a:cubicBezTo>
                <a:cubicBezTo>
                  <a:pt x="4" y="1043"/>
                  <a:pt x="3" y="1043"/>
                  <a:pt x="3" y="1043"/>
                </a:cubicBezTo>
                <a:cubicBezTo>
                  <a:pt x="2" y="1049"/>
                  <a:pt x="2" y="1056"/>
                  <a:pt x="0" y="1061"/>
                </a:cubicBezTo>
                <a:cubicBezTo>
                  <a:pt x="0" y="1098"/>
                  <a:pt x="0" y="1098"/>
                  <a:pt x="0" y="1098"/>
                </a:cubicBezTo>
                <a:cubicBezTo>
                  <a:pt x="2" y="1106"/>
                  <a:pt x="5" y="1113"/>
                  <a:pt x="11" y="1117"/>
                </a:cubicBezTo>
                <a:cubicBezTo>
                  <a:pt x="23" y="1126"/>
                  <a:pt x="40" y="1129"/>
                  <a:pt x="54" y="1136"/>
                </a:cubicBezTo>
                <a:cubicBezTo>
                  <a:pt x="59" y="1140"/>
                  <a:pt x="61" y="1147"/>
                  <a:pt x="60" y="1155"/>
                </a:cubicBezTo>
                <a:cubicBezTo>
                  <a:pt x="60" y="1159"/>
                  <a:pt x="58" y="1162"/>
                  <a:pt x="57" y="1166"/>
                </a:cubicBezTo>
                <a:cubicBezTo>
                  <a:pt x="58" y="1166"/>
                  <a:pt x="59" y="1167"/>
                  <a:pt x="61" y="1167"/>
                </a:cubicBezTo>
                <a:cubicBezTo>
                  <a:pt x="66" y="1169"/>
                  <a:pt x="71" y="1170"/>
                  <a:pt x="77" y="1172"/>
                </a:cubicBezTo>
                <a:cubicBezTo>
                  <a:pt x="84" y="1172"/>
                  <a:pt x="88" y="1168"/>
                  <a:pt x="93" y="1165"/>
                </a:cubicBezTo>
                <a:cubicBezTo>
                  <a:pt x="99" y="1167"/>
                  <a:pt x="107" y="1166"/>
                  <a:pt x="111" y="1163"/>
                </a:cubicBezTo>
                <a:cubicBezTo>
                  <a:pt x="116" y="1158"/>
                  <a:pt x="119" y="1153"/>
                  <a:pt x="122" y="1147"/>
                </a:cubicBezTo>
                <a:cubicBezTo>
                  <a:pt x="123" y="1146"/>
                  <a:pt x="126" y="1146"/>
                  <a:pt x="127" y="1148"/>
                </a:cubicBezTo>
                <a:cubicBezTo>
                  <a:pt x="128" y="1150"/>
                  <a:pt x="127" y="1157"/>
                  <a:pt x="129" y="1158"/>
                </a:cubicBezTo>
                <a:cubicBezTo>
                  <a:pt x="132" y="1161"/>
                  <a:pt x="137" y="1161"/>
                  <a:pt x="141" y="1162"/>
                </a:cubicBezTo>
                <a:cubicBezTo>
                  <a:pt x="142" y="1163"/>
                  <a:pt x="144" y="1160"/>
                  <a:pt x="145" y="1158"/>
                </a:cubicBezTo>
                <a:cubicBezTo>
                  <a:pt x="148" y="1159"/>
                  <a:pt x="152" y="1161"/>
                  <a:pt x="156" y="1160"/>
                </a:cubicBezTo>
                <a:cubicBezTo>
                  <a:pt x="165" y="1157"/>
                  <a:pt x="173" y="1151"/>
                  <a:pt x="185" y="1151"/>
                </a:cubicBezTo>
                <a:cubicBezTo>
                  <a:pt x="195" y="1143"/>
                  <a:pt x="195" y="1143"/>
                  <a:pt x="195" y="1143"/>
                </a:cubicBezTo>
                <a:cubicBezTo>
                  <a:pt x="197" y="1141"/>
                  <a:pt x="200" y="1140"/>
                  <a:pt x="201" y="1142"/>
                </a:cubicBezTo>
                <a:cubicBezTo>
                  <a:pt x="205" y="1145"/>
                  <a:pt x="208" y="1149"/>
                  <a:pt x="212" y="1154"/>
                </a:cubicBezTo>
                <a:cubicBezTo>
                  <a:pt x="211" y="1166"/>
                  <a:pt x="217" y="1173"/>
                  <a:pt x="223" y="1180"/>
                </a:cubicBezTo>
                <a:cubicBezTo>
                  <a:pt x="225" y="1183"/>
                  <a:pt x="227" y="1187"/>
                  <a:pt x="230" y="1191"/>
                </a:cubicBezTo>
                <a:cubicBezTo>
                  <a:pt x="229" y="1200"/>
                  <a:pt x="232" y="1206"/>
                  <a:pt x="233" y="1211"/>
                </a:cubicBezTo>
                <a:cubicBezTo>
                  <a:pt x="234" y="1216"/>
                  <a:pt x="232" y="1220"/>
                  <a:pt x="233" y="1224"/>
                </a:cubicBezTo>
                <a:cubicBezTo>
                  <a:pt x="233" y="1224"/>
                  <a:pt x="235" y="1226"/>
                  <a:pt x="235" y="1226"/>
                </a:cubicBezTo>
                <a:cubicBezTo>
                  <a:pt x="238" y="1226"/>
                  <a:pt x="244" y="1226"/>
                  <a:pt x="245" y="1230"/>
                </a:cubicBezTo>
                <a:cubicBezTo>
                  <a:pt x="245" y="1235"/>
                  <a:pt x="245" y="1241"/>
                  <a:pt x="244" y="1246"/>
                </a:cubicBezTo>
                <a:cubicBezTo>
                  <a:pt x="244" y="1250"/>
                  <a:pt x="243" y="1255"/>
                  <a:pt x="243" y="1260"/>
                </a:cubicBezTo>
                <a:cubicBezTo>
                  <a:pt x="247" y="1271"/>
                  <a:pt x="252" y="1279"/>
                  <a:pt x="257" y="1288"/>
                </a:cubicBezTo>
                <a:cubicBezTo>
                  <a:pt x="258" y="1290"/>
                  <a:pt x="260" y="1291"/>
                  <a:pt x="261" y="1291"/>
                </a:cubicBezTo>
                <a:cubicBezTo>
                  <a:pt x="266" y="1292"/>
                  <a:pt x="272" y="1292"/>
                  <a:pt x="277" y="1292"/>
                </a:cubicBezTo>
                <a:cubicBezTo>
                  <a:pt x="284" y="1292"/>
                  <a:pt x="291" y="1291"/>
                  <a:pt x="297" y="1292"/>
                </a:cubicBezTo>
                <a:cubicBezTo>
                  <a:pt x="300" y="1292"/>
                  <a:pt x="303" y="1295"/>
                  <a:pt x="304" y="1294"/>
                </a:cubicBezTo>
                <a:cubicBezTo>
                  <a:pt x="309" y="1291"/>
                  <a:pt x="313" y="1289"/>
                  <a:pt x="315" y="1284"/>
                </a:cubicBezTo>
                <a:cubicBezTo>
                  <a:pt x="319" y="1278"/>
                  <a:pt x="325" y="1274"/>
                  <a:pt x="330" y="1268"/>
                </a:cubicBezTo>
                <a:cubicBezTo>
                  <a:pt x="331" y="1268"/>
                  <a:pt x="332" y="1267"/>
                  <a:pt x="333" y="1267"/>
                </a:cubicBezTo>
                <a:cubicBezTo>
                  <a:pt x="336" y="1266"/>
                  <a:pt x="338" y="1266"/>
                  <a:pt x="341" y="1267"/>
                </a:cubicBezTo>
                <a:cubicBezTo>
                  <a:pt x="342" y="1266"/>
                  <a:pt x="342" y="1262"/>
                  <a:pt x="345" y="1265"/>
                </a:cubicBezTo>
                <a:cubicBezTo>
                  <a:pt x="349" y="1270"/>
                  <a:pt x="357" y="1272"/>
                  <a:pt x="364" y="1274"/>
                </a:cubicBezTo>
                <a:cubicBezTo>
                  <a:pt x="367" y="1275"/>
                  <a:pt x="369" y="1277"/>
                  <a:pt x="372" y="1277"/>
                </a:cubicBezTo>
                <a:cubicBezTo>
                  <a:pt x="386" y="1278"/>
                  <a:pt x="402" y="1278"/>
                  <a:pt x="416" y="1279"/>
                </a:cubicBezTo>
                <a:cubicBezTo>
                  <a:pt x="420" y="1279"/>
                  <a:pt x="424" y="1274"/>
                  <a:pt x="424" y="1269"/>
                </a:cubicBezTo>
                <a:cubicBezTo>
                  <a:pt x="424" y="1260"/>
                  <a:pt x="427" y="1253"/>
                  <a:pt x="429" y="1246"/>
                </a:cubicBezTo>
                <a:cubicBezTo>
                  <a:pt x="429" y="1246"/>
                  <a:pt x="429" y="1245"/>
                  <a:pt x="429" y="1245"/>
                </a:cubicBezTo>
                <a:cubicBezTo>
                  <a:pt x="443" y="1247"/>
                  <a:pt x="456" y="1248"/>
                  <a:pt x="471" y="1247"/>
                </a:cubicBezTo>
                <a:cubicBezTo>
                  <a:pt x="478" y="1250"/>
                  <a:pt x="485" y="1253"/>
                  <a:pt x="492" y="1256"/>
                </a:cubicBezTo>
                <a:cubicBezTo>
                  <a:pt x="497" y="1262"/>
                  <a:pt x="504" y="1267"/>
                  <a:pt x="511" y="1272"/>
                </a:cubicBezTo>
                <a:cubicBezTo>
                  <a:pt x="513" y="1273"/>
                  <a:pt x="515" y="1273"/>
                  <a:pt x="516" y="1273"/>
                </a:cubicBezTo>
                <a:cubicBezTo>
                  <a:pt x="523" y="1278"/>
                  <a:pt x="529" y="1282"/>
                  <a:pt x="535" y="1287"/>
                </a:cubicBezTo>
                <a:cubicBezTo>
                  <a:pt x="538" y="1289"/>
                  <a:pt x="544" y="1290"/>
                  <a:pt x="546" y="1286"/>
                </a:cubicBezTo>
                <a:cubicBezTo>
                  <a:pt x="547" y="1285"/>
                  <a:pt x="548" y="1283"/>
                  <a:pt x="550" y="1283"/>
                </a:cubicBezTo>
                <a:cubicBezTo>
                  <a:pt x="561" y="1283"/>
                  <a:pt x="572" y="1283"/>
                  <a:pt x="582" y="1283"/>
                </a:cubicBezTo>
                <a:cubicBezTo>
                  <a:pt x="582" y="1280"/>
                  <a:pt x="584" y="1278"/>
                  <a:pt x="584" y="1275"/>
                </a:cubicBezTo>
                <a:cubicBezTo>
                  <a:pt x="585" y="1273"/>
                  <a:pt x="589" y="1273"/>
                  <a:pt x="592" y="1273"/>
                </a:cubicBezTo>
                <a:cubicBezTo>
                  <a:pt x="612" y="1274"/>
                  <a:pt x="634" y="1276"/>
                  <a:pt x="657" y="1275"/>
                </a:cubicBezTo>
                <a:cubicBezTo>
                  <a:pt x="669" y="1282"/>
                  <a:pt x="678" y="1294"/>
                  <a:pt x="689" y="1306"/>
                </a:cubicBezTo>
                <a:cubicBezTo>
                  <a:pt x="695" y="1308"/>
                  <a:pt x="706" y="1308"/>
                  <a:pt x="711" y="1312"/>
                </a:cubicBezTo>
                <a:cubicBezTo>
                  <a:pt x="711" y="1312"/>
                  <a:pt x="712" y="1312"/>
                  <a:pt x="712" y="1312"/>
                </a:cubicBezTo>
                <a:cubicBezTo>
                  <a:pt x="712" y="1313"/>
                  <a:pt x="712" y="1313"/>
                  <a:pt x="713" y="1313"/>
                </a:cubicBezTo>
                <a:cubicBezTo>
                  <a:pt x="715" y="1316"/>
                  <a:pt x="714" y="1319"/>
                  <a:pt x="715" y="1320"/>
                </a:cubicBezTo>
                <a:cubicBezTo>
                  <a:pt x="727" y="1326"/>
                  <a:pt x="739" y="1330"/>
                  <a:pt x="753" y="1332"/>
                </a:cubicBezTo>
                <a:cubicBezTo>
                  <a:pt x="753" y="1332"/>
                  <a:pt x="753" y="1332"/>
                  <a:pt x="754" y="1332"/>
                </a:cubicBezTo>
                <a:cubicBezTo>
                  <a:pt x="754" y="1332"/>
                  <a:pt x="755" y="1332"/>
                  <a:pt x="755" y="1332"/>
                </a:cubicBezTo>
                <a:cubicBezTo>
                  <a:pt x="775" y="1328"/>
                  <a:pt x="789" y="1319"/>
                  <a:pt x="806" y="1312"/>
                </a:cubicBezTo>
                <a:cubicBezTo>
                  <a:pt x="823" y="1282"/>
                  <a:pt x="823" y="1282"/>
                  <a:pt x="823" y="1282"/>
                </a:cubicBezTo>
                <a:cubicBezTo>
                  <a:pt x="836" y="1285"/>
                  <a:pt x="850" y="1288"/>
                  <a:pt x="864" y="1290"/>
                </a:cubicBezTo>
                <a:cubicBezTo>
                  <a:pt x="864" y="1287"/>
                  <a:pt x="864" y="1280"/>
                  <a:pt x="864" y="1278"/>
                </a:cubicBezTo>
                <a:cubicBezTo>
                  <a:pt x="859" y="1258"/>
                  <a:pt x="859" y="1258"/>
                  <a:pt x="859" y="1258"/>
                </a:cubicBezTo>
                <a:cubicBezTo>
                  <a:pt x="860" y="1257"/>
                  <a:pt x="863" y="1257"/>
                  <a:pt x="865" y="1257"/>
                </a:cubicBezTo>
                <a:cubicBezTo>
                  <a:pt x="877" y="1258"/>
                  <a:pt x="887" y="1258"/>
                  <a:pt x="899" y="1258"/>
                </a:cubicBezTo>
                <a:cubicBezTo>
                  <a:pt x="925" y="1237"/>
                  <a:pt x="925" y="1237"/>
                  <a:pt x="925" y="1237"/>
                </a:cubicBezTo>
                <a:cubicBezTo>
                  <a:pt x="931" y="1235"/>
                  <a:pt x="938" y="1234"/>
                  <a:pt x="946" y="1233"/>
                </a:cubicBezTo>
                <a:cubicBezTo>
                  <a:pt x="947" y="1230"/>
                  <a:pt x="947" y="1230"/>
                  <a:pt x="947" y="1230"/>
                </a:cubicBezTo>
                <a:cubicBezTo>
                  <a:pt x="952" y="1233"/>
                  <a:pt x="957" y="1237"/>
                  <a:pt x="963" y="1239"/>
                </a:cubicBezTo>
                <a:cubicBezTo>
                  <a:pt x="970" y="1238"/>
                  <a:pt x="974" y="1242"/>
                  <a:pt x="977" y="1244"/>
                </a:cubicBezTo>
                <a:cubicBezTo>
                  <a:pt x="981" y="1246"/>
                  <a:pt x="987" y="1248"/>
                  <a:pt x="988" y="1253"/>
                </a:cubicBezTo>
                <a:cubicBezTo>
                  <a:pt x="988" y="1256"/>
                  <a:pt x="989" y="1260"/>
                  <a:pt x="987" y="1264"/>
                </a:cubicBezTo>
                <a:cubicBezTo>
                  <a:pt x="984" y="1271"/>
                  <a:pt x="980" y="1279"/>
                  <a:pt x="975" y="1286"/>
                </a:cubicBezTo>
                <a:cubicBezTo>
                  <a:pt x="983" y="1301"/>
                  <a:pt x="996" y="1312"/>
                  <a:pt x="1006" y="1325"/>
                </a:cubicBezTo>
                <a:cubicBezTo>
                  <a:pt x="1011" y="1336"/>
                  <a:pt x="1013" y="1348"/>
                  <a:pt x="1018" y="1359"/>
                </a:cubicBezTo>
                <a:cubicBezTo>
                  <a:pt x="1015" y="1365"/>
                  <a:pt x="1018" y="1371"/>
                  <a:pt x="1022" y="1373"/>
                </a:cubicBezTo>
                <a:cubicBezTo>
                  <a:pt x="1033" y="1373"/>
                  <a:pt x="1039" y="1379"/>
                  <a:pt x="1044" y="1386"/>
                </a:cubicBezTo>
                <a:cubicBezTo>
                  <a:pt x="1046" y="1392"/>
                  <a:pt x="1044" y="1398"/>
                  <a:pt x="1041" y="1401"/>
                </a:cubicBezTo>
                <a:cubicBezTo>
                  <a:pt x="1041" y="1403"/>
                  <a:pt x="1042" y="1405"/>
                  <a:pt x="1041" y="1407"/>
                </a:cubicBezTo>
                <a:cubicBezTo>
                  <a:pt x="1036" y="1413"/>
                  <a:pt x="1034" y="1425"/>
                  <a:pt x="1037" y="1434"/>
                </a:cubicBezTo>
                <a:cubicBezTo>
                  <a:pt x="1037" y="1435"/>
                  <a:pt x="1037" y="1436"/>
                  <a:pt x="1037" y="1437"/>
                </a:cubicBezTo>
                <a:cubicBezTo>
                  <a:pt x="1037" y="1438"/>
                  <a:pt x="1037" y="1438"/>
                  <a:pt x="1038" y="1439"/>
                </a:cubicBezTo>
                <a:cubicBezTo>
                  <a:pt x="1056" y="1439"/>
                  <a:pt x="1079" y="1435"/>
                  <a:pt x="1101" y="1438"/>
                </a:cubicBezTo>
                <a:cubicBezTo>
                  <a:pt x="1104" y="1440"/>
                  <a:pt x="1107" y="1440"/>
                  <a:pt x="1111" y="1440"/>
                </a:cubicBezTo>
                <a:cubicBezTo>
                  <a:pt x="1114" y="1440"/>
                  <a:pt x="1116" y="1439"/>
                  <a:pt x="1118" y="1439"/>
                </a:cubicBezTo>
                <a:cubicBezTo>
                  <a:pt x="1128" y="1439"/>
                  <a:pt x="1136" y="1440"/>
                  <a:pt x="1142" y="1443"/>
                </a:cubicBezTo>
                <a:cubicBezTo>
                  <a:pt x="1143" y="1444"/>
                  <a:pt x="1146" y="1444"/>
                  <a:pt x="1147" y="1442"/>
                </a:cubicBezTo>
                <a:cubicBezTo>
                  <a:pt x="1149" y="1437"/>
                  <a:pt x="1151" y="1432"/>
                  <a:pt x="1154" y="1427"/>
                </a:cubicBezTo>
                <a:cubicBezTo>
                  <a:pt x="1155" y="1425"/>
                  <a:pt x="1158" y="1421"/>
                  <a:pt x="1160" y="1421"/>
                </a:cubicBezTo>
                <a:cubicBezTo>
                  <a:pt x="1174" y="1419"/>
                  <a:pt x="1190" y="1419"/>
                  <a:pt x="1204" y="1417"/>
                </a:cubicBezTo>
                <a:cubicBezTo>
                  <a:pt x="1209" y="1432"/>
                  <a:pt x="1218" y="1443"/>
                  <a:pt x="1223" y="1457"/>
                </a:cubicBezTo>
                <a:cubicBezTo>
                  <a:pt x="1223" y="1458"/>
                  <a:pt x="1223" y="1459"/>
                  <a:pt x="1223" y="1460"/>
                </a:cubicBezTo>
                <a:cubicBezTo>
                  <a:pt x="1228" y="1460"/>
                  <a:pt x="1228" y="1460"/>
                  <a:pt x="1228" y="1460"/>
                </a:cubicBezTo>
                <a:cubicBezTo>
                  <a:pt x="1229" y="1459"/>
                  <a:pt x="1231" y="1458"/>
                  <a:pt x="1231" y="1458"/>
                </a:cubicBezTo>
                <a:cubicBezTo>
                  <a:pt x="1232" y="1458"/>
                  <a:pt x="1234" y="1459"/>
                  <a:pt x="1234" y="1460"/>
                </a:cubicBezTo>
                <a:cubicBezTo>
                  <a:pt x="1261" y="1460"/>
                  <a:pt x="1261" y="1460"/>
                  <a:pt x="1261" y="1460"/>
                </a:cubicBezTo>
                <a:cubicBezTo>
                  <a:pt x="1262" y="1457"/>
                  <a:pt x="1259" y="1455"/>
                  <a:pt x="1259" y="1453"/>
                </a:cubicBezTo>
                <a:cubicBezTo>
                  <a:pt x="1264" y="1450"/>
                  <a:pt x="1269" y="1449"/>
                  <a:pt x="1276" y="1449"/>
                </a:cubicBezTo>
                <a:cubicBezTo>
                  <a:pt x="1287" y="1449"/>
                  <a:pt x="1297" y="1446"/>
                  <a:pt x="1306" y="1443"/>
                </a:cubicBezTo>
                <a:cubicBezTo>
                  <a:pt x="1333" y="1433"/>
                  <a:pt x="1361" y="1424"/>
                  <a:pt x="1388" y="1413"/>
                </a:cubicBezTo>
                <a:cubicBezTo>
                  <a:pt x="1417" y="1396"/>
                  <a:pt x="1417" y="1396"/>
                  <a:pt x="1417" y="1396"/>
                </a:cubicBezTo>
                <a:cubicBezTo>
                  <a:pt x="1423" y="1392"/>
                  <a:pt x="1423" y="1392"/>
                  <a:pt x="1423" y="1392"/>
                </a:cubicBezTo>
                <a:cubicBezTo>
                  <a:pt x="1418" y="1377"/>
                  <a:pt x="1408" y="1364"/>
                  <a:pt x="1409" y="1344"/>
                </a:cubicBezTo>
                <a:cubicBezTo>
                  <a:pt x="1409" y="1342"/>
                  <a:pt x="1410" y="1337"/>
                  <a:pt x="1410" y="1335"/>
                </a:cubicBezTo>
                <a:cubicBezTo>
                  <a:pt x="1411" y="1335"/>
                  <a:pt x="1410" y="1334"/>
                  <a:pt x="1410" y="1334"/>
                </a:cubicBezTo>
                <a:cubicBezTo>
                  <a:pt x="1414" y="1328"/>
                  <a:pt x="1418" y="1321"/>
                  <a:pt x="1427" y="1320"/>
                </a:cubicBezTo>
                <a:cubicBezTo>
                  <a:pt x="1440" y="1320"/>
                  <a:pt x="1455" y="1320"/>
                  <a:pt x="1467" y="1321"/>
                </a:cubicBezTo>
                <a:cubicBezTo>
                  <a:pt x="1481" y="1316"/>
                  <a:pt x="1491" y="1307"/>
                  <a:pt x="1499" y="1300"/>
                </a:cubicBezTo>
                <a:cubicBezTo>
                  <a:pt x="1503" y="1297"/>
                  <a:pt x="1506" y="1298"/>
                  <a:pt x="1508" y="1297"/>
                </a:cubicBezTo>
                <a:cubicBezTo>
                  <a:pt x="1520" y="1288"/>
                  <a:pt x="1529" y="1277"/>
                  <a:pt x="1538" y="1265"/>
                </a:cubicBezTo>
                <a:cubicBezTo>
                  <a:pt x="1541" y="1259"/>
                  <a:pt x="1546" y="1253"/>
                  <a:pt x="1555" y="1252"/>
                </a:cubicBezTo>
                <a:cubicBezTo>
                  <a:pt x="1564" y="1244"/>
                  <a:pt x="1571" y="1233"/>
                  <a:pt x="1576" y="1220"/>
                </a:cubicBezTo>
                <a:cubicBezTo>
                  <a:pt x="1576" y="1219"/>
                  <a:pt x="1576" y="1219"/>
                  <a:pt x="1576" y="1218"/>
                </a:cubicBezTo>
                <a:cubicBezTo>
                  <a:pt x="1579" y="1210"/>
                  <a:pt x="1582" y="1203"/>
                  <a:pt x="1585" y="1193"/>
                </a:cubicBezTo>
                <a:cubicBezTo>
                  <a:pt x="1593" y="1190"/>
                  <a:pt x="1601" y="1182"/>
                  <a:pt x="1600" y="1170"/>
                </a:cubicBezTo>
                <a:cubicBezTo>
                  <a:pt x="1597" y="1166"/>
                  <a:pt x="1591" y="1163"/>
                  <a:pt x="1585" y="1163"/>
                </a:cubicBezTo>
                <a:cubicBezTo>
                  <a:pt x="1584" y="1163"/>
                  <a:pt x="1583" y="1164"/>
                  <a:pt x="1582" y="1164"/>
                </a:cubicBezTo>
                <a:cubicBezTo>
                  <a:pt x="1579" y="1165"/>
                  <a:pt x="1576" y="1163"/>
                  <a:pt x="1575" y="1162"/>
                </a:cubicBezTo>
                <a:cubicBezTo>
                  <a:pt x="1574" y="1161"/>
                  <a:pt x="1574" y="1161"/>
                  <a:pt x="1573" y="1160"/>
                </a:cubicBezTo>
                <a:cubicBezTo>
                  <a:pt x="1571" y="1158"/>
                  <a:pt x="1570" y="1156"/>
                  <a:pt x="1567" y="1155"/>
                </a:cubicBezTo>
                <a:cubicBezTo>
                  <a:pt x="1567" y="1150"/>
                  <a:pt x="1569" y="1145"/>
                  <a:pt x="1570" y="1140"/>
                </a:cubicBezTo>
                <a:cubicBezTo>
                  <a:pt x="1567" y="1136"/>
                  <a:pt x="1562" y="1134"/>
                  <a:pt x="1557" y="1130"/>
                </a:cubicBezTo>
                <a:cubicBezTo>
                  <a:pt x="1557" y="1119"/>
                  <a:pt x="1553" y="1111"/>
                  <a:pt x="1549" y="1104"/>
                </a:cubicBezTo>
                <a:cubicBezTo>
                  <a:pt x="1557" y="1097"/>
                  <a:pt x="1564" y="1089"/>
                  <a:pt x="1575" y="1087"/>
                </a:cubicBezTo>
                <a:cubicBezTo>
                  <a:pt x="1576" y="1087"/>
                  <a:pt x="1576" y="1083"/>
                  <a:pt x="1578" y="1081"/>
                </a:cubicBezTo>
                <a:cubicBezTo>
                  <a:pt x="1580" y="1079"/>
                  <a:pt x="1584" y="1079"/>
                  <a:pt x="1586" y="1079"/>
                </a:cubicBezTo>
                <a:cubicBezTo>
                  <a:pt x="1586" y="1066"/>
                  <a:pt x="1583" y="1057"/>
                  <a:pt x="1580" y="1048"/>
                </a:cubicBezTo>
                <a:cubicBezTo>
                  <a:pt x="1579" y="1046"/>
                  <a:pt x="1582" y="1045"/>
                  <a:pt x="1583" y="1045"/>
                </a:cubicBezTo>
                <a:cubicBezTo>
                  <a:pt x="1586" y="1045"/>
                  <a:pt x="1589" y="1047"/>
                  <a:pt x="1590" y="1046"/>
                </a:cubicBezTo>
                <a:cubicBezTo>
                  <a:pt x="1595" y="1039"/>
                  <a:pt x="1602" y="1033"/>
                  <a:pt x="1608" y="1026"/>
                </a:cubicBezTo>
                <a:cubicBezTo>
                  <a:pt x="1609" y="1003"/>
                  <a:pt x="1618" y="988"/>
                  <a:pt x="1626" y="971"/>
                </a:cubicBezTo>
                <a:cubicBezTo>
                  <a:pt x="1626" y="969"/>
                  <a:pt x="1625" y="966"/>
                  <a:pt x="1624" y="965"/>
                </a:cubicBezTo>
                <a:cubicBezTo>
                  <a:pt x="1609" y="950"/>
                  <a:pt x="1609" y="950"/>
                  <a:pt x="1609" y="950"/>
                </a:cubicBezTo>
                <a:cubicBezTo>
                  <a:pt x="1626" y="946"/>
                  <a:pt x="1637" y="935"/>
                  <a:pt x="1644" y="920"/>
                </a:cubicBezTo>
                <a:cubicBezTo>
                  <a:pt x="1670" y="922"/>
                  <a:pt x="1670" y="922"/>
                  <a:pt x="1670" y="922"/>
                </a:cubicBezTo>
                <a:cubicBezTo>
                  <a:pt x="1668" y="916"/>
                  <a:pt x="1665" y="911"/>
                  <a:pt x="1663" y="905"/>
                </a:cubicBezTo>
                <a:cubicBezTo>
                  <a:pt x="1663" y="905"/>
                  <a:pt x="1663" y="902"/>
                  <a:pt x="1663" y="901"/>
                </a:cubicBezTo>
                <a:cubicBezTo>
                  <a:pt x="1658" y="901"/>
                  <a:pt x="1652" y="900"/>
                  <a:pt x="1651" y="897"/>
                </a:cubicBezTo>
                <a:cubicBezTo>
                  <a:pt x="1651" y="895"/>
                  <a:pt x="1652" y="893"/>
                  <a:pt x="1652" y="892"/>
                </a:cubicBezTo>
                <a:cubicBezTo>
                  <a:pt x="1651" y="889"/>
                  <a:pt x="1649" y="885"/>
                  <a:pt x="1649" y="880"/>
                </a:cubicBezTo>
                <a:cubicBezTo>
                  <a:pt x="1658" y="878"/>
                  <a:pt x="1665" y="873"/>
                  <a:pt x="1667" y="865"/>
                </a:cubicBezTo>
                <a:cubicBezTo>
                  <a:pt x="1667" y="865"/>
                  <a:pt x="1667" y="865"/>
                  <a:pt x="1667" y="865"/>
                </a:cubicBezTo>
                <a:cubicBezTo>
                  <a:pt x="1669" y="862"/>
                  <a:pt x="1672" y="860"/>
                  <a:pt x="1674" y="855"/>
                </a:cubicBezTo>
                <a:cubicBezTo>
                  <a:pt x="1669" y="850"/>
                  <a:pt x="1662" y="844"/>
                  <a:pt x="1657" y="837"/>
                </a:cubicBezTo>
                <a:cubicBezTo>
                  <a:pt x="1657" y="836"/>
                  <a:pt x="1658" y="832"/>
                  <a:pt x="1655" y="831"/>
                </a:cubicBezTo>
                <a:cubicBezTo>
                  <a:pt x="1652" y="829"/>
                  <a:pt x="1648" y="828"/>
                  <a:pt x="1645" y="826"/>
                </a:cubicBezTo>
                <a:cubicBezTo>
                  <a:pt x="1636" y="823"/>
                  <a:pt x="1627" y="820"/>
                  <a:pt x="1617" y="818"/>
                </a:cubicBezTo>
                <a:cubicBezTo>
                  <a:pt x="1616" y="817"/>
                  <a:pt x="1615" y="816"/>
                  <a:pt x="1615" y="814"/>
                </a:cubicBezTo>
                <a:cubicBezTo>
                  <a:pt x="1609" y="804"/>
                  <a:pt x="1602" y="794"/>
                  <a:pt x="1596" y="784"/>
                </a:cubicBezTo>
                <a:cubicBezTo>
                  <a:pt x="1591" y="769"/>
                  <a:pt x="1584" y="754"/>
                  <a:pt x="1586" y="732"/>
                </a:cubicBezTo>
                <a:cubicBezTo>
                  <a:pt x="1584" y="726"/>
                  <a:pt x="1583" y="718"/>
                  <a:pt x="1583" y="709"/>
                </a:cubicBezTo>
                <a:cubicBezTo>
                  <a:pt x="1583" y="696"/>
                  <a:pt x="1581" y="685"/>
                  <a:pt x="1577" y="674"/>
                </a:cubicBezTo>
                <a:cubicBezTo>
                  <a:pt x="1568" y="662"/>
                  <a:pt x="1558" y="648"/>
                  <a:pt x="1548" y="635"/>
                </a:cubicBezTo>
                <a:cubicBezTo>
                  <a:pt x="1547" y="634"/>
                  <a:pt x="1546" y="634"/>
                  <a:pt x="1546" y="634"/>
                </a:cubicBezTo>
                <a:cubicBezTo>
                  <a:pt x="1545" y="635"/>
                  <a:pt x="1540" y="619"/>
                  <a:pt x="1542" y="617"/>
                </a:cubicBezTo>
                <a:cubicBezTo>
                  <a:pt x="1556" y="604"/>
                  <a:pt x="1556" y="604"/>
                  <a:pt x="1556" y="604"/>
                </a:cubicBezTo>
                <a:cubicBezTo>
                  <a:pt x="1566" y="595"/>
                  <a:pt x="1573" y="583"/>
                  <a:pt x="1590" y="581"/>
                </a:cubicBezTo>
                <a:cubicBezTo>
                  <a:pt x="1599" y="561"/>
                  <a:pt x="1599" y="561"/>
                  <a:pt x="1599" y="561"/>
                </a:cubicBezTo>
                <a:cubicBezTo>
                  <a:pt x="1601" y="558"/>
                  <a:pt x="1605" y="561"/>
                  <a:pt x="1606" y="561"/>
                </a:cubicBezTo>
                <a:cubicBezTo>
                  <a:pt x="1632" y="558"/>
                  <a:pt x="1632" y="558"/>
                  <a:pt x="1632" y="558"/>
                </a:cubicBezTo>
                <a:cubicBezTo>
                  <a:pt x="1638" y="557"/>
                  <a:pt x="1645" y="558"/>
                  <a:pt x="1651" y="559"/>
                </a:cubicBezTo>
                <a:cubicBezTo>
                  <a:pt x="1660" y="564"/>
                  <a:pt x="1666" y="572"/>
                  <a:pt x="1679" y="572"/>
                </a:cubicBezTo>
                <a:cubicBezTo>
                  <a:pt x="1703" y="590"/>
                  <a:pt x="1723" y="608"/>
                  <a:pt x="1742" y="628"/>
                </a:cubicBezTo>
                <a:cubicBezTo>
                  <a:pt x="1744" y="630"/>
                  <a:pt x="1748" y="633"/>
                  <a:pt x="1752" y="631"/>
                </a:cubicBezTo>
                <a:cubicBezTo>
                  <a:pt x="1758" y="628"/>
                  <a:pt x="1764" y="623"/>
                  <a:pt x="1773" y="621"/>
                </a:cubicBezTo>
                <a:cubicBezTo>
                  <a:pt x="1833" y="617"/>
                  <a:pt x="1833" y="617"/>
                  <a:pt x="1833" y="617"/>
                </a:cubicBezTo>
                <a:cubicBezTo>
                  <a:pt x="1871" y="617"/>
                  <a:pt x="1871" y="617"/>
                  <a:pt x="1871" y="617"/>
                </a:cubicBezTo>
                <a:cubicBezTo>
                  <a:pt x="1879" y="617"/>
                  <a:pt x="1885" y="620"/>
                  <a:pt x="1892" y="621"/>
                </a:cubicBezTo>
                <a:cubicBezTo>
                  <a:pt x="1903" y="602"/>
                  <a:pt x="1915" y="584"/>
                  <a:pt x="1928" y="568"/>
                </a:cubicBezTo>
                <a:cubicBezTo>
                  <a:pt x="1929" y="567"/>
                  <a:pt x="1932" y="567"/>
                  <a:pt x="1932" y="567"/>
                </a:cubicBezTo>
                <a:cubicBezTo>
                  <a:pt x="1948" y="566"/>
                  <a:pt x="1960" y="570"/>
                  <a:pt x="1976" y="569"/>
                </a:cubicBezTo>
                <a:cubicBezTo>
                  <a:pt x="1980" y="568"/>
                  <a:pt x="1984" y="564"/>
                  <a:pt x="1984" y="559"/>
                </a:cubicBezTo>
                <a:cubicBezTo>
                  <a:pt x="1985" y="551"/>
                  <a:pt x="1984" y="543"/>
                  <a:pt x="1984" y="536"/>
                </a:cubicBezTo>
                <a:cubicBezTo>
                  <a:pt x="1984" y="536"/>
                  <a:pt x="1984" y="536"/>
                  <a:pt x="1984" y="536"/>
                </a:cubicBezTo>
                <a:cubicBezTo>
                  <a:pt x="1984" y="534"/>
                  <a:pt x="1984" y="532"/>
                  <a:pt x="1984" y="530"/>
                </a:cubicBezTo>
                <a:cubicBezTo>
                  <a:pt x="1989" y="522"/>
                  <a:pt x="1994" y="516"/>
                  <a:pt x="1998" y="509"/>
                </a:cubicBezTo>
                <a:cubicBezTo>
                  <a:pt x="2005" y="498"/>
                  <a:pt x="2011" y="486"/>
                  <a:pt x="2020" y="478"/>
                </a:cubicBezTo>
                <a:cubicBezTo>
                  <a:pt x="2040" y="476"/>
                  <a:pt x="2057" y="478"/>
                  <a:pt x="2074" y="480"/>
                </a:cubicBezTo>
                <a:cubicBezTo>
                  <a:pt x="2082" y="481"/>
                  <a:pt x="2092" y="483"/>
                  <a:pt x="2100" y="481"/>
                </a:cubicBezTo>
                <a:cubicBezTo>
                  <a:pt x="2108" y="478"/>
                  <a:pt x="2116" y="474"/>
                  <a:pt x="2122" y="468"/>
                </a:cubicBezTo>
                <a:cubicBezTo>
                  <a:pt x="2112" y="459"/>
                  <a:pt x="2106" y="447"/>
                  <a:pt x="2102" y="43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4" name="Freeform 540"/>
          <p:cNvSpPr>
            <a:spLocks/>
          </p:cNvSpPr>
          <p:nvPr/>
        </p:nvSpPr>
        <p:spPr bwMode="auto">
          <a:xfrm>
            <a:off x="4506913" y="7169151"/>
            <a:ext cx="536575" cy="425450"/>
          </a:xfrm>
          <a:custGeom>
            <a:avLst/>
            <a:gdLst/>
            <a:ahLst/>
            <a:cxnLst>
              <a:cxn ang="0">
                <a:pos x="1946" y="21"/>
              </a:cxn>
              <a:cxn ang="0">
                <a:pos x="1888" y="64"/>
              </a:cxn>
              <a:cxn ang="0">
                <a:pos x="1789" y="37"/>
              </a:cxn>
              <a:cxn ang="0">
                <a:pos x="1716" y="57"/>
              </a:cxn>
              <a:cxn ang="0">
                <a:pos x="1623" y="91"/>
              </a:cxn>
              <a:cxn ang="0">
                <a:pos x="1521" y="101"/>
              </a:cxn>
              <a:cxn ang="0">
                <a:pos x="1479" y="88"/>
              </a:cxn>
              <a:cxn ang="0">
                <a:pos x="1330" y="156"/>
              </a:cxn>
              <a:cxn ang="0">
                <a:pos x="1266" y="132"/>
              </a:cxn>
              <a:cxn ang="0">
                <a:pos x="1255" y="80"/>
              </a:cxn>
              <a:cxn ang="0">
                <a:pos x="1088" y="171"/>
              </a:cxn>
              <a:cxn ang="0">
                <a:pos x="961" y="247"/>
              </a:cxn>
              <a:cxn ang="0">
                <a:pos x="941" y="244"/>
              </a:cxn>
              <a:cxn ang="0">
                <a:pos x="890" y="230"/>
              </a:cxn>
              <a:cxn ang="0">
                <a:pos x="823" y="205"/>
              </a:cxn>
              <a:cxn ang="0">
                <a:pos x="731" y="170"/>
              </a:cxn>
              <a:cxn ang="0">
                <a:pos x="618" y="301"/>
              </a:cxn>
              <a:cxn ang="0">
                <a:pos x="489" y="375"/>
              </a:cxn>
              <a:cxn ang="0">
                <a:pos x="348" y="436"/>
              </a:cxn>
              <a:cxn ang="0">
                <a:pos x="321" y="477"/>
              </a:cxn>
              <a:cxn ang="0">
                <a:pos x="346" y="604"/>
              </a:cxn>
              <a:cxn ang="0">
                <a:pos x="201" y="702"/>
              </a:cxn>
              <a:cxn ang="0">
                <a:pos x="140" y="701"/>
              </a:cxn>
              <a:cxn ang="0">
                <a:pos x="9" y="753"/>
              </a:cxn>
              <a:cxn ang="0">
                <a:pos x="83" y="849"/>
              </a:cxn>
              <a:cxn ang="0">
                <a:pos x="120" y="885"/>
              </a:cxn>
              <a:cxn ang="0">
                <a:pos x="272" y="967"/>
              </a:cxn>
              <a:cxn ang="0">
                <a:pos x="291" y="1021"/>
              </a:cxn>
              <a:cxn ang="0">
                <a:pos x="377" y="1084"/>
              </a:cxn>
              <a:cxn ang="0">
                <a:pos x="396" y="1125"/>
              </a:cxn>
              <a:cxn ang="0">
                <a:pos x="492" y="1144"/>
              </a:cxn>
              <a:cxn ang="0">
                <a:pos x="608" y="1195"/>
              </a:cxn>
              <a:cxn ang="0">
                <a:pos x="681" y="1248"/>
              </a:cxn>
              <a:cxn ang="0">
                <a:pos x="721" y="1379"/>
              </a:cxn>
              <a:cxn ang="0">
                <a:pos x="749" y="1572"/>
              </a:cxn>
              <a:cxn ang="0">
                <a:pos x="1064" y="1484"/>
              </a:cxn>
              <a:cxn ang="0">
                <a:pos x="1206" y="1540"/>
              </a:cxn>
              <a:cxn ang="0">
                <a:pos x="1308" y="1515"/>
              </a:cxn>
              <a:cxn ang="0">
                <a:pos x="1457" y="1521"/>
              </a:cxn>
              <a:cxn ang="0">
                <a:pos x="1634" y="1468"/>
              </a:cxn>
              <a:cxn ang="0">
                <a:pos x="1683" y="1418"/>
              </a:cxn>
              <a:cxn ang="0">
                <a:pos x="1698" y="1330"/>
              </a:cxn>
              <a:cxn ang="0">
                <a:pos x="1831" y="1313"/>
              </a:cxn>
              <a:cxn ang="0">
                <a:pos x="1824" y="1259"/>
              </a:cxn>
              <a:cxn ang="0">
                <a:pos x="1898" y="1142"/>
              </a:cxn>
              <a:cxn ang="0">
                <a:pos x="1791" y="1119"/>
              </a:cxn>
              <a:cxn ang="0">
                <a:pos x="1747" y="1007"/>
              </a:cxn>
              <a:cxn ang="0">
                <a:pos x="1673" y="936"/>
              </a:cxn>
              <a:cxn ang="0">
                <a:pos x="1744" y="783"/>
              </a:cxn>
              <a:cxn ang="0">
                <a:pos x="1772" y="659"/>
              </a:cxn>
              <a:cxn ang="0">
                <a:pos x="1701" y="561"/>
              </a:cxn>
              <a:cxn ang="0">
                <a:pos x="1776" y="479"/>
              </a:cxn>
              <a:cxn ang="0">
                <a:pos x="1814" y="366"/>
              </a:cxn>
              <a:cxn ang="0">
                <a:pos x="1826" y="335"/>
              </a:cxn>
              <a:cxn ang="0">
                <a:pos x="1947" y="304"/>
              </a:cxn>
              <a:cxn ang="0">
                <a:pos x="1960" y="254"/>
              </a:cxn>
              <a:cxn ang="0">
                <a:pos x="1955" y="220"/>
              </a:cxn>
              <a:cxn ang="0">
                <a:pos x="1970" y="163"/>
              </a:cxn>
              <a:cxn ang="0">
                <a:pos x="1971" y="115"/>
              </a:cxn>
              <a:cxn ang="0">
                <a:pos x="1995" y="55"/>
              </a:cxn>
            </a:cxnLst>
            <a:rect l="0" t="0" r="r" b="b"/>
            <a:pathLst>
              <a:path w="2005" h="1590">
                <a:moveTo>
                  <a:pt x="2004" y="15"/>
                </a:moveTo>
                <a:cubicBezTo>
                  <a:pt x="1998" y="15"/>
                  <a:pt x="1998" y="15"/>
                  <a:pt x="1998" y="15"/>
                </a:cubicBezTo>
                <a:cubicBezTo>
                  <a:pt x="1996" y="11"/>
                  <a:pt x="1994" y="5"/>
                  <a:pt x="1990" y="2"/>
                </a:cubicBezTo>
                <a:cubicBezTo>
                  <a:pt x="1979" y="3"/>
                  <a:pt x="1969" y="2"/>
                  <a:pt x="1962" y="1"/>
                </a:cubicBezTo>
                <a:cubicBezTo>
                  <a:pt x="1959" y="0"/>
                  <a:pt x="1954" y="2"/>
                  <a:pt x="1954" y="4"/>
                </a:cubicBezTo>
                <a:cubicBezTo>
                  <a:pt x="1954" y="9"/>
                  <a:pt x="1952" y="13"/>
                  <a:pt x="1951" y="16"/>
                </a:cubicBezTo>
                <a:cubicBezTo>
                  <a:pt x="1950" y="18"/>
                  <a:pt x="1948" y="20"/>
                  <a:pt x="1946" y="21"/>
                </a:cubicBezTo>
                <a:cubicBezTo>
                  <a:pt x="1946" y="21"/>
                  <a:pt x="1946" y="21"/>
                  <a:pt x="1946" y="21"/>
                </a:cubicBezTo>
                <a:cubicBezTo>
                  <a:pt x="1945" y="24"/>
                  <a:pt x="1943" y="26"/>
                  <a:pt x="1940" y="28"/>
                </a:cubicBezTo>
                <a:cubicBezTo>
                  <a:pt x="1937" y="29"/>
                  <a:pt x="1933" y="30"/>
                  <a:pt x="1928" y="29"/>
                </a:cubicBezTo>
                <a:cubicBezTo>
                  <a:pt x="1927" y="29"/>
                  <a:pt x="1924" y="31"/>
                  <a:pt x="1923" y="32"/>
                </a:cubicBezTo>
                <a:cubicBezTo>
                  <a:pt x="1922" y="32"/>
                  <a:pt x="1918" y="31"/>
                  <a:pt x="1917" y="32"/>
                </a:cubicBezTo>
                <a:cubicBezTo>
                  <a:pt x="1915" y="33"/>
                  <a:pt x="1913" y="34"/>
                  <a:pt x="1913" y="36"/>
                </a:cubicBezTo>
                <a:cubicBezTo>
                  <a:pt x="1912" y="41"/>
                  <a:pt x="1910" y="45"/>
                  <a:pt x="1909" y="50"/>
                </a:cubicBezTo>
                <a:cubicBezTo>
                  <a:pt x="1900" y="60"/>
                  <a:pt x="1900" y="60"/>
                  <a:pt x="1900" y="60"/>
                </a:cubicBezTo>
                <a:cubicBezTo>
                  <a:pt x="1897" y="62"/>
                  <a:pt x="1894" y="64"/>
                  <a:pt x="1888" y="64"/>
                </a:cubicBezTo>
                <a:cubicBezTo>
                  <a:pt x="1884" y="60"/>
                  <a:pt x="1880" y="55"/>
                  <a:pt x="1877" y="50"/>
                </a:cubicBezTo>
                <a:cubicBezTo>
                  <a:pt x="1876" y="48"/>
                  <a:pt x="1874" y="48"/>
                  <a:pt x="1873" y="49"/>
                </a:cubicBezTo>
                <a:cubicBezTo>
                  <a:pt x="1861" y="53"/>
                  <a:pt x="1849" y="46"/>
                  <a:pt x="1843" y="39"/>
                </a:cubicBezTo>
                <a:cubicBezTo>
                  <a:pt x="1842" y="38"/>
                  <a:pt x="1841" y="36"/>
                  <a:pt x="1839" y="36"/>
                </a:cubicBezTo>
                <a:cubicBezTo>
                  <a:pt x="1834" y="37"/>
                  <a:pt x="1830" y="39"/>
                  <a:pt x="1825" y="40"/>
                </a:cubicBezTo>
                <a:cubicBezTo>
                  <a:pt x="1824" y="41"/>
                  <a:pt x="1821" y="46"/>
                  <a:pt x="1820" y="46"/>
                </a:cubicBezTo>
                <a:cubicBezTo>
                  <a:pt x="1808" y="47"/>
                  <a:pt x="1808" y="47"/>
                  <a:pt x="1808" y="47"/>
                </a:cubicBezTo>
                <a:cubicBezTo>
                  <a:pt x="1802" y="43"/>
                  <a:pt x="1796" y="40"/>
                  <a:pt x="1789" y="37"/>
                </a:cubicBezTo>
                <a:cubicBezTo>
                  <a:pt x="1786" y="37"/>
                  <a:pt x="1782" y="38"/>
                  <a:pt x="1779" y="40"/>
                </a:cubicBezTo>
                <a:cubicBezTo>
                  <a:pt x="1771" y="44"/>
                  <a:pt x="1762" y="46"/>
                  <a:pt x="1752" y="49"/>
                </a:cubicBezTo>
                <a:cubicBezTo>
                  <a:pt x="1746" y="51"/>
                  <a:pt x="1740" y="48"/>
                  <a:pt x="1734" y="49"/>
                </a:cubicBezTo>
                <a:cubicBezTo>
                  <a:pt x="1734" y="47"/>
                  <a:pt x="1735" y="45"/>
                  <a:pt x="1735" y="44"/>
                </a:cubicBezTo>
                <a:cubicBezTo>
                  <a:pt x="1735" y="43"/>
                  <a:pt x="1734" y="43"/>
                  <a:pt x="1734" y="43"/>
                </a:cubicBezTo>
                <a:cubicBezTo>
                  <a:pt x="1734" y="41"/>
                  <a:pt x="1734" y="41"/>
                  <a:pt x="1734" y="41"/>
                </a:cubicBezTo>
                <a:cubicBezTo>
                  <a:pt x="1731" y="41"/>
                  <a:pt x="1727" y="40"/>
                  <a:pt x="1725" y="42"/>
                </a:cubicBezTo>
                <a:cubicBezTo>
                  <a:pt x="1722" y="46"/>
                  <a:pt x="1720" y="53"/>
                  <a:pt x="1716" y="57"/>
                </a:cubicBezTo>
                <a:cubicBezTo>
                  <a:pt x="1714" y="59"/>
                  <a:pt x="1710" y="58"/>
                  <a:pt x="1707" y="59"/>
                </a:cubicBezTo>
                <a:cubicBezTo>
                  <a:pt x="1706" y="59"/>
                  <a:pt x="1704" y="60"/>
                  <a:pt x="1703" y="61"/>
                </a:cubicBezTo>
                <a:cubicBezTo>
                  <a:pt x="1700" y="65"/>
                  <a:pt x="1695" y="67"/>
                  <a:pt x="1690" y="69"/>
                </a:cubicBezTo>
                <a:cubicBezTo>
                  <a:pt x="1675" y="82"/>
                  <a:pt x="1675" y="82"/>
                  <a:pt x="1675" y="82"/>
                </a:cubicBezTo>
                <a:cubicBezTo>
                  <a:pt x="1660" y="73"/>
                  <a:pt x="1660" y="73"/>
                  <a:pt x="1660" y="73"/>
                </a:cubicBezTo>
                <a:cubicBezTo>
                  <a:pt x="1657" y="74"/>
                  <a:pt x="1654" y="74"/>
                  <a:pt x="1651" y="74"/>
                </a:cubicBezTo>
                <a:cubicBezTo>
                  <a:pt x="1651" y="75"/>
                  <a:pt x="1650" y="76"/>
                  <a:pt x="1650" y="77"/>
                </a:cubicBezTo>
                <a:cubicBezTo>
                  <a:pt x="1643" y="84"/>
                  <a:pt x="1631" y="87"/>
                  <a:pt x="1623" y="91"/>
                </a:cubicBezTo>
                <a:cubicBezTo>
                  <a:pt x="1619" y="93"/>
                  <a:pt x="1615" y="95"/>
                  <a:pt x="1611" y="93"/>
                </a:cubicBezTo>
                <a:cubicBezTo>
                  <a:pt x="1609" y="92"/>
                  <a:pt x="1607" y="89"/>
                  <a:pt x="1604" y="86"/>
                </a:cubicBezTo>
                <a:cubicBezTo>
                  <a:pt x="1600" y="82"/>
                  <a:pt x="1592" y="85"/>
                  <a:pt x="1589" y="89"/>
                </a:cubicBezTo>
                <a:cubicBezTo>
                  <a:pt x="1588" y="89"/>
                  <a:pt x="1584" y="88"/>
                  <a:pt x="1583" y="89"/>
                </a:cubicBezTo>
                <a:cubicBezTo>
                  <a:pt x="1577" y="91"/>
                  <a:pt x="1574" y="97"/>
                  <a:pt x="1568" y="102"/>
                </a:cubicBezTo>
                <a:cubicBezTo>
                  <a:pt x="1561" y="102"/>
                  <a:pt x="1556" y="104"/>
                  <a:pt x="1551" y="105"/>
                </a:cubicBezTo>
                <a:cubicBezTo>
                  <a:pt x="1548" y="106"/>
                  <a:pt x="1543" y="106"/>
                  <a:pt x="1544" y="103"/>
                </a:cubicBezTo>
                <a:cubicBezTo>
                  <a:pt x="1536" y="106"/>
                  <a:pt x="1528" y="103"/>
                  <a:pt x="1521" y="101"/>
                </a:cubicBezTo>
                <a:cubicBezTo>
                  <a:pt x="1521" y="100"/>
                  <a:pt x="1521" y="99"/>
                  <a:pt x="1521" y="98"/>
                </a:cubicBezTo>
                <a:cubicBezTo>
                  <a:pt x="1520" y="98"/>
                  <a:pt x="1520" y="97"/>
                  <a:pt x="1519" y="97"/>
                </a:cubicBezTo>
                <a:cubicBezTo>
                  <a:pt x="1520" y="92"/>
                  <a:pt x="1519" y="87"/>
                  <a:pt x="1518" y="83"/>
                </a:cubicBezTo>
                <a:cubicBezTo>
                  <a:pt x="1517" y="81"/>
                  <a:pt x="1515" y="78"/>
                  <a:pt x="1513" y="78"/>
                </a:cubicBezTo>
                <a:cubicBezTo>
                  <a:pt x="1505" y="78"/>
                  <a:pt x="1499" y="79"/>
                  <a:pt x="1493" y="79"/>
                </a:cubicBezTo>
                <a:cubicBezTo>
                  <a:pt x="1489" y="80"/>
                  <a:pt x="1486" y="80"/>
                  <a:pt x="1483" y="80"/>
                </a:cubicBezTo>
                <a:cubicBezTo>
                  <a:pt x="1482" y="81"/>
                  <a:pt x="1482" y="81"/>
                  <a:pt x="1482" y="82"/>
                </a:cubicBezTo>
                <a:cubicBezTo>
                  <a:pt x="1480" y="84"/>
                  <a:pt x="1480" y="86"/>
                  <a:pt x="1479" y="88"/>
                </a:cubicBezTo>
                <a:cubicBezTo>
                  <a:pt x="1480" y="86"/>
                  <a:pt x="1480" y="84"/>
                  <a:pt x="1482" y="82"/>
                </a:cubicBezTo>
                <a:cubicBezTo>
                  <a:pt x="1482" y="81"/>
                  <a:pt x="1482" y="81"/>
                  <a:pt x="1483" y="80"/>
                </a:cubicBezTo>
                <a:cubicBezTo>
                  <a:pt x="1476" y="82"/>
                  <a:pt x="1469" y="83"/>
                  <a:pt x="1464" y="88"/>
                </a:cubicBezTo>
                <a:cubicBezTo>
                  <a:pt x="1452" y="98"/>
                  <a:pt x="1437" y="107"/>
                  <a:pt x="1413" y="108"/>
                </a:cubicBezTo>
                <a:cubicBezTo>
                  <a:pt x="1407" y="116"/>
                  <a:pt x="1400" y="125"/>
                  <a:pt x="1389" y="130"/>
                </a:cubicBezTo>
                <a:cubicBezTo>
                  <a:pt x="1377" y="134"/>
                  <a:pt x="1363" y="135"/>
                  <a:pt x="1351" y="142"/>
                </a:cubicBezTo>
                <a:cubicBezTo>
                  <a:pt x="1346" y="147"/>
                  <a:pt x="1343" y="154"/>
                  <a:pt x="1334" y="157"/>
                </a:cubicBezTo>
                <a:cubicBezTo>
                  <a:pt x="1333" y="157"/>
                  <a:pt x="1331" y="157"/>
                  <a:pt x="1330" y="156"/>
                </a:cubicBezTo>
                <a:cubicBezTo>
                  <a:pt x="1329" y="155"/>
                  <a:pt x="1328" y="154"/>
                  <a:pt x="1328" y="153"/>
                </a:cubicBezTo>
                <a:cubicBezTo>
                  <a:pt x="1327" y="150"/>
                  <a:pt x="1324" y="147"/>
                  <a:pt x="1321" y="148"/>
                </a:cubicBezTo>
                <a:cubicBezTo>
                  <a:pt x="1320" y="147"/>
                  <a:pt x="1318" y="145"/>
                  <a:pt x="1317" y="145"/>
                </a:cubicBezTo>
                <a:cubicBezTo>
                  <a:pt x="1315" y="144"/>
                  <a:pt x="1307" y="144"/>
                  <a:pt x="1305" y="145"/>
                </a:cubicBezTo>
                <a:cubicBezTo>
                  <a:pt x="1300" y="147"/>
                  <a:pt x="1294" y="150"/>
                  <a:pt x="1288" y="153"/>
                </a:cubicBezTo>
                <a:cubicBezTo>
                  <a:pt x="1283" y="143"/>
                  <a:pt x="1273" y="139"/>
                  <a:pt x="1264" y="134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73" y="119"/>
                  <a:pt x="1273" y="119"/>
                  <a:pt x="1273" y="119"/>
                </a:cubicBezTo>
                <a:cubicBezTo>
                  <a:pt x="1271" y="116"/>
                  <a:pt x="1269" y="113"/>
                  <a:pt x="1267" y="108"/>
                </a:cubicBezTo>
                <a:cubicBezTo>
                  <a:pt x="1265" y="103"/>
                  <a:pt x="1263" y="97"/>
                  <a:pt x="1262" y="91"/>
                </a:cubicBezTo>
                <a:cubicBezTo>
                  <a:pt x="1261" y="90"/>
                  <a:pt x="1260" y="89"/>
                  <a:pt x="1258" y="88"/>
                </a:cubicBezTo>
                <a:cubicBezTo>
                  <a:pt x="1258" y="87"/>
                  <a:pt x="1258" y="86"/>
                  <a:pt x="1258" y="85"/>
                </a:cubicBezTo>
                <a:cubicBezTo>
                  <a:pt x="1257" y="85"/>
                  <a:pt x="1257" y="84"/>
                  <a:pt x="1257" y="83"/>
                </a:cubicBezTo>
                <a:cubicBezTo>
                  <a:pt x="1256" y="82"/>
                  <a:pt x="1256" y="81"/>
                  <a:pt x="1256" y="80"/>
                </a:cubicBezTo>
                <a:cubicBezTo>
                  <a:pt x="1256" y="80"/>
                  <a:pt x="1256" y="80"/>
                  <a:pt x="1255" y="80"/>
                </a:cubicBezTo>
                <a:cubicBezTo>
                  <a:pt x="1252" y="85"/>
                  <a:pt x="1245" y="87"/>
                  <a:pt x="1240" y="90"/>
                </a:cubicBezTo>
                <a:cubicBezTo>
                  <a:pt x="1238" y="96"/>
                  <a:pt x="1236" y="102"/>
                  <a:pt x="1235" y="109"/>
                </a:cubicBezTo>
                <a:cubicBezTo>
                  <a:pt x="1226" y="109"/>
                  <a:pt x="1218" y="110"/>
                  <a:pt x="1210" y="112"/>
                </a:cubicBezTo>
                <a:cubicBezTo>
                  <a:pt x="1205" y="113"/>
                  <a:pt x="1201" y="113"/>
                  <a:pt x="1199" y="116"/>
                </a:cubicBezTo>
                <a:cubicBezTo>
                  <a:pt x="1193" y="129"/>
                  <a:pt x="1185" y="140"/>
                  <a:pt x="1177" y="150"/>
                </a:cubicBezTo>
                <a:cubicBezTo>
                  <a:pt x="1171" y="158"/>
                  <a:pt x="1163" y="165"/>
                  <a:pt x="1150" y="165"/>
                </a:cubicBezTo>
                <a:cubicBezTo>
                  <a:pt x="1132" y="164"/>
                  <a:pt x="1113" y="163"/>
                  <a:pt x="1094" y="164"/>
                </a:cubicBezTo>
                <a:cubicBezTo>
                  <a:pt x="1091" y="164"/>
                  <a:pt x="1090" y="169"/>
                  <a:pt x="1088" y="171"/>
                </a:cubicBezTo>
                <a:cubicBezTo>
                  <a:pt x="1087" y="174"/>
                  <a:pt x="1088" y="179"/>
                  <a:pt x="1086" y="180"/>
                </a:cubicBezTo>
                <a:cubicBezTo>
                  <a:pt x="1074" y="186"/>
                  <a:pt x="1074" y="186"/>
                  <a:pt x="1074" y="186"/>
                </a:cubicBezTo>
                <a:cubicBezTo>
                  <a:pt x="1068" y="185"/>
                  <a:pt x="1063" y="188"/>
                  <a:pt x="1062" y="190"/>
                </a:cubicBezTo>
                <a:cubicBezTo>
                  <a:pt x="1049" y="196"/>
                  <a:pt x="1034" y="192"/>
                  <a:pt x="1025" y="186"/>
                </a:cubicBezTo>
                <a:cubicBezTo>
                  <a:pt x="1009" y="174"/>
                  <a:pt x="984" y="162"/>
                  <a:pt x="958" y="171"/>
                </a:cubicBezTo>
                <a:cubicBezTo>
                  <a:pt x="950" y="174"/>
                  <a:pt x="943" y="181"/>
                  <a:pt x="944" y="196"/>
                </a:cubicBezTo>
                <a:cubicBezTo>
                  <a:pt x="947" y="202"/>
                  <a:pt x="950" y="210"/>
                  <a:pt x="953" y="219"/>
                </a:cubicBezTo>
                <a:cubicBezTo>
                  <a:pt x="956" y="227"/>
                  <a:pt x="959" y="236"/>
                  <a:pt x="961" y="247"/>
                </a:cubicBezTo>
                <a:cubicBezTo>
                  <a:pt x="961" y="249"/>
                  <a:pt x="962" y="251"/>
                  <a:pt x="962" y="253"/>
                </a:cubicBezTo>
                <a:cubicBezTo>
                  <a:pt x="960" y="251"/>
                  <a:pt x="958" y="250"/>
                  <a:pt x="956" y="249"/>
                </a:cubicBezTo>
                <a:cubicBezTo>
                  <a:pt x="955" y="249"/>
                  <a:pt x="955" y="249"/>
                  <a:pt x="954" y="249"/>
                </a:cubicBezTo>
                <a:cubicBezTo>
                  <a:pt x="954" y="249"/>
                  <a:pt x="954" y="249"/>
                  <a:pt x="954" y="249"/>
                </a:cubicBezTo>
                <a:cubicBezTo>
                  <a:pt x="954" y="249"/>
                  <a:pt x="954" y="249"/>
                  <a:pt x="953" y="249"/>
                </a:cubicBezTo>
                <a:cubicBezTo>
                  <a:pt x="953" y="249"/>
                  <a:pt x="953" y="248"/>
                  <a:pt x="953" y="248"/>
                </a:cubicBezTo>
                <a:cubicBezTo>
                  <a:pt x="951" y="248"/>
                  <a:pt x="949" y="247"/>
                  <a:pt x="947" y="248"/>
                </a:cubicBezTo>
                <a:cubicBezTo>
                  <a:pt x="945" y="246"/>
                  <a:pt x="943" y="244"/>
                  <a:pt x="941" y="244"/>
                </a:cubicBezTo>
                <a:cubicBezTo>
                  <a:pt x="936" y="244"/>
                  <a:pt x="930" y="245"/>
                  <a:pt x="925" y="242"/>
                </a:cubicBezTo>
                <a:cubicBezTo>
                  <a:pt x="925" y="242"/>
                  <a:pt x="920" y="242"/>
                  <a:pt x="919" y="242"/>
                </a:cubicBezTo>
                <a:cubicBezTo>
                  <a:pt x="917" y="243"/>
                  <a:pt x="913" y="246"/>
                  <a:pt x="912" y="246"/>
                </a:cubicBezTo>
                <a:cubicBezTo>
                  <a:pt x="910" y="246"/>
                  <a:pt x="905" y="246"/>
                  <a:pt x="904" y="246"/>
                </a:cubicBezTo>
                <a:cubicBezTo>
                  <a:pt x="904" y="245"/>
                  <a:pt x="904" y="243"/>
                  <a:pt x="905" y="242"/>
                </a:cubicBezTo>
                <a:cubicBezTo>
                  <a:pt x="904" y="242"/>
                  <a:pt x="904" y="242"/>
                  <a:pt x="904" y="242"/>
                </a:cubicBezTo>
                <a:cubicBezTo>
                  <a:pt x="904" y="238"/>
                  <a:pt x="905" y="234"/>
                  <a:pt x="905" y="230"/>
                </a:cubicBezTo>
                <a:cubicBezTo>
                  <a:pt x="900" y="232"/>
                  <a:pt x="895" y="228"/>
                  <a:pt x="890" y="230"/>
                </a:cubicBezTo>
                <a:cubicBezTo>
                  <a:pt x="887" y="231"/>
                  <a:pt x="887" y="226"/>
                  <a:pt x="886" y="225"/>
                </a:cubicBezTo>
                <a:cubicBezTo>
                  <a:pt x="886" y="225"/>
                  <a:pt x="886" y="225"/>
                  <a:pt x="886" y="225"/>
                </a:cubicBezTo>
                <a:cubicBezTo>
                  <a:pt x="886" y="225"/>
                  <a:pt x="886" y="225"/>
                  <a:pt x="886" y="224"/>
                </a:cubicBezTo>
                <a:cubicBezTo>
                  <a:pt x="884" y="220"/>
                  <a:pt x="880" y="218"/>
                  <a:pt x="875" y="218"/>
                </a:cubicBezTo>
                <a:cubicBezTo>
                  <a:pt x="872" y="214"/>
                  <a:pt x="871" y="209"/>
                  <a:pt x="868" y="204"/>
                </a:cubicBezTo>
                <a:cubicBezTo>
                  <a:pt x="861" y="210"/>
                  <a:pt x="850" y="213"/>
                  <a:pt x="837" y="211"/>
                </a:cubicBezTo>
                <a:cubicBezTo>
                  <a:pt x="836" y="211"/>
                  <a:pt x="835" y="209"/>
                  <a:pt x="834" y="208"/>
                </a:cubicBezTo>
                <a:cubicBezTo>
                  <a:pt x="831" y="205"/>
                  <a:pt x="826" y="205"/>
                  <a:pt x="823" y="205"/>
                </a:cubicBezTo>
                <a:cubicBezTo>
                  <a:pt x="818" y="206"/>
                  <a:pt x="813" y="210"/>
                  <a:pt x="807" y="210"/>
                </a:cubicBezTo>
                <a:cubicBezTo>
                  <a:pt x="788" y="211"/>
                  <a:pt x="773" y="207"/>
                  <a:pt x="760" y="200"/>
                </a:cubicBezTo>
                <a:cubicBezTo>
                  <a:pt x="761" y="199"/>
                  <a:pt x="761" y="198"/>
                  <a:pt x="761" y="197"/>
                </a:cubicBezTo>
                <a:cubicBezTo>
                  <a:pt x="761" y="197"/>
                  <a:pt x="761" y="197"/>
                  <a:pt x="760" y="196"/>
                </a:cubicBezTo>
                <a:cubicBezTo>
                  <a:pt x="761" y="192"/>
                  <a:pt x="761" y="187"/>
                  <a:pt x="760" y="183"/>
                </a:cubicBezTo>
                <a:cubicBezTo>
                  <a:pt x="759" y="179"/>
                  <a:pt x="757" y="175"/>
                  <a:pt x="755" y="172"/>
                </a:cubicBezTo>
                <a:cubicBezTo>
                  <a:pt x="753" y="173"/>
                  <a:pt x="752" y="173"/>
                  <a:pt x="751" y="173"/>
                </a:cubicBezTo>
                <a:cubicBezTo>
                  <a:pt x="731" y="170"/>
                  <a:pt x="731" y="170"/>
                  <a:pt x="731" y="170"/>
                </a:cubicBezTo>
                <a:cubicBezTo>
                  <a:pt x="729" y="169"/>
                  <a:pt x="728" y="174"/>
                  <a:pt x="726" y="177"/>
                </a:cubicBezTo>
                <a:cubicBezTo>
                  <a:pt x="709" y="177"/>
                  <a:pt x="709" y="177"/>
                  <a:pt x="709" y="177"/>
                </a:cubicBezTo>
                <a:cubicBezTo>
                  <a:pt x="709" y="175"/>
                  <a:pt x="709" y="173"/>
                  <a:pt x="708" y="172"/>
                </a:cubicBezTo>
                <a:cubicBezTo>
                  <a:pt x="708" y="172"/>
                  <a:pt x="708" y="172"/>
                  <a:pt x="708" y="172"/>
                </a:cubicBezTo>
                <a:cubicBezTo>
                  <a:pt x="709" y="173"/>
                  <a:pt x="709" y="175"/>
                  <a:pt x="709" y="177"/>
                </a:cubicBezTo>
                <a:cubicBezTo>
                  <a:pt x="701" y="184"/>
                  <a:pt x="695" y="192"/>
                  <a:pt x="688" y="200"/>
                </a:cubicBezTo>
                <a:cubicBezTo>
                  <a:pt x="686" y="213"/>
                  <a:pt x="679" y="222"/>
                  <a:pt x="672" y="231"/>
                </a:cubicBezTo>
                <a:cubicBezTo>
                  <a:pt x="654" y="254"/>
                  <a:pt x="637" y="279"/>
                  <a:pt x="618" y="301"/>
                </a:cubicBezTo>
                <a:cubicBezTo>
                  <a:pt x="596" y="333"/>
                  <a:pt x="596" y="333"/>
                  <a:pt x="596" y="333"/>
                </a:cubicBezTo>
                <a:cubicBezTo>
                  <a:pt x="590" y="341"/>
                  <a:pt x="586" y="351"/>
                  <a:pt x="575" y="355"/>
                </a:cubicBezTo>
                <a:cubicBezTo>
                  <a:pt x="575" y="357"/>
                  <a:pt x="575" y="360"/>
                  <a:pt x="574" y="362"/>
                </a:cubicBezTo>
                <a:cubicBezTo>
                  <a:pt x="569" y="377"/>
                  <a:pt x="558" y="387"/>
                  <a:pt x="550" y="400"/>
                </a:cubicBezTo>
                <a:cubicBezTo>
                  <a:pt x="550" y="400"/>
                  <a:pt x="549" y="404"/>
                  <a:pt x="548" y="403"/>
                </a:cubicBezTo>
                <a:cubicBezTo>
                  <a:pt x="536" y="393"/>
                  <a:pt x="518" y="390"/>
                  <a:pt x="504" y="384"/>
                </a:cubicBezTo>
                <a:cubicBezTo>
                  <a:pt x="498" y="382"/>
                  <a:pt x="493" y="379"/>
                  <a:pt x="492" y="373"/>
                </a:cubicBezTo>
                <a:cubicBezTo>
                  <a:pt x="490" y="372"/>
                  <a:pt x="489" y="373"/>
                  <a:pt x="489" y="375"/>
                </a:cubicBezTo>
                <a:cubicBezTo>
                  <a:pt x="489" y="377"/>
                  <a:pt x="490" y="380"/>
                  <a:pt x="489" y="382"/>
                </a:cubicBezTo>
                <a:cubicBezTo>
                  <a:pt x="489" y="384"/>
                  <a:pt x="486" y="389"/>
                  <a:pt x="485" y="389"/>
                </a:cubicBezTo>
                <a:cubicBezTo>
                  <a:pt x="474" y="396"/>
                  <a:pt x="463" y="401"/>
                  <a:pt x="452" y="405"/>
                </a:cubicBezTo>
                <a:cubicBezTo>
                  <a:pt x="434" y="421"/>
                  <a:pt x="417" y="438"/>
                  <a:pt x="394" y="448"/>
                </a:cubicBezTo>
                <a:cubicBezTo>
                  <a:pt x="387" y="447"/>
                  <a:pt x="380" y="446"/>
                  <a:pt x="374" y="444"/>
                </a:cubicBezTo>
                <a:cubicBezTo>
                  <a:pt x="368" y="443"/>
                  <a:pt x="363" y="442"/>
                  <a:pt x="359" y="440"/>
                </a:cubicBezTo>
                <a:cubicBezTo>
                  <a:pt x="355" y="439"/>
                  <a:pt x="351" y="441"/>
                  <a:pt x="349" y="437"/>
                </a:cubicBezTo>
                <a:cubicBezTo>
                  <a:pt x="349" y="437"/>
                  <a:pt x="348" y="437"/>
                  <a:pt x="348" y="436"/>
                </a:cubicBezTo>
                <a:cubicBezTo>
                  <a:pt x="347" y="434"/>
                  <a:pt x="346" y="432"/>
                  <a:pt x="346" y="429"/>
                </a:cubicBezTo>
                <a:cubicBezTo>
                  <a:pt x="345" y="427"/>
                  <a:pt x="343" y="427"/>
                  <a:pt x="342" y="427"/>
                </a:cubicBezTo>
                <a:cubicBezTo>
                  <a:pt x="333" y="428"/>
                  <a:pt x="322" y="427"/>
                  <a:pt x="314" y="429"/>
                </a:cubicBezTo>
                <a:cubicBezTo>
                  <a:pt x="310" y="433"/>
                  <a:pt x="308" y="439"/>
                  <a:pt x="307" y="445"/>
                </a:cubicBezTo>
                <a:cubicBezTo>
                  <a:pt x="306" y="451"/>
                  <a:pt x="310" y="454"/>
                  <a:pt x="312" y="458"/>
                </a:cubicBezTo>
                <a:cubicBezTo>
                  <a:pt x="313" y="460"/>
                  <a:pt x="319" y="462"/>
                  <a:pt x="322" y="463"/>
                </a:cubicBezTo>
                <a:cubicBezTo>
                  <a:pt x="325" y="463"/>
                  <a:pt x="329" y="466"/>
                  <a:pt x="330" y="468"/>
                </a:cubicBezTo>
                <a:cubicBezTo>
                  <a:pt x="321" y="477"/>
                  <a:pt x="321" y="477"/>
                  <a:pt x="321" y="477"/>
                </a:cubicBezTo>
                <a:cubicBezTo>
                  <a:pt x="316" y="487"/>
                  <a:pt x="315" y="499"/>
                  <a:pt x="313" y="512"/>
                </a:cubicBezTo>
                <a:cubicBezTo>
                  <a:pt x="314" y="519"/>
                  <a:pt x="316" y="528"/>
                  <a:pt x="313" y="534"/>
                </a:cubicBezTo>
                <a:cubicBezTo>
                  <a:pt x="317" y="538"/>
                  <a:pt x="319" y="542"/>
                  <a:pt x="321" y="547"/>
                </a:cubicBezTo>
                <a:cubicBezTo>
                  <a:pt x="324" y="547"/>
                  <a:pt x="325" y="545"/>
                  <a:pt x="327" y="545"/>
                </a:cubicBezTo>
                <a:cubicBezTo>
                  <a:pt x="327" y="558"/>
                  <a:pt x="324" y="570"/>
                  <a:pt x="319" y="577"/>
                </a:cubicBezTo>
                <a:cubicBezTo>
                  <a:pt x="321" y="582"/>
                  <a:pt x="327" y="582"/>
                  <a:pt x="328" y="585"/>
                </a:cubicBezTo>
                <a:cubicBezTo>
                  <a:pt x="330" y="591"/>
                  <a:pt x="332" y="597"/>
                  <a:pt x="333" y="602"/>
                </a:cubicBezTo>
                <a:cubicBezTo>
                  <a:pt x="338" y="601"/>
                  <a:pt x="343" y="602"/>
                  <a:pt x="346" y="604"/>
                </a:cubicBezTo>
                <a:cubicBezTo>
                  <a:pt x="345" y="612"/>
                  <a:pt x="341" y="618"/>
                  <a:pt x="338" y="627"/>
                </a:cubicBezTo>
                <a:cubicBezTo>
                  <a:pt x="335" y="630"/>
                  <a:pt x="328" y="631"/>
                  <a:pt x="322" y="634"/>
                </a:cubicBezTo>
                <a:cubicBezTo>
                  <a:pt x="310" y="639"/>
                  <a:pt x="301" y="649"/>
                  <a:pt x="283" y="647"/>
                </a:cubicBezTo>
                <a:cubicBezTo>
                  <a:pt x="276" y="654"/>
                  <a:pt x="264" y="656"/>
                  <a:pt x="253" y="657"/>
                </a:cubicBezTo>
                <a:cubicBezTo>
                  <a:pt x="254" y="662"/>
                  <a:pt x="255" y="667"/>
                  <a:pt x="255" y="672"/>
                </a:cubicBezTo>
                <a:cubicBezTo>
                  <a:pt x="255" y="674"/>
                  <a:pt x="255" y="676"/>
                  <a:pt x="253" y="677"/>
                </a:cubicBezTo>
                <a:cubicBezTo>
                  <a:pt x="248" y="681"/>
                  <a:pt x="242" y="682"/>
                  <a:pt x="236" y="684"/>
                </a:cubicBezTo>
                <a:cubicBezTo>
                  <a:pt x="223" y="688"/>
                  <a:pt x="211" y="694"/>
                  <a:pt x="201" y="702"/>
                </a:cubicBezTo>
                <a:cubicBezTo>
                  <a:pt x="201" y="702"/>
                  <a:pt x="202" y="706"/>
                  <a:pt x="202" y="707"/>
                </a:cubicBezTo>
                <a:cubicBezTo>
                  <a:pt x="193" y="712"/>
                  <a:pt x="185" y="718"/>
                  <a:pt x="177" y="724"/>
                </a:cubicBezTo>
                <a:cubicBezTo>
                  <a:pt x="151" y="724"/>
                  <a:pt x="151" y="724"/>
                  <a:pt x="151" y="724"/>
                </a:cubicBezTo>
                <a:cubicBezTo>
                  <a:pt x="147" y="721"/>
                  <a:pt x="142" y="720"/>
                  <a:pt x="139" y="716"/>
                </a:cubicBezTo>
                <a:cubicBezTo>
                  <a:pt x="139" y="714"/>
                  <a:pt x="139" y="712"/>
                  <a:pt x="139" y="710"/>
                </a:cubicBezTo>
                <a:cubicBezTo>
                  <a:pt x="139" y="710"/>
                  <a:pt x="139" y="710"/>
                  <a:pt x="139" y="710"/>
                </a:cubicBezTo>
                <a:cubicBezTo>
                  <a:pt x="139" y="709"/>
                  <a:pt x="140" y="707"/>
                  <a:pt x="140" y="705"/>
                </a:cubicBezTo>
                <a:cubicBezTo>
                  <a:pt x="140" y="703"/>
                  <a:pt x="140" y="702"/>
                  <a:pt x="140" y="701"/>
                </a:cubicBezTo>
                <a:cubicBezTo>
                  <a:pt x="140" y="701"/>
                  <a:pt x="141" y="701"/>
                  <a:pt x="141" y="700"/>
                </a:cubicBezTo>
                <a:cubicBezTo>
                  <a:pt x="141" y="700"/>
                  <a:pt x="141" y="699"/>
                  <a:pt x="141" y="699"/>
                </a:cubicBezTo>
                <a:cubicBezTo>
                  <a:pt x="134" y="695"/>
                  <a:pt x="126" y="691"/>
                  <a:pt x="117" y="690"/>
                </a:cubicBezTo>
                <a:cubicBezTo>
                  <a:pt x="93" y="695"/>
                  <a:pt x="67" y="698"/>
                  <a:pt x="38" y="698"/>
                </a:cubicBezTo>
                <a:cubicBezTo>
                  <a:pt x="27" y="698"/>
                  <a:pt x="15" y="698"/>
                  <a:pt x="3" y="697"/>
                </a:cubicBezTo>
                <a:cubicBezTo>
                  <a:pt x="3" y="700"/>
                  <a:pt x="3" y="702"/>
                  <a:pt x="3" y="704"/>
                </a:cubicBezTo>
                <a:cubicBezTo>
                  <a:pt x="5" y="721"/>
                  <a:pt x="10" y="735"/>
                  <a:pt x="16" y="748"/>
                </a:cubicBezTo>
                <a:cubicBezTo>
                  <a:pt x="14" y="749"/>
                  <a:pt x="10" y="750"/>
                  <a:pt x="9" y="753"/>
                </a:cubicBezTo>
                <a:cubicBezTo>
                  <a:pt x="8" y="755"/>
                  <a:pt x="8" y="758"/>
                  <a:pt x="5" y="760"/>
                </a:cubicBezTo>
                <a:cubicBezTo>
                  <a:pt x="3" y="760"/>
                  <a:pt x="3" y="764"/>
                  <a:pt x="0" y="764"/>
                </a:cubicBezTo>
                <a:cubicBezTo>
                  <a:pt x="0" y="768"/>
                  <a:pt x="0" y="768"/>
                  <a:pt x="0" y="768"/>
                </a:cubicBezTo>
                <a:cubicBezTo>
                  <a:pt x="9" y="768"/>
                  <a:pt x="16" y="767"/>
                  <a:pt x="22" y="765"/>
                </a:cubicBezTo>
                <a:cubicBezTo>
                  <a:pt x="30" y="774"/>
                  <a:pt x="41" y="778"/>
                  <a:pt x="51" y="787"/>
                </a:cubicBezTo>
                <a:cubicBezTo>
                  <a:pt x="51" y="787"/>
                  <a:pt x="53" y="789"/>
                  <a:pt x="55" y="791"/>
                </a:cubicBezTo>
                <a:cubicBezTo>
                  <a:pt x="66" y="804"/>
                  <a:pt x="66" y="804"/>
                  <a:pt x="66" y="804"/>
                </a:cubicBezTo>
                <a:cubicBezTo>
                  <a:pt x="73" y="818"/>
                  <a:pt x="79" y="833"/>
                  <a:pt x="83" y="849"/>
                </a:cubicBezTo>
                <a:cubicBezTo>
                  <a:pt x="82" y="855"/>
                  <a:pt x="77" y="858"/>
                  <a:pt x="73" y="862"/>
                </a:cubicBezTo>
                <a:cubicBezTo>
                  <a:pt x="72" y="864"/>
                  <a:pt x="69" y="866"/>
                  <a:pt x="66" y="870"/>
                </a:cubicBezTo>
                <a:cubicBezTo>
                  <a:pt x="67" y="871"/>
                  <a:pt x="69" y="872"/>
                  <a:pt x="70" y="873"/>
                </a:cubicBezTo>
                <a:cubicBezTo>
                  <a:pt x="79" y="881"/>
                  <a:pt x="87" y="889"/>
                  <a:pt x="92" y="898"/>
                </a:cubicBezTo>
                <a:cubicBezTo>
                  <a:pt x="93" y="900"/>
                  <a:pt x="96" y="901"/>
                  <a:pt x="97" y="900"/>
                </a:cubicBezTo>
                <a:cubicBezTo>
                  <a:pt x="99" y="899"/>
                  <a:pt x="100" y="897"/>
                  <a:pt x="102" y="896"/>
                </a:cubicBezTo>
                <a:cubicBezTo>
                  <a:pt x="103" y="895"/>
                  <a:pt x="103" y="895"/>
                  <a:pt x="104" y="894"/>
                </a:cubicBezTo>
                <a:cubicBezTo>
                  <a:pt x="109" y="891"/>
                  <a:pt x="114" y="887"/>
                  <a:pt x="120" y="885"/>
                </a:cubicBezTo>
                <a:cubicBezTo>
                  <a:pt x="140" y="876"/>
                  <a:pt x="170" y="880"/>
                  <a:pt x="187" y="889"/>
                </a:cubicBezTo>
                <a:cubicBezTo>
                  <a:pt x="202" y="893"/>
                  <a:pt x="212" y="904"/>
                  <a:pt x="214" y="921"/>
                </a:cubicBezTo>
                <a:cubicBezTo>
                  <a:pt x="215" y="926"/>
                  <a:pt x="216" y="931"/>
                  <a:pt x="219" y="935"/>
                </a:cubicBezTo>
                <a:cubicBezTo>
                  <a:pt x="220" y="936"/>
                  <a:pt x="221" y="937"/>
                  <a:pt x="223" y="938"/>
                </a:cubicBezTo>
                <a:cubicBezTo>
                  <a:pt x="230" y="939"/>
                  <a:pt x="237" y="939"/>
                  <a:pt x="243" y="939"/>
                </a:cubicBezTo>
                <a:cubicBezTo>
                  <a:pt x="254" y="942"/>
                  <a:pt x="261" y="949"/>
                  <a:pt x="265" y="958"/>
                </a:cubicBezTo>
                <a:cubicBezTo>
                  <a:pt x="265" y="959"/>
                  <a:pt x="266" y="960"/>
                  <a:pt x="267" y="961"/>
                </a:cubicBezTo>
                <a:cubicBezTo>
                  <a:pt x="268" y="963"/>
                  <a:pt x="269" y="966"/>
                  <a:pt x="272" y="967"/>
                </a:cubicBezTo>
                <a:cubicBezTo>
                  <a:pt x="275" y="967"/>
                  <a:pt x="280" y="968"/>
                  <a:pt x="281" y="970"/>
                </a:cubicBezTo>
                <a:cubicBezTo>
                  <a:pt x="283" y="973"/>
                  <a:pt x="283" y="978"/>
                  <a:pt x="279" y="980"/>
                </a:cubicBezTo>
                <a:cubicBezTo>
                  <a:pt x="278" y="986"/>
                  <a:pt x="276" y="992"/>
                  <a:pt x="269" y="995"/>
                </a:cubicBezTo>
                <a:cubicBezTo>
                  <a:pt x="265" y="995"/>
                  <a:pt x="261" y="998"/>
                  <a:pt x="261" y="1002"/>
                </a:cubicBezTo>
                <a:cubicBezTo>
                  <a:pt x="261" y="1021"/>
                  <a:pt x="261" y="1021"/>
                  <a:pt x="261" y="1021"/>
                </a:cubicBezTo>
                <a:cubicBezTo>
                  <a:pt x="264" y="1024"/>
                  <a:pt x="264" y="1024"/>
                  <a:pt x="264" y="1024"/>
                </a:cubicBezTo>
                <a:cubicBezTo>
                  <a:pt x="277" y="1039"/>
                  <a:pt x="277" y="1039"/>
                  <a:pt x="277" y="1039"/>
                </a:cubicBezTo>
                <a:cubicBezTo>
                  <a:pt x="281" y="1033"/>
                  <a:pt x="286" y="1027"/>
                  <a:pt x="291" y="1021"/>
                </a:cubicBezTo>
                <a:cubicBezTo>
                  <a:pt x="296" y="1020"/>
                  <a:pt x="301" y="1019"/>
                  <a:pt x="306" y="1018"/>
                </a:cubicBezTo>
                <a:cubicBezTo>
                  <a:pt x="311" y="1020"/>
                  <a:pt x="313" y="1024"/>
                  <a:pt x="315" y="1028"/>
                </a:cubicBezTo>
                <a:cubicBezTo>
                  <a:pt x="316" y="1029"/>
                  <a:pt x="318" y="1035"/>
                  <a:pt x="320" y="1036"/>
                </a:cubicBezTo>
                <a:cubicBezTo>
                  <a:pt x="323" y="1038"/>
                  <a:pt x="329" y="1039"/>
                  <a:pt x="334" y="1038"/>
                </a:cubicBezTo>
                <a:cubicBezTo>
                  <a:pt x="349" y="1037"/>
                  <a:pt x="363" y="1038"/>
                  <a:pt x="380" y="1038"/>
                </a:cubicBezTo>
                <a:cubicBezTo>
                  <a:pt x="376" y="1049"/>
                  <a:pt x="371" y="1061"/>
                  <a:pt x="373" y="1077"/>
                </a:cubicBezTo>
                <a:cubicBezTo>
                  <a:pt x="373" y="1079"/>
                  <a:pt x="369" y="1080"/>
                  <a:pt x="370" y="1082"/>
                </a:cubicBezTo>
                <a:cubicBezTo>
                  <a:pt x="371" y="1085"/>
                  <a:pt x="376" y="1081"/>
                  <a:pt x="377" y="1084"/>
                </a:cubicBezTo>
                <a:cubicBezTo>
                  <a:pt x="387" y="1082"/>
                  <a:pt x="398" y="1082"/>
                  <a:pt x="409" y="1080"/>
                </a:cubicBezTo>
                <a:cubicBezTo>
                  <a:pt x="413" y="1081"/>
                  <a:pt x="418" y="1082"/>
                  <a:pt x="423" y="1082"/>
                </a:cubicBezTo>
                <a:cubicBezTo>
                  <a:pt x="423" y="1082"/>
                  <a:pt x="423" y="1083"/>
                  <a:pt x="423" y="1083"/>
                </a:cubicBezTo>
                <a:cubicBezTo>
                  <a:pt x="421" y="1084"/>
                  <a:pt x="418" y="1084"/>
                  <a:pt x="417" y="1086"/>
                </a:cubicBezTo>
                <a:cubicBezTo>
                  <a:pt x="411" y="1093"/>
                  <a:pt x="406" y="1101"/>
                  <a:pt x="402" y="1111"/>
                </a:cubicBezTo>
                <a:cubicBezTo>
                  <a:pt x="400" y="1111"/>
                  <a:pt x="397" y="1107"/>
                  <a:pt x="396" y="1109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392" y="1126"/>
                  <a:pt x="394" y="1125"/>
                  <a:pt x="396" y="1125"/>
                </a:cubicBezTo>
                <a:cubicBezTo>
                  <a:pt x="398" y="1126"/>
                  <a:pt x="400" y="1126"/>
                  <a:pt x="402" y="1127"/>
                </a:cubicBezTo>
                <a:cubicBezTo>
                  <a:pt x="403" y="1128"/>
                  <a:pt x="403" y="1128"/>
                  <a:pt x="404" y="1128"/>
                </a:cubicBezTo>
                <a:cubicBezTo>
                  <a:pt x="405" y="1127"/>
                  <a:pt x="406" y="1125"/>
                  <a:pt x="407" y="1123"/>
                </a:cubicBezTo>
                <a:cubicBezTo>
                  <a:pt x="416" y="1126"/>
                  <a:pt x="427" y="1127"/>
                  <a:pt x="436" y="1129"/>
                </a:cubicBezTo>
                <a:cubicBezTo>
                  <a:pt x="439" y="1132"/>
                  <a:pt x="442" y="1134"/>
                  <a:pt x="447" y="1135"/>
                </a:cubicBezTo>
                <a:cubicBezTo>
                  <a:pt x="451" y="1138"/>
                  <a:pt x="455" y="1140"/>
                  <a:pt x="461" y="1142"/>
                </a:cubicBezTo>
                <a:cubicBezTo>
                  <a:pt x="468" y="1141"/>
                  <a:pt x="475" y="1139"/>
                  <a:pt x="484" y="1139"/>
                </a:cubicBezTo>
                <a:cubicBezTo>
                  <a:pt x="487" y="1139"/>
                  <a:pt x="492" y="1142"/>
                  <a:pt x="492" y="1144"/>
                </a:cubicBezTo>
                <a:cubicBezTo>
                  <a:pt x="492" y="1148"/>
                  <a:pt x="493" y="1152"/>
                  <a:pt x="494" y="1155"/>
                </a:cubicBezTo>
                <a:cubicBezTo>
                  <a:pt x="494" y="1157"/>
                  <a:pt x="498" y="1160"/>
                  <a:pt x="501" y="1162"/>
                </a:cubicBezTo>
                <a:cubicBezTo>
                  <a:pt x="517" y="1167"/>
                  <a:pt x="536" y="1170"/>
                  <a:pt x="558" y="1169"/>
                </a:cubicBezTo>
                <a:cubicBezTo>
                  <a:pt x="558" y="1175"/>
                  <a:pt x="558" y="1175"/>
                  <a:pt x="558" y="1175"/>
                </a:cubicBezTo>
                <a:cubicBezTo>
                  <a:pt x="559" y="1175"/>
                  <a:pt x="562" y="1176"/>
                  <a:pt x="563" y="1176"/>
                </a:cubicBezTo>
                <a:cubicBezTo>
                  <a:pt x="564" y="1177"/>
                  <a:pt x="568" y="1180"/>
                  <a:pt x="569" y="1180"/>
                </a:cubicBezTo>
                <a:cubicBezTo>
                  <a:pt x="581" y="1177"/>
                  <a:pt x="595" y="1180"/>
                  <a:pt x="608" y="1180"/>
                </a:cubicBezTo>
                <a:cubicBezTo>
                  <a:pt x="608" y="1195"/>
                  <a:pt x="608" y="1195"/>
                  <a:pt x="608" y="1195"/>
                </a:cubicBezTo>
                <a:cubicBezTo>
                  <a:pt x="606" y="1207"/>
                  <a:pt x="604" y="1218"/>
                  <a:pt x="601" y="1228"/>
                </a:cubicBezTo>
                <a:cubicBezTo>
                  <a:pt x="611" y="1228"/>
                  <a:pt x="611" y="1228"/>
                  <a:pt x="611" y="1228"/>
                </a:cubicBezTo>
                <a:cubicBezTo>
                  <a:pt x="615" y="1230"/>
                  <a:pt x="618" y="1231"/>
                  <a:pt x="622" y="1233"/>
                </a:cubicBezTo>
                <a:cubicBezTo>
                  <a:pt x="636" y="1234"/>
                  <a:pt x="649" y="1237"/>
                  <a:pt x="665" y="1239"/>
                </a:cubicBezTo>
                <a:cubicBezTo>
                  <a:pt x="673" y="1238"/>
                  <a:pt x="681" y="1236"/>
                  <a:pt x="691" y="1236"/>
                </a:cubicBezTo>
                <a:cubicBezTo>
                  <a:pt x="691" y="1236"/>
                  <a:pt x="691" y="1236"/>
                  <a:pt x="691" y="1236"/>
                </a:cubicBezTo>
                <a:cubicBezTo>
                  <a:pt x="692" y="1239"/>
                  <a:pt x="693" y="1241"/>
                  <a:pt x="694" y="1244"/>
                </a:cubicBezTo>
                <a:cubicBezTo>
                  <a:pt x="690" y="1244"/>
                  <a:pt x="685" y="1245"/>
                  <a:pt x="681" y="1248"/>
                </a:cubicBezTo>
                <a:cubicBezTo>
                  <a:pt x="677" y="1248"/>
                  <a:pt x="675" y="1255"/>
                  <a:pt x="678" y="1260"/>
                </a:cubicBezTo>
                <a:cubicBezTo>
                  <a:pt x="675" y="1262"/>
                  <a:pt x="668" y="1261"/>
                  <a:pt x="669" y="1264"/>
                </a:cubicBezTo>
                <a:cubicBezTo>
                  <a:pt x="670" y="1272"/>
                  <a:pt x="670" y="1282"/>
                  <a:pt x="670" y="1292"/>
                </a:cubicBezTo>
                <a:cubicBezTo>
                  <a:pt x="672" y="1293"/>
                  <a:pt x="674" y="1293"/>
                  <a:pt x="676" y="1294"/>
                </a:cubicBezTo>
                <a:cubicBezTo>
                  <a:pt x="680" y="1295"/>
                  <a:pt x="685" y="1295"/>
                  <a:pt x="690" y="1296"/>
                </a:cubicBezTo>
                <a:cubicBezTo>
                  <a:pt x="692" y="1296"/>
                  <a:pt x="695" y="1299"/>
                  <a:pt x="695" y="1302"/>
                </a:cubicBezTo>
                <a:cubicBezTo>
                  <a:pt x="702" y="1323"/>
                  <a:pt x="712" y="1341"/>
                  <a:pt x="722" y="1359"/>
                </a:cubicBezTo>
                <a:cubicBezTo>
                  <a:pt x="720" y="1365"/>
                  <a:pt x="721" y="1372"/>
                  <a:pt x="721" y="1379"/>
                </a:cubicBezTo>
                <a:cubicBezTo>
                  <a:pt x="721" y="1390"/>
                  <a:pt x="719" y="1401"/>
                  <a:pt x="718" y="1411"/>
                </a:cubicBezTo>
                <a:cubicBezTo>
                  <a:pt x="717" y="1421"/>
                  <a:pt x="717" y="1431"/>
                  <a:pt x="717" y="1441"/>
                </a:cubicBezTo>
                <a:cubicBezTo>
                  <a:pt x="717" y="1445"/>
                  <a:pt x="717" y="1449"/>
                  <a:pt x="717" y="1453"/>
                </a:cubicBezTo>
                <a:cubicBezTo>
                  <a:pt x="717" y="1456"/>
                  <a:pt x="718" y="1459"/>
                  <a:pt x="721" y="1462"/>
                </a:cubicBezTo>
                <a:cubicBezTo>
                  <a:pt x="729" y="1471"/>
                  <a:pt x="741" y="1479"/>
                  <a:pt x="750" y="1489"/>
                </a:cubicBezTo>
                <a:cubicBezTo>
                  <a:pt x="754" y="1493"/>
                  <a:pt x="755" y="1501"/>
                  <a:pt x="753" y="1506"/>
                </a:cubicBezTo>
                <a:cubicBezTo>
                  <a:pt x="749" y="1513"/>
                  <a:pt x="744" y="1520"/>
                  <a:pt x="739" y="1526"/>
                </a:cubicBezTo>
                <a:cubicBezTo>
                  <a:pt x="728" y="1540"/>
                  <a:pt x="737" y="1565"/>
                  <a:pt x="749" y="1572"/>
                </a:cubicBezTo>
                <a:cubicBezTo>
                  <a:pt x="763" y="1580"/>
                  <a:pt x="779" y="1585"/>
                  <a:pt x="797" y="1590"/>
                </a:cubicBezTo>
                <a:cubicBezTo>
                  <a:pt x="813" y="1590"/>
                  <a:pt x="813" y="1590"/>
                  <a:pt x="813" y="1590"/>
                </a:cubicBezTo>
                <a:cubicBezTo>
                  <a:pt x="830" y="1583"/>
                  <a:pt x="845" y="1575"/>
                  <a:pt x="861" y="1565"/>
                </a:cubicBezTo>
                <a:cubicBezTo>
                  <a:pt x="864" y="1565"/>
                  <a:pt x="866" y="1565"/>
                  <a:pt x="869" y="1564"/>
                </a:cubicBezTo>
                <a:cubicBezTo>
                  <a:pt x="887" y="1562"/>
                  <a:pt x="905" y="1559"/>
                  <a:pt x="919" y="1553"/>
                </a:cubicBezTo>
                <a:cubicBezTo>
                  <a:pt x="934" y="1546"/>
                  <a:pt x="946" y="1537"/>
                  <a:pt x="959" y="1530"/>
                </a:cubicBezTo>
                <a:cubicBezTo>
                  <a:pt x="970" y="1531"/>
                  <a:pt x="980" y="1534"/>
                  <a:pt x="991" y="1532"/>
                </a:cubicBezTo>
                <a:cubicBezTo>
                  <a:pt x="1020" y="1521"/>
                  <a:pt x="1043" y="1503"/>
                  <a:pt x="1064" y="1484"/>
                </a:cubicBezTo>
                <a:cubicBezTo>
                  <a:pt x="1064" y="1484"/>
                  <a:pt x="1063" y="1483"/>
                  <a:pt x="1063" y="1481"/>
                </a:cubicBezTo>
                <a:cubicBezTo>
                  <a:pt x="1063" y="1480"/>
                  <a:pt x="1063" y="1480"/>
                  <a:pt x="1063" y="1479"/>
                </a:cubicBezTo>
                <a:cubicBezTo>
                  <a:pt x="1063" y="1480"/>
                  <a:pt x="1063" y="1480"/>
                  <a:pt x="1063" y="1481"/>
                </a:cubicBezTo>
                <a:cubicBezTo>
                  <a:pt x="1063" y="1483"/>
                  <a:pt x="1064" y="1484"/>
                  <a:pt x="1064" y="1484"/>
                </a:cubicBezTo>
                <a:cubicBezTo>
                  <a:pt x="1068" y="1481"/>
                  <a:pt x="1072" y="1477"/>
                  <a:pt x="1076" y="1475"/>
                </a:cubicBezTo>
                <a:cubicBezTo>
                  <a:pt x="1092" y="1480"/>
                  <a:pt x="1111" y="1482"/>
                  <a:pt x="1126" y="1488"/>
                </a:cubicBezTo>
                <a:cubicBezTo>
                  <a:pt x="1139" y="1498"/>
                  <a:pt x="1154" y="1506"/>
                  <a:pt x="1167" y="1515"/>
                </a:cubicBezTo>
                <a:cubicBezTo>
                  <a:pt x="1177" y="1527"/>
                  <a:pt x="1188" y="1538"/>
                  <a:pt x="1206" y="1540"/>
                </a:cubicBezTo>
                <a:cubicBezTo>
                  <a:pt x="1212" y="1541"/>
                  <a:pt x="1216" y="1538"/>
                  <a:pt x="1220" y="1535"/>
                </a:cubicBezTo>
                <a:cubicBezTo>
                  <a:pt x="1220" y="1534"/>
                  <a:pt x="1221" y="1534"/>
                  <a:pt x="1221" y="1534"/>
                </a:cubicBezTo>
                <a:cubicBezTo>
                  <a:pt x="1223" y="1533"/>
                  <a:pt x="1224" y="1532"/>
                  <a:pt x="1226" y="1532"/>
                </a:cubicBezTo>
                <a:cubicBezTo>
                  <a:pt x="1246" y="1528"/>
                  <a:pt x="1246" y="1528"/>
                  <a:pt x="1246" y="1528"/>
                </a:cubicBezTo>
                <a:cubicBezTo>
                  <a:pt x="1248" y="1528"/>
                  <a:pt x="1251" y="1529"/>
                  <a:pt x="1255" y="1530"/>
                </a:cubicBezTo>
                <a:cubicBezTo>
                  <a:pt x="1268" y="1530"/>
                  <a:pt x="1279" y="1525"/>
                  <a:pt x="1285" y="1516"/>
                </a:cubicBezTo>
                <a:cubicBezTo>
                  <a:pt x="1286" y="1515"/>
                  <a:pt x="1288" y="1515"/>
                  <a:pt x="1289" y="1515"/>
                </a:cubicBezTo>
                <a:cubicBezTo>
                  <a:pt x="1308" y="1515"/>
                  <a:pt x="1308" y="1515"/>
                  <a:pt x="1308" y="1515"/>
                </a:cubicBezTo>
                <a:cubicBezTo>
                  <a:pt x="1311" y="1514"/>
                  <a:pt x="1315" y="1513"/>
                  <a:pt x="1319" y="1512"/>
                </a:cubicBezTo>
                <a:cubicBezTo>
                  <a:pt x="1322" y="1512"/>
                  <a:pt x="1326" y="1515"/>
                  <a:pt x="1329" y="1514"/>
                </a:cubicBezTo>
                <a:cubicBezTo>
                  <a:pt x="1332" y="1511"/>
                  <a:pt x="1337" y="1510"/>
                  <a:pt x="1343" y="1511"/>
                </a:cubicBezTo>
                <a:cubicBezTo>
                  <a:pt x="1364" y="1518"/>
                  <a:pt x="1364" y="1518"/>
                  <a:pt x="1364" y="1518"/>
                </a:cubicBezTo>
                <a:cubicBezTo>
                  <a:pt x="1387" y="1520"/>
                  <a:pt x="1410" y="1522"/>
                  <a:pt x="1431" y="1528"/>
                </a:cubicBezTo>
                <a:cubicBezTo>
                  <a:pt x="1437" y="1528"/>
                  <a:pt x="1444" y="1528"/>
                  <a:pt x="1450" y="1528"/>
                </a:cubicBezTo>
                <a:cubicBezTo>
                  <a:pt x="1452" y="1529"/>
                  <a:pt x="1453" y="1531"/>
                  <a:pt x="1456" y="1533"/>
                </a:cubicBezTo>
                <a:cubicBezTo>
                  <a:pt x="1456" y="1529"/>
                  <a:pt x="1456" y="1525"/>
                  <a:pt x="1457" y="1521"/>
                </a:cubicBezTo>
                <a:cubicBezTo>
                  <a:pt x="1457" y="1519"/>
                  <a:pt x="1457" y="1518"/>
                  <a:pt x="1457" y="1516"/>
                </a:cubicBezTo>
                <a:cubicBezTo>
                  <a:pt x="1457" y="1510"/>
                  <a:pt x="1457" y="1504"/>
                  <a:pt x="1458" y="1498"/>
                </a:cubicBezTo>
                <a:cubicBezTo>
                  <a:pt x="1458" y="1498"/>
                  <a:pt x="1458" y="1497"/>
                  <a:pt x="1458" y="1496"/>
                </a:cubicBezTo>
                <a:cubicBezTo>
                  <a:pt x="1459" y="1488"/>
                  <a:pt x="1460" y="1480"/>
                  <a:pt x="1464" y="1474"/>
                </a:cubicBezTo>
                <a:cubicBezTo>
                  <a:pt x="1464" y="1474"/>
                  <a:pt x="1465" y="1474"/>
                  <a:pt x="1465" y="1474"/>
                </a:cubicBezTo>
                <a:cubicBezTo>
                  <a:pt x="1487" y="1472"/>
                  <a:pt x="1506" y="1479"/>
                  <a:pt x="1529" y="1479"/>
                </a:cubicBezTo>
                <a:cubicBezTo>
                  <a:pt x="1547" y="1481"/>
                  <a:pt x="1565" y="1480"/>
                  <a:pt x="1581" y="1478"/>
                </a:cubicBezTo>
                <a:cubicBezTo>
                  <a:pt x="1600" y="1476"/>
                  <a:pt x="1618" y="1472"/>
                  <a:pt x="1634" y="1468"/>
                </a:cubicBezTo>
                <a:cubicBezTo>
                  <a:pt x="1639" y="1466"/>
                  <a:pt x="1642" y="1463"/>
                  <a:pt x="1647" y="1463"/>
                </a:cubicBezTo>
                <a:cubicBezTo>
                  <a:pt x="1649" y="1462"/>
                  <a:pt x="1650" y="1467"/>
                  <a:pt x="1652" y="1470"/>
                </a:cubicBezTo>
                <a:cubicBezTo>
                  <a:pt x="1655" y="1466"/>
                  <a:pt x="1659" y="1464"/>
                  <a:pt x="1664" y="1462"/>
                </a:cubicBezTo>
                <a:cubicBezTo>
                  <a:pt x="1667" y="1452"/>
                  <a:pt x="1673" y="1444"/>
                  <a:pt x="1684" y="1442"/>
                </a:cubicBezTo>
                <a:cubicBezTo>
                  <a:pt x="1684" y="1439"/>
                  <a:pt x="1684" y="1436"/>
                  <a:pt x="1683" y="1433"/>
                </a:cubicBezTo>
                <a:cubicBezTo>
                  <a:pt x="1683" y="1432"/>
                  <a:pt x="1682" y="1431"/>
                  <a:pt x="1682" y="1429"/>
                </a:cubicBezTo>
                <a:cubicBezTo>
                  <a:pt x="1683" y="1428"/>
                  <a:pt x="1683" y="1427"/>
                  <a:pt x="1683" y="1426"/>
                </a:cubicBezTo>
                <a:cubicBezTo>
                  <a:pt x="1684" y="1423"/>
                  <a:pt x="1684" y="1421"/>
                  <a:pt x="1683" y="1418"/>
                </a:cubicBezTo>
                <a:cubicBezTo>
                  <a:pt x="1683" y="1414"/>
                  <a:pt x="1682" y="1411"/>
                  <a:pt x="1681" y="1407"/>
                </a:cubicBezTo>
                <a:cubicBezTo>
                  <a:pt x="1678" y="1395"/>
                  <a:pt x="1674" y="1383"/>
                  <a:pt x="1668" y="1374"/>
                </a:cubicBezTo>
                <a:cubicBezTo>
                  <a:pt x="1667" y="1372"/>
                  <a:pt x="1667" y="1370"/>
                  <a:pt x="1668" y="1368"/>
                </a:cubicBezTo>
                <a:cubicBezTo>
                  <a:pt x="1668" y="1368"/>
                  <a:pt x="1668" y="1368"/>
                  <a:pt x="1669" y="1368"/>
                </a:cubicBezTo>
                <a:cubicBezTo>
                  <a:pt x="1670" y="1365"/>
                  <a:pt x="1670" y="1361"/>
                  <a:pt x="1671" y="1360"/>
                </a:cubicBezTo>
                <a:cubicBezTo>
                  <a:pt x="1679" y="1353"/>
                  <a:pt x="1685" y="1345"/>
                  <a:pt x="1692" y="1337"/>
                </a:cubicBezTo>
                <a:cubicBezTo>
                  <a:pt x="1694" y="1335"/>
                  <a:pt x="1696" y="1332"/>
                  <a:pt x="1695" y="1328"/>
                </a:cubicBezTo>
                <a:cubicBezTo>
                  <a:pt x="1696" y="1328"/>
                  <a:pt x="1698" y="1329"/>
                  <a:pt x="1698" y="1330"/>
                </a:cubicBezTo>
                <a:cubicBezTo>
                  <a:pt x="1699" y="1341"/>
                  <a:pt x="1709" y="1346"/>
                  <a:pt x="1717" y="1351"/>
                </a:cubicBezTo>
                <a:cubicBezTo>
                  <a:pt x="1729" y="1359"/>
                  <a:pt x="1746" y="1364"/>
                  <a:pt x="1765" y="1360"/>
                </a:cubicBezTo>
                <a:cubicBezTo>
                  <a:pt x="1781" y="1361"/>
                  <a:pt x="1799" y="1361"/>
                  <a:pt x="1812" y="1358"/>
                </a:cubicBezTo>
                <a:cubicBezTo>
                  <a:pt x="1814" y="1357"/>
                  <a:pt x="1817" y="1355"/>
                  <a:pt x="1818" y="1353"/>
                </a:cubicBezTo>
                <a:cubicBezTo>
                  <a:pt x="1819" y="1348"/>
                  <a:pt x="1820" y="1343"/>
                  <a:pt x="1823" y="1339"/>
                </a:cubicBezTo>
                <a:cubicBezTo>
                  <a:pt x="1821" y="1332"/>
                  <a:pt x="1823" y="1325"/>
                  <a:pt x="1827" y="1322"/>
                </a:cubicBezTo>
                <a:cubicBezTo>
                  <a:pt x="1829" y="1321"/>
                  <a:pt x="1834" y="1321"/>
                  <a:pt x="1834" y="1318"/>
                </a:cubicBezTo>
                <a:cubicBezTo>
                  <a:pt x="1834" y="1316"/>
                  <a:pt x="1832" y="1315"/>
                  <a:pt x="1831" y="1313"/>
                </a:cubicBezTo>
                <a:cubicBezTo>
                  <a:pt x="1830" y="1312"/>
                  <a:pt x="1829" y="1311"/>
                  <a:pt x="1829" y="1310"/>
                </a:cubicBezTo>
                <a:cubicBezTo>
                  <a:pt x="1828" y="1305"/>
                  <a:pt x="1828" y="1300"/>
                  <a:pt x="1828" y="1295"/>
                </a:cubicBezTo>
                <a:cubicBezTo>
                  <a:pt x="1828" y="1294"/>
                  <a:pt x="1828" y="1293"/>
                  <a:pt x="1828" y="1291"/>
                </a:cubicBezTo>
                <a:cubicBezTo>
                  <a:pt x="1829" y="1289"/>
                  <a:pt x="1831" y="1287"/>
                  <a:pt x="1834" y="1286"/>
                </a:cubicBezTo>
                <a:cubicBezTo>
                  <a:pt x="1833" y="1284"/>
                  <a:pt x="1833" y="1282"/>
                  <a:pt x="1832" y="1280"/>
                </a:cubicBezTo>
                <a:cubicBezTo>
                  <a:pt x="1831" y="1276"/>
                  <a:pt x="1830" y="1272"/>
                  <a:pt x="1830" y="1267"/>
                </a:cubicBezTo>
                <a:cubicBezTo>
                  <a:pt x="1830" y="1266"/>
                  <a:pt x="1824" y="1263"/>
                  <a:pt x="1822" y="1262"/>
                </a:cubicBezTo>
                <a:cubicBezTo>
                  <a:pt x="1823" y="1261"/>
                  <a:pt x="1824" y="1260"/>
                  <a:pt x="1824" y="1259"/>
                </a:cubicBezTo>
                <a:cubicBezTo>
                  <a:pt x="1828" y="1252"/>
                  <a:pt x="1831" y="1243"/>
                  <a:pt x="1836" y="1236"/>
                </a:cubicBezTo>
                <a:cubicBezTo>
                  <a:pt x="1846" y="1229"/>
                  <a:pt x="1862" y="1234"/>
                  <a:pt x="1873" y="1239"/>
                </a:cubicBezTo>
                <a:cubicBezTo>
                  <a:pt x="1891" y="1248"/>
                  <a:pt x="1918" y="1248"/>
                  <a:pt x="1933" y="1236"/>
                </a:cubicBezTo>
                <a:cubicBezTo>
                  <a:pt x="1933" y="1235"/>
                  <a:pt x="1933" y="1235"/>
                  <a:pt x="1933" y="1235"/>
                </a:cubicBezTo>
                <a:cubicBezTo>
                  <a:pt x="1932" y="1234"/>
                  <a:pt x="1930" y="1235"/>
                  <a:pt x="1929" y="1233"/>
                </a:cubicBezTo>
                <a:cubicBezTo>
                  <a:pt x="1920" y="1201"/>
                  <a:pt x="1920" y="1201"/>
                  <a:pt x="1920" y="1201"/>
                </a:cubicBezTo>
                <a:cubicBezTo>
                  <a:pt x="1914" y="1166"/>
                  <a:pt x="1914" y="1166"/>
                  <a:pt x="1914" y="1166"/>
                </a:cubicBezTo>
                <a:cubicBezTo>
                  <a:pt x="1912" y="1154"/>
                  <a:pt x="1904" y="1149"/>
                  <a:pt x="1898" y="1142"/>
                </a:cubicBezTo>
                <a:cubicBezTo>
                  <a:pt x="1894" y="1136"/>
                  <a:pt x="1887" y="1133"/>
                  <a:pt x="1884" y="1125"/>
                </a:cubicBezTo>
                <a:cubicBezTo>
                  <a:pt x="1884" y="1124"/>
                  <a:pt x="1887" y="1122"/>
                  <a:pt x="1889" y="1121"/>
                </a:cubicBezTo>
                <a:cubicBezTo>
                  <a:pt x="1890" y="1120"/>
                  <a:pt x="1892" y="1117"/>
                  <a:pt x="1891" y="1117"/>
                </a:cubicBezTo>
                <a:cubicBezTo>
                  <a:pt x="1887" y="1118"/>
                  <a:pt x="1885" y="1120"/>
                  <a:pt x="1883" y="1122"/>
                </a:cubicBezTo>
                <a:cubicBezTo>
                  <a:pt x="1881" y="1123"/>
                  <a:pt x="1878" y="1123"/>
                  <a:pt x="1876" y="1122"/>
                </a:cubicBezTo>
                <a:cubicBezTo>
                  <a:pt x="1864" y="1118"/>
                  <a:pt x="1854" y="1113"/>
                  <a:pt x="1839" y="1113"/>
                </a:cubicBezTo>
                <a:cubicBezTo>
                  <a:pt x="1834" y="1117"/>
                  <a:pt x="1826" y="1119"/>
                  <a:pt x="1817" y="1121"/>
                </a:cubicBezTo>
                <a:cubicBezTo>
                  <a:pt x="1810" y="1119"/>
                  <a:pt x="1801" y="1118"/>
                  <a:pt x="1791" y="1119"/>
                </a:cubicBezTo>
                <a:cubicBezTo>
                  <a:pt x="1790" y="1119"/>
                  <a:pt x="1788" y="1117"/>
                  <a:pt x="1788" y="1116"/>
                </a:cubicBezTo>
                <a:cubicBezTo>
                  <a:pt x="1787" y="1114"/>
                  <a:pt x="1787" y="1112"/>
                  <a:pt x="1787" y="1110"/>
                </a:cubicBezTo>
                <a:cubicBezTo>
                  <a:pt x="1787" y="1101"/>
                  <a:pt x="1782" y="1097"/>
                  <a:pt x="1775" y="1096"/>
                </a:cubicBezTo>
                <a:cubicBezTo>
                  <a:pt x="1760" y="1095"/>
                  <a:pt x="1746" y="1097"/>
                  <a:pt x="1732" y="1095"/>
                </a:cubicBezTo>
                <a:cubicBezTo>
                  <a:pt x="1730" y="1095"/>
                  <a:pt x="1730" y="1093"/>
                  <a:pt x="1729" y="1091"/>
                </a:cubicBezTo>
                <a:cubicBezTo>
                  <a:pt x="1726" y="1082"/>
                  <a:pt x="1730" y="1071"/>
                  <a:pt x="1733" y="1064"/>
                </a:cubicBezTo>
                <a:cubicBezTo>
                  <a:pt x="1739" y="1051"/>
                  <a:pt x="1747" y="1041"/>
                  <a:pt x="1747" y="1022"/>
                </a:cubicBezTo>
                <a:cubicBezTo>
                  <a:pt x="1749" y="1019"/>
                  <a:pt x="1749" y="1011"/>
                  <a:pt x="1747" y="1007"/>
                </a:cubicBezTo>
                <a:cubicBezTo>
                  <a:pt x="1750" y="1004"/>
                  <a:pt x="1753" y="1000"/>
                  <a:pt x="1754" y="996"/>
                </a:cubicBezTo>
                <a:cubicBezTo>
                  <a:pt x="1752" y="993"/>
                  <a:pt x="1750" y="990"/>
                  <a:pt x="1750" y="986"/>
                </a:cubicBezTo>
                <a:cubicBezTo>
                  <a:pt x="1746" y="982"/>
                  <a:pt x="1742" y="977"/>
                  <a:pt x="1739" y="974"/>
                </a:cubicBezTo>
                <a:cubicBezTo>
                  <a:pt x="1724" y="973"/>
                  <a:pt x="1716" y="964"/>
                  <a:pt x="1710" y="955"/>
                </a:cubicBezTo>
                <a:cubicBezTo>
                  <a:pt x="1707" y="952"/>
                  <a:pt x="1704" y="949"/>
                  <a:pt x="1700" y="948"/>
                </a:cubicBezTo>
                <a:cubicBezTo>
                  <a:pt x="1695" y="947"/>
                  <a:pt x="1691" y="947"/>
                  <a:pt x="1684" y="946"/>
                </a:cubicBezTo>
                <a:cubicBezTo>
                  <a:pt x="1680" y="947"/>
                  <a:pt x="1676" y="946"/>
                  <a:pt x="1674" y="943"/>
                </a:cubicBezTo>
                <a:cubicBezTo>
                  <a:pt x="1673" y="941"/>
                  <a:pt x="1673" y="938"/>
                  <a:pt x="1673" y="936"/>
                </a:cubicBezTo>
                <a:cubicBezTo>
                  <a:pt x="1673" y="926"/>
                  <a:pt x="1679" y="919"/>
                  <a:pt x="1687" y="917"/>
                </a:cubicBezTo>
                <a:cubicBezTo>
                  <a:pt x="1702" y="904"/>
                  <a:pt x="1716" y="892"/>
                  <a:pt x="1731" y="880"/>
                </a:cubicBezTo>
                <a:cubicBezTo>
                  <a:pt x="1743" y="870"/>
                  <a:pt x="1754" y="860"/>
                  <a:pt x="1757" y="842"/>
                </a:cubicBezTo>
                <a:cubicBezTo>
                  <a:pt x="1755" y="838"/>
                  <a:pt x="1755" y="833"/>
                  <a:pt x="1757" y="829"/>
                </a:cubicBezTo>
                <a:cubicBezTo>
                  <a:pt x="1756" y="825"/>
                  <a:pt x="1756" y="821"/>
                  <a:pt x="1756" y="817"/>
                </a:cubicBezTo>
                <a:cubicBezTo>
                  <a:pt x="1753" y="808"/>
                  <a:pt x="1753" y="808"/>
                  <a:pt x="1753" y="808"/>
                </a:cubicBezTo>
                <a:cubicBezTo>
                  <a:pt x="1754" y="800"/>
                  <a:pt x="1752" y="794"/>
                  <a:pt x="1751" y="788"/>
                </a:cubicBezTo>
                <a:cubicBezTo>
                  <a:pt x="1751" y="786"/>
                  <a:pt x="1744" y="784"/>
                  <a:pt x="1744" y="783"/>
                </a:cubicBezTo>
                <a:cubicBezTo>
                  <a:pt x="1741" y="773"/>
                  <a:pt x="1739" y="762"/>
                  <a:pt x="1736" y="752"/>
                </a:cubicBezTo>
                <a:cubicBezTo>
                  <a:pt x="1733" y="739"/>
                  <a:pt x="1727" y="728"/>
                  <a:pt x="1715" y="724"/>
                </a:cubicBezTo>
                <a:cubicBezTo>
                  <a:pt x="1707" y="716"/>
                  <a:pt x="1702" y="708"/>
                  <a:pt x="1695" y="699"/>
                </a:cubicBezTo>
                <a:cubicBezTo>
                  <a:pt x="1695" y="699"/>
                  <a:pt x="1694" y="697"/>
                  <a:pt x="1694" y="697"/>
                </a:cubicBezTo>
                <a:cubicBezTo>
                  <a:pt x="1694" y="695"/>
                  <a:pt x="1694" y="692"/>
                  <a:pt x="1696" y="691"/>
                </a:cubicBezTo>
                <a:cubicBezTo>
                  <a:pt x="1706" y="686"/>
                  <a:pt x="1717" y="682"/>
                  <a:pt x="1728" y="679"/>
                </a:cubicBezTo>
                <a:cubicBezTo>
                  <a:pt x="1745" y="677"/>
                  <a:pt x="1760" y="672"/>
                  <a:pt x="1774" y="666"/>
                </a:cubicBezTo>
                <a:cubicBezTo>
                  <a:pt x="1776" y="665"/>
                  <a:pt x="1774" y="660"/>
                  <a:pt x="1772" y="659"/>
                </a:cubicBezTo>
                <a:cubicBezTo>
                  <a:pt x="1757" y="647"/>
                  <a:pt x="1743" y="634"/>
                  <a:pt x="1719" y="630"/>
                </a:cubicBezTo>
                <a:cubicBezTo>
                  <a:pt x="1711" y="625"/>
                  <a:pt x="1702" y="621"/>
                  <a:pt x="1693" y="617"/>
                </a:cubicBezTo>
                <a:cubicBezTo>
                  <a:pt x="1689" y="615"/>
                  <a:pt x="1685" y="613"/>
                  <a:pt x="1681" y="609"/>
                </a:cubicBezTo>
                <a:cubicBezTo>
                  <a:pt x="1670" y="601"/>
                  <a:pt x="1656" y="595"/>
                  <a:pt x="1647" y="584"/>
                </a:cubicBezTo>
                <a:cubicBezTo>
                  <a:pt x="1647" y="568"/>
                  <a:pt x="1647" y="568"/>
                  <a:pt x="1647" y="568"/>
                </a:cubicBezTo>
                <a:cubicBezTo>
                  <a:pt x="1648" y="568"/>
                  <a:pt x="1649" y="568"/>
                  <a:pt x="1649" y="568"/>
                </a:cubicBezTo>
                <a:cubicBezTo>
                  <a:pt x="1652" y="565"/>
                  <a:pt x="1654" y="561"/>
                  <a:pt x="1659" y="559"/>
                </a:cubicBezTo>
                <a:cubicBezTo>
                  <a:pt x="1672" y="558"/>
                  <a:pt x="1688" y="559"/>
                  <a:pt x="1701" y="561"/>
                </a:cubicBezTo>
                <a:cubicBezTo>
                  <a:pt x="1721" y="555"/>
                  <a:pt x="1739" y="548"/>
                  <a:pt x="1756" y="541"/>
                </a:cubicBezTo>
                <a:cubicBezTo>
                  <a:pt x="1760" y="533"/>
                  <a:pt x="1763" y="524"/>
                  <a:pt x="1768" y="517"/>
                </a:cubicBezTo>
                <a:cubicBezTo>
                  <a:pt x="1768" y="517"/>
                  <a:pt x="1768" y="517"/>
                  <a:pt x="1768" y="517"/>
                </a:cubicBezTo>
                <a:cubicBezTo>
                  <a:pt x="1769" y="517"/>
                  <a:pt x="1769" y="517"/>
                  <a:pt x="1769" y="517"/>
                </a:cubicBezTo>
                <a:cubicBezTo>
                  <a:pt x="1772" y="514"/>
                  <a:pt x="1775" y="511"/>
                  <a:pt x="1778" y="508"/>
                </a:cubicBezTo>
                <a:cubicBezTo>
                  <a:pt x="1778" y="498"/>
                  <a:pt x="1778" y="489"/>
                  <a:pt x="1775" y="482"/>
                </a:cubicBezTo>
                <a:cubicBezTo>
                  <a:pt x="1775" y="482"/>
                  <a:pt x="1775" y="481"/>
                  <a:pt x="1775" y="481"/>
                </a:cubicBezTo>
                <a:cubicBezTo>
                  <a:pt x="1776" y="480"/>
                  <a:pt x="1776" y="479"/>
                  <a:pt x="1776" y="479"/>
                </a:cubicBezTo>
                <a:cubicBezTo>
                  <a:pt x="1778" y="478"/>
                  <a:pt x="1779" y="476"/>
                  <a:pt x="1780" y="474"/>
                </a:cubicBezTo>
                <a:cubicBezTo>
                  <a:pt x="1783" y="468"/>
                  <a:pt x="1784" y="459"/>
                  <a:pt x="1784" y="449"/>
                </a:cubicBezTo>
                <a:cubicBezTo>
                  <a:pt x="1780" y="440"/>
                  <a:pt x="1783" y="428"/>
                  <a:pt x="1781" y="418"/>
                </a:cubicBezTo>
                <a:cubicBezTo>
                  <a:pt x="1777" y="399"/>
                  <a:pt x="1777" y="399"/>
                  <a:pt x="1777" y="399"/>
                </a:cubicBezTo>
                <a:cubicBezTo>
                  <a:pt x="1776" y="398"/>
                  <a:pt x="1777" y="396"/>
                  <a:pt x="1778" y="395"/>
                </a:cubicBezTo>
                <a:cubicBezTo>
                  <a:pt x="1780" y="392"/>
                  <a:pt x="1783" y="390"/>
                  <a:pt x="1786" y="390"/>
                </a:cubicBezTo>
                <a:cubicBezTo>
                  <a:pt x="1791" y="389"/>
                  <a:pt x="1795" y="387"/>
                  <a:pt x="1797" y="385"/>
                </a:cubicBezTo>
                <a:cubicBezTo>
                  <a:pt x="1804" y="380"/>
                  <a:pt x="1808" y="373"/>
                  <a:pt x="1814" y="366"/>
                </a:cubicBezTo>
                <a:cubicBezTo>
                  <a:pt x="1816" y="363"/>
                  <a:pt x="1818" y="360"/>
                  <a:pt x="1820" y="356"/>
                </a:cubicBezTo>
                <a:cubicBezTo>
                  <a:pt x="1821" y="354"/>
                  <a:pt x="1823" y="351"/>
                  <a:pt x="1825" y="349"/>
                </a:cubicBezTo>
                <a:cubicBezTo>
                  <a:pt x="1825" y="349"/>
                  <a:pt x="1825" y="349"/>
                  <a:pt x="1825" y="348"/>
                </a:cubicBezTo>
                <a:cubicBezTo>
                  <a:pt x="1825" y="347"/>
                  <a:pt x="1824" y="345"/>
                  <a:pt x="1825" y="343"/>
                </a:cubicBezTo>
                <a:cubicBezTo>
                  <a:pt x="1825" y="342"/>
                  <a:pt x="1825" y="342"/>
                  <a:pt x="1825" y="341"/>
                </a:cubicBezTo>
                <a:cubicBezTo>
                  <a:pt x="1825" y="341"/>
                  <a:pt x="1825" y="340"/>
                  <a:pt x="1825" y="340"/>
                </a:cubicBezTo>
                <a:cubicBezTo>
                  <a:pt x="1825" y="338"/>
                  <a:pt x="1825" y="336"/>
                  <a:pt x="1825" y="335"/>
                </a:cubicBezTo>
                <a:cubicBezTo>
                  <a:pt x="1825" y="335"/>
                  <a:pt x="1826" y="335"/>
                  <a:pt x="1826" y="335"/>
                </a:cubicBezTo>
                <a:cubicBezTo>
                  <a:pt x="1826" y="333"/>
                  <a:pt x="1826" y="332"/>
                  <a:pt x="1826" y="330"/>
                </a:cubicBezTo>
                <a:cubicBezTo>
                  <a:pt x="1830" y="331"/>
                  <a:pt x="1835" y="333"/>
                  <a:pt x="1836" y="337"/>
                </a:cubicBezTo>
                <a:cubicBezTo>
                  <a:pt x="1841" y="337"/>
                  <a:pt x="1846" y="336"/>
                  <a:pt x="1850" y="335"/>
                </a:cubicBezTo>
                <a:cubicBezTo>
                  <a:pt x="1856" y="333"/>
                  <a:pt x="1863" y="330"/>
                  <a:pt x="1869" y="329"/>
                </a:cubicBezTo>
                <a:cubicBezTo>
                  <a:pt x="1892" y="324"/>
                  <a:pt x="1918" y="323"/>
                  <a:pt x="1942" y="319"/>
                </a:cubicBezTo>
                <a:cubicBezTo>
                  <a:pt x="1944" y="314"/>
                  <a:pt x="1944" y="314"/>
                  <a:pt x="1944" y="314"/>
                </a:cubicBezTo>
                <a:cubicBezTo>
                  <a:pt x="1945" y="312"/>
                  <a:pt x="1946" y="310"/>
                  <a:pt x="1947" y="308"/>
                </a:cubicBezTo>
                <a:cubicBezTo>
                  <a:pt x="1947" y="307"/>
                  <a:pt x="1947" y="306"/>
                  <a:pt x="1947" y="304"/>
                </a:cubicBezTo>
                <a:cubicBezTo>
                  <a:pt x="1947" y="300"/>
                  <a:pt x="1947" y="295"/>
                  <a:pt x="1947" y="291"/>
                </a:cubicBezTo>
                <a:cubicBezTo>
                  <a:pt x="1947" y="290"/>
                  <a:pt x="1947" y="289"/>
                  <a:pt x="1947" y="289"/>
                </a:cubicBezTo>
                <a:cubicBezTo>
                  <a:pt x="1947" y="288"/>
                  <a:pt x="1947" y="287"/>
                  <a:pt x="1947" y="286"/>
                </a:cubicBezTo>
                <a:cubicBezTo>
                  <a:pt x="1947" y="286"/>
                  <a:pt x="1947" y="286"/>
                  <a:pt x="1947" y="285"/>
                </a:cubicBezTo>
                <a:cubicBezTo>
                  <a:pt x="1947" y="284"/>
                  <a:pt x="1947" y="282"/>
                  <a:pt x="1948" y="280"/>
                </a:cubicBezTo>
                <a:cubicBezTo>
                  <a:pt x="1948" y="280"/>
                  <a:pt x="1948" y="280"/>
                  <a:pt x="1948" y="280"/>
                </a:cubicBezTo>
                <a:cubicBezTo>
                  <a:pt x="1948" y="280"/>
                  <a:pt x="1948" y="280"/>
                  <a:pt x="1948" y="279"/>
                </a:cubicBezTo>
                <a:cubicBezTo>
                  <a:pt x="1954" y="273"/>
                  <a:pt x="1958" y="264"/>
                  <a:pt x="1960" y="254"/>
                </a:cubicBezTo>
                <a:cubicBezTo>
                  <a:pt x="1961" y="253"/>
                  <a:pt x="1961" y="253"/>
                  <a:pt x="1961" y="253"/>
                </a:cubicBezTo>
                <a:cubicBezTo>
                  <a:pt x="1961" y="250"/>
                  <a:pt x="1962" y="246"/>
                  <a:pt x="1962" y="242"/>
                </a:cubicBezTo>
                <a:cubicBezTo>
                  <a:pt x="1962" y="239"/>
                  <a:pt x="1962" y="235"/>
                  <a:pt x="1962" y="232"/>
                </a:cubicBezTo>
                <a:cubicBezTo>
                  <a:pt x="1961" y="231"/>
                  <a:pt x="1960" y="230"/>
                  <a:pt x="1959" y="230"/>
                </a:cubicBezTo>
                <a:cubicBezTo>
                  <a:pt x="1957" y="230"/>
                  <a:pt x="1954" y="228"/>
                  <a:pt x="1952" y="228"/>
                </a:cubicBezTo>
                <a:cubicBezTo>
                  <a:pt x="1952" y="226"/>
                  <a:pt x="1953" y="225"/>
                  <a:pt x="1953" y="224"/>
                </a:cubicBezTo>
                <a:cubicBezTo>
                  <a:pt x="1953" y="224"/>
                  <a:pt x="1953" y="224"/>
                  <a:pt x="1953" y="224"/>
                </a:cubicBezTo>
                <a:cubicBezTo>
                  <a:pt x="1954" y="223"/>
                  <a:pt x="1955" y="222"/>
                  <a:pt x="1955" y="220"/>
                </a:cubicBezTo>
                <a:cubicBezTo>
                  <a:pt x="1954" y="217"/>
                  <a:pt x="1953" y="214"/>
                  <a:pt x="1953" y="210"/>
                </a:cubicBezTo>
                <a:cubicBezTo>
                  <a:pt x="1953" y="203"/>
                  <a:pt x="1956" y="198"/>
                  <a:pt x="1958" y="193"/>
                </a:cubicBezTo>
                <a:cubicBezTo>
                  <a:pt x="1959" y="190"/>
                  <a:pt x="1960" y="188"/>
                  <a:pt x="1961" y="185"/>
                </a:cubicBezTo>
                <a:cubicBezTo>
                  <a:pt x="1963" y="181"/>
                  <a:pt x="1965" y="176"/>
                  <a:pt x="1967" y="171"/>
                </a:cubicBezTo>
                <a:cubicBezTo>
                  <a:pt x="1967" y="170"/>
                  <a:pt x="1968" y="169"/>
                  <a:pt x="1968" y="168"/>
                </a:cubicBezTo>
                <a:cubicBezTo>
                  <a:pt x="1968" y="168"/>
                  <a:pt x="1968" y="168"/>
                  <a:pt x="1968" y="168"/>
                </a:cubicBezTo>
                <a:cubicBezTo>
                  <a:pt x="1968" y="168"/>
                  <a:pt x="1969" y="167"/>
                  <a:pt x="1969" y="167"/>
                </a:cubicBezTo>
                <a:cubicBezTo>
                  <a:pt x="1969" y="165"/>
                  <a:pt x="1970" y="164"/>
                  <a:pt x="1970" y="163"/>
                </a:cubicBezTo>
                <a:cubicBezTo>
                  <a:pt x="1972" y="158"/>
                  <a:pt x="1974" y="154"/>
                  <a:pt x="1975" y="150"/>
                </a:cubicBezTo>
                <a:cubicBezTo>
                  <a:pt x="1975" y="147"/>
                  <a:pt x="1976" y="145"/>
                  <a:pt x="1976" y="143"/>
                </a:cubicBezTo>
                <a:cubicBezTo>
                  <a:pt x="1976" y="139"/>
                  <a:pt x="1976" y="136"/>
                  <a:pt x="1977" y="133"/>
                </a:cubicBezTo>
                <a:cubicBezTo>
                  <a:pt x="1978" y="131"/>
                  <a:pt x="1978" y="130"/>
                  <a:pt x="1978" y="129"/>
                </a:cubicBezTo>
                <a:cubicBezTo>
                  <a:pt x="1975" y="127"/>
                  <a:pt x="1972" y="127"/>
                  <a:pt x="1969" y="125"/>
                </a:cubicBezTo>
                <a:cubicBezTo>
                  <a:pt x="1969" y="124"/>
                  <a:pt x="1969" y="122"/>
                  <a:pt x="1970" y="121"/>
                </a:cubicBezTo>
                <a:cubicBezTo>
                  <a:pt x="1970" y="120"/>
                  <a:pt x="1970" y="119"/>
                  <a:pt x="1971" y="118"/>
                </a:cubicBezTo>
                <a:cubicBezTo>
                  <a:pt x="1971" y="117"/>
                  <a:pt x="1971" y="116"/>
                  <a:pt x="1971" y="115"/>
                </a:cubicBezTo>
                <a:cubicBezTo>
                  <a:pt x="1972" y="115"/>
                  <a:pt x="1973" y="115"/>
                  <a:pt x="1974" y="115"/>
                </a:cubicBezTo>
                <a:cubicBezTo>
                  <a:pt x="1979" y="114"/>
                  <a:pt x="1986" y="114"/>
                  <a:pt x="1989" y="112"/>
                </a:cubicBezTo>
                <a:cubicBezTo>
                  <a:pt x="1989" y="104"/>
                  <a:pt x="1987" y="97"/>
                  <a:pt x="1985" y="92"/>
                </a:cubicBezTo>
                <a:cubicBezTo>
                  <a:pt x="1984" y="84"/>
                  <a:pt x="1982" y="78"/>
                  <a:pt x="1981" y="72"/>
                </a:cubicBezTo>
                <a:cubicBezTo>
                  <a:pt x="1981" y="70"/>
                  <a:pt x="1977" y="68"/>
                  <a:pt x="1974" y="66"/>
                </a:cubicBezTo>
                <a:cubicBezTo>
                  <a:pt x="1980" y="63"/>
                  <a:pt x="1985" y="60"/>
                  <a:pt x="1991" y="57"/>
                </a:cubicBezTo>
                <a:cubicBezTo>
                  <a:pt x="1992" y="57"/>
                  <a:pt x="1993" y="56"/>
                  <a:pt x="1995" y="55"/>
                </a:cubicBezTo>
                <a:cubicBezTo>
                  <a:pt x="1995" y="55"/>
                  <a:pt x="1995" y="55"/>
                  <a:pt x="1995" y="55"/>
                </a:cubicBezTo>
                <a:cubicBezTo>
                  <a:pt x="1995" y="54"/>
                  <a:pt x="1995" y="53"/>
                  <a:pt x="1995" y="52"/>
                </a:cubicBezTo>
                <a:cubicBezTo>
                  <a:pt x="1995" y="51"/>
                  <a:pt x="1995" y="50"/>
                  <a:pt x="1995" y="49"/>
                </a:cubicBezTo>
                <a:cubicBezTo>
                  <a:pt x="2003" y="38"/>
                  <a:pt x="2003" y="38"/>
                  <a:pt x="2003" y="38"/>
                </a:cubicBezTo>
                <a:cubicBezTo>
                  <a:pt x="2003" y="38"/>
                  <a:pt x="2004" y="38"/>
                  <a:pt x="2004" y="38"/>
                </a:cubicBezTo>
                <a:cubicBezTo>
                  <a:pt x="2005" y="30"/>
                  <a:pt x="2004" y="22"/>
                  <a:pt x="2004" y="1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5" name="Rectangle 541"/>
          <p:cNvSpPr>
            <a:spLocks noChangeArrowheads="1"/>
          </p:cNvSpPr>
          <p:nvPr/>
        </p:nvSpPr>
        <p:spPr bwMode="auto">
          <a:xfrm>
            <a:off x="5610225" y="7673976"/>
            <a:ext cx="1588" cy="1588"/>
          </a:xfrm>
          <a:prstGeom prst="rect">
            <a:avLst/>
          </a:pr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6" name="Freeform 542"/>
          <p:cNvSpPr>
            <a:spLocks/>
          </p:cNvSpPr>
          <p:nvPr/>
        </p:nvSpPr>
        <p:spPr bwMode="auto">
          <a:xfrm>
            <a:off x="5229225" y="7420385"/>
            <a:ext cx="382588" cy="457200"/>
          </a:xfrm>
          <a:custGeom>
            <a:avLst/>
            <a:gdLst/>
            <a:ahLst/>
            <a:cxnLst>
              <a:cxn ang="0">
                <a:pos x="1423" y="834"/>
              </a:cxn>
              <a:cxn ang="0">
                <a:pos x="1417" y="812"/>
              </a:cxn>
              <a:cxn ang="0">
                <a:pos x="1401" y="773"/>
              </a:cxn>
              <a:cxn ang="0">
                <a:pos x="1386" y="711"/>
              </a:cxn>
              <a:cxn ang="0">
                <a:pos x="1365" y="651"/>
              </a:cxn>
              <a:cxn ang="0">
                <a:pos x="1398" y="574"/>
              </a:cxn>
              <a:cxn ang="0">
                <a:pos x="1317" y="594"/>
              </a:cxn>
              <a:cxn ang="0">
                <a:pos x="1306" y="519"/>
              </a:cxn>
              <a:cxn ang="0">
                <a:pos x="1302" y="439"/>
              </a:cxn>
              <a:cxn ang="0">
                <a:pos x="1345" y="417"/>
              </a:cxn>
              <a:cxn ang="0">
                <a:pos x="1340" y="350"/>
              </a:cxn>
              <a:cxn ang="0">
                <a:pos x="1320" y="311"/>
              </a:cxn>
              <a:cxn ang="0">
                <a:pos x="1305" y="284"/>
              </a:cxn>
              <a:cxn ang="0">
                <a:pos x="1265" y="288"/>
              </a:cxn>
              <a:cxn ang="0">
                <a:pos x="1227" y="276"/>
              </a:cxn>
              <a:cxn ang="0">
                <a:pos x="1188" y="272"/>
              </a:cxn>
              <a:cxn ang="0">
                <a:pos x="1190" y="251"/>
              </a:cxn>
              <a:cxn ang="0">
                <a:pos x="1161" y="227"/>
              </a:cxn>
              <a:cxn ang="0">
                <a:pos x="1118" y="204"/>
              </a:cxn>
              <a:cxn ang="0">
                <a:pos x="1075" y="168"/>
              </a:cxn>
              <a:cxn ang="0">
                <a:pos x="1003" y="148"/>
              </a:cxn>
              <a:cxn ang="0">
                <a:pos x="1097" y="82"/>
              </a:cxn>
              <a:cxn ang="0">
                <a:pos x="1116" y="32"/>
              </a:cxn>
              <a:cxn ang="0">
                <a:pos x="1066" y="11"/>
              </a:cxn>
              <a:cxn ang="0">
                <a:pos x="1007" y="66"/>
              </a:cxn>
              <a:cxn ang="0">
                <a:pos x="961" y="118"/>
              </a:cxn>
              <a:cxn ang="0">
                <a:pos x="898" y="105"/>
              </a:cxn>
              <a:cxn ang="0">
                <a:pos x="815" y="125"/>
              </a:cxn>
              <a:cxn ang="0">
                <a:pos x="759" y="142"/>
              </a:cxn>
              <a:cxn ang="0">
                <a:pos x="757" y="201"/>
              </a:cxn>
              <a:cxn ang="0">
                <a:pos x="617" y="208"/>
              </a:cxn>
              <a:cxn ang="0">
                <a:pos x="558" y="211"/>
              </a:cxn>
              <a:cxn ang="0">
                <a:pos x="522" y="239"/>
              </a:cxn>
              <a:cxn ang="0">
                <a:pos x="525" y="372"/>
              </a:cxn>
              <a:cxn ang="0">
                <a:pos x="474" y="416"/>
              </a:cxn>
              <a:cxn ang="0">
                <a:pos x="478" y="508"/>
              </a:cxn>
              <a:cxn ang="0">
                <a:pos x="447" y="561"/>
              </a:cxn>
              <a:cxn ang="0">
                <a:pos x="423" y="656"/>
              </a:cxn>
              <a:cxn ang="0">
                <a:pos x="332" y="720"/>
              </a:cxn>
              <a:cxn ang="0">
                <a:pos x="189" y="748"/>
              </a:cxn>
              <a:cxn ang="0">
                <a:pos x="56" y="819"/>
              </a:cxn>
              <a:cxn ang="0">
                <a:pos x="7" y="929"/>
              </a:cxn>
              <a:cxn ang="0">
                <a:pos x="10" y="1021"/>
              </a:cxn>
              <a:cxn ang="0">
                <a:pos x="151" y="1111"/>
              </a:cxn>
              <a:cxn ang="0">
                <a:pos x="114" y="1222"/>
              </a:cxn>
              <a:cxn ang="0">
                <a:pos x="13" y="1290"/>
              </a:cxn>
              <a:cxn ang="0">
                <a:pos x="28" y="1386"/>
              </a:cxn>
              <a:cxn ang="0">
                <a:pos x="144" y="1500"/>
              </a:cxn>
              <a:cxn ang="0">
                <a:pos x="325" y="1554"/>
              </a:cxn>
              <a:cxn ang="0">
                <a:pos x="490" y="1560"/>
              </a:cxn>
              <a:cxn ang="0">
                <a:pos x="682" y="1532"/>
              </a:cxn>
              <a:cxn ang="0">
                <a:pos x="854" y="1574"/>
              </a:cxn>
              <a:cxn ang="0">
                <a:pos x="927" y="1706"/>
              </a:cxn>
              <a:cxn ang="0">
                <a:pos x="952" y="1627"/>
              </a:cxn>
              <a:cxn ang="0">
                <a:pos x="1131" y="1390"/>
              </a:cxn>
              <a:cxn ang="0">
                <a:pos x="1093" y="1253"/>
              </a:cxn>
              <a:cxn ang="0">
                <a:pos x="1063" y="1099"/>
              </a:cxn>
              <a:cxn ang="0">
                <a:pos x="1199" y="1068"/>
              </a:cxn>
              <a:cxn ang="0">
                <a:pos x="1293" y="1000"/>
              </a:cxn>
              <a:cxn ang="0">
                <a:pos x="1345" y="982"/>
              </a:cxn>
              <a:cxn ang="0">
                <a:pos x="1397" y="952"/>
              </a:cxn>
              <a:cxn ang="0">
                <a:pos x="1419" y="926"/>
              </a:cxn>
            </a:cxnLst>
            <a:rect l="0" t="0" r="r" b="b"/>
            <a:pathLst>
              <a:path w="1431" h="1707">
                <a:moveTo>
                  <a:pt x="1430" y="894"/>
                </a:moveTo>
                <a:cubicBezTo>
                  <a:pt x="1429" y="889"/>
                  <a:pt x="1429" y="884"/>
                  <a:pt x="1429" y="879"/>
                </a:cubicBezTo>
                <a:cubicBezTo>
                  <a:pt x="1429" y="878"/>
                  <a:pt x="1428" y="877"/>
                  <a:pt x="1427" y="876"/>
                </a:cubicBezTo>
                <a:cubicBezTo>
                  <a:pt x="1424" y="873"/>
                  <a:pt x="1422" y="868"/>
                  <a:pt x="1422" y="863"/>
                </a:cubicBezTo>
                <a:cubicBezTo>
                  <a:pt x="1422" y="862"/>
                  <a:pt x="1422" y="862"/>
                  <a:pt x="1422" y="862"/>
                </a:cubicBezTo>
                <a:cubicBezTo>
                  <a:pt x="1421" y="859"/>
                  <a:pt x="1423" y="857"/>
                  <a:pt x="1424" y="855"/>
                </a:cubicBezTo>
                <a:cubicBezTo>
                  <a:pt x="1421" y="852"/>
                  <a:pt x="1419" y="849"/>
                  <a:pt x="1420" y="844"/>
                </a:cubicBezTo>
                <a:cubicBezTo>
                  <a:pt x="1420" y="844"/>
                  <a:pt x="1420" y="843"/>
                  <a:pt x="1420" y="843"/>
                </a:cubicBezTo>
                <a:cubicBezTo>
                  <a:pt x="1420" y="841"/>
                  <a:pt x="1421" y="840"/>
                  <a:pt x="1421" y="838"/>
                </a:cubicBezTo>
                <a:cubicBezTo>
                  <a:pt x="1422" y="837"/>
                  <a:pt x="1423" y="836"/>
                  <a:pt x="1423" y="834"/>
                </a:cubicBezTo>
                <a:cubicBezTo>
                  <a:pt x="1424" y="832"/>
                  <a:pt x="1423" y="829"/>
                  <a:pt x="1422" y="827"/>
                </a:cubicBezTo>
                <a:cubicBezTo>
                  <a:pt x="1422" y="827"/>
                  <a:pt x="1421" y="827"/>
                  <a:pt x="1421" y="826"/>
                </a:cubicBezTo>
                <a:cubicBezTo>
                  <a:pt x="1421" y="826"/>
                  <a:pt x="1421" y="826"/>
                  <a:pt x="1421" y="826"/>
                </a:cubicBezTo>
                <a:cubicBezTo>
                  <a:pt x="1421" y="826"/>
                  <a:pt x="1420" y="826"/>
                  <a:pt x="1420" y="826"/>
                </a:cubicBezTo>
                <a:cubicBezTo>
                  <a:pt x="1420" y="825"/>
                  <a:pt x="1421" y="823"/>
                  <a:pt x="1420" y="822"/>
                </a:cubicBezTo>
                <a:cubicBezTo>
                  <a:pt x="1419" y="819"/>
                  <a:pt x="1418" y="817"/>
                  <a:pt x="1417" y="814"/>
                </a:cubicBezTo>
                <a:cubicBezTo>
                  <a:pt x="1417" y="814"/>
                  <a:pt x="1417" y="814"/>
                  <a:pt x="1417" y="813"/>
                </a:cubicBezTo>
                <a:cubicBezTo>
                  <a:pt x="1417" y="813"/>
                  <a:pt x="1417" y="813"/>
                  <a:pt x="1417" y="813"/>
                </a:cubicBezTo>
                <a:cubicBezTo>
                  <a:pt x="1417" y="813"/>
                  <a:pt x="1417" y="813"/>
                  <a:pt x="1417" y="813"/>
                </a:cubicBezTo>
                <a:cubicBezTo>
                  <a:pt x="1417" y="813"/>
                  <a:pt x="1417" y="812"/>
                  <a:pt x="1417" y="812"/>
                </a:cubicBezTo>
                <a:cubicBezTo>
                  <a:pt x="1418" y="810"/>
                  <a:pt x="1419" y="807"/>
                  <a:pt x="1420" y="805"/>
                </a:cubicBezTo>
                <a:cubicBezTo>
                  <a:pt x="1412" y="803"/>
                  <a:pt x="1405" y="800"/>
                  <a:pt x="1396" y="800"/>
                </a:cubicBezTo>
                <a:cubicBezTo>
                  <a:pt x="1396" y="799"/>
                  <a:pt x="1396" y="799"/>
                  <a:pt x="1396" y="799"/>
                </a:cubicBezTo>
                <a:cubicBezTo>
                  <a:pt x="1396" y="799"/>
                  <a:pt x="1395" y="799"/>
                  <a:pt x="1395" y="799"/>
                </a:cubicBezTo>
                <a:cubicBezTo>
                  <a:pt x="1390" y="792"/>
                  <a:pt x="1388" y="783"/>
                  <a:pt x="1387" y="774"/>
                </a:cubicBezTo>
                <a:cubicBezTo>
                  <a:pt x="1387" y="774"/>
                  <a:pt x="1387" y="774"/>
                  <a:pt x="1387" y="774"/>
                </a:cubicBezTo>
                <a:cubicBezTo>
                  <a:pt x="1387" y="774"/>
                  <a:pt x="1387" y="774"/>
                  <a:pt x="1387" y="774"/>
                </a:cubicBezTo>
                <a:cubicBezTo>
                  <a:pt x="1386" y="773"/>
                  <a:pt x="1386" y="772"/>
                  <a:pt x="1386" y="772"/>
                </a:cubicBezTo>
                <a:cubicBezTo>
                  <a:pt x="1386" y="770"/>
                  <a:pt x="1387" y="770"/>
                  <a:pt x="1387" y="770"/>
                </a:cubicBezTo>
                <a:cubicBezTo>
                  <a:pt x="1392" y="770"/>
                  <a:pt x="1396" y="772"/>
                  <a:pt x="1401" y="773"/>
                </a:cubicBezTo>
                <a:cubicBezTo>
                  <a:pt x="1402" y="773"/>
                  <a:pt x="1405" y="774"/>
                  <a:pt x="1405" y="773"/>
                </a:cubicBezTo>
                <a:cubicBezTo>
                  <a:pt x="1406" y="769"/>
                  <a:pt x="1406" y="769"/>
                  <a:pt x="1406" y="769"/>
                </a:cubicBezTo>
                <a:cubicBezTo>
                  <a:pt x="1406" y="764"/>
                  <a:pt x="1406" y="760"/>
                  <a:pt x="1406" y="756"/>
                </a:cubicBezTo>
                <a:cubicBezTo>
                  <a:pt x="1407" y="729"/>
                  <a:pt x="1407" y="729"/>
                  <a:pt x="1407" y="729"/>
                </a:cubicBezTo>
                <a:cubicBezTo>
                  <a:pt x="1406" y="729"/>
                  <a:pt x="1405" y="729"/>
                  <a:pt x="1404" y="729"/>
                </a:cubicBezTo>
                <a:cubicBezTo>
                  <a:pt x="1401" y="729"/>
                  <a:pt x="1400" y="734"/>
                  <a:pt x="1398" y="733"/>
                </a:cubicBezTo>
                <a:cubicBezTo>
                  <a:pt x="1397" y="732"/>
                  <a:pt x="1396" y="731"/>
                  <a:pt x="1394" y="731"/>
                </a:cubicBezTo>
                <a:cubicBezTo>
                  <a:pt x="1392" y="731"/>
                  <a:pt x="1390" y="729"/>
                  <a:pt x="1388" y="729"/>
                </a:cubicBezTo>
                <a:cubicBezTo>
                  <a:pt x="1387" y="723"/>
                  <a:pt x="1387" y="717"/>
                  <a:pt x="1386" y="712"/>
                </a:cubicBezTo>
                <a:cubicBezTo>
                  <a:pt x="1386" y="712"/>
                  <a:pt x="1386" y="711"/>
                  <a:pt x="1386" y="711"/>
                </a:cubicBezTo>
                <a:cubicBezTo>
                  <a:pt x="1374" y="705"/>
                  <a:pt x="1374" y="705"/>
                  <a:pt x="1374" y="705"/>
                </a:cubicBezTo>
                <a:cubicBezTo>
                  <a:pt x="1372" y="704"/>
                  <a:pt x="1372" y="701"/>
                  <a:pt x="1372" y="699"/>
                </a:cubicBezTo>
                <a:cubicBezTo>
                  <a:pt x="1372" y="697"/>
                  <a:pt x="1373" y="695"/>
                  <a:pt x="1373" y="693"/>
                </a:cubicBezTo>
                <a:cubicBezTo>
                  <a:pt x="1372" y="691"/>
                  <a:pt x="1371" y="690"/>
                  <a:pt x="1371" y="689"/>
                </a:cubicBezTo>
                <a:cubicBezTo>
                  <a:pt x="1371" y="689"/>
                  <a:pt x="1371" y="689"/>
                  <a:pt x="1371" y="689"/>
                </a:cubicBezTo>
                <a:cubicBezTo>
                  <a:pt x="1371" y="688"/>
                  <a:pt x="1371" y="688"/>
                  <a:pt x="1371" y="687"/>
                </a:cubicBezTo>
                <a:cubicBezTo>
                  <a:pt x="1371" y="686"/>
                  <a:pt x="1372" y="684"/>
                  <a:pt x="1373" y="683"/>
                </a:cubicBezTo>
                <a:cubicBezTo>
                  <a:pt x="1372" y="680"/>
                  <a:pt x="1372" y="678"/>
                  <a:pt x="1371" y="675"/>
                </a:cubicBezTo>
                <a:cubicBezTo>
                  <a:pt x="1364" y="651"/>
                  <a:pt x="1364" y="651"/>
                  <a:pt x="1364" y="651"/>
                </a:cubicBezTo>
                <a:cubicBezTo>
                  <a:pt x="1364" y="651"/>
                  <a:pt x="1365" y="651"/>
                  <a:pt x="1365" y="651"/>
                </a:cubicBezTo>
                <a:cubicBezTo>
                  <a:pt x="1364" y="649"/>
                  <a:pt x="1364" y="649"/>
                  <a:pt x="1364" y="649"/>
                </a:cubicBezTo>
                <a:cubicBezTo>
                  <a:pt x="1366" y="646"/>
                  <a:pt x="1368" y="642"/>
                  <a:pt x="1369" y="639"/>
                </a:cubicBezTo>
                <a:cubicBezTo>
                  <a:pt x="1371" y="631"/>
                  <a:pt x="1379" y="627"/>
                  <a:pt x="1386" y="626"/>
                </a:cubicBezTo>
                <a:cubicBezTo>
                  <a:pt x="1390" y="619"/>
                  <a:pt x="1393" y="611"/>
                  <a:pt x="1394" y="602"/>
                </a:cubicBezTo>
                <a:cubicBezTo>
                  <a:pt x="1395" y="599"/>
                  <a:pt x="1395" y="597"/>
                  <a:pt x="1395" y="594"/>
                </a:cubicBezTo>
                <a:cubicBezTo>
                  <a:pt x="1396" y="589"/>
                  <a:pt x="1396" y="584"/>
                  <a:pt x="1397" y="579"/>
                </a:cubicBezTo>
                <a:cubicBezTo>
                  <a:pt x="1397" y="579"/>
                  <a:pt x="1397" y="579"/>
                  <a:pt x="1397" y="578"/>
                </a:cubicBezTo>
                <a:cubicBezTo>
                  <a:pt x="1397" y="577"/>
                  <a:pt x="1398" y="576"/>
                  <a:pt x="1398" y="576"/>
                </a:cubicBezTo>
                <a:cubicBezTo>
                  <a:pt x="1398" y="575"/>
                  <a:pt x="1398" y="575"/>
                  <a:pt x="1398" y="574"/>
                </a:cubicBezTo>
                <a:cubicBezTo>
                  <a:pt x="1398" y="574"/>
                  <a:pt x="1398" y="574"/>
                  <a:pt x="1398" y="574"/>
                </a:cubicBezTo>
                <a:cubicBezTo>
                  <a:pt x="1397" y="573"/>
                  <a:pt x="1396" y="571"/>
                  <a:pt x="1395" y="571"/>
                </a:cubicBezTo>
                <a:cubicBezTo>
                  <a:pt x="1386" y="571"/>
                  <a:pt x="1381" y="575"/>
                  <a:pt x="1375" y="577"/>
                </a:cubicBezTo>
                <a:cubicBezTo>
                  <a:pt x="1372" y="581"/>
                  <a:pt x="1369" y="585"/>
                  <a:pt x="1366" y="589"/>
                </a:cubicBezTo>
                <a:cubicBezTo>
                  <a:pt x="1364" y="591"/>
                  <a:pt x="1360" y="590"/>
                  <a:pt x="1358" y="590"/>
                </a:cubicBezTo>
                <a:cubicBezTo>
                  <a:pt x="1352" y="588"/>
                  <a:pt x="1348" y="586"/>
                  <a:pt x="1342" y="585"/>
                </a:cubicBezTo>
                <a:cubicBezTo>
                  <a:pt x="1334" y="587"/>
                  <a:pt x="1334" y="587"/>
                  <a:pt x="1334" y="587"/>
                </a:cubicBezTo>
                <a:cubicBezTo>
                  <a:pt x="1329" y="589"/>
                  <a:pt x="1324" y="593"/>
                  <a:pt x="1319" y="596"/>
                </a:cubicBezTo>
                <a:cubicBezTo>
                  <a:pt x="1319" y="596"/>
                  <a:pt x="1319" y="596"/>
                  <a:pt x="1319" y="597"/>
                </a:cubicBezTo>
                <a:cubicBezTo>
                  <a:pt x="1317" y="597"/>
                  <a:pt x="1317" y="597"/>
                  <a:pt x="1317" y="597"/>
                </a:cubicBezTo>
                <a:cubicBezTo>
                  <a:pt x="1317" y="596"/>
                  <a:pt x="1317" y="595"/>
                  <a:pt x="1317" y="594"/>
                </a:cubicBezTo>
                <a:cubicBezTo>
                  <a:pt x="1316" y="592"/>
                  <a:pt x="1316" y="590"/>
                  <a:pt x="1315" y="588"/>
                </a:cubicBezTo>
                <a:cubicBezTo>
                  <a:pt x="1315" y="586"/>
                  <a:pt x="1315" y="584"/>
                  <a:pt x="1314" y="582"/>
                </a:cubicBezTo>
                <a:cubicBezTo>
                  <a:pt x="1313" y="579"/>
                  <a:pt x="1313" y="575"/>
                  <a:pt x="1313" y="571"/>
                </a:cubicBezTo>
                <a:cubicBezTo>
                  <a:pt x="1313" y="571"/>
                  <a:pt x="1313" y="570"/>
                  <a:pt x="1313" y="570"/>
                </a:cubicBezTo>
                <a:cubicBezTo>
                  <a:pt x="1312" y="566"/>
                  <a:pt x="1312" y="561"/>
                  <a:pt x="1311" y="557"/>
                </a:cubicBezTo>
                <a:cubicBezTo>
                  <a:pt x="1309" y="550"/>
                  <a:pt x="1309" y="550"/>
                  <a:pt x="1309" y="550"/>
                </a:cubicBezTo>
                <a:cubicBezTo>
                  <a:pt x="1309" y="545"/>
                  <a:pt x="1308" y="540"/>
                  <a:pt x="1308" y="536"/>
                </a:cubicBezTo>
                <a:cubicBezTo>
                  <a:pt x="1307" y="527"/>
                  <a:pt x="1307" y="527"/>
                  <a:pt x="1307" y="527"/>
                </a:cubicBezTo>
                <a:cubicBezTo>
                  <a:pt x="1306" y="521"/>
                  <a:pt x="1306" y="521"/>
                  <a:pt x="1306" y="521"/>
                </a:cubicBezTo>
                <a:cubicBezTo>
                  <a:pt x="1306" y="521"/>
                  <a:pt x="1306" y="520"/>
                  <a:pt x="1306" y="519"/>
                </a:cubicBezTo>
                <a:cubicBezTo>
                  <a:pt x="1304" y="514"/>
                  <a:pt x="1304" y="505"/>
                  <a:pt x="1303" y="499"/>
                </a:cubicBezTo>
                <a:cubicBezTo>
                  <a:pt x="1302" y="496"/>
                  <a:pt x="1300" y="493"/>
                  <a:pt x="1299" y="490"/>
                </a:cubicBezTo>
                <a:cubicBezTo>
                  <a:pt x="1298" y="489"/>
                  <a:pt x="1297" y="488"/>
                  <a:pt x="1297" y="488"/>
                </a:cubicBezTo>
                <a:cubicBezTo>
                  <a:pt x="1297" y="487"/>
                  <a:pt x="1297" y="487"/>
                  <a:pt x="1297" y="487"/>
                </a:cubicBezTo>
                <a:cubicBezTo>
                  <a:pt x="1297" y="484"/>
                  <a:pt x="1297" y="481"/>
                  <a:pt x="1296" y="478"/>
                </a:cubicBezTo>
                <a:cubicBezTo>
                  <a:pt x="1295" y="471"/>
                  <a:pt x="1294" y="464"/>
                  <a:pt x="1294" y="456"/>
                </a:cubicBezTo>
                <a:cubicBezTo>
                  <a:pt x="1294" y="455"/>
                  <a:pt x="1294" y="455"/>
                  <a:pt x="1294" y="455"/>
                </a:cubicBezTo>
                <a:cubicBezTo>
                  <a:pt x="1294" y="454"/>
                  <a:pt x="1294" y="453"/>
                  <a:pt x="1294" y="453"/>
                </a:cubicBezTo>
                <a:cubicBezTo>
                  <a:pt x="1294" y="453"/>
                  <a:pt x="1294" y="452"/>
                  <a:pt x="1294" y="452"/>
                </a:cubicBezTo>
                <a:cubicBezTo>
                  <a:pt x="1294" y="446"/>
                  <a:pt x="1297" y="442"/>
                  <a:pt x="1302" y="439"/>
                </a:cubicBezTo>
                <a:cubicBezTo>
                  <a:pt x="1302" y="439"/>
                  <a:pt x="1302" y="438"/>
                  <a:pt x="1303" y="438"/>
                </a:cubicBezTo>
                <a:cubicBezTo>
                  <a:pt x="1309" y="435"/>
                  <a:pt x="1314" y="433"/>
                  <a:pt x="1318" y="429"/>
                </a:cubicBezTo>
                <a:cubicBezTo>
                  <a:pt x="1326" y="430"/>
                  <a:pt x="1326" y="430"/>
                  <a:pt x="1326" y="430"/>
                </a:cubicBezTo>
                <a:cubicBezTo>
                  <a:pt x="1327" y="427"/>
                  <a:pt x="1329" y="424"/>
                  <a:pt x="1331" y="421"/>
                </a:cubicBezTo>
                <a:cubicBezTo>
                  <a:pt x="1330" y="421"/>
                  <a:pt x="1331" y="421"/>
                  <a:pt x="1332" y="421"/>
                </a:cubicBezTo>
                <a:cubicBezTo>
                  <a:pt x="1333" y="421"/>
                  <a:pt x="1335" y="423"/>
                  <a:pt x="1336" y="424"/>
                </a:cubicBezTo>
                <a:cubicBezTo>
                  <a:pt x="1338" y="423"/>
                  <a:pt x="1339" y="421"/>
                  <a:pt x="1341" y="420"/>
                </a:cubicBezTo>
                <a:cubicBezTo>
                  <a:pt x="1342" y="419"/>
                  <a:pt x="1344" y="418"/>
                  <a:pt x="1345" y="417"/>
                </a:cubicBezTo>
                <a:cubicBezTo>
                  <a:pt x="1345" y="417"/>
                  <a:pt x="1346" y="417"/>
                  <a:pt x="1346" y="417"/>
                </a:cubicBezTo>
                <a:cubicBezTo>
                  <a:pt x="1346" y="417"/>
                  <a:pt x="1345" y="417"/>
                  <a:pt x="1345" y="417"/>
                </a:cubicBezTo>
                <a:cubicBezTo>
                  <a:pt x="1348" y="413"/>
                  <a:pt x="1353" y="410"/>
                  <a:pt x="1355" y="406"/>
                </a:cubicBezTo>
                <a:cubicBezTo>
                  <a:pt x="1359" y="397"/>
                  <a:pt x="1362" y="386"/>
                  <a:pt x="1361" y="374"/>
                </a:cubicBezTo>
                <a:cubicBezTo>
                  <a:pt x="1361" y="374"/>
                  <a:pt x="1361" y="373"/>
                  <a:pt x="1361" y="373"/>
                </a:cubicBezTo>
                <a:cubicBezTo>
                  <a:pt x="1360" y="371"/>
                  <a:pt x="1360" y="370"/>
                  <a:pt x="1359" y="369"/>
                </a:cubicBezTo>
                <a:cubicBezTo>
                  <a:pt x="1351" y="371"/>
                  <a:pt x="1351" y="371"/>
                  <a:pt x="1351" y="371"/>
                </a:cubicBezTo>
                <a:cubicBezTo>
                  <a:pt x="1352" y="357"/>
                  <a:pt x="1352" y="357"/>
                  <a:pt x="1352" y="357"/>
                </a:cubicBezTo>
                <a:cubicBezTo>
                  <a:pt x="1347" y="350"/>
                  <a:pt x="1347" y="350"/>
                  <a:pt x="1347" y="350"/>
                </a:cubicBezTo>
                <a:cubicBezTo>
                  <a:pt x="1347" y="350"/>
                  <a:pt x="1347" y="350"/>
                  <a:pt x="1347" y="350"/>
                </a:cubicBezTo>
                <a:cubicBezTo>
                  <a:pt x="1347" y="350"/>
                  <a:pt x="1347" y="350"/>
                  <a:pt x="1346" y="349"/>
                </a:cubicBezTo>
                <a:cubicBezTo>
                  <a:pt x="1344" y="351"/>
                  <a:pt x="1342" y="351"/>
                  <a:pt x="1340" y="350"/>
                </a:cubicBezTo>
                <a:cubicBezTo>
                  <a:pt x="1338" y="349"/>
                  <a:pt x="1336" y="348"/>
                  <a:pt x="1334" y="346"/>
                </a:cubicBezTo>
                <a:cubicBezTo>
                  <a:pt x="1334" y="345"/>
                  <a:pt x="1333" y="345"/>
                  <a:pt x="1332" y="345"/>
                </a:cubicBezTo>
                <a:cubicBezTo>
                  <a:pt x="1331" y="344"/>
                  <a:pt x="1330" y="344"/>
                  <a:pt x="1329" y="343"/>
                </a:cubicBezTo>
                <a:cubicBezTo>
                  <a:pt x="1328" y="342"/>
                  <a:pt x="1327" y="341"/>
                  <a:pt x="1328" y="339"/>
                </a:cubicBezTo>
                <a:cubicBezTo>
                  <a:pt x="1328" y="333"/>
                  <a:pt x="1325" y="329"/>
                  <a:pt x="1322" y="325"/>
                </a:cubicBezTo>
                <a:cubicBezTo>
                  <a:pt x="1324" y="323"/>
                  <a:pt x="1324" y="320"/>
                  <a:pt x="1324" y="318"/>
                </a:cubicBezTo>
                <a:cubicBezTo>
                  <a:pt x="1323" y="317"/>
                  <a:pt x="1322" y="315"/>
                  <a:pt x="1322" y="314"/>
                </a:cubicBezTo>
                <a:cubicBezTo>
                  <a:pt x="1321" y="314"/>
                  <a:pt x="1321" y="313"/>
                  <a:pt x="1321" y="313"/>
                </a:cubicBezTo>
                <a:cubicBezTo>
                  <a:pt x="1320" y="313"/>
                  <a:pt x="1320" y="312"/>
                  <a:pt x="1320" y="312"/>
                </a:cubicBezTo>
                <a:cubicBezTo>
                  <a:pt x="1320" y="311"/>
                  <a:pt x="1320" y="311"/>
                  <a:pt x="1320" y="311"/>
                </a:cubicBezTo>
                <a:cubicBezTo>
                  <a:pt x="1320" y="311"/>
                  <a:pt x="1320" y="311"/>
                  <a:pt x="1320" y="311"/>
                </a:cubicBezTo>
                <a:cubicBezTo>
                  <a:pt x="1320" y="311"/>
                  <a:pt x="1320" y="311"/>
                  <a:pt x="1320" y="311"/>
                </a:cubicBezTo>
                <a:cubicBezTo>
                  <a:pt x="1319" y="306"/>
                  <a:pt x="1320" y="302"/>
                  <a:pt x="1321" y="298"/>
                </a:cubicBezTo>
                <a:cubicBezTo>
                  <a:pt x="1323" y="292"/>
                  <a:pt x="1324" y="285"/>
                  <a:pt x="1324" y="277"/>
                </a:cubicBezTo>
                <a:cubicBezTo>
                  <a:pt x="1324" y="277"/>
                  <a:pt x="1324" y="277"/>
                  <a:pt x="1324" y="277"/>
                </a:cubicBezTo>
                <a:cubicBezTo>
                  <a:pt x="1322" y="276"/>
                  <a:pt x="1320" y="276"/>
                  <a:pt x="1318" y="276"/>
                </a:cubicBezTo>
                <a:cubicBezTo>
                  <a:pt x="1318" y="276"/>
                  <a:pt x="1318" y="276"/>
                  <a:pt x="1318" y="277"/>
                </a:cubicBezTo>
                <a:cubicBezTo>
                  <a:pt x="1313" y="279"/>
                  <a:pt x="1313" y="279"/>
                  <a:pt x="1313" y="279"/>
                </a:cubicBezTo>
                <a:cubicBezTo>
                  <a:pt x="1313" y="279"/>
                  <a:pt x="1313" y="279"/>
                  <a:pt x="1312" y="279"/>
                </a:cubicBezTo>
                <a:cubicBezTo>
                  <a:pt x="1310" y="281"/>
                  <a:pt x="1308" y="283"/>
                  <a:pt x="1305" y="284"/>
                </a:cubicBezTo>
                <a:cubicBezTo>
                  <a:pt x="1305" y="284"/>
                  <a:pt x="1304" y="284"/>
                  <a:pt x="1304" y="284"/>
                </a:cubicBezTo>
                <a:cubicBezTo>
                  <a:pt x="1304" y="284"/>
                  <a:pt x="1304" y="284"/>
                  <a:pt x="1304" y="284"/>
                </a:cubicBezTo>
                <a:cubicBezTo>
                  <a:pt x="1303" y="284"/>
                  <a:pt x="1303" y="285"/>
                  <a:pt x="1302" y="285"/>
                </a:cubicBezTo>
                <a:cubicBezTo>
                  <a:pt x="1301" y="286"/>
                  <a:pt x="1300" y="288"/>
                  <a:pt x="1299" y="289"/>
                </a:cubicBezTo>
                <a:cubicBezTo>
                  <a:pt x="1296" y="289"/>
                  <a:pt x="1296" y="289"/>
                  <a:pt x="1296" y="289"/>
                </a:cubicBezTo>
                <a:cubicBezTo>
                  <a:pt x="1294" y="288"/>
                  <a:pt x="1291" y="287"/>
                  <a:pt x="1289" y="287"/>
                </a:cubicBezTo>
                <a:cubicBezTo>
                  <a:pt x="1286" y="286"/>
                  <a:pt x="1286" y="286"/>
                  <a:pt x="1286" y="286"/>
                </a:cubicBezTo>
                <a:cubicBezTo>
                  <a:pt x="1284" y="286"/>
                  <a:pt x="1282" y="286"/>
                  <a:pt x="1281" y="286"/>
                </a:cubicBezTo>
                <a:cubicBezTo>
                  <a:pt x="1281" y="286"/>
                  <a:pt x="1281" y="286"/>
                  <a:pt x="1281" y="286"/>
                </a:cubicBezTo>
                <a:cubicBezTo>
                  <a:pt x="1275" y="287"/>
                  <a:pt x="1270" y="287"/>
                  <a:pt x="1265" y="288"/>
                </a:cubicBezTo>
                <a:cubicBezTo>
                  <a:pt x="1262" y="291"/>
                  <a:pt x="1258" y="294"/>
                  <a:pt x="1254" y="297"/>
                </a:cubicBezTo>
                <a:cubicBezTo>
                  <a:pt x="1254" y="297"/>
                  <a:pt x="1254" y="297"/>
                  <a:pt x="1253" y="297"/>
                </a:cubicBezTo>
                <a:cubicBezTo>
                  <a:pt x="1248" y="294"/>
                  <a:pt x="1243" y="291"/>
                  <a:pt x="1237" y="290"/>
                </a:cubicBezTo>
                <a:cubicBezTo>
                  <a:pt x="1237" y="288"/>
                  <a:pt x="1236" y="286"/>
                  <a:pt x="1234" y="285"/>
                </a:cubicBezTo>
                <a:cubicBezTo>
                  <a:pt x="1237" y="285"/>
                  <a:pt x="1237" y="285"/>
                  <a:pt x="1237" y="285"/>
                </a:cubicBezTo>
                <a:cubicBezTo>
                  <a:pt x="1236" y="278"/>
                  <a:pt x="1236" y="278"/>
                  <a:pt x="1236" y="278"/>
                </a:cubicBezTo>
                <a:cubicBezTo>
                  <a:pt x="1235" y="278"/>
                  <a:pt x="1234" y="278"/>
                  <a:pt x="1233" y="279"/>
                </a:cubicBezTo>
                <a:cubicBezTo>
                  <a:pt x="1233" y="277"/>
                  <a:pt x="1231" y="276"/>
                  <a:pt x="1231" y="275"/>
                </a:cubicBezTo>
                <a:cubicBezTo>
                  <a:pt x="1230" y="275"/>
                  <a:pt x="1229" y="275"/>
                  <a:pt x="1228" y="275"/>
                </a:cubicBezTo>
                <a:cubicBezTo>
                  <a:pt x="1228" y="275"/>
                  <a:pt x="1227" y="276"/>
                  <a:pt x="1227" y="276"/>
                </a:cubicBezTo>
                <a:cubicBezTo>
                  <a:pt x="1227" y="278"/>
                  <a:pt x="1227" y="278"/>
                  <a:pt x="1227" y="278"/>
                </a:cubicBezTo>
                <a:cubicBezTo>
                  <a:pt x="1226" y="278"/>
                  <a:pt x="1225" y="278"/>
                  <a:pt x="1224" y="279"/>
                </a:cubicBezTo>
                <a:cubicBezTo>
                  <a:pt x="1224" y="280"/>
                  <a:pt x="1224" y="282"/>
                  <a:pt x="1223" y="284"/>
                </a:cubicBezTo>
                <a:cubicBezTo>
                  <a:pt x="1220" y="284"/>
                  <a:pt x="1216" y="284"/>
                  <a:pt x="1215" y="284"/>
                </a:cubicBezTo>
                <a:cubicBezTo>
                  <a:pt x="1211" y="286"/>
                  <a:pt x="1207" y="284"/>
                  <a:pt x="1206" y="282"/>
                </a:cubicBezTo>
                <a:cubicBezTo>
                  <a:pt x="1204" y="281"/>
                  <a:pt x="1204" y="279"/>
                  <a:pt x="1203" y="278"/>
                </a:cubicBezTo>
                <a:cubicBezTo>
                  <a:pt x="1203" y="278"/>
                  <a:pt x="1201" y="278"/>
                  <a:pt x="1201" y="279"/>
                </a:cubicBezTo>
                <a:cubicBezTo>
                  <a:pt x="1197" y="276"/>
                  <a:pt x="1193" y="275"/>
                  <a:pt x="1191" y="272"/>
                </a:cubicBezTo>
                <a:cubicBezTo>
                  <a:pt x="1190" y="272"/>
                  <a:pt x="1190" y="272"/>
                  <a:pt x="1189" y="272"/>
                </a:cubicBezTo>
                <a:cubicBezTo>
                  <a:pt x="1189" y="272"/>
                  <a:pt x="1188" y="272"/>
                  <a:pt x="1188" y="272"/>
                </a:cubicBezTo>
                <a:cubicBezTo>
                  <a:pt x="1188" y="272"/>
                  <a:pt x="1187" y="272"/>
                  <a:pt x="1187" y="272"/>
                </a:cubicBezTo>
                <a:cubicBezTo>
                  <a:pt x="1186" y="271"/>
                  <a:pt x="1185" y="271"/>
                  <a:pt x="1184" y="270"/>
                </a:cubicBezTo>
                <a:cubicBezTo>
                  <a:pt x="1183" y="270"/>
                  <a:pt x="1183" y="268"/>
                  <a:pt x="1183" y="268"/>
                </a:cubicBezTo>
                <a:cubicBezTo>
                  <a:pt x="1197" y="258"/>
                  <a:pt x="1197" y="258"/>
                  <a:pt x="1197" y="258"/>
                </a:cubicBezTo>
                <a:cubicBezTo>
                  <a:pt x="1197" y="258"/>
                  <a:pt x="1197" y="256"/>
                  <a:pt x="1197" y="255"/>
                </a:cubicBezTo>
                <a:cubicBezTo>
                  <a:pt x="1197" y="255"/>
                  <a:pt x="1197" y="255"/>
                  <a:pt x="1197" y="255"/>
                </a:cubicBezTo>
                <a:cubicBezTo>
                  <a:pt x="1197" y="255"/>
                  <a:pt x="1197" y="255"/>
                  <a:pt x="1197" y="255"/>
                </a:cubicBezTo>
                <a:cubicBezTo>
                  <a:pt x="1197" y="255"/>
                  <a:pt x="1197" y="255"/>
                  <a:pt x="1197" y="255"/>
                </a:cubicBezTo>
                <a:cubicBezTo>
                  <a:pt x="1196" y="255"/>
                  <a:pt x="1193" y="255"/>
                  <a:pt x="1192" y="255"/>
                </a:cubicBezTo>
                <a:cubicBezTo>
                  <a:pt x="1191" y="254"/>
                  <a:pt x="1191" y="252"/>
                  <a:pt x="1190" y="251"/>
                </a:cubicBezTo>
                <a:cubicBezTo>
                  <a:pt x="1190" y="250"/>
                  <a:pt x="1189" y="248"/>
                  <a:pt x="1188" y="247"/>
                </a:cubicBezTo>
                <a:cubicBezTo>
                  <a:pt x="1187" y="247"/>
                  <a:pt x="1186" y="247"/>
                  <a:pt x="1186" y="246"/>
                </a:cubicBezTo>
                <a:cubicBezTo>
                  <a:pt x="1185" y="247"/>
                  <a:pt x="1185" y="247"/>
                  <a:pt x="1185" y="247"/>
                </a:cubicBezTo>
                <a:cubicBezTo>
                  <a:pt x="1185" y="247"/>
                  <a:pt x="1185" y="247"/>
                  <a:pt x="1185" y="247"/>
                </a:cubicBezTo>
                <a:cubicBezTo>
                  <a:pt x="1184" y="247"/>
                  <a:pt x="1184" y="247"/>
                  <a:pt x="1183" y="247"/>
                </a:cubicBezTo>
                <a:cubicBezTo>
                  <a:pt x="1183" y="246"/>
                  <a:pt x="1182" y="245"/>
                  <a:pt x="1183" y="245"/>
                </a:cubicBezTo>
                <a:cubicBezTo>
                  <a:pt x="1183" y="242"/>
                  <a:pt x="1182" y="239"/>
                  <a:pt x="1181" y="237"/>
                </a:cubicBezTo>
                <a:cubicBezTo>
                  <a:pt x="1180" y="235"/>
                  <a:pt x="1178" y="234"/>
                  <a:pt x="1177" y="234"/>
                </a:cubicBezTo>
                <a:cubicBezTo>
                  <a:pt x="1171" y="232"/>
                  <a:pt x="1166" y="232"/>
                  <a:pt x="1162" y="229"/>
                </a:cubicBezTo>
                <a:cubicBezTo>
                  <a:pt x="1162" y="228"/>
                  <a:pt x="1161" y="227"/>
                  <a:pt x="1161" y="227"/>
                </a:cubicBezTo>
                <a:cubicBezTo>
                  <a:pt x="1158" y="227"/>
                  <a:pt x="1155" y="228"/>
                  <a:pt x="1152" y="228"/>
                </a:cubicBezTo>
                <a:cubicBezTo>
                  <a:pt x="1146" y="228"/>
                  <a:pt x="1146" y="228"/>
                  <a:pt x="1146" y="228"/>
                </a:cubicBezTo>
                <a:cubicBezTo>
                  <a:pt x="1146" y="228"/>
                  <a:pt x="1145" y="228"/>
                  <a:pt x="1145" y="228"/>
                </a:cubicBezTo>
                <a:cubicBezTo>
                  <a:pt x="1144" y="228"/>
                  <a:pt x="1143" y="228"/>
                  <a:pt x="1142" y="228"/>
                </a:cubicBezTo>
                <a:cubicBezTo>
                  <a:pt x="1137" y="228"/>
                  <a:pt x="1133" y="227"/>
                  <a:pt x="1128" y="227"/>
                </a:cubicBezTo>
                <a:cubicBezTo>
                  <a:pt x="1128" y="227"/>
                  <a:pt x="1128" y="227"/>
                  <a:pt x="1128" y="227"/>
                </a:cubicBezTo>
                <a:cubicBezTo>
                  <a:pt x="1127" y="228"/>
                  <a:pt x="1127" y="228"/>
                  <a:pt x="1127" y="229"/>
                </a:cubicBezTo>
                <a:cubicBezTo>
                  <a:pt x="1117" y="215"/>
                  <a:pt x="1117" y="215"/>
                  <a:pt x="1117" y="215"/>
                </a:cubicBezTo>
                <a:cubicBezTo>
                  <a:pt x="1116" y="213"/>
                  <a:pt x="1117" y="212"/>
                  <a:pt x="1117" y="211"/>
                </a:cubicBezTo>
                <a:cubicBezTo>
                  <a:pt x="1116" y="208"/>
                  <a:pt x="1117" y="206"/>
                  <a:pt x="1118" y="204"/>
                </a:cubicBezTo>
                <a:cubicBezTo>
                  <a:pt x="1117" y="203"/>
                  <a:pt x="1116" y="201"/>
                  <a:pt x="1116" y="200"/>
                </a:cubicBezTo>
                <a:cubicBezTo>
                  <a:pt x="1124" y="196"/>
                  <a:pt x="1124" y="196"/>
                  <a:pt x="1124" y="196"/>
                </a:cubicBezTo>
                <a:cubicBezTo>
                  <a:pt x="1125" y="196"/>
                  <a:pt x="1125" y="196"/>
                  <a:pt x="1125" y="195"/>
                </a:cubicBezTo>
                <a:cubicBezTo>
                  <a:pt x="1124" y="192"/>
                  <a:pt x="1122" y="190"/>
                  <a:pt x="1120" y="188"/>
                </a:cubicBezTo>
                <a:cubicBezTo>
                  <a:pt x="1119" y="188"/>
                  <a:pt x="1119" y="187"/>
                  <a:pt x="1118" y="186"/>
                </a:cubicBezTo>
                <a:cubicBezTo>
                  <a:pt x="1111" y="187"/>
                  <a:pt x="1104" y="188"/>
                  <a:pt x="1097" y="188"/>
                </a:cubicBezTo>
                <a:cubicBezTo>
                  <a:pt x="1093" y="188"/>
                  <a:pt x="1090" y="187"/>
                  <a:pt x="1087" y="187"/>
                </a:cubicBezTo>
                <a:cubicBezTo>
                  <a:pt x="1087" y="187"/>
                  <a:pt x="1085" y="187"/>
                  <a:pt x="1085" y="187"/>
                </a:cubicBezTo>
                <a:cubicBezTo>
                  <a:pt x="1085" y="183"/>
                  <a:pt x="1085" y="180"/>
                  <a:pt x="1084" y="177"/>
                </a:cubicBezTo>
                <a:cubicBezTo>
                  <a:pt x="1081" y="174"/>
                  <a:pt x="1078" y="171"/>
                  <a:pt x="1075" y="168"/>
                </a:cubicBezTo>
                <a:cubicBezTo>
                  <a:pt x="1072" y="166"/>
                  <a:pt x="1069" y="165"/>
                  <a:pt x="1065" y="165"/>
                </a:cubicBezTo>
                <a:cubicBezTo>
                  <a:pt x="1062" y="164"/>
                  <a:pt x="1058" y="165"/>
                  <a:pt x="1054" y="165"/>
                </a:cubicBezTo>
                <a:cubicBezTo>
                  <a:pt x="1053" y="165"/>
                  <a:pt x="1052" y="165"/>
                  <a:pt x="1051" y="165"/>
                </a:cubicBezTo>
                <a:cubicBezTo>
                  <a:pt x="1049" y="165"/>
                  <a:pt x="1047" y="165"/>
                  <a:pt x="1044" y="165"/>
                </a:cubicBezTo>
                <a:cubicBezTo>
                  <a:pt x="1044" y="165"/>
                  <a:pt x="1044" y="165"/>
                  <a:pt x="1044" y="165"/>
                </a:cubicBezTo>
                <a:cubicBezTo>
                  <a:pt x="1043" y="165"/>
                  <a:pt x="1042" y="165"/>
                  <a:pt x="1042" y="165"/>
                </a:cubicBezTo>
                <a:cubicBezTo>
                  <a:pt x="1034" y="162"/>
                  <a:pt x="1025" y="161"/>
                  <a:pt x="1016" y="159"/>
                </a:cubicBezTo>
                <a:cubicBezTo>
                  <a:pt x="1014" y="161"/>
                  <a:pt x="1011" y="160"/>
                  <a:pt x="1010" y="158"/>
                </a:cubicBezTo>
                <a:cubicBezTo>
                  <a:pt x="1007" y="156"/>
                  <a:pt x="1004" y="154"/>
                  <a:pt x="1003" y="152"/>
                </a:cubicBezTo>
                <a:cubicBezTo>
                  <a:pt x="1003" y="148"/>
                  <a:pt x="1003" y="148"/>
                  <a:pt x="1003" y="148"/>
                </a:cubicBezTo>
                <a:cubicBezTo>
                  <a:pt x="1003" y="148"/>
                  <a:pt x="1003" y="148"/>
                  <a:pt x="1003" y="148"/>
                </a:cubicBezTo>
                <a:cubicBezTo>
                  <a:pt x="1005" y="146"/>
                  <a:pt x="1007" y="144"/>
                  <a:pt x="1008" y="142"/>
                </a:cubicBezTo>
                <a:cubicBezTo>
                  <a:pt x="1010" y="140"/>
                  <a:pt x="1011" y="138"/>
                  <a:pt x="1013" y="137"/>
                </a:cubicBezTo>
                <a:cubicBezTo>
                  <a:pt x="1014" y="135"/>
                  <a:pt x="1017" y="134"/>
                  <a:pt x="1019" y="133"/>
                </a:cubicBezTo>
                <a:cubicBezTo>
                  <a:pt x="1034" y="122"/>
                  <a:pt x="1034" y="122"/>
                  <a:pt x="1034" y="122"/>
                </a:cubicBezTo>
                <a:cubicBezTo>
                  <a:pt x="1037" y="113"/>
                  <a:pt x="1037" y="113"/>
                  <a:pt x="1037" y="113"/>
                </a:cubicBezTo>
                <a:cubicBezTo>
                  <a:pt x="1043" y="110"/>
                  <a:pt x="1049" y="106"/>
                  <a:pt x="1054" y="103"/>
                </a:cubicBezTo>
                <a:cubicBezTo>
                  <a:pt x="1059" y="99"/>
                  <a:pt x="1066" y="98"/>
                  <a:pt x="1072" y="95"/>
                </a:cubicBezTo>
                <a:cubicBezTo>
                  <a:pt x="1078" y="90"/>
                  <a:pt x="1085" y="87"/>
                  <a:pt x="1092" y="84"/>
                </a:cubicBezTo>
                <a:cubicBezTo>
                  <a:pt x="1094" y="82"/>
                  <a:pt x="1095" y="81"/>
                  <a:pt x="1097" y="82"/>
                </a:cubicBezTo>
                <a:cubicBezTo>
                  <a:pt x="1115" y="90"/>
                  <a:pt x="1115" y="90"/>
                  <a:pt x="1115" y="90"/>
                </a:cubicBezTo>
                <a:cubicBezTo>
                  <a:pt x="1116" y="90"/>
                  <a:pt x="1116" y="90"/>
                  <a:pt x="1116" y="89"/>
                </a:cubicBezTo>
                <a:cubicBezTo>
                  <a:pt x="1116" y="85"/>
                  <a:pt x="1118" y="81"/>
                  <a:pt x="1120" y="77"/>
                </a:cubicBezTo>
                <a:cubicBezTo>
                  <a:pt x="1120" y="77"/>
                  <a:pt x="1122" y="76"/>
                  <a:pt x="1123" y="75"/>
                </a:cubicBezTo>
                <a:cubicBezTo>
                  <a:pt x="1124" y="74"/>
                  <a:pt x="1126" y="73"/>
                  <a:pt x="1127" y="72"/>
                </a:cubicBezTo>
                <a:cubicBezTo>
                  <a:pt x="1126" y="58"/>
                  <a:pt x="1126" y="58"/>
                  <a:pt x="1126" y="58"/>
                </a:cubicBezTo>
                <a:cubicBezTo>
                  <a:pt x="1125" y="56"/>
                  <a:pt x="1126" y="54"/>
                  <a:pt x="1127" y="52"/>
                </a:cubicBezTo>
                <a:cubicBezTo>
                  <a:pt x="1116" y="50"/>
                  <a:pt x="1116" y="50"/>
                  <a:pt x="1116" y="50"/>
                </a:cubicBezTo>
                <a:cubicBezTo>
                  <a:pt x="1116" y="49"/>
                  <a:pt x="1115" y="49"/>
                  <a:pt x="1115" y="48"/>
                </a:cubicBezTo>
                <a:cubicBezTo>
                  <a:pt x="1115" y="42"/>
                  <a:pt x="1115" y="37"/>
                  <a:pt x="1116" y="32"/>
                </a:cubicBezTo>
                <a:cubicBezTo>
                  <a:pt x="1117" y="27"/>
                  <a:pt x="1117" y="27"/>
                  <a:pt x="1117" y="27"/>
                </a:cubicBezTo>
                <a:cubicBezTo>
                  <a:pt x="1120" y="25"/>
                  <a:pt x="1121" y="22"/>
                  <a:pt x="1123" y="20"/>
                </a:cubicBezTo>
                <a:cubicBezTo>
                  <a:pt x="1124" y="19"/>
                  <a:pt x="1124" y="18"/>
                  <a:pt x="1124" y="17"/>
                </a:cubicBezTo>
                <a:cubicBezTo>
                  <a:pt x="1120" y="9"/>
                  <a:pt x="1120" y="9"/>
                  <a:pt x="1120" y="9"/>
                </a:cubicBezTo>
                <a:cubicBezTo>
                  <a:pt x="1119" y="8"/>
                  <a:pt x="1121" y="8"/>
                  <a:pt x="1121" y="7"/>
                </a:cubicBezTo>
                <a:cubicBezTo>
                  <a:pt x="1118" y="7"/>
                  <a:pt x="1116" y="7"/>
                  <a:pt x="1114" y="6"/>
                </a:cubicBezTo>
                <a:cubicBezTo>
                  <a:pt x="1113" y="8"/>
                  <a:pt x="1114" y="10"/>
                  <a:pt x="1113" y="10"/>
                </a:cubicBezTo>
                <a:cubicBezTo>
                  <a:pt x="1091" y="10"/>
                  <a:pt x="1091" y="10"/>
                  <a:pt x="1091" y="10"/>
                </a:cubicBezTo>
                <a:cubicBezTo>
                  <a:pt x="1084" y="0"/>
                  <a:pt x="1084" y="0"/>
                  <a:pt x="1084" y="0"/>
                </a:cubicBezTo>
                <a:cubicBezTo>
                  <a:pt x="1076" y="2"/>
                  <a:pt x="1072" y="7"/>
                  <a:pt x="1066" y="11"/>
                </a:cubicBezTo>
                <a:cubicBezTo>
                  <a:pt x="1059" y="15"/>
                  <a:pt x="1053" y="21"/>
                  <a:pt x="1046" y="25"/>
                </a:cubicBezTo>
                <a:cubicBezTo>
                  <a:pt x="1042" y="26"/>
                  <a:pt x="1038" y="27"/>
                  <a:pt x="1034" y="28"/>
                </a:cubicBezTo>
                <a:cubicBezTo>
                  <a:pt x="1032" y="29"/>
                  <a:pt x="1030" y="29"/>
                  <a:pt x="1028" y="29"/>
                </a:cubicBezTo>
                <a:cubicBezTo>
                  <a:pt x="1028" y="29"/>
                  <a:pt x="1028" y="30"/>
                  <a:pt x="1028" y="30"/>
                </a:cubicBezTo>
                <a:cubicBezTo>
                  <a:pt x="1024" y="35"/>
                  <a:pt x="1024" y="35"/>
                  <a:pt x="1024" y="35"/>
                </a:cubicBezTo>
                <a:cubicBezTo>
                  <a:pt x="1024" y="39"/>
                  <a:pt x="1024" y="44"/>
                  <a:pt x="1024" y="48"/>
                </a:cubicBezTo>
                <a:cubicBezTo>
                  <a:pt x="1021" y="50"/>
                  <a:pt x="1018" y="51"/>
                  <a:pt x="1017" y="54"/>
                </a:cubicBezTo>
                <a:cubicBezTo>
                  <a:pt x="1015" y="56"/>
                  <a:pt x="1013" y="58"/>
                  <a:pt x="1011" y="60"/>
                </a:cubicBezTo>
                <a:cubicBezTo>
                  <a:pt x="1010" y="61"/>
                  <a:pt x="1011" y="62"/>
                  <a:pt x="1010" y="63"/>
                </a:cubicBezTo>
                <a:cubicBezTo>
                  <a:pt x="1010" y="64"/>
                  <a:pt x="1009" y="65"/>
                  <a:pt x="1007" y="66"/>
                </a:cubicBezTo>
                <a:cubicBezTo>
                  <a:pt x="1007" y="66"/>
                  <a:pt x="1006" y="65"/>
                  <a:pt x="1006" y="66"/>
                </a:cubicBezTo>
                <a:cubicBezTo>
                  <a:pt x="1006" y="66"/>
                  <a:pt x="1007" y="67"/>
                  <a:pt x="1006" y="67"/>
                </a:cubicBezTo>
                <a:cubicBezTo>
                  <a:pt x="1004" y="68"/>
                  <a:pt x="1003" y="70"/>
                  <a:pt x="1001" y="70"/>
                </a:cubicBezTo>
                <a:cubicBezTo>
                  <a:pt x="997" y="70"/>
                  <a:pt x="997" y="70"/>
                  <a:pt x="997" y="70"/>
                </a:cubicBezTo>
                <a:cubicBezTo>
                  <a:pt x="996" y="73"/>
                  <a:pt x="995" y="77"/>
                  <a:pt x="995" y="81"/>
                </a:cubicBezTo>
                <a:cubicBezTo>
                  <a:pt x="997" y="99"/>
                  <a:pt x="997" y="99"/>
                  <a:pt x="997" y="99"/>
                </a:cubicBezTo>
                <a:cubicBezTo>
                  <a:pt x="995" y="105"/>
                  <a:pt x="995" y="111"/>
                  <a:pt x="994" y="117"/>
                </a:cubicBezTo>
                <a:cubicBezTo>
                  <a:pt x="988" y="118"/>
                  <a:pt x="982" y="119"/>
                  <a:pt x="977" y="120"/>
                </a:cubicBezTo>
                <a:cubicBezTo>
                  <a:pt x="962" y="118"/>
                  <a:pt x="962" y="118"/>
                  <a:pt x="962" y="118"/>
                </a:cubicBezTo>
                <a:cubicBezTo>
                  <a:pt x="962" y="118"/>
                  <a:pt x="961" y="118"/>
                  <a:pt x="961" y="118"/>
                </a:cubicBezTo>
                <a:cubicBezTo>
                  <a:pt x="958" y="123"/>
                  <a:pt x="950" y="134"/>
                  <a:pt x="950" y="134"/>
                </a:cubicBezTo>
                <a:cubicBezTo>
                  <a:pt x="943" y="126"/>
                  <a:pt x="943" y="126"/>
                  <a:pt x="943" y="126"/>
                </a:cubicBezTo>
                <a:cubicBezTo>
                  <a:pt x="941" y="126"/>
                  <a:pt x="937" y="126"/>
                  <a:pt x="935" y="125"/>
                </a:cubicBezTo>
                <a:cubicBezTo>
                  <a:pt x="930" y="126"/>
                  <a:pt x="925" y="124"/>
                  <a:pt x="924" y="120"/>
                </a:cubicBezTo>
                <a:cubicBezTo>
                  <a:pt x="924" y="119"/>
                  <a:pt x="924" y="118"/>
                  <a:pt x="924" y="117"/>
                </a:cubicBezTo>
                <a:cubicBezTo>
                  <a:pt x="924" y="117"/>
                  <a:pt x="923" y="115"/>
                  <a:pt x="923" y="115"/>
                </a:cubicBezTo>
                <a:cubicBezTo>
                  <a:pt x="919" y="111"/>
                  <a:pt x="919" y="111"/>
                  <a:pt x="919" y="111"/>
                </a:cubicBezTo>
                <a:cubicBezTo>
                  <a:pt x="920" y="109"/>
                  <a:pt x="921" y="108"/>
                  <a:pt x="921" y="105"/>
                </a:cubicBezTo>
                <a:cubicBezTo>
                  <a:pt x="918" y="103"/>
                  <a:pt x="914" y="101"/>
                  <a:pt x="910" y="98"/>
                </a:cubicBezTo>
                <a:cubicBezTo>
                  <a:pt x="906" y="100"/>
                  <a:pt x="903" y="104"/>
                  <a:pt x="898" y="105"/>
                </a:cubicBezTo>
                <a:cubicBezTo>
                  <a:pt x="897" y="106"/>
                  <a:pt x="897" y="108"/>
                  <a:pt x="897" y="108"/>
                </a:cubicBezTo>
                <a:cubicBezTo>
                  <a:pt x="892" y="110"/>
                  <a:pt x="888" y="112"/>
                  <a:pt x="884" y="113"/>
                </a:cubicBezTo>
                <a:cubicBezTo>
                  <a:pt x="877" y="120"/>
                  <a:pt x="877" y="120"/>
                  <a:pt x="877" y="120"/>
                </a:cubicBezTo>
                <a:cubicBezTo>
                  <a:pt x="870" y="117"/>
                  <a:pt x="870" y="117"/>
                  <a:pt x="870" y="117"/>
                </a:cubicBezTo>
                <a:cubicBezTo>
                  <a:pt x="864" y="118"/>
                  <a:pt x="858" y="119"/>
                  <a:pt x="852" y="120"/>
                </a:cubicBezTo>
                <a:cubicBezTo>
                  <a:pt x="847" y="120"/>
                  <a:pt x="843" y="119"/>
                  <a:pt x="839" y="119"/>
                </a:cubicBezTo>
                <a:cubicBezTo>
                  <a:pt x="834" y="117"/>
                  <a:pt x="829" y="115"/>
                  <a:pt x="825" y="113"/>
                </a:cubicBezTo>
                <a:cubicBezTo>
                  <a:pt x="824" y="113"/>
                  <a:pt x="824" y="113"/>
                  <a:pt x="824" y="114"/>
                </a:cubicBezTo>
                <a:cubicBezTo>
                  <a:pt x="821" y="122"/>
                  <a:pt x="821" y="122"/>
                  <a:pt x="821" y="122"/>
                </a:cubicBezTo>
                <a:cubicBezTo>
                  <a:pt x="819" y="123"/>
                  <a:pt x="817" y="124"/>
                  <a:pt x="815" y="125"/>
                </a:cubicBezTo>
                <a:cubicBezTo>
                  <a:pt x="811" y="125"/>
                  <a:pt x="811" y="125"/>
                  <a:pt x="811" y="125"/>
                </a:cubicBezTo>
                <a:cubicBezTo>
                  <a:pt x="806" y="122"/>
                  <a:pt x="802" y="119"/>
                  <a:pt x="799" y="115"/>
                </a:cubicBezTo>
                <a:cubicBezTo>
                  <a:pt x="792" y="107"/>
                  <a:pt x="792" y="107"/>
                  <a:pt x="792" y="107"/>
                </a:cubicBezTo>
                <a:cubicBezTo>
                  <a:pt x="789" y="103"/>
                  <a:pt x="787" y="98"/>
                  <a:pt x="784" y="93"/>
                </a:cubicBezTo>
                <a:cubicBezTo>
                  <a:pt x="777" y="98"/>
                  <a:pt x="769" y="102"/>
                  <a:pt x="760" y="104"/>
                </a:cubicBezTo>
                <a:cubicBezTo>
                  <a:pt x="759" y="104"/>
                  <a:pt x="759" y="104"/>
                  <a:pt x="758" y="105"/>
                </a:cubicBezTo>
                <a:cubicBezTo>
                  <a:pt x="756" y="105"/>
                  <a:pt x="755" y="103"/>
                  <a:pt x="754" y="103"/>
                </a:cubicBezTo>
                <a:cubicBezTo>
                  <a:pt x="754" y="103"/>
                  <a:pt x="754" y="103"/>
                  <a:pt x="754" y="104"/>
                </a:cubicBezTo>
                <a:cubicBezTo>
                  <a:pt x="756" y="114"/>
                  <a:pt x="756" y="125"/>
                  <a:pt x="757" y="136"/>
                </a:cubicBezTo>
                <a:cubicBezTo>
                  <a:pt x="758" y="138"/>
                  <a:pt x="758" y="140"/>
                  <a:pt x="759" y="142"/>
                </a:cubicBezTo>
                <a:cubicBezTo>
                  <a:pt x="760" y="143"/>
                  <a:pt x="760" y="144"/>
                  <a:pt x="760" y="145"/>
                </a:cubicBezTo>
                <a:cubicBezTo>
                  <a:pt x="761" y="149"/>
                  <a:pt x="761" y="153"/>
                  <a:pt x="762" y="157"/>
                </a:cubicBezTo>
                <a:cubicBezTo>
                  <a:pt x="762" y="158"/>
                  <a:pt x="762" y="159"/>
                  <a:pt x="762" y="160"/>
                </a:cubicBezTo>
                <a:cubicBezTo>
                  <a:pt x="762" y="162"/>
                  <a:pt x="762" y="164"/>
                  <a:pt x="763" y="166"/>
                </a:cubicBezTo>
                <a:cubicBezTo>
                  <a:pt x="763" y="169"/>
                  <a:pt x="764" y="172"/>
                  <a:pt x="764" y="176"/>
                </a:cubicBezTo>
                <a:cubicBezTo>
                  <a:pt x="766" y="182"/>
                  <a:pt x="767" y="188"/>
                  <a:pt x="769" y="194"/>
                </a:cubicBezTo>
                <a:cubicBezTo>
                  <a:pt x="769" y="195"/>
                  <a:pt x="769" y="196"/>
                  <a:pt x="769" y="197"/>
                </a:cubicBezTo>
                <a:cubicBezTo>
                  <a:pt x="769" y="198"/>
                  <a:pt x="770" y="199"/>
                  <a:pt x="770" y="200"/>
                </a:cubicBezTo>
                <a:cubicBezTo>
                  <a:pt x="770" y="200"/>
                  <a:pt x="770" y="200"/>
                  <a:pt x="770" y="201"/>
                </a:cubicBezTo>
                <a:cubicBezTo>
                  <a:pt x="766" y="202"/>
                  <a:pt x="762" y="202"/>
                  <a:pt x="757" y="201"/>
                </a:cubicBezTo>
                <a:cubicBezTo>
                  <a:pt x="733" y="208"/>
                  <a:pt x="733" y="208"/>
                  <a:pt x="733" y="208"/>
                </a:cubicBezTo>
                <a:cubicBezTo>
                  <a:pt x="721" y="209"/>
                  <a:pt x="711" y="206"/>
                  <a:pt x="701" y="204"/>
                </a:cubicBezTo>
                <a:cubicBezTo>
                  <a:pt x="695" y="204"/>
                  <a:pt x="688" y="204"/>
                  <a:pt x="681" y="204"/>
                </a:cubicBezTo>
                <a:cubicBezTo>
                  <a:pt x="677" y="203"/>
                  <a:pt x="674" y="203"/>
                  <a:pt x="670" y="203"/>
                </a:cubicBezTo>
                <a:cubicBezTo>
                  <a:pt x="670" y="202"/>
                  <a:pt x="670" y="202"/>
                  <a:pt x="670" y="203"/>
                </a:cubicBezTo>
                <a:cubicBezTo>
                  <a:pt x="656" y="200"/>
                  <a:pt x="656" y="200"/>
                  <a:pt x="656" y="200"/>
                </a:cubicBezTo>
                <a:cubicBezTo>
                  <a:pt x="649" y="201"/>
                  <a:pt x="641" y="200"/>
                  <a:pt x="634" y="199"/>
                </a:cubicBezTo>
                <a:cubicBezTo>
                  <a:pt x="632" y="199"/>
                  <a:pt x="632" y="203"/>
                  <a:pt x="630" y="204"/>
                </a:cubicBezTo>
                <a:cubicBezTo>
                  <a:pt x="627" y="205"/>
                  <a:pt x="623" y="205"/>
                  <a:pt x="618" y="205"/>
                </a:cubicBezTo>
                <a:cubicBezTo>
                  <a:pt x="618" y="206"/>
                  <a:pt x="619" y="208"/>
                  <a:pt x="617" y="208"/>
                </a:cubicBezTo>
                <a:cubicBezTo>
                  <a:pt x="614" y="209"/>
                  <a:pt x="609" y="211"/>
                  <a:pt x="608" y="209"/>
                </a:cubicBezTo>
                <a:cubicBezTo>
                  <a:pt x="605" y="206"/>
                  <a:pt x="605" y="202"/>
                  <a:pt x="604" y="198"/>
                </a:cubicBezTo>
                <a:cubicBezTo>
                  <a:pt x="576" y="202"/>
                  <a:pt x="576" y="202"/>
                  <a:pt x="576" y="202"/>
                </a:cubicBezTo>
                <a:cubicBezTo>
                  <a:pt x="572" y="201"/>
                  <a:pt x="568" y="199"/>
                  <a:pt x="563" y="198"/>
                </a:cubicBezTo>
                <a:cubicBezTo>
                  <a:pt x="562" y="200"/>
                  <a:pt x="561" y="202"/>
                  <a:pt x="562" y="203"/>
                </a:cubicBezTo>
                <a:cubicBezTo>
                  <a:pt x="562" y="204"/>
                  <a:pt x="563" y="206"/>
                  <a:pt x="563" y="207"/>
                </a:cubicBezTo>
                <a:cubicBezTo>
                  <a:pt x="564" y="207"/>
                  <a:pt x="564" y="208"/>
                  <a:pt x="565" y="208"/>
                </a:cubicBezTo>
                <a:cubicBezTo>
                  <a:pt x="564" y="208"/>
                  <a:pt x="564" y="208"/>
                  <a:pt x="564" y="208"/>
                </a:cubicBezTo>
                <a:cubicBezTo>
                  <a:pt x="564" y="209"/>
                  <a:pt x="565" y="211"/>
                  <a:pt x="565" y="213"/>
                </a:cubicBezTo>
                <a:cubicBezTo>
                  <a:pt x="565" y="215"/>
                  <a:pt x="560" y="212"/>
                  <a:pt x="558" y="211"/>
                </a:cubicBezTo>
                <a:cubicBezTo>
                  <a:pt x="555" y="210"/>
                  <a:pt x="553" y="206"/>
                  <a:pt x="549" y="206"/>
                </a:cubicBezTo>
                <a:cubicBezTo>
                  <a:pt x="547" y="211"/>
                  <a:pt x="546" y="217"/>
                  <a:pt x="544" y="222"/>
                </a:cubicBezTo>
                <a:cubicBezTo>
                  <a:pt x="544" y="223"/>
                  <a:pt x="543" y="223"/>
                  <a:pt x="543" y="224"/>
                </a:cubicBezTo>
                <a:cubicBezTo>
                  <a:pt x="534" y="223"/>
                  <a:pt x="526" y="223"/>
                  <a:pt x="517" y="223"/>
                </a:cubicBezTo>
                <a:cubicBezTo>
                  <a:pt x="519" y="228"/>
                  <a:pt x="519" y="228"/>
                  <a:pt x="519" y="228"/>
                </a:cubicBezTo>
                <a:cubicBezTo>
                  <a:pt x="519" y="229"/>
                  <a:pt x="520" y="229"/>
                  <a:pt x="520" y="229"/>
                </a:cubicBezTo>
                <a:cubicBezTo>
                  <a:pt x="521" y="231"/>
                  <a:pt x="521" y="232"/>
                  <a:pt x="521" y="234"/>
                </a:cubicBezTo>
                <a:cubicBezTo>
                  <a:pt x="521" y="234"/>
                  <a:pt x="521" y="234"/>
                  <a:pt x="521" y="234"/>
                </a:cubicBezTo>
                <a:cubicBezTo>
                  <a:pt x="521" y="234"/>
                  <a:pt x="521" y="234"/>
                  <a:pt x="521" y="234"/>
                </a:cubicBezTo>
                <a:cubicBezTo>
                  <a:pt x="521" y="236"/>
                  <a:pt x="521" y="237"/>
                  <a:pt x="522" y="239"/>
                </a:cubicBezTo>
                <a:cubicBezTo>
                  <a:pt x="519" y="239"/>
                  <a:pt x="519" y="239"/>
                  <a:pt x="519" y="239"/>
                </a:cubicBezTo>
                <a:cubicBezTo>
                  <a:pt x="515" y="248"/>
                  <a:pt x="515" y="260"/>
                  <a:pt x="513" y="270"/>
                </a:cubicBezTo>
                <a:cubicBezTo>
                  <a:pt x="512" y="276"/>
                  <a:pt x="512" y="283"/>
                  <a:pt x="511" y="289"/>
                </a:cubicBezTo>
                <a:cubicBezTo>
                  <a:pt x="512" y="289"/>
                  <a:pt x="512" y="290"/>
                  <a:pt x="512" y="290"/>
                </a:cubicBezTo>
                <a:cubicBezTo>
                  <a:pt x="512" y="290"/>
                  <a:pt x="512" y="290"/>
                  <a:pt x="511" y="290"/>
                </a:cubicBezTo>
                <a:cubicBezTo>
                  <a:pt x="511" y="305"/>
                  <a:pt x="510" y="321"/>
                  <a:pt x="510" y="337"/>
                </a:cubicBezTo>
                <a:cubicBezTo>
                  <a:pt x="510" y="340"/>
                  <a:pt x="510" y="342"/>
                  <a:pt x="511" y="345"/>
                </a:cubicBezTo>
                <a:cubicBezTo>
                  <a:pt x="511" y="353"/>
                  <a:pt x="512" y="359"/>
                  <a:pt x="514" y="365"/>
                </a:cubicBezTo>
                <a:cubicBezTo>
                  <a:pt x="514" y="365"/>
                  <a:pt x="514" y="365"/>
                  <a:pt x="514" y="365"/>
                </a:cubicBezTo>
                <a:cubicBezTo>
                  <a:pt x="518" y="368"/>
                  <a:pt x="522" y="369"/>
                  <a:pt x="525" y="372"/>
                </a:cubicBezTo>
                <a:cubicBezTo>
                  <a:pt x="525" y="395"/>
                  <a:pt x="525" y="395"/>
                  <a:pt x="525" y="395"/>
                </a:cubicBezTo>
                <a:cubicBezTo>
                  <a:pt x="530" y="395"/>
                  <a:pt x="530" y="395"/>
                  <a:pt x="530" y="395"/>
                </a:cubicBezTo>
                <a:cubicBezTo>
                  <a:pt x="530" y="398"/>
                  <a:pt x="530" y="398"/>
                  <a:pt x="530" y="398"/>
                </a:cubicBezTo>
                <a:cubicBezTo>
                  <a:pt x="518" y="405"/>
                  <a:pt x="518" y="405"/>
                  <a:pt x="518" y="405"/>
                </a:cubicBezTo>
                <a:cubicBezTo>
                  <a:pt x="514" y="404"/>
                  <a:pt x="510" y="403"/>
                  <a:pt x="506" y="402"/>
                </a:cubicBezTo>
                <a:cubicBezTo>
                  <a:pt x="496" y="410"/>
                  <a:pt x="496" y="410"/>
                  <a:pt x="496" y="410"/>
                </a:cubicBezTo>
                <a:cubicBezTo>
                  <a:pt x="493" y="412"/>
                  <a:pt x="489" y="412"/>
                  <a:pt x="486" y="411"/>
                </a:cubicBezTo>
                <a:cubicBezTo>
                  <a:pt x="482" y="409"/>
                  <a:pt x="478" y="408"/>
                  <a:pt x="473" y="410"/>
                </a:cubicBezTo>
                <a:cubicBezTo>
                  <a:pt x="472" y="411"/>
                  <a:pt x="472" y="411"/>
                  <a:pt x="472" y="412"/>
                </a:cubicBezTo>
                <a:cubicBezTo>
                  <a:pt x="473" y="414"/>
                  <a:pt x="474" y="415"/>
                  <a:pt x="474" y="416"/>
                </a:cubicBezTo>
                <a:cubicBezTo>
                  <a:pt x="475" y="417"/>
                  <a:pt x="475" y="418"/>
                  <a:pt x="476" y="419"/>
                </a:cubicBezTo>
                <a:cubicBezTo>
                  <a:pt x="477" y="422"/>
                  <a:pt x="480" y="425"/>
                  <a:pt x="483" y="428"/>
                </a:cubicBezTo>
                <a:cubicBezTo>
                  <a:pt x="479" y="428"/>
                  <a:pt x="475" y="427"/>
                  <a:pt x="471" y="427"/>
                </a:cubicBezTo>
                <a:cubicBezTo>
                  <a:pt x="469" y="428"/>
                  <a:pt x="468" y="433"/>
                  <a:pt x="467" y="436"/>
                </a:cubicBezTo>
                <a:cubicBezTo>
                  <a:pt x="468" y="436"/>
                  <a:pt x="470" y="436"/>
                  <a:pt x="471" y="436"/>
                </a:cubicBezTo>
                <a:cubicBezTo>
                  <a:pt x="490" y="434"/>
                  <a:pt x="490" y="434"/>
                  <a:pt x="490" y="434"/>
                </a:cubicBezTo>
                <a:cubicBezTo>
                  <a:pt x="491" y="433"/>
                  <a:pt x="495" y="434"/>
                  <a:pt x="493" y="436"/>
                </a:cubicBezTo>
                <a:cubicBezTo>
                  <a:pt x="492" y="437"/>
                  <a:pt x="485" y="438"/>
                  <a:pt x="484" y="439"/>
                </a:cubicBezTo>
                <a:cubicBezTo>
                  <a:pt x="480" y="450"/>
                  <a:pt x="475" y="462"/>
                  <a:pt x="476" y="477"/>
                </a:cubicBezTo>
                <a:cubicBezTo>
                  <a:pt x="476" y="488"/>
                  <a:pt x="478" y="497"/>
                  <a:pt x="478" y="508"/>
                </a:cubicBezTo>
                <a:cubicBezTo>
                  <a:pt x="473" y="519"/>
                  <a:pt x="473" y="519"/>
                  <a:pt x="473" y="519"/>
                </a:cubicBezTo>
                <a:cubicBezTo>
                  <a:pt x="473" y="519"/>
                  <a:pt x="473" y="520"/>
                  <a:pt x="473" y="520"/>
                </a:cubicBezTo>
                <a:cubicBezTo>
                  <a:pt x="475" y="519"/>
                  <a:pt x="477" y="518"/>
                  <a:pt x="479" y="519"/>
                </a:cubicBezTo>
                <a:cubicBezTo>
                  <a:pt x="479" y="530"/>
                  <a:pt x="479" y="530"/>
                  <a:pt x="479" y="530"/>
                </a:cubicBezTo>
                <a:cubicBezTo>
                  <a:pt x="479" y="534"/>
                  <a:pt x="473" y="532"/>
                  <a:pt x="473" y="535"/>
                </a:cubicBezTo>
                <a:cubicBezTo>
                  <a:pt x="473" y="537"/>
                  <a:pt x="472" y="539"/>
                  <a:pt x="471" y="541"/>
                </a:cubicBezTo>
                <a:cubicBezTo>
                  <a:pt x="470" y="543"/>
                  <a:pt x="468" y="545"/>
                  <a:pt x="467" y="545"/>
                </a:cubicBezTo>
                <a:cubicBezTo>
                  <a:pt x="461" y="545"/>
                  <a:pt x="456" y="543"/>
                  <a:pt x="451" y="541"/>
                </a:cubicBezTo>
                <a:cubicBezTo>
                  <a:pt x="450" y="543"/>
                  <a:pt x="448" y="545"/>
                  <a:pt x="448" y="547"/>
                </a:cubicBezTo>
                <a:cubicBezTo>
                  <a:pt x="447" y="561"/>
                  <a:pt x="447" y="561"/>
                  <a:pt x="447" y="561"/>
                </a:cubicBezTo>
                <a:cubicBezTo>
                  <a:pt x="447" y="562"/>
                  <a:pt x="448" y="562"/>
                  <a:pt x="448" y="563"/>
                </a:cubicBezTo>
                <a:cubicBezTo>
                  <a:pt x="449" y="564"/>
                  <a:pt x="449" y="564"/>
                  <a:pt x="449" y="564"/>
                </a:cubicBezTo>
                <a:cubicBezTo>
                  <a:pt x="448" y="566"/>
                  <a:pt x="449" y="568"/>
                  <a:pt x="448" y="570"/>
                </a:cubicBezTo>
                <a:cubicBezTo>
                  <a:pt x="446" y="574"/>
                  <a:pt x="444" y="578"/>
                  <a:pt x="441" y="582"/>
                </a:cubicBezTo>
                <a:cubicBezTo>
                  <a:pt x="435" y="586"/>
                  <a:pt x="431" y="594"/>
                  <a:pt x="431" y="604"/>
                </a:cubicBezTo>
                <a:cubicBezTo>
                  <a:pt x="428" y="609"/>
                  <a:pt x="425" y="614"/>
                  <a:pt x="421" y="618"/>
                </a:cubicBezTo>
                <a:cubicBezTo>
                  <a:pt x="420" y="631"/>
                  <a:pt x="417" y="642"/>
                  <a:pt x="414" y="654"/>
                </a:cubicBezTo>
                <a:cubicBezTo>
                  <a:pt x="416" y="655"/>
                  <a:pt x="417" y="653"/>
                  <a:pt x="417" y="652"/>
                </a:cubicBezTo>
                <a:cubicBezTo>
                  <a:pt x="423" y="652"/>
                  <a:pt x="423" y="652"/>
                  <a:pt x="423" y="652"/>
                </a:cubicBezTo>
                <a:cubicBezTo>
                  <a:pt x="423" y="652"/>
                  <a:pt x="424" y="655"/>
                  <a:pt x="423" y="656"/>
                </a:cubicBezTo>
                <a:cubicBezTo>
                  <a:pt x="411" y="666"/>
                  <a:pt x="411" y="666"/>
                  <a:pt x="411" y="666"/>
                </a:cubicBezTo>
                <a:cubicBezTo>
                  <a:pt x="408" y="671"/>
                  <a:pt x="406" y="677"/>
                  <a:pt x="404" y="682"/>
                </a:cubicBezTo>
                <a:cubicBezTo>
                  <a:pt x="405" y="683"/>
                  <a:pt x="407" y="683"/>
                  <a:pt x="407" y="684"/>
                </a:cubicBezTo>
                <a:cubicBezTo>
                  <a:pt x="408" y="686"/>
                  <a:pt x="410" y="689"/>
                  <a:pt x="411" y="691"/>
                </a:cubicBezTo>
                <a:cubicBezTo>
                  <a:pt x="411" y="693"/>
                  <a:pt x="412" y="695"/>
                  <a:pt x="412" y="696"/>
                </a:cubicBezTo>
                <a:cubicBezTo>
                  <a:pt x="408" y="695"/>
                  <a:pt x="404" y="695"/>
                  <a:pt x="400" y="695"/>
                </a:cubicBezTo>
                <a:cubicBezTo>
                  <a:pt x="399" y="695"/>
                  <a:pt x="397" y="692"/>
                  <a:pt x="396" y="691"/>
                </a:cubicBezTo>
                <a:cubicBezTo>
                  <a:pt x="383" y="699"/>
                  <a:pt x="367" y="705"/>
                  <a:pt x="352" y="711"/>
                </a:cubicBezTo>
                <a:cubicBezTo>
                  <a:pt x="345" y="712"/>
                  <a:pt x="338" y="715"/>
                  <a:pt x="337" y="721"/>
                </a:cubicBezTo>
                <a:cubicBezTo>
                  <a:pt x="335" y="721"/>
                  <a:pt x="333" y="720"/>
                  <a:pt x="332" y="720"/>
                </a:cubicBezTo>
                <a:cubicBezTo>
                  <a:pt x="330" y="720"/>
                  <a:pt x="330" y="722"/>
                  <a:pt x="329" y="723"/>
                </a:cubicBezTo>
                <a:cubicBezTo>
                  <a:pt x="313" y="739"/>
                  <a:pt x="295" y="751"/>
                  <a:pt x="274" y="760"/>
                </a:cubicBezTo>
                <a:cubicBezTo>
                  <a:pt x="270" y="760"/>
                  <a:pt x="265" y="762"/>
                  <a:pt x="263" y="758"/>
                </a:cubicBezTo>
                <a:cubicBezTo>
                  <a:pt x="258" y="749"/>
                  <a:pt x="254" y="738"/>
                  <a:pt x="247" y="731"/>
                </a:cubicBezTo>
                <a:cubicBezTo>
                  <a:pt x="245" y="737"/>
                  <a:pt x="247" y="742"/>
                  <a:pt x="248" y="747"/>
                </a:cubicBezTo>
                <a:cubicBezTo>
                  <a:pt x="245" y="747"/>
                  <a:pt x="242" y="747"/>
                  <a:pt x="240" y="748"/>
                </a:cubicBezTo>
                <a:cubicBezTo>
                  <a:pt x="235" y="751"/>
                  <a:pt x="229" y="754"/>
                  <a:pt x="223" y="757"/>
                </a:cubicBezTo>
                <a:cubicBezTo>
                  <a:pt x="219" y="758"/>
                  <a:pt x="215" y="761"/>
                  <a:pt x="210" y="760"/>
                </a:cubicBezTo>
                <a:cubicBezTo>
                  <a:pt x="202" y="759"/>
                  <a:pt x="198" y="753"/>
                  <a:pt x="193" y="749"/>
                </a:cubicBezTo>
                <a:cubicBezTo>
                  <a:pt x="192" y="748"/>
                  <a:pt x="191" y="747"/>
                  <a:pt x="189" y="748"/>
                </a:cubicBezTo>
                <a:cubicBezTo>
                  <a:pt x="184" y="751"/>
                  <a:pt x="179" y="756"/>
                  <a:pt x="175" y="761"/>
                </a:cubicBezTo>
                <a:cubicBezTo>
                  <a:pt x="165" y="761"/>
                  <a:pt x="154" y="763"/>
                  <a:pt x="145" y="760"/>
                </a:cubicBezTo>
                <a:cubicBezTo>
                  <a:pt x="141" y="759"/>
                  <a:pt x="136" y="759"/>
                  <a:pt x="130" y="761"/>
                </a:cubicBezTo>
                <a:cubicBezTo>
                  <a:pt x="129" y="761"/>
                  <a:pt x="128" y="765"/>
                  <a:pt x="125" y="766"/>
                </a:cubicBezTo>
                <a:cubicBezTo>
                  <a:pt x="123" y="766"/>
                  <a:pt x="120" y="764"/>
                  <a:pt x="117" y="764"/>
                </a:cubicBezTo>
                <a:cubicBezTo>
                  <a:pt x="116" y="764"/>
                  <a:pt x="110" y="765"/>
                  <a:pt x="108" y="764"/>
                </a:cubicBezTo>
                <a:cubicBezTo>
                  <a:pt x="86" y="756"/>
                  <a:pt x="63" y="767"/>
                  <a:pt x="52" y="781"/>
                </a:cubicBezTo>
                <a:cubicBezTo>
                  <a:pt x="36" y="807"/>
                  <a:pt x="36" y="807"/>
                  <a:pt x="36" y="807"/>
                </a:cubicBezTo>
                <a:cubicBezTo>
                  <a:pt x="36" y="808"/>
                  <a:pt x="37" y="808"/>
                  <a:pt x="37" y="808"/>
                </a:cubicBezTo>
                <a:cubicBezTo>
                  <a:pt x="45" y="810"/>
                  <a:pt x="51" y="814"/>
                  <a:pt x="56" y="819"/>
                </a:cubicBezTo>
                <a:cubicBezTo>
                  <a:pt x="59" y="822"/>
                  <a:pt x="61" y="827"/>
                  <a:pt x="62" y="832"/>
                </a:cubicBezTo>
                <a:cubicBezTo>
                  <a:pt x="63" y="837"/>
                  <a:pt x="63" y="840"/>
                  <a:pt x="64" y="845"/>
                </a:cubicBezTo>
                <a:cubicBezTo>
                  <a:pt x="65" y="851"/>
                  <a:pt x="65" y="857"/>
                  <a:pt x="64" y="865"/>
                </a:cubicBezTo>
                <a:cubicBezTo>
                  <a:pt x="62" y="866"/>
                  <a:pt x="58" y="865"/>
                  <a:pt x="54" y="866"/>
                </a:cubicBezTo>
                <a:cubicBezTo>
                  <a:pt x="55" y="868"/>
                  <a:pt x="57" y="870"/>
                  <a:pt x="59" y="873"/>
                </a:cubicBezTo>
                <a:cubicBezTo>
                  <a:pt x="52" y="879"/>
                  <a:pt x="44" y="885"/>
                  <a:pt x="36" y="891"/>
                </a:cubicBezTo>
                <a:cubicBezTo>
                  <a:pt x="30" y="897"/>
                  <a:pt x="30" y="897"/>
                  <a:pt x="30" y="897"/>
                </a:cubicBezTo>
                <a:cubicBezTo>
                  <a:pt x="22" y="912"/>
                  <a:pt x="22" y="912"/>
                  <a:pt x="22" y="912"/>
                </a:cubicBezTo>
                <a:cubicBezTo>
                  <a:pt x="21" y="915"/>
                  <a:pt x="17" y="916"/>
                  <a:pt x="15" y="918"/>
                </a:cubicBezTo>
                <a:cubicBezTo>
                  <a:pt x="12" y="921"/>
                  <a:pt x="10" y="925"/>
                  <a:pt x="7" y="929"/>
                </a:cubicBezTo>
                <a:cubicBezTo>
                  <a:pt x="6" y="932"/>
                  <a:pt x="4" y="935"/>
                  <a:pt x="3" y="939"/>
                </a:cubicBezTo>
                <a:cubicBezTo>
                  <a:pt x="4" y="940"/>
                  <a:pt x="6" y="941"/>
                  <a:pt x="9" y="942"/>
                </a:cubicBezTo>
                <a:cubicBezTo>
                  <a:pt x="11" y="944"/>
                  <a:pt x="15" y="946"/>
                  <a:pt x="18" y="947"/>
                </a:cubicBezTo>
                <a:cubicBezTo>
                  <a:pt x="14" y="951"/>
                  <a:pt x="10" y="954"/>
                  <a:pt x="3" y="954"/>
                </a:cubicBezTo>
                <a:cubicBezTo>
                  <a:pt x="3" y="954"/>
                  <a:pt x="2" y="954"/>
                  <a:pt x="2" y="954"/>
                </a:cubicBezTo>
                <a:cubicBezTo>
                  <a:pt x="2" y="955"/>
                  <a:pt x="1" y="959"/>
                  <a:pt x="2" y="960"/>
                </a:cubicBezTo>
                <a:cubicBezTo>
                  <a:pt x="5" y="970"/>
                  <a:pt x="9" y="979"/>
                  <a:pt x="13" y="988"/>
                </a:cubicBezTo>
                <a:cubicBezTo>
                  <a:pt x="14" y="990"/>
                  <a:pt x="15" y="992"/>
                  <a:pt x="16" y="994"/>
                </a:cubicBezTo>
                <a:cubicBezTo>
                  <a:pt x="13" y="1001"/>
                  <a:pt x="11" y="1008"/>
                  <a:pt x="10" y="1016"/>
                </a:cubicBezTo>
                <a:cubicBezTo>
                  <a:pt x="10" y="1018"/>
                  <a:pt x="10" y="1020"/>
                  <a:pt x="10" y="1021"/>
                </a:cubicBezTo>
                <a:cubicBezTo>
                  <a:pt x="10" y="1025"/>
                  <a:pt x="12" y="1028"/>
                  <a:pt x="12" y="1031"/>
                </a:cubicBezTo>
                <a:cubicBezTo>
                  <a:pt x="27" y="1051"/>
                  <a:pt x="27" y="1051"/>
                  <a:pt x="27" y="1051"/>
                </a:cubicBezTo>
                <a:cubicBezTo>
                  <a:pt x="62" y="1050"/>
                  <a:pt x="62" y="1050"/>
                  <a:pt x="62" y="1050"/>
                </a:cubicBezTo>
                <a:cubicBezTo>
                  <a:pt x="74" y="1050"/>
                  <a:pt x="81" y="1057"/>
                  <a:pt x="87" y="1062"/>
                </a:cubicBezTo>
                <a:cubicBezTo>
                  <a:pt x="92" y="1066"/>
                  <a:pt x="101" y="1067"/>
                  <a:pt x="108" y="1068"/>
                </a:cubicBezTo>
                <a:cubicBezTo>
                  <a:pt x="115" y="1070"/>
                  <a:pt x="123" y="1072"/>
                  <a:pt x="132" y="1072"/>
                </a:cubicBezTo>
                <a:cubicBezTo>
                  <a:pt x="134" y="1072"/>
                  <a:pt x="137" y="1074"/>
                  <a:pt x="138" y="1076"/>
                </a:cubicBezTo>
                <a:cubicBezTo>
                  <a:pt x="141" y="1086"/>
                  <a:pt x="146" y="1095"/>
                  <a:pt x="150" y="1104"/>
                </a:cubicBezTo>
                <a:cubicBezTo>
                  <a:pt x="150" y="1104"/>
                  <a:pt x="150" y="1104"/>
                  <a:pt x="150" y="1104"/>
                </a:cubicBezTo>
                <a:cubicBezTo>
                  <a:pt x="151" y="1106"/>
                  <a:pt x="152" y="1110"/>
                  <a:pt x="151" y="1111"/>
                </a:cubicBezTo>
                <a:cubicBezTo>
                  <a:pt x="150" y="1115"/>
                  <a:pt x="150" y="1115"/>
                  <a:pt x="150" y="1115"/>
                </a:cubicBezTo>
                <a:cubicBezTo>
                  <a:pt x="147" y="1124"/>
                  <a:pt x="147" y="1124"/>
                  <a:pt x="147" y="1124"/>
                </a:cubicBezTo>
                <a:cubicBezTo>
                  <a:pt x="146" y="1125"/>
                  <a:pt x="149" y="1126"/>
                  <a:pt x="150" y="1127"/>
                </a:cubicBezTo>
                <a:cubicBezTo>
                  <a:pt x="152" y="1128"/>
                  <a:pt x="153" y="1130"/>
                  <a:pt x="153" y="1132"/>
                </a:cubicBezTo>
                <a:cubicBezTo>
                  <a:pt x="154" y="1133"/>
                  <a:pt x="154" y="1134"/>
                  <a:pt x="154" y="1135"/>
                </a:cubicBezTo>
                <a:cubicBezTo>
                  <a:pt x="154" y="1141"/>
                  <a:pt x="154" y="1147"/>
                  <a:pt x="154" y="1154"/>
                </a:cubicBezTo>
                <a:cubicBezTo>
                  <a:pt x="152" y="1173"/>
                  <a:pt x="143" y="1186"/>
                  <a:pt x="136" y="1199"/>
                </a:cubicBezTo>
                <a:cubicBezTo>
                  <a:pt x="133" y="1205"/>
                  <a:pt x="130" y="1209"/>
                  <a:pt x="125" y="1213"/>
                </a:cubicBezTo>
                <a:cubicBezTo>
                  <a:pt x="116" y="1218"/>
                  <a:pt x="116" y="1218"/>
                  <a:pt x="116" y="1218"/>
                </a:cubicBezTo>
                <a:cubicBezTo>
                  <a:pt x="115" y="1218"/>
                  <a:pt x="114" y="1222"/>
                  <a:pt x="114" y="1222"/>
                </a:cubicBezTo>
                <a:cubicBezTo>
                  <a:pt x="105" y="1233"/>
                  <a:pt x="92" y="1239"/>
                  <a:pt x="81" y="1247"/>
                </a:cubicBezTo>
                <a:cubicBezTo>
                  <a:pt x="68" y="1256"/>
                  <a:pt x="68" y="1256"/>
                  <a:pt x="68" y="1256"/>
                </a:cubicBezTo>
                <a:cubicBezTo>
                  <a:pt x="68" y="1256"/>
                  <a:pt x="68" y="1256"/>
                  <a:pt x="68" y="1256"/>
                </a:cubicBezTo>
                <a:cubicBezTo>
                  <a:pt x="68" y="1259"/>
                  <a:pt x="68" y="1259"/>
                  <a:pt x="68" y="1259"/>
                </a:cubicBezTo>
                <a:cubicBezTo>
                  <a:pt x="68" y="1268"/>
                  <a:pt x="68" y="1268"/>
                  <a:pt x="68" y="1268"/>
                </a:cubicBezTo>
                <a:cubicBezTo>
                  <a:pt x="31" y="1268"/>
                  <a:pt x="31" y="1268"/>
                  <a:pt x="31" y="1268"/>
                </a:cubicBezTo>
                <a:cubicBezTo>
                  <a:pt x="30" y="1268"/>
                  <a:pt x="28" y="1268"/>
                  <a:pt x="27" y="1268"/>
                </a:cubicBezTo>
                <a:cubicBezTo>
                  <a:pt x="24" y="1271"/>
                  <a:pt x="22" y="1274"/>
                  <a:pt x="20" y="1277"/>
                </a:cubicBezTo>
                <a:cubicBezTo>
                  <a:pt x="11" y="1281"/>
                  <a:pt x="11" y="1281"/>
                  <a:pt x="11" y="1281"/>
                </a:cubicBezTo>
                <a:cubicBezTo>
                  <a:pt x="12" y="1284"/>
                  <a:pt x="13" y="1287"/>
                  <a:pt x="13" y="1290"/>
                </a:cubicBezTo>
                <a:cubicBezTo>
                  <a:pt x="9" y="1292"/>
                  <a:pt x="6" y="1296"/>
                  <a:pt x="4" y="1300"/>
                </a:cubicBezTo>
                <a:cubicBezTo>
                  <a:pt x="2" y="1302"/>
                  <a:pt x="1" y="1304"/>
                  <a:pt x="0" y="1306"/>
                </a:cubicBezTo>
                <a:cubicBezTo>
                  <a:pt x="0" y="1310"/>
                  <a:pt x="0" y="1310"/>
                  <a:pt x="0" y="1310"/>
                </a:cubicBezTo>
                <a:cubicBezTo>
                  <a:pt x="0" y="1310"/>
                  <a:pt x="2" y="1310"/>
                  <a:pt x="3" y="1310"/>
                </a:cubicBezTo>
                <a:cubicBezTo>
                  <a:pt x="7" y="1311"/>
                  <a:pt x="10" y="1316"/>
                  <a:pt x="10" y="1322"/>
                </a:cubicBezTo>
                <a:cubicBezTo>
                  <a:pt x="11" y="1324"/>
                  <a:pt x="12" y="1327"/>
                  <a:pt x="13" y="1329"/>
                </a:cubicBezTo>
                <a:cubicBezTo>
                  <a:pt x="13" y="1332"/>
                  <a:pt x="14" y="1335"/>
                  <a:pt x="14" y="1338"/>
                </a:cubicBezTo>
                <a:cubicBezTo>
                  <a:pt x="13" y="1343"/>
                  <a:pt x="13" y="1347"/>
                  <a:pt x="12" y="1351"/>
                </a:cubicBezTo>
                <a:cubicBezTo>
                  <a:pt x="12" y="1355"/>
                  <a:pt x="12" y="1359"/>
                  <a:pt x="13" y="1363"/>
                </a:cubicBezTo>
                <a:cubicBezTo>
                  <a:pt x="17" y="1371"/>
                  <a:pt x="24" y="1377"/>
                  <a:pt x="28" y="1386"/>
                </a:cubicBezTo>
                <a:cubicBezTo>
                  <a:pt x="28" y="1389"/>
                  <a:pt x="29" y="1393"/>
                  <a:pt x="29" y="1396"/>
                </a:cubicBezTo>
                <a:cubicBezTo>
                  <a:pt x="31" y="1412"/>
                  <a:pt x="31" y="1430"/>
                  <a:pt x="32" y="1447"/>
                </a:cubicBezTo>
                <a:cubicBezTo>
                  <a:pt x="32" y="1449"/>
                  <a:pt x="32" y="1451"/>
                  <a:pt x="32" y="1452"/>
                </a:cubicBezTo>
                <a:cubicBezTo>
                  <a:pt x="30" y="1457"/>
                  <a:pt x="34" y="1461"/>
                  <a:pt x="37" y="1463"/>
                </a:cubicBezTo>
                <a:cubicBezTo>
                  <a:pt x="42" y="1466"/>
                  <a:pt x="47" y="1469"/>
                  <a:pt x="50" y="1474"/>
                </a:cubicBezTo>
                <a:cubicBezTo>
                  <a:pt x="51" y="1475"/>
                  <a:pt x="52" y="1476"/>
                  <a:pt x="54" y="1476"/>
                </a:cubicBezTo>
                <a:cubicBezTo>
                  <a:pt x="74" y="1467"/>
                  <a:pt x="102" y="1471"/>
                  <a:pt x="117" y="1482"/>
                </a:cubicBezTo>
                <a:cubicBezTo>
                  <a:pt x="119" y="1483"/>
                  <a:pt x="121" y="1484"/>
                  <a:pt x="123" y="1486"/>
                </a:cubicBezTo>
                <a:cubicBezTo>
                  <a:pt x="127" y="1488"/>
                  <a:pt x="130" y="1490"/>
                  <a:pt x="133" y="1493"/>
                </a:cubicBezTo>
                <a:cubicBezTo>
                  <a:pt x="136" y="1496"/>
                  <a:pt x="141" y="1497"/>
                  <a:pt x="144" y="1500"/>
                </a:cubicBezTo>
                <a:cubicBezTo>
                  <a:pt x="148" y="1503"/>
                  <a:pt x="155" y="1505"/>
                  <a:pt x="162" y="1503"/>
                </a:cubicBezTo>
                <a:cubicBezTo>
                  <a:pt x="168" y="1497"/>
                  <a:pt x="176" y="1490"/>
                  <a:pt x="186" y="1486"/>
                </a:cubicBezTo>
                <a:cubicBezTo>
                  <a:pt x="195" y="1484"/>
                  <a:pt x="207" y="1485"/>
                  <a:pt x="217" y="1485"/>
                </a:cubicBezTo>
                <a:cubicBezTo>
                  <a:pt x="225" y="1485"/>
                  <a:pt x="232" y="1487"/>
                  <a:pt x="238" y="1489"/>
                </a:cubicBezTo>
                <a:cubicBezTo>
                  <a:pt x="238" y="1489"/>
                  <a:pt x="238" y="1489"/>
                  <a:pt x="238" y="1489"/>
                </a:cubicBezTo>
                <a:cubicBezTo>
                  <a:pt x="243" y="1491"/>
                  <a:pt x="249" y="1492"/>
                  <a:pt x="256" y="1493"/>
                </a:cubicBezTo>
                <a:cubicBezTo>
                  <a:pt x="266" y="1493"/>
                  <a:pt x="275" y="1496"/>
                  <a:pt x="282" y="1501"/>
                </a:cubicBezTo>
                <a:cubicBezTo>
                  <a:pt x="291" y="1507"/>
                  <a:pt x="296" y="1519"/>
                  <a:pt x="303" y="1528"/>
                </a:cubicBezTo>
                <a:cubicBezTo>
                  <a:pt x="309" y="1537"/>
                  <a:pt x="315" y="1546"/>
                  <a:pt x="323" y="1553"/>
                </a:cubicBezTo>
                <a:cubicBezTo>
                  <a:pt x="324" y="1553"/>
                  <a:pt x="325" y="1554"/>
                  <a:pt x="325" y="1554"/>
                </a:cubicBezTo>
                <a:cubicBezTo>
                  <a:pt x="336" y="1557"/>
                  <a:pt x="347" y="1560"/>
                  <a:pt x="361" y="1558"/>
                </a:cubicBezTo>
                <a:cubicBezTo>
                  <a:pt x="364" y="1558"/>
                  <a:pt x="368" y="1557"/>
                  <a:pt x="371" y="1557"/>
                </a:cubicBezTo>
                <a:cubicBezTo>
                  <a:pt x="380" y="1555"/>
                  <a:pt x="388" y="1553"/>
                  <a:pt x="397" y="1553"/>
                </a:cubicBezTo>
                <a:cubicBezTo>
                  <a:pt x="404" y="1552"/>
                  <a:pt x="411" y="1554"/>
                  <a:pt x="417" y="1556"/>
                </a:cubicBezTo>
                <a:cubicBezTo>
                  <a:pt x="437" y="1577"/>
                  <a:pt x="437" y="1577"/>
                  <a:pt x="437" y="1577"/>
                </a:cubicBezTo>
                <a:cubicBezTo>
                  <a:pt x="440" y="1576"/>
                  <a:pt x="444" y="1576"/>
                  <a:pt x="448" y="1576"/>
                </a:cubicBezTo>
                <a:cubicBezTo>
                  <a:pt x="456" y="1571"/>
                  <a:pt x="456" y="1571"/>
                  <a:pt x="456" y="1571"/>
                </a:cubicBezTo>
                <a:cubicBezTo>
                  <a:pt x="465" y="1572"/>
                  <a:pt x="469" y="1568"/>
                  <a:pt x="474" y="1565"/>
                </a:cubicBezTo>
                <a:cubicBezTo>
                  <a:pt x="479" y="1565"/>
                  <a:pt x="483" y="1563"/>
                  <a:pt x="486" y="1561"/>
                </a:cubicBezTo>
                <a:cubicBezTo>
                  <a:pt x="487" y="1560"/>
                  <a:pt x="489" y="1560"/>
                  <a:pt x="490" y="1560"/>
                </a:cubicBezTo>
                <a:cubicBezTo>
                  <a:pt x="492" y="1560"/>
                  <a:pt x="496" y="1560"/>
                  <a:pt x="498" y="1560"/>
                </a:cubicBezTo>
                <a:cubicBezTo>
                  <a:pt x="502" y="1550"/>
                  <a:pt x="502" y="1550"/>
                  <a:pt x="502" y="1550"/>
                </a:cubicBezTo>
                <a:cubicBezTo>
                  <a:pt x="526" y="1531"/>
                  <a:pt x="526" y="1531"/>
                  <a:pt x="526" y="1531"/>
                </a:cubicBezTo>
                <a:cubicBezTo>
                  <a:pt x="533" y="1528"/>
                  <a:pt x="540" y="1529"/>
                  <a:pt x="546" y="1530"/>
                </a:cubicBezTo>
                <a:cubicBezTo>
                  <a:pt x="547" y="1530"/>
                  <a:pt x="549" y="1530"/>
                  <a:pt x="550" y="1530"/>
                </a:cubicBezTo>
                <a:cubicBezTo>
                  <a:pt x="566" y="1532"/>
                  <a:pt x="566" y="1532"/>
                  <a:pt x="566" y="1532"/>
                </a:cubicBezTo>
                <a:cubicBezTo>
                  <a:pt x="566" y="1529"/>
                  <a:pt x="570" y="1527"/>
                  <a:pt x="573" y="1528"/>
                </a:cubicBezTo>
                <a:cubicBezTo>
                  <a:pt x="581" y="1527"/>
                  <a:pt x="589" y="1526"/>
                  <a:pt x="595" y="1525"/>
                </a:cubicBezTo>
                <a:cubicBezTo>
                  <a:pt x="619" y="1519"/>
                  <a:pt x="646" y="1523"/>
                  <a:pt x="668" y="1527"/>
                </a:cubicBezTo>
                <a:cubicBezTo>
                  <a:pt x="673" y="1528"/>
                  <a:pt x="678" y="1529"/>
                  <a:pt x="682" y="1532"/>
                </a:cubicBezTo>
                <a:cubicBezTo>
                  <a:pt x="690" y="1567"/>
                  <a:pt x="690" y="1567"/>
                  <a:pt x="690" y="1567"/>
                </a:cubicBezTo>
                <a:cubicBezTo>
                  <a:pt x="706" y="1567"/>
                  <a:pt x="706" y="1567"/>
                  <a:pt x="706" y="1567"/>
                </a:cubicBezTo>
                <a:cubicBezTo>
                  <a:pt x="713" y="1566"/>
                  <a:pt x="721" y="1564"/>
                  <a:pt x="728" y="1562"/>
                </a:cubicBezTo>
                <a:cubicBezTo>
                  <a:pt x="729" y="1562"/>
                  <a:pt x="732" y="1562"/>
                  <a:pt x="733" y="1562"/>
                </a:cubicBezTo>
                <a:cubicBezTo>
                  <a:pt x="736" y="1563"/>
                  <a:pt x="738" y="1565"/>
                  <a:pt x="741" y="1566"/>
                </a:cubicBezTo>
                <a:cubicBezTo>
                  <a:pt x="745" y="1564"/>
                  <a:pt x="749" y="1563"/>
                  <a:pt x="754" y="1563"/>
                </a:cubicBezTo>
                <a:cubicBezTo>
                  <a:pt x="757" y="1564"/>
                  <a:pt x="761" y="1564"/>
                  <a:pt x="765" y="1565"/>
                </a:cubicBezTo>
                <a:cubicBezTo>
                  <a:pt x="770" y="1565"/>
                  <a:pt x="776" y="1566"/>
                  <a:pt x="782" y="1565"/>
                </a:cubicBezTo>
                <a:cubicBezTo>
                  <a:pt x="787" y="1565"/>
                  <a:pt x="793" y="1563"/>
                  <a:pt x="798" y="1563"/>
                </a:cubicBezTo>
                <a:cubicBezTo>
                  <a:pt x="819" y="1564"/>
                  <a:pt x="837" y="1569"/>
                  <a:pt x="854" y="1574"/>
                </a:cubicBezTo>
                <a:cubicBezTo>
                  <a:pt x="860" y="1574"/>
                  <a:pt x="866" y="1573"/>
                  <a:pt x="871" y="1574"/>
                </a:cubicBezTo>
                <a:cubicBezTo>
                  <a:pt x="875" y="1575"/>
                  <a:pt x="880" y="1577"/>
                  <a:pt x="883" y="1579"/>
                </a:cubicBezTo>
                <a:cubicBezTo>
                  <a:pt x="890" y="1586"/>
                  <a:pt x="898" y="1591"/>
                  <a:pt x="904" y="1600"/>
                </a:cubicBezTo>
                <a:cubicBezTo>
                  <a:pt x="905" y="1619"/>
                  <a:pt x="910" y="1636"/>
                  <a:pt x="912" y="1652"/>
                </a:cubicBezTo>
                <a:cubicBezTo>
                  <a:pt x="909" y="1658"/>
                  <a:pt x="911" y="1664"/>
                  <a:pt x="913" y="1667"/>
                </a:cubicBezTo>
                <a:cubicBezTo>
                  <a:pt x="922" y="1681"/>
                  <a:pt x="922" y="1681"/>
                  <a:pt x="922" y="1681"/>
                </a:cubicBezTo>
                <a:cubicBezTo>
                  <a:pt x="918" y="1689"/>
                  <a:pt x="918" y="1689"/>
                  <a:pt x="918" y="1689"/>
                </a:cubicBezTo>
                <a:cubicBezTo>
                  <a:pt x="913" y="1697"/>
                  <a:pt x="913" y="1697"/>
                  <a:pt x="913" y="1697"/>
                </a:cubicBezTo>
                <a:cubicBezTo>
                  <a:pt x="912" y="1698"/>
                  <a:pt x="914" y="1699"/>
                  <a:pt x="915" y="1699"/>
                </a:cubicBezTo>
                <a:cubicBezTo>
                  <a:pt x="927" y="1706"/>
                  <a:pt x="927" y="1706"/>
                  <a:pt x="927" y="1706"/>
                </a:cubicBezTo>
                <a:cubicBezTo>
                  <a:pt x="927" y="1706"/>
                  <a:pt x="927" y="1707"/>
                  <a:pt x="927" y="1707"/>
                </a:cubicBezTo>
                <a:cubicBezTo>
                  <a:pt x="930" y="1707"/>
                  <a:pt x="930" y="1707"/>
                  <a:pt x="930" y="1707"/>
                </a:cubicBezTo>
                <a:cubicBezTo>
                  <a:pt x="930" y="1707"/>
                  <a:pt x="930" y="1705"/>
                  <a:pt x="931" y="1705"/>
                </a:cubicBezTo>
                <a:cubicBezTo>
                  <a:pt x="934" y="1694"/>
                  <a:pt x="934" y="1694"/>
                  <a:pt x="934" y="1694"/>
                </a:cubicBezTo>
                <a:cubicBezTo>
                  <a:pt x="934" y="1694"/>
                  <a:pt x="934" y="1694"/>
                  <a:pt x="934" y="1694"/>
                </a:cubicBezTo>
                <a:cubicBezTo>
                  <a:pt x="933" y="1682"/>
                  <a:pt x="930" y="1672"/>
                  <a:pt x="927" y="1661"/>
                </a:cubicBezTo>
                <a:cubicBezTo>
                  <a:pt x="927" y="1662"/>
                  <a:pt x="926" y="1660"/>
                  <a:pt x="926" y="1660"/>
                </a:cubicBezTo>
                <a:cubicBezTo>
                  <a:pt x="926" y="1655"/>
                  <a:pt x="926" y="1655"/>
                  <a:pt x="926" y="1655"/>
                </a:cubicBezTo>
                <a:cubicBezTo>
                  <a:pt x="926" y="1655"/>
                  <a:pt x="927" y="1655"/>
                  <a:pt x="928" y="1654"/>
                </a:cubicBezTo>
                <a:cubicBezTo>
                  <a:pt x="937" y="1648"/>
                  <a:pt x="946" y="1639"/>
                  <a:pt x="952" y="1627"/>
                </a:cubicBezTo>
                <a:cubicBezTo>
                  <a:pt x="955" y="1627"/>
                  <a:pt x="958" y="1624"/>
                  <a:pt x="956" y="1619"/>
                </a:cubicBezTo>
                <a:cubicBezTo>
                  <a:pt x="976" y="1615"/>
                  <a:pt x="990" y="1607"/>
                  <a:pt x="1003" y="1597"/>
                </a:cubicBezTo>
                <a:cubicBezTo>
                  <a:pt x="1008" y="1596"/>
                  <a:pt x="1012" y="1595"/>
                  <a:pt x="1015" y="1592"/>
                </a:cubicBezTo>
                <a:cubicBezTo>
                  <a:pt x="1018" y="1586"/>
                  <a:pt x="1022" y="1581"/>
                  <a:pt x="1027" y="1576"/>
                </a:cubicBezTo>
                <a:cubicBezTo>
                  <a:pt x="1035" y="1561"/>
                  <a:pt x="1043" y="1546"/>
                  <a:pt x="1053" y="1533"/>
                </a:cubicBezTo>
                <a:cubicBezTo>
                  <a:pt x="1059" y="1526"/>
                  <a:pt x="1069" y="1521"/>
                  <a:pt x="1074" y="1513"/>
                </a:cubicBezTo>
                <a:cubicBezTo>
                  <a:pt x="1078" y="1507"/>
                  <a:pt x="1077" y="1495"/>
                  <a:pt x="1077" y="1486"/>
                </a:cubicBezTo>
                <a:cubicBezTo>
                  <a:pt x="1094" y="1418"/>
                  <a:pt x="1094" y="1418"/>
                  <a:pt x="1094" y="1418"/>
                </a:cubicBezTo>
                <a:cubicBezTo>
                  <a:pt x="1095" y="1415"/>
                  <a:pt x="1097" y="1412"/>
                  <a:pt x="1099" y="1408"/>
                </a:cubicBezTo>
                <a:cubicBezTo>
                  <a:pt x="1107" y="1400"/>
                  <a:pt x="1118" y="1394"/>
                  <a:pt x="1131" y="1390"/>
                </a:cubicBezTo>
                <a:cubicBezTo>
                  <a:pt x="1134" y="1384"/>
                  <a:pt x="1135" y="1377"/>
                  <a:pt x="1137" y="1371"/>
                </a:cubicBezTo>
                <a:cubicBezTo>
                  <a:pt x="1137" y="1371"/>
                  <a:pt x="1137" y="1371"/>
                  <a:pt x="1137" y="1371"/>
                </a:cubicBezTo>
                <a:cubicBezTo>
                  <a:pt x="1137" y="1371"/>
                  <a:pt x="1137" y="1371"/>
                  <a:pt x="1137" y="1371"/>
                </a:cubicBezTo>
                <a:cubicBezTo>
                  <a:pt x="1137" y="1368"/>
                  <a:pt x="1137" y="1368"/>
                  <a:pt x="1137" y="1368"/>
                </a:cubicBezTo>
                <a:cubicBezTo>
                  <a:pt x="1135" y="1368"/>
                  <a:pt x="1132" y="1369"/>
                  <a:pt x="1129" y="1369"/>
                </a:cubicBezTo>
                <a:cubicBezTo>
                  <a:pt x="1127" y="1369"/>
                  <a:pt x="1124" y="1370"/>
                  <a:pt x="1124" y="1369"/>
                </a:cubicBezTo>
                <a:cubicBezTo>
                  <a:pt x="1119" y="1356"/>
                  <a:pt x="1114" y="1343"/>
                  <a:pt x="1110" y="1331"/>
                </a:cubicBezTo>
                <a:cubicBezTo>
                  <a:pt x="1107" y="1320"/>
                  <a:pt x="1104" y="1307"/>
                  <a:pt x="1105" y="1291"/>
                </a:cubicBezTo>
                <a:cubicBezTo>
                  <a:pt x="1103" y="1278"/>
                  <a:pt x="1100" y="1265"/>
                  <a:pt x="1096" y="1253"/>
                </a:cubicBezTo>
                <a:cubicBezTo>
                  <a:pt x="1096" y="1252"/>
                  <a:pt x="1094" y="1253"/>
                  <a:pt x="1093" y="1253"/>
                </a:cubicBezTo>
                <a:cubicBezTo>
                  <a:pt x="1093" y="1253"/>
                  <a:pt x="1092" y="1252"/>
                  <a:pt x="1092" y="1251"/>
                </a:cubicBezTo>
                <a:cubicBezTo>
                  <a:pt x="1088" y="1239"/>
                  <a:pt x="1086" y="1224"/>
                  <a:pt x="1090" y="1211"/>
                </a:cubicBezTo>
                <a:cubicBezTo>
                  <a:pt x="1091" y="1208"/>
                  <a:pt x="1094" y="1206"/>
                  <a:pt x="1096" y="1204"/>
                </a:cubicBezTo>
                <a:cubicBezTo>
                  <a:pt x="1085" y="1190"/>
                  <a:pt x="1071" y="1178"/>
                  <a:pt x="1059" y="1166"/>
                </a:cubicBezTo>
                <a:cubicBezTo>
                  <a:pt x="1050" y="1162"/>
                  <a:pt x="1039" y="1159"/>
                  <a:pt x="1027" y="1158"/>
                </a:cubicBezTo>
                <a:cubicBezTo>
                  <a:pt x="1027" y="1158"/>
                  <a:pt x="1027" y="1157"/>
                  <a:pt x="1027" y="1157"/>
                </a:cubicBezTo>
                <a:cubicBezTo>
                  <a:pt x="1029" y="1141"/>
                  <a:pt x="1031" y="1124"/>
                  <a:pt x="1030" y="1106"/>
                </a:cubicBezTo>
                <a:cubicBezTo>
                  <a:pt x="1030" y="1104"/>
                  <a:pt x="1032" y="1103"/>
                  <a:pt x="1034" y="1103"/>
                </a:cubicBezTo>
                <a:cubicBezTo>
                  <a:pt x="1040" y="1104"/>
                  <a:pt x="1047" y="1106"/>
                  <a:pt x="1054" y="1105"/>
                </a:cubicBezTo>
                <a:cubicBezTo>
                  <a:pt x="1057" y="1103"/>
                  <a:pt x="1060" y="1101"/>
                  <a:pt x="1063" y="1099"/>
                </a:cubicBezTo>
                <a:cubicBezTo>
                  <a:pt x="1067" y="1089"/>
                  <a:pt x="1076" y="1083"/>
                  <a:pt x="1091" y="1083"/>
                </a:cubicBezTo>
                <a:cubicBezTo>
                  <a:pt x="1102" y="1083"/>
                  <a:pt x="1110" y="1087"/>
                  <a:pt x="1120" y="1089"/>
                </a:cubicBezTo>
                <a:cubicBezTo>
                  <a:pt x="1123" y="1090"/>
                  <a:pt x="1126" y="1092"/>
                  <a:pt x="1129" y="1091"/>
                </a:cubicBezTo>
                <a:cubicBezTo>
                  <a:pt x="1133" y="1089"/>
                  <a:pt x="1136" y="1086"/>
                  <a:pt x="1139" y="1084"/>
                </a:cubicBezTo>
                <a:cubicBezTo>
                  <a:pt x="1153" y="1091"/>
                  <a:pt x="1153" y="1091"/>
                  <a:pt x="1153" y="1091"/>
                </a:cubicBezTo>
                <a:cubicBezTo>
                  <a:pt x="1162" y="1091"/>
                  <a:pt x="1162" y="1091"/>
                  <a:pt x="1162" y="1091"/>
                </a:cubicBezTo>
                <a:cubicBezTo>
                  <a:pt x="1163" y="1091"/>
                  <a:pt x="1163" y="1093"/>
                  <a:pt x="1164" y="1094"/>
                </a:cubicBezTo>
                <a:cubicBezTo>
                  <a:pt x="1166" y="1095"/>
                  <a:pt x="1168" y="1096"/>
                  <a:pt x="1170" y="1095"/>
                </a:cubicBezTo>
                <a:cubicBezTo>
                  <a:pt x="1176" y="1093"/>
                  <a:pt x="1180" y="1089"/>
                  <a:pt x="1184" y="1084"/>
                </a:cubicBezTo>
                <a:cubicBezTo>
                  <a:pt x="1188" y="1078"/>
                  <a:pt x="1193" y="1072"/>
                  <a:pt x="1199" y="1068"/>
                </a:cubicBezTo>
                <a:cubicBezTo>
                  <a:pt x="1202" y="1062"/>
                  <a:pt x="1208" y="1061"/>
                  <a:pt x="1215" y="1063"/>
                </a:cubicBezTo>
                <a:cubicBezTo>
                  <a:pt x="1217" y="1063"/>
                  <a:pt x="1219" y="1063"/>
                  <a:pt x="1220" y="1062"/>
                </a:cubicBezTo>
                <a:cubicBezTo>
                  <a:pt x="1225" y="1059"/>
                  <a:pt x="1229" y="1055"/>
                  <a:pt x="1233" y="1050"/>
                </a:cubicBezTo>
                <a:cubicBezTo>
                  <a:pt x="1233" y="1050"/>
                  <a:pt x="1233" y="1050"/>
                  <a:pt x="1233" y="1050"/>
                </a:cubicBezTo>
                <a:cubicBezTo>
                  <a:pt x="1235" y="1038"/>
                  <a:pt x="1237" y="1026"/>
                  <a:pt x="1238" y="1012"/>
                </a:cubicBezTo>
                <a:cubicBezTo>
                  <a:pt x="1238" y="1008"/>
                  <a:pt x="1240" y="1005"/>
                  <a:pt x="1241" y="1002"/>
                </a:cubicBezTo>
                <a:cubicBezTo>
                  <a:pt x="1242" y="999"/>
                  <a:pt x="1244" y="997"/>
                  <a:pt x="1246" y="997"/>
                </a:cubicBezTo>
                <a:cubicBezTo>
                  <a:pt x="1249" y="998"/>
                  <a:pt x="1252" y="998"/>
                  <a:pt x="1256" y="998"/>
                </a:cubicBezTo>
                <a:cubicBezTo>
                  <a:pt x="1262" y="1003"/>
                  <a:pt x="1269" y="1008"/>
                  <a:pt x="1280" y="1009"/>
                </a:cubicBezTo>
                <a:cubicBezTo>
                  <a:pt x="1286" y="1008"/>
                  <a:pt x="1289" y="1004"/>
                  <a:pt x="1293" y="1000"/>
                </a:cubicBezTo>
                <a:cubicBezTo>
                  <a:pt x="1294" y="987"/>
                  <a:pt x="1294" y="987"/>
                  <a:pt x="1294" y="987"/>
                </a:cubicBezTo>
                <a:cubicBezTo>
                  <a:pt x="1313" y="989"/>
                  <a:pt x="1313" y="989"/>
                  <a:pt x="1313" y="989"/>
                </a:cubicBezTo>
                <a:cubicBezTo>
                  <a:pt x="1318" y="987"/>
                  <a:pt x="1322" y="984"/>
                  <a:pt x="1327" y="981"/>
                </a:cubicBezTo>
                <a:cubicBezTo>
                  <a:pt x="1329" y="980"/>
                  <a:pt x="1329" y="983"/>
                  <a:pt x="1330" y="982"/>
                </a:cubicBezTo>
                <a:cubicBezTo>
                  <a:pt x="1332" y="981"/>
                  <a:pt x="1332" y="980"/>
                  <a:pt x="1333" y="978"/>
                </a:cubicBezTo>
                <a:cubicBezTo>
                  <a:pt x="1333" y="977"/>
                  <a:pt x="1333" y="975"/>
                  <a:pt x="1333" y="974"/>
                </a:cubicBezTo>
                <a:cubicBezTo>
                  <a:pt x="1333" y="973"/>
                  <a:pt x="1335" y="969"/>
                  <a:pt x="1336" y="968"/>
                </a:cubicBezTo>
                <a:cubicBezTo>
                  <a:pt x="1339" y="966"/>
                  <a:pt x="1343" y="967"/>
                  <a:pt x="1346" y="968"/>
                </a:cubicBezTo>
                <a:cubicBezTo>
                  <a:pt x="1345" y="971"/>
                  <a:pt x="1341" y="973"/>
                  <a:pt x="1340" y="975"/>
                </a:cubicBezTo>
                <a:cubicBezTo>
                  <a:pt x="1341" y="977"/>
                  <a:pt x="1345" y="981"/>
                  <a:pt x="1345" y="982"/>
                </a:cubicBezTo>
                <a:cubicBezTo>
                  <a:pt x="1346" y="985"/>
                  <a:pt x="1344" y="987"/>
                  <a:pt x="1345" y="990"/>
                </a:cubicBezTo>
                <a:cubicBezTo>
                  <a:pt x="1345" y="991"/>
                  <a:pt x="1345" y="993"/>
                  <a:pt x="1347" y="993"/>
                </a:cubicBezTo>
                <a:cubicBezTo>
                  <a:pt x="1349" y="990"/>
                  <a:pt x="1350" y="986"/>
                  <a:pt x="1351" y="982"/>
                </a:cubicBezTo>
                <a:cubicBezTo>
                  <a:pt x="1351" y="981"/>
                  <a:pt x="1351" y="980"/>
                  <a:pt x="1351" y="980"/>
                </a:cubicBezTo>
                <a:cubicBezTo>
                  <a:pt x="1351" y="980"/>
                  <a:pt x="1351" y="980"/>
                  <a:pt x="1352" y="980"/>
                </a:cubicBezTo>
                <a:cubicBezTo>
                  <a:pt x="1352" y="979"/>
                  <a:pt x="1352" y="978"/>
                  <a:pt x="1352" y="977"/>
                </a:cubicBezTo>
                <a:cubicBezTo>
                  <a:pt x="1352" y="976"/>
                  <a:pt x="1354" y="974"/>
                  <a:pt x="1355" y="974"/>
                </a:cubicBezTo>
                <a:cubicBezTo>
                  <a:pt x="1365" y="971"/>
                  <a:pt x="1375" y="968"/>
                  <a:pt x="1383" y="964"/>
                </a:cubicBezTo>
                <a:cubicBezTo>
                  <a:pt x="1384" y="959"/>
                  <a:pt x="1385" y="955"/>
                  <a:pt x="1386" y="951"/>
                </a:cubicBezTo>
                <a:cubicBezTo>
                  <a:pt x="1391" y="951"/>
                  <a:pt x="1394" y="951"/>
                  <a:pt x="1397" y="952"/>
                </a:cubicBezTo>
                <a:cubicBezTo>
                  <a:pt x="1401" y="953"/>
                  <a:pt x="1405" y="954"/>
                  <a:pt x="1410" y="955"/>
                </a:cubicBezTo>
                <a:cubicBezTo>
                  <a:pt x="1425" y="949"/>
                  <a:pt x="1425" y="949"/>
                  <a:pt x="1425" y="949"/>
                </a:cubicBezTo>
                <a:cubicBezTo>
                  <a:pt x="1425" y="950"/>
                  <a:pt x="1425" y="950"/>
                  <a:pt x="1425" y="950"/>
                </a:cubicBezTo>
                <a:cubicBezTo>
                  <a:pt x="1425" y="949"/>
                  <a:pt x="1425" y="949"/>
                  <a:pt x="1425" y="949"/>
                </a:cubicBezTo>
                <a:cubicBezTo>
                  <a:pt x="1426" y="948"/>
                  <a:pt x="1426" y="947"/>
                  <a:pt x="1426" y="946"/>
                </a:cubicBezTo>
                <a:cubicBezTo>
                  <a:pt x="1427" y="945"/>
                  <a:pt x="1427" y="944"/>
                  <a:pt x="1426" y="943"/>
                </a:cubicBezTo>
                <a:cubicBezTo>
                  <a:pt x="1426" y="942"/>
                  <a:pt x="1425" y="940"/>
                  <a:pt x="1424" y="939"/>
                </a:cubicBezTo>
                <a:cubicBezTo>
                  <a:pt x="1424" y="939"/>
                  <a:pt x="1424" y="939"/>
                  <a:pt x="1424" y="939"/>
                </a:cubicBezTo>
                <a:cubicBezTo>
                  <a:pt x="1422" y="935"/>
                  <a:pt x="1420" y="931"/>
                  <a:pt x="1419" y="927"/>
                </a:cubicBezTo>
                <a:cubicBezTo>
                  <a:pt x="1419" y="926"/>
                  <a:pt x="1419" y="926"/>
                  <a:pt x="1419" y="926"/>
                </a:cubicBezTo>
                <a:cubicBezTo>
                  <a:pt x="1419" y="926"/>
                  <a:pt x="1418" y="925"/>
                  <a:pt x="1418" y="924"/>
                </a:cubicBezTo>
                <a:cubicBezTo>
                  <a:pt x="1421" y="923"/>
                  <a:pt x="1424" y="922"/>
                  <a:pt x="1428" y="921"/>
                </a:cubicBezTo>
                <a:cubicBezTo>
                  <a:pt x="1428" y="920"/>
                  <a:pt x="1430" y="920"/>
                  <a:pt x="1430" y="918"/>
                </a:cubicBezTo>
                <a:cubicBezTo>
                  <a:pt x="1430" y="917"/>
                  <a:pt x="1431" y="916"/>
                  <a:pt x="1431" y="915"/>
                </a:cubicBezTo>
                <a:cubicBezTo>
                  <a:pt x="1431" y="901"/>
                  <a:pt x="1431" y="901"/>
                  <a:pt x="1431" y="901"/>
                </a:cubicBezTo>
                <a:cubicBezTo>
                  <a:pt x="1430" y="899"/>
                  <a:pt x="1430" y="896"/>
                  <a:pt x="1430" y="89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67" name="Freeform 543"/>
          <p:cNvSpPr>
            <a:spLocks/>
          </p:cNvSpPr>
          <p:nvPr/>
        </p:nvSpPr>
        <p:spPr bwMode="auto">
          <a:xfrm>
            <a:off x="5471319" y="7524157"/>
            <a:ext cx="400050" cy="361950"/>
          </a:xfrm>
          <a:custGeom>
            <a:avLst/>
            <a:gdLst/>
            <a:ahLst/>
            <a:cxnLst>
              <a:cxn ang="0">
                <a:pos x="1461" y="464"/>
              </a:cxn>
              <a:cxn ang="0">
                <a:pos x="1446" y="415"/>
              </a:cxn>
              <a:cxn ang="0">
                <a:pos x="1396" y="328"/>
              </a:cxn>
              <a:cxn ang="0">
                <a:pos x="1375" y="237"/>
              </a:cxn>
              <a:cxn ang="0">
                <a:pos x="1455" y="146"/>
              </a:cxn>
              <a:cxn ang="0">
                <a:pos x="1425" y="51"/>
              </a:cxn>
              <a:cxn ang="0">
                <a:pos x="1406" y="19"/>
              </a:cxn>
              <a:cxn ang="0">
                <a:pos x="1336" y="32"/>
              </a:cxn>
              <a:cxn ang="0">
                <a:pos x="1274" y="71"/>
              </a:cxn>
              <a:cxn ang="0">
                <a:pos x="1190" y="78"/>
              </a:cxn>
              <a:cxn ang="0">
                <a:pos x="1165" y="87"/>
              </a:cxn>
              <a:cxn ang="0">
                <a:pos x="1098" y="59"/>
              </a:cxn>
              <a:cxn ang="0">
                <a:pos x="1057" y="16"/>
              </a:cxn>
              <a:cxn ang="0">
                <a:pos x="1019" y="6"/>
              </a:cxn>
              <a:cxn ang="0">
                <a:pos x="965" y="48"/>
              </a:cxn>
              <a:cxn ang="0">
                <a:pos x="937" y="92"/>
              </a:cxn>
              <a:cxn ang="0">
                <a:pos x="862" y="110"/>
              </a:cxn>
              <a:cxn ang="0">
                <a:pos x="708" y="143"/>
              </a:cxn>
              <a:cxn ang="0">
                <a:pos x="694" y="114"/>
              </a:cxn>
              <a:cxn ang="0">
                <a:pos x="741" y="66"/>
              </a:cxn>
              <a:cxn ang="0">
                <a:pos x="615" y="91"/>
              </a:cxn>
              <a:cxn ang="0">
                <a:pos x="552" y="124"/>
              </a:cxn>
              <a:cxn ang="0">
                <a:pos x="471" y="181"/>
              </a:cxn>
              <a:cxn ang="0">
                <a:pos x="445" y="289"/>
              </a:cxn>
              <a:cxn ang="0">
                <a:pos x="462" y="331"/>
              </a:cxn>
              <a:cxn ang="0">
                <a:pos x="475" y="375"/>
              </a:cxn>
              <a:cxn ang="0">
                <a:pos x="491" y="415"/>
              </a:cxn>
              <a:cxn ang="0">
                <a:pos x="494" y="445"/>
              </a:cxn>
              <a:cxn ang="0">
                <a:pos x="502" y="523"/>
              </a:cxn>
              <a:cxn ang="0">
                <a:pos x="484" y="557"/>
              </a:cxn>
              <a:cxn ang="0">
                <a:pos x="419" y="584"/>
              </a:cxn>
              <a:cxn ang="0">
                <a:pos x="367" y="602"/>
              </a:cxn>
              <a:cxn ang="0">
                <a:pos x="273" y="670"/>
              </a:cxn>
              <a:cxn ang="0">
                <a:pos x="137" y="701"/>
              </a:cxn>
              <a:cxn ang="0">
                <a:pos x="167" y="855"/>
              </a:cxn>
              <a:cxn ang="0">
                <a:pos x="205" y="992"/>
              </a:cxn>
              <a:cxn ang="0">
                <a:pos x="26" y="1229"/>
              </a:cxn>
              <a:cxn ang="0">
                <a:pos x="205" y="1283"/>
              </a:cxn>
              <a:cxn ang="0">
                <a:pos x="340" y="1272"/>
              </a:cxn>
              <a:cxn ang="0">
                <a:pos x="485" y="1352"/>
              </a:cxn>
              <a:cxn ang="0">
                <a:pos x="590" y="1267"/>
              </a:cxn>
              <a:cxn ang="0">
                <a:pos x="629" y="1178"/>
              </a:cxn>
              <a:cxn ang="0">
                <a:pos x="658" y="1130"/>
              </a:cxn>
              <a:cxn ang="0">
                <a:pos x="704" y="1160"/>
              </a:cxn>
              <a:cxn ang="0">
                <a:pos x="792" y="1118"/>
              </a:cxn>
              <a:cxn ang="0">
                <a:pos x="849" y="1061"/>
              </a:cxn>
              <a:cxn ang="0">
                <a:pos x="878" y="1044"/>
              </a:cxn>
              <a:cxn ang="0">
                <a:pos x="973" y="1093"/>
              </a:cxn>
              <a:cxn ang="0">
                <a:pos x="1026" y="1057"/>
              </a:cxn>
              <a:cxn ang="0">
                <a:pos x="1040" y="1071"/>
              </a:cxn>
              <a:cxn ang="0">
                <a:pos x="1058" y="1124"/>
              </a:cxn>
              <a:cxn ang="0">
                <a:pos x="1139" y="1132"/>
              </a:cxn>
              <a:cxn ang="0">
                <a:pos x="1208" y="1094"/>
              </a:cxn>
              <a:cxn ang="0">
                <a:pos x="1284" y="1017"/>
              </a:cxn>
              <a:cxn ang="0">
                <a:pos x="1338" y="911"/>
              </a:cxn>
              <a:cxn ang="0">
                <a:pos x="1441" y="794"/>
              </a:cxn>
              <a:cxn ang="0">
                <a:pos x="1484" y="687"/>
              </a:cxn>
              <a:cxn ang="0">
                <a:pos x="1496" y="554"/>
              </a:cxn>
            </a:cxnLst>
            <a:rect l="0" t="0" r="r" b="b"/>
            <a:pathLst>
              <a:path w="1496" h="1354">
                <a:moveTo>
                  <a:pt x="1496" y="532"/>
                </a:moveTo>
                <a:cubicBezTo>
                  <a:pt x="1492" y="522"/>
                  <a:pt x="1489" y="512"/>
                  <a:pt x="1486" y="502"/>
                </a:cubicBezTo>
                <a:cubicBezTo>
                  <a:pt x="1485" y="501"/>
                  <a:pt x="1485" y="500"/>
                  <a:pt x="1484" y="498"/>
                </a:cubicBezTo>
                <a:cubicBezTo>
                  <a:pt x="1479" y="484"/>
                  <a:pt x="1479" y="484"/>
                  <a:pt x="1479" y="484"/>
                </a:cubicBezTo>
                <a:cubicBezTo>
                  <a:pt x="1478" y="484"/>
                  <a:pt x="1477" y="485"/>
                  <a:pt x="1476" y="485"/>
                </a:cubicBezTo>
                <a:cubicBezTo>
                  <a:pt x="1476" y="485"/>
                  <a:pt x="1475" y="485"/>
                  <a:pt x="1475" y="485"/>
                </a:cubicBezTo>
                <a:cubicBezTo>
                  <a:pt x="1472" y="485"/>
                  <a:pt x="1471" y="483"/>
                  <a:pt x="1470" y="481"/>
                </a:cubicBezTo>
                <a:cubicBezTo>
                  <a:pt x="1469" y="480"/>
                  <a:pt x="1468" y="479"/>
                  <a:pt x="1467" y="478"/>
                </a:cubicBezTo>
                <a:cubicBezTo>
                  <a:pt x="1465" y="477"/>
                  <a:pt x="1462" y="476"/>
                  <a:pt x="1462" y="474"/>
                </a:cubicBezTo>
                <a:cubicBezTo>
                  <a:pt x="1461" y="471"/>
                  <a:pt x="1461" y="468"/>
                  <a:pt x="1461" y="464"/>
                </a:cubicBezTo>
                <a:cubicBezTo>
                  <a:pt x="1461" y="464"/>
                  <a:pt x="1459" y="463"/>
                  <a:pt x="1457" y="462"/>
                </a:cubicBezTo>
                <a:cubicBezTo>
                  <a:pt x="1456" y="462"/>
                  <a:pt x="1455" y="461"/>
                  <a:pt x="1454" y="461"/>
                </a:cubicBezTo>
                <a:cubicBezTo>
                  <a:pt x="1455" y="460"/>
                  <a:pt x="1455" y="460"/>
                  <a:pt x="1455" y="460"/>
                </a:cubicBezTo>
                <a:cubicBezTo>
                  <a:pt x="1459" y="456"/>
                  <a:pt x="1459" y="456"/>
                  <a:pt x="1459" y="456"/>
                </a:cubicBezTo>
                <a:cubicBezTo>
                  <a:pt x="1457" y="452"/>
                  <a:pt x="1454" y="448"/>
                  <a:pt x="1452" y="444"/>
                </a:cubicBezTo>
                <a:cubicBezTo>
                  <a:pt x="1452" y="444"/>
                  <a:pt x="1452" y="444"/>
                  <a:pt x="1451" y="444"/>
                </a:cubicBezTo>
                <a:cubicBezTo>
                  <a:pt x="1451" y="441"/>
                  <a:pt x="1451" y="439"/>
                  <a:pt x="1451" y="435"/>
                </a:cubicBezTo>
                <a:cubicBezTo>
                  <a:pt x="1453" y="418"/>
                  <a:pt x="1453" y="418"/>
                  <a:pt x="1453" y="418"/>
                </a:cubicBezTo>
                <a:cubicBezTo>
                  <a:pt x="1452" y="417"/>
                  <a:pt x="1450" y="417"/>
                  <a:pt x="1448" y="416"/>
                </a:cubicBezTo>
                <a:cubicBezTo>
                  <a:pt x="1447" y="415"/>
                  <a:pt x="1447" y="415"/>
                  <a:pt x="1446" y="415"/>
                </a:cubicBezTo>
                <a:cubicBezTo>
                  <a:pt x="1444" y="414"/>
                  <a:pt x="1443" y="412"/>
                  <a:pt x="1442" y="410"/>
                </a:cubicBezTo>
                <a:cubicBezTo>
                  <a:pt x="1441" y="410"/>
                  <a:pt x="1441" y="411"/>
                  <a:pt x="1440" y="411"/>
                </a:cubicBezTo>
                <a:cubicBezTo>
                  <a:pt x="1435" y="413"/>
                  <a:pt x="1431" y="417"/>
                  <a:pt x="1425" y="417"/>
                </a:cubicBezTo>
                <a:cubicBezTo>
                  <a:pt x="1421" y="418"/>
                  <a:pt x="1416" y="419"/>
                  <a:pt x="1412" y="417"/>
                </a:cubicBezTo>
                <a:cubicBezTo>
                  <a:pt x="1412" y="416"/>
                  <a:pt x="1413" y="416"/>
                  <a:pt x="1413" y="415"/>
                </a:cubicBezTo>
                <a:cubicBezTo>
                  <a:pt x="1419" y="405"/>
                  <a:pt x="1422" y="387"/>
                  <a:pt x="1417" y="374"/>
                </a:cubicBezTo>
                <a:cubicBezTo>
                  <a:pt x="1416" y="372"/>
                  <a:pt x="1413" y="372"/>
                  <a:pt x="1413" y="370"/>
                </a:cubicBezTo>
                <a:cubicBezTo>
                  <a:pt x="1412" y="368"/>
                  <a:pt x="1412" y="365"/>
                  <a:pt x="1410" y="363"/>
                </a:cubicBezTo>
                <a:cubicBezTo>
                  <a:pt x="1405" y="357"/>
                  <a:pt x="1400" y="349"/>
                  <a:pt x="1397" y="341"/>
                </a:cubicBezTo>
                <a:cubicBezTo>
                  <a:pt x="1395" y="337"/>
                  <a:pt x="1394" y="332"/>
                  <a:pt x="1396" y="328"/>
                </a:cubicBezTo>
                <a:cubicBezTo>
                  <a:pt x="1388" y="320"/>
                  <a:pt x="1388" y="320"/>
                  <a:pt x="1388" y="320"/>
                </a:cubicBezTo>
                <a:cubicBezTo>
                  <a:pt x="1388" y="320"/>
                  <a:pt x="1388" y="314"/>
                  <a:pt x="1389" y="314"/>
                </a:cubicBezTo>
                <a:cubicBezTo>
                  <a:pt x="1392" y="312"/>
                  <a:pt x="1395" y="311"/>
                  <a:pt x="1396" y="309"/>
                </a:cubicBezTo>
                <a:cubicBezTo>
                  <a:pt x="1398" y="306"/>
                  <a:pt x="1400" y="303"/>
                  <a:pt x="1400" y="299"/>
                </a:cubicBezTo>
                <a:cubicBezTo>
                  <a:pt x="1401" y="290"/>
                  <a:pt x="1403" y="282"/>
                  <a:pt x="1405" y="273"/>
                </a:cubicBezTo>
                <a:cubicBezTo>
                  <a:pt x="1401" y="271"/>
                  <a:pt x="1396" y="269"/>
                  <a:pt x="1395" y="265"/>
                </a:cubicBezTo>
                <a:cubicBezTo>
                  <a:pt x="1386" y="242"/>
                  <a:pt x="1386" y="242"/>
                  <a:pt x="1386" y="242"/>
                </a:cubicBezTo>
                <a:cubicBezTo>
                  <a:pt x="1386" y="240"/>
                  <a:pt x="1384" y="240"/>
                  <a:pt x="1382" y="239"/>
                </a:cubicBezTo>
                <a:cubicBezTo>
                  <a:pt x="1382" y="239"/>
                  <a:pt x="1381" y="239"/>
                  <a:pt x="1380" y="239"/>
                </a:cubicBezTo>
                <a:cubicBezTo>
                  <a:pt x="1379" y="238"/>
                  <a:pt x="1377" y="237"/>
                  <a:pt x="1375" y="237"/>
                </a:cubicBezTo>
                <a:cubicBezTo>
                  <a:pt x="1374" y="237"/>
                  <a:pt x="1374" y="237"/>
                  <a:pt x="1374" y="236"/>
                </a:cubicBezTo>
                <a:cubicBezTo>
                  <a:pt x="1374" y="236"/>
                  <a:pt x="1374" y="235"/>
                  <a:pt x="1374" y="235"/>
                </a:cubicBezTo>
                <a:cubicBezTo>
                  <a:pt x="1376" y="232"/>
                  <a:pt x="1378" y="230"/>
                  <a:pt x="1380" y="229"/>
                </a:cubicBezTo>
                <a:cubicBezTo>
                  <a:pt x="1387" y="226"/>
                  <a:pt x="1392" y="221"/>
                  <a:pt x="1401" y="219"/>
                </a:cubicBezTo>
                <a:cubicBezTo>
                  <a:pt x="1408" y="216"/>
                  <a:pt x="1412" y="208"/>
                  <a:pt x="1415" y="201"/>
                </a:cubicBezTo>
                <a:cubicBezTo>
                  <a:pt x="1421" y="194"/>
                  <a:pt x="1427" y="189"/>
                  <a:pt x="1434" y="185"/>
                </a:cubicBezTo>
                <a:cubicBezTo>
                  <a:pt x="1436" y="184"/>
                  <a:pt x="1438" y="182"/>
                  <a:pt x="1438" y="181"/>
                </a:cubicBezTo>
                <a:cubicBezTo>
                  <a:pt x="1437" y="169"/>
                  <a:pt x="1437" y="169"/>
                  <a:pt x="1437" y="169"/>
                </a:cubicBezTo>
                <a:cubicBezTo>
                  <a:pt x="1441" y="165"/>
                  <a:pt x="1445" y="161"/>
                  <a:pt x="1450" y="157"/>
                </a:cubicBezTo>
                <a:cubicBezTo>
                  <a:pt x="1452" y="154"/>
                  <a:pt x="1454" y="151"/>
                  <a:pt x="1455" y="146"/>
                </a:cubicBezTo>
                <a:cubicBezTo>
                  <a:pt x="1455" y="143"/>
                  <a:pt x="1458" y="145"/>
                  <a:pt x="1460" y="144"/>
                </a:cubicBezTo>
                <a:cubicBezTo>
                  <a:pt x="1460" y="141"/>
                  <a:pt x="1459" y="136"/>
                  <a:pt x="1462" y="135"/>
                </a:cubicBezTo>
                <a:cubicBezTo>
                  <a:pt x="1463" y="134"/>
                  <a:pt x="1465" y="134"/>
                  <a:pt x="1465" y="133"/>
                </a:cubicBezTo>
                <a:cubicBezTo>
                  <a:pt x="1466" y="121"/>
                  <a:pt x="1462" y="113"/>
                  <a:pt x="1460" y="103"/>
                </a:cubicBezTo>
                <a:cubicBezTo>
                  <a:pt x="1459" y="103"/>
                  <a:pt x="1457" y="103"/>
                  <a:pt x="1456" y="103"/>
                </a:cubicBezTo>
                <a:cubicBezTo>
                  <a:pt x="1454" y="102"/>
                  <a:pt x="1451" y="102"/>
                  <a:pt x="1449" y="102"/>
                </a:cubicBezTo>
                <a:cubicBezTo>
                  <a:pt x="1449" y="102"/>
                  <a:pt x="1449" y="102"/>
                  <a:pt x="1449" y="102"/>
                </a:cubicBezTo>
                <a:cubicBezTo>
                  <a:pt x="1448" y="101"/>
                  <a:pt x="1447" y="100"/>
                  <a:pt x="1446" y="99"/>
                </a:cubicBezTo>
                <a:cubicBezTo>
                  <a:pt x="1438" y="90"/>
                  <a:pt x="1432" y="78"/>
                  <a:pt x="1430" y="65"/>
                </a:cubicBezTo>
                <a:cubicBezTo>
                  <a:pt x="1427" y="61"/>
                  <a:pt x="1425" y="57"/>
                  <a:pt x="1425" y="51"/>
                </a:cubicBezTo>
                <a:cubicBezTo>
                  <a:pt x="1421" y="52"/>
                  <a:pt x="1421" y="52"/>
                  <a:pt x="1421" y="52"/>
                </a:cubicBezTo>
                <a:cubicBezTo>
                  <a:pt x="1398" y="58"/>
                  <a:pt x="1398" y="58"/>
                  <a:pt x="1398" y="58"/>
                </a:cubicBezTo>
                <a:cubicBezTo>
                  <a:pt x="1397" y="58"/>
                  <a:pt x="1397" y="58"/>
                  <a:pt x="1397" y="58"/>
                </a:cubicBezTo>
                <a:cubicBezTo>
                  <a:pt x="1396" y="57"/>
                  <a:pt x="1396" y="55"/>
                  <a:pt x="1397" y="55"/>
                </a:cubicBezTo>
                <a:cubicBezTo>
                  <a:pt x="1417" y="45"/>
                  <a:pt x="1417" y="45"/>
                  <a:pt x="1417" y="45"/>
                </a:cubicBezTo>
                <a:cubicBezTo>
                  <a:pt x="1419" y="44"/>
                  <a:pt x="1422" y="45"/>
                  <a:pt x="1421" y="44"/>
                </a:cubicBezTo>
                <a:cubicBezTo>
                  <a:pt x="1418" y="40"/>
                  <a:pt x="1415" y="37"/>
                  <a:pt x="1411" y="34"/>
                </a:cubicBezTo>
                <a:cubicBezTo>
                  <a:pt x="1410" y="33"/>
                  <a:pt x="1409" y="29"/>
                  <a:pt x="1407" y="29"/>
                </a:cubicBezTo>
                <a:cubicBezTo>
                  <a:pt x="1405" y="28"/>
                  <a:pt x="1404" y="26"/>
                  <a:pt x="1405" y="24"/>
                </a:cubicBezTo>
                <a:cubicBezTo>
                  <a:pt x="1406" y="23"/>
                  <a:pt x="1406" y="20"/>
                  <a:pt x="1406" y="19"/>
                </a:cubicBezTo>
                <a:cubicBezTo>
                  <a:pt x="1404" y="19"/>
                  <a:pt x="1403" y="19"/>
                  <a:pt x="1401" y="19"/>
                </a:cubicBezTo>
                <a:cubicBezTo>
                  <a:pt x="1396" y="18"/>
                  <a:pt x="1391" y="18"/>
                  <a:pt x="1387" y="19"/>
                </a:cubicBezTo>
                <a:cubicBezTo>
                  <a:pt x="1387" y="19"/>
                  <a:pt x="1387" y="19"/>
                  <a:pt x="1387" y="19"/>
                </a:cubicBezTo>
                <a:cubicBezTo>
                  <a:pt x="1373" y="9"/>
                  <a:pt x="1373" y="9"/>
                  <a:pt x="1373" y="9"/>
                </a:cubicBezTo>
                <a:cubicBezTo>
                  <a:pt x="1373" y="9"/>
                  <a:pt x="1372" y="9"/>
                  <a:pt x="1372" y="9"/>
                </a:cubicBezTo>
                <a:cubicBezTo>
                  <a:pt x="1372" y="9"/>
                  <a:pt x="1372" y="9"/>
                  <a:pt x="1372" y="10"/>
                </a:cubicBezTo>
                <a:cubicBezTo>
                  <a:pt x="1361" y="12"/>
                  <a:pt x="1361" y="12"/>
                  <a:pt x="1361" y="12"/>
                </a:cubicBezTo>
                <a:cubicBezTo>
                  <a:pt x="1360" y="12"/>
                  <a:pt x="1358" y="12"/>
                  <a:pt x="1357" y="13"/>
                </a:cubicBezTo>
                <a:cubicBezTo>
                  <a:pt x="1353" y="17"/>
                  <a:pt x="1349" y="21"/>
                  <a:pt x="1345" y="24"/>
                </a:cubicBezTo>
                <a:cubicBezTo>
                  <a:pt x="1342" y="27"/>
                  <a:pt x="1339" y="29"/>
                  <a:pt x="1336" y="32"/>
                </a:cubicBezTo>
                <a:cubicBezTo>
                  <a:pt x="1331" y="35"/>
                  <a:pt x="1327" y="39"/>
                  <a:pt x="1321" y="41"/>
                </a:cubicBezTo>
                <a:cubicBezTo>
                  <a:pt x="1315" y="46"/>
                  <a:pt x="1315" y="46"/>
                  <a:pt x="1315" y="46"/>
                </a:cubicBezTo>
                <a:cubicBezTo>
                  <a:pt x="1311" y="44"/>
                  <a:pt x="1311" y="44"/>
                  <a:pt x="1311" y="44"/>
                </a:cubicBezTo>
                <a:cubicBezTo>
                  <a:pt x="1310" y="44"/>
                  <a:pt x="1308" y="45"/>
                  <a:pt x="1306" y="45"/>
                </a:cubicBezTo>
                <a:cubicBezTo>
                  <a:pt x="1292" y="48"/>
                  <a:pt x="1292" y="48"/>
                  <a:pt x="1292" y="48"/>
                </a:cubicBezTo>
                <a:cubicBezTo>
                  <a:pt x="1291" y="48"/>
                  <a:pt x="1291" y="48"/>
                  <a:pt x="1291" y="49"/>
                </a:cubicBezTo>
                <a:cubicBezTo>
                  <a:pt x="1291" y="49"/>
                  <a:pt x="1292" y="50"/>
                  <a:pt x="1292" y="50"/>
                </a:cubicBezTo>
                <a:cubicBezTo>
                  <a:pt x="1285" y="63"/>
                  <a:pt x="1285" y="63"/>
                  <a:pt x="1285" y="63"/>
                </a:cubicBezTo>
                <a:cubicBezTo>
                  <a:pt x="1282" y="66"/>
                  <a:pt x="1278" y="68"/>
                  <a:pt x="1275" y="70"/>
                </a:cubicBezTo>
                <a:cubicBezTo>
                  <a:pt x="1275" y="71"/>
                  <a:pt x="1274" y="71"/>
                  <a:pt x="1274" y="71"/>
                </a:cubicBezTo>
                <a:cubicBezTo>
                  <a:pt x="1270" y="69"/>
                  <a:pt x="1265" y="67"/>
                  <a:pt x="1260" y="65"/>
                </a:cubicBezTo>
                <a:cubicBezTo>
                  <a:pt x="1256" y="60"/>
                  <a:pt x="1250" y="57"/>
                  <a:pt x="1244" y="55"/>
                </a:cubicBezTo>
                <a:cubicBezTo>
                  <a:pt x="1238" y="53"/>
                  <a:pt x="1232" y="52"/>
                  <a:pt x="1227" y="50"/>
                </a:cubicBezTo>
                <a:cubicBezTo>
                  <a:pt x="1220" y="44"/>
                  <a:pt x="1220" y="44"/>
                  <a:pt x="1220" y="44"/>
                </a:cubicBezTo>
                <a:cubicBezTo>
                  <a:pt x="1217" y="47"/>
                  <a:pt x="1215" y="52"/>
                  <a:pt x="1214" y="56"/>
                </a:cubicBezTo>
                <a:cubicBezTo>
                  <a:pt x="1206" y="67"/>
                  <a:pt x="1206" y="67"/>
                  <a:pt x="1206" y="67"/>
                </a:cubicBezTo>
                <a:cubicBezTo>
                  <a:pt x="1204" y="69"/>
                  <a:pt x="1202" y="70"/>
                  <a:pt x="1199" y="71"/>
                </a:cubicBezTo>
                <a:cubicBezTo>
                  <a:pt x="1194" y="71"/>
                  <a:pt x="1191" y="72"/>
                  <a:pt x="1187" y="73"/>
                </a:cubicBezTo>
                <a:cubicBezTo>
                  <a:pt x="1187" y="73"/>
                  <a:pt x="1188" y="74"/>
                  <a:pt x="1189" y="75"/>
                </a:cubicBezTo>
                <a:cubicBezTo>
                  <a:pt x="1189" y="76"/>
                  <a:pt x="1189" y="77"/>
                  <a:pt x="1190" y="78"/>
                </a:cubicBezTo>
                <a:cubicBezTo>
                  <a:pt x="1190" y="78"/>
                  <a:pt x="1189" y="79"/>
                  <a:pt x="1189" y="79"/>
                </a:cubicBezTo>
                <a:cubicBezTo>
                  <a:pt x="1188" y="79"/>
                  <a:pt x="1187" y="78"/>
                  <a:pt x="1186" y="78"/>
                </a:cubicBezTo>
                <a:cubicBezTo>
                  <a:pt x="1183" y="76"/>
                  <a:pt x="1181" y="75"/>
                  <a:pt x="1178" y="74"/>
                </a:cubicBezTo>
                <a:cubicBezTo>
                  <a:pt x="1176" y="74"/>
                  <a:pt x="1174" y="75"/>
                  <a:pt x="1173" y="77"/>
                </a:cubicBezTo>
                <a:cubicBezTo>
                  <a:pt x="1172" y="77"/>
                  <a:pt x="1172" y="77"/>
                  <a:pt x="1172" y="78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7" y="89"/>
                  <a:pt x="1177" y="89"/>
                  <a:pt x="1177" y="90"/>
                </a:cubicBezTo>
                <a:cubicBezTo>
                  <a:pt x="1176" y="90"/>
                  <a:pt x="1176" y="90"/>
                  <a:pt x="1176" y="90"/>
                </a:cubicBezTo>
                <a:cubicBezTo>
                  <a:pt x="1175" y="88"/>
                  <a:pt x="1173" y="88"/>
                  <a:pt x="1171" y="87"/>
                </a:cubicBezTo>
                <a:cubicBezTo>
                  <a:pt x="1169" y="87"/>
                  <a:pt x="1167" y="87"/>
                  <a:pt x="1165" y="87"/>
                </a:cubicBezTo>
                <a:cubicBezTo>
                  <a:pt x="1164" y="87"/>
                  <a:pt x="1164" y="87"/>
                  <a:pt x="1163" y="87"/>
                </a:cubicBezTo>
                <a:cubicBezTo>
                  <a:pt x="1160" y="86"/>
                  <a:pt x="1156" y="85"/>
                  <a:pt x="1152" y="84"/>
                </a:cubicBezTo>
                <a:cubicBezTo>
                  <a:pt x="1149" y="85"/>
                  <a:pt x="1145" y="85"/>
                  <a:pt x="1142" y="84"/>
                </a:cubicBezTo>
                <a:cubicBezTo>
                  <a:pt x="1138" y="79"/>
                  <a:pt x="1138" y="79"/>
                  <a:pt x="1138" y="79"/>
                </a:cubicBezTo>
                <a:cubicBezTo>
                  <a:pt x="1139" y="78"/>
                  <a:pt x="1138" y="77"/>
                  <a:pt x="1137" y="76"/>
                </a:cubicBezTo>
                <a:cubicBezTo>
                  <a:pt x="1135" y="73"/>
                  <a:pt x="1134" y="70"/>
                  <a:pt x="1134" y="67"/>
                </a:cubicBezTo>
                <a:cubicBezTo>
                  <a:pt x="1129" y="67"/>
                  <a:pt x="1124" y="68"/>
                  <a:pt x="1120" y="68"/>
                </a:cubicBezTo>
                <a:cubicBezTo>
                  <a:pt x="1115" y="68"/>
                  <a:pt x="1111" y="67"/>
                  <a:pt x="1107" y="66"/>
                </a:cubicBezTo>
                <a:cubicBezTo>
                  <a:pt x="1101" y="59"/>
                  <a:pt x="1101" y="59"/>
                  <a:pt x="1101" y="59"/>
                </a:cubicBezTo>
                <a:cubicBezTo>
                  <a:pt x="1100" y="59"/>
                  <a:pt x="1099" y="59"/>
                  <a:pt x="1098" y="59"/>
                </a:cubicBezTo>
                <a:cubicBezTo>
                  <a:pt x="1088" y="58"/>
                  <a:pt x="1088" y="58"/>
                  <a:pt x="1088" y="58"/>
                </a:cubicBezTo>
                <a:cubicBezTo>
                  <a:pt x="1083" y="63"/>
                  <a:pt x="1083" y="63"/>
                  <a:pt x="1083" y="63"/>
                </a:cubicBezTo>
                <a:cubicBezTo>
                  <a:pt x="1083" y="63"/>
                  <a:pt x="1083" y="63"/>
                  <a:pt x="1082" y="63"/>
                </a:cubicBezTo>
                <a:cubicBezTo>
                  <a:pt x="1076" y="61"/>
                  <a:pt x="1073" y="57"/>
                  <a:pt x="1070" y="51"/>
                </a:cubicBezTo>
                <a:cubicBezTo>
                  <a:pt x="1065" y="43"/>
                  <a:pt x="1065" y="43"/>
                  <a:pt x="1065" y="43"/>
                </a:cubicBezTo>
                <a:cubicBezTo>
                  <a:pt x="1067" y="38"/>
                  <a:pt x="1068" y="32"/>
                  <a:pt x="1069" y="27"/>
                </a:cubicBezTo>
                <a:cubicBezTo>
                  <a:pt x="1067" y="27"/>
                  <a:pt x="1067" y="27"/>
                  <a:pt x="1067" y="27"/>
                </a:cubicBezTo>
                <a:cubicBezTo>
                  <a:pt x="1055" y="26"/>
                  <a:pt x="1055" y="26"/>
                  <a:pt x="1055" y="26"/>
                </a:cubicBezTo>
                <a:cubicBezTo>
                  <a:pt x="1058" y="17"/>
                  <a:pt x="1058" y="17"/>
                  <a:pt x="1058" y="17"/>
                </a:cubicBezTo>
                <a:cubicBezTo>
                  <a:pt x="1059" y="17"/>
                  <a:pt x="1057" y="17"/>
                  <a:pt x="1057" y="16"/>
                </a:cubicBezTo>
                <a:cubicBezTo>
                  <a:pt x="1049" y="22"/>
                  <a:pt x="1049" y="22"/>
                  <a:pt x="1049" y="22"/>
                </a:cubicBezTo>
                <a:cubicBezTo>
                  <a:pt x="1048" y="22"/>
                  <a:pt x="1047" y="23"/>
                  <a:pt x="1046" y="23"/>
                </a:cubicBezTo>
                <a:cubicBezTo>
                  <a:pt x="1044" y="22"/>
                  <a:pt x="1042" y="20"/>
                  <a:pt x="1041" y="19"/>
                </a:cubicBezTo>
                <a:cubicBezTo>
                  <a:pt x="1040" y="18"/>
                  <a:pt x="1040" y="18"/>
                  <a:pt x="1040" y="18"/>
                </a:cubicBezTo>
                <a:cubicBezTo>
                  <a:pt x="1043" y="5"/>
                  <a:pt x="1043" y="5"/>
                  <a:pt x="1043" y="5"/>
                </a:cubicBezTo>
                <a:cubicBezTo>
                  <a:pt x="1042" y="3"/>
                  <a:pt x="1041" y="2"/>
                  <a:pt x="1041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1030" y="1"/>
                  <a:pt x="1027" y="3"/>
                  <a:pt x="1025" y="5"/>
                </a:cubicBezTo>
                <a:cubicBezTo>
                  <a:pt x="1024" y="5"/>
                  <a:pt x="1024" y="5"/>
                  <a:pt x="1024" y="5"/>
                </a:cubicBezTo>
                <a:cubicBezTo>
                  <a:pt x="1022" y="5"/>
                  <a:pt x="1020" y="6"/>
                  <a:pt x="1019" y="6"/>
                </a:cubicBezTo>
                <a:cubicBezTo>
                  <a:pt x="1018" y="7"/>
                  <a:pt x="1017" y="7"/>
                  <a:pt x="1016" y="8"/>
                </a:cubicBezTo>
                <a:cubicBezTo>
                  <a:pt x="1016" y="12"/>
                  <a:pt x="1016" y="12"/>
                  <a:pt x="1016" y="12"/>
                </a:cubicBezTo>
                <a:cubicBezTo>
                  <a:pt x="1011" y="22"/>
                  <a:pt x="1011" y="22"/>
                  <a:pt x="1011" y="22"/>
                </a:cubicBezTo>
                <a:cubicBezTo>
                  <a:pt x="1012" y="24"/>
                  <a:pt x="1013" y="26"/>
                  <a:pt x="1013" y="28"/>
                </a:cubicBezTo>
                <a:cubicBezTo>
                  <a:pt x="1013" y="29"/>
                  <a:pt x="1012" y="30"/>
                  <a:pt x="1012" y="30"/>
                </a:cubicBezTo>
                <a:cubicBezTo>
                  <a:pt x="1005" y="32"/>
                  <a:pt x="999" y="35"/>
                  <a:pt x="993" y="37"/>
                </a:cubicBezTo>
                <a:cubicBezTo>
                  <a:pt x="981" y="43"/>
                  <a:pt x="981" y="43"/>
                  <a:pt x="981" y="43"/>
                </a:cubicBezTo>
                <a:cubicBezTo>
                  <a:pt x="974" y="46"/>
                  <a:pt x="974" y="46"/>
                  <a:pt x="974" y="46"/>
                </a:cubicBezTo>
                <a:cubicBezTo>
                  <a:pt x="972" y="46"/>
                  <a:pt x="970" y="46"/>
                  <a:pt x="969" y="46"/>
                </a:cubicBezTo>
                <a:cubicBezTo>
                  <a:pt x="965" y="48"/>
                  <a:pt x="965" y="48"/>
                  <a:pt x="965" y="48"/>
                </a:cubicBezTo>
                <a:cubicBezTo>
                  <a:pt x="964" y="48"/>
                  <a:pt x="962" y="48"/>
                  <a:pt x="961" y="48"/>
                </a:cubicBezTo>
                <a:cubicBezTo>
                  <a:pt x="963" y="48"/>
                  <a:pt x="964" y="48"/>
                  <a:pt x="965" y="48"/>
                </a:cubicBezTo>
                <a:cubicBezTo>
                  <a:pt x="942" y="60"/>
                  <a:pt x="942" y="60"/>
                  <a:pt x="942" y="60"/>
                </a:cubicBezTo>
                <a:cubicBezTo>
                  <a:pt x="942" y="60"/>
                  <a:pt x="941" y="59"/>
                  <a:pt x="940" y="59"/>
                </a:cubicBezTo>
                <a:cubicBezTo>
                  <a:pt x="939" y="61"/>
                  <a:pt x="940" y="63"/>
                  <a:pt x="941" y="65"/>
                </a:cubicBezTo>
                <a:cubicBezTo>
                  <a:pt x="943" y="64"/>
                  <a:pt x="943" y="64"/>
                  <a:pt x="943" y="64"/>
                </a:cubicBezTo>
                <a:cubicBezTo>
                  <a:pt x="944" y="65"/>
                  <a:pt x="945" y="67"/>
                  <a:pt x="946" y="69"/>
                </a:cubicBezTo>
                <a:cubicBezTo>
                  <a:pt x="943" y="71"/>
                  <a:pt x="940" y="75"/>
                  <a:pt x="938" y="78"/>
                </a:cubicBezTo>
                <a:cubicBezTo>
                  <a:pt x="939" y="86"/>
                  <a:pt x="939" y="86"/>
                  <a:pt x="939" y="86"/>
                </a:cubicBezTo>
                <a:cubicBezTo>
                  <a:pt x="937" y="92"/>
                  <a:pt x="937" y="92"/>
                  <a:pt x="937" y="92"/>
                </a:cubicBezTo>
                <a:cubicBezTo>
                  <a:pt x="933" y="97"/>
                  <a:pt x="929" y="101"/>
                  <a:pt x="924" y="106"/>
                </a:cubicBezTo>
                <a:cubicBezTo>
                  <a:pt x="924" y="106"/>
                  <a:pt x="923" y="108"/>
                  <a:pt x="924" y="109"/>
                </a:cubicBezTo>
                <a:cubicBezTo>
                  <a:pt x="926" y="116"/>
                  <a:pt x="926" y="116"/>
                  <a:pt x="926" y="116"/>
                </a:cubicBezTo>
                <a:cubicBezTo>
                  <a:pt x="916" y="117"/>
                  <a:pt x="905" y="116"/>
                  <a:pt x="895" y="116"/>
                </a:cubicBezTo>
                <a:cubicBezTo>
                  <a:pt x="894" y="115"/>
                  <a:pt x="892" y="115"/>
                  <a:pt x="891" y="114"/>
                </a:cubicBezTo>
                <a:cubicBezTo>
                  <a:pt x="890" y="114"/>
                  <a:pt x="889" y="113"/>
                  <a:pt x="888" y="113"/>
                </a:cubicBezTo>
                <a:cubicBezTo>
                  <a:pt x="885" y="114"/>
                  <a:pt x="882" y="115"/>
                  <a:pt x="879" y="117"/>
                </a:cubicBezTo>
                <a:cubicBezTo>
                  <a:pt x="877" y="117"/>
                  <a:pt x="875" y="116"/>
                  <a:pt x="873" y="116"/>
                </a:cubicBezTo>
                <a:cubicBezTo>
                  <a:pt x="871" y="115"/>
                  <a:pt x="870" y="113"/>
                  <a:pt x="868" y="111"/>
                </a:cubicBezTo>
                <a:cubicBezTo>
                  <a:pt x="867" y="111"/>
                  <a:pt x="864" y="110"/>
                  <a:pt x="862" y="110"/>
                </a:cubicBezTo>
                <a:cubicBezTo>
                  <a:pt x="858" y="108"/>
                  <a:pt x="855" y="105"/>
                  <a:pt x="854" y="100"/>
                </a:cubicBezTo>
                <a:cubicBezTo>
                  <a:pt x="849" y="96"/>
                  <a:pt x="837" y="93"/>
                  <a:pt x="829" y="97"/>
                </a:cubicBezTo>
                <a:cubicBezTo>
                  <a:pt x="826" y="98"/>
                  <a:pt x="824" y="100"/>
                  <a:pt x="821" y="101"/>
                </a:cubicBezTo>
                <a:cubicBezTo>
                  <a:pt x="815" y="105"/>
                  <a:pt x="809" y="108"/>
                  <a:pt x="802" y="110"/>
                </a:cubicBezTo>
                <a:cubicBezTo>
                  <a:pt x="793" y="115"/>
                  <a:pt x="786" y="121"/>
                  <a:pt x="777" y="127"/>
                </a:cubicBezTo>
                <a:cubicBezTo>
                  <a:pt x="770" y="135"/>
                  <a:pt x="761" y="144"/>
                  <a:pt x="748" y="148"/>
                </a:cubicBezTo>
                <a:cubicBezTo>
                  <a:pt x="744" y="149"/>
                  <a:pt x="739" y="150"/>
                  <a:pt x="734" y="150"/>
                </a:cubicBezTo>
                <a:cubicBezTo>
                  <a:pt x="729" y="150"/>
                  <a:pt x="725" y="149"/>
                  <a:pt x="722" y="147"/>
                </a:cubicBezTo>
                <a:cubicBezTo>
                  <a:pt x="719" y="144"/>
                  <a:pt x="716" y="140"/>
                  <a:pt x="712" y="139"/>
                </a:cubicBezTo>
                <a:cubicBezTo>
                  <a:pt x="710" y="140"/>
                  <a:pt x="710" y="142"/>
                  <a:pt x="708" y="143"/>
                </a:cubicBezTo>
                <a:cubicBezTo>
                  <a:pt x="704" y="144"/>
                  <a:pt x="700" y="146"/>
                  <a:pt x="696" y="147"/>
                </a:cubicBezTo>
                <a:cubicBezTo>
                  <a:pt x="694" y="134"/>
                  <a:pt x="694" y="134"/>
                  <a:pt x="694" y="134"/>
                </a:cubicBezTo>
                <a:cubicBezTo>
                  <a:pt x="693" y="132"/>
                  <a:pt x="691" y="130"/>
                  <a:pt x="690" y="129"/>
                </a:cubicBezTo>
                <a:cubicBezTo>
                  <a:pt x="688" y="127"/>
                  <a:pt x="685" y="126"/>
                  <a:pt x="684" y="124"/>
                </a:cubicBezTo>
                <a:cubicBezTo>
                  <a:pt x="682" y="123"/>
                  <a:pt x="682" y="120"/>
                  <a:pt x="684" y="120"/>
                </a:cubicBezTo>
                <a:cubicBezTo>
                  <a:pt x="684" y="120"/>
                  <a:pt x="684" y="119"/>
                  <a:pt x="684" y="119"/>
                </a:cubicBezTo>
                <a:cubicBezTo>
                  <a:pt x="685" y="119"/>
                  <a:pt x="686" y="119"/>
                  <a:pt x="686" y="119"/>
                </a:cubicBezTo>
                <a:cubicBezTo>
                  <a:pt x="687" y="118"/>
                  <a:pt x="687" y="118"/>
                  <a:pt x="688" y="118"/>
                </a:cubicBezTo>
                <a:cubicBezTo>
                  <a:pt x="689" y="117"/>
                  <a:pt x="691" y="117"/>
                  <a:pt x="691" y="115"/>
                </a:cubicBezTo>
                <a:cubicBezTo>
                  <a:pt x="692" y="115"/>
                  <a:pt x="693" y="115"/>
                  <a:pt x="694" y="114"/>
                </a:cubicBezTo>
                <a:cubicBezTo>
                  <a:pt x="694" y="114"/>
                  <a:pt x="694" y="114"/>
                  <a:pt x="695" y="113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703" y="109"/>
                  <a:pt x="710" y="106"/>
                  <a:pt x="718" y="104"/>
                </a:cubicBezTo>
                <a:cubicBezTo>
                  <a:pt x="718" y="104"/>
                  <a:pt x="718" y="104"/>
                  <a:pt x="718" y="104"/>
                </a:cubicBezTo>
                <a:cubicBezTo>
                  <a:pt x="718" y="104"/>
                  <a:pt x="718" y="104"/>
                  <a:pt x="718" y="104"/>
                </a:cubicBezTo>
                <a:cubicBezTo>
                  <a:pt x="718" y="104"/>
                  <a:pt x="719" y="103"/>
                  <a:pt x="719" y="103"/>
                </a:cubicBezTo>
                <a:cubicBezTo>
                  <a:pt x="748" y="105"/>
                  <a:pt x="748" y="105"/>
                  <a:pt x="748" y="105"/>
                </a:cubicBezTo>
                <a:cubicBezTo>
                  <a:pt x="748" y="102"/>
                  <a:pt x="747" y="99"/>
                  <a:pt x="745" y="97"/>
                </a:cubicBezTo>
                <a:cubicBezTo>
                  <a:pt x="746" y="93"/>
                  <a:pt x="747" y="89"/>
                  <a:pt x="748" y="85"/>
                </a:cubicBezTo>
                <a:cubicBezTo>
                  <a:pt x="746" y="77"/>
                  <a:pt x="744" y="71"/>
                  <a:pt x="741" y="66"/>
                </a:cubicBezTo>
                <a:cubicBezTo>
                  <a:pt x="739" y="62"/>
                  <a:pt x="736" y="60"/>
                  <a:pt x="732" y="60"/>
                </a:cubicBezTo>
                <a:cubicBezTo>
                  <a:pt x="730" y="60"/>
                  <a:pt x="729" y="58"/>
                  <a:pt x="728" y="58"/>
                </a:cubicBezTo>
                <a:cubicBezTo>
                  <a:pt x="722" y="56"/>
                  <a:pt x="714" y="57"/>
                  <a:pt x="708" y="58"/>
                </a:cubicBezTo>
                <a:cubicBezTo>
                  <a:pt x="699" y="57"/>
                  <a:pt x="689" y="56"/>
                  <a:pt x="680" y="54"/>
                </a:cubicBezTo>
                <a:cubicBezTo>
                  <a:pt x="679" y="53"/>
                  <a:pt x="678" y="51"/>
                  <a:pt x="676" y="50"/>
                </a:cubicBezTo>
                <a:cubicBezTo>
                  <a:pt x="676" y="49"/>
                  <a:pt x="674" y="49"/>
                  <a:pt x="674" y="49"/>
                </a:cubicBezTo>
                <a:cubicBezTo>
                  <a:pt x="663" y="53"/>
                  <a:pt x="663" y="53"/>
                  <a:pt x="663" y="53"/>
                </a:cubicBezTo>
                <a:cubicBezTo>
                  <a:pt x="641" y="56"/>
                  <a:pt x="627" y="66"/>
                  <a:pt x="620" y="83"/>
                </a:cubicBezTo>
                <a:cubicBezTo>
                  <a:pt x="620" y="84"/>
                  <a:pt x="619" y="84"/>
                  <a:pt x="619" y="84"/>
                </a:cubicBezTo>
                <a:cubicBezTo>
                  <a:pt x="618" y="86"/>
                  <a:pt x="617" y="88"/>
                  <a:pt x="615" y="91"/>
                </a:cubicBezTo>
                <a:cubicBezTo>
                  <a:pt x="616" y="94"/>
                  <a:pt x="614" y="99"/>
                  <a:pt x="610" y="99"/>
                </a:cubicBezTo>
                <a:cubicBezTo>
                  <a:pt x="608" y="100"/>
                  <a:pt x="607" y="102"/>
                  <a:pt x="607" y="104"/>
                </a:cubicBezTo>
                <a:cubicBezTo>
                  <a:pt x="607" y="107"/>
                  <a:pt x="607" y="111"/>
                  <a:pt x="607" y="114"/>
                </a:cubicBezTo>
                <a:cubicBezTo>
                  <a:pt x="607" y="115"/>
                  <a:pt x="605" y="117"/>
                  <a:pt x="604" y="118"/>
                </a:cubicBezTo>
                <a:cubicBezTo>
                  <a:pt x="582" y="120"/>
                  <a:pt x="582" y="120"/>
                  <a:pt x="582" y="120"/>
                </a:cubicBezTo>
                <a:cubicBezTo>
                  <a:pt x="583" y="111"/>
                  <a:pt x="580" y="104"/>
                  <a:pt x="578" y="98"/>
                </a:cubicBezTo>
                <a:cubicBezTo>
                  <a:pt x="563" y="108"/>
                  <a:pt x="563" y="108"/>
                  <a:pt x="563" y="108"/>
                </a:cubicBezTo>
                <a:cubicBezTo>
                  <a:pt x="563" y="108"/>
                  <a:pt x="562" y="107"/>
                  <a:pt x="561" y="107"/>
                </a:cubicBezTo>
                <a:cubicBezTo>
                  <a:pt x="560" y="108"/>
                  <a:pt x="560" y="109"/>
                  <a:pt x="559" y="110"/>
                </a:cubicBezTo>
                <a:cubicBezTo>
                  <a:pt x="552" y="124"/>
                  <a:pt x="552" y="124"/>
                  <a:pt x="552" y="124"/>
                </a:cubicBezTo>
                <a:cubicBezTo>
                  <a:pt x="552" y="125"/>
                  <a:pt x="551" y="126"/>
                  <a:pt x="550" y="126"/>
                </a:cubicBezTo>
                <a:cubicBezTo>
                  <a:pt x="543" y="128"/>
                  <a:pt x="543" y="128"/>
                  <a:pt x="543" y="128"/>
                </a:cubicBezTo>
                <a:cubicBezTo>
                  <a:pt x="531" y="128"/>
                  <a:pt x="520" y="129"/>
                  <a:pt x="511" y="131"/>
                </a:cubicBezTo>
                <a:cubicBezTo>
                  <a:pt x="505" y="133"/>
                  <a:pt x="501" y="136"/>
                  <a:pt x="497" y="140"/>
                </a:cubicBezTo>
                <a:cubicBezTo>
                  <a:pt x="493" y="143"/>
                  <a:pt x="490" y="146"/>
                  <a:pt x="487" y="150"/>
                </a:cubicBezTo>
                <a:cubicBezTo>
                  <a:pt x="483" y="159"/>
                  <a:pt x="478" y="167"/>
                  <a:pt x="474" y="177"/>
                </a:cubicBezTo>
                <a:cubicBezTo>
                  <a:pt x="473" y="177"/>
                  <a:pt x="473" y="176"/>
                  <a:pt x="472" y="176"/>
                </a:cubicBezTo>
                <a:cubicBezTo>
                  <a:pt x="472" y="177"/>
                  <a:pt x="472" y="177"/>
                  <a:pt x="472" y="178"/>
                </a:cubicBezTo>
                <a:cubicBezTo>
                  <a:pt x="472" y="178"/>
                  <a:pt x="471" y="179"/>
                  <a:pt x="471" y="180"/>
                </a:cubicBezTo>
                <a:cubicBezTo>
                  <a:pt x="471" y="181"/>
                  <a:pt x="471" y="181"/>
                  <a:pt x="471" y="181"/>
                </a:cubicBezTo>
                <a:cubicBezTo>
                  <a:pt x="470" y="186"/>
                  <a:pt x="470" y="191"/>
                  <a:pt x="469" y="196"/>
                </a:cubicBezTo>
                <a:cubicBezTo>
                  <a:pt x="469" y="198"/>
                  <a:pt x="469" y="199"/>
                  <a:pt x="469" y="201"/>
                </a:cubicBezTo>
                <a:cubicBezTo>
                  <a:pt x="469" y="202"/>
                  <a:pt x="469" y="203"/>
                  <a:pt x="468" y="204"/>
                </a:cubicBezTo>
                <a:cubicBezTo>
                  <a:pt x="467" y="213"/>
                  <a:pt x="464" y="221"/>
                  <a:pt x="460" y="228"/>
                </a:cubicBezTo>
                <a:cubicBezTo>
                  <a:pt x="453" y="229"/>
                  <a:pt x="445" y="233"/>
                  <a:pt x="443" y="241"/>
                </a:cubicBezTo>
                <a:cubicBezTo>
                  <a:pt x="442" y="244"/>
                  <a:pt x="440" y="248"/>
                  <a:pt x="438" y="251"/>
                </a:cubicBezTo>
                <a:cubicBezTo>
                  <a:pt x="439" y="253"/>
                  <a:pt x="439" y="253"/>
                  <a:pt x="439" y="253"/>
                </a:cubicBezTo>
                <a:cubicBezTo>
                  <a:pt x="447" y="282"/>
                  <a:pt x="447" y="282"/>
                  <a:pt x="447" y="282"/>
                </a:cubicBezTo>
                <a:cubicBezTo>
                  <a:pt x="447" y="283"/>
                  <a:pt x="447" y="284"/>
                  <a:pt x="447" y="285"/>
                </a:cubicBezTo>
                <a:cubicBezTo>
                  <a:pt x="446" y="286"/>
                  <a:pt x="445" y="288"/>
                  <a:pt x="445" y="289"/>
                </a:cubicBezTo>
                <a:cubicBezTo>
                  <a:pt x="445" y="290"/>
                  <a:pt x="445" y="290"/>
                  <a:pt x="445" y="291"/>
                </a:cubicBezTo>
                <a:cubicBezTo>
                  <a:pt x="446" y="292"/>
                  <a:pt x="447" y="293"/>
                  <a:pt x="447" y="295"/>
                </a:cubicBezTo>
                <a:cubicBezTo>
                  <a:pt x="447" y="295"/>
                  <a:pt x="447" y="295"/>
                  <a:pt x="447" y="295"/>
                </a:cubicBezTo>
                <a:cubicBezTo>
                  <a:pt x="447" y="297"/>
                  <a:pt x="446" y="299"/>
                  <a:pt x="446" y="301"/>
                </a:cubicBezTo>
                <a:cubicBezTo>
                  <a:pt x="446" y="301"/>
                  <a:pt x="446" y="301"/>
                  <a:pt x="446" y="302"/>
                </a:cubicBezTo>
                <a:cubicBezTo>
                  <a:pt x="447" y="304"/>
                  <a:pt x="448" y="307"/>
                  <a:pt x="450" y="308"/>
                </a:cubicBezTo>
                <a:cubicBezTo>
                  <a:pt x="453" y="309"/>
                  <a:pt x="457" y="311"/>
                  <a:pt x="460" y="313"/>
                </a:cubicBezTo>
                <a:cubicBezTo>
                  <a:pt x="460" y="313"/>
                  <a:pt x="460" y="314"/>
                  <a:pt x="460" y="314"/>
                </a:cubicBezTo>
                <a:cubicBezTo>
                  <a:pt x="460" y="314"/>
                  <a:pt x="460" y="314"/>
                  <a:pt x="461" y="314"/>
                </a:cubicBezTo>
                <a:cubicBezTo>
                  <a:pt x="462" y="320"/>
                  <a:pt x="462" y="325"/>
                  <a:pt x="462" y="331"/>
                </a:cubicBezTo>
                <a:cubicBezTo>
                  <a:pt x="464" y="331"/>
                  <a:pt x="466" y="332"/>
                  <a:pt x="468" y="333"/>
                </a:cubicBezTo>
                <a:cubicBezTo>
                  <a:pt x="470" y="333"/>
                  <a:pt x="471" y="334"/>
                  <a:pt x="472" y="335"/>
                </a:cubicBezTo>
                <a:cubicBezTo>
                  <a:pt x="474" y="336"/>
                  <a:pt x="475" y="331"/>
                  <a:pt x="478" y="331"/>
                </a:cubicBezTo>
                <a:cubicBezTo>
                  <a:pt x="479" y="331"/>
                  <a:pt x="480" y="331"/>
                  <a:pt x="481" y="331"/>
                </a:cubicBezTo>
                <a:cubicBezTo>
                  <a:pt x="481" y="331"/>
                  <a:pt x="482" y="332"/>
                  <a:pt x="482" y="332"/>
                </a:cubicBezTo>
                <a:cubicBezTo>
                  <a:pt x="481" y="340"/>
                  <a:pt x="481" y="349"/>
                  <a:pt x="480" y="358"/>
                </a:cubicBezTo>
                <a:cubicBezTo>
                  <a:pt x="480" y="362"/>
                  <a:pt x="480" y="366"/>
                  <a:pt x="480" y="371"/>
                </a:cubicBezTo>
                <a:cubicBezTo>
                  <a:pt x="480" y="372"/>
                  <a:pt x="479" y="373"/>
                  <a:pt x="479" y="375"/>
                </a:cubicBezTo>
                <a:cubicBezTo>
                  <a:pt x="479" y="375"/>
                  <a:pt x="479" y="375"/>
                  <a:pt x="479" y="375"/>
                </a:cubicBezTo>
                <a:cubicBezTo>
                  <a:pt x="479" y="376"/>
                  <a:pt x="476" y="375"/>
                  <a:pt x="475" y="375"/>
                </a:cubicBezTo>
                <a:cubicBezTo>
                  <a:pt x="470" y="374"/>
                  <a:pt x="466" y="372"/>
                  <a:pt x="461" y="372"/>
                </a:cubicBezTo>
                <a:cubicBezTo>
                  <a:pt x="461" y="372"/>
                  <a:pt x="460" y="372"/>
                  <a:pt x="460" y="374"/>
                </a:cubicBezTo>
                <a:cubicBezTo>
                  <a:pt x="460" y="374"/>
                  <a:pt x="460" y="375"/>
                  <a:pt x="461" y="376"/>
                </a:cubicBezTo>
                <a:cubicBezTo>
                  <a:pt x="461" y="376"/>
                  <a:pt x="461" y="376"/>
                  <a:pt x="461" y="376"/>
                </a:cubicBezTo>
                <a:cubicBezTo>
                  <a:pt x="461" y="376"/>
                  <a:pt x="461" y="376"/>
                  <a:pt x="461" y="376"/>
                </a:cubicBezTo>
                <a:cubicBezTo>
                  <a:pt x="462" y="385"/>
                  <a:pt x="465" y="394"/>
                  <a:pt x="470" y="401"/>
                </a:cubicBezTo>
                <a:cubicBezTo>
                  <a:pt x="470" y="401"/>
                  <a:pt x="470" y="401"/>
                  <a:pt x="470" y="402"/>
                </a:cubicBezTo>
                <a:cubicBezTo>
                  <a:pt x="479" y="402"/>
                  <a:pt x="486" y="405"/>
                  <a:pt x="494" y="407"/>
                </a:cubicBezTo>
                <a:cubicBezTo>
                  <a:pt x="493" y="409"/>
                  <a:pt x="492" y="412"/>
                  <a:pt x="491" y="414"/>
                </a:cubicBezTo>
                <a:cubicBezTo>
                  <a:pt x="491" y="414"/>
                  <a:pt x="491" y="415"/>
                  <a:pt x="491" y="415"/>
                </a:cubicBezTo>
                <a:cubicBezTo>
                  <a:pt x="491" y="415"/>
                  <a:pt x="491" y="415"/>
                  <a:pt x="491" y="415"/>
                </a:cubicBezTo>
                <a:cubicBezTo>
                  <a:pt x="491" y="415"/>
                  <a:pt x="491" y="415"/>
                  <a:pt x="491" y="415"/>
                </a:cubicBezTo>
                <a:cubicBezTo>
                  <a:pt x="492" y="419"/>
                  <a:pt x="494" y="422"/>
                  <a:pt x="495" y="425"/>
                </a:cubicBezTo>
                <a:cubicBezTo>
                  <a:pt x="495" y="425"/>
                  <a:pt x="495" y="427"/>
                  <a:pt x="495" y="428"/>
                </a:cubicBezTo>
                <a:cubicBezTo>
                  <a:pt x="495" y="428"/>
                  <a:pt x="495" y="428"/>
                  <a:pt x="495" y="428"/>
                </a:cubicBezTo>
                <a:cubicBezTo>
                  <a:pt x="495" y="429"/>
                  <a:pt x="496" y="429"/>
                  <a:pt x="496" y="429"/>
                </a:cubicBezTo>
                <a:cubicBezTo>
                  <a:pt x="497" y="429"/>
                  <a:pt x="497" y="429"/>
                  <a:pt x="497" y="429"/>
                </a:cubicBezTo>
                <a:cubicBezTo>
                  <a:pt x="498" y="432"/>
                  <a:pt x="498" y="434"/>
                  <a:pt x="497" y="436"/>
                </a:cubicBezTo>
                <a:cubicBezTo>
                  <a:pt x="497" y="438"/>
                  <a:pt x="496" y="439"/>
                  <a:pt x="495" y="440"/>
                </a:cubicBezTo>
                <a:cubicBezTo>
                  <a:pt x="495" y="442"/>
                  <a:pt x="494" y="443"/>
                  <a:pt x="494" y="445"/>
                </a:cubicBezTo>
                <a:cubicBezTo>
                  <a:pt x="494" y="450"/>
                  <a:pt x="495" y="455"/>
                  <a:pt x="498" y="457"/>
                </a:cubicBezTo>
                <a:cubicBezTo>
                  <a:pt x="498" y="457"/>
                  <a:pt x="498" y="457"/>
                  <a:pt x="498" y="457"/>
                </a:cubicBezTo>
                <a:cubicBezTo>
                  <a:pt x="497" y="459"/>
                  <a:pt x="495" y="461"/>
                  <a:pt x="496" y="464"/>
                </a:cubicBezTo>
                <a:cubicBezTo>
                  <a:pt x="496" y="464"/>
                  <a:pt x="496" y="464"/>
                  <a:pt x="496" y="465"/>
                </a:cubicBezTo>
                <a:cubicBezTo>
                  <a:pt x="497" y="471"/>
                  <a:pt x="500" y="476"/>
                  <a:pt x="503" y="480"/>
                </a:cubicBezTo>
                <a:cubicBezTo>
                  <a:pt x="503" y="486"/>
                  <a:pt x="504" y="491"/>
                  <a:pt x="504" y="496"/>
                </a:cubicBezTo>
                <a:cubicBezTo>
                  <a:pt x="504" y="498"/>
                  <a:pt x="504" y="501"/>
                  <a:pt x="505" y="503"/>
                </a:cubicBezTo>
                <a:cubicBezTo>
                  <a:pt x="505" y="508"/>
                  <a:pt x="505" y="512"/>
                  <a:pt x="505" y="517"/>
                </a:cubicBezTo>
                <a:cubicBezTo>
                  <a:pt x="505" y="518"/>
                  <a:pt x="504" y="519"/>
                  <a:pt x="504" y="520"/>
                </a:cubicBezTo>
                <a:cubicBezTo>
                  <a:pt x="504" y="522"/>
                  <a:pt x="502" y="522"/>
                  <a:pt x="502" y="523"/>
                </a:cubicBezTo>
                <a:cubicBezTo>
                  <a:pt x="498" y="524"/>
                  <a:pt x="495" y="525"/>
                  <a:pt x="492" y="526"/>
                </a:cubicBezTo>
                <a:cubicBezTo>
                  <a:pt x="492" y="527"/>
                  <a:pt x="493" y="528"/>
                  <a:pt x="493" y="528"/>
                </a:cubicBezTo>
                <a:cubicBezTo>
                  <a:pt x="495" y="533"/>
                  <a:pt x="496" y="537"/>
                  <a:pt x="498" y="541"/>
                </a:cubicBezTo>
                <a:cubicBezTo>
                  <a:pt x="499" y="542"/>
                  <a:pt x="500" y="544"/>
                  <a:pt x="500" y="545"/>
                </a:cubicBezTo>
                <a:cubicBezTo>
                  <a:pt x="500" y="545"/>
                  <a:pt x="501" y="545"/>
                  <a:pt x="501" y="545"/>
                </a:cubicBezTo>
                <a:cubicBezTo>
                  <a:pt x="501" y="546"/>
                  <a:pt x="501" y="547"/>
                  <a:pt x="500" y="548"/>
                </a:cubicBezTo>
                <a:cubicBezTo>
                  <a:pt x="500" y="549"/>
                  <a:pt x="500" y="550"/>
                  <a:pt x="499" y="551"/>
                </a:cubicBezTo>
                <a:cubicBezTo>
                  <a:pt x="499" y="552"/>
                  <a:pt x="499" y="552"/>
                  <a:pt x="499" y="552"/>
                </a:cubicBezTo>
                <a:cubicBezTo>
                  <a:pt x="499" y="551"/>
                  <a:pt x="499" y="551"/>
                  <a:pt x="499" y="551"/>
                </a:cubicBezTo>
                <a:cubicBezTo>
                  <a:pt x="484" y="557"/>
                  <a:pt x="484" y="557"/>
                  <a:pt x="484" y="557"/>
                </a:cubicBezTo>
                <a:cubicBezTo>
                  <a:pt x="479" y="556"/>
                  <a:pt x="475" y="555"/>
                  <a:pt x="471" y="554"/>
                </a:cubicBezTo>
                <a:cubicBezTo>
                  <a:pt x="468" y="553"/>
                  <a:pt x="465" y="553"/>
                  <a:pt x="460" y="553"/>
                </a:cubicBezTo>
                <a:cubicBezTo>
                  <a:pt x="459" y="557"/>
                  <a:pt x="458" y="561"/>
                  <a:pt x="457" y="566"/>
                </a:cubicBezTo>
                <a:cubicBezTo>
                  <a:pt x="449" y="570"/>
                  <a:pt x="439" y="573"/>
                  <a:pt x="429" y="576"/>
                </a:cubicBezTo>
                <a:cubicBezTo>
                  <a:pt x="428" y="576"/>
                  <a:pt x="426" y="578"/>
                  <a:pt x="426" y="579"/>
                </a:cubicBezTo>
                <a:cubicBezTo>
                  <a:pt x="426" y="580"/>
                  <a:pt x="426" y="581"/>
                  <a:pt x="426" y="582"/>
                </a:cubicBezTo>
                <a:cubicBezTo>
                  <a:pt x="425" y="582"/>
                  <a:pt x="425" y="583"/>
                  <a:pt x="425" y="584"/>
                </a:cubicBezTo>
                <a:cubicBezTo>
                  <a:pt x="424" y="588"/>
                  <a:pt x="423" y="592"/>
                  <a:pt x="421" y="595"/>
                </a:cubicBezTo>
                <a:cubicBezTo>
                  <a:pt x="419" y="595"/>
                  <a:pt x="419" y="593"/>
                  <a:pt x="419" y="592"/>
                </a:cubicBezTo>
                <a:cubicBezTo>
                  <a:pt x="418" y="589"/>
                  <a:pt x="420" y="587"/>
                  <a:pt x="419" y="584"/>
                </a:cubicBezTo>
                <a:cubicBezTo>
                  <a:pt x="419" y="583"/>
                  <a:pt x="415" y="579"/>
                  <a:pt x="414" y="577"/>
                </a:cubicBezTo>
                <a:cubicBezTo>
                  <a:pt x="415" y="575"/>
                  <a:pt x="419" y="573"/>
                  <a:pt x="420" y="570"/>
                </a:cubicBezTo>
                <a:cubicBezTo>
                  <a:pt x="417" y="569"/>
                  <a:pt x="413" y="568"/>
                  <a:pt x="410" y="570"/>
                </a:cubicBezTo>
                <a:cubicBezTo>
                  <a:pt x="409" y="571"/>
                  <a:pt x="407" y="575"/>
                  <a:pt x="407" y="576"/>
                </a:cubicBezTo>
                <a:cubicBezTo>
                  <a:pt x="407" y="577"/>
                  <a:pt x="407" y="579"/>
                  <a:pt x="407" y="580"/>
                </a:cubicBezTo>
                <a:cubicBezTo>
                  <a:pt x="406" y="582"/>
                  <a:pt x="406" y="583"/>
                  <a:pt x="404" y="584"/>
                </a:cubicBezTo>
                <a:cubicBezTo>
                  <a:pt x="403" y="585"/>
                  <a:pt x="403" y="582"/>
                  <a:pt x="401" y="583"/>
                </a:cubicBezTo>
                <a:cubicBezTo>
                  <a:pt x="396" y="586"/>
                  <a:pt x="392" y="589"/>
                  <a:pt x="387" y="591"/>
                </a:cubicBezTo>
                <a:cubicBezTo>
                  <a:pt x="368" y="589"/>
                  <a:pt x="368" y="589"/>
                  <a:pt x="368" y="589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3" y="606"/>
                  <a:pt x="360" y="610"/>
                  <a:pt x="354" y="611"/>
                </a:cubicBezTo>
                <a:cubicBezTo>
                  <a:pt x="343" y="610"/>
                  <a:pt x="336" y="605"/>
                  <a:pt x="330" y="600"/>
                </a:cubicBezTo>
                <a:cubicBezTo>
                  <a:pt x="326" y="600"/>
                  <a:pt x="323" y="600"/>
                  <a:pt x="320" y="599"/>
                </a:cubicBezTo>
                <a:cubicBezTo>
                  <a:pt x="318" y="599"/>
                  <a:pt x="316" y="601"/>
                  <a:pt x="315" y="604"/>
                </a:cubicBezTo>
                <a:cubicBezTo>
                  <a:pt x="314" y="607"/>
                  <a:pt x="312" y="610"/>
                  <a:pt x="312" y="614"/>
                </a:cubicBezTo>
                <a:cubicBezTo>
                  <a:pt x="311" y="628"/>
                  <a:pt x="309" y="640"/>
                  <a:pt x="307" y="652"/>
                </a:cubicBezTo>
                <a:cubicBezTo>
                  <a:pt x="307" y="652"/>
                  <a:pt x="307" y="652"/>
                  <a:pt x="307" y="652"/>
                </a:cubicBezTo>
                <a:cubicBezTo>
                  <a:pt x="303" y="657"/>
                  <a:pt x="299" y="661"/>
                  <a:pt x="294" y="664"/>
                </a:cubicBezTo>
                <a:cubicBezTo>
                  <a:pt x="293" y="665"/>
                  <a:pt x="291" y="665"/>
                  <a:pt x="289" y="665"/>
                </a:cubicBezTo>
                <a:cubicBezTo>
                  <a:pt x="282" y="663"/>
                  <a:pt x="276" y="664"/>
                  <a:pt x="273" y="670"/>
                </a:cubicBezTo>
                <a:cubicBezTo>
                  <a:pt x="267" y="674"/>
                  <a:pt x="262" y="680"/>
                  <a:pt x="258" y="686"/>
                </a:cubicBezTo>
                <a:cubicBezTo>
                  <a:pt x="254" y="691"/>
                  <a:pt x="250" y="695"/>
                  <a:pt x="244" y="697"/>
                </a:cubicBezTo>
                <a:cubicBezTo>
                  <a:pt x="242" y="698"/>
                  <a:pt x="240" y="697"/>
                  <a:pt x="238" y="696"/>
                </a:cubicBezTo>
                <a:cubicBezTo>
                  <a:pt x="237" y="695"/>
                  <a:pt x="237" y="693"/>
                  <a:pt x="236" y="693"/>
                </a:cubicBezTo>
                <a:cubicBezTo>
                  <a:pt x="227" y="693"/>
                  <a:pt x="227" y="693"/>
                  <a:pt x="227" y="693"/>
                </a:cubicBezTo>
                <a:cubicBezTo>
                  <a:pt x="213" y="686"/>
                  <a:pt x="213" y="686"/>
                  <a:pt x="213" y="686"/>
                </a:cubicBezTo>
                <a:cubicBezTo>
                  <a:pt x="210" y="688"/>
                  <a:pt x="207" y="691"/>
                  <a:pt x="203" y="693"/>
                </a:cubicBezTo>
                <a:cubicBezTo>
                  <a:pt x="200" y="694"/>
                  <a:pt x="197" y="692"/>
                  <a:pt x="194" y="691"/>
                </a:cubicBezTo>
                <a:cubicBezTo>
                  <a:pt x="184" y="689"/>
                  <a:pt x="176" y="685"/>
                  <a:pt x="165" y="685"/>
                </a:cubicBezTo>
                <a:cubicBezTo>
                  <a:pt x="150" y="685"/>
                  <a:pt x="141" y="691"/>
                  <a:pt x="137" y="701"/>
                </a:cubicBezTo>
                <a:cubicBezTo>
                  <a:pt x="134" y="703"/>
                  <a:pt x="131" y="705"/>
                  <a:pt x="128" y="707"/>
                </a:cubicBezTo>
                <a:cubicBezTo>
                  <a:pt x="121" y="708"/>
                  <a:pt x="114" y="706"/>
                  <a:pt x="108" y="705"/>
                </a:cubicBezTo>
                <a:cubicBezTo>
                  <a:pt x="106" y="705"/>
                  <a:pt x="104" y="706"/>
                  <a:pt x="104" y="708"/>
                </a:cubicBezTo>
                <a:cubicBezTo>
                  <a:pt x="105" y="726"/>
                  <a:pt x="103" y="743"/>
                  <a:pt x="101" y="759"/>
                </a:cubicBezTo>
                <a:cubicBezTo>
                  <a:pt x="101" y="759"/>
                  <a:pt x="101" y="760"/>
                  <a:pt x="101" y="760"/>
                </a:cubicBezTo>
                <a:cubicBezTo>
                  <a:pt x="113" y="761"/>
                  <a:pt x="124" y="764"/>
                  <a:pt x="133" y="768"/>
                </a:cubicBezTo>
                <a:cubicBezTo>
                  <a:pt x="145" y="780"/>
                  <a:pt x="159" y="792"/>
                  <a:pt x="170" y="806"/>
                </a:cubicBezTo>
                <a:cubicBezTo>
                  <a:pt x="168" y="808"/>
                  <a:pt x="165" y="810"/>
                  <a:pt x="164" y="813"/>
                </a:cubicBezTo>
                <a:cubicBezTo>
                  <a:pt x="160" y="826"/>
                  <a:pt x="162" y="841"/>
                  <a:pt x="166" y="853"/>
                </a:cubicBezTo>
                <a:cubicBezTo>
                  <a:pt x="166" y="854"/>
                  <a:pt x="167" y="855"/>
                  <a:pt x="167" y="855"/>
                </a:cubicBezTo>
                <a:cubicBezTo>
                  <a:pt x="168" y="855"/>
                  <a:pt x="170" y="854"/>
                  <a:pt x="170" y="855"/>
                </a:cubicBezTo>
                <a:cubicBezTo>
                  <a:pt x="174" y="867"/>
                  <a:pt x="177" y="880"/>
                  <a:pt x="179" y="893"/>
                </a:cubicBezTo>
                <a:cubicBezTo>
                  <a:pt x="178" y="909"/>
                  <a:pt x="181" y="922"/>
                  <a:pt x="184" y="933"/>
                </a:cubicBezTo>
                <a:cubicBezTo>
                  <a:pt x="188" y="945"/>
                  <a:pt x="193" y="958"/>
                  <a:pt x="198" y="971"/>
                </a:cubicBezTo>
                <a:cubicBezTo>
                  <a:pt x="198" y="972"/>
                  <a:pt x="201" y="971"/>
                  <a:pt x="203" y="971"/>
                </a:cubicBezTo>
                <a:cubicBezTo>
                  <a:pt x="206" y="971"/>
                  <a:pt x="209" y="970"/>
                  <a:pt x="211" y="970"/>
                </a:cubicBezTo>
                <a:cubicBezTo>
                  <a:pt x="211" y="973"/>
                  <a:pt x="211" y="973"/>
                  <a:pt x="211" y="973"/>
                </a:cubicBezTo>
                <a:cubicBezTo>
                  <a:pt x="211" y="973"/>
                  <a:pt x="211" y="973"/>
                  <a:pt x="211" y="973"/>
                </a:cubicBezTo>
                <a:cubicBezTo>
                  <a:pt x="211" y="973"/>
                  <a:pt x="211" y="973"/>
                  <a:pt x="211" y="973"/>
                </a:cubicBezTo>
                <a:cubicBezTo>
                  <a:pt x="209" y="979"/>
                  <a:pt x="208" y="986"/>
                  <a:pt x="205" y="992"/>
                </a:cubicBezTo>
                <a:cubicBezTo>
                  <a:pt x="192" y="996"/>
                  <a:pt x="181" y="1002"/>
                  <a:pt x="173" y="1010"/>
                </a:cubicBezTo>
                <a:cubicBezTo>
                  <a:pt x="171" y="1014"/>
                  <a:pt x="169" y="1017"/>
                  <a:pt x="168" y="1020"/>
                </a:cubicBezTo>
                <a:cubicBezTo>
                  <a:pt x="151" y="1088"/>
                  <a:pt x="151" y="1088"/>
                  <a:pt x="151" y="1088"/>
                </a:cubicBezTo>
                <a:cubicBezTo>
                  <a:pt x="151" y="1097"/>
                  <a:pt x="152" y="1109"/>
                  <a:pt x="148" y="1115"/>
                </a:cubicBezTo>
                <a:cubicBezTo>
                  <a:pt x="143" y="1123"/>
                  <a:pt x="133" y="1128"/>
                  <a:pt x="127" y="1135"/>
                </a:cubicBezTo>
                <a:cubicBezTo>
                  <a:pt x="117" y="1148"/>
                  <a:pt x="109" y="1163"/>
                  <a:pt x="101" y="1178"/>
                </a:cubicBezTo>
                <a:cubicBezTo>
                  <a:pt x="96" y="1183"/>
                  <a:pt x="92" y="1188"/>
                  <a:pt x="89" y="1194"/>
                </a:cubicBezTo>
                <a:cubicBezTo>
                  <a:pt x="86" y="1197"/>
                  <a:pt x="82" y="1198"/>
                  <a:pt x="77" y="1199"/>
                </a:cubicBezTo>
                <a:cubicBezTo>
                  <a:pt x="64" y="1209"/>
                  <a:pt x="50" y="1217"/>
                  <a:pt x="30" y="1221"/>
                </a:cubicBezTo>
                <a:cubicBezTo>
                  <a:pt x="32" y="1226"/>
                  <a:pt x="29" y="1229"/>
                  <a:pt x="26" y="1229"/>
                </a:cubicBezTo>
                <a:cubicBezTo>
                  <a:pt x="20" y="1241"/>
                  <a:pt x="11" y="1250"/>
                  <a:pt x="2" y="1256"/>
                </a:cubicBezTo>
                <a:cubicBezTo>
                  <a:pt x="1" y="1257"/>
                  <a:pt x="0" y="1257"/>
                  <a:pt x="0" y="1257"/>
                </a:cubicBezTo>
                <a:cubicBezTo>
                  <a:pt x="0" y="1262"/>
                  <a:pt x="0" y="1262"/>
                  <a:pt x="0" y="1262"/>
                </a:cubicBezTo>
                <a:cubicBezTo>
                  <a:pt x="0" y="1262"/>
                  <a:pt x="1" y="1264"/>
                  <a:pt x="1" y="1263"/>
                </a:cubicBezTo>
                <a:cubicBezTo>
                  <a:pt x="4" y="1274"/>
                  <a:pt x="7" y="1284"/>
                  <a:pt x="8" y="1296"/>
                </a:cubicBezTo>
                <a:cubicBezTo>
                  <a:pt x="8" y="1296"/>
                  <a:pt x="8" y="1296"/>
                  <a:pt x="8" y="1296"/>
                </a:cubicBezTo>
                <a:cubicBezTo>
                  <a:pt x="126" y="1275"/>
                  <a:pt x="126" y="1275"/>
                  <a:pt x="126" y="1275"/>
                </a:cubicBezTo>
                <a:cubicBezTo>
                  <a:pt x="137" y="1275"/>
                  <a:pt x="148" y="1273"/>
                  <a:pt x="156" y="1277"/>
                </a:cubicBezTo>
                <a:cubicBezTo>
                  <a:pt x="164" y="1277"/>
                  <a:pt x="172" y="1278"/>
                  <a:pt x="180" y="1279"/>
                </a:cubicBezTo>
                <a:cubicBezTo>
                  <a:pt x="205" y="1283"/>
                  <a:pt x="205" y="1283"/>
                  <a:pt x="205" y="1283"/>
                </a:cubicBezTo>
                <a:cubicBezTo>
                  <a:pt x="216" y="1283"/>
                  <a:pt x="216" y="1283"/>
                  <a:pt x="216" y="1283"/>
                </a:cubicBezTo>
                <a:cubicBezTo>
                  <a:pt x="224" y="1283"/>
                  <a:pt x="231" y="1282"/>
                  <a:pt x="235" y="1277"/>
                </a:cubicBezTo>
                <a:cubicBezTo>
                  <a:pt x="237" y="1271"/>
                  <a:pt x="239" y="1264"/>
                  <a:pt x="242" y="1259"/>
                </a:cubicBezTo>
                <a:cubicBezTo>
                  <a:pt x="245" y="1251"/>
                  <a:pt x="250" y="1245"/>
                  <a:pt x="260" y="1242"/>
                </a:cubicBezTo>
                <a:cubicBezTo>
                  <a:pt x="266" y="1243"/>
                  <a:pt x="273" y="1243"/>
                  <a:pt x="280" y="1245"/>
                </a:cubicBezTo>
                <a:cubicBezTo>
                  <a:pt x="289" y="1248"/>
                  <a:pt x="299" y="1251"/>
                  <a:pt x="308" y="1255"/>
                </a:cubicBezTo>
                <a:cubicBezTo>
                  <a:pt x="306" y="1264"/>
                  <a:pt x="306" y="1264"/>
                  <a:pt x="306" y="1264"/>
                </a:cubicBezTo>
                <a:cubicBezTo>
                  <a:pt x="311" y="1265"/>
                  <a:pt x="316" y="1266"/>
                  <a:pt x="322" y="1267"/>
                </a:cubicBezTo>
                <a:cubicBezTo>
                  <a:pt x="324" y="1268"/>
                  <a:pt x="327" y="1271"/>
                  <a:pt x="330" y="1272"/>
                </a:cubicBezTo>
                <a:cubicBezTo>
                  <a:pt x="334" y="1272"/>
                  <a:pt x="337" y="1272"/>
                  <a:pt x="340" y="1272"/>
                </a:cubicBezTo>
                <a:cubicBezTo>
                  <a:pt x="348" y="1271"/>
                  <a:pt x="356" y="1269"/>
                  <a:pt x="363" y="1268"/>
                </a:cubicBezTo>
                <a:cubicBezTo>
                  <a:pt x="373" y="1268"/>
                  <a:pt x="382" y="1266"/>
                  <a:pt x="391" y="1267"/>
                </a:cubicBezTo>
                <a:cubicBezTo>
                  <a:pt x="403" y="1273"/>
                  <a:pt x="413" y="1281"/>
                  <a:pt x="420" y="1289"/>
                </a:cubicBezTo>
                <a:cubicBezTo>
                  <a:pt x="428" y="1294"/>
                  <a:pt x="434" y="1299"/>
                  <a:pt x="443" y="1303"/>
                </a:cubicBezTo>
                <a:cubicBezTo>
                  <a:pt x="459" y="1306"/>
                  <a:pt x="472" y="1312"/>
                  <a:pt x="487" y="1315"/>
                </a:cubicBezTo>
                <a:cubicBezTo>
                  <a:pt x="488" y="1316"/>
                  <a:pt x="488" y="1316"/>
                  <a:pt x="488" y="1316"/>
                </a:cubicBezTo>
                <a:cubicBezTo>
                  <a:pt x="486" y="1339"/>
                  <a:pt x="486" y="1339"/>
                  <a:pt x="486" y="1339"/>
                </a:cubicBezTo>
                <a:cubicBezTo>
                  <a:pt x="485" y="1350"/>
                  <a:pt x="485" y="1350"/>
                  <a:pt x="485" y="1350"/>
                </a:cubicBezTo>
                <a:cubicBezTo>
                  <a:pt x="484" y="1352"/>
                  <a:pt x="484" y="1352"/>
                  <a:pt x="484" y="1352"/>
                </a:cubicBezTo>
                <a:cubicBezTo>
                  <a:pt x="485" y="1352"/>
                  <a:pt x="485" y="1352"/>
                  <a:pt x="485" y="1352"/>
                </a:cubicBezTo>
                <a:cubicBezTo>
                  <a:pt x="496" y="1352"/>
                  <a:pt x="505" y="1353"/>
                  <a:pt x="514" y="1354"/>
                </a:cubicBezTo>
                <a:cubicBezTo>
                  <a:pt x="532" y="1354"/>
                  <a:pt x="532" y="1354"/>
                  <a:pt x="532" y="1354"/>
                </a:cubicBezTo>
                <a:cubicBezTo>
                  <a:pt x="531" y="1345"/>
                  <a:pt x="531" y="1334"/>
                  <a:pt x="530" y="1323"/>
                </a:cubicBezTo>
                <a:cubicBezTo>
                  <a:pt x="538" y="1324"/>
                  <a:pt x="546" y="1324"/>
                  <a:pt x="554" y="1324"/>
                </a:cubicBezTo>
                <a:cubicBezTo>
                  <a:pt x="567" y="1323"/>
                  <a:pt x="576" y="1319"/>
                  <a:pt x="583" y="1313"/>
                </a:cubicBezTo>
                <a:cubicBezTo>
                  <a:pt x="585" y="1312"/>
                  <a:pt x="587" y="1311"/>
                  <a:pt x="588" y="1309"/>
                </a:cubicBezTo>
                <a:cubicBezTo>
                  <a:pt x="590" y="1308"/>
                  <a:pt x="593" y="1307"/>
                  <a:pt x="594" y="1304"/>
                </a:cubicBezTo>
                <a:cubicBezTo>
                  <a:pt x="595" y="1303"/>
                  <a:pt x="594" y="1301"/>
                  <a:pt x="593" y="1300"/>
                </a:cubicBezTo>
                <a:cubicBezTo>
                  <a:pt x="585" y="1289"/>
                  <a:pt x="585" y="1289"/>
                  <a:pt x="585" y="1289"/>
                </a:cubicBezTo>
                <a:cubicBezTo>
                  <a:pt x="590" y="1285"/>
                  <a:pt x="592" y="1275"/>
                  <a:pt x="590" y="1267"/>
                </a:cubicBezTo>
                <a:cubicBezTo>
                  <a:pt x="588" y="1267"/>
                  <a:pt x="586" y="1267"/>
                  <a:pt x="584" y="1267"/>
                </a:cubicBezTo>
                <a:cubicBezTo>
                  <a:pt x="580" y="1268"/>
                  <a:pt x="576" y="1268"/>
                  <a:pt x="572" y="1268"/>
                </a:cubicBezTo>
                <a:cubicBezTo>
                  <a:pt x="572" y="1261"/>
                  <a:pt x="572" y="1261"/>
                  <a:pt x="572" y="1261"/>
                </a:cubicBezTo>
                <a:cubicBezTo>
                  <a:pt x="572" y="1261"/>
                  <a:pt x="579" y="1260"/>
                  <a:pt x="582" y="1259"/>
                </a:cubicBezTo>
                <a:cubicBezTo>
                  <a:pt x="584" y="1258"/>
                  <a:pt x="589" y="1258"/>
                  <a:pt x="590" y="1258"/>
                </a:cubicBezTo>
                <a:cubicBezTo>
                  <a:pt x="589" y="1248"/>
                  <a:pt x="591" y="1242"/>
                  <a:pt x="591" y="1235"/>
                </a:cubicBezTo>
                <a:cubicBezTo>
                  <a:pt x="583" y="1217"/>
                  <a:pt x="583" y="1217"/>
                  <a:pt x="583" y="1217"/>
                </a:cubicBezTo>
                <a:cubicBezTo>
                  <a:pt x="588" y="1212"/>
                  <a:pt x="591" y="1204"/>
                  <a:pt x="595" y="1198"/>
                </a:cubicBezTo>
                <a:cubicBezTo>
                  <a:pt x="602" y="1193"/>
                  <a:pt x="612" y="1194"/>
                  <a:pt x="618" y="1190"/>
                </a:cubicBezTo>
                <a:cubicBezTo>
                  <a:pt x="622" y="1187"/>
                  <a:pt x="625" y="1182"/>
                  <a:pt x="629" y="1178"/>
                </a:cubicBezTo>
                <a:cubicBezTo>
                  <a:pt x="631" y="1176"/>
                  <a:pt x="632" y="1173"/>
                  <a:pt x="634" y="1170"/>
                </a:cubicBezTo>
                <a:cubicBezTo>
                  <a:pt x="636" y="1158"/>
                  <a:pt x="636" y="1158"/>
                  <a:pt x="636" y="1158"/>
                </a:cubicBezTo>
                <a:cubicBezTo>
                  <a:pt x="636" y="1157"/>
                  <a:pt x="636" y="1157"/>
                  <a:pt x="636" y="1157"/>
                </a:cubicBezTo>
                <a:cubicBezTo>
                  <a:pt x="637" y="1152"/>
                  <a:pt x="637" y="1152"/>
                  <a:pt x="637" y="1152"/>
                </a:cubicBezTo>
                <a:cubicBezTo>
                  <a:pt x="638" y="1141"/>
                  <a:pt x="638" y="1141"/>
                  <a:pt x="638" y="1141"/>
                </a:cubicBezTo>
                <a:cubicBezTo>
                  <a:pt x="638" y="1139"/>
                  <a:pt x="639" y="1138"/>
                  <a:pt x="641" y="1138"/>
                </a:cubicBezTo>
                <a:cubicBezTo>
                  <a:pt x="642" y="1138"/>
                  <a:pt x="643" y="1136"/>
                  <a:pt x="643" y="1135"/>
                </a:cubicBezTo>
                <a:cubicBezTo>
                  <a:pt x="643" y="1135"/>
                  <a:pt x="643" y="1135"/>
                  <a:pt x="643" y="1135"/>
                </a:cubicBezTo>
                <a:cubicBezTo>
                  <a:pt x="644" y="1132"/>
                  <a:pt x="646" y="1129"/>
                  <a:pt x="648" y="1128"/>
                </a:cubicBezTo>
                <a:cubicBezTo>
                  <a:pt x="658" y="1130"/>
                  <a:pt x="658" y="1130"/>
                  <a:pt x="658" y="1130"/>
                </a:cubicBezTo>
                <a:cubicBezTo>
                  <a:pt x="672" y="1132"/>
                  <a:pt x="684" y="1128"/>
                  <a:pt x="698" y="1129"/>
                </a:cubicBezTo>
                <a:cubicBezTo>
                  <a:pt x="700" y="1129"/>
                  <a:pt x="702" y="1131"/>
                  <a:pt x="702" y="1133"/>
                </a:cubicBezTo>
                <a:cubicBezTo>
                  <a:pt x="702" y="1134"/>
                  <a:pt x="701" y="1136"/>
                  <a:pt x="701" y="1137"/>
                </a:cubicBezTo>
                <a:cubicBezTo>
                  <a:pt x="704" y="1137"/>
                  <a:pt x="706" y="1135"/>
                  <a:pt x="706" y="1132"/>
                </a:cubicBezTo>
                <a:cubicBezTo>
                  <a:pt x="707" y="1131"/>
                  <a:pt x="707" y="1129"/>
                  <a:pt x="707" y="1127"/>
                </a:cubicBezTo>
                <a:cubicBezTo>
                  <a:pt x="708" y="1128"/>
                  <a:pt x="710" y="1129"/>
                  <a:pt x="712" y="1130"/>
                </a:cubicBezTo>
                <a:cubicBezTo>
                  <a:pt x="713" y="1130"/>
                  <a:pt x="714" y="1131"/>
                  <a:pt x="715" y="1132"/>
                </a:cubicBezTo>
                <a:cubicBezTo>
                  <a:pt x="707" y="1151"/>
                  <a:pt x="707" y="1151"/>
                  <a:pt x="707" y="1151"/>
                </a:cubicBezTo>
                <a:cubicBezTo>
                  <a:pt x="705" y="1156"/>
                  <a:pt x="705" y="1156"/>
                  <a:pt x="705" y="1156"/>
                </a:cubicBezTo>
                <a:cubicBezTo>
                  <a:pt x="704" y="1157"/>
                  <a:pt x="703" y="1159"/>
                  <a:pt x="704" y="1160"/>
                </a:cubicBezTo>
                <a:cubicBezTo>
                  <a:pt x="706" y="1161"/>
                  <a:pt x="709" y="1163"/>
                  <a:pt x="712" y="1164"/>
                </a:cubicBezTo>
                <a:cubicBezTo>
                  <a:pt x="728" y="1165"/>
                  <a:pt x="728" y="1165"/>
                  <a:pt x="728" y="1165"/>
                </a:cubicBezTo>
                <a:cubicBezTo>
                  <a:pt x="728" y="1165"/>
                  <a:pt x="728" y="1166"/>
                  <a:pt x="728" y="1166"/>
                </a:cubicBezTo>
                <a:cubicBezTo>
                  <a:pt x="728" y="1166"/>
                  <a:pt x="728" y="1166"/>
                  <a:pt x="728" y="1166"/>
                </a:cubicBezTo>
                <a:cubicBezTo>
                  <a:pt x="729" y="1167"/>
                  <a:pt x="728" y="1171"/>
                  <a:pt x="729" y="1173"/>
                </a:cubicBezTo>
                <a:cubicBezTo>
                  <a:pt x="731" y="1175"/>
                  <a:pt x="734" y="1175"/>
                  <a:pt x="737" y="1175"/>
                </a:cubicBezTo>
                <a:cubicBezTo>
                  <a:pt x="743" y="1162"/>
                  <a:pt x="749" y="1149"/>
                  <a:pt x="759" y="1140"/>
                </a:cubicBezTo>
                <a:cubicBezTo>
                  <a:pt x="760" y="1132"/>
                  <a:pt x="766" y="1126"/>
                  <a:pt x="773" y="1124"/>
                </a:cubicBezTo>
                <a:cubicBezTo>
                  <a:pt x="775" y="1123"/>
                  <a:pt x="777" y="1121"/>
                  <a:pt x="780" y="1120"/>
                </a:cubicBezTo>
                <a:cubicBezTo>
                  <a:pt x="784" y="1119"/>
                  <a:pt x="787" y="1118"/>
                  <a:pt x="792" y="1118"/>
                </a:cubicBezTo>
                <a:cubicBezTo>
                  <a:pt x="797" y="1110"/>
                  <a:pt x="804" y="1104"/>
                  <a:pt x="812" y="1097"/>
                </a:cubicBezTo>
                <a:cubicBezTo>
                  <a:pt x="814" y="1095"/>
                  <a:pt x="817" y="1092"/>
                  <a:pt x="819" y="1089"/>
                </a:cubicBezTo>
                <a:cubicBezTo>
                  <a:pt x="820" y="1088"/>
                  <a:pt x="819" y="1087"/>
                  <a:pt x="818" y="1086"/>
                </a:cubicBezTo>
                <a:cubicBezTo>
                  <a:pt x="817" y="1086"/>
                  <a:pt x="814" y="1084"/>
                  <a:pt x="815" y="1082"/>
                </a:cubicBezTo>
                <a:cubicBezTo>
                  <a:pt x="817" y="1077"/>
                  <a:pt x="821" y="1072"/>
                  <a:pt x="826" y="1070"/>
                </a:cubicBezTo>
                <a:cubicBezTo>
                  <a:pt x="828" y="1070"/>
                  <a:pt x="829" y="1068"/>
                  <a:pt x="829" y="1067"/>
                </a:cubicBezTo>
                <a:cubicBezTo>
                  <a:pt x="829" y="1066"/>
                  <a:pt x="827" y="1061"/>
                  <a:pt x="827" y="1060"/>
                </a:cubicBezTo>
                <a:cubicBezTo>
                  <a:pt x="830" y="1057"/>
                  <a:pt x="833" y="1054"/>
                  <a:pt x="836" y="1051"/>
                </a:cubicBezTo>
                <a:cubicBezTo>
                  <a:pt x="839" y="1050"/>
                  <a:pt x="842" y="1048"/>
                  <a:pt x="846" y="1047"/>
                </a:cubicBezTo>
                <a:cubicBezTo>
                  <a:pt x="849" y="1061"/>
                  <a:pt x="849" y="1061"/>
                  <a:pt x="849" y="1061"/>
                </a:cubicBezTo>
                <a:cubicBezTo>
                  <a:pt x="849" y="1062"/>
                  <a:pt x="853" y="1061"/>
                  <a:pt x="857" y="1061"/>
                </a:cubicBezTo>
                <a:cubicBezTo>
                  <a:pt x="860" y="1058"/>
                  <a:pt x="863" y="1053"/>
                  <a:pt x="865" y="1046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3"/>
                  <a:pt x="867" y="1026"/>
                  <a:pt x="867" y="1026"/>
                </a:cubicBezTo>
                <a:cubicBezTo>
                  <a:pt x="867" y="1023"/>
                  <a:pt x="870" y="1024"/>
                  <a:pt x="872" y="1024"/>
                </a:cubicBezTo>
                <a:cubicBezTo>
                  <a:pt x="873" y="1024"/>
                  <a:pt x="877" y="1024"/>
                  <a:pt x="877" y="1024"/>
                </a:cubicBezTo>
                <a:cubicBezTo>
                  <a:pt x="877" y="1024"/>
                  <a:pt x="878" y="1025"/>
                  <a:pt x="878" y="1025"/>
                </a:cubicBezTo>
                <a:cubicBezTo>
                  <a:pt x="880" y="1029"/>
                  <a:pt x="881" y="1035"/>
                  <a:pt x="879" y="1039"/>
                </a:cubicBezTo>
                <a:cubicBezTo>
                  <a:pt x="879" y="1039"/>
                  <a:pt x="878" y="1040"/>
                  <a:pt x="878" y="1041"/>
                </a:cubicBezTo>
                <a:cubicBezTo>
                  <a:pt x="878" y="1042"/>
                  <a:pt x="878" y="1043"/>
                  <a:pt x="878" y="1044"/>
                </a:cubicBezTo>
                <a:cubicBezTo>
                  <a:pt x="878" y="1045"/>
                  <a:pt x="880" y="1048"/>
                  <a:pt x="880" y="1049"/>
                </a:cubicBezTo>
                <a:cubicBezTo>
                  <a:pt x="880" y="1051"/>
                  <a:pt x="878" y="1052"/>
                  <a:pt x="878" y="1053"/>
                </a:cubicBezTo>
                <a:cubicBezTo>
                  <a:pt x="881" y="1058"/>
                  <a:pt x="884" y="1062"/>
                  <a:pt x="887" y="1066"/>
                </a:cubicBezTo>
                <a:cubicBezTo>
                  <a:pt x="894" y="1076"/>
                  <a:pt x="904" y="1085"/>
                  <a:pt x="916" y="1091"/>
                </a:cubicBezTo>
                <a:cubicBezTo>
                  <a:pt x="918" y="1094"/>
                  <a:pt x="919" y="1101"/>
                  <a:pt x="921" y="1106"/>
                </a:cubicBezTo>
                <a:cubicBezTo>
                  <a:pt x="924" y="1106"/>
                  <a:pt x="923" y="1101"/>
                  <a:pt x="923" y="1099"/>
                </a:cubicBezTo>
                <a:cubicBezTo>
                  <a:pt x="927" y="1098"/>
                  <a:pt x="932" y="1098"/>
                  <a:pt x="937" y="1098"/>
                </a:cubicBezTo>
                <a:cubicBezTo>
                  <a:pt x="943" y="1103"/>
                  <a:pt x="956" y="1103"/>
                  <a:pt x="964" y="1098"/>
                </a:cubicBezTo>
                <a:cubicBezTo>
                  <a:pt x="966" y="1099"/>
                  <a:pt x="971" y="1100"/>
                  <a:pt x="973" y="1097"/>
                </a:cubicBezTo>
                <a:cubicBezTo>
                  <a:pt x="974" y="1096"/>
                  <a:pt x="973" y="1094"/>
                  <a:pt x="973" y="1093"/>
                </a:cubicBezTo>
                <a:cubicBezTo>
                  <a:pt x="975" y="1091"/>
                  <a:pt x="977" y="1089"/>
                  <a:pt x="979" y="1087"/>
                </a:cubicBezTo>
                <a:cubicBezTo>
                  <a:pt x="978" y="1083"/>
                  <a:pt x="975" y="1078"/>
                  <a:pt x="973" y="1073"/>
                </a:cubicBezTo>
                <a:cubicBezTo>
                  <a:pt x="976" y="1068"/>
                  <a:pt x="979" y="1062"/>
                  <a:pt x="979" y="1054"/>
                </a:cubicBezTo>
                <a:cubicBezTo>
                  <a:pt x="1001" y="1055"/>
                  <a:pt x="1001" y="1055"/>
                  <a:pt x="1001" y="1055"/>
                </a:cubicBezTo>
                <a:cubicBezTo>
                  <a:pt x="1000" y="1048"/>
                  <a:pt x="1001" y="1041"/>
                  <a:pt x="1001" y="1034"/>
                </a:cubicBezTo>
                <a:cubicBezTo>
                  <a:pt x="1001" y="1033"/>
                  <a:pt x="1002" y="1031"/>
                  <a:pt x="1003" y="1032"/>
                </a:cubicBezTo>
                <a:cubicBezTo>
                  <a:pt x="1007" y="1036"/>
                  <a:pt x="1011" y="1039"/>
                  <a:pt x="1014" y="1043"/>
                </a:cubicBezTo>
                <a:cubicBezTo>
                  <a:pt x="1015" y="1044"/>
                  <a:pt x="1020" y="1043"/>
                  <a:pt x="1021" y="1043"/>
                </a:cubicBezTo>
                <a:cubicBezTo>
                  <a:pt x="1022" y="1047"/>
                  <a:pt x="1023" y="1051"/>
                  <a:pt x="1024" y="1056"/>
                </a:cubicBezTo>
                <a:cubicBezTo>
                  <a:pt x="1024" y="1057"/>
                  <a:pt x="1025" y="1057"/>
                  <a:pt x="1026" y="1057"/>
                </a:cubicBezTo>
                <a:cubicBezTo>
                  <a:pt x="1028" y="1050"/>
                  <a:pt x="1030" y="1044"/>
                  <a:pt x="1031" y="1036"/>
                </a:cubicBezTo>
                <a:cubicBezTo>
                  <a:pt x="1031" y="1034"/>
                  <a:pt x="1029" y="1032"/>
                  <a:pt x="1029" y="1030"/>
                </a:cubicBezTo>
                <a:cubicBezTo>
                  <a:pt x="1034" y="1030"/>
                  <a:pt x="1038" y="1030"/>
                  <a:pt x="1043" y="1030"/>
                </a:cubicBezTo>
                <a:cubicBezTo>
                  <a:pt x="1044" y="1030"/>
                  <a:pt x="1044" y="1030"/>
                  <a:pt x="1045" y="1031"/>
                </a:cubicBezTo>
                <a:cubicBezTo>
                  <a:pt x="1045" y="1036"/>
                  <a:pt x="1044" y="1041"/>
                  <a:pt x="1044" y="1045"/>
                </a:cubicBezTo>
                <a:cubicBezTo>
                  <a:pt x="1044" y="1047"/>
                  <a:pt x="1044" y="1048"/>
                  <a:pt x="1043" y="1050"/>
                </a:cubicBezTo>
                <a:cubicBezTo>
                  <a:pt x="1043" y="1050"/>
                  <a:pt x="1043" y="1050"/>
                  <a:pt x="1043" y="1051"/>
                </a:cubicBezTo>
                <a:cubicBezTo>
                  <a:pt x="1043" y="1053"/>
                  <a:pt x="1044" y="1055"/>
                  <a:pt x="1046" y="1057"/>
                </a:cubicBezTo>
                <a:cubicBezTo>
                  <a:pt x="1045" y="1060"/>
                  <a:pt x="1042" y="1062"/>
                  <a:pt x="1039" y="1064"/>
                </a:cubicBezTo>
                <a:cubicBezTo>
                  <a:pt x="1039" y="1065"/>
                  <a:pt x="1040" y="1070"/>
                  <a:pt x="1040" y="1071"/>
                </a:cubicBezTo>
                <a:cubicBezTo>
                  <a:pt x="1039" y="1072"/>
                  <a:pt x="1038" y="1073"/>
                  <a:pt x="1037" y="1074"/>
                </a:cubicBezTo>
                <a:cubicBezTo>
                  <a:pt x="1036" y="1075"/>
                  <a:pt x="1035" y="1076"/>
                  <a:pt x="1034" y="1078"/>
                </a:cubicBezTo>
                <a:cubicBezTo>
                  <a:pt x="1033" y="1079"/>
                  <a:pt x="1035" y="1080"/>
                  <a:pt x="1037" y="1079"/>
                </a:cubicBezTo>
                <a:cubicBezTo>
                  <a:pt x="1038" y="1081"/>
                  <a:pt x="1039" y="1084"/>
                  <a:pt x="1040" y="1086"/>
                </a:cubicBezTo>
                <a:cubicBezTo>
                  <a:pt x="1040" y="1088"/>
                  <a:pt x="1041" y="1089"/>
                  <a:pt x="1041" y="1089"/>
                </a:cubicBezTo>
                <a:cubicBezTo>
                  <a:pt x="1042" y="1090"/>
                  <a:pt x="1042" y="1090"/>
                  <a:pt x="1042" y="1090"/>
                </a:cubicBezTo>
                <a:cubicBezTo>
                  <a:pt x="1040" y="1094"/>
                  <a:pt x="1042" y="1099"/>
                  <a:pt x="1044" y="1101"/>
                </a:cubicBezTo>
                <a:cubicBezTo>
                  <a:pt x="1044" y="1103"/>
                  <a:pt x="1043" y="1105"/>
                  <a:pt x="1045" y="1105"/>
                </a:cubicBezTo>
                <a:cubicBezTo>
                  <a:pt x="1049" y="1106"/>
                  <a:pt x="1051" y="1111"/>
                  <a:pt x="1049" y="1116"/>
                </a:cubicBezTo>
                <a:cubicBezTo>
                  <a:pt x="1052" y="1120"/>
                  <a:pt x="1056" y="1121"/>
                  <a:pt x="1058" y="1124"/>
                </a:cubicBezTo>
                <a:cubicBezTo>
                  <a:pt x="1063" y="1124"/>
                  <a:pt x="1068" y="1125"/>
                  <a:pt x="1073" y="1125"/>
                </a:cubicBezTo>
                <a:cubicBezTo>
                  <a:pt x="1080" y="1129"/>
                  <a:pt x="1080" y="1129"/>
                  <a:pt x="1080" y="1129"/>
                </a:cubicBezTo>
                <a:cubicBezTo>
                  <a:pt x="1081" y="1130"/>
                  <a:pt x="1081" y="1132"/>
                  <a:pt x="1079" y="1133"/>
                </a:cubicBezTo>
                <a:cubicBezTo>
                  <a:pt x="1078" y="1133"/>
                  <a:pt x="1075" y="1132"/>
                  <a:pt x="1073" y="1134"/>
                </a:cubicBezTo>
                <a:cubicBezTo>
                  <a:pt x="1072" y="1135"/>
                  <a:pt x="1073" y="1137"/>
                  <a:pt x="1073" y="1139"/>
                </a:cubicBezTo>
                <a:cubicBezTo>
                  <a:pt x="1090" y="1139"/>
                  <a:pt x="1100" y="1148"/>
                  <a:pt x="1108" y="1157"/>
                </a:cubicBezTo>
                <a:cubicBezTo>
                  <a:pt x="1109" y="1158"/>
                  <a:pt x="1112" y="1155"/>
                  <a:pt x="1113" y="1155"/>
                </a:cubicBezTo>
                <a:cubicBezTo>
                  <a:pt x="1115" y="1156"/>
                  <a:pt x="1116" y="1157"/>
                  <a:pt x="1117" y="1157"/>
                </a:cubicBezTo>
                <a:cubicBezTo>
                  <a:pt x="1121" y="1157"/>
                  <a:pt x="1125" y="1158"/>
                  <a:pt x="1128" y="1157"/>
                </a:cubicBezTo>
                <a:cubicBezTo>
                  <a:pt x="1134" y="1151"/>
                  <a:pt x="1138" y="1143"/>
                  <a:pt x="1139" y="1132"/>
                </a:cubicBezTo>
                <a:cubicBezTo>
                  <a:pt x="1139" y="1130"/>
                  <a:pt x="1139" y="1126"/>
                  <a:pt x="1140" y="1126"/>
                </a:cubicBezTo>
                <a:cubicBezTo>
                  <a:pt x="1144" y="1127"/>
                  <a:pt x="1148" y="1125"/>
                  <a:pt x="1152" y="1126"/>
                </a:cubicBezTo>
                <a:cubicBezTo>
                  <a:pt x="1155" y="1124"/>
                  <a:pt x="1158" y="1124"/>
                  <a:pt x="1160" y="1122"/>
                </a:cubicBezTo>
                <a:cubicBezTo>
                  <a:pt x="1161" y="1115"/>
                  <a:pt x="1164" y="1110"/>
                  <a:pt x="1164" y="1102"/>
                </a:cubicBezTo>
                <a:cubicBezTo>
                  <a:pt x="1168" y="1098"/>
                  <a:pt x="1173" y="1094"/>
                  <a:pt x="1181" y="1093"/>
                </a:cubicBezTo>
                <a:cubicBezTo>
                  <a:pt x="1182" y="1093"/>
                  <a:pt x="1184" y="1093"/>
                  <a:pt x="1185" y="1093"/>
                </a:cubicBezTo>
                <a:cubicBezTo>
                  <a:pt x="1186" y="1093"/>
                  <a:pt x="1188" y="1092"/>
                  <a:pt x="1189" y="1093"/>
                </a:cubicBezTo>
                <a:cubicBezTo>
                  <a:pt x="1193" y="1111"/>
                  <a:pt x="1193" y="1111"/>
                  <a:pt x="1193" y="1111"/>
                </a:cubicBezTo>
                <a:cubicBezTo>
                  <a:pt x="1197" y="1111"/>
                  <a:pt x="1201" y="1111"/>
                  <a:pt x="1206" y="1111"/>
                </a:cubicBezTo>
                <a:cubicBezTo>
                  <a:pt x="1206" y="1106"/>
                  <a:pt x="1207" y="1099"/>
                  <a:pt x="1208" y="1094"/>
                </a:cubicBezTo>
                <a:cubicBezTo>
                  <a:pt x="1210" y="1093"/>
                  <a:pt x="1210" y="1093"/>
                  <a:pt x="1210" y="1093"/>
                </a:cubicBezTo>
                <a:cubicBezTo>
                  <a:pt x="1221" y="1092"/>
                  <a:pt x="1221" y="1092"/>
                  <a:pt x="1221" y="1092"/>
                </a:cubicBezTo>
                <a:cubicBezTo>
                  <a:pt x="1225" y="1090"/>
                  <a:pt x="1230" y="1089"/>
                  <a:pt x="1234" y="1086"/>
                </a:cubicBezTo>
                <a:cubicBezTo>
                  <a:pt x="1237" y="1084"/>
                  <a:pt x="1239" y="1080"/>
                  <a:pt x="1238" y="1075"/>
                </a:cubicBezTo>
                <a:cubicBezTo>
                  <a:pt x="1237" y="1073"/>
                  <a:pt x="1235" y="1071"/>
                  <a:pt x="1236" y="1069"/>
                </a:cubicBezTo>
                <a:cubicBezTo>
                  <a:pt x="1236" y="1067"/>
                  <a:pt x="1240" y="1066"/>
                  <a:pt x="1240" y="1065"/>
                </a:cubicBezTo>
                <a:cubicBezTo>
                  <a:pt x="1240" y="1057"/>
                  <a:pt x="1242" y="1050"/>
                  <a:pt x="1245" y="1044"/>
                </a:cubicBezTo>
                <a:cubicBezTo>
                  <a:pt x="1245" y="1043"/>
                  <a:pt x="1244" y="1041"/>
                  <a:pt x="1244" y="1040"/>
                </a:cubicBezTo>
                <a:cubicBezTo>
                  <a:pt x="1253" y="1037"/>
                  <a:pt x="1258" y="1031"/>
                  <a:pt x="1265" y="1026"/>
                </a:cubicBezTo>
                <a:cubicBezTo>
                  <a:pt x="1271" y="1022"/>
                  <a:pt x="1277" y="1019"/>
                  <a:pt x="1284" y="1017"/>
                </a:cubicBezTo>
                <a:cubicBezTo>
                  <a:pt x="1296" y="1009"/>
                  <a:pt x="1303" y="997"/>
                  <a:pt x="1306" y="982"/>
                </a:cubicBezTo>
                <a:cubicBezTo>
                  <a:pt x="1306" y="981"/>
                  <a:pt x="1307" y="979"/>
                  <a:pt x="1307" y="978"/>
                </a:cubicBezTo>
                <a:cubicBezTo>
                  <a:pt x="1310" y="975"/>
                  <a:pt x="1313" y="973"/>
                  <a:pt x="1317" y="971"/>
                </a:cubicBezTo>
                <a:cubicBezTo>
                  <a:pt x="1321" y="970"/>
                  <a:pt x="1325" y="969"/>
                  <a:pt x="1331" y="968"/>
                </a:cubicBezTo>
                <a:cubicBezTo>
                  <a:pt x="1331" y="965"/>
                  <a:pt x="1331" y="962"/>
                  <a:pt x="1332" y="960"/>
                </a:cubicBezTo>
                <a:cubicBezTo>
                  <a:pt x="1332" y="956"/>
                  <a:pt x="1333" y="953"/>
                  <a:pt x="1335" y="950"/>
                </a:cubicBezTo>
                <a:cubicBezTo>
                  <a:pt x="1337" y="942"/>
                  <a:pt x="1338" y="933"/>
                  <a:pt x="1340" y="928"/>
                </a:cubicBezTo>
                <a:cubicBezTo>
                  <a:pt x="1342" y="925"/>
                  <a:pt x="1345" y="923"/>
                  <a:pt x="1345" y="921"/>
                </a:cubicBezTo>
                <a:cubicBezTo>
                  <a:pt x="1343" y="919"/>
                  <a:pt x="1341" y="916"/>
                  <a:pt x="1339" y="913"/>
                </a:cubicBezTo>
                <a:cubicBezTo>
                  <a:pt x="1339" y="913"/>
                  <a:pt x="1338" y="912"/>
                  <a:pt x="1338" y="911"/>
                </a:cubicBezTo>
                <a:cubicBezTo>
                  <a:pt x="1338" y="910"/>
                  <a:pt x="1338" y="910"/>
                  <a:pt x="1338" y="910"/>
                </a:cubicBezTo>
                <a:cubicBezTo>
                  <a:pt x="1341" y="890"/>
                  <a:pt x="1341" y="890"/>
                  <a:pt x="1341" y="890"/>
                </a:cubicBezTo>
                <a:cubicBezTo>
                  <a:pt x="1356" y="886"/>
                  <a:pt x="1370" y="880"/>
                  <a:pt x="1383" y="871"/>
                </a:cubicBezTo>
                <a:cubicBezTo>
                  <a:pt x="1383" y="871"/>
                  <a:pt x="1383" y="867"/>
                  <a:pt x="1383" y="865"/>
                </a:cubicBezTo>
                <a:cubicBezTo>
                  <a:pt x="1384" y="841"/>
                  <a:pt x="1384" y="841"/>
                  <a:pt x="1384" y="841"/>
                </a:cubicBezTo>
                <a:cubicBezTo>
                  <a:pt x="1397" y="825"/>
                  <a:pt x="1397" y="825"/>
                  <a:pt x="1397" y="825"/>
                </a:cubicBezTo>
                <a:cubicBezTo>
                  <a:pt x="1401" y="825"/>
                  <a:pt x="1404" y="826"/>
                  <a:pt x="1408" y="826"/>
                </a:cubicBezTo>
                <a:cubicBezTo>
                  <a:pt x="1409" y="826"/>
                  <a:pt x="1413" y="824"/>
                  <a:pt x="1413" y="823"/>
                </a:cubicBezTo>
                <a:cubicBezTo>
                  <a:pt x="1419" y="818"/>
                  <a:pt x="1423" y="813"/>
                  <a:pt x="1427" y="806"/>
                </a:cubicBezTo>
                <a:cubicBezTo>
                  <a:pt x="1433" y="804"/>
                  <a:pt x="1437" y="799"/>
                  <a:pt x="1441" y="794"/>
                </a:cubicBezTo>
                <a:cubicBezTo>
                  <a:pt x="1443" y="789"/>
                  <a:pt x="1443" y="782"/>
                  <a:pt x="1443" y="776"/>
                </a:cubicBezTo>
                <a:cubicBezTo>
                  <a:pt x="1442" y="774"/>
                  <a:pt x="1445" y="773"/>
                  <a:pt x="1444" y="771"/>
                </a:cubicBezTo>
                <a:cubicBezTo>
                  <a:pt x="1444" y="770"/>
                  <a:pt x="1440" y="769"/>
                  <a:pt x="1442" y="767"/>
                </a:cubicBezTo>
                <a:cubicBezTo>
                  <a:pt x="1452" y="759"/>
                  <a:pt x="1452" y="759"/>
                  <a:pt x="1452" y="759"/>
                </a:cubicBezTo>
                <a:cubicBezTo>
                  <a:pt x="1453" y="759"/>
                  <a:pt x="1453" y="758"/>
                  <a:pt x="1453" y="758"/>
                </a:cubicBezTo>
                <a:cubicBezTo>
                  <a:pt x="1453" y="758"/>
                  <a:pt x="1455" y="758"/>
                  <a:pt x="1456" y="758"/>
                </a:cubicBezTo>
                <a:cubicBezTo>
                  <a:pt x="1467" y="755"/>
                  <a:pt x="1472" y="748"/>
                  <a:pt x="1478" y="740"/>
                </a:cubicBezTo>
                <a:cubicBezTo>
                  <a:pt x="1480" y="736"/>
                  <a:pt x="1481" y="731"/>
                  <a:pt x="1482" y="725"/>
                </a:cubicBezTo>
                <a:cubicBezTo>
                  <a:pt x="1484" y="717"/>
                  <a:pt x="1482" y="705"/>
                  <a:pt x="1483" y="695"/>
                </a:cubicBezTo>
                <a:cubicBezTo>
                  <a:pt x="1483" y="692"/>
                  <a:pt x="1483" y="690"/>
                  <a:pt x="1484" y="687"/>
                </a:cubicBezTo>
                <a:cubicBezTo>
                  <a:pt x="1481" y="681"/>
                  <a:pt x="1477" y="674"/>
                  <a:pt x="1472" y="670"/>
                </a:cubicBezTo>
                <a:cubicBezTo>
                  <a:pt x="1471" y="669"/>
                  <a:pt x="1471" y="669"/>
                  <a:pt x="1470" y="668"/>
                </a:cubicBezTo>
                <a:cubicBezTo>
                  <a:pt x="1467" y="667"/>
                  <a:pt x="1465" y="665"/>
                  <a:pt x="1464" y="662"/>
                </a:cubicBezTo>
                <a:cubicBezTo>
                  <a:pt x="1463" y="659"/>
                  <a:pt x="1463" y="656"/>
                  <a:pt x="1465" y="653"/>
                </a:cubicBezTo>
                <a:cubicBezTo>
                  <a:pt x="1471" y="651"/>
                  <a:pt x="1479" y="648"/>
                  <a:pt x="1483" y="642"/>
                </a:cubicBezTo>
                <a:cubicBezTo>
                  <a:pt x="1484" y="634"/>
                  <a:pt x="1484" y="634"/>
                  <a:pt x="1484" y="634"/>
                </a:cubicBezTo>
                <a:cubicBezTo>
                  <a:pt x="1484" y="624"/>
                  <a:pt x="1483" y="612"/>
                  <a:pt x="1485" y="602"/>
                </a:cubicBezTo>
                <a:cubicBezTo>
                  <a:pt x="1486" y="599"/>
                  <a:pt x="1490" y="598"/>
                  <a:pt x="1492" y="600"/>
                </a:cubicBezTo>
                <a:cubicBezTo>
                  <a:pt x="1493" y="579"/>
                  <a:pt x="1493" y="579"/>
                  <a:pt x="1493" y="579"/>
                </a:cubicBezTo>
                <a:cubicBezTo>
                  <a:pt x="1494" y="571"/>
                  <a:pt x="1494" y="562"/>
                  <a:pt x="1496" y="554"/>
                </a:cubicBezTo>
                <a:lnTo>
                  <a:pt x="1496" y="532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8" name="Freeform 544"/>
          <p:cNvSpPr>
            <a:spLocks/>
          </p:cNvSpPr>
          <p:nvPr/>
        </p:nvSpPr>
        <p:spPr bwMode="auto">
          <a:xfrm>
            <a:off x="4948238" y="7231063"/>
            <a:ext cx="501650" cy="417513"/>
          </a:xfrm>
          <a:custGeom>
            <a:avLst/>
            <a:gdLst/>
            <a:ahLst/>
            <a:cxnLst>
              <a:cxn ang="0">
                <a:pos x="1845" y="610"/>
              </a:cxn>
              <a:cxn ang="0">
                <a:pos x="1831" y="580"/>
              </a:cxn>
              <a:cxn ang="0">
                <a:pos x="1732" y="558"/>
              </a:cxn>
              <a:cxn ang="0">
                <a:pos x="1657" y="453"/>
              </a:cxn>
              <a:cxn ang="0">
                <a:pos x="1625" y="349"/>
              </a:cxn>
              <a:cxn ang="0">
                <a:pos x="1586" y="295"/>
              </a:cxn>
              <a:cxn ang="0">
                <a:pos x="1541" y="264"/>
              </a:cxn>
              <a:cxn ang="0">
                <a:pos x="1572" y="260"/>
              </a:cxn>
              <a:cxn ang="0">
                <a:pos x="1590" y="172"/>
              </a:cxn>
              <a:cxn ang="0">
                <a:pos x="1522" y="71"/>
              </a:cxn>
              <a:cxn ang="0">
                <a:pos x="1439" y="62"/>
              </a:cxn>
              <a:cxn ang="0">
                <a:pos x="1373" y="3"/>
              </a:cxn>
              <a:cxn ang="0">
                <a:pos x="1349" y="68"/>
              </a:cxn>
              <a:cxn ang="0">
                <a:pos x="1172" y="76"/>
              </a:cxn>
              <a:cxn ang="0">
                <a:pos x="1165" y="144"/>
              </a:cxn>
              <a:cxn ang="0">
                <a:pos x="1181" y="256"/>
              </a:cxn>
              <a:cxn ang="0">
                <a:pos x="1024" y="319"/>
              </a:cxn>
              <a:cxn ang="0">
                <a:pos x="954" y="301"/>
              </a:cxn>
              <a:cxn ang="0">
                <a:pos x="776" y="352"/>
              </a:cxn>
              <a:cxn ang="0">
                <a:pos x="483" y="362"/>
              </a:cxn>
              <a:cxn ang="0">
                <a:pos x="405" y="420"/>
              </a:cxn>
              <a:cxn ang="0">
                <a:pos x="327" y="400"/>
              </a:cxn>
              <a:cxn ang="0">
                <a:pos x="186" y="303"/>
              </a:cxn>
              <a:cxn ang="0">
                <a:pos x="12" y="328"/>
              </a:cxn>
              <a:cxn ang="0">
                <a:pos x="127" y="435"/>
              </a:cxn>
              <a:cxn ang="0">
                <a:pos x="104" y="557"/>
              </a:cxn>
              <a:cxn ang="0">
                <a:pos x="27" y="712"/>
              </a:cxn>
              <a:cxn ang="0">
                <a:pos x="100" y="791"/>
              </a:cxn>
              <a:cxn ang="0">
                <a:pos x="170" y="890"/>
              </a:cxn>
              <a:cxn ang="0">
                <a:pos x="267" y="935"/>
              </a:cxn>
              <a:cxn ang="0">
                <a:pos x="375" y="995"/>
              </a:cxn>
              <a:cxn ang="0">
                <a:pos x="431" y="1033"/>
              </a:cxn>
              <a:cxn ang="0">
                <a:pos x="399" y="1083"/>
              </a:cxn>
              <a:cxn ang="0">
                <a:pos x="454" y="1135"/>
              </a:cxn>
              <a:cxn ang="0">
                <a:pos x="499" y="1274"/>
              </a:cxn>
              <a:cxn ang="0">
                <a:pos x="447" y="1416"/>
              </a:cxn>
              <a:cxn ang="0">
                <a:pos x="562" y="1467"/>
              </a:cxn>
              <a:cxn ang="0">
                <a:pos x="708" y="1431"/>
              </a:cxn>
              <a:cxn ang="0">
                <a:pos x="853" y="1452"/>
              </a:cxn>
              <a:cxn ang="0">
                <a:pos x="985" y="1562"/>
              </a:cxn>
              <a:cxn ang="0">
                <a:pos x="1103" y="1484"/>
              </a:cxn>
              <a:cxn ang="0">
                <a:pos x="1244" y="1452"/>
              </a:cxn>
              <a:cxn ang="0">
                <a:pos x="1380" y="1426"/>
              </a:cxn>
              <a:cxn ang="0">
                <a:pos x="1458" y="1387"/>
              </a:cxn>
              <a:cxn ang="0">
                <a:pos x="1482" y="1307"/>
              </a:cxn>
              <a:cxn ang="0">
                <a:pos x="1502" y="1244"/>
              </a:cxn>
              <a:cxn ang="0">
                <a:pos x="1524" y="1222"/>
              </a:cxn>
              <a:cxn ang="0">
                <a:pos x="1522" y="1130"/>
              </a:cxn>
              <a:cxn ang="0">
                <a:pos x="1557" y="1105"/>
              </a:cxn>
              <a:cxn ang="0">
                <a:pos x="1565" y="1068"/>
              </a:cxn>
              <a:cxn ang="0">
                <a:pos x="1572" y="937"/>
              </a:cxn>
              <a:cxn ang="0">
                <a:pos x="1609" y="914"/>
              </a:cxn>
              <a:cxn ang="0">
                <a:pos x="1659" y="912"/>
              </a:cxn>
              <a:cxn ang="0">
                <a:pos x="1732" y="907"/>
              </a:cxn>
              <a:cxn ang="0">
                <a:pos x="1814" y="869"/>
              </a:cxn>
              <a:cxn ang="0">
                <a:pos x="1805" y="806"/>
              </a:cxn>
              <a:cxn ang="0">
                <a:pos x="1848" y="769"/>
              </a:cxn>
              <a:cxn ang="0">
                <a:pos x="1824" y="746"/>
              </a:cxn>
              <a:cxn ang="0">
                <a:pos x="1832" y="719"/>
              </a:cxn>
              <a:cxn ang="0">
                <a:pos x="1836" y="699"/>
              </a:cxn>
              <a:cxn ang="0">
                <a:pos x="1852" y="675"/>
              </a:cxn>
              <a:cxn ang="0">
                <a:pos x="1868" y="654"/>
              </a:cxn>
            </a:cxnLst>
            <a:rect l="0" t="0" r="r" b="b"/>
            <a:pathLst>
              <a:path w="1873" h="1562">
                <a:moveTo>
                  <a:pt x="1868" y="641"/>
                </a:moveTo>
                <a:cubicBezTo>
                  <a:pt x="1863" y="639"/>
                  <a:pt x="1859" y="637"/>
                  <a:pt x="1855" y="634"/>
                </a:cubicBezTo>
                <a:cubicBezTo>
                  <a:pt x="1849" y="631"/>
                  <a:pt x="1844" y="627"/>
                  <a:pt x="1843" y="620"/>
                </a:cubicBezTo>
                <a:cubicBezTo>
                  <a:pt x="1843" y="620"/>
                  <a:pt x="1841" y="619"/>
                  <a:pt x="1841" y="619"/>
                </a:cubicBezTo>
                <a:cubicBezTo>
                  <a:pt x="1841" y="617"/>
                  <a:pt x="1841" y="617"/>
                  <a:pt x="1841" y="617"/>
                </a:cubicBezTo>
                <a:cubicBezTo>
                  <a:pt x="1841" y="616"/>
                  <a:pt x="1841" y="614"/>
                  <a:pt x="1841" y="613"/>
                </a:cubicBezTo>
                <a:cubicBezTo>
                  <a:pt x="1841" y="610"/>
                  <a:pt x="1841" y="610"/>
                  <a:pt x="1841" y="610"/>
                </a:cubicBezTo>
                <a:cubicBezTo>
                  <a:pt x="1842" y="609"/>
                  <a:pt x="1844" y="610"/>
                  <a:pt x="1845" y="610"/>
                </a:cubicBezTo>
                <a:cubicBezTo>
                  <a:pt x="1846" y="610"/>
                  <a:pt x="1847" y="610"/>
                  <a:pt x="1848" y="610"/>
                </a:cubicBezTo>
                <a:cubicBezTo>
                  <a:pt x="1849" y="610"/>
                  <a:pt x="1849" y="610"/>
                  <a:pt x="1849" y="610"/>
                </a:cubicBezTo>
                <a:cubicBezTo>
                  <a:pt x="1848" y="606"/>
                  <a:pt x="1849" y="602"/>
                  <a:pt x="1851" y="598"/>
                </a:cubicBezTo>
                <a:cubicBezTo>
                  <a:pt x="1851" y="597"/>
                  <a:pt x="1851" y="595"/>
                  <a:pt x="1851" y="593"/>
                </a:cubicBezTo>
                <a:cubicBezTo>
                  <a:pt x="1846" y="591"/>
                  <a:pt x="1842" y="588"/>
                  <a:pt x="1839" y="584"/>
                </a:cubicBezTo>
                <a:cubicBezTo>
                  <a:pt x="1836" y="583"/>
                  <a:pt x="1834" y="581"/>
                  <a:pt x="1831" y="580"/>
                </a:cubicBezTo>
                <a:cubicBezTo>
                  <a:pt x="1831" y="579"/>
                  <a:pt x="1831" y="579"/>
                  <a:pt x="1831" y="578"/>
                </a:cubicBezTo>
                <a:cubicBezTo>
                  <a:pt x="1831" y="579"/>
                  <a:pt x="1831" y="579"/>
                  <a:pt x="1831" y="580"/>
                </a:cubicBezTo>
                <a:cubicBezTo>
                  <a:pt x="1830" y="580"/>
                  <a:pt x="1830" y="580"/>
                  <a:pt x="1830" y="580"/>
                </a:cubicBezTo>
                <a:cubicBezTo>
                  <a:pt x="1827" y="577"/>
                  <a:pt x="1822" y="574"/>
                  <a:pt x="1818" y="572"/>
                </a:cubicBezTo>
                <a:cubicBezTo>
                  <a:pt x="1812" y="571"/>
                  <a:pt x="1805" y="571"/>
                  <a:pt x="1800" y="570"/>
                </a:cubicBezTo>
                <a:cubicBezTo>
                  <a:pt x="1793" y="570"/>
                  <a:pt x="1786" y="571"/>
                  <a:pt x="1780" y="572"/>
                </a:cubicBezTo>
                <a:cubicBezTo>
                  <a:pt x="1776" y="574"/>
                  <a:pt x="1768" y="575"/>
                  <a:pt x="1763" y="572"/>
                </a:cubicBezTo>
                <a:cubicBezTo>
                  <a:pt x="1763" y="572"/>
                  <a:pt x="1761" y="572"/>
                  <a:pt x="1761" y="572"/>
                </a:cubicBezTo>
                <a:cubicBezTo>
                  <a:pt x="1751" y="570"/>
                  <a:pt x="1742" y="566"/>
                  <a:pt x="1733" y="563"/>
                </a:cubicBezTo>
                <a:cubicBezTo>
                  <a:pt x="1732" y="561"/>
                  <a:pt x="1732" y="560"/>
                  <a:pt x="1732" y="558"/>
                </a:cubicBezTo>
                <a:cubicBezTo>
                  <a:pt x="1733" y="554"/>
                  <a:pt x="1734" y="550"/>
                  <a:pt x="1734" y="547"/>
                </a:cubicBezTo>
                <a:cubicBezTo>
                  <a:pt x="1728" y="545"/>
                  <a:pt x="1722" y="544"/>
                  <a:pt x="1714" y="544"/>
                </a:cubicBezTo>
                <a:cubicBezTo>
                  <a:pt x="1713" y="543"/>
                  <a:pt x="1712" y="543"/>
                  <a:pt x="1711" y="543"/>
                </a:cubicBezTo>
                <a:cubicBezTo>
                  <a:pt x="1710" y="543"/>
                  <a:pt x="1709" y="543"/>
                  <a:pt x="1709" y="543"/>
                </a:cubicBezTo>
                <a:cubicBezTo>
                  <a:pt x="1713" y="533"/>
                  <a:pt x="1713" y="533"/>
                  <a:pt x="1713" y="533"/>
                </a:cubicBezTo>
                <a:cubicBezTo>
                  <a:pt x="1698" y="526"/>
                  <a:pt x="1687" y="516"/>
                  <a:pt x="1676" y="506"/>
                </a:cubicBezTo>
                <a:cubicBezTo>
                  <a:pt x="1671" y="499"/>
                  <a:pt x="1668" y="491"/>
                  <a:pt x="1664" y="483"/>
                </a:cubicBezTo>
                <a:cubicBezTo>
                  <a:pt x="1660" y="474"/>
                  <a:pt x="1659" y="463"/>
                  <a:pt x="1657" y="453"/>
                </a:cubicBezTo>
                <a:cubicBezTo>
                  <a:pt x="1655" y="449"/>
                  <a:pt x="1653" y="445"/>
                  <a:pt x="1652" y="441"/>
                </a:cubicBezTo>
                <a:cubicBezTo>
                  <a:pt x="1652" y="439"/>
                  <a:pt x="1652" y="437"/>
                  <a:pt x="1651" y="435"/>
                </a:cubicBezTo>
                <a:cubicBezTo>
                  <a:pt x="1636" y="403"/>
                  <a:pt x="1636" y="403"/>
                  <a:pt x="1636" y="403"/>
                </a:cubicBezTo>
                <a:cubicBezTo>
                  <a:pt x="1637" y="400"/>
                  <a:pt x="1638" y="396"/>
                  <a:pt x="1638" y="393"/>
                </a:cubicBezTo>
                <a:cubicBezTo>
                  <a:pt x="1637" y="393"/>
                  <a:pt x="1635" y="393"/>
                  <a:pt x="1633" y="393"/>
                </a:cubicBezTo>
                <a:cubicBezTo>
                  <a:pt x="1632" y="387"/>
                  <a:pt x="1630" y="380"/>
                  <a:pt x="1629" y="373"/>
                </a:cubicBezTo>
                <a:cubicBezTo>
                  <a:pt x="1615" y="359"/>
                  <a:pt x="1615" y="359"/>
                  <a:pt x="1615" y="359"/>
                </a:cubicBezTo>
                <a:cubicBezTo>
                  <a:pt x="1625" y="349"/>
                  <a:pt x="1625" y="349"/>
                  <a:pt x="1625" y="349"/>
                </a:cubicBezTo>
                <a:cubicBezTo>
                  <a:pt x="1624" y="348"/>
                  <a:pt x="1624" y="347"/>
                  <a:pt x="1624" y="346"/>
                </a:cubicBezTo>
                <a:cubicBezTo>
                  <a:pt x="1620" y="341"/>
                  <a:pt x="1615" y="337"/>
                  <a:pt x="1610" y="333"/>
                </a:cubicBezTo>
                <a:cubicBezTo>
                  <a:pt x="1604" y="327"/>
                  <a:pt x="1598" y="320"/>
                  <a:pt x="1591" y="315"/>
                </a:cubicBezTo>
                <a:cubicBezTo>
                  <a:pt x="1590" y="314"/>
                  <a:pt x="1590" y="314"/>
                  <a:pt x="1589" y="313"/>
                </a:cubicBezTo>
                <a:cubicBezTo>
                  <a:pt x="1590" y="312"/>
                  <a:pt x="1591" y="311"/>
                  <a:pt x="1591" y="309"/>
                </a:cubicBezTo>
                <a:cubicBezTo>
                  <a:pt x="1586" y="299"/>
                  <a:pt x="1586" y="299"/>
                  <a:pt x="1586" y="299"/>
                </a:cubicBezTo>
                <a:cubicBezTo>
                  <a:pt x="1586" y="299"/>
                  <a:pt x="1586" y="298"/>
                  <a:pt x="1586" y="297"/>
                </a:cubicBezTo>
                <a:cubicBezTo>
                  <a:pt x="1586" y="297"/>
                  <a:pt x="1586" y="296"/>
                  <a:pt x="1586" y="295"/>
                </a:cubicBezTo>
                <a:cubicBezTo>
                  <a:pt x="1585" y="295"/>
                  <a:pt x="1584" y="293"/>
                  <a:pt x="1583" y="292"/>
                </a:cubicBezTo>
                <a:cubicBezTo>
                  <a:pt x="1578" y="294"/>
                  <a:pt x="1574" y="297"/>
                  <a:pt x="1567" y="298"/>
                </a:cubicBezTo>
                <a:cubicBezTo>
                  <a:pt x="1560" y="298"/>
                  <a:pt x="1556" y="294"/>
                  <a:pt x="1552" y="291"/>
                </a:cubicBezTo>
                <a:cubicBezTo>
                  <a:pt x="1550" y="290"/>
                  <a:pt x="1548" y="289"/>
                  <a:pt x="1546" y="287"/>
                </a:cubicBezTo>
                <a:cubicBezTo>
                  <a:pt x="1546" y="286"/>
                  <a:pt x="1547" y="285"/>
                  <a:pt x="1547" y="284"/>
                </a:cubicBezTo>
                <a:cubicBezTo>
                  <a:pt x="1548" y="280"/>
                  <a:pt x="1549" y="277"/>
                  <a:pt x="1549" y="273"/>
                </a:cubicBezTo>
                <a:cubicBezTo>
                  <a:pt x="1548" y="273"/>
                  <a:pt x="1547" y="273"/>
                  <a:pt x="1545" y="273"/>
                </a:cubicBezTo>
                <a:cubicBezTo>
                  <a:pt x="1541" y="264"/>
                  <a:pt x="1541" y="264"/>
                  <a:pt x="1541" y="264"/>
                </a:cubicBezTo>
                <a:cubicBezTo>
                  <a:pt x="1541" y="264"/>
                  <a:pt x="1541" y="264"/>
                  <a:pt x="1541" y="264"/>
                </a:cubicBezTo>
                <a:cubicBezTo>
                  <a:pt x="1541" y="263"/>
                  <a:pt x="1541" y="263"/>
                  <a:pt x="1541" y="263"/>
                </a:cubicBezTo>
                <a:cubicBezTo>
                  <a:pt x="1541" y="263"/>
                  <a:pt x="1541" y="262"/>
                  <a:pt x="1541" y="262"/>
                </a:cubicBezTo>
                <a:cubicBezTo>
                  <a:pt x="1553" y="262"/>
                  <a:pt x="1553" y="262"/>
                  <a:pt x="1553" y="262"/>
                </a:cubicBezTo>
                <a:cubicBezTo>
                  <a:pt x="1557" y="261"/>
                  <a:pt x="1557" y="261"/>
                  <a:pt x="1557" y="261"/>
                </a:cubicBezTo>
                <a:cubicBezTo>
                  <a:pt x="1561" y="262"/>
                  <a:pt x="1566" y="262"/>
                  <a:pt x="1570" y="263"/>
                </a:cubicBezTo>
                <a:cubicBezTo>
                  <a:pt x="1571" y="263"/>
                  <a:pt x="1571" y="263"/>
                  <a:pt x="1572" y="263"/>
                </a:cubicBezTo>
                <a:cubicBezTo>
                  <a:pt x="1572" y="262"/>
                  <a:pt x="1572" y="260"/>
                  <a:pt x="1572" y="260"/>
                </a:cubicBezTo>
                <a:cubicBezTo>
                  <a:pt x="1574" y="250"/>
                  <a:pt x="1577" y="240"/>
                  <a:pt x="1578" y="229"/>
                </a:cubicBezTo>
                <a:cubicBezTo>
                  <a:pt x="1583" y="223"/>
                  <a:pt x="1583" y="223"/>
                  <a:pt x="1583" y="223"/>
                </a:cubicBezTo>
                <a:cubicBezTo>
                  <a:pt x="1584" y="223"/>
                  <a:pt x="1585" y="222"/>
                  <a:pt x="1584" y="222"/>
                </a:cubicBezTo>
                <a:cubicBezTo>
                  <a:pt x="1581" y="222"/>
                  <a:pt x="1578" y="223"/>
                  <a:pt x="1575" y="223"/>
                </a:cubicBezTo>
                <a:cubicBezTo>
                  <a:pt x="1575" y="217"/>
                  <a:pt x="1575" y="211"/>
                  <a:pt x="1574" y="205"/>
                </a:cubicBezTo>
                <a:cubicBezTo>
                  <a:pt x="1588" y="202"/>
                  <a:pt x="1588" y="202"/>
                  <a:pt x="1588" y="202"/>
                </a:cubicBezTo>
                <a:cubicBezTo>
                  <a:pt x="1589" y="202"/>
                  <a:pt x="1589" y="201"/>
                  <a:pt x="1589" y="201"/>
                </a:cubicBezTo>
                <a:cubicBezTo>
                  <a:pt x="1587" y="191"/>
                  <a:pt x="1589" y="181"/>
                  <a:pt x="1590" y="172"/>
                </a:cubicBezTo>
                <a:cubicBezTo>
                  <a:pt x="1590" y="167"/>
                  <a:pt x="1590" y="162"/>
                  <a:pt x="1589" y="158"/>
                </a:cubicBezTo>
                <a:cubicBezTo>
                  <a:pt x="1586" y="149"/>
                  <a:pt x="1583" y="140"/>
                  <a:pt x="1580" y="130"/>
                </a:cubicBezTo>
                <a:cubicBezTo>
                  <a:pt x="1578" y="131"/>
                  <a:pt x="1578" y="131"/>
                  <a:pt x="1578" y="131"/>
                </a:cubicBezTo>
                <a:cubicBezTo>
                  <a:pt x="1574" y="125"/>
                  <a:pt x="1569" y="118"/>
                  <a:pt x="1568" y="108"/>
                </a:cubicBezTo>
                <a:cubicBezTo>
                  <a:pt x="1568" y="107"/>
                  <a:pt x="1564" y="105"/>
                  <a:pt x="1564" y="104"/>
                </a:cubicBezTo>
                <a:cubicBezTo>
                  <a:pt x="1561" y="94"/>
                  <a:pt x="1561" y="94"/>
                  <a:pt x="1561" y="94"/>
                </a:cubicBezTo>
                <a:cubicBezTo>
                  <a:pt x="1556" y="87"/>
                  <a:pt x="1552" y="81"/>
                  <a:pt x="1546" y="78"/>
                </a:cubicBezTo>
                <a:cubicBezTo>
                  <a:pt x="1540" y="73"/>
                  <a:pt x="1532" y="70"/>
                  <a:pt x="1522" y="71"/>
                </a:cubicBezTo>
                <a:cubicBezTo>
                  <a:pt x="1497" y="74"/>
                  <a:pt x="1497" y="74"/>
                  <a:pt x="1497" y="74"/>
                </a:cubicBezTo>
                <a:cubicBezTo>
                  <a:pt x="1495" y="72"/>
                  <a:pt x="1493" y="70"/>
                  <a:pt x="1491" y="68"/>
                </a:cubicBezTo>
                <a:cubicBezTo>
                  <a:pt x="1486" y="68"/>
                  <a:pt x="1481" y="69"/>
                  <a:pt x="1475" y="69"/>
                </a:cubicBezTo>
                <a:cubicBezTo>
                  <a:pt x="1474" y="70"/>
                  <a:pt x="1473" y="72"/>
                  <a:pt x="1472" y="72"/>
                </a:cubicBezTo>
                <a:cubicBezTo>
                  <a:pt x="1470" y="73"/>
                  <a:pt x="1467" y="71"/>
                  <a:pt x="1464" y="72"/>
                </a:cubicBezTo>
                <a:cubicBezTo>
                  <a:pt x="1456" y="73"/>
                  <a:pt x="1446" y="73"/>
                  <a:pt x="1440" y="69"/>
                </a:cubicBezTo>
                <a:cubicBezTo>
                  <a:pt x="1439" y="68"/>
                  <a:pt x="1440" y="66"/>
                  <a:pt x="1440" y="64"/>
                </a:cubicBezTo>
                <a:cubicBezTo>
                  <a:pt x="1441" y="63"/>
                  <a:pt x="1440" y="62"/>
                  <a:pt x="1439" y="62"/>
                </a:cubicBezTo>
                <a:cubicBezTo>
                  <a:pt x="1413" y="52"/>
                  <a:pt x="1413" y="52"/>
                  <a:pt x="1413" y="52"/>
                </a:cubicBezTo>
                <a:cubicBezTo>
                  <a:pt x="1410" y="51"/>
                  <a:pt x="1407" y="49"/>
                  <a:pt x="1405" y="47"/>
                </a:cubicBezTo>
                <a:cubicBezTo>
                  <a:pt x="1407" y="46"/>
                  <a:pt x="1409" y="44"/>
                  <a:pt x="1411" y="44"/>
                </a:cubicBezTo>
                <a:cubicBezTo>
                  <a:pt x="1411" y="43"/>
                  <a:pt x="1411" y="43"/>
                  <a:pt x="1410" y="43"/>
                </a:cubicBezTo>
                <a:cubicBezTo>
                  <a:pt x="1410" y="42"/>
                  <a:pt x="1409" y="41"/>
                  <a:pt x="1409" y="40"/>
                </a:cubicBezTo>
                <a:cubicBezTo>
                  <a:pt x="1409" y="40"/>
                  <a:pt x="1409" y="40"/>
                  <a:pt x="1409" y="40"/>
                </a:cubicBezTo>
                <a:cubicBezTo>
                  <a:pt x="1399" y="34"/>
                  <a:pt x="1388" y="28"/>
                  <a:pt x="1380" y="18"/>
                </a:cubicBezTo>
                <a:cubicBezTo>
                  <a:pt x="1378" y="13"/>
                  <a:pt x="1375" y="8"/>
                  <a:pt x="1373" y="3"/>
                </a:cubicBezTo>
                <a:cubicBezTo>
                  <a:pt x="1372" y="0"/>
                  <a:pt x="1372" y="0"/>
                  <a:pt x="1372" y="0"/>
                </a:cubicBezTo>
                <a:cubicBezTo>
                  <a:pt x="1350" y="17"/>
                  <a:pt x="1350" y="17"/>
                  <a:pt x="1350" y="17"/>
                </a:cubicBezTo>
                <a:cubicBezTo>
                  <a:pt x="1349" y="18"/>
                  <a:pt x="1346" y="18"/>
                  <a:pt x="1345" y="18"/>
                </a:cubicBezTo>
                <a:cubicBezTo>
                  <a:pt x="1342" y="18"/>
                  <a:pt x="1340" y="16"/>
                  <a:pt x="1338" y="15"/>
                </a:cubicBezTo>
                <a:cubicBezTo>
                  <a:pt x="1334" y="22"/>
                  <a:pt x="1325" y="24"/>
                  <a:pt x="1319" y="30"/>
                </a:cubicBezTo>
                <a:cubicBezTo>
                  <a:pt x="1315" y="33"/>
                  <a:pt x="1310" y="35"/>
                  <a:pt x="1307" y="41"/>
                </a:cubicBezTo>
                <a:cubicBezTo>
                  <a:pt x="1323" y="47"/>
                  <a:pt x="1335" y="57"/>
                  <a:pt x="1349" y="65"/>
                </a:cubicBezTo>
                <a:cubicBezTo>
                  <a:pt x="1349" y="65"/>
                  <a:pt x="1349" y="67"/>
                  <a:pt x="1349" y="68"/>
                </a:cubicBezTo>
                <a:cubicBezTo>
                  <a:pt x="1306" y="73"/>
                  <a:pt x="1306" y="73"/>
                  <a:pt x="1306" y="73"/>
                </a:cubicBezTo>
                <a:cubicBezTo>
                  <a:pt x="1294" y="72"/>
                  <a:pt x="1294" y="72"/>
                  <a:pt x="1294" y="72"/>
                </a:cubicBezTo>
                <a:cubicBezTo>
                  <a:pt x="1293" y="72"/>
                  <a:pt x="1291" y="75"/>
                  <a:pt x="1290" y="76"/>
                </a:cubicBezTo>
                <a:cubicBezTo>
                  <a:pt x="1288" y="76"/>
                  <a:pt x="1286" y="75"/>
                  <a:pt x="1284" y="77"/>
                </a:cubicBezTo>
                <a:cubicBezTo>
                  <a:pt x="1278" y="82"/>
                  <a:pt x="1270" y="88"/>
                  <a:pt x="1258" y="85"/>
                </a:cubicBezTo>
                <a:cubicBezTo>
                  <a:pt x="1246" y="82"/>
                  <a:pt x="1234" y="78"/>
                  <a:pt x="1224" y="73"/>
                </a:cubicBezTo>
                <a:cubicBezTo>
                  <a:pt x="1214" y="69"/>
                  <a:pt x="1201" y="65"/>
                  <a:pt x="1188" y="67"/>
                </a:cubicBezTo>
                <a:cubicBezTo>
                  <a:pt x="1182" y="69"/>
                  <a:pt x="1176" y="73"/>
                  <a:pt x="1172" y="76"/>
                </a:cubicBezTo>
                <a:cubicBezTo>
                  <a:pt x="1170" y="75"/>
                  <a:pt x="1169" y="74"/>
                  <a:pt x="1168" y="74"/>
                </a:cubicBezTo>
                <a:cubicBezTo>
                  <a:pt x="1169" y="74"/>
                  <a:pt x="1170" y="75"/>
                  <a:pt x="1172" y="76"/>
                </a:cubicBezTo>
                <a:cubicBezTo>
                  <a:pt x="1167" y="82"/>
                  <a:pt x="1162" y="90"/>
                  <a:pt x="1159" y="98"/>
                </a:cubicBezTo>
                <a:cubicBezTo>
                  <a:pt x="1160" y="99"/>
                  <a:pt x="1160" y="99"/>
                  <a:pt x="1161" y="99"/>
                </a:cubicBezTo>
                <a:cubicBezTo>
                  <a:pt x="1164" y="99"/>
                  <a:pt x="1167" y="99"/>
                  <a:pt x="1168" y="101"/>
                </a:cubicBezTo>
                <a:cubicBezTo>
                  <a:pt x="1170" y="105"/>
                  <a:pt x="1174" y="108"/>
                  <a:pt x="1175" y="112"/>
                </a:cubicBezTo>
                <a:cubicBezTo>
                  <a:pt x="1170" y="116"/>
                  <a:pt x="1166" y="120"/>
                  <a:pt x="1161" y="125"/>
                </a:cubicBezTo>
                <a:cubicBezTo>
                  <a:pt x="1165" y="144"/>
                  <a:pt x="1165" y="144"/>
                  <a:pt x="1165" y="144"/>
                </a:cubicBezTo>
                <a:cubicBezTo>
                  <a:pt x="1166" y="147"/>
                  <a:pt x="1168" y="152"/>
                  <a:pt x="1167" y="158"/>
                </a:cubicBezTo>
                <a:cubicBezTo>
                  <a:pt x="1165" y="161"/>
                  <a:pt x="1162" y="165"/>
                  <a:pt x="1162" y="170"/>
                </a:cubicBezTo>
                <a:cubicBezTo>
                  <a:pt x="1161" y="171"/>
                  <a:pt x="1159" y="172"/>
                  <a:pt x="1157" y="172"/>
                </a:cubicBezTo>
                <a:cubicBezTo>
                  <a:pt x="1154" y="173"/>
                  <a:pt x="1149" y="175"/>
                  <a:pt x="1150" y="178"/>
                </a:cubicBezTo>
                <a:cubicBezTo>
                  <a:pt x="1151" y="184"/>
                  <a:pt x="1154" y="190"/>
                  <a:pt x="1155" y="198"/>
                </a:cubicBezTo>
                <a:cubicBezTo>
                  <a:pt x="1152" y="203"/>
                  <a:pt x="1148" y="208"/>
                  <a:pt x="1146" y="213"/>
                </a:cubicBezTo>
                <a:cubicBezTo>
                  <a:pt x="1156" y="220"/>
                  <a:pt x="1166" y="226"/>
                  <a:pt x="1176" y="233"/>
                </a:cubicBezTo>
                <a:cubicBezTo>
                  <a:pt x="1175" y="243"/>
                  <a:pt x="1178" y="251"/>
                  <a:pt x="1181" y="256"/>
                </a:cubicBezTo>
                <a:cubicBezTo>
                  <a:pt x="1178" y="264"/>
                  <a:pt x="1178" y="264"/>
                  <a:pt x="1178" y="264"/>
                </a:cubicBezTo>
                <a:cubicBezTo>
                  <a:pt x="1175" y="270"/>
                  <a:pt x="1175" y="270"/>
                  <a:pt x="1175" y="270"/>
                </a:cubicBezTo>
                <a:cubicBezTo>
                  <a:pt x="1146" y="261"/>
                  <a:pt x="1146" y="261"/>
                  <a:pt x="1146" y="261"/>
                </a:cubicBezTo>
                <a:cubicBezTo>
                  <a:pt x="1131" y="274"/>
                  <a:pt x="1131" y="274"/>
                  <a:pt x="1131" y="274"/>
                </a:cubicBezTo>
                <a:cubicBezTo>
                  <a:pt x="1112" y="272"/>
                  <a:pt x="1112" y="272"/>
                  <a:pt x="1112" y="272"/>
                </a:cubicBezTo>
                <a:cubicBezTo>
                  <a:pt x="1107" y="276"/>
                  <a:pt x="1101" y="279"/>
                  <a:pt x="1097" y="283"/>
                </a:cubicBezTo>
                <a:cubicBezTo>
                  <a:pt x="1084" y="294"/>
                  <a:pt x="1076" y="308"/>
                  <a:pt x="1059" y="315"/>
                </a:cubicBezTo>
                <a:cubicBezTo>
                  <a:pt x="1049" y="318"/>
                  <a:pt x="1036" y="324"/>
                  <a:pt x="1024" y="319"/>
                </a:cubicBezTo>
                <a:cubicBezTo>
                  <a:pt x="1023" y="318"/>
                  <a:pt x="1022" y="317"/>
                  <a:pt x="1023" y="316"/>
                </a:cubicBezTo>
                <a:cubicBezTo>
                  <a:pt x="1024" y="314"/>
                  <a:pt x="1026" y="312"/>
                  <a:pt x="1026" y="309"/>
                </a:cubicBezTo>
                <a:cubicBezTo>
                  <a:pt x="1026" y="307"/>
                  <a:pt x="1026" y="305"/>
                  <a:pt x="1025" y="304"/>
                </a:cubicBezTo>
                <a:cubicBezTo>
                  <a:pt x="1016" y="287"/>
                  <a:pt x="1016" y="287"/>
                  <a:pt x="1016" y="287"/>
                </a:cubicBezTo>
                <a:cubicBezTo>
                  <a:pt x="1008" y="289"/>
                  <a:pt x="1000" y="289"/>
                  <a:pt x="992" y="289"/>
                </a:cubicBezTo>
                <a:cubicBezTo>
                  <a:pt x="982" y="280"/>
                  <a:pt x="971" y="273"/>
                  <a:pt x="961" y="265"/>
                </a:cubicBezTo>
                <a:cubicBezTo>
                  <a:pt x="957" y="266"/>
                  <a:pt x="952" y="265"/>
                  <a:pt x="948" y="267"/>
                </a:cubicBezTo>
                <a:cubicBezTo>
                  <a:pt x="955" y="274"/>
                  <a:pt x="957" y="288"/>
                  <a:pt x="954" y="301"/>
                </a:cubicBezTo>
                <a:cubicBezTo>
                  <a:pt x="953" y="302"/>
                  <a:pt x="952" y="304"/>
                  <a:pt x="951" y="305"/>
                </a:cubicBezTo>
                <a:cubicBezTo>
                  <a:pt x="945" y="309"/>
                  <a:pt x="941" y="314"/>
                  <a:pt x="936" y="319"/>
                </a:cubicBezTo>
                <a:cubicBezTo>
                  <a:pt x="907" y="329"/>
                  <a:pt x="907" y="329"/>
                  <a:pt x="907" y="329"/>
                </a:cubicBezTo>
                <a:cubicBezTo>
                  <a:pt x="894" y="338"/>
                  <a:pt x="877" y="343"/>
                  <a:pt x="860" y="349"/>
                </a:cubicBezTo>
                <a:cubicBezTo>
                  <a:pt x="860" y="349"/>
                  <a:pt x="860" y="349"/>
                  <a:pt x="860" y="349"/>
                </a:cubicBezTo>
                <a:cubicBezTo>
                  <a:pt x="860" y="349"/>
                  <a:pt x="858" y="350"/>
                  <a:pt x="858" y="350"/>
                </a:cubicBezTo>
                <a:cubicBezTo>
                  <a:pt x="834" y="357"/>
                  <a:pt x="804" y="359"/>
                  <a:pt x="776" y="356"/>
                </a:cubicBezTo>
                <a:cubicBezTo>
                  <a:pt x="776" y="354"/>
                  <a:pt x="776" y="353"/>
                  <a:pt x="776" y="352"/>
                </a:cubicBezTo>
                <a:cubicBezTo>
                  <a:pt x="776" y="349"/>
                  <a:pt x="776" y="347"/>
                  <a:pt x="777" y="344"/>
                </a:cubicBezTo>
                <a:cubicBezTo>
                  <a:pt x="757" y="340"/>
                  <a:pt x="733" y="340"/>
                  <a:pt x="713" y="336"/>
                </a:cubicBezTo>
                <a:cubicBezTo>
                  <a:pt x="698" y="336"/>
                  <a:pt x="684" y="333"/>
                  <a:pt x="668" y="333"/>
                </a:cubicBezTo>
                <a:cubicBezTo>
                  <a:pt x="659" y="328"/>
                  <a:pt x="649" y="323"/>
                  <a:pt x="638" y="318"/>
                </a:cubicBezTo>
                <a:cubicBezTo>
                  <a:pt x="632" y="310"/>
                  <a:pt x="620" y="306"/>
                  <a:pt x="610" y="300"/>
                </a:cubicBezTo>
                <a:cubicBezTo>
                  <a:pt x="607" y="300"/>
                  <a:pt x="604" y="299"/>
                  <a:pt x="601" y="300"/>
                </a:cubicBezTo>
                <a:cubicBezTo>
                  <a:pt x="577" y="305"/>
                  <a:pt x="559" y="317"/>
                  <a:pt x="538" y="325"/>
                </a:cubicBezTo>
                <a:cubicBezTo>
                  <a:pt x="516" y="333"/>
                  <a:pt x="499" y="347"/>
                  <a:pt x="483" y="362"/>
                </a:cubicBezTo>
                <a:cubicBezTo>
                  <a:pt x="477" y="368"/>
                  <a:pt x="473" y="376"/>
                  <a:pt x="465" y="381"/>
                </a:cubicBezTo>
                <a:cubicBezTo>
                  <a:pt x="463" y="382"/>
                  <a:pt x="460" y="383"/>
                  <a:pt x="461" y="387"/>
                </a:cubicBezTo>
                <a:cubicBezTo>
                  <a:pt x="462" y="387"/>
                  <a:pt x="463" y="389"/>
                  <a:pt x="463" y="389"/>
                </a:cubicBezTo>
                <a:cubicBezTo>
                  <a:pt x="462" y="395"/>
                  <a:pt x="459" y="400"/>
                  <a:pt x="455" y="403"/>
                </a:cubicBezTo>
                <a:cubicBezTo>
                  <a:pt x="438" y="409"/>
                  <a:pt x="438" y="409"/>
                  <a:pt x="438" y="409"/>
                </a:cubicBezTo>
                <a:cubicBezTo>
                  <a:pt x="436" y="409"/>
                  <a:pt x="436" y="412"/>
                  <a:pt x="434" y="412"/>
                </a:cubicBezTo>
                <a:cubicBezTo>
                  <a:pt x="429" y="415"/>
                  <a:pt x="422" y="417"/>
                  <a:pt x="417" y="421"/>
                </a:cubicBezTo>
                <a:cubicBezTo>
                  <a:pt x="414" y="420"/>
                  <a:pt x="410" y="420"/>
                  <a:pt x="405" y="420"/>
                </a:cubicBezTo>
                <a:cubicBezTo>
                  <a:pt x="398" y="422"/>
                  <a:pt x="391" y="427"/>
                  <a:pt x="382" y="428"/>
                </a:cubicBezTo>
                <a:cubicBezTo>
                  <a:pt x="382" y="436"/>
                  <a:pt x="382" y="436"/>
                  <a:pt x="382" y="436"/>
                </a:cubicBezTo>
                <a:cubicBezTo>
                  <a:pt x="380" y="435"/>
                  <a:pt x="377" y="436"/>
                  <a:pt x="375" y="436"/>
                </a:cubicBezTo>
                <a:cubicBezTo>
                  <a:pt x="373" y="437"/>
                  <a:pt x="372" y="437"/>
                  <a:pt x="370" y="438"/>
                </a:cubicBezTo>
                <a:cubicBezTo>
                  <a:pt x="360" y="438"/>
                  <a:pt x="360" y="438"/>
                  <a:pt x="360" y="438"/>
                </a:cubicBezTo>
                <a:cubicBezTo>
                  <a:pt x="356" y="434"/>
                  <a:pt x="350" y="433"/>
                  <a:pt x="345" y="431"/>
                </a:cubicBezTo>
                <a:cubicBezTo>
                  <a:pt x="341" y="430"/>
                  <a:pt x="340" y="425"/>
                  <a:pt x="337" y="422"/>
                </a:cubicBezTo>
                <a:cubicBezTo>
                  <a:pt x="333" y="415"/>
                  <a:pt x="330" y="407"/>
                  <a:pt x="327" y="400"/>
                </a:cubicBezTo>
                <a:cubicBezTo>
                  <a:pt x="327" y="399"/>
                  <a:pt x="327" y="399"/>
                  <a:pt x="327" y="399"/>
                </a:cubicBezTo>
                <a:cubicBezTo>
                  <a:pt x="319" y="389"/>
                  <a:pt x="319" y="389"/>
                  <a:pt x="319" y="389"/>
                </a:cubicBezTo>
                <a:cubicBezTo>
                  <a:pt x="299" y="383"/>
                  <a:pt x="299" y="383"/>
                  <a:pt x="299" y="383"/>
                </a:cubicBezTo>
                <a:cubicBezTo>
                  <a:pt x="297" y="382"/>
                  <a:pt x="297" y="380"/>
                  <a:pt x="298" y="379"/>
                </a:cubicBezTo>
                <a:cubicBezTo>
                  <a:pt x="297" y="379"/>
                  <a:pt x="297" y="379"/>
                  <a:pt x="297" y="379"/>
                </a:cubicBezTo>
                <a:cubicBezTo>
                  <a:pt x="298" y="374"/>
                  <a:pt x="298" y="368"/>
                  <a:pt x="298" y="362"/>
                </a:cubicBezTo>
                <a:cubicBezTo>
                  <a:pt x="281" y="343"/>
                  <a:pt x="261" y="326"/>
                  <a:pt x="233" y="318"/>
                </a:cubicBezTo>
                <a:cubicBezTo>
                  <a:pt x="218" y="313"/>
                  <a:pt x="202" y="307"/>
                  <a:pt x="186" y="303"/>
                </a:cubicBezTo>
                <a:cubicBezTo>
                  <a:pt x="180" y="301"/>
                  <a:pt x="176" y="296"/>
                  <a:pt x="172" y="292"/>
                </a:cubicBezTo>
                <a:cubicBezTo>
                  <a:pt x="168" y="290"/>
                  <a:pt x="164" y="291"/>
                  <a:pt x="161" y="293"/>
                </a:cubicBezTo>
                <a:cubicBezTo>
                  <a:pt x="143" y="300"/>
                  <a:pt x="128" y="311"/>
                  <a:pt x="109" y="317"/>
                </a:cubicBezTo>
                <a:cubicBezTo>
                  <a:pt x="108" y="317"/>
                  <a:pt x="106" y="316"/>
                  <a:pt x="107" y="315"/>
                </a:cubicBezTo>
                <a:cubicBezTo>
                  <a:pt x="107" y="313"/>
                  <a:pt x="108" y="312"/>
                  <a:pt x="109" y="310"/>
                </a:cubicBezTo>
                <a:cubicBezTo>
                  <a:pt x="109" y="310"/>
                  <a:pt x="109" y="310"/>
                  <a:pt x="109" y="310"/>
                </a:cubicBezTo>
                <a:cubicBezTo>
                  <a:pt x="92" y="317"/>
                  <a:pt x="74" y="324"/>
                  <a:pt x="54" y="330"/>
                </a:cubicBezTo>
                <a:cubicBezTo>
                  <a:pt x="41" y="328"/>
                  <a:pt x="25" y="327"/>
                  <a:pt x="12" y="328"/>
                </a:cubicBezTo>
                <a:cubicBezTo>
                  <a:pt x="7" y="330"/>
                  <a:pt x="5" y="334"/>
                  <a:pt x="2" y="337"/>
                </a:cubicBezTo>
                <a:cubicBezTo>
                  <a:pt x="2" y="337"/>
                  <a:pt x="1" y="337"/>
                  <a:pt x="0" y="337"/>
                </a:cubicBezTo>
                <a:cubicBezTo>
                  <a:pt x="0" y="353"/>
                  <a:pt x="0" y="353"/>
                  <a:pt x="0" y="353"/>
                </a:cubicBezTo>
                <a:cubicBezTo>
                  <a:pt x="9" y="364"/>
                  <a:pt x="23" y="370"/>
                  <a:pt x="34" y="378"/>
                </a:cubicBezTo>
                <a:cubicBezTo>
                  <a:pt x="38" y="382"/>
                  <a:pt x="42" y="384"/>
                  <a:pt x="46" y="386"/>
                </a:cubicBezTo>
                <a:cubicBezTo>
                  <a:pt x="55" y="390"/>
                  <a:pt x="64" y="394"/>
                  <a:pt x="72" y="399"/>
                </a:cubicBezTo>
                <a:cubicBezTo>
                  <a:pt x="96" y="403"/>
                  <a:pt x="110" y="416"/>
                  <a:pt x="125" y="428"/>
                </a:cubicBezTo>
                <a:cubicBezTo>
                  <a:pt x="127" y="429"/>
                  <a:pt x="129" y="434"/>
                  <a:pt x="127" y="435"/>
                </a:cubicBezTo>
                <a:cubicBezTo>
                  <a:pt x="113" y="441"/>
                  <a:pt x="98" y="446"/>
                  <a:pt x="81" y="448"/>
                </a:cubicBezTo>
                <a:cubicBezTo>
                  <a:pt x="70" y="451"/>
                  <a:pt x="59" y="455"/>
                  <a:pt x="49" y="460"/>
                </a:cubicBezTo>
                <a:cubicBezTo>
                  <a:pt x="47" y="461"/>
                  <a:pt x="47" y="464"/>
                  <a:pt x="47" y="466"/>
                </a:cubicBezTo>
                <a:cubicBezTo>
                  <a:pt x="47" y="466"/>
                  <a:pt x="48" y="468"/>
                  <a:pt x="48" y="468"/>
                </a:cubicBezTo>
                <a:cubicBezTo>
                  <a:pt x="55" y="477"/>
                  <a:pt x="60" y="485"/>
                  <a:pt x="68" y="493"/>
                </a:cubicBezTo>
                <a:cubicBezTo>
                  <a:pt x="80" y="497"/>
                  <a:pt x="86" y="508"/>
                  <a:pt x="89" y="521"/>
                </a:cubicBezTo>
                <a:cubicBezTo>
                  <a:pt x="92" y="531"/>
                  <a:pt x="94" y="542"/>
                  <a:pt x="97" y="552"/>
                </a:cubicBezTo>
                <a:cubicBezTo>
                  <a:pt x="97" y="553"/>
                  <a:pt x="104" y="555"/>
                  <a:pt x="104" y="557"/>
                </a:cubicBezTo>
                <a:cubicBezTo>
                  <a:pt x="105" y="563"/>
                  <a:pt x="107" y="569"/>
                  <a:pt x="106" y="577"/>
                </a:cubicBezTo>
                <a:cubicBezTo>
                  <a:pt x="109" y="586"/>
                  <a:pt x="109" y="586"/>
                  <a:pt x="109" y="586"/>
                </a:cubicBezTo>
                <a:cubicBezTo>
                  <a:pt x="109" y="590"/>
                  <a:pt x="109" y="594"/>
                  <a:pt x="110" y="598"/>
                </a:cubicBezTo>
                <a:cubicBezTo>
                  <a:pt x="108" y="602"/>
                  <a:pt x="108" y="607"/>
                  <a:pt x="110" y="611"/>
                </a:cubicBezTo>
                <a:cubicBezTo>
                  <a:pt x="107" y="629"/>
                  <a:pt x="96" y="639"/>
                  <a:pt x="84" y="649"/>
                </a:cubicBezTo>
                <a:cubicBezTo>
                  <a:pt x="69" y="661"/>
                  <a:pt x="55" y="673"/>
                  <a:pt x="40" y="686"/>
                </a:cubicBezTo>
                <a:cubicBezTo>
                  <a:pt x="32" y="688"/>
                  <a:pt x="26" y="695"/>
                  <a:pt x="26" y="705"/>
                </a:cubicBezTo>
                <a:cubicBezTo>
                  <a:pt x="26" y="707"/>
                  <a:pt x="26" y="710"/>
                  <a:pt x="27" y="712"/>
                </a:cubicBezTo>
                <a:cubicBezTo>
                  <a:pt x="29" y="715"/>
                  <a:pt x="33" y="716"/>
                  <a:pt x="37" y="715"/>
                </a:cubicBezTo>
                <a:cubicBezTo>
                  <a:pt x="44" y="716"/>
                  <a:pt x="48" y="716"/>
                  <a:pt x="53" y="717"/>
                </a:cubicBezTo>
                <a:cubicBezTo>
                  <a:pt x="57" y="718"/>
                  <a:pt x="60" y="721"/>
                  <a:pt x="63" y="724"/>
                </a:cubicBezTo>
                <a:cubicBezTo>
                  <a:pt x="69" y="733"/>
                  <a:pt x="77" y="742"/>
                  <a:pt x="92" y="743"/>
                </a:cubicBezTo>
                <a:cubicBezTo>
                  <a:pt x="95" y="746"/>
                  <a:pt x="99" y="751"/>
                  <a:pt x="103" y="755"/>
                </a:cubicBezTo>
                <a:cubicBezTo>
                  <a:pt x="103" y="759"/>
                  <a:pt x="105" y="762"/>
                  <a:pt x="107" y="765"/>
                </a:cubicBezTo>
                <a:cubicBezTo>
                  <a:pt x="106" y="769"/>
                  <a:pt x="103" y="773"/>
                  <a:pt x="100" y="776"/>
                </a:cubicBezTo>
                <a:cubicBezTo>
                  <a:pt x="102" y="780"/>
                  <a:pt x="102" y="788"/>
                  <a:pt x="100" y="791"/>
                </a:cubicBezTo>
                <a:cubicBezTo>
                  <a:pt x="100" y="810"/>
                  <a:pt x="92" y="820"/>
                  <a:pt x="86" y="833"/>
                </a:cubicBezTo>
                <a:cubicBezTo>
                  <a:pt x="83" y="840"/>
                  <a:pt x="79" y="851"/>
                  <a:pt x="82" y="860"/>
                </a:cubicBezTo>
                <a:cubicBezTo>
                  <a:pt x="83" y="862"/>
                  <a:pt x="83" y="864"/>
                  <a:pt x="85" y="864"/>
                </a:cubicBezTo>
                <a:cubicBezTo>
                  <a:pt x="99" y="866"/>
                  <a:pt x="113" y="864"/>
                  <a:pt x="128" y="865"/>
                </a:cubicBezTo>
                <a:cubicBezTo>
                  <a:pt x="135" y="866"/>
                  <a:pt x="140" y="870"/>
                  <a:pt x="140" y="879"/>
                </a:cubicBezTo>
                <a:cubicBezTo>
                  <a:pt x="140" y="881"/>
                  <a:pt x="140" y="883"/>
                  <a:pt x="141" y="885"/>
                </a:cubicBezTo>
                <a:cubicBezTo>
                  <a:pt x="141" y="886"/>
                  <a:pt x="143" y="888"/>
                  <a:pt x="144" y="888"/>
                </a:cubicBezTo>
                <a:cubicBezTo>
                  <a:pt x="154" y="887"/>
                  <a:pt x="163" y="888"/>
                  <a:pt x="170" y="890"/>
                </a:cubicBezTo>
                <a:cubicBezTo>
                  <a:pt x="179" y="888"/>
                  <a:pt x="187" y="886"/>
                  <a:pt x="192" y="882"/>
                </a:cubicBezTo>
                <a:cubicBezTo>
                  <a:pt x="207" y="882"/>
                  <a:pt x="217" y="887"/>
                  <a:pt x="229" y="891"/>
                </a:cubicBezTo>
                <a:cubicBezTo>
                  <a:pt x="231" y="892"/>
                  <a:pt x="234" y="892"/>
                  <a:pt x="236" y="891"/>
                </a:cubicBezTo>
                <a:cubicBezTo>
                  <a:pt x="238" y="889"/>
                  <a:pt x="240" y="887"/>
                  <a:pt x="244" y="886"/>
                </a:cubicBezTo>
                <a:cubicBezTo>
                  <a:pt x="245" y="886"/>
                  <a:pt x="243" y="889"/>
                  <a:pt x="242" y="890"/>
                </a:cubicBezTo>
                <a:cubicBezTo>
                  <a:pt x="240" y="891"/>
                  <a:pt x="237" y="893"/>
                  <a:pt x="237" y="894"/>
                </a:cubicBezTo>
                <a:cubicBezTo>
                  <a:pt x="240" y="902"/>
                  <a:pt x="247" y="905"/>
                  <a:pt x="251" y="911"/>
                </a:cubicBezTo>
                <a:cubicBezTo>
                  <a:pt x="257" y="918"/>
                  <a:pt x="265" y="923"/>
                  <a:pt x="267" y="935"/>
                </a:cubicBezTo>
                <a:cubicBezTo>
                  <a:pt x="273" y="970"/>
                  <a:pt x="273" y="970"/>
                  <a:pt x="273" y="970"/>
                </a:cubicBezTo>
                <a:cubicBezTo>
                  <a:pt x="282" y="1002"/>
                  <a:pt x="282" y="1002"/>
                  <a:pt x="282" y="1002"/>
                </a:cubicBezTo>
                <a:cubicBezTo>
                  <a:pt x="283" y="1004"/>
                  <a:pt x="285" y="1003"/>
                  <a:pt x="286" y="1004"/>
                </a:cubicBezTo>
                <a:cubicBezTo>
                  <a:pt x="286" y="1004"/>
                  <a:pt x="286" y="1004"/>
                  <a:pt x="286" y="1004"/>
                </a:cubicBezTo>
                <a:cubicBezTo>
                  <a:pt x="291" y="1005"/>
                  <a:pt x="298" y="1007"/>
                  <a:pt x="306" y="1005"/>
                </a:cubicBezTo>
                <a:cubicBezTo>
                  <a:pt x="312" y="1007"/>
                  <a:pt x="318" y="1008"/>
                  <a:pt x="328" y="1009"/>
                </a:cubicBezTo>
                <a:cubicBezTo>
                  <a:pt x="343" y="1005"/>
                  <a:pt x="358" y="1000"/>
                  <a:pt x="374" y="996"/>
                </a:cubicBezTo>
                <a:cubicBezTo>
                  <a:pt x="375" y="996"/>
                  <a:pt x="375" y="995"/>
                  <a:pt x="375" y="995"/>
                </a:cubicBezTo>
                <a:cubicBezTo>
                  <a:pt x="380" y="994"/>
                  <a:pt x="384" y="993"/>
                  <a:pt x="388" y="992"/>
                </a:cubicBezTo>
                <a:cubicBezTo>
                  <a:pt x="391" y="995"/>
                  <a:pt x="393" y="998"/>
                  <a:pt x="395" y="1001"/>
                </a:cubicBezTo>
                <a:cubicBezTo>
                  <a:pt x="412" y="1002"/>
                  <a:pt x="412" y="1002"/>
                  <a:pt x="412" y="1002"/>
                </a:cubicBezTo>
                <a:cubicBezTo>
                  <a:pt x="432" y="998"/>
                  <a:pt x="432" y="998"/>
                  <a:pt x="432" y="998"/>
                </a:cubicBezTo>
                <a:cubicBezTo>
                  <a:pt x="433" y="997"/>
                  <a:pt x="435" y="1000"/>
                  <a:pt x="437" y="1001"/>
                </a:cubicBezTo>
                <a:cubicBezTo>
                  <a:pt x="440" y="1003"/>
                  <a:pt x="445" y="1006"/>
                  <a:pt x="446" y="1009"/>
                </a:cubicBezTo>
                <a:cubicBezTo>
                  <a:pt x="442" y="1018"/>
                  <a:pt x="436" y="1025"/>
                  <a:pt x="431" y="1033"/>
                </a:cubicBezTo>
                <a:cubicBezTo>
                  <a:pt x="431" y="1033"/>
                  <a:pt x="431" y="1033"/>
                  <a:pt x="431" y="1033"/>
                </a:cubicBezTo>
                <a:cubicBezTo>
                  <a:pt x="431" y="1033"/>
                  <a:pt x="431" y="1033"/>
                  <a:pt x="430" y="1033"/>
                </a:cubicBezTo>
                <a:cubicBezTo>
                  <a:pt x="428" y="1034"/>
                  <a:pt x="424" y="1033"/>
                  <a:pt x="423" y="1033"/>
                </a:cubicBezTo>
                <a:cubicBezTo>
                  <a:pt x="422" y="1037"/>
                  <a:pt x="421" y="1040"/>
                  <a:pt x="419" y="1043"/>
                </a:cubicBezTo>
                <a:cubicBezTo>
                  <a:pt x="419" y="1044"/>
                  <a:pt x="419" y="1044"/>
                  <a:pt x="419" y="1044"/>
                </a:cubicBezTo>
                <a:cubicBezTo>
                  <a:pt x="418" y="1044"/>
                  <a:pt x="416" y="1043"/>
                  <a:pt x="415" y="1043"/>
                </a:cubicBezTo>
                <a:cubicBezTo>
                  <a:pt x="411" y="1043"/>
                  <a:pt x="406" y="1043"/>
                  <a:pt x="403" y="1044"/>
                </a:cubicBezTo>
                <a:cubicBezTo>
                  <a:pt x="402" y="1045"/>
                  <a:pt x="401" y="1048"/>
                  <a:pt x="401" y="1050"/>
                </a:cubicBezTo>
                <a:cubicBezTo>
                  <a:pt x="401" y="1062"/>
                  <a:pt x="401" y="1071"/>
                  <a:pt x="399" y="1083"/>
                </a:cubicBezTo>
                <a:cubicBezTo>
                  <a:pt x="401" y="1096"/>
                  <a:pt x="402" y="1113"/>
                  <a:pt x="399" y="1128"/>
                </a:cubicBezTo>
                <a:cubicBezTo>
                  <a:pt x="399" y="1130"/>
                  <a:pt x="400" y="1133"/>
                  <a:pt x="402" y="1134"/>
                </a:cubicBezTo>
                <a:cubicBezTo>
                  <a:pt x="406" y="1135"/>
                  <a:pt x="411" y="1136"/>
                  <a:pt x="416" y="1136"/>
                </a:cubicBezTo>
                <a:cubicBezTo>
                  <a:pt x="421" y="1138"/>
                  <a:pt x="426" y="1140"/>
                  <a:pt x="431" y="1142"/>
                </a:cubicBezTo>
                <a:cubicBezTo>
                  <a:pt x="456" y="1142"/>
                  <a:pt x="456" y="1142"/>
                  <a:pt x="456" y="1142"/>
                </a:cubicBezTo>
                <a:cubicBezTo>
                  <a:pt x="456" y="1140"/>
                  <a:pt x="452" y="1137"/>
                  <a:pt x="453" y="1136"/>
                </a:cubicBezTo>
                <a:cubicBezTo>
                  <a:pt x="453" y="1136"/>
                  <a:pt x="453" y="1136"/>
                  <a:pt x="453" y="1136"/>
                </a:cubicBezTo>
                <a:cubicBezTo>
                  <a:pt x="454" y="1135"/>
                  <a:pt x="454" y="1135"/>
                  <a:pt x="454" y="1135"/>
                </a:cubicBezTo>
                <a:cubicBezTo>
                  <a:pt x="458" y="1132"/>
                  <a:pt x="462" y="1127"/>
                  <a:pt x="464" y="1123"/>
                </a:cubicBezTo>
                <a:cubicBezTo>
                  <a:pt x="464" y="1125"/>
                  <a:pt x="464" y="1126"/>
                  <a:pt x="465" y="1128"/>
                </a:cubicBezTo>
                <a:cubicBezTo>
                  <a:pt x="472" y="1149"/>
                  <a:pt x="484" y="1165"/>
                  <a:pt x="497" y="1180"/>
                </a:cubicBezTo>
                <a:cubicBezTo>
                  <a:pt x="496" y="1186"/>
                  <a:pt x="495" y="1191"/>
                  <a:pt x="494" y="1196"/>
                </a:cubicBezTo>
                <a:cubicBezTo>
                  <a:pt x="496" y="1198"/>
                  <a:pt x="497" y="1200"/>
                  <a:pt x="498" y="1202"/>
                </a:cubicBezTo>
                <a:cubicBezTo>
                  <a:pt x="500" y="1205"/>
                  <a:pt x="497" y="1209"/>
                  <a:pt x="499" y="1213"/>
                </a:cubicBezTo>
                <a:cubicBezTo>
                  <a:pt x="500" y="1228"/>
                  <a:pt x="505" y="1242"/>
                  <a:pt x="506" y="1257"/>
                </a:cubicBezTo>
                <a:cubicBezTo>
                  <a:pt x="504" y="1264"/>
                  <a:pt x="502" y="1270"/>
                  <a:pt x="499" y="1274"/>
                </a:cubicBezTo>
                <a:cubicBezTo>
                  <a:pt x="495" y="1280"/>
                  <a:pt x="490" y="1285"/>
                  <a:pt x="485" y="1290"/>
                </a:cubicBezTo>
                <a:cubicBezTo>
                  <a:pt x="481" y="1295"/>
                  <a:pt x="475" y="1299"/>
                  <a:pt x="474" y="1308"/>
                </a:cubicBezTo>
                <a:cubicBezTo>
                  <a:pt x="472" y="1308"/>
                  <a:pt x="470" y="1307"/>
                  <a:pt x="468" y="1307"/>
                </a:cubicBezTo>
                <a:cubicBezTo>
                  <a:pt x="467" y="1321"/>
                  <a:pt x="459" y="1329"/>
                  <a:pt x="446" y="1332"/>
                </a:cubicBezTo>
                <a:cubicBezTo>
                  <a:pt x="451" y="1341"/>
                  <a:pt x="456" y="1351"/>
                  <a:pt x="454" y="1366"/>
                </a:cubicBezTo>
                <a:cubicBezTo>
                  <a:pt x="453" y="1372"/>
                  <a:pt x="450" y="1378"/>
                  <a:pt x="451" y="1385"/>
                </a:cubicBezTo>
                <a:cubicBezTo>
                  <a:pt x="441" y="1396"/>
                  <a:pt x="441" y="1396"/>
                  <a:pt x="441" y="1396"/>
                </a:cubicBezTo>
                <a:cubicBezTo>
                  <a:pt x="438" y="1404"/>
                  <a:pt x="442" y="1412"/>
                  <a:pt x="447" y="1416"/>
                </a:cubicBezTo>
                <a:cubicBezTo>
                  <a:pt x="449" y="1417"/>
                  <a:pt x="452" y="1419"/>
                  <a:pt x="455" y="1419"/>
                </a:cubicBezTo>
                <a:cubicBezTo>
                  <a:pt x="499" y="1426"/>
                  <a:pt x="499" y="1426"/>
                  <a:pt x="499" y="1426"/>
                </a:cubicBezTo>
                <a:cubicBezTo>
                  <a:pt x="502" y="1426"/>
                  <a:pt x="506" y="1426"/>
                  <a:pt x="509" y="1425"/>
                </a:cubicBezTo>
                <a:cubicBezTo>
                  <a:pt x="527" y="1393"/>
                  <a:pt x="527" y="1393"/>
                  <a:pt x="527" y="1393"/>
                </a:cubicBezTo>
                <a:cubicBezTo>
                  <a:pt x="528" y="1391"/>
                  <a:pt x="530" y="1393"/>
                  <a:pt x="530" y="1394"/>
                </a:cubicBezTo>
                <a:cubicBezTo>
                  <a:pt x="531" y="1403"/>
                  <a:pt x="530" y="1414"/>
                  <a:pt x="532" y="1423"/>
                </a:cubicBezTo>
                <a:cubicBezTo>
                  <a:pt x="536" y="1439"/>
                  <a:pt x="542" y="1451"/>
                  <a:pt x="552" y="1460"/>
                </a:cubicBezTo>
                <a:cubicBezTo>
                  <a:pt x="555" y="1463"/>
                  <a:pt x="559" y="1465"/>
                  <a:pt x="562" y="1467"/>
                </a:cubicBezTo>
                <a:cubicBezTo>
                  <a:pt x="580" y="1467"/>
                  <a:pt x="598" y="1464"/>
                  <a:pt x="613" y="1460"/>
                </a:cubicBezTo>
                <a:cubicBezTo>
                  <a:pt x="625" y="1454"/>
                  <a:pt x="634" y="1445"/>
                  <a:pt x="644" y="1438"/>
                </a:cubicBezTo>
                <a:cubicBezTo>
                  <a:pt x="656" y="1432"/>
                  <a:pt x="670" y="1439"/>
                  <a:pt x="678" y="1445"/>
                </a:cubicBezTo>
                <a:cubicBezTo>
                  <a:pt x="681" y="1447"/>
                  <a:pt x="686" y="1450"/>
                  <a:pt x="692" y="1448"/>
                </a:cubicBezTo>
                <a:cubicBezTo>
                  <a:pt x="695" y="1442"/>
                  <a:pt x="698" y="1437"/>
                  <a:pt x="698" y="1429"/>
                </a:cubicBezTo>
                <a:cubicBezTo>
                  <a:pt x="698" y="1429"/>
                  <a:pt x="698" y="1429"/>
                  <a:pt x="698" y="1429"/>
                </a:cubicBezTo>
                <a:cubicBezTo>
                  <a:pt x="698" y="1427"/>
                  <a:pt x="698" y="1424"/>
                  <a:pt x="702" y="1424"/>
                </a:cubicBezTo>
                <a:cubicBezTo>
                  <a:pt x="705" y="1424"/>
                  <a:pt x="708" y="1427"/>
                  <a:pt x="708" y="1431"/>
                </a:cubicBezTo>
                <a:cubicBezTo>
                  <a:pt x="718" y="1433"/>
                  <a:pt x="728" y="1436"/>
                  <a:pt x="738" y="1438"/>
                </a:cubicBezTo>
                <a:cubicBezTo>
                  <a:pt x="747" y="1435"/>
                  <a:pt x="756" y="1435"/>
                  <a:pt x="767" y="1435"/>
                </a:cubicBezTo>
                <a:cubicBezTo>
                  <a:pt x="820" y="1431"/>
                  <a:pt x="820" y="1431"/>
                  <a:pt x="820" y="1431"/>
                </a:cubicBezTo>
                <a:cubicBezTo>
                  <a:pt x="826" y="1431"/>
                  <a:pt x="831" y="1434"/>
                  <a:pt x="835" y="1437"/>
                </a:cubicBezTo>
                <a:cubicBezTo>
                  <a:pt x="853" y="1437"/>
                  <a:pt x="853" y="1437"/>
                  <a:pt x="853" y="1437"/>
                </a:cubicBezTo>
                <a:cubicBezTo>
                  <a:pt x="855" y="1438"/>
                  <a:pt x="855" y="1438"/>
                  <a:pt x="855" y="1438"/>
                </a:cubicBezTo>
                <a:cubicBezTo>
                  <a:pt x="855" y="1439"/>
                  <a:pt x="854" y="1440"/>
                  <a:pt x="854" y="1441"/>
                </a:cubicBezTo>
                <a:cubicBezTo>
                  <a:pt x="854" y="1445"/>
                  <a:pt x="854" y="1449"/>
                  <a:pt x="853" y="1452"/>
                </a:cubicBezTo>
                <a:cubicBezTo>
                  <a:pt x="863" y="1476"/>
                  <a:pt x="880" y="1493"/>
                  <a:pt x="896" y="1509"/>
                </a:cubicBezTo>
                <a:cubicBezTo>
                  <a:pt x="900" y="1513"/>
                  <a:pt x="905" y="1515"/>
                  <a:pt x="911" y="1517"/>
                </a:cubicBezTo>
                <a:cubicBezTo>
                  <a:pt x="919" y="1520"/>
                  <a:pt x="928" y="1522"/>
                  <a:pt x="940" y="1522"/>
                </a:cubicBezTo>
                <a:cubicBezTo>
                  <a:pt x="945" y="1522"/>
                  <a:pt x="950" y="1521"/>
                  <a:pt x="955" y="1522"/>
                </a:cubicBezTo>
                <a:cubicBezTo>
                  <a:pt x="961" y="1525"/>
                  <a:pt x="963" y="1531"/>
                  <a:pt x="966" y="1536"/>
                </a:cubicBezTo>
                <a:cubicBezTo>
                  <a:pt x="969" y="1542"/>
                  <a:pt x="971" y="1548"/>
                  <a:pt x="975" y="1553"/>
                </a:cubicBezTo>
                <a:cubicBezTo>
                  <a:pt x="977" y="1556"/>
                  <a:pt x="980" y="1559"/>
                  <a:pt x="984" y="1561"/>
                </a:cubicBezTo>
                <a:cubicBezTo>
                  <a:pt x="985" y="1561"/>
                  <a:pt x="985" y="1562"/>
                  <a:pt x="985" y="1562"/>
                </a:cubicBezTo>
                <a:cubicBezTo>
                  <a:pt x="1006" y="1562"/>
                  <a:pt x="1006" y="1562"/>
                  <a:pt x="1006" y="1562"/>
                </a:cubicBezTo>
                <a:cubicBezTo>
                  <a:pt x="1022" y="1551"/>
                  <a:pt x="1042" y="1545"/>
                  <a:pt x="1062" y="1538"/>
                </a:cubicBezTo>
                <a:cubicBezTo>
                  <a:pt x="1054" y="1526"/>
                  <a:pt x="1054" y="1526"/>
                  <a:pt x="1054" y="1526"/>
                </a:cubicBezTo>
                <a:cubicBezTo>
                  <a:pt x="1049" y="1517"/>
                  <a:pt x="1049" y="1517"/>
                  <a:pt x="1049" y="1517"/>
                </a:cubicBezTo>
                <a:cubicBezTo>
                  <a:pt x="1053" y="1516"/>
                  <a:pt x="1053" y="1516"/>
                  <a:pt x="1053" y="1516"/>
                </a:cubicBezTo>
                <a:cubicBezTo>
                  <a:pt x="1086" y="1511"/>
                  <a:pt x="1086" y="1511"/>
                  <a:pt x="1086" y="1511"/>
                </a:cubicBezTo>
                <a:cubicBezTo>
                  <a:pt x="1087" y="1510"/>
                  <a:pt x="1087" y="1510"/>
                  <a:pt x="1087" y="1510"/>
                </a:cubicBezTo>
                <a:cubicBezTo>
                  <a:pt x="1103" y="1484"/>
                  <a:pt x="1103" y="1484"/>
                  <a:pt x="1103" y="1484"/>
                </a:cubicBezTo>
                <a:cubicBezTo>
                  <a:pt x="1114" y="1470"/>
                  <a:pt x="1137" y="1459"/>
                  <a:pt x="1159" y="1467"/>
                </a:cubicBezTo>
                <a:cubicBezTo>
                  <a:pt x="1161" y="1468"/>
                  <a:pt x="1167" y="1467"/>
                  <a:pt x="1168" y="1467"/>
                </a:cubicBezTo>
                <a:cubicBezTo>
                  <a:pt x="1171" y="1467"/>
                  <a:pt x="1174" y="1469"/>
                  <a:pt x="1176" y="1469"/>
                </a:cubicBezTo>
                <a:cubicBezTo>
                  <a:pt x="1179" y="1468"/>
                  <a:pt x="1180" y="1464"/>
                  <a:pt x="1181" y="1464"/>
                </a:cubicBezTo>
                <a:cubicBezTo>
                  <a:pt x="1187" y="1462"/>
                  <a:pt x="1192" y="1462"/>
                  <a:pt x="1196" y="1463"/>
                </a:cubicBezTo>
                <a:cubicBezTo>
                  <a:pt x="1205" y="1466"/>
                  <a:pt x="1216" y="1464"/>
                  <a:pt x="1226" y="1464"/>
                </a:cubicBezTo>
                <a:cubicBezTo>
                  <a:pt x="1230" y="1459"/>
                  <a:pt x="1235" y="1454"/>
                  <a:pt x="1240" y="1451"/>
                </a:cubicBezTo>
                <a:cubicBezTo>
                  <a:pt x="1242" y="1450"/>
                  <a:pt x="1243" y="1451"/>
                  <a:pt x="1244" y="1452"/>
                </a:cubicBezTo>
                <a:cubicBezTo>
                  <a:pt x="1249" y="1456"/>
                  <a:pt x="1253" y="1462"/>
                  <a:pt x="1261" y="1463"/>
                </a:cubicBezTo>
                <a:cubicBezTo>
                  <a:pt x="1266" y="1464"/>
                  <a:pt x="1270" y="1461"/>
                  <a:pt x="1274" y="1460"/>
                </a:cubicBezTo>
                <a:cubicBezTo>
                  <a:pt x="1280" y="1457"/>
                  <a:pt x="1286" y="1454"/>
                  <a:pt x="1291" y="1451"/>
                </a:cubicBezTo>
                <a:cubicBezTo>
                  <a:pt x="1293" y="1450"/>
                  <a:pt x="1296" y="1450"/>
                  <a:pt x="1299" y="1450"/>
                </a:cubicBezTo>
                <a:cubicBezTo>
                  <a:pt x="1298" y="1445"/>
                  <a:pt x="1296" y="1440"/>
                  <a:pt x="1298" y="1434"/>
                </a:cubicBezTo>
                <a:cubicBezTo>
                  <a:pt x="1305" y="1441"/>
                  <a:pt x="1309" y="1452"/>
                  <a:pt x="1314" y="1461"/>
                </a:cubicBezTo>
                <a:cubicBezTo>
                  <a:pt x="1316" y="1465"/>
                  <a:pt x="1321" y="1463"/>
                  <a:pt x="1325" y="1463"/>
                </a:cubicBezTo>
                <a:cubicBezTo>
                  <a:pt x="1346" y="1454"/>
                  <a:pt x="1364" y="1442"/>
                  <a:pt x="1380" y="1426"/>
                </a:cubicBezTo>
                <a:cubicBezTo>
                  <a:pt x="1381" y="1425"/>
                  <a:pt x="1381" y="1423"/>
                  <a:pt x="1383" y="1423"/>
                </a:cubicBezTo>
                <a:cubicBezTo>
                  <a:pt x="1384" y="1423"/>
                  <a:pt x="1386" y="1424"/>
                  <a:pt x="1388" y="1424"/>
                </a:cubicBezTo>
                <a:cubicBezTo>
                  <a:pt x="1389" y="1418"/>
                  <a:pt x="1396" y="1415"/>
                  <a:pt x="1403" y="1414"/>
                </a:cubicBezTo>
                <a:cubicBezTo>
                  <a:pt x="1418" y="1408"/>
                  <a:pt x="1434" y="1402"/>
                  <a:pt x="1447" y="1394"/>
                </a:cubicBezTo>
                <a:cubicBezTo>
                  <a:pt x="1448" y="1395"/>
                  <a:pt x="1450" y="1398"/>
                  <a:pt x="1451" y="1398"/>
                </a:cubicBezTo>
                <a:cubicBezTo>
                  <a:pt x="1455" y="1398"/>
                  <a:pt x="1459" y="1398"/>
                  <a:pt x="1463" y="1399"/>
                </a:cubicBezTo>
                <a:cubicBezTo>
                  <a:pt x="1463" y="1398"/>
                  <a:pt x="1462" y="1396"/>
                  <a:pt x="1462" y="1394"/>
                </a:cubicBezTo>
                <a:cubicBezTo>
                  <a:pt x="1461" y="1392"/>
                  <a:pt x="1459" y="1389"/>
                  <a:pt x="1458" y="1387"/>
                </a:cubicBezTo>
                <a:cubicBezTo>
                  <a:pt x="1458" y="1386"/>
                  <a:pt x="1456" y="1386"/>
                  <a:pt x="1455" y="1385"/>
                </a:cubicBezTo>
                <a:cubicBezTo>
                  <a:pt x="1457" y="1380"/>
                  <a:pt x="1459" y="1374"/>
                  <a:pt x="1462" y="1369"/>
                </a:cubicBezTo>
                <a:cubicBezTo>
                  <a:pt x="1474" y="1359"/>
                  <a:pt x="1474" y="1359"/>
                  <a:pt x="1474" y="1359"/>
                </a:cubicBezTo>
                <a:cubicBezTo>
                  <a:pt x="1475" y="1358"/>
                  <a:pt x="1474" y="1355"/>
                  <a:pt x="1474" y="1355"/>
                </a:cubicBezTo>
                <a:cubicBezTo>
                  <a:pt x="1468" y="1355"/>
                  <a:pt x="1468" y="1355"/>
                  <a:pt x="1468" y="1355"/>
                </a:cubicBezTo>
                <a:cubicBezTo>
                  <a:pt x="1468" y="1356"/>
                  <a:pt x="1467" y="1358"/>
                  <a:pt x="1465" y="1357"/>
                </a:cubicBezTo>
                <a:cubicBezTo>
                  <a:pt x="1468" y="1345"/>
                  <a:pt x="1471" y="1334"/>
                  <a:pt x="1472" y="1321"/>
                </a:cubicBezTo>
                <a:cubicBezTo>
                  <a:pt x="1476" y="1317"/>
                  <a:pt x="1479" y="1312"/>
                  <a:pt x="1482" y="1307"/>
                </a:cubicBezTo>
                <a:cubicBezTo>
                  <a:pt x="1482" y="1297"/>
                  <a:pt x="1486" y="1289"/>
                  <a:pt x="1492" y="1285"/>
                </a:cubicBezTo>
                <a:cubicBezTo>
                  <a:pt x="1495" y="1281"/>
                  <a:pt x="1497" y="1277"/>
                  <a:pt x="1499" y="1273"/>
                </a:cubicBezTo>
                <a:cubicBezTo>
                  <a:pt x="1500" y="1271"/>
                  <a:pt x="1499" y="1269"/>
                  <a:pt x="1500" y="1267"/>
                </a:cubicBezTo>
                <a:cubicBezTo>
                  <a:pt x="1499" y="1266"/>
                  <a:pt x="1499" y="1266"/>
                  <a:pt x="1499" y="1266"/>
                </a:cubicBezTo>
                <a:cubicBezTo>
                  <a:pt x="1498" y="1265"/>
                  <a:pt x="1498" y="1265"/>
                  <a:pt x="1498" y="1265"/>
                </a:cubicBezTo>
                <a:cubicBezTo>
                  <a:pt x="1498" y="1264"/>
                  <a:pt x="1498" y="1264"/>
                  <a:pt x="1498" y="1264"/>
                </a:cubicBezTo>
                <a:cubicBezTo>
                  <a:pt x="1499" y="1250"/>
                  <a:pt x="1499" y="1250"/>
                  <a:pt x="1499" y="1250"/>
                </a:cubicBezTo>
                <a:cubicBezTo>
                  <a:pt x="1499" y="1248"/>
                  <a:pt x="1501" y="1246"/>
                  <a:pt x="1502" y="1244"/>
                </a:cubicBezTo>
                <a:cubicBezTo>
                  <a:pt x="1507" y="1246"/>
                  <a:pt x="1512" y="1248"/>
                  <a:pt x="1518" y="1248"/>
                </a:cubicBezTo>
                <a:cubicBezTo>
                  <a:pt x="1519" y="1248"/>
                  <a:pt x="1521" y="1246"/>
                  <a:pt x="1522" y="1244"/>
                </a:cubicBezTo>
                <a:cubicBezTo>
                  <a:pt x="1523" y="1242"/>
                  <a:pt x="1524" y="1240"/>
                  <a:pt x="1524" y="1238"/>
                </a:cubicBezTo>
                <a:cubicBezTo>
                  <a:pt x="1524" y="1235"/>
                  <a:pt x="1530" y="1237"/>
                  <a:pt x="1530" y="1233"/>
                </a:cubicBezTo>
                <a:cubicBezTo>
                  <a:pt x="1530" y="1222"/>
                  <a:pt x="1530" y="1222"/>
                  <a:pt x="1530" y="1222"/>
                </a:cubicBezTo>
                <a:cubicBezTo>
                  <a:pt x="1528" y="1221"/>
                  <a:pt x="1526" y="1222"/>
                  <a:pt x="1524" y="1223"/>
                </a:cubicBezTo>
                <a:cubicBezTo>
                  <a:pt x="1524" y="1223"/>
                  <a:pt x="1524" y="1223"/>
                  <a:pt x="1524" y="1223"/>
                </a:cubicBezTo>
                <a:cubicBezTo>
                  <a:pt x="1524" y="1222"/>
                  <a:pt x="1524" y="1222"/>
                  <a:pt x="1524" y="1222"/>
                </a:cubicBezTo>
                <a:cubicBezTo>
                  <a:pt x="1529" y="1211"/>
                  <a:pt x="1529" y="1211"/>
                  <a:pt x="1529" y="1211"/>
                </a:cubicBezTo>
                <a:cubicBezTo>
                  <a:pt x="1529" y="1200"/>
                  <a:pt x="1527" y="1191"/>
                  <a:pt x="1527" y="1180"/>
                </a:cubicBezTo>
                <a:cubicBezTo>
                  <a:pt x="1526" y="1165"/>
                  <a:pt x="1531" y="1153"/>
                  <a:pt x="1535" y="1142"/>
                </a:cubicBezTo>
                <a:cubicBezTo>
                  <a:pt x="1536" y="1141"/>
                  <a:pt x="1543" y="1140"/>
                  <a:pt x="1544" y="1139"/>
                </a:cubicBezTo>
                <a:cubicBezTo>
                  <a:pt x="1546" y="1137"/>
                  <a:pt x="1542" y="1136"/>
                  <a:pt x="1541" y="1137"/>
                </a:cubicBezTo>
                <a:cubicBezTo>
                  <a:pt x="1522" y="1139"/>
                  <a:pt x="1522" y="1139"/>
                  <a:pt x="1522" y="1139"/>
                </a:cubicBezTo>
                <a:cubicBezTo>
                  <a:pt x="1521" y="1139"/>
                  <a:pt x="1519" y="1139"/>
                  <a:pt x="1518" y="1139"/>
                </a:cubicBezTo>
                <a:cubicBezTo>
                  <a:pt x="1519" y="1136"/>
                  <a:pt x="1520" y="1131"/>
                  <a:pt x="1522" y="1130"/>
                </a:cubicBezTo>
                <a:cubicBezTo>
                  <a:pt x="1526" y="1130"/>
                  <a:pt x="1530" y="1131"/>
                  <a:pt x="1534" y="1131"/>
                </a:cubicBezTo>
                <a:cubicBezTo>
                  <a:pt x="1531" y="1128"/>
                  <a:pt x="1528" y="1125"/>
                  <a:pt x="1527" y="1122"/>
                </a:cubicBezTo>
                <a:cubicBezTo>
                  <a:pt x="1526" y="1121"/>
                  <a:pt x="1526" y="1120"/>
                  <a:pt x="1525" y="1119"/>
                </a:cubicBezTo>
                <a:cubicBezTo>
                  <a:pt x="1525" y="1118"/>
                  <a:pt x="1524" y="1116"/>
                  <a:pt x="1523" y="1115"/>
                </a:cubicBezTo>
                <a:cubicBezTo>
                  <a:pt x="1523" y="1114"/>
                  <a:pt x="1523" y="1114"/>
                  <a:pt x="1524" y="1113"/>
                </a:cubicBezTo>
                <a:cubicBezTo>
                  <a:pt x="1529" y="1111"/>
                  <a:pt x="1533" y="1112"/>
                  <a:pt x="1537" y="1114"/>
                </a:cubicBezTo>
                <a:cubicBezTo>
                  <a:pt x="1540" y="1115"/>
                  <a:pt x="1544" y="1115"/>
                  <a:pt x="1547" y="1113"/>
                </a:cubicBezTo>
                <a:cubicBezTo>
                  <a:pt x="1557" y="1105"/>
                  <a:pt x="1557" y="1105"/>
                  <a:pt x="1557" y="1105"/>
                </a:cubicBezTo>
                <a:cubicBezTo>
                  <a:pt x="1561" y="1106"/>
                  <a:pt x="1565" y="1107"/>
                  <a:pt x="1569" y="1108"/>
                </a:cubicBezTo>
                <a:cubicBezTo>
                  <a:pt x="1581" y="1101"/>
                  <a:pt x="1581" y="1101"/>
                  <a:pt x="1581" y="1101"/>
                </a:cubicBezTo>
                <a:cubicBezTo>
                  <a:pt x="1581" y="1098"/>
                  <a:pt x="1581" y="1098"/>
                  <a:pt x="1581" y="1098"/>
                </a:cubicBezTo>
                <a:cubicBezTo>
                  <a:pt x="1576" y="1098"/>
                  <a:pt x="1576" y="1098"/>
                  <a:pt x="1576" y="1098"/>
                </a:cubicBezTo>
                <a:cubicBezTo>
                  <a:pt x="1576" y="1075"/>
                  <a:pt x="1576" y="1075"/>
                  <a:pt x="1576" y="1075"/>
                </a:cubicBezTo>
                <a:cubicBezTo>
                  <a:pt x="1573" y="1072"/>
                  <a:pt x="1569" y="1071"/>
                  <a:pt x="1565" y="1068"/>
                </a:cubicBezTo>
                <a:cubicBezTo>
                  <a:pt x="1565" y="1068"/>
                  <a:pt x="1565" y="1068"/>
                  <a:pt x="1565" y="1068"/>
                </a:cubicBezTo>
                <a:cubicBezTo>
                  <a:pt x="1565" y="1068"/>
                  <a:pt x="1565" y="1068"/>
                  <a:pt x="1565" y="1068"/>
                </a:cubicBezTo>
                <a:cubicBezTo>
                  <a:pt x="1563" y="1062"/>
                  <a:pt x="1562" y="1056"/>
                  <a:pt x="1562" y="1048"/>
                </a:cubicBezTo>
                <a:cubicBezTo>
                  <a:pt x="1561" y="1045"/>
                  <a:pt x="1561" y="1043"/>
                  <a:pt x="1561" y="1040"/>
                </a:cubicBezTo>
                <a:cubicBezTo>
                  <a:pt x="1561" y="1024"/>
                  <a:pt x="1562" y="1008"/>
                  <a:pt x="1562" y="993"/>
                </a:cubicBezTo>
                <a:cubicBezTo>
                  <a:pt x="1562" y="993"/>
                  <a:pt x="1562" y="992"/>
                  <a:pt x="1562" y="992"/>
                </a:cubicBezTo>
                <a:cubicBezTo>
                  <a:pt x="1563" y="986"/>
                  <a:pt x="1563" y="979"/>
                  <a:pt x="1564" y="973"/>
                </a:cubicBezTo>
                <a:cubicBezTo>
                  <a:pt x="1566" y="963"/>
                  <a:pt x="1566" y="951"/>
                  <a:pt x="1570" y="942"/>
                </a:cubicBezTo>
                <a:cubicBezTo>
                  <a:pt x="1573" y="942"/>
                  <a:pt x="1573" y="942"/>
                  <a:pt x="1573" y="942"/>
                </a:cubicBezTo>
                <a:cubicBezTo>
                  <a:pt x="1572" y="940"/>
                  <a:pt x="1572" y="939"/>
                  <a:pt x="1572" y="937"/>
                </a:cubicBezTo>
                <a:cubicBezTo>
                  <a:pt x="1572" y="937"/>
                  <a:pt x="1572" y="937"/>
                  <a:pt x="1572" y="937"/>
                </a:cubicBezTo>
                <a:cubicBezTo>
                  <a:pt x="1572" y="935"/>
                  <a:pt x="1572" y="934"/>
                  <a:pt x="1571" y="932"/>
                </a:cubicBezTo>
                <a:cubicBezTo>
                  <a:pt x="1571" y="932"/>
                  <a:pt x="1570" y="932"/>
                  <a:pt x="1570" y="931"/>
                </a:cubicBezTo>
                <a:cubicBezTo>
                  <a:pt x="1568" y="926"/>
                  <a:pt x="1568" y="926"/>
                  <a:pt x="1568" y="926"/>
                </a:cubicBezTo>
                <a:cubicBezTo>
                  <a:pt x="1577" y="926"/>
                  <a:pt x="1585" y="926"/>
                  <a:pt x="1594" y="927"/>
                </a:cubicBezTo>
                <a:cubicBezTo>
                  <a:pt x="1594" y="926"/>
                  <a:pt x="1595" y="926"/>
                  <a:pt x="1595" y="925"/>
                </a:cubicBezTo>
                <a:cubicBezTo>
                  <a:pt x="1597" y="920"/>
                  <a:pt x="1598" y="914"/>
                  <a:pt x="1600" y="909"/>
                </a:cubicBezTo>
                <a:cubicBezTo>
                  <a:pt x="1604" y="909"/>
                  <a:pt x="1606" y="913"/>
                  <a:pt x="1609" y="914"/>
                </a:cubicBezTo>
                <a:cubicBezTo>
                  <a:pt x="1611" y="915"/>
                  <a:pt x="1616" y="918"/>
                  <a:pt x="1616" y="916"/>
                </a:cubicBezTo>
                <a:cubicBezTo>
                  <a:pt x="1616" y="914"/>
                  <a:pt x="1615" y="912"/>
                  <a:pt x="1615" y="911"/>
                </a:cubicBezTo>
                <a:cubicBezTo>
                  <a:pt x="1615" y="911"/>
                  <a:pt x="1614" y="910"/>
                  <a:pt x="1614" y="910"/>
                </a:cubicBezTo>
                <a:cubicBezTo>
                  <a:pt x="1614" y="909"/>
                  <a:pt x="1613" y="907"/>
                  <a:pt x="1613" y="906"/>
                </a:cubicBezTo>
                <a:cubicBezTo>
                  <a:pt x="1612" y="905"/>
                  <a:pt x="1613" y="903"/>
                  <a:pt x="1614" y="901"/>
                </a:cubicBezTo>
                <a:cubicBezTo>
                  <a:pt x="1619" y="902"/>
                  <a:pt x="1623" y="904"/>
                  <a:pt x="1627" y="905"/>
                </a:cubicBezTo>
                <a:cubicBezTo>
                  <a:pt x="1655" y="901"/>
                  <a:pt x="1655" y="901"/>
                  <a:pt x="1655" y="901"/>
                </a:cubicBezTo>
                <a:cubicBezTo>
                  <a:pt x="1656" y="905"/>
                  <a:pt x="1656" y="909"/>
                  <a:pt x="1659" y="912"/>
                </a:cubicBezTo>
                <a:cubicBezTo>
                  <a:pt x="1660" y="914"/>
                  <a:pt x="1665" y="912"/>
                  <a:pt x="1668" y="911"/>
                </a:cubicBezTo>
                <a:cubicBezTo>
                  <a:pt x="1670" y="911"/>
                  <a:pt x="1669" y="909"/>
                  <a:pt x="1669" y="908"/>
                </a:cubicBezTo>
                <a:cubicBezTo>
                  <a:pt x="1674" y="908"/>
                  <a:pt x="1678" y="908"/>
                  <a:pt x="1681" y="907"/>
                </a:cubicBezTo>
                <a:cubicBezTo>
                  <a:pt x="1683" y="906"/>
                  <a:pt x="1683" y="902"/>
                  <a:pt x="1685" y="902"/>
                </a:cubicBezTo>
                <a:cubicBezTo>
                  <a:pt x="1692" y="903"/>
                  <a:pt x="1700" y="904"/>
                  <a:pt x="1707" y="903"/>
                </a:cubicBezTo>
                <a:cubicBezTo>
                  <a:pt x="1721" y="906"/>
                  <a:pt x="1721" y="906"/>
                  <a:pt x="1721" y="906"/>
                </a:cubicBezTo>
                <a:cubicBezTo>
                  <a:pt x="1721" y="905"/>
                  <a:pt x="1721" y="905"/>
                  <a:pt x="1721" y="906"/>
                </a:cubicBezTo>
                <a:cubicBezTo>
                  <a:pt x="1725" y="906"/>
                  <a:pt x="1728" y="906"/>
                  <a:pt x="1732" y="907"/>
                </a:cubicBezTo>
                <a:cubicBezTo>
                  <a:pt x="1739" y="907"/>
                  <a:pt x="1746" y="907"/>
                  <a:pt x="1752" y="907"/>
                </a:cubicBezTo>
                <a:cubicBezTo>
                  <a:pt x="1762" y="909"/>
                  <a:pt x="1772" y="912"/>
                  <a:pt x="1784" y="911"/>
                </a:cubicBezTo>
                <a:cubicBezTo>
                  <a:pt x="1808" y="904"/>
                  <a:pt x="1808" y="904"/>
                  <a:pt x="1808" y="904"/>
                </a:cubicBezTo>
                <a:cubicBezTo>
                  <a:pt x="1813" y="905"/>
                  <a:pt x="1817" y="905"/>
                  <a:pt x="1821" y="904"/>
                </a:cubicBezTo>
                <a:cubicBezTo>
                  <a:pt x="1821" y="903"/>
                  <a:pt x="1821" y="903"/>
                  <a:pt x="1821" y="903"/>
                </a:cubicBezTo>
                <a:cubicBezTo>
                  <a:pt x="1821" y="902"/>
                  <a:pt x="1820" y="901"/>
                  <a:pt x="1820" y="900"/>
                </a:cubicBezTo>
                <a:cubicBezTo>
                  <a:pt x="1818" y="893"/>
                  <a:pt x="1817" y="886"/>
                  <a:pt x="1815" y="879"/>
                </a:cubicBezTo>
                <a:cubicBezTo>
                  <a:pt x="1815" y="875"/>
                  <a:pt x="1814" y="872"/>
                  <a:pt x="1814" y="869"/>
                </a:cubicBezTo>
                <a:cubicBezTo>
                  <a:pt x="1813" y="867"/>
                  <a:pt x="1813" y="865"/>
                  <a:pt x="1813" y="863"/>
                </a:cubicBezTo>
                <a:cubicBezTo>
                  <a:pt x="1813" y="862"/>
                  <a:pt x="1813" y="861"/>
                  <a:pt x="1813" y="860"/>
                </a:cubicBezTo>
                <a:cubicBezTo>
                  <a:pt x="1812" y="856"/>
                  <a:pt x="1811" y="851"/>
                  <a:pt x="1811" y="847"/>
                </a:cubicBezTo>
                <a:cubicBezTo>
                  <a:pt x="1811" y="846"/>
                  <a:pt x="1811" y="846"/>
                  <a:pt x="1810" y="845"/>
                </a:cubicBezTo>
                <a:cubicBezTo>
                  <a:pt x="1809" y="843"/>
                  <a:pt x="1809" y="841"/>
                  <a:pt x="1808" y="839"/>
                </a:cubicBezTo>
                <a:cubicBezTo>
                  <a:pt x="1808" y="837"/>
                  <a:pt x="1808" y="836"/>
                  <a:pt x="1808" y="834"/>
                </a:cubicBezTo>
                <a:cubicBezTo>
                  <a:pt x="1807" y="824"/>
                  <a:pt x="1806" y="815"/>
                  <a:pt x="1805" y="807"/>
                </a:cubicBezTo>
                <a:cubicBezTo>
                  <a:pt x="1805" y="806"/>
                  <a:pt x="1805" y="806"/>
                  <a:pt x="1805" y="806"/>
                </a:cubicBezTo>
                <a:cubicBezTo>
                  <a:pt x="1806" y="806"/>
                  <a:pt x="1807" y="808"/>
                  <a:pt x="1809" y="808"/>
                </a:cubicBezTo>
                <a:cubicBezTo>
                  <a:pt x="1810" y="807"/>
                  <a:pt x="1810" y="807"/>
                  <a:pt x="1811" y="807"/>
                </a:cubicBezTo>
                <a:cubicBezTo>
                  <a:pt x="1820" y="805"/>
                  <a:pt x="1828" y="801"/>
                  <a:pt x="1835" y="796"/>
                </a:cubicBezTo>
                <a:cubicBezTo>
                  <a:pt x="1835" y="796"/>
                  <a:pt x="1835" y="796"/>
                  <a:pt x="1834" y="796"/>
                </a:cubicBezTo>
                <a:cubicBezTo>
                  <a:pt x="1842" y="790"/>
                  <a:pt x="1842" y="790"/>
                  <a:pt x="1842" y="790"/>
                </a:cubicBezTo>
                <a:cubicBezTo>
                  <a:pt x="1844" y="789"/>
                  <a:pt x="1845" y="788"/>
                  <a:pt x="1847" y="787"/>
                </a:cubicBezTo>
                <a:cubicBezTo>
                  <a:pt x="1849" y="785"/>
                  <a:pt x="1849" y="783"/>
                  <a:pt x="1850" y="781"/>
                </a:cubicBezTo>
                <a:cubicBezTo>
                  <a:pt x="1848" y="769"/>
                  <a:pt x="1848" y="769"/>
                  <a:pt x="1848" y="769"/>
                </a:cubicBezTo>
                <a:cubicBezTo>
                  <a:pt x="1848" y="768"/>
                  <a:pt x="1848" y="768"/>
                  <a:pt x="1847" y="768"/>
                </a:cubicBezTo>
                <a:cubicBezTo>
                  <a:pt x="1847" y="768"/>
                  <a:pt x="1847" y="768"/>
                  <a:pt x="1847" y="767"/>
                </a:cubicBezTo>
                <a:cubicBezTo>
                  <a:pt x="1847" y="765"/>
                  <a:pt x="1847" y="765"/>
                  <a:pt x="1847" y="765"/>
                </a:cubicBezTo>
                <a:cubicBezTo>
                  <a:pt x="1847" y="764"/>
                  <a:pt x="1848" y="762"/>
                  <a:pt x="1848" y="761"/>
                </a:cubicBezTo>
                <a:cubicBezTo>
                  <a:pt x="1849" y="758"/>
                  <a:pt x="1849" y="754"/>
                  <a:pt x="1850" y="751"/>
                </a:cubicBezTo>
                <a:cubicBezTo>
                  <a:pt x="1850" y="750"/>
                  <a:pt x="1850" y="749"/>
                  <a:pt x="1850" y="748"/>
                </a:cubicBezTo>
                <a:cubicBezTo>
                  <a:pt x="1844" y="748"/>
                  <a:pt x="1838" y="748"/>
                  <a:pt x="1831" y="748"/>
                </a:cubicBezTo>
                <a:cubicBezTo>
                  <a:pt x="1829" y="747"/>
                  <a:pt x="1827" y="747"/>
                  <a:pt x="1824" y="746"/>
                </a:cubicBezTo>
                <a:cubicBezTo>
                  <a:pt x="1825" y="745"/>
                  <a:pt x="1825" y="744"/>
                  <a:pt x="1825" y="743"/>
                </a:cubicBezTo>
                <a:cubicBezTo>
                  <a:pt x="1827" y="739"/>
                  <a:pt x="1828" y="735"/>
                  <a:pt x="1828" y="731"/>
                </a:cubicBezTo>
                <a:cubicBezTo>
                  <a:pt x="1828" y="730"/>
                  <a:pt x="1829" y="730"/>
                  <a:pt x="1829" y="730"/>
                </a:cubicBezTo>
                <a:cubicBezTo>
                  <a:pt x="1828" y="729"/>
                  <a:pt x="1828" y="728"/>
                  <a:pt x="1827" y="727"/>
                </a:cubicBezTo>
                <a:cubicBezTo>
                  <a:pt x="1834" y="727"/>
                  <a:pt x="1834" y="727"/>
                  <a:pt x="1834" y="727"/>
                </a:cubicBezTo>
                <a:cubicBezTo>
                  <a:pt x="1835" y="726"/>
                  <a:pt x="1835" y="726"/>
                  <a:pt x="1835" y="725"/>
                </a:cubicBezTo>
                <a:cubicBezTo>
                  <a:pt x="1835" y="725"/>
                  <a:pt x="1835" y="724"/>
                  <a:pt x="1835" y="724"/>
                </a:cubicBezTo>
                <a:cubicBezTo>
                  <a:pt x="1832" y="719"/>
                  <a:pt x="1832" y="719"/>
                  <a:pt x="1832" y="719"/>
                </a:cubicBezTo>
                <a:cubicBezTo>
                  <a:pt x="1832" y="719"/>
                  <a:pt x="1833" y="718"/>
                  <a:pt x="1834" y="717"/>
                </a:cubicBezTo>
                <a:cubicBezTo>
                  <a:pt x="1834" y="716"/>
                  <a:pt x="1832" y="717"/>
                  <a:pt x="1831" y="718"/>
                </a:cubicBezTo>
                <a:cubicBezTo>
                  <a:pt x="1830" y="717"/>
                  <a:pt x="1829" y="715"/>
                  <a:pt x="1827" y="714"/>
                </a:cubicBezTo>
                <a:cubicBezTo>
                  <a:pt x="1825" y="706"/>
                  <a:pt x="1825" y="706"/>
                  <a:pt x="1825" y="706"/>
                </a:cubicBezTo>
                <a:cubicBezTo>
                  <a:pt x="1824" y="705"/>
                  <a:pt x="1824" y="705"/>
                  <a:pt x="1824" y="705"/>
                </a:cubicBezTo>
                <a:cubicBezTo>
                  <a:pt x="1831" y="700"/>
                  <a:pt x="1831" y="700"/>
                  <a:pt x="1831" y="700"/>
                </a:cubicBezTo>
                <a:cubicBezTo>
                  <a:pt x="1832" y="699"/>
                  <a:pt x="1832" y="701"/>
                  <a:pt x="1833" y="700"/>
                </a:cubicBezTo>
                <a:cubicBezTo>
                  <a:pt x="1834" y="700"/>
                  <a:pt x="1835" y="699"/>
                  <a:pt x="1836" y="699"/>
                </a:cubicBezTo>
                <a:cubicBezTo>
                  <a:pt x="1836" y="699"/>
                  <a:pt x="1836" y="698"/>
                  <a:pt x="1836" y="698"/>
                </a:cubicBezTo>
                <a:cubicBezTo>
                  <a:pt x="1836" y="698"/>
                  <a:pt x="1837" y="698"/>
                  <a:pt x="1837" y="697"/>
                </a:cubicBezTo>
                <a:cubicBezTo>
                  <a:pt x="1837" y="697"/>
                  <a:pt x="1837" y="696"/>
                  <a:pt x="1837" y="696"/>
                </a:cubicBezTo>
                <a:cubicBezTo>
                  <a:pt x="1837" y="695"/>
                  <a:pt x="1836" y="695"/>
                  <a:pt x="1837" y="694"/>
                </a:cubicBezTo>
                <a:cubicBezTo>
                  <a:pt x="1842" y="692"/>
                  <a:pt x="1848" y="691"/>
                  <a:pt x="1852" y="689"/>
                </a:cubicBezTo>
                <a:cubicBezTo>
                  <a:pt x="1854" y="686"/>
                  <a:pt x="1854" y="682"/>
                  <a:pt x="1852" y="679"/>
                </a:cubicBezTo>
                <a:cubicBezTo>
                  <a:pt x="1852" y="679"/>
                  <a:pt x="1852" y="678"/>
                  <a:pt x="1852" y="677"/>
                </a:cubicBezTo>
                <a:cubicBezTo>
                  <a:pt x="1852" y="676"/>
                  <a:pt x="1852" y="676"/>
                  <a:pt x="1852" y="675"/>
                </a:cubicBezTo>
                <a:cubicBezTo>
                  <a:pt x="1852" y="674"/>
                  <a:pt x="1852" y="673"/>
                  <a:pt x="1852" y="672"/>
                </a:cubicBezTo>
                <a:cubicBezTo>
                  <a:pt x="1853" y="669"/>
                  <a:pt x="1852" y="667"/>
                  <a:pt x="1852" y="665"/>
                </a:cubicBezTo>
                <a:cubicBezTo>
                  <a:pt x="1866" y="667"/>
                  <a:pt x="1866" y="667"/>
                  <a:pt x="1866" y="667"/>
                </a:cubicBezTo>
                <a:cubicBezTo>
                  <a:pt x="1866" y="666"/>
                  <a:pt x="1866" y="666"/>
                  <a:pt x="1866" y="665"/>
                </a:cubicBezTo>
                <a:cubicBezTo>
                  <a:pt x="1867" y="656"/>
                  <a:pt x="1867" y="656"/>
                  <a:pt x="1867" y="656"/>
                </a:cubicBezTo>
                <a:cubicBezTo>
                  <a:pt x="1868" y="656"/>
                  <a:pt x="1868" y="656"/>
                  <a:pt x="1868" y="656"/>
                </a:cubicBezTo>
                <a:cubicBezTo>
                  <a:pt x="1868" y="655"/>
                  <a:pt x="1868" y="655"/>
                  <a:pt x="1868" y="655"/>
                </a:cubicBezTo>
                <a:cubicBezTo>
                  <a:pt x="1868" y="654"/>
                  <a:pt x="1868" y="654"/>
                  <a:pt x="1868" y="654"/>
                </a:cubicBezTo>
                <a:cubicBezTo>
                  <a:pt x="1869" y="653"/>
                  <a:pt x="1869" y="651"/>
                  <a:pt x="1870" y="650"/>
                </a:cubicBezTo>
                <a:cubicBezTo>
                  <a:pt x="1870" y="648"/>
                  <a:pt x="1871" y="647"/>
                  <a:pt x="1871" y="645"/>
                </a:cubicBezTo>
                <a:cubicBezTo>
                  <a:pt x="1871" y="645"/>
                  <a:pt x="1871" y="645"/>
                  <a:pt x="1871" y="645"/>
                </a:cubicBezTo>
                <a:cubicBezTo>
                  <a:pt x="1872" y="644"/>
                  <a:pt x="1872" y="643"/>
                  <a:pt x="1872" y="642"/>
                </a:cubicBezTo>
                <a:cubicBezTo>
                  <a:pt x="1872" y="642"/>
                  <a:pt x="1873" y="642"/>
                  <a:pt x="1873" y="641"/>
                </a:cubicBezTo>
                <a:cubicBezTo>
                  <a:pt x="1872" y="640"/>
                  <a:pt x="1869" y="641"/>
                  <a:pt x="1868" y="64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69" name="Freeform 545"/>
          <p:cNvSpPr>
            <a:spLocks/>
          </p:cNvSpPr>
          <p:nvPr/>
        </p:nvSpPr>
        <p:spPr bwMode="auto">
          <a:xfrm>
            <a:off x="5495925" y="7342188"/>
            <a:ext cx="196850" cy="107950"/>
          </a:xfrm>
          <a:custGeom>
            <a:avLst/>
            <a:gdLst/>
            <a:ahLst/>
            <a:cxnLst>
              <a:cxn ang="0">
                <a:pos x="674" y="140"/>
              </a:cxn>
              <a:cxn ang="0">
                <a:pos x="685" y="120"/>
              </a:cxn>
              <a:cxn ang="0">
                <a:pos x="685" y="109"/>
              </a:cxn>
              <a:cxn ang="0">
                <a:pos x="683" y="100"/>
              </a:cxn>
              <a:cxn ang="0">
                <a:pos x="690" y="88"/>
              </a:cxn>
              <a:cxn ang="0">
                <a:pos x="672" y="45"/>
              </a:cxn>
              <a:cxn ang="0">
                <a:pos x="606" y="90"/>
              </a:cxn>
              <a:cxn ang="0">
                <a:pos x="621" y="78"/>
              </a:cxn>
              <a:cxn ang="0">
                <a:pos x="661" y="36"/>
              </a:cxn>
              <a:cxn ang="0">
                <a:pos x="664" y="30"/>
              </a:cxn>
              <a:cxn ang="0">
                <a:pos x="666" y="21"/>
              </a:cxn>
              <a:cxn ang="0">
                <a:pos x="649" y="2"/>
              </a:cxn>
              <a:cxn ang="0">
                <a:pos x="637" y="7"/>
              </a:cxn>
              <a:cxn ang="0">
                <a:pos x="634" y="11"/>
              </a:cxn>
              <a:cxn ang="0">
                <a:pos x="625" y="17"/>
              </a:cxn>
              <a:cxn ang="0">
                <a:pos x="618" y="21"/>
              </a:cxn>
              <a:cxn ang="0">
                <a:pos x="608" y="23"/>
              </a:cxn>
              <a:cxn ang="0">
                <a:pos x="596" y="10"/>
              </a:cxn>
              <a:cxn ang="0">
                <a:pos x="585" y="15"/>
              </a:cxn>
              <a:cxn ang="0">
                <a:pos x="571" y="22"/>
              </a:cxn>
              <a:cxn ang="0">
                <a:pos x="490" y="34"/>
              </a:cxn>
              <a:cxn ang="0">
                <a:pos x="452" y="31"/>
              </a:cxn>
              <a:cxn ang="0">
                <a:pos x="407" y="34"/>
              </a:cxn>
              <a:cxn ang="0">
                <a:pos x="395" y="69"/>
              </a:cxn>
              <a:cxn ang="0">
                <a:pos x="336" y="74"/>
              </a:cxn>
              <a:cxn ang="0">
                <a:pos x="266" y="83"/>
              </a:cxn>
              <a:cxn ang="0">
                <a:pos x="216" y="109"/>
              </a:cxn>
              <a:cxn ang="0">
                <a:pos x="161" y="117"/>
              </a:cxn>
              <a:cxn ang="0">
                <a:pos x="122" y="124"/>
              </a:cxn>
              <a:cxn ang="0">
                <a:pos x="90" y="136"/>
              </a:cxn>
              <a:cxn ang="0">
                <a:pos x="92" y="185"/>
              </a:cxn>
              <a:cxn ang="0">
                <a:pos x="53" y="199"/>
              </a:cxn>
              <a:cxn ang="0">
                <a:pos x="15" y="213"/>
              </a:cxn>
              <a:cxn ang="0">
                <a:pos x="21" y="298"/>
              </a:cxn>
              <a:cxn ang="0">
                <a:pos x="75" y="293"/>
              </a:cxn>
              <a:cxn ang="0">
                <a:pos x="125" y="291"/>
              </a:cxn>
              <a:cxn ang="0">
                <a:pos x="134" y="337"/>
              </a:cxn>
              <a:cxn ang="0">
                <a:pos x="163" y="329"/>
              </a:cxn>
              <a:cxn ang="0">
                <a:pos x="201" y="344"/>
              </a:cxn>
              <a:cxn ang="0">
                <a:pos x="197" y="298"/>
              </a:cxn>
              <a:cxn ang="0">
                <a:pos x="211" y="300"/>
              </a:cxn>
              <a:cxn ang="0">
                <a:pos x="245" y="297"/>
              </a:cxn>
              <a:cxn ang="0">
                <a:pos x="264" y="362"/>
              </a:cxn>
              <a:cxn ang="0">
                <a:pos x="288" y="371"/>
              </a:cxn>
              <a:cxn ang="0">
                <a:pos x="312" y="402"/>
              </a:cxn>
              <a:cxn ang="0">
                <a:pos x="334" y="386"/>
              </a:cxn>
              <a:cxn ang="0">
                <a:pos x="355" y="366"/>
              </a:cxn>
              <a:cxn ang="0">
                <a:pos x="418" y="318"/>
              </a:cxn>
              <a:cxn ang="0">
                <a:pos x="486" y="302"/>
              </a:cxn>
              <a:cxn ang="0">
                <a:pos x="547" y="290"/>
              </a:cxn>
              <a:cxn ang="0">
                <a:pos x="602" y="273"/>
              </a:cxn>
              <a:cxn ang="0">
                <a:pos x="626" y="264"/>
              </a:cxn>
              <a:cxn ang="0">
                <a:pos x="620" y="216"/>
              </a:cxn>
              <a:cxn ang="0">
                <a:pos x="636" y="221"/>
              </a:cxn>
              <a:cxn ang="0">
                <a:pos x="650" y="227"/>
              </a:cxn>
              <a:cxn ang="0">
                <a:pos x="677" y="235"/>
              </a:cxn>
              <a:cxn ang="0">
                <a:pos x="704" y="214"/>
              </a:cxn>
              <a:cxn ang="0">
                <a:pos x="729" y="182"/>
              </a:cxn>
            </a:cxnLst>
            <a:rect l="0" t="0" r="r" b="b"/>
            <a:pathLst>
              <a:path w="734" h="402">
                <a:moveTo>
                  <a:pt x="728" y="166"/>
                </a:moveTo>
                <a:cubicBezTo>
                  <a:pt x="724" y="162"/>
                  <a:pt x="724" y="162"/>
                  <a:pt x="724" y="162"/>
                </a:cubicBezTo>
                <a:cubicBezTo>
                  <a:pt x="712" y="155"/>
                  <a:pt x="712" y="155"/>
                  <a:pt x="712" y="155"/>
                </a:cubicBezTo>
                <a:cubicBezTo>
                  <a:pt x="704" y="156"/>
                  <a:pt x="704" y="156"/>
                  <a:pt x="704" y="156"/>
                </a:cubicBezTo>
                <a:cubicBezTo>
                  <a:pt x="699" y="157"/>
                  <a:pt x="699" y="157"/>
                  <a:pt x="699" y="157"/>
                </a:cubicBezTo>
                <a:cubicBezTo>
                  <a:pt x="697" y="158"/>
                  <a:pt x="697" y="158"/>
                  <a:pt x="697" y="158"/>
                </a:cubicBezTo>
                <a:cubicBezTo>
                  <a:pt x="680" y="142"/>
                  <a:pt x="680" y="142"/>
                  <a:pt x="680" y="142"/>
                </a:cubicBezTo>
                <a:cubicBezTo>
                  <a:pt x="679" y="141"/>
                  <a:pt x="679" y="141"/>
                  <a:pt x="679" y="141"/>
                </a:cubicBezTo>
                <a:cubicBezTo>
                  <a:pt x="674" y="140"/>
                  <a:pt x="674" y="140"/>
                  <a:pt x="674" y="140"/>
                </a:cubicBezTo>
                <a:cubicBezTo>
                  <a:pt x="674" y="137"/>
                  <a:pt x="674" y="137"/>
                  <a:pt x="674" y="137"/>
                </a:cubicBezTo>
                <a:cubicBezTo>
                  <a:pt x="676" y="133"/>
                  <a:pt x="676" y="133"/>
                  <a:pt x="676" y="133"/>
                </a:cubicBezTo>
                <a:cubicBezTo>
                  <a:pt x="679" y="129"/>
                  <a:pt x="679" y="129"/>
                  <a:pt x="679" y="129"/>
                </a:cubicBezTo>
                <a:cubicBezTo>
                  <a:pt x="680" y="125"/>
                  <a:pt x="680" y="125"/>
                  <a:pt x="680" y="125"/>
                </a:cubicBezTo>
                <a:cubicBezTo>
                  <a:pt x="680" y="125"/>
                  <a:pt x="680" y="125"/>
                  <a:pt x="680" y="125"/>
                </a:cubicBezTo>
                <a:cubicBezTo>
                  <a:pt x="681" y="124"/>
                  <a:pt x="681" y="124"/>
                  <a:pt x="681" y="124"/>
                </a:cubicBezTo>
                <a:cubicBezTo>
                  <a:pt x="683" y="123"/>
                  <a:pt x="683" y="123"/>
                  <a:pt x="683" y="123"/>
                </a:cubicBezTo>
                <a:cubicBezTo>
                  <a:pt x="685" y="122"/>
                  <a:pt x="685" y="122"/>
                  <a:pt x="685" y="122"/>
                </a:cubicBezTo>
                <a:cubicBezTo>
                  <a:pt x="685" y="120"/>
                  <a:pt x="685" y="120"/>
                  <a:pt x="685" y="120"/>
                </a:cubicBezTo>
                <a:cubicBezTo>
                  <a:pt x="685" y="120"/>
                  <a:pt x="685" y="120"/>
                  <a:pt x="685" y="120"/>
                </a:cubicBezTo>
                <a:cubicBezTo>
                  <a:pt x="682" y="118"/>
                  <a:pt x="682" y="118"/>
                  <a:pt x="682" y="118"/>
                </a:cubicBezTo>
                <a:cubicBezTo>
                  <a:pt x="683" y="116"/>
                  <a:pt x="683" y="116"/>
                  <a:pt x="683" y="116"/>
                </a:cubicBezTo>
                <a:cubicBezTo>
                  <a:pt x="682" y="115"/>
                  <a:pt x="682" y="115"/>
                  <a:pt x="682" y="115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5" y="112"/>
                  <a:pt x="685" y="112"/>
                  <a:pt x="685" y="112"/>
                </a:cubicBezTo>
                <a:cubicBezTo>
                  <a:pt x="685" y="112"/>
                  <a:pt x="685" y="112"/>
                  <a:pt x="685" y="112"/>
                </a:cubicBezTo>
                <a:cubicBezTo>
                  <a:pt x="685" y="109"/>
                  <a:pt x="685" y="109"/>
                  <a:pt x="685" y="109"/>
                </a:cubicBezTo>
                <a:cubicBezTo>
                  <a:pt x="686" y="109"/>
                  <a:pt x="686" y="109"/>
                  <a:pt x="686" y="109"/>
                </a:cubicBezTo>
                <a:cubicBezTo>
                  <a:pt x="687" y="108"/>
                  <a:pt x="687" y="108"/>
                  <a:pt x="687" y="108"/>
                </a:cubicBezTo>
                <a:cubicBezTo>
                  <a:pt x="686" y="106"/>
                  <a:pt x="686" y="106"/>
                  <a:pt x="686" y="106"/>
                </a:cubicBezTo>
                <a:cubicBezTo>
                  <a:pt x="685" y="106"/>
                  <a:pt x="685" y="106"/>
                  <a:pt x="685" y="106"/>
                </a:cubicBezTo>
                <a:cubicBezTo>
                  <a:pt x="685" y="105"/>
                  <a:pt x="685" y="105"/>
                  <a:pt x="685" y="105"/>
                </a:cubicBezTo>
                <a:cubicBezTo>
                  <a:pt x="686" y="104"/>
                  <a:pt x="686" y="104"/>
                  <a:pt x="686" y="104"/>
                </a:cubicBezTo>
                <a:cubicBezTo>
                  <a:pt x="684" y="102"/>
                  <a:pt x="684" y="102"/>
                  <a:pt x="684" y="102"/>
                </a:cubicBezTo>
                <a:cubicBezTo>
                  <a:pt x="683" y="101"/>
                  <a:pt x="683" y="101"/>
                  <a:pt x="683" y="101"/>
                </a:cubicBezTo>
                <a:cubicBezTo>
                  <a:pt x="683" y="100"/>
                  <a:pt x="683" y="100"/>
                  <a:pt x="683" y="100"/>
                </a:cubicBezTo>
                <a:cubicBezTo>
                  <a:pt x="685" y="97"/>
                  <a:pt x="685" y="97"/>
                  <a:pt x="685" y="97"/>
                </a:cubicBezTo>
                <a:cubicBezTo>
                  <a:pt x="685" y="96"/>
                  <a:pt x="685" y="96"/>
                  <a:pt x="685" y="96"/>
                </a:cubicBezTo>
                <a:cubicBezTo>
                  <a:pt x="685" y="94"/>
                  <a:pt x="685" y="94"/>
                  <a:pt x="685" y="94"/>
                </a:cubicBezTo>
                <a:cubicBezTo>
                  <a:pt x="685" y="92"/>
                  <a:pt x="685" y="92"/>
                  <a:pt x="685" y="92"/>
                </a:cubicBezTo>
                <a:cubicBezTo>
                  <a:pt x="686" y="90"/>
                  <a:pt x="686" y="90"/>
                  <a:pt x="686" y="90"/>
                </a:cubicBezTo>
                <a:cubicBezTo>
                  <a:pt x="686" y="89"/>
                  <a:pt x="686" y="89"/>
                  <a:pt x="686" y="89"/>
                </a:cubicBezTo>
                <a:cubicBezTo>
                  <a:pt x="686" y="89"/>
                  <a:pt x="686" y="89"/>
                  <a:pt x="686" y="89"/>
                </a:cubicBezTo>
                <a:cubicBezTo>
                  <a:pt x="690" y="88"/>
                  <a:pt x="690" y="88"/>
                  <a:pt x="690" y="88"/>
                </a:cubicBezTo>
                <a:cubicBezTo>
                  <a:pt x="690" y="88"/>
                  <a:pt x="690" y="88"/>
                  <a:pt x="690" y="88"/>
                </a:cubicBezTo>
                <a:cubicBezTo>
                  <a:pt x="695" y="85"/>
                  <a:pt x="695" y="85"/>
                  <a:pt x="695" y="85"/>
                </a:cubicBezTo>
                <a:cubicBezTo>
                  <a:pt x="697" y="82"/>
                  <a:pt x="697" y="82"/>
                  <a:pt x="697" y="82"/>
                </a:cubicBezTo>
                <a:cubicBezTo>
                  <a:pt x="696" y="82"/>
                  <a:pt x="696" y="82"/>
                  <a:pt x="696" y="82"/>
                </a:cubicBezTo>
                <a:cubicBezTo>
                  <a:pt x="696" y="82"/>
                  <a:pt x="696" y="82"/>
                  <a:pt x="696" y="82"/>
                </a:cubicBezTo>
                <a:cubicBezTo>
                  <a:pt x="694" y="80"/>
                  <a:pt x="693" y="77"/>
                  <a:pt x="692" y="75"/>
                </a:cubicBezTo>
                <a:cubicBezTo>
                  <a:pt x="691" y="72"/>
                  <a:pt x="689" y="69"/>
                  <a:pt x="688" y="66"/>
                </a:cubicBezTo>
                <a:cubicBezTo>
                  <a:pt x="687" y="64"/>
                  <a:pt x="686" y="61"/>
                  <a:pt x="685" y="59"/>
                </a:cubicBezTo>
                <a:cubicBezTo>
                  <a:pt x="683" y="56"/>
                  <a:pt x="681" y="53"/>
                  <a:pt x="678" y="50"/>
                </a:cubicBezTo>
                <a:cubicBezTo>
                  <a:pt x="676" y="48"/>
                  <a:pt x="674" y="47"/>
                  <a:pt x="672" y="45"/>
                </a:cubicBezTo>
                <a:cubicBezTo>
                  <a:pt x="668" y="42"/>
                  <a:pt x="662" y="38"/>
                  <a:pt x="658" y="42"/>
                </a:cubicBezTo>
                <a:cubicBezTo>
                  <a:pt x="657" y="43"/>
                  <a:pt x="656" y="45"/>
                  <a:pt x="655" y="45"/>
                </a:cubicBezTo>
                <a:cubicBezTo>
                  <a:pt x="653" y="46"/>
                  <a:pt x="651" y="46"/>
                  <a:pt x="650" y="46"/>
                </a:cubicBezTo>
                <a:cubicBezTo>
                  <a:pt x="647" y="47"/>
                  <a:pt x="644" y="51"/>
                  <a:pt x="643" y="53"/>
                </a:cubicBezTo>
                <a:cubicBezTo>
                  <a:pt x="641" y="55"/>
                  <a:pt x="641" y="60"/>
                  <a:pt x="640" y="63"/>
                </a:cubicBezTo>
                <a:cubicBezTo>
                  <a:pt x="640" y="65"/>
                  <a:pt x="640" y="69"/>
                  <a:pt x="637" y="70"/>
                </a:cubicBezTo>
                <a:cubicBezTo>
                  <a:pt x="634" y="72"/>
                  <a:pt x="630" y="69"/>
                  <a:pt x="628" y="72"/>
                </a:cubicBezTo>
                <a:cubicBezTo>
                  <a:pt x="625" y="75"/>
                  <a:pt x="624" y="78"/>
                  <a:pt x="622" y="80"/>
                </a:cubicBezTo>
                <a:cubicBezTo>
                  <a:pt x="618" y="85"/>
                  <a:pt x="611" y="86"/>
                  <a:pt x="606" y="90"/>
                </a:cubicBezTo>
                <a:cubicBezTo>
                  <a:pt x="601" y="95"/>
                  <a:pt x="601" y="103"/>
                  <a:pt x="601" y="108"/>
                </a:cubicBezTo>
                <a:cubicBezTo>
                  <a:pt x="601" y="111"/>
                  <a:pt x="601" y="113"/>
                  <a:pt x="602" y="114"/>
                </a:cubicBezTo>
                <a:cubicBezTo>
                  <a:pt x="601" y="114"/>
                  <a:pt x="601" y="114"/>
                  <a:pt x="601" y="114"/>
                </a:cubicBezTo>
                <a:cubicBezTo>
                  <a:pt x="601" y="114"/>
                  <a:pt x="600" y="114"/>
                  <a:pt x="599" y="114"/>
                </a:cubicBezTo>
                <a:cubicBezTo>
                  <a:pt x="600" y="114"/>
                  <a:pt x="600" y="113"/>
                  <a:pt x="600" y="113"/>
                </a:cubicBezTo>
                <a:cubicBezTo>
                  <a:pt x="601" y="111"/>
                  <a:pt x="601" y="108"/>
                  <a:pt x="601" y="106"/>
                </a:cubicBezTo>
                <a:cubicBezTo>
                  <a:pt x="601" y="100"/>
                  <a:pt x="599" y="93"/>
                  <a:pt x="605" y="89"/>
                </a:cubicBezTo>
                <a:cubicBezTo>
                  <a:pt x="610" y="85"/>
                  <a:pt x="616" y="84"/>
                  <a:pt x="620" y="79"/>
                </a:cubicBezTo>
                <a:cubicBezTo>
                  <a:pt x="621" y="79"/>
                  <a:pt x="621" y="79"/>
                  <a:pt x="621" y="78"/>
                </a:cubicBezTo>
                <a:cubicBezTo>
                  <a:pt x="623" y="76"/>
                  <a:pt x="625" y="73"/>
                  <a:pt x="627" y="71"/>
                </a:cubicBezTo>
                <a:cubicBezTo>
                  <a:pt x="627" y="70"/>
                  <a:pt x="628" y="69"/>
                  <a:pt x="629" y="69"/>
                </a:cubicBezTo>
                <a:cubicBezTo>
                  <a:pt x="629" y="69"/>
                  <a:pt x="629" y="69"/>
                  <a:pt x="629" y="69"/>
                </a:cubicBezTo>
                <a:cubicBezTo>
                  <a:pt x="629" y="69"/>
                  <a:pt x="629" y="69"/>
                  <a:pt x="630" y="69"/>
                </a:cubicBezTo>
                <a:cubicBezTo>
                  <a:pt x="631" y="68"/>
                  <a:pt x="633" y="68"/>
                  <a:pt x="636" y="68"/>
                </a:cubicBezTo>
                <a:cubicBezTo>
                  <a:pt x="637" y="61"/>
                  <a:pt x="637" y="51"/>
                  <a:pt x="644" y="46"/>
                </a:cubicBezTo>
                <a:cubicBezTo>
                  <a:pt x="647" y="44"/>
                  <a:pt x="649" y="42"/>
                  <a:pt x="653" y="41"/>
                </a:cubicBezTo>
                <a:cubicBezTo>
                  <a:pt x="656" y="40"/>
                  <a:pt x="657" y="38"/>
                  <a:pt x="660" y="36"/>
                </a:cubicBezTo>
                <a:cubicBezTo>
                  <a:pt x="660" y="36"/>
                  <a:pt x="660" y="36"/>
                  <a:pt x="661" y="36"/>
                </a:cubicBezTo>
                <a:cubicBezTo>
                  <a:pt x="661" y="35"/>
                  <a:pt x="661" y="35"/>
                  <a:pt x="661" y="35"/>
                </a:cubicBezTo>
                <a:cubicBezTo>
                  <a:pt x="661" y="35"/>
                  <a:pt x="661" y="35"/>
                  <a:pt x="661" y="35"/>
                </a:cubicBezTo>
                <a:cubicBezTo>
                  <a:pt x="662" y="34"/>
                  <a:pt x="662" y="34"/>
                  <a:pt x="662" y="34"/>
                </a:cubicBezTo>
                <a:cubicBezTo>
                  <a:pt x="664" y="35"/>
                  <a:pt x="664" y="35"/>
                  <a:pt x="664" y="35"/>
                </a:cubicBezTo>
                <a:cubicBezTo>
                  <a:pt x="664" y="34"/>
                  <a:pt x="664" y="34"/>
                  <a:pt x="664" y="34"/>
                </a:cubicBezTo>
                <a:cubicBezTo>
                  <a:pt x="665" y="34"/>
                  <a:pt x="665" y="34"/>
                  <a:pt x="665" y="34"/>
                </a:cubicBezTo>
                <a:cubicBezTo>
                  <a:pt x="666" y="34"/>
                  <a:pt x="666" y="34"/>
                  <a:pt x="666" y="34"/>
                </a:cubicBezTo>
                <a:cubicBezTo>
                  <a:pt x="665" y="31"/>
                  <a:pt x="665" y="31"/>
                  <a:pt x="665" y="31"/>
                </a:cubicBezTo>
                <a:cubicBezTo>
                  <a:pt x="664" y="30"/>
                  <a:pt x="664" y="30"/>
                  <a:pt x="664" y="30"/>
                </a:cubicBezTo>
                <a:cubicBezTo>
                  <a:pt x="663" y="30"/>
                  <a:pt x="663" y="30"/>
                  <a:pt x="663" y="30"/>
                </a:cubicBezTo>
                <a:cubicBezTo>
                  <a:pt x="663" y="29"/>
                  <a:pt x="663" y="29"/>
                  <a:pt x="663" y="29"/>
                </a:cubicBezTo>
                <a:cubicBezTo>
                  <a:pt x="663" y="29"/>
                  <a:pt x="663" y="29"/>
                  <a:pt x="663" y="29"/>
                </a:cubicBezTo>
                <a:cubicBezTo>
                  <a:pt x="667" y="28"/>
                  <a:pt x="667" y="28"/>
                  <a:pt x="667" y="28"/>
                </a:cubicBezTo>
                <a:cubicBezTo>
                  <a:pt x="669" y="27"/>
                  <a:pt x="669" y="27"/>
                  <a:pt x="669" y="27"/>
                </a:cubicBezTo>
                <a:cubicBezTo>
                  <a:pt x="669" y="27"/>
                  <a:pt x="669" y="27"/>
                  <a:pt x="669" y="27"/>
                </a:cubicBezTo>
                <a:cubicBezTo>
                  <a:pt x="668" y="24"/>
                  <a:pt x="668" y="24"/>
                  <a:pt x="668" y="24"/>
                </a:cubicBezTo>
                <a:cubicBezTo>
                  <a:pt x="667" y="23"/>
                  <a:pt x="667" y="23"/>
                  <a:pt x="667" y="23"/>
                </a:cubicBezTo>
                <a:cubicBezTo>
                  <a:pt x="666" y="21"/>
                  <a:pt x="666" y="21"/>
                  <a:pt x="666" y="21"/>
                </a:cubicBezTo>
                <a:cubicBezTo>
                  <a:pt x="667" y="21"/>
                  <a:pt x="667" y="21"/>
                  <a:pt x="667" y="21"/>
                </a:cubicBezTo>
                <a:cubicBezTo>
                  <a:pt x="667" y="16"/>
                  <a:pt x="667" y="16"/>
                  <a:pt x="667" y="16"/>
                </a:cubicBezTo>
                <a:cubicBezTo>
                  <a:pt x="663" y="10"/>
                  <a:pt x="663" y="10"/>
                  <a:pt x="663" y="10"/>
                </a:cubicBezTo>
                <a:cubicBezTo>
                  <a:pt x="661" y="8"/>
                  <a:pt x="661" y="8"/>
                  <a:pt x="661" y="8"/>
                </a:cubicBezTo>
                <a:cubicBezTo>
                  <a:pt x="657" y="8"/>
                  <a:pt x="657" y="8"/>
                  <a:pt x="657" y="8"/>
                </a:cubicBezTo>
                <a:cubicBezTo>
                  <a:pt x="654" y="7"/>
                  <a:pt x="654" y="7"/>
                  <a:pt x="654" y="7"/>
                </a:cubicBezTo>
                <a:cubicBezTo>
                  <a:pt x="653" y="6"/>
                  <a:pt x="653" y="6"/>
                  <a:pt x="653" y="6"/>
                </a:cubicBezTo>
                <a:cubicBezTo>
                  <a:pt x="652" y="5"/>
                  <a:pt x="652" y="5"/>
                  <a:pt x="652" y="5"/>
                </a:cubicBezTo>
                <a:cubicBezTo>
                  <a:pt x="649" y="2"/>
                  <a:pt x="649" y="2"/>
                  <a:pt x="649" y="2"/>
                </a:cubicBezTo>
                <a:cubicBezTo>
                  <a:pt x="640" y="1"/>
                  <a:pt x="640" y="1"/>
                  <a:pt x="640" y="1"/>
                </a:cubicBezTo>
                <a:cubicBezTo>
                  <a:pt x="640" y="0"/>
                  <a:pt x="640" y="0"/>
                  <a:pt x="640" y="0"/>
                </a:cubicBezTo>
                <a:cubicBezTo>
                  <a:pt x="639" y="0"/>
                  <a:pt x="639" y="0"/>
                  <a:pt x="639" y="0"/>
                </a:cubicBezTo>
                <a:cubicBezTo>
                  <a:pt x="634" y="3"/>
                  <a:pt x="634" y="3"/>
                  <a:pt x="634" y="3"/>
                </a:cubicBezTo>
                <a:cubicBezTo>
                  <a:pt x="634" y="5"/>
                  <a:pt x="634" y="5"/>
                  <a:pt x="634" y="5"/>
                </a:cubicBezTo>
                <a:cubicBezTo>
                  <a:pt x="634" y="6"/>
                  <a:pt x="634" y="6"/>
                  <a:pt x="634" y="6"/>
                </a:cubicBezTo>
                <a:cubicBezTo>
                  <a:pt x="634" y="6"/>
                  <a:pt x="634" y="6"/>
                  <a:pt x="634" y="6"/>
                </a:cubicBezTo>
                <a:cubicBezTo>
                  <a:pt x="634" y="6"/>
                  <a:pt x="634" y="6"/>
                  <a:pt x="634" y="6"/>
                </a:cubicBezTo>
                <a:cubicBezTo>
                  <a:pt x="637" y="7"/>
                  <a:pt x="637" y="7"/>
                  <a:pt x="637" y="7"/>
                </a:cubicBezTo>
                <a:cubicBezTo>
                  <a:pt x="638" y="9"/>
                  <a:pt x="638" y="9"/>
                  <a:pt x="638" y="9"/>
                </a:cubicBezTo>
                <a:cubicBezTo>
                  <a:pt x="643" y="10"/>
                  <a:pt x="643" y="10"/>
                  <a:pt x="643" y="10"/>
                </a:cubicBezTo>
                <a:cubicBezTo>
                  <a:pt x="641" y="12"/>
                  <a:pt x="641" y="12"/>
                  <a:pt x="641" y="12"/>
                </a:cubicBezTo>
                <a:cubicBezTo>
                  <a:pt x="640" y="15"/>
                  <a:pt x="640" y="15"/>
                  <a:pt x="640" y="15"/>
                </a:cubicBezTo>
                <a:cubicBezTo>
                  <a:pt x="637" y="14"/>
                  <a:pt x="637" y="14"/>
                  <a:pt x="637" y="14"/>
                </a:cubicBezTo>
                <a:cubicBezTo>
                  <a:pt x="637" y="13"/>
                  <a:pt x="637" y="13"/>
                  <a:pt x="637" y="13"/>
                </a:cubicBezTo>
                <a:cubicBezTo>
                  <a:pt x="636" y="12"/>
                  <a:pt x="636" y="12"/>
                  <a:pt x="636" y="12"/>
                </a:cubicBezTo>
                <a:cubicBezTo>
                  <a:pt x="636" y="12"/>
                  <a:pt x="636" y="12"/>
                  <a:pt x="636" y="12"/>
                </a:cubicBezTo>
                <a:cubicBezTo>
                  <a:pt x="634" y="11"/>
                  <a:pt x="634" y="11"/>
                  <a:pt x="634" y="1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1" y="17"/>
                  <a:pt x="631" y="17"/>
                  <a:pt x="631" y="17"/>
                </a:cubicBezTo>
                <a:cubicBezTo>
                  <a:pt x="630" y="17"/>
                  <a:pt x="630" y="17"/>
                  <a:pt x="630" y="17"/>
                </a:cubicBezTo>
                <a:cubicBezTo>
                  <a:pt x="629" y="15"/>
                  <a:pt x="629" y="15"/>
                  <a:pt x="629" y="15"/>
                </a:cubicBezTo>
                <a:cubicBezTo>
                  <a:pt x="627" y="14"/>
                  <a:pt x="627" y="14"/>
                  <a:pt x="627" y="14"/>
                </a:cubicBezTo>
                <a:cubicBezTo>
                  <a:pt x="626" y="16"/>
                  <a:pt x="626" y="16"/>
                  <a:pt x="626" y="16"/>
                </a:cubicBezTo>
                <a:cubicBezTo>
                  <a:pt x="625" y="17"/>
                  <a:pt x="625" y="17"/>
                  <a:pt x="625" y="17"/>
                </a:cubicBezTo>
                <a:cubicBezTo>
                  <a:pt x="625" y="16"/>
                  <a:pt x="625" y="16"/>
                  <a:pt x="625" y="16"/>
                </a:cubicBezTo>
                <a:cubicBezTo>
                  <a:pt x="623" y="17"/>
                  <a:pt x="623" y="17"/>
                  <a:pt x="623" y="17"/>
                </a:cubicBezTo>
                <a:cubicBezTo>
                  <a:pt x="622" y="18"/>
                  <a:pt x="622" y="18"/>
                  <a:pt x="622" y="18"/>
                </a:cubicBezTo>
                <a:cubicBezTo>
                  <a:pt x="622" y="19"/>
                  <a:pt x="622" y="19"/>
                  <a:pt x="622" y="19"/>
                </a:cubicBezTo>
                <a:cubicBezTo>
                  <a:pt x="621" y="17"/>
                  <a:pt x="621" y="17"/>
                  <a:pt x="621" y="17"/>
                </a:cubicBezTo>
                <a:cubicBezTo>
                  <a:pt x="619" y="18"/>
                  <a:pt x="619" y="18"/>
                  <a:pt x="619" y="18"/>
                </a:cubicBezTo>
                <a:cubicBezTo>
                  <a:pt x="618" y="18"/>
                  <a:pt x="618" y="18"/>
                  <a:pt x="618" y="18"/>
                </a:cubicBezTo>
                <a:cubicBezTo>
                  <a:pt x="618" y="19"/>
                  <a:pt x="618" y="19"/>
                  <a:pt x="618" y="19"/>
                </a:cubicBezTo>
                <a:cubicBezTo>
                  <a:pt x="618" y="21"/>
                  <a:pt x="618" y="21"/>
                  <a:pt x="618" y="21"/>
                </a:cubicBezTo>
                <a:cubicBezTo>
                  <a:pt x="616" y="21"/>
                  <a:pt x="616" y="21"/>
                  <a:pt x="616" y="21"/>
                </a:cubicBezTo>
                <a:cubicBezTo>
                  <a:pt x="614" y="21"/>
                  <a:pt x="614" y="21"/>
                  <a:pt x="614" y="21"/>
                </a:cubicBezTo>
                <a:cubicBezTo>
                  <a:pt x="614" y="21"/>
                  <a:pt x="614" y="21"/>
                  <a:pt x="614" y="21"/>
                </a:cubicBezTo>
                <a:cubicBezTo>
                  <a:pt x="614" y="23"/>
                  <a:pt x="614" y="23"/>
                  <a:pt x="614" y="23"/>
                </a:cubicBezTo>
                <a:cubicBezTo>
                  <a:pt x="613" y="24"/>
                  <a:pt x="613" y="24"/>
                  <a:pt x="613" y="24"/>
                </a:cubicBezTo>
                <a:cubicBezTo>
                  <a:pt x="612" y="24"/>
                  <a:pt x="612" y="24"/>
                  <a:pt x="612" y="24"/>
                </a:cubicBezTo>
                <a:cubicBezTo>
                  <a:pt x="611" y="24"/>
                  <a:pt x="611" y="24"/>
                  <a:pt x="611" y="24"/>
                </a:cubicBezTo>
                <a:cubicBezTo>
                  <a:pt x="609" y="25"/>
                  <a:pt x="609" y="25"/>
                  <a:pt x="609" y="25"/>
                </a:cubicBezTo>
                <a:cubicBezTo>
                  <a:pt x="608" y="23"/>
                  <a:pt x="608" y="23"/>
                  <a:pt x="608" y="23"/>
                </a:cubicBezTo>
                <a:cubicBezTo>
                  <a:pt x="607" y="23"/>
                  <a:pt x="607" y="23"/>
                  <a:pt x="607" y="23"/>
                </a:cubicBezTo>
                <a:cubicBezTo>
                  <a:pt x="608" y="22"/>
                  <a:pt x="608" y="22"/>
                  <a:pt x="608" y="22"/>
                </a:cubicBezTo>
                <a:cubicBezTo>
                  <a:pt x="607" y="18"/>
                  <a:pt x="607" y="18"/>
                  <a:pt x="607" y="18"/>
                </a:cubicBezTo>
                <a:cubicBezTo>
                  <a:pt x="605" y="17"/>
                  <a:pt x="605" y="17"/>
                  <a:pt x="605" y="17"/>
                </a:cubicBezTo>
                <a:cubicBezTo>
                  <a:pt x="602" y="19"/>
                  <a:pt x="602" y="19"/>
                  <a:pt x="602" y="19"/>
                </a:cubicBezTo>
                <a:cubicBezTo>
                  <a:pt x="600" y="18"/>
                  <a:pt x="600" y="18"/>
                  <a:pt x="600" y="18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7" y="17"/>
                  <a:pt x="597" y="17"/>
                  <a:pt x="597" y="17"/>
                </a:cubicBezTo>
                <a:cubicBezTo>
                  <a:pt x="596" y="10"/>
                  <a:pt x="596" y="10"/>
                  <a:pt x="596" y="10"/>
                </a:cubicBezTo>
                <a:cubicBezTo>
                  <a:pt x="596" y="10"/>
                  <a:pt x="596" y="10"/>
                  <a:pt x="596" y="10"/>
                </a:cubicBezTo>
                <a:cubicBezTo>
                  <a:pt x="592" y="10"/>
                  <a:pt x="592" y="10"/>
                  <a:pt x="592" y="10"/>
                </a:cubicBezTo>
                <a:cubicBezTo>
                  <a:pt x="590" y="11"/>
                  <a:pt x="590" y="11"/>
                  <a:pt x="590" y="11"/>
                </a:cubicBezTo>
                <a:cubicBezTo>
                  <a:pt x="588" y="11"/>
                  <a:pt x="588" y="11"/>
                  <a:pt x="588" y="11"/>
                </a:cubicBezTo>
                <a:cubicBezTo>
                  <a:pt x="587" y="10"/>
                  <a:pt x="587" y="10"/>
                  <a:pt x="587" y="10"/>
                </a:cubicBezTo>
                <a:cubicBezTo>
                  <a:pt x="587" y="11"/>
                  <a:pt x="587" y="11"/>
                  <a:pt x="587" y="11"/>
                </a:cubicBezTo>
                <a:cubicBezTo>
                  <a:pt x="585" y="12"/>
                  <a:pt x="585" y="12"/>
                  <a:pt x="585" y="12"/>
                </a:cubicBezTo>
                <a:cubicBezTo>
                  <a:pt x="585" y="14"/>
                  <a:pt x="585" y="14"/>
                  <a:pt x="585" y="14"/>
                </a:cubicBezTo>
                <a:cubicBezTo>
                  <a:pt x="585" y="15"/>
                  <a:pt x="585" y="15"/>
                  <a:pt x="585" y="15"/>
                </a:cubicBezTo>
                <a:cubicBezTo>
                  <a:pt x="585" y="15"/>
                  <a:pt x="585" y="15"/>
                  <a:pt x="585" y="15"/>
                </a:cubicBezTo>
                <a:cubicBezTo>
                  <a:pt x="580" y="23"/>
                  <a:pt x="580" y="23"/>
                  <a:pt x="580" y="23"/>
                </a:cubicBezTo>
                <a:cubicBezTo>
                  <a:pt x="577" y="23"/>
                  <a:pt x="577" y="23"/>
                  <a:pt x="577" y="23"/>
                </a:cubicBezTo>
                <a:cubicBezTo>
                  <a:pt x="576" y="25"/>
                  <a:pt x="576" y="25"/>
                  <a:pt x="576" y="25"/>
                </a:cubicBezTo>
                <a:cubicBezTo>
                  <a:pt x="575" y="24"/>
                  <a:pt x="574" y="25"/>
                  <a:pt x="574" y="24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72" y="24"/>
                  <a:pt x="572" y="24"/>
                  <a:pt x="572" y="24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68" y="18"/>
                  <a:pt x="568" y="19"/>
                  <a:pt x="566" y="14"/>
                </a:cubicBezTo>
                <a:cubicBezTo>
                  <a:pt x="566" y="14"/>
                  <a:pt x="565" y="13"/>
                  <a:pt x="565" y="13"/>
                </a:cubicBezTo>
                <a:cubicBezTo>
                  <a:pt x="565" y="13"/>
                  <a:pt x="564" y="13"/>
                  <a:pt x="564" y="13"/>
                </a:cubicBezTo>
                <a:cubicBezTo>
                  <a:pt x="554" y="12"/>
                  <a:pt x="554" y="12"/>
                  <a:pt x="554" y="12"/>
                </a:cubicBezTo>
                <a:cubicBezTo>
                  <a:pt x="553" y="12"/>
                  <a:pt x="552" y="12"/>
                  <a:pt x="551" y="12"/>
                </a:cubicBezTo>
                <a:cubicBezTo>
                  <a:pt x="544" y="13"/>
                  <a:pt x="537" y="14"/>
                  <a:pt x="531" y="16"/>
                </a:cubicBezTo>
                <a:cubicBezTo>
                  <a:pt x="522" y="19"/>
                  <a:pt x="513" y="24"/>
                  <a:pt x="506" y="29"/>
                </a:cubicBezTo>
                <a:cubicBezTo>
                  <a:pt x="503" y="31"/>
                  <a:pt x="499" y="32"/>
                  <a:pt x="496" y="33"/>
                </a:cubicBezTo>
                <a:cubicBezTo>
                  <a:pt x="494" y="33"/>
                  <a:pt x="492" y="34"/>
                  <a:pt x="490" y="34"/>
                </a:cubicBezTo>
                <a:cubicBezTo>
                  <a:pt x="489" y="35"/>
                  <a:pt x="488" y="34"/>
                  <a:pt x="487" y="34"/>
                </a:cubicBezTo>
                <a:cubicBezTo>
                  <a:pt x="487" y="33"/>
                  <a:pt x="487" y="33"/>
                  <a:pt x="487" y="33"/>
                </a:cubicBezTo>
                <a:cubicBezTo>
                  <a:pt x="484" y="33"/>
                  <a:pt x="481" y="33"/>
                  <a:pt x="478" y="33"/>
                </a:cubicBezTo>
                <a:cubicBezTo>
                  <a:pt x="477" y="33"/>
                  <a:pt x="476" y="35"/>
                  <a:pt x="474" y="35"/>
                </a:cubicBezTo>
                <a:cubicBezTo>
                  <a:pt x="473" y="35"/>
                  <a:pt x="471" y="36"/>
                  <a:pt x="470" y="36"/>
                </a:cubicBezTo>
                <a:cubicBezTo>
                  <a:pt x="470" y="37"/>
                  <a:pt x="470" y="37"/>
                  <a:pt x="469" y="38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8" y="35"/>
                  <a:pt x="456" y="35"/>
                  <a:pt x="454" y="35"/>
                </a:cubicBezTo>
                <a:cubicBezTo>
                  <a:pt x="453" y="34"/>
                  <a:pt x="452" y="33"/>
                  <a:pt x="452" y="31"/>
                </a:cubicBezTo>
                <a:cubicBezTo>
                  <a:pt x="451" y="31"/>
                  <a:pt x="453" y="29"/>
                  <a:pt x="453" y="28"/>
                </a:cubicBezTo>
                <a:cubicBezTo>
                  <a:pt x="447" y="26"/>
                  <a:pt x="441" y="24"/>
                  <a:pt x="436" y="22"/>
                </a:cubicBezTo>
                <a:cubicBezTo>
                  <a:pt x="433" y="22"/>
                  <a:pt x="431" y="23"/>
                  <a:pt x="430" y="24"/>
                </a:cubicBezTo>
                <a:cubicBezTo>
                  <a:pt x="428" y="25"/>
                  <a:pt x="426" y="26"/>
                  <a:pt x="423" y="27"/>
                </a:cubicBezTo>
                <a:cubicBezTo>
                  <a:pt x="422" y="25"/>
                  <a:pt x="420" y="23"/>
                  <a:pt x="418" y="23"/>
                </a:cubicBezTo>
                <a:cubicBezTo>
                  <a:pt x="415" y="21"/>
                  <a:pt x="413" y="20"/>
                  <a:pt x="412" y="19"/>
                </a:cubicBezTo>
                <a:cubicBezTo>
                  <a:pt x="412" y="19"/>
                  <a:pt x="412" y="19"/>
                  <a:pt x="412" y="19"/>
                </a:cubicBezTo>
                <a:cubicBezTo>
                  <a:pt x="407" y="19"/>
                  <a:pt x="407" y="19"/>
                  <a:pt x="407" y="19"/>
                </a:cubicBezTo>
                <a:cubicBezTo>
                  <a:pt x="407" y="24"/>
                  <a:pt x="406" y="30"/>
                  <a:pt x="407" y="34"/>
                </a:cubicBezTo>
                <a:cubicBezTo>
                  <a:pt x="408" y="35"/>
                  <a:pt x="407" y="36"/>
                  <a:pt x="407" y="37"/>
                </a:cubicBezTo>
                <a:cubicBezTo>
                  <a:pt x="398" y="34"/>
                  <a:pt x="398" y="34"/>
                  <a:pt x="398" y="34"/>
                </a:cubicBezTo>
                <a:cubicBezTo>
                  <a:pt x="397" y="34"/>
                  <a:pt x="397" y="36"/>
                  <a:pt x="396" y="37"/>
                </a:cubicBezTo>
                <a:cubicBezTo>
                  <a:pt x="404" y="42"/>
                  <a:pt x="404" y="42"/>
                  <a:pt x="404" y="42"/>
                </a:cubicBezTo>
                <a:cubicBezTo>
                  <a:pt x="404" y="42"/>
                  <a:pt x="405" y="42"/>
                  <a:pt x="405" y="42"/>
                </a:cubicBezTo>
                <a:cubicBezTo>
                  <a:pt x="403" y="48"/>
                  <a:pt x="401" y="53"/>
                  <a:pt x="399" y="58"/>
                </a:cubicBezTo>
                <a:cubicBezTo>
                  <a:pt x="398" y="61"/>
                  <a:pt x="399" y="64"/>
                  <a:pt x="399" y="66"/>
                </a:cubicBezTo>
                <a:cubicBezTo>
                  <a:pt x="399" y="67"/>
                  <a:pt x="399" y="68"/>
                  <a:pt x="398" y="68"/>
                </a:cubicBezTo>
                <a:cubicBezTo>
                  <a:pt x="398" y="69"/>
                  <a:pt x="396" y="69"/>
                  <a:pt x="395" y="69"/>
                </a:cubicBezTo>
                <a:cubicBezTo>
                  <a:pt x="381" y="70"/>
                  <a:pt x="381" y="70"/>
                  <a:pt x="381" y="70"/>
                </a:cubicBezTo>
                <a:cubicBezTo>
                  <a:pt x="381" y="70"/>
                  <a:pt x="380" y="71"/>
                  <a:pt x="380" y="71"/>
                </a:cubicBezTo>
                <a:cubicBezTo>
                  <a:pt x="376" y="71"/>
                  <a:pt x="372" y="71"/>
                  <a:pt x="368" y="72"/>
                </a:cubicBezTo>
                <a:cubicBezTo>
                  <a:pt x="367" y="72"/>
                  <a:pt x="367" y="73"/>
                  <a:pt x="367" y="72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8" y="72"/>
                  <a:pt x="356" y="71"/>
                  <a:pt x="354" y="71"/>
                </a:cubicBezTo>
                <a:cubicBezTo>
                  <a:pt x="339" y="72"/>
                  <a:pt x="339" y="72"/>
                  <a:pt x="339" y="72"/>
                </a:cubicBezTo>
                <a:cubicBezTo>
                  <a:pt x="338" y="72"/>
                  <a:pt x="337" y="72"/>
                  <a:pt x="336" y="72"/>
                </a:cubicBezTo>
                <a:cubicBezTo>
                  <a:pt x="336" y="72"/>
                  <a:pt x="336" y="73"/>
                  <a:pt x="336" y="74"/>
                </a:cubicBezTo>
                <a:cubicBezTo>
                  <a:pt x="335" y="74"/>
                  <a:pt x="336" y="75"/>
                  <a:pt x="336" y="75"/>
                </a:cubicBezTo>
                <a:cubicBezTo>
                  <a:pt x="335" y="75"/>
                  <a:pt x="334" y="74"/>
                  <a:pt x="333" y="75"/>
                </a:cubicBezTo>
                <a:cubicBezTo>
                  <a:pt x="333" y="75"/>
                  <a:pt x="333" y="76"/>
                  <a:pt x="333" y="76"/>
                </a:cubicBezTo>
                <a:cubicBezTo>
                  <a:pt x="332" y="77"/>
                  <a:pt x="332" y="77"/>
                  <a:pt x="331" y="78"/>
                </a:cubicBezTo>
                <a:cubicBezTo>
                  <a:pt x="331" y="78"/>
                  <a:pt x="331" y="79"/>
                  <a:pt x="331" y="79"/>
                </a:cubicBezTo>
                <a:cubicBezTo>
                  <a:pt x="328" y="79"/>
                  <a:pt x="325" y="79"/>
                  <a:pt x="322" y="79"/>
                </a:cubicBezTo>
                <a:cubicBezTo>
                  <a:pt x="317" y="80"/>
                  <a:pt x="312" y="81"/>
                  <a:pt x="306" y="81"/>
                </a:cubicBezTo>
                <a:cubicBezTo>
                  <a:pt x="295" y="81"/>
                  <a:pt x="284" y="80"/>
                  <a:pt x="274" y="80"/>
                </a:cubicBezTo>
                <a:cubicBezTo>
                  <a:pt x="266" y="83"/>
                  <a:pt x="266" y="83"/>
                  <a:pt x="266" y="83"/>
                </a:cubicBezTo>
                <a:cubicBezTo>
                  <a:pt x="264" y="84"/>
                  <a:pt x="261" y="85"/>
                  <a:pt x="259" y="85"/>
                </a:cubicBezTo>
                <a:cubicBezTo>
                  <a:pt x="247" y="88"/>
                  <a:pt x="247" y="88"/>
                  <a:pt x="247" y="88"/>
                </a:cubicBezTo>
                <a:cubicBezTo>
                  <a:pt x="238" y="92"/>
                  <a:pt x="238" y="92"/>
                  <a:pt x="238" y="92"/>
                </a:cubicBezTo>
                <a:cubicBezTo>
                  <a:pt x="236" y="95"/>
                  <a:pt x="235" y="97"/>
                  <a:pt x="234" y="101"/>
                </a:cubicBezTo>
                <a:cubicBezTo>
                  <a:pt x="234" y="101"/>
                  <a:pt x="234" y="101"/>
                  <a:pt x="234" y="101"/>
                </a:cubicBezTo>
                <a:cubicBezTo>
                  <a:pt x="228" y="107"/>
                  <a:pt x="228" y="107"/>
                  <a:pt x="228" y="107"/>
                </a:cubicBezTo>
                <a:cubicBezTo>
                  <a:pt x="227" y="107"/>
                  <a:pt x="227" y="107"/>
                  <a:pt x="227" y="107"/>
                </a:cubicBezTo>
                <a:cubicBezTo>
                  <a:pt x="226" y="106"/>
                  <a:pt x="226" y="106"/>
                  <a:pt x="226" y="105"/>
                </a:cubicBezTo>
                <a:cubicBezTo>
                  <a:pt x="223" y="107"/>
                  <a:pt x="219" y="108"/>
                  <a:pt x="216" y="109"/>
                </a:cubicBezTo>
                <a:cubicBezTo>
                  <a:pt x="212" y="112"/>
                  <a:pt x="208" y="116"/>
                  <a:pt x="204" y="119"/>
                </a:cubicBezTo>
                <a:cubicBezTo>
                  <a:pt x="202" y="121"/>
                  <a:pt x="197" y="122"/>
                  <a:pt x="194" y="119"/>
                </a:cubicBezTo>
                <a:cubicBezTo>
                  <a:pt x="192" y="117"/>
                  <a:pt x="191" y="115"/>
                  <a:pt x="190" y="113"/>
                </a:cubicBezTo>
                <a:cubicBezTo>
                  <a:pt x="188" y="111"/>
                  <a:pt x="186" y="110"/>
                  <a:pt x="184" y="109"/>
                </a:cubicBezTo>
                <a:cubicBezTo>
                  <a:pt x="182" y="109"/>
                  <a:pt x="181" y="110"/>
                  <a:pt x="179" y="111"/>
                </a:cubicBezTo>
                <a:cubicBezTo>
                  <a:pt x="177" y="112"/>
                  <a:pt x="176" y="112"/>
                  <a:pt x="174" y="112"/>
                </a:cubicBezTo>
                <a:cubicBezTo>
                  <a:pt x="171" y="113"/>
                  <a:pt x="168" y="113"/>
                  <a:pt x="164" y="114"/>
                </a:cubicBezTo>
                <a:cubicBezTo>
                  <a:pt x="164" y="114"/>
                  <a:pt x="164" y="115"/>
                  <a:pt x="163" y="116"/>
                </a:cubicBezTo>
                <a:cubicBezTo>
                  <a:pt x="163" y="117"/>
                  <a:pt x="161" y="116"/>
                  <a:pt x="161" y="117"/>
                </a:cubicBezTo>
                <a:cubicBezTo>
                  <a:pt x="162" y="119"/>
                  <a:pt x="162" y="122"/>
                  <a:pt x="161" y="124"/>
                </a:cubicBezTo>
                <a:cubicBezTo>
                  <a:pt x="159" y="125"/>
                  <a:pt x="158" y="126"/>
                  <a:pt x="156" y="127"/>
                </a:cubicBezTo>
                <a:cubicBezTo>
                  <a:pt x="155" y="127"/>
                  <a:pt x="154" y="128"/>
                  <a:pt x="154" y="129"/>
                </a:cubicBezTo>
                <a:cubicBezTo>
                  <a:pt x="153" y="133"/>
                  <a:pt x="152" y="137"/>
                  <a:pt x="151" y="141"/>
                </a:cubicBezTo>
                <a:cubicBezTo>
                  <a:pt x="151" y="142"/>
                  <a:pt x="151" y="143"/>
                  <a:pt x="150" y="143"/>
                </a:cubicBezTo>
                <a:cubicBezTo>
                  <a:pt x="145" y="144"/>
                  <a:pt x="140" y="143"/>
                  <a:pt x="135" y="141"/>
                </a:cubicBezTo>
                <a:cubicBezTo>
                  <a:pt x="133" y="140"/>
                  <a:pt x="129" y="140"/>
                  <a:pt x="128" y="138"/>
                </a:cubicBezTo>
                <a:cubicBezTo>
                  <a:pt x="126" y="137"/>
                  <a:pt x="125" y="133"/>
                  <a:pt x="124" y="131"/>
                </a:cubicBezTo>
                <a:cubicBezTo>
                  <a:pt x="124" y="129"/>
                  <a:pt x="122" y="126"/>
                  <a:pt x="122" y="124"/>
                </a:cubicBezTo>
                <a:cubicBezTo>
                  <a:pt x="121" y="122"/>
                  <a:pt x="122" y="120"/>
                  <a:pt x="120" y="118"/>
                </a:cubicBezTo>
                <a:cubicBezTo>
                  <a:pt x="118" y="115"/>
                  <a:pt x="112" y="116"/>
                  <a:pt x="110" y="113"/>
                </a:cubicBezTo>
                <a:cubicBezTo>
                  <a:pt x="107" y="110"/>
                  <a:pt x="109" y="105"/>
                  <a:pt x="106" y="103"/>
                </a:cubicBezTo>
                <a:cubicBezTo>
                  <a:pt x="103" y="100"/>
                  <a:pt x="97" y="101"/>
                  <a:pt x="95" y="104"/>
                </a:cubicBezTo>
                <a:cubicBezTo>
                  <a:pt x="98" y="107"/>
                  <a:pt x="96" y="110"/>
                  <a:pt x="96" y="114"/>
                </a:cubicBezTo>
                <a:cubicBezTo>
                  <a:pt x="97" y="115"/>
                  <a:pt x="97" y="118"/>
                  <a:pt x="97" y="121"/>
                </a:cubicBezTo>
                <a:cubicBezTo>
                  <a:pt x="96" y="123"/>
                  <a:pt x="95" y="126"/>
                  <a:pt x="94" y="128"/>
                </a:cubicBezTo>
                <a:cubicBezTo>
                  <a:pt x="94" y="128"/>
                  <a:pt x="92" y="130"/>
                  <a:pt x="92" y="130"/>
                </a:cubicBezTo>
                <a:cubicBezTo>
                  <a:pt x="91" y="132"/>
                  <a:pt x="91" y="134"/>
                  <a:pt x="90" y="136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7" y="153"/>
                  <a:pt x="77" y="157"/>
                  <a:pt x="77" y="160"/>
                </a:cubicBezTo>
                <a:cubicBezTo>
                  <a:pt x="77" y="162"/>
                  <a:pt x="76" y="164"/>
                  <a:pt x="78" y="164"/>
                </a:cubicBezTo>
                <a:cubicBezTo>
                  <a:pt x="77" y="167"/>
                  <a:pt x="78" y="171"/>
                  <a:pt x="79" y="174"/>
                </a:cubicBezTo>
                <a:cubicBezTo>
                  <a:pt x="80" y="174"/>
                  <a:pt x="81" y="175"/>
                  <a:pt x="83" y="177"/>
                </a:cubicBezTo>
                <a:cubicBezTo>
                  <a:pt x="88" y="179"/>
                  <a:pt x="88" y="179"/>
                  <a:pt x="88" y="179"/>
                </a:cubicBezTo>
                <a:cubicBezTo>
                  <a:pt x="89" y="180"/>
                  <a:pt x="89" y="182"/>
                  <a:pt x="91" y="182"/>
                </a:cubicBezTo>
                <a:cubicBezTo>
                  <a:pt x="92" y="183"/>
                  <a:pt x="92" y="184"/>
                  <a:pt x="92" y="185"/>
                </a:cubicBezTo>
                <a:cubicBezTo>
                  <a:pt x="92" y="185"/>
                  <a:pt x="92" y="186"/>
                  <a:pt x="91" y="186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89" y="186"/>
                  <a:pt x="89" y="186"/>
                </a:cubicBezTo>
                <a:cubicBezTo>
                  <a:pt x="88" y="187"/>
                  <a:pt x="87" y="189"/>
                  <a:pt x="87" y="191"/>
                </a:cubicBezTo>
                <a:cubicBezTo>
                  <a:pt x="86" y="197"/>
                  <a:pt x="82" y="201"/>
                  <a:pt x="77" y="202"/>
                </a:cubicBezTo>
                <a:cubicBezTo>
                  <a:pt x="74" y="203"/>
                  <a:pt x="72" y="203"/>
                  <a:pt x="70" y="202"/>
                </a:cubicBezTo>
                <a:cubicBezTo>
                  <a:pt x="68" y="202"/>
                  <a:pt x="65" y="203"/>
                  <a:pt x="63" y="202"/>
                </a:cubicBezTo>
                <a:cubicBezTo>
                  <a:pt x="62" y="202"/>
                  <a:pt x="61" y="200"/>
                  <a:pt x="60" y="200"/>
                </a:cubicBezTo>
                <a:cubicBezTo>
                  <a:pt x="58" y="200"/>
                  <a:pt x="55" y="198"/>
                  <a:pt x="53" y="199"/>
                </a:cubicBezTo>
                <a:cubicBezTo>
                  <a:pt x="51" y="199"/>
                  <a:pt x="51" y="201"/>
                  <a:pt x="50" y="202"/>
                </a:cubicBezTo>
                <a:cubicBezTo>
                  <a:pt x="49" y="205"/>
                  <a:pt x="48" y="207"/>
                  <a:pt x="47" y="209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1" y="210"/>
                  <a:pt x="39" y="210"/>
                  <a:pt x="37" y="210"/>
                </a:cubicBezTo>
                <a:cubicBezTo>
                  <a:pt x="39" y="214"/>
                  <a:pt x="39" y="214"/>
                  <a:pt x="39" y="214"/>
                </a:cubicBezTo>
                <a:cubicBezTo>
                  <a:pt x="34" y="215"/>
                  <a:pt x="29" y="216"/>
                  <a:pt x="25" y="216"/>
                </a:cubicBezTo>
                <a:cubicBezTo>
                  <a:pt x="23" y="216"/>
                  <a:pt x="20" y="216"/>
                  <a:pt x="18" y="215"/>
                </a:cubicBezTo>
                <a:cubicBezTo>
                  <a:pt x="17" y="215"/>
                  <a:pt x="16" y="213"/>
                  <a:pt x="15" y="213"/>
                </a:cubicBezTo>
                <a:cubicBezTo>
                  <a:pt x="13" y="213"/>
                  <a:pt x="11" y="222"/>
                  <a:pt x="10" y="223"/>
                </a:cubicBezTo>
                <a:cubicBezTo>
                  <a:pt x="9" y="224"/>
                  <a:pt x="8" y="226"/>
                  <a:pt x="9" y="228"/>
                </a:cubicBezTo>
                <a:cubicBezTo>
                  <a:pt x="21" y="234"/>
                  <a:pt x="21" y="234"/>
                  <a:pt x="21" y="234"/>
                </a:cubicBezTo>
                <a:cubicBezTo>
                  <a:pt x="22" y="247"/>
                  <a:pt x="22" y="247"/>
                  <a:pt x="22" y="247"/>
                </a:cubicBezTo>
                <a:cubicBezTo>
                  <a:pt x="22" y="249"/>
                  <a:pt x="22" y="249"/>
                  <a:pt x="20" y="248"/>
                </a:cubicBezTo>
                <a:cubicBezTo>
                  <a:pt x="18" y="248"/>
                  <a:pt x="16" y="247"/>
                  <a:pt x="14" y="246"/>
                </a:cubicBezTo>
                <a:cubicBezTo>
                  <a:pt x="10" y="245"/>
                  <a:pt x="4" y="241"/>
                  <a:pt x="2" y="247"/>
                </a:cubicBezTo>
                <a:cubicBezTo>
                  <a:pt x="0" y="251"/>
                  <a:pt x="1" y="257"/>
                  <a:pt x="3" y="261"/>
                </a:cubicBezTo>
                <a:cubicBezTo>
                  <a:pt x="7" y="276"/>
                  <a:pt x="12" y="288"/>
                  <a:pt x="21" y="298"/>
                </a:cubicBezTo>
                <a:cubicBezTo>
                  <a:pt x="23" y="301"/>
                  <a:pt x="26" y="304"/>
                  <a:pt x="28" y="308"/>
                </a:cubicBezTo>
                <a:cubicBezTo>
                  <a:pt x="29" y="309"/>
                  <a:pt x="30" y="309"/>
                  <a:pt x="31" y="310"/>
                </a:cubicBezTo>
                <a:cubicBezTo>
                  <a:pt x="31" y="311"/>
                  <a:pt x="31" y="313"/>
                  <a:pt x="32" y="314"/>
                </a:cubicBezTo>
                <a:cubicBezTo>
                  <a:pt x="33" y="315"/>
                  <a:pt x="37" y="313"/>
                  <a:pt x="38" y="313"/>
                </a:cubicBezTo>
                <a:cubicBezTo>
                  <a:pt x="40" y="313"/>
                  <a:pt x="41" y="313"/>
                  <a:pt x="43" y="312"/>
                </a:cubicBezTo>
                <a:cubicBezTo>
                  <a:pt x="45" y="312"/>
                  <a:pt x="47" y="312"/>
                  <a:pt x="49" y="311"/>
                </a:cubicBezTo>
                <a:cubicBezTo>
                  <a:pt x="53" y="309"/>
                  <a:pt x="56" y="306"/>
                  <a:pt x="59" y="303"/>
                </a:cubicBezTo>
                <a:cubicBezTo>
                  <a:pt x="62" y="301"/>
                  <a:pt x="66" y="299"/>
                  <a:pt x="70" y="297"/>
                </a:cubicBezTo>
                <a:cubicBezTo>
                  <a:pt x="71" y="296"/>
                  <a:pt x="73" y="294"/>
                  <a:pt x="75" y="293"/>
                </a:cubicBezTo>
                <a:cubicBezTo>
                  <a:pt x="77" y="292"/>
                  <a:pt x="79" y="292"/>
                  <a:pt x="80" y="290"/>
                </a:cubicBezTo>
                <a:cubicBezTo>
                  <a:pt x="82" y="288"/>
                  <a:pt x="84" y="286"/>
                  <a:pt x="87" y="286"/>
                </a:cubicBezTo>
                <a:cubicBezTo>
                  <a:pt x="88" y="286"/>
                  <a:pt x="89" y="287"/>
                  <a:pt x="90" y="288"/>
                </a:cubicBezTo>
                <a:cubicBezTo>
                  <a:pt x="91" y="289"/>
                  <a:pt x="92" y="290"/>
                  <a:pt x="93" y="291"/>
                </a:cubicBezTo>
                <a:cubicBezTo>
                  <a:pt x="94" y="292"/>
                  <a:pt x="94" y="293"/>
                  <a:pt x="95" y="294"/>
                </a:cubicBezTo>
                <a:cubicBezTo>
                  <a:pt x="96" y="296"/>
                  <a:pt x="99" y="295"/>
                  <a:pt x="102" y="295"/>
                </a:cubicBezTo>
                <a:cubicBezTo>
                  <a:pt x="105" y="295"/>
                  <a:pt x="108" y="295"/>
                  <a:pt x="112" y="295"/>
                </a:cubicBezTo>
                <a:cubicBezTo>
                  <a:pt x="114" y="295"/>
                  <a:pt x="118" y="296"/>
                  <a:pt x="118" y="293"/>
                </a:cubicBezTo>
                <a:cubicBezTo>
                  <a:pt x="120" y="292"/>
                  <a:pt x="122" y="292"/>
                  <a:pt x="125" y="291"/>
                </a:cubicBezTo>
                <a:cubicBezTo>
                  <a:pt x="125" y="294"/>
                  <a:pt x="123" y="294"/>
                  <a:pt x="125" y="297"/>
                </a:cubicBezTo>
                <a:cubicBezTo>
                  <a:pt x="126" y="299"/>
                  <a:pt x="127" y="300"/>
                  <a:pt x="128" y="302"/>
                </a:cubicBezTo>
                <a:cubicBezTo>
                  <a:pt x="128" y="305"/>
                  <a:pt x="124" y="310"/>
                  <a:pt x="122" y="312"/>
                </a:cubicBezTo>
                <a:cubicBezTo>
                  <a:pt x="120" y="315"/>
                  <a:pt x="120" y="317"/>
                  <a:pt x="120" y="320"/>
                </a:cubicBezTo>
                <a:cubicBezTo>
                  <a:pt x="119" y="324"/>
                  <a:pt x="117" y="330"/>
                  <a:pt x="119" y="334"/>
                </a:cubicBezTo>
                <a:cubicBezTo>
                  <a:pt x="120" y="335"/>
                  <a:pt x="119" y="334"/>
                  <a:pt x="121" y="335"/>
                </a:cubicBezTo>
                <a:cubicBezTo>
                  <a:pt x="122" y="336"/>
                  <a:pt x="124" y="336"/>
                  <a:pt x="126" y="337"/>
                </a:cubicBezTo>
                <a:cubicBezTo>
                  <a:pt x="127" y="337"/>
                  <a:pt x="129" y="338"/>
                  <a:pt x="131" y="338"/>
                </a:cubicBezTo>
                <a:cubicBezTo>
                  <a:pt x="131" y="338"/>
                  <a:pt x="134" y="336"/>
                  <a:pt x="134" y="337"/>
                </a:cubicBezTo>
                <a:cubicBezTo>
                  <a:pt x="135" y="338"/>
                  <a:pt x="133" y="339"/>
                  <a:pt x="135" y="340"/>
                </a:cubicBezTo>
                <a:cubicBezTo>
                  <a:pt x="136" y="340"/>
                  <a:pt x="138" y="338"/>
                  <a:pt x="139" y="337"/>
                </a:cubicBezTo>
                <a:cubicBezTo>
                  <a:pt x="139" y="336"/>
                  <a:pt x="141" y="333"/>
                  <a:pt x="142" y="333"/>
                </a:cubicBezTo>
                <a:cubicBezTo>
                  <a:pt x="144" y="332"/>
                  <a:pt x="147" y="330"/>
                  <a:pt x="149" y="328"/>
                </a:cubicBezTo>
                <a:cubicBezTo>
                  <a:pt x="149" y="328"/>
                  <a:pt x="149" y="326"/>
                  <a:pt x="149" y="325"/>
                </a:cubicBezTo>
                <a:cubicBezTo>
                  <a:pt x="150" y="325"/>
                  <a:pt x="152" y="327"/>
                  <a:pt x="153" y="326"/>
                </a:cubicBezTo>
                <a:cubicBezTo>
                  <a:pt x="158" y="324"/>
                  <a:pt x="158" y="324"/>
                  <a:pt x="158" y="324"/>
                </a:cubicBezTo>
                <a:cubicBezTo>
                  <a:pt x="159" y="323"/>
                  <a:pt x="159" y="324"/>
                  <a:pt x="160" y="324"/>
                </a:cubicBezTo>
                <a:cubicBezTo>
                  <a:pt x="163" y="329"/>
                  <a:pt x="163" y="329"/>
                  <a:pt x="163" y="329"/>
                </a:cubicBezTo>
                <a:cubicBezTo>
                  <a:pt x="163" y="330"/>
                  <a:pt x="166" y="329"/>
                  <a:pt x="166" y="329"/>
                </a:cubicBezTo>
                <a:cubicBezTo>
                  <a:pt x="171" y="327"/>
                  <a:pt x="174" y="325"/>
                  <a:pt x="178" y="324"/>
                </a:cubicBezTo>
                <a:cubicBezTo>
                  <a:pt x="180" y="326"/>
                  <a:pt x="182" y="327"/>
                  <a:pt x="183" y="329"/>
                </a:cubicBezTo>
                <a:cubicBezTo>
                  <a:pt x="183" y="330"/>
                  <a:pt x="184" y="330"/>
                  <a:pt x="184" y="331"/>
                </a:cubicBezTo>
                <a:cubicBezTo>
                  <a:pt x="185" y="332"/>
                  <a:pt x="185" y="333"/>
                  <a:pt x="186" y="334"/>
                </a:cubicBezTo>
                <a:cubicBezTo>
                  <a:pt x="186" y="334"/>
                  <a:pt x="186" y="335"/>
                  <a:pt x="187" y="335"/>
                </a:cubicBezTo>
                <a:cubicBezTo>
                  <a:pt x="188" y="337"/>
                  <a:pt x="190" y="339"/>
                  <a:pt x="193" y="340"/>
                </a:cubicBezTo>
                <a:cubicBezTo>
                  <a:pt x="194" y="340"/>
                  <a:pt x="195" y="339"/>
                  <a:pt x="196" y="340"/>
                </a:cubicBezTo>
                <a:cubicBezTo>
                  <a:pt x="198" y="341"/>
                  <a:pt x="200" y="342"/>
                  <a:pt x="201" y="344"/>
                </a:cubicBezTo>
                <a:cubicBezTo>
                  <a:pt x="201" y="344"/>
                  <a:pt x="201" y="344"/>
                  <a:pt x="201" y="344"/>
                </a:cubicBezTo>
                <a:cubicBezTo>
                  <a:pt x="204" y="345"/>
                  <a:pt x="207" y="345"/>
                  <a:pt x="209" y="343"/>
                </a:cubicBezTo>
                <a:cubicBezTo>
                  <a:pt x="208" y="340"/>
                  <a:pt x="207" y="337"/>
                  <a:pt x="207" y="334"/>
                </a:cubicBezTo>
                <a:cubicBezTo>
                  <a:pt x="208" y="331"/>
                  <a:pt x="209" y="328"/>
                  <a:pt x="210" y="324"/>
                </a:cubicBezTo>
                <a:cubicBezTo>
                  <a:pt x="210" y="322"/>
                  <a:pt x="209" y="319"/>
                  <a:pt x="208" y="317"/>
                </a:cubicBezTo>
                <a:cubicBezTo>
                  <a:pt x="206" y="314"/>
                  <a:pt x="204" y="310"/>
                  <a:pt x="201" y="306"/>
                </a:cubicBezTo>
                <a:cubicBezTo>
                  <a:pt x="200" y="306"/>
                  <a:pt x="199" y="305"/>
                  <a:pt x="198" y="305"/>
                </a:cubicBezTo>
                <a:cubicBezTo>
                  <a:pt x="196" y="303"/>
                  <a:pt x="194" y="302"/>
                  <a:pt x="193" y="300"/>
                </a:cubicBezTo>
                <a:cubicBezTo>
                  <a:pt x="194" y="300"/>
                  <a:pt x="197" y="300"/>
                  <a:pt x="197" y="298"/>
                </a:cubicBezTo>
                <a:cubicBezTo>
                  <a:pt x="197" y="298"/>
                  <a:pt x="197" y="298"/>
                  <a:pt x="197" y="298"/>
                </a:cubicBezTo>
                <a:cubicBezTo>
                  <a:pt x="201" y="295"/>
                  <a:pt x="201" y="295"/>
                  <a:pt x="201" y="295"/>
                </a:cubicBezTo>
                <a:cubicBezTo>
                  <a:pt x="201" y="294"/>
                  <a:pt x="202" y="295"/>
                  <a:pt x="203" y="296"/>
                </a:cubicBezTo>
                <a:cubicBezTo>
                  <a:pt x="204" y="296"/>
                  <a:pt x="204" y="295"/>
                  <a:pt x="205" y="294"/>
                </a:cubicBezTo>
                <a:cubicBezTo>
                  <a:pt x="206" y="294"/>
                  <a:pt x="206" y="295"/>
                  <a:pt x="207" y="294"/>
                </a:cubicBezTo>
                <a:cubicBezTo>
                  <a:pt x="208" y="295"/>
                  <a:pt x="208" y="297"/>
                  <a:pt x="209" y="298"/>
                </a:cubicBezTo>
                <a:cubicBezTo>
                  <a:pt x="209" y="298"/>
                  <a:pt x="209" y="298"/>
                  <a:pt x="209" y="298"/>
                </a:cubicBezTo>
                <a:cubicBezTo>
                  <a:pt x="209" y="298"/>
                  <a:pt x="210" y="298"/>
                  <a:pt x="211" y="298"/>
                </a:cubicBezTo>
                <a:cubicBezTo>
                  <a:pt x="211" y="298"/>
                  <a:pt x="211" y="300"/>
                  <a:pt x="211" y="300"/>
                </a:cubicBezTo>
                <a:cubicBezTo>
                  <a:pt x="211" y="301"/>
                  <a:pt x="211" y="301"/>
                  <a:pt x="212" y="301"/>
                </a:cubicBezTo>
                <a:cubicBezTo>
                  <a:pt x="212" y="301"/>
                  <a:pt x="212" y="301"/>
                  <a:pt x="212" y="301"/>
                </a:cubicBezTo>
                <a:cubicBezTo>
                  <a:pt x="212" y="302"/>
                  <a:pt x="212" y="302"/>
                  <a:pt x="212" y="302"/>
                </a:cubicBezTo>
                <a:cubicBezTo>
                  <a:pt x="213" y="303"/>
                  <a:pt x="214" y="303"/>
                  <a:pt x="215" y="303"/>
                </a:cubicBezTo>
                <a:cubicBezTo>
                  <a:pt x="227" y="299"/>
                  <a:pt x="227" y="299"/>
                  <a:pt x="227" y="299"/>
                </a:cubicBezTo>
                <a:cubicBezTo>
                  <a:pt x="229" y="297"/>
                  <a:pt x="230" y="292"/>
                  <a:pt x="229" y="289"/>
                </a:cubicBezTo>
                <a:cubicBezTo>
                  <a:pt x="233" y="288"/>
                  <a:pt x="236" y="290"/>
                  <a:pt x="238" y="291"/>
                </a:cubicBezTo>
                <a:cubicBezTo>
                  <a:pt x="240" y="293"/>
                  <a:pt x="243" y="294"/>
                  <a:pt x="244" y="297"/>
                </a:cubicBezTo>
                <a:cubicBezTo>
                  <a:pt x="245" y="297"/>
                  <a:pt x="245" y="297"/>
                  <a:pt x="245" y="297"/>
                </a:cubicBezTo>
                <a:cubicBezTo>
                  <a:pt x="246" y="304"/>
                  <a:pt x="247" y="311"/>
                  <a:pt x="247" y="318"/>
                </a:cubicBezTo>
                <a:cubicBezTo>
                  <a:pt x="248" y="321"/>
                  <a:pt x="249" y="324"/>
                  <a:pt x="251" y="326"/>
                </a:cubicBezTo>
                <a:cubicBezTo>
                  <a:pt x="252" y="329"/>
                  <a:pt x="251" y="332"/>
                  <a:pt x="251" y="335"/>
                </a:cubicBezTo>
                <a:cubicBezTo>
                  <a:pt x="254" y="340"/>
                  <a:pt x="257" y="344"/>
                  <a:pt x="260" y="348"/>
                </a:cubicBezTo>
                <a:cubicBezTo>
                  <a:pt x="260" y="350"/>
                  <a:pt x="261" y="352"/>
                  <a:pt x="261" y="354"/>
                </a:cubicBezTo>
                <a:cubicBezTo>
                  <a:pt x="261" y="361"/>
                  <a:pt x="261" y="361"/>
                  <a:pt x="261" y="361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3" y="361"/>
                  <a:pt x="263" y="362"/>
                  <a:pt x="264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63"/>
                  <a:pt x="265" y="364"/>
                  <a:pt x="266" y="366"/>
                </a:cubicBezTo>
                <a:cubicBezTo>
                  <a:pt x="269" y="366"/>
                  <a:pt x="271" y="365"/>
                  <a:pt x="274" y="365"/>
                </a:cubicBezTo>
                <a:cubicBezTo>
                  <a:pt x="274" y="365"/>
                  <a:pt x="274" y="365"/>
                  <a:pt x="275" y="366"/>
                </a:cubicBezTo>
                <a:cubicBezTo>
                  <a:pt x="275" y="366"/>
                  <a:pt x="276" y="366"/>
                  <a:pt x="276" y="366"/>
                </a:cubicBezTo>
                <a:cubicBezTo>
                  <a:pt x="285" y="368"/>
                  <a:pt x="285" y="368"/>
                  <a:pt x="285" y="368"/>
                </a:cubicBezTo>
                <a:cubicBezTo>
                  <a:pt x="286" y="368"/>
                  <a:pt x="286" y="370"/>
                  <a:pt x="286" y="372"/>
                </a:cubicBezTo>
                <a:cubicBezTo>
                  <a:pt x="286" y="372"/>
                  <a:pt x="286" y="372"/>
                  <a:pt x="286" y="372"/>
                </a:cubicBezTo>
                <a:cubicBezTo>
                  <a:pt x="287" y="372"/>
                  <a:pt x="288" y="370"/>
                  <a:pt x="288" y="371"/>
                </a:cubicBezTo>
                <a:cubicBezTo>
                  <a:pt x="296" y="378"/>
                  <a:pt x="296" y="378"/>
                  <a:pt x="296" y="378"/>
                </a:cubicBezTo>
                <a:cubicBezTo>
                  <a:pt x="296" y="379"/>
                  <a:pt x="298" y="381"/>
                  <a:pt x="297" y="384"/>
                </a:cubicBezTo>
                <a:cubicBezTo>
                  <a:pt x="295" y="385"/>
                  <a:pt x="294" y="389"/>
                  <a:pt x="296" y="391"/>
                </a:cubicBezTo>
                <a:cubicBezTo>
                  <a:pt x="297" y="392"/>
                  <a:pt x="298" y="393"/>
                  <a:pt x="299" y="393"/>
                </a:cubicBezTo>
                <a:cubicBezTo>
                  <a:pt x="313" y="392"/>
                  <a:pt x="313" y="392"/>
                  <a:pt x="313" y="392"/>
                </a:cubicBezTo>
                <a:cubicBezTo>
                  <a:pt x="314" y="392"/>
                  <a:pt x="315" y="393"/>
                  <a:pt x="315" y="394"/>
                </a:cubicBezTo>
                <a:cubicBezTo>
                  <a:pt x="315" y="395"/>
                  <a:pt x="314" y="397"/>
                  <a:pt x="313" y="398"/>
                </a:cubicBezTo>
                <a:cubicBezTo>
                  <a:pt x="312" y="399"/>
                  <a:pt x="312" y="401"/>
                  <a:pt x="312" y="402"/>
                </a:cubicBezTo>
                <a:cubicBezTo>
                  <a:pt x="312" y="402"/>
                  <a:pt x="312" y="402"/>
                  <a:pt x="312" y="402"/>
                </a:cubicBezTo>
                <a:cubicBezTo>
                  <a:pt x="314" y="401"/>
                  <a:pt x="316" y="400"/>
                  <a:pt x="318" y="399"/>
                </a:cubicBezTo>
                <a:cubicBezTo>
                  <a:pt x="324" y="389"/>
                  <a:pt x="324" y="389"/>
                  <a:pt x="324" y="389"/>
                </a:cubicBezTo>
                <a:cubicBezTo>
                  <a:pt x="325" y="389"/>
                  <a:pt x="326" y="389"/>
                  <a:pt x="327" y="389"/>
                </a:cubicBezTo>
                <a:cubicBezTo>
                  <a:pt x="327" y="389"/>
                  <a:pt x="328" y="390"/>
                  <a:pt x="328" y="390"/>
                </a:cubicBezTo>
                <a:cubicBezTo>
                  <a:pt x="329" y="389"/>
                  <a:pt x="329" y="389"/>
                  <a:pt x="329" y="388"/>
                </a:cubicBezTo>
                <a:cubicBezTo>
                  <a:pt x="330" y="388"/>
                  <a:pt x="331" y="388"/>
                  <a:pt x="332" y="389"/>
                </a:cubicBezTo>
                <a:cubicBezTo>
                  <a:pt x="333" y="388"/>
                  <a:pt x="334" y="387"/>
                  <a:pt x="334" y="386"/>
                </a:cubicBezTo>
                <a:cubicBezTo>
                  <a:pt x="334" y="386"/>
                  <a:pt x="334" y="386"/>
                  <a:pt x="334" y="386"/>
                </a:cubicBezTo>
                <a:cubicBezTo>
                  <a:pt x="334" y="386"/>
                  <a:pt x="334" y="386"/>
                  <a:pt x="334" y="386"/>
                </a:cubicBezTo>
                <a:cubicBezTo>
                  <a:pt x="334" y="383"/>
                  <a:pt x="333" y="380"/>
                  <a:pt x="332" y="377"/>
                </a:cubicBezTo>
                <a:cubicBezTo>
                  <a:pt x="332" y="376"/>
                  <a:pt x="332" y="374"/>
                  <a:pt x="333" y="375"/>
                </a:cubicBezTo>
                <a:cubicBezTo>
                  <a:pt x="334" y="375"/>
                  <a:pt x="336" y="375"/>
                  <a:pt x="337" y="375"/>
                </a:cubicBezTo>
                <a:cubicBezTo>
                  <a:pt x="337" y="375"/>
                  <a:pt x="337" y="374"/>
                  <a:pt x="338" y="374"/>
                </a:cubicBezTo>
                <a:cubicBezTo>
                  <a:pt x="347" y="375"/>
                  <a:pt x="347" y="375"/>
                  <a:pt x="347" y="375"/>
                </a:cubicBezTo>
                <a:cubicBezTo>
                  <a:pt x="347" y="374"/>
                  <a:pt x="348" y="374"/>
                  <a:pt x="348" y="373"/>
                </a:cubicBezTo>
                <a:cubicBezTo>
                  <a:pt x="348" y="371"/>
                  <a:pt x="348" y="369"/>
                  <a:pt x="349" y="367"/>
                </a:cubicBezTo>
                <a:cubicBezTo>
                  <a:pt x="350" y="366"/>
                  <a:pt x="352" y="366"/>
                  <a:pt x="354" y="367"/>
                </a:cubicBezTo>
                <a:cubicBezTo>
                  <a:pt x="354" y="367"/>
                  <a:pt x="354" y="366"/>
                  <a:pt x="355" y="366"/>
                </a:cubicBezTo>
                <a:cubicBezTo>
                  <a:pt x="356" y="365"/>
                  <a:pt x="357" y="366"/>
                  <a:pt x="357" y="366"/>
                </a:cubicBezTo>
                <a:cubicBezTo>
                  <a:pt x="358" y="367"/>
                  <a:pt x="359" y="368"/>
                  <a:pt x="361" y="370"/>
                </a:cubicBezTo>
                <a:cubicBezTo>
                  <a:pt x="365" y="382"/>
                  <a:pt x="365" y="382"/>
                  <a:pt x="365" y="382"/>
                </a:cubicBezTo>
                <a:cubicBezTo>
                  <a:pt x="367" y="382"/>
                  <a:pt x="369" y="382"/>
                  <a:pt x="371" y="382"/>
                </a:cubicBezTo>
                <a:cubicBezTo>
                  <a:pt x="372" y="381"/>
                  <a:pt x="373" y="379"/>
                  <a:pt x="372" y="376"/>
                </a:cubicBezTo>
                <a:cubicBezTo>
                  <a:pt x="377" y="373"/>
                  <a:pt x="380" y="370"/>
                  <a:pt x="385" y="368"/>
                </a:cubicBezTo>
                <a:cubicBezTo>
                  <a:pt x="391" y="364"/>
                  <a:pt x="394" y="358"/>
                  <a:pt x="398" y="351"/>
                </a:cubicBezTo>
                <a:cubicBezTo>
                  <a:pt x="398" y="351"/>
                  <a:pt x="398" y="351"/>
                  <a:pt x="398" y="351"/>
                </a:cubicBezTo>
                <a:cubicBezTo>
                  <a:pt x="405" y="340"/>
                  <a:pt x="410" y="328"/>
                  <a:pt x="418" y="318"/>
                </a:cubicBezTo>
                <a:cubicBezTo>
                  <a:pt x="419" y="318"/>
                  <a:pt x="419" y="316"/>
                  <a:pt x="419" y="315"/>
                </a:cubicBezTo>
                <a:cubicBezTo>
                  <a:pt x="419" y="315"/>
                  <a:pt x="420" y="314"/>
                  <a:pt x="421" y="314"/>
                </a:cubicBezTo>
                <a:cubicBezTo>
                  <a:pt x="426" y="311"/>
                  <a:pt x="431" y="308"/>
                  <a:pt x="437" y="307"/>
                </a:cubicBezTo>
                <a:cubicBezTo>
                  <a:pt x="438" y="306"/>
                  <a:pt x="439" y="306"/>
                  <a:pt x="440" y="306"/>
                </a:cubicBezTo>
                <a:cubicBezTo>
                  <a:pt x="442" y="306"/>
                  <a:pt x="444" y="305"/>
                  <a:pt x="446" y="305"/>
                </a:cubicBezTo>
                <a:cubicBezTo>
                  <a:pt x="454" y="303"/>
                  <a:pt x="463" y="298"/>
                  <a:pt x="471" y="301"/>
                </a:cubicBezTo>
                <a:cubicBezTo>
                  <a:pt x="474" y="302"/>
                  <a:pt x="477" y="303"/>
                  <a:pt x="480" y="303"/>
                </a:cubicBezTo>
                <a:cubicBezTo>
                  <a:pt x="482" y="303"/>
                  <a:pt x="483" y="303"/>
                  <a:pt x="485" y="303"/>
                </a:cubicBezTo>
                <a:cubicBezTo>
                  <a:pt x="486" y="303"/>
                  <a:pt x="486" y="303"/>
                  <a:pt x="486" y="302"/>
                </a:cubicBezTo>
                <a:cubicBezTo>
                  <a:pt x="487" y="302"/>
                  <a:pt x="487" y="302"/>
                  <a:pt x="487" y="302"/>
                </a:cubicBezTo>
                <a:cubicBezTo>
                  <a:pt x="494" y="300"/>
                  <a:pt x="498" y="296"/>
                  <a:pt x="503" y="292"/>
                </a:cubicBezTo>
                <a:cubicBezTo>
                  <a:pt x="506" y="290"/>
                  <a:pt x="510" y="289"/>
                  <a:pt x="515" y="289"/>
                </a:cubicBezTo>
                <a:cubicBezTo>
                  <a:pt x="522" y="286"/>
                  <a:pt x="532" y="289"/>
                  <a:pt x="535" y="294"/>
                </a:cubicBezTo>
                <a:cubicBezTo>
                  <a:pt x="536" y="295"/>
                  <a:pt x="539" y="298"/>
                  <a:pt x="541" y="298"/>
                </a:cubicBezTo>
                <a:cubicBezTo>
                  <a:pt x="541" y="298"/>
                  <a:pt x="543" y="297"/>
                  <a:pt x="544" y="296"/>
                </a:cubicBezTo>
                <a:cubicBezTo>
                  <a:pt x="544" y="296"/>
                  <a:pt x="545" y="294"/>
                  <a:pt x="545" y="293"/>
                </a:cubicBezTo>
                <a:cubicBezTo>
                  <a:pt x="546" y="291"/>
                  <a:pt x="545" y="289"/>
                  <a:pt x="544" y="287"/>
                </a:cubicBezTo>
                <a:cubicBezTo>
                  <a:pt x="545" y="288"/>
                  <a:pt x="546" y="289"/>
                  <a:pt x="547" y="290"/>
                </a:cubicBezTo>
                <a:cubicBezTo>
                  <a:pt x="549" y="290"/>
                  <a:pt x="552" y="290"/>
                  <a:pt x="554" y="291"/>
                </a:cubicBezTo>
                <a:cubicBezTo>
                  <a:pt x="557" y="291"/>
                  <a:pt x="559" y="292"/>
                  <a:pt x="562" y="292"/>
                </a:cubicBezTo>
                <a:cubicBezTo>
                  <a:pt x="564" y="291"/>
                  <a:pt x="566" y="290"/>
                  <a:pt x="568" y="289"/>
                </a:cubicBezTo>
                <a:cubicBezTo>
                  <a:pt x="570" y="289"/>
                  <a:pt x="572" y="289"/>
                  <a:pt x="575" y="287"/>
                </a:cubicBezTo>
                <a:cubicBezTo>
                  <a:pt x="577" y="286"/>
                  <a:pt x="578" y="284"/>
                  <a:pt x="580" y="283"/>
                </a:cubicBezTo>
                <a:cubicBezTo>
                  <a:pt x="582" y="282"/>
                  <a:pt x="584" y="282"/>
                  <a:pt x="586" y="282"/>
                </a:cubicBezTo>
                <a:cubicBezTo>
                  <a:pt x="588" y="282"/>
                  <a:pt x="590" y="281"/>
                  <a:pt x="591" y="281"/>
                </a:cubicBezTo>
                <a:cubicBezTo>
                  <a:pt x="593" y="280"/>
                  <a:pt x="594" y="279"/>
                  <a:pt x="596" y="278"/>
                </a:cubicBezTo>
                <a:cubicBezTo>
                  <a:pt x="598" y="276"/>
                  <a:pt x="600" y="275"/>
                  <a:pt x="602" y="273"/>
                </a:cubicBezTo>
                <a:cubicBezTo>
                  <a:pt x="603" y="272"/>
                  <a:pt x="604" y="271"/>
                  <a:pt x="606" y="270"/>
                </a:cubicBezTo>
                <a:cubicBezTo>
                  <a:pt x="607" y="270"/>
                  <a:pt x="607" y="270"/>
                  <a:pt x="608" y="269"/>
                </a:cubicBezTo>
                <a:cubicBezTo>
                  <a:pt x="608" y="269"/>
                  <a:pt x="608" y="267"/>
                  <a:pt x="608" y="266"/>
                </a:cubicBezTo>
                <a:cubicBezTo>
                  <a:pt x="609" y="265"/>
                  <a:pt x="610" y="266"/>
                  <a:pt x="611" y="265"/>
                </a:cubicBezTo>
                <a:cubicBezTo>
                  <a:pt x="612" y="264"/>
                  <a:pt x="614" y="264"/>
                  <a:pt x="616" y="264"/>
                </a:cubicBezTo>
                <a:cubicBezTo>
                  <a:pt x="616" y="264"/>
                  <a:pt x="616" y="264"/>
                  <a:pt x="616" y="264"/>
                </a:cubicBezTo>
                <a:cubicBezTo>
                  <a:pt x="618" y="264"/>
                  <a:pt x="619" y="263"/>
                  <a:pt x="620" y="262"/>
                </a:cubicBezTo>
                <a:cubicBezTo>
                  <a:pt x="622" y="262"/>
                  <a:pt x="624" y="263"/>
                  <a:pt x="625" y="264"/>
                </a:cubicBezTo>
                <a:cubicBezTo>
                  <a:pt x="625" y="264"/>
                  <a:pt x="626" y="264"/>
                  <a:pt x="626" y="264"/>
                </a:cubicBezTo>
                <a:cubicBezTo>
                  <a:pt x="627" y="261"/>
                  <a:pt x="628" y="259"/>
                  <a:pt x="629" y="256"/>
                </a:cubicBezTo>
                <a:cubicBezTo>
                  <a:pt x="629" y="254"/>
                  <a:pt x="628" y="252"/>
                  <a:pt x="627" y="249"/>
                </a:cubicBezTo>
                <a:cubicBezTo>
                  <a:pt x="620" y="241"/>
                  <a:pt x="620" y="241"/>
                  <a:pt x="620" y="241"/>
                </a:cubicBezTo>
                <a:cubicBezTo>
                  <a:pt x="618" y="238"/>
                  <a:pt x="615" y="235"/>
                  <a:pt x="611" y="233"/>
                </a:cubicBezTo>
                <a:cubicBezTo>
                  <a:pt x="611" y="233"/>
                  <a:pt x="612" y="230"/>
                  <a:pt x="612" y="230"/>
                </a:cubicBezTo>
                <a:cubicBezTo>
                  <a:pt x="612" y="228"/>
                  <a:pt x="613" y="228"/>
                  <a:pt x="612" y="227"/>
                </a:cubicBezTo>
                <a:cubicBezTo>
                  <a:pt x="612" y="227"/>
                  <a:pt x="612" y="227"/>
                  <a:pt x="611" y="227"/>
                </a:cubicBezTo>
                <a:cubicBezTo>
                  <a:pt x="612" y="227"/>
                  <a:pt x="613" y="227"/>
                  <a:pt x="613" y="227"/>
                </a:cubicBezTo>
                <a:cubicBezTo>
                  <a:pt x="616" y="223"/>
                  <a:pt x="618" y="220"/>
                  <a:pt x="620" y="216"/>
                </a:cubicBezTo>
                <a:cubicBezTo>
                  <a:pt x="621" y="216"/>
                  <a:pt x="621" y="216"/>
                  <a:pt x="621" y="216"/>
                </a:cubicBezTo>
                <a:cubicBezTo>
                  <a:pt x="624" y="221"/>
                  <a:pt x="624" y="221"/>
                  <a:pt x="624" y="221"/>
                </a:cubicBezTo>
                <a:cubicBezTo>
                  <a:pt x="625" y="219"/>
                  <a:pt x="626" y="218"/>
                  <a:pt x="626" y="216"/>
                </a:cubicBezTo>
                <a:cubicBezTo>
                  <a:pt x="626" y="216"/>
                  <a:pt x="627" y="216"/>
                  <a:pt x="627" y="216"/>
                </a:cubicBezTo>
                <a:cubicBezTo>
                  <a:pt x="628" y="217"/>
                  <a:pt x="629" y="218"/>
                  <a:pt x="630" y="220"/>
                </a:cubicBezTo>
                <a:cubicBezTo>
                  <a:pt x="630" y="220"/>
                  <a:pt x="630" y="220"/>
                  <a:pt x="630" y="220"/>
                </a:cubicBezTo>
                <a:cubicBezTo>
                  <a:pt x="630" y="220"/>
                  <a:pt x="631" y="220"/>
                  <a:pt x="631" y="220"/>
                </a:cubicBezTo>
                <a:cubicBezTo>
                  <a:pt x="631" y="221"/>
                  <a:pt x="632" y="221"/>
                  <a:pt x="632" y="222"/>
                </a:cubicBezTo>
                <a:cubicBezTo>
                  <a:pt x="633" y="221"/>
                  <a:pt x="635" y="221"/>
                  <a:pt x="636" y="221"/>
                </a:cubicBezTo>
                <a:cubicBezTo>
                  <a:pt x="638" y="222"/>
                  <a:pt x="641" y="223"/>
                  <a:pt x="643" y="223"/>
                </a:cubicBezTo>
                <a:cubicBezTo>
                  <a:pt x="643" y="223"/>
                  <a:pt x="643" y="223"/>
                  <a:pt x="643" y="223"/>
                </a:cubicBezTo>
                <a:cubicBezTo>
                  <a:pt x="644" y="223"/>
                  <a:pt x="644" y="223"/>
                  <a:pt x="644" y="223"/>
                </a:cubicBezTo>
                <a:cubicBezTo>
                  <a:pt x="644" y="223"/>
                  <a:pt x="645" y="222"/>
                  <a:pt x="645" y="223"/>
                </a:cubicBezTo>
                <a:cubicBezTo>
                  <a:pt x="646" y="223"/>
                  <a:pt x="647" y="224"/>
                  <a:pt x="648" y="225"/>
                </a:cubicBezTo>
                <a:cubicBezTo>
                  <a:pt x="649" y="225"/>
                  <a:pt x="649" y="225"/>
                  <a:pt x="649" y="225"/>
                </a:cubicBezTo>
                <a:cubicBezTo>
                  <a:pt x="649" y="225"/>
                  <a:pt x="649" y="225"/>
                  <a:pt x="649" y="225"/>
                </a:cubicBezTo>
                <a:cubicBezTo>
                  <a:pt x="649" y="226"/>
                  <a:pt x="649" y="226"/>
                  <a:pt x="649" y="226"/>
                </a:cubicBezTo>
                <a:cubicBezTo>
                  <a:pt x="650" y="226"/>
                  <a:pt x="651" y="227"/>
                  <a:pt x="650" y="227"/>
                </a:cubicBezTo>
                <a:cubicBezTo>
                  <a:pt x="649" y="228"/>
                  <a:pt x="649" y="228"/>
                  <a:pt x="648" y="228"/>
                </a:cubicBezTo>
                <a:cubicBezTo>
                  <a:pt x="648" y="229"/>
                  <a:pt x="649" y="230"/>
                  <a:pt x="649" y="230"/>
                </a:cubicBezTo>
                <a:cubicBezTo>
                  <a:pt x="649" y="230"/>
                  <a:pt x="649" y="230"/>
                  <a:pt x="649" y="230"/>
                </a:cubicBezTo>
                <a:cubicBezTo>
                  <a:pt x="649" y="230"/>
                  <a:pt x="650" y="231"/>
                  <a:pt x="650" y="231"/>
                </a:cubicBezTo>
                <a:cubicBezTo>
                  <a:pt x="650" y="231"/>
                  <a:pt x="650" y="231"/>
                  <a:pt x="650" y="231"/>
                </a:cubicBezTo>
                <a:cubicBezTo>
                  <a:pt x="653" y="230"/>
                  <a:pt x="655" y="230"/>
                  <a:pt x="657" y="230"/>
                </a:cubicBezTo>
                <a:cubicBezTo>
                  <a:pt x="657" y="230"/>
                  <a:pt x="658" y="229"/>
                  <a:pt x="658" y="229"/>
                </a:cubicBezTo>
                <a:cubicBezTo>
                  <a:pt x="661" y="229"/>
                  <a:pt x="665" y="228"/>
                  <a:pt x="667" y="228"/>
                </a:cubicBezTo>
                <a:cubicBezTo>
                  <a:pt x="671" y="230"/>
                  <a:pt x="675" y="232"/>
                  <a:pt x="677" y="235"/>
                </a:cubicBezTo>
                <a:cubicBezTo>
                  <a:pt x="676" y="235"/>
                  <a:pt x="677" y="236"/>
                  <a:pt x="677" y="236"/>
                </a:cubicBezTo>
                <a:cubicBezTo>
                  <a:pt x="677" y="239"/>
                  <a:pt x="677" y="243"/>
                  <a:pt x="677" y="245"/>
                </a:cubicBezTo>
                <a:cubicBezTo>
                  <a:pt x="676" y="247"/>
                  <a:pt x="677" y="250"/>
                  <a:pt x="677" y="251"/>
                </a:cubicBezTo>
                <a:cubicBezTo>
                  <a:pt x="677" y="251"/>
                  <a:pt x="677" y="251"/>
                  <a:pt x="677" y="252"/>
                </a:cubicBezTo>
                <a:cubicBezTo>
                  <a:pt x="680" y="250"/>
                  <a:pt x="682" y="249"/>
                  <a:pt x="684" y="247"/>
                </a:cubicBezTo>
                <a:cubicBezTo>
                  <a:pt x="690" y="241"/>
                  <a:pt x="694" y="232"/>
                  <a:pt x="700" y="226"/>
                </a:cubicBezTo>
                <a:cubicBezTo>
                  <a:pt x="707" y="219"/>
                  <a:pt x="707" y="219"/>
                  <a:pt x="707" y="219"/>
                </a:cubicBezTo>
                <a:cubicBezTo>
                  <a:pt x="707" y="218"/>
                  <a:pt x="707" y="218"/>
                  <a:pt x="707" y="218"/>
                </a:cubicBezTo>
                <a:cubicBezTo>
                  <a:pt x="704" y="214"/>
                  <a:pt x="704" y="214"/>
                  <a:pt x="704" y="214"/>
                </a:cubicBezTo>
                <a:cubicBezTo>
                  <a:pt x="692" y="200"/>
                  <a:pt x="692" y="200"/>
                  <a:pt x="692" y="200"/>
                </a:cubicBezTo>
                <a:cubicBezTo>
                  <a:pt x="694" y="196"/>
                  <a:pt x="694" y="196"/>
                  <a:pt x="694" y="196"/>
                </a:cubicBezTo>
                <a:cubicBezTo>
                  <a:pt x="695" y="196"/>
                  <a:pt x="695" y="196"/>
                  <a:pt x="695" y="196"/>
                </a:cubicBezTo>
                <a:cubicBezTo>
                  <a:pt x="704" y="195"/>
                  <a:pt x="704" y="195"/>
                  <a:pt x="704" y="195"/>
                </a:cubicBezTo>
                <a:cubicBezTo>
                  <a:pt x="710" y="194"/>
                  <a:pt x="710" y="194"/>
                  <a:pt x="710" y="194"/>
                </a:cubicBezTo>
                <a:cubicBezTo>
                  <a:pt x="715" y="193"/>
                  <a:pt x="715" y="193"/>
                  <a:pt x="715" y="193"/>
                </a:cubicBezTo>
                <a:cubicBezTo>
                  <a:pt x="724" y="187"/>
                  <a:pt x="724" y="187"/>
                  <a:pt x="724" y="187"/>
                </a:cubicBezTo>
                <a:cubicBezTo>
                  <a:pt x="727" y="185"/>
                  <a:pt x="727" y="185"/>
                  <a:pt x="727" y="185"/>
                </a:cubicBezTo>
                <a:cubicBezTo>
                  <a:pt x="729" y="182"/>
                  <a:pt x="729" y="182"/>
                  <a:pt x="729" y="182"/>
                </a:cubicBezTo>
                <a:cubicBezTo>
                  <a:pt x="734" y="176"/>
                  <a:pt x="734" y="176"/>
                  <a:pt x="734" y="176"/>
                </a:cubicBezTo>
                <a:lnTo>
                  <a:pt x="728" y="166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0" name="Freeform 546"/>
          <p:cNvSpPr>
            <a:spLocks/>
          </p:cNvSpPr>
          <p:nvPr/>
        </p:nvSpPr>
        <p:spPr bwMode="auto">
          <a:xfrm>
            <a:off x="5492751" y="7401721"/>
            <a:ext cx="242888" cy="177800"/>
          </a:xfrm>
          <a:custGeom>
            <a:avLst/>
            <a:gdLst/>
            <a:ahLst/>
            <a:cxnLst>
              <a:cxn ang="0">
                <a:pos x="865" y="418"/>
              </a:cxn>
              <a:cxn ang="0">
                <a:pos x="837" y="391"/>
              </a:cxn>
              <a:cxn ang="0">
                <a:pos x="793" y="380"/>
              </a:cxn>
              <a:cxn ang="0">
                <a:pos x="792" y="341"/>
              </a:cxn>
              <a:cxn ang="0">
                <a:pos x="792" y="314"/>
              </a:cxn>
              <a:cxn ang="0">
                <a:pos x="809" y="290"/>
              </a:cxn>
              <a:cxn ang="0">
                <a:pos x="784" y="286"/>
              </a:cxn>
              <a:cxn ang="0">
                <a:pos x="791" y="251"/>
              </a:cxn>
              <a:cxn ang="0">
                <a:pos x="778" y="217"/>
              </a:cxn>
              <a:cxn ang="0">
                <a:pos x="788" y="201"/>
              </a:cxn>
              <a:cxn ang="0">
                <a:pos x="790" y="161"/>
              </a:cxn>
              <a:cxn ang="0">
                <a:pos x="779" y="127"/>
              </a:cxn>
              <a:cxn ang="0">
                <a:pos x="773" y="110"/>
              </a:cxn>
              <a:cxn ang="0">
                <a:pos x="771" y="102"/>
              </a:cxn>
              <a:cxn ang="0">
                <a:pos x="768" y="91"/>
              </a:cxn>
              <a:cxn ang="0">
                <a:pos x="744" y="71"/>
              </a:cxn>
              <a:cxn ang="0">
                <a:pos x="728" y="58"/>
              </a:cxn>
              <a:cxn ang="0">
                <a:pos x="729" y="34"/>
              </a:cxn>
              <a:cxn ang="0">
                <a:pos x="712" y="15"/>
              </a:cxn>
              <a:cxn ang="0">
                <a:pos x="670" y="29"/>
              </a:cxn>
              <a:cxn ang="0">
                <a:pos x="642" y="9"/>
              </a:cxn>
              <a:cxn ang="0">
                <a:pos x="620" y="0"/>
              </a:cxn>
              <a:cxn ang="0">
                <a:pos x="619" y="49"/>
              </a:cxn>
              <a:cxn ang="0">
                <a:pos x="578" y="66"/>
              </a:cxn>
              <a:cxn ang="0">
                <a:pos x="531" y="80"/>
              </a:cxn>
              <a:cxn ang="0">
                <a:pos x="438" y="89"/>
              </a:cxn>
              <a:cxn ang="0">
                <a:pos x="369" y="158"/>
              </a:cxn>
              <a:cxn ang="0">
                <a:pos x="345" y="150"/>
              </a:cxn>
              <a:cxn ang="0">
                <a:pos x="311" y="183"/>
              </a:cxn>
              <a:cxn ang="0">
                <a:pos x="289" y="163"/>
              </a:cxn>
              <a:cxn ang="0">
                <a:pos x="244" y="111"/>
              </a:cxn>
              <a:cxn ang="0">
                <a:pos x="222" y="73"/>
              </a:cxn>
              <a:cxn ang="0">
                <a:pos x="186" y="84"/>
              </a:cxn>
              <a:cxn ang="0">
                <a:pos x="177" y="115"/>
              </a:cxn>
              <a:cxn ang="0">
                <a:pos x="128" y="124"/>
              </a:cxn>
              <a:cxn ang="0">
                <a:pos x="89" y="153"/>
              </a:cxn>
              <a:cxn ang="0">
                <a:pos x="7" y="227"/>
              </a:cxn>
              <a:cxn ang="0">
                <a:pos x="94" y="257"/>
              </a:cxn>
              <a:cxn ang="0">
                <a:pos x="124" y="298"/>
              </a:cxn>
              <a:cxn ang="0">
                <a:pos x="174" y="303"/>
              </a:cxn>
              <a:cxn ang="0">
                <a:pos x="196" y="322"/>
              </a:cxn>
              <a:cxn ang="0">
                <a:pos x="203" y="351"/>
              </a:cxn>
              <a:cxn ang="0">
                <a:pos x="231" y="354"/>
              </a:cxn>
              <a:cxn ang="0">
                <a:pos x="299" y="354"/>
              </a:cxn>
              <a:cxn ang="0">
                <a:pos x="318" y="367"/>
              </a:cxn>
              <a:cxn ang="0">
                <a:pos x="331" y="415"/>
              </a:cxn>
              <a:cxn ang="0">
                <a:pos x="358" y="443"/>
              </a:cxn>
              <a:cxn ang="0">
                <a:pos x="300" y="507"/>
              </a:cxn>
              <a:cxn ang="0">
                <a:pos x="303" y="590"/>
              </a:cxn>
              <a:cxn ang="0">
                <a:pos x="314" y="666"/>
              </a:cxn>
              <a:cxn ang="0">
                <a:pos x="397" y="644"/>
              </a:cxn>
              <a:cxn ang="0">
                <a:pos x="505" y="587"/>
              </a:cxn>
              <a:cxn ang="0">
                <a:pos x="603" y="521"/>
              </a:cxn>
              <a:cxn ang="0">
                <a:pos x="619" y="580"/>
              </a:cxn>
              <a:cxn ang="0">
                <a:pos x="635" y="606"/>
              </a:cxn>
              <a:cxn ang="0">
                <a:pos x="796" y="583"/>
              </a:cxn>
              <a:cxn ang="0">
                <a:pos x="869" y="536"/>
              </a:cxn>
              <a:cxn ang="0">
                <a:pos x="868" y="511"/>
              </a:cxn>
              <a:cxn ang="0">
                <a:pos x="844" y="489"/>
              </a:cxn>
            </a:cxnLst>
            <a:rect l="0" t="0" r="r" b="b"/>
            <a:pathLst>
              <a:path w="904" h="666">
                <a:moveTo>
                  <a:pt x="903" y="400"/>
                </a:moveTo>
                <a:cubicBezTo>
                  <a:pt x="903" y="400"/>
                  <a:pt x="902" y="400"/>
                  <a:pt x="902" y="400"/>
                </a:cubicBezTo>
                <a:cubicBezTo>
                  <a:pt x="893" y="402"/>
                  <a:pt x="893" y="402"/>
                  <a:pt x="893" y="402"/>
                </a:cubicBezTo>
                <a:cubicBezTo>
                  <a:pt x="893" y="406"/>
                  <a:pt x="893" y="406"/>
                  <a:pt x="893" y="406"/>
                </a:cubicBezTo>
                <a:cubicBezTo>
                  <a:pt x="893" y="408"/>
                  <a:pt x="892" y="410"/>
                  <a:pt x="892" y="411"/>
                </a:cubicBezTo>
                <a:cubicBezTo>
                  <a:pt x="892" y="413"/>
                  <a:pt x="892" y="413"/>
                  <a:pt x="892" y="413"/>
                </a:cubicBezTo>
                <a:cubicBezTo>
                  <a:pt x="891" y="415"/>
                  <a:pt x="889" y="417"/>
                  <a:pt x="887" y="419"/>
                </a:cubicBezTo>
                <a:cubicBezTo>
                  <a:pt x="885" y="421"/>
                  <a:pt x="883" y="423"/>
                  <a:pt x="880" y="424"/>
                </a:cubicBezTo>
                <a:cubicBezTo>
                  <a:pt x="880" y="424"/>
                  <a:pt x="880" y="424"/>
                  <a:pt x="879" y="424"/>
                </a:cubicBezTo>
                <a:cubicBezTo>
                  <a:pt x="878" y="424"/>
                  <a:pt x="878" y="424"/>
                  <a:pt x="878" y="424"/>
                </a:cubicBezTo>
                <a:cubicBezTo>
                  <a:pt x="865" y="418"/>
                  <a:pt x="865" y="418"/>
                  <a:pt x="865" y="418"/>
                </a:cubicBezTo>
                <a:cubicBezTo>
                  <a:pt x="864" y="414"/>
                  <a:pt x="864" y="414"/>
                  <a:pt x="864" y="414"/>
                </a:cubicBezTo>
                <a:cubicBezTo>
                  <a:pt x="865" y="412"/>
                  <a:pt x="865" y="408"/>
                  <a:pt x="863" y="406"/>
                </a:cubicBezTo>
                <a:cubicBezTo>
                  <a:pt x="864" y="404"/>
                  <a:pt x="866" y="402"/>
                  <a:pt x="867" y="401"/>
                </a:cubicBezTo>
                <a:cubicBezTo>
                  <a:pt x="867" y="399"/>
                  <a:pt x="867" y="399"/>
                  <a:pt x="867" y="399"/>
                </a:cubicBezTo>
                <a:cubicBezTo>
                  <a:pt x="865" y="396"/>
                  <a:pt x="863" y="395"/>
                  <a:pt x="861" y="394"/>
                </a:cubicBezTo>
                <a:cubicBezTo>
                  <a:pt x="861" y="393"/>
                  <a:pt x="860" y="393"/>
                  <a:pt x="859" y="392"/>
                </a:cubicBezTo>
                <a:cubicBezTo>
                  <a:pt x="857" y="392"/>
                  <a:pt x="856" y="391"/>
                  <a:pt x="855" y="391"/>
                </a:cubicBezTo>
                <a:cubicBezTo>
                  <a:pt x="854" y="391"/>
                  <a:pt x="852" y="391"/>
                  <a:pt x="851" y="391"/>
                </a:cubicBezTo>
                <a:cubicBezTo>
                  <a:pt x="849" y="391"/>
                  <a:pt x="846" y="390"/>
                  <a:pt x="844" y="390"/>
                </a:cubicBezTo>
                <a:cubicBezTo>
                  <a:pt x="843" y="390"/>
                  <a:pt x="842" y="390"/>
                  <a:pt x="841" y="390"/>
                </a:cubicBezTo>
                <a:cubicBezTo>
                  <a:pt x="837" y="391"/>
                  <a:pt x="837" y="391"/>
                  <a:pt x="837" y="391"/>
                </a:cubicBezTo>
                <a:cubicBezTo>
                  <a:pt x="831" y="397"/>
                  <a:pt x="831" y="397"/>
                  <a:pt x="831" y="397"/>
                </a:cubicBezTo>
                <a:cubicBezTo>
                  <a:pt x="828" y="391"/>
                  <a:pt x="828" y="391"/>
                  <a:pt x="828" y="391"/>
                </a:cubicBezTo>
                <a:cubicBezTo>
                  <a:pt x="826" y="391"/>
                  <a:pt x="826" y="391"/>
                  <a:pt x="826" y="391"/>
                </a:cubicBezTo>
                <a:cubicBezTo>
                  <a:pt x="825" y="392"/>
                  <a:pt x="825" y="392"/>
                  <a:pt x="824" y="392"/>
                </a:cubicBezTo>
                <a:cubicBezTo>
                  <a:pt x="824" y="393"/>
                  <a:pt x="823" y="393"/>
                  <a:pt x="822" y="393"/>
                </a:cubicBezTo>
                <a:cubicBezTo>
                  <a:pt x="822" y="392"/>
                  <a:pt x="822" y="392"/>
                  <a:pt x="822" y="392"/>
                </a:cubicBezTo>
                <a:cubicBezTo>
                  <a:pt x="818" y="390"/>
                  <a:pt x="815" y="389"/>
                  <a:pt x="811" y="388"/>
                </a:cubicBezTo>
                <a:cubicBezTo>
                  <a:pt x="802" y="385"/>
                  <a:pt x="802" y="385"/>
                  <a:pt x="802" y="385"/>
                </a:cubicBezTo>
                <a:cubicBezTo>
                  <a:pt x="800" y="385"/>
                  <a:pt x="799" y="385"/>
                  <a:pt x="798" y="384"/>
                </a:cubicBezTo>
                <a:cubicBezTo>
                  <a:pt x="797" y="383"/>
                  <a:pt x="796" y="381"/>
                  <a:pt x="794" y="380"/>
                </a:cubicBezTo>
                <a:cubicBezTo>
                  <a:pt x="794" y="380"/>
                  <a:pt x="794" y="380"/>
                  <a:pt x="793" y="380"/>
                </a:cubicBezTo>
                <a:cubicBezTo>
                  <a:pt x="793" y="379"/>
                  <a:pt x="792" y="379"/>
                  <a:pt x="792" y="378"/>
                </a:cubicBezTo>
                <a:cubicBezTo>
                  <a:pt x="789" y="375"/>
                  <a:pt x="786" y="372"/>
                  <a:pt x="783" y="369"/>
                </a:cubicBezTo>
                <a:cubicBezTo>
                  <a:pt x="783" y="364"/>
                  <a:pt x="783" y="364"/>
                  <a:pt x="783" y="364"/>
                </a:cubicBezTo>
                <a:cubicBezTo>
                  <a:pt x="784" y="361"/>
                  <a:pt x="784" y="361"/>
                  <a:pt x="784" y="361"/>
                </a:cubicBezTo>
                <a:cubicBezTo>
                  <a:pt x="784" y="358"/>
                  <a:pt x="784" y="354"/>
                  <a:pt x="785" y="351"/>
                </a:cubicBezTo>
                <a:cubicBezTo>
                  <a:pt x="783" y="350"/>
                  <a:pt x="783" y="350"/>
                  <a:pt x="783" y="350"/>
                </a:cubicBezTo>
                <a:cubicBezTo>
                  <a:pt x="782" y="350"/>
                  <a:pt x="781" y="349"/>
                  <a:pt x="781" y="348"/>
                </a:cubicBezTo>
                <a:cubicBezTo>
                  <a:pt x="780" y="346"/>
                  <a:pt x="780" y="346"/>
                  <a:pt x="780" y="346"/>
                </a:cubicBezTo>
                <a:cubicBezTo>
                  <a:pt x="781" y="346"/>
                  <a:pt x="781" y="346"/>
                  <a:pt x="781" y="346"/>
                </a:cubicBezTo>
                <a:cubicBezTo>
                  <a:pt x="781" y="345"/>
                  <a:pt x="781" y="345"/>
                  <a:pt x="782" y="345"/>
                </a:cubicBezTo>
                <a:cubicBezTo>
                  <a:pt x="792" y="341"/>
                  <a:pt x="792" y="341"/>
                  <a:pt x="792" y="341"/>
                </a:cubicBezTo>
                <a:cubicBezTo>
                  <a:pt x="797" y="340"/>
                  <a:pt x="801" y="337"/>
                  <a:pt x="807" y="336"/>
                </a:cubicBezTo>
                <a:cubicBezTo>
                  <a:pt x="808" y="336"/>
                  <a:pt x="808" y="336"/>
                  <a:pt x="808" y="336"/>
                </a:cubicBezTo>
                <a:cubicBezTo>
                  <a:pt x="808" y="335"/>
                  <a:pt x="808" y="335"/>
                  <a:pt x="808" y="335"/>
                </a:cubicBezTo>
                <a:cubicBezTo>
                  <a:pt x="802" y="331"/>
                  <a:pt x="796" y="327"/>
                  <a:pt x="790" y="324"/>
                </a:cubicBezTo>
                <a:cubicBezTo>
                  <a:pt x="788" y="322"/>
                  <a:pt x="787" y="320"/>
                  <a:pt x="785" y="318"/>
                </a:cubicBezTo>
                <a:cubicBezTo>
                  <a:pt x="786" y="318"/>
                  <a:pt x="786" y="318"/>
                  <a:pt x="786" y="318"/>
                </a:cubicBezTo>
                <a:cubicBezTo>
                  <a:pt x="786" y="317"/>
                  <a:pt x="786" y="317"/>
                  <a:pt x="786" y="317"/>
                </a:cubicBezTo>
                <a:cubicBezTo>
                  <a:pt x="787" y="317"/>
                  <a:pt x="789" y="317"/>
                  <a:pt x="790" y="315"/>
                </a:cubicBezTo>
                <a:cubicBezTo>
                  <a:pt x="791" y="315"/>
                  <a:pt x="791" y="315"/>
                  <a:pt x="792" y="315"/>
                </a:cubicBezTo>
                <a:cubicBezTo>
                  <a:pt x="792" y="315"/>
                  <a:pt x="792" y="315"/>
                  <a:pt x="792" y="315"/>
                </a:cubicBezTo>
                <a:cubicBezTo>
                  <a:pt x="792" y="314"/>
                  <a:pt x="792" y="314"/>
                  <a:pt x="792" y="314"/>
                </a:cubicBezTo>
                <a:cubicBezTo>
                  <a:pt x="792" y="314"/>
                  <a:pt x="792" y="314"/>
                  <a:pt x="792" y="314"/>
                </a:cubicBezTo>
                <a:cubicBezTo>
                  <a:pt x="792" y="314"/>
                  <a:pt x="792" y="314"/>
                  <a:pt x="792" y="314"/>
                </a:cubicBezTo>
                <a:cubicBezTo>
                  <a:pt x="792" y="314"/>
                  <a:pt x="792" y="314"/>
                  <a:pt x="792" y="314"/>
                </a:cubicBezTo>
                <a:cubicBezTo>
                  <a:pt x="792" y="314"/>
                  <a:pt x="792" y="314"/>
                  <a:pt x="792" y="314"/>
                </a:cubicBezTo>
                <a:cubicBezTo>
                  <a:pt x="792" y="313"/>
                  <a:pt x="792" y="313"/>
                  <a:pt x="792" y="313"/>
                </a:cubicBezTo>
                <a:cubicBezTo>
                  <a:pt x="792" y="313"/>
                  <a:pt x="792" y="313"/>
                  <a:pt x="792" y="313"/>
                </a:cubicBezTo>
                <a:cubicBezTo>
                  <a:pt x="791" y="310"/>
                  <a:pt x="792" y="308"/>
                  <a:pt x="792" y="306"/>
                </a:cubicBezTo>
                <a:cubicBezTo>
                  <a:pt x="794" y="305"/>
                  <a:pt x="795" y="303"/>
                  <a:pt x="796" y="302"/>
                </a:cubicBezTo>
                <a:cubicBezTo>
                  <a:pt x="809" y="294"/>
                  <a:pt x="809" y="294"/>
                  <a:pt x="809" y="294"/>
                </a:cubicBezTo>
                <a:cubicBezTo>
                  <a:pt x="810" y="294"/>
                  <a:pt x="810" y="292"/>
                  <a:pt x="810" y="291"/>
                </a:cubicBezTo>
                <a:cubicBezTo>
                  <a:pt x="810" y="290"/>
                  <a:pt x="810" y="290"/>
                  <a:pt x="809" y="290"/>
                </a:cubicBezTo>
                <a:cubicBezTo>
                  <a:pt x="808" y="290"/>
                  <a:pt x="808" y="289"/>
                  <a:pt x="807" y="289"/>
                </a:cubicBezTo>
                <a:cubicBezTo>
                  <a:pt x="806" y="289"/>
                  <a:pt x="805" y="289"/>
                  <a:pt x="804" y="290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89" y="292"/>
                  <a:pt x="788" y="291"/>
                  <a:pt x="787" y="291"/>
                </a:cubicBezTo>
                <a:cubicBezTo>
                  <a:pt x="787" y="291"/>
                  <a:pt x="786" y="291"/>
                  <a:pt x="786" y="290"/>
                </a:cubicBezTo>
                <a:cubicBezTo>
                  <a:pt x="785" y="290"/>
                  <a:pt x="785" y="290"/>
                  <a:pt x="785" y="290"/>
                </a:cubicBezTo>
                <a:cubicBezTo>
                  <a:pt x="785" y="289"/>
                  <a:pt x="785" y="289"/>
                  <a:pt x="785" y="289"/>
                </a:cubicBezTo>
                <a:cubicBezTo>
                  <a:pt x="785" y="289"/>
                  <a:pt x="785" y="289"/>
                  <a:pt x="785" y="289"/>
                </a:cubicBezTo>
                <a:cubicBezTo>
                  <a:pt x="785" y="289"/>
                  <a:pt x="785" y="288"/>
                  <a:pt x="785" y="287"/>
                </a:cubicBezTo>
                <a:cubicBezTo>
                  <a:pt x="784" y="287"/>
                  <a:pt x="784" y="287"/>
                  <a:pt x="784" y="287"/>
                </a:cubicBezTo>
                <a:cubicBezTo>
                  <a:pt x="784" y="287"/>
                  <a:pt x="784" y="286"/>
                  <a:pt x="784" y="286"/>
                </a:cubicBezTo>
                <a:cubicBezTo>
                  <a:pt x="783" y="286"/>
                  <a:pt x="783" y="285"/>
                  <a:pt x="783" y="285"/>
                </a:cubicBezTo>
                <a:cubicBezTo>
                  <a:pt x="782" y="285"/>
                  <a:pt x="782" y="285"/>
                  <a:pt x="782" y="285"/>
                </a:cubicBezTo>
                <a:cubicBezTo>
                  <a:pt x="780" y="283"/>
                  <a:pt x="779" y="282"/>
                  <a:pt x="777" y="280"/>
                </a:cubicBezTo>
                <a:cubicBezTo>
                  <a:pt x="777" y="280"/>
                  <a:pt x="777" y="280"/>
                  <a:pt x="777" y="280"/>
                </a:cubicBezTo>
                <a:cubicBezTo>
                  <a:pt x="777" y="280"/>
                  <a:pt x="777" y="280"/>
                  <a:pt x="777" y="280"/>
                </a:cubicBezTo>
                <a:cubicBezTo>
                  <a:pt x="777" y="280"/>
                  <a:pt x="777" y="279"/>
                  <a:pt x="776" y="279"/>
                </a:cubicBezTo>
                <a:cubicBezTo>
                  <a:pt x="776" y="278"/>
                  <a:pt x="776" y="278"/>
                  <a:pt x="776" y="278"/>
                </a:cubicBezTo>
                <a:cubicBezTo>
                  <a:pt x="776" y="277"/>
                  <a:pt x="775" y="277"/>
                  <a:pt x="776" y="276"/>
                </a:cubicBezTo>
                <a:cubicBezTo>
                  <a:pt x="780" y="274"/>
                  <a:pt x="783" y="270"/>
                  <a:pt x="786" y="265"/>
                </a:cubicBezTo>
                <a:cubicBezTo>
                  <a:pt x="795" y="256"/>
                  <a:pt x="795" y="256"/>
                  <a:pt x="795" y="256"/>
                </a:cubicBezTo>
                <a:cubicBezTo>
                  <a:pt x="791" y="251"/>
                  <a:pt x="791" y="251"/>
                  <a:pt x="791" y="251"/>
                </a:cubicBezTo>
                <a:cubicBezTo>
                  <a:pt x="788" y="249"/>
                  <a:pt x="788" y="249"/>
                  <a:pt x="788" y="249"/>
                </a:cubicBezTo>
                <a:cubicBezTo>
                  <a:pt x="788" y="249"/>
                  <a:pt x="788" y="249"/>
                  <a:pt x="788" y="248"/>
                </a:cubicBezTo>
                <a:cubicBezTo>
                  <a:pt x="787" y="247"/>
                  <a:pt x="787" y="247"/>
                  <a:pt x="787" y="247"/>
                </a:cubicBezTo>
                <a:cubicBezTo>
                  <a:pt x="787" y="245"/>
                  <a:pt x="786" y="243"/>
                  <a:pt x="786" y="242"/>
                </a:cubicBezTo>
                <a:cubicBezTo>
                  <a:pt x="796" y="237"/>
                  <a:pt x="796" y="237"/>
                  <a:pt x="796" y="237"/>
                </a:cubicBezTo>
                <a:cubicBezTo>
                  <a:pt x="796" y="237"/>
                  <a:pt x="797" y="237"/>
                  <a:pt x="797" y="237"/>
                </a:cubicBezTo>
                <a:cubicBezTo>
                  <a:pt x="793" y="233"/>
                  <a:pt x="789" y="229"/>
                  <a:pt x="785" y="226"/>
                </a:cubicBezTo>
                <a:cubicBezTo>
                  <a:pt x="783" y="224"/>
                  <a:pt x="782" y="222"/>
                  <a:pt x="780" y="220"/>
                </a:cubicBezTo>
                <a:cubicBezTo>
                  <a:pt x="779" y="219"/>
                  <a:pt x="779" y="219"/>
                  <a:pt x="779" y="219"/>
                </a:cubicBezTo>
                <a:cubicBezTo>
                  <a:pt x="779" y="218"/>
                  <a:pt x="779" y="218"/>
                  <a:pt x="779" y="218"/>
                </a:cubicBezTo>
                <a:cubicBezTo>
                  <a:pt x="779" y="217"/>
                  <a:pt x="778" y="217"/>
                  <a:pt x="778" y="217"/>
                </a:cubicBezTo>
                <a:cubicBezTo>
                  <a:pt x="778" y="216"/>
                  <a:pt x="777" y="216"/>
                  <a:pt x="776" y="216"/>
                </a:cubicBezTo>
                <a:cubicBezTo>
                  <a:pt x="777" y="216"/>
                  <a:pt x="777" y="216"/>
                  <a:pt x="778" y="216"/>
                </a:cubicBezTo>
                <a:cubicBezTo>
                  <a:pt x="778" y="216"/>
                  <a:pt x="778" y="216"/>
                  <a:pt x="778" y="216"/>
                </a:cubicBezTo>
                <a:cubicBezTo>
                  <a:pt x="778" y="216"/>
                  <a:pt x="777" y="215"/>
                  <a:pt x="777" y="215"/>
                </a:cubicBezTo>
                <a:cubicBezTo>
                  <a:pt x="777" y="215"/>
                  <a:pt x="777" y="215"/>
                  <a:pt x="777" y="215"/>
                </a:cubicBezTo>
                <a:cubicBezTo>
                  <a:pt x="777" y="215"/>
                  <a:pt x="777" y="215"/>
                  <a:pt x="777" y="215"/>
                </a:cubicBezTo>
                <a:cubicBezTo>
                  <a:pt x="778" y="215"/>
                  <a:pt x="779" y="214"/>
                  <a:pt x="779" y="214"/>
                </a:cubicBezTo>
                <a:cubicBezTo>
                  <a:pt x="779" y="213"/>
                  <a:pt x="780" y="213"/>
                  <a:pt x="780" y="213"/>
                </a:cubicBezTo>
                <a:cubicBezTo>
                  <a:pt x="781" y="212"/>
                  <a:pt x="781" y="212"/>
                  <a:pt x="782" y="211"/>
                </a:cubicBezTo>
                <a:cubicBezTo>
                  <a:pt x="782" y="208"/>
                  <a:pt x="783" y="206"/>
                  <a:pt x="785" y="204"/>
                </a:cubicBezTo>
                <a:cubicBezTo>
                  <a:pt x="786" y="203"/>
                  <a:pt x="787" y="202"/>
                  <a:pt x="788" y="201"/>
                </a:cubicBezTo>
                <a:cubicBezTo>
                  <a:pt x="789" y="200"/>
                  <a:pt x="789" y="199"/>
                  <a:pt x="789" y="197"/>
                </a:cubicBezTo>
                <a:cubicBezTo>
                  <a:pt x="790" y="194"/>
                  <a:pt x="792" y="192"/>
                  <a:pt x="793" y="190"/>
                </a:cubicBezTo>
                <a:cubicBezTo>
                  <a:pt x="795" y="187"/>
                  <a:pt x="796" y="184"/>
                  <a:pt x="798" y="182"/>
                </a:cubicBezTo>
                <a:cubicBezTo>
                  <a:pt x="799" y="181"/>
                  <a:pt x="799" y="178"/>
                  <a:pt x="801" y="179"/>
                </a:cubicBezTo>
                <a:cubicBezTo>
                  <a:pt x="801" y="176"/>
                  <a:pt x="801" y="174"/>
                  <a:pt x="802" y="173"/>
                </a:cubicBezTo>
                <a:cubicBezTo>
                  <a:pt x="802" y="172"/>
                  <a:pt x="804" y="172"/>
                  <a:pt x="805" y="171"/>
                </a:cubicBezTo>
                <a:cubicBezTo>
                  <a:pt x="805" y="171"/>
                  <a:pt x="805" y="171"/>
                  <a:pt x="805" y="170"/>
                </a:cubicBezTo>
                <a:cubicBezTo>
                  <a:pt x="805" y="170"/>
                  <a:pt x="805" y="170"/>
                  <a:pt x="805" y="169"/>
                </a:cubicBezTo>
                <a:cubicBezTo>
                  <a:pt x="802" y="168"/>
                  <a:pt x="799" y="166"/>
                  <a:pt x="796" y="165"/>
                </a:cubicBezTo>
                <a:cubicBezTo>
                  <a:pt x="792" y="161"/>
                  <a:pt x="792" y="161"/>
                  <a:pt x="792" y="161"/>
                </a:cubicBezTo>
                <a:cubicBezTo>
                  <a:pt x="790" y="161"/>
                  <a:pt x="790" y="161"/>
                  <a:pt x="790" y="161"/>
                </a:cubicBezTo>
                <a:cubicBezTo>
                  <a:pt x="790" y="160"/>
                  <a:pt x="790" y="160"/>
                  <a:pt x="790" y="160"/>
                </a:cubicBezTo>
                <a:cubicBezTo>
                  <a:pt x="790" y="160"/>
                  <a:pt x="790" y="160"/>
                  <a:pt x="790" y="159"/>
                </a:cubicBezTo>
                <a:cubicBezTo>
                  <a:pt x="788" y="158"/>
                  <a:pt x="786" y="157"/>
                  <a:pt x="785" y="156"/>
                </a:cubicBezTo>
                <a:cubicBezTo>
                  <a:pt x="776" y="148"/>
                  <a:pt x="776" y="148"/>
                  <a:pt x="776" y="148"/>
                </a:cubicBezTo>
                <a:cubicBezTo>
                  <a:pt x="775" y="146"/>
                  <a:pt x="775" y="146"/>
                  <a:pt x="775" y="146"/>
                </a:cubicBezTo>
                <a:cubicBezTo>
                  <a:pt x="775" y="146"/>
                  <a:pt x="775" y="146"/>
                  <a:pt x="774" y="145"/>
                </a:cubicBezTo>
                <a:cubicBezTo>
                  <a:pt x="773" y="143"/>
                  <a:pt x="774" y="141"/>
                  <a:pt x="774" y="139"/>
                </a:cubicBezTo>
                <a:cubicBezTo>
                  <a:pt x="774" y="136"/>
                  <a:pt x="774" y="134"/>
                  <a:pt x="775" y="132"/>
                </a:cubicBezTo>
                <a:cubicBezTo>
                  <a:pt x="780" y="129"/>
                  <a:pt x="780" y="129"/>
                  <a:pt x="780" y="129"/>
                </a:cubicBezTo>
                <a:cubicBezTo>
                  <a:pt x="779" y="129"/>
                  <a:pt x="779" y="129"/>
                  <a:pt x="779" y="129"/>
                </a:cubicBezTo>
                <a:cubicBezTo>
                  <a:pt x="779" y="127"/>
                  <a:pt x="779" y="127"/>
                  <a:pt x="779" y="127"/>
                </a:cubicBezTo>
                <a:cubicBezTo>
                  <a:pt x="779" y="126"/>
                  <a:pt x="779" y="126"/>
                  <a:pt x="779" y="126"/>
                </a:cubicBezTo>
                <a:cubicBezTo>
                  <a:pt x="780" y="125"/>
                  <a:pt x="780" y="125"/>
                  <a:pt x="780" y="125"/>
                </a:cubicBezTo>
                <a:cubicBezTo>
                  <a:pt x="779" y="122"/>
                  <a:pt x="779" y="122"/>
                  <a:pt x="779" y="122"/>
                </a:cubicBezTo>
                <a:cubicBezTo>
                  <a:pt x="781" y="115"/>
                  <a:pt x="781" y="115"/>
                  <a:pt x="781" y="115"/>
                </a:cubicBezTo>
                <a:cubicBezTo>
                  <a:pt x="780" y="115"/>
                  <a:pt x="780" y="114"/>
                  <a:pt x="780" y="114"/>
                </a:cubicBezTo>
                <a:cubicBezTo>
                  <a:pt x="776" y="113"/>
                  <a:pt x="776" y="113"/>
                  <a:pt x="776" y="113"/>
                </a:cubicBezTo>
                <a:cubicBezTo>
                  <a:pt x="777" y="111"/>
                  <a:pt x="777" y="111"/>
                  <a:pt x="777" y="111"/>
                </a:cubicBezTo>
                <a:cubicBezTo>
                  <a:pt x="776" y="110"/>
                  <a:pt x="776" y="110"/>
                  <a:pt x="776" y="110"/>
                </a:cubicBezTo>
                <a:cubicBezTo>
                  <a:pt x="773" y="111"/>
                  <a:pt x="773" y="111"/>
                  <a:pt x="773" y="111"/>
                </a:cubicBezTo>
                <a:cubicBezTo>
                  <a:pt x="773" y="111"/>
                  <a:pt x="773" y="111"/>
                  <a:pt x="773" y="111"/>
                </a:cubicBezTo>
                <a:cubicBezTo>
                  <a:pt x="773" y="110"/>
                  <a:pt x="773" y="110"/>
                  <a:pt x="773" y="110"/>
                </a:cubicBezTo>
                <a:cubicBezTo>
                  <a:pt x="773" y="109"/>
                  <a:pt x="773" y="109"/>
                  <a:pt x="773" y="109"/>
                </a:cubicBezTo>
                <a:cubicBezTo>
                  <a:pt x="775" y="108"/>
                  <a:pt x="775" y="108"/>
                  <a:pt x="775" y="108"/>
                </a:cubicBezTo>
                <a:cubicBezTo>
                  <a:pt x="774" y="107"/>
                  <a:pt x="774" y="107"/>
                  <a:pt x="774" y="107"/>
                </a:cubicBezTo>
                <a:cubicBezTo>
                  <a:pt x="774" y="107"/>
                  <a:pt x="774" y="106"/>
                  <a:pt x="774" y="106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3" y="104"/>
                  <a:pt x="773" y="104"/>
                  <a:pt x="773" y="104"/>
                </a:cubicBezTo>
                <a:cubicBezTo>
                  <a:pt x="772" y="103"/>
                  <a:pt x="772" y="103"/>
                  <a:pt x="772" y="102"/>
                </a:cubicBezTo>
                <a:cubicBezTo>
                  <a:pt x="771" y="102"/>
                  <a:pt x="771" y="102"/>
                  <a:pt x="771" y="102"/>
                </a:cubicBezTo>
                <a:cubicBezTo>
                  <a:pt x="771" y="102"/>
                  <a:pt x="771" y="102"/>
                  <a:pt x="771" y="102"/>
                </a:cubicBezTo>
                <a:cubicBezTo>
                  <a:pt x="769" y="100"/>
                  <a:pt x="769" y="100"/>
                  <a:pt x="769" y="100"/>
                </a:cubicBezTo>
                <a:cubicBezTo>
                  <a:pt x="769" y="100"/>
                  <a:pt x="769" y="99"/>
                  <a:pt x="768" y="99"/>
                </a:cubicBezTo>
                <a:cubicBezTo>
                  <a:pt x="768" y="99"/>
                  <a:pt x="768" y="99"/>
                  <a:pt x="768" y="99"/>
                </a:cubicBezTo>
                <a:cubicBezTo>
                  <a:pt x="768" y="100"/>
                  <a:pt x="768" y="100"/>
                  <a:pt x="768" y="100"/>
                </a:cubicBezTo>
                <a:cubicBezTo>
                  <a:pt x="766" y="98"/>
                  <a:pt x="766" y="98"/>
                  <a:pt x="766" y="98"/>
                </a:cubicBezTo>
                <a:cubicBezTo>
                  <a:pt x="765" y="97"/>
                  <a:pt x="765" y="97"/>
                  <a:pt x="765" y="97"/>
                </a:cubicBezTo>
                <a:cubicBezTo>
                  <a:pt x="766" y="95"/>
                  <a:pt x="766" y="95"/>
                  <a:pt x="766" y="95"/>
                </a:cubicBezTo>
                <a:cubicBezTo>
                  <a:pt x="768" y="95"/>
                  <a:pt x="768" y="95"/>
                  <a:pt x="768" y="95"/>
                </a:cubicBezTo>
                <a:cubicBezTo>
                  <a:pt x="767" y="92"/>
                  <a:pt x="767" y="92"/>
                  <a:pt x="767" y="92"/>
                </a:cubicBezTo>
                <a:cubicBezTo>
                  <a:pt x="768" y="91"/>
                  <a:pt x="768" y="91"/>
                  <a:pt x="768" y="91"/>
                </a:cubicBezTo>
                <a:cubicBezTo>
                  <a:pt x="767" y="90"/>
                  <a:pt x="767" y="90"/>
                  <a:pt x="767" y="90"/>
                </a:cubicBezTo>
                <a:cubicBezTo>
                  <a:pt x="766" y="90"/>
                  <a:pt x="765" y="90"/>
                  <a:pt x="764" y="91"/>
                </a:cubicBezTo>
                <a:cubicBezTo>
                  <a:pt x="764" y="92"/>
                  <a:pt x="763" y="93"/>
                  <a:pt x="762" y="94"/>
                </a:cubicBezTo>
                <a:cubicBezTo>
                  <a:pt x="762" y="94"/>
                  <a:pt x="762" y="95"/>
                  <a:pt x="762" y="95"/>
                </a:cubicBezTo>
                <a:cubicBezTo>
                  <a:pt x="756" y="94"/>
                  <a:pt x="756" y="94"/>
                  <a:pt x="756" y="94"/>
                </a:cubicBezTo>
                <a:cubicBezTo>
                  <a:pt x="756" y="94"/>
                  <a:pt x="755" y="93"/>
                  <a:pt x="755" y="92"/>
                </a:cubicBezTo>
                <a:cubicBezTo>
                  <a:pt x="755" y="89"/>
                  <a:pt x="754" y="87"/>
                  <a:pt x="753" y="84"/>
                </a:cubicBezTo>
                <a:cubicBezTo>
                  <a:pt x="753" y="84"/>
                  <a:pt x="751" y="85"/>
                  <a:pt x="750" y="85"/>
                </a:cubicBezTo>
                <a:cubicBezTo>
                  <a:pt x="749" y="82"/>
                  <a:pt x="748" y="80"/>
                  <a:pt x="746" y="79"/>
                </a:cubicBezTo>
                <a:cubicBezTo>
                  <a:pt x="746" y="77"/>
                  <a:pt x="745" y="75"/>
                  <a:pt x="744" y="74"/>
                </a:cubicBezTo>
                <a:cubicBezTo>
                  <a:pt x="743" y="74"/>
                  <a:pt x="744" y="72"/>
                  <a:pt x="744" y="71"/>
                </a:cubicBezTo>
                <a:cubicBezTo>
                  <a:pt x="744" y="71"/>
                  <a:pt x="743" y="71"/>
                  <a:pt x="743" y="71"/>
                </a:cubicBezTo>
                <a:cubicBezTo>
                  <a:pt x="743" y="70"/>
                  <a:pt x="742" y="69"/>
                  <a:pt x="742" y="69"/>
                </a:cubicBezTo>
                <a:cubicBezTo>
                  <a:pt x="740" y="69"/>
                  <a:pt x="738" y="68"/>
                  <a:pt x="737" y="67"/>
                </a:cubicBezTo>
                <a:cubicBezTo>
                  <a:pt x="737" y="67"/>
                  <a:pt x="737" y="67"/>
                  <a:pt x="737" y="67"/>
                </a:cubicBezTo>
                <a:cubicBezTo>
                  <a:pt x="730" y="69"/>
                  <a:pt x="730" y="69"/>
                  <a:pt x="730" y="69"/>
                </a:cubicBezTo>
                <a:cubicBezTo>
                  <a:pt x="730" y="69"/>
                  <a:pt x="730" y="69"/>
                  <a:pt x="730" y="69"/>
                </a:cubicBezTo>
                <a:cubicBezTo>
                  <a:pt x="729" y="67"/>
                  <a:pt x="729" y="67"/>
                  <a:pt x="729" y="67"/>
                </a:cubicBezTo>
                <a:cubicBezTo>
                  <a:pt x="728" y="63"/>
                  <a:pt x="728" y="63"/>
                  <a:pt x="728" y="63"/>
                </a:cubicBezTo>
                <a:cubicBezTo>
                  <a:pt x="731" y="61"/>
                  <a:pt x="731" y="61"/>
                  <a:pt x="731" y="61"/>
                </a:cubicBezTo>
                <a:cubicBezTo>
                  <a:pt x="731" y="61"/>
                  <a:pt x="731" y="61"/>
                  <a:pt x="731" y="61"/>
                </a:cubicBezTo>
                <a:cubicBezTo>
                  <a:pt x="728" y="58"/>
                  <a:pt x="728" y="58"/>
                  <a:pt x="728" y="58"/>
                </a:cubicBezTo>
                <a:cubicBezTo>
                  <a:pt x="731" y="61"/>
                  <a:pt x="731" y="61"/>
                  <a:pt x="731" y="61"/>
                </a:cubicBezTo>
                <a:cubicBezTo>
                  <a:pt x="732" y="53"/>
                  <a:pt x="732" y="53"/>
                  <a:pt x="732" y="53"/>
                </a:cubicBezTo>
                <a:cubicBezTo>
                  <a:pt x="733" y="52"/>
                  <a:pt x="733" y="52"/>
                  <a:pt x="733" y="52"/>
                </a:cubicBezTo>
                <a:cubicBezTo>
                  <a:pt x="733" y="47"/>
                  <a:pt x="733" y="47"/>
                  <a:pt x="733" y="47"/>
                </a:cubicBezTo>
                <a:cubicBezTo>
                  <a:pt x="735" y="46"/>
                  <a:pt x="735" y="46"/>
                  <a:pt x="735" y="46"/>
                </a:cubicBezTo>
                <a:cubicBezTo>
                  <a:pt x="734" y="44"/>
                  <a:pt x="733" y="42"/>
                  <a:pt x="732" y="41"/>
                </a:cubicBezTo>
                <a:cubicBezTo>
                  <a:pt x="732" y="40"/>
                  <a:pt x="732" y="40"/>
                  <a:pt x="732" y="40"/>
                </a:cubicBezTo>
                <a:cubicBezTo>
                  <a:pt x="732" y="40"/>
                  <a:pt x="732" y="40"/>
                  <a:pt x="732" y="40"/>
                </a:cubicBezTo>
                <a:cubicBezTo>
                  <a:pt x="731" y="40"/>
                  <a:pt x="731" y="40"/>
                  <a:pt x="731" y="40"/>
                </a:cubicBezTo>
                <a:cubicBezTo>
                  <a:pt x="731" y="39"/>
                  <a:pt x="731" y="39"/>
                  <a:pt x="731" y="38"/>
                </a:cubicBezTo>
                <a:cubicBezTo>
                  <a:pt x="730" y="37"/>
                  <a:pt x="729" y="36"/>
                  <a:pt x="729" y="34"/>
                </a:cubicBezTo>
                <a:cubicBezTo>
                  <a:pt x="729" y="33"/>
                  <a:pt x="729" y="31"/>
                  <a:pt x="729" y="29"/>
                </a:cubicBezTo>
                <a:cubicBezTo>
                  <a:pt x="729" y="28"/>
                  <a:pt x="728" y="27"/>
                  <a:pt x="728" y="25"/>
                </a:cubicBezTo>
                <a:cubicBezTo>
                  <a:pt x="728" y="25"/>
                  <a:pt x="728" y="25"/>
                  <a:pt x="728" y="25"/>
                </a:cubicBezTo>
                <a:cubicBezTo>
                  <a:pt x="728" y="25"/>
                  <a:pt x="728" y="25"/>
                  <a:pt x="728" y="25"/>
                </a:cubicBezTo>
                <a:cubicBezTo>
                  <a:pt x="728" y="25"/>
                  <a:pt x="728" y="25"/>
                  <a:pt x="728" y="25"/>
                </a:cubicBezTo>
                <a:cubicBezTo>
                  <a:pt x="728" y="25"/>
                  <a:pt x="728" y="25"/>
                  <a:pt x="728" y="25"/>
                </a:cubicBezTo>
                <a:cubicBezTo>
                  <a:pt x="727" y="23"/>
                  <a:pt x="726" y="21"/>
                  <a:pt x="725" y="19"/>
                </a:cubicBezTo>
                <a:cubicBezTo>
                  <a:pt x="725" y="19"/>
                  <a:pt x="724" y="18"/>
                  <a:pt x="723" y="19"/>
                </a:cubicBezTo>
                <a:cubicBezTo>
                  <a:pt x="722" y="20"/>
                  <a:pt x="721" y="21"/>
                  <a:pt x="719" y="22"/>
                </a:cubicBezTo>
                <a:cubicBezTo>
                  <a:pt x="717" y="22"/>
                  <a:pt x="715" y="22"/>
                  <a:pt x="714" y="21"/>
                </a:cubicBezTo>
                <a:cubicBezTo>
                  <a:pt x="712" y="15"/>
                  <a:pt x="712" y="15"/>
                  <a:pt x="712" y="15"/>
                </a:cubicBezTo>
                <a:cubicBezTo>
                  <a:pt x="712" y="14"/>
                  <a:pt x="714" y="13"/>
                  <a:pt x="713" y="11"/>
                </a:cubicBezTo>
                <a:cubicBezTo>
                  <a:pt x="713" y="10"/>
                  <a:pt x="711" y="8"/>
                  <a:pt x="710" y="7"/>
                </a:cubicBezTo>
                <a:cubicBezTo>
                  <a:pt x="708" y="5"/>
                  <a:pt x="707" y="6"/>
                  <a:pt x="705" y="5"/>
                </a:cubicBezTo>
                <a:cubicBezTo>
                  <a:pt x="703" y="5"/>
                  <a:pt x="703" y="3"/>
                  <a:pt x="701" y="3"/>
                </a:cubicBezTo>
                <a:cubicBezTo>
                  <a:pt x="700" y="1"/>
                  <a:pt x="700" y="2"/>
                  <a:pt x="699" y="3"/>
                </a:cubicBezTo>
                <a:cubicBezTo>
                  <a:pt x="699" y="4"/>
                  <a:pt x="699" y="4"/>
                  <a:pt x="699" y="4"/>
                </a:cubicBezTo>
                <a:cubicBezTo>
                  <a:pt x="693" y="10"/>
                  <a:pt x="693" y="10"/>
                  <a:pt x="693" y="10"/>
                </a:cubicBezTo>
                <a:cubicBezTo>
                  <a:pt x="687" y="16"/>
                  <a:pt x="683" y="25"/>
                  <a:pt x="677" y="31"/>
                </a:cubicBezTo>
                <a:cubicBezTo>
                  <a:pt x="675" y="33"/>
                  <a:pt x="673" y="34"/>
                  <a:pt x="670" y="36"/>
                </a:cubicBezTo>
                <a:cubicBezTo>
                  <a:pt x="670" y="35"/>
                  <a:pt x="670" y="35"/>
                  <a:pt x="670" y="35"/>
                </a:cubicBezTo>
                <a:cubicBezTo>
                  <a:pt x="670" y="34"/>
                  <a:pt x="669" y="31"/>
                  <a:pt x="670" y="29"/>
                </a:cubicBezTo>
                <a:cubicBezTo>
                  <a:pt x="670" y="27"/>
                  <a:pt x="670" y="23"/>
                  <a:pt x="670" y="20"/>
                </a:cubicBezTo>
                <a:cubicBezTo>
                  <a:pt x="670" y="20"/>
                  <a:pt x="669" y="19"/>
                  <a:pt x="670" y="19"/>
                </a:cubicBezTo>
                <a:cubicBezTo>
                  <a:pt x="668" y="16"/>
                  <a:pt x="664" y="14"/>
                  <a:pt x="660" y="12"/>
                </a:cubicBezTo>
                <a:cubicBezTo>
                  <a:pt x="659" y="11"/>
                  <a:pt x="654" y="13"/>
                  <a:pt x="653" y="13"/>
                </a:cubicBezTo>
                <a:cubicBezTo>
                  <a:pt x="650" y="13"/>
                  <a:pt x="648" y="14"/>
                  <a:pt x="645" y="14"/>
                </a:cubicBezTo>
                <a:cubicBezTo>
                  <a:pt x="644" y="14"/>
                  <a:pt x="643" y="15"/>
                  <a:pt x="642" y="14"/>
                </a:cubicBezTo>
                <a:cubicBezTo>
                  <a:pt x="642" y="14"/>
                  <a:pt x="641" y="13"/>
                  <a:pt x="641" y="12"/>
                </a:cubicBezTo>
                <a:cubicBezTo>
                  <a:pt x="642" y="12"/>
                  <a:pt x="642" y="12"/>
                  <a:pt x="643" y="11"/>
                </a:cubicBezTo>
                <a:cubicBezTo>
                  <a:pt x="644" y="11"/>
                  <a:pt x="643" y="10"/>
                  <a:pt x="642" y="10"/>
                </a:cubicBezTo>
                <a:cubicBezTo>
                  <a:pt x="642" y="9"/>
                  <a:pt x="642" y="9"/>
                  <a:pt x="642" y="9"/>
                </a:cubicBezTo>
                <a:cubicBezTo>
                  <a:pt x="642" y="9"/>
                  <a:pt x="642" y="9"/>
                  <a:pt x="642" y="9"/>
                </a:cubicBezTo>
                <a:cubicBezTo>
                  <a:pt x="641" y="9"/>
                  <a:pt x="641" y="9"/>
                  <a:pt x="641" y="9"/>
                </a:cubicBezTo>
                <a:cubicBezTo>
                  <a:pt x="640" y="8"/>
                  <a:pt x="639" y="7"/>
                  <a:pt x="638" y="7"/>
                </a:cubicBezTo>
                <a:cubicBezTo>
                  <a:pt x="638" y="6"/>
                  <a:pt x="637" y="7"/>
                  <a:pt x="637" y="7"/>
                </a:cubicBezTo>
                <a:cubicBezTo>
                  <a:pt x="636" y="7"/>
                  <a:pt x="636" y="7"/>
                  <a:pt x="636" y="7"/>
                </a:cubicBezTo>
                <a:cubicBezTo>
                  <a:pt x="636" y="7"/>
                  <a:pt x="636" y="7"/>
                  <a:pt x="636" y="7"/>
                </a:cubicBezTo>
                <a:cubicBezTo>
                  <a:pt x="634" y="7"/>
                  <a:pt x="631" y="6"/>
                  <a:pt x="629" y="5"/>
                </a:cubicBezTo>
                <a:cubicBezTo>
                  <a:pt x="628" y="5"/>
                  <a:pt x="626" y="5"/>
                  <a:pt x="625" y="6"/>
                </a:cubicBezTo>
                <a:cubicBezTo>
                  <a:pt x="625" y="5"/>
                  <a:pt x="624" y="5"/>
                  <a:pt x="624" y="4"/>
                </a:cubicBezTo>
                <a:cubicBezTo>
                  <a:pt x="624" y="4"/>
                  <a:pt x="623" y="4"/>
                  <a:pt x="623" y="4"/>
                </a:cubicBezTo>
                <a:cubicBezTo>
                  <a:pt x="623" y="4"/>
                  <a:pt x="623" y="4"/>
                  <a:pt x="623" y="4"/>
                </a:cubicBezTo>
                <a:cubicBezTo>
                  <a:pt x="622" y="2"/>
                  <a:pt x="621" y="1"/>
                  <a:pt x="620" y="0"/>
                </a:cubicBezTo>
                <a:cubicBezTo>
                  <a:pt x="620" y="0"/>
                  <a:pt x="619" y="0"/>
                  <a:pt x="619" y="0"/>
                </a:cubicBezTo>
                <a:cubicBezTo>
                  <a:pt x="619" y="2"/>
                  <a:pt x="618" y="3"/>
                  <a:pt x="617" y="5"/>
                </a:cubicBezTo>
                <a:cubicBezTo>
                  <a:pt x="614" y="0"/>
                  <a:pt x="614" y="0"/>
                  <a:pt x="614" y="0"/>
                </a:cubicBezTo>
                <a:cubicBezTo>
                  <a:pt x="613" y="0"/>
                  <a:pt x="613" y="0"/>
                  <a:pt x="613" y="0"/>
                </a:cubicBezTo>
                <a:cubicBezTo>
                  <a:pt x="612" y="1"/>
                  <a:pt x="602" y="16"/>
                  <a:pt x="604" y="17"/>
                </a:cubicBezTo>
                <a:cubicBezTo>
                  <a:pt x="608" y="19"/>
                  <a:pt x="611" y="22"/>
                  <a:pt x="613" y="25"/>
                </a:cubicBezTo>
                <a:cubicBezTo>
                  <a:pt x="620" y="33"/>
                  <a:pt x="620" y="33"/>
                  <a:pt x="620" y="33"/>
                </a:cubicBezTo>
                <a:cubicBezTo>
                  <a:pt x="621" y="36"/>
                  <a:pt x="622" y="38"/>
                  <a:pt x="622" y="40"/>
                </a:cubicBezTo>
                <a:cubicBezTo>
                  <a:pt x="621" y="43"/>
                  <a:pt x="620" y="45"/>
                  <a:pt x="619" y="48"/>
                </a:cubicBezTo>
                <a:cubicBezTo>
                  <a:pt x="619" y="48"/>
                  <a:pt x="619" y="48"/>
                  <a:pt x="619" y="49"/>
                </a:cubicBezTo>
                <a:cubicBezTo>
                  <a:pt x="619" y="49"/>
                  <a:pt x="619" y="49"/>
                  <a:pt x="619" y="49"/>
                </a:cubicBezTo>
                <a:cubicBezTo>
                  <a:pt x="619" y="50"/>
                  <a:pt x="619" y="51"/>
                  <a:pt x="619" y="51"/>
                </a:cubicBezTo>
                <a:cubicBezTo>
                  <a:pt x="619" y="48"/>
                  <a:pt x="618" y="48"/>
                  <a:pt x="615" y="47"/>
                </a:cubicBezTo>
                <a:cubicBezTo>
                  <a:pt x="613" y="46"/>
                  <a:pt x="613" y="48"/>
                  <a:pt x="611" y="48"/>
                </a:cubicBezTo>
                <a:cubicBezTo>
                  <a:pt x="609" y="49"/>
                  <a:pt x="607" y="48"/>
                  <a:pt x="606" y="48"/>
                </a:cubicBezTo>
                <a:cubicBezTo>
                  <a:pt x="604" y="49"/>
                  <a:pt x="602" y="49"/>
                  <a:pt x="601" y="51"/>
                </a:cubicBezTo>
                <a:cubicBezTo>
                  <a:pt x="600" y="52"/>
                  <a:pt x="601" y="53"/>
                  <a:pt x="599" y="54"/>
                </a:cubicBezTo>
                <a:cubicBezTo>
                  <a:pt x="597" y="55"/>
                  <a:pt x="595" y="57"/>
                  <a:pt x="592" y="58"/>
                </a:cubicBezTo>
                <a:cubicBezTo>
                  <a:pt x="591" y="59"/>
                  <a:pt x="590" y="60"/>
                  <a:pt x="589" y="61"/>
                </a:cubicBezTo>
                <a:cubicBezTo>
                  <a:pt x="588" y="62"/>
                  <a:pt x="587" y="64"/>
                  <a:pt x="586" y="64"/>
                </a:cubicBezTo>
                <a:cubicBezTo>
                  <a:pt x="584" y="65"/>
                  <a:pt x="581" y="66"/>
                  <a:pt x="578" y="66"/>
                </a:cubicBezTo>
                <a:cubicBezTo>
                  <a:pt x="578" y="66"/>
                  <a:pt x="578" y="66"/>
                  <a:pt x="578" y="66"/>
                </a:cubicBezTo>
                <a:cubicBezTo>
                  <a:pt x="576" y="67"/>
                  <a:pt x="574" y="68"/>
                  <a:pt x="572" y="68"/>
                </a:cubicBezTo>
                <a:cubicBezTo>
                  <a:pt x="571" y="68"/>
                  <a:pt x="571" y="68"/>
                  <a:pt x="571" y="68"/>
                </a:cubicBezTo>
                <a:cubicBezTo>
                  <a:pt x="570" y="69"/>
                  <a:pt x="569" y="70"/>
                  <a:pt x="568" y="71"/>
                </a:cubicBezTo>
                <a:cubicBezTo>
                  <a:pt x="566" y="72"/>
                  <a:pt x="564" y="73"/>
                  <a:pt x="562" y="73"/>
                </a:cubicBezTo>
                <a:cubicBezTo>
                  <a:pt x="561" y="73"/>
                  <a:pt x="560" y="73"/>
                  <a:pt x="560" y="73"/>
                </a:cubicBezTo>
                <a:cubicBezTo>
                  <a:pt x="559" y="73"/>
                  <a:pt x="558" y="74"/>
                  <a:pt x="558" y="74"/>
                </a:cubicBezTo>
                <a:cubicBezTo>
                  <a:pt x="557" y="74"/>
                  <a:pt x="556" y="75"/>
                  <a:pt x="555" y="75"/>
                </a:cubicBezTo>
                <a:cubicBezTo>
                  <a:pt x="549" y="75"/>
                  <a:pt x="543" y="75"/>
                  <a:pt x="538" y="73"/>
                </a:cubicBezTo>
                <a:cubicBezTo>
                  <a:pt x="539" y="76"/>
                  <a:pt x="539" y="76"/>
                  <a:pt x="539" y="76"/>
                </a:cubicBezTo>
                <a:cubicBezTo>
                  <a:pt x="538" y="79"/>
                  <a:pt x="537" y="81"/>
                  <a:pt x="534" y="82"/>
                </a:cubicBezTo>
                <a:cubicBezTo>
                  <a:pt x="533" y="81"/>
                  <a:pt x="532" y="81"/>
                  <a:pt x="531" y="80"/>
                </a:cubicBezTo>
                <a:cubicBezTo>
                  <a:pt x="530" y="80"/>
                  <a:pt x="529" y="79"/>
                  <a:pt x="528" y="78"/>
                </a:cubicBezTo>
                <a:cubicBezTo>
                  <a:pt x="526" y="74"/>
                  <a:pt x="521" y="72"/>
                  <a:pt x="516" y="72"/>
                </a:cubicBezTo>
                <a:cubicBezTo>
                  <a:pt x="514" y="72"/>
                  <a:pt x="511" y="72"/>
                  <a:pt x="509" y="72"/>
                </a:cubicBezTo>
                <a:cubicBezTo>
                  <a:pt x="506" y="73"/>
                  <a:pt x="503" y="73"/>
                  <a:pt x="500" y="74"/>
                </a:cubicBezTo>
                <a:cubicBezTo>
                  <a:pt x="497" y="75"/>
                  <a:pt x="496" y="77"/>
                  <a:pt x="493" y="78"/>
                </a:cubicBezTo>
                <a:cubicBezTo>
                  <a:pt x="491" y="80"/>
                  <a:pt x="489" y="82"/>
                  <a:pt x="487" y="83"/>
                </a:cubicBezTo>
                <a:cubicBezTo>
                  <a:pt x="483" y="85"/>
                  <a:pt x="480" y="87"/>
                  <a:pt x="475" y="87"/>
                </a:cubicBezTo>
                <a:cubicBezTo>
                  <a:pt x="470" y="87"/>
                  <a:pt x="465" y="85"/>
                  <a:pt x="460" y="84"/>
                </a:cubicBezTo>
                <a:cubicBezTo>
                  <a:pt x="452" y="85"/>
                  <a:pt x="445" y="87"/>
                  <a:pt x="438" y="89"/>
                </a:cubicBezTo>
                <a:cubicBezTo>
                  <a:pt x="439" y="89"/>
                  <a:pt x="439" y="89"/>
                  <a:pt x="439" y="89"/>
                </a:cubicBezTo>
                <a:cubicBezTo>
                  <a:pt x="438" y="89"/>
                  <a:pt x="438" y="89"/>
                  <a:pt x="438" y="89"/>
                </a:cubicBezTo>
                <a:cubicBezTo>
                  <a:pt x="437" y="88"/>
                  <a:pt x="434" y="90"/>
                  <a:pt x="432" y="90"/>
                </a:cubicBezTo>
                <a:cubicBezTo>
                  <a:pt x="429" y="91"/>
                  <a:pt x="426" y="92"/>
                  <a:pt x="423" y="93"/>
                </a:cubicBezTo>
                <a:cubicBezTo>
                  <a:pt x="421" y="94"/>
                  <a:pt x="419" y="95"/>
                  <a:pt x="417" y="97"/>
                </a:cubicBezTo>
                <a:cubicBezTo>
                  <a:pt x="416" y="97"/>
                  <a:pt x="414" y="99"/>
                  <a:pt x="412" y="99"/>
                </a:cubicBezTo>
                <a:cubicBezTo>
                  <a:pt x="412" y="102"/>
                  <a:pt x="410" y="103"/>
                  <a:pt x="409" y="105"/>
                </a:cubicBezTo>
                <a:cubicBezTo>
                  <a:pt x="407" y="107"/>
                  <a:pt x="405" y="110"/>
                  <a:pt x="404" y="112"/>
                </a:cubicBezTo>
                <a:cubicBezTo>
                  <a:pt x="402" y="115"/>
                  <a:pt x="400" y="118"/>
                  <a:pt x="398" y="122"/>
                </a:cubicBezTo>
                <a:cubicBezTo>
                  <a:pt x="397" y="125"/>
                  <a:pt x="395" y="128"/>
                  <a:pt x="393" y="131"/>
                </a:cubicBezTo>
                <a:cubicBezTo>
                  <a:pt x="391" y="135"/>
                  <a:pt x="388" y="140"/>
                  <a:pt x="385" y="144"/>
                </a:cubicBezTo>
                <a:cubicBezTo>
                  <a:pt x="383" y="147"/>
                  <a:pt x="380" y="150"/>
                  <a:pt x="377" y="153"/>
                </a:cubicBezTo>
                <a:cubicBezTo>
                  <a:pt x="375" y="153"/>
                  <a:pt x="369" y="156"/>
                  <a:pt x="369" y="158"/>
                </a:cubicBezTo>
                <a:cubicBezTo>
                  <a:pt x="369" y="158"/>
                  <a:pt x="370" y="158"/>
                  <a:pt x="370" y="158"/>
                </a:cubicBezTo>
                <a:cubicBezTo>
                  <a:pt x="369" y="158"/>
                  <a:pt x="369" y="158"/>
                  <a:pt x="368" y="158"/>
                </a:cubicBezTo>
                <a:cubicBezTo>
                  <a:pt x="366" y="158"/>
                  <a:pt x="366" y="160"/>
                  <a:pt x="366" y="162"/>
                </a:cubicBezTo>
                <a:cubicBezTo>
                  <a:pt x="366" y="163"/>
                  <a:pt x="365" y="165"/>
                  <a:pt x="365" y="166"/>
                </a:cubicBezTo>
                <a:cubicBezTo>
                  <a:pt x="364" y="167"/>
                  <a:pt x="359" y="166"/>
                  <a:pt x="358" y="165"/>
                </a:cubicBezTo>
                <a:cubicBezTo>
                  <a:pt x="357" y="165"/>
                  <a:pt x="357" y="163"/>
                  <a:pt x="357" y="162"/>
                </a:cubicBezTo>
                <a:cubicBezTo>
                  <a:pt x="356" y="160"/>
                  <a:pt x="355" y="159"/>
                  <a:pt x="355" y="157"/>
                </a:cubicBezTo>
                <a:cubicBezTo>
                  <a:pt x="354" y="155"/>
                  <a:pt x="353" y="153"/>
                  <a:pt x="351" y="152"/>
                </a:cubicBezTo>
                <a:cubicBezTo>
                  <a:pt x="351" y="151"/>
                  <a:pt x="350" y="150"/>
                  <a:pt x="349" y="150"/>
                </a:cubicBezTo>
                <a:cubicBezTo>
                  <a:pt x="349" y="149"/>
                  <a:pt x="348" y="150"/>
                  <a:pt x="347" y="151"/>
                </a:cubicBezTo>
                <a:cubicBezTo>
                  <a:pt x="346" y="151"/>
                  <a:pt x="346" y="150"/>
                  <a:pt x="345" y="150"/>
                </a:cubicBezTo>
                <a:cubicBezTo>
                  <a:pt x="341" y="150"/>
                  <a:pt x="341" y="154"/>
                  <a:pt x="341" y="157"/>
                </a:cubicBezTo>
                <a:cubicBezTo>
                  <a:pt x="340" y="161"/>
                  <a:pt x="338" y="159"/>
                  <a:pt x="335" y="159"/>
                </a:cubicBezTo>
                <a:cubicBezTo>
                  <a:pt x="334" y="159"/>
                  <a:pt x="332" y="158"/>
                  <a:pt x="330" y="158"/>
                </a:cubicBezTo>
                <a:cubicBezTo>
                  <a:pt x="330" y="160"/>
                  <a:pt x="327" y="158"/>
                  <a:pt x="326" y="158"/>
                </a:cubicBezTo>
                <a:cubicBezTo>
                  <a:pt x="324" y="159"/>
                  <a:pt x="326" y="163"/>
                  <a:pt x="326" y="165"/>
                </a:cubicBezTo>
                <a:cubicBezTo>
                  <a:pt x="326" y="166"/>
                  <a:pt x="328" y="169"/>
                  <a:pt x="327" y="170"/>
                </a:cubicBezTo>
                <a:cubicBezTo>
                  <a:pt x="327" y="172"/>
                  <a:pt x="325" y="172"/>
                  <a:pt x="324" y="173"/>
                </a:cubicBezTo>
                <a:cubicBezTo>
                  <a:pt x="323" y="173"/>
                  <a:pt x="322" y="174"/>
                  <a:pt x="320" y="173"/>
                </a:cubicBezTo>
                <a:cubicBezTo>
                  <a:pt x="320" y="173"/>
                  <a:pt x="319" y="173"/>
                  <a:pt x="318" y="173"/>
                </a:cubicBezTo>
                <a:cubicBezTo>
                  <a:pt x="316" y="173"/>
                  <a:pt x="314" y="178"/>
                  <a:pt x="313" y="180"/>
                </a:cubicBezTo>
                <a:cubicBezTo>
                  <a:pt x="312" y="181"/>
                  <a:pt x="312" y="182"/>
                  <a:pt x="311" y="183"/>
                </a:cubicBezTo>
                <a:cubicBezTo>
                  <a:pt x="310" y="184"/>
                  <a:pt x="308" y="184"/>
                  <a:pt x="308" y="184"/>
                </a:cubicBezTo>
                <a:cubicBezTo>
                  <a:pt x="307" y="185"/>
                  <a:pt x="306" y="187"/>
                  <a:pt x="305" y="187"/>
                </a:cubicBezTo>
                <a:cubicBezTo>
                  <a:pt x="304" y="185"/>
                  <a:pt x="305" y="183"/>
                  <a:pt x="306" y="182"/>
                </a:cubicBezTo>
                <a:cubicBezTo>
                  <a:pt x="306" y="180"/>
                  <a:pt x="308" y="179"/>
                  <a:pt x="307" y="177"/>
                </a:cubicBezTo>
                <a:cubicBezTo>
                  <a:pt x="306" y="176"/>
                  <a:pt x="303" y="176"/>
                  <a:pt x="302" y="177"/>
                </a:cubicBezTo>
                <a:cubicBezTo>
                  <a:pt x="299" y="177"/>
                  <a:pt x="297" y="177"/>
                  <a:pt x="295" y="177"/>
                </a:cubicBezTo>
                <a:cubicBezTo>
                  <a:pt x="293" y="177"/>
                  <a:pt x="292" y="177"/>
                  <a:pt x="291" y="178"/>
                </a:cubicBezTo>
                <a:cubicBezTo>
                  <a:pt x="291" y="178"/>
                  <a:pt x="290" y="178"/>
                  <a:pt x="290" y="178"/>
                </a:cubicBezTo>
                <a:cubicBezTo>
                  <a:pt x="292" y="177"/>
                  <a:pt x="288" y="173"/>
                  <a:pt x="288" y="171"/>
                </a:cubicBezTo>
                <a:cubicBezTo>
                  <a:pt x="288" y="169"/>
                  <a:pt x="291" y="167"/>
                  <a:pt x="290" y="165"/>
                </a:cubicBezTo>
                <a:cubicBezTo>
                  <a:pt x="290" y="164"/>
                  <a:pt x="289" y="164"/>
                  <a:pt x="289" y="163"/>
                </a:cubicBezTo>
                <a:cubicBezTo>
                  <a:pt x="288" y="162"/>
                  <a:pt x="287" y="161"/>
                  <a:pt x="287" y="160"/>
                </a:cubicBezTo>
                <a:cubicBezTo>
                  <a:pt x="285" y="158"/>
                  <a:pt x="284" y="156"/>
                  <a:pt x="282" y="155"/>
                </a:cubicBezTo>
                <a:cubicBezTo>
                  <a:pt x="279" y="153"/>
                  <a:pt x="276" y="150"/>
                  <a:pt x="272" y="150"/>
                </a:cubicBezTo>
                <a:cubicBezTo>
                  <a:pt x="270" y="150"/>
                  <a:pt x="268" y="149"/>
                  <a:pt x="266" y="149"/>
                </a:cubicBezTo>
                <a:cubicBezTo>
                  <a:pt x="264" y="149"/>
                  <a:pt x="262" y="150"/>
                  <a:pt x="260" y="150"/>
                </a:cubicBezTo>
                <a:cubicBezTo>
                  <a:pt x="258" y="149"/>
                  <a:pt x="259" y="147"/>
                  <a:pt x="258" y="145"/>
                </a:cubicBezTo>
                <a:cubicBezTo>
                  <a:pt x="257" y="143"/>
                  <a:pt x="257" y="142"/>
                  <a:pt x="257" y="140"/>
                </a:cubicBezTo>
                <a:cubicBezTo>
                  <a:pt x="257" y="136"/>
                  <a:pt x="253" y="134"/>
                  <a:pt x="251" y="131"/>
                </a:cubicBezTo>
                <a:cubicBezTo>
                  <a:pt x="250" y="128"/>
                  <a:pt x="249" y="126"/>
                  <a:pt x="247" y="123"/>
                </a:cubicBezTo>
                <a:cubicBezTo>
                  <a:pt x="246" y="122"/>
                  <a:pt x="245" y="121"/>
                  <a:pt x="244" y="120"/>
                </a:cubicBezTo>
                <a:cubicBezTo>
                  <a:pt x="243" y="118"/>
                  <a:pt x="245" y="114"/>
                  <a:pt x="244" y="111"/>
                </a:cubicBezTo>
                <a:cubicBezTo>
                  <a:pt x="244" y="110"/>
                  <a:pt x="243" y="109"/>
                  <a:pt x="242" y="108"/>
                </a:cubicBezTo>
                <a:cubicBezTo>
                  <a:pt x="242" y="106"/>
                  <a:pt x="241" y="105"/>
                  <a:pt x="241" y="104"/>
                </a:cubicBezTo>
                <a:cubicBezTo>
                  <a:pt x="240" y="101"/>
                  <a:pt x="240" y="97"/>
                  <a:pt x="240" y="95"/>
                </a:cubicBezTo>
                <a:cubicBezTo>
                  <a:pt x="239" y="92"/>
                  <a:pt x="239" y="89"/>
                  <a:pt x="239" y="86"/>
                </a:cubicBezTo>
                <a:cubicBezTo>
                  <a:pt x="238" y="84"/>
                  <a:pt x="239" y="82"/>
                  <a:pt x="238" y="81"/>
                </a:cubicBezTo>
                <a:cubicBezTo>
                  <a:pt x="237" y="79"/>
                  <a:pt x="235" y="77"/>
                  <a:pt x="233" y="76"/>
                </a:cubicBezTo>
                <a:cubicBezTo>
                  <a:pt x="232" y="76"/>
                  <a:pt x="231" y="75"/>
                  <a:pt x="230" y="74"/>
                </a:cubicBezTo>
                <a:cubicBezTo>
                  <a:pt x="229" y="74"/>
                  <a:pt x="227" y="73"/>
                  <a:pt x="226" y="73"/>
                </a:cubicBezTo>
                <a:cubicBezTo>
                  <a:pt x="226" y="73"/>
                  <a:pt x="226" y="73"/>
                  <a:pt x="225" y="73"/>
                </a:cubicBezTo>
                <a:cubicBezTo>
                  <a:pt x="224" y="73"/>
                  <a:pt x="224" y="73"/>
                  <a:pt x="223" y="73"/>
                </a:cubicBezTo>
                <a:cubicBezTo>
                  <a:pt x="223" y="73"/>
                  <a:pt x="222" y="73"/>
                  <a:pt x="222" y="73"/>
                </a:cubicBezTo>
                <a:cubicBezTo>
                  <a:pt x="222" y="74"/>
                  <a:pt x="222" y="74"/>
                  <a:pt x="222" y="75"/>
                </a:cubicBezTo>
                <a:cubicBezTo>
                  <a:pt x="222" y="77"/>
                  <a:pt x="222" y="80"/>
                  <a:pt x="221" y="82"/>
                </a:cubicBezTo>
                <a:cubicBezTo>
                  <a:pt x="219" y="83"/>
                  <a:pt x="215" y="84"/>
                  <a:pt x="213" y="85"/>
                </a:cubicBezTo>
                <a:cubicBezTo>
                  <a:pt x="212" y="85"/>
                  <a:pt x="210" y="86"/>
                  <a:pt x="209" y="87"/>
                </a:cubicBezTo>
                <a:cubicBezTo>
                  <a:pt x="207" y="87"/>
                  <a:pt x="206" y="86"/>
                  <a:pt x="205" y="85"/>
                </a:cubicBezTo>
                <a:cubicBezTo>
                  <a:pt x="204" y="84"/>
                  <a:pt x="204" y="84"/>
                  <a:pt x="204" y="83"/>
                </a:cubicBezTo>
                <a:cubicBezTo>
                  <a:pt x="204" y="82"/>
                  <a:pt x="203" y="82"/>
                  <a:pt x="202" y="81"/>
                </a:cubicBezTo>
                <a:cubicBezTo>
                  <a:pt x="201" y="80"/>
                  <a:pt x="201" y="79"/>
                  <a:pt x="200" y="78"/>
                </a:cubicBezTo>
                <a:cubicBezTo>
                  <a:pt x="198" y="77"/>
                  <a:pt x="198" y="78"/>
                  <a:pt x="196" y="79"/>
                </a:cubicBezTo>
                <a:cubicBezTo>
                  <a:pt x="195" y="79"/>
                  <a:pt x="194" y="79"/>
                  <a:pt x="193" y="79"/>
                </a:cubicBezTo>
                <a:cubicBezTo>
                  <a:pt x="191" y="80"/>
                  <a:pt x="190" y="85"/>
                  <a:pt x="186" y="84"/>
                </a:cubicBezTo>
                <a:cubicBezTo>
                  <a:pt x="187" y="86"/>
                  <a:pt x="189" y="87"/>
                  <a:pt x="191" y="89"/>
                </a:cubicBezTo>
                <a:cubicBezTo>
                  <a:pt x="192" y="89"/>
                  <a:pt x="193" y="89"/>
                  <a:pt x="193" y="89"/>
                </a:cubicBezTo>
                <a:cubicBezTo>
                  <a:pt x="194" y="90"/>
                  <a:pt x="194" y="90"/>
                  <a:pt x="194" y="90"/>
                </a:cubicBezTo>
                <a:cubicBezTo>
                  <a:pt x="195" y="92"/>
                  <a:pt x="196" y="93"/>
                  <a:pt x="196" y="94"/>
                </a:cubicBezTo>
                <a:cubicBezTo>
                  <a:pt x="199" y="98"/>
                  <a:pt x="201" y="100"/>
                  <a:pt x="202" y="104"/>
                </a:cubicBezTo>
                <a:cubicBezTo>
                  <a:pt x="203" y="106"/>
                  <a:pt x="203" y="108"/>
                  <a:pt x="203" y="110"/>
                </a:cubicBezTo>
                <a:cubicBezTo>
                  <a:pt x="203" y="113"/>
                  <a:pt x="201" y="114"/>
                  <a:pt x="200" y="116"/>
                </a:cubicBezTo>
                <a:cubicBezTo>
                  <a:pt x="199" y="120"/>
                  <a:pt x="205" y="129"/>
                  <a:pt x="198" y="129"/>
                </a:cubicBezTo>
                <a:cubicBezTo>
                  <a:pt x="194" y="129"/>
                  <a:pt x="192" y="125"/>
                  <a:pt x="189" y="124"/>
                </a:cubicBezTo>
                <a:cubicBezTo>
                  <a:pt x="188" y="123"/>
                  <a:pt x="186" y="124"/>
                  <a:pt x="185" y="124"/>
                </a:cubicBezTo>
                <a:cubicBezTo>
                  <a:pt x="182" y="124"/>
                  <a:pt x="179" y="118"/>
                  <a:pt x="177" y="115"/>
                </a:cubicBezTo>
                <a:cubicBezTo>
                  <a:pt x="177" y="114"/>
                  <a:pt x="176" y="114"/>
                  <a:pt x="176" y="113"/>
                </a:cubicBezTo>
                <a:cubicBezTo>
                  <a:pt x="175" y="111"/>
                  <a:pt x="173" y="110"/>
                  <a:pt x="171" y="108"/>
                </a:cubicBezTo>
                <a:cubicBezTo>
                  <a:pt x="167" y="109"/>
                  <a:pt x="164" y="111"/>
                  <a:pt x="159" y="113"/>
                </a:cubicBezTo>
                <a:cubicBezTo>
                  <a:pt x="159" y="113"/>
                  <a:pt x="156" y="114"/>
                  <a:pt x="156" y="113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2" y="108"/>
                  <a:pt x="152" y="107"/>
                  <a:pt x="151" y="108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45" y="111"/>
                  <a:pt x="143" y="109"/>
                  <a:pt x="142" y="109"/>
                </a:cubicBezTo>
                <a:cubicBezTo>
                  <a:pt x="142" y="110"/>
                  <a:pt x="142" y="112"/>
                  <a:pt x="142" y="112"/>
                </a:cubicBezTo>
                <a:cubicBezTo>
                  <a:pt x="140" y="114"/>
                  <a:pt x="137" y="116"/>
                  <a:pt x="135" y="117"/>
                </a:cubicBezTo>
                <a:cubicBezTo>
                  <a:pt x="133" y="120"/>
                  <a:pt x="131" y="123"/>
                  <a:pt x="128" y="124"/>
                </a:cubicBezTo>
                <a:cubicBezTo>
                  <a:pt x="127" y="124"/>
                  <a:pt x="127" y="124"/>
                  <a:pt x="127" y="123"/>
                </a:cubicBezTo>
                <a:cubicBezTo>
                  <a:pt x="127" y="123"/>
                  <a:pt x="127" y="122"/>
                  <a:pt x="128" y="121"/>
                </a:cubicBezTo>
                <a:cubicBezTo>
                  <a:pt x="125" y="120"/>
                  <a:pt x="124" y="120"/>
                  <a:pt x="123" y="122"/>
                </a:cubicBezTo>
                <a:cubicBezTo>
                  <a:pt x="122" y="124"/>
                  <a:pt x="122" y="125"/>
                  <a:pt x="123" y="127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3" y="142"/>
                  <a:pt x="121" y="143"/>
                  <a:pt x="120" y="144"/>
                </a:cubicBezTo>
                <a:cubicBezTo>
                  <a:pt x="119" y="145"/>
                  <a:pt x="117" y="146"/>
                  <a:pt x="117" y="146"/>
                </a:cubicBezTo>
                <a:cubicBezTo>
                  <a:pt x="115" y="150"/>
                  <a:pt x="113" y="154"/>
                  <a:pt x="113" y="158"/>
                </a:cubicBezTo>
                <a:cubicBezTo>
                  <a:pt x="113" y="159"/>
                  <a:pt x="113" y="159"/>
                  <a:pt x="112" y="159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92" y="150"/>
                  <a:pt x="91" y="151"/>
                  <a:pt x="89" y="153"/>
                </a:cubicBezTo>
                <a:cubicBezTo>
                  <a:pt x="82" y="156"/>
                  <a:pt x="75" y="159"/>
                  <a:pt x="69" y="164"/>
                </a:cubicBezTo>
                <a:cubicBezTo>
                  <a:pt x="63" y="167"/>
                  <a:pt x="56" y="168"/>
                  <a:pt x="51" y="172"/>
                </a:cubicBezTo>
                <a:cubicBezTo>
                  <a:pt x="46" y="175"/>
                  <a:pt x="40" y="179"/>
                  <a:pt x="34" y="182"/>
                </a:cubicBezTo>
                <a:cubicBezTo>
                  <a:pt x="31" y="191"/>
                  <a:pt x="31" y="191"/>
                  <a:pt x="31" y="191"/>
                </a:cubicBezTo>
                <a:cubicBezTo>
                  <a:pt x="16" y="202"/>
                  <a:pt x="16" y="202"/>
                  <a:pt x="16" y="202"/>
                </a:cubicBezTo>
                <a:cubicBezTo>
                  <a:pt x="14" y="203"/>
                  <a:pt x="11" y="204"/>
                  <a:pt x="10" y="206"/>
                </a:cubicBezTo>
                <a:cubicBezTo>
                  <a:pt x="8" y="207"/>
                  <a:pt x="7" y="209"/>
                  <a:pt x="5" y="211"/>
                </a:cubicBezTo>
                <a:cubicBezTo>
                  <a:pt x="4" y="213"/>
                  <a:pt x="2" y="215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1"/>
                  <a:pt x="0" y="221"/>
                  <a:pt x="0" y="221"/>
                </a:cubicBezTo>
                <a:cubicBezTo>
                  <a:pt x="1" y="223"/>
                  <a:pt x="4" y="225"/>
                  <a:pt x="7" y="227"/>
                </a:cubicBezTo>
                <a:cubicBezTo>
                  <a:pt x="8" y="229"/>
                  <a:pt x="11" y="230"/>
                  <a:pt x="13" y="228"/>
                </a:cubicBezTo>
                <a:cubicBezTo>
                  <a:pt x="22" y="230"/>
                  <a:pt x="31" y="231"/>
                  <a:pt x="39" y="234"/>
                </a:cubicBezTo>
                <a:cubicBezTo>
                  <a:pt x="39" y="234"/>
                  <a:pt x="40" y="234"/>
                  <a:pt x="41" y="234"/>
                </a:cubicBezTo>
                <a:cubicBezTo>
                  <a:pt x="43" y="234"/>
                  <a:pt x="45" y="234"/>
                  <a:pt x="48" y="234"/>
                </a:cubicBezTo>
                <a:cubicBezTo>
                  <a:pt x="49" y="234"/>
                  <a:pt x="50" y="234"/>
                  <a:pt x="51" y="234"/>
                </a:cubicBezTo>
                <a:cubicBezTo>
                  <a:pt x="55" y="234"/>
                  <a:pt x="59" y="233"/>
                  <a:pt x="62" y="234"/>
                </a:cubicBezTo>
                <a:cubicBezTo>
                  <a:pt x="66" y="234"/>
                  <a:pt x="69" y="235"/>
                  <a:pt x="72" y="237"/>
                </a:cubicBezTo>
                <a:cubicBezTo>
                  <a:pt x="75" y="240"/>
                  <a:pt x="78" y="243"/>
                  <a:pt x="81" y="246"/>
                </a:cubicBezTo>
                <a:cubicBezTo>
                  <a:pt x="82" y="249"/>
                  <a:pt x="82" y="252"/>
                  <a:pt x="82" y="256"/>
                </a:cubicBezTo>
                <a:cubicBezTo>
                  <a:pt x="82" y="256"/>
                  <a:pt x="84" y="256"/>
                  <a:pt x="84" y="256"/>
                </a:cubicBezTo>
                <a:cubicBezTo>
                  <a:pt x="87" y="256"/>
                  <a:pt x="90" y="257"/>
                  <a:pt x="94" y="257"/>
                </a:cubicBezTo>
                <a:cubicBezTo>
                  <a:pt x="96" y="257"/>
                  <a:pt x="99" y="257"/>
                  <a:pt x="102" y="257"/>
                </a:cubicBezTo>
                <a:cubicBezTo>
                  <a:pt x="115" y="255"/>
                  <a:pt x="115" y="255"/>
                  <a:pt x="115" y="255"/>
                </a:cubicBezTo>
                <a:cubicBezTo>
                  <a:pt x="115" y="255"/>
                  <a:pt x="115" y="255"/>
                  <a:pt x="115" y="255"/>
                </a:cubicBezTo>
                <a:cubicBezTo>
                  <a:pt x="116" y="256"/>
                  <a:pt x="116" y="257"/>
                  <a:pt x="117" y="257"/>
                </a:cubicBezTo>
                <a:cubicBezTo>
                  <a:pt x="119" y="259"/>
                  <a:pt x="121" y="261"/>
                  <a:pt x="122" y="264"/>
                </a:cubicBezTo>
                <a:cubicBezTo>
                  <a:pt x="122" y="265"/>
                  <a:pt x="122" y="265"/>
                  <a:pt x="121" y="265"/>
                </a:cubicBezTo>
                <a:cubicBezTo>
                  <a:pt x="113" y="269"/>
                  <a:pt x="113" y="269"/>
                  <a:pt x="113" y="269"/>
                </a:cubicBezTo>
                <a:cubicBezTo>
                  <a:pt x="113" y="270"/>
                  <a:pt x="114" y="272"/>
                  <a:pt x="115" y="273"/>
                </a:cubicBezTo>
                <a:cubicBezTo>
                  <a:pt x="114" y="275"/>
                  <a:pt x="113" y="277"/>
                  <a:pt x="114" y="280"/>
                </a:cubicBezTo>
                <a:cubicBezTo>
                  <a:pt x="114" y="281"/>
                  <a:pt x="113" y="282"/>
                  <a:pt x="114" y="284"/>
                </a:cubicBezTo>
                <a:cubicBezTo>
                  <a:pt x="124" y="298"/>
                  <a:pt x="124" y="298"/>
                  <a:pt x="124" y="298"/>
                </a:cubicBezTo>
                <a:cubicBezTo>
                  <a:pt x="124" y="297"/>
                  <a:pt x="124" y="297"/>
                  <a:pt x="125" y="296"/>
                </a:cubicBezTo>
                <a:cubicBezTo>
                  <a:pt x="125" y="296"/>
                  <a:pt x="125" y="296"/>
                  <a:pt x="125" y="296"/>
                </a:cubicBezTo>
                <a:cubicBezTo>
                  <a:pt x="130" y="296"/>
                  <a:pt x="134" y="297"/>
                  <a:pt x="139" y="297"/>
                </a:cubicBezTo>
                <a:cubicBezTo>
                  <a:pt x="140" y="297"/>
                  <a:pt x="141" y="297"/>
                  <a:pt x="141" y="297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2" y="297"/>
                  <a:pt x="143" y="297"/>
                  <a:pt x="143" y="297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56" y="296"/>
                  <a:pt x="156" y="296"/>
                  <a:pt x="156" y="296"/>
                </a:cubicBezTo>
                <a:cubicBezTo>
                  <a:pt x="156" y="295"/>
                  <a:pt x="157" y="296"/>
                  <a:pt x="158" y="296"/>
                </a:cubicBezTo>
                <a:cubicBezTo>
                  <a:pt x="158" y="296"/>
                  <a:pt x="159" y="297"/>
                  <a:pt x="159" y="298"/>
                </a:cubicBezTo>
                <a:cubicBezTo>
                  <a:pt x="163" y="301"/>
                  <a:pt x="168" y="301"/>
                  <a:pt x="174" y="303"/>
                </a:cubicBezTo>
                <a:cubicBezTo>
                  <a:pt x="175" y="303"/>
                  <a:pt x="177" y="304"/>
                  <a:pt x="178" y="306"/>
                </a:cubicBezTo>
                <a:cubicBezTo>
                  <a:pt x="179" y="308"/>
                  <a:pt x="180" y="311"/>
                  <a:pt x="180" y="314"/>
                </a:cubicBezTo>
                <a:cubicBezTo>
                  <a:pt x="179" y="314"/>
                  <a:pt x="180" y="315"/>
                  <a:pt x="180" y="316"/>
                </a:cubicBezTo>
                <a:cubicBezTo>
                  <a:pt x="181" y="316"/>
                  <a:pt x="181" y="316"/>
                  <a:pt x="182" y="316"/>
                </a:cubicBezTo>
                <a:cubicBezTo>
                  <a:pt x="182" y="316"/>
                  <a:pt x="182" y="315"/>
                  <a:pt x="183" y="315"/>
                </a:cubicBezTo>
                <a:cubicBezTo>
                  <a:pt x="183" y="316"/>
                  <a:pt x="184" y="316"/>
                  <a:pt x="185" y="316"/>
                </a:cubicBezTo>
                <a:cubicBezTo>
                  <a:pt x="186" y="317"/>
                  <a:pt x="187" y="319"/>
                  <a:pt x="187" y="320"/>
                </a:cubicBezTo>
                <a:cubicBezTo>
                  <a:pt x="188" y="321"/>
                  <a:pt x="188" y="323"/>
                  <a:pt x="189" y="324"/>
                </a:cubicBezTo>
                <a:cubicBezTo>
                  <a:pt x="190" y="324"/>
                  <a:pt x="193" y="324"/>
                  <a:pt x="194" y="324"/>
                </a:cubicBezTo>
                <a:cubicBezTo>
                  <a:pt x="194" y="324"/>
                  <a:pt x="194" y="324"/>
                  <a:pt x="194" y="324"/>
                </a:cubicBezTo>
                <a:cubicBezTo>
                  <a:pt x="194" y="323"/>
                  <a:pt x="195" y="323"/>
                  <a:pt x="196" y="322"/>
                </a:cubicBezTo>
                <a:cubicBezTo>
                  <a:pt x="195" y="323"/>
                  <a:pt x="194" y="323"/>
                  <a:pt x="194" y="324"/>
                </a:cubicBezTo>
                <a:cubicBezTo>
                  <a:pt x="194" y="324"/>
                  <a:pt x="194" y="324"/>
                  <a:pt x="194" y="324"/>
                </a:cubicBezTo>
                <a:cubicBezTo>
                  <a:pt x="194" y="325"/>
                  <a:pt x="194" y="327"/>
                  <a:pt x="194" y="327"/>
                </a:cubicBezTo>
                <a:cubicBezTo>
                  <a:pt x="180" y="337"/>
                  <a:pt x="180" y="337"/>
                  <a:pt x="180" y="337"/>
                </a:cubicBezTo>
                <a:cubicBezTo>
                  <a:pt x="180" y="337"/>
                  <a:pt x="180" y="339"/>
                  <a:pt x="181" y="339"/>
                </a:cubicBezTo>
                <a:cubicBezTo>
                  <a:pt x="182" y="340"/>
                  <a:pt x="183" y="340"/>
                  <a:pt x="184" y="341"/>
                </a:cubicBezTo>
                <a:cubicBezTo>
                  <a:pt x="185" y="341"/>
                  <a:pt x="185" y="341"/>
                  <a:pt x="186" y="341"/>
                </a:cubicBezTo>
                <a:cubicBezTo>
                  <a:pt x="187" y="341"/>
                  <a:pt x="187" y="341"/>
                  <a:pt x="188" y="341"/>
                </a:cubicBezTo>
                <a:cubicBezTo>
                  <a:pt x="190" y="344"/>
                  <a:pt x="194" y="345"/>
                  <a:pt x="198" y="348"/>
                </a:cubicBezTo>
                <a:cubicBezTo>
                  <a:pt x="198" y="347"/>
                  <a:pt x="200" y="347"/>
                  <a:pt x="200" y="347"/>
                </a:cubicBezTo>
                <a:cubicBezTo>
                  <a:pt x="201" y="348"/>
                  <a:pt x="201" y="350"/>
                  <a:pt x="203" y="351"/>
                </a:cubicBezTo>
                <a:cubicBezTo>
                  <a:pt x="204" y="353"/>
                  <a:pt x="208" y="355"/>
                  <a:pt x="212" y="353"/>
                </a:cubicBezTo>
                <a:cubicBezTo>
                  <a:pt x="213" y="353"/>
                  <a:pt x="217" y="353"/>
                  <a:pt x="220" y="353"/>
                </a:cubicBezTo>
                <a:cubicBezTo>
                  <a:pt x="221" y="351"/>
                  <a:pt x="221" y="349"/>
                  <a:pt x="221" y="348"/>
                </a:cubicBezTo>
                <a:cubicBezTo>
                  <a:pt x="222" y="347"/>
                  <a:pt x="223" y="347"/>
                  <a:pt x="224" y="347"/>
                </a:cubicBezTo>
                <a:cubicBezTo>
                  <a:pt x="224" y="345"/>
                  <a:pt x="224" y="345"/>
                  <a:pt x="224" y="345"/>
                </a:cubicBezTo>
                <a:cubicBezTo>
                  <a:pt x="224" y="345"/>
                  <a:pt x="225" y="344"/>
                  <a:pt x="225" y="344"/>
                </a:cubicBezTo>
                <a:cubicBezTo>
                  <a:pt x="226" y="344"/>
                  <a:pt x="227" y="344"/>
                  <a:pt x="228" y="344"/>
                </a:cubicBezTo>
                <a:cubicBezTo>
                  <a:pt x="228" y="345"/>
                  <a:pt x="230" y="346"/>
                  <a:pt x="230" y="348"/>
                </a:cubicBezTo>
                <a:cubicBezTo>
                  <a:pt x="231" y="347"/>
                  <a:pt x="232" y="347"/>
                  <a:pt x="233" y="347"/>
                </a:cubicBezTo>
                <a:cubicBezTo>
                  <a:pt x="234" y="354"/>
                  <a:pt x="234" y="354"/>
                  <a:pt x="234" y="354"/>
                </a:cubicBezTo>
                <a:cubicBezTo>
                  <a:pt x="231" y="354"/>
                  <a:pt x="231" y="354"/>
                  <a:pt x="231" y="354"/>
                </a:cubicBezTo>
                <a:cubicBezTo>
                  <a:pt x="233" y="355"/>
                  <a:pt x="234" y="357"/>
                  <a:pt x="234" y="359"/>
                </a:cubicBezTo>
                <a:cubicBezTo>
                  <a:pt x="240" y="360"/>
                  <a:pt x="245" y="363"/>
                  <a:pt x="250" y="366"/>
                </a:cubicBezTo>
                <a:cubicBezTo>
                  <a:pt x="251" y="366"/>
                  <a:pt x="251" y="366"/>
                  <a:pt x="251" y="366"/>
                </a:cubicBezTo>
                <a:cubicBezTo>
                  <a:pt x="255" y="363"/>
                  <a:pt x="259" y="360"/>
                  <a:pt x="262" y="357"/>
                </a:cubicBezTo>
                <a:cubicBezTo>
                  <a:pt x="267" y="356"/>
                  <a:pt x="272" y="356"/>
                  <a:pt x="278" y="355"/>
                </a:cubicBezTo>
                <a:cubicBezTo>
                  <a:pt x="278" y="355"/>
                  <a:pt x="278" y="355"/>
                  <a:pt x="278" y="355"/>
                </a:cubicBezTo>
                <a:cubicBezTo>
                  <a:pt x="279" y="355"/>
                  <a:pt x="281" y="355"/>
                  <a:pt x="283" y="355"/>
                </a:cubicBezTo>
                <a:cubicBezTo>
                  <a:pt x="286" y="356"/>
                  <a:pt x="286" y="356"/>
                  <a:pt x="286" y="356"/>
                </a:cubicBezTo>
                <a:cubicBezTo>
                  <a:pt x="293" y="358"/>
                  <a:pt x="293" y="358"/>
                  <a:pt x="293" y="358"/>
                </a:cubicBezTo>
                <a:cubicBezTo>
                  <a:pt x="296" y="358"/>
                  <a:pt x="296" y="358"/>
                  <a:pt x="296" y="358"/>
                </a:cubicBezTo>
                <a:cubicBezTo>
                  <a:pt x="297" y="357"/>
                  <a:pt x="298" y="355"/>
                  <a:pt x="299" y="354"/>
                </a:cubicBezTo>
                <a:cubicBezTo>
                  <a:pt x="299" y="354"/>
                  <a:pt x="300" y="353"/>
                  <a:pt x="300" y="353"/>
                </a:cubicBezTo>
                <a:cubicBezTo>
                  <a:pt x="300" y="353"/>
                  <a:pt x="300" y="353"/>
                  <a:pt x="301" y="353"/>
                </a:cubicBezTo>
                <a:cubicBezTo>
                  <a:pt x="301" y="353"/>
                  <a:pt x="302" y="353"/>
                  <a:pt x="302" y="353"/>
                </a:cubicBezTo>
                <a:cubicBezTo>
                  <a:pt x="305" y="352"/>
                  <a:pt x="307" y="350"/>
                  <a:pt x="309" y="348"/>
                </a:cubicBezTo>
                <a:cubicBezTo>
                  <a:pt x="310" y="348"/>
                  <a:pt x="310" y="348"/>
                  <a:pt x="310" y="348"/>
                </a:cubicBezTo>
                <a:cubicBezTo>
                  <a:pt x="315" y="346"/>
                  <a:pt x="315" y="346"/>
                  <a:pt x="315" y="346"/>
                </a:cubicBezTo>
                <a:cubicBezTo>
                  <a:pt x="315" y="345"/>
                  <a:pt x="315" y="345"/>
                  <a:pt x="315" y="345"/>
                </a:cubicBezTo>
                <a:cubicBezTo>
                  <a:pt x="316" y="344"/>
                  <a:pt x="318" y="344"/>
                  <a:pt x="320" y="345"/>
                </a:cubicBezTo>
                <a:cubicBezTo>
                  <a:pt x="320" y="345"/>
                  <a:pt x="321" y="345"/>
                  <a:pt x="321" y="346"/>
                </a:cubicBezTo>
                <a:cubicBezTo>
                  <a:pt x="321" y="346"/>
                  <a:pt x="321" y="346"/>
                  <a:pt x="321" y="346"/>
                </a:cubicBezTo>
                <a:cubicBezTo>
                  <a:pt x="321" y="354"/>
                  <a:pt x="320" y="361"/>
                  <a:pt x="318" y="367"/>
                </a:cubicBezTo>
                <a:cubicBezTo>
                  <a:pt x="317" y="371"/>
                  <a:pt x="316" y="375"/>
                  <a:pt x="317" y="380"/>
                </a:cubicBezTo>
                <a:cubicBezTo>
                  <a:pt x="317" y="380"/>
                  <a:pt x="317" y="380"/>
                  <a:pt x="317" y="380"/>
                </a:cubicBezTo>
                <a:cubicBezTo>
                  <a:pt x="317" y="380"/>
                  <a:pt x="317" y="380"/>
                  <a:pt x="317" y="381"/>
                </a:cubicBezTo>
                <a:cubicBezTo>
                  <a:pt x="317" y="381"/>
                  <a:pt x="317" y="382"/>
                  <a:pt x="318" y="382"/>
                </a:cubicBezTo>
                <a:cubicBezTo>
                  <a:pt x="318" y="382"/>
                  <a:pt x="318" y="383"/>
                  <a:pt x="319" y="383"/>
                </a:cubicBezTo>
                <a:cubicBezTo>
                  <a:pt x="320" y="384"/>
                  <a:pt x="320" y="385"/>
                  <a:pt x="321" y="387"/>
                </a:cubicBezTo>
                <a:cubicBezTo>
                  <a:pt x="321" y="389"/>
                  <a:pt x="321" y="392"/>
                  <a:pt x="319" y="394"/>
                </a:cubicBezTo>
                <a:cubicBezTo>
                  <a:pt x="322" y="398"/>
                  <a:pt x="325" y="402"/>
                  <a:pt x="325" y="408"/>
                </a:cubicBezTo>
                <a:cubicBezTo>
                  <a:pt x="324" y="410"/>
                  <a:pt x="325" y="411"/>
                  <a:pt x="326" y="412"/>
                </a:cubicBezTo>
                <a:cubicBezTo>
                  <a:pt x="327" y="413"/>
                  <a:pt x="328" y="413"/>
                  <a:pt x="329" y="414"/>
                </a:cubicBezTo>
                <a:cubicBezTo>
                  <a:pt x="330" y="414"/>
                  <a:pt x="331" y="414"/>
                  <a:pt x="331" y="415"/>
                </a:cubicBezTo>
                <a:cubicBezTo>
                  <a:pt x="332" y="415"/>
                  <a:pt x="332" y="416"/>
                  <a:pt x="332" y="416"/>
                </a:cubicBezTo>
                <a:cubicBezTo>
                  <a:pt x="333" y="417"/>
                  <a:pt x="335" y="418"/>
                  <a:pt x="337" y="419"/>
                </a:cubicBezTo>
                <a:cubicBezTo>
                  <a:pt x="339" y="420"/>
                  <a:pt x="341" y="420"/>
                  <a:pt x="343" y="418"/>
                </a:cubicBezTo>
                <a:cubicBezTo>
                  <a:pt x="344" y="418"/>
                  <a:pt x="344" y="418"/>
                  <a:pt x="344" y="418"/>
                </a:cubicBezTo>
                <a:cubicBezTo>
                  <a:pt x="344" y="419"/>
                  <a:pt x="344" y="419"/>
                  <a:pt x="344" y="419"/>
                </a:cubicBezTo>
                <a:cubicBezTo>
                  <a:pt x="349" y="426"/>
                  <a:pt x="349" y="426"/>
                  <a:pt x="349" y="426"/>
                </a:cubicBezTo>
                <a:cubicBezTo>
                  <a:pt x="348" y="440"/>
                  <a:pt x="348" y="440"/>
                  <a:pt x="348" y="440"/>
                </a:cubicBezTo>
                <a:cubicBezTo>
                  <a:pt x="356" y="438"/>
                  <a:pt x="356" y="438"/>
                  <a:pt x="356" y="438"/>
                </a:cubicBezTo>
                <a:cubicBezTo>
                  <a:pt x="357" y="439"/>
                  <a:pt x="357" y="440"/>
                  <a:pt x="358" y="442"/>
                </a:cubicBezTo>
                <a:cubicBezTo>
                  <a:pt x="358" y="442"/>
                  <a:pt x="358" y="442"/>
                  <a:pt x="358" y="442"/>
                </a:cubicBezTo>
                <a:cubicBezTo>
                  <a:pt x="358" y="443"/>
                  <a:pt x="358" y="443"/>
                  <a:pt x="358" y="443"/>
                </a:cubicBezTo>
                <a:cubicBezTo>
                  <a:pt x="359" y="455"/>
                  <a:pt x="356" y="466"/>
                  <a:pt x="352" y="475"/>
                </a:cubicBezTo>
                <a:cubicBezTo>
                  <a:pt x="350" y="479"/>
                  <a:pt x="345" y="482"/>
                  <a:pt x="342" y="486"/>
                </a:cubicBezTo>
                <a:cubicBezTo>
                  <a:pt x="342" y="486"/>
                  <a:pt x="343" y="486"/>
                  <a:pt x="343" y="486"/>
                </a:cubicBezTo>
                <a:cubicBezTo>
                  <a:pt x="343" y="486"/>
                  <a:pt x="342" y="486"/>
                  <a:pt x="342" y="486"/>
                </a:cubicBezTo>
                <a:cubicBezTo>
                  <a:pt x="341" y="487"/>
                  <a:pt x="339" y="488"/>
                  <a:pt x="338" y="489"/>
                </a:cubicBezTo>
                <a:cubicBezTo>
                  <a:pt x="336" y="490"/>
                  <a:pt x="335" y="492"/>
                  <a:pt x="333" y="493"/>
                </a:cubicBezTo>
                <a:cubicBezTo>
                  <a:pt x="332" y="492"/>
                  <a:pt x="330" y="490"/>
                  <a:pt x="329" y="490"/>
                </a:cubicBezTo>
                <a:cubicBezTo>
                  <a:pt x="328" y="490"/>
                  <a:pt x="327" y="490"/>
                  <a:pt x="328" y="490"/>
                </a:cubicBezTo>
                <a:cubicBezTo>
                  <a:pt x="326" y="493"/>
                  <a:pt x="324" y="496"/>
                  <a:pt x="323" y="499"/>
                </a:cubicBezTo>
                <a:cubicBezTo>
                  <a:pt x="315" y="498"/>
                  <a:pt x="315" y="498"/>
                  <a:pt x="315" y="498"/>
                </a:cubicBezTo>
                <a:cubicBezTo>
                  <a:pt x="311" y="502"/>
                  <a:pt x="306" y="504"/>
                  <a:pt x="300" y="507"/>
                </a:cubicBezTo>
                <a:cubicBezTo>
                  <a:pt x="299" y="507"/>
                  <a:pt x="299" y="508"/>
                  <a:pt x="299" y="508"/>
                </a:cubicBezTo>
                <a:cubicBezTo>
                  <a:pt x="294" y="511"/>
                  <a:pt x="291" y="515"/>
                  <a:pt x="291" y="521"/>
                </a:cubicBezTo>
                <a:cubicBezTo>
                  <a:pt x="291" y="521"/>
                  <a:pt x="291" y="522"/>
                  <a:pt x="291" y="522"/>
                </a:cubicBezTo>
                <a:cubicBezTo>
                  <a:pt x="291" y="523"/>
                  <a:pt x="291" y="524"/>
                  <a:pt x="291" y="525"/>
                </a:cubicBezTo>
                <a:cubicBezTo>
                  <a:pt x="291" y="533"/>
                  <a:pt x="292" y="540"/>
                  <a:pt x="293" y="547"/>
                </a:cubicBezTo>
                <a:cubicBezTo>
                  <a:pt x="294" y="550"/>
                  <a:pt x="294" y="553"/>
                  <a:pt x="294" y="556"/>
                </a:cubicBezTo>
                <a:cubicBezTo>
                  <a:pt x="294" y="556"/>
                  <a:pt x="294" y="556"/>
                  <a:pt x="294" y="557"/>
                </a:cubicBezTo>
                <a:cubicBezTo>
                  <a:pt x="294" y="557"/>
                  <a:pt x="295" y="558"/>
                  <a:pt x="296" y="559"/>
                </a:cubicBezTo>
                <a:cubicBezTo>
                  <a:pt x="297" y="562"/>
                  <a:pt x="299" y="565"/>
                  <a:pt x="300" y="568"/>
                </a:cubicBezTo>
                <a:cubicBezTo>
                  <a:pt x="301" y="574"/>
                  <a:pt x="301" y="583"/>
                  <a:pt x="303" y="588"/>
                </a:cubicBezTo>
                <a:cubicBezTo>
                  <a:pt x="303" y="589"/>
                  <a:pt x="303" y="590"/>
                  <a:pt x="303" y="590"/>
                </a:cubicBezTo>
                <a:cubicBezTo>
                  <a:pt x="303" y="591"/>
                  <a:pt x="303" y="592"/>
                  <a:pt x="303" y="593"/>
                </a:cubicBezTo>
                <a:cubicBezTo>
                  <a:pt x="304" y="596"/>
                  <a:pt x="304" y="596"/>
                  <a:pt x="304" y="596"/>
                </a:cubicBezTo>
                <a:cubicBezTo>
                  <a:pt x="305" y="605"/>
                  <a:pt x="305" y="605"/>
                  <a:pt x="305" y="605"/>
                </a:cubicBezTo>
                <a:cubicBezTo>
                  <a:pt x="305" y="609"/>
                  <a:pt x="306" y="614"/>
                  <a:pt x="306" y="619"/>
                </a:cubicBezTo>
                <a:cubicBezTo>
                  <a:pt x="308" y="626"/>
                  <a:pt x="308" y="626"/>
                  <a:pt x="308" y="626"/>
                </a:cubicBezTo>
                <a:cubicBezTo>
                  <a:pt x="309" y="630"/>
                  <a:pt x="309" y="630"/>
                  <a:pt x="309" y="630"/>
                </a:cubicBezTo>
                <a:cubicBezTo>
                  <a:pt x="309" y="633"/>
                  <a:pt x="309" y="636"/>
                  <a:pt x="310" y="639"/>
                </a:cubicBezTo>
                <a:cubicBezTo>
                  <a:pt x="310" y="639"/>
                  <a:pt x="310" y="640"/>
                  <a:pt x="310" y="640"/>
                </a:cubicBezTo>
                <a:cubicBezTo>
                  <a:pt x="310" y="646"/>
                  <a:pt x="311" y="652"/>
                  <a:pt x="312" y="657"/>
                </a:cubicBezTo>
                <a:cubicBezTo>
                  <a:pt x="313" y="659"/>
                  <a:pt x="313" y="661"/>
                  <a:pt x="314" y="663"/>
                </a:cubicBezTo>
                <a:cubicBezTo>
                  <a:pt x="314" y="664"/>
                  <a:pt x="314" y="665"/>
                  <a:pt x="314" y="666"/>
                </a:cubicBezTo>
                <a:cubicBezTo>
                  <a:pt x="316" y="666"/>
                  <a:pt x="316" y="666"/>
                  <a:pt x="316" y="666"/>
                </a:cubicBezTo>
                <a:cubicBezTo>
                  <a:pt x="316" y="665"/>
                  <a:pt x="316" y="665"/>
                  <a:pt x="316" y="665"/>
                </a:cubicBezTo>
                <a:cubicBezTo>
                  <a:pt x="321" y="662"/>
                  <a:pt x="326" y="658"/>
                  <a:pt x="331" y="656"/>
                </a:cubicBezTo>
                <a:cubicBezTo>
                  <a:pt x="339" y="654"/>
                  <a:pt x="339" y="654"/>
                  <a:pt x="339" y="654"/>
                </a:cubicBezTo>
                <a:cubicBezTo>
                  <a:pt x="345" y="655"/>
                  <a:pt x="349" y="657"/>
                  <a:pt x="355" y="659"/>
                </a:cubicBezTo>
                <a:cubicBezTo>
                  <a:pt x="357" y="659"/>
                  <a:pt x="361" y="660"/>
                  <a:pt x="363" y="658"/>
                </a:cubicBezTo>
                <a:cubicBezTo>
                  <a:pt x="366" y="654"/>
                  <a:pt x="369" y="650"/>
                  <a:pt x="372" y="646"/>
                </a:cubicBezTo>
                <a:cubicBezTo>
                  <a:pt x="378" y="644"/>
                  <a:pt x="383" y="640"/>
                  <a:pt x="392" y="640"/>
                </a:cubicBezTo>
                <a:cubicBezTo>
                  <a:pt x="393" y="640"/>
                  <a:pt x="394" y="642"/>
                  <a:pt x="395" y="643"/>
                </a:cubicBezTo>
                <a:cubicBezTo>
                  <a:pt x="395" y="643"/>
                  <a:pt x="395" y="643"/>
                  <a:pt x="395" y="643"/>
                </a:cubicBezTo>
                <a:cubicBezTo>
                  <a:pt x="396" y="643"/>
                  <a:pt x="396" y="644"/>
                  <a:pt x="397" y="644"/>
                </a:cubicBezTo>
                <a:cubicBezTo>
                  <a:pt x="401" y="634"/>
                  <a:pt x="406" y="626"/>
                  <a:pt x="410" y="617"/>
                </a:cubicBezTo>
                <a:cubicBezTo>
                  <a:pt x="413" y="613"/>
                  <a:pt x="416" y="610"/>
                  <a:pt x="420" y="607"/>
                </a:cubicBezTo>
                <a:cubicBezTo>
                  <a:pt x="424" y="603"/>
                  <a:pt x="428" y="600"/>
                  <a:pt x="434" y="598"/>
                </a:cubicBezTo>
                <a:cubicBezTo>
                  <a:pt x="443" y="596"/>
                  <a:pt x="454" y="595"/>
                  <a:pt x="466" y="595"/>
                </a:cubicBezTo>
                <a:cubicBezTo>
                  <a:pt x="473" y="593"/>
                  <a:pt x="473" y="593"/>
                  <a:pt x="473" y="593"/>
                </a:cubicBezTo>
                <a:cubicBezTo>
                  <a:pt x="474" y="593"/>
                  <a:pt x="475" y="592"/>
                  <a:pt x="475" y="591"/>
                </a:cubicBezTo>
                <a:cubicBezTo>
                  <a:pt x="482" y="577"/>
                  <a:pt x="482" y="577"/>
                  <a:pt x="482" y="577"/>
                </a:cubicBezTo>
                <a:cubicBezTo>
                  <a:pt x="483" y="576"/>
                  <a:pt x="483" y="575"/>
                  <a:pt x="484" y="574"/>
                </a:cubicBezTo>
                <a:cubicBezTo>
                  <a:pt x="485" y="574"/>
                  <a:pt x="486" y="575"/>
                  <a:pt x="486" y="575"/>
                </a:cubicBezTo>
                <a:cubicBezTo>
                  <a:pt x="501" y="565"/>
                  <a:pt x="501" y="565"/>
                  <a:pt x="501" y="565"/>
                </a:cubicBezTo>
                <a:cubicBezTo>
                  <a:pt x="503" y="571"/>
                  <a:pt x="506" y="578"/>
                  <a:pt x="505" y="587"/>
                </a:cubicBezTo>
                <a:cubicBezTo>
                  <a:pt x="527" y="585"/>
                  <a:pt x="527" y="585"/>
                  <a:pt x="527" y="585"/>
                </a:cubicBezTo>
                <a:cubicBezTo>
                  <a:pt x="528" y="584"/>
                  <a:pt x="530" y="582"/>
                  <a:pt x="530" y="581"/>
                </a:cubicBezTo>
                <a:cubicBezTo>
                  <a:pt x="530" y="578"/>
                  <a:pt x="530" y="574"/>
                  <a:pt x="530" y="571"/>
                </a:cubicBezTo>
                <a:cubicBezTo>
                  <a:pt x="530" y="569"/>
                  <a:pt x="531" y="567"/>
                  <a:pt x="533" y="566"/>
                </a:cubicBezTo>
                <a:cubicBezTo>
                  <a:pt x="537" y="566"/>
                  <a:pt x="539" y="561"/>
                  <a:pt x="538" y="558"/>
                </a:cubicBezTo>
                <a:cubicBezTo>
                  <a:pt x="540" y="555"/>
                  <a:pt x="541" y="553"/>
                  <a:pt x="542" y="551"/>
                </a:cubicBezTo>
                <a:cubicBezTo>
                  <a:pt x="542" y="551"/>
                  <a:pt x="543" y="551"/>
                  <a:pt x="543" y="550"/>
                </a:cubicBezTo>
                <a:cubicBezTo>
                  <a:pt x="550" y="533"/>
                  <a:pt x="564" y="523"/>
                  <a:pt x="586" y="520"/>
                </a:cubicBezTo>
                <a:cubicBezTo>
                  <a:pt x="597" y="516"/>
                  <a:pt x="597" y="516"/>
                  <a:pt x="597" y="516"/>
                </a:cubicBezTo>
                <a:cubicBezTo>
                  <a:pt x="597" y="516"/>
                  <a:pt x="599" y="516"/>
                  <a:pt x="599" y="517"/>
                </a:cubicBezTo>
                <a:cubicBezTo>
                  <a:pt x="601" y="518"/>
                  <a:pt x="602" y="520"/>
                  <a:pt x="603" y="521"/>
                </a:cubicBezTo>
                <a:cubicBezTo>
                  <a:pt x="612" y="523"/>
                  <a:pt x="622" y="524"/>
                  <a:pt x="631" y="525"/>
                </a:cubicBezTo>
                <a:cubicBezTo>
                  <a:pt x="637" y="524"/>
                  <a:pt x="645" y="523"/>
                  <a:pt x="651" y="525"/>
                </a:cubicBezTo>
                <a:cubicBezTo>
                  <a:pt x="652" y="525"/>
                  <a:pt x="653" y="527"/>
                  <a:pt x="655" y="527"/>
                </a:cubicBezTo>
                <a:cubicBezTo>
                  <a:pt x="659" y="527"/>
                  <a:pt x="662" y="529"/>
                  <a:pt x="664" y="533"/>
                </a:cubicBezTo>
                <a:cubicBezTo>
                  <a:pt x="667" y="538"/>
                  <a:pt x="669" y="544"/>
                  <a:pt x="671" y="552"/>
                </a:cubicBezTo>
                <a:cubicBezTo>
                  <a:pt x="670" y="556"/>
                  <a:pt x="669" y="560"/>
                  <a:pt x="668" y="564"/>
                </a:cubicBezTo>
                <a:cubicBezTo>
                  <a:pt x="670" y="566"/>
                  <a:pt x="671" y="569"/>
                  <a:pt x="671" y="572"/>
                </a:cubicBezTo>
                <a:cubicBezTo>
                  <a:pt x="642" y="570"/>
                  <a:pt x="642" y="570"/>
                  <a:pt x="642" y="570"/>
                </a:cubicBezTo>
                <a:cubicBezTo>
                  <a:pt x="642" y="570"/>
                  <a:pt x="641" y="571"/>
                  <a:pt x="641" y="571"/>
                </a:cubicBezTo>
                <a:cubicBezTo>
                  <a:pt x="641" y="571"/>
                  <a:pt x="641" y="571"/>
                  <a:pt x="641" y="571"/>
                </a:cubicBezTo>
                <a:cubicBezTo>
                  <a:pt x="633" y="573"/>
                  <a:pt x="626" y="576"/>
                  <a:pt x="619" y="580"/>
                </a:cubicBezTo>
                <a:cubicBezTo>
                  <a:pt x="618" y="580"/>
                  <a:pt x="618" y="581"/>
                  <a:pt x="617" y="581"/>
                </a:cubicBezTo>
                <a:cubicBezTo>
                  <a:pt x="616" y="582"/>
                  <a:pt x="615" y="582"/>
                  <a:pt x="614" y="582"/>
                </a:cubicBezTo>
                <a:cubicBezTo>
                  <a:pt x="614" y="584"/>
                  <a:pt x="612" y="584"/>
                  <a:pt x="611" y="585"/>
                </a:cubicBezTo>
                <a:cubicBezTo>
                  <a:pt x="610" y="586"/>
                  <a:pt x="609" y="586"/>
                  <a:pt x="607" y="586"/>
                </a:cubicBezTo>
                <a:cubicBezTo>
                  <a:pt x="607" y="586"/>
                  <a:pt x="607" y="587"/>
                  <a:pt x="607" y="587"/>
                </a:cubicBezTo>
                <a:cubicBezTo>
                  <a:pt x="605" y="587"/>
                  <a:pt x="605" y="590"/>
                  <a:pt x="607" y="591"/>
                </a:cubicBezTo>
                <a:cubicBezTo>
                  <a:pt x="608" y="593"/>
                  <a:pt x="611" y="594"/>
                  <a:pt x="613" y="596"/>
                </a:cubicBezTo>
                <a:cubicBezTo>
                  <a:pt x="614" y="597"/>
                  <a:pt x="616" y="599"/>
                  <a:pt x="617" y="601"/>
                </a:cubicBezTo>
                <a:cubicBezTo>
                  <a:pt x="619" y="614"/>
                  <a:pt x="619" y="614"/>
                  <a:pt x="619" y="614"/>
                </a:cubicBezTo>
                <a:cubicBezTo>
                  <a:pt x="623" y="613"/>
                  <a:pt x="627" y="611"/>
                  <a:pt x="631" y="610"/>
                </a:cubicBezTo>
                <a:cubicBezTo>
                  <a:pt x="633" y="609"/>
                  <a:pt x="633" y="607"/>
                  <a:pt x="635" y="606"/>
                </a:cubicBezTo>
                <a:cubicBezTo>
                  <a:pt x="639" y="607"/>
                  <a:pt x="642" y="611"/>
                  <a:pt x="645" y="614"/>
                </a:cubicBezTo>
                <a:cubicBezTo>
                  <a:pt x="648" y="616"/>
                  <a:pt x="652" y="617"/>
                  <a:pt x="657" y="617"/>
                </a:cubicBezTo>
                <a:cubicBezTo>
                  <a:pt x="662" y="617"/>
                  <a:pt x="667" y="616"/>
                  <a:pt x="671" y="615"/>
                </a:cubicBezTo>
                <a:cubicBezTo>
                  <a:pt x="684" y="611"/>
                  <a:pt x="693" y="602"/>
                  <a:pt x="700" y="594"/>
                </a:cubicBezTo>
                <a:cubicBezTo>
                  <a:pt x="709" y="588"/>
                  <a:pt x="716" y="582"/>
                  <a:pt x="725" y="577"/>
                </a:cubicBezTo>
                <a:cubicBezTo>
                  <a:pt x="732" y="575"/>
                  <a:pt x="738" y="572"/>
                  <a:pt x="744" y="568"/>
                </a:cubicBezTo>
                <a:cubicBezTo>
                  <a:pt x="747" y="567"/>
                  <a:pt x="749" y="565"/>
                  <a:pt x="752" y="564"/>
                </a:cubicBezTo>
                <a:cubicBezTo>
                  <a:pt x="760" y="560"/>
                  <a:pt x="772" y="563"/>
                  <a:pt x="777" y="567"/>
                </a:cubicBezTo>
                <a:cubicBezTo>
                  <a:pt x="778" y="572"/>
                  <a:pt x="781" y="575"/>
                  <a:pt x="785" y="577"/>
                </a:cubicBezTo>
                <a:cubicBezTo>
                  <a:pt x="787" y="577"/>
                  <a:pt x="790" y="578"/>
                  <a:pt x="791" y="578"/>
                </a:cubicBezTo>
                <a:cubicBezTo>
                  <a:pt x="793" y="580"/>
                  <a:pt x="794" y="582"/>
                  <a:pt x="796" y="583"/>
                </a:cubicBezTo>
                <a:cubicBezTo>
                  <a:pt x="798" y="583"/>
                  <a:pt x="800" y="584"/>
                  <a:pt x="802" y="584"/>
                </a:cubicBezTo>
                <a:cubicBezTo>
                  <a:pt x="805" y="582"/>
                  <a:pt x="808" y="581"/>
                  <a:pt x="811" y="580"/>
                </a:cubicBezTo>
                <a:cubicBezTo>
                  <a:pt x="812" y="580"/>
                  <a:pt x="813" y="581"/>
                  <a:pt x="814" y="581"/>
                </a:cubicBezTo>
                <a:cubicBezTo>
                  <a:pt x="815" y="582"/>
                  <a:pt x="817" y="582"/>
                  <a:pt x="818" y="583"/>
                </a:cubicBezTo>
                <a:cubicBezTo>
                  <a:pt x="828" y="583"/>
                  <a:pt x="839" y="584"/>
                  <a:pt x="849" y="583"/>
                </a:cubicBezTo>
                <a:cubicBezTo>
                  <a:pt x="847" y="576"/>
                  <a:pt x="847" y="576"/>
                  <a:pt x="847" y="576"/>
                </a:cubicBezTo>
                <a:cubicBezTo>
                  <a:pt x="846" y="575"/>
                  <a:pt x="847" y="573"/>
                  <a:pt x="847" y="573"/>
                </a:cubicBezTo>
                <a:cubicBezTo>
                  <a:pt x="852" y="568"/>
                  <a:pt x="856" y="564"/>
                  <a:pt x="860" y="559"/>
                </a:cubicBezTo>
                <a:cubicBezTo>
                  <a:pt x="862" y="553"/>
                  <a:pt x="862" y="553"/>
                  <a:pt x="862" y="553"/>
                </a:cubicBezTo>
                <a:cubicBezTo>
                  <a:pt x="861" y="545"/>
                  <a:pt x="861" y="545"/>
                  <a:pt x="861" y="545"/>
                </a:cubicBezTo>
                <a:cubicBezTo>
                  <a:pt x="863" y="542"/>
                  <a:pt x="866" y="538"/>
                  <a:pt x="869" y="536"/>
                </a:cubicBezTo>
                <a:cubicBezTo>
                  <a:pt x="868" y="534"/>
                  <a:pt x="867" y="532"/>
                  <a:pt x="866" y="531"/>
                </a:cubicBezTo>
                <a:cubicBezTo>
                  <a:pt x="864" y="532"/>
                  <a:pt x="864" y="532"/>
                  <a:pt x="864" y="532"/>
                </a:cubicBezTo>
                <a:cubicBezTo>
                  <a:pt x="863" y="530"/>
                  <a:pt x="862" y="528"/>
                  <a:pt x="863" y="526"/>
                </a:cubicBezTo>
                <a:cubicBezTo>
                  <a:pt x="864" y="526"/>
                  <a:pt x="865" y="527"/>
                  <a:pt x="865" y="527"/>
                </a:cubicBezTo>
                <a:cubicBezTo>
                  <a:pt x="888" y="515"/>
                  <a:pt x="888" y="515"/>
                  <a:pt x="888" y="515"/>
                </a:cubicBezTo>
                <a:cubicBezTo>
                  <a:pt x="887" y="515"/>
                  <a:pt x="886" y="515"/>
                  <a:pt x="884" y="515"/>
                </a:cubicBezTo>
                <a:cubicBezTo>
                  <a:pt x="884" y="515"/>
                  <a:pt x="884" y="515"/>
                  <a:pt x="883" y="515"/>
                </a:cubicBezTo>
                <a:cubicBezTo>
                  <a:pt x="882" y="515"/>
                  <a:pt x="881" y="515"/>
                  <a:pt x="879" y="515"/>
                </a:cubicBezTo>
                <a:cubicBezTo>
                  <a:pt x="879" y="514"/>
                  <a:pt x="878" y="513"/>
                  <a:pt x="877" y="512"/>
                </a:cubicBezTo>
                <a:cubicBezTo>
                  <a:pt x="875" y="512"/>
                  <a:pt x="872" y="511"/>
                  <a:pt x="870" y="511"/>
                </a:cubicBezTo>
                <a:cubicBezTo>
                  <a:pt x="869" y="511"/>
                  <a:pt x="868" y="511"/>
                  <a:pt x="868" y="511"/>
                </a:cubicBezTo>
                <a:cubicBezTo>
                  <a:pt x="867" y="511"/>
                  <a:pt x="866" y="511"/>
                  <a:pt x="866" y="511"/>
                </a:cubicBezTo>
                <a:cubicBezTo>
                  <a:pt x="864" y="511"/>
                  <a:pt x="863" y="511"/>
                  <a:pt x="862" y="511"/>
                </a:cubicBezTo>
                <a:cubicBezTo>
                  <a:pt x="860" y="511"/>
                  <a:pt x="859" y="511"/>
                  <a:pt x="857" y="511"/>
                </a:cubicBezTo>
                <a:cubicBezTo>
                  <a:pt x="857" y="511"/>
                  <a:pt x="857" y="511"/>
                  <a:pt x="857" y="511"/>
                </a:cubicBezTo>
                <a:cubicBezTo>
                  <a:pt x="853" y="512"/>
                  <a:pt x="851" y="510"/>
                  <a:pt x="849" y="508"/>
                </a:cubicBezTo>
                <a:cubicBezTo>
                  <a:pt x="842" y="500"/>
                  <a:pt x="842" y="500"/>
                  <a:pt x="842" y="500"/>
                </a:cubicBezTo>
                <a:cubicBezTo>
                  <a:pt x="842" y="500"/>
                  <a:pt x="842" y="500"/>
                  <a:pt x="842" y="500"/>
                </a:cubicBezTo>
                <a:cubicBezTo>
                  <a:pt x="842" y="499"/>
                  <a:pt x="842" y="499"/>
                  <a:pt x="842" y="499"/>
                </a:cubicBezTo>
                <a:cubicBezTo>
                  <a:pt x="842" y="499"/>
                  <a:pt x="842" y="499"/>
                  <a:pt x="842" y="499"/>
                </a:cubicBezTo>
                <a:cubicBezTo>
                  <a:pt x="844" y="496"/>
                  <a:pt x="844" y="496"/>
                  <a:pt x="844" y="496"/>
                </a:cubicBezTo>
                <a:cubicBezTo>
                  <a:pt x="844" y="494"/>
                  <a:pt x="844" y="491"/>
                  <a:pt x="844" y="489"/>
                </a:cubicBezTo>
                <a:cubicBezTo>
                  <a:pt x="847" y="486"/>
                  <a:pt x="851" y="485"/>
                  <a:pt x="855" y="483"/>
                </a:cubicBezTo>
                <a:cubicBezTo>
                  <a:pt x="863" y="480"/>
                  <a:pt x="872" y="477"/>
                  <a:pt x="879" y="473"/>
                </a:cubicBezTo>
                <a:cubicBezTo>
                  <a:pt x="880" y="473"/>
                  <a:pt x="880" y="472"/>
                  <a:pt x="880" y="471"/>
                </a:cubicBezTo>
                <a:cubicBezTo>
                  <a:pt x="880" y="468"/>
                  <a:pt x="879" y="465"/>
                  <a:pt x="879" y="462"/>
                </a:cubicBezTo>
                <a:cubicBezTo>
                  <a:pt x="879" y="456"/>
                  <a:pt x="880" y="452"/>
                  <a:pt x="882" y="448"/>
                </a:cubicBezTo>
                <a:cubicBezTo>
                  <a:pt x="882" y="445"/>
                  <a:pt x="882" y="442"/>
                  <a:pt x="882" y="439"/>
                </a:cubicBezTo>
                <a:cubicBezTo>
                  <a:pt x="888" y="438"/>
                  <a:pt x="888" y="438"/>
                  <a:pt x="888" y="438"/>
                </a:cubicBezTo>
                <a:cubicBezTo>
                  <a:pt x="890" y="432"/>
                  <a:pt x="892" y="428"/>
                  <a:pt x="895" y="423"/>
                </a:cubicBezTo>
                <a:cubicBezTo>
                  <a:pt x="902" y="405"/>
                  <a:pt x="902" y="405"/>
                  <a:pt x="902" y="405"/>
                </a:cubicBezTo>
                <a:cubicBezTo>
                  <a:pt x="903" y="404"/>
                  <a:pt x="904" y="402"/>
                  <a:pt x="903" y="40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1" name="Freeform 547"/>
          <p:cNvSpPr>
            <a:spLocks/>
          </p:cNvSpPr>
          <p:nvPr/>
        </p:nvSpPr>
        <p:spPr bwMode="auto">
          <a:xfrm>
            <a:off x="5722938" y="7410451"/>
            <a:ext cx="122238" cy="139700"/>
          </a:xfrm>
          <a:custGeom>
            <a:avLst/>
            <a:gdLst/>
            <a:ahLst/>
            <a:cxnLst>
              <a:cxn ang="0">
                <a:pos x="436" y="354"/>
              </a:cxn>
              <a:cxn ang="0">
                <a:pos x="438" y="286"/>
              </a:cxn>
              <a:cxn ang="0">
                <a:pos x="434" y="272"/>
              </a:cxn>
              <a:cxn ang="0">
                <a:pos x="406" y="264"/>
              </a:cxn>
              <a:cxn ang="0">
                <a:pos x="363" y="172"/>
              </a:cxn>
              <a:cxn ang="0">
                <a:pos x="325" y="121"/>
              </a:cxn>
              <a:cxn ang="0">
                <a:pos x="293" y="84"/>
              </a:cxn>
              <a:cxn ang="0">
                <a:pos x="288" y="96"/>
              </a:cxn>
              <a:cxn ang="0">
                <a:pos x="284" y="104"/>
              </a:cxn>
              <a:cxn ang="0">
                <a:pos x="271" y="107"/>
              </a:cxn>
              <a:cxn ang="0">
                <a:pos x="263" y="105"/>
              </a:cxn>
              <a:cxn ang="0">
                <a:pos x="262" y="91"/>
              </a:cxn>
              <a:cxn ang="0">
                <a:pos x="233" y="103"/>
              </a:cxn>
              <a:cxn ang="0">
                <a:pos x="226" y="98"/>
              </a:cxn>
              <a:cxn ang="0">
                <a:pos x="221" y="85"/>
              </a:cxn>
              <a:cxn ang="0">
                <a:pos x="224" y="80"/>
              </a:cxn>
              <a:cxn ang="0">
                <a:pos x="221" y="65"/>
              </a:cxn>
              <a:cxn ang="0">
                <a:pos x="224" y="47"/>
              </a:cxn>
              <a:cxn ang="0">
                <a:pos x="203" y="17"/>
              </a:cxn>
              <a:cxn ang="0">
                <a:pos x="176" y="22"/>
              </a:cxn>
              <a:cxn ang="0">
                <a:pos x="176" y="55"/>
              </a:cxn>
              <a:cxn ang="0">
                <a:pos x="156" y="69"/>
              </a:cxn>
              <a:cxn ang="0">
                <a:pos x="128" y="49"/>
              </a:cxn>
              <a:cxn ang="0">
                <a:pos x="115" y="34"/>
              </a:cxn>
              <a:cxn ang="0">
                <a:pos x="110" y="26"/>
              </a:cxn>
              <a:cxn ang="0">
                <a:pos x="111" y="19"/>
              </a:cxn>
              <a:cxn ang="0">
                <a:pos x="107" y="7"/>
              </a:cxn>
              <a:cxn ang="0">
                <a:pos x="90" y="3"/>
              </a:cxn>
              <a:cxn ang="0">
                <a:pos x="73" y="5"/>
              </a:cxn>
              <a:cxn ang="0">
                <a:pos x="62" y="10"/>
              </a:cxn>
              <a:cxn ang="0">
                <a:pos x="36" y="45"/>
              </a:cxn>
              <a:cxn ang="0">
                <a:pos x="35" y="65"/>
              </a:cxn>
              <a:cxn ang="0">
                <a:pos x="52" y="82"/>
              </a:cxn>
              <a:cxn ang="0">
                <a:pos x="60" y="89"/>
              </a:cxn>
              <a:cxn ang="0">
                <a:pos x="68" y="112"/>
              </a:cxn>
              <a:cxn ang="0">
                <a:pos x="78" y="124"/>
              </a:cxn>
              <a:cxn ang="0">
                <a:pos x="86" y="125"/>
              </a:cxn>
              <a:cxn ang="0">
                <a:pos x="91" y="123"/>
              </a:cxn>
              <a:cxn ang="0">
                <a:pos x="98" y="119"/>
              </a:cxn>
              <a:cxn ang="0">
                <a:pos x="143" y="144"/>
              </a:cxn>
              <a:cxn ang="0">
                <a:pos x="140" y="163"/>
              </a:cxn>
              <a:cxn ang="0">
                <a:pos x="164" y="186"/>
              </a:cxn>
              <a:cxn ang="0">
                <a:pos x="156" y="197"/>
              </a:cxn>
              <a:cxn ang="0">
                <a:pos x="158" y="220"/>
              </a:cxn>
              <a:cxn ang="0">
                <a:pos x="156" y="234"/>
              </a:cxn>
              <a:cxn ang="0">
                <a:pos x="139" y="238"/>
              </a:cxn>
              <a:cxn ang="0">
                <a:pos x="123" y="246"/>
              </a:cxn>
              <a:cxn ang="0">
                <a:pos x="110" y="268"/>
              </a:cxn>
              <a:cxn ang="0">
                <a:pos x="80" y="279"/>
              </a:cxn>
              <a:cxn ang="0">
                <a:pos x="85" y="321"/>
              </a:cxn>
              <a:cxn ang="0">
                <a:pos x="68" y="349"/>
              </a:cxn>
              <a:cxn ang="0">
                <a:pos x="37" y="423"/>
              </a:cxn>
              <a:cxn ang="0">
                <a:pos x="7" y="469"/>
              </a:cxn>
              <a:cxn ang="0">
                <a:pos x="42" y="476"/>
              </a:cxn>
              <a:cxn ang="0">
                <a:pos x="97" y="436"/>
              </a:cxn>
              <a:cxn ang="0">
                <a:pos x="130" y="450"/>
              </a:cxn>
              <a:cxn ang="0">
                <a:pos x="169" y="486"/>
              </a:cxn>
              <a:cxn ang="0">
                <a:pos x="244" y="515"/>
              </a:cxn>
              <a:cxn ang="0">
                <a:pos x="270" y="507"/>
              </a:cxn>
              <a:cxn ang="0">
                <a:pos x="341" y="493"/>
              </a:cxn>
              <a:cxn ang="0">
                <a:pos x="402" y="470"/>
              </a:cxn>
              <a:cxn ang="0">
                <a:pos x="456" y="432"/>
              </a:cxn>
            </a:cxnLst>
            <a:rect l="0" t="0" r="r" b="b"/>
            <a:pathLst>
              <a:path w="456" h="518">
                <a:moveTo>
                  <a:pt x="454" y="423"/>
                </a:moveTo>
                <a:cubicBezTo>
                  <a:pt x="454" y="423"/>
                  <a:pt x="453" y="423"/>
                  <a:pt x="453" y="423"/>
                </a:cubicBezTo>
                <a:cubicBezTo>
                  <a:pt x="453" y="423"/>
                  <a:pt x="453" y="422"/>
                  <a:pt x="453" y="422"/>
                </a:cubicBezTo>
                <a:cubicBezTo>
                  <a:pt x="453" y="421"/>
                  <a:pt x="452" y="421"/>
                  <a:pt x="452" y="420"/>
                </a:cubicBezTo>
                <a:cubicBezTo>
                  <a:pt x="453" y="418"/>
                  <a:pt x="454" y="417"/>
                  <a:pt x="454" y="415"/>
                </a:cubicBezTo>
                <a:cubicBezTo>
                  <a:pt x="453" y="412"/>
                  <a:pt x="453" y="410"/>
                  <a:pt x="452" y="407"/>
                </a:cubicBezTo>
                <a:cubicBezTo>
                  <a:pt x="452" y="402"/>
                  <a:pt x="452" y="402"/>
                  <a:pt x="452" y="402"/>
                </a:cubicBezTo>
                <a:cubicBezTo>
                  <a:pt x="450" y="399"/>
                  <a:pt x="448" y="394"/>
                  <a:pt x="447" y="390"/>
                </a:cubicBezTo>
                <a:cubicBezTo>
                  <a:pt x="446" y="385"/>
                  <a:pt x="444" y="379"/>
                  <a:pt x="442" y="375"/>
                </a:cubicBezTo>
                <a:cubicBezTo>
                  <a:pt x="441" y="367"/>
                  <a:pt x="438" y="361"/>
                  <a:pt x="436" y="354"/>
                </a:cubicBezTo>
                <a:cubicBezTo>
                  <a:pt x="437" y="346"/>
                  <a:pt x="437" y="346"/>
                  <a:pt x="437" y="346"/>
                </a:cubicBezTo>
                <a:cubicBezTo>
                  <a:pt x="438" y="344"/>
                  <a:pt x="439" y="341"/>
                  <a:pt x="439" y="339"/>
                </a:cubicBezTo>
                <a:cubicBezTo>
                  <a:pt x="441" y="334"/>
                  <a:pt x="442" y="330"/>
                  <a:pt x="444" y="326"/>
                </a:cubicBezTo>
                <a:cubicBezTo>
                  <a:pt x="444" y="324"/>
                  <a:pt x="445" y="322"/>
                  <a:pt x="445" y="319"/>
                </a:cubicBezTo>
                <a:cubicBezTo>
                  <a:pt x="445" y="316"/>
                  <a:pt x="445" y="316"/>
                  <a:pt x="445" y="316"/>
                </a:cubicBezTo>
                <a:cubicBezTo>
                  <a:pt x="445" y="312"/>
                  <a:pt x="443" y="310"/>
                  <a:pt x="441" y="308"/>
                </a:cubicBezTo>
                <a:cubicBezTo>
                  <a:pt x="439" y="306"/>
                  <a:pt x="437" y="304"/>
                  <a:pt x="435" y="302"/>
                </a:cubicBezTo>
                <a:cubicBezTo>
                  <a:pt x="434" y="302"/>
                  <a:pt x="434" y="301"/>
                  <a:pt x="434" y="300"/>
                </a:cubicBezTo>
                <a:cubicBezTo>
                  <a:pt x="435" y="298"/>
                  <a:pt x="437" y="296"/>
                  <a:pt x="438" y="294"/>
                </a:cubicBezTo>
                <a:cubicBezTo>
                  <a:pt x="438" y="291"/>
                  <a:pt x="438" y="289"/>
                  <a:pt x="438" y="286"/>
                </a:cubicBezTo>
                <a:cubicBezTo>
                  <a:pt x="452" y="280"/>
                  <a:pt x="452" y="280"/>
                  <a:pt x="452" y="280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276"/>
                  <a:pt x="454" y="275"/>
                  <a:pt x="454" y="275"/>
                </a:cubicBezTo>
                <a:cubicBezTo>
                  <a:pt x="450" y="275"/>
                  <a:pt x="450" y="275"/>
                  <a:pt x="450" y="275"/>
                </a:cubicBezTo>
                <a:cubicBezTo>
                  <a:pt x="443" y="276"/>
                  <a:pt x="443" y="276"/>
                  <a:pt x="443" y="276"/>
                </a:cubicBezTo>
                <a:cubicBezTo>
                  <a:pt x="443" y="275"/>
                  <a:pt x="443" y="275"/>
                  <a:pt x="443" y="275"/>
                </a:cubicBezTo>
                <a:cubicBezTo>
                  <a:pt x="442" y="272"/>
                  <a:pt x="442" y="272"/>
                  <a:pt x="442" y="272"/>
                </a:cubicBezTo>
                <a:cubicBezTo>
                  <a:pt x="441" y="270"/>
                  <a:pt x="441" y="270"/>
                  <a:pt x="441" y="270"/>
                </a:cubicBezTo>
                <a:cubicBezTo>
                  <a:pt x="440" y="270"/>
                  <a:pt x="439" y="270"/>
                  <a:pt x="439" y="270"/>
                </a:cubicBezTo>
                <a:cubicBezTo>
                  <a:pt x="434" y="272"/>
                  <a:pt x="434" y="272"/>
                  <a:pt x="434" y="272"/>
                </a:cubicBezTo>
                <a:cubicBezTo>
                  <a:pt x="434" y="274"/>
                  <a:pt x="433" y="275"/>
                  <a:pt x="433" y="276"/>
                </a:cubicBezTo>
                <a:cubicBezTo>
                  <a:pt x="433" y="277"/>
                  <a:pt x="432" y="276"/>
                  <a:pt x="432" y="276"/>
                </a:cubicBezTo>
                <a:cubicBezTo>
                  <a:pt x="428" y="279"/>
                  <a:pt x="428" y="279"/>
                  <a:pt x="428" y="279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15" y="279"/>
                  <a:pt x="415" y="279"/>
                  <a:pt x="415" y="279"/>
                </a:cubicBezTo>
                <a:cubicBezTo>
                  <a:pt x="407" y="280"/>
                  <a:pt x="407" y="280"/>
                  <a:pt x="407" y="280"/>
                </a:cubicBezTo>
                <a:cubicBezTo>
                  <a:pt x="407" y="280"/>
                  <a:pt x="406" y="280"/>
                  <a:pt x="406" y="280"/>
                </a:cubicBezTo>
                <a:cubicBezTo>
                  <a:pt x="408" y="280"/>
                  <a:pt x="410" y="279"/>
                  <a:pt x="412" y="279"/>
                </a:cubicBezTo>
                <a:cubicBezTo>
                  <a:pt x="412" y="275"/>
                  <a:pt x="410" y="273"/>
                  <a:pt x="409" y="269"/>
                </a:cubicBezTo>
                <a:cubicBezTo>
                  <a:pt x="408" y="267"/>
                  <a:pt x="407" y="265"/>
                  <a:pt x="406" y="264"/>
                </a:cubicBezTo>
                <a:cubicBezTo>
                  <a:pt x="406" y="262"/>
                  <a:pt x="403" y="260"/>
                  <a:pt x="403" y="258"/>
                </a:cubicBezTo>
                <a:cubicBezTo>
                  <a:pt x="404" y="250"/>
                  <a:pt x="404" y="250"/>
                  <a:pt x="404" y="250"/>
                </a:cubicBezTo>
                <a:cubicBezTo>
                  <a:pt x="403" y="248"/>
                  <a:pt x="402" y="246"/>
                  <a:pt x="401" y="243"/>
                </a:cubicBezTo>
                <a:cubicBezTo>
                  <a:pt x="400" y="240"/>
                  <a:pt x="399" y="236"/>
                  <a:pt x="398" y="233"/>
                </a:cubicBezTo>
                <a:cubicBezTo>
                  <a:pt x="398" y="229"/>
                  <a:pt x="397" y="226"/>
                  <a:pt x="397" y="223"/>
                </a:cubicBezTo>
                <a:cubicBezTo>
                  <a:pt x="396" y="217"/>
                  <a:pt x="395" y="212"/>
                  <a:pt x="392" y="209"/>
                </a:cubicBezTo>
                <a:cubicBezTo>
                  <a:pt x="390" y="207"/>
                  <a:pt x="389" y="204"/>
                  <a:pt x="387" y="201"/>
                </a:cubicBezTo>
                <a:cubicBezTo>
                  <a:pt x="384" y="199"/>
                  <a:pt x="382" y="195"/>
                  <a:pt x="379" y="192"/>
                </a:cubicBezTo>
                <a:cubicBezTo>
                  <a:pt x="375" y="189"/>
                  <a:pt x="370" y="186"/>
                  <a:pt x="367" y="183"/>
                </a:cubicBezTo>
                <a:cubicBezTo>
                  <a:pt x="363" y="172"/>
                  <a:pt x="363" y="172"/>
                  <a:pt x="363" y="172"/>
                </a:cubicBezTo>
                <a:cubicBezTo>
                  <a:pt x="363" y="172"/>
                  <a:pt x="362" y="173"/>
                  <a:pt x="361" y="173"/>
                </a:cubicBezTo>
                <a:cubicBezTo>
                  <a:pt x="358" y="169"/>
                  <a:pt x="355" y="165"/>
                  <a:pt x="352" y="160"/>
                </a:cubicBezTo>
                <a:cubicBezTo>
                  <a:pt x="351" y="151"/>
                  <a:pt x="349" y="142"/>
                  <a:pt x="347" y="134"/>
                </a:cubicBezTo>
                <a:cubicBezTo>
                  <a:pt x="346" y="133"/>
                  <a:pt x="346" y="132"/>
                  <a:pt x="345" y="131"/>
                </a:cubicBezTo>
                <a:cubicBezTo>
                  <a:pt x="345" y="130"/>
                  <a:pt x="346" y="128"/>
                  <a:pt x="345" y="127"/>
                </a:cubicBezTo>
                <a:cubicBezTo>
                  <a:pt x="344" y="127"/>
                  <a:pt x="344" y="127"/>
                  <a:pt x="344" y="127"/>
                </a:cubicBezTo>
                <a:cubicBezTo>
                  <a:pt x="342" y="127"/>
                  <a:pt x="341" y="127"/>
                  <a:pt x="339" y="126"/>
                </a:cubicBezTo>
                <a:cubicBezTo>
                  <a:pt x="339" y="126"/>
                  <a:pt x="339" y="126"/>
                  <a:pt x="339" y="126"/>
                </a:cubicBezTo>
                <a:cubicBezTo>
                  <a:pt x="338" y="125"/>
                  <a:pt x="338" y="124"/>
                  <a:pt x="338" y="124"/>
                </a:cubicBezTo>
                <a:cubicBezTo>
                  <a:pt x="334" y="123"/>
                  <a:pt x="330" y="122"/>
                  <a:pt x="325" y="121"/>
                </a:cubicBezTo>
                <a:cubicBezTo>
                  <a:pt x="324" y="121"/>
                  <a:pt x="323" y="120"/>
                  <a:pt x="323" y="118"/>
                </a:cubicBezTo>
                <a:cubicBezTo>
                  <a:pt x="322" y="116"/>
                  <a:pt x="323" y="114"/>
                  <a:pt x="324" y="112"/>
                </a:cubicBezTo>
                <a:cubicBezTo>
                  <a:pt x="324" y="111"/>
                  <a:pt x="325" y="111"/>
                  <a:pt x="324" y="110"/>
                </a:cubicBezTo>
                <a:cubicBezTo>
                  <a:pt x="324" y="103"/>
                  <a:pt x="323" y="98"/>
                  <a:pt x="322" y="91"/>
                </a:cubicBezTo>
                <a:cubicBezTo>
                  <a:pt x="321" y="90"/>
                  <a:pt x="321" y="90"/>
                  <a:pt x="321" y="90"/>
                </a:cubicBezTo>
                <a:cubicBezTo>
                  <a:pt x="319" y="89"/>
                  <a:pt x="317" y="89"/>
                  <a:pt x="315" y="88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4" y="82"/>
                  <a:pt x="302" y="79"/>
                  <a:pt x="299" y="76"/>
                </a:cubicBezTo>
                <a:cubicBezTo>
                  <a:pt x="296" y="81"/>
                  <a:pt x="296" y="81"/>
                  <a:pt x="296" y="81"/>
                </a:cubicBezTo>
                <a:cubicBezTo>
                  <a:pt x="295" y="82"/>
                  <a:pt x="294" y="83"/>
                  <a:pt x="293" y="84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94" y="88"/>
                  <a:pt x="294" y="88"/>
                  <a:pt x="294" y="88"/>
                </a:cubicBezTo>
                <a:cubicBezTo>
                  <a:pt x="294" y="88"/>
                  <a:pt x="294" y="88"/>
                  <a:pt x="294" y="88"/>
                </a:cubicBezTo>
                <a:cubicBezTo>
                  <a:pt x="290" y="92"/>
                  <a:pt x="290" y="92"/>
                  <a:pt x="290" y="92"/>
                </a:cubicBezTo>
                <a:cubicBezTo>
                  <a:pt x="290" y="92"/>
                  <a:pt x="290" y="92"/>
                  <a:pt x="290" y="92"/>
                </a:cubicBezTo>
                <a:cubicBezTo>
                  <a:pt x="290" y="94"/>
                  <a:pt x="290" y="94"/>
                  <a:pt x="290" y="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5"/>
                  <a:pt x="288" y="95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85" y="97"/>
                  <a:pt x="285" y="97"/>
                  <a:pt x="285" y="97"/>
                </a:cubicBezTo>
                <a:cubicBezTo>
                  <a:pt x="285" y="98"/>
                  <a:pt x="285" y="98"/>
                  <a:pt x="285" y="98"/>
                </a:cubicBezTo>
                <a:cubicBezTo>
                  <a:pt x="282" y="100"/>
                  <a:pt x="282" y="100"/>
                  <a:pt x="282" y="100"/>
                </a:cubicBezTo>
                <a:cubicBezTo>
                  <a:pt x="282" y="100"/>
                  <a:pt x="282" y="100"/>
                  <a:pt x="282" y="100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280" y="101"/>
                  <a:pt x="280" y="101"/>
                  <a:pt x="280" y="101"/>
                </a:cubicBezTo>
                <a:cubicBezTo>
                  <a:pt x="280" y="101"/>
                  <a:pt x="281" y="102"/>
                  <a:pt x="281" y="103"/>
                </a:cubicBezTo>
                <a:cubicBezTo>
                  <a:pt x="281" y="103"/>
                  <a:pt x="282" y="103"/>
                  <a:pt x="282" y="104"/>
                </a:cubicBezTo>
                <a:cubicBezTo>
                  <a:pt x="283" y="104"/>
                  <a:pt x="283" y="104"/>
                  <a:pt x="283" y="104"/>
                </a:cubicBezTo>
                <a:cubicBezTo>
                  <a:pt x="284" y="104"/>
                  <a:pt x="284" y="104"/>
                  <a:pt x="284" y="104"/>
                </a:cubicBezTo>
                <a:cubicBezTo>
                  <a:pt x="286" y="104"/>
                  <a:pt x="286" y="104"/>
                  <a:pt x="286" y="104"/>
                </a:cubicBezTo>
                <a:cubicBezTo>
                  <a:pt x="284" y="107"/>
                  <a:pt x="284" y="107"/>
                  <a:pt x="284" y="107"/>
                </a:cubicBezTo>
                <a:cubicBezTo>
                  <a:pt x="279" y="107"/>
                  <a:pt x="279" y="107"/>
                  <a:pt x="279" y="107"/>
                </a:cubicBezTo>
                <a:cubicBezTo>
                  <a:pt x="279" y="108"/>
                  <a:pt x="279" y="108"/>
                  <a:pt x="279" y="108"/>
                </a:cubicBezTo>
                <a:cubicBezTo>
                  <a:pt x="278" y="108"/>
                  <a:pt x="278" y="108"/>
                  <a:pt x="278" y="108"/>
                </a:cubicBezTo>
                <a:cubicBezTo>
                  <a:pt x="277" y="108"/>
                  <a:pt x="277" y="108"/>
                  <a:pt x="277" y="108"/>
                </a:cubicBezTo>
                <a:cubicBezTo>
                  <a:pt x="275" y="108"/>
                  <a:pt x="275" y="108"/>
                  <a:pt x="275" y="108"/>
                </a:cubicBezTo>
                <a:cubicBezTo>
                  <a:pt x="272" y="107"/>
                  <a:pt x="272" y="107"/>
                  <a:pt x="272" y="107"/>
                </a:cubicBezTo>
                <a:cubicBezTo>
                  <a:pt x="272" y="107"/>
                  <a:pt x="272" y="107"/>
                  <a:pt x="272" y="107"/>
                </a:cubicBezTo>
                <a:cubicBezTo>
                  <a:pt x="272" y="107"/>
                  <a:pt x="271" y="107"/>
                  <a:pt x="271" y="107"/>
                </a:cubicBezTo>
                <a:cubicBezTo>
                  <a:pt x="270" y="109"/>
                  <a:pt x="270" y="109"/>
                  <a:pt x="270" y="109"/>
                </a:cubicBezTo>
                <a:cubicBezTo>
                  <a:pt x="268" y="109"/>
                  <a:pt x="268" y="109"/>
                  <a:pt x="268" y="109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66" y="111"/>
                  <a:pt x="266" y="111"/>
                  <a:pt x="266" y="111"/>
                </a:cubicBezTo>
                <a:cubicBezTo>
                  <a:pt x="265" y="110"/>
                  <a:pt x="265" y="110"/>
                  <a:pt x="265" y="110"/>
                </a:cubicBezTo>
                <a:cubicBezTo>
                  <a:pt x="265" y="109"/>
                  <a:pt x="265" y="109"/>
                  <a:pt x="265" y="109"/>
                </a:cubicBezTo>
                <a:cubicBezTo>
                  <a:pt x="263" y="107"/>
                  <a:pt x="263" y="107"/>
                  <a:pt x="263" y="107"/>
                </a:cubicBezTo>
                <a:cubicBezTo>
                  <a:pt x="263" y="106"/>
                  <a:pt x="263" y="106"/>
                  <a:pt x="263" y="106"/>
                </a:cubicBezTo>
                <a:cubicBezTo>
                  <a:pt x="263" y="105"/>
                  <a:pt x="263" y="105"/>
                  <a:pt x="263" y="105"/>
                </a:cubicBezTo>
                <a:cubicBezTo>
                  <a:pt x="263" y="105"/>
                  <a:pt x="263" y="105"/>
                  <a:pt x="263" y="105"/>
                </a:cubicBezTo>
                <a:cubicBezTo>
                  <a:pt x="262" y="105"/>
                  <a:pt x="262" y="105"/>
                  <a:pt x="262" y="105"/>
                </a:cubicBezTo>
                <a:cubicBezTo>
                  <a:pt x="262" y="105"/>
                  <a:pt x="262" y="104"/>
                  <a:pt x="262" y="104"/>
                </a:cubicBezTo>
                <a:cubicBezTo>
                  <a:pt x="261" y="103"/>
                  <a:pt x="261" y="103"/>
                  <a:pt x="261" y="103"/>
                </a:cubicBezTo>
                <a:cubicBezTo>
                  <a:pt x="262" y="103"/>
                  <a:pt x="262" y="103"/>
                  <a:pt x="262" y="103"/>
                </a:cubicBezTo>
                <a:cubicBezTo>
                  <a:pt x="261" y="102"/>
                  <a:pt x="261" y="101"/>
                  <a:pt x="260" y="100"/>
                </a:cubicBezTo>
                <a:cubicBezTo>
                  <a:pt x="260" y="100"/>
                  <a:pt x="260" y="100"/>
                  <a:pt x="260" y="100"/>
                </a:cubicBezTo>
                <a:cubicBezTo>
                  <a:pt x="260" y="100"/>
                  <a:pt x="260" y="100"/>
                  <a:pt x="260" y="100"/>
                </a:cubicBezTo>
                <a:cubicBezTo>
                  <a:pt x="260" y="100"/>
                  <a:pt x="261" y="99"/>
                  <a:pt x="260" y="98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5"/>
                  <a:pt x="261" y="93"/>
                  <a:pt x="262" y="91"/>
                </a:cubicBezTo>
                <a:cubicBezTo>
                  <a:pt x="260" y="89"/>
                  <a:pt x="258" y="86"/>
                  <a:pt x="257" y="84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5" y="83"/>
                  <a:pt x="255" y="83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1" y="90"/>
                  <a:pt x="249" y="92"/>
                  <a:pt x="248" y="94"/>
                </a:cubicBezTo>
                <a:cubicBezTo>
                  <a:pt x="242" y="98"/>
                  <a:pt x="238" y="104"/>
                  <a:pt x="234" y="109"/>
                </a:cubicBezTo>
                <a:cubicBezTo>
                  <a:pt x="233" y="109"/>
                  <a:pt x="234" y="109"/>
                  <a:pt x="234" y="109"/>
                </a:cubicBezTo>
                <a:cubicBezTo>
                  <a:pt x="234" y="108"/>
                  <a:pt x="234" y="108"/>
                  <a:pt x="234" y="107"/>
                </a:cubicBezTo>
                <a:cubicBezTo>
                  <a:pt x="234" y="106"/>
                  <a:pt x="233" y="105"/>
                  <a:pt x="233" y="103"/>
                </a:cubicBezTo>
                <a:cubicBezTo>
                  <a:pt x="232" y="103"/>
                  <a:pt x="232" y="103"/>
                  <a:pt x="232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30" y="102"/>
                  <a:pt x="230" y="101"/>
                  <a:pt x="230" y="101"/>
                </a:cubicBezTo>
                <a:cubicBezTo>
                  <a:pt x="230" y="100"/>
                  <a:pt x="230" y="99"/>
                  <a:pt x="229" y="98"/>
                </a:cubicBezTo>
                <a:cubicBezTo>
                  <a:pt x="229" y="98"/>
                  <a:pt x="229" y="98"/>
                  <a:pt x="229" y="98"/>
                </a:cubicBezTo>
                <a:cubicBezTo>
                  <a:pt x="228" y="99"/>
                  <a:pt x="228" y="99"/>
                  <a:pt x="228" y="99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7" y="99"/>
                  <a:pt x="227" y="99"/>
                  <a:pt x="227" y="99"/>
                </a:cubicBezTo>
                <a:cubicBezTo>
                  <a:pt x="226" y="99"/>
                  <a:pt x="226" y="99"/>
                  <a:pt x="226" y="99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26" y="98"/>
                  <a:pt x="226" y="98"/>
                  <a:pt x="226" y="98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92"/>
                  <a:pt x="224" y="92"/>
                  <a:pt x="224" y="92"/>
                </a:cubicBezTo>
                <a:cubicBezTo>
                  <a:pt x="223" y="91"/>
                  <a:pt x="222" y="91"/>
                  <a:pt x="222" y="91"/>
                </a:cubicBezTo>
                <a:cubicBezTo>
                  <a:pt x="221" y="89"/>
                  <a:pt x="221" y="87"/>
                  <a:pt x="222" y="86"/>
                </a:cubicBezTo>
                <a:cubicBezTo>
                  <a:pt x="221" y="85"/>
                  <a:pt x="221" y="85"/>
                  <a:pt x="221" y="85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1" y="85"/>
                  <a:pt x="221" y="85"/>
                  <a:pt x="221" y="85"/>
                </a:cubicBezTo>
                <a:cubicBezTo>
                  <a:pt x="221" y="85"/>
                  <a:pt x="221" y="85"/>
                  <a:pt x="220" y="84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1" y="83"/>
                  <a:pt x="221" y="83"/>
                  <a:pt x="221" y="83"/>
                </a:cubicBezTo>
                <a:cubicBezTo>
                  <a:pt x="221" y="83"/>
                  <a:pt x="221" y="83"/>
                  <a:pt x="221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4" y="83"/>
                  <a:pt x="224" y="83"/>
                  <a:pt x="224" y="83"/>
                </a:cubicBezTo>
                <a:cubicBezTo>
                  <a:pt x="224" y="84"/>
                  <a:pt x="224" y="84"/>
                  <a:pt x="224" y="84"/>
                </a:cubicBezTo>
                <a:cubicBezTo>
                  <a:pt x="224" y="84"/>
                  <a:pt x="225" y="84"/>
                  <a:pt x="225" y="83"/>
                </a:cubicBezTo>
                <a:cubicBezTo>
                  <a:pt x="226" y="83"/>
                  <a:pt x="226" y="83"/>
                  <a:pt x="226" y="82"/>
                </a:cubicBezTo>
                <a:cubicBezTo>
                  <a:pt x="226" y="81"/>
                  <a:pt x="225" y="81"/>
                  <a:pt x="224" y="80"/>
                </a:cubicBezTo>
                <a:cubicBezTo>
                  <a:pt x="224" y="80"/>
                  <a:pt x="223" y="80"/>
                  <a:pt x="223" y="80"/>
                </a:cubicBezTo>
                <a:cubicBezTo>
                  <a:pt x="223" y="74"/>
                  <a:pt x="223" y="74"/>
                  <a:pt x="223" y="74"/>
                </a:cubicBezTo>
                <a:cubicBezTo>
                  <a:pt x="225" y="72"/>
                  <a:pt x="225" y="72"/>
                  <a:pt x="225" y="72"/>
                </a:cubicBezTo>
                <a:cubicBezTo>
                  <a:pt x="225" y="72"/>
                  <a:pt x="225" y="71"/>
                  <a:pt x="225" y="71"/>
                </a:cubicBezTo>
                <a:cubicBezTo>
                  <a:pt x="225" y="71"/>
                  <a:pt x="223" y="70"/>
                  <a:pt x="223" y="70"/>
                </a:cubicBezTo>
                <a:cubicBezTo>
                  <a:pt x="222" y="69"/>
                  <a:pt x="222" y="69"/>
                  <a:pt x="222" y="69"/>
                </a:cubicBezTo>
                <a:cubicBezTo>
                  <a:pt x="222" y="69"/>
                  <a:pt x="222" y="69"/>
                  <a:pt x="222" y="69"/>
                </a:cubicBezTo>
                <a:cubicBezTo>
                  <a:pt x="221" y="68"/>
                  <a:pt x="221" y="68"/>
                  <a:pt x="221" y="68"/>
                </a:cubicBezTo>
                <a:cubicBezTo>
                  <a:pt x="221" y="67"/>
                  <a:pt x="221" y="67"/>
                  <a:pt x="221" y="66"/>
                </a:cubicBezTo>
                <a:cubicBezTo>
                  <a:pt x="221" y="66"/>
                  <a:pt x="221" y="66"/>
                  <a:pt x="221" y="65"/>
                </a:cubicBezTo>
                <a:cubicBezTo>
                  <a:pt x="221" y="65"/>
                  <a:pt x="221" y="64"/>
                  <a:pt x="222" y="63"/>
                </a:cubicBezTo>
                <a:cubicBezTo>
                  <a:pt x="222" y="63"/>
                  <a:pt x="221" y="63"/>
                  <a:pt x="221" y="63"/>
                </a:cubicBezTo>
                <a:cubicBezTo>
                  <a:pt x="221" y="63"/>
                  <a:pt x="221" y="63"/>
                  <a:pt x="221" y="63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54"/>
                  <a:pt x="222" y="53"/>
                  <a:pt x="222" y="51"/>
                </a:cubicBezTo>
                <a:cubicBezTo>
                  <a:pt x="222" y="50"/>
                  <a:pt x="223" y="50"/>
                  <a:pt x="223" y="51"/>
                </a:cubicBezTo>
                <a:cubicBezTo>
                  <a:pt x="223" y="51"/>
                  <a:pt x="223" y="50"/>
                  <a:pt x="223" y="50"/>
                </a:cubicBezTo>
                <a:cubicBezTo>
                  <a:pt x="224" y="49"/>
                  <a:pt x="224" y="48"/>
                  <a:pt x="224" y="48"/>
                </a:cubicBezTo>
                <a:cubicBezTo>
                  <a:pt x="223" y="47"/>
                  <a:pt x="223" y="47"/>
                  <a:pt x="223" y="47"/>
                </a:cubicBezTo>
                <a:cubicBezTo>
                  <a:pt x="224" y="47"/>
                  <a:pt x="224" y="47"/>
                  <a:pt x="224" y="47"/>
                </a:cubicBezTo>
                <a:cubicBezTo>
                  <a:pt x="224" y="46"/>
                  <a:pt x="224" y="44"/>
                  <a:pt x="224" y="43"/>
                </a:cubicBezTo>
                <a:cubicBezTo>
                  <a:pt x="224" y="43"/>
                  <a:pt x="225" y="42"/>
                  <a:pt x="226" y="41"/>
                </a:cubicBezTo>
                <a:cubicBezTo>
                  <a:pt x="227" y="40"/>
                  <a:pt x="227" y="35"/>
                  <a:pt x="226" y="34"/>
                </a:cubicBezTo>
                <a:cubicBezTo>
                  <a:pt x="225" y="34"/>
                  <a:pt x="224" y="33"/>
                  <a:pt x="223" y="33"/>
                </a:cubicBezTo>
                <a:cubicBezTo>
                  <a:pt x="221" y="31"/>
                  <a:pt x="219" y="30"/>
                  <a:pt x="217" y="29"/>
                </a:cubicBezTo>
                <a:cubicBezTo>
                  <a:pt x="216" y="29"/>
                  <a:pt x="215" y="28"/>
                  <a:pt x="214" y="27"/>
                </a:cubicBezTo>
                <a:cubicBezTo>
                  <a:pt x="213" y="27"/>
                  <a:pt x="213" y="27"/>
                  <a:pt x="212" y="26"/>
                </a:cubicBezTo>
                <a:cubicBezTo>
                  <a:pt x="212" y="25"/>
                  <a:pt x="212" y="24"/>
                  <a:pt x="211" y="23"/>
                </a:cubicBezTo>
                <a:cubicBezTo>
                  <a:pt x="210" y="21"/>
                  <a:pt x="208" y="19"/>
                  <a:pt x="206" y="18"/>
                </a:cubicBezTo>
                <a:cubicBezTo>
                  <a:pt x="205" y="18"/>
                  <a:pt x="204" y="17"/>
                  <a:pt x="203" y="17"/>
                </a:cubicBezTo>
                <a:cubicBezTo>
                  <a:pt x="201" y="16"/>
                  <a:pt x="200" y="17"/>
                  <a:pt x="198" y="17"/>
                </a:cubicBezTo>
                <a:cubicBezTo>
                  <a:pt x="196" y="17"/>
                  <a:pt x="195" y="17"/>
                  <a:pt x="193" y="18"/>
                </a:cubicBezTo>
                <a:cubicBezTo>
                  <a:pt x="191" y="19"/>
                  <a:pt x="191" y="21"/>
                  <a:pt x="188" y="21"/>
                </a:cubicBezTo>
                <a:cubicBezTo>
                  <a:pt x="187" y="21"/>
                  <a:pt x="187" y="21"/>
                  <a:pt x="186" y="21"/>
                </a:cubicBezTo>
                <a:cubicBezTo>
                  <a:pt x="185" y="20"/>
                  <a:pt x="186" y="20"/>
                  <a:pt x="185" y="21"/>
                </a:cubicBezTo>
                <a:cubicBezTo>
                  <a:pt x="185" y="21"/>
                  <a:pt x="184" y="22"/>
                  <a:pt x="184" y="22"/>
                </a:cubicBezTo>
                <a:cubicBezTo>
                  <a:pt x="183" y="23"/>
                  <a:pt x="183" y="23"/>
                  <a:pt x="182" y="22"/>
                </a:cubicBezTo>
                <a:cubicBezTo>
                  <a:pt x="182" y="22"/>
                  <a:pt x="181" y="22"/>
                  <a:pt x="181" y="22"/>
                </a:cubicBezTo>
                <a:cubicBezTo>
                  <a:pt x="181" y="22"/>
                  <a:pt x="181" y="22"/>
                  <a:pt x="180" y="22"/>
                </a:cubicBezTo>
                <a:cubicBezTo>
                  <a:pt x="179" y="22"/>
                  <a:pt x="177" y="22"/>
                  <a:pt x="176" y="22"/>
                </a:cubicBezTo>
                <a:cubicBezTo>
                  <a:pt x="174" y="22"/>
                  <a:pt x="173" y="22"/>
                  <a:pt x="172" y="22"/>
                </a:cubicBezTo>
                <a:cubicBezTo>
                  <a:pt x="171" y="24"/>
                  <a:pt x="173" y="25"/>
                  <a:pt x="173" y="27"/>
                </a:cubicBezTo>
                <a:cubicBezTo>
                  <a:pt x="173" y="29"/>
                  <a:pt x="173" y="30"/>
                  <a:pt x="173" y="32"/>
                </a:cubicBezTo>
                <a:cubicBezTo>
                  <a:pt x="174" y="33"/>
                  <a:pt x="173" y="35"/>
                  <a:pt x="173" y="37"/>
                </a:cubicBezTo>
                <a:cubicBezTo>
                  <a:pt x="176" y="33"/>
                  <a:pt x="178" y="41"/>
                  <a:pt x="179" y="42"/>
                </a:cubicBezTo>
                <a:cubicBezTo>
                  <a:pt x="180" y="43"/>
                  <a:pt x="185" y="43"/>
                  <a:pt x="184" y="45"/>
                </a:cubicBezTo>
                <a:cubicBezTo>
                  <a:pt x="184" y="46"/>
                  <a:pt x="182" y="48"/>
                  <a:pt x="182" y="48"/>
                </a:cubicBezTo>
                <a:cubicBezTo>
                  <a:pt x="182" y="49"/>
                  <a:pt x="181" y="50"/>
                  <a:pt x="180" y="51"/>
                </a:cubicBezTo>
                <a:cubicBezTo>
                  <a:pt x="179" y="52"/>
                  <a:pt x="178" y="52"/>
                  <a:pt x="178" y="53"/>
                </a:cubicBezTo>
                <a:cubicBezTo>
                  <a:pt x="177" y="53"/>
                  <a:pt x="177" y="55"/>
                  <a:pt x="176" y="55"/>
                </a:cubicBezTo>
                <a:cubicBezTo>
                  <a:pt x="175" y="56"/>
                  <a:pt x="174" y="55"/>
                  <a:pt x="172" y="55"/>
                </a:cubicBezTo>
                <a:cubicBezTo>
                  <a:pt x="171" y="55"/>
                  <a:pt x="170" y="56"/>
                  <a:pt x="169" y="56"/>
                </a:cubicBezTo>
                <a:cubicBezTo>
                  <a:pt x="168" y="56"/>
                  <a:pt x="167" y="55"/>
                  <a:pt x="166" y="56"/>
                </a:cubicBezTo>
                <a:cubicBezTo>
                  <a:pt x="165" y="56"/>
                  <a:pt x="164" y="57"/>
                  <a:pt x="163" y="58"/>
                </a:cubicBezTo>
                <a:cubicBezTo>
                  <a:pt x="163" y="59"/>
                  <a:pt x="163" y="60"/>
                  <a:pt x="162" y="60"/>
                </a:cubicBezTo>
                <a:cubicBezTo>
                  <a:pt x="162" y="60"/>
                  <a:pt x="161" y="60"/>
                  <a:pt x="161" y="60"/>
                </a:cubicBezTo>
                <a:cubicBezTo>
                  <a:pt x="160" y="61"/>
                  <a:pt x="160" y="61"/>
                  <a:pt x="160" y="62"/>
                </a:cubicBezTo>
                <a:cubicBezTo>
                  <a:pt x="159" y="62"/>
                  <a:pt x="158" y="62"/>
                  <a:pt x="157" y="63"/>
                </a:cubicBezTo>
                <a:cubicBezTo>
                  <a:pt x="156" y="63"/>
                  <a:pt x="155" y="65"/>
                  <a:pt x="155" y="66"/>
                </a:cubicBezTo>
                <a:cubicBezTo>
                  <a:pt x="155" y="66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4" y="65"/>
                  <a:pt x="153" y="65"/>
                </a:cubicBezTo>
                <a:cubicBezTo>
                  <a:pt x="153" y="64"/>
                  <a:pt x="152" y="63"/>
                  <a:pt x="152" y="62"/>
                </a:cubicBezTo>
                <a:cubicBezTo>
                  <a:pt x="151" y="62"/>
                  <a:pt x="151" y="61"/>
                  <a:pt x="151" y="60"/>
                </a:cubicBezTo>
                <a:cubicBezTo>
                  <a:pt x="150" y="58"/>
                  <a:pt x="149" y="59"/>
                  <a:pt x="148" y="58"/>
                </a:cubicBezTo>
                <a:cubicBezTo>
                  <a:pt x="147" y="56"/>
                  <a:pt x="147" y="54"/>
                  <a:pt x="146" y="53"/>
                </a:cubicBezTo>
                <a:cubicBezTo>
                  <a:pt x="145" y="53"/>
                  <a:pt x="144" y="53"/>
                  <a:pt x="143" y="52"/>
                </a:cubicBezTo>
                <a:cubicBezTo>
                  <a:pt x="142" y="51"/>
                  <a:pt x="142" y="50"/>
                  <a:pt x="141" y="50"/>
                </a:cubicBezTo>
                <a:cubicBezTo>
                  <a:pt x="140" y="50"/>
                  <a:pt x="138" y="50"/>
                  <a:pt x="138" y="51"/>
                </a:cubicBezTo>
                <a:cubicBezTo>
                  <a:pt x="134" y="53"/>
                  <a:pt x="131" y="51"/>
                  <a:pt x="128" y="49"/>
                </a:cubicBezTo>
                <a:cubicBezTo>
                  <a:pt x="127" y="48"/>
                  <a:pt x="127" y="47"/>
                  <a:pt x="127" y="46"/>
                </a:cubicBezTo>
                <a:cubicBezTo>
                  <a:pt x="126" y="45"/>
                  <a:pt x="125" y="45"/>
                  <a:pt x="124" y="44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21" y="43"/>
                  <a:pt x="119" y="43"/>
                  <a:pt x="116" y="44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1"/>
                  <a:pt x="117" y="31"/>
                  <a:pt x="117" y="31"/>
                </a:cubicBezTo>
                <a:cubicBezTo>
                  <a:pt x="117" y="30"/>
                  <a:pt x="116" y="30"/>
                  <a:pt x="115" y="29"/>
                </a:cubicBezTo>
                <a:cubicBezTo>
                  <a:pt x="115" y="29"/>
                  <a:pt x="114" y="29"/>
                  <a:pt x="114" y="3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12" y="23"/>
                  <a:pt x="112" y="23"/>
                  <a:pt x="111" y="23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3" y="9"/>
                  <a:pt x="113" y="9"/>
                  <a:pt x="113" y="9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112" y="8"/>
                  <a:pt x="110" y="7"/>
                  <a:pt x="108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3" y="6"/>
                  <a:pt x="102" y="6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6"/>
                  <a:pt x="101" y="6"/>
                  <a:pt x="101" y="6"/>
                </a:cubicBezTo>
                <a:cubicBezTo>
                  <a:pt x="100" y="6"/>
                  <a:pt x="100" y="6"/>
                  <a:pt x="99" y="6"/>
                </a:cubicBezTo>
                <a:cubicBezTo>
                  <a:pt x="91" y="3"/>
                  <a:pt x="91" y="3"/>
                  <a:pt x="91" y="3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3"/>
                  <a:pt x="90" y="3"/>
                  <a:pt x="90" y="3"/>
                </a:cubicBezTo>
                <a:cubicBezTo>
                  <a:pt x="90" y="3"/>
                  <a:pt x="90" y="3"/>
                  <a:pt x="90" y="3"/>
                </a:cubicBezTo>
                <a:cubicBezTo>
                  <a:pt x="87" y="2"/>
                  <a:pt x="85" y="2"/>
                  <a:pt x="8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9" y="1"/>
                  <a:pt x="79" y="1"/>
                </a:cubicBezTo>
                <a:cubicBezTo>
                  <a:pt x="78" y="4"/>
                  <a:pt x="78" y="4"/>
                  <a:pt x="78" y="4"/>
                </a:cubicBezTo>
                <a:cubicBezTo>
                  <a:pt x="79" y="5"/>
                  <a:pt x="79" y="5"/>
                  <a:pt x="79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78" y="7"/>
                  <a:pt x="79" y="7"/>
                </a:cubicBezTo>
                <a:cubicBezTo>
                  <a:pt x="78" y="7"/>
                  <a:pt x="77" y="6"/>
                  <a:pt x="76" y="7"/>
                </a:cubicBezTo>
                <a:cubicBezTo>
                  <a:pt x="75" y="6"/>
                  <a:pt x="74" y="6"/>
                  <a:pt x="73" y="5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69" y="5"/>
                  <a:pt x="69" y="5"/>
                  <a:pt x="69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6" y="6"/>
                  <a:pt x="64" y="7"/>
                  <a:pt x="63" y="8"/>
                </a:cubicBezTo>
                <a:cubicBezTo>
                  <a:pt x="63" y="9"/>
                  <a:pt x="63" y="9"/>
                  <a:pt x="63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9"/>
                  <a:pt x="62" y="9"/>
                  <a:pt x="62" y="10"/>
                </a:cubicBezTo>
                <a:cubicBezTo>
                  <a:pt x="62" y="10"/>
                  <a:pt x="61" y="10"/>
                  <a:pt x="61" y="10"/>
                </a:cubicBezTo>
                <a:cubicBezTo>
                  <a:pt x="59" y="12"/>
                  <a:pt x="57" y="14"/>
                  <a:pt x="54" y="15"/>
                </a:cubicBezTo>
                <a:cubicBezTo>
                  <a:pt x="54" y="15"/>
                  <a:pt x="54" y="16"/>
                  <a:pt x="53" y="16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4"/>
                  <a:pt x="53" y="25"/>
                  <a:pt x="51" y="26"/>
                </a:cubicBezTo>
                <a:cubicBezTo>
                  <a:pt x="49" y="27"/>
                  <a:pt x="49" y="29"/>
                  <a:pt x="47" y="30"/>
                </a:cubicBezTo>
                <a:cubicBezTo>
                  <a:pt x="47" y="31"/>
                  <a:pt x="46" y="31"/>
                  <a:pt x="46" y="31"/>
                </a:cubicBezTo>
                <a:cubicBezTo>
                  <a:pt x="45" y="32"/>
                  <a:pt x="46" y="35"/>
                  <a:pt x="44" y="36"/>
                </a:cubicBezTo>
                <a:cubicBezTo>
                  <a:pt x="42" y="37"/>
                  <a:pt x="38" y="34"/>
                  <a:pt x="36" y="36"/>
                </a:cubicBezTo>
                <a:cubicBezTo>
                  <a:pt x="33" y="38"/>
                  <a:pt x="35" y="42"/>
                  <a:pt x="36" y="45"/>
                </a:cubicBezTo>
                <a:cubicBezTo>
                  <a:pt x="36" y="47"/>
                  <a:pt x="37" y="49"/>
                  <a:pt x="37" y="51"/>
                </a:cubicBezTo>
                <a:cubicBezTo>
                  <a:pt x="38" y="53"/>
                  <a:pt x="39" y="55"/>
                  <a:pt x="38" y="57"/>
                </a:cubicBezTo>
                <a:cubicBezTo>
                  <a:pt x="38" y="58"/>
                  <a:pt x="38" y="59"/>
                  <a:pt x="38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2"/>
                  <a:pt x="36" y="63"/>
                  <a:pt x="35" y="64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4"/>
                  <a:pt x="35" y="64"/>
                  <a:pt x="35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65"/>
                  <a:pt x="35" y="66"/>
                  <a:pt x="34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69"/>
                  <a:pt x="34" y="69"/>
                  <a:pt x="34" y="69"/>
                </a:cubicBezTo>
                <a:cubicBezTo>
                  <a:pt x="35" y="69"/>
                  <a:pt x="35" y="70"/>
                  <a:pt x="36" y="70"/>
                </a:cubicBezTo>
                <a:cubicBezTo>
                  <a:pt x="37" y="71"/>
                  <a:pt x="37" y="71"/>
                  <a:pt x="37" y="72"/>
                </a:cubicBezTo>
                <a:cubicBezTo>
                  <a:pt x="36" y="73"/>
                  <a:pt x="36" y="73"/>
                  <a:pt x="36" y="73"/>
                </a:cubicBezTo>
                <a:cubicBezTo>
                  <a:pt x="38" y="75"/>
                  <a:pt x="40" y="76"/>
                  <a:pt x="43" y="77"/>
                </a:cubicBezTo>
                <a:cubicBezTo>
                  <a:pt x="45" y="78"/>
                  <a:pt x="45" y="78"/>
                  <a:pt x="45" y="78"/>
                </a:cubicBezTo>
                <a:cubicBezTo>
                  <a:pt x="47" y="78"/>
                  <a:pt x="48" y="79"/>
                  <a:pt x="49" y="80"/>
                </a:cubicBez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3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54" y="81"/>
                  <a:pt x="55" y="81"/>
                  <a:pt x="55" y="80"/>
                </a:cubicBezTo>
                <a:cubicBezTo>
                  <a:pt x="55" y="80"/>
                  <a:pt x="56" y="80"/>
                  <a:pt x="56" y="80"/>
                </a:cubicBezTo>
                <a:cubicBezTo>
                  <a:pt x="56" y="80"/>
                  <a:pt x="56" y="80"/>
                  <a:pt x="56" y="81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4"/>
                  <a:pt x="56" y="84"/>
                  <a:pt x="57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9" y="86"/>
                  <a:pt x="59" y="88"/>
                  <a:pt x="60" y="89"/>
                </a:cubicBezTo>
                <a:cubicBezTo>
                  <a:pt x="62" y="93"/>
                  <a:pt x="64" y="95"/>
                  <a:pt x="67" y="98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98"/>
                  <a:pt x="67" y="98"/>
                  <a:pt x="67" y="98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3" y="111"/>
                  <a:pt x="70" y="111"/>
                  <a:pt x="68" y="112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1" y="117"/>
                  <a:pt x="72" y="118"/>
                  <a:pt x="73" y="119"/>
                </a:cubicBezTo>
                <a:cubicBezTo>
                  <a:pt x="73" y="119"/>
                  <a:pt x="74" y="119"/>
                  <a:pt x="74" y="119"/>
                </a:cubicBezTo>
                <a:cubicBezTo>
                  <a:pt x="74" y="118"/>
                  <a:pt x="74" y="119"/>
                  <a:pt x="74" y="119"/>
                </a:cubicBezTo>
                <a:cubicBezTo>
                  <a:pt x="75" y="119"/>
                  <a:pt x="75" y="118"/>
                  <a:pt x="75" y="118"/>
                </a:cubicBezTo>
                <a:cubicBezTo>
                  <a:pt x="75" y="118"/>
                  <a:pt x="76" y="118"/>
                  <a:pt x="76" y="118"/>
                </a:cubicBezTo>
                <a:cubicBezTo>
                  <a:pt x="76" y="118"/>
                  <a:pt x="76" y="119"/>
                  <a:pt x="76" y="119"/>
                </a:cubicBezTo>
                <a:cubicBezTo>
                  <a:pt x="76" y="120"/>
                  <a:pt x="76" y="121"/>
                  <a:pt x="76" y="122"/>
                </a:cubicBezTo>
                <a:cubicBezTo>
                  <a:pt x="76" y="122"/>
                  <a:pt x="77" y="123"/>
                  <a:pt x="78" y="124"/>
                </a:cubicBezTo>
                <a:cubicBezTo>
                  <a:pt x="77" y="124"/>
                  <a:pt x="78" y="124"/>
                  <a:pt x="78" y="124"/>
                </a:cubicBezTo>
                <a:cubicBezTo>
                  <a:pt x="78" y="124"/>
                  <a:pt x="77" y="124"/>
                  <a:pt x="77" y="125"/>
                </a:cubicBezTo>
                <a:cubicBezTo>
                  <a:pt x="77" y="126"/>
                  <a:pt x="78" y="127"/>
                  <a:pt x="79" y="127"/>
                </a:cubicBezTo>
                <a:cubicBezTo>
                  <a:pt x="80" y="127"/>
                  <a:pt x="81" y="128"/>
                  <a:pt x="82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2" y="128"/>
                  <a:pt x="83" y="128"/>
                  <a:pt x="83" y="128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83" y="126"/>
                  <a:pt x="83" y="126"/>
                </a:cubicBezTo>
                <a:cubicBezTo>
                  <a:pt x="84" y="126"/>
                  <a:pt x="83" y="126"/>
                  <a:pt x="83" y="125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6" y="126"/>
                  <a:pt x="86" y="127"/>
                  <a:pt x="87" y="127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7" y="127"/>
                  <a:pt x="87" y="127"/>
                  <a:pt x="87" y="127"/>
                </a:cubicBezTo>
                <a:cubicBezTo>
                  <a:pt x="88" y="127"/>
                  <a:pt x="89" y="126"/>
                  <a:pt x="89" y="126"/>
                </a:cubicBezTo>
                <a:cubicBezTo>
                  <a:pt x="89" y="126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4"/>
                </a:cubicBezTo>
                <a:cubicBezTo>
                  <a:pt x="89" y="124"/>
                  <a:pt x="90" y="124"/>
                  <a:pt x="90" y="124"/>
                </a:cubicBezTo>
                <a:cubicBezTo>
                  <a:pt x="90" y="124"/>
                  <a:pt x="91" y="124"/>
                  <a:pt x="91" y="123"/>
                </a:cubicBezTo>
                <a:cubicBezTo>
                  <a:pt x="91" y="123"/>
                  <a:pt x="91" y="123"/>
                  <a:pt x="91" y="122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1" y="121"/>
                  <a:pt x="91" y="121"/>
                  <a:pt x="92" y="121"/>
                </a:cubicBezTo>
                <a:cubicBezTo>
                  <a:pt x="92" y="120"/>
                  <a:pt x="92" y="120"/>
                  <a:pt x="92" y="119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20"/>
                  <a:pt x="93" y="120"/>
                  <a:pt x="93" y="121"/>
                </a:cubicBezTo>
                <a:cubicBezTo>
                  <a:pt x="94" y="120"/>
                  <a:pt x="96" y="119"/>
                  <a:pt x="98" y="119"/>
                </a:cubicBezTo>
                <a:cubicBezTo>
                  <a:pt x="98" y="119"/>
                  <a:pt x="98" y="119"/>
                  <a:pt x="98" y="119"/>
                </a:cubicBezTo>
                <a:cubicBezTo>
                  <a:pt x="98" y="119"/>
                  <a:pt x="99" y="119"/>
                  <a:pt x="99" y="119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100" y="125"/>
                  <a:pt x="100" y="126"/>
                  <a:pt x="100" y="127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11" y="127"/>
                  <a:pt x="118" y="125"/>
                  <a:pt x="126" y="123"/>
                </a:cubicBezTo>
                <a:cubicBezTo>
                  <a:pt x="128" y="122"/>
                  <a:pt x="131" y="122"/>
                  <a:pt x="133" y="122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8"/>
                  <a:pt x="142" y="141"/>
                  <a:pt x="143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5"/>
                  <a:pt x="142" y="145"/>
                </a:cubicBezTo>
                <a:cubicBezTo>
                  <a:pt x="140" y="145"/>
                  <a:pt x="138" y="146"/>
                  <a:pt x="137" y="146"/>
                </a:cubicBezTo>
                <a:cubicBezTo>
                  <a:pt x="134" y="148"/>
                  <a:pt x="134" y="148"/>
                  <a:pt x="134" y="148"/>
                </a:cubicBezTo>
                <a:cubicBezTo>
                  <a:pt x="134" y="149"/>
                  <a:pt x="134" y="150"/>
                  <a:pt x="133" y="152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8" y="154"/>
                  <a:pt x="140" y="155"/>
                  <a:pt x="142" y="156"/>
                </a:cubicBezTo>
                <a:cubicBezTo>
                  <a:pt x="142" y="156"/>
                  <a:pt x="143" y="157"/>
                  <a:pt x="144" y="157"/>
                </a:cubicBezTo>
                <a:cubicBezTo>
                  <a:pt x="142" y="159"/>
                  <a:pt x="141" y="161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4"/>
                  <a:pt x="140" y="165"/>
                  <a:pt x="140" y="166"/>
                </a:cubicBezTo>
                <a:cubicBezTo>
                  <a:pt x="144" y="173"/>
                  <a:pt x="144" y="173"/>
                  <a:pt x="144" y="173"/>
                </a:cubicBezTo>
                <a:cubicBezTo>
                  <a:pt x="144" y="173"/>
                  <a:pt x="145" y="173"/>
                  <a:pt x="145" y="173"/>
                </a:cubicBezTo>
                <a:cubicBezTo>
                  <a:pt x="145" y="173"/>
                  <a:pt x="145" y="174"/>
                  <a:pt x="145" y="174"/>
                </a:cubicBezTo>
                <a:cubicBezTo>
                  <a:pt x="145" y="176"/>
                  <a:pt x="145" y="178"/>
                  <a:pt x="145" y="180"/>
                </a:cubicBezTo>
                <a:cubicBezTo>
                  <a:pt x="152" y="179"/>
                  <a:pt x="158" y="177"/>
                  <a:pt x="164" y="175"/>
                </a:cubicBezTo>
                <a:cubicBezTo>
                  <a:pt x="164" y="176"/>
                  <a:pt x="164" y="176"/>
                  <a:pt x="164" y="177"/>
                </a:cubicBezTo>
                <a:cubicBezTo>
                  <a:pt x="165" y="179"/>
                  <a:pt x="165" y="182"/>
                  <a:pt x="165" y="184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4" y="186"/>
                  <a:pt x="164" y="186"/>
                  <a:pt x="164" y="186"/>
                </a:cubicBezTo>
                <a:cubicBezTo>
                  <a:pt x="164" y="186"/>
                  <a:pt x="163" y="186"/>
                  <a:pt x="163" y="186"/>
                </a:cubicBezTo>
                <a:cubicBezTo>
                  <a:pt x="163" y="187"/>
                  <a:pt x="163" y="187"/>
                  <a:pt x="163" y="187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60" y="190"/>
                  <a:pt x="159" y="190"/>
                  <a:pt x="159" y="190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58" y="191"/>
                  <a:pt x="158" y="191"/>
                  <a:pt x="158" y="191"/>
                </a:cubicBezTo>
                <a:cubicBezTo>
                  <a:pt x="156" y="192"/>
                  <a:pt x="153" y="192"/>
                  <a:pt x="151" y="193"/>
                </a:cubicBezTo>
                <a:cubicBezTo>
                  <a:pt x="151" y="193"/>
                  <a:pt x="151" y="193"/>
                  <a:pt x="151" y="194"/>
                </a:cubicBezTo>
                <a:cubicBezTo>
                  <a:pt x="153" y="194"/>
                  <a:pt x="153" y="194"/>
                  <a:pt x="153" y="194"/>
                </a:cubicBezTo>
                <a:cubicBezTo>
                  <a:pt x="154" y="195"/>
                  <a:pt x="155" y="196"/>
                  <a:pt x="156" y="197"/>
                </a:cubicBezTo>
                <a:cubicBezTo>
                  <a:pt x="156" y="198"/>
                  <a:pt x="156" y="198"/>
                  <a:pt x="156" y="199"/>
                </a:cubicBezTo>
                <a:cubicBezTo>
                  <a:pt x="156" y="199"/>
                  <a:pt x="157" y="200"/>
                  <a:pt x="157" y="200"/>
                </a:cubicBezTo>
                <a:cubicBezTo>
                  <a:pt x="157" y="201"/>
                  <a:pt x="157" y="203"/>
                  <a:pt x="158" y="204"/>
                </a:cubicBezTo>
                <a:cubicBezTo>
                  <a:pt x="158" y="204"/>
                  <a:pt x="158" y="204"/>
                  <a:pt x="158" y="205"/>
                </a:cubicBezTo>
                <a:cubicBezTo>
                  <a:pt x="158" y="205"/>
                  <a:pt x="158" y="205"/>
                  <a:pt x="158" y="205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0" y="216"/>
                  <a:pt x="159" y="218"/>
                  <a:pt x="158" y="220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57" y="220"/>
                  <a:pt x="157" y="220"/>
                  <a:pt x="157" y="220"/>
                </a:cubicBezTo>
                <a:cubicBezTo>
                  <a:pt x="156" y="221"/>
                  <a:pt x="156" y="221"/>
                  <a:pt x="155" y="221"/>
                </a:cubicBezTo>
                <a:cubicBezTo>
                  <a:pt x="155" y="221"/>
                  <a:pt x="155" y="221"/>
                  <a:pt x="155" y="221"/>
                </a:cubicBezTo>
                <a:cubicBezTo>
                  <a:pt x="153" y="226"/>
                  <a:pt x="153" y="226"/>
                  <a:pt x="153" y="226"/>
                </a:cubicBezTo>
                <a:cubicBezTo>
                  <a:pt x="154" y="233"/>
                  <a:pt x="154" y="233"/>
                  <a:pt x="154" y="233"/>
                </a:cubicBezTo>
                <a:cubicBezTo>
                  <a:pt x="155" y="233"/>
                  <a:pt x="156" y="234"/>
                  <a:pt x="156" y="234"/>
                </a:cubicBezTo>
                <a:cubicBezTo>
                  <a:pt x="156" y="234"/>
                  <a:pt x="156" y="234"/>
                  <a:pt x="156" y="234"/>
                </a:cubicBezTo>
                <a:cubicBezTo>
                  <a:pt x="155" y="235"/>
                  <a:pt x="155" y="235"/>
                  <a:pt x="155" y="235"/>
                </a:cubicBezTo>
                <a:cubicBezTo>
                  <a:pt x="155" y="235"/>
                  <a:pt x="155" y="235"/>
                  <a:pt x="155" y="235"/>
                </a:cubicBezTo>
                <a:cubicBezTo>
                  <a:pt x="154" y="235"/>
                  <a:pt x="154" y="235"/>
                  <a:pt x="153" y="235"/>
                </a:cubicBezTo>
                <a:cubicBezTo>
                  <a:pt x="152" y="235"/>
                  <a:pt x="151" y="235"/>
                  <a:pt x="150" y="235"/>
                </a:cubicBezTo>
                <a:cubicBezTo>
                  <a:pt x="150" y="235"/>
                  <a:pt x="150" y="235"/>
                  <a:pt x="150" y="235"/>
                </a:cubicBezTo>
                <a:cubicBezTo>
                  <a:pt x="150" y="235"/>
                  <a:pt x="149" y="235"/>
                  <a:pt x="149" y="235"/>
                </a:cubicBezTo>
                <a:cubicBezTo>
                  <a:pt x="149" y="235"/>
                  <a:pt x="149" y="235"/>
                  <a:pt x="149" y="235"/>
                </a:cubicBezTo>
                <a:cubicBezTo>
                  <a:pt x="144" y="237"/>
                  <a:pt x="144" y="237"/>
                  <a:pt x="144" y="237"/>
                </a:cubicBezTo>
                <a:cubicBezTo>
                  <a:pt x="144" y="237"/>
                  <a:pt x="144" y="237"/>
                  <a:pt x="144" y="237"/>
                </a:cubicBezTo>
                <a:cubicBezTo>
                  <a:pt x="142" y="237"/>
                  <a:pt x="140" y="238"/>
                  <a:pt x="139" y="238"/>
                </a:cubicBezTo>
                <a:cubicBezTo>
                  <a:pt x="138" y="238"/>
                  <a:pt x="138" y="238"/>
                  <a:pt x="138" y="238"/>
                </a:cubicBezTo>
                <a:cubicBezTo>
                  <a:pt x="137" y="240"/>
                  <a:pt x="137" y="240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6" y="240"/>
                  <a:pt x="136" y="240"/>
                  <a:pt x="136" y="240"/>
                </a:cubicBezTo>
                <a:cubicBezTo>
                  <a:pt x="130" y="238"/>
                  <a:pt x="130" y="238"/>
                  <a:pt x="130" y="238"/>
                </a:cubicBezTo>
                <a:cubicBezTo>
                  <a:pt x="125" y="245"/>
                  <a:pt x="125" y="245"/>
                  <a:pt x="125" y="245"/>
                </a:cubicBezTo>
                <a:cubicBezTo>
                  <a:pt x="125" y="245"/>
                  <a:pt x="125" y="245"/>
                  <a:pt x="124" y="245"/>
                </a:cubicBezTo>
                <a:cubicBezTo>
                  <a:pt x="124" y="245"/>
                  <a:pt x="124" y="245"/>
                  <a:pt x="124" y="245"/>
                </a:cubicBezTo>
                <a:cubicBezTo>
                  <a:pt x="124" y="245"/>
                  <a:pt x="123" y="245"/>
                  <a:pt x="123" y="245"/>
                </a:cubicBezTo>
                <a:cubicBezTo>
                  <a:pt x="123" y="245"/>
                  <a:pt x="123" y="246"/>
                  <a:pt x="123" y="246"/>
                </a:cubicBezTo>
                <a:cubicBezTo>
                  <a:pt x="119" y="248"/>
                  <a:pt x="119" y="248"/>
                  <a:pt x="119" y="248"/>
                </a:cubicBezTo>
                <a:cubicBezTo>
                  <a:pt x="119" y="252"/>
                  <a:pt x="119" y="252"/>
                  <a:pt x="119" y="252"/>
                </a:cubicBezTo>
                <a:cubicBezTo>
                  <a:pt x="118" y="253"/>
                  <a:pt x="118" y="253"/>
                  <a:pt x="118" y="253"/>
                </a:cubicBezTo>
                <a:cubicBezTo>
                  <a:pt x="117" y="253"/>
                  <a:pt x="117" y="253"/>
                  <a:pt x="117" y="254"/>
                </a:cubicBezTo>
                <a:cubicBezTo>
                  <a:pt x="118" y="256"/>
                  <a:pt x="118" y="257"/>
                  <a:pt x="119" y="259"/>
                </a:cubicBezTo>
                <a:cubicBezTo>
                  <a:pt x="118" y="260"/>
                  <a:pt x="118" y="261"/>
                  <a:pt x="117" y="261"/>
                </a:cubicBezTo>
                <a:cubicBezTo>
                  <a:pt x="113" y="263"/>
                  <a:pt x="113" y="263"/>
                  <a:pt x="113" y="263"/>
                </a:cubicBezTo>
                <a:cubicBezTo>
                  <a:pt x="113" y="263"/>
                  <a:pt x="113" y="263"/>
                  <a:pt x="113" y="263"/>
                </a:cubicBezTo>
                <a:cubicBezTo>
                  <a:pt x="110" y="265"/>
                  <a:pt x="110" y="265"/>
                  <a:pt x="110" y="265"/>
                </a:cubicBezTo>
                <a:cubicBezTo>
                  <a:pt x="110" y="268"/>
                  <a:pt x="110" y="268"/>
                  <a:pt x="110" y="268"/>
                </a:cubicBezTo>
                <a:cubicBezTo>
                  <a:pt x="113" y="272"/>
                  <a:pt x="115" y="275"/>
                  <a:pt x="117" y="279"/>
                </a:cubicBezTo>
                <a:cubicBezTo>
                  <a:pt x="117" y="280"/>
                  <a:pt x="117" y="281"/>
                  <a:pt x="116" y="282"/>
                </a:cubicBezTo>
                <a:cubicBezTo>
                  <a:pt x="116" y="282"/>
                  <a:pt x="116" y="282"/>
                  <a:pt x="116" y="283"/>
                </a:cubicBezTo>
                <a:cubicBezTo>
                  <a:pt x="116" y="283"/>
                  <a:pt x="115" y="284"/>
                  <a:pt x="115" y="285"/>
                </a:cubicBezTo>
                <a:cubicBezTo>
                  <a:pt x="100" y="288"/>
                  <a:pt x="100" y="288"/>
                  <a:pt x="100" y="288"/>
                </a:cubicBezTo>
                <a:cubicBezTo>
                  <a:pt x="97" y="289"/>
                  <a:pt x="97" y="289"/>
                  <a:pt x="97" y="289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6" y="289"/>
                  <a:pt x="96" y="289"/>
                  <a:pt x="96" y="289"/>
                </a:cubicBezTo>
                <a:cubicBezTo>
                  <a:pt x="91" y="289"/>
                  <a:pt x="88" y="287"/>
                  <a:pt x="86" y="284"/>
                </a:cubicBezTo>
                <a:cubicBezTo>
                  <a:pt x="80" y="279"/>
                  <a:pt x="80" y="279"/>
                  <a:pt x="80" y="279"/>
                </a:cubicBezTo>
                <a:cubicBezTo>
                  <a:pt x="79" y="278"/>
                  <a:pt x="78" y="279"/>
                  <a:pt x="77" y="279"/>
                </a:cubicBezTo>
                <a:cubicBezTo>
                  <a:pt x="76" y="279"/>
                  <a:pt x="76" y="279"/>
                  <a:pt x="76" y="279"/>
                </a:cubicBezTo>
                <a:cubicBezTo>
                  <a:pt x="76" y="280"/>
                  <a:pt x="75" y="281"/>
                  <a:pt x="74" y="281"/>
                </a:cubicBezTo>
                <a:cubicBezTo>
                  <a:pt x="73" y="285"/>
                  <a:pt x="73" y="285"/>
                  <a:pt x="73" y="285"/>
                </a:cubicBezTo>
                <a:cubicBezTo>
                  <a:pt x="73" y="290"/>
                  <a:pt x="73" y="290"/>
                  <a:pt x="73" y="290"/>
                </a:cubicBezTo>
                <a:cubicBezTo>
                  <a:pt x="74" y="295"/>
                  <a:pt x="75" y="301"/>
                  <a:pt x="77" y="306"/>
                </a:cubicBezTo>
                <a:cubicBezTo>
                  <a:pt x="78" y="310"/>
                  <a:pt x="80" y="313"/>
                  <a:pt x="83" y="316"/>
                </a:cubicBezTo>
                <a:cubicBezTo>
                  <a:pt x="83" y="316"/>
                  <a:pt x="83" y="316"/>
                  <a:pt x="83" y="317"/>
                </a:cubicBezTo>
                <a:cubicBezTo>
                  <a:pt x="84" y="319"/>
                  <a:pt x="84" y="319"/>
                  <a:pt x="84" y="319"/>
                </a:cubicBezTo>
                <a:cubicBezTo>
                  <a:pt x="85" y="321"/>
                  <a:pt x="85" y="321"/>
                  <a:pt x="85" y="321"/>
                </a:cubicBezTo>
                <a:cubicBezTo>
                  <a:pt x="85" y="322"/>
                  <a:pt x="85" y="324"/>
                  <a:pt x="85" y="325"/>
                </a:cubicBezTo>
                <a:cubicBezTo>
                  <a:pt x="82" y="331"/>
                  <a:pt x="80" y="338"/>
                  <a:pt x="77" y="344"/>
                </a:cubicBezTo>
                <a:cubicBezTo>
                  <a:pt x="76" y="345"/>
                  <a:pt x="75" y="346"/>
                  <a:pt x="74" y="347"/>
                </a:cubicBezTo>
                <a:cubicBezTo>
                  <a:pt x="74" y="348"/>
                  <a:pt x="74" y="349"/>
                  <a:pt x="74" y="349"/>
                </a:cubicBezTo>
                <a:cubicBezTo>
                  <a:pt x="74" y="350"/>
                  <a:pt x="74" y="350"/>
                  <a:pt x="74" y="350"/>
                </a:cubicBezTo>
                <a:cubicBezTo>
                  <a:pt x="73" y="350"/>
                  <a:pt x="73" y="350"/>
                  <a:pt x="73" y="350"/>
                </a:cubicBezTo>
                <a:cubicBezTo>
                  <a:pt x="72" y="351"/>
                  <a:pt x="72" y="351"/>
                  <a:pt x="72" y="351"/>
                </a:cubicBezTo>
                <a:cubicBezTo>
                  <a:pt x="70" y="351"/>
                  <a:pt x="70" y="351"/>
                  <a:pt x="70" y="351"/>
                </a:cubicBezTo>
                <a:cubicBezTo>
                  <a:pt x="70" y="351"/>
                  <a:pt x="70" y="351"/>
                  <a:pt x="69" y="350"/>
                </a:cubicBezTo>
                <a:cubicBezTo>
                  <a:pt x="69" y="350"/>
                  <a:pt x="69" y="349"/>
                  <a:pt x="68" y="349"/>
                </a:cubicBezTo>
                <a:cubicBezTo>
                  <a:pt x="66" y="348"/>
                  <a:pt x="66" y="348"/>
                  <a:pt x="66" y="348"/>
                </a:cubicBezTo>
                <a:cubicBezTo>
                  <a:pt x="65" y="352"/>
                  <a:pt x="63" y="356"/>
                  <a:pt x="62" y="360"/>
                </a:cubicBezTo>
                <a:cubicBezTo>
                  <a:pt x="60" y="361"/>
                  <a:pt x="60" y="361"/>
                  <a:pt x="60" y="361"/>
                </a:cubicBezTo>
                <a:cubicBezTo>
                  <a:pt x="60" y="361"/>
                  <a:pt x="61" y="361"/>
                  <a:pt x="61" y="361"/>
                </a:cubicBezTo>
                <a:cubicBezTo>
                  <a:pt x="62" y="363"/>
                  <a:pt x="61" y="365"/>
                  <a:pt x="60" y="366"/>
                </a:cubicBezTo>
                <a:cubicBezTo>
                  <a:pt x="53" y="384"/>
                  <a:pt x="53" y="384"/>
                  <a:pt x="53" y="384"/>
                </a:cubicBezTo>
                <a:cubicBezTo>
                  <a:pt x="50" y="389"/>
                  <a:pt x="48" y="393"/>
                  <a:pt x="46" y="399"/>
                </a:cubicBezTo>
                <a:cubicBezTo>
                  <a:pt x="40" y="400"/>
                  <a:pt x="40" y="400"/>
                  <a:pt x="40" y="400"/>
                </a:cubicBezTo>
                <a:cubicBezTo>
                  <a:pt x="40" y="403"/>
                  <a:pt x="40" y="406"/>
                  <a:pt x="40" y="409"/>
                </a:cubicBezTo>
                <a:cubicBezTo>
                  <a:pt x="38" y="413"/>
                  <a:pt x="37" y="417"/>
                  <a:pt x="37" y="423"/>
                </a:cubicBezTo>
                <a:cubicBezTo>
                  <a:pt x="37" y="426"/>
                  <a:pt x="38" y="429"/>
                  <a:pt x="38" y="432"/>
                </a:cubicBezTo>
                <a:cubicBezTo>
                  <a:pt x="38" y="433"/>
                  <a:pt x="38" y="434"/>
                  <a:pt x="37" y="434"/>
                </a:cubicBezTo>
                <a:cubicBezTo>
                  <a:pt x="30" y="438"/>
                  <a:pt x="21" y="441"/>
                  <a:pt x="13" y="444"/>
                </a:cubicBezTo>
                <a:cubicBezTo>
                  <a:pt x="9" y="446"/>
                  <a:pt x="5" y="447"/>
                  <a:pt x="2" y="450"/>
                </a:cubicBezTo>
                <a:cubicBezTo>
                  <a:pt x="2" y="452"/>
                  <a:pt x="2" y="455"/>
                  <a:pt x="2" y="457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7" y="469"/>
                  <a:pt x="7" y="469"/>
                  <a:pt x="7" y="469"/>
                </a:cubicBezTo>
                <a:cubicBezTo>
                  <a:pt x="9" y="471"/>
                  <a:pt x="11" y="473"/>
                  <a:pt x="15" y="472"/>
                </a:cubicBezTo>
                <a:cubicBezTo>
                  <a:pt x="15" y="472"/>
                  <a:pt x="15" y="472"/>
                  <a:pt x="15" y="472"/>
                </a:cubicBezTo>
                <a:cubicBezTo>
                  <a:pt x="17" y="472"/>
                  <a:pt x="18" y="472"/>
                  <a:pt x="20" y="472"/>
                </a:cubicBezTo>
                <a:cubicBezTo>
                  <a:pt x="21" y="472"/>
                  <a:pt x="22" y="472"/>
                  <a:pt x="24" y="472"/>
                </a:cubicBezTo>
                <a:cubicBezTo>
                  <a:pt x="24" y="472"/>
                  <a:pt x="25" y="472"/>
                  <a:pt x="26" y="472"/>
                </a:cubicBezTo>
                <a:cubicBezTo>
                  <a:pt x="26" y="472"/>
                  <a:pt x="27" y="472"/>
                  <a:pt x="28" y="472"/>
                </a:cubicBezTo>
                <a:cubicBezTo>
                  <a:pt x="30" y="472"/>
                  <a:pt x="33" y="473"/>
                  <a:pt x="35" y="473"/>
                </a:cubicBezTo>
                <a:cubicBezTo>
                  <a:pt x="36" y="474"/>
                  <a:pt x="37" y="475"/>
                  <a:pt x="37" y="476"/>
                </a:cubicBezTo>
                <a:cubicBezTo>
                  <a:pt x="39" y="476"/>
                  <a:pt x="40" y="476"/>
                  <a:pt x="41" y="476"/>
                </a:cubicBezTo>
                <a:cubicBezTo>
                  <a:pt x="42" y="476"/>
                  <a:pt x="42" y="476"/>
                  <a:pt x="42" y="476"/>
                </a:cubicBezTo>
                <a:cubicBezTo>
                  <a:pt x="43" y="476"/>
                  <a:pt x="45" y="476"/>
                  <a:pt x="46" y="476"/>
                </a:cubicBezTo>
                <a:cubicBezTo>
                  <a:pt x="50" y="474"/>
                  <a:pt x="50" y="474"/>
                  <a:pt x="50" y="474"/>
                </a:cubicBezTo>
                <a:cubicBezTo>
                  <a:pt x="51" y="474"/>
                  <a:pt x="53" y="474"/>
                  <a:pt x="55" y="474"/>
                </a:cubicBezTo>
                <a:cubicBezTo>
                  <a:pt x="62" y="471"/>
                  <a:pt x="62" y="471"/>
                  <a:pt x="62" y="471"/>
                </a:cubicBezTo>
                <a:cubicBezTo>
                  <a:pt x="74" y="465"/>
                  <a:pt x="74" y="465"/>
                  <a:pt x="74" y="465"/>
                </a:cubicBezTo>
                <a:cubicBezTo>
                  <a:pt x="80" y="463"/>
                  <a:pt x="86" y="460"/>
                  <a:pt x="93" y="458"/>
                </a:cubicBezTo>
                <a:cubicBezTo>
                  <a:pt x="93" y="458"/>
                  <a:pt x="94" y="457"/>
                  <a:pt x="94" y="456"/>
                </a:cubicBezTo>
                <a:cubicBezTo>
                  <a:pt x="94" y="454"/>
                  <a:pt x="93" y="452"/>
                  <a:pt x="92" y="450"/>
                </a:cubicBezTo>
                <a:cubicBezTo>
                  <a:pt x="97" y="440"/>
                  <a:pt x="97" y="440"/>
                  <a:pt x="97" y="440"/>
                </a:cubicBezTo>
                <a:cubicBezTo>
                  <a:pt x="97" y="436"/>
                  <a:pt x="97" y="436"/>
                  <a:pt x="97" y="436"/>
                </a:cubicBezTo>
                <a:cubicBezTo>
                  <a:pt x="98" y="435"/>
                  <a:pt x="99" y="435"/>
                  <a:pt x="100" y="434"/>
                </a:cubicBezTo>
                <a:cubicBezTo>
                  <a:pt x="101" y="434"/>
                  <a:pt x="103" y="433"/>
                  <a:pt x="105" y="433"/>
                </a:cubicBezTo>
                <a:cubicBezTo>
                  <a:pt x="105" y="433"/>
                  <a:pt x="105" y="433"/>
                  <a:pt x="106" y="433"/>
                </a:cubicBezTo>
                <a:cubicBezTo>
                  <a:pt x="108" y="431"/>
                  <a:pt x="111" y="429"/>
                  <a:pt x="114" y="428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2" y="430"/>
                  <a:pt x="123" y="431"/>
                  <a:pt x="124" y="433"/>
                </a:cubicBezTo>
                <a:cubicBezTo>
                  <a:pt x="121" y="446"/>
                  <a:pt x="121" y="446"/>
                  <a:pt x="121" y="446"/>
                </a:cubicBezTo>
                <a:cubicBezTo>
                  <a:pt x="121" y="446"/>
                  <a:pt x="121" y="446"/>
                  <a:pt x="122" y="447"/>
                </a:cubicBezTo>
                <a:cubicBezTo>
                  <a:pt x="123" y="448"/>
                  <a:pt x="125" y="450"/>
                  <a:pt x="127" y="451"/>
                </a:cubicBezTo>
                <a:cubicBezTo>
                  <a:pt x="128" y="451"/>
                  <a:pt x="129" y="450"/>
                  <a:pt x="130" y="450"/>
                </a:cubicBezTo>
                <a:cubicBezTo>
                  <a:pt x="138" y="444"/>
                  <a:pt x="138" y="444"/>
                  <a:pt x="138" y="444"/>
                </a:cubicBezTo>
                <a:cubicBezTo>
                  <a:pt x="138" y="445"/>
                  <a:pt x="140" y="445"/>
                  <a:pt x="139" y="445"/>
                </a:cubicBezTo>
                <a:cubicBezTo>
                  <a:pt x="136" y="454"/>
                  <a:pt x="136" y="454"/>
                  <a:pt x="136" y="454"/>
                </a:cubicBezTo>
                <a:cubicBezTo>
                  <a:pt x="148" y="455"/>
                  <a:pt x="148" y="455"/>
                  <a:pt x="148" y="455"/>
                </a:cubicBezTo>
                <a:cubicBezTo>
                  <a:pt x="150" y="455"/>
                  <a:pt x="150" y="455"/>
                  <a:pt x="150" y="455"/>
                </a:cubicBezTo>
                <a:cubicBezTo>
                  <a:pt x="149" y="460"/>
                  <a:pt x="148" y="466"/>
                  <a:pt x="146" y="471"/>
                </a:cubicBezTo>
                <a:cubicBezTo>
                  <a:pt x="151" y="479"/>
                  <a:pt x="151" y="479"/>
                  <a:pt x="151" y="479"/>
                </a:cubicBezTo>
                <a:cubicBezTo>
                  <a:pt x="154" y="485"/>
                  <a:pt x="157" y="489"/>
                  <a:pt x="163" y="491"/>
                </a:cubicBezTo>
                <a:cubicBezTo>
                  <a:pt x="164" y="491"/>
                  <a:pt x="164" y="491"/>
                  <a:pt x="164" y="491"/>
                </a:cubicBezTo>
                <a:cubicBezTo>
                  <a:pt x="169" y="486"/>
                  <a:pt x="169" y="486"/>
                  <a:pt x="169" y="486"/>
                </a:cubicBezTo>
                <a:cubicBezTo>
                  <a:pt x="179" y="487"/>
                  <a:pt x="179" y="487"/>
                  <a:pt x="179" y="487"/>
                </a:cubicBezTo>
                <a:cubicBezTo>
                  <a:pt x="180" y="487"/>
                  <a:pt x="181" y="487"/>
                  <a:pt x="182" y="487"/>
                </a:cubicBezTo>
                <a:cubicBezTo>
                  <a:pt x="188" y="494"/>
                  <a:pt x="188" y="494"/>
                  <a:pt x="188" y="494"/>
                </a:cubicBezTo>
                <a:cubicBezTo>
                  <a:pt x="192" y="495"/>
                  <a:pt x="196" y="496"/>
                  <a:pt x="201" y="496"/>
                </a:cubicBezTo>
                <a:cubicBezTo>
                  <a:pt x="205" y="496"/>
                  <a:pt x="210" y="495"/>
                  <a:pt x="215" y="495"/>
                </a:cubicBezTo>
                <a:cubicBezTo>
                  <a:pt x="215" y="498"/>
                  <a:pt x="216" y="501"/>
                  <a:pt x="218" y="504"/>
                </a:cubicBezTo>
                <a:cubicBezTo>
                  <a:pt x="219" y="505"/>
                  <a:pt x="220" y="506"/>
                  <a:pt x="219" y="507"/>
                </a:cubicBezTo>
                <a:cubicBezTo>
                  <a:pt x="223" y="512"/>
                  <a:pt x="223" y="512"/>
                  <a:pt x="223" y="512"/>
                </a:cubicBezTo>
                <a:cubicBezTo>
                  <a:pt x="226" y="513"/>
                  <a:pt x="230" y="513"/>
                  <a:pt x="233" y="512"/>
                </a:cubicBezTo>
                <a:cubicBezTo>
                  <a:pt x="237" y="513"/>
                  <a:pt x="241" y="514"/>
                  <a:pt x="244" y="515"/>
                </a:cubicBezTo>
                <a:cubicBezTo>
                  <a:pt x="245" y="515"/>
                  <a:pt x="245" y="515"/>
                  <a:pt x="246" y="515"/>
                </a:cubicBezTo>
                <a:cubicBezTo>
                  <a:pt x="248" y="515"/>
                  <a:pt x="250" y="515"/>
                  <a:pt x="252" y="515"/>
                </a:cubicBezTo>
                <a:cubicBezTo>
                  <a:pt x="254" y="516"/>
                  <a:pt x="256" y="516"/>
                  <a:pt x="257" y="518"/>
                </a:cubicBezTo>
                <a:cubicBezTo>
                  <a:pt x="258" y="518"/>
                  <a:pt x="258" y="518"/>
                  <a:pt x="258" y="518"/>
                </a:cubicBezTo>
                <a:cubicBezTo>
                  <a:pt x="258" y="517"/>
                  <a:pt x="258" y="517"/>
                  <a:pt x="258" y="517"/>
                </a:cubicBezTo>
                <a:cubicBezTo>
                  <a:pt x="253" y="506"/>
                  <a:pt x="253" y="506"/>
                  <a:pt x="253" y="506"/>
                </a:cubicBezTo>
                <a:cubicBezTo>
                  <a:pt x="253" y="505"/>
                  <a:pt x="253" y="505"/>
                  <a:pt x="254" y="505"/>
                </a:cubicBezTo>
                <a:cubicBezTo>
                  <a:pt x="255" y="503"/>
                  <a:pt x="257" y="502"/>
                  <a:pt x="259" y="502"/>
                </a:cubicBezTo>
                <a:cubicBezTo>
                  <a:pt x="262" y="503"/>
                  <a:pt x="264" y="504"/>
                  <a:pt x="267" y="506"/>
                </a:cubicBezTo>
                <a:cubicBezTo>
                  <a:pt x="268" y="506"/>
                  <a:pt x="269" y="507"/>
                  <a:pt x="270" y="507"/>
                </a:cubicBezTo>
                <a:cubicBezTo>
                  <a:pt x="270" y="507"/>
                  <a:pt x="271" y="506"/>
                  <a:pt x="271" y="506"/>
                </a:cubicBezTo>
                <a:cubicBezTo>
                  <a:pt x="270" y="505"/>
                  <a:pt x="270" y="504"/>
                  <a:pt x="270" y="503"/>
                </a:cubicBezTo>
                <a:cubicBezTo>
                  <a:pt x="269" y="502"/>
                  <a:pt x="268" y="501"/>
                  <a:pt x="268" y="501"/>
                </a:cubicBezTo>
                <a:cubicBezTo>
                  <a:pt x="272" y="500"/>
                  <a:pt x="275" y="499"/>
                  <a:pt x="280" y="499"/>
                </a:cubicBezTo>
                <a:cubicBezTo>
                  <a:pt x="283" y="498"/>
                  <a:pt x="285" y="497"/>
                  <a:pt x="287" y="495"/>
                </a:cubicBezTo>
                <a:cubicBezTo>
                  <a:pt x="295" y="484"/>
                  <a:pt x="295" y="484"/>
                  <a:pt x="295" y="484"/>
                </a:cubicBezTo>
                <a:cubicBezTo>
                  <a:pt x="296" y="480"/>
                  <a:pt x="298" y="475"/>
                  <a:pt x="301" y="472"/>
                </a:cubicBezTo>
                <a:cubicBezTo>
                  <a:pt x="308" y="478"/>
                  <a:pt x="308" y="478"/>
                  <a:pt x="308" y="478"/>
                </a:cubicBezTo>
                <a:cubicBezTo>
                  <a:pt x="313" y="480"/>
                  <a:pt x="319" y="481"/>
                  <a:pt x="325" y="483"/>
                </a:cubicBezTo>
                <a:cubicBezTo>
                  <a:pt x="331" y="485"/>
                  <a:pt x="337" y="488"/>
                  <a:pt x="341" y="493"/>
                </a:cubicBezTo>
                <a:cubicBezTo>
                  <a:pt x="346" y="495"/>
                  <a:pt x="351" y="497"/>
                  <a:pt x="355" y="499"/>
                </a:cubicBezTo>
                <a:cubicBezTo>
                  <a:pt x="355" y="499"/>
                  <a:pt x="356" y="499"/>
                  <a:pt x="356" y="498"/>
                </a:cubicBezTo>
                <a:cubicBezTo>
                  <a:pt x="359" y="496"/>
                  <a:pt x="363" y="494"/>
                  <a:pt x="366" y="491"/>
                </a:cubicBezTo>
                <a:cubicBezTo>
                  <a:pt x="373" y="478"/>
                  <a:pt x="373" y="478"/>
                  <a:pt x="373" y="478"/>
                </a:cubicBezTo>
                <a:cubicBezTo>
                  <a:pt x="373" y="478"/>
                  <a:pt x="372" y="477"/>
                  <a:pt x="372" y="477"/>
                </a:cubicBezTo>
                <a:cubicBezTo>
                  <a:pt x="372" y="476"/>
                  <a:pt x="372" y="476"/>
                  <a:pt x="373" y="476"/>
                </a:cubicBezTo>
                <a:cubicBezTo>
                  <a:pt x="387" y="473"/>
                  <a:pt x="387" y="473"/>
                  <a:pt x="387" y="473"/>
                </a:cubicBezTo>
                <a:cubicBezTo>
                  <a:pt x="389" y="473"/>
                  <a:pt x="391" y="472"/>
                  <a:pt x="392" y="472"/>
                </a:cubicBezTo>
                <a:cubicBezTo>
                  <a:pt x="392" y="471"/>
                  <a:pt x="395" y="474"/>
                  <a:pt x="396" y="474"/>
                </a:cubicBezTo>
                <a:cubicBezTo>
                  <a:pt x="398" y="473"/>
                  <a:pt x="400" y="471"/>
                  <a:pt x="402" y="470"/>
                </a:cubicBezTo>
                <a:cubicBezTo>
                  <a:pt x="405" y="468"/>
                  <a:pt x="408" y="466"/>
                  <a:pt x="411" y="464"/>
                </a:cubicBezTo>
                <a:cubicBezTo>
                  <a:pt x="417" y="460"/>
                  <a:pt x="423" y="457"/>
                  <a:pt x="427" y="451"/>
                </a:cubicBezTo>
                <a:cubicBezTo>
                  <a:pt x="428" y="451"/>
                  <a:pt x="428" y="450"/>
                  <a:pt x="429" y="450"/>
                </a:cubicBezTo>
                <a:cubicBezTo>
                  <a:pt x="432" y="447"/>
                  <a:pt x="435" y="444"/>
                  <a:pt x="438" y="441"/>
                </a:cubicBezTo>
                <a:cubicBezTo>
                  <a:pt x="439" y="440"/>
                  <a:pt x="441" y="440"/>
                  <a:pt x="442" y="440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53" y="437"/>
                  <a:pt x="453" y="437"/>
                  <a:pt x="453" y="437"/>
                </a:cubicBezTo>
                <a:cubicBezTo>
                  <a:pt x="453" y="437"/>
                  <a:pt x="453" y="437"/>
                  <a:pt x="454" y="436"/>
                </a:cubicBezTo>
                <a:cubicBezTo>
                  <a:pt x="454" y="436"/>
                  <a:pt x="455" y="435"/>
                  <a:pt x="455" y="435"/>
                </a:cubicBezTo>
                <a:cubicBezTo>
                  <a:pt x="456" y="434"/>
                  <a:pt x="456" y="432"/>
                  <a:pt x="456" y="432"/>
                </a:cubicBezTo>
                <a:cubicBezTo>
                  <a:pt x="456" y="424"/>
                  <a:pt x="456" y="424"/>
                  <a:pt x="456" y="424"/>
                </a:cubicBezTo>
                <a:cubicBezTo>
                  <a:pt x="456" y="424"/>
                  <a:pt x="455" y="424"/>
                  <a:pt x="454" y="42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2" name="Freeform 548"/>
          <p:cNvSpPr>
            <a:spLocks/>
          </p:cNvSpPr>
          <p:nvPr/>
        </p:nvSpPr>
        <p:spPr bwMode="auto">
          <a:xfrm>
            <a:off x="5705475" y="7424738"/>
            <a:ext cx="61913" cy="88900"/>
          </a:xfrm>
          <a:custGeom>
            <a:avLst/>
            <a:gdLst/>
            <a:ahLst/>
            <a:cxnLst>
              <a:cxn ang="0">
                <a:pos x="214" y="121"/>
              </a:cxn>
              <a:cxn ang="0">
                <a:pos x="213" y="104"/>
              </a:cxn>
              <a:cxn ang="0">
                <a:pos x="206" y="93"/>
              </a:cxn>
              <a:cxn ang="0">
                <a:pos x="206" y="74"/>
              </a:cxn>
              <a:cxn ang="0">
                <a:pos x="168" y="66"/>
              </a:cxn>
              <a:cxn ang="0">
                <a:pos x="153" y="72"/>
              </a:cxn>
              <a:cxn ang="0">
                <a:pos x="151" y="75"/>
              </a:cxn>
              <a:cxn ang="0">
                <a:pos x="145" y="69"/>
              </a:cxn>
              <a:cxn ang="0">
                <a:pos x="142" y="67"/>
              </a:cxn>
              <a:cxn ang="0">
                <a:pos x="145" y="57"/>
              </a:cxn>
              <a:cxn ang="0">
                <a:pos x="129" y="36"/>
              </a:cxn>
              <a:cxn ang="0">
                <a:pos x="124" y="27"/>
              </a:cxn>
              <a:cxn ang="0">
                <a:pos x="118" y="27"/>
              </a:cxn>
              <a:cxn ang="0">
                <a:pos x="103" y="16"/>
              </a:cxn>
              <a:cxn ang="0">
                <a:pos x="107" y="8"/>
              </a:cxn>
              <a:cxn ang="0">
                <a:pos x="89" y="0"/>
              </a:cxn>
              <a:cxn ang="0">
                <a:pos x="82" y="3"/>
              </a:cxn>
              <a:cxn ang="0">
                <a:pos x="59" y="4"/>
              </a:cxn>
              <a:cxn ang="0">
                <a:pos x="37" y="8"/>
              </a:cxn>
              <a:cxn ang="0">
                <a:pos x="25" y="37"/>
              </a:cxn>
              <a:cxn ang="0">
                <a:pos x="2" y="41"/>
              </a:cxn>
              <a:cxn ang="0">
                <a:pos x="32" y="77"/>
              </a:cxn>
              <a:cxn ang="0">
                <a:pos x="25" y="90"/>
              </a:cxn>
              <a:cxn ang="0">
                <a:pos x="8" y="120"/>
              </a:cxn>
              <a:cxn ang="0">
                <a:pos x="12" y="134"/>
              </a:cxn>
              <a:cxn ang="0">
                <a:pos x="15" y="156"/>
              </a:cxn>
              <a:cxn ang="0">
                <a:pos x="19" y="168"/>
              </a:cxn>
              <a:cxn ang="0">
                <a:pos x="3" y="187"/>
              </a:cxn>
              <a:cxn ang="0">
                <a:pos x="11" y="194"/>
              </a:cxn>
              <a:cxn ang="0">
                <a:pos x="13" y="198"/>
              </a:cxn>
              <a:cxn ang="0">
                <a:pos x="37" y="199"/>
              </a:cxn>
              <a:cxn ang="0">
                <a:pos x="19" y="216"/>
              </a:cxn>
              <a:cxn ang="0">
                <a:pos x="19" y="222"/>
              </a:cxn>
              <a:cxn ang="0">
                <a:pos x="15" y="225"/>
              </a:cxn>
              <a:cxn ang="0">
                <a:pos x="35" y="244"/>
              </a:cxn>
              <a:cxn ang="0">
                <a:pos x="10" y="258"/>
              </a:cxn>
              <a:cxn ang="0">
                <a:pos x="19" y="286"/>
              </a:cxn>
              <a:cxn ang="0">
                <a:pos x="49" y="300"/>
              </a:cxn>
              <a:cxn ang="0">
                <a:pos x="64" y="299"/>
              </a:cxn>
              <a:cxn ang="0">
                <a:pos x="88" y="302"/>
              </a:cxn>
              <a:cxn ang="0">
                <a:pos x="105" y="332"/>
              </a:cxn>
              <a:cxn ang="0">
                <a:pos x="120" y="314"/>
              </a:cxn>
              <a:cxn ang="0">
                <a:pos x="138" y="296"/>
              </a:cxn>
              <a:cxn ang="0">
                <a:pos x="143" y="296"/>
              </a:cxn>
              <a:cxn ang="0">
                <a:pos x="152" y="264"/>
              </a:cxn>
              <a:cxn ang="0">
                <a:pos x="145" y="226"/>
              </a:cxn>
              <a:cxn ang="0">
                <a:pos x="166" y="237"/>
              </a:cxn>
              <a:cxn ang="0">
                <a:pos x="179" y="215"/>
              </a:cxn>
              <a:cxn ang="0">
                <a:pos x="188" y="206"/>
              </a:cxn>
              <a:cxn ang="0">
                <a:pos x="192" y="192"/>
              </a:cxn>
              <a:cxn ang="0">
                <a:pos x="199" y="184"/>
              </a:cxn>
              <a:cxn ang="0">
                <a:pos x="218" y="182"/>
              </a:cxn>
              <a:cxn ang="0">
                <a:pos x="222" y="182"/>
              </a:cxn>
              <a:cxn ang="0">
                <a:pos x="222" y="173"/>
              </a:cxn>
              <a:cxn ang="0">
                <a:pos x="227" y="167"/>
              </a:cxn>
              <a:cxn ang="0">
                <a:pos x="227" y="151"/>
              </a:cxn>
              <a:cxn ang="0">
                <a:pos x="220" y="140"/>
              </a:cxn>
              <a:cxn ang="0">
                <a:pos x="232" y="134"/>
              </a:cxn>
            </a:cxnLst>
            <a:rect l="0" t="0" r="r" b="b"/>
            <a:pathLst>
              <a:path w="234" h="332">
                <a:moveTo>
                  <a:pt x="234" y="133"/>
                </a:moveTo>
                <a:cubicBezTo>
                  <a:pt x="234" y="131"/>
                  <a:pt x="234" y="131"/>
                  <a:pt x="234" y="131"/>
                </a:cubicBezTo>
                <a:cubicBezTo>
                  <a:pt x="234" y="129"/>
                  <a:pt x="234" y="126"/>
                  <a:pt x="233" y="124"/>
                </a:cubicBezTo>
                <a:cubicBezTo>
                  <a:pt x="233" y="123"/>
                  <a:pt x="233" y="123"/>
                  <a:pt x="233" y="122"/>
                </a:cubicBezTo>
                <a:cubicBezTo>
                  <a:pt x="227" y="124"/>
                  <a:pt x="221" y="126"/>
                  <a:pt x="214" y="127"/>
                </a:cubicBezTo>
                <a:cubicBezTo>
                  <a:pt x="214" y="125"/>
                  <a:pt x="214" y="123"/>
                  <a:pt x="214" y="121"/>
                </a:cubicBezTo>
                <a:cubicBezTo>
                  <a:pt x="214" y="121"/>
                  <a:pt x="214" y="120"/>
                  <a:pt x="214" y="120"/>
                </a:cubicBezTo>
                <a:cubicBezTo>
                  <a:pt x="214" y="120"/>
                  <a:pt x="213" y="120"/>
                  <a:pt x="213" y="120"/>
                </a:cubicBezTo>
                <a:cubicBezTo>
                  <a:pt x="209" y="113"/>
                  <a:pt x="209" y="113"/>
                  <a:pt x="209" y="113"/>
                </a:cubicBezTo>
                <a:cubicBezTo>
                  <a:pt x="209" y="112"/>
                  <a:pt x="209" y="111"/>
                  <a:pt x="209" y="110"/>
                </a:cubicBezTo>
                <a:cubicBezTo>
                  <a:pt x="209" y="110"/>
                  <a:pt x="209" y="110"/>
                  <a:pt x="209" y="110"/>
                </a:cubicBezTo>
                <a:cubicBezTo>
                  <a:pt x="210" y="108"/>
                  <a:pt x="211" y="106"/>
                  <a:pt x="213" y="104"/>
                </a:cubicBezTo>
                <a:cubicBezTo>
                  <a:pt x="212" y="104"/>
                  <a:pt x="211" y="103"/>
                  <a:pt x="211" y="103"/>
                </a:cubicBezTo>
                <a:cubicBezTo>
                  <a:pt x="209" y="102"/>
                  <a:pt x="207" y="101"/>
                  <a:pt x="205" y="101"/>
                </a:cubicBezTo>
                <a:cubicBezTo>
                  <a:pt x="202" y="99"/>
                  <a:pt x="202" y="99"/>
                  <a:pt x="202" y="99"/>
                </a:cubicBezTo>
                <a:cubicBezTo>
                  <a:pt x="203" y="97"/>
                  <a:pt x="203" y="96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206" y="93"/>
                  <a:pt x="206" y="93"/>
                  <a:pt x="206" y="93"/>
                </a:cubicBezTo>
                <a:cubicBezTo>
                  <a:pt x="208" y="92"/>
                  <a:pt x="209" y="92"/>
                  <a:pt x="210" y="92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1" y="88"/>
                  <a:pt x="209" y="85"/>
                  <a:pt x="208" y="81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06" y="74"/>
                  <a:pt x="206" y="74"/>
                  <a:pt x="206" y="74"/>
                </a:cubicBezTo>
                <a:cubicBezTo>
                  <a:pt x="202" y="69"/>
                  <a:pt x="202" y="69"/>
                  <a:pt x="202" y="69"/>
                </a:cubicBezTo>
                <a:cubicBezTo>
                  <a:pt x="200" y="69"/>
                  <a:pt x="197" y="69"/>
                  <a:pt x="195" y="70"/>
                </a:cubicBezTo>
                <a:cubicBezTo>
                  <a:pt x="187" y="72"/>
                  <a:pt x="180" y="74"/>
                  <a:pt x="172" y="77"/>
                </a:cubicBezTo>
                <a:cubicBezTo>
                  <a:pt x="169" y="74"/>
                  <a:pt x="169" y="74"/>
                  <a:pt x="169" y="74"/>
                </a:cubicBezTo>
                <a:cubicBezTo>
                  <a:pt x="169" y="73"/>
                  <a:pt x="169" y="72"/>
                  <a:pt x="168" y="70"/>
                </a:cubicBezTo>
                <a:cubicBezTo>
                  <a:pt x="168" y="66"/>
                  <a:pt x="168" y="66"/>
                  <a:pt x="168" y="66"/>
                </a:cubicBezTo>
                <a:cubicBezTo>
                  <a:pt x="168" y="66"/>
                  <a:pt x="167" y="66"/>
                  <a:pt x="167" y="66"/>
                </a:cubicBezTo>
                <a:cubicBezTo>
                  <a:pt x="167" y="66"/>
                  <a:pt x="167" y="66"/>
                  <a:pt x="167" y="66"/>
                </a:cubicBezTo>
                <a:cubicBezTo>
                  <a:pt x="165" y="66"/>
                  <a:pt x="163" y="67"/>
                  <a:pt x="162" y="68"/>
                </a:cubicBezTo>
                <a:cubicBezTo>
                  <a:pt x="161" y="69"/>
                  <a:pt x="160" y="70"/>
                  <a:pt x="159" y="71"/>
                </a:cubicBezTo>
                <a:cubicBezTo>
                  <a:pt x="158" y="73"/>
                  <a:pt x="156" y="74"/>
                  <a:pt x="155" y="75"/>
                </a:cubicBezTo>
                <a:cubicBezTo>
                  <a:pt x="155" y="74"/>
                  <a:pt x="155" y="73"/>
                  <a:pt x="153" y="72"/>
                </a:cubicBezTo>
                <a:cubicBezTo>
                  <a:pt x="153" y="72"/>
                  <a:pt x="153" y="73"/>
                  <a:pt x="152" y="73"/>
                </a:cubicBezTo>
                <a:cubicBezTo>
                  <a:pt x="152" y="73"/>
                  <a:pt x="153" y="73"/>
                  <a:pt x="152" y="74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0" y="75"/>
                  <a:pt x="149" y="75"/>
                  <a:pt x="148" y="74"/>
                </a:cubicBezTo>
                <a:cubicBezTo>
                  <a:pt x="147" y="74"/>
                  <a:pt x="146" y="73"/>
                  <a:pt x="146" y="72"/>
                </a:cubicBezTo>
                <a:cubicBezTo>
                  <a:pt x="146" y="72"/>
                  <a:pt x="147" y="72"/>
                  <a:pt x="147" y="72"/>
                </a:cubicBezTo>
                <a:cubicBezTo>
                  <a:pt x="147" y="71"/>
                  <a:pt x="146" y="71"/>
                  <a:pt x="147" y="71"/>
                </a:cubicBezTo>
                <a:cubicBezTo>
                  <a:pt x="146" y="71"/>
                  <a:pt x="145" y="70"/>
                  <a:pt x="145" y="69"/>
                </a:cubicBezTo>
                <a:cubicBezTo>
                  <a:pt x="145" y="68"/>
                  <a:pt x="145" y="67"/>
                  <a:pt x="145" y="66"/>
                </a:cubicBezTo>
                <a:cubicBezTo>
                  <a:pt x="145" y="66"/>
                  <a:pt x="145" y="66"/>
                  <a:pt x="145" y="66"/>
                </a:cubicBezTo>
                <a:cubicBezTo>
                  <a:pt x="145" y="66"/>
                  <a:pt x="144" y="66"/>
                  <a:pt x="144" y="66"/>
                </a:cubicBezTo>
                <a:cubicBezTo>
                  <a:pt x="144" y="66"/>
                  <a:pt x="144" y="66"/>
                  <a:pt x="143" y="66"/>
                </a:cubicBezTo>
                <a:cubicBezTo>
                  <a:pt x="143" y="66"/>
                  <a:pt x="143" y="66"/>
                  <a:pt x="143" y="66"/>
                </a:cubicBezTo>
                <a:cubicBezTo>
                  <a:pt x="143" y="66"/>
                  <a:pt x="142" y="66"/>
                  <a:pt x="142" y="67"/>
                </a:cubicBezTo>
                <a:cubicBezTo>
                  <a:pt x="141" y="66"/>
                  <a:pt x="140" y="65"/>
                  <a:pt x="139" y="64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45" y="57"/>
                  <a:pt x="145" y="57"/>
                  <a:pt x="145" y="57"/>
                </a:cubicBezTo>
                <a:cubicBezTo>
                  <a:pt x="145" y="57"/>
                  <a:pt x="145" y="57"/>
                  <a:pt x="145" y="57"/>
                </a:cubicBezTo>
                <a:cubicBezTo>
                  <a:pt x="146" y="55"/>
                  <a:pt x="146" y="55"/>
                  <a:pt x="146" y="55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8" y="47"/>
                  <a:pt x="136" y="45"/>
                  <a:pt x="135" y="44"/>
                </a:cubicBezTo>
                <a:cubicBezTo>
                  <a:pt x="133" y="42"/>
                  <a:pt x="131" y="39"/>
                  <a:pt x="129" y="36"/>
                </a:cubicBezTo>
                <a:cubicBezTo>
                  <a:pt x="128" y="35"/>
                  <a:pt x="128" y="33"/>
                  <a:pt x="129" y="32"/>
                </a:cubicBezTo>
                <a:cubicBezTo>
                  <a:pt x="126" y="32"/>
                  <a:pt x="126" y="32"/>
                  <a:pt x="126" y="32"/>
                </a:cubicBezTo>
                <a:cubicBezTo>
                  <a:pt x="125" y="31"/>
                  <a:pt x="125" y="31"/>
                  <a:pt x="125" y="30"/>
                </a:cubicBezTo>
                <a:cubicBezTo>
                  <a:pt x="125" y="28"/>
                  <a:pt x="125" y="28"/>
                  <a:pt x="125" y="28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7"/>
                  <a:pt x="124" y="27"/>
                  <a:pt x="124" y="27"/>
                </a:cubicBezTo>
                <a:cubicBezTo>
                  <a:pt x="124" y="28"/>
                  <a:pt x="123" y="28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2" y="29"/>
                  <a:pt x="121" y="29"/>
                  <a:pt x="121" y="29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117" y="26"/>
                  <a:pt x="116" y="25"/>
                  <a:pt x="114" y="25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9" y="23"/>
                  <a:pt x="107" y="22"/>
                  <a:pt x="105" y="20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6" y="18"/>
                  <a:pt x="106" y="18"/>
                  <a:pt x="105" y="17"/>
                </a:cubicBezTo>
                <a:cubicBezTo>
                  <a:pt x="104" y="17"/>
                  <a:pt x="104" y="16"/>
                  <a:pt x="103" y="16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3" y="13"/>
                  <a:pt x="103" y="13"/>
                  <a:pt x="103" y="13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4" y="11"/>
                  <a:pt x="104" y="10"/>
                  <a:pt x="104" y="10"/>
                </a:cubicBezTo>
                <a:cubicBezTo>
                  <a:pt x="107" y="8"/>
                  <a:pt x="107" y="8"/>
                  <a:pt x="107" y="8"/>
                </a:cubicBezTo>
                <a:cubicBezTo>
                  <a:pt x="108" y="8"/>
                  <a:pt x="108" y="8"/>
                  <a:pt x="108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0" y="4"/>
                  <a:pt x="100" y="4"/>
                  <a:pt x="100" y="4"/>
                </a:cubicBezTo>
                <a:cubicBezTo>
                  <a:pt x="99" y="4"/>
                  <a:pt x="97" y="4"/>
                  <a:pt x="96" y="4"/>
                </a:cubicBezTo>
                <a:cubicBezTo>
                  <a:pt x="94" y="3"/>
                  <a:pt x="93" y="2"/>
                  <a:pt x="92" y="1"/>
                </a:cubicBezTo>
                <a:cubicBezTo>
                  <a:pt x="91" y="1"/>
                  <a:pt x="90" y="1"/>
                  <a:pt x="89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3" y="2"/>
                </a:cubicBezTo>
                <a:cubicBezTo>
                  <a:pt x="83" y="1"/>
                  <a:pt x="83" y="1"/>
                  <a:pt x="82" y="1"/>
                </a:cubicBezTo>
                <a:cubicBezTo>
                  <a:pt x="82" y="1"/>
                  <a:pt x="82" y="1"/>
                  <a:pt x="81" y="2"/>
                </a:cubicBezTo>
                <a:cubicBezTo>
                  <a:pt x="81" y="2"/>
                  <a:pt x="82" y="2"/>
                  <a:pt x="82" y="3"/>
                </a:cubicBezTo>
                <a:cubicBezTo>
                  <a:pt x="81" y="3"/>
                  <a:pt x="81" y="4"/>
                  <a:pt x="80" y="5"/>
                </a:cubicBezTo>
                <a:cubicBezTo>
                  <a:pt x="79" y="6"/>
                  <a:pt x="78" y="6"/>
                  <a:pt x="77" y="6"/>
                </a:cubicBezTo>
                <a:cubicBezTo>
                  <a:pt x="72" y="7"/>
                  <a:pt x="72" y="7"/>
                  <a:pt x="72" y="7"/>
                </a:cubicBezTo>
                <a:cubicBezTo>
                  <a:pt x="70" y="6"/>
                  <a:pt x="69" y="5"/>
                  <a:pt x="67" y="4"/>
                </a:cubicBezTo>
                <a:cubicBezTo>
                  <a:pt x="67" y="4"/>
                  <a:pt x="64" y="4"/>
                  <a:pt x="63" y="4"/>
                </a:cubicBezTo>
                <a:cubicBezTo>
                  <a:pt x="62" y="4"/>
                  <a:pt x="60" y="4"/>
                  <a:pt x="59" y="4"/>
                </a:cubicBezTo>
                <a:cubicBezTo>
                  <a:pt x="56" y="4"/>
                  <a:pt x="54" y="4"/>
                  <a:pt x="52" y="4"/>
                </a:cubicBezTo>
                <a:cubicBezTo>
                  <a:pt x="50" y="4"/>
                  <a:pt x="48" y="3"/>
                  <a:pt x="46" y="3"/>
                </a:cubicBezTo>
                <a:cubicBezTo>
                  <a:pt x="45" y="2"/>
                  <a:pt x="43" y="1"/>
                  <a:pt x="41" y="2"/>
                </a:cubicBezTo>
                <a:cubicBezTo>
                  <a:pt x="41" y="3"/>
                  <a:pt x="41" y="4"/>
                  <a:pt x="40" y="4"/>
                </a:cubicBezTo>
                <a:cubicBezTo>
                  <a:pt x="39" y="5"/>
                  <a:pt x="38" y="6"/>
                  <a:pt x="37" y="6"/>
                </a:cubicBezTo>
                <a:cubicBezTo>
                  <a:pt x="37" y="7"/>
                  <a:pt x="37" y="7"/>
                  <a:pt x="37" y="8"/>
                </a:cubicBezTo>
                <a:cubicBezTo>
                  <a:pt x="36" y="8"/>
                  <a:pt x="35" y="12"/>
                  <a:pt x="35" y="14"/>
                </a:cubicBezTo>
                <a:cubicBezTo>
                  <a:pt x="34" y="15"/>
                  <a:pt x="33" y="17"/>
                  <a:pt x="32" y="18"/>
                </a:cubicBezTo>
                <a:cubicBezTo>
                  <a:pt x="31" y="20"/>
                  <a:pt x="31" y="21"/>
                  <a:pt x="30" y="23"/>
                </a:cubicBezTo>
                <a:cubicBezTo>
                  <a:pt x="29" y="25"/>
                  <a:pt x="28" y="28"/>
                  <a:pt x="27" y="29"/>
                </a:cubicBezTo>
                <a:cubicBezTo>
                  <a:pt x="25" y="30"/>
                  <a:pt x="20" y="30"/>
                  <a:pt x="21" y="33"/>
                </a:cubicBezTo>
                <a:cubicBezTo>
                  <a:pt x="22" y="35"/>
                  <a:pt x="24" y="35"/>
                  <a:pt x="25" y="37"/>
                </a:cubicBezTo>
                <a:cubicBezTo>
                  <a:pt x="26" y="38"/>
                  <a:pt x="26" y="39"/>
                  <a:pt x="26" y="41"/>
                </a:cubicBezTo>
                <a:cubicBezTo>
                  <a:pt x="25" y="45"/>
                  <a:pt x="22" y="42"/>
                  <a:pt x="20" y="41"/>
                </a:cubicBezTo>
                <a:cubicBezTo>
                  <a:pt x="18" y="40"/>
                  <a:pt x="17" y="41"/>
                  <a:pt x="15" y="41"/>
                </a:cubicBezTo>
                <a:cubicBezTo>
                  <a:pt x="14" y="40"/>
                  <a:pt x="12" y="39"/>
                  <a:pt x="11" y="39"/>
                </a:cubicBezTo>
                <a:cubicBezTo>
                  <a:pt x="8" y="37"/>
                  <a:pt x="5" y="36"/>
                  <a:pt x="3" y="39"/>
                </a:cubicBezTo>
                <a:cubicBezTo>
                  <a:pt x="3" y="40"/>
                  <a:pt x="2" y="40"/>
                  <a:pt x="2" y="41"/>
                </a:cubicBezTo>
                <a:cubicBezTo>
                  <a:pt x="2" y="42"/>
                  <a:pt x="1" y="44"/>
                  <a:pt x="1" y="45"/>
                </a:cubicBezTo>
                <a:cubicBezTo>
                  <a:pt x="1" y="47"/>
                  <a:pt x="0" y="50"/>
                  <a:pt x="1" y="53"/>
                </a:cubicBezTo>
                <a:cubicBezTo>
                  <a:pt x="2" y="55"/>
                  <a:pt x="5" y="58"/>
                  <a:pt x="7" y="59"/>
                </a:cubicBezTo>
                <a:cubicBezTo>
                  <a:pt x="10" y="61"/>
                  <a:pt x="12" y="64"/>
                  <a:pt x="14" y="66"/>
                </a:cubicBezTo>
                <a:cubicBezTo>
                  <a:pt x="17" y="68"/>
                  <a:pt x="20" y="70"/>
                  <a:pt x="23" y="73"/>
                </a:cubicBezTo>
                <a:cubicBezTo>
                  <a:pt x="26" y="74"/>
                  <a:pt x="29" y="76"/>
                  <a:pt x="32" y="77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3" y="76"/>
                  <a:pt x="32" y="79"/>
                  <a:pt x="30" y="80"/>
                </a:cubicBezTo>
                <a:cubicBezTo>
                  <a:pt x="29" y="81"/>
                  <a:pt x="29" y="82"/>
                  <a:pt x="28" y="83"/>
                </a:cubicBezTo>
                <a:cubicBezTo>
                  <a:pt x="28" y="85"/>
                  <a:pt x="28" y="86"/>
                  <a:pt x="27" y="87"/>
                </a:cubicBezTo>
                <a:cubicBezTo>
                  <a:pt x="27" y="88"/>
                  <a:pt x="26" y="89"/>
                  <a:pt x="25" y="90"/>
                </a:cubicBezTo>
                <a:cubicBezTo>
                  <a:pt x="23" y="92"/>
                  <a:pt x="22" y="94"/>
                  <a:pt x="21" y="97"/>
                </a:cubicBezTo>
                <a:cubicBezTo>
                  <a:pt x="20" y="99"/>
                  <a:pt x="18" y="101"/>
                  <a:pt x="17" y="103"/>
                </a:cubicBezTo>
                <a:cubicBezTo>
                  <a:pt x="16" y="105"/>
                  <a:pt x="16" y="107"/>
                  <a:pt x="14" y="109"/>
                </a:cubicBezTo>
                <a:cubicBezTo>
                  <a:pt x="13" y="110"/>
                  <a:pt x="12" y="110"/>
                  <a:pt x="11" y="112"/>
                </a:cubicBezTo>
                <a:cubicBezTo>
                  <a:pt x="10" y="114"/>
                  <a:pt x="11" y="116"/>
                  <a:pt x="9" y="116"/>
                </a:cubicBezTo>
                <a:cubicBezTo>
                  <a:pt x="8" y="117"/>
                  <a:pt x="9" y="119"/>
                  <a:pt x="8" y="120"/>
                </a:cubicBezTo>
                <a:cubicBezTo>
                  <a:pt x="8" y="120"/>
                  <a:pt x="7" y="120"/>
                  <a:pt x="7" y="120"/>
                </a:cubicBezTo>
                <a:cubicBezTo>
                  <a:pt x="6" y="121"/>
                  <a:pt x="6" y="121"/>
                  <a:pt x="6" y="121"/>
                </a:cubicBezTo>
                <a:cubicBezTo>
                  <a:pt x="5" y="122"/>
                  <a:pt x="4" y="123"/>
                  <a:pt x="5" y="124"/>
                </a:cubicBezTo>
                <a:cubicBezTo>
                  <a:pt x="5" y="125"/>
                  <a:pt x="6" y="126"/>
                  <a:pt x="6" y="126"/>
                </a:cubicBezTo>
                <a:cubicBezTo>
                  <a:pt x="6" y="127"/>
                  <a:pt x="7" y="128"/>
                  <a:pt x="7" y="128"/>
                </a:cubicBezTo>
                <a:cubicBezTo>
                  <a:pt x="9" y="130"/>
                  <a:pt x="10" y="132"/>
                  <a:pt x="12" y="134"/>
                </a:cubicBezTo>
                <a:cubicBezTo>
                  <a:pt x="16" y="137"/>
                  <a:pt x="20" y="141"/>
                  <a:pt x="24" y="145"/>
                </a:cubicBezTo>
                <a:cubicBezTo>
                  <a:pt x="24" y="145"/>
                  <a:pt x="24" y="145"/>
                  <a:pt x="24" y="146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0"/>
                  <a:pt x="13" y="150"/>
                  <a:pt x="13" y="151"/>
                </a:cubicBezTo>
                <a:cubicBezTo>
                  <a:pt x="14" y="155"/>
                  <a:pt x="14" y="155"/>
                  <a:pt x="14" y="155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15" y="157"/>
                  <a:pt x="15" y="157"/>
                  <a:pt x="15" y="157"/>
                </a:cubicBezTo>
                <a:cubicBezTo>
                  <a:pt x="18" y="159"/>
                  <a:pt x="18" y="159"/>
                  <a:pt x="18" y="159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18" y="168"/>
                  <a:pt x="17" y="169"/>
                  <a:pt x="16" y="170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0" y="179"/>
                  <a:pt x="9" y="181"/>
                  <a:pt x="7" y="182"/>
                </a:cubicBezTo>
                <a:cubicBezTo>
                  <a:pt x="6" y="182"/>
                  <a:pt x="6" y="182"/>
                  <a:pt x="6" y="182"/>
                </a:cubicBezTo>
                <a:cubicBezTo>
                  <a:pt x="5" y="183"/>
                  <a:pt x="4" y="184"/>
                  <a:pt x="3" y="185"/>
                </a:cubicBezTo>
                <a:cubicBezTo>
                  <a:pt x="3" y="187"/>
                  <a:pt x="3" y="187"/>
                  <a:pt x="3" y="187"/>
                </a:cubicBezTo>
                <a:cubicBezTo>
                  <a:pt x="4" y="187"/>
                  <a:pt x="4" y="188"/>
                  <a:pt x="4" y="188"/>
                </a:cubicBezTo>
                <a:cubicBezTo>
                  <a:pt x="4" y="188"/>
                  <a:pt x="4" y="188"/>
                  <a:pt x="4" y="188"/>
                </a:cubicBezTo>
                <a:cubicBezTo>
                  <a:pt x="6" y="190"/>
                  <a:pt x="7" y="191"/>
                  <a:pt x="9" y="193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3"/>
                  <a:pt x="10" y="193"/>
                  <a:pt x="10" y="193"/>
                </a:cubicBezTo>
                <a:cubicBezTo>
                  <a:pt x="10" y="193"/>
                  <a:pt x="11" y="194"/>
                  <a:pt x="11" y="194"/>
                </a:cubicBezTo>
                <a:cubicBezTo>
                  <a:pt x="11" y="194"/>
                  <a:pt x="11" y="195"/>
                  <a:pt x="11" y="195"/>
                </a:cubicBezTo>
                <a:cubicBezTo>
                  <a:pt x="11" y="195"/>
                  <a:pt x="11" y="195"/>
                  <a:pt x="12" y="195"/>
                </a:cubicBezTo>
                <a:cubicBezTo>
                  <a:pt x="12" y="195"/>
                  <a:pt x="12" y="195"/>
                  <a:pt x="12" y="195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12" y="198"/>
                  <a:pt x="12" y="198"/>
                  <a:pt x="13" y="198"/>
                </a:cubicBezTo>
                <a:cubicBezTo>
                  <a:pt x="13" y="199"/>
                  <a:pt x="14" y="199"/>
                  <a:pt x="14" y="199"/>
                </a:cubicBezTo>
                <a:cubicBezTo>
                  <a:pt x="15" y="199"/>
                  <a:pt x="16" y="200"/>
                  <a:pt x="17" y="200"/>
                </a:cubicBezTo>
                <a:cubicBezTo>
                  <a:pt x="31" y="198"/>
                  <a:pt x="31" y="198"/>
                  <a:pt x="31" y="198"/>
                </a:cubicBezTo>
                <a:cubicBezTo>
                  <a:pt x="32" y="197"/>
                  <a:pt x="33" y="197"/>
                  <a:pt x="34" y="197"/>
                </a:cubicBezTo>
                <a:cubicBezTo>
                  <a:pt x="35" y="197"/>
                  <a:pt x="35" y="198"/>
                  <a:pt x="36" y="198"/>
                </a:cubicBezTo>
                <a:cubicBezTo>
                  <a:pt x="37" y="198"/>
                  <a:pt x="37" y="198"/>
                  <a:pt x="37" y="199"/>
                </a:cubicBezTo>
                <a:cubicBezTo>
                  <a:pt x="37" y="199"/>
                  <a:pt x="37" y="199"/>
                  <a:pt x="37" y="200"/>
                </a:cubicBezTo>
                <a:cubicBezTo>
                  <a:pt x="37" y="201"/>
                  <a:pt x="37" y="202"/>
                  <a:pt x="37" y="202"/>
                </a:cubicBezTo>
                <a:cubicBezTo>
                  <a:pt x="29" y="207"/>
                  <a:pt x="29" y="207"/>
                  <a:pt x="29" y="207"/>
                </a:cubicBezTo>
                <a:cubicBezTo>
                  <a:pt x="28" y="208"/>
                  <a:pt x="27" y="208"/>
                  <a:pt x="26" y="209"/>
                </a:cubicBezTo>
                <a:cubicBezTo>
                  <a:pt x="24" y="210"/>
                  <a:pt x="22" y="211"/>
                  <a:pt x="21" y="213"/>
                </a:cubicBezTo>
                <a:cubicBezTo>
                  <a:pt x="20" y="214"/>
                  <a:pt x="19" y="214"/>
                  <a:pt x="19" y="216"/>
                </a:cubicBezTo>
                <a:cubicBezTo>
                  <a:pt x="19" y="216"/>
                  <a:pt x="19" y="216"/>
                  <a:pt x="19" y="217"/>
                </a:cubicBezTo>
                <a:cubicBezTo>
                  <a:pt x="19" y="221"/>
                  <a:pt x="19" y="221"/>
                  <a:pt x="19" y="221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9" y="222"/>
                  <a:pt x="19" y="222"/>
                  <a:pt x="19" y="223"/>
                </a:cubicBezTo>
                <a:cubicBezTo>
                  <a:pt x="19" y="223"/>
                  <a:pt x="20" y="223"/>
                  <a:pt x="19" y="224"/>
                </a:cubicBezTo>
                <a:cubicBezTo>
                  <a:pt x="19" y="224"/>
                  <a:pt x="18" y="223"/>
                  <a:pt x="18" y="223"/>
                </a:cubicBezTo>
                <a:cubicBezTo>
                  <a:pt x="17" y="223"/>
                  <a:pt x="17" y="223"/>
                  <a:pt x="17" y="223"/>
                </a:cubicBezTo>
                <a:cubicBezTo>
                  <a:pt x="16" y="224"/>
                  <a:pt x="16" y="225"/>
                  <a:pt x="15" y="225"/>
                </a:cubicBezTo>
                <a:cubicBezTo>
                  <a:pt x="14" y="225"/>
                  <a:pt x="13" y="225"/>
                  <a:pt x="13" y="225"/>
                </a:cubicBezTo>
                <a:cubicBezTo>
                  <a:pt x="13" y="225"/>
                  <a:pt x="13" y="225"/>
                  <a:pt x="13" y="226"/>
                </a:cubicBezTo>
                <a:cubicBezTo>
                  <a:pt x="13" y="226"/>
                  <a:pt x="13" y="226"/>
                  <a:pt x="12" y="226"/>
                </a:cubicBezTo>
                <a:cubicBezTo>
                  <a:pt x="14" y="228"/>
                  <a:pt x="15" y="230"/>
                  <a:pt x="17" y="232"/>
                </a:cubicBezTo>
                <a:cubicBezTo>
                  <a:pt x="23" y="235"/>
                  <a:pt x="29" y="239"/>
                  <a:pt x="35" y="243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35" y="245"/>
                  <a:pt x="35" y="245"/>
                  <a:pt x="35" y="245"/>
                </a:cubicBezTo>
                <a:cubicBezTo>
                  <a:pt x="33" y="245"/>
                  <a:pt x="30" y="245"/>
                  <a:pt x="28" y="246"/>
                </a:cubicBezTo>
                <a:cubicBezTo>
                  <a:pt x="8" y="254"/>
                  <a:pt x="8" y="254"/>
                  <a:pt x="8" y="254"/>
                </a:cubicBezTo>
                <a:cubicBezTo>
                  <a:pt x="7" y="254"/>
                  <a:pt x="7" y="254"/>
                  <a:pt x="7" y="254"/>
                </a:cubicBezTo>
                <a:cubicBezTo>
                  <a:pt x="8" y="256"/>
                  <a:pt x="8" y="256"/>
                  <a:pt x="8" y="256"/>
                </a:cubicBezTo>
                <a:cubicBezTo>
                  <a:pt x="8" y="257"/>
                  <a:pt x="9" y="258"/>
                  <a:pt x="10" y="258"/>
                </a:cubicBezTo>
                <a:cubicBezTo>
                  <a:pt x="12" y="259"/>
                  <a:pt x="12" y="259"/>
                  <a:pt x="12" y="259"/>
                </a:cubicBezTo>
                <a:cubicBezTo>
                  <a:pt x="12" y="259"/>
                  <a:pt x="12" y="259"/>
                  <a:pt x="12" y="259"/>
                </a:cubicBezTo>
                <a:cubicBezTo>
                  <a:pt x="11" y="269"/>
                  <a:pt x="11" y="269"/>
                  <a:pt x="11" y="269"/>
                </a:cubicBezTo>
                <a:cubicBezTo>
                  <a:pt x="10" y="272"/>
                  <a:pt x="10" y="272"/>
                  <a:pt x="10" y="272"/>
                </a:cubicBezTo>
                <a:cubicBezTo>
                  <a:pt x="10" y="277"/>
                  <a:pt x="10" y="277"/>
                  <a:pt x="10" y="277"/>
                </a:cubicBezTo>
                <a:cubicBezTo>
                  <a:pt x="13" y="280"/>
                  <a:pt x="16" y="283"/>
                  <a:pt x="19" y="286"/>
                </a:cubicBezTo>
                <a:cubicBezTo>
                  <a:pt x="19" y="287"/>
                  <a:pt x="20" y="287"/>
                  <a:pt x="20" y="288"/>
                </a:cubicBezTo>
                <a:cubicBezTo>
                  <a:pt x="21" y="288"/>
                  <a:pt x="21" y="288"/>
                  <a:pt x="21" y="288"/>
                </a:cubicBezTo>
                <a:cubicBezTo>
                  <a:pt x="23" y="289"/>
                  <a:pt x="24" y="291"/>
                  <a:pt x="25" y="292"/>
                </a:cubicBezTo>
                <a:cubicBezTo>
                  <a:pt x="26" y="293"/>
                  <a:pt x="27" y="293"/>
                  <a:pt x="29" y="293"/>
                </a:cubicBezTo>
                <a:cubicBezTo>
                  <a:pt x="38" y="296"/>
                  <a:pt x="38" y="296"/>
                  <a:pt x="38" y="296"/>
                </a:cubicBezTo>
                <a:cubicBezTo>
                  <a:pt x="42" y="297"/>
                  <a:pt x="45" y="298"/>
                  <a:pt x="49" y="300"/>
                </a:cubicBezTo>
                <a:cubicBezTo>
                  <a:pt x="49" y="300"/>
                  <a:pt x="49" y="300"/>
                  <a:pt x="49" y="301"/>
                </a:cubicBezTo>
                <a:cubicBezTo>
                  <a:pt x="50" y="301"/>
                  <a:pt x="51" y="301"/>
                  <a:pt x="51" y="300"/>
                </a:cubicBezTo>
                <a:cubicBezTo>
                  <a:pt x="52" y="300"/>
                  <a:pt x="52" y="300"/>
                  <a:pt x="53" y="299"/>
                </a:cubicBezTo>
                <a:cubicBezTo>
                  <a:pt x="55" y="299"/>
                  <a:pt x="55" y="299"/>
                  <a:pt x="55" y="299"/>
                </a:cubicBezTo>
                <a:cubicBezTo>
                  <a:pt x="58" y="305"/>
                  <a:pt x="58" y="305"/>
                  <a:pt x="58" y="305"/>
                </a:cubicBezTo>
                <a:cubicBezTo>
                  <a:pt x="64" y="299"/>
                  <a:pt x="64" y="299"/>
                  <a:pt x="64" y="299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69" y="298"/>
                  <a:pt x="70" y="298"/>
                  <a:pt x="71" y="298"/>
                </a:cubicBezTo>
                <a:cubicBezTo>
                  <a:pt x="73" y="298"/>
                  <a:pt x="76" y="299"/>
                  <a:pt x="78" y="299"/>
                </a:cubicBezTo>
                <a:cubicBezTo>
                  <a:pt x="79" y="299"/>
                  <a:pt x="81" y="299"/>
                  <a:pt x="82" y="299"/>
                </a:cubicBezTo>
                <a:cubicBezTo>
                  <a:pt x="83" y="299"/>
                  <a:pt x="84" y="300"/>
                  <a:pt x="86" y="300"/>
                </a:cubicBezTo>
                <a:cubicBezTo>
                  <a:pt x="87" y="301"/>
                  <a:pt x="88" y="301"/>
                  <a:pt x="88" y="302"/>
                </a:cubicBezTo>
                <a:cubicBezTo>
                  <a:pt x="90" y="303"/>
                  <a:pt x="92" y="304"/>
                  <a:pt x="94" y="307"/>
                </a:cubicBezTo>
                <a:cubicBezTo>
                  <a:pt x="94" y="309"/>
                  <a:pt x="94" y="309"/>
                  <a:pt x="94" y="309"/>
                </a:cubicBezTo>
                <a:cubicBezTo>
                  <a:pt x="93" y="310"/>
                  <a:pt x="91" y="312"/>
                  <a:pt x="90" y="314"/>
                </a:cubicBezTo>
                <a:cubicBezTo>
                  <a:pt x="92" y="316"/>
                  <a:pt x="92" y="320"/>
                  <a:pt x="91" y="322"/>
                </a:cubicBezTo>
                <a:cubicBezTo>
                  <a:pt x="92" y="326"/>
                  <a:pt x="92" y="326"/>
                  <a:pt x="92" y="326"/>
                </a:cubicBezTo>
                <a:cubicBezTo>
                  <a:pt x="105" y="332"/>
                  <a:pt x="105" y="332"/>
                  <a:pt x="105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07" y="332"/>
                  <a:pt x="107" y="332"/>
                  <a:pt x="107" y="332"/>
                </a:cubicBezTo>
                <a:cubicBezTo>
                  <a:pt x="110" y="331"/>
                  <a:pt x="112" y="329"/>
                  <a:pt x="114" y="327"/>
                </a:cubicBezTo>
                <a:cubicBezTo>
                  <a:pt x="116" y="325"/>
                  <a:pt x="118" y="323"/>
                  <a:pt x="119" y="321"/>
                </a:cubicBezTo>
                <a:cubicBezTo>
                  <a:pt x="119" y="319"/>
                  <a:pt x="119" y="319"/>
                  <a:pt x="119" y="319"/>
                </a:cubicBezTo>
                <a:cubicBezTo>
                  <a:pt x="120" y="314"/>
                  <a:pt x="120" y="314"/>
                  <a:pt x="120" y="314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9" y="308"/>
                  <a:pt x="129" y="308"/>
                  <a:pt x="129" y="308"/>
                </a:cubicBezTo>
                <a:cubicBezTo>
                  <a:pt x="131" y="307"/>
                  <a:pt x="131" y="307"/>
                  <a:pt x="131" y="307"/>
                </a:cubicBezTo>
                <a:cubicBezTo>
                  <a:pt x="132" y="303"/>
                  <a:pt x="134" y="299"/>
                  <a:pt x="135" y="295"/>
                </a:cubicBezTo>
                <a:cubicBezTo>
                  <a:pt x="137" y="296"/>
                  <a:pt x="137" y="296"/>
                  <a:pt x="137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6"/>
                  <a:pt x="138" y="297"/>
                  <a:pt x="139" y="298"/>
                </a:cubicBezTo>
                <a:cubicBezTo>
                  <a:pt x="139" y="298"/>
                  <a:pt x="139" y="298"/>
                  <a:pt x="139" y="298"/>
                </a:cubicBezTo>
                <a:cubicBezTo>
                  <a:pt x="141" y="298"/>
                  <a:pt x="141" y="298"/>
                  <a:pt x="141" y="298"/>
                </a:cubicBezTo>
                <a:cubicBezTo>
                  <a:pt x="141" y="298"/>
                  <a:pt x="141" y="298"/>
                  <a:pt x="142" y="297"/>
                </a:cubicBezTo>
                <a:cubicBezTo>
                  <a:pt x="143" y="297"/>
                  <a:pt x="143" y="297"/>
                  <a:pt x="143" y="297"/>
                </a:cubicBezTo>
                <a:cubicBezTo>
                  <a:pt x="143" y="297"/>
                  <a:pt x="143" y="297"/>
                  <a:pt x="143" y="296"/>
                </a:cubicBezTo>
                <a:cubicBezTo>
                  <a:pt x="143" y="296"/>
                  <a:pt x="143" y="295"/>
                  <a:pt x="143" y="294"/>
                </a:cubicBezTo>
                <a:cubicBezTo>
                  <a:pt x="144" y="293"/>
                  <a:pt x="145" y="292"/>
                  <a:pt x="146" y="291"/>
                </a:cubicBezTo>
                <a:cubicBezTo>
                  <a:pt x="149" y="285"/>
                  <a:pt x="151" y="278"/>
                  <a:pt x="154" y="272"/>
                </a:cubicBezTo>
                <a:cubicBezTo>
                  <a:pt x="154" y="271"/>
                  <a:pt x="154" y="269"/>
                  <a:pt x="154" y="268"/>
                </a:cubicBezTo>
                <a:cubicBezTo>
                  <a:pt x="153" y="266"/>
                  <a:pt x="153" y="266"/>
                  <a:pt x="153" y="266"/>
                </a:cubicBezTo>
                <a:cubicBezTo>
                  <a:pt x="152" y="264"/>
                  <a:pt x="152" y="264"/>
                  <a:pt x="152" y="264"/>
                </a:cubicBezTo>
                <a:cubicBezTo>
                  <a:pt x="152" y="263"/>
                  <a:pt x="152" y="263"/>
                  <a:pt x="152" y="263"/>
                </a:cubicBezTo>
                <a:cubicBezTo>
                  <a:pt x="149" y="260"/>
                  <a:pt x="147" y="257"/>
                  <a:pt x="146" y="253"/>
                </a:cubicBezTo>
                <a:cubicBezTo>
                  <a:pt x="144" y="248"/>
                  <a:pt x="143" y="242"/>
                  <a:pt x="142" y="237"/>
                </a:cubicBezTo>
                <a:cubicBezTo>
                  <a:pt x="142" y="232"/>
                  <a:pt x="142" y="232"/>
                  <a:pt x="142" y="232"/>
                </a:cubicBezTo>
                <a:cubicBezTo>
                  <a:pt x="143" y="228"/>
                  <a:pt x="143" y="228"/>
                  <a:pt x="143" y="228"/>
                </a:cubicBezTo>
                <a:cubicBezTo>
                  <a:pt x="144" y="228"/>
                  <a:pt x="145" y="227"/>
                  <a:pt x="145" y="226"/>
                </a:cubicBezTo>
                <a:cubicBezTo>
                  <a:pt x="145" y="226"/>
                  <a:pt x="145" y="226"/>
                  <a:pt x="145" y="226"/>
                </a:cubicBezTo>
                <a:cubicBezTo>
                  <a:pt x="145" y="226"/>
                  <a:pt x="145" y="226"/>
                  <a:pt x="145" y="226"/>
                </a:cubicBezTo>
                <a:cubicBezTo>
                  <a:pt x="146" y="227"/>
                  <a:pt x="148" y="226"/>
                  <a:pt x="150" y="227"/>
                </a:cubicBezTo>
                <a:cubicBezTo>
                  <a:pt x="153" y="229"/>
                  <a:pt x="156" y="232"/>
                  <a:pt x="159" y="235"/>
                </a:cubicBezTo>
                <a:cubicBezTo>
                  <a:pt x="161" y="236"/>
                  <a:pt x="162" y="237"/>
                  <a:pt x="165" y="237"/>
                </a:cubicBezTo>
                <a:cubicBezTo>
                  <a:pt x="165" y="237"/>
                  <a:pt x="165" y="237"/>
                  <a:pt x="166" y="237"/>
                </a:cubicBezTo>
                <a:cubicBezTo>
                  <a:pt x="169" y="235"/>
                  <a:pt x="169" y="235"/>
                  <a:pt x="169" y="235"/>
                </a:cubicBezTo>
                <a:cubicBezTo>
                  <a:pt x="171" y="234"/>
                  <a:pt x="174" y="235"/>
                  <a:pt x="176" y="234"/>
                </a:cubicBezTo>
                <a:cubicBezTo>
                  <a:pt x="178" y="234"/>
                  <a:pt x="181" y="233"/>
                  <a:pt x="183" y="232"/>
                </a:cubicBezTo>
                <a:cubicBezTo>
                  <a:pt x="184" y="231"/>
                  <a:pt x="186" y="229"/>
                  <a:pt x="186" y="227"/>
                </a:cubicBezTo>
                <a:cubicBezTo>
                  <a:pt x="186" y="225"/>
                  <a:pt x="184" y="222"/>
                  <a:pt x="183" y="221"/>
                </a:cubicBezTo>
                <a:cubicBezTo>
                  <a:pt x="182" y="219"/>
                  <a:pt x="181" y="217"/>
                  <a:pt x="179" y="215"/>
                </a:cubicBezTo>
                <a:cubicBezTo>
                  <a:pt x="179" y="212"/>
                  <a:pt x="179" y="212"/>
                  <a:pt x="179" y="212"/>
                </a:cubicBezTo>
                <a:cubicBezTo>
                  <a:pt x="180" y="212"/>
                  <a:pt x="182" y="211"/>
                  <a:pt x="182" y="211"/>
                </a:cubicBezTo>
                <a:cubicBezTo>
                  <a:pt x="182" y="210"/>
                  <a:pt x="182" y="210"/>
                  <a:pt x="181" y="210"/>
                </a:cubicBezTo>
                <a:cubicBezTo>
                  <a:pt x="182" y="210"/>
                  <a:pt x="182" y="210"/>
                  <a:pt x="182" y="210"/>
                </a:cubicBezTo>
                <a:cubicBezTo>
                  <a:pt x="183" y="210"/>
                  <a:pt x="185" y="209"/>
                  <a:pt x="186" y="208"/>
                </a:cubicBezTo>
                <a:cubicBezTo>
                  <a:pt x="187" y="208"/>
                  <a:pt x="187" y="207"/>
                  <a:pt x="188" y="206"/>
                </a:cubicBezTo>
                <a:cubicBezTo>
                  <a:pt x="187" y="204"/>
                  <a:pt x="187" y="203"/>
                  <a:pt x="186" y="201"/>
                </a:cubicBezTo>
                <a:cubicBezTo>
                  <a:pt x="186" y="200"/>
                  <a:pt x="186" y="200"/>
                  <a:pt x="187" y="200"/>
                </a:cubicBezTo>
                <a:cubicBezTo>
                  <a:pt x="188" y="199"/>
                  <a:pt x="188" y="199"/>
                  <a:pt x="188" y="199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92" y="193"/>
                  <a:pt x="192" y="193"/>
                  <a:pt x="192" y="193"/>
                </a:cubicBezTo>
                <a:cubicBezTo>
                  <a:pt x="192" y="193"/>
                  <a:pt x="192" y="192"/>
                  <a:pt x="192" y="192"/>
                </a:cubicBezTo>
                <a:cubicBezTo>
                  <a:pt x="192" y="191"/>
                  <a:pt x="191" y="191"/>
                  <a:pt x="191" y="191"/>
                </a:cubicBezTo>
                <a:cubicBezTo>
                  <a:pt x="193" y="191"/>
                  <a:pt x="193" y="191"/>
                  <a:pt x="193" y="191"/>
                </a:cubicBezTo>
                <a:cubicBezTo>
                  <a:pt x="193" y="191"/>
                  <a:pt x="193" y="191"/>
                  <a:pt x="193" y="192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199" y="184"/>
                  <a:pt x="199" y="184"/>
                  <a:pt x="199" y="184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06" y="187"/>
                  <a:pt x="206" y="187"/>
                  <a:pt x="206" y="187"/>
                </a:cubicBezTo>
                <a:cubicBezTo>
                  <a:pt x="206" y="187"/>
                  <a:pt x="207" y="185"/>
                  <a:pt x="207" y="185"/>
                </a:cubicBezTo>
                <a:cubicBezTo>
                  <a:pt x="213" y="184"/>
                  <a:pt x="213" y="184"/>
                  <a:pt x="213" y="184"/>
                </a:cubicBezTo>
                <a:cubicBezTo>
                  <a:pt x="213" y="184"/>
                  <a:pt x="213" y="184"/>
                  <a:pt x="213" y="184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8" y="182"/>
                  <a:pt x="219" y="182"/>
                  <a:pt x="219" y="182"/>
                </a:cubicBezTo>
                <a:cubicBezTo>
                  <a:pt x="219" y="181"/>
                  <a:pt x="219" y="181"/>
                  <a:pt x="219" y="181"/>
                </a:cubicBezTo>
                <a:cubicBezTo>
                  <a:pt x="219" y="181"/>
                  <a:pt x="220" y="182"/>
                  <a:pt x="220" y="182"/>
                </a:cubicBezTo>
                <a:cubicBezTo>
                  <a:pt x="222" y="182"/>
                  <a:pt x="222" y="182"/>
                  <a:pt x="222" y="182"/>
                </a:cubicBezTo>
                <a:cubicBezTo>
                  <a:pt x="222" y="182"/>
                  <a:pt x="223" y="182"/>
                  <a:pt x="224" y="182"/>
                </a:cubicBezTo>
                <a:cubicBezTo>
                  <a:pt x="224" y="182"/>
                  <a:pt x="224" y="182"/>
                  <a:pt x="224" y="182"/>
                </a:cubicBezTo>
                <a:cubicBezTo>
                  <a:pt x="225" y="181"/>
                  <a:pt x="225" y="181"/>
                  <a:pt x="225" y="181"/>
                </a:cubicBezTo>
                <a:cubicBezTo>
                  <a:pt x="225" y="181"/>
                  <a:pt x="225" y="181"/>
                  <a:pt x="225" y="181"/>
                </a:cubicBezTo>
                <a:cubicBezTo>
                  <a:pt x="225" y="181"/>
                  <a:pt x="224" y="180"/>
                  <a:pt x="223" y="180"/>
                </a:cubicBezTo>
                <a:cubicBezTo>
                  <a:pt x="222" y="173"/>
                  <a:pt x="222" y="173"/>
                  <a:pt x="222" y="173"/>
                </a:cubicBezTo>
                <a:cubicBezTo>
                  <a:pt x="224" y="168"/>
                  <a:pt x="224" y="168"/>
                  <a:pt x="224" y="168"/>
                </a:cubicBezTo>
                <a:cubicBezTo>
                  <a:pt x="224" y="168"/>
                  <a:pt x="224" y="168"/>
                  <a:pt x="224" y="168"/>
                </a:cubicBezTo>
                <a:cubicBezTo>
                  <a:pt x="224" y="168"/>
                  <a:pt x="224" y="168"/>
                  <a:pt x="224" y="167"/>
                </a:cubicBezTo>
                <a:cubicBezTo>
                  <a:pt x="225" y="168"/>
                  <a:pt x="225" y="168"/>
                  <a:pt x="226" y="167"/>
                </a:cubicBezTo>
                <a:cubicBezTo>
                  <a:pt x="226" y="167"/>
                  <a:pt x="226" y="167"/>
                  <a:pt x="227" y="167"/>
                </a:cubicBezTo>
                <a:cubicBezTo>
                  <a:pt x="227" y="167"/>
                  <a:pt x="227" y="167"/>
                  <a:pt x="227" y="167"/>
                </a:cubicBezTo>
                <a:cubicBezTo>
                  <a:pt x="228" y="165"/>
                  <a:pt x="229" y="163"/>
                  <a:pt x="230" y="161"/>
                </a:cubicBezTo>
                <a:cubicBezTo>
                  <a:pt x="232" y="154"/>
                  <a:pt x="232" y="154"/>
                  <a:pt x="232" y="154"/>
                </a:cubicBezTo>
                <a:cubicBezTo>
                  <a:pt x="232" y="154"/>
                  <a:pt x="232" y="154"/>
                  <a:pt x="232" y="154"/>
                </a:cubicBezTo>
                <a:cubicBezTo>
                  <a:pt x="227" y="152"/>
                  <a:pt x="227" y="152"/>
                  <a:pt x="227" y="152"/>
                </a:cubicBezTo>
                <a:cubicBezTo>
                  <a:pt x="227" y="152"/>
                  <a:pt x="227" y="152"/>
                  <a:pt x="227" y="152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26" y="150"/>
                  <a:pt x="226" y="148"/>
                  <a:pt x="226" y="147"/>
                </a:cubicBezTo>
                <a:cubicBezTo>
                  <a:pt x="226" y="147"/>
                  <a:pt x="225" y="146"/>
                  <a:pt x="225" y="146"/>
                </a:cubicBezTo>
                <a:cubicBezTo>
                  <a:pt x="225" y="145"/>
                  <a:pt x="225" y="145"/>
                  <a:pt x="225" y="144"/>
                </a:cubicBezTo>
                <a:cubicBezTo>
                  <a:pt x="224" y="143"/>
                  <a:pt x="223" y="142"/>
                  <a:pt x="222" y="141"/>
                </a:cubicBezTo>
                <a:cubicBezTo>
                  <a:pt x="220" y="141"/>
                  <a:pt x="220" y="141"/>
                  <a:pt x="220" y="141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1" y="139"/>
                  <a:pt x="221" y="139"/>
                </a:cubicBezTo>
                <a:cubicBezTo>
                  <a:pt x="223" y="139"/>
                  <a:pt x="225" y="138"/>
                  <a:pt x="227" y="138"/>
                </a:cubicBezTo>
                <a:cubicBezTo>
                  <a:pt x="227" y="138"/>
                  <a:pt x="227" y="138"/>
                  <a:pt x="227" y="137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2" y="134"/>
                  <a:pt x="232" y="134"/>
                  <a:pt x="232" y="133"/>
                </a:cubicBezTo>
                <a:cubicBezTo>
                  <a:pt x="233" y="133"/>
                  <a:pt x="233" y="133"/>
                  <a:pt x="233" y="133"/>
                </a:cubicBezTo>
                <a:lnTo>
                  <a:pt x="234" y="133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3" name="Freeform 549"/>
          <p:cNvSpPr>
            <a:spLocks/>
          </p:cNvSpPr>
          <p:nvPr/>
        </p:nvSpPr>
        <p:spPr bwMode="auto">
          <a:xfrm>
            <a:off x="5802313" y="7394576"/>
            <a:ext cx="153988" cy="103188"/>
          </a:xfrm>
          <a:custGeom>
            <a:avLst/>
            <a:gdLst/>
            <a:ahLst/>
            <a:cxnLst>
              <a:cxn ang="0">
                <a:pos x="511" y="46"/>
              </a:cxn>
              <a:cxn ang="0">
                <a:pos x="454" y="79"/>
              </a:cxn>
              <a:cxn ang="0">
                <a:pos x="388" y="70"/>
              </a:cxn>
              <a:cxn ang="0">
                <a:pos x="339" y="63"/>
              </a:cxn>
              <a:cxn ang="0">
                <a:pos x="288" y="15"/>
              </a:cxn>
              <a:cxn ang="0">
                <a:pos x="273" y="14"/>
              </a:cxn>
              <a:cxn ang="0">
                <a:pos x="267" y="22"/>
              </a:cxn>
              <a:cxn ang="0">
                <a:pos x="254" y="34"/>
              </a:cxn>
              <a:cxn ang="0">
                <a:pos x="246" y="35"/>
              </a:cxn>
              <a:cxn ang="0">
                <a:pos x="237" y="30"/>
              </a:cxn>
              <a:cxn ang="0">
                <a:pos x="231" y="30"/>
              </a:cxn>
              <a:cxn ang="0">
                <a:pos x="221" y="40"/>
              </a:cxn>
              <a:cxn ang="0">
                <a:pos x="196" y="41"/>
              </a:cxn>
              <a:cxn ang="0">
                <a:pos x="189" y="36"/>
              </a:cxn>
              <a:cxn ang="0">
                <a:pos x="169" y="25"/>
              </a:cxn>
              <a:cxn ang="0">
                <a:pos x="164" y="31"/>
              </a:cxn>
              <a:cxn ang="0">
                <a:pos x="160" y="20"/>
              </a:cxn>
              <a:cxn ang="0">
                <a:pos x="146" y="9"/>
              </a:cxn>
              <a:cxn ang="0">
                <a:pos x="140" y="10"/>
              </a:cxn>
              <a:cxn ang="0">
                <a:pos x="128" y="14"/>
              </a:cxn>
              <a:cxn ang="0">
                <a:pos x="112" y="16"/>
              </a:cxn>
              <a:cxn ang="0">
                <a:pos x="95" y="22"/>
              </a:cxn>
              <a:cxn ang="0">
                <a:pos x="97" y="25"/>
              </a:cxn>
              <a:cxn ang="0">
                <a:pos x="104" y="32"/>
              </a:cxn>
              <a:cxn ang="0">
                <a:pos x="99" y="37"/>
              </a:cxn>
              <a:cxn ang="0">
                <a:pos x="89" y="48"/>
              </a:cxn>
              <a:cxn ang="0">
                <a:pos x="74" y="47"/>
              </a:cxn>
              <a:cxn ang="0">
                <a:pos x="59" y="45"/>
              </a:cxn>
              <a:cxn ang="0">
                <a:pos x="44" y="57"/>
              </a:cxn>
              <a:cxn ang="0">
                <a:pos x="40" y="49"/>
              </a:cxn>
              <a:cxn ang="0">
                <a:pos x="44" y="43"/>
              </a:cxn>
              <a:cxn ang="0">
                <a:pos x="34" y="46"/>
              </a:cxn>
              <a:cxn ang="0">
                <a:pos x="24" y="57"/>
              </a:cxn>
              <a:cxn ang="0">
                <a:pos x="25" y="70"/>
              </a:cxn>
              <a:cxn ang="0">
                <a:pos x="21" y="75"/>
              </a:cxn>
              <a:cxn ang="0">
                <a:pos x="23" y="84"/>
              </a:cxn>
              <a:cxn ang="0">
                <a:pos x="15" y="90"/>
              </a:cxn>
              <a:cxn ang="0">
                <a:pos x="7" y="100"/>
              </a:cxn>
              <a:cxn ang="0">
                <a:pos x="1" y="103"/>
              </a:cxn>
              <a:cxn ang="0">
                <a:pos x="3" y="120"/>
              </a:cxn>
              <a:cxn ang="0">
                <a:pos x="3" y="135"/>
              </a:cxn>
              <a:cxn ang="0">
                <a:pos x="31" y="171"/>
              </a:cxn>
              <a:cxn ang="0">
                <a:pos x="52" y="192"/>
              </a:cxn>
              <a:cxn ang="0">
                <a:pos x="99" y="270"/>
              </a:cxn>
              <a:cxn ang="0">
                <a:pos x="122" y="340"/>
              </a:cxn>
              <a:cxn ang="0">
                <a:pos x="172" y="337"/>
              </a:cxn>
              <a:cxn ang="0">
                <a:pos x="198" y="364"/>
              </a:cxn>
              <a:cxn ang="0">
                <a:pos x="249" y="367"/>
              </a:cxn>
              <a:cxn ang="0">
                <a:pos x="270" y="316"/>
              </a:cxn>
              <a:cxn ang="0">
                <a:pos x="319" y="369"/>
              </a:cxn>
              <a:cxn ang="0">
                <a:pos x="355" y="373"/>
              </a:cxn>
              <a:cxn ang="0">
                <a:pos x="362" y="345"/>
              </a:cxn>
              <a:cxn ang="0">
                <a:pos x="357" y="326"/>
              </a:cxn>
              <a:cxn ang="0">
                <a:pos x="355" y="307"/>
              </a:cxn>
              <a:cxn ang="0">
                <a:pos x="364" y="292"/>
              </a:cxn>
              <a:cxn ang="0">
                <a:pos x="415" y="279"/>
              </a:cxn>
              <a:cxn ang="0">
                <a:pos x="442" y="252"/>
              </a:cxn>
              <a:cxn ang="0">
                <a:pos x="458" y="233"/>
              </a:cxn>
              <a:cxn ang="0">
                <a:pos x="460" y="230"/>
              </a:cxn>
              <a:cxn ang="0">
                <a:pos x="483" y="205"/>
              </a:cxn>
              <a:cxn ang="0">
                <a:pos x="536" y="145"/>
              </a:cxn>
              <a:cxn ang="0">
                <a:pos x="554" y="82"/>
              </a:cxn>
            </a:cxnLst>
            <a:rect l="0" t="0" r="r" b="b"/>
            <a:pathLst>
              <a:path w="579" h="384">
                <a:moveTo>
                  <a:pt x="576" y="50"/>
                </a:moveTo>
                <a:cubicBezTo>
                  <a:pt x="576" y="50"/>
                  <a:pt x="575" y="50"/>
                  <a:pt x="575" y="49"/>
                </a:cubicBezTo>
                <a:cubicBezTo>
                  <a:pt x="571" y="48"/>
                  <a:pt x="565" y="47"/>
                  <a:pt x="561" y="45"/>
                </a:cubicBezTo>
                <a:cubicBezTo>
                  <a:pt x="555" y="44"/>
                  <a:pt x="549" y="42"/>
                  <a:pt x="543" y="42"/>
                </a:cubicBezTo>
                <a:cubicBezTo>
                  <a:pt x="538" y="42"/>
                  <a:pt x="534" y="42"/>
                  <a:pt x="530" y="43"/>
                </a:cubicBezTo>
                <a:cubicBezTo>
                  <a:pt x="529" y="44"/>
                  <a:pt x="529" y="46"/>
                  <a:pt x="527" y="47"/>
                </a:cubicBezTo>
                <a:cubicBezTo>
                  <a:pt x="526" y="47"/>
                  <a:pt x="525" y="48"/>
                  <a:pt x="524" y="48"/>
                </a:cubicBezTo>
                <a:cubicBezTo>
                  <a:pt x="520" y="47"/>
                  <a:pt x="515" y="47"/>
                  <a:pt x="511" y="46"/>
                </a:cubicBezTo>
                <a:cubicBezTo>
                  <a:pt x="509" y="46"/>
                  <a:pt x="507" y="47"/>
                  <a:pt x="505" y="47"/>
                </a:cubicBezTo>
                <a:cubicBezTo>
                  <a:pt x="502" y="48"/>
                  <a:pt x="500" y="50"/>
                  <a:pt x="498" y="51"/>
                </a:cubicBezTo>
                <a:cubicBezTo>
                  <a:pt x="497" y="52"/>
                  <a:pt x="495" y="52"/>
                  <a:pt x="494" y="52"/>
                </a:cubicBezTo>
                <a:cubicBezTo>
                  <a:pt x="484" y="50"/>
                  <a:pt x="474" y="53"/>
                  <a:pt x="469" y="59"/>
                </a:cubicBezTo>
                <a:cubicBezTo>
                  <a:pt x="466" y="61"/>
                  <a:pt x="463" y="63"/>
                  <a:pt x="461" y="66"/>
                </a:cubicBezTo>
                <a:cubicBezTo>
                  <a:pt x="460" y="68"/>
                  <a:pt x="460" y="72"/>
                  <a:pt x="459" y="75"/>
                </a:cubicBezTo>
                <a:cubicBezTo>
                  <a:pt x="458" y="75"/>
                  <a:pt x="456" y="74"/>
                  <a:pt x="455" y="75"/>
                </a:cubicBezTo>
                <a:cubicBezTo>
                  <a:pt x="455" y="76"/>
                  <a:pt x="455" y="78"/>
                  <a:pt x="454" y="79"/>
                </a:cubicBezTo>
                <a:cubicBezTo>
                  <a:pt x="451" y="79"/>
                  <a:pt x="450" y="78"/>
                  <a:pt x="447" y="78"/>
                </a:cubicBezTo>
                <a:cubicBezTo>
                  <a:pt x="446" y="76"/>
                  <a:pt x="444" y="75"/>
                  <a:pt x="443" y="74"/>
                </a:cubicBezTo>
                <a:cubicBezTo>
                  <a:pt x="441" y="73"/>
                  <a:pt x="440" y="73"/>
                  <a:pt x="438" y="72"/>
                </a:cubicBezTo>
                <a:cubicBezTo>
                  <a:pt x="430" y="72"/>
                  <a:pt x="430" y="72"/>
                  <a:pt x="430" y="72"/>
                </a:cubicBezTo>
                <a:cubicBezTo>
                  <a:pt x="423" y="73"/>
                  <a:pt x="415" y="74"/>
                  <a:pt x="407" y="72"/>
                </a:cubicBezTo>
                <a:cubicBezTo>
                  <a:pt x="406" y="71"/>
                  <a:pt x="406" y="71"/>
                  <a:pt x="405" y="70"/>
                </a:cubicBezTo>
                <a:cubicBezTo>
                  <a:pt x="403" y="68"/>
                  <a:pt x="402" y="67"/>
                  <a:pt x="399" y="66"/>
                </a:cubicBezTo>
                <a:cubicBezTo>
                  <a:pt x="396" y="67"/>
                  <a:pt x="393" y="69"/>
                  <a:pt x="388" y="70"/>
                </a:cubicBezTo>
                <a:cubicBezTo>
                  <a:pt x="381" y="71"/>
                  <a:pt x="374" y="69"/>
                  <a:pt x="368" y="67"/>
                </a:cubicBezTo>
                <a:cubicBezTo>
                  <a:pt x="365" y="65"/>
                  <a:pt x="363" y="64"/>
                  <a:pt x="359" y="63"/>
                </a:cubicBezTo>
                <a:cubicBezTo>
                  <a:pt x="349" y="63"/>
                  <a:pt x="349" y="63"/>
                  <a:pt x="349" y="63"/>
                </a:cubicBezTo>
                <a:cubicBezTo>
                  <a:pt x="348" y="65"/>
                  <a:pt x="346" y="66"/>
                  <a:pt x="345" y="67"/>
                </a:cubicBezTo>
                <a:cubicBezTo>
                  <a:pt x="344" y="67"/>
                  <a:pt x="344" y="66"/>
                  <a:pt x="345" y="65"/>
                </a:cubicBezTo>
                <a:cubicBezTo>
                  <a:pt x="346" y="65"/>
                  <a:pt x="346" y="63"/>
                  <a:pt x="347" y="62"/>
                </a:cubicBezTo>
                <a:cubicBezTo>
                  <a:pt x="345" y="62"/>
                  <a:pt x="344" y="61"/>
                  <a:pt x="342" y="60"/>
                </a:cubicBezTo>
                <a:cubicBezTo>
                  <a:pt x="341" y="61"/>
                  <a:pt x="341" y="62"/>
                  <a:pt x="339" y="63"/>
                </a:cubicBezTo>
                <a:cubicBezTo>
                  <a:pt x="340" y="62"/>
                  <a:pt x="340" y="61"/>
                  <a:pt x="341" y="60"/>
                </a:cubicBezTo>
                <a:cubicBezTo>
                  <a:pt x="336" y="58"/>
                  <a:pt x="331" y="57"/>
                  <a:pt x="327" y="55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311" y="38"/>
                  <a:pt x="311" y="38"/>
                  <a:pt x="311" y="38"/>
                </a:cubicBezTo>
                <a:cubicBezTo>
                  <a:pt x="310" y="38"/>
                  <a:pt x="309" y="38"/>
                  <a:pt x="308" y="37"/>
                </a:cubicBezTo>
                <a:cubicBezTo>
                  <a:pt x="305" y="35"/>
                  <a:pt x="302" y="32"/>
                  <a:pt x="300" y="29"/>
                </a:cubicBezTo>
                <a:cubicBezTo>
                  <a:pt x="299" y="28"/>
                  <a:pt x="298" y="27"/>
                  <a:pt x="298" y="27"/>
                </a:cubicBezTo>
                <a:cubicBezTo>
                  <a:pt x="294" y="24"/>
                  <a:pt x="291" y="19"/>
                  <a:pt x="288" y="15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4" y="18"/>
                  <a:pt x="284" y="18"/>
                  <a:pt x="284" y="18"/>
                </a:cubicBezTo>
                <a:cubicBezTo>
                  <a:pt x="284" y="17"/>
                  <a:pt x="284" y="17"/>
                  <a:pt x="284" y="17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7" y="14"/>
                  <a:pt x="277" y="14"/>
                  <a:pt x="277" y="14"/>
                </a:cubicBezTo>
                <a:cubicBezTo>
                  <a:pt x="273" y="14"/>
                  <a:pt x="273" y="14"/>
                  <a:pt x="273" y="14"/>
                </a:cubicBezTo>
                <a:cubicBezTo>
                  <a:pt x="273" y="15"/>
                  <a:pt x="273" y="15"/>
                  <a:pt x="273" y="15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9"/>
                  <a:pt x="271" y="19"/>
                  <a:pt x="271" y="19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67" y="21"/>
                  <a:pt x="267" y="21"/>
                  <a:pt x="267" y="21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7" y="29"/>
                  <a:pt x="267" y="29"/>
                  <a:pt x="267" y="29"/>
                </a:cubicBezTo>
                <a:cubicBezTo>
                  <a:pt x="264" y="28"/>
                  <a:pt x="264" y="28"/>
                  <a:pt x="264" y="28"/>
                </a:cubicBezTo>
                <a:cubicBezTo>
                  <a:pt x="260" y="31"/>
                  <a:pt x="260" y="31"/>
                  <a:pt x="260" y="31"/>
                </a:cubicBezTo>
                <a:cubicBezTo>
                  <a:pt x="259" y="32"/>
                  <a:pt x="259" y="32"/>
                  <a:pt x="259" y="32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4" y="34"/>
                  <a:pt x="254" y="34"/>
                  <a:pt x="254" y="34"/>
                </a:cubicBezTo>
                <a:cubicBezTo>
                  <a:pt x="253" y="33"/>
                  <a:pt x="253" y="33"/>
                  <a:pt x="253" y="33"/>
                </a:cubicBezTo>
                <a:cubicBezTo>
                  <a:pt x="251" y="32"/>
                  <a:pt x="251" y="32"/>
                  <a:pt x="251" y="32"/>
                </a:cubicBezTo>
                <a:cubicBezTo>
                  <a:pt x="251" y="32"/>
                  <a:pt x="251" y="32"/>
                  <a:pt x="251" y="32"/>
                </a:cubicBezTo>
                <a:cubicBezTo>
                  <a:pt x="250" y="33"/>
                  <a:pt x="250" y="33"/>
                  <a:pt x="250" y="33"/>
                </a:cubicBezTo>
                <a:cubicBezTo>
                  <a:pt x="247" y="35"/>
                  <a:pt x="247" y="35"/>
                  <a:pt x="247" y="35"/>
                </a:cubicBezTo>
                <a:cubicBezTo>
                  <a:pt x="247" y="35"/>
                  <a:pt x="247" y="35"/>
                  <a:pt x="247" y="35"/>
                </a:cubicBezTo>
                <a:cubicBezTo>
                  <a:pt x="246" y="35"/>
                  <a:pt x="246" y="35"/>
                  <a:pt x="246" y="35"/>
                </a:cubicBezTo>
                <a:cubicBezTo>
                  <a:pt x="246" y="35"/>
                  <a:pt x="246" y="35"/>
                  <a:pt x="246" y="35"/>
                </a:cubicBezTo>
                <a:cubicBezTo>
                  <a:pt x="245" y="35"/>
                  <a:pt x="245" y="35"/>
                  <a:pt x="245" y="35"/>
                </a:cubicBezTo>
                <a:cubicBezTo>
                  <a:pt x="243" y="36"/>
                  <a:pt x="243" y="36"/>
                  <a:pt x="243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42" y="36"/>
                  <a:pt x="242" y="36"/>
                  <a:pt x="242" y="36"/>
                </a:cubicBezTo>
                <a:cubicBezTo>
                  <a:pt x="238" y="34"/>
                  <a:pt x="238" y="34"/>
                  <a:pt x="238" y="34"/>
                </a:cubicBezTo>
                <a:cubicBezTo>
                  <a:pt x="239" y="31"/>
                  <a:pt x="239" y="31"/>
                  <a:pt x="239" y="31"/>
                </a:cubicBezTo>
                <a:cubicBezTo>
                  <a:pt x="239" y="30"/>
                  <a:pt x="239" y="30"/>
                  <a:pt x="239" y="30"/>
                </a:cubicBezTo>
                <a:cubicBezTo>
                  <a:pt x="237" y="30"/>
                  <a:pt x="237" y="30"/>
                  <a:pt x="237" y="30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5" y="27"/>
                  <a:pt x="235" y="27"/>
                  <a:pt x="235" y="27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34" y="26"/>
                  <a:pt x="234" y="26"/>
                  <a:pt x="234" y="26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31" y="30"/>
                  <a:pt x="231" y="30"/>
                  <a:pt x="231" y="30"/>
                </a:cubicBezTo>
                <a:cubicBezTo>
                  <a:pt x="229" y="31"/>
                  <a:pt x="229" y="31"/>
                  <a:pt x="229" y="31"/>
                </a:cubicBezTo>
                <a:cubicBezTo>
                  <a:pt x="228" y="35"/>
                  <a:pt x="228" y="35"/>
                  <a:pt x="228" y="35"/>
                </a:cubicBezTo>
                <a:cubicBezTo>
                  <a:pt x="228" y="35"/>
                  <a:pt x="228" y="35"/>
                  <a:pt x="228" y="35"/>
                </a:cubicBezTo>
                <a:cubicBezTo>
                  <a:pt x="227" y="36"/>
                  <a:pt x="227" y="36"/>
                  <a:pt x="227" y="36"/>
                </a:cubicBezTo>
                <a:cubicBezTo>
                  <a:pt x="226" y="36"/>
                  <a:pt x="226" y="36"/>
                  <a:pt x="226" y="36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25" y="38"/>
                  <a:pt x="225" y="38"/>
                  <a:pt x="225" y="38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2" y="43"/>
                  <a:pt x="222" y="43"/>
                  <a:pt x="222" y="43"/>
                </a:cubicBezTo>
                <a:cubicBezTo>
                  <a:pt x="218" y="47"/>
                  <a:pt x="218" y="47"/>
                  <a:pt x="218" y="47"/>
                </a:cubicBezTo>
                <a:cubicBezTo>
                  <a:pt x="217" y="47"/>
                  <a:pt x="217" y="47"/>
                  <a:pt x="217" y="47"/>
                </a:cubicBezTo>
                <a:cubicBezTo>
                  <a:pt x="214" y="46"/>
                  <a:pt x="214" y="46"/>
                  <a:pt x="214" y="46"/>
                </a:cubicBezTo>
                <a:cubicBezTo>
                  <a:pt x="213" y="45"/>
                  <a:pt x="213" y="45"/>
                  <a:pt x="213" y="45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199" y="44"/>
                  <a:pt x="199" y="44"/>
                  <a:pt x="199" y="44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1" y="37"/>
                  <a:pt x="191" y="37"/>
                  <a:pt x="191" y="37"/>
                </a:cubicBezTo>
                <a:cubicBezTo>
                  <a:pt x="191" y="34"/>
                  <a:pt x="191" y="34"/>
                  <a:pt x="191" y="34"/>
                </a:cubicBezTo>
                <a:cubicBezTo>
                  <a:pt x="191" y="32"/>
                  <a:pt x="191" y="32"/>
                  <a:pt x="191" y="32"/>
                </a:cubicBezTo>
                <a:cubicBezTo>
                  <a:pt x="191" y="32"/>
                  <a:pt x="191" y="32"/>
                  <a:pt x="191" y="32"/>
                </a:cubicBezTo>
                <a:cubicBezTo>
                  <a:pt x="191" y="34"/>
                  <a:pt x="191" y="34"/>
                  <a:pt x="191" y="34"/>
                </a:cubicBezTo>
                <a:cubicBezTo>
                  <a:pt x="191" y="37"/>
                  <a:pt x="191" y="37"/>
                  <a:pt x="191" y="37"/>
                </a:cubicBezTo>
                <a:cubicBezTo>
                  <a:pt x="189" y="36"/>
                  <a:pt x="189" y="36"/>
                  <a:pt x="189" y="36"/>
                </a:cubicBezTo>
                <a:cubicBezTo>
                  <a:pt x="185" y="36"/>
                  <a:pt x="185" y="36"/>
                  <a:pt x="185" y="36"/>
                </a:cubicBezTo>
                <a:cubicBezTo>
                  <a:pt x="184" y="36"/>
                  <a:pt x="184" y="36"/>
                  <a:pt x="184" y="36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83" y="31"/>
                  <a:pt x="183" y="31"/>
                  <a:pt x="183" y="31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5" y="25"/>
                  <a:pt x="174" y="24"/>
                  <a:pt x="172" y="23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9" y="27"/>
                  <a:pt x="169" y="27"/>
                  <a:pt x="169" y="27"/>
                </a:cubicBezTo>
                <a:cubicBezTo>
                  <a:pt x="167" y="28"/>
                  <a:pt x="167" y="28"/>
                  <a:pt x="167" y="28"/>
                </a:cubicBezTo>
                <a:cubicBezTo>
                  <a:pt x="167" y="29"/>
                  <a:pt x="167" y="29"/>
                  <a:pt x="167" y="29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64" y="31"/>
                  <a:pt x="164" y="31"/>
                  <a:pt x="164" y="31"/>
                </a:cubicBezTo>
                <a:cubicBezTo>
                  <a:pt x="164" y="31"/>
                  <a:pt x="164" y="31"/>
                  <a:pt x="164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3" y="23"/>
                  <a:pt x="163" y="23"/>
                  <a:pt x="163" y="23"/>
                </a:cubicBezTo>
                <a:cubicBezTo>
                  <a:pt x="163" y="22"/>
                  <a:pt x="163" y="22"/>
                  <a:pt x="163" y="22"/>
                </a:cubicBezTo>
                <a:cubicBezTo>
                  <a:pt x="159" y="21"/>
                  <a:pt x="159" y="21"/>
                  <a:pt x="159" y="21"/>
                </a:cubicBezTo>
                <a:cubicBezTo>
                  <a:pt x="159" y="20"/>
                  <a:pt x="159" y="20"/>
                  <a:pt x="159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3" y="20"/>
                  <a:pt x="163" y="20"/>
                  <a:pt x="163" y="20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3" y="17"/>
                  <a:pt x="163" y="17"/>
                  <a:pt x="162" y="16"/>
                </a:cubicBezTo>
                <a:cubicBezTo>
                  <a:pt x="159" y="15"/>
                  <a:pt x="156" y="14"/>
                  <a:pt x="155" y="11"/>
                </a:cubicBezTo>
                <a:cubicBezTo>
                  <a:pt x="153" y="13"/>
                  <a:pt x="151" y="15"/>
                  <a:pt x="147" y="16"/>
                </a:cubicBezTo>
                <a:cubicBezTo>
                  <a:pt x="147" y="15"/>
                  <a:pt x="148" y="14"/>
                  <a:pt x="148" y="12"/>
                </a:cubicBezTo>
                <a:cubicBezTo>
                  <a:pt x="147" y="12"/>
                  <a:pt x="146" y="10"/>
                  <a:pt x="146" y="9"/>
                </a:cubicBezTo>
                <a:cubicBezTo>
                  <a:pt x="146" y="8"/>
                  <a:pt x="146" y="7"/>
                  <a:pt x="147" y="6"/>
                </a:cubicBezTo>
                <a:cubicBezTo>
                  <a:pt x="148" y="5"/>
                  <a:pt x="148" y="4"/>
                  <a:pt x="148" y="3"/>
                </a:cubicBezTo>
                <a:cubicBezTo>
                  <a:pt x="147" y="3"/>
                  <a:pt x="147" y="3"/>
                  <a:pt x="147" y="3"/>
                </a:cubicBezTo>
                <a:cubicBezTo>
                  <a:pt x="142" y="0"/>
                  <a:pt x="142" y="0"/>
                  <a:pt x="142" y="0"/>
                </a:cubicBezTo>
                <a:cubicBezTo>
                  <a:pt x="140" y="3"/>
                  <a:pt x="140" y="3"/>
                  <a:pt x="140" y="3"/>
                </a:cubicBezTo>
                <a:cubicBezTo>
                  <a:pt x="141" y="7"/>
                  <a:pt x="141" y="7"/>
                  <a:pt x="141" y="7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11"/>
                  <a:pt x="131" y="11"/>
                  <a:pt x="131" y="11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4" y="16"/>
                  <a:pt x="114" y="16"/>
                  <a:pt x="114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0" y="21"/>
                  <a:pt x="100" y="21"/>
                  <a:pt x="100" y="21"/>
                </a:cubicBezTo>
                <a:cubicBezTo>
                  <a:pt x="95" y="22"/>
                  <a:pt x="95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92" y="27"/>
                  <a:pt x="92" y="27"/>
                  <a:pt x="92" y="27"/>
                </a:cubicBezTo>
                <a:cubicBezTo>
                  <a:pt x="93" y="28"/>
                  <a:pt x="93" y="28"/>
                  <a:pt x="93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8"/>
                  <a:pt x="99" y="28"/>
                  <a:pt x="99" y="28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3" y="35"/>
                  <a:pt x="102" y="33"/>
                  <a:pt x="102" y="33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37"/>
                  <a:pt x="99" y="37"/>
                  <a:pt x="99" y="37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9" y="41"/>
                  <a:pt x="99" y="41"/>
                  <a:pt x="99" y="41"/>
                </a:cubicBezTo>
                <a:cubicBezTo>
                  <a:pt x="95" y="39"/>
                  <a:pt x="95" y="39"/>
                  <a:pt x="95" y="39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40"/>
                  <a:pt x="92" y="40"/>
                  <a:pt x="92" y="40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9"/>
                  <a:pt x="88" y="51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7" y="51"/>
                  <a:pt x="86" y="51"/>
                  <a:pt x="86" y="50"/>
                </a:cubicBezTo>
                <a:cubicBezTo>
                  <a:pt x="85" y="48"/>
                  <a:pt x="84" y="47"/>
                  <a:pt x="82" y="45"/>
                </a:cubicBezTo>
                <a:cubicBezTo>
                  <a:pt x="79" y="44"/>
                  <a:pt x="79" y="44"/>
                  <a:pt x="7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7"/>
                  <a:pt x="74" y="47"/>
                  <a:pt x="74" y="4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2"/>
                  <a:pt x="69" y="42"/>
                  <a:pt x="69" y="42"/>
                </a:cubicBezTo>
                <a:cubicBezTo>
                  <a:pt x="67" y="41"/>
                  <a:pt x="67" y="41"/>
                  <a:pt x="67" y="41"/>
                </a:cubicBezTo>
                <a:cubicBezTo>
                  <a:pt x="63" y="43"/>
                  <a:pt x="63" y="43"/>
                  <a:pt x="6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5"/>
                  <a:pt x="59" y="45"/>
                  <a:pt x="59" y="45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8"/>
                  <a:pt x="55" y="48"/>
                  <a:pt x="55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3"/>
                  <a:pt x="51" y="53"/>
                  <a:pt x="51" y="53"/>
                </a:cubicBezTo>
                <a:cubicBezTo>
                  <a:pt x="51" y="53"/>
                  <a:pt x="51" y="53"/>
                  <a:pt x="51" y="53"/>
                </a:cubicBezTo>
                <a:cubicBezTo>
                  <a:pt x="47" y="56"/>
                  <a:pt x="47" y="56"/>
                  <a:pt x="47" y="56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39" y="59"/>
                  <a:pt x="39" y="59"/>
                  <a:pt x="39" y="59"/>
                </a:cubicBezTo>
                <a:cubicBezTo>
                  <a:pt x="36" y="57"/>
                  <a:pt x="36" y="57"/>
                  <a:pt x="36" y="57"/>
                </a:cubicBezTo>
                <a:cubicBezTo>
                  <a:pt x="35" y="54"/>
                  <a:pt x="35" y="54"/>
                  <a:pt x="35" y="54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4" y="43"/>
                  <a:pt x="44" y="43"/>
                  <a:pt x="44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52"/>
                  <a:pt x="30" y="52"/>
                  <a:pt x="30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4"/>
                  <a:pt x="27" y="65"/>
                  <a:pt x="27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5" y="68"/>
                  <a:pt x="25" y="68"/>
                </a:cubicBezTo>
                <a:cubicBezTo>
                  <a:pt x="25" y="70"/>
                  <a:pt x="25" y="70"/>
                  <a:pt x="25" y="70"/>
                </a:cubicBezTo>
                <a:cubicBezTo>
                  <a:pt x="25" y="71"/>
                  <a:pt x="25" y="71"/>
                  <a:pt x="25" y="71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4"/>
                  <a:pt x="26" y="74"/>
                  <a:pt x="26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4" y="74"/>
                  <a:pt x="24" y="74"/>
                  <a:pt x="24" y="74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8"/>
                  <a:pt x="20" y="78"/>
                  <a:pt x="20" y="78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4"/>
                  <a:pt x="24" y="84"/>
                  <a:pt x="24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18" y="89"/>
                  <a:pt x="18" y="89"/>
                  <a:pt x="18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90"/>
                  <a:pt x="16" y="90"/>
                  <a:pt x="16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2" y="94"/>
                  <a:pt x="12" y="94"/>
                  <a:pt x="12" y="94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7" y="98"/>
                  <a:pt x="7" y="98"/>
                  <a:pt x="7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4" y="99"/>
                  <a:pt x="4" y="99"/>
                  <a:pt x="4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2" y="103"/>
                  <a:pt x="2" y="103"/>
                </a:cubicBezTo>
                <a:cubicBezTo>
                  <a:pt x="1" y="103"/>
                  <a:pt x="1" y="103"/>
                  <a:pt x="1" y="103"/>
                </a:cubicBezTo>
                <a:cubicBezTo>
                  <a:pt x="1" y="104"/>
                  <a:pt x="1" y="104"/>
                  <a:pt x="1" y="104"/>
                </a:cubicBezTo>
                <a:cubicBezTo>
                  <a:pt x="1" y="104"/>
                  <a:pt x="1" y="105"/>
                  <a:pt x="1" y="105"/>
                </a:cubicBezTo>
                <a:cubicBezTo>
                  <a:pt x="4" y="105"/>
                  <a:pt x="4" y="105"/>
                  <a:pt x="4" y="105"/>
                </a:cubicBezTo>
                <a:cubicBezTo>
                  <a:pt x="4" y="107"/>
                  <a:pt x="4" y="107"/>
                  <a:pt x="4" y="107"/>
                </a:cubicBezTo>
                <a:cubicBezTo>
                  <a:pt x="6" y="108"/>
                  <a:pt x="6" y="108"/>
                  <a:pt x="6" y="108"/>
                </a:cubicBezTo>
                <a:cubicBezTo>
                  <a:pt x="5" y="110"/>
                  <a:pt x="5" y="110"/>
                  <a:pt x="5" y="110"/>
                </a:cubicBezTo>
                <a:cubicBezTo>
                  <a:pt x="4" y="112"/>
                  <a:pt x="4" y="112"/>
                  <a:pt x="4" y="112"/>
                </a:cubicBezTo>
                <a:cubicBezTo>
                  <a:pt x="3" y="120"/>
                  <a:pt x="3" y="120"/>
                  <a:pt x="3" y="120"/>
                </a:cubicBezTo>
                <a:cubicBezTo>
                  <a:pt x="4" y="121"/>
                  <a:pt x="4" y="121"/>
                  <a:pt x="4" y="121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7"/>
                  <a:pt x="6" y="127"/>
                  <a:pt x="6" y="127"/>
                </a:cubicBezTo>
                <a:cubicBezTo>
                  <a:pt x="4" y="130"/>
                  <a:pt x="4" y="130"/>
                  <a:pt x="4" y="130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1" y="135"/>
                  <a:pt x="2" y="135"/>
                  <a:pt x="3" y="135"/>
                </a:cubicBezTo>
                <a:cubicBezTo>
                  <a:pt x="3" y="134"/>
                  <a:pt x="4" y="135"/>
                  <a:pt x="4" y="135"/>
                </a:cubicBezTo>
                <a:cubicBezTo>
                  <a:pt x="5" y="136"/>
                  <a:pt x="5" y="136"/>
                  <a:pt x="6" y="137"/>
                </a:cubicBezTo>
                <a:cubicBezTo>
                  <a:pt x="9" y="140"/>
                  <a:pt x="11" y="143"/>
                  <a:pt x="14" y="146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4" y="150"/>
                  <a:pt x="26" y="150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0" y="159"/>
                  <a:pt x="31" y="164"/>
                  <a:pt x="31" y="171"/>
                </a:cubicBezTo>
                <a:cubicBezTo>
                  <a:pt x="32" y="172"/>
                  <a:pt x="31" y="172"/>
                  <a:pt x="31" y="173"/>
                </a:cubicBezTo>
                <a:cubicBezTo>
                  <a:pt x="30" y="175"/>
                  <a:pt x="29" y="177"/>
                  <a:pt x="30" y="179"/>
                </a:cubicBezTo>
                <a:cubicBezTo>
                  <a:pt x="30" y="181"/>
                  <a:pt x="31" y="182"/>
                  <a:pt x="32" y="182"/>
                </a:cubicBezTo>
                <a:cubicBezTo>
                  <a:pt x="37" y="183"/>
                  <a:pt x="41" y="184"/>
                  <a:pt x="45" y="185"/>
                </a:cubicBezTo>
                <a:cubicBezTo>
                  <a:pt x="47" y="185"/>
                  <a:pt x="49" y="185"/>
                  <a:pt x="51" y="186"/>
                </a:cubicBezTo>
                <a:cubicBezTo>
                  <a:pt x="51" y="186"/>
                  <a:pt x="52" y="187"/>
                  <a:pt x="52" y="187"/>
                </a:cubicBezTo>
                <a:cubicBezTo>
                  <a:pt x="52" y="187"/>
                  <a:pt x="52" y="188"/>
                  <a:pt x="52" y="188"/>
                </a:cubicBezTo>
                <a:cubicBezTo>
                  <a:pt x="53" y="189"/>
                  <a:pt x="52" y="191"/>
                  <a:pt x="52" y="192"/>
                </a:cubicBezTo>
                <a:cubicBezTo>
                  <a:pt x="53" y="193"/>
                  <a:pt x="53" y="194"/>
                  <a:pt x="54" y="195"/>
                </a:cubicBezTo>
                <a:cubicBezTo>
                  <a:pt x="56" y="203"/>
                  <a:pt x="58" y="212"/>
                  <a:pt x="59" y="221"/>
                </a:cubicBezTo>
                <a:cubicBezTo>
                  <a:pt x="62" y="226"/>
                  <a:pt x="65" y="230"/>
                  <a:pt x="68" y="234"/>
                </a:cubicBezTo>
                <a:cubicBezTo>
                  <a:pt x="69" y="234"/>
                  <a:pt x="70" y="233"/>
                  <a:pt x="70" y="233"/>
                </a:cubicBezTo>
                <a:cubicBezTo>
                  <a:pt x="74" y="244"/>
                  <a:pt x="74" y="244"/>
                  <a:pt x="74" y="244"/>
                </a:cubicBezTo>
                <a:cubicBezTo>
                  <a:pt x="77" y="247"/>
                  <a:pt x="82" y="250"/>
                  <a:pt x="86" y="253"/>
                </a:cubicBezTo>
                <a:cubicBezTo>
                  <a:pt x="89" y="256"/>
                  <a:pt x="91" y="260"/>
                  <a:pt x="94" y="262"/>
                </a:cubicBezTo>
                <a:cubicBezTo>
                  <a:pt x="96" y="265"/>
                  <a:pt x="97" y="268"/>
                  <a:pt x="99" y="270"/>
                </a:cubicBezTo>
                <a:cubicBezTo>
                  <a:pt x="102" y="273"/>
                  <a:pt x="103" y="278"/>
                  <a:pt x="104" y="284"/>
                </a:cubicBezTo>
                <a:cubicBezTo>
                  <a:pt x="104" y="287"/>
                  <a:pt x="105" y="290"/>
                  <a:pt x="105" y="294"/>
                </a:cubicBezTo>
                <a:cubicBezTo>
                  <a:pt x="106" y="297"/>
                  <a:pt x="107" y="301"/>
                  <a:pt x="108" y="304"/>
                </a:cubicBezTo>
                <a:cubicBezTo>
                  <a:pt x="109" y="307"/>
                  <a:pt x="110" y="309"/>
                  <a:pt x="111" y="311"/>
                </a:cubicBezTo>
                <a:cubicBezTo>
                  <a:pt x="110" y="319"/>
                  <a:pt x="110" y="319"/>
                  <a:pt x="110" y="319"/>
                </a:cubicBezTo>
                <a:cubicBezTo>
                  <a:pt x="113" y="324"/>
                  <a:pt x="116" y="329"/>
                  <a:pt x="118" y="335"/>
                </a:cubicBezTo>
                <a:cubicBezTo>
                  <a:pt x="118" y="336"/>
                  <a:pt x="118" y="338"/>
                  <a:pt x="119" y="340"/>
                </a:cubicBezTo>
                <a:cubicBezTo>
                  <a:pt x="122" y="340"/>
                  <a:pt x="122" y="340"/>
                  <a:pt x="122" y="340"/>
                </a:cubicBezTo>
                <a:cubicBezTo>
                  <a:pt x="135" y="340"/>
                  <a:pt x="135" y="340"/>
                  <a:pt x="135" y="340"/>
                </a:cubicBezTo>
                <a:cubicBezTo>
                  <a:pt x="139" y="337"/>
                  <a:pt x="139" y="337"/>
                  <a:pt x="139" y="337"/>
                </a:cubicBezTo>
                <a:cubicBezTo>
                  <a:pt x="139" y="337"/>
                  <a:pt x="140" y="338"/>
                  <a:pt x="140" y="337"/>
                </a:cubicBezTo>
                <a:cubicBezTo>
                  <a:pt x="141" y="335"/>
                  <a:pt x="141" y="334"/>
                  <a:pt x="143" y="333"/>
                </a:cubicBezTo>
                <a:cubicBezTo>
                  <a:pt x="144" y="332"/>
                  <a:pt x="148" y="330"/>
                  <a:pt x="149" y="331"/>
                </a:cubicBezTo>
                <a:cubicBezTo>
                  <a:pt x="151" y="332"/>
                  <a:pt x="153" y="326"/>
                  <a:pt x="154" y="329"/>
                </a:cubicBezTo>
                <a:cubicBezTo>
                  <a:pt x="154" y="329"/>
                  <a:pt x="154" y="329"/>
                  <a:pt x="155" y="329"/>
                </a:cubicBezTo>
                <a:cubicBezTo>
                  <a:pt x="161" y="331"/>
                  <a:pt x="167" y="334"/>
                  <a:pt x="172" y="337"/>
                </a:cubicBezTo>
                <a:cubicBezTo>
                  <a:pt x="181" y="335"/>
                  <a:pt x="181" y="335"/>
                  <a:pt x="181" y="335"/>
                </a:cubicBezTo>
                <a:cubicBezTo>
                  <a:pt x="181" y="335"/>
                  <a:pt x="181" y="335"/>
                  <a:pt x="181" y="335"/>
                </a:cubicBezTo>
                <a:cubicBezTo>
                  <a:pt x="181" y="335"/>
                  <a:pt x="181" y="335"/>
                  <a:pt x="181" y="335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184" y="340"/>
                  <a:pt x="185" y="341"/>
                  <a:pt x="186" y="342"/>
                </a:cubicBezTo>
                <a:cubicBezTo>
                  <a:pt x="188" y="346"/>
                  <a:pt x="191" y="349"/>
                  <a:pt x="192" y="353"/>
                </a:cubicBezTo>
                <a:cubicBezTo>
                  <a:pt x="194" y="355"/>
                  <a:pt x="196" y="358"/>
                  <a:pt x="198" y="360"/>
                </a:cubicBezTo>
                <a:cubicBezTo>
                  <a:pt x="198" y="364"/>
                  <a:pt x="198" y="364"/>
                  <a:pt x="198" y="364"/>
                </a:cubicBezTo>
                <a:cubicBezTo>
                  <a:pt x="202" y="368"/>
                  <a:pt x="202" y="368"/>
                  <a:pt x="202" y="368"/>
                </a:cubicBezTo>
                <a:cubicBezTo>
                  <a:pt x="204" y="372"/>
                  <a:pt x="206" y="376"/>
                  <a:pt x="207" y="380"/>
                </a:cubicBezTo>
                <a:cubicBezTo>
                  <a:pt x="210" y="382"/>
                  <a:pt x="214" y="383"/>
                  <a:pt x="217" y="384"/>
                </a:cubicBezTo>
                <a:cubicBezTo>
                  <a:pt x="224" y="384"/>
                  <a:pt x="224" y="384"/>
                  <a:pt x="224" y="384"/>
                </a:cubicBezTo>
                <a:cubicBezTo>
                  <a:pt x="225" y="384"/>
                  <a:pt x="226" y="384"/>
                  <a:pt x="226" y="384"/>
                </a:cubicBezTo>
                <a:cubicBezTo>
                  <a:pt x="237" y="373"/>
                  <a:pt x="237" y="373"/>
                  <a:pt x="237" y="373"/>
                </a:cubicBezTo>
                <a:cubicBezTo>
                  <a:pt x="237" y="373"/>
                  <a:pt x="247" y="372"/>
                  <a:pt x="247" y="372"/>
                </a:cubicBezTo>
                <a:cubicBezTo>
                  <a:pt x="248" y="372"/>
                  <a:pt x="249" y="368"/>
                  <a:pt x="249" y="367"/>
                </a:cubicBezTo>
                <a:cubicBezTo>
                  <a:pt x="250" y="367"/>
                  <a:pt x="250" y="367"/>
                  <a:pt x="251" y="367"/>
                </a:cubicBezTo>
                <a:cubicBezTo>
                  <a:pt x="253" y="367"/>
                  <a:pt x="252" y="366"/>
                  <a:pt x="253" y="364"/>
                </a:cubicBezTo>
                <a:cubicBezTo>
                  <a:pt x="253" y="362"/>
                  <a:pt x="254" y="358"/>
                  <a:pt x="255" y="356"/>
                </a:cubicBezTo>
                <a:cubicBezTo>
                  <a:pt x="256" y="355"/>
                  <a:pt x="257" y="354"/>
                  <a:pt x="257" y="353"/>
                </a:cubicBezTo>
                <a:cubicBezTo>
                  <a:pt x="258" y="352"/>
                  <a:pt x="257" y="350"/>
                  <a:pt x="257" y="349"/>
                </a:cubicBezTo>
                <a:cubicBezTo>
                  <a:pt x="257" y="345"/>
                  <a:pt x="259" y="342"/>
                  <a:pt x="260" y="339"/>
                </a:cubicBezTo>
                <a:cubicBezTo>
                  <a:pt x="262" y="334"/>
                  <a:pt x="264" y="329"/>
                  <a:pt x="266" y="324"/>
                </a:cubicBezTo>
                <a:cubicBezTo>
                  <a:pt x="267" y="321"/>
                  <a:pt x="269" y="319"/>
                  <a:pt x="270" y="316"/>
                </a:cubicBezTo>
                <a:cubicBezTo>
                  <a:pt x="271" y="315"/>
                  <a:pt x="272" y="312"/>
                  <a:pt x="274" y="311"/>
                </a:cubicBezTo>
                <a:cubicBezTo>
                  <a:pt x="280" y="304"/>
                  <a:pt x="292" y="303"/>
                  <a:pt x="301" y="304"/>
                </a:cubicBezTo>
                <a:cubicBezTo>
                  <a:pt x="304" y="305"/>
                  <a:pt x="307" y="305"/>
                  <a:pt x="310" y="307"/>
                </a:cubicBezTo>
                <a:cubicBezTo>
                  <a:pt x="312" y="308"/>
                  <a:pt x="313" y="309"/>
                  <a:pt x="314" y="311"/>
                </a:cubicBezTo>
                <a:cubicBezTo>
                  <a:pt x="318" y="318"/>
                  <a:pt x="321" y="327"/>
                  <a:pt x="319" y="336"/>
                </a:cubicBezTo>
                <a:cubicBezTo>
                  <a:pt x="316" y="344"/>
                  <a:pt x="313" y="351"/>
                  <a:pt x="310" y="359"/>
                </a:cubicBezTo>
                <a:cubicBezTo>
                  <a:pt x="310" y="361"/>
                  <a:pt x="309" y="363"/>
                  <a:pt x="309" y="366"/>
                </a:cubicBezTo>
                <a:cubicBezTo>
                  <a:pt x="311" y="369"/>
                  <a:pt x="315" y="370"/>
                  <a:pt x="319" y="369"/>
                </a:cubicBezTo>
                <a:cubicBezTo>
                  <a:pt x="323" y="367"/>
                  <a:pt x="325" y="363"/>
                  <a:pt x="327" y="359"/>
                </a:cubicBezTo>
                <a:cubicBezTo>
                  <a:pt x="329" y="358"/>
                  <a:pt x="332" y="356"/>
                  <a:pt x="334" y="354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7" y="354"/>
                  <a:pt x="338" y="352"/>
                  <a:pt x="339" y="350"/>
                </a:cubicBezTo>
                <a:cubicBezTo>
                  <a:pt x="341" y="351"/>
                  <a:pt x="343" y="352"/>
                  <a:pt x="345" y="352"/>
                </a:cubicBezTo>
                <a:cubicBezTo>
                  <a:pt x="347" y="353"/>
                  <a:pt x="348" y="356"/>
                  <a:pt x="349" y="359"/>
                </a:cubicBezTo>
                <a:cubicBezTo>
                  <a:pt x="353" y="371"/>
                  <a:pt x="353" y="371"/>
                  <a:pt x="353" y="371"/>
                </a:cubicBezTo>
                <a:cubicBezTo>
                  <a:pt x="354" y="372"/>
                  <a:pt x="355" y="373"/>
                  <a:pt x="355" y="373"/>
                </a:cubicBezTo>
                <a:cubicBezTo>
                  <a:pt x="358" y="373"/>
                  <a:pt x="360" y="374"/>
                  <a:pt x="362" y="374"/>
                </a:cubicBezTo>
                <a:cubicBezTo>
                  <a:pt x="365" y="373"/>
                  <a:pt x="368" y="372"/>
                  <a:pt x="369" y="370"/>
                </a:cubicBezTo>
                <a:cubicBezTo>
                  <a:pt x="370" y="366"/>
                  <a:pt x="370" y="366"/>
                  <a:pt x="370" y="366"/>
                </a:cubicBezTo>
                <a:cubicBezTo>
                  <a:pt x="369" y="364"/>
                  <a:pt x="368" y="362"/>
                  <a:pt x="367" y="360"/>
                </a:cubicBezTo>
                <a:cubicBezTo>
                  <a:pt x="367" y="358"/>
                  <a:pt x="366" y="356"/>
                  <a:pt x="365" y="354"/>
                </a:cubicBezTo>
                <a:cubicBezTo>
                  <a:pt x="364" y="353"/>
                  <a:pt x="363" y="352"/>
                  <a:pt x="362" y="351"/>
                </a:cubicBezTo>
                <a:cubicBezTo>
                  <a:pt x="362" y="350"/>
                  <a:pt x="363" y="349"/>
                  <a:pt x="362" y="348"/>
                </a:cubicBezTo>
                <a:cubicBezTo>
                  <a:pt x="362" y="347"/>
                  <a:pt x="362" y="346"/>
                  <a:pt x="362" y="345"/>
                </a:cubicBezTo>
                <a:cubicBezTo>
                  <a:pt x="361" y="343"/>
                  <a:pt x="361" y="341"/>
                  <a:pt x="360" y="339"/>
                </a:cubicBezTo>
                <a:cubicBezTo>
                  <a:pt x="360" y="339"/>
                  <a:pt x="360" y="339"/>
                  <a:pt x="360" y="338"/>
                </a:cubicBezTo>
                <a:cubicBezTo>
                  <a:pt x="360" y="337"/>
                  <a:pt x="360" y="337"/>
                  <a:pt x="360" y="337"/>
                </a:cubicBezTo>
                <a:cubicBezTo>
                  <a:pt x="361" y="331"/>
                  <a:pt x="361" y="331"/>
                  <a:pt x="361" y="331"/>
                </a:cubicBezTo>
                <a:cubicBezTo>
                  <a:pt x="360" y="331"/>
                  <a:pt x="359" y="331"/>
                  <a:pt x="359" y="331"/>
                </a:cubicBezTo>
                <a:cubicBezTo>
                  <a:pt x="359" y="330"/>
                  <a:pt x="358" y="329"/>
                  <a:pt x="358" y="328"/>
                </a:cubicBezTo>
                <a:cubicBezTo>
                  <a:pt x="358" y="328"/>
                  <a:pt x="357" y="328"/>
                  <a:pt x="357" y="327"/>
                </a:cubicBezTo>
                <a:cubicBezTo>
                  <a:pt x="357" y="327"/>
                  <a:pt x="357" y="327"/>
                  <a:pt x="357" y="326"/>
                </a:cubicBezTo>
                <a:cubicBezTo>
                  <a:pt x="358" y="324"/>
                  <a:pt x="360" y="323"/>
                  <a:pt x="363" y="323"/>
                </a:cubicBezTo>
                <a:cubicBezTo>
                  <a:pt x="364" y="322"/>
                  <a:pt x="366" y="322"/>
                  <a:pt x="368" y="321"/>
                </a:cubicBezTo>
                <a:cubicBezTo>
                  <a:pt x="367" y="321"/>
                  <a:pt x="366" y="320"/>
                  <a:pt x="365" y="320"/>
                </a:cubicBezTo>
                <a:cubicBezTo>
                  <a:pt x="365" y="319"/>
                  <a:pt x="364" y="319"/>
                  <a:pt x="363" y="318"/>
                </a:cubicBezTo>
                <a:cubicBezTo>
                  <a:pt x="363" y="317"/>
                  <a:pt x="363" y="315"/>
                  <a:pt x="362" y="314"/>
                </a:cubicBezTo>
                <a:cubicBezTo>
                  <a:pt x="362" y="314"/>
                  <a:pt x="361" y="313"/>
                  <a:pt x="361" y="313"/>
                </a:cubicBezTo>
                <a:cubicBezTo>
                  <a:pt x="360" y="312"/>
                  <a:pt x="360" y="312"/>
                  <a:pt x="359" y="312"/>
                </a:cubicBezTo>
                <a:cubicBezTo>
                  <a:pt x="358" y="310"/>
                  <a:pt x="356" y="309"/>
                  <a:pt x="355" y="307"/>
                </a:cubicBezTo>
                <a:cubicBezTo>
                  <a:pt x="354" y="306"/>
                  <a:pt x="355" y="305"/>
                  <a:pt x="355" y="304"/>
                </a:cubicBezTo>
                <a:cubicBezTo>
                  <a:pt x="356" y="303"/>
                  <a:pt x="357" y="303"/>
                  <a:pt x="357" y="302"/>
                </a:cubicBezTo>
                <a:cubicBezTo>
                  <a:pt x="357" y="301"/>
                  <a:pt x="358" y="302"/>
                  <a:pt x="359" y="302"/>
                </a:cubicBezTo>
                <a:cubicBezTo>
                  <a:pt x="360" y="301"/>
                  <a:pt x="360" y="300"/>
                  <a:pt x="362" y="301"/>
                </a:cubicBezTo>
                <a:cubicBezTo>
                  <a:pt x="362" y="300"/>
                  <a:pt x="362" y="298"/>
                  <a:pt x="363" y="296"/>
                </a:cubicBezTo>
                <a:cubicBezTo>
                  <a:pt x="363" y="296"/>
                  <a:pt x="364" y="296"/>
                  <a:pt x="364" y="295"/>
                </a:cubicBezTo>
                <a:cubicBezTo>
                  <a:pt x="364" y="295"/>
                  <a:pt x="365" y="294"/>
                  <a:pt x="364" y="294"/>
                </a:cubicBezTo>
                <a:cubicBezTo>
                  <a:pt x="364" y="294"/>
                  <a:pt x="363" y="293"/>
                  <a:pt x="364" y="292"/>
                </a:cubicBezTo>
                <a:cubicBezTo>
                  <a:pt x="375" y="289"/>
                  <a:pt x="375" y="289"/>
                  <a:pt x="375" y="289"/>
                </a:cubicBezTo>
                <a:cubicBezTo>
                  <a:pt x="377" y="287"/>
                  <a:pt x="380" y="287"/>
                  <a:pt x="383" y="286"/>
                </a:cubicBezTo>
                <a:cubicBezTo>
                  <a:pt x="384" y="282"/>
                  <a:pt x="387" y="280"/>
                  <a:pt x="391" y="279"/>
                </a:cubicBezTo>
                <a:cubicBezTo>
                  <a:pt x="393" y="278"/>
                  <a:pt x="395" y="278"/>
                  <a:pt x="397" y="278"/>
                </a:cubicBezTo>
                <a:cubicBezTo>
                  <a:pt x="403" y="277"/>
                  <a:pt x="408" y="278"/>
                  <a:pt x="414" y="278"/>
                </a:cubicBezTo>
                <a:cubicBezTo>
                  <a:pt x="413" y="279"/>
                  <a:pt x="413" y="279"/>
                  <a:pt x="413" y="280"/>
                </a:cubicBezTo>
                <a:cubicBezTo>
                  <a:pt x="416" y="280"/>
                  <a:pt x="416" y="280"/>
                  <a:pt x="416" y="280"/>
                </a:cubicBezTo>
                <a:cubicBezTo>
                  <a:pt x="415" y="280"/>
                  <a:pt x="415" y="279"/>
                  <a:pt x="415" y="279"/>
                </a:cubicBezTo>
                <a:cubicBezTo>
                  <a:pt x="422" y="279"/>
                  <a:pt x="429" y="281"/>
                  <a:pt x="435" y="282"/>
                </a:cubicBezTo>
                <a:cubicBezTo>
                  <a:pt x="437" y="283"/>
                  <a:pt x="438" y="283"/>
                  <a:pt x="440" y="282"/>
                </a:cubicBezTo>
                <a:cubicBezTo>
                  <a:pt x="439" y="281"/>
                  <a:pt x="439" y="280"/>
                  <a:pt x="439" y="279"/>
                </a:cubicBezTo>
                <a:cubicBezTo>
                  <a:pt x="439" y="279"/>
                  <a:pt x="439" y="278"/>
                  <a:pt x="439" y="277"/>
                </a:cubicBezTo>
                <a:cubicBezTo>
                  <a:pt x="440" y="273"/>
                  <a:pt x="440" y="270"/>
                  <a:pt x="441" y="265"/>
                </a:cubicBezTo>
                <a:cubicBezTo>
                  <a:pt x="441" y="262"/>
                  <a:pt x="440" y="257"/>
                  <a:pt x="441" y="254"/>
                </a:cubicBezTo>
                <a:cubicBezTo>
                  <a:pt x="441" y="254"/>
                  <a:pt x="442" y="253"/>
                  <a:pt x="442" y="253"/>
                </a:cubicBezTo>
                <a:cubicBezTo>
                  <a:pt x="442" y="252"/>
                  <a:pt x="442" y="252"/>
                  <a:pt x="442" y="252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54" y="241"/>
                  <a:pt x="454" y="241"/>
                  <a:pt x="454" y="241"/>
                </a:cubicBezTo>
                <a:cubicBezTo>
                  <a:pt x="455" y="240"/>
                  <a:pt x="455" y="240"/>
                  <a:pt x="455" y="240"/>
                </a:cubicBezTo>
                <a:cubicBezTo>
                  <a:pt x="455" y="239"/>
                  <a:pt x="455" y="239"/>
                  <a:pt x="455" y="239"/>
                </a:cubicBezTo>
                <a:cubicBezTo>
                  <a:pt x="455" y="239"/>
                  <a:pt x="455" y="237"/>
                  <a:pt x="455" y="237"/>
                </a:cubicBezTo>
                <a:cubicBezTo>
                  <a:pt x="455" y="237"/>
                  <a:pt x="455" y="237"/>
                  <a:pt x="455" y="237"/>
                </a:cubicBezTo>
                <a:cubicBezTo>
                  <a:pt x="455" y="236"/>
                  <a:pt x="455" y="235"/>
                  <a:pt x="455" y="234"/>
                </a:cubicBezTo>
                <a:cubicBezTo>
                  <a:pt x="456" y="234"/>
                  <a:pt x="457" y="233"/>
                  <a:pt x="458" y="233"/>
                </a:cubicBezTo>
                <a:cubicBezTo>
                  <a:pt x="467" y="236"/>
                  <a:pt x="467" y="236"/>
                  <a:pt x="467" y="236"/>
                </a:cubicBezTo>
                <a:cubicBezTo>
                  <a:pt x="468" y="235"/>
                  <a:pt x="469" y="233"/>
                  <a:pt x="469" y="231"/>
                </a:cubicBezTo>
                <a:cubicBezTo>
                  <a:pt x="469" y="231"/>
                  <a:pt x="469" y="231"/>
                  <a:pt x="469" y="231"/>
                </a:cubicBezTo>
                <a:cubicBezTo>
                  <a:pt x="469" y="230"/>
                  <a:pt x="469" y="229"/>
                  <a:pt x="468" y="229"/>
                </a:cubicBezTo>
                <a:cubicBezTo>
                  <a:pt x="468" y="228"/>
                  <a:pt x="467" y="229"/>
                  <a:pt x="467" y="229"/>
                </a:cubicBezTo>
                <a:cubicBezTo>
                  <a:pt x="465" y="230"/>
                  <a:pt x="463" y="230"/>
                  <a:pt x="462" y="231"/>
                </a:cubicBezTo>
                <a:cubicBezTo>
                  <a:pt x="463" y="230"/>
                  <a:pt x="464" y="229"/>
                  <a:pt x="465" y="228"/>
                </a:cubicBezTo>
                <a:cubicBezTo>
                  <a:pt x="463" y="229"/>
                  <a:pt x="462" y="229"/>
                  <a:pt x="460" y="230"/>
                </a:cubicBezTo>
                <a:cubicBezTo>
                  <a:pt x="464" y="227"/>
                  <a:pt x="467" y="224"/>
                  <a:pt x="472" y="222"/>
                </a:cubicBezTo>
                <a:cubicBezTo>
                  <a:pt x="474" y="220"/>
                  <a:pt x="477" y="219"/>
                  <a:pt x="480" y="217"/>
                </a:cubicBezTo>
                <a:cubicBezTo>
                  <a:pt x="486" y="215"/>
                  <a:pt x="492" y="212"/>
                  <a:pt x="497" y="210"/>
                </a:cubicBezTo>
                <a:cubicBezTo>
                  <a:pt x="499" y="210"/>
                  <a:pt x="500" y="210"/>
                  <a:pt x="502" y="209"/>
                </a:cubicBezTo>
                <a:cubicBezTo>
                  <a:pt x="502" y="209"/>
                  <a:pt x="502" y="209"/>
                  <a:pt x="502" y="209"/>
                </a:cubicBezTo>
                <a:cubicBezTo>
                  <a:pt x="499" y="208"/>
                  <a:pt x="496" y="207"/>
                  <a:pt x="494" y="207"/>
                </a:cubicBezTo>
                <a:cubicBezTo>
                  <a:pt x="490" y="206"/>
                  <a:pt x="486" y="206"/>
                  <a:pt x="482" y="205"/>
                </a:cubicBezTo>
                <a:cubicBezTo>
                  <a:pt x="482" y="205"/>
                  <a:pt x="482" y="205"/>
                  <a:pt x="483" y="205"/>
                </a:cubicBezTo>
                <a:cubicBezTo>
                  <a:pt x="482" y="205"/>
                  <a:pt x="482" y="205"/>
                  <a:pt x="482" y="205"/>
                </a:cubicBezTo>
                <a:cubicBezTo>
                  <a:pt x="481" y="205"/>
                  <a:pt x="482" y="203"/>
                  <a:pt x="482" y="203"/>
                </a:cubicBezTo>
                <a:cubicBezTo>
                  <a:pt x="484" y="199"/>
                  <a:pt x="486" y="195"/>
                  <a:pt x="487" y="190"/>
                </a:cubicBezTo>
                <a:cubicBezTo>
                  <a:pt x="493" y="186"/>
                  <a:pt x="500" y="183"/>
                  <a:pt x="508" y="181"/>
                </a:cubicBezTo>
                <a:cubicBezTo>
                  <a:pt x="510" y="177"/>
                  <a:pt x="514" y="174"/>
                  <a:pt x="518" y="172"/>
                </a:cubicBezTo>
                <a:cubicBezTo>
                  <a:pt x="521" y="169"/>
                  <a:pt x="523" y="166"/>
                  <a:pt x="526" y="163"/>
                </a:cubicBezTo>
                <a:cubicBezTo>
                  <a:pt x="529" y="154"/>
                  <a:pt x="529" y="154"/>
                  <a:pt x="529" y="154"/>
                </a:cubicBezTo>
                <a:cubicBezTo>
                  <a:pt x="536" y="145"/>
                  <a:pt x="536" y="145"/>
                  <a:pt x="536" y="145"/>
                </a:cubicBezTo>
                <a:cubicBezTo>
                  <a:pt x="537" y="143"/>
                  <a:pt x="537" y="141"/>
                  <a:pt x="538" y="140"/>
                </a:cubicBezTo>
                <a:cubicBezTo>
                  <a:pt x="540" y="138"/>
                  <a:pt x="541" y="136"/>
                  <a:pt x="543" y="137"/>
                </a:cubicBezTo>
                <a:cubicBezTo>
                  <a:pt x="544" y="136"/>
                  <a:pt x="544" y="136"/>
                  <a:pt x="545" y="135"/>
                </a:cubicBezTo>
                <a:cubicBezTo>
                  <a:pt x="545" y="135"/>
                  <a:pt x="545" y="135"/>
                  <a:pt x="546" y="136"/>
                </a:cubicBezTo>
                <a:cubicBezTo>
                  <a:pt x="548" y="134"/>
                  <a:pt x="548" y="131"/>
                  <a:pt x="550" y="129"/>
                </a:cubicBezTo>
                <a:cubicBezTo>
                  <a:pt x="552" y="123"/>
                  <a:pt x="555" y="118"/>
                  <a:pt x="557" y="112"/>
                </a:cubicBezTo>
                <a:cubicBezTo>
                  <a:pt x="557" y="109"/>
                  <a:pt x="558" y="106"/>
                  <a:pt x="557" y="103"/>
                </a:cubicBezTo>
                <a:cubicBezTo>
                  <a:pt x="556" y="96"/>
                  <a:pt x="555" y="89"/>
                  <a:pt x="554" y="82"/>
                </a:cubicBezTo>
                <a:cubicBezTo>
                  <a:pt x="558" y="75"/>
                  <a:pt x="563" y="69"/>
                  <a:pt x="566" y="62"/>
                </a:cubicBezTo>
                <a:cubicBezTo>
                  <a:pt x="567" y="60"/>
                  <a:pt x="568" y="59"/>
                  <a:pt x="569" y="58"/>
                </a:cubicBezTo>
                <a:cubicBezTo>
                  <a:pt x="571" y="56"/>
                  <a:pt x="572" y="54"/>
                  <a:pt x="575" y="53"/>
                </a:cubicBezTo>
                <a:cubicBezTo>
                  <a:pt x="576" y="52"/>
                  <a:pt x="577" y="52"/>
                  <a:pt x="579" y="51"/>
                </a:cubicBezTo>
                <a:cubicBezTo>
                  <a:pt x="578" y="51"/>
                  <a:pt x="577" y="50"/>
                  <a:pt x="576" y="5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4" name="Freeform 550"/>
          <p:cNvSpPr>
            <a:spLocks/>
          </p:cNvSpPr>
          <p:nvPr/>
        </p:nvSpPr>
        <p:spPr bwMode="auto">
          <a:xfrm>
            <a:off x="5878513" y="7331076"/>
            <a:ext cx="206375" cy="153988"/>
          </a:xfrm>
          <a:custGeom>
            <a:avLst/>
            <a:gdLst/>
            <a:ahLst/>
            <a:cxnLst>
              <a:cxn ang="0">
                <a:pos x="650" y="193"/>
              </a:cxn>
              <a:cxn ang="0">
                <a:pos x="568" y="188"/>
              </a:cxn>
              <a:cxn ang="0">
                <a:pos x="483" y="171"/>
              </a:cxn>
              <a:cxn ang="0">
                <a:pos x="453" y="126"/>
              </a:cxn>
              <a:cxn ang="0">
                <a:pos x="401" y="175"/>
              </a:cxn>
              <a:cxn ang="0">
                <a:pos x="339" y="145"/>
              </a:cxn>
              <a:cxn ang="0">
                <a:pos x="250" y="84"/>
              </a:cxn>
              <a:cxn ang="0">
                <a:pos x="165" y="48"/>
              </a:cxn>
              <a:cxn ang="0">
                <a:pos x="158" y="43"/>
              </a:cxn>
              <a:cxn ang="0">
                <a:pos x="157" y="26"/>
              </a:cxn>
              <a:cxn ang="0">
                <a:pos x="125" y="14"/>
              </a:cxn>
              <a:cxn ang="0">
                <a:pos x="95" y="34"/>
              </a:cxn>
              <a:cxn ang="0">
                <a:pos x="97" y="48"/>
              </a:cxn>
              <a:cxn ang="0">
                <a:pos x="90" y="53"/>
              </a:cxn>
              <a:cxn ang="0">
                <a:pos x="96" y="59"/>
              </a:cxn>
              <a:cxn ang="0">
                <a:pos x="118" y="68"/>
              </a:cxn>
              <a:cxn ang="0">
                <a:pos x="113" y="89"/>
              </a:cxn>
              <a:cxn ang="0">
                <a:pos x="100" y="94"/>
              </a:cxn>
              <a:cxn ang="0">
                <a:pos x="82" y="90"/>
              </a:cxn>
              <a:cxn ang="0">
                <a:pos x="80" y="100"/>
              </a:cxn>
              <a:cxn ang="0">
                <a:pos x="81" y="120"/>
              </a:cxn>
              <a:cxn ang="0">
                <a:pos x="82" y="132"/>
              </a:cxn>
              <a:cxn ang="0">
                <a:pos x="79" y="137"/>
              </a:cxn>
              <a:cxn ang="0">
                <a:pos x="80" y="140"/>
              </a:cxn>
              <a:cxn ang="0">
                <a:pos x="77" y="148"/>
              </a:cxn>
              <a:cxn ang="0">
                <a:pos x="64" y="167"/>
              </a:cxn>
              <a:cxn ang="0">
                <a:pos x="73" y="181"/>
              </a:cxn>
              <a:cxn ang="0">
                <a:pos x="72" y="187"/>
              </a:cxn>
              <a:cxn ang="0">
                <a:pos x="69" y="202"/>
              </a:cxn>
              <a:cxn ang="0">
                <a:pos x="62" y="216"/>
              </a:cxn>
              <a:cxn ang="0">
                <a:pos x="48" y="233"/>
              </a:cxn>
              <a:cxn ang="0">
                <a:pos x="42" y="240"/>
              </a:cxn>
              <a:cxn ang="0">
                <a:pos x="39" y="250"/>
              </a:cxn>
              <a:cxn ang="0">
                <a:pos x="37" y="256"/>
              </a:cxn>
              <a:cxn ang="0">
                <a:pos x="28" y="256"/>
              </a:cxn>
              <a:cxn ang="0">
                <a:pos x="15" y="248"/>
              </a:cxn>
              <a:cxn ang="0">
                <a:pos x="1" y="249"/>
              </a:cxn>
              <a:cxn ang="0">
                <a:pos x="55" y="299"/>
              </a:cxn>
              <a:cxn ang="0">
                <a:pos x="120" y="311"/>
              </a:cxn>
              <a:cxn ang="0">
                <a:pos x="207" y="291"/>
              </a:cxn>
              <a:cxn ang="0">
                <a:pos x="289" y="289"/>
              </a:cxn>
              <a:cxn ang="0">
                <a:pos x="257" y="376"/>
              </a:cxn>
              <a:cxn ang="0">
                <a:pos x="195" y="444"/>
              </a:cxn>
              <a:cxn ang="0">
                <a:pos x="178" y="467"/>
              </a:cxn>
              <a:cxn ang="0">
                <a:pos x="157" y="486"/>
              </a:cxn>
              <a:cxn ang="0">
                <a:pos x="161" y="513"/>
              </a:cxn>
              <a:cxn ang="0">
                <a:pos x="250" y="534"/>
              </a:cxn>
              <a:cxn ang="0">
                <a:pos x="333" y="517"/>
              </a:cxn>
              <a:cxn ang="0">
                <a:pos x="351" y="482"/>
              </a:cxn>
              <a:cxn ang="0">
                <a:pos x="411" y="475"/>
              </a:cxn>
              <a:cxn ang="0">
                <a:pos x="419" y="442"/>
              </a:cxn>
              <a:cxn ang="0">
                <a:pos x="447" y="450"/>
              </a:cxn>
              <a:cxn ang="0">
                <a:pos x="468" y="471"/>
              </a:cxn>
              <a:cxn ang="0">
                <a:pos x="510" y="454"/>
              </a:cxn>
              <a:cxn ang="0">
                <a:pos x="538" y="518"/>
              </a:cxn>
              <a:cxn ang="0">
                <a:pos x="548" y="573"/>
              </a:cxn>
              <a:cxn ang="0">
                <a:pos x="671" y="539"/>
              </a:cxn>
              <a:cxn ang="0">
                <a:pos x="666" y="488"/>
              </a:cxn>
              <a:cxn ang="0">
                <a:pos x="712" y="385"/>
              </a:cxn>
              <a:cxn ang="0">
                <a:pos x="735" y="314"/>
              </a:cxn>
              <a:cxn ang="0">
                <a:pos x="760" y="283"/>
              </a:cxn>
            </a:cxnLst>
            <a:rect l="0" t="0" r="r" b="b"/>
            <a:pathLst>
              <a:path w="770" h="577">
                <a:moveTo>
                  <a:pt x="770" y="226"/>
                </a:moveTo>
                <a:cubicBezTo>
                  <a:pt x="765" y="221"/>
                  <a:pt x="757" y="218"/>
                  <a:pt x="751" y="214"/>
                </a:cubicBezTo>
                <a:cubicBezTo>
                  <a:pt x="749" y="213"/>
                  <a:pt x="749" y="212"/>
                  <a:pt x="748" y="210"/>
                </a:cubicBezTo>
                <a:cubicBezTo>
                  <a:pt x="746" y="202"/>
                  <a:pt x="744" y="195"/>
                  <a:pt x="741" y="187"/>
                </a:cubicBezTo>
                <a:cubicBezTo>
                  <a:pt x="740" y="184"/>
                  <a:pt x="739" y="180"/>
                  <a:pt x="737" y="177"/>
                </a:cubicBezTo>
                <a:cubicBezTo>
                  <a:pt x="737" y="176"/>
                  <a:pt x="734" y="170"/>
                  <a:pt x="734" y="170"/>
                </a:cubicBezTo>
                <a:cubicBezTo>
                  <a:pt x="731" y="169"/>
                  <a:pt x="727" y="172"/>
                  <a:pt x="724" y="173"/>
                </a:cubicBezTo>
                <a:cubicBezTo>
                  <a:pt x="721" y="174"/>
                  <a:pt x="717" y="176"/>
                  <a:pt x="713" y="177"/>
                </a:cubicBezTo>
                <a:cubicBezTo>
                  <a:pt x="701" y="183"/>
                  <a:pt x="689" y="187"/>
                  <a:pt x="676" y="189"/>
                </a:cubicBezTo>
                <a:cubicBezTo>
                  <a:pt x="667" y="191"/>
                  <a:pt x="659" y="194"/>
                  <a:pt x="650" y="193"/>
                </a:cubicBezTo>
                <a:cubicBezTo>
                  <a:pt x="641" y="192"/>
                  <a:pt x="632" y="191"/>
                  <a:pt x="623" y="191"/>
                </a:cubicBezTo>
                <a:cubicBezTo>
                  <a:pt x="616" y="191"/>
                  <a:pt x="609" y="192"/>
                  <a:pt x="602" y="191"/>
                </a:cubicBezTo>
                <a:cubicBezTo>
                  <a:pt x="598" y="190"/>
                  <a:pt x="595" y="189"/>
                  <a:pt x="591" y="189"/>
                </a:cubicBezTo>
                <a:cubicBezTo>
                  <a:pt x="591" y="189"/>
                  <a:pt x="590" y="189"/>
                  <a:pt x="590" y="189"/>
                </a:cubicBezTo>
                <a:cubicBezTo>
                  <a:pt x="589" y="189"/>
                  <a:pt x="585" y="189"/>
                  <a:pt x="584" y="190"/>
                </a:cubicBezTo>
                <a:cubicBezTo>
                  <a:pt x="584" y="190"/>
                  <a:pt x="584" y="191"/>
                  <a:pt x="584" y="192"/>
                </a:cubicBezTo>
                <a:cubicBezTo>
                  <a:pt x="584" y="191"/>
                  <a:pt x="584" y="191"/>
                  <a:pt x="584" y="191"/>
                </a:cubicBezTo>
                <a:cubicBezTo>
                  <a:pt x="584" y="191"/>
                  <a:pt x="584" y="190"/>
                  <a:pt x="585" y="189"/>
                </a:cubicBezTo>
                <a:cubicBezTo>
                  <a:pt x="583" y="188"/>
                  <a:pt x="580" y="190"/>
                  <a:pt x="578" y="190"/>
                </a:cubicBezTo>
                <a:cubicBezTo>
                  <a:pt x="575" y="189"/>
                  <a:pt x="571" y="189"/>
                  <a:pt x="568" y="188"/>
                </a:cubicBezTo>
                <a:cubicBezTo>
                  <a:pt x="557" y="186"/>
                  <a:pt x="546" y="184"/>
                  <a:pt x="535" y="184"/>
                </a:cubicBezTo>
                <a:cubicBezTo>
                  <a:pt x="533" y="184"/>
                  <a:pt x="531" y="183"/>
                  <a:pt x="529" y="182"/>
                </a:cubicBezTo>
                <a:cubicBezTo>
                  <a:pt x="527" y="182"/>
                  <a:pt x="526" y="182"/>
                  <a:pt x="524" y="181"/>
                </a:cubicBezTo>
                <a:cubicBezTo>
                  <a:pt x="523" y="181"/>
                  <a:pt x="522" y="180"/>
                  <a:pt x="520" y="179"/>
                </a:cubicBezTo>
                <a:cubicBezTo>
                  <a:pt x="518" y="178"/>
                  <a:pt x="516" y="178"/>
                  <a:pt x="514" y="178"/>
                </a:cubicBezTo>
                <a:cubicBezTo>
                  <a:pt x="513" y="177"/>
                  <a:pt x="511" y="177"/>
                  <a:pt x="509" y="176"/>
                </a:cubicBezTo>
                <a:cubicBezTo>
                  <a:pt x="507" y="176"/>
                  <a:pt x="505" y="177"/>
                  <a:pt x="503" y="176"/>
                </a:cubicBezTo>
                <a:cubicBezTo>
                  <a:pt x="501" y="175"/>
                  <a:pt x="499" y="174"/>
                  <a:pt x="497" y="173"/>
                </a:cubicBezTo>
                <a:cubicBezTo>
                  <a:pt x="494" y="173"/>
                  <a:pt x="492" y="173"/>
                  <a:pt x="489" y="173"/>
                </a:cubicBezTo>
                <a:cubicBezTo>
                  <a:pt x="487" y="172"/>
                  <a:pt x="485" y="171"/>
                  <a:pt x="483" y="171"/>
                </a:cubicBezTo>
                <a:cubicBezTo>
                  <a:pt x="480" y="170"/>
                  <a:pt x="476" y="169"/>
                  <a:pt x="474" y="166"/>
                </a:cubicBezTo>
                <a:cubicBezTo>
                  <a:pt x="474" y="165"/>
                  <a:pt x="474" y="164"/>
                  <a:pt x="473" y="163"/>
                </a:cubicBezTo>
                <a:cubicBezTo>
                  <a:pt x="473" y="163"/>
                  <a:pt x="472" y="163"/>
                  <a:pt x="472" y="163"/>
                </a:cubicBezTo>
                <a:cubicBezTo>
                  <a:pt x="471" y="162"/>
                  <a:pt x="471" y="160"/>
                  <a:pt x="470" y="159"/>
                </a:cubicBezTo>
                <a:cubicBezTo>
                  <a:pt x="469" y="158"/>
                  <a:pt x="469" y="158"/>
                  <a:pt x="468" y="158"/>
                </a:cubicBezTo>
                <a:cubicBezTo>
                  <a:pt x="468" y="158"/>
                  <a:pt x="468" y="158"/>
                  <a:pt x="467" y="158"/>
                </a:cubicBezTo>
                <a:cubicBezTo>
                  <a:pt x="468" y="156"/>
                  <a:pt x="469" y="155"/>
                  <a:pt x="468" y="152"/>
                </a:cubicBezTo>
                <a:cubicBezTo>
                  <a:pt x="467" y="149"/>
                  <a:pt x="465" y="146"/>
                  <a:pt x="465" y="143"/>
                </a:cubicBezTo>
                <a:cubicBezTo>
                  <a:pt x="464" y="140"/>
                  <a:pt x="463" y="136"/>
                  <a:pt x="462" y="133"/>
                </a:cubicBezTo>
                <a:cubicBezTo>
                  <a:pt x="460" y="130"/>
                  <a:pt x="456" y="127"/>
                  <a:pt x="453" y="126"/>
                </a:cubicBezTo>
                <a:cubicBezTo>
                  <a:pt x="450" y="125"/>
                  <a:pt x="447" y="125"/>
                  <a:pt x="445" y="128"/>
                </a:cubicBezTo>
                <a:cubicBezTo>
                  <a:pt x="441" y="131"/>
                  <a:pt x="438" y="135"/>
                  <a:pt x="436" y="140"/>
                </a:cubicBezTo>
                <a:cubicBezTo>
                  <a:pt x="434" y="143"/>
                  <a:pt x="433" y="146"/>
                  <a:pt x="432" y="149"/>
                </a:cubicBezTo>
                <a:cubicBezTo>
                  <a:pt x="432" y="150"/>
                  <a:pt x="432" y="150"/>
                  <a:pt x="432" y="150"/>
                </a:cubicBezTo>
                <a:cubicBezTo>
                  <a:pt x="432" y="150"/>
                  <a:pt x="432" y="150"/>
                  <a:pt x="431" y="150"/>
                </a:cubicBezTo>
                <a:cubicBezTo>
                  <a:pt x="430" y="150"/>
                  <a:pt x="428" y="155"/>
                  <a:pt x="427" y="156"/>
                </a:cubicBezTo>
                <a:cubicBezTo>
                  <a:pt x="426" y="158"/>
                  <a:pt x="424" y="160"/>
                  <a:pt x="423" y="162"/>
                </a:cubicBezTo>
                <a:cubicBezTo>
                  <a:pt x="422" y="163"/>
                  <a:pt x="421" y="164"/>
                  <a:pt x="420" y="165"/>
                </a:cubicBezTo>
                <a:cubicBezTo>
                  <a:pt x="418" y="166"/>
                  <a:pt x="416" y="168"/>
                  <a:pt x="414" y="169"/>
                </a:cubicBezTo>
                <a:cubicBezTo>
                  <a:pt x="410" y="173"/>
                  <a:pt x="407" y="175"/>
                  <a:pt x="401" y="175"/>
                </a:cubicBezTo>
                <a:cubicBezTo>
                  <a:pt x="395" y="174"/>
                  <a:pt x="391" y="170"/>
                  <a:pt x="386" y="168"/>
                </a:cubicBezTo>
                <a:cubicBezTo>
                  <a:pt x="383" y="167"/>
                  <a:pt x="380" y="165"/>
                  <a:pt x="377" y="164"/>
                </a:cubicBezTo>
                <a:cubicBezTo>
                  <a:pt x="374" y="163"/>
                  <a:pt x="372" y="164"/>
                  <a:pt x="369" y="164"/>
                </a:cubicBezTo>
                <a:cubicBezTo>
                  <a:pt x="367" y="164"/>
                  <a:pt x="366" y="163"/>
                  <a:pt x="366" y="163"/>
                </a:cubicBezTo>
                <a:cubicBezTo>
                  <a:pt x="360" y="158"/>
                  <a:pt x="360" y="158"/>
                  <a:pt x="360" y="158"/>
                </a:cubicBezTo>
                <a:cubicBezTo>
                  <a:pt x="360" y="158"/>
                  <a:pt x="360" y="158"/>
                  <a:pt x="360" y="158"/>
                </a:cubicBezTo>
                <a:cubicBezTo>
                  <a:pt x="360" y="158"/>
                  <a:pt x="360" y="158"/>
                  <a:pt x="360" y="158"/>
                </a:cubicBezTo>
                <a:cubicBezTo>
                  <a:pt x="361" y="156"/>
                  <a:pt x="357" y="154"/>
                  <a:pt x="355" y="153"/>
                </a:cubicBezTo>
                <a:cubicBezTo>
                  <a:pt x="350" y="150"/>
                  <a:pt x="345" y="148"/>
                  <a:pt x="339" y="147"/>
                </a:cubicBezTo>
                <a:cubicBezTo>
                  <a:pt x="339" y="146"/>
                  <a:pt x="339" y="146"/>
                  <a:pt x="339" y="145"/>
                </a:cubicBezTo>
                <a:cubicBezTo>
                  <a:pt x="337" y="143"/>
                  <a:pt x="335" y="142"/>
                  <a:pt x="333" y="140"/>
                </a:cubicBezTo>
                <a:cubicBezTo>
                  <a:pt x="334" y="141"/>
                  <a:pt x="335" y="141"/>
                  <a:pt x="336" y="142"/>
                </a:cubicBezTo>
                <a:cubicBezTo>
                  <a:pt x="329" y="136"/>
                  <a:pt x="322" y="131"/>
                  <a:pt x="315" y="126"/>
                </a:cubicBezTo>
                <a:cubicBezTo>
                  <a:pt x="309" y="122"/>
                  <a:pt x="302" y="118"/>
                  <a:pt x="298" y="112"/>
                </a:cubicBezTo>
                <a:cubicBezTo>
                  <a:pt x="296" y="109"/>
                  <a:pt x="293" y="106"/>
                  <a:pt x="290" y="103"/>
                </a:cubicBezTo>
                <a:cubicBezTo>
                  <a:pt x="286" y="100"/>
                  <a:pt x="281" y="97"/>
                  <a:pt x="277" y="94"/>
                </a:cubicBezTo>
                <a:cubicBezTo>
                  <a:pt x="274" y="90"/>
                  <a:pt x="266" y="86"/>
                  <a:pt x="261" y="88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63" y="86"/>
                  <a:pt x="257" y="84"/>
                  <a:pt x="255" y="83"/>
                </a:cubicBezTo>
                <a:cubicBezTo>
                  <a:pt x="253" y="83"/>
                  <a:pt x="252" y="83"/>
                  <a:pt x="250" y="84"/>
                </a:cubicBezTo>
                <a:cubicBezTo>
                  <a:pt x="245" y="85"/>
                  <a:pt x="240" y="83"/>
                  <a:pt x="236" y="83"/>
                </a:cubicBezTo>
                <a:cubicBezTo>
                  <a:pt x="226" y="82"/>
                  <a:pt x="216" y="83"/>
                  <a:pt x="207" y="80"/>
                </a:cubicBezTo>
                <a:cubicBezTo>
                  <a:pt x="197" y="78"/>
                  <a:pt x="188" y="73"/>
                  <a:pt x="180" y="66"/>
                </a:cubicBezTo>
                <a:cubicBezTo>
                  <a:pt x="177" y="63"/>
                  <a:pt x="173" y="61"/>
                  <a:pt x="170" y="57"/>
                </a:cubicBezTo>
                <a:cubicBezTo>
                  <a:pt x="169" y="55"/>
                  <a:pt x="168" y="51"/>
                  <a:pt x="166" y="50"/>
                </a:cubicBezTo>
                <a:cubicBezTo>
                  <a:pt x="165" y="49"/>
                  <a:pt x="163" y="50"/>
                  <a:pt x="163" y="51"/>
                </a:cubicBezTo>
                <a:cubicBezTo>
                  <a:pt x="163" y="51"/>
                  <a:pt x="163" y="50"/>
                  <a:pt x="163" y="49"/>
                </a:cubicBezTo>
                <a:cubicBezTo>
                  <a:pt x="163" y="49"/>
                  <a:pt x="165" y="50"/>
                  <a:pt x="165" y="49"/>
                </a:cubicBezTo>
                <a:cubicBezTo>
                  <a:pt x="165" y="49"/>
                  <a:pt x="165" y="48"/>
                  <a:pt x="165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7"/>
                  <a:pt x="164" y="47"/>
                  <a:pt x="164" y="47"/>
                </a:cubicBezTo>
                <a:cubicBezTo>
                  <a:pt x="164" y="47"/>
                  <a:pt x="164" y="47"/>
                  <a:pt x="163" y="47"/>
                </a:cubicBezTo>
                <a:cubicBezTo>
                  <a:pt x="163" y="47"/>
                  <a:pt x="162" y="47"/>
                  <a:pt x="162" y="47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56" y="44"/>
                  <a:pt x="156" y="43"/>
                  <a:pt x="156" y="43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57" y="43"/>
                  <a:pt x="158" y="43"/>
                  <a:pt x="158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8" y="42"/>
                  <a:pt x="159" y="43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58" y="40"/>
                  <a:pt x="157" y="37"/>
                  <a:pt x="156" y="35"/>
                </a:cubicBezTo>
                <a:cubicBezTo>
                  <a:pt x="156" y="35"/>
                  <a:pt x="158" y="34"/>
                  <a:pt x="158" y="34"/>
                </a:cubicBezTo>
                <a:cubicBezTo>
                  <a:pt x="159" y="33"/>
                  <a:pt x="159" y="33"/>
                  <a:pt x="159" y="33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1"/>
                  <a:pt x="158" y="31"/>
                  <a:pt x="158" y="31"/>
                </a:cubicBezTo>
                <a:cubicBezTo>
                  <a:pt x="158" y="31"/>
                  <a:pt x="159" y="30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28"/>
                  <a:pt x="158" y="28"/>
                  <a:pt x="157" y="26"/>
                </a:cubicBezTo>
                <a:cubicBezTo>
                  <a:pt x="157" y="26"/>
                  <a:pt x="163" y="24"/>
                  <a:pt x="163" y="23"/>
                </a:cubicBezTo>
                <a:cubicBezTo>
                  <a:pt x="163" y="21"/>
                  <a:pt x="161" y="19"/>
                  <a:pt x="160" y="18"/>
                </a:cubicBezTo>
                <a:cubicBezTo>
                  <a:pt x="157" y="16"/>
                  <a:pt x="155" y="14"/>
                  <a:pt x="152" y="12"/>
                </a:cubicBezTo>
                <a:cubicBezTo>
                  <a:pt x="149" y="10"/>
                  <a:pt x="147" y="7"/>
                  <a:pt x="144" y="5"/>
                </a:cubicBezTo>
                <a:cubicBezTo>
                  <a:pt x="143" y="4"/>
                  <a:pt x="141" y="3"/>
                  <a:pt x="139" y="3"/>
                </a:cubicBezTo>
                <a:cubicBezTo>
                  <a:pt x="138" y="3"/>
                  <a:pt x="136" y="3"/>
                  <a:pt x="135" y="3"/>
                </a:cubicBezTo>
                <a:cubicBezTo>
                  <a:pt x="135" y="2"/>
                  <a:pt x="134" y="2"/>
                  <a:pt x="134" y="2"/>
                </a:cubicBezTo>
                <a:cubicBezTo>
                  <a:pt x="133" y="2"/>
                  <a:pt x="131" y="1"/>
                  <a:pt x="129" y="0"/>
                </a:cubicBezTo>
                <a:cubicBezTo>
                  <a:pt x="130" y="1"/>
                  <a:pt x="128" y="9"/>
                  <a:pt x="128" y="10"/>
                </a:cubicBezTo>
                <a:cubicBezTo>
                  <a:pt x="127" y="12"/>
                  <a:pt x="126" y="13"/>
                  <a:pt x="125" y="14"/>
                </a:cubicBezTo>
                <a:cubicBezTo>
                  <a:pt x="124" y="15"/>
                  <a:pt x="122" y="14"/>
                  <a:pt x="123" y="17"/>
                </a:cubicBezTo>
                <a:cubicBezTo>
                  <a:pt x="122" y="16"/>
                  <a:pt x="122" y="16"/>
                  <a:pt x="121" y="16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99" y="26"/>
                  <a:pt x="99" y="26"/>
                  <a:pt x="99" y="26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2"/>
                  <a:pt x="97" y="32"/>
                  <a:pt x="97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8" y="36"/>
                  <a:pt x="98" y="36"/>
                  <a:pt x="98" y="36"/>
                </a:cubicBezTo>
                <a:cubicBezTo>
                  <a:pt x="98" y="38"/>
                  <a:pt x="98" y="38"/>
                  <a:pt x="98" y="38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41"/>
                  <a:pt x="96" y="41"/>
                  <a:pt x="96" y="41"/>
                </a:cubicBezTo>
                <a:cubicBezTo>
                  <a:pt x="96" y="42"/>
                  <a:pt x="96" y="42"/>
                  <a:pt x="96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42"/>
                  <a:pt x="98" y="43"/>
                  <a:pt x="98" y="43"/>
                </a:cubicBezTo>
                <a:cubicBezTo>
                  <a:pt x="98" y="43"/>
                  <a:pt x="98" y="44"/>
                  <a:pt x="98" y="44"/>
                </a:cubicBezTo>
                <a:cubicBezTo>
                  <a:pt x="98" y="46"/>
                  <a:pt x="98" y="46"/>
                  <a:pt x="98" y="46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50"/>
                  <a:pt x="97" y="50"/>
                  <a:pt x="97" y="50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2"/>
                  <a:pt x="98" y="52"/>
                  <a:pt x="98" y="52"/>
                </a:cubicBezTo>
                <a:cubicBezTo>
                  <a:pt x="98" y="53"/>
                  <a:pt x="98" y="53"/>
                  <a:pt x="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5" y="54"/>
                  <a:pt x="95" y="54"/>
                  <a:pt x="95" y="54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4"/>
                  <a:pt x="89" y="54"/>
                  <a:pt x="89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7"/>
                  <a:pt x="87" y="57"/>
                  <a:pt x="87" y="57"/>
                </a:cubicBezTo>
                <a:cubicBezTo>
                  <a:pt x="88" y="59"/>
                  <a:pt x="88" y="59"/>
                  <a:pt x="88" y="59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60"/>
                  <a:pt x="92" y="60"/>
                  <a:pt x="92" y="60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9"/>
                  <a:pt x="96" y="59"/>
                  <a:pt x="96" y="59"/>
                </a:cubicBezTo>
                <a:cubicBezTo>
                  <a:pt x="99" y="61"/>
                  <a:pt x="99" y="61"/>
                  <a:pt x="99" y="61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99" y="93"/>
                  <a:pt x="99" y="93"/>
                  <a:pt x="99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2" y="92"/>
                  <a:pt x="92" y="92"/>
                  <a:pt x="92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89" y="95"/>
                  <a:pt x="89" y="95"/>
                  <a:pt x="89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4" y="93"/>
                  <a:pt x="84" y="93"/>
                  <a:pt x="84" y="93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89"/>
                  <a:pt x="82" y="89"/>
                  <a:pt x="82" y="89"/>
                </a:cubicBezTo>
                <a:cubicBezTo>
                  <a:pt x="80" y="88"/>
                  <a:pt x="80" y="88"/>
                  <a:pt x="80" y="88"/>
                </a:cubicBezTo>
                <a:cubicBezTo>
                  <a:pt x="78" y="89"/>
                  <a:pt x="78" y="89"/>
                  <a:pt x="78" y="89"/>
                </a:cubicBezTo>
                <a:cubicBezTo>
                  <a:pt x="77" y="93"/>
                  <a:pt x="77" y="93"/>
                  <a:pt x="77" y="93"/>
                </a:cubicBezTo>
                <a:cubicBezTo>
                  <a:pt x="75" y="97"/>
                  <a:pt x="75" y="97"/>
                  <a:pt x="75" y="97"/>
                </a:cubicBezTo>
                <a:cubicBezTo>
                  <a:pt x="74" y="97"/>
                  <a:pt x="74" y="97"/>
                  <a:pt x="74" y="97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75" y="100"/>
                  <a:pt x="76" y="100"/>
                  <a:pt x="78" y="100"/>
                </a:cubicBezTo>
                <a:cubicBezTo>
                  <a:pt x="79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1"/>
                  <a:pt x="80" y="101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80" y="101"/>
                  <a:pt x="80" y="101"/>
                  <a:pt x="81" y="101"/>
                </a:cubicBezTo>
                <a:cubicBezTo>
                  <a:pt x="81" y="101"/>
                  <a:pt x="82" y="100"/>
                  <a:pt x="83" y="100"/>
                </a:cubicBezTo>
                <a:cubicBezTo>
                  <a:pt x="83" y="101"/>
                  <a:pt x="84" y="102"/>
                  <a:pt x="84" y="102"/>
                </a:cubicBezTo>
                <a:cubicBezTo>
                  <a:pt x="85" y="103"/>
                  <a:pt x="85" y="104"/>
                  <a:pt x="86" y="105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19"/>
                  <a:pt x="82" y="119"/>
                  <a:pt x="81" y="119"/>
                </a:cubicBezTo>
                <a:cubicBezTo>
                  <a:pt x="81" y="119"/>
                  <a:pt x="80" y="120"/>
                  <a:pt x="81" y="120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0"/>
                  <a:pt x="83" y="121"/>
                  <a:pt x="83" y="121"/>
                </a:cubicBezTo>
                <a:cubicBezTo>
                  <a:pt x="83" y="122"/>
                  <a:pt x="83" y="123"/>
                  <a:pt x="82" y="124"/>
                </a:cubicBezTo>
                <a:cubicBezTo>
                  <a:pt x="82" y="124"/>
                  <a:pt x="82" y="125"/>
                  <a:pt x="82" y="125"/>
                </a:cubicBezTo>
                <a:cubicBezTo>
                  <a:pt x="81" y="126"/>
                  <a:pt x="81" y="127"/>
                  <a:pt x="81" y="128"/>
                </a:cubicBezTo>
                <a:cubicBezTo>
                  <a:pt x="81" y="128"/>
                  <a:pt x="81" y="129"/>
                  <a:pt x="81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30"/>
                  <a:pt x="81" y="130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82" y="132"/>
                  <a:pt x="82" y="132"/>
                  <a:pt x="82" y="132"/>
                </a:cubicBezTo>
                <a:cubicBezTo>
                  <a:pt x="82" y="132"/>
                  <a:pt x="82" y="132"/>
                  <a:pt x="82" y="132"/>
                </a:cubicBezTo>
                <a:cubicBezTo>
                  <a:pt x="82" y="132"/>
                  <a:pt x="83" y="132"/>
                  <a:pt x="82" y="133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82" y="133"/>
                  <a:pt x="82" y="132"/>
                  <a:pt x="81" y="132"/>
                </a:cubicBezTo>
                <a:cubicBezTo>
                  <a:pt x="81" y="132"/>
                  <a:pt x="81" y="132"/>
                  <a:pt x="81" y="133"/>
                </a:cubicBezTo>
                <a:cubicBezTo>
                  <a:pt x="80" y="133"/>
                  <a:pt x="81" y="134"/>
                  <a:pt x="82" y="134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35"/>
                  <a:pt x="80" y="135"/>
                  <a:pt x="80" y="136"/>
                </a:cubicBezTo>
                <a:cubicBezTo>
                  <a:pt x="80" y="136"/>
                  <a:pt x="80" y="137"/>
                  <a:pt x="79" y="137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8" y="142"/>
                  <a:pt x="78" y="142"/>
                  <a:pt x="78" y="142"/>
                </a:cubicBezTo>
                <a:cubicBezTo>
                  <a:pt x="78" y="142"/>
                  <a:pt x="78" y="142"/>
                  <a:pt x="78" y="142"/>
                </a:cubicBezTo>
                <a:cubicBezTo>
                  <a:pt x="78" y="142"/>
                  <a:pt x="78" y="143"/>
                  <a:pt x="78" y="142"/>
                </a:cubicBezTo>
                <a:cubicBezTo>
                  <a:pt x="78" y="142"/>
                  <a:pt x="78" y="142"/>
                  <a:pt x="78" y="141"/>
                </a:cubicBezTo>
                <a:cubicBezTo>
                  <a:pt x="79" y="141"/>
                  <a:pt x="79" y="141"/>
                  <a:pt x="79" y="140"/>
                </a:cubicBezTo>
                <a:cubicBezTo>
                  <a:pt x="79" y="140"/>
                  <a:pt x="79" y="140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9" y="139"/>
                  <a:pt x="79" y="140"/>
                  <a:pt x="80" y="140"/>
                </a:cubicBezTo>
                <a:cubicBezTo>
                  <a:pt x="81" y="140"/>
                  <a:pt x="82" y="140"/>
                  <a:pt x="82" y="141"/>
                </a:cubicBezTo>
                <a:cubicBezTo>
                  <a:pt x="82" y="141"/>
                  <a:pt x="82" y="143"/>
                  <a:pt x="82" y="14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1" y="144"/>
                  <a:pt x="81" y="145"/>
                  <a:pt x="81" y="146"/>
                </a:cubicBezTo>
                <a:cubicBezTo>
                  <a:pt x="81" y="146"/>
                  <a:pt x="81" y="147"/>
                  <a:pt x="81" y="147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146"/>
                  <a:pt x="72" y="147"/>
                  <a:pt x="72" y="147"/>
                </a:cubicBezTo>
                <a:cubicBezTo>
                  <a:pt x="73" y="147"/>
                  <a:pt x="75" y="148"/>
                  <a:pt x="77" y="148"/>
                </a:cubicBezTo>
                <a:cubicBezTo>
                  <a:pt x="77" y="148"/>
                  <a:pt x="78" y="148"/>
                  <a:pt x="78" y="148"/>
                </a:cubicBezTo>
                <a:cubicBezTo>
                  <a:pt x="79" y="148"/>
                  <a:pt x="79" y="148"/>
                  <a:pt x="78" y="149"/>
                </a:cubicBezTo>
                <a:cubicBezTo>
                  <a:pt x="74" y="153"/>
                  <a:pt x="74" y="153"/>
                  <a:pt x="74" y="153"/>
                </a:cubicBezTo>
                <a:cubicBezTo>
                  <a:pt x="73" y="153"/>
                  <a:pt x="72" y="153"/>
                  <a:pt x="70" y="153"/>
                </a:cubicBezTo>
                <a:cubicBezTo>
                  <a:pt x="70" y="153"/>
                  <a:pt x="69" y="152"/>
                  <a:pt x="69" y="152"/>
                </a:cubicBezTo>
                <a:cubicBezTo>
                  <a:pt x="69" y="152"/>
                  <a:pt x="68" y="152"/>
                  <a:pt x="68" y="152"/>
                </a:cubicBezTo>
                <a:cubicBezTo>
                  <a:pt x="67" y="152"/>
                  <a:pt x="66" y="152"/>
                  <a:pt x="65" y="153"/>
                </a:cubicBezTo>
                <a:cubicBezTo>
                  <a:pt x="63" y="155"/>
                  <a:pt x="62" y="160"/>
                  <a:pt x="62" y="164"/>
                </a:cubicBezTo>
                <a:cubicBezTo>
                  <a:pt x="63" y="165"/>
                  <a:pt x="63" y="166"/>
                  <a:pt x="64" y="167"/>
                </a:cubicBezTo>
                <a:cubicBezTo>
                  <a:pt x="64" y="167"/>
                  <a:pt x="64" y="167"/>
                  <a:pt x="64" y="167"/>
                </a:cubicBezTo>
                <a:cubicBezTo>
                  <a:pt x="65" y="166"/>
                  <a:pt x="65" y="167"/>
                  <a:pt x="64" y="168"/>
                </a:cubicBezTo>
                <a:cubicBezTo>
                  <a:pt x="64" y="169"/>
                  <a:pt x="64" y="171"/>
                  <a:pt x="64" y="172"/>
                </a:cubicBezTo>
                <a:cubicBezTo>
                  <a:pt x="64" y="173"/>
                  <a:pt x="64" y="173"/>
                  <a:pt x="64" y="174"/>
                </a:cubicBezTo>
                <a:cubicBezTo>
                  <a:pt x="66" y="174"/>
                  <a:pt x="69" y="175"/>
                  <a:pt x="71" y="176"/>
                </a:cubicBezTo>
                <a:cubicBezTo>
                  <a:pt x="73" y="176"/>
                  <a:pt x="74" y="177"/>
                  <a:pt x="76" y="177"/>
                </a:cubicBezTo>
                <a:cubicBezTo>
                  <a:pt x="76" y="177"/>
                  <a:pt x="76" y="177"/>
                  <a:pt x="76" y="177"/>
                </a:cubicBezTo>
                <a:cubicBezTo>
                  <a:pt x="76" y="178"/>
                  <a:pt x="76" y="178"/>
                  <a:pt x="76" y="178"/>
                </a:cubicBezTo>
                <a:cubicBezTo>
                  <a:pt x="76" y="178"/>
                  <a:pt x="75" y="178"/>
                  <a:pt x="75" y="178"/>
                </a:cubicBezTo>
                <a:cubicBezTo>
                  <a:pt x="75" y="178"/>
                  <a:pt x="74" y="178"/>
                  <a:pt x="74" y="178"/>
                </a:cubicBezTo>
                <a:cubicBezTo>
                  <a:pt x="74" y="179"/>
                  <a:pt x="74" y="180"/>
                  <a:pt x="73" y="181"/>
                </a:cubicBezTo>
                <a:cubicBezTo>
                  <a:pt x="73" y="181"/>
                  <a:pt x="73" y="181"/>
                  <a:pt x="73" y="182"/>
                </a:cubicBezTo>
                <a:cubicBezTo>
                  <a:pt x="72" y="183"/>
                  <a:pt x="72" y="184"/>
                  <a:pt x="72" y="185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3" y="185"/>
                  <a:pt x="75" y="185"/>
                  <a:pt x="75" y="185"/>
                </a:cubicBezTo>
                <a:cubicBezTo>
                  <a:pt x="75" y="185"/>
                  <a:pt x="75" y="185"/>
                  <a:pt x="75" y="186"/>
                </a:cubicBezTo>
                <a:cubicBezTo>
                  <a:pt x="74" y="186"/>
                  <a:pt x="74" y="186"/>
                  <a:pt x="74" y="186"/>
                </a:cubicBezTo>
                <a:cubicBezTo>
                  <a:pt x="74" y="186"/>
                  <a:pt x="73" y="186"/>
                  <a:pt x="72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2" y="187"/>
                  <a:pt x="72" y="187"/>
                  <a:pt x="72" y="187"/>
                </a:cubicBezTo>
                <a:cubicBezTo>
                  <a:pt x="72" y="188"/>
                  <a:pt x="72" y="188"/>
                  <a:pt x="72" y="189"/>
                </a:cubicBezTo>
                <a:cubicBezTo>
                  <a:pt x="71" y="189"/>
                  <a:pt x="70" y="189"/>
                  <a:pt x="70" y="189"/>
                </a:cubicBezTo>
                <a:cubicBezTo>
                  <a:pt x="70" y="189"/>
                  <a:pt x="70" y="189"/>
                  <a:pt x="70" y="189"/>
                </a:cubicBezTo>
                <a:cubicBezTo>
                  <a:pt x="69" y="190"/>
                  <a:pt x="69" y="191"/>
                  <a:pt x="69" y="192"/>
                </a:cubicBezTo>
                <a:cubicBezTo>
                  <a:pt x="70" y="192"/>
                  <a:pt x="70" y="193"/>
                  <a:pt x="70" y="193"/>
                </a:cubicBezTo>
                <a:cubicBezTo>
                  <a:pt x="70" y="194"/>
                  <a:pt x="70" y="194"/>
                  <a:pt x="70" y="194"/>
                </a:cubicBezTo>
                <a:cubicBezTo>
                  <a:pt x="71" y="195"/>
                  <a:pt x="72" y="195"/>
                  <a:pt x="72" y="196"/>
                </a:cubicBezTo>
                <a:cubicBezTo>
                  <a:pt x="72" y="199"/>
                  <a:pt x="73" y="202"/>
                  <a:pt x="72" y="204"/>
                </a:cubicBezTo>
                <a:cubicBezTo>
                  <a:pt x="71" y="205"/>
                  <a:pt x="71" y="205"/>
                  <a:pt x="70" y="205"/>
                </a:cubicBezTo>
                <a:cubicBezTo>
                  <a:pt x="69" y="204"/>
                  <a:pt x="70" y="203"/>
                  <a:pt x="69" y="202"/>
                </a:cubicBezTo>
                <a:cubicBezTo>
                  <a:pt x="69" y="201"/>
                  <a:pt x="68" y="200"/>
                  <a:pt x="67" y="200"/>
                </a:cubicBezTo>
                <a:cubicBezTo>
                  <a:pt x="67" y="200"/>
                  <a:pt x="66" y="201"/>
                  <a:pt x="65" y="201"/>
                </a:cubicBezTo>
                <a:cubicBezTo>
                  <a:pt x="65" y="201"/>
                  <a:pt x="64" y="201"/>
                  <a:pt x="64" y="201"/>
                </a:cubicBezTo>
                <a:cubicBezTo>
                  <a:pt x="64" y="201"/>
                  <a:pt x="64" y="201"/>
                  <a:pt x="64" y="201"/>
                </a:cubicBezTo>
                <a:cubicBezTo>
                  <a:pt x="63" y="202"/>
                  <a:pt x="62" y="203"/>
                  <a:pt x="62" y="204"/>
                </a:cubicBezTo>
                <a:cubicBezTo>
                  <a:pt x="63" y="205"/>
                  <a:pt x="64" y="207"/>
                  <a:pt x="64" y="209"/>
                </a:cubicBezTo>
                <a:cubicBezTo>
                  <a:pt x="62" y="209"/>
                  <a:pt x="60" y="207"/>
                  <a:pt x="59" y="206"/>
                </a:cubicBezTo>
                <a:cubicBezTo>
                  <a:pt x="58" y="207"/>
                  <a:pt x="60" y="207"/>
                  <a:pt x="59" y="208"/>
                </a:cubicBezTo>
                <a:cubicBezTo>
                  <a:pt x="55" y="213"/>
                  <a:pt x="55" y="213"/>
                  <a:pt x="55" y="213"/>
                </a:cubicBezTo>
                <a:cubicBezTo>
                  <a:pt x="57" y="214"/>
                  <a:pt x="59" y="215"/>
                  <a:pt x="62" y="216"/>
                </a:cubicBezTo>
                <a:cubicBezTo>
                  <a:pt x="63" y="216"/>
                  <a:pt x="63" y="215"/>
                  <a:pt x="63" y="215"/>
                </a:cubicBezTo>
                <a:cubicBezTo>
                  <a:pt x="64" y="215"/>
                  <a:pt x="64" y="214"/>
                  <a:pt x="65" y="214"/>
                </a:cubicBezTo>
                <a:cubicBezTo>
                  <a:pt x="70" y="214"/>
                  <a:pt x="70" y="214"/>
                  <a:pt x="70" y="214"/>
                </a:cubicBezTo>
                <a:cubicBezTo>
                  <a:pt x="71" y="215"/>
                  <a:pt x="71" y="215"/>
                  <a:pt x="72" y="215"/>
                </a:cubicBezTo>
                <a:cubicBezTo>
                  <a:pt x="71" y="218"/>
                  <a:pt x="73" y="223"/>
                  <a:pt x="73" y="225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6"/>
                  <a:pt x="73" y="228"/>
                  <a:pt x="73" y="230"/>
                </a:cubicBezTo>
                <a:cubicBezTo>
                  <a:pt x="73" y="230"/>
                  <a:pt x="73" y="230"/>
                  <a:pt x="73" y="230"/>
                </a:cubicBezTo>
                <a:cubicBezTo>
                  <a:pt x="67" y="231"/>
                  <a:pt x="61" y="232"/>
                  <a:pt x="55" y="233"/>
                </a:cubicBezTo>
                <a:cubicBezTo>
                  <a:pt x="52" y="233"/>
                  <a:pt x="50" y="233"/>
                  <a:pt x="48" y="233"/>
                </a:cubicBezTo>
                <a:cubicBezTo>
                  <a:pt x="46" y="233"/>
                  <a:pt x="44" y="233"/>
                  <a:pt x="44" y="235"/>
                </a:cubicBezTo>
                <a:cubicBezTo>
                  <a:pt x="43" y="235"/>
                  <a:pt x="43" y="235"/>
                  <a:pt x="42" y="234"/>
                </a:cubicBezTo>
                <a:cubicBezTo>
                  <a:pt x="42" y="234"/>
                  <a:pt x="42" y="234"/>
                  <a:pt x="42" y="234"/>
                </a:cubicBezTo>
                <a:cubicBezTo>
                  <a:pt x="42" y="235"/>
                  <a:pt x="41" y="235"/>
                  <a:pt x="41" y="235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36"/>
                  <a:pt x="43" y="236"/>
                  <a:pt x="43" y="236"/>
                </a:cubicBezTo>
                <a:cubicBezTo>
                  <a:pt x="43" y="237"/>
                  <a:pt x="43" y="237"/>
                  <a:pt x="43" y="237"/>
                </a:cubicBezTo>
                <a:cubicBezTo>
                  <a:pt x="43" y="237"/>
                  <a:pt x="43" y="237"/>
                  <a:pt x="43" y="237"/>
                </a:cubicBezTo>
                <a:cubicBezTo>
                  <a:pt x="43" y="237"/>
                  <a:pt x="43" y="237"/>
                  <a:pt x="42" y="237"/>
                </a:cubicBezTo>
                <a:cubicBezTo>
                  <a:pt x="42" y="238"/>
                  <a:pt x="42" y="239"/>
                  <a:pt x="42" y="240"/>
                </a:cubicBezTo>
                <a:cubicBezTo>
                  <a:pt x="42" y="240"/>
                  <a:pt x="43" y="241"/>
                  <a:pt x="42" y="241"/>
                </a:cubicBezTo>
                <a:cubicBezTo>
                  <a:pt x="42" y="242"/>
                  <a:pt x="41" y="242"/>
                  <a:pt x="41" y="243"/>
                </a:cubicBezTo>
                <a:cubicBezTo>
                  <a:pt x="40" y="244"/>
                  <a:pt x="40" y="244"/>
                  <a:pt x="40" y="245"/>
                </a:cubicBezTo>
                <a:cubicBezTo>
                  <a:pt x="40" y="245"/>
                  <a:pt x="40" y="246"/>
                  <a:pt x="40" y="246"/>
                </a:cubicBezTo>
                <a:cubicBezTo>
                  <a:pt x="40" y="246"/>
                  <a:pt x="40" y="246"/>
                  <a:pt x="41" y="246"/>
                </a:cubicBezTo>
                <a:cubicBezTo>
                  <a:pt x="41" y="247"/>
                  <a:pt x="41" y="247"/>
                  <a:pt x="41" y="247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39" y="248"/>
                  <a:pt x="40" y="248"/>
                  <a:pt x="40" y="249"/>
                </a:cubicBezTo>
                <a:cubicBezTo>
                  <a:pt x="40" y="249"/>
                  <a:pt x="40" y="249"/>
                  <a:pt x="40" y="250"/>
                </a:cubicBezTo>
                <a:cubicBezTo>
                  <a:pt x="40" y="250"/>
                  <a:pt x="40" y="250"/>
                  <a:pt x="39" y="250"/>
                </a:cubicBezTo>
                <a:cubicBezTo>
                  <a:pt x="39" y="250"/>
                  <a:pt x="39" y="251"/>
                  <a:pt x="39" y="252"/>
                </a:cubicBezTo>
                <a:cubicBezTo>
                  <a:pt x="39" y="252"/>
                  <a:pt x="40" y="252"/>
                  <a:pt x="40" y="253"/>
                </a:cubicBezTo>
                <a:cubicBezTo>
                  <a:pt x="40" y="254"/>
                  <a:pt x="40" y="255"/>
                  <a:pt x="40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39" y="257"/>
                  <a:pt x="39" y="257"/>
                  <a:pt x="39" y="257"/>
                </a:cubicBezTo>
                <a:cubicBezTo>
                  <a:pt x="38" y="257"/>
                  <a:pt x="38" y="257"/>
                  <a:pt x="38" y="257"/>
                </a:cubicBezTo>
                <a:cubicBezTo>
                  <a:pt x="38" y="257"/>
                  <a:pt x="38" y="257"/>
                  <a:pt x="38" y="256"/>
                </a:cubicBezTo>
                <a:cubicBezTo>
                  <a:pt x="38" y="256"/>
                  <a:pt x="38" y="256"/>
                  <a:pt x="38" y="256"/>
                </a:cubicBezTo>
                <a:cubicBezTo>
                  <a:pt x="38" y="256"/>
                  <a:pt x="38" y="256"/>
                  <a:pt x="38" y="256"/>
                </a:cubicBezTo>
                <a:cubicBezTo>
                  <a:pt x="38" y="256"/>
                  <a:pt x="37" y="256"/>
                  <a:pt x="37" y="256"/>
                </a:cubicBezTo>
                <a:cubicBezTo>
                  <a:pt x="37" y="256"/>
                  <a:pt x="37" y="257"/>
                  <a:pt x="37" y="257"/>
                </a:cubicBezTo>
                <a:cubicBezTo>
                  <a:pt x="36" y="257"/>
                  <a:pt x="35" y="257"/>
                  <a:pt x="34" y="257"/>
                </a:cubicBezTo>
                <a:cubicBezTo>
                  <a:pt x="34" y="257"/>
                  <a:pt x="34" y="257"/>
                  <a:pt x="34" y="257"/>
                </a:cubicBezTo>
                <a:cubicBezTo>
                  <a:pt x="33" y="257"/>
                  <a:pt x="33" y="257"/>
                  <a:pt x="33" y="256"/>
                </a:cubicBezTo>
                <a:cubicBezTo>
                  <a:pt x="33" y="256"/>
                  <a:pt x="32" y="256"/>
                  <a:pt x="32" y="256"/>
                </a:cubicBezTo>
                <a:cubicBezTo>
                  <a:pt x="32" y="256"/>
                  <a:pt x="31" y="256"/>
                  <a:pt x="30" y="256"/>
                </a:cubicBezTo>
                <a:cubicBezTo>
                  <a:pt x="29" y="256"/>
                  <a:pt x="29" y="257"/>
                  <a:pt x="29" y="257"/>
                </a:cubicBezTo>
                <a:cubicBezTo>
                  <a:pt x="29" y="257"/>
                  <a:pt x="29" y="258"/>
                  <a:pt x="29" y="258"/>
                </a:cubicBezTo>
                <a:cubicBezTo>
                  <a:pt x="28" y="257"/>
                  <a:pt x="28" y="257"/>
                  <a:pt x="28" y="257"/>
                </a:cubicBezTo>
                <a:cubicBezTo>
                  <a:pt x="28" y="257"/>
                  <a:pt x="28" y="257"/>
                  <a:pt x="28" y="256"/>
                </a:cubicBezTo>
                <a:cubicBezTo>
                  <a:pt x="28" y="255"/>
                  <a:pt x="27" y="254"/>
                  <a:pt x="28" y="253"/>
                </a:cubicBezTo>
                <a:cubicBezTo>
                  <a:pt x="28" y="253"/>
                  <a:pt x="28" y="253"/>
                  <a:pt x="28" y="252"/>
                </a:cubicBezTo>
                <a:cubicBezTo>
                  <a:pt x="28" y="252"/>
                  <a:pt x="28" y="252"/>
                  <a:pt x="27" y="252"/>
                </a:cubicBezTo>
                <a:cubicBezTo>
                  <a:pt x="26" y="252"/>
                  <a:pt x="25" y="250"/>
                  <a:pt x="26" y="249"/>
                </a:cubicBezTo>
                <a:cubicBezTo>
                  <a:pt x="24" y="248"/>
                  <a:pt x="22" y="246"/>
                  <a:pt x="21" y="246"/>
                </a:cubicBezTo>
                <a:cubicBezTo>
                  <a:pt x="21" y="245"/>
                  <a:pt x="20" y="245"/>
                  <a:pt x="20" y="245"/>
                </a:cubicBezTo>
                <a:cubicBezTo>
                  <a:pt x="20" y="245"/>
                  <a:pt x="20" y="245"/>
                  <a:pt x="19" y="246"/>
                </a:cubicBezTo>
                <a:cubicBezTo>
                  <a:pt x="19" y="246"/>
                  <a:pt x="18" y="247"/>
                  <a:pt x="17" y="247"/>
                </a:cubicBezTo>
                <a:cubicBezTo>
                  <a:pt x="17" y="248"/>
                  <a:pt x="16" y="248"/>
                  <a:pt x="15" y="248"/>
                </a:cubicBezTo>
                <a:cubicBezTo>
                  <a:pt x="15" y="248"/>
                  <a:pt x="15" y="248"/>
                  <a:pt x="15" y="248"/>
                </a:cubicBezTo>
                <a:cubicBezTo>
                  <a:pt x="14" y="248"/>
                  <a:pt x="13" y="249"/>
                  <a:pt x="13" y="249"/>
                </a:cubicBezTo>
                <a:cubicBezTo>
                  <a:pt x="13" y="250"/>
                  <a:pt x="13" y="251"/>
                  <a:pt x="12" y="251"/>
                </a:cubicBezTo>
                <a:cubicBezTo>
                  <a:pt x="12" y="249"/>
                  <a:pt x="12" y="249"/>
                  <a:pt x="12" y="249"/>
                </a:cubicBezTo>
                <a:cubicBezTo>
                  <a:pt x="10" y="248"/>
                  <a:pt x="9" y="247"/>
                  <a:pt x="8" y="247"/>
                </a:cubicBezTo>
                <a:cubicBezTo>
                  <a:pt x="7" y="246"/>
                  <a:pt x="7" y="246"/>
                  <a:pt x="6" y="245"/>
                </a:cubicBezTo>
                <a:cubicBezTo>
                  <a:pt x="5" y="245"/>
                  <a:pt x="5" y="245"/>
                  <a:pt x="5" y="245"/>
                </a:cubicBezTo>
                <a:cubicBezTo>
                  <a:pt x="4" y="245"/>
                  <a:pt x="4" y="245"/>
                  <a:pt x="4" y="245"/>
                </a:cubicBezTo>
                <a:cubicBezTo>
                  <a:pt x="0" y="246"/>
                  <a:pt x="0" y="246"/>
                  <a:pt x="0" y="246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4"/>
                  <a:pt x="1" y="254"/>
                  <a:pt x="1" y="254"/>
                </a:cubicBezTo>
                <a:cubicBezTo>
                  <a:pt x="4" y="258"/>
                  <a:pt x="7" y="263"/>
                  <a:pt x="11" y="266"/>
                </a:cubicBezTo>
                <a:cubicBezTo>
                  <a:pt x="11" y="266"/>
                  <a:pt x="12" y="267"/>
                  <a:pt x="13" y="268"/>
                </a:cubicBezTo>
                <a:cubicBezTo>
                  <a:pt x="15" y="271"/>
                  <a:pt x="18" y="274"/>
                  <a:pt x="21" y="276"/>
                </a:cubicBezTo>
                <a:cubicBezTo>
                  <a:pt x="22" y="277"/>
                  <a:pt x="23" y="277"/>
                  <a:pt x="24" y="277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40" y="294"/>
                  <a:pt x="40" y="294"/>
                  <a:pt x="40" y="294"/>
                </a:cubicBezTo>
                <a:cubicBezTo>
                  <a:pt x="44" y="296"/>
                  <a:pt x="49" y="297"/>
                  <a:pt x="54" y="299"/>
                </a:cubicBezTo>
                <a:cubicBezTo>
                  <a:pt x="54" y="299"/>
                  <a:pt x="55" y="299"/>
                  <a:pt x="55" y="299"/>
                </a:cubicBezTo>
                <a:cubicBezTo>
                  <a:pt x="57" y="300"/>
                  <a:pt x="58" y="301"/>
                  <a:pt x="60" y="301"/>
                </a:cubicBezTo>
                <a:cubicBezTo>
                  <a:pt x="59" y="302"/>
                  <a:pt x="59" y="304"/>
                  <a:pt x="58" y="304"/>
                </a:cubicBezTo>
                <a:cubicBezTo>
                  <a:pt x="57" y="305"/>
                  <a:pt x="57" y="306"/>
                  <a:pt x="58" y="306"/>
                </a:cubicBezTo>
                <a:cubicBezTo>
                  <a:pt x="59" y="305"/>
                  <a:pt x="61" y="304"/>
                  <a:pt x="62" y="302"/>
                </a:cubicBezTo>
                <a:cubicBezTo>
                  <a:pt x="72" y="302"/>
                  <a:pt x="72" y="302"/>
                  <a:pt x="72" y="302"/>
                </a:cubicBezTo>
                <a:cubicBezTo>
                  <a:pt x="76" y="303"/>
                  <a:pt x="78" y="304"/>
                  <a:pt x="81" y="306"/>
                </a:cubicBezTo>
                <a:cubicBezTo>
                  <a:pt x="87" y="308"/>
                  <a:pt x="94" y="310"/>
                  <a:pt x="101" y="309"/>
                </a:cubicBezTo>
                <a:cubicBezTo>
                  <a:pt x="106" y="308"/>
                  <a:pt x="109" y="306"/>
                  <a:pt x="112" y="305"/>
                </a:cubicBezTo>
                <a:cubicBezTo>
                  <a:pt x="115" y="306"/>
                  <a:pt x="116" y="307"/>
                  <a:pt x="118" y="309"/>
                </a:cubicBezTo>
                <a:cubicBezTo>
                  <a:pt x="119" y="310"/>
                  <a:pt x="119" y="310"/>
                  <a:pt x="120" y="311"/>
                </a:cubicBezTo>
                <a:cubicBezTo>
                  <a:pt x="128" y="313"/>
                  <a:pt x="136" y="312"/>
                  <a:pt x="143" y="311"/>
                </a:cubicBezTo>
                <a:cubicBezTo>
                  <a:pt x="151" y="311"/>
                  <a:pt x="151" y="311"/>
                  <a:pt x="151" y="311"/>
                </a:cubicBezTo>
                <a:cubicBezTo>
                  <a:pt x="153" y="312"/>
                  <a:pt x="154" y="312"/>
                  <a:pt x="156" y="313"/>
                </a:cubicBezTo>
                <a:cubicBezTo>
                  <a:pt x="157" y="314"/>
                  <a:pt x="159" y="315"/>
                  <a:pt x="160" y="317"/>
                </a:cubicBezTo>
                <a:cubicBezTo>
                  <a:pt x="163" y="317"/>
                  <a:pt x="164" y="318"/>
                  <a:pt x="167" y="318"/>
                </a:cubicBezTo>
                <a:cubicBezTo>
                  <a:pt x="168" y="317"/>
                  <a:pt x="168" y="315"/>
                  <a:pt x="168" y="314"/>
                </a:cubicBezTo>
                <a:cubicBezTo>
                  <a:pt x="169" y="313"/>
                  <a:pt x="171" y="314"/>
                  <a:pt x="172" y="314"/>
                </a:cubicBezTo>
                <a:cubicBezTo>
                  <a:pt x="173" y="311"/>
                  <a:pt x="173" y="307"/>
                  <a:pt x="174" y="305"/>
                </a:cubicBezTo>
                <a:cubicBezTo>
                  <a:pt x="176" y="302"/>
                  <a:pt x="179" y="300"/>
                  <a:pt x="182" y="298"/>
                </a:cubicBezTo>
                <a:cubicBezTo>
                  <a:pt x="187" y="292"/>
                  <a:pt x="197" y="289"/>
                  <a:pt x="207" y="291"/>
                </a:cubicBezTo>
                <a:cubicBezTo>
                  <a:pt x="208" y="291"/>
                  <a:pt x="210" y="291"/>
                  <a:pt x="211" y="290"/>
                </a:cubicBezTo>
                <a:cubicBezTo>
                  <a:pt x="213" y="289"/>
                  <a:pt x="215" y="287"/>
                  <a:pt x="218" y="286"/>
                </a:cubicBezTo>
                <a:cubicBezTo>
                  <a:pt x="220" y="286"/>
                  <a:pt x="222" y="285"/>
                  <a:pt x="224" y="285"/>
                </a:cubicBezTo>
                <a:cubicBezTo>
                  <a:pt x="228" y="286"/>
                  <a:pt x="233" y="286"/>
                  <a:pt x="237" y="287"/>
                </a:cubicBezTo>
                <a:cubicBezTo>
                  <a:pt x="238" y="287"/>
                  <a:pt x="239" y="286"/>
                  <a:pt x="240" y="286"/>
                </a:cubicBezTo>
                <a:cubicBezTo>
                  <a:pt x="242" y="285"/>
                  <a:pt x="242" y="283"/>
                  <a:pt x="243" y="282"/>
                </a:cubicBezTo>
                <a:cubicBezTo>
                  <a:pt x="247" y="281"/>
                  <a:pt x="251" y="281"/>
                  <a:pt x="256" y="281"/>
                </a:cubicBezTo>
                <a:cubicBezTo>
                  <a:pt x="262" y="281"/>
                  <a:pt x="268" y="283"/>
                  <a:pt x="274" y="284"/>
                </a:cubicBezTo>
                <a:cubicBezTo>
                  <a:pt x="278" y="286"/>
                  <a:pt x="284" y="287"/>
                  <a:pt x="288" y="288"/>
                </a:cubicBezTo>
                <a:cubicBezTo>
                  <a:pt x="288" y="289"/>
                  <a:pt x="289" y="289"/>
                  <a:pt x="289" y="289"/>
                </a:cubicBezTo>
                <a:cubicBezTo>
                  <a:pt x="290" y="289"/>
                  <a:pt x="291" y="290"/>
                  <a:pt x="292" y="290"/>
                </a:cubicBezTo>
                <a:cubicBezTo>
                  <a:pt x="290" y="291"/>
                  <a:pt x="289" y="291"/>
                  <a:pt x="288" y="292"/>
                </a:cubicBezTo>
                <a:cubicBezTo>
                  <a:pt x="285" y="293"/>
                  <a:pt x="284" y="295"/>
                  <a:pt x="282" y="297"/>
                </a:cubicBezTo>
                <a:cubicBezTo>
                  <a:pt x="281" y="298"/>
                  <a:pt x="280" y="299"/>
                  <a:pt x="279" y="301"/>
                </a:cubicBezTo>
                <a:cubicBezTo>
                  <a:pt x="276" y="308"/>
                  <a:pt x="271" y="314"/>
                  <a:pt x="267" y="321"/>
                </a:cubicBezTo>
                <a:cubicBezTo>
                  <a:pt x="268" y="328"/>
                  <a:pt x="269" y="335"/>
                  <a:pt x="270" y="342"/>
                </a:cubicBezTo>
                <a:cubicBezTo>
                  <a:pt x="271" y="345"/>
                  <a:pt x="270" y="348"/>
                  <a:pt x="270" y="351"/>
                </a:cubicBezTo>
                <a:cubicBezTo>
                  <a:pt x="268" y="357"/>
                  <a:pt x="265" y="362"/>
                  <a:pt x="263" y="368"/>
                </a:cubicBezTo>
                <a:cubicBezTo>
                  <a:pt x="261" y="370"/>
                  <a:pt x="261" y="373"/>
                  <a:pt x="259" y="375"/>
                </a:cubicBezTo>
                <a:cubicBezTo>
                  <a:pt x="258" y="375"/>
                  <a:pt x="258" y="376"/>
                  <a:pt x="257" y="376"/>
                </a:cubicBezTo>
                <a:cubicBezTo>
                  <a:pt x="257" y="376"/>
                  <a:pt x="256" y="376"/>
                  <a:pt x="256" y="376"/>
                </a:cubicBezTo>
                <a:cubicBezTo>
                  <a:pt x="254" y="375"/>
                  <a:pt x="253" y="377"/>
                  <a:pt x="251" y="379"/>
                </a:cubicBezTo>
                <a:cubicBezTo>
                  <a:pt x="250" y="380"/>
                  <a:pt x="250" y="382"/>
                  <a:pt x="249" y="384"/>
                </a:cubicBezTo>
                <a:cubicBezTo>
                  <a:pt x="242" y="393"/>
                  <a:pt x="242" y="393"/>
                  <a:pt x="242" y="393"/>
                </a:cubicBezTo>
                <a:cubicBezTo>
                  <a:pt x="239" y="402"/>
                  <a:pt x="239" y="402"/>
                  <a:pt x="239" y="402"/>
                </a:cubicBezTo>
                <a:cubicBezTo>
                  <a:pt x="236" y="405"/>
                  <a:pt x="234" y="408"/>
                  <a:pt x="231" y="411"/>
                </a:cubicBezTo>
                <a:cubicBezTo>
                  <a:pt x="227" y="413"/>
                  <a:pt x="223" y="416"/>
                  <a:pt x="221" y="420"/>
                </a:cubicBezTo>
                <a:cubicBezTo>
                  <a:pt x="213" y="422"/>
                  <a:pt x="206" y="425"/>
                  <a:pt x="200" y="429"/>
                </a:cubicBezTo>
                <a:cubicBezTo>
                  <a:pt x="199" y="434"/>
                  <a:pt x="197" y="438"/>
                  <a:pt x="195" y="442"/>
                </a:cubicBezTo>
                <a:cubicBezTo>
                  <a:pt x="195" y="442"/>
                  <a:pt x="194" y="444"/>
                  <a:pt x="195" y="444"/>
                </a:cubicBezTo>
                <a:cubicBezTo>
                  <a:pt x="196" y="444"/>
                  <a:pt x="196" y="444"/>
                  <a:pt x="196" y="444"/>
                </a:cubicBezTo>
                <a:cubicBezTo>
                  <a:pt x="207" y="445"/>
                  <a:pt x="207" y="445"/>
                  <a:pt x="207" y="445"/>
                </a:cubicBezTo>
                <a:cubicBezTo>
                  <a:pt x="209" y="446"/>
                  <a:pt x="211" y="446"/>
                  <a:pt x="213" y="447"/>
                </a:cubicBezTo>
                <a:cubicBezTo>
                  <a:pt x="214" y="447"/>
                  <a:pt x="214" y="448"/>
                  <a:pt x="215" y="448"/>
                </a:cubicBezTo>
                <a:cubicBezTo>
                  <a:pt x="215" y="448"/>
                  <a:pt x="215" y="448"/>
                  <a:pt x="215" y="448"/>
                </a:cubicBezTo>
                <a:cubicBezTo>
                  <a:pt x="213" y="449"/>
                  <a:pt x="212" y="449"/>
                  <a:pt x="210" y="449"/>
                </a:cubicBezTo>
                <a:cubicBezTo>
                  <a:pt x="205" y="451"/>
                  <a:pt x="199" y="454"/>
                  <a:pt x="193" y="456"/>
                </a:cubicBezTo>
                <a:cubicBezTo>
                  <a:pt x="190" y="458"/>
                  <a:pt x="187" y="459"/>
                  <a:pt x="185" y="461"/>
                </a:cubicBezTo>
                <a:cubicBezTo>
                  <a:pt x="180" y="463"/>
                  <a:pt x="177" y="466"/>
                  <a:pt x="173" y="469"/>
                </a:cubicBezTo>
                <a:cubicBezTo>
                  <a:pt x="175" y="468"/>
                  <a:pt x="176" y="468"/>
                  <a:pt x="178" y="467"/>
                </a:cubicBezTo>
                <a:cubicBezTo>
                  <a:pt x="179" y="467"/>
                  <a:pt x="180" y="466"/>
                  <a:pt x="181" y="466"/>
                </a:cubicBezTo>
                <a:cubicBezTo>
                  <a:pt x="182" y="467"/>
                  <a:pt x="182" y="469"/>
                  <a:pt x="182" y="470"/>
                </a:cubicBezTo>
                <a:cubicBezTo>
                  <a:pt x="182" y="472"/>
                  <a:pt x="181" y="474"/>
                  <a:pt x="180" y="475"/>
                </a:cubicBezTo>
                <a:cubicBezTo>
                  <a:pt x="171" y="472"/>
                  <a:pt x="171" y="472"/>
                  <a:pt x="171" y="472"/>
                </a:cubicBezTo>
                <a:cubicBezTo>
                  <a:pt x="170" y="472"/>
                  <a:pt x="169" y="473"/>
                  <a:pt x="168" y="473"/>
                </a:cubicBezTo>
                <a:cubicBezTo>
                  <a:pt x="168" y="474"/>
                  <a:pt x="168" y="475"/>
                  <a:pt x="168" y="476"/>
                </a:cubicBezTo>
                <a:cubicBezTo>
                  <a:pt x="168" y="476"/>
                  <a:pt x="168" y="476"/>
                  <a:pt x="168" y="476"/>
                </a:cubicBezTo>
                <a:cubicBezTo>
                  <a:pt x="169" y="477"/>
                  <a:pt x="169" y="478"/>
                  <a:pt x="168" y="479"/>
                </a:cubicBezTo>
                <a:cubicBezTo>
                  <a:pt x="168" y="479"/>
                  <a:pt x="168" y="479"/>
                  <a:pt x="167" y="480"/>
                </a:cubicBezTo>
                <a:cubicBezTo>
                  <a:pt x="157" y="486"/>
                  <a:pt x="157" y="486"/>
                  <a:pt x="157" y="486"/>
                </a:cubicBezTo>
                <a:cubicBezTo>
                  <a:pt x="155" y="491"/>
                  <a:pt x="155" y="491"/>
                  <a:pt x="155" y="491"/>
                </a:cubicBezTo>
                <a:cubicBezTo>
                  <a:pt x="155" y="491"/>
                  <a:pt x="155" y="491"/>
                  <a:pt x="155" y="492"/>
                </a:cubicBezTo>
                <a:cubicBezTo>
                  <a:pt x="155" y="492"/>
                  <a:pt x="154" y="493"/>
                  <a:pt x="154" y="493"/>
                </a:cubicBezTo>
                <a:cubicBezTo>
                  <a:pt x="153" y="496"/>
                  <a:pt x="154" y="501"/>
                  <a:pt x="154" y="504"/>
                </a:cubicBezTo>
                <a:cubicBezTo>
                  <a:pt x="153" y="509"/>
                  <a:pt x="153" y="512"/>
                  <a:pt x="152" y="516"/>
                </a:cubicBezTo>
                <a:cubicBezTo>
                  <a:pt x="152" y="517"/>
                  <a:pt x="152" y="518"/>
                  <a:pt x="152" y="518"/>
                </a:cubicBezTo>
                <a:cubicBezTo>
                  <a:pt x="153" y="518"/>
                  <a:pt x="153" y="518"/>
                  <a:pt x="153" y="517"/>
                </a:cubicBezTo>
                <a:cubicBezTo>
                  <a:pt x="153" y="518"/>
                  <a:pt x="153" y="518"/>
                  <a:pt x="153" y="518"/>
                </a:cubicBezTo>
                <a:cubicBezTo>
                  <a:pt x="155" y="517"/>
                  <a:pt x="157" y="516"/>
                  <a:pt x="159" y="515"/>
                </a:cubicBezTo>
                <a:cubicBezTo>
                  <a:pt x="159" y="515"/>
                  <a:pt x="161" y="513"/>
                  <a:pt x="161" y="513"/>
                </a:cubicBezTo>
                <a:cubicBezTo>
                  <a:pt x="163" y="505"/>
                  <a:pt x="166" y="499"/>
                  <a:pt x="170" y="493"/>
                </a:cubicBezTo>
                <a:cubicBezTo>
                  <a:pt x="170" y="493"/>
                  <a:pt x="170" y="492"/>
                  <a:pt x="171" y="492"/>
                </a:cubicBezTo>
                <a:cubicBezTo>
                  <a:pt x="172" y="492"/>
                  <a:pt x="172" y="492"/>
                  <a:pt x="173" y="492"/>
                </a:cubicBezTo>
                <a:cubicBezTo>
                  <a:pt x="176" y="491"/>
                  <a:pt x="178" y="490"/>
                  <a:pt x="180" y="489"/>
                </a:cubicBezTo>
                <a:cubicBezTo>
                  <a:pt x="182" y="492"/>
                  <a:pt x="183" y="496"/>
                  <a:pt x="185" y="496"/>
                </a:cubicBezTo>
                <a:cubicBezTo>
                  <a:pt x="195" y="499"/>
                  <a:pt x="207" y="499"/>
                  <a:pt x="218" y="497"/>
                </a:cubicBezTo>
                <a:cubicBezTo>
                  <a:pt x="227" y="496"/>
                  <a:pt x="237" y="498"/>
                  <a:pt x="245" y="501"/>
                </a:cubicBezTo>
                <a:cubicBezTo>
                  <a:pt x="250" y="508"/>
                  <a:pt x="256" y="520"/>
                  <a:pt x="252" y="531"/>
                </a:cubicBezTo>
                <a:cubicBezTo>
                  <a:pt x="251" y="531"/>
                  <a:pt x="251" y="532"/>
                  <a:pt x="251" y="533"/>
                </a:cubicBezTo>
                <a:cubicBezTo>
                  <a:pt x="251" y="533"/>
                  <a:pt x="251" y="534"/>
                  <a:pt x="250" y="534"/>
                </a:cubicBezTo>
                <a:cubicBezTo>
                  <a:pt x="246" y="542"/>
                  <a:pt x="245" y="555"/>
                  <a:pt x="251" y="563"/>
                </a:cubicBezTo>
                <a:cubicBezTo>
                  <a:pt x="257" y="565"/>
                  <a:pt x="265" y="569"/>
                  <a:pt x="272" y="573"/>
                </a:cubicBezTo>
                <a:cubicBezTo>
                  <a:pt x="276" y="572"/>
                  <a:pt x="280" y="572"/>
                  <a:pt x="283" y="571"/>
                </a:cubicBezTo>
                <a:cubicBezTo>
                  <a:pt x="285" y="570"/>
                  <a:pt x="286" y="570"/>
                  <a:pt x="289" y="570"/>
                </a:cubicBezTo>
                <a:cubicBezTo>
                  <a:pt x="290" y="568"/>
                  <a:pt x="291" y="565"/>
                  <a:pt x="292" y="563"/>
                </a:cubicBezTo>
                <a:cubicBezTo>
                  <a:pt x="294" y="558"/>
                  <a:pt x="295" y="552"/>
                  <a:pt x="297" y="547"/>
                </a:cubicBezTo>
                <a:cubicBezTo>
                  <a:pt x="303" y="544"/>
                  <a:pt x="308" y="541"/>
                  <a:pt x="312" y="536"/>
                </a:cubicBezTo>
                <a:cubicBezTo>
                  <a:pt x="313" y="530"/>
                  <a:pt x="313" y="524"/>
                  <a:pt x="313" y="518"/>
                </a:cubicBezTo>
                <a:cubicBezTo>
                  <a:pt x="313" y="517"/>
                  <a:pt x="314" y="517"/>
                  <a:pt x="315" y="516"/>
                </a:cubicBezTo>
                <a:cubicBezTo>
                  <a:pt x="321" y="516"/>
                  <a:pt x="327" y="517"/>
                  <a:pt x="333" y="517"/>
                </a:cubicBezTo>
                <a:cubicBezTo>
                  <a:pt x="333" y="517"/>
                  <a:pt x="333" y="516"/>
                  <a:pt x="333" y="516"/>
                </a:cubicBezTo>
                <a:cubicBezTo>
                  <a:pt x="334" y="516"/>
                  <a:pt x="336" y="516"/>
                  <a:pt x="337" y="516"/>
                </a:cubicBezTo>
                <a:cubicBezTo>
                  <a:pt x="338" y="516"/>
                  <a:pt x="338" y="516"/>
                  <a:pt x="339" y="515"/>
                </a:cubicBezTo>
                <a:cubicBezTo>
                  <a:pt x="340" y="515"/>
                  <a:pt x="341" y="515"/>
                  <a:pt x="340" y="514"/>
                </a:cubicBezTo>
                <a:cubicBezTo>
                  <a:pt x="337" y="512"/>
                  <a:pt x="337" y="508"/>
                  <a:pt x="338" y="503"/>
                </a:cubicBezTo>
                <a:cubicBezTo>
                  <a:pt x="338" y="501"/>
                  <a:pt x="340" y="499"/>
                  <a:pt x="341" y="497"/>
                </a:cubicBezTo>
                <a:cubicBezTo>
                  <a:pt x="343" y="493"/>
                  <a:pt x="345" y="490"/>
                  <a:pt x="348" y="487"/>
                </a:cubicBezTo>
                <a:cubicBezTo>
                  <a:pt x="348" y="484"/>
                  <a:pt x="347" y="483"/>
                  <a:pt x="347" y="481"/>
                </a:cubicBezTo>
                <a:cubicBezTo>
                  <a:pt x="348" y="481"/>
                  <a:pt x="349" y="482"/>
                  <a:pt x="349" y="483"/>
                </a:cubicBezTo>
                <a:cubicBezTo>
                  <a:pt x="350" y="483"/>
                  <a:pt x="350" y="483"/>
                  <a:pt x="351" y="482"/>
                </a:cubicBezTo>
                <a:cubicBezTo>
                  <a:pt x="351" y="483"/>
                  <a:pt x="351" y="483"/>
                  <a:pt x="351" y="484"/>
                </a:cubicBezTo>
                <a:cubicBezTo>
                  <a:pt x="355" y="482"/>
                  <a:pt x="359" y="479"/>
                  <a:pt x="363" y="478"/>
                </a:cubicBezTo>
                <a:cubicBezTo>
                  <a:pt x="364" y="478"/>
                  <a:pt x="366" y="478"/>
                  <a:pt x="368" y="478"/>
                </a:cubicBezTo>
                <a:cubicBezTo>
                  <a:pt x="368" y="478"/>
                  <a:pt x="370" y="481"/>
                  <a:pt x="371" y="481"/>
                </a:cubicBezTo>
                <a:cubicBezTo>
                  <a:pt x="373" y="482"/>
                  <a:pt x="375" y="482"/>
                  <a:pt x="378" y="482"/>
                </a:cubicBezTo>
                <a:cubicBezTo>
                  <a:pt x="379" y="482"/>
                  <a:pt x="380" y="481"/>
                  <a:pt x="381" y="480"/>
                </a:cubicBezTo>
                <a:cubicBezTo>
                  <a:pt x="383" y="481"/>
                  <a:pt x="383" y="481"/>
                  <a:pt x="383" y="481"/>
                </a:cubicBezTo>
                <a:cubicBezTo>
                  <a:pt x="384" y="481"/>
                  <a:pt x="384" y="480"/>
                  <a:pt x="385" y="480"/>
                </a:cubicBezTo>
                <a:cubicBezTo>
                  <a:pt x="387" y="479"/>
                  <a:pt x="387" y="477"/>
                  <a:pt x="388" y="475"/>
                </a:cubicBezTo>
                <a:cubicBezTo>
                  <a:pt x="395" y="476"/>
                  <a:pt x="403" y="475"/>
                  <a:pt x="411" y="475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412" y="474"/>
                  <a:pt x="413" y="474"/>
                  <a:pt x="414" y="474"/>
                </a:cubicBezTo>
                <a:cubicBezTo>
                  <a:pt x="414" y="474"/>
                  <a:pt x="415" y="474"/>
                  <a:pt x="416" y="475"/>
                </a:cubicBezTo>
                <a:cubicBezTo>
                  <a:pt x="416" y="475"/>
                  <a:pt x="417" y="474"/>
                  <a:pt x="417" y="474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17" y="466"/>
                  <a:pt x="418" y="466"/>
                  <a:pt x="418" y="466"/>
                </a:cubicBezTo>
                <a:cubicBezTo>
                  <a:pt x="423" y="455"/>
                  <a:pt x="423" y="455"/>
                  <a:pt x="423" y="455"/>
                </a:cubicBezTo>
                <a:cubicBezTo>
                  <a:pt x="423" y="455"/>
                  <a:pt x="423" y="453"/>
                  <a:pt x="423" y="453"/>
                </a:cubicBezTo>
                <a:cubicBezTo>
                  <a:pt x="412" y="448"/>
                  <a:pt x="412" y="448"/>
                  <a:pt x="412" y="448"/>
                </a:cubicBezTo>
                <a:cubicBezTo>
                  <a:pt x="415" y="446"/>
                  <a:pt x="417" y="444"/>
                  <a:pt x="419" y="442"/>
                </a:cubicBezTo>
                <a:cubicBezTo>
                  <a:pt x="421" y="442"/>
                  <a:pt x="423" y="443"/>
                  <a:pt x="423" y="440"/>
                </a:cubicBezTo>
                <a:cubicBezTo>
                  <a:pt x="424" y="440"/>
                  <a:pt x="426" y="441"/>
                  <a:pt x="427" y="441"/>
                </a:cubicBezTo>
                <a:cubicBezTo>
                  <a:pt x="428" y="441"/>
                  <a:pt x="430" y="439"/>
                  <a:pt x="430" y="439"/>
                </a:cubicBezTo>
                <a:cubicBezTo>
                  <a:pt x="425" y="416"/>
                  <a:pt x="425" y="416"/>
                  <a:pt x="425" y="416"/>
                </a:cubicBezTo>
                <a:cubicBezTo>
                  <a:pt x="437" y="416"/>
                  <a:pt x="437" y="416"/>
                  <a:pt x="437" y="416"/>
                </a:cubicBezTo>
                <a:cubicBezTo>
                  <a:pt x="438" y="420"/>
                  <a:pt x="439" y="425"/>
                  <a:pt x="439" y="429"/>
                </a:cubicBezTo>
                <a:cubicBezTo>
                  <a:pt x="439" y="432"/>
                  <a:pt x="444" y="434"/>
                  <a:pt x="444" y="437"/>
                </a:cubicBezTo>
                <a:cubicBezTo>
                  <a:pt x="444" y="451"/>
                  <a:pt x="444" y="451"/>
                  <a:pt x="444" y="451"/>
                </a:cubicBezTo>
                <a:cubicBezTo>
                  <a:pt x="444" y="452"/>
                  <a:pt x="446" y="454"/>
                  <a:pt x="447" y="452"/>
                </a:cubicBezTo>
                <a:cubicBezTo>
                  <a:pt x="447" y="451"/>
                  <a:pt x="447" y="451"/>
                  <a:pt x="447" y="450"/>
                </a:cubicBezTo>
                <a:cubicBezTo>
                  <a:pt x="449" y="451"/>
                  <a:pt x="450" y="452"/>
                  <a:pt x="452" y="453"/>
                </a:cubicBezTo>
                <a:cubicBezTo>
                  <a:pt x="451" y="454"/>
                  <a:pt x="450" y="456"/>
                  <a:pt x="450" y="457"/>
                </a:cubicBezTo>
                <a:cubicBezTo>
                  <a:pt x="450" y="457"/>
                  <a:pt x="450" y="457"/>
                  <a:pt x="450" y="457"/>
                </a:cubicBezTo>
                <a:cubicBezTo>
                  <a:pt x="449" y="458"/>
                  <a:pt x="449" y="458"/>
                  <a:pt x="448" y="459"/>
                </a:cubicBezTo>
                <a:cubicBezTo>
                  <a:pt x="453" y="464"/>
                  <a:pt x="453" y="464"/>
                  <a:pt x="453" y="464"/>
                </a:cubicBezTo>
                <a:cubicBezTo>
                  <a:pt x="452" y="464"/>
                  <a:pt x="451" y="464"/>
                  <a:pt x="451" y="464"/>
                </a:cubicBezTo>
                <a:cubicBezTo>
                  <a:pt x="454" y="466"/>
                  <a:pt x="454" y="466"/>
                  <a:pt x="454" y="466"/>
                </a:cubicBezTo>
                <a:cubicBezTo>
                  <a:pt x="458" y="470"/>
                  <a:pt x="458" y="470"/>
                  <a:pt x="458" y="470"/>
                </a:cubicBezTo>
                <a:cubicBezTo>
                  <a:pt x="461" y="473"/>
                  <a:pt x="465" y="473"/>
                  <a:pt x="467" y="474"/>
                </a:cubicBezTo>
                <a:cubicBezTo>
                  <a:pt x="468" y="473"/>
                  <a:pt x="468" y="472"/>
                  <a:pt x="468" y="471"/>
                </a:cubicBezTo>
                <a:cubicBezTo>
                  <a:pt x="473" y="473"/>
                  <a:pt x="473" y="473"/>
                  <a:pt x="473" y="473"/>
                </a:cubicBezTo>
                <a:cubicBezTo>
                  <a:pt x="474" y="470"/>
                  <a:pt x="475" y="468"/>
                  <a:pt x="476" y="465"/>
                </a:cubicBezTo>
                <a:cubicBezTo>
                  <a:pt x="477" y="465"/>
                  <a:pt x="478" y="465"/>
                  <a:pt x="478" y="465"/>
                </a:cubicBezTo>
                <a:cubicBezTo>
                  <a:pt x="479" y="465"/>
                  <a:pt x="479" y="464"/>
                  <a:pt x="480" y="463"/>
                </a:cubicBezTo>
                <a:cubicBezTo>
                  <a:pt x="485" y="464"/>
                  <a:pt x="485" y="464"/>
                  <a:pt x="485" y="464"/>
                </a:cubicBezTo>
                <a:cubicBezTo>
                  <a:pt x="485" y="463"/>
                  <a:pt x="485" y="462"/>
                  <a:pt x="486" y="461"/>
                </a:cubicBezTo>
                <a:cubicBezTo>
                  <a:pt x="487" y="460"/>
                  <a:pt x="488" y="460"/>
                  <a:pt x="488" y="459"/>
                </a:cubicBezTo>
                <a:cubicBezTo>
                  <a:pt x="488" y="459"/>
                  <a:pt x="488" y="459"/>
                  <a:pt x="488" y="459"/>
                </a:cubicBezTo>
                <a:cubicBezTo>
                  <a:pt x="488" y="458"/>
                  <a:pt x="489" y="458"/>
                  <a:pt x="489" y="458"/>
                </a:cubicBezTo>
                <a:cubicBezTo>
                  <a:pt x="496" y="457"/>
                  <a:pt x="502" y="455"/>
                  <a:pt x="510" y="454"/>
                </a:cubicBezTo>
                <a:cubicBezTo>
                  <a:pt x="510" y="454"/>
                  <a:pt x="506" y="454"/>
                  <a:pt x="507" y="455"/>
                </a:cubicBezTo>
                <a:cubicBezTo>
                  <a:pt x="507" y="455"/>
                  <a:pt x="507" y="457"/>
                  <a:pt x="507" y="458"/>
                </a:cubicBezTo>
                <a:cubicBezTo>
                  <a:pt x="510" y="462"/>
                  <a:pt x="510" y="462"/>
                  <a:pt x="510" y="462"/>
                </a:cubicBezTo>
                <a:cubicBezTo>
                  <a:pt x="514" y="464"/>
                  <a:pt x="514" y="464"/>
                  <a:pt x="514" y="464"/>
                </a:cubicBezTo>
                <a:cubicBezTo>
                  <a:pt x="515" y="465"/>
                  <a:pt x="519" y="465"/>
                  <a:pt x="521" y="466"/>
                </a:cubicBezTo>
                <a:cubicBezTo>
                  <a:pt x="530" y="468"/>
                  <a:pt x="530" y="468"/>
                  <a:pt x="530" y="468"/>
                </a:cubicBezTo>
                <a:cubicBezTo>
                  <a:pt x="536" y="476"/>
                  <a:pt x="536" y="476"/>
                  <a:pt x="536" y="476"/>
                </a:cubicBezTo>
                <a:cubicBezTo>
                  <a:pt x="539" y="481"/>
                  <a:pt x="542" y="486"/>
                  <a:pt x="542" y="495"/>
                </a:cubicBezTo>
                <a:cubicBezTo>
                  <a:pt x="540" y="499"/>
                  <a:pt x="539" y="502"/>
                  <a:pt x="539" y="507"/>
                </a:cubicBezTo>
                <a:cubicBezTo>
                  <a:pt x="538" y="518"/>
                  <a:pt x="538" y="518"/>
                  <a:pt x="538" y="518"/>
                </a:cubicBezTo>
                <a:cubicBezTo>
                  <a:pt x="539" y="528"/>
                  <a:pt x="539" y="528"/>
                  <a:pt x="539" y="528"/>
                </a:cubicBezTo>
                <a:cubicBezTo>
                  <a:pt x="540" y="533"/>
                  <a:pt x="541" y="537"/>
                  <a:pt x="543" y="541"/>
                </a:cubicBezTo>
                <a:cubicBezTo>
                  <a:pt x="543" y="550"/>
                  <a:pt x="541" y="556"/>
                  <a:pt x="541" y="564"/>
                </a:cubicBezTo>
                <a:cubicBezTo>
                  <a:pt x="539" y="569"/>
                  <a:pt x="539" y="569"/>
                  <a:pt x="539" y="569"/>
                </a:cubicBezTo>
                <a:cubicBezTo>
                  <a:pt x="540" y="572"/>
                  <a:pt x="541" y="573"/>
                  <a:pt x="540" y="577"/>
                </a:cubicBezTo>
                <a:cubicBezTo>
                  <a:pt x="540" y="577"/>
                  <a:pt x="543" y="576"/>
                  <a:pt x="543" y="576"/>
                </a:cubicBezTo>
                <a:cubicBezTo>
                  <a:pt x="544" y="576"/>
                  <a:pt x="544" y="576"/>
                  <a:pt x="544" y="576"/>
                </a:cubicBezTo>
                <a:cubicBezTo>
                  <a:pt x="544" y="576"/>
                  <a:pt x="545" y="575"/>
                  <a:pt x="545" y="575"/>
                </a:cubicBezTo>
                <a:cubicBezTo>
                  <a:pt x="546" y="574"/>
                  <a:pt x="545" y="575"/>
                  <a:pt x="546" y="574"/>
                </a:cubicBezTo>
                <a:cubicBezTo>
                  <a:pt x="546" y="574"/>
                  <a:pt x="547" y="573"/>
                  <a:pt x="548" y="573"/>
                </a:cubicBezTo>
                <a:cubicBezTo>
                  <a:pt x="553" y="571"/>
                  <a:pt x="558" y="570"/>
                  <a:pt x="565" y="570"/>
                </a:cubicBezTo>
                <a:cubicBezTo>
                  <a:pt x="570" y="571"/>
                  <a:pt x="574" y="570"/>
                  <a:pt x="579" y="569"/>
                </a:cubicBezTo>
                <a:cubicBezTo>
                  <a:pt x="588" y="567"/>
                  <a:pt x="596" y="565"/>
                  <a:pt x="605" y="561"/>
                </a:cubicBezTo>
                <a:cubicBezTo>
                  <a:pt x="615" y="557"/>
                  <a:pt x="627" y="554"/>
                  <a:pt x="639" y="551"/>
                </a:cubicBezTo>
                <a:cubicBezTo>
                  <a:pt x="639" y="551"/>
                  <a:pt x="640" y="551"/>
                  <a:pt x="640" y="551"/>
                </a:cubicBezTo>
                <a:cubicBezTo>
                  <a:pt x="640" y="551"/>
                  <a:pt x="640" y="551"/>
                  <a:pt x="640" y="551"/>
                </a:cubicBezTo>
                <a:cubicBezTo>
                  <a:pt x="655" y="545"/>
                  <a:pt x="655" y="545"/>
                  <a:pt x="655" y="545"/>
                </a:cubicBezTo>
                <a:cubicBezTo>
                  <a:pt x="657" y="544"/>
                  <a:pt x="657" y="544"/>
                  <a:pt x="657" y="544"/>
                </a:cubicBezTo>
                <a:cubicBezTo>
                  <a:pt x="659" y="543"/>
                  <a:pt x="660" y="542"/>
                  <a:pt x="662" y="541"/>
                </a:cubicBezTo>
                <a:cubicBezTo>
                  <a:pt x="664" y="540"/>
                  <a:pt x="667" y="539"/>
                  <a:pt x="671" y="539"/>
                </a:cubicBezTo>
                <a:cubicBezTo>
                  <a:pt x="675" y="536"/>
                  <a:pt x="680" y="534"/>
                  <a:pt x="685" y="532"/>
                </a:cubicBezTo>
                <a:cubicBezTo>
                  <a:pt x="689" y="530"/>
                  <a:pt x="696" y="531"/>
                  <a:pt x="701" y="531"/>
                </a:cubicBezTo>
                <a:cubicBezTo>
                  <a:pt x="701" y="530"/>
                  <a:pt x="701" y="530"/>
                  <a:pt x="701" y="530"/>
                </a:cubicBezTo>
                <a:cubicBezTo>
                  <a:pt x="701" y="530"/>
                  <a:pt x="701" y="530"/>
                  <a:pt x="701" y="530"/>
                </a:cubicBezTo>
                <a:cubicBezTo>
                  <a:pt x="702" y="530"/>
                  <a:pt x="703" y="529"/>
                  <a:pt x="704" y="528"/>
                </a:cubicBezTo>
                <a:cubicBezTo>
                  <a:pt x="705" y="525"/>
                  <a:pt x="703" y="524"/>
                  <a:pt x="701" y="522"/>
                </a:cubicBezTo>
                <a:cubicBezTo>
                  <a:pt x="700" y="522"/>
                  <a:pt x="700" y="522"/>
                  <a:pt x="700" y="522"/>
                </a:cubicBezTo>
                <a:cubicBezTo>
                  <a:pt x="695" y="523"/>
                  <a:pt x="695" y="523"/>
                  <a:pt x="695" y="523"/>
                </a:cubicBezTo>
                <a:cubicBezTo>
                  <a:pt x="688" y="510"/>
                  <a:pt x="688" y="510"/>
                  <a:pt x="688" y="510"/>
                </a:cubicBezTo>
                <a:cubicBezTo>
                  <a:pt x="680" y="504"/>
                  <a:pt x="673" y="496"/>
                  <a:pt x="666" y="488"/>
                </a:cubicBezTo>
                <a:cubicBezTo>
                  <a:pt x="666" y="487"/>
                  <a:pt x="666" y="486"/>
                  <a:pt x="666" y="485"/>
                </a:cubicBezTo>
                <a:cubicBezTo>
                  <a:pt x="664" y="481"/>
                  <a:pt x="663" y="477"/>
                  <a:pt x="662" y="473"/>
                </a:cubicBezTo>
                <a:cubicBezTo>
                  <a:pt x="662" y="469"/>
                  <a:pt x="662" y="466"/>
                  <a:pt x="663" y="463"/>
                </a:cubicBezTo>
                <a:cubicBezTo>
                  <a:pt x="663" y="459"/>
                  <a:pt x="664" y="456"/>
                  <a:pt x="665" y="453"/>
                </a:cubicBezTo>
                <a:cubicBezTo>
                  <a:pt x="667" y="448"/>
                  <a:pt x="668" y="443"/>
                  <a:pt x="669" y="438"/>
                </a:cubicBezTo>
                <a:cubicBezTo>
                  <a:pt x="675" y="428"/>
                  <a:pt x="683" y="419"/>
                  <a:pt x="691" y="411"/>
                </a:cubicBezTo>
                <a:cubicBezTo>
                  <a:pt x="693" y="409"/>
                  <a:pt x="694" y="408"/>
                  <a:pt x="696" y="407"/>
                </a:cubicBezTo>
                <a:cubicBezTo>
                  <a:pt x="698" y="404"/>
                  <a:pt x="701" y="402"/>
                  <a:pt x="703" y="400"/>
                </a:cubicBezTo>
                <a:cubicBezTo>
                  <a:pt x="705" y="398"/>
                  <a:pt x="706" y="397"/>
                  <a:pt x="707" y="395"/>
                </a:cubicBezTo>
                <a:cubicBezTo>
                  <a:pt x="709" y="392"/>
                  <a:pt x="711" y="389"/>
                  <a:pt x="712" y="385"/>
                </a:cubicBezTo>
                <a:cubicBezTo>
                  <a:pt x="712" y="385"/>
                  <a:pt x="712" y="385"/>
                  <a:pt x="712" y="385"/>
                </a:cubicBezTo>
                <a:cubicBezTo>
                  <a:pt x="715" y="378"/>
                  <a:pt x="717" y="370"/>
                  <a:pt x="719" y="363"/>
                </a:cubicBezTo>
                <a:cubicBezTo>
                  <a:pt x="711" y="346"/>
                  <a:pt x="711" y="346"/>
                  <a:pt x="711" y="346"/>
                </a:cubicBezTo>
                <a:cubicBezTo>
                  <a:pt x="718" y="331"/>
                  <a:pt x="718" y="331"/>
                  <a:pt x="718" y="331"/>
                </a:cubicBezTo>
                <a:cubicBezTo>
                  <a:pt x="719" y="329"/>
                  <a:pt x="719" y="329"/>
                  <a:pt x="719" y="329"/>
                </a:cubicBezTo>
                <a:cubicBezTo>
                  <a:pt x="723" y="327"/>
                  <a:pt x="723" y="327"/>
                  <a:pt x="723" y="327"/>
                </a:cubicBezTo>
                <a:cubicBezTo>
                  <a:pt x="725" y="326"/>
                  <a:pt x="725" y="326"/>
                  <a:pt x="725" y="326"/>
                </a:cubicBezTo>
                <a:cubicBezTo>
                  <a:pt x="726" y="323"/>
                  <a:pt x="727" y="320"/>
                  <a:pt x="728" y="317"/>
                </a:cubicBezTo>
                <a:cubicBezTo>
                  <a:pt x="728" y="316"/>
                  <a:pt x="729" y="314"/>
                  <a:pt x="729" y="313"/>
                </a:cubicBezTo>
                <a:cubicBezTo>
                  <a:pt x="735" y="314"/>
                  <a:pt x="735" y="314"/>
                  <a:pt x="735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40" y="302"/>
                  <a:pt x="740" y="302"/>
                  <a:pt x="740" y="302"/>
                </a:cubicBezTo>
                <a:cubicBezTo>
                  <a:pt x="740" y="302"/>
                  <a:pt x="740" y="301"/>
                  <a:pt x="740" y="300"/>
                </a:cubicBezTo>
                <a:cubicBezTo>
                  <a:pt x="740" y="299"/>
                  <a:pt x="740" y="299"/>
                  <a:pt x="740" y="298"/>
                </a:cubicBezTo>
                <a:cubicBezTo>
                  <a:pt x="745" y="298"/>
                  <a:pt x="745" y="298"/>
                  <a:pt x="745" y="298"/>
                </a:cubicBezTo>
                <a:cubicBezTo>
                  <a:pt x="746" y="298"/>
                  <a:pt x="747" y="298"/>
                  <a:pt x="747" y="297"/>
                </a:cubicBezTo>
                <a:cubicBezTo>
                  <a:pt x="749" y="296"/>
                  <a:pt x="750" y="295"/>
                  <a:pt x="751" y="293"/>
                </a:cubicBezTo>
                <a:cubicBezTo>
                  <a:pt x="751" y="293"/>
                  <a:pt x="751" y="293"/>
                  <a:pt x="751" y="293"/>
                </a:cubicBezTo>
                <a:cubicBezTo>
                  <a:pt x="753" y="291"/>
                  <a:pt x="754" y="289"/>
                  <a:pt x="756" y="287"/>
                </a:cubicBezTo>
                <a:cubicBezTo>
                  <a:pt x="757" y="286"/>
                  <a:pt x="759" y="285"/>
                  <a:pt x="760" y="283"/>
                </a:cubicBezTo>
                <a:cubicBezTo>
                  <a:pt x="760" y="283"/>
                  <a:pt x="760" y="282"/>
                  <a:pt x="760" y="281"/>
                </a:cubicBezTo>
                <a:cubicBezTo>
                  <a:pt x="757" y="276"/>
                  <a:pt x="754" y="273"/>
                  <a:pt x="750" y="270"/>
                </a:cubicBezTo>
                <a:cubicBezTo>
                  <a:pt x="749" y="269"/>
                  <a:pt x="748" y="268"/>
                  <a:pt x="748" y="267"/>
                </a:cubicBezTo>
                <a:cubicBezTo>
                  <a:pt x="748" y="264"/>
                  <a:pt x="749" y="262"/>
                  <a:pt x="750" y="260"/>
                </a:cubicBezTo>
                <a:cubicBezTo>
                  <a:pt x="751" y="259"/>
                  <a:pt x="751" y="258"/>
                  <a:pt x="752" y="257"/>
                </a:cubicBezTo>
                <a:cubicBezTo>
                  <a:pt x="755" y="253"/>
                  <a:pt x="759" y="249"/>
                  <a:pt x="763" y="245"/>
                </a:cubicBezTo>
                <a:cubicBezTo>
                  <a:pt x="764" y="244"/>
                  <a:pt x="765" y="242"/>
                  <a:pt x="767" y="241"/>
                </a:cubicBezTo>
                <a:cubicBezTo>
                  <a:pt x="768" y="238"/>
                  <a:pt x="769" y="235"/>
                  <a:pt x="770" y="233"/>
                </a:cubicBezTo>
                <a:lnTo>
                  <a:pt x="770" y="226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5" name="Freeform 551"/>
          <p:cNvSpPr>
            <a:spLocks/>
          </p:cNvSpPr>
          <p:nvPr/>
        </p:nvSpPr>
        <p:spPr bwMode="auto">
          <a:xfrm>
            <a:off x="5762625" y="7327901"/>
            <a:ext cx="150813" cy="112713"/>
          </a:xfrm>
          <a:custGeom>
            <a:avLst/>
            <a:gdLst/>
            <a:ahLst/>
            <a:cxnLst>
              <a:cxn ang="0">
                <a:pos x="460" y="9"/>
              </a:cxn>
              <a:cxn ang="0">
                <a:pos x="225" y="98"/>
              </a:cxn>
              <a:cxn ang="0">
                <a:pos x="126" y="41"/>
              </a:cxn>
              <a:cxn ang="0">
                <a:pos x="4" y="90"/>
              </a:cxn>
              <a:cxn ang="0">
                <a:pos x="19" y="100"/>
              </a:cxn>
              <a:cxn ang="0">
                <a:pos x="26" y="109"/>
              </a:cxn>
              <a:cxn ang="0">
                <a:pos x="44" y="118"/>
              </a:cxn>
              <a:cxn ang="0">
                <a:pos x="45" y="126"/>
              </a:cxn>
              <a:cxn ang="0">
                <a:pos x="40" y="138"/>
              </a:cxn>
              <a:cxn ang="0">
                <a:pos x="45" y="149"/>
              </a:cxn>
              <a:cxn ang="0">
                <a:pos x="54" y="160"/>
              </a:cxn>
              <a:cxn ang="0">
                <a:pos x="46" y="170"/>
              </a:cxn>
              <a:cxn ang="0">
                <a:pos x="44" y="183"/>
              </a:cxn>
              <a:cxn ang="0">
                <a:pos x="33" y="181"/>
              </a:cxn>
              <a:cxn ang="0">
                <a:pos x="35" y="189"/>
              </a:cxn>
              <a:cxn ang="0">
                <a:pos x="41" y="211"/>
              </a:cxn>
              <a:cxn ang="0">
                <a:pos x="37" y="230"/>
              </a:cxn>
              <a:cxn ang="0">
                <a:pos x="41" y="246"/>
              </a:cxn>
              <a:cxn ang="0">
                <a:pos x="39" y="259"/>
              </a:cxn>
              <a:cxn ang="0">
                <a:pos x="24" y="268"/>
              </a:cxn>
              <a:cxn ang="0">
                <a:pos x="29" y="283"/>
              </a:cxn>
              <a:cxn ang="0">
                <a:pos x="34" y="297"/>
              </a:cxn>
              <a:cxn ang="0">
                <a:pos x="39" y="301"/>
              </a:cxn>
              <a:cxn ang="0">
                <a:pos x="46" y="322"/>
              </a:cxn>
              <a:cxn ang="0">
                <a:pos x="63" y="339"/>
              </a:cxn>
              <a:cxn ang="0">
                <a:pos x="72" y="374"/>
              </a:cxn>
              <a:cxn ang="0">
                <a:pos x="89" y="418"/>
              </a:cxn>
              <a:cxn ang="0">
                <a:pos x="137" y="417"/>
              </a:cxn>
              <a:cxn ang="0">
                <a:pos x="148" y="382"/>
              </a:cxn>
              <a:cxn ang="0">
                <a:pos x="148" y="351"/>
              </a:cxn>
              <a:cxn ang="0">
                <a:pos x="165" y="336"/>
              </a:cxn>
              <a:cxn ang="0">
                <a:pos x="169" y="323"/>
              </a:cxn>
              <a:cxn ang="0">
                <a:pos x="178" y="298"/>
              </a:cxn>
              <a:cxn ang="0">
                <a:pos x="185" y="302"/>
              </a:cxn>
              <a:cxn ang="0">
                <a:pos x="205" y="295"/>
              </a:cxn>
              <a:cxn ang="0">
                <a:pos x="236" y="292"/>
              </a:cxn>
              <a:cxn ang="0">
                <a:pos x="243" y="284"/>
              </a:cxn>
              <a:cxn ang="0">
                <a:pos x="246" y="270"/>
              </a:cxn>
              <a:cxn ang="0">
                <a:pos x="280" y="262"/>
              </a:cxn>
              <a:cxn ang="0">
                <a:pos x="307" y="272"/>
              </a:cxn>
              <a:cxn ang="0">
                <a:pos x="313" y="277"/>
              </a:cxn>
              <a:cxn ang="0">
                <a:pos x="337" y="282"/>
              </a:cxn>
              <a:cxn ang="0">
                <a:pos x="369" y="290"/>
              </a:cxn>
              <a:cxn ang="0">
                <a:pos x="383" y="283"/>
              </a:cxn>
              <a:cxn ang="0">
                <a:pos x="404" y="283"/>
              </a:cxn>
              <a:cxn ang="0">
                <a:pos x="428" y="270"/>
              </a:cxn>
              <a:cxn ang="0">
                <a:pos x="446" y="261"/>
              </a:cxn>
              <a:cxn ang="0">
                <a:pos x="465" y="270"/>
              </a:cxn>
              <a:cxn ang="0">
                <a:pos x="472" y="259"/>
              </a:cxn>
              <a:cxn ang="0">
                <a:pos x="504" y="243"/>
              </a:cxn>
              <a:cxn ang="0">
                <a:pos x="495" y="214"/>
              </a:cxn>
              <a:cxn ang="0">
                <a:pos x="506" y="199"/>
              </a:cxn>
              <a:cxn ang="0">
                <a:pos x="496" y="166"/>
              </a:cxn>
              <a:cxn ang="0">
                <a:pos x="510" y="152"/>
              </a:cxn>
              <a:cxn ang="0">
                <a:pos x="512" y="144"/>
              </a:cxn>
              <a:cxn ang="0">
                <a:pos x="511" y="113"/>
              </a:cxn>
              <a:cxn ang="0">
                <a:pos x="530" y="106"/>
              </a:cxn>
              <a:cxn ang="0">
                <a:pos x="550" y="95"/>
              </a:cxn>
              <a:cxn ang="0">
                <a:pos x="523" y="73"/>
              </a:cxn>
              <a:cxn ang="0">
                <a:pos x="528" y="63"/>
              </a:cxn>
              <a:cxn ang="0">
                <a:pos x="536" y="30"/>
              </a:cxn>
            </a:cxnLst>
            <a:rect l="0" t="0" r="r" b="b"/>
            <a:pathLst>
              <a:path w="561" h="424">
                <a:moveTo>
                  <a:pt x="560" y="11"/>
                </a:moveTo>
                <a:cubicBezTo>
                  <a:pt x="560" y="11"/>
                  <a:pt x="560" y="11"/>
                  <a:pt x="560" y="11"/>
                </a:cubicBezTo>
                <a:cubicBezTo>
                  <a:pt x="559" y="11"/>
                  <a:pt x="558" y="11"/>
                  <a:pt x="557" y="11"/>
                </a:cubicBezTo>
                <a:cubicBezTo>
                  <a:pt x="555" y="10"/>
                  <a:pt x="553" y="10"/>
                  <a:pt x="551" y="9"/>
                </a:cubicBezTo>
                <a:cubicBezTo>
                  <a:pt x="549" y="8"/>
                  <a:pt x="547" y="8"/>
                  <a:pt x="545" y="7"/>
                </a:cubicBezTo>
                <a:cubicBezTo>
                  <a:pt x="544" y="7"/>
                  <a:pt x="543" y="7"/>
                  <a:pt x="542" y="8"/>
                </a:cubicBezTo>
                <a:cubicBezTo>
                  <a:pt x="542" y="8"/>
                  <a:pt x="542" y="8"/>
                  <a:pt x="542" y="8"/>
                </a:cubicBezTo>
                <a:cubicBezTo>
                  <a:pt x="541" y="6"/>
                  <a:pt x="538" y="6"/>
                  <a:pt x="537" y="6"/>
                </a:cubicBezTo>
                <a:cubicBezTo>
                  <a:pt x="535" y="5"/>
                  <a:pt x="534" y="4"/>
                  <a:pt x="532" y="4"/>
                </a:cubicBezTo>
                <a:cubicBezTo>
                  <a:pt x="529" y="2"/>
                  <a:pt x="525" y="1"/>
                  <a:pt x="521" y="1"/>
                </a:cubicBezTo>
                <a:cubicBezTo>
                  <a:pt x="517" y="0"/>
                  <a:pt x="512" y="0"/>
                  <a:pt x="507" y="0"/>
                </a:cubicBezTo>
                <a:cubicBezTo>
                  <a:pt x="503" y="1"/>
                  <a:pt x="499" y="1"/>
                  <a:pt x="496" y="2"/>
                </a:cubicBezTo>
                <a:cubicBezTo>
                  <a:pt x="494" y="2"/>
                  <a:pt x="492" y="3"/>
                  <a:pt x="490" y="4"/>
                </a:cubicBezTo>
                <a:cubicBezTo>
                  <a:pt x="489" y="4"/>
                  <a:pt x="486" y="4"/>
                  <a:pt x="484" y="4"/>
                </a:cubicBezTo>
                <a:cubicBezTo>
                  <a:pt x="483" y="5"/>
                  <a:pt x="480" y="4"/>
                  <a:pt x="479" y="5"/>
                </a:cubicBezTo>
                <a:cubicBezTo>
                  <a:pt x="476" y="5"/>
                  <a:pt x="473" y="7"/>
                  <a:pt x="470" y="7"/>
                </a:cubicBezTo>
                <a:cubicBezTo>
                  <a:pt x="467" y="8"/>
                  <a:pt x="463" y="8"/>
                  <a:pt x="460" y="9"/>
                </a:cubicBezTo>
                <a:cubicBezTo>
                  <a:pt x="453" y="11"/>
                  <a:pt x="448" y="12"/>
                  <a:pt x="443" y="17"/>
                </a:cubicBezTo>
                <a:cubicBezTo>
                  <a:pt x="437" y="22"/>
                  <a:pt x="435" y="29"/>
                  <a:pt x="431" y="36"/>
                </a:cubicBezTo>
                <a:cubicBezTo>
                  <a:pt x="427" y="41"/>
                  <a:pt x="423" y="45"/>
                  <a:pt x="418" y="49"/>
                </a:cubicBezTo>
                <a:cubicBezTo>
                  <a:pt x="417" y="50"/>
                  <a:pt x="416" y="50"/>
                  <a:pt x="415" y="51"/>
                </a:cubicBezTo>
                <a:cubicBezTo>
                  <a:pt x="406" y="55"/>
                  <a:pt x="398" y="55"/>
                  <a:pt x="389" y="55"/>
                </a:cubicBezTo>
                <a:cubicBezTo>
                  <a:pt x="372" y="56"/>
                  <a:pt x="354" y="54"/>
                  <a:pt x="338" y="56"/>
                </a:cubicBezTo>
                <a:cubicBezTo>
                  <a:pt x="337" y="56"/>
                  <a:pt x="336" y="56"/>
                  <a:pt x="335" y="56"/>
                </a:cubicBezTo>
                <a:cubicBezTo>
                  <a:pt x="330" y="57"/>
                  <a:pt x="324" y="57"/>
                  <a:pt x="319" y="57"/>
                </a:cubicBezTo>
                <a:cubicBezTo>
                  <a:pt x="315" y="56"/>
                  <a:pt x="310" y="56"/>
                  <a:pt x="306" y="55"/>
                </a:cubicBezTo>
                <a:cubicBezTo>
                  <a:pt x="299" y="53"/>
                  <a:pt x="292" y="50"/>
                  <a:pt x="288" y="42"/>
                </a:cubicBezTo>
                <a:cubicBezTo>
                  <a:pt x="286" y="38"/>
                  <a:pt x="282" y="31"/>
                  <a:pt x="277" y="30"/>
                </a:cubicBezTo>
                <a:cubicBezTo>
                  <a:pt x="272" y="29"/>
                  <a:pt x="263" y="31"/>
                  <a:pt x="259" y="34"/>
                </a:cubicBezTo>
                <a:cubicBezTo>
                  <a:pt x="255" y="37"/>
                  <a:pt x="256" y="44"/>
                  <a:pt x="257" y="48"/>
                </a:cubicBezTo>
                <a:cubicBezTo>
                  <a:pt x="258" y="54"/>
                  <a:pt x="260" y="59"/>
                  <a:pt x="263" y="65"/>
                </a:cubicBezTo>
                <a:cubicBezTo>
                  <a:pt x="266" y="70"/>
                  <a:pt x="265" y="80"/>
                  <a:pt x="261" y="85"/>
                </a:cubicBezTo>
                <a:cubicBezTo>
                  <a:pt x="254" y="92"/>
                  <a:pt x="244" y="97"/>
                  <a:pt x="234" y="98"/>
                </a:cubicBezTo>
                <a:cubicBezTo>
                  <a:pt x="231" y="98"/>
                  <a:pt x="228" y="98"/>
                  <a:pt x="225" y="98"/>
                </a:cubicBezTo>
                <a:cubicBezTo>
                  <a:pt x="225" y="99"/>
                  <a:pt x="225" y="99"/>
                  <a:pt x="225" y="99"/>
                </a:cubicBezTo>
                <a:cubicBezTo>
                  <a:pt x="226" y="100"/>
                  <a:pt x="226" y="100"/>
                  <a:pt x="226" y="100"/>
                </a:cubicBezTo>
                <a:cubicBezTo>
                  <a:pt x="225" y="99"/>
                  <a:pt x="225" y="99"/>
                  <a:pt x="225" y="99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16" y="96"/>
                  <a:pt x="208" y="92"/>
                  <a:pt x="202" y="85"/>
                </a:cubicBezTo>
                <a:cubicBezTo>
                  <a:pt x="198" y="80"/>
                  <a:pt x="197" y="73"/>
                  <a:pt x="196" y="66"/>
                </a:cubicBezTo>
                <a:cubicBezTo>
                  <a:pt x="196" y="66"/>
                  <a:pt x="195" y="65"/>
                  <a:pt x="195" y="64"/>
                </a:cubicBezTo>
                <a:cubicBezTo>
                  <a:pt x="192" y="65"/>
                  <a:pt x="192" y="65"/>
                  <a:pt x="192" y="65"/>
                </a:cubicBezTo>
                <a:cubicBezTo>
                  <a:pt x="191" y="67"/>
                  <a:pt x="191" y="67"/>
                  <a:pt x="191" y="67"/>
                </a:cubicBezTo>
                <a:cubicBezTo>
                  <a:pt x="192" y="65"/>
                  <a:pt x="192" y="65"/>
                  <a:pt x="192" y="65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1"/>
                  <a:pt x="194" y="58"/>
                  <a:pt x="193" y="55"/>
                </a:cubicBezTo>
                <a:cubicBezTo>
                  <a:pt x="191" y="46"/>
                  <a:pt x="196" y="35"/>
                  <a:pt x="190" y="26"/>
                </a:cubicBezTo>
                <a:cubicBezTo>
                  <a:pt x="187" y="20"/>
                  <a:pt x="178" y="18"/>
                  <a:pt x="172" y="19"/>
                </a:cubicBezTo>
                <a:cubicBezTo>
                  <a:pt x="164" y="19"/>
                  <a:pt x="161" y="25"/>
                  <a:pt x="156" y="30"/>
                </a:cubicBezTo>
                <a:cubicBezTo>
                  <a:pt x="153" y="34"/>
                  <a:pt x="148" y="38"/>
                  <a:pt x="143" y="40"/>
                </a:cubicBezTo>
                <a:cubicBezTo>
                  <a:pt x="138" y="43"/>
                  <a:pt x="131" y="42"/>
                  <a:pt x="126" y="41"/>
                </a:cubicBezTo>
                <a:cubicBezTo>
                  <a:pt x="122" y="41"/>
                  <a:pt x="118" y="38"/>
                  <a:pt x="114" y="36"/>
                </a:cubicBezTo>
                <a:cubicBezTo>
                  <a:pt x="114" y="36"/>
                  <a:pt x="113" y="36"/>
                  <a:pt x="113" y="36"/>
                </a:cubicBezTo>
                <a:cubicBezTo>
                  <a:pt x="108" y="33"/>
                  <a:pt x="103" y="32"/>
                  <a:pt x="97" y="29"/>
                </a:cubicBezTo>
                <a:cubicBezTo>
                  <a:pt x="94" y="28"/>
                  <a:pt x="90" y="26"/>
                  <a:pt x="87" y="25"/>
                </a:cubicBezTo>
                <a:cubicBezTo>
                  <a:pt x="81" y="23"/>
                  <a:pt x="75" y="23"/>
                  <a:pt x="70" y="22"/>
                </a:cubicBezTo>
                <a:cubicBezTo>
                  <a:pt x="64" y="21"/>
                  <a:pt x="58" y="19"/>
                  <a:pt x="52" y="19"/>
                </a:cubicBezTo>
                <a:cubicBezTo>
                  <a:pt x="46" y="18"/>
                  <a:pt x="40" y="18"/>
                  <a:pt x="33" y="18"/>
                </a:cubicBezTo>
                <a:cubicBezTo>
                  <a:pt x="28" y="17"/>
                  <a:pt x="22" y="20"/>
                  <a:pt x="17" y="22"/>
                </a:cubicBezTo>
                <a:cubicBezTo>
                  <a:pt x="12" y="26"/>
                  <a:pt x="11" y="32"/>
                  <a:pt x="10" y="38"/>
                </a:cubicBezTo>
                <a:cubicBezTo>
                  <a:pt x="9" y="41"/>
                  <a:pt x="9" y="44"/>
                  <a:pt x="9" y="46"/>
                </a:cubicBezTo>
                <a:cubicBezTo>
                  <a:pt x="9" y="49"/>
                  <a:pt x="8" y="52"/>
                  <a:pt x="7" y="54"/>
                </a:cubicBezTo>
                <a:cubicBezTo>
                  <a:pt x="7" y="58"/>
                  <a:pt x="5" y="61"/>
                  <a:pt x="5" y="65"/>
                </a:cubicBezTo>
                <a:cubicBezTo>
                  <a:pt x="5" y="69"/>
                  <a:pt x="5" y="74"/>
                  <a:pt x="5" y="78"/>
                </a:cubicBezTo>
                <a:cubicBezTo>
                  <a:pt x="4" y="82"/>
                  <a:pt x="2" y="86"/>
                  <a:pt x="0" y="89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91"/>
                  <a:pt x="3" y="91"/>
                  <a:pt x="3" y="91"/>
                </a:cubicBezTo>
                <a:cubicBezTo>
                  <a:pt x="4" y="90"/>
                  <a:pt x="4" y="90"/>
                  <a:pt x="4" y="90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8" y="94"/>
                  <a:pt x="8" y="94"/>
                  <a:pt x="8" y="94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5"/>
                  <a:pt x="9" y="95"/>
                  <a:pt x="9" y="95"/>
                </a:cubicBezTo>
                <a:cubicBezTo>
                  <a:pt x="10" y="96"/>
                  <a:pt x="10" y="96"/>
                  <a:pt x="10" y="96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21" y="105"/>
                  <a:pt x="21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3" y="105"/>
                  <a:pt x="23" y="105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5" y="108"/>
                  <a:pt x="26" y="109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7" y="113"/>
                  <a:pt x="37" y="113"/>
                  <a:pt x="37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5" y="126"/>
                  <a:pt x="45" y="126"/>
                  <a:pt x="45" y="126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5" y="128"/>
                  <a:pt x="45" y="128"/>
                  <a:pt x="45" y="128"/>
                </a:cubicBezTo>
                <a:cubicBezTo>
                  <a:pt x="45" y="128"/>
                  <a:pt x="45" y="128"/>
                  <a:pt x="45" y="128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4" y="138"/>
                  <a:pt x="44" y="138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2" y="143"/>
                  <a:pt x="42" y="143"/>
                  <a:pt x="42" y="143"/>
                </a:cubicBezTo>
                <a:cubicBezTo>
                  <a:pt x="42" y="143"/>
                  <a:pt x="42" y="143"/>
                  <a:pt x="42" y="143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7" y="148"/>
                  <a:pt x="47" y="148"/>
                  <a:pt x="47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5" y="151"/>
                  <a:pt x="45" y="151"/>
                  <a:pt x="45" y="151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8" y="155"/>
                  <a:pt x="48" y="155"/>
                  <a:pt x="48" y="155"/>
                </a:cubicBezTo>
                <a:cubicBezTo>
                  <a:pt x="48" y="155"/>
                  <a:pt x="48" y="155"/>
                  <a:pt x="48" y="155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2" y="157"/>
                  <a:pt x="52" y="157"/>
                  <a:pt x="52" y="157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161"/>
                  <a:pt x="54" y="161"/>
                  <a:pt x="54" y="161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50" y="161"/>
                  <a:pt x="48" y="160"/>
                  <a:pt x="48" y="160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47" y="164"/>
                  <a:pt x="47" y="164"/>
                  <a:pt x="47" y="164"/>
                </a:cubicBezTo>
                <a:cubicBezTo>
                  <a:pt x="47" y="164"/>
                  <a:pt x="47" y="164"/>
                  <a:pt x="47" y="164"/>
                </a:cubicBezTo>
                <a:cubicBezTo>
                  <a:pt x="47" y="166"/>
                  <a:pt x="47" y="166"/>
                  <a:pt x="47" y="166"/>
                </a:cubicBezTo>
                <a:cubicBezTo>
                  <a:pt x="47" y="166"/>
                  <a:pt x="47" y="166"/>
                  <a:pt x="47" y="166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69"/>
                  <a:pt x="46" y="170"/>
                  <a:pt x="46" y="170"/>
                </a:cubicBezTo>
                <a:cubicBezTo>
                  <a:pt x="45" y="170"/>
                  <a:pt x="45" y="170"/>
                  <a:pt x="45" y="170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5" y="180"/>
                  <a:pt x="45" y="180"/>
                  <a:pt x="45" y="180"/>
                </a:cubicBezTo>
                <a:cubicBezTo>
                  <a:pt x="46" y="181"/>
                  <a:pt x="46" y="181"/>
                  <a:pt x="46" y="181"/>
                </a:cubicBezTo>
                <a:cubicBezTo>
                  <a:pt x="46" y="181"/>
                  <a:pt x="45" y="181"/>
                  <a:pt x="45" y="181"/>
                </a:cubicBezTo>
                <a:cubicBezTo>
                  <a:pt x="45" y="181"/>
                  <a:pt x="45" y="181"/>
                  <a:pt x="45" y="181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44" y="182"/>
                  <a:pt x="44" y="183"/>
                  <a:pt x="44" y="183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2" y="184"/>
                  <a:pt x="42" y="185"/>
                  <a:pt x="42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5" y="179"/>
                  <a:pt x="35" y="179"/>
                  <a:pt x="35" y="179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2" y="177"/>
                  <a:pt x="32" y="177"/>
                </a:cubicBezTo>
                <a:cubicBezTo>
                  <a:pt x="32" y="179"/>
                  <a:pt x="32" y="179"/>
                  <a:pt x="32" y="179"/>
                </a:cubicBezTo>
                <a:cubicBezTo>
                  <a:pt x="33" y="181"/>
                  <a:pt x="33" y="181"/>
                  <a:pt x="33" y="181"/>
                </a:cubicBezTo>
                <a:cubicBezTo>
                  <a:pt x="32" y="181"/>
                  <a:pt x="32" y="181"/>
                  <a:pt x="32" y="181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4" y="184"/>
                  <a:pt x="34" y="184"/>
                  <a:pt x="34" y="184"/>
                </a:cubicBezTo>
                <a:cubicBezTo>
                  <a:pt x="34" y="185"/>
                  <a:pt x="34" y="185"/>
                  <a:pt x="34" y="185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4" y="186"/>
                  <a:pt x="34" y="186"/>
                  <a:pt x="34" y="186"/>
                </a:cubicBezTo>
                <a:cubicBezTo>
                  <a:pt x="36" y="186"/>
                  <a:pt x="36" y="186"/>
                  <a:pt x="36" y="186"/>
                </a:cubicBezTo>
                <a:cubicBezTo>
                  <a:pt x="35" y="184"/>
                  <a:pt x="35" y="184"/>
                  <a:pt x="35" y="184"/>
                </a:cubicBezTo>
                <a:cubicBezTo>
                  <a:pt x="35" y="184"/>
                  <a:pt x="35" y="184"/>
                  <a:pt x="35" y="184"/>
                </a:cubicBezTo>
                <a:cubicBezTo>
                  <a:pt x="37" y="185"/>
                  <a:pt x="37" y="185"/>
                  <a:pt x="37" y="185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188"/>
                  <a:pt x="36" y="188"/>
                  <a:pt x="36" y="188"/>
                </a:cubicBezTo>
                <a:cubicBezTo>
                  <a:pt x="35" y="189"/>
                  <a:pt x="35" y="189"/>
                  <a:pt x="35" y="189"/>
                </a:cubicBezTo>
                <a:cubicBezTo>
                  <a:pt x="35" y="190"/>
                  <a:pt x="35" y="190"/>
                  <a:pt x="35" y="190"/>
                </a:cubicBezTo>
                <a:cubicBezTo>
                  <a:pt x="35" y="190"/>
                  <a:pt x="35" y="190"/>
                  <a:pt x="35" y="190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36" y="193"/>
                  <a:pt x="36" y="193"/>
                  <a:pt x="36" y="193"/>
                </a:cubicBezTo>
                <a:cubicBezTo>
                  <a:pt x="36" y="193"/>
                  <a:pt x="36" y="193"/>
                  <a:pt x="36" y="193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3"/>
                  <a:pt x="34" y="193"/>
                  <a:pt x="34" y="193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33" y="194"/>
                  <a:pt x="32" y="197"/>
                  <a:pt x="33" y="197"/>
                </a:cubicBezTo>
                <a:cubicBezTo>
                  <a:pt x="34" y="200"/>
                  <a:pt x="34" y="200"/>
                  <a:pt x="34" y="200"/>
                </a:cubicBezTo>
                <a:cubicBezTo>
                  <a:pt x="34" y="200"/>
                  <a:pt x="34" y="200"/>
                  <a:pt x="34" y="200"/>
                </a:cubicBezTo>
                <a:cubicBezTo>
                  <a:pt x="38" y="206"/>
                  <a:pt x="38" y="206"/>
                  <a:pt x="38" y="206"/>
                </a:cubicBezTo>
                <a:cubicBezTo>
                  <a:pt x="38" y="206"/>
                  <a:pt x="38" y="206"/>
                  <a:pt x="38" y="206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41" y="210"/>
                  <a:pt x="41" y="210"/>
                  <a:pt x="41" y="210"/>
                </a:cubicBezTo>
                <a:cubicBezTo>
                  <a:pt x="41" y="211"/>
                  <a:pt x="41" y="211"/>
                  <a:pt x="41" y="211"/>
                </a:cubicBezTo>
                <a:cubicBezTo>
                  <a:pt x="40" y="213"/>
                  <a:pt x="40" y="213"/>
                  <a:pt x="40" y="213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38" y="215"/>
                  <a:pt x="38" y="218"/>
                  <a:pt x="37" y="218"/>
                </a:cubicBezTo>
                <a:cubicBezTo>
                  <a:pt x="36" y="220"/>
                  <a:pt x="36" y="220"/>
                  <a:pt x="36" y="220"/>
                </a:cubicBezTo>
                <a:cubicBezTo>
                  <a:pt x="35" y="223"/>
                  <a:pt x="35" y="223"/>
                  <a:pt x="35" y="223"/>
                </a:cubicBezTo>
                <a:cubicBezTo>
                  <a:pt x="35" y="225"/>
                  <a:pt x="35" y="225"/>
                  <a:pt x="35" y="225"/>
                </a:cubicBezTo>
                <a:cubicBezTo>
                  <a:pt x="36" y="226"/>
                  <a:pt x="36" y="226"/>
                  <a:pt x="36" y="226"/>
                </a:cubicBezTo>
                <a:cubicBezTo>
                  <a:pt x="39" y="224"/>
                  <a:pt x="39" y="224"/>
                  <a:pt x="39" y="224"/>
                </a:cubicBezTo>
                <a:cubicBezTo>
                  <a:pt x="39" y="224"/>
                  <a:pt x="39" y="223"/>
                  <a:pt x="39" y="223"/>
                </a:cubicBezTo>
                <a:cubicBezTo>
                  <a:pt x="44" y="224"/>
                  <a:pt x="44" y="224"/>
                  <a:pt x="44" y="224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1" y="227"/>
                  <a:pt x="41" y="227"/>
                  <a:pt x="41" y="227"/>
                </a:cubicBezTo>
                <a:cubicBezTo>
                  <a:pt x="40" y="228"/>
                  <a:pt x="40" y="228"/>
                  <a:pt x="40" y="228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37" y="229"/>
                  <a:pt x="37" y="229"/>
                  <a:pt x="37" y="229"/>
                </a:cubicBezTo>
                <a:cubicBezTo>
                  <a:pt x="37" y="230"/>
                  <a:pt x="37" y="230"/>
                  <a:pt x="37" y="230"/>
                </a:cubicBezTo>
                <a:cubicBezTo>
                  <a:pt x="37" y="230"/>
                  <a:pt x="39" y="233"/>
                  <a:pt x="39" y="233"/>
                </a:cubicBezTo>
                <a:cubicBezTo>
                  <a:pt x="38" y="233"/>
                  <a:pt x="38" y="233"/>
                  <a:pt x="38" y="233"/>
                </a:cubicBezTo>
                <a:cubicBezTo>
                  <a:pt x="38" y="234"/>
                  <a:pt x="38" y="234"/>
                  <a:pt x="38" y="234"/>
                </a:cubicBezTo>
                <a:cubicBezTo>
                  <a:pt x="39" y="237"/>
                  <a:pt x="39" y="237"/>
                  <a:pt x="39" y="237"/>
                </a:cubicBezTo>
                <a:cubicBezTo>
                  <a:pt x="39" y="237"/>
                  <a:pt x="40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41" y="239"/>
                  <a:pt x="41" y="239"/>
                  <a:pt x="41" y="239"/>
                </a:cubicBezTo>
                <a:cubicBezTo>
                  <a:pt x="42" y="240"/>
                  <a:pt x="42" y="240"/>
                  <a:pt x="42" y="240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1" y="242"/>
                  <a:pt x="41" y="242"/>
                  <a:pt x="41" y="242"/>
                </a:cubicBezTo>
                <a:cubicBezTo>
                  <a:pt x="41" y="243"/>
                  <a:pt x="41" y="243"/>
                  <a:pt x="41" y="243"/>
                </a:cubicBezTo>
                <a:cubicBezTo>
                  <a:pt x="41" y="243"/>
                  <a:pt x="41" y="243"/>
                  <a:pt x="41" y="243"/>
                </a:cubicBezTo>
                <a:cubicBezTo>
                  <a:pt x="41" y="244"/>
                  <a:pt x="41" y="244"/>
                  <a:pt x="41" y="244"/>
                </a:cubicBezTo>
                <a:cubicBezTo>
                  <a:pt x="39" y="245"/>
                  <a:pt x="39" y="245"/>
                  <a:pt x="39" y="245"/>
                </a:cubicBezTo>
                <a:cubicBezTo>
                  <a:pt x="40" y="245"/>
                  <a:pt x="40" y="245"/>
                  <a:pt x="40" y="245"/>
                </a:cubicBezTo>
                <a:cubicBezTo>
                  <a:pt x="41" y="245"/>
                  <a:pt x="41" y="245"/>
                  <a:pt x="41" y="245"/>
                </a:cubicBezTo>
                <a:cubicBezTo>
                  <a:pt x="41" y="245"/>
                  <a:pt x="41" y="245"/>
                  <a:pt x="41" y="246"/>
                </a:cubicBezTo>
                <a:cubicBezTo>
                  <a:pt x="41" y="247"/>
                  <a:pt x="41" y="247"/>
                  <a:pt x="41" y="247"/>
                </a:cubicBezTo>
                <a:cubicBezTo>
                  <a:pt x="42" y="246"/>
                  <a:pt x="42" y="246"/>
                  <a:pt x="42" y="246"/>
                </a:cubicBezTo>
                <a:cubicBezTo>
                  <a:pt x="42" y="246"/>
                  <a:pt x="42" y="246"/>
                  <a:pt x="42" y="246"/>
                </a:cubicBezTo>
                <a:cubicBezTo>
                  <a:pt x="43" y="247"/>
                  <a:pt x="43" y="247"/>
                  <a:pt x="43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1" y="248"/>
                  <a:pt x="41" y="248"/>
                  <a:pt x="41" y="248"/>
                </a:cubicBezTo>
                <a:cubicBezTo>
                  <a:pt x="40" y="248"/>
                  <a:pt x="40" y="248"/>
                  <a:pt x="40" y="248"/>
                </a:cubicBezTo>
                <a:cubicBezTo>
                  <a:pt x="40" y="248"/>
                  <a:pt x="40" y="249"/>
                  <a:pt x="40" y="249"/>
                </a:cubicBezTo>
                <a:cubicBezTo>
                  <a:pt x="39" y="251"/>
                  <a:pt x="39" y="251"/>
                  <a:pt x="39" y="251"/>
                </a:cubicBezTo>
                <a:cubicBezTo>
                  <a:pt x="38" y="251"/>
                  <a:pt x="38" y="251"/>
                  <a:pt x="38" y="251"/>
                </a:cubicBezTo>
                <a:cubicBezTo>
                  <a:pt x="38" y="251"/>
                  <a:pt x="37" y="254"/>
                  <a:pt x="37" y="254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37" y="259"/>
                  <a:pt x="37" y="259"/>
                  <a:pt x="37" y="259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36" y="260"/>
                  <a:pt x="35" y="260"/>
                  <a:pt x="35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4" y="260"/>
                  <a:pt x="34" y="260"/>
                  <a:pt x="34" y="260"/>
                </a:cubicBezTo>
                <a:cubicBezTo>
                  <a:pt x="31" y="261"/>
                  <a:pt x="31" y="261"/>
                  <a:pt x="31" y="261"/>
                </a:cubicBezTo>
                <a:cubicBezTo>
                  <a:pt x="30" y="260"/>
                  <a:pt x="30" y="260"/>
                  <a:pt x="30" y="260"/>
                </a:cubicBezTo>
                <a:cubicBezTo>
                  <a:pt x="29" y="261"/>
                  <a:pt x="29" y="261"/>
                  <a:pt x="29" y="261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28" y="263"/>
                  <a:pt x="28" y="263"/>
                  <a:pt x="28" y="263"/>
                </a:cubicBezTo>
                <a:cubicBezTo>
                  <a:pt x="27" y="265"/>
                  <a:pt x="27" y="265"/>
                  <a:pt x="27" y="265"/>
                </a:cubicBezTo>
                <a:cubicBezTo>
                  <a:pt x="26" y="264"/>
                  <a:pt x="26" y="264"/>
                  <a:pt x="26" y="264"/>
                </a:cubicBezTo>
                <a:cubicBezTo>
                  <a:pt x="24" y="266"/>
                  <a:pt x="24" y="266"/>
                  <a:pt x="24" y="266"/>
                </a:cubicBezTo>
                <a:cubicBezTo>
                  <a:pt x="24" y="267"/>
                  <a:pt x="24" y="267"/>
                  <a:pt x="24" y="267"/>
                </a:cubicBezTo>
                <a:cubicBezTo>
                  <a:pt x="24" y="267"/>
                  <a:pt x="24" y="267"/>
                  <a:pt x="24" y="267"/>
                </a:cubicBezTo>
                <a:cubicBezTo>
                  <a:pt x="24" y="268"/>
                  <a:pt x="24" y="268"/>
                  <a:pt x="24" y="268"/>
                </a:cubicBezTo>
                <a:cubicBezTo>
                  <a:pt x="24" y="269"/>
                  <a:pt x="24" y="269"/>
                  <a:pt x="24" y="269"/>
                </a:cubicBezTo>
                <a:cubicBezTo>
                  <a:pt x="24" y="269"/>
                  <a:pt x="24" y="269"/>
                  <a:pt x="24" y="269"/>
                </a:cubicBezTo>
                <a:cubicBezTo>
                  <a:pt x="25" y="270"/>
                  <a:pt x="25" y="270"/>
                  <a:pt x="25" y="270"/>
                </a:cubicBezTo>
                <a:cubicBezTo>
                  <a:pt x="26" y="270"/>
                  <a:pt x="26" y="270"/>
                  <a:pt x="26" y="270"/>
                </a:cubicBezTo>
                <a:cubicBezTo>
                  <a:pt x="27" y="271"/>
                  <a:pt x="27" y="271"/>
                  <a:pt x="27" y="271"/>
                </a:cubicBezTo>
                <a:cubicBezTo>
                  <a:pt x="26" y="273"/>
                  <a:pt x="26" y="273"/>
                  <a:pt x="26" y="273"/>
                </a:cubicBezTo>
                <a:cubicBezTo>
                  <a:pt x="27" y="273"/>
                  <a:pt x="27" y="273"/>
                  <a:pt x="27" y="273"/>
                </a:cubicBezTo>
                <a:cubicBezTo>
                  <a:pt x="27" y="273"/>
                  <a:pt x="27" y="274"/>
                  <a:pt x="27" y="274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7" y="275"/>
                  <a:pt x="27" y="275"/>
                  <a:pt x="27" y="275"/>
                </a:cubicBezTo>
                <a:cubicBezTo>
                  <a:pt x="29" y="278"/>
                  <a:pt x="29" y="278"/>
                  <a:pt x="29" y="278"/>
                </a:cubicBezTo>
                <a:cubicBezTo>
                  <a:pt x="29" y="278"/>
                  <a:pt x="29" y="278"/>
                  <a:pt x="29" y="278"/>
                </a:cubicBezTo>
                <a:cubicBezTo>
                  <a:pt x="30" y="279"/>
                  <a:pt x="30" y="279"/>
                  <a:pt x="30" y="279"/>
                </a:cubicBezTo>
                <a:cubicBezTo>
                  <a:pt x="29" y="280"/>
                  <a:pt x="29" y="280"/>
                  <a:pt x="29" y="280"/>
                </a:cubicBezTo>
                <a:cubicBezTo>
                  <a:pt x="29" y="282"/>
                  <a:pt x="29" y="282"/>
                  <a:pt x="29" y="282"/>
                </a:cubicBezTo>
                <a:cubicBezTo>
                  <a:pt x="29" y="282"/>
                  <a:pt x="29" y="282"/>
                  <a:pt x="29" y="282"/>
                </a:cubicBezTo>
                <a:cubicBezTo>
                  <a:pt x="29" y="283"/>
                  <a:pt x="29" y="283"/>
                  <a:pt x="29" y="283"/>
                </a:cubicBezTo>
                <a:cubicBezTo>
                  <a:pt x="31" y="285"/>
                  <a:pt x="31" y="285"/>
                  <a:pt x="31" y="285"/>
                </a:cubicBezTo>
                <a:cubicBezTo>
                  <a:pt x="31" y="285"/>
                  <a:pt x="31" y="285"/>
                  <a:pt x="31" y="285"/>
                </a:cubicBezTo>
                <a:cubicBezTo>
                  <a:pt x="30" y="285"/>
                  <a:pt x="30" y="285"/>
                  <a:pt x="30" y="285"/>
                </a:cubicBezTo>
                <a:cubicBezTo>
                  <a:pt x="28" y="286"/>
                  <a:pt x="28" y="286"/>
                  <a:pt x="28" y="286"/>
                </a:cubicBezTo>
                <a:cubicBezTo>
                  <a:pt x="28" y="288"/>
                  <a:pt x="28" y="288"/>
                  <a:pt x="28" y="288"/>
                </a:cubicBezTo>
                <a:cubicBezTo>
                  <a:pt x="27" y="288"/>
                  <a:pt x="27" y="288"/>
                  <a:pt x="27" y="288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0" y="292"/>
                  <a:pt x="30" y="292"/>
                  <a:pt x="30" y="292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1" y="293"/>
                  <a:pt x="31" y="293"/>
                  <a:pt x="31" y="293"/>
                </a:cubicBezTo>
                <a:cubicBezTo>
                  <a:pt x="32" y="293"/>
                  <a:pt x="32" y="293"/>
                  <a:pt x="32" y="293"/>
                </a:cubicBezTo>
                <a:cubicBezTo>
                  <a:pt x="32" y="295"/>
                  <a:pt x="32" y="295"/>
                  <a:pt x="32" y="295"/>
                </a:cubicBezTo>
                <a:cubicBezTo>
                  <a:pt x="33" y="297"/>
                  <a:pt x="33" y="297"/>
                  <a:pt x="33" y="297"/>
                </a:cubicBezTo>
                <a:cubicBezTo>
                  <a:pt x="34" y="297"/>
                  <a:pt x="34" y="297"/>
                  <a:pt x="34" y="297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6" y="295"/>
                  <a:pt x="36" y="295"/>
                  <a:pt x="36" y="295"/>
                </a:cubicBezTo>
                <a:cubicBezTo>
                  <a:pt x="37" y="297"/>
                  <a:pt x="37" y="297"/>
                  <a:pt x="37" y="297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40" y="295"/>
                  <a:pt x="40" y="295"/>
                  <a:pt x="40" y="295"/>
                </a:cubicBezTo>
                <a:cubicBezTo>
                  <a:pt x="40" y="296"/>
                  <a:pt x="40" y="296"/>
                  <a:pt x="40" y="296"/>
                </a:cubicBezTo>
                <a:cubicBezTo>
                  <a:pt x="41" y="298"/>
                  <a:pt x="41" y="298"/>
                  <a:pt x="41" y="298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2" y="300"/>
                  <a:pt x="42" y="300"/>
                  <a:pt x="42" y="300"/>
                </a:cubicBezTo>
                <a:cubicBezTo>
                  <a:pt x="42" y="300"/>
                  <a:pt x="44" y="299"/>
                  <a:pt x="44" y="299"/>
                </a:cubicBezTo>
                <a:cubicBezTo>
                  <a:pt x="44" y="300"/>
                  <a:pt x="44" y="300"/>
                  <a:pt x="44" y="300"/>
                </a:cubicBezTo>
                <a:cubicBezTo>
                  <a:pt x="45" y="300"/>
                  <a:pt x="45" y="300"/>
                  <a:pt x="45" y="300"/>
                </a:cubicBezTo>
                <a:cubicBezTo>
                  <a:pt x="44" y="301"/>
                  <a:pt x="44" y="301"/>
                  <a:pt x="44" y="301"/>
                </a:cubicBezTo>
                <a:cubicBezTo>
                  <a:pt x="43" y="301"/>
                  <a:pt x="43" y="301"/>
                  <a:pt x="43" y="301"/>
                </a:cubicBezTo>
                <a:cubicBezTo>
                  <a:pt x="43" y="302"/>
                  <a:pt x="43" y="302"/>
                  <a:pt x="43" y="302"/>
                </a:cubicBezTo>
                <a:cubicBezTo>
                  <a:pt x="40" y="301"/>
                  <a:pt x="40" y="301"/>
                  <a:pt x="40" y="301"/>
                </a:cubicBezTo>
                <a:cubicBezTo>
                  <a:pt x="39" y="301"/>
                  <a:pt x="39" y="301"/>
                  <a:pt x="39" y="301"/>
                </a:cubicBezTo>
                <a:cubicBezTo>
                  <a:pt x="39" y="303"/>
                  <a:pt x="39" y="303"/>
                  <a:pt x="39" y="303"/>
                </a:cubicBezTo>
                <a:cubicBezTo>
                  <a:pt x="39" y="303"/>
                  <a:pt x="39" y="303"/>
                  <a:pt x="39" y="303"/>
                </a:cubicBezTo>
                <a:cubicBezTo>
                  <a:pt x="39" y="304"/>
                  <a:pt x="39" y="304"/>
                  <a:pt x="39" y="304"/>
                </a:cubicBezTo>
                <a:cubicBezTo>
                  <a:pt x="39" y="304"/>
                  <a:pt x="39" y="304"/>
                  <a:pt x="39" y="304"/>
                </a:cubicBezTo>
                <a:cubicBezTo>
                  <a:pt x="40" y="305"/>
                  <a:pt x="40" y="305"/>
                  <a:pt x="40" y="305"/>
                </a:cubicBezTo>
                <a:cubicBezTo>
                  <a:pt x="39" y="309"/>
                  <a:pt x="39" y="309"/>
                  <a:pt x="39" y="309"/>
                </a:cubicBezTo>
                <a:cubicBezTo>
                  <a:pt x="39" y="309"/>
                  <a:pt x="40" y="309"/>
                  <a:pt x="40" y="309"/>
                </a:cubicBezTo>
                <a:cubicBezTo>
                  <a:pt x="40" y="309"/>
                  <a:pt x="43" y="309"/>
                  <a:pt x="43" y="309"/>
                </a:cubicBezTo>
                <a:cubicBezTo>
                  <a:pt x="43" y="309"/>
                  <a:pt x="43" y="309"/>
                  <a:pt x="43" y="309"/>
                </a:cubicBezTo>
                <a:cubicBezTo>
                  <a:pt x="43" y="309"/>
                  <a:pt x="44" y="310"/>
                  <a:pt x="44" y="310"/>
                </a:cubicBezTo>
                <a:cubicBezTo>
                  <a:pt x="44" y="314"/>
                  <a:pt x="44" y="314"/>
                  <a:pt x="44" y="314"/>
                </a:cubicBezTo>
                <a:cubicBezTo>
                  <a:pt x="42" y="315"/>
                  <a:pt x="42" y="315"/>
                  <a:pt x="42" y="315"/>
                </a:cubicBezTo>
                <a:cubicBezTo>
                  <a:pt x="42" y="316"/>
                  <a:pt x="42" y="316"/>
                  <a:pt x="42" y="316"/>
                </a:cubicBezTo>
                <a:cubicBezTo>
                  <a:pt x="43" y="319"/>
                  <a:pt x="43" y="319"/>
                  <a:pt x="43" y="319"/>
                </a:cubicBezTo>
                <a:cubicBezTo>
                  <a:pt x="43" y="320"/>
                  <a:pt x="43" y="320"/>
                  <a:pt x="43" y="320"/>
                </a:cubicBezTo>
                <a:cubicBezTo>
                  <a:pt x="45" y="321"/>
                  <a:pt x="45" y="321"/>
                  <a:pt x="45" y="321"/>
                </a:cubicBezTo>
                <a:cubicBezTo>
                  <a:pt x="46" y="322"/>
                  <a:pt x="46" y="322"/>
                  <a:pt x="46" y="322"/>
                </a:cubicBezTo>
                <a:cubicBezTo>
                  <a:pt x="46" y="324"/>
                  <a:pt x="46" y="324"/>
                  <a:pt x="46" y="324"/>
                </a:cubicBezTo>
                <a:cubicBezTo>
                  <a:pt x="47" y="324"/>
                  <a:pt x="47" y="324"/>
                  <a:pt x="47" y="324"/>
                </a:cubicBezTo>
                <a:cubicBezTo>
                  <a:pt x="48" y="326"/>
                  <a:pt x="48" y="326"/>
                  <a:pt x="48" y="326"/>
                </a:cubicBezTo>
                <a:cubicBezTo>
                  <a:pt x="48" y="326"/>
                  <a:pt x="48" y="326"/>
                  <a:pt x="48" y="326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45" y="329"/>
                  <a:pt x="45" y="329"/>
                  <a:pt x="45" y="329"/>
                </a:cubicBezTo>
                <a:cubicBezTo>
                  <a:pt x="45" y="329"/>
                  <a:pt x="45" y="329"/>
                  <a:pt x="46" y="329"/>
                </a:cubicBezTo>
                <a:cubicBezTo>
                  <a:pt x="46" y="331"/>
                  <a:pt x="46" y="331"/>
                  <a:pt x="46" y="331"/>
                </a:cubicBezTo>
                <a:cubicBezTo>
                  <a:pt x="48" y="330"/>
                  <a:pt x="48" y="330"/>
                  <a:pt x="48" y="330"/>
                </a:cubicBezTo>
                <a:cubicBezTo>
                  <a:pt x="49" y="330"/>
                  <a:pt x="49" y="330"/>
                  <a:pt x="49" y="330"/>
                </a:cubicBezTo>
                <a:cubicBezTo>
                  <a:pt x="49" y="330"/>
                  <a:pt x="49" y="330"/>
                  <a:pt x="49" y="330"/>
                </a:cubicBezTo>
                <a:cubicBezTo>
                  <a:pt x="51" y="329"/>
                  <a:pt x="54" y="329"/>
                  <a:pt x="55" y="331"/>
                </a:cubicBezTo>
                <a:cubicBezTo>
                  <a:pt x="56" y="331"/>
                  <a:pt x="56" y="331"/>
                  <a:pt x="56" y="331"/>
                </a:cubicBezTo>
                <a:cubicBezTo>
                  <a:pt x="58" y="331"/>
                  <a:pt x="58" y="331"/>
                  <a:pt x="58" y="331"/>
                </a:cubicBezTo>
                <a:cubicBezTo>
                  <a:pt x="61" y="335"/>
                  <a:pt x="61" y="335"/>
                  <a:pt x="61" y="335"/>
                </a:cubicBezTo>
                <a:cubicBezTo>
                  <a:pt x="62" y="335"/>
                  <a:pt x="62" y="335"/>
                  <a:pt x="62" y="335"/>
                </a:cubicBezTo>
                <a:cubicBezTo>
                  <a:pt x="63" y="339"/>
                  <a:pt x="63" y="339"/>
                  <a:pt x="63" y="339"/>
                </a:cubicBezTo>
                <a:cubicBezTo>
                  <a:pt x="63" y="340"/>
                  <a:pt x="63" y="340"/>
                  <a:pt x="63" y="340"/>
                </a:cubicBezTo>
                <a:cubicBezTo>
                  <a:pt x="65" y="341"/>
                  <a:pt x="65" y="341"/>
                  <a:pt x="65" y="341"/>
                </a:cubicBezTo>
                <a:cubicBezTo>
                  <a:pt x="66" y="342"/>
                  <a:pt x="66" y="342"/>
                  <a:pt x="66" y="342"/>
                </a:cubicBezTo>
                <a:cubicBezTo>
                  <a:pt x="66" y="342"/>
                  <a:pt x="66" y="342"/>
                  <a:pt x="66" y="342"/>
                </a:cubicBezTo>
                <a:cubicBezTo>
                  <a:pt x="67" y="342"/>
                  <a:pt x="68" y="342"/>
                  <a:pt x="68" y="342"/>
                </a:cubicBezTo>
                <a:cubicBezTo>
                  <a:pt x="71" y="343"/>
                  <a:pt x="73" y="345"/>
                  <a:pt x="76" y="347"/>
                </a:cubicBezTo>
                <a:cubicBezTo>
                  <a:pt x="77" y="347"/>
                  <a:pt x="78" y="347"/>
                  <a:pt x="78" y="348"/>
                </a:cubicBezTo>
                <a:cubicBezTo>
                  <a:pt x="78" y="348"/>
                  <a:pt x="77" y="348"/>
                  <a:pt x="77" y="348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7" y="349"/>
                  <a:pt x="77" y="349"/>
                  <a:pt x="77" y="349"/>
                </a:cubicBezTo>
                <a:cubicBezTo>
                  <a:pt x="78" y="349"/>
                  <a:pt x="78" y="349"/>
                  <a:pt x="78" y="349"/>
                </a:cubicBezTo>
                <a:cubicBezTo>
                  <a:pt x="78" y="349"/>
                  <a:pt x="77" y="349"/>
                  <a:pt x="77" y="349"/>
                </a:cubicBezTo>
                <a:cubicBezTo>
                  <a:pt x="77" y="350"/>
                  <a:pt x="78" y="352"/>
                  <a:pt x="77" y="353"/>
                </a:cubicBezTo>
                <a:cubicBezTo>
                  <a:pt x="77" y="355"/>
                  <a:pt x="76" y="354"/>
                  <a:pt x="75" y="355"/>
                </a:cubicBezTo>
                <a:cubicBezTo>
                  <a:pt x="75" y="357"/>
                  <a:pt x="75" y="360"/>
                  <a:pt x="74" y="361"/>
                </a:cubicBezTo>
                <a:cubicBezTo>
                  <a:pt x="74" y="363"/>
                  <a:pt x="73" y="365"/>
                  <a:pt x="73" y="367"/>
                </a:cubicBezTo>
                <a:cubicBezTo>
                  <a:pt x="72" y="369"/>
                  <a:pt x="71" y="372"/>
                  <a:pt x="72" y="374"/>
                </a:cubicBezTo>
                <a:cubicBezTo>
                  <a:pt x="72" y="375"/>
                  <a:pt x="72" y="377"/>
                  <a:pt x="72" y="378"/>
                </a:cubicBezTo>
                <a:cubicBezTo>
                  <a:pt x="72" y="379"/>
                  <a:pt x="72" y="380"/>
                  <a:pt x="72" y="382"/>
                </a:cubicBezTo>
                <a:cubicBezTo>
                  <a:pt x="73" y="383"/>
                  <a:pt x="74" y="383"/>
                  <a:pt x="75" y="384"/>
                </a:cubicBezTo>
                <a:cubicBezTo>
                  <a:pt x="76" y="385"/>
                  <a:pt x="75" y="385"/>
                  <a:pt x="75" y="387"/>
                </a:cubicBezTo>
                <a:cubicBezTo>
                  <a:pt x="74" y="388"/>
                  <a:pt x="74" y="389"/>
                  <a:pt x="74" y="391"/>
                </a:cubicBezTo>
                <a:cubicBezTo>
                  <a:pt x="74" y="392"/>
                  <a:pt x="74" y="392"/>
                  <a:pt x="75" y="393"/>
                </a:cubicBezTo>
                <a:cubicBezTo>
                  <a:pt x="77" y="395"/>
                  <a:pt x="76" y="396"/>
                  <a:pt x="74" y="395"/>
                </a:cubicBezTo>
                <a:cubicBezTo>
                  <a:pt x="73" y="395"/>
                  <a:pt x="72" y="395"/>
                  <a:pt x="71" y="396"/>
                </a:cubicBezTo>
                <a:cubicBezTo>
                  <a:pt x="69" y="398"/>
                  <a:pt x="73" y="404"/>
                  <a:pt x="74" y="407"/>
                </a:cubicBezTo>
                <a:cubicBezTo>
                  <a:pt x="74" y="408"/>
                  <a:pt x="75" y="409"/>
                  <a:pt x="75" y="410"/>
                </a:cubicBezTo>
                <a:cubicBezTo>
                  <a:pt x="76" y="411"/>
                  <a:pt x="77" y="412"/>
                  <a:pt x="78" y="413"/>
                </a:cubicBezTo>
                <a:cubicBezTo>
                  <a:pt x="78" y="414"/>
                  <a:pt x="79" y="415"/>
                  <a:pt x="80" y="416"/>
                </a:cubicBezTo>
                <a:cubicBezTo>
                  <a:pt x="81" y="417"/>
                  <a:pt x="82" y="417"/>
                  <a:pt x="83" y="419"/>
                </a:cubicBezTo>
                <a:cubicBezTo>
                  <a:pt x="84" y="420"/>
                  <a:pt x="84" y="421"/>
                  <a:pt x="85" y="422"/>
                </a:cubicBezTo>
                <a:cubicBezTo>
                  <a:pt x="85" y="422"/>
                  <a:pt x="84" y="422"/>
                  <a:pt x="85" y="422"/>
                </a:cubicBezTo>
                <a:cubicBezTo>
                  <a:pt x="85" y="422"/>
                  <a:pt x="85" y="422"/>
                  <a:pt x="85" y="422"/>
                </a:cubicBezTo>
                <a:cubicBezTo>
                  <a:pt x="87" y="421"/>
                  <a:pt x="88" y="418"/>
                  <a:pt x="89" y="418"/>
                </a:cubicBezTo>
                <a:cubicBezTo>
                  <a:pt x="91" y="415"/>
                  <a:pt x="92" y="414"/>
                  <a:pt x="94" y="412"/>
                </a:cubicBezTo>
                <a:cubicBezTo>
                  <a:pt x="96" y="410"/>
                  <a:pt x="98" y="408"/>
                  <a:pt x="100" y="406"/>
                </a:cubicBezTo>
                <a:cubicBezTo>
                  <a:pt x="102" y="404"/>
                  <a:pt x="103" y="402"/>
                  <a:pt x="105" y="400"/>
                </a:cubicBezTo>
                <a:cubicBezTo>
                  <a:pt x="105" y="399"/>
                  <a:pt x="106" y="398"/>
                  <a:pt x="106" y="397"/>
                </a:cubicBezTo>
                <a:cubicBezTo>
                  <a:pt x="108" y="397"/>
                  <a:pt x="112" y="402"/>
                  <a:pt x="112" y="404"/>
                </a:cubicBezTo>
                <a:cubicBezTo>
                  <a:pt x="113" y="406"/>
                  <a:pt x="111" y="409"/>
                  <a:pt x="111" y="411"/>
                </a:cubicBezTo>
                <a:cubicBezTo>
                  <a:pt x="111" y="413"/>
                  <a:pt x="111" y="413"/>
                  <a:pt x="112" y="414"/>
                </a:cubicBezTo>
                <a:cubicBezTo>
                  <a:pt x="113" y="415"/>
                  <a:pt x="113" y="417"/>
                  <a:pt x="113" y="418"/>
                </a:cubicBezTo>
                <a:cubicBezTo>
                  <a:pt x="114" y="419"/>
                  <a:pt x="115" y="421"/>
                  <a:pt x="116" y="422"/>
                </a:cubicBezTo>
                <a:cubicBezTo>
                  <a:pt x="117" y="424"/>
                  <a:pt x="118" y="423"/>
                  <a:pt x="120" y="423"/>
                </a:cubicBezTo>
                <a:cubicBezTo>
                  <a:pt x="122" y="423"/>
                  <a:pt x="122" y="421"/>
                  <a:pt x="124" y="421"/>
                </a:cubicBezTo>
                <a:cubicBezTo>
                  <a:pt x="125" y="421"/>
                  <a:pt x="126" y="421"/>
                  <a:pt x="127" y="421"/>
                </a:cubicBezTo>
                <a:cubicBezTo>
                  <a:pt x="127" y="421"/>
                  <a:pt x="128" y="421"/>
                  <a:pt x="128" y="421"/>
                </a:cubicBezTo>
                <a:cubicBezTo>
                  <a:pt x="129" y="421"/>
                  <a:pt x="130" y="421"/>
                  <a:pt x="131" y="421"/>
                </a:cubicBezTo>
                <a:cubicBezTo>
                  <a:pt x="132" y="421"/>
                  <a:pt x="134" y="420"/>
                  <a:pt x="135" y="420"/>
                </a:cubicBezTo>
                <a:cubicBezTo>
                  <a:pt x="135" y="420"/>
                  <a:pt x="135" y="420"/>
                  <a:pt x="135" y="420"/>
                </a:cubicBezTo>
                <a:cubicBezTo>
                  <a:pt x="136" y="419"/>
                  <a:pt x="136" y="418"/>
                  <a:pt x="137" y="417"/>
                </a:cubicBezTo>
                <a:cubicBezTo>
                  <a:pt x="137" y="417"/>
                  <a:pt x="137" y="417"/>
                  <a:pt x="137" y="417"/>
                </a:cubicBezTo>
                <a:cubicBezTo>
                  <a:pt x="137" y="417"/>
                  <a:pt x="137" y="417"/>
                  <a:pt x="137" y="417"/>
                </a:cubicBezTo>
                <a:cubicBezTo>
                  <a:pt x="136" y="417"/>
                  <a:pt x="132" y="416"/>
                  <a:pt x="132" y="415"/>
                </a:cubicBezTo>
                <a:cubicBezTo>
                  <a:pt x="131" y="414"/>
                  <a:pt x="134" y="412"/>
                  <a:pt x="135" y="411"/>
                </a:cubicBezTo>
                <a:cubicBezTo>
                  <a:pt x="137" y="410"/>
                  <a:pt x="140" y="409"/>
                  <a:pt x="141" y="407"/>
                </a:cubicBezTo>
                <a:cubicBezTo>
                  <a:pt x="141" y="406"/>
                  <a:pt x="141" y="406"/>
                  <a:pt x="142" y="405"/>
                </a:cubicBezTo>
                <a:cubicBezTo>
                  <a:pt x="142" y="405"/>
                  <a:pt x="142" y="404"/>
                  <a:pt x="143" y="404"/>
                </a:cubicBezTo>
                <a:cubicBezTo>
                  <a:pt x="144" y="403"/>
                  <a:pt x="144" y="402"/>
                  <a:pt x="145" y="402"/>
                </a:cubicBezTo>
                <a:cubicBezTo>
                  <a:pt x="145" y="400"/>
                  <a:pt x="144" y="400"/>
                  <a:pt x="144" y="398"/>
                </a:cubicBezTo>
                <a:cubicBezTo>
                  <a:pt x="144" y="396"/>
                  <a:pt x="146" y="395"/>
                  <a:pt x="147" y="394"/>
                </a:cubicBezTo>
                <a:cubicBezTo>
                  <a:pt x="150" y="389"/>
                  <a:pt x="150" y="389"/>
                  <a:pt x="150" y="389"/>
                </a:cubicBezTo>
                <a:cubicBezTo>
                  <a:pt x="149" y="388"/>
                  <a:pt x="149" y="388"/>
                  <a:pt x="148" y="387"/>
                </a:cubicBezTo>
                <a:cubicBezTo>
                  <a:pt x="148" y="387"/>
                  <a:pt x="147" y="386"/>
                  <a:pt x="147" y="387"/>
                </a:cubicBezTo>
                <a:cubicBezTo>
                  <a:pt x="146" y="387"/>
                  <a:pt x="145" y="387"/>
                  <a:pt x="144" y="387"/>
                </a:cubicBezTo>
                <a:cubicBezTo>
                  <a:pt x="144" y="387"/>
                  <a:pt x="144" y="387"/>
                  <a:pt x="144" y="387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8" y="382"/>
                  <a:pt x="148" y="382"/>
                  <a:pt x="148" y="382"/>
                </a:cubicBezTo>
                <a:cubicBezTo>
                  <a:pt x="150" y="379"/>
                  <a:pt x="150" y="379"/>
                  <a:pt x="150" y="379"/>
                </a:cubicBezTo>
                <a:cubicBezTo>
                  <a:pt x="150" y="377"/>
                  <a:pt x="150" y="377"/>
                  <a:pt x="150" y="377"/>
                </a:cubicBezTo>
                <a:cubicBezTo>
                  <a:pt x="148" y="373"/>
                  <a:pt x="148" y="373"/>
                  <a:pt x="148" y="373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9" y="362"/>
                  <a:pt x="149" y="362"/>
                  <a:pt x="149" y="362"/>
                </a:cubicBezTo>
                <a:cubicBezTo>
                  <a:pt x="150" y="360"/>
                  <a:pt x="150" y="360"/>
                  <a:pt x="150" y="360"/>
                </a:cubicBezTo>
                <a:cubicBezTo>
                  <a:pt x="148" y="359"/>
                  <a:pt x="148" y="359"/>
                  <a:pt x="148" y="359"/>
                </a:cubicBezTo>
                <a:cubicBezTo>
                  <a:pt x="148" y="357"/>
                  <a:pt x="148" y="357"/>
                  <a:pt x="148" y="357"/>
                </a:cubicBezTo>
                <a:cubicBezTo>
                  <a:pt x="148" y="357"/>
                  <a:pt x="145" y="357"/>
                  <a:pt x="145" y="357"/>
                </a:cubicBezTo>
                <a:cubicBezTo>
                  <a:pt x="145" y="356"/>
                  <a:pt x="145" y="356"/>
                  <a:pt x="145" y="356"/>
                </a:cubicBezTo>
                <a:cubicBezTo>
                  <a:pt x="145" y="355"/>
                  <a:pt x="145" y="355"/>
                  <a:pt x="145" y="355"/>
                </a:cubicBezTo>
                <a:cubicBezTo>
                  <a:pt x="146" y="355"/>
                  <a:pt x="146" y="355"/>
                  <a:pt x="146" y="355"/>
                </a:cubicBezTo>
                <a:cubicBezTo>
                  <a:pt x="146" y="355"/>
                  <a:pt x="146" y="355"/>
                  <a:pt x="146" y="355"/>
                </a:cubicBezTo>
                <a:cubicBezTo>
                  <a:pt x="147" y="352"/>
                  <a:pt x="147" y="352"/>
                  <a:pt x="147" y="352"/>
                </a:cubicBezTo>
                <a:cubicBezTo>
                  <a:pt x="147" y="352"/>
                  <a:pt x="147" y="352"/>
                  <a:pt x="147" y="352"/>
                </a:cubicBezTo>
                <a:cubicBezTo>
                  <a:pt x="148" y="351"/>
                  <a:pt x="148" y="351"/>
                  <a:pt x="148" y="351"/>
                </a:cubicBezTo>
                <a:cubicBezTo>
                  <a:pt x="150" y="352"/>
                  <a:pt x="150" y="352"/>
                  <a:pt x="150" y="352"/>
                </a:cubicBezTo>
                <a:cubicBezTo>
                  <a:pt x="150" y="352"/>
                  <a:pt x="150" y="352"/>
                  <a:pt x="150" y="352"/>
                </a:cubicBezTo>
                <a:cubicBezTo>
                  <a:pt x="151" y="352"/>
                  <a:pt x="151" y="352"/>
                  <a:pt x="151" y="352"/>
                </a:cubicBezTo>
                <a:cubicBezTo>
                  <a:pt x="151" y="350"/>
                  <a:pt x="151" y="350"/>
                  <a:pt x="151" y="350"/>
                </a:cubicBezTo>
                <a:cubicBezTo>
                  <a:pt x="152" y="350"/>
                  <a:pt x="152" y="350"/>
                  <a:pt x="152" y="350"/>
                </a:cubicBezTo>
                <a:cubicBezTo>
                  <a:pt x="152" y="347"/>
                  <a:pt x="152" y="347"/>
                  <a:pt x="152" y="347"/>
                </a:cubicBezTo>
                <a:cubicBezTo>
                  <a:pt x="156" y="346"/>
                  <a:pt x="156" y="346"/>
                  <a:pt x="156" y="346"/>
                </a:cubicBezTo>
                <a:cubicBezTo>
                  <a:pt x="157" y="346"/>
                  <a:pt x="157" y="346"/>
                  <a:pt x="157" y="346"/>
                </a:cubicBezTo>
                <a:cubicBezTo>
                  <a:pt x="157" y="346"/>
                  <a:pt x="157" y="346"/>
                  <a:pt x="157" y="346"/>
                </a:cubicBezTo>
                <a:cubicBezTo>
                  <a:pt x="157" y="344"/>
                  <a:pt x="157" y="344"/>
                  <a:pt x="157" y="344"/>
                </a:cubicBezTo>
                <a:cubicBezTo>
                  <a:pt x="159" y="342"/>
                  <a:pt x="159" y="342"/>
                  <a:pt x="159" y="342"/>
                </a:cubicBezTo>
                <a:cubicBezTo>
                  <a:pt x="160" y="342"/>
                  <a:pt x="160" y="342"/>
                  <a:pt x="160" y="342"/>
                </a:cubicBezTo>
                <a:cubicBezTo>
                  <a:pt x="160" y="341"/>
                  <a:pt x="160" y="341"/>
                  <a:pt x="160" y="341"/>
                </a:cubicBezTo>
                <a:cubicBezTo>
                  <a:pt x="162" y="341"/>
                  <a:pt x="162" y="341"/>
                  <a:pt x="162" y="341"/>
                </a:cubicBezTo>
                <a:cubicBezTo>
                  <a:pt x="163" y="339"/>
                  <a:pt x="163" y="339"/>
                  <a:pt x="163" y="339"/>
                </a:cubicBezTo>
                <a:cubicBezTo>
                  <a:pt x="164" y="339"/>
                  <a:pt x="164" y="339"/>
                  <a:pt x="164" y="339"/>
                </a:cubicBezTo>
                <a:cubicBezTo>
                  <a:pt x="165" y="336"/>
                  <a:pt x="165" y="336"/>
                  <a:pt x="165" y="336"/>
                </a:cubicBezTo>
                <a:cubicBezTo>
                  <a:pt x="167" y="336"/>
                  <a:pt x="167" y="336"/>
                  <a:pt x="167" y="336"/>
                </a:cubicBezTo>
                <a:cubicBezTo>
                  <a:pt x="167" y="336"/>
                  <a:pt x="167" y="336"/>
                  <a:pt x="167" y="336"/>
                </a:cubicBezTo>
                <a:cubicBezTo>
                  <a:pt x="168" y="336"/>
                  <a:pt x="168" y="336"/>
                  <a:pt x="168" y="336"/>
                </a:cubicBezTo>
                <a:cubicBezTo>
                  <a:pt x="168" y="335"/>
                  <a:pt x="168" y="335"/>
                  <a:pt x="168" y="335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4" y="330"/>
                  <a:pt x="164" y="330"/>
                  <a:pt x="164" y="330"/>
                </a:cubicBezTo>
                <a:cubicBezTo>
                  <a:pt x="164" y="329"/>
                  <a:pt x="164" y="329"/>
                  <a:pt x="164" y="329"/>
                </a:cubicBezTo>
                <a:cubicBezTo>
                  <a:pt x="165" y="328"/>
                  <a:pt x="165" y="328"/>
                  <a:pt x="165" y="328"/>
                </a:cubicBezTo>
                <a:cubicBezTo>
                  <a:pt x="165" y="327"/>
                  <a:pt x="165" y="327"/>
                  <a:pt x="165" y="327"/>
                </a:cubicBezTo>
                <a:cubicBezTo>
                  <a:pt x="165" y="327"/>
                  <a:pt x="165" y="327"/>
                  <a:pt x="165" y="327"/>
                </a:cubicBezTo>
                <a:cubicBezTo>
                  <a:pt x="168" y="326"/>
                  <a:pt x="168" y="326"/>
                  <a:pt x="168" y="326"/>
                </a:cubicBezTo>
                <a:cubicBezTo>
                  <a:pt x="170" y="326"/>
                  <a:pt x="170" y="326"/>
                  <a:pt x="170" y="326"/>
                </a:cubicBezTo>
                <a:cubicBezTo>
                  <a:pt x="170" y="326"/>
                  <a:pt x="170" y="326"/>
                  <a:pt x="170" y="326"/>
                </a:cubicBezTo>
                <a:cubicBezTo>
                  <a:pt x="171" y="325"/>
                  <a:pt x="171" y="325"/>
                  <a:pt x="171" y="325"/>
                </a:cubicBezTo>
                <a:cubicBezTo>
                  <a:pt x="171" y="325"/>
                  <a:pt x="171" y="325"/>
                  <a:pt x="171" y="325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69" y="322"/>
                  <a:pt x="169" y="322"/>
                  <a:pt x="169" y="322"/>
                </a:cubicBezTo>
                <a:cubicBezTo>
                  <a:pt x="169" y="322"/>
                  <a:pt x="169" y="320"/>
                  <a:pt x="169" y="320"/>
                </a:cubicBezTo>
                <a:cubicBezTo>
                  <a:pt x="171" y="318"/>
                  <a:pt x="171" y="318"/>
                  <a:pt x="171" y="318"/>
                </a:cubicBezTo>
                <a:cubicBezTo>
                  <a:pt x="171" y="318"/>
                  <a:pt x="171" y="317"/>
                  <a:pt x="171" y="317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68" y="309"/>
                  <a:pt x="168" y="309"/>
                  <a:pt x="168" y="309"/>
                </a:cubicBezTo>
                <a:cubicBezTo>
                  <a:pt x="168" y="309"/>
                  <a:pt x="168" y="309"/>
                  <a:pt x="168" y="309"/>
                </a:cubicBezTo>
                <a:cubicBezTo>
                  <a:pt x="168" y="309"/>
                  <a:pt x="168" y="309"/>
                  <a:pt x="168" y="309"/>
                </a:cubicBezTo>
                <a:cubicBezTo>
                  <a:pt x="168" y="309"/>
                  <a:pt x="168" y="309"/>
                  <a:pt x="168" y="309"/>
                </a:cubicBezTo>
                <a:cubicBezTo>
                  <a:pt x="169" y="308"/>
                  <a:pt x="169" y="308"/>
                  <a:pt x="169" y="308"/>
                </a:cubicBezTo>
                <a:cubicBezTo>
                  <a:pt x="169" y="308"/>
                  <a:pt x="169" y="308"/>
                  <a:pt x="169" y="308"/>
                </a:cubicBezTo>
                <a:cubicBezTo>
                  <a:pt x="173" y="304"/>
                  <a:pt x="173" y="304"/>
                  <a:pt x="173" y="30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175" y="299"/>
                  <a:pt x="175" y="299"/>
                  <a:pt x="175" y="299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8" y="298"/>
                  <a:pt x="178" y="298"/>
                  <a:pt x="178" y="298"/>
                </a:cubicBezTo>
                <a:cubicBezTo>
                  <a:pt x="180" y="295"/>
                  <a:pt x="180" y="295"/>
                  <a:pt x="180" y="295"/>
                </a:cubicBezTo>
                <a:cubicBezTo>
                  <a:pt x="181" y="295"/>
                  <a:pt x="181" y="295"/>
                  <a:pt x="181" y="295"/>
                </a:cubicBezTo>
                <a:cubicBezTo>
                  <a:pt x="183" y="295"/>
                  <a:pt x="183" y="295"/>
                  <a:pt x="183" y="295"/>
                </a:cubicBezTo>
                <a:cubicBezTo>
                  <a:pt x="185" y="294"/>
                  <a:pt x="185" y="294"/>
                  <a:pt x="185" y="294"/>
                </a:cubicBezTo>
                <a:cubicBezTo>
                  <a:pt x="186" y="294"/>
                  <a:pt x="186" y="294"/>
                  <a:pt x="186" y="294"/>
                </a:cubicBezTo>
                <a:cubicBezTo>
                  <a:pt x="186" y="294"/>
                  <a:pt x="186" y="294"/>
                  <a:pt x="186" y="294"/>
                </a:cubicBezTo>
                <a:cubicBezTo>
                  <a:pt x="187" y="295"/>
                  <a:pt x="187" y="295"/>
                  <a:pt x="187" y="295"/>
                </a:cubicBezTo>
                <a:cubicBezTo>
                  <a:pt x="188" y="295"/>
                  <a:pt x="188" y="295"/>
                  <a:pt x="188" y="295"/>
                </a:cubicBezTo>
                <a:cubicBezTo>
                  <a:pt x="189" y="299"/>
                  <a:pt x="189" y="299"/>
                  <a:pt x="189" y="299"/>
                </a:cubicBezTo>
                <a:cubicBezTo>
                  <a:pt x="189" y="299"/>
                  <a:pt x="189" y="299"/>
                  <a:pt x="189" y="299"/>
                </a:cubicBezTo>
                <a:cubicBezTo>
                  <a:pt x="188" y="301"/>
                  <a:pt x="188" y="301"/>
                  <a:pt x="188" y="301"/>
                </a:cubicBezTo>
                <a:cubicBezTo>
                  <a:pt x="188" y="301"/>
                  <a:pt x="188" y="301"/>
                  <a:pt x="188" y="301"/>
                </a:cubicBezTo>
                <a:cubicBezTo>
                  <a:pt x="185" y="298"/>
                  <a:pt x="185" y="298"/>
                  <a:pt x="185" y="298"/>
                </a:cubicBezTo>
                <a:cubicBezTo>
                  <a:pt x="184" y="299"/>
                  <a:pt x="184" y="299"/>
                  <a:pt x="184" y="299"/>
                </a:cubicBezTo>
                <a:cubicBezTo>
                  <a:pt x="184" y="299"/>
                  <a:pt x="184" y="299"/>
                  <a:pt x="184" y="299"/>
                </a:cubicBezTo>
                <a:cubicBezTo>
                  <a:pt x="184" y="301"/>
                  <a:pt x="184" y="301"/>
                  <a:pt x="184" y="301"/>
                </a:cubicBezTo>
                <a:cubicBezTo>
                  <a:pt x="185" y="302"/>
                  <a:pt x="185" y="302"/>
                  <a:pt x="185" y="302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183" y="304"/>
                  <a:pt x="183" y="304"/>
                  <a:pt x="183" y="304"/>
                </a:cubicBezTo>
                <a:cubicBezTo>
                  <a:pt x="179" y="306"/>
                  <a:pt x="179" y="306"/>
                  <a:pt x="179" y="306"/>
                </a:cubicBezTo>
                <a:cubicBezTo>
                  <a:pt x="180" y="309"/>
                  <a:pt x="180" y="309"/>
                  <a:pt x="180" y="309"/>
                </a:cubicBezTo>
                <a:cubicBezTo>
                  <a:pt x="183" y="311"/>
                  <a:pt x="183" y="311"/>
                  <a:pt x="183" y="311"/>
                </a:cubicBezTo>
                <a:cubicBezTo>
                  <a:pt x="188" y="309"/>
                  <a:pt x="188" y="309"/>
                  <a:pt x="188" y="309"/>
                </a:cubicBezTo>
                <a:cubicBezTo>
                  <a:pt x="189" y="309"/>
                  <a:pt x="189" y="309"/>
                  <a:pt x="189" y="309"/>
                </a:cubicBezTo>
                <a:cubicBezTo>
                  <a:pt x="191" y="308"/>
                  <a:pt x="191" y="308"/>
                  <a:pt x="191" y="308"/>
                </a:cubicBezTo>
                <a:cubicBezTo>
                  <a:pt x="195" y="305"/>
                  <a:pt x="195" y="305"/>
                  <a:pt x="195" y="305"/>
                </a:cubicBezTo>
                <a:cubicBezTo>
                  <a:pt x="195" y="305"/>
                  <a:pt x="195" y="305"/>
                  <a:pt x="195" y="305"/>
                </a:cubicBezTo>
                <a:cubicBezTo>
                  <a:pt x="196" y="302"/>
                  <a:pt x="196" y="302"/>
                  <a:pt x="196" y="302"/>
                </a:cubicBezTo>
                <a:cubicBezTo>
                  <a:pt x="199" y="300"/>
                  <a:pt x="199" y="300"/>
                  <a:pt x="199" y="300"/>
                </a:cubicBezTo>
                <a:cubicBezTo>
                  <a:pt x="202" y="299"/>
                  <a:pt x="202" y="299"/>
                  <a:pt x="202" y="299"/>
                </a:cubicBezTo>
                <a:cubicBezTo>
                  <a:pt x="203" y="297"/>
                  <a:pt x="203" y="297"/>
                  <a:pt x="203" y="297"/>
                </a:cubicBezTo>
                <a:cubicBezTo>
                  <a:pt x="203" y="295"/>
                  <a:pt x="203" y="295"/>
                  <a:pt x="203" y="295"/>
                </a:cubicBezTo>
                <a:cubicBezTo>
                  <a:pt x="205" y="295"/>
                  <a:pt x="205" y="295"/>
                  <a:pt x="205" y="295"/>
                </a:cubicBezTo>
                <a:cubicBezTo>
                  <a:pt x="207" y="295"/>
                  <a:pt x="207" y="295"/>
                  <a:pt x="207" y="295"/>
                </a:cubicBezTo>
                <a:cubicBezTo>
                  <a:pt x="211" y="293"/>
                  <a:pt x="211" y="293"/>
                  <a:pt x="211" y="293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13" y="295"/>
                  <a:pt x="213" y="295"/>
                  <a:pt x="213" y="295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218" y="299"/>
                  <a:pt x="218" y="299"/>
                  <a:pt x="218" y="299"/>
                </a:cubicBezTo>
                <a:cubicBezTo>
                  <a:pt x="220" y="296"/>
                  <a:pt x="220" y="296"/>
                  <a:pt x="220" y="296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23" y="296"/>
                  <a:pt x="223" y="296"/>
                  <a:pt x="223" y="296"/>
                </a:cubicBezTo>
                <a:cubicBezTo>
                  <a:pt x="226" y="297"/>
                  <a:pt x="226" y="297"/>
                  <a:pt x="226" y="297"/>
                </a:cubicBezTo>
                <a:cubicBezTo>
                  <a:pt x="229" y="300"/>
                  <a:pt x="229" y="300"/>
                  <a:pt x="229" y="300"/>
                </a:cubicBezTo>
                <a:cubicBezTo>
                  <a:pt x="229" y="301"/>
                  <a:pt x="230" y="302"/>
                  <a:pt x="231" y="303"/>
                </a:cubicBezTo>
                <a:cubicBezTo>
                  <a:pt x="232" y="304"/>
                  <a:pt x="232" y="304"/>
                  <a:pt x="232" y="304"/>
                </a:cubicBezTo>
                <a:cubicBezTo>
                  <a:pt x="232" y="306"/>
                  <a:pt x="232" y="306"/>
                  <a:pt x="232" y="306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34" y="294"/>
                  <a:pt x="234" y="294"/>
                  <a:pt x="234" y="294"/>
                </a:cubicBezTo>
                <a:cubicBezTo>
                  <a:pt x="234" y="294"/>
                  <a:pt x="236" y="292"/>
                  <a:pt x="236" y="292"/>
                </a:cubicBezTo>
                <a:cubicBezTo>
                  <a:pt x="237" y="292"/>
                  <a:pt x="237" y="292"/>
                  <a:pt x="237" y="292"/>
                </a:cubicBezTo>
                <a:cubicBezTo>
                  <a:pt x="239" y="291"/>
                  <a:pt x="239" y="291"/>
                  <a:pt x="239" y="291"/>
                </a:cubicBezTo>
                <a:cubicBezTo>
                  <a:pt x="243" y="293"/>
                  <a:pt x="243" y="293"/>
                  <a:pt x="243" y="293"/>
                </a:cubicBezTo>
                <a:cubicBezTo>
                  <a:pt x="244" y="292"/>
                  <a:pt x="244" y="292"/>
                  <a:pt x="244" y="292"/>
                </a:cubicBezTo>
                <a:cubicBezTo>
                  <a:pt x="244" y="290"/>
                  <a:pt x="244" y="290"/>
                  <a:pt x="244" y="290"/>
                </a:cubicBezTo>
                <a:cubicBezTo>
                  <a:pt x="243" y="289"/>
                  <a:pt x="243" y="289"/>
                  <a:pt x="243" y="289"/>
                </a:cubicBezTo>
                <a:cubicBezTo>
                  <a:pt x="243" y="287"/>
                  <a:pt x="243" y="287"/>
                  <a:pt x="243" y="287"/>
                </a:cubicBezTo>
                <a:cubicBezTo>
                  <a:pt x="243" y="287"/>
                  <a:pt x="246" y="285"/>
                  <a:pt x="246" y="285"/>
                </a:cubicBezTo>
                <a:cubicBezTo>
                  <a:pt x="247" y="287"/>
                  <a:pt x="247" y="287"/>
                  <a:pt x="247" y="287"/>
                </a:cubicBezTo>
                <a:cubicBezTo>
                  <a:pt x="249" y="287"/>
                  <a:pt x="249" y="287"/>
                  <a:pt x="249" y="287"/>
                </a:cubicBezTo>
                <a:cubicBezTo>
                  <a:pt x="250" y="284"/>
                  <a:pt x="250" y="284"/>
                  <a:pt x="250" y="284"/>
                </a:cubicBezTo>
                <a:cubicBezTo>
                  <a:pt x="250" y="284"/>
                  <a:pt x="250" y="284"/>
                  <a:pt x="250" y="284"/>
                </a:cubicBezTo>
                <a:cubicBezTo>
                  <a:pt x="250" y="283"/>
                  <a:pt x="250" y="283"/>
                  <a:pt x="250" y="283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46" y="282"/>
                  <a:pt x="246" y="282"/>
                  <a:pt x="246" y="282"/>
                </a:cubicBezTo>
                <a:cubicBezTo>
                  <a:pt x="245" y="284"/>
                  <a:pt x="245" y="284"/>
                  <a:pt x="245" y="284"/>
                </a:cubicBezTo>
                <a:cubicBezTo>
                  <a:pt x="243" y="284"/>
                  <a:pt x="243" y="284"/>
                  <a:pt x="243" y="284"/>
                </a:cubicBezTo>
                <a:cubicBezTo>
                  <a:pt x="242" y="283"/>
                  <a:pt x="242" y="283"/>
                  <a:pt x="242" y="283"/>
                </a:cubicBezTo>
                <a:cubicBezTo>
                  <a:pt x="242" y="282"/>
                  <a:pt x="242" y="282"/>
                  <a:pt x="242" y="282"/>
                </a:cubicBezTo>
                <a:cubicBezTo>
                  <a:pt x="241" y="282"/>
                  <a:pt x="241" y="282"/>
                  <a:pt x="241" y="282"/>
                </a:cubicBezTo>
                <a:cubicBezTo>
                  <a:pt x="243" y="280"/>
                  <a:pt x="243" y="280"/>
                  <a:pt x="243" y="280"/>
                </a:cubicBezTo>
                <a:cubicBezTo>
                  <a:pt x="241" y="277"/>
                  <a:pt x="241" y="277"/>
                  <a:pt x="241" y="277"/>
                </a:cubicBezTo>
                <a:cubicBezTo>
                  <a:pt x="241" y="276"/>
                  <a:pt x="241" y="276"/>
                  <a:pt x="241" y="276"/>
                </a:cubicBezTo>
                <a:cubicBezTo>
                  <a:pt x="241" y="276"/>
                  <a:pt x="241" y="276"/>
                  <a:pt x="241" y="276"/>
                </a:cubicBezTo>
                <a:cubicBezTo>
                  <a:pt x="239" y="280"/>
                  <a:pt x="239" y="280"/>
                  <a:pt x="239" y="280"/>
                </a:cubicBezTo>
                <a:cubicBezTo>
                  <a:pt x="237" y="280"/>
                  <a:pt x="237" y="280"/>
                  <a:pt x="237" y="280"/>
                </a:cubicBezTo>
                <a:cubicBezTo>
                  <a:pt x="236" y="279"/>
                  <a:pt x="236" y="279"/>
                  <a:pt x="236" y="279"/>
                </a:cubicBezTo>
                <a:cubicBezTo>
                  <a:pt x="237" y="276"/>
                  <a:pt x="237" y="276"/>
                  <a:pt x="237" y="276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74"/>
                  <a:pt x="239" y="274"/>
                  <a:pt x="239" y="274"/>
                </a:cubicBezTo>
                <a:cubicBezTo>
                  <a:pt x="244" y="273"/>
                  <a:pt x="244" y="273"/>
                  <a:pt x="244" y="273"/>
                </a:cubicBezTo>
                <a:cubicBezTo>
                  <a:pt x="245" y="272"/>
                  <a:pt x="245" y="272"/>
                  <a:pt x="245" y="272"/>
                </a:cubicBezTo>
                <a:cubicBezTo>
                  <a:pt x="245" y="271"/>
                  <a:pt x="245" y="271"/>
                  <a:pt x="245" y="271"/>
                </a:cubicBezTo>
                <a:cubicBezTo>
                  <a:pt x="246" y="270"/>
                  <a:pt x="246" y="270"/>
                  <a:pt x="246" y="270"/>
                </a:cubicBezTo>
                <a:cubicBezTo>
                  <a:pt x="249" y="267"/>
                  <a:pt x="249" y="267"/>
                  <a:pt x="249" y="267"/>
                </a:cubicBezTo>
                <a:cubicBezTo>
                  <a:pt x="250" y="265"/>
                  <a:pt x="250" y="265"/>
                  <a:pt x="250" y="265"/>
                </a:cubicBezTo>
                <a:cubicBezTo>
                  <a:pt x="250" y="265"/>
                  <a:pt x="250" y="265"/>
                  <a:pt x="250" y="265"/>
                </a:cubicBezTo>
                <a:cubicBezTo>
                  <a:pt x="256" y="268"/>
                  <a:pt x="256" y="268"/>
                  <a:pt x="256" y="268"/>
                </a:cubicBezTo>
                <a:cubicBezTo>
                  <a:pt x="258" y="268"/>
                  <a:pt x="258" y="268"/>
                  <a:pt x="258" y="268"/>
                </a:cubicBezTo>
                <a:cubicBezTo>
                  <a:pt x="260" y="266"/>
                  <a:pt x="260" y="266"/>
                  <a:pt x="260" y="266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7" y="269"/>
                  <a:pt x="267" y="269"/>
                  <a:pt x="267" y="269"/>
                </a:cubicBezTo>
                <a:cubicBezTo>
                  <a:pt x="269" y="264"/>
                  <a:pt x="269" y="264"/>
                  <a:pt x="269" y="264"/>
                </a:cubicBezTo>
                <a:cubicBezTo>
                  <a:pt x="270" y="262"/>
                  <a:pt x="270" y="262"/>
                  <a:pt x="270" y="262"/>
                </a:cubicBezTo>
                <a:cubicBezTo>
                  <a:pt x="270" y="262"/>
                  <a:pt x="270" y="262"/>
                  <a:pt x="270" y="262"/>
                </a:cubicBezTo>
                <a:cubicBezTo>
                  <a:pt x="272" y="266"/>
                  <a:pt x="272" y="266"/>
                  <a:pt x="272" y="266"/>
                </a:cubicBezTo>
                <a:cubicBezTo>
                  <a:pt x="275" y="265"/>
                  <a:pt x="275" y="265"/>
                  <a:pt x="275" y="265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75" y="261"/>
                  <a:pt x="275" y="261"/>
                  <a:pt x="275" y="261"/>
                </a:cubicBezTo>
                <a:cubicBezTo>
                  <a:pt x="279" y="260"/>
                  <a:pt x="279" y="260"/>
                  <a:pt x="279" y="260"/>
                </a:cubicBezTo>
                <a:cubicBezTo>
                  <a:pt x="280" y="262"/>
                  <a:pt x="280" y="262"/>
                  <a:pt x="280" y="262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4" y="262"/>
                  <a:pt x="284" y="262"/>
                  <a:pt x="284" y="262"/>
                </a:cubicBezTo>
                <a:cubicBezTo>
                  <a:pt x="284" y="261"/>
                  <a:pt x="284" y="261"/>
                  <a:pt x="284" y="261"/>
                </a:cubicBezTo>
                <a:cubicBezTo>
                  <a:pt x="285" y="259"/>
                  <a:pt x="285" y="259"/>
                  <a:pt x="285" y="259"/>
                </a:cubicBezTo>
                <a:cubicBezTo>
                  <a:pt x="284" y="255"/>
                  <a:pt x="284" y="255"/>
                  <a:pt x="284" y="255"/>
                </a:cubicBezTo>
                <a:cubicBezTo>
                  <a:pt x="286" y="252"/>
                  <a:pt x="286" y="252"/>
                  <a:pt x="286" y="252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92" y="255"/>
                  <a:pt x="292" y="255"/>
                  <a:pt x="292" y="255"/>
                </a:cubicBezTo>
                <a:cubicBezTo>
                  <a:pt x="292" y="256"/>
                  <a:pt x="292" y="257"/>
                  <a:pt x="291" y="258"/>
                </a:cubicBezTo>
                <a:cubicBezTo>
                  <a:pt x="290" y="259"/>
                  <a:pt x="290" y="260"/>
                  <a:pt x="290" y="261"/>
                </a:cubicBezTo>
                <a:cubicBezTo>
                  <a:pt x="290" y="262"/>
                  <a:pt x="291" y="264"/>
                  <a:pt x="292" y="264"/>
                </a:cubicBezTo>
                <a:cubicBezTo>
                  <a:pt x="292" y="266"/>
                  <a:pt x="291" y="267"/>
                  <a:pt x="291" y="268"/>
                </a:cubicBezTo>
                <a:cubicBezTo>
                  <a:pt x="295" y="267"/>
                  <a:pt x="297" y="265"/>
                  <a:pt x="299" y="263"/>
                </a:cubicBezTo>
                <a:cubicBezTo>
                  <a:pt x="300" y="266"/>
                  <a:pt x="303" y="267"/>
                  <a:pt x="306" y="268"/>
                </a:cubicBezTo>
                <a:cubicBezTo>
                  <a:pt x="307" y="269"/>
                  <a:pt x="307" y="269"/>
                  <a:pt x="308" y="270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4" y="272"/>
                  <a:pt x="304" y="272"/>
                  <a:pt x="304" y="272"/>
                </a:cubicBezTo>
                <a:cubicBezTo>
                  <a:pt x="303" y="272"/>
                  <a:pt x="303" y="272"/>
                  <a:pt x="303" y="27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307" y="274"/>
                  <a:pt x="307" y="274"/>
                  <a:pt x="307" y="274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77"/>
                  <a:pt x="307" y="277"/>
                  <a:pt x="307" y="277"/>
                </a:cubicBezTo>
                <a:cubicBezTo>
                  <a:pt x="307" y="277"/>
                  <a:pt x="307" y="277"/>
                  <a:pt x="307" y="277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310" y="283"/>
                  <a:pt x="310" y="283"/>
                  <a:pt x="310" y="283"/>
                </a:cubicBezTo>
                <a:cubicBezTo>
                  <a:pt x="311" y="281"/>
                  <a:pt x="311" y="281"/>
                  <a:pt x="311" y="281"/>
                </a:cubicBezTo>
                <a:cubicBezTo>
                  <a:pt x="311" y="280"/>
                  <a:pt x="311" y="280"/>
                  <a:pt x="311" y="280"/>
                </a:cubicBezTo>
                <a:cubicBezTo>
                  <a:pt x="313" y="279"/>
                  <a:pt x="313" y="279"/>
                  <a:pt x="313" y="279"/>
                </a:cubicBezTo>
                <a:cubicBezTo>
                  <a:pt x="313" y="277"/>
                  <a:pt x="313" y="277"/>
                  <a:pt x="313" y="277"/>
                </a:cubicBezTo>
                <a:cubicBezTo>
                  <a:pt x="313" y="277"/>
                  <a:pt x="313" y="277"/>
                  <a:pt x="313" y="277"/>
                </a:cubicBezTo>
                <a:cubicBezTo>
                  <a:pt x="316" y="275"/>
                  <a:pt x="316" y="275"/>
                  <a:pt x="316" y="275"/>
                </a:cubicBezTo>
                <a:cubicBezTo>
                  <a:pt x="317" y="275"/>
                  <a:pt x="317" y="275"/>
                  <a:pt x="317" y="275"/>
                </a:cubicBezTo>
                <a:cubicBezTo>
                  <a:pt x="318" y="275"/>
                  <a:pt x="318" y="275"/>
                  <a:pt x="318" y="275"/>
                </a:cubicBezTo>
                <a:cubicBezTo>
                  <a:pt x="321" y="278"/>
                  <a:pt x="321" y="278"/>
                  <a:pt x="321" y="278"/>
                </a:cubicBezTo>
                <a:cubicBezTo>
                  <a:pt x="321" y="278"/>
                  <a:pt x="321" y="278"/>
                  <a:pt x="321" y="278"/>
                </a:cubicBezTo>
                <a:cubicBezTo>
                  <a:pt x="321" y="280"/>
                  <a:pt x="321" y="280"/>
                  <a:pt x="321" y="280"/>
                </a:cubicBezTo>
                <a:cubicBezTo>
                  <a:pt x="327" y="283"/>
                  <a:pt x="327" y="283"/>
                  <a:pt x="327" y="283"/>
                </a:cubicBezTo>
                <a:cubicBezTo>
                  <a:pt x="328" y="286"/>
                  <a:pt x="328" y="286"/>
                  <a:pt x="328" y="286"/>
                </a:cubicBezTo>
                <a:cubicBezTo>
                  <a:pt x="328" y="288"/>
                  <a:pt x="328" y="288"/>
                  <a:pt x="328" y="288"/>
                </a:cubicBezTo>
                <a:cubicBezTo>
                  <a:pt x="329" y="288"/>
                  <a:pt x="329" y="288"/>
                  <a:pt x="329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5" y="289"/>
                  <a:pt x="335" y="289"/>
                  <a:pt x="335" y="289"/>
                </a:cubicBezTo>
                <a:cubicBezTo>
                  <a:pt x="335" y="286"/>
                  <a:pt x="335" y="286"/>
                  <a:pt x="335" y="286"/>
                </a:cubicBezTo>
                <a:cubicBezTo>
                  <a:pt x="335" y="284"/>
                  <a:pt x="335" y="284"/>
                  <a:pt x="335" y="284"/>
                </a:cubicBezTo>
                <a:cubicBezTo>
                  <a:pt x="335" y="283"/>
                  <a:pt x="335" y="283"/>
                  <a:pt x="335" y="283"/>
                </a:cubicBezTo>
                <a:cubicBezTo>
                  <a:pt x="337" y="282"/>
                  <a:pt x="337" y="282"/>
                  <a:pt x="337" y="282"/>
                </a:cubicBezTo>
                <a:cubicBezTo>
                  <a:pt x="337" y="279"/>
                  <a:pt x="337" y="279"/>
                  <a:pt x="337" y="279"/>
                </a:cubicBezTo>
                <a:cubicBezTo>
                  <a:pt x="337" y="282"/>
                  <a:pt x="337" y="282"/>
                  <a:pt x="337" y="282"/>
                </a:cubicBezTo>
                <a:cubicBezTo>
                  <a:pt x="335" y="283"/>
                  <a:pt x="335" y="283"/>
                  <a:pt x="335" y="283"/>
                </a:cubicBezTo>
                <a:cubicBezTo>
                  <a:pt x="335" y="284"/>
                  <a:pt x="335" y="284"/>
                  <a:pt x="335" y="284"/>
                </a:cubicBezTo>
                <a:cubicBezTo>
                  <a:pt x="335" y="286"/>
                  <a:pt x="335" y="286"/>
                  <a:pt x="335" y="286"/>
                </a:cubicBezTo>
                <a:cubicBezTo>
                  <a:pt x="335" y="289"/>
                  <a:pt x="335" y="289"/>
                  <a:pt x="335" y="289"/>
                </a:cubicBezTo>
                <a:cubicBezTo>
                  <a:pt x="338" y="291"/>
                  <a:pt x="338" y="291"/>
                  <a:pt x="338" y="291"/>
                </a:cubicBezTo>
                <a:cubicBezTo>
                  <a:pt x="340" y="293"/>
                  <a:pt x="340" y="293"/>
                  <a:pt x="340" y="293"/>
                </a:cubicBezTo>
                <a:cubicBezTo>
                  <a:pt x="343" y="296"/>
                  <a:pt x="343" y="296"/>
                  <a:pt x="343" y="296"/>
                </a:cubicBezTo>
                <a:cubicBezTo>
                  <a:pt x="345" y="295"/>
                  <a:pt x="345" y="295"/>
                  <a:pt x="345" y="295"/>
                </a:cubicBezTo>
                <a:cubicBezTo>
                  <a:pt x="357" y="297"/>
                  <a:pt x="357" y="297"/>
                  <a:pt x="357" y="297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61" y="299"/>
                  <a:pt x="361" y="299"/>
                  <a:pt x="361" y="299"/>
                </a:cubicBezTo>
                <a:cubicBezTo>
                  <a:pt x="362" y="299"/>
                  <a:pt x="362" y="299"/>
                  <a:pt x="362" y="299"/>
                </a:cubicBezTo>
                <a:cubicBezTo>
                  <a:pt x="366" y="295"/>
                  <a:pt x="366" y="295"/>
                  <a:pt x="366" y="295"/>
                </a:cubicBezTo>
                <a:cubicBezTo>
                  <a:pt x="365" y="292"/>
                  <a:pt x="365" y="292"/>
                  <a:pt x="365" y="292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70" y="288"/>
                  <a:pt x="370" y="288"/>
                  <a:pt x="370" y="288"/>
                </a:cubicBezTo>
                <a:cubicBezTo>
                  <a:pt x="371" y="288"/>
                  <a:pt x="371" y="288"/>
                  <a:pt x="371" y="288"/>
                </a:cubicBezTo>
                <a:cubicBezTo>
                  <a:pt x="372" y="287"/>
                  <a:pt x="372" y="287"/>
                  <a:pt x="372" y="287"/>
                </a:cubicBezTo>
                <a:cubicBezTo>
                  <a:pt x="372" y="287"/>
                  <a:pt x="372" y="287"/>
                  <a:pt x="372" y="287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5" y="282"/>
                  <a:pt x="375" y="282"/>
                  <a:pt x="375" y="282"/>
                </a:cubicBezTo>
                <a:cubicBezTo>
                  <a:pt x="374" y="281"/>
                  <a:pt x="374" y="281"/>
                  <a:pt x="374" y="281"/>
                </a:cubicBezTo>
                <a:cubicBezTo>
                  <a:pt x="376" y="279"/>
                  <a:pt x="376" y="279"/>
                  <a:pt x="376" y="279"/>
                </a:cubicBezTo>
                <a:cubicBezTo>
                  <a:pt x="376" y="279"/>
                  <a:pt x="376" y="279"/>
                  <a:pt x="376" y="279"/>
                </a:cubicBezTo>
                <a:cubicBezTo>
                  <a:pt x="378" y="278"/>
                  <a:pt x="378" y="278"/>
                  <a:pt x="378" y="278"/>
                </a:cubicBezTo>
                <a:cubicBezTo>
                  <a:pt x="379" y="278"/>
                  <a:pt x="379" y="278"/>
                  <a:pt x="379" y="278"/>
                </a:cubicBezTo>
                <a:cubicBezTo>
                  <a:pt x="379" y="279"/>
                  <a:pt x="379" y="279"/>
                  <a:pt x="379" y="279"/>
                </a:cubicBezTo>
                <a:cubicBezTo>
                  <a:pt x="380" y="281"/>
                  <a:pt x="380" y="281"/>
                  <a:pt x="380" y="281"/>
                </a:cubicBezTo>
                <a:cubicBezTo>
                  <a:pt x="381" y="282"/>
                  <a:pt x="381" y="282"/>
                  <a:pt x="381" y="282"/>
                </a:cubicBezTo>
                <a:cubicBezTo>
                  <a:pt x="383" y="282"/>
                  <a:pt x="383" y="282"/>
                  <a:pt x="383" y="282"/>
                </a:cubicBezTo>
                <a:cubicBezTo>
                  <a:pt x="383" y="283"/>
                  <a:pt x="383" y="283"/>
                  <a:pt x="383" y="283"/>
                </a:cubicBezTo>
                <a:cubicBezTo>
                  <a:pt x="382" y="286"/>
                  <a:pt x="382" y="286"/>
                  <a:pt x="382" y="286"/>
                </a:cubicBezTo>
                <a:cubicBezTo>
                  <a:pt x="386" y="288"/>
                  <a:pt x="386" y="288"/>
                  <a:pt x="386" y="288"/>
                </a:cubicBezTo>
                <a:cubicBezTo>
                  <a:pt x="386" y="288"/>
                  <a:pt x="386" y="288"/>
                  <a:pt x="386" y="288"/>
                </a:cubicBezTo>
                <a:cubicBezTo>
                  <a:pt x="387" y="288"/>
                  <a:pt x="387" y="288"/>
                  <a:pt x="387" y="288"/>
                </a:cubicBezTo>
                <a:cubicBezTo>
                  <a:pt x="389" y="287"/>
                  <a:pt x="389" y="287"/>
                  <a:pt x="389" y="287"/>
                </a:cubicBezTo>
                <a:cubicBezTo>
                  <a:pt x="390" y="287"/>
                  <a:pt x="390" y="287"/>
                  <a:pt x="390" y="287"/>
                </a:cubicBezTo>
                <a:cubicBezTo>
                  <a:pt x="390" y="287"/>
                  <a:pt x="390" y="287"/>
                  <a:pt x="390" y="287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4" y="285"/>
                  <a:pt x="394" y="285"/>
                  <a:pt x="394" y="285"/>
                </a:cubicBezTo>
                <a:cubicBezTo>
                  <a:pt x="394" y="285"/>
                  <a:pt x="395" y="284"/>
                  <a:pt x="395" y="284"/>
                </a:cubicBezTo>
                <a:cubicBezTo>
                  <a:pt x="397" y="285"/>
                  <a:pt x="397" y="285"/>
                  <a:pt x="397" y="285"/>
                </a:cubicBezTo>
                <a:cubicBezTo>
                  <a:pt x="398" y="286"/>
                  <a:pt x="398" y="286"/>
                  <a:pt x="398" y="286"/>
                </a:cubicBezTo>
                <a:cubicBezTo>
                  <a:pt x="399" y="286"/>
                  <a:pt x="399" y="286"/>
                  <a:pt x="399" y="286"/>
                </a:cubicBezTo>
                <a:cubicBezTo>
                  <a:pt x="401" y="284"/>
                  <a:pt x="401" y="284"/>
                  <a:pt x="401" y="284"/>
                </a:cubicBezTo>
                <a:cubicBezTo>
                  <a:pt x="403" y="284"/>
                  <a:pt x="403" y="284"/>
                  <a:pt x="403" y="284"/>
                </a:cubicBezTo>
                <a:cubicBezTo>
                  <a:pt x="404" y="283"/>
                  <a:pt x="404" y="283"/>
                  <a:pt x="404" y="283"/>
                </a:cubicBezTo>
                <a:cubicBezTo>
                  <a:pt x="408" y="280"/>
                  <a:pt x="408" y="280"/>
                  <a:pt x="408" y="280"/>
                </a:cubicBezTo>
                <a:cubicBezTo>
                  <a:pt x="411" y="281"/>
                  <a:pt x="411" y="281"/>
                  <a:pt x="411" y="281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11" y="274"/>
                  <a:pt x="411" y="274"/>
                  <a:pt x="411" y="274"/>
                </a:cubicBezTo>
                <a:cubicBezTo>
                  <a:pt x="411" y="273"/>
                  <a:pt x="411" y="273"/>
                  <a:pt x="411" y="273"/>
                </a:cubicBezTo>
                <a:cubicBezTo>
                  <a:pt x="412" y="273"/>
                  <a:pt x="412" y="273"/>
                  <a:pt x="412" y="273"/>
                </a:cubicBezTo>
                <a:cubicBezTo>
                  <a:pt x="414" y="273"/>
                  <a:pt x="414" y="273"/>
                  <a:pt x="414" y="273"/>
                </a:cubicBezTo>
                <a:cubicBezTo>
                  <a:pt x="415" y="271"/>
                  <a:pt x="415" y="271"/>
                  <a:pt x="415" y="271"/>
                </a:cubicBezTo>
                <a:cubicBezTo>
                  <a:pt x="415" y="269"/>
                  <a:pt x="415" y="269"/>
                  <a:pt x="415" y="269"/>
                </a:cubicBezTo>
                <a:cubicBezTo>
                  <a:pt x="416" y="267"/>
                  <a:pt x="416" y="267"/>
                  <a:pt x="416" y="267"/>
                </a:cubicBezTo>
                <a:cubicBezTo>
                  <a:pt x="417" y="267"/>
                  <a:pt x="417" y="267"/>
                  <a:pt x="417" y="267"/>
                </a:cubicBezTo>
                <a:cubicBezTo>
                  <a:pt x="417" y="266"/>
                  <a:pt x="417" y="266"/>
                  <a:pt x="417" y="266"/>
                </a:cubicBezTo>
                <a:cubicBezTo>
                  <a:pt x="421" y="266"/>
                  <a:pt x="421" y="266"/>
                  <a:pt x="421" y="266"/>
                </a:cubicBezTo>
                <a:cubicBezTo>
                  <a:pt x="421" y="264"/>
                  <a:pt x="421" y="264"/>
                  <a:pt x="421" y="264"/>
                </a:cubicBezTo>
                <a:cubicBezTo>
                  <a:pt x="426" y="264"/>
                  <a:pt x="426" y="264"/>
                  <a:pt x="426" y="264"/>
                </a:cubicBezTo>
                <a:cubicBezTo>
                  <a:pt x="428" y="269"/>
                  <a:pt x="428" y="269"/>
                  <a:pt x="428" y="269"/>
                </a:cubicBezTo>
                <a:cubicBezTo>
                  <a:pt x="428" y="270"/>
                  <a:pt x="428" y="270"/>
                  <a:pt x="428" y="270"/>
                </a:cubicBezTo>
                <a:cubicBezTo>
                  <a:pt x="430" y="269"/>
                  <a:pt x="430" y="269"/>
                  <a:pt x="430" y="269"/>
                </a:cubicBezTo>
                <a:cubicBezTo>
                  <a:pt x="431" y="268"/>
                  <a:pt x="432" y="268"/>
                  <a:pt x="432" y="268"/>
                </a:cubicBezTo>
                <a:cubicBezTo>
                  <a:pt x="432" y="268"/>
                  <a:pt x="432" y="268"/>
                  <a:pt x="432" y="268"/>
                </a:cubicBezTo>
                <a:cubicBezTo>
                  <a:pt x="432" y="267"/>
                  <a:pt x="432" y="267"/>
                  <a:pt x="432" y="267"/>
                </a:cubicBezTo>
                <a:cubicBezTo>
                  <a:pt x="432" y="267"/>
                  <a:pt x="432" y="266"/>
                  <a:pt x="431" y="265"/>
                </a:cubicBezTo>
                <a:cubicBezTo>
                  <a:pt x="432" y="265"/>
                  <a:pt x="432" y="264"/>
                  <a:pt x="432" y="263"/>
                </a:cubicBezTo>
                <a:cubicBezTo>
                  <a:pt x="432" y="264"/>
                  <a:pt x="432" y="264"/>
                  <a:pt x="432" y="264"/>
                </a:cubicBezTo>
                <a:cubicBezTo>
                  <a:pt x="432" y="262"/>
                  <a:pt x="432" y="262"/>
                  <a:pt x="432" y="262"/>
                </a:cubicBezTo>
                <a:cubicBezTo>
                  <a:pt x="432" y="262"/>
                  <a:pt x="432" y="262"/>
                  <a:pt x="432" y="262"/>
                </a:cubicBezTo>
                <a:cubicBezTo>
                  <a:pt x="432" y="262"/>
                  <a:pt x="432" y="261"/>
                  <a:pt x="432" y="261"/>
                </a:cubicBezTo>
                <a:cubicBezTo>
                  <a:pt x="432" y="260"/>
                  <a:pt x="432" y="259"/>
                  <a:pt x="433" y="259"/>
                </a:cubicBezTo>
                <a:cubicBezTo>
                  <a:pt x="434" y="257"/>
                  <a:pt x="438" y="259"/>
                  <a:pt x="439" y="260"/>
                </a:cubicBezTo>
                <a:cubicBezTo>
                  <a:pt x="440" y="260"/>
                  <a:pt x="441" y="261"/>
                  <a:pt x="443" y="262"/>
                </a:cubicBezTo>
                <a:cubicBezTo>
                  <a:pt x="443" y="264"/>
                  <a:pt x="443" y="264"/>
                  <a:pt x="443" y="264"/>
                </a:cubicBezTo>
                <a:cubicBezTo>
                  <a:pt x="444" y="264"/>
                  <a:pt x="444" y="263"/>
                  <a:pt x="444" y="262"/>
                </a:cubicBezTo>
                <a:cubicBezTo>
                  <a:pt x="444" y="262"/>
                  <a:pt x="445" y="261"/>
                  <a:pt x="446" y="261"/>
                </a:cubicBezTo>
                <a:cubicBezTo>
                  <a:pt x="446" y="261"/>
                  <a:pt x="446" y="261"/>
                  <a:pt x="446" y="261"/>
                </a:cubicBezTo>
                <a:cubicBezTo>
                  <a:pt x="447" y="261"/>
                  <a:pt x="448" y="261"/>
                  <a:pt x="448" y="260"/>
                </a:cubicBezTo>
                <a:cubicBezTo>
                  <a:pt x="449" y="260"/>
                  <a:pt x="450" y="259"/>
                  <a:pt x="450" y="259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1" y="258"/>
                  <a:pt x="452" y="258"/>
                  <a:pt x="452" y="259"/>
                </a:cubicBezTo>
                <a:cubicBezTo>
                  <a:pt x="453" y="259"/>
                  <a:pt x="455" y="261"/>
                  <a:pt x="457" y="262"/>
                </a:cubicBezTo>
                <a:cubicBezTo>
                  <a:pt x="456" y="263"/>
                  <a:pt x="457" y="265"/>
                  <a:pt x="458" y="265"/>
                </a:cubicBezTo>
                <a:cubicBezTo>
                  <a:pt x="459" y="265"/>
                  <a:pt x="459" y="265"/>
                  <a:pt x="459" y="265"/>
                </a:cubicBezTo>
                <a:cubicBezTo>
                  <a:pt x="459" y="266"/>
                  <a:pt x="459" y="266"/>
                  <a:pt x="459" y="266"/>
                </a:cubicBezTo>
                <a:cubicBezTo>
                  <a:pt x="458" y="267"/>
                  <a:pt x="459" y="268"/>
                  <a:pt x="459" y="269"/>
                </a:cubicBezTo>
                <a:cubicBezTo>
                  <a:pt x="459" y="270"/>
                  <a:pt x="459" y="270"/>
                  <a:pt x="459" y="270"/>
                </a:cubicBezTo>
                <a:cubicBezTo>
                  <a:pt x="459" y="270"/>
                  <a:pt x="459" y="270"/>
                  <a:pt x="460" y="271"/>
                </a:cubicBezTo>
                <a:cubicBezTo>
                  <a:pt x="460" y="271"/>
                  <a:pt x="460" y="270"/>
                  <a:pt x="460" y="270"/>
                </a:cubicBezTo>
                <a:cubicBezTo>
                  <a:pt x="460" y="270"/>
                  <a:pt x="460" y="269"/>
                  <a:pt x="461" y="269"/>
                </a:cubicBezTo>
                <a:cubicBezTo>
                  <a:pt x="462" y="269"/>
                  <a:pt x="463" y="269"/>
                  <a:pt x="463" y="269"/>
                </a:cubicBezTo>
                <a:cubicBezTo>
                  <a:pt x="463" y="269"/>
                  <a:pt x="464" y="269"/>
                  <a:pt x="464" y="269"/>
                </a:cubicBezTo>
                <a:cubicBezTo>
                  <a:pt x="464" y="270"/>
                  <a:pt x="464" y="270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6" y="270"/>
                  <a:pt x="467" y="270"/>
                  <a:pt x="468" y="270"/>
                </a:cubicBezTo>
                <a:cubicBezTo>
                  <a:pt x="468" y="270"/>
                  <a:pt x="468" y="269"/>
                  <a:pt x="468" y="269"/>
                </a:cubicBezTo>
                <a:cubicBezTo>
                  <a:pt x="468" y="269"/>
                  <a:pt x="469" y="269"/>
                  <a:pt x="469" y="269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469" y="270"/>
                  <a:pt x="469" y="270"/>
                  <a:pt x="469" y="270"/>
                </a:cubicBezTo>
                <a:cubicBezTo>
                  <a:pt x="469" y="270"/>
                  <a:pt x="469" y="270"/>
                  <a:pt x="470" y="270"/>
                </a:cubicBezTo>
                <a:cubicBezTo>
                  <a:pt x="470" y="270"/>
                  <a:pt x="470" y="270"/>
                  <a:pt x="471" y="269"/>
                </a:cubicBezTo>
                <a:cubicBezTo>
                  <a:pt x="471" y="269"/>
                  <a:pt x="471" y="269"/>
                  <a:pt x="471" y="269"/>
                </a:cubicBezTo>
                <a:cubicBezTo>
                  <a:pt x="471" y="268"/>
                  <a:pt x="471" y="267"/>
                  <a:pt x="471" y="266"/>
                </a:cubicBezTo>
                <a:cubicBezTo>
                  <a:pt x="471" y="265"/>
                  <a:pt x="470" y="265"/>
                  <a:pt x="470" y="265"/>
                </a:cubicBezTo>
                <a:cubicBezTo>
                  <a:pt x="470" y="264"/>
                  <a:pt x="470" y="263"/>
                  <a:pt x="470" y="263"/>
                </a:cubicBezTo>
                <a:cubicBezTo>
                  <a:pt x="471" y="263"/>
                  <a:pt x="471" y="263"/>
                  <a:pt x="471" y="263"/>
                </a:cubicBezTo>
                <a:cubicBezTo>
                  <a:pt x="471" y="262"/>
                  <a:pt x="471" y="262"/>
                  <a:pt x="471" y="262"/>
                </a:cubicBezTo>
                <a:cubicBezTo>
                  <a:pt x="471" y="261"/>
                  <a:pt x="470" y="261"/>
                  <a:pt x="471" y="260"/>
                </a:cubicBezTo>
                <a:cubicBezTo>
                  <a:pt x="472" y="260"/>
                  <a:pt x="472" y="260"/>
                  <a:pt x="472" y="260"/>
                </a:cubicBezTo>
                <a:cubicBezTo>
                  <a:pt x="472" y="259"/>
                  <a:pt x="472" y="259"/>
                  <a:pt x="472" y="259"/>
                </a:cubicBezTo>
                <a:cubicBezTo>
                  <a:pt x="471" y="259"/>
                  <a:pt x="471" y="259"/>
                  <a:pt x="471" y="259"/>
                </a:cubicBezTo>
                <a:cubicBezTo>
                  <a:pt x="471" y="259"/>
                  <a:pt x="471" y="258"/>
                  <a:pt x="471" y="258"/>
                </a:cubicBezTo>
                <a:cubicBezTo>
                  <a:pt x="471" y="257"/>
                  <a:pt x="471" y="257"/>
                  <a:pt x="472" y="256"/>
                </a:cubicBezTo>
                <a:cubicBezTo>
                  <a:pt x="472" y="255"/>
                  <a:pt x="473" y="255"/>
                  <a:pt x="473" y="254"/>
                </a:cubicBezTo>
                <a:cubicBezTo>
                  <a:pt x="474" y="254"/>
                  <a:pt x="473" y="253"/>
                  <a:pt x="473" y="253"/>
                </a:cubicBezTo>
                <a:cubicBezTo>
                  <a:pt x="473" y="252"/>
                  <a:pt x="473" y="251"/>
                  <a:pt x="473" y="250"/>
                </a:cubicBezTo>
                <a:cubicBezTo>
                  <a:pt x="474" y="250"/>
                  <a:pt x="474" y="250"/>
                  <a:pt x="474" y="250"/>
                </a:cubicBezTo>
                <a:cubicBezTo>
                  <a:pt x="474" y="250"/>
                  <a:pt x="474" y="250"/>
                  <a:pt x="474" y="250"/>
                </a:cubicBezTo>
                <a:cubicBezTo>
                  <a:pt x="474" y="250"/>
                  <a:pt x="474" y="250"/>
                  <a:pt x="474" y="249"/>
                </a:cubicBezTo>
                <a:cubicBezTo>
                  <a:pt x="474" y="249"/>
                  <a:pt x="475" y="249"/>
                  <a:pt x="475" y="248"/>
                </a:cubicBezTo>
                <a:cubicBezTo>
                  <a:pt x="472" y="248"/>
                  <a:pt x="472" y="248"/>
                  <a:pt x="472" y="248"/>
                </a:cubicBezTo>
                <a:cubicBezTo>
                  <a:pt x="472" y="248"/>
                  <a:pt x="473" y="248"/>
                  <a:pt x="473" y="247"/>
                </a:cubicBezTo>
                <a:cubicBezTo>
                  <a:pt x="473" y="247"/>
                  <a:pt x="473" y="247"/>
                  <a:pt x="473" y="247"/>
                </a:cubicBezTo>
                <a:cubicBezTo>
                  <a:pt x="474" y="248"/>
                  <a:pt x="474" y="248"/>
                  <a:pt x="475" y="248"/>
                </a:cubicBezTo>
                <a:cubicBezTo>
                  <a:pt x="475" y="246"/>
                  <a:pt x="477" y="246"/>
                  <a:pt x="479" y="246"/>
                </a:cubicBezTo>
                <a:cubicBezTo>
                  <a:pt x="481" y="246"/>
                  <a:pt x="483" y="246"/>
                  <a:pt x="486" y="246"/>
                </a:cubicBezTo>
                <a:cubicBezTo>
                  <a:pt x="492" y="245"/>
                  <a:pt x="498" y="244"/>
                  <a:pt x="504" y="243"/>
                </a:cubicBezTo>
                <a:cubicBezTo>
                  <a:pt x="504" y="243"/>
                  <a:pt x="504" y="243"/>
                  <a:pt x="504" y="243"/>
                </a:cubicBezTo>
                <a:cubicBezTo>
                  <a:pt x="504" y="241"/>
                  <a:pt x="505" y="239"/>
                  <a:pt x="506" y="238"/>
                </a:cubicBezTo>
                <a:cubicBezTo>
                  <a:pt x="504" y="238"/>
                  <a:pt x="504" y="238"/>
                  <a:pt x="504" y="238"/>
                </a:cubicBezTo>
                <a:cubicBezTo>
                  <a:pt x="504" y="235"/>
                  <a:pt x="503" y="232"/>
                  <a:pt x="503" y="230"/>
                </a:cubicBezTo>
                <a:cubicBezTo>
                  <a:pt x="503" y="229"/>
                  <a:pt x="503" y="229"/>
                  <a:pt x="503" y="229"/>
                </a:cubicBezTo>
                <a:cubicBezTo>
                  <a:pt x="503" y="229"/>
                  <a:pt x="503" y="229"/>
                  <a:pt x="503" y="228"/>
                </a:cubicBezTo>
                <a:cubicBezTo>
                  <a:pt x="503" y="228"/>
                  <a:pt x="503" y="228"/>
                  <a:pt x="503" y="228"/>
                </a:cubicBezTo>
                <a:cubicBezTo>
                  <a:pt x="502" y="228"/>
                  <a:pt x="502" y="228"/>
                  <a:pt x="501" y="227"/>
                </a:cubicBezTo>
                <a:cubicBezTo>
                  <a:pt x="496" y="227"/>
                  <a:pt x="496" y="227"/>
                  <a:pt x="496" y="227"/>
                </a:cubicBezTo>
                <a:cubicBezTo>
                  <a:pt x="495" y="227"/>
                  <a:pt x="495" y="228"/>
                  <a:pt x="494" y="228"/>
                </a:cubicBezTo>
                <a:cubicBezTo>
                  <a:pt x="494" y="228"/>
                  <a:pt x="494" y="229"/>
                  <a:pt x="493" y="229"/>
                </a:cubicBezTo>
                <a:cubicBezTo>
                  <a:pt x="490" y="228"/>
                  <a:pt x="488" y="227"/>
                  <a:pt x="486" y="226"/>
                </a:cubicBezTo>
                <a:cubicBezTo>
                  <a:pt x="490" y="221"/>
                  <a:pt x="490" y="221"/>
                  <a:pt x="490" y="221"/>
                </a:cubicBezTo>
                <a:cubicBezTo>
                  <a:pt x="491" y="220"/>
                  <a:pt x="489" y="220"/>
                  <a:pt x="490" y="219"/>
                </a:cubicBezTo>
                <a:cubicBezTo>
                  <a:pt x="491" y="220"/>
                  <a:pt x="493" y="222"/>
                  <a:pt x="495" y="222"/>
                </a:cubicBezTo>
                <a:cubicBezTo>
                  <a:pt x="495" y="220"/>
                  <a:pt x="494" y="218"/>
                  <a:pt x="493" y="217"/>
                </a:cubicBezTo>
                <a:cubicBezTo>
                  <a:pt x="493" y="216"/>
                  <a:pt x="494" y="215"/>
                  <a:pt x="495" y="214"/>
                </a:cubicBezTo>
                <a:cubicBezTo>
                  <a:pt x="495" y="214"/>
                  <a:pt x="495" y="214"/>
                  <a:pt x="496" y="214"/>
                </a:cubicBezTo>
                <a:cubicBezTo>
                  <a:pt x="497" y="214"/>
                  <a:pt x="498" y="213"/>
                  <a:pt x="498" y="213"/>
                </a:cubicBezTo>
                <a:cubicBezTo>
                  <a:pt x="499" y="213"/>
                  <a:pt x="500" y="214"/>
                  <a:pt x="500" y="215"/>
                </a:cubicBezTo>
                <a:cubicBezTo>
                  <a:pt x="501" y="216"/>
                  <a:pt x="500" y="217"/>
                  <a:pt x="501" y="218"/>
                </a:cubicBezTo>
                <a:cubicBezTo>
                  <a:pt x="502" y="218"/>
                  <a:pt x="502" y="218"/>
                  <a:pt x="503" y="217"/>
                </a:cubicBezTo>
                <a:cubicBezTo>
                  <a:pt x="504" y="215"/>
                  <a:pt x="503" y="212"/>
                  <a:pt x="503" y="209"/>
                </a:cubicBezTo>
                <a:cubicBezTo>
                  <a:pt x="503" y="208"/>
                  <a:pt x="502" y="208"/>
                  <a:pt x="501" y="207"/>
                </a:cubicBezTo>
                <a:cubicBezTo>
                  <a:pt x="501" y="207"/>
                  <a:pt x="501" y="207"/>
                  <a:pt x="501" y="206"/>
                </a:cubicBezTo>
                <a:cubicBezTo>
                  <a:pt x="501" y="206"/>
                  <a:pt x="501" y="205"/>
                  <a:pt x="500" y="205"/>
                </a:cubicBezTo>
                <a:cubicBezTo>
                  <a:pt x="500" y="204"/>
                  <a:pt x="500" y="203"/>
                  <a:pt x="501" y="202"/>
                </a:cubicBezTo>
                <a:cubicBezTo>
                  <a:pt x="501" y="202"/>
                  <a:pt x="501" y="202"/>
                  <a:pt x="501" y="202"/>
                </a:cubicBezTo>
                <a:cubicBezTo>
                  <a:pt x="501" y="202"/>
                  <a:pt x="502" y="202"/>
                  <a:pt x="503" y="202"/>
                </a:cubicBezTo>
                <a:cubicBezTo>
                  <a:pt x="503" y="201"/>
                  <a:pt x="503" y="201"/>
                  <a:pt x="503" y="200"/>
                </a:cubicBezTo>
                <a:cubicBezTo>
                  <a:pt x="503" y="200"/>
                  <a:pt x="503" y="200"/>
                  <a:pt x="503" y="199"/>
                </a:cubicBezTo>
                <a:cubicBezTo>
                  <a:pt x="503" y="199"/>
                  <a:pt x="503" y="199"/>
                  <a:pt x="503" y="199"/>
                </a:cubicBezTo>
                <a:cubicBezTo>
                  <a:pt x="504" y="199"/>
                  <a:pt x="505" y="199"/>
                  <a:pt x="505" y="199"/>
                </a:cubicBezTo>
                <a:cubicBezTo>
                  <a:pt x="505" y="199"/>
                  <a:pt x="505" y="199"/>
                  <a:pt x="506" y="199"/>
                </a:cubicBezTo>
                <a:cubicBezTo>
                  <a:pt x="506" y="198"/>
                  <a:pt x="506" y="198"/>
                  <a:pt x="506" y="198"/>
                </a:cubicBezTo>
                <a:cubicBezTo>
                  <a:pt x="506" y="198"/>
                  <a:pt x="504" y="198"/>
                  <a:pt x="504" y="198"/>
                </a:cubicBezTo>
                <a:cubicBezTo>
                  <a:pt x="504" y="198"/>
                  <a:pt x="504" y="198"/>
                  <a:pt x="503" y="198"/>
                </a:cubicBezTo>
                <a:cubicBezTo>
                  <a:pt x="503" y="198"/>
                  <a:pt x="503" y="198"/>
                  <a:pt x="503" y="198"/>
                </a:cubicBezTo>
                <a:cubicBezTo>
                  <a:pt x="503" y="197"/>
                  <a:pt x="503" y="196"/>
                  <a:pt x="504" y="195"/>
                </a:cubicBezTo>
                <a:cubicBezTo>
                  <a:pt x="504" y="194"/>
                  <a:pt x="504" y="194"/>
                  <a:pt x="504" y="194"/>
                </a:cubicBezTo>
                <a:cubicBezTo>
                  <a:pt x="505" y="193"/>
                  <a:pt x="505" y="192"/>
                  <a:pt x="505" y="191"/>
                </a:cubicBezTo>
                <a:cubicBezTo>
                  <a:pt x="505" y="191"/>
                  <a:pt x="506" y="191"/>
                  <a:pt x="506" y="191"/>
                </a:cubicBezTo>
                <a:cubicBezTo>
                  <a:pt x="506" y="191"/>
                  <a:pt x="507" y="191"/>
                  <a:pt x="507" y="191"/>
                </a:cubicBezTo>
                <a:cubicBezTo>
                  <a:pt x="507" y="191"/>
                  <a:pt x="507" y="191"/>
                  <a:pt x="507" y="190"/>
                </a:cubicBezTo>
                <a:cubicBezTo>
                  <a:pt x="505" y="190"/>
                  <a:pt x="504" y="189"/>
                  <a:pt x="502" y="189"/>
                </a:cubicBezTo>
                <a:cubicBezTo>
                  <a:pt x="500" y="188"/>
                  <a:pt x="497" y="187"/>
                  <a:pt x="495" y="187"/>
                </a:cubicBezTo>
                <a:cubicBezTo>
                  <a:pt x="495" y="186"/>
                  <a:pt x="495" y="186"/>
                  <a:pt x="495" y="185"/>
                </a:cubicBezTo>
                <a:cubicBezTo>
                  <a:pt x="495" y="184"/>
                  <a:pt x="495" y="182"/>
                  <a:pt x="495" y="181"/>
                </a:cubicBezTo>
                <a:cubicBezTo>
                  <a:pt x="496" y="180"/>
                  <a:pt x="496" y="179"/>
                  <a:pt x="495" y="180"/>
                </a:cubicBezTo>
                <a:cubicBezTo>
                  <a:pt x="494" y="179"/>
                  <a:pt x="494" y="178"/>
                  <a:pt x="493" y="177"/>
                </a:cubicBezTo>
                <a:cubicBezTo>
                  <a:pt x="493" y="173"/>
                  <a:pt x="494" y="168"/>
                  <a:pt x="496" y="166"/>
                </a:cubicBezTo>
                <a:cubicBezTo>
                  <a:pt x="497" y="165"/>
                  <a:pt x="498" y="165"/>
                  <a:pt x="499" y="165"/>
                </a:cubicBezTo>
                <a:cubicBezTo>
                  <a:pt x="499" y="165"/>
                  <a:pt x="500" y="165"/>
                  <a:pt x="500" y="165"/>
                </a:cubicBezTo>
                <a:cubicBezTo>
                  <a:pt x="500" y="165"/>
                  <a:pt x="501" y="166"/>
                  <a:pt x="501" y="166"/>
                </a:cubicBezTo>
                <a:cubicBezTo>
                  <a:pt x="503" y="166"/>
                  <a:pt x="504" y="166"/>
                  <a:pt x="505" y="166"/>
                </a:cubicBezTo>
                <a:cubicBezTo>
                  <a:pt x="509" y="162"/>
                  <a:pt x="509" y="162"/>
                  <a:pt x="509" y="162"/>
                </a:cubicBezTo>
                <a:cubicBezTo>
                  <a:pt x="510" y="161"/>
                  <a:pt x="510" y="161"/>
                  <a:pt x="509" y="161"/>
                </a:cubicBezTo>
                <a:cubicBezTo>
                  <a:pt x="509" y="161"/>
                  <a:pt x="508" y="161"/>
                  <a:pt x="508" y="161"/>
                </a:cubicBezTo>
                <a:cubicBezTo>
                  <a:pt x="506" y="161"/>
                  <a:pt x="504" y="160"/>
                  <a:pt x="503" y="160"/>
                </a:cubicBezTo>
                <a:cubicBezTo>
                  <a:pt x="503" y="160"/>
                  <a:pt x="503" y="159"/>
                  <a:pt x="503" y="158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160"/>
                  <a:pt x="512" y="159"/>
                  <a:pt x="512" y="159"/>
                </a:cubicBezTo>
                <a:cubicBezTo>
                  <a:pt x="512" y="158"/>
                  <a:pt x="512" y="157"/>
                  <a:pt x="511" y="156"/>
                </a:cubicBezTo>
                <a:cubicBezTo>
                  <a:pt x="513" y="156"/>
                  <a:pt x="513" y="156"/>
                  <a:pt x="513" y="156"/>
                </a:cubicBezTo>
                <a:cubicBezTo>
                  <a:pt x="513" y="156"/>
                  <a:pt x="513" y="154"/>
                  <a:pt x="513" y="154"/>
                </a:cubicBezTo>
                <a:cubicBezTo>
                  <a:pt x="513" y="153"/>
                  <a:pt x="512" y="153"/>
                  <a:pt x="511" y="153"/>
                </a:cubicBezTo>
                <a:cubicBezTo>
                  <a:pt x="510" y="153"/>
                  <a:pt x="510" y="152"/>
                  <a:pt x="510" y="152"/>
                </a:cubicBezTo>
                <a:cubicBezTo>
                  <a:pt x="510" y="153"/>
                  <a:pt x="510" y="153"/>
                  <a:pt x="510" y="153"/>
                </a:cubicBezTo>
                <a:cubicBezTo>
                  <a:pt x="510" y="154"/>
                  <a:pt x="510" y="154"/>
                  <a:pt x="509" y="154"/>
                </a:cubicBezTo>
                <a:cubicBezTo>
                  <a:pt x="509" y="155"/>
                  <a:pt x="509" y="155"/>
                  <a:pt x="509" y="155"/>
                </a:cubicBezTo>
                <a:cubicBezTo>
                  <a:pt x="509" y="156"/>
                  <a:pt x="509" y="155"/>
                  <a:pt x="509" y="155"/>
                </a:cubicBezTo>
                <a:cubicBezTo>
                  <a:pt x="509" y="155"/>
                  <a:pt x="509" y="155"/>
                  <a:pt x="509" y="155"/>
                </a:cubicBezTo>
                <a:cubicBezTo>
                  <a:pt x="510" y="150"/>
                  <a:pt x="510" y="150"/>
                  <a:pt x="510" y="150"/>
                </a:cubicBezTo>
                <a:cubicBezTo>
                  <a:pt x="510" y="150"/>
                  <a:pt x="510" y="150"/>
                  <a:pt x="510" y="150"/>
                </a:cubicBezTo>
                <a:cubicBezTo>
                  <a:pt x="511" y="150"/>
                  <a:pt x="511" y="149"/>
                  <a:pt x="511" y="149"/>
                </a:cubicBezTo>
                <a:cubicBezTo>
                  <a:pt x="511" y="148"/>
                  <a:pt x="511" y="148"/>
                  <a:pt x="511" y="148"/>
                </a:cubicBezTo>
                <a:cubicBezTo>
                  <a:pt x="513" y="148"/>
                  <a:pt x="513" y="148"/>
                  <a:pt x="513" y="148"/>
                </a:cubicBezTo>
                <a:cubicBezTo>
                  <a:pt x="513" y="148"/>
                  <a:pt x="513" y="148"/>
                  <a:pt x="513" y="147"/>
                </a:cubicBezTo>
                <a:cubicBezTo>
                  <a:pt x="512" y="147"/>
                  <a:pt x="511" y="146"/>
                  <a:pt x="512" y="146"/>
                </a:cubicBezTo>
                <a:cubicBezTo>
                  <a:pt x="512" y="145"/>
                  <a:pt x="512" y="145"/>
                  <a:pt x="512" y="145"/>
                </a:cubicBezTo>
                <a:cubicBezTo>
                  <a:pt x="513" y="145"/>
                  <a:pt x="513" y="146"/>
                  <a:pt x="513" y="146"/>
                </a:cubicBezTo>
                <a:cubicBezTo>
                  <a:pt x="514" y="145"/>
                  <a:pt x="513" y="145"/>
                  <a:pt x="513" y="145"/>
                </a:cubicBezTo>
                <a:cubicBezTo>
                  <a:pt x="513" y="145"/>
                  <a:pt x="513" y="145"/>
                  <a:pt x="513" y="145"/>
                </a:cubicBezTo>
                <a:cubicBezTo>
                  <a:pt x="512" y="144"/>
                  <a:pt x="512" y="144"/>
                  <a:pt x="512" y="144"/>
                </a:cubicBezTo>
                <a:cubicBezTo>
                  <a:pt x="512" y="144"/>
                  <a:pt x="512" y="144"/>
                  <a:pt x="512" y="143"/>
                </a:cubicBezTo>
                <a:cubicBezTo>
                  <a:pt x="512" y="143"/>
                  <a:pt x="512" y="142"/>
                  <a:pt x="512" y="142"/>
                </a:cubicBezTo>
                <a:cubicBezTo>
                  <a:pt x="512" y="142"/>
                  <a:pt x="512" y="141"/>
                  <a:pt x="512" y="141"/>
                </a:cubicBezTo>
                <a:cubicBezTo>
                  <a:pt x="512" y="140"/>
                  <a:pt x="512" y="139"/>
                  <a:pt x="513" y="138"/>
                </a:cubicBezTo>
                <a:cubicBezTo>
                  <a:pt x="513" y="138"/>
                  <a:pt x="513" y="137"/>
                  <a:pt x="513" y="137"/>
                </a:cubicBezTo>
                <a:cubicBezTo>
                  <a:pt x="514" y="136"/>
                  <a:pt x="514" y="135"/>
                  <a:pt x="514" y="134"/>
                </a:cubicBezTo>
                <a:cubicBezTo>
                  <a:pt x="514" y="134"/>
                  <a:pt x="514" y="133"/>
                  <a:pt x="514" y="133"/>
                </a:cubicBezTo>
                <a:cubicBezTo>
                  <a:pt x="512" y="133"/>
                  <a:pt x="512" y="133"/>
                  <a:pt x="512" y="133"/>
                </a:cubicBezTo>
                <a:cubicBezTo>
                  <a:pt x="511" y="133"/>
                  <a:pt x="512" y="132"/>
                  <a:pt x="512" y="132"/>
                </a:cubicBezTo>
                <a:cubicBezTo>
                  <a:pt x="513" y="132"/>
                  <a:pt x="514" y="132"/>
                  <a:pt x="514" y="131"/>
                </a:cubicBezTo>
                <a:cubicBezTo>
                  <a:pt x="517" y="118"/>
                  <a:pt x="517" y="118"/>
                  <a:pt x="517" y="118"/>
                </a:cubicBezTo>
                <a:cubicBezTo>
                  <a:pt x="516" y="117"/>
                  <a:pt x="516" y="116"/>
                  <a:pt x="515" y="115"/>
                </a:cubicBezTo>
                <a:cubicBezTo>
                  <a:pt x="515" y="115"/>
                  <a:pt x="514" y="114"/>
                  <a:pt x="514" y="113"/>
                </a:cubicBezTo>
                <a:cubicBezTo>
                  <a:pt x="513" y="113"/>
                  <a:pt x="512" y="114"/>
                  <a:pt x="512" y="114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511" y="114"/>
                  <a:pt x="511" y="113"/>
                  <a:pt x="511" y="113"/>
                </a:cubicBezTo>
                <a:cubicBezTo>
                  <a:pt x="511" y="113"/>
                  <a:pt x="510" y="113"/>
                  <a:pt x="509" y="113"/>
                </a:cubicBezTo>
                <a:cubicBezTo>
                  <a:pt x="507" y="113"/>
                  <a:pt x="506" y="113"/>
                  <a:pt x="504" y="113"/>
                </a:cubicBezTo>
                <a:cubicBezTo>
                  <a:pt x="505" y="110"/>
                  <a:pt x="505" y="110"/>
                  <a:pt x="505" y="110"/>
                </a:cubicBezTo>
                <a:cubicBezTo>
                  <a:pt x="506" y="110"/>
                  <a:pt x="506" y="110"/>
                  <a:pt x="506" y="110"/>
                </a:cubicBezTo>
                <a:cubicBezTo>
                  <a:pt x="508" y="106"/>
                  <a:pt x="508" y="106"/>
                  <a:pt x="508" y="106"/>
                </a:cubicBezTo>
                <a:cubicBezTo>
                  <a:pt x="509" y="102"/>
                  <a:pt x="509" y="102"/>
                  <a:pt x="509" y="102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3" y="103"/>
                  <a:pt x="513" y="103"/>
                  <a:pt x="513" y="103"/>
                </a:cubicBezTo>
                <a:cubicBezTo>
                  <a:pt x="515" y="106"/>
                  <a:pt x="515" y="106"/>
                  <a:pt x="515" y="106"/>
                </a:cubicBezTo>
                <a:cubicBezTo>
                  <a:pt x="518" y="108"/>
                  <a:pt x="518" y="108"/>
                  <a:pt x="518" y="108"/>
                </a:cubicBezTo>
                <a:cubicBezTo>
                  <a:pt x="520" y="108"/>
                  <a:pt x="520" y="108"/>
                  <a:pt x="520" y="108"/>
                </a:cubicBezTo>
                <a:cubicBezTo>
                  <a:pt x="521" y="105"/>
                  <a:pt x="521" y="105"/>
                  <a:pt x="521" y="105"/>
                </a:cubicBezTo>
                <a:cubicBezTo>
                  <a:pt x="523" y="105"/>
                  <a:pt x="523" y="105"/>
                  <a:pt x="523" y="10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30" y="106"/>
                  <a:pt x="530" y="106"/>
                  <a:pt x="530" y="106"/>
                </a:cubicBezTo>
                <a:cubicBezTo>
                  <a:pt x="531" y="106"/>
                  <a:pt x="531" y="106"/>
                  <a:pt x="531" y="106"/>
                </a:cubicBezTo>
                <a:cubicBezTo>
                  <a:pt x="531" y="107"/>
                  <a:pt x="531" y="107"/>
                  <a:pt x="531" y="107"/>
                </a:cubicBezTo>
                <a:cubicBezTo>
                  <a:pt x="531" y="107"/>
                  <a:pt x="531" y="107"/>
                  <a:pt x="531" y="107"/>
                </a:cubicBezTo>
                <a:cubicBezTo>
                  <a:pt x="532" y="108"/>
                  <a:pt x="532" y="108"/>
                  <a:pt x="532" y="108"/>
                </a:cubicBezTo>
                <a:cubicBezTo>
                  <a:pt x="536" y="105"/>
                  <a:pt x="536" y="105"/>
                  <a:pt x="536" y="105"/>
                </a:cubicBezTo>
                <a:cubicBezTo>
                  <a:pt x="537" y="105"/>
                  <a:pt x="537" y="105"/>
                  <a:pt x="537" y="105"/>
                </a:cubicBezTo>
                <a:cubicBezTo>
                  <a:pt x="539" y="104"/>
                  <a:pt x="539" y="104"/>
                  <a:pt x="539" y="104"/>
                </a:cubicBezTo>
                <a:cubicBezTo>
                  <a:pt x="540" y="103"/>
                  <a:pt x="540" y="103"/>
                  <a:pt x="540" y="103"/>
                </a:cubicBezTo>
                <a:cubicBezTo>
                  <a:pt x="541" y="102"/>
                  <a:pt x="541" y="102"/>
                  <a:pt x="541" y="102"/>
                </a:cubicBezTo>
                <a:cubicBezTo>
                  <a:pt x="542" y="102"/>
                  <a:pt x="542" y="102"/>
                  <a:pt x="542" y="102"/>
                </a:cubicBezTo>
                <a:cubicBezTo>
                  <a:pt x="544" y="103"/>
                  <a:pt x="544" y="103"/>
                  <a:pt x="544" y="103"/>
                </a:cubicBezTo>
                <a:cubicBezTo>
                  <a:pt x="544" y="102"/>
                  <a:pt x="544" y="102"/>
                  <a:pt x="544" y="102"/>
                </a:cubicBezTo>
                <a:cubicBezTo>
                  <a:pt x="548" y="100"/>
                  <a:pt x="548" y="100"/>
                  <a:pt x="548" y="100"/>
                </a:cubicBezTo>
                <a:cubicBezTo>
                  <a:pt x="547" y="98"/>
                  <a:pt x="547" y="98"/>
                  <a:pt x="547" y="98"/>
                </a:cubicBezTo>
                <a:cubicBezTo>
                  <a:pt x="547" y="97"/>
                  <a:pt x="547" y="97"/>
                  <a:pt x="547" y="97"/>
                </a:cubicBezTo>
                <a:cubicBezTo>
                  <a:pt x="549" y="95"/>
                  <a:pt x="549" y="95"/>
                  <a:pt x="549" y="95"/>
                </a:cubicBezTo>
                <a:cubicBezTo>
                  <a:pt x="550" y="95"/>
                  <a:pt x="550" y="95"/>
                  <a:pt x="550" y="95"/>
                </a:cubicBezTo>
                <a:cubicBezTo>
                  <a:pt x="549" y="92"/>
                  <a:pt x="549" y="92"/>
                  <a:pt x="549" y="92"/>
                </a:cubicBezTo>
                <a:cubicBezTo>
                  <a:pt x="550" y="91"/>
                  <a:pt x="550" y="91"/>
                  <a:pt x="550" y="91"/>
                </a:cubicBezTo>
                <a:cubicBezTo>
                  <a:pt x="550" y="90"/>
                  <a:pt x="550" y="90"/>
                  <a:pt x="550" y="90"/>
                </a:cubicBezTo>
                <a:cubicBezTo>
                  <a:pt x="549" y="89"/>
                  <a:pt x="549" y="89"/>
                  <a:pt x="549" y="89"/>
                </a:cubicBezTo>
                <a:cubicBezTo>
                  <a:pt x="549" y="81"/>
                  <a:pt x="549" y="81"/>
                  <a:pt x="549" y="81"/>
                </a:cubicBezTo>
                <a:cubicBezTo>
                  <a:pt x="548" y="79"/>
                  <a:pt x="548" y="79"/>
                  <a:pt x="548" y="79"/>
                </a:cubicBezTo>
                <a:cubicBezTo>
                  <a:pt x="547" y="79"/>
                  <a:pt x="547" y="79"/>
                  <a:pt x="547" y="79"/>
                </a:cubicBezTo>
                <a:cubicBezTo>
                  <a:pt x="542" y="80"/>
                  <a:pt x="542" y="80"/>
                  <a:pt x="542" y="80"/>
                </a:cubicBezTo>
                <a:cubicBezTo>
                  <a:pt x="539" y="80"/>
                  <a:pt x="539" y="80"/>
                  <a:pt x="539" y="80"/>
                </a:cubicBezTo>
                <a:cubicBezTo>
                  <a:pt x="536" y="80"/>
                  <a:pt x="536" y="80"/>
                  <a:pt x="536" y="80"/>
                </a:cubicBezTo>
                <a:cubicBezTo>
                  <a:pt x="535" y="81"/>
                  <a:pt x="535" y="81"/>
                  <a:pt x="535" y="81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2" y="76"/>
                  <a:pt x="532" y="76"/>
                  <a:pt x="532" y="76"/>
                </a:cubicBezTo>
                <a:cubicBezTo>
                  <a:pt x="530" y="74"/>
                  <a:pt x="530" y="74"/>
                  <a:pt x="530" y="74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24" y="71"/>
                  <a:pt x="524" y="71"/>
                  <a:pt x="524" y="71"/>
                </a:cubicBezTo>
                <a:cubicBezTo>
                  <a:pt x="523" y="73"/>
                  <a:pt x="523" y="73"/>
                  <a:pt x="523" y="73"/>
                </a:cubicBezTo>
                <a:cubicBezTo>
                  <a:pt x="521" y="71"/>
                  <a:pt x="521" y="71"/>
                  <a:pt x="521" y="71"/>
                </a:cubicBezTo>
                <a:cubicBezTo>
                  <a:pt x="519" y="72"/>
                  <a:pt x="519" y="72"/>
                  <a:pt x="519" y="72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19" y="67"/>
                  <a:pt x="519" y="67"/>
                  <a:pt x="519" y="67"/>
                </a:cubicBezTo>
                <a:cubicBezTo>
                  <a:pt x="520" y="67"/>
                  <a:pt x="520" y="67"/>
                  <a:pt x="520" y="67"/>
                </a:cubicBezTo>
                <a:cubicBezTo>
                  <a:pt x="520" y="66"/>
                  <a:pt x="520" y="66"/>
                  <a:pt x="520" y="66"/>
                </a:cubicBezTo>
                <a:cubicBezTo>
                  <a:pt x="521" y="66"/>
                  <a:pt x="521" y="66"/>
                  <a:pt x="521" y="66"/>
                </a:cubicBezTo>
                <a:cubicBezTo>
                  <a:pt x="524" y="66"/>
                  <a:pt x="524" y="66"/>
                  <a:pt x="524" y="66"/>
                </a:cubicBezTo>
                <a:cubicBezTo>
                  <a:pt x="525" y="66"/>
                  <a:pt x="525" y="66"/>
                  <a:pt x="525" y="66"/>
                </a:cubicBezTo>
                <a:cubicBezTo>
                  <a:pt x="525" y="66"/>
                  <a:pt x="525" y="66"/>
                  <a:pt x="525" y="66"/>
                </a:cubicBezTo>
                <a:cubicBezTo>
                  <a:pt x="526" y="67"/>
                  <a:pt x="526" y="67"/>
                  <a:pt x="526" y="67"/>
                </a:cubicBezTo>
                <a:cubicBezTo>
                  <a:pt x="528" y="66"/>
                  <a:pt x="528" y="66"/>
                  <a:pt x="528" y="66"/>
                </a:cubicBezTo>
                <a:cubicBezTo>
                  <a:pt x="529" y="66"/>
                  <a:pt x="529" y="66"/>
                  <a:pt x="529" y="66"/>
                </a:cubicBezTo>
                <a:cubicBezTo>
                  <a:pt x="529" y="65"/>
                  <a:pt x="529" y="65"/>
                  <a:pt x="529" y="65"/>
                </a:cubicBezTo>
                <a:cubicBezTo>
                  <a:pt x="529" y="64"/>
                  <a:pt x="529" y="64"/>
                  <a:pt x="529" y="64"/>
                </a:cubicBezTo>
                <a:cubicBezTo>
                  <a:pt x="528" y="63"/>
                  <a:pt x="528" y="63"/>
                  <a:pt x="528" y="63"/>
                </a:cubicBezTo>
                <a:cubicBezTo>
                  <a:pt x="528" y="61"/>
                  <a:pt x="528" y="61"/>
                  <a:pt x="528" y="61"/>
                </a:cubicBezTo>
                <a:cubicBezTo>
                  <a:pt x="529" y="59"/>
                  <a:pt x="529" y="59"/>
                  <a:pt x="529" y="59"/>
                </a:cubicBezTo>
                <a:cubicBezTo>
                  <a:pt x="529" y="59"/>
                  <a:pt x="529" y="57"/>
                  <a:pt x="529" y="57"/>
                </a:cubicBezTo>
                <a:cubicBezTo>
                  <a:pt x="529" y="57"/>
                  <a:pt x="529" y="56"/>
                  <a:pt x="529" y="56"/>
                </a:cubicBezTo>
                <a:cubicBezTo>
                  <a:pt x="528" y="55"/>
                  <a:pt x="528" y="55"/>
                  <a:pt x="528" y="55"/>
                </a:cubicBezTo>
                <a:cubicBezTo>
                  <a:pt x="527" y="55"/>
                  <a:pt x="527" y="55"/>
                  <a:pt x="527" y="55"/>
                </a:cubicBezTo>
                <a:cubicBezTo>
                  <a:pt x="527" y="54"/>
                  <a:pt x="527" y="54"/>
                  <a:pt x="527" y="54"/>
                </a:cubicBezTo>
                <a:cubicBezTo>
                  <a:pt x="527" y="52"/>
                  <a:pt x="527" y="52"/>
                  <a:pt x="527" y="52"/>
                </a:cubicBezTo>
                <a:cubicBezTo>
                  <a:pt x="529" y="51"/>
                  <a:pt x="529" y="51"/>
                  <a:pt x="529" y="51"/>
                </a:cubicBezTo>
                <a:cubicBezTo>
                  <a:pt x="529" y="49"/>
                  <a:pt x="529" y="49"/>
                  <a:pt x="529" y="49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5"/>
                  <a:pt x="527" y="45"/>
                  <a:pt x="527" y="45"/>
                </a:cubicBezTo>
                <a:cubicBezTo>
                  <a:pt x="528" y="45"/>
                  <a:pt x="528" y="45"/>
                  <a:pt x="528" y="45"/>
                </a:cubicBezTo>
                <a:cubicBezTo>
                  <a:pt x="528" y="41"/>
                  <a:pt x="528" y="41"/>
                  <a:pt x="528" y="41"/>
                </a:cubicBezTo>
                <a:cubicBezTo>
                  <a:pt x="530" y="39"/>
                  <a:pt x="530" y="39"/>
                  <a:pt x="530" y="39"/>
                </a:cubicBezTo>
                <a:cubicBezTo>
                  <a:pt x="536" y="30"/>
                  <a:pt x="536" y="30"/>
                  <a:pt x="536" y="30"/>
                </a:cubicBezTo>
                <a:cubicBezTo>
                  <a:pt x="536" y="30"/>
                  <a:pt x="543" y="32"/>
                  <a:pt x="544" y="32"/>
                </a:cubicBezTo>
                <a:cubicBezTo>
                  <a:pt x="545" y="32"/>
                  <a:pt x="546" y="33"/>
                  <a:pt x="547" y="32"/>
                </a:cubicBezTo>
                <a:cubicBezTo>
                  <a:pt x="549" y="32"/>
                  <a:pt x="552" y="29"/>
                  <a:pt x="554" y="28"/>
                </a:cubicBezTo>
                <a:cubicBezTo>
                  <a:pt x="555" y="27"/>
                  <a:pt x="557" y="27"/>
                  <a:pt x="558" y="25"/>
                </a:cubicBezTo>
                <a:cubicBezTo>
                  <a:pt x="558" y="25"/>
                  <a:pt x="558" y="25"/>
                  <a:pt x="558" y="25"/>
                </a:cubicBezTo>
                <a:cubicBezTo>
                  <a:pt x="559" y="25"/>
                  <a:pt x="559" y="25"/>
                  <a:pt x="559" y="25"/>
                </a:cubicBezTo>
                <a:cubicBezTo>
                  <a:pt x="559" y="24"/>
                  <a:pt x="559" y="24"/>
                  <a:pt x="559" y="24"/>
                </a:cubicBezTo>
                <a:cubicBezTo>
                  <a:pt x="560" y="22"/>
                  <a:pt x="560" y="18"/>
                  <a:pt x="560" y="16"/>
                </a:cubicBezTo>
                <a:cubicBezTo>
                  <a:pt x="561" y="15"/>
                  <a:pt x="560" y="14"/>
                  <a:pt x="560" y="13"/>
                </a:cubicBezTo>
                <a:cubicBezTo>
                  <a:pt x="560" y="13"/>
                  <a:pt x="560" y="13"/>
                  <a:pt x="560" y="12"/>
                </a:cubicBezTo>
                <a:cubicBezTo>
                  <a:pt x="560" y="12"/>
                  <a:pt x="560" y="11"/>
                  <a:pt x="560" y="1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6" name="Freeform 552"/>
          <p:cNvSpPr>
            <a:spLocks/>
          </p:cNvSpPr>
          <p:nvPr/>
        </p:nvSpPr>
        <p:spPr bwMode="auto">
          <a:xfrm>
            <a:off x="5707063" y="7331076"/>
            <a:ext cx="57150" cy="41275"/>
          </a:xfrm>
          <a:custGeom>
            <a:avLst/>
            <a:gdLst/>
            <a:ahLst/>
            <a:cxnLst>
              <a:cxn ang="0">
                <a:pos x="86" y="142"/>
              </a:cxn>
              <a:cxn ang="0">
                <a:pos x="144" y="93"/>
              </a:cxn>
              <a:cxn ang="0">
                <a:pos x="208" y="63"/>
              </a:cxn>
              <a:cxn ang="0">
                <a:pos x="211" y="12"/>
              </a:cxn>
              <a:cxn ang="0">
                <a:pos x="203" y="10"/>
              </a:cxn>
              <a:cxn ang="0">
                <a:pos x="200" y="10"/>
              </a:cxn>
              <a:cxn ang="0">
                <a:pos x="197" y="6"/>
              </a:cxn>
              <a:cxn ang="0">
                <a:pos x="196" y="4"/>
              </a:cxn>
              <a:cxn ang="0">
                <a:pos x="195" y="3"/>
              </a:cxn>
              <a:cxn ang="0">
                <a:pos x="197" y="1"/>
              </a:cxn>
              <a:cxn ang="0">
                <a:pos x="194" y="1"/>
              </a:cxn>
              <a:cxn ang="0">
                <a:pos x="192" y="1"/>
              </a:cxn>
              <a:cxn ang="0">
                <a:pos x="190" y="2"/>
              </a:cxn>
              <a:cxn ang="0">
                <a:pos x="187" y="3"/>
              </a:cxn>
              <a:cxn ang="0">
                <a:pos x="186" y="3"/>
              </a:cxn>
              <a:cxn ang="0">
                <a:pos x="185" y="5"/>
              </a:cxn>
              <a:cxn ang="0">
                <a:pos x="182" y="6"/>
              </a:cxn>
              <a:cxn ang="0">
                <a:pos x="180" y="7"/>
              </a:cxn>
              <a:cxn ang="0">
                <a:pos x="178" y="8"/>
              </a:cxn>
              <a:cxn ang="0">
                <a:pos x="177" y="8"/>
              </a:cxn>
              <a:cxn ang="0">
                <a:pos x="176" y="8"/>
              </a:cxn>
              <a:cxn ang="0">
                <a:pos x="175" y="11"/>
              </a:cxn>
              <a:cxn ang="0">
                <a:pos x="171" y="18"/>
              </a:cxn>
              <a:cxn ang="0">
                <a:pos x="165" y="28"/>
              </a:cxn>
              <a:cxn ang="0">
                <a:pos x="161" y="27"/>
              </a:cxn>
              <a:cxn ang="0">
                <a:pos x="156" y="26"/>
              </a:cxn>
              <a:cxn ang="0">
                <a:pos x="142" y="16"/>
              </a:cxn>
              <a:cxn ang="0">
                <a:pos x="133" y="16"/>
              </a:cxn>
              <a:cxn ang="0">
                <a:pos x="110" y="23"/>
              </a:cxn>
              <a:cxn ang="0">
                <a:pos x="86" y="25"/>
              </a:cxn>
              <a:cxn ang="0">
                <a:pos x="88" y="32"/>
              </a:cxn>
              <a:cxn ang="0">
                <a:pos x="90" y="37"/>
              </a:cxn>
              <a:cxn ang="0">
                <a:pos x="86" y="40"/>
              </a:cxn>
              <a:cxn ang="0">
                <a:pos x="83" y="43"/>
              </a:cxn>
              <a:cxn ang="0">
                <a:pos x="77" y="44"/>
              </a:cxn>
              <a:cxn ang="0">
                <a:pos x="76" y="48"/>
              </a:cxn>
              <a:cxn ang="0">
                <a:pos x="78" y="51"/>
              </a:cxn>
              <a:cxn ang="0">
                <a:pos x="75" y="53"/>
              </a:cxn>
              <a:cxn ang="0">
                <a:pos x="70" y="52"/>
              </a:cxn>
              <a:cxn ang="0">
                <a:pos x="66" y="51"/>
              </a:cxn>
              <a:cxn ang="0">
                <a:pos x="63" y="54"/>
              </a:cxn>
              <a:cxn ang="0">
                <a:pos x="57" y="55"/>
              </a:cxn>
              <a:cxn ang="0">
                <a:pos x="54" y="55"/>
              </a:cxn>
              <a:cxn ang="0">
                <a:pos x="50" y="63"/>
              </a:cxn>
              <a:cxn ang="0">
                <a:pos x="51" y="72"/>
              </a:cxn>
              <a:cxn ang="0">
                <a:pos x="54" y="81"/>
              </a:cxn>
              <a:cxn ang="0">
                <a:pos x="50" y="81"/>
              </a:cxn>
              <a:cxn ang="0">
                <a:pos x="47" y="85"/>
              </a:cxn>
              <a:cxn ang="0">
                <a:pos x="38" y="86"/>
              </a:cxn>
              <a:cxn ang="0">
                <a:pos x="36" y="88"/>
              </a:cxn>
              <a:cxn ang="0">
                <a:pos x="31" y="91"/>
              </a:cxn>
              <a:cxn ang="0">
                <a:pos x="26" y="93"/>
              </a:cxn>
              <a:cxn ang="0">
                <a:pos x="21" y="90"/>
              </a:cxn>
              <a:cxn ang="0">
                <a:pos x="16" y="89"/>
              </a:cxn>
              <a:cxn ang="0">
                <a:pos x="13" y="92"/>
              </a:cxn>
              <a:cxn ang="0">
                <a:pos x="9" y="94"/>
              </a:cxn>
              <a:cxn ang="0">
                <a:pos x="0" y="112"/>
              </a:cxn>
            </a:cxnLst>
            <a:rect l="0" t="0" r="r" b="b"/>
            <a:pathLst>
              <a:path w="216" h="152">
                <a:moveTo>
                  <a:pt x="3" y="118"/>
                </a:moveTo>
                <a:cubicBezTo>
                  <a:pt x="6" y="122"/>
                  <a:pt x="10" y="125"/>
                  <a:pt x="13" y="129"/>
                </a:cubicBezTo>
                <a:cubicBezTo>
                  <a:pt x="17" y="132"/>
                  <a:pt x="21" y="134"/>
                  <a:pt x="24" y="137"/>
                </a:cubicBezTo>
                <a:cubicBezTo>
                  <a:pt x="28" y="141"/>
                  <a:pt x="32" y="143"/>
                  <a:pt x="36" y="146"/>
                </a:cubicBezTo>
                <a:cubicBezTo>
                  <a:pt x="42" y="149"/>
                  <a:pt x="48" y="150"/>
                  <a:pt x="55" y="150"/>
                </a:cubicBezTo>
                <a:cubicBezTo>
                  <a:pt x="57" y="151"/>
                  <a:pt x="60" y="151"/>
                  <a:pt x="63" y="151"/>
                </a:cubicBezTo>
                <a:cubicBezTo>
                  <a:pt x="65" y="151"/>
                  <a:pt x="67" y="152"/>
                  <a:pt x="69" y="151"/>
                </a:cubicBezTo>
                <a:cubicBezTo>
                  <a:pt x="74" y="151"/>
                  <a:pt x="77" y="150"/>
                  <a:pt x="81" y="147"/>
                </a:cubicBezTo>
                <a:cubicBezTo>
                  <a:pt x="83" y="145"/>
                  <a:pt x="85" y="144"/>
                  <a:pt x="86" y="142"/>
                </a:cubicBezTo>
                <a:cubicBezTo>
                  <a:pt x="90" y="135"/>
                  <a:pt x="93" y="128"/>
                  <a:pt x="95" y="121"/>
                </a:cubicBezTo>
                <a:cubicBezTo>
                  <a:pt x="96" y="117"/>
                  <a:pt x="97" y="114"/>
                  <a:pt x="98" y="111"/>
                </a:cubicBezTo>
                <a:cubicBezTo>
                  <a:pt x="99" y="107"/>
                  <a:pt x="100" y="103"/>
                  <a:pt x="103" y="101"/>
                </a:cubicBezTo>
                <a:cubicBezTo>
                  <a:pt x="105" y="99"/>
                  <a:pt x="107" y="97"/>
                  <a:pt x="109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3" y="94"/>
                  <a:pt x="116" y="92"/>
                  <a:pt x="120" y="92"/>
                </a:cubicBezTo>
                <a:cubicBezTo>
                  <a:pt x="123" y="91"/>
                  <a:pt x="127" y="91"/>
                  <a:pt x="130" y="92"/>
                </a:cubicBezTo>
                <a:cubicBezTo>
                  <a:pt x="134" y="93"/>
                  <a:pt x="140" y="95"/>
                  <a:pt x="144" y="93"/>
                </a:cubicBezTo>
                <a:cubicBezTo>
                  <a:pt x="147" y="92"/>
                  <a:pt x="148" y="90"/>
                  <a:pt x="149" y="88"/>
                </a:cubicBezTo>
                <a:cubicBezTo>
                  <a:pt x="150" y="87"/>
                  <a:pt x="151" y="86"/>
                  <a:pt x="152" y="85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53" y="84"/>
                  <a:pt x="154" y="83"/>
                  <a:pt x="156" y="83"/>
                </a:cubicBezTo>
                <a:cubicBezTo>
                  <a:pt x="160" y="82"/>
                  <a:pt x="164" y="83"/>
                  <a:pt x="167" y="84"/>
                </a:cubicBezTo>
                <a:cubicBezTo>
                  <a:pt x="169" y="85"/>
                  <a:pt x="171" y="86"/>
                  <a:pt x="173" y="86"/>
                </a:cubicBezTo>
                <a:cubicBezTo>
                  <a:pt x="176" y="86"/>
                  <a:pt x="179" y="84"/>
                  <a:pt x="182" y="84"/>
                </a:cubicBezTo>
                <a:cubicBezTo>
                  <a:pt x="188" y="84"/>
                  <a:pt x="193" y="81"/>
                  <a:pt x="198" y="78"/>
                </a:cubicBezTo>
                <a:cubicBezTo>
                  <a:pt x="202" y="75"/>
                  <a:pt x="206" y="68"/>
                  <a:pt x="208" y="63"/>
                </a:cubicBezTo>
                <a:cubicBezTo>
                  <a:pt x="211" y="60"/>
                  <a:pt x="210" y="56"/>
                  <a:pt x="210" y="53"/>
                </a:cubicBezTo>
                <a:cubicBezTo>
                  <a:pt x="210" y="49"/>
                  <a:pt x="211" y="45"/>
                  <a:pt x="212" y="41"/>
                </a:cubicBezTo>
                <a:cubicBezTo>
                  <a:pt x="212" y="39"/>
                  <a:pt x="212" y="37"/>
                  <a:pt x="213" y="34"/>
                </a:cubicBezTo>
                <a:cubicBezTo>
                  <a:pt x="214" y="27"/>
                  <a:pt x="213" y="19"/>
                  <a:pt x="216" y="12"/>
                </a:cubicBezTo>
                <a:cubicBezTo>
                  <a:pt x="215" y="11"/>
                  <a:pt x="215" y="11"/>
                  <a:pt x="215" y="11"/>
                </a:cubicBezTo>
                <a:cubicBezTo>
                  <a:pt x="213" y="12"/>
                  <a:pt x="213" y="12"/>
                  <a:pt x="213" y="12"/>
                </a:cubicBezTo>
                <a:cubicBezTo>
                  <a:pt x="212" y="12"/>
                  <a:pt x="212" y="12"/>
                  <a:pt x="212" y="12"/>
                </a:cubicBezTo>
                <a:cubicBezTo>
                  <a:pt x="211" y="12"/>
                  <a:pt x="211" y="12"/>
                  <a:pt x="211" y="12"/>
                </a:cubicBezTo>
                <a:cubicBezTo>
                  <a:pt x="211" y="12"/>
                  <a:pt x="211" y="12"/>
                  <a:pt x="211" y="12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9" y="13"/>
                  <a:pt x="209" y="13"/>
                  <a:pt x="209" y="13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3" y="10"/>
                  <a:pt x="203" y="10"/>
                  <a:pt x="203" y="10"/>
                </a:cubicBezTo>
                <a:cubicBezTo>
                  <a:pt x="203" y="9"/>
                  <a:pt x="203" y="9"/>
                  <a:pt x="203" y="9"/>
                </a:cubicBezTo>
                <a:cubicBezTo>
                  <a:pt x="202" y="11"/>
                  <a:pt x="202" y="11"/>
                  <a:pt x="202" y="11"/>
                </a:cubicBezTo>
                <a:cubicBezTo>
                  <a:pt x="202" y="11"/>
                  <a:pt x="202" y="11"/>
                  <a:pt x="202" y="11"/>
                </a:cubicBezTo>
                <a:cubicBezTo>
                  <a:pt x="202" y="11"/>
                  <a:pt x="202" y="11"/>
                  <a:pt x="202" y="11"/>
                </a:cubicBezTo>
                <a:cubicBezTo>
                  <a:pt x="202" y="11"/>
                  <a:pt x="202" y="11"/>
                  <a:pt x="202" y="11"/>
                </a:cubicBezTo>
                <a:cubicBezTo>
                  <a:pt x="201" y="10"/>
                  <a:pt x="201" y="10"/>
                  <a:pt x="201" y="10"/>
                </a:cubicBezTo>
                <a:cubicBezTo>
                  <a:pt x="201" y="10"/>
                  <a:pt x="201" y="10"/>
                  <a:pt x="201" y="10"/>
                </a:cubicBezTo>
                <a:cubicBezTo>
                  <a:pt x="201" y="10"/>
                  <a:pt x="201" y="10"/>
                  <a:pt x="201" y="10"/>
                </a:cubicBezTo>
                <a:cubicBezTo>
                  <a:pt x="200" y="10"/>
                  <a:pt x="200" y="10"/>
                  <a:pt x="200" y="10"/>
                </a:cubicBezTo>
                <a:cubicBezTo>
                  <a:pt x="201" y="8"/>
                  <a:pt x="201" y="8"/>
                  <a:pt x="201" y="8"/>
                </a:cubicBezTo>
                <a:cubicBezTo>
                  <a:pt x="202" y="7"/>
                  <a:pt x="202" y="7"/>
                  <a:pt x="202" y="7"/>
                </a:cubicBezTo>
                <a:cubicBezTo>
                  <a:pt x="202" y="7"/>
                  <a:pt x="202" y="7"/>
                  <a:pt x="202" y="7"/>
                </a:cubicBezTo>
                <a:cubicBezTo>
                  <a:pt x="202" y="6"/>
                  <a:pt x="202" y="6"/>
                  <a:pt x="202" y="6"/>
                </a:cubicBezTo>
                <a:cubicBezTo>
                  <a:pt x="201" y="5"/>
                  <a:pt x="201" y="5"/>
                  <a:pt x="201" y="5"/>
                </a:cubicBezTo>
                <a:cubicBezTo>
                  <a:pt x="200" y="5"/>
                  <a:pt x="200" y="5"/>
                  <a:pt x="200" y="5"/>
                </a:cubicBezTo>
                <a:cubicBezTo>
                  <a:pt x="200" y="5"/>
                  <a:pt x="200" y="5"/>
                  <a:pt x="200" y="5"/>
                </a:cubicBezTo>
                <a:cubicBezTo>
                  <a:pt x="200" y="5"/>
                  <a:pt x="200" y="5"/>
                  <a:pt x="200" y="5"/>
                </a:cubicBezTo>
                <a:cubicBezTo>
                  <a:pt x="197" y="6"/>
                  <a:pt x="197" y="6"/>
                  <a:pt x="197" y="6"/>
                </a:cubicBezTo>
                <a:cubicBezTo>
                  <a:pt x="197" y="6"/>
                  <a:pt x="197" y="6"/>
                  <a:pt x="197" y="6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4"/>
                  <a:pt x="197" y="4"/>
                  <a:pt x="197" y="4"/>
                </a:cubicBezTo>
                <a:cubicBezTo>
                  <a:pt x="197" y="4"/>
                  <a:pt x="197" y="4"/>
                  <a:pt x="197" y="4"/>
                </a:cubicBezTo>
                <a:cubicBezTo>
                  <a:pt x="197" y="4"/>
                  <a:pt x="197" y="4"/>
                  <a:pt x="197" y="4"/>
                </a:cubicBezTo>
                <a:cubicBezTo>
                  <a:pt x="196" y="4"/>
                  <a:pt x="196" y="4"/>
                  <a:pt x="196" y="4"/>
                </a:cubicBezTo>
                <a:cubicBezTo>
                  <a:pt x="196" y="4"/>
                  <a:pt x="196" y="4"/>
                  <a:pt x="196" y="4"/>
                </a:cubicBezTo>
                <a:cubicBezTo>
                  <a:pt x="196" y="4"/>
                  <a:pt x="196" y="4"/>
                  <a:pt x="196" y="4"/>
                </a:cubicBezTo>
                <a:cubicBezTo>
                  <a:pt x="196" y="4"/>
                  <a:pt x="196" y="4"/>
                  <a:pt x="196" y="4"/>
                </a:cubicBezTo>
                <a:cubicBezTo>
                  <a:pt x="196" y="4"/>
                  <a:pt x="196" y="4"/>
                  <a:pt x="196" y="4"/>
                </a:cubicBezTo>
                <a:cubicBezTo>
                  <a:pt x="196" y="4"/>
                  <a:pt x="196" y="4"/>
                  <a:pt x="196" y="4"/>
                </a:cubicBezTo>
                <a:cubicBezTo>
                  <a:pt x="195" y="4"/>
                  <a:pt x="195" y="4"/>
                  <a:pt x="195" y="4"/>
                </a:cubicBezTo>
                <a:cubicBezTo>
                  <a:pt x="195" y="5"/>
                  <a:pt x="195" y="5"/>
                  <a:pt x="195" y="5"/>
                </a:cubicBezTo>
                <a:cubicBezTo>
                  <a:pt x="194" y="4"/>
                  <a:pt x="194" y="4"/>
                  <a:pt x="194" y="4"/>
                </a:cubicBezTo>
                <a:cubicBezTo>
                  <a:pt x="195" y="4"/>
                  <a:pt x="195" y="4"/>
                  <a:pt x="195" y="4"/>
                </a:cubicBezTo>
                <a:cubicBezTo>
                  <a:pt x="194" y="3"/>
                  <a:pt x="194" y="3"/>
                  <a:pt x="194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7" y="1"/>
                  <a:pt x="197" y="1"/>
                  <a:pt x="197" y="1"/>
                </a:cubicBezTo>
                <a:cubicBezTo>
                  <a:pt x="197" y="1"/>
                  <a:pt x="197" y="1"/>
                  <a:pt x="197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4" y="1"/>
                  <a:pt x="194" y="1"/>
                  <a:pt x="194" y="1"/>
                </a:cubicBezTo>
                <a:cubicBezTo>
                  <a:pt x="194" y="1"/>
                  <a:pt x="194" y="1"/>
                  <a:pt x="194" y="1"/>
                </a:cubicBezTo>
                <a:cubicBezTo>
                  <a:pt x="194" y="1"/>
                  <a:pt x="194" y="1"/>
                  <a:pt x="194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2"/>
                  <a:pt x="193" y="2"/>
                  <a:pt x="193" y="2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0"/>
                  <a:pt x="193" y="0"/>
                  <a:pt x="193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1"/>
                  <a:pt x="191" y="1"/>
                  <a:pt x="191" y="1"/>
                </a:cubicBezTo>
                <a:cubicBezTo>
                  <a:pt x="191" y="1"/>
                  <a:pt x="191" y="1"/>
                  <a:pt x="191" y="1"/>
                </a:cubicBezTo>
                <a:cubicBezTo>
                  <a:pt x="191" y="2"/>
                  <a:pt x="191" y="2"/>
                  <a:pt x="191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8" y="1"/>
                  <a:pt x="188" y="1"/>
                  <a:pt x="188" y="1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8" y="3"/>
                  <a:pt x="188" y="3"/>
                </a:cubicBezTo>
                <a:cubicBezTo>
                  <a:pt x="188" y="3"/>
                  <a:pt x="188" y="3"/>
                  <a:pt x="188" y="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7" y="3"/>
                  <a:pt x="187" y="3"/>
                  <a:pt x="187" y="3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3"/>
                  <a:pt x="186" y="3"/>
                  <a:pt x="186" y="3"/>
                </a:cubicBezTo>
                <a:cubicBezTo>
                  <a:pt x="186" y="3"/>
                  <a:pt x="186" y="3"/>
                  <a:pt x="186" y="3"/>
                </a:cubicBezTo>
                <a:cubicBezTo>
                  <a:pt x="185" y="3"/>
                  <a:pt x="185" y="3"/>
                  <a:pt x="185" y="3"/>
                </a:cubicBezTo>
                <a:cubicBezTo>
                  <a:pt x="185" y="3"/>
                  <a:pt x="185" y="3"/>
                  <a:pt x="185" y="3"/>
                </a:cubicBezTo>
                <a:cubicBezTo>
                  <a:pt x="185" y="3"/>
                  <a:pt x="185" y="3"/>
                  <a:pt x="185" y="3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4" y="4"/>
                  <a:pt x="184" y="4"/>
                  <a:pt x="184" y="4"/>
                </a:cubicBezTo>
                <a:cubicBezTo>
                  <a:pt x="184" y="4"/>
                  <a:pt x="184" y="4"/>
                  <a:pt x="184" y="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5"/>
                  <a:pt x="185" y="5"/>
                  <a:pt x="185" y="5"/>
                </a:cubicBezTo>
                <a:cubicBezTo>
                  <a:pt x="185" y="5"/>
                  <a:pt x="185" y="5"/>
                  <a:pt x="185" y="5"/>
                </a:cubicBezTo>
                <a:cubicBezTo>
                  <a:pt x="184" y="5"/>
                  <a:pt x="184" y="5"/>
                  <a:pt x="184" y="5"/>
                </a:cubicBezTo>
                <a:cubicBezTo>
                  <a:pt x="184" y="5"/>
                  <a:pt x="184" y="5"/>
                  <a:pt x="184" y="5"/>
                </a:cubicBezTo>
                <a:cubicBezTo>
                  <a:pt x="184" y="5"/>
                  <a:pt x="184" y="5"/>
                  <a:pt x="184" y="5"/>
                </a:cubicBezTo>
                <a:cubicBezTo>
                  <a:pt x="184" y="5"/>
                  <a:pt x="184" y="5"/>
                  <a:pt x="184" y="5"/>
                </a:cubicBezTo>
                <a:cubicBezTo>
                  <a:pt x="183" y="6"/>
                  <a:pt x="183" y="6"/>
                  <a:pt x="183" y="6"/>
                </a:cubicBezTo>
                <a:cubicBezTo>
                  <a:pt x="183" y="6"/>
                  <a:pt x="183" y="6"/>
                  <a:pt x="183" y="6"/>
                </a:cubicBezTo>
                <a:cubicBezTo>
                  <a:pt x="183" y="6"/>
                  <a:pt x="183" y="6"/>
                  <a:pt x="183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1" y="7"/>
                  <a:pt x="181" y="7"/>
                  <a:pt x="181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0" y="7"/>
                  <a:pt x="180" y="7"/>
                  <a:pt x="180" y="7"/>
                </a:cubicBezTo>
                <a:cubicBezTo>
                  <a:pt x="179" y="7"/>
                  <a:pt x="179" y="7"/>
                  <a:pt x="179" y="7"/>
                </a:cubicBezTo>
                <a:cubicBezTo>
                  <a:pt x="179" y="7"/>
                  <a:pt x="179" y="7"/>
                  <a:pt x="179" y="7"/>
                </a:cubicBezTo>
                <a:cubicBezTo>
                  <a:pt x="179" y="7"/>
                  <a:pt x="179" y="7"/>
                  <a:pt x="179" y="7"/>
                </a:cubicBezTo>
                <a:cubicBezTo>
                  <a:pt x="179" y="8"/>
                  <a:pt x="179" y="8"/>
                  <a:pt x="179" y="8"/>
                </a:cubicBezTo>
                <a:cubicBezTo>
                  <a:pt x="179" y="8"/>
                  <a:pt x="179" y="8"/>
                  <a:pt x="179" y="8"/>
                </a:cubicBezTo>
                <a:cubicBezTo>
                  <a:pt x="179" y="8"/>
                  <a:pt x="179" y="8"/>
                  <a:pt x="179" y="8"/>
                </a:cubicBezTo>
                <a:cubicBezTo>
                  <a:pt x="179" y="8"/>
                  <a:pt x="179" y="8"/>
                  <a:pt x="179" y="8"/>
                </a:cubicBezTo>
                <a:cubicBezTo>
                  <a:pt x="179" y="8"/>
                  <a:pt x="179" y="8"/>
                  <a:pt x="179" y="8"/>
                </a:cubicBezTo>
                <a:cubicBezTo>
                  <a:pt x="178" y="8"/>
                  <a:pt x="178" y="8"/>
                  <a:pt x="178" y="8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8"/>
                  <a:pt x="178" y="8"/>
                  <a:pt x="178" y="8"/>
                </a:cubicBezTo>
                <a:cubicBezTo>
                  <a:pt x="178" y="8"/>
                  <a:pt x="178" y="8"/>
                  <a:pt x="178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5" y="9"/>
                  <a:pt x="175" y="9"/>
                  <a:pt x="175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5" y="9"/>
                  <a:pt x="175" y="9"/>
                  <a:pt x="175" y="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5" y="11"/>
                  <a:pt x="175" y="11"/>
                  <a:pt x="175" y="11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3" y="13"/>
                  <a:pt x="173" y="13"/>
                  <a:pt x="173" y="13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2" y="15"/>
                  <a:pt x="172" y="15"/>
                  <a:pt x="172" y="15"/>
                </a:cubicBezTo>
                <a:cubicBezTo>
                  <a:pt x="171" y="16"/>
                  <a:pt x="171" y="16"/>
                  <a:pt x="171" y="16"/>
                </a:cubicBezTo>
                <a:cubicBezTo>
                  <a:pt x="171" y="17"/>
                  <a:pt x="171" y="17"/>
                  <a:pt x="171" y="17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71" y="19"/>
                  <a:pt x="171" y="19"/>
                  <a:pt x="171" y="19"/>
                </a:cubicBezTo>
                <a:cubicBezTo>
                  <a:pt x="171" y="20"/>
                  <a:pt x="171" y="20"/>
                  <a:pt x="171" y="20"/>
                </a:cubicBezTo>
                <a:cubicBezTo>
                  <a:pt x="171" y="20"/>
                  <a:pt x="171" y="20"/>
                  <a:pt x="171" y="20"/>
                </a:cubicBezTo>
                <a:cubicBezTo>
                  <a:pt x="170" y="20"/>
                  <a:pt x="170" y="20"/>
                  <a:pt x="170" y="20"/>
                </a:cubicBezTo>
                <a:cubicBezTo>
                  <a:pt x="170" y="23"/>
                  <a:pt x="170" y="23"/>
                  <a:pt x="170" y="23"/>
                </a:cubicBezTo>
                <a:cubicBezTo>
                  <a:pt x="170" y="23"/>
                  <a:pt x="170" y="23"/>
                  <a:pt x="170" y="23"/>
                </a:cubicBezTo>
                <a:cubicBezTo>
                  <a:pt x="169" y="24"/>
                  <a:pt x="169" y="24"/>
                  <a:pt x="169" y="24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5" y="28"/>
                  <a:pt x="165" y="28"/>
                  <a:pt x="165" y="28"/>
                </a:cubicBezTo>
                <a:cubicBezTo>
                  <a:pt x="165" y="28"/>
                  <a:pt x="165" y="28"/>
                  <a:pt x="165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61" y="27"/>
                  <a:pt x="161" y="27"/>
                  <a:pt x="161" y="27"/>
                </a:cubicBezTo>
                <a:cubicBezTo>
                  <a:pt x="161" y="27"/>
                  <a:pt x="161" y="27"/>
                  <a:pt x="161" y="27"/>
                </a:cubicBezTo>
                <a:cubicBezTo>
                  <a:pt x="161" y="27"/>
                  <a:pt x="161" y="27"/>
                  <a:pt x="161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60" y="27"/>
                  <a:pt x="160" y="27"/>
                  <a:pt x="160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0" y="15"/>
                  <a:pt x="140" y="15"/>
                  <a:pt x="140" y="15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99" y="24"/>
                  <a:pt x="99" y="24"/>
                  <a:pt x="99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1" y="16"/>
                  <a:pt x="91" y="16"/>
                  <a:pt x="91" y="16"/>
                </a:cubicBezTo>
                <a:cubicBezTo>
                  <a:pt x="90" y="18"/>
                  <a:pt x="90" y="18"/>
                  <a:pt x="90" y="18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25"/>
                  <a:pt x="86" y="25"/>
                  <a:pt x="86" y="25"/>
                </a:cubicBezTo>
                <a:cubicBezTo>
                  <a:pt x="84" y="29"/>
                  <a:pt x="84" y="29"/>
                  <a:pt x="84" y="29"/>
                </a:cubicBezTo>
                <a:cubicBezTo>
                  <a:pt x="83" y="31"/>
                  <a:pt x="83" y="31"/>
                  <a:pt x="83" y="31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7" y="30"/>
                  <a:pt x="87" y="30"/>
                  <a:pt x="87" y="30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2"/>
                  <a:pt x="88" y="32"/>
                  <a:pt x="88" y="32"/>
                </a:cubicBezTo>
                <a:cubicBezTo>
                  <a:pt x="87" y="32"/>
                  <a:pt x="87" y="32"/>
                  <a:pt x="87" y="32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34"/>
                  <a:pt x="88" y="34"/>
                  <a:pt x="88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89" y="39"/>
                  <a:pt x="89" y="39"/>
                  <a:pt x="89" y="39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88" y="37"/>
                  <a:pt x="88" y="37"/>
                  <a:pt x="88" y="37"/>
                </a:cubicBezTo>
                <a:cubicBezTo>
                  <a:pt x="86" y="38"/>
                  <a:pt x="86" y="38"/>
                  <a:pt x="86" y="38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3"/>
                  <a:pt x="86" y="43"/>
                  <a:pt x="86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5" y="45"/>
                  <a:pt x="75" y="45"/>
                  <a:pt x="75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7"/>
                  <a:pt x="76" y="47"/>
                  <a:pt x="76" y="47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8" y="51"/>
                  <a:pt x="78" y="51"/>
                  <a:pt x="78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7" y="52"/>
                  <a:pt x="77" y="52"/>
                  <a:pt x="77" y="52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2"/>
                  <a:pt x="74" y="52"/>
                  <a:pt x="74" y="52"/>
                </a:cubicBezTo>
                <a:cubicBezTo>
                  <a:pt x="73" y="51"/>
                  <a:pt x="73" y="51"/>
                  <a:pt x="73" y="51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1"/>
                  <a:pt x="71" y="51"/>
                  <a:pt x="71" y="51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1"/>
                  <a:pt x="70" y="51"/>
                  <a:pt x="70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3"/>
                  <a:pt x="63" y="53"/>
                  <a:pt x="63" y="53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1" y="53"/>
                  <a:pt x="61" y="53"/>
                  <a:pt x="61" y="53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5"/>
                  <a:pt x="60" y="55"/>
                  <a:pt x="6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7"/>
                  <a:pt x="53" y="57"/>
                  <a:pt x="53" y="57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9"/>
                  <a:pt x="50" y="69"/>
                  <a:pt x="50" y="69"/>
                </a:cubicBezTo>
                <a:cubicBezTo>
                  <a:pt x="51" y="72"/>
                  <a:pt x="51" y="72"/>
                  <a:pt x="51" y="72"/>
                </a:cubicBezTo>
                <a:cubicBezTo>
                  <a:pt x="53" y="73"/>
                  <a:pt x="53" y="73"/>
                  <a:pt x="53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3" y="77"/>
                  <a:pt x="53" y="77"/>
                  <a:pt x="53" y="77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1"/>
                  <a:pt x="54" y="81"/>
                  <a:pt x="54" y="81"/>
                </a:cubicBezTo>
                <a:cubicBezTo>
                  <a:pt x="54" y="81"/>
                  <a:pt x="54" y="81"/>
                  <a:pt x="54" y="81"/>
                </a:cubicBezTo>
                <a:cubicBezTo>
                  <a:pt x="54" y="81"/>
                  <a:pt x="54" y="81"/>
                  <a:pt x="54" y="81"/>
                </a:cubicBezTo>
                <a:cubicBezTo>
                  <a:pt x="54" y="81"/>
                  <a:pt x="54" y="81"/>
                  <a:pt x="54" y="81"/>
                </a:cubicBezTo>
                <a:cubicBezTo>
                  <a:pt x="54" y="81"/>
                  <a:pt x="54" y="81"/>
                  <a:pt x="54" y="81"/>
                </a:cubicBez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9" y="81"/>
                  <a:pt x="49" y="81"/>
                </a:cubicBezTo>
                <a:cubicBezTo>
                  <a:pt x="50" y="82"/>
                  <a:pt x="50" y="82"/>
                  <a:pt x="50" y="82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3"/>
                  <a:pt x="49" y="83"/>
                  <a:pt x="49" y="83"/>
                </a:cubicBezTo>
                <a:cubicBezTo>
                  <a:pt x="48" y="83"/>
                  <a:pt x="48" y="83"/>
                  <a:pt x="48" y="83"/>
                </a:cubicBezTo>
                <a:cubicBezTo>
                  <a:pt x="47" y="85"/>
                  <a:pt x="47" y="85"/>
                  <a:pt x="47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4" y="86"/>
                  <a:pt x="44" y="86"/>
                  <a:pt x="44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0" y="87"/>
                  <a:pt x="40" y="87"/>
                  <a:pt x="40" y="87"/>
                </a:cubicBezTo>
                <a:cubicBezTo>
                  <a:pt x="39" y="86"/>
                  <a:pt x="39" y="86"/>
                  <a:pt x="39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9"/>
                  <a:pt x="36" y="89"/>
                  <a:pt x="36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1"/>
                  <a:pt x="33" y="91"/>
                  <a:pt x="33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3"/>
                  <a:pt x="31" y="93"/>
                  <a:pt x="31" y="93"/>
                </a:cubicBezTo>
                <a:cubicBezTo>
                  <a:pt x="29" y="92"/>
                  <a:pt x="29" y="92"/>
                  <a:pt x="29" y="92"/>
                </a:cubicBezTo>
                <a:cubicBezTo>
                  <a:pt x="28" y="93"/>
                  <a:pt x="28" y="93"/>
                  <a:pt x="28" y="93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6" y="93"/>
                  <a:pt x="26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24" y="93"/>
                  <a:pt x="24" y="93"/>
                  <a:pt x="24" y="93"/>
                </a:cubicBezTo>
                <a:cubicBezTo>
                  <a:pt x="24" y="92"/>
                  <a:pt x="24" y="92"/>
                  <a:pt x="24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2" y="90"/>
                  <a:pt x="22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8" y="90"/>
                  <a:pt x="18" y="90"/>
                  <a:pt x="18" y="90"/>
                </a:cubicBezTo>
                <a:cubicBezTo>
                  <a:pt x="17" y="90"/>
                  <a:pt x="17" y="90"/>
                  <a:pt x="17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4" y="90"/>
                  <a:pt x="14" y="90"/>
                  <a:pt x="14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1" y="94"/>
                  <a:pt x="11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4"/>
                  <a:pt x="9" y="94"/>
                  <a:pt x="9" y="94"/>
                </a:cubicBezTo>
                <a:cubicBezTo>
                  <a:pt x="7" y="95"/>
                  <a:pt x="7" y="95"/>
                  <a:pt x="7" y="95"/>
                </a:cubicBezTo>
                <a:cubicBezTo>
                  <a:pt x="7" y="95"/>
                  <a:pt x="7" y="95"/>
                  <a:pt x="7" y="95"/>
                </a:cubicBezTo>
                <a:cubicBezTo>
                  <a:pt x="5" y="96"/>
                  <a:pt x="5" y="96"/>
                  <a:pt x="5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98"/>
                  <a:pt x="1" y="101"/>
                  <a:pt x="1" y="104"/>
                </a:cubicBezTo>
                <a:cubicBezTo>
                  <a:pt x="0" y="107"/>
                  <a:pt x="0" y="109"/>
                  <a:pt x="0" y="112"/>
                </a:cubicBezTo>
                <a:cubicBezTo>
                  <a:pt x="1" y="114"/>
                  <a:pt x="1" y="116"/>
                  <a:pt x="3" y="11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7" name="Freeform 553"/>
          <p:cNvSpPr>
            <a:spLocks/>
          </p:cNvSpPr>
          <p:nvPr/>
        </p:nvSpPr>
        <p:spPr bwMode="auto">
          <a:xfrm>
            <a:off x="5676900" y="7351713"/>
            <a:ext cx="100013" cy="85725"/>
          </a:xfrm>
          <a:custGeom>
            <a:avLst/>
            <a:gdLst/>
            <a:ahLst/>
            <a:cxnLst>
              <a:cxn ang="0">
                <a:pos x="369" y="62"/>
              </a:cxn>
              <a:cxn ang="0">
                <a:pos x="367" y="55"/>
              </a:cxn>
              <a:cxn ang="0">
                <a:pos x="364" y="49"/>
              </a:cxn>
              <a:cxn ang="0">
                <a:pos x="367" y="40"/>
              </a:cxn>
              <a:cxn ang="0">
                <a:pos x="374" y="33"/>
              </a:cxn>
              <a:cxn ang="0">
                <a:pos x="366" y="28"/>
              </a:cxn>
              <a:cxn ang="0">
                <a:pos x="356" y="18"/>
              </a:cxn>
              <a:cxn ang="0">
                <a:pos x="347" y="18"/>
              </a:cxn>
              <a:cxn ang="0">
                <a:pos x="344" y="11"/>
              </a:cxn>
              <a:cxn ang="0">
                <a:pos x="334" y="7"/>
              </a:cxn>
              <a:cxn ang="0">
                <a:pos x="291" y="16"/>
              </a:cxn>
              <a:cxn ang="0">
                <a:pos x="213" y="55"/>
              </a:cxn>
              <a:cxn ang="0">
                <a:pos x="134" y="65"/>
              </a:cxn>
              <a:cxn ang="0">
                <a:pos x="70" y="25"/>
              </a:cxn>
              <a:cxn ang="0">
                <a:pos x="12" y="58"/>
              </a:cxn>
              <a:cxn ang="0">
                <a:pos x="12" y="75"/>
              </a:cxn>
              <a:cxn ang="0">
                <a:pos x="11" y="89"/>
              </a:cxn>
              <a:cxn ang="0">
                <a:pos x="23" y="127"/>
              </a:cxn>
              <a:cxn ang="0">
                <a:pos x="30" y="164"/>
              </a:cxn>
              <a:cxn ang="0">
                <a:pos x="47" y="197"/>
              </a:cxn>
              <a:cxn ang="0">
                <a:pos x="61" y="220"/>
              </a:cxn>
              <a:cxn ang="0">
                <a:pos x="67" y="253"/>
              </a:cxn>
              <a:cxn ang="0">
                <a:pos x="98" y="281"/>
              </a:cxn>
              <a:cxn ang="0">
                <a:pos x="112" y="312"/>
              </a:cxn>
              <a:cxn ang="0">
                <a:pos x="136" y="301"/>
              </a:cxn>
              <a:cxn ang="0">
                <a:pos x="148" y="278"/>
              </a:cxn>
              <a:cxn ang="0">
                <a:pos x="188" y="278"/>
              </a:cxn>
              <a:cxn ang="0">
                <a:pos x="209" y="262"/>
              </a:cxn>
              <a:cxn ang="0">
                <a:pos x="246" y="230"/>
              </a:cxn>
              <a:cxn ang="0">
                <a:pos x="285" y="247"/>
              </a:cxn>
              <a:cxn ang="0">
                <a:pos x="291" y="268"/>
              </a:cxn>
              <a:cxn ang="0">
                <a:pos x="308" y="276"/>
              </a:cxn>
              <a:cxn ang="0">
                <a:pos x="324" y="283"/>
              </a:cxn>
              <a:cxn ang="0">
                <a:pos x="337" y="284"/>
              </a:cxn>
              <a:cxn ang="0">
                <a:pos x="352" y="278"/>
              </a:cxn>
              <a:cxn ang="0">
                <a:pos x="356" y="266"/>
              </a:cxn>
              <a:cxn ang="0">
                <a:pos x="354" y="246"/>
              </a:cxn>
              <a:cxn ang="0">
                <a:pos x="369" y="240"/>
              </a:cxn>
              <a:cxn ang="0">
                <a:pos x="368" y="225"/>
              </a:cxn>
              <a:cxn ang="0">
                <a:pos x="364" y="212"/>
              </a:cxn>
              <a:cxn ang="0">
                <a:pos x="362" y="208"/>
              </a:cxn>
              <a:cxn ang="0">
                <a:pos x="354" y="203"/>
              </a:cxn>
              <a:cxn ang="0">
                <a:pos x="353" y="191"/>
              </a:cxn>
              <a:cxn ang="0">
                <a:pos x="348" y="180"/>
              </a:cxn>
              <a:cxn ang="0">
                <a:pos x="355" y="172"/>
              </a:cxn>
              <a:cxn ang="0">
                <a:pos x="361" y="165"/>
              </a:cxn>
              <a:cxn ang="0">
                <a:pos x="366" y="159"/>
              </a:cxn>
              <a:cxn ang="0">
                <a:pos x="365" y="154"/>
              </a:cxn>
              <a:cxn ang="0">
                <a:pos x="363" y="144"/>
              </a:cxn>
              <a:cxn ang="0">
                <a:pos x="360" y="137"/>
              </a:cxn>
              <a:cxn ang="0">
                <a:pos x="362" y="117"/>
              </a:cxn>
              <a:cxn ang="0">
                <a:pos x="360" y="104"/>
              </a:cxn>
              <a:cxn ang="0">
                <a:pos x="360" y="97"/>
              </a:cxn>
              <a:cxn ang="0">
                <a:pos x="356" y="92"/>
              </a:cxn>
              <a:cxn ang="0">
                <a:pos x="359" y="90"/>
              </a:cxn>
              <a:cxn ang="0">
                <a:pos x="368" y="94"/>
              </a:cxn>
              <a:cxn ang="0">
                <a:pos x="368" y="85"/>
              </a:cxn>
              <a:cxn ang="0">
                <a:pos x="371" y="75"/>
              </a:cxn>
            </a:cxnLst>
            <a:rect l="0" t="0" r="r" b="b"/>
            <a:pathLst>
              <a:path w="376" h="320">
                <a:moveTo>
                  <a:pt x="376" y="67"/>
                </a:moveTo>
                <a:cubicBezTo>
                  <a:pt x="374" y="67"/>
                  <a:pt x="374" y="67"/>
                  <a:pt x="374" y="67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3" y="67"/>
                  <a:pt x="373" y="67"/>
                  <a:pt x="373" y="67"/>
                </a:cubicBezTo>
                <a:cubicBezTo>
                  <a:pt x="372" y="66"/>
                  <a:pt x="372" y="66"/>
                  <a:pt x="372" y="66"/>
                </a:cubicBezTo>
                <a:cubicBezTo>
                  <a:pt x="372" y="66"/>
                  <a:pt x="372" y="66"/>
                  <a:pt x="372" y="66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2" y="63"/>
                  <a:pt x="372" y="63"/>
                  <a:pt x="372" y="63"/>
                </a:cubicBezTo>
                <a:cubicBezTo>
                  <a:pt x="372" y="63"/>
                  <a:pt x="372" y="63"/>
                  <a:pt x="372" y="63"/>
                </a:cubicBezTo>
                <a:cubicBezTo>
                  <a:pt x="371" y="61"/>
                  <a:pt x="371" y="61"/>
                  <a:pt x="371" y="61"/>
                </a:cubicBezTo>
                <a:cubicBezTo>
                  <a:pt x="369" y="62"/>
                  <a:pt x="369" y="62"/>
                  <a:pt x="369" y="62"/>
                </a:cubicBezTo>
                <a:cubicBezTo>
                  <a:pt x="369" y="62"/>
                  <a:pt x="369" y="62"/>
                  <a:pt x="369" y="62"/>
                </a:cubicBezTo>
                <a:cubicBezTo>
                  <a:pt x="369" y="60"/>
                  <a:pt x="369" y="60"/>
                  <a:pt x="369" y="60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71" y="59"/>
                  <a:pt x="371" y="59"/>
                  <a:pt x="371" y="59"/>
                </a:cubicBezTo>
                <a:cubicBezTo>
                  <a:pt x="372" y="58"/>
                  <a:pt x="372" y="58"/>
                  <a:pt x="372" y="58"/>
                </a:cubicBezTo>
                <a:cubicBezTo>
                  <a:pt x="370" y="57"/>
                  <a:pt x="370" y="57"/>
                  <a:pt x="370" y="57"/>
                </a:cubicBezTo>
                <a:cubicBezTo>
                  <a:pt x="370" y="57"/>
                  <a:pt x="370" y="57"/>
                  <a:pt x="370" y="57"/>
                </a:cubicBezTo>
                <a:cubicBezTo>
                  <a:pt x="369" y="56"/>
                  <a:pt x="369" y="56"/>
                  <a:pt x="369" y="56"/>
                </a:cubicBezTo>
                <a:cubicBezTo>
                  <a:pt x="368" y="57"/>
                  <a:pt x="368" y="57"/>
                  <a:pt x="368" y="57"/>
                </a:cubicBezTo>
                <a:cubicBezTo>
                  <a:pt x="368" y="57"/>
                  <a:pt x="368" y="57"/>
                  <a:pt x="368" y="57"/>
                </a:cubicBezTo>
                <a:cubicBezTo>
                  <a:pt x="368" y="57"/>
                  <a:pt x="368" y="57"/>
                  <a:pt x="368" y="57"/>
                </a:cubicBezTo>
                <a:cubicBezTo>
                  <a:pt x="367" y="55"/>
                  <a:pt x="367" y="55"/>
                  <a:pt x="367" y="55"/>
                </a:cubicBezTo>
                <a:cubicBezTo>
                  <a:pt x="366" y="54"/>
                  <a:pt x="366" y="54"/>
                  <a:pt x="366" y="54"/>
                </a:cubicBezTo>
                <a:cubicBezTo>
                  <a:pt x="366" y="54"/>
                  <a:pt x="366" y="54"/>
                  <a:pt x="366" y="54"/>
                </a:cubicBezTo>
                <a:cubicBezTo>
                  <a:pt x="366" y="54"/>
                  <a:pt x="366" y="54"/>
                  <a:pt x="366" y="54"/>
                </a:cubicBezTo>
                <a:cubicBezTo>
                  <a:pt x="366" y="54"/>
                  <a:pt x="366" y="54"/>
                  <a:pt x="366" y="54"/>
                </a:cubicBezTo>
                <a:cubicBezTo>
                  <a:pt x="366" y="52"/>
                  <a:pt x="366" y="52"/>
                  <a:pt x="366" y="52"/>
                </a:cubicBezTo>
                <a:cubicBezTo>
                  <a:pt x="367" y="51"/>
                  <a:pt x="367" y="51"/>
                  <a:pt x="367" y="51"/>
                </a:cubicBezTo>
                <a:cubicBezTo>
                  <a:pt x="368" y="50"/>
                  <a:pt x="368" y="50"/>
                  <a:pt x="368" y="50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4" y="49"/>
                  <a:pt x="364" y="49"/>
                  <a:pt x="364" y="49"/>
                </a:cubicBezTo>
                <a:cubicBezTo>
                  <a:pt x="364" y="49"/>
                  <a:pt x="364" y="49"/>
                  <a:pt x="364" y="49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63" y="47"/>
                  <a:pt x="363" y="47"/>
                  <a:pt x="363" y="47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3" y="45"/>
                  <a:pt x="363" y="45"/>
                  <a:pt x="363" y="45"/>
                </a:cubicBezTo>
                <a:cubicBezTo>
                  <a:pt x="363" y="42"/>
                  <a:pt x="363" y="42"/>
                  <a:pt x="363" y="42"/>
                </a:cubicBezTo>
                <a:cubicBezTo>
                  <a:pt x="363" y="42"/>
                  <a:pt x="363" y="42"/>
                  <a:pt x="363" y="42"/>
                </a:cubicBezTo>
                <a:cubicBezTo>
                  <a:pt x="363" y="41"/>
                  <a:pt x="363" y="41"/>
                  <a:pt x="363" y="41"/>
                </a:cubicBezTo>
                <a:cubicBezTo>
                  <a:pt x="365" y="39"/>
                  <a:pt x="365" y="39"/>
                  <a:pt x="365" y="39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6" y="40"/>
                  <a:pt x="366" y="40"/>
                  <a:pt x="366" y="40"/>
                </a:cubicBezTo>
                <a:cubicBezTo>
                  <a:pt x="367" y="40"/>
                  <a:pt x="367" y="40"/>
                  <a:pt x="367" y="40"/>
                </a:cubicBezTo>
                <a:cubicBezTo>
                  <a:pt x="369" y="39"/>
                  <a:pt x="369" y="39"/>
                  <a:pt x="369" y="39"/>
                </a:cubicBezTo>
                <a:cubicBezTo>
                  <a:pt x="369" y="39"/>
                  <a:pt x="369" y="39"/>
                  <a:pt x="369" y="39"/>
                </a:cubicBezTo>
                <a:cubicBezTo>
                  <a:pt x="369" y="38"/>
                  <a:pt x="369" y="38"/>
                  <a:pt x="369" y="38"/>
                </a:cubicBezTo>
                <a:cubicBezTo>
                  <a:pt x="369" y="37"/>
                  <a:pt x="369" y="37"/>
                  <a:pt x="369" y="37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5" y="38"/>
                  <a:pt x="375" y="38"/>
                  <a:pt x="375" y="38"/>
                </a:cubicBezTo>
                <a:cubicBezTo>
                  <a:pt x="375" y="37"/>
                  <a:pt x="375" y="37"/>
                  <a:pt x="375" y="37"/>
                </a:cubicBezTo>
                <a:cubicBezTo>
                  <a:pt x="374" y="36"/>
                  <a:pt x="374" y="36"/>
                  <a:pt x="374" y="36"/>
                </a:cubicBezTo>
                <a:cubicBezTo>
                  <a:pt x="374" y="35"/>
                  <a:pt x="374" y="35"/>
                  <a:pt x="374" y="35"/>
                </a:cubicBezTo>
                <a:cubicBezTo>
                  <a:pt x="375" y="34"/>
                  <a:pt x="375" y="34"/>
                  <a:pt x="375" y="34"/>
                </a:cubicBezTo>
                <a:cubicBezTo>
                  <a:pt x="374" y="33"/>
                  <a:pt x="374" y="33"/>
                  <a:pt x="374" y="33"/>
                </a:cubicBezTo>
                <a:cubicBezTo>
                  <a:pt x="374" y="33"/>
                  <a:pt x="374" y="33"/>
                  <a:pt x="374" y="33"/>
                </a:cubicBezTo>
                <a:cubicBezTo>
                  <a:pt x="372" y="32"/>
                  <a:pt x="372" y="32"/>
                  <a:pt x="372" y="32"/>
                </a:cubicBezTo>
                <a:cubicBezTo>
                  <a:pt x="372" y="31"/>
                  <a:pt x="372" y="31"/>
                  <a:pt x="372" y="31"/>
                </a:cubicBezTo>
                <a:cubicBezTo>
                  <a:pt x="371" y="31"/>
                  <a:pt x="371" y="31"/>
                  <a:pt x="371" y="31"/>
                </a:cubicBezTo>
                <a:cubicBezTo>
                  <a:pt x="371" y="31"/>
                  <a:pt x="371" y="31"/>
                  <a:pt x="371" y="31"/>
                </a:cubicBezTo>
                <a:cubicBezTo>
                  <a:pt x="370" y="30"/>
                  <a:pt x="370" y="30"/>
                  <a:pt x="370" y="30"/>
                </a:cubicBezTo>
                <a:cubicBezTo>
                  <a:pt x="370" y="29"/>
                  <a:pt x="370" y="29"/>
                  <a:pt x="370" y="29"/>
                </a:cubicBezTo>
                <a:cubicBezTo>
                  <a:pt x="369" y="29"/>
                  <a:pt x="369" y="29"/>
                  <a:pt x="369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7" y="29"/>
                  <a:pt x="367" y="29"/>
                  <a:pt x="367" y="29"/>
                </a:cubicBezTo>
                <a:cubicBezTo>
                  <a:pt x="366" y="28"/>
                  <a:pt x="366" y="28"/>
                  <a:pt x="366" y="28"/>
                </a:cubicBezTo>
                <a:cubicBezTo>
                  <a:pt x="366" y="28"/>
                  <a:pt x="366" y="28"/>
                  <a:pt x="366" y="28"/>
                </a:cubicBezTo>
                <a:cubicBezTo>
                  <a:pt x="363" y="27"/>
                  <a:pt x="363" y="27"/>
                  <a:pt x="363" y="27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3" y="26"/>
                  <a:pt x="363" y="26"/>
                  <a:pt x="363" y="26"/>
                </a:cubicBezTo>
                <a:cubicBezTo>
                  <a:pt x="362" y="24"/>
                  <a:pt x="362" y="24"/>
                  <a:pt x="362" y="24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59" y="25"/>
                  <a:pt x="359" y="25"/>
                  <a:pt x="359" y="25"/>
                </a:cubicBezTo>
                <a:cubicBezTo>
                  <a:pt x="359" y="25"/>
                  <a:pt x="359" y="25"/>
                  <a:pt x="359" y="25"/>
                </a:cubicBezTo>
                <a:cubicBezTo>
                  <a:pt x="359" y="25"/>
                  <a:pt x="359" y="25"/>
                  <a:pt x="359" y="25"/>
                </a:cubicBezTo>
                <a:cubicBezTo>
                  <a:pt x="358" y="25"/>
                  <a:pt x="358" y="25"/>
                  <a:pt x="358" y="25"/>
                </a:cubicBezTo>
                <a:cubicBezTo>
                  <a:pt x="357" y="23"/>
                  <a:pt x="357" y="23"/>
                  <a:pt x="357" y="23"/>
                </a:cubicBezTo>
                <a:cubicBezTo>
                  <a:pt x="356" y="18"/>
                  <a:pt x="356" y="18"/>
                  <a:pt x="356" y="18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49" y="20"/>
                  <a:pt x="349" y="20"/>
                  <a:pt x="349" y="20"/>
                </a:cubicBezTo>
                <a:cubicBezTo>
                  <a:pt x="350" y="20"/>
                  <a:pt x="350" y="20"/>
                  <a:pt x="350" y="20"/>
                </a:cubicBezTo>
                <a:cubicBezTo>
                  <a:pt x="349" y="19"/>
                  <a:pt x="349" y="19"/>
                  <a:pt x="349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7" y="19"/>
                  <a:pt x="347" y="19"/>
                  <a:pt x="347" y="19"/>
                </a:cubicBezTo>
                <a:cubicBezTo>
                  <a:pt x="347" y="18"/>
                  <a:pt x="347" y="18"/>
                  <a:pt x="347" y="18"/>
                </a:cubicBezTo>
                <a:cubicBezTo>
                  <a:pt x="347" y="18"/>
                  <a:pt x="347" y="18"/>
                  <a:pt x="347" y="18"/>
                </a:cubicBezTo>
                <a:cubicBezTo>
                  <a:pt x="347" y="17"/>
                  <a:pt x="347" y="17"/>
                  <a:pt x="347" y="17"/>
                </a:cubicBezTo>
                <a:cubicBezTo>
                  <a:pt x="347" y="16"/>
                  <a:pt x="347" y="16"/>
                  <a:pt x="347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5" y="16"/>
                  <a:pt x="345" y="16"/>
                  <a:pt x="345" y="16"/>
                </a:cubicBezTo>
                <a:cubicBezTo>
                  <a:pt x="344" y="18"/>
                  <a:pt x="344" y="18"/>
                  <a:pt x="344" y="18"/>
                </a:cubicBezTo>
                <a:cubicBezTo>
                  <a:pt x="343" y="17"/>
                  <a:pt x="343" y="17"/>
                  <a:pt x="343" y="17"/>
                </a:cubicBezTo>
                <a:cubicBezTo>
                  <a:pt x="343" y="16"/>
                  <a:pt x="343" y="16"/>
                  <a:pt x="343" y="16"/>
                </a:cubicBezTo>
                <a:cubicBezTo>
                  <a:pt x="344" y="14"/>
                  <a:pt x="344" y="14"/>
                  <a:pt x="344" y="14"/>
                </a:cubicBezTo>
                <a:cubicBezTo>
                  <a:pt x="344" y="13"/>
                  <a:pt x="344" y="13"/>
                  <a:pt x="344" y="13"/>
                </a:cubicBezTo>
                <a:cubicBezTo>
                  <a:pt x="344" y="11"/>
                  <a:pt x="344" y="11"/>
                  <a:pt x="344" y="11"/>
                </a:cubicBezTo>
                <a:cubicBezTo>
                  <a:pt x="344" y="11"/>
                  <a:pt x="344" y="11"/>
                  <a:pt x="344" y="11"/>
                </a:cubicBezTo>
                <a:cubicBezTo>
                  <a:pt x="343" y="11"/>
                  <a:pt x="343" y="11"/>
                  <a:pt x="343" y="11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8" y="13"/>
                  <a:pt x="338" y="13"/>
                  <a:pt x="338" y="13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37" y="10"/>
                  <a:pt x="337" y="10"/>
                  <a:pt x="337" y="10"/>
                </a:cubicBezTo>
                <a:cubicBezTo>
                  <a:pt x="337" y="9"/>
                  <a:pt x="337" y="9"/>
                  <a:pt x="337" y="9"/>
                </a:cubicBezTo>
                <a:cubicBezTo>
                  <a:pt x="336" y="8"/>
                  <a:pt x="336" y="8"/>
                  <a:pt x="336" y="8"/>
                </a:cubicBezTo>
                <a:cubicBezTo>
                  <a:pt x="336" y="8"/>
                  <a:pt x="336" y="8"/>
                  <a:pt x="336" y="8"/>
                </a:cubicBezTo>
                <a:cubicBezTo>
                  <a:pt x="336" y="8"/>
                  <a:pt x="336" y="8"/>
                  <a:pt x="336" y="8"/>
                </a:cubicBezTo>
                <a:cubicBezTo>
                  <a:pt x="334" y="7"/>
                  <a:pt x="334" y="7"/>
                  <a:pt x="334" y="7"/>
                </a:cubicBezTo>
                <a:cubicBezTo>
                  <a:pt x="333" y="6"/>
                  <a:pt x="333" y="6"/>
                  <a:pt x="333" y="6"/>
                </a:cubicBezTo>
                <a:cubicBezTo>
                  <a:pt x="333" y="5"/>
                  <a:pt x="333" y="5"/>
                  <a:pt x="333" y="5"/>
                </a:cubicBezTo>
                <a:cubicBezTo>
                  <a:pt x="332" y="5"/>
                  <a:pt x="332" y="5"/>
                  <a:pt x="332" y="5"/>
                </a:cubicBezTo>
                <a:cubicBezTo>
                  <a:pt x="331" y="4"/>
                  <a:pt x="331" y="4"/>
                  <a:pt x="331" y="4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2"/>
                  <a:pt x="327" y="2"/>
                  <a:pt x="327" y="2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0"/>
                  <a:pt x="324" y="0"/>
                  <a:pt x="324" y="0"/>
                </a:cubicBezTo>
                <a:cubicBezTo>
                  <a:pt x="322" y="3"/>
                  <a:pt x="319" y="5"/>
                  <a:pt x="317" y="7"/>
                </a:cubicBezTo>
                <a:cubicBezTo>
                  <a:pt x="314" y="10"/>
                  <a:pt x="311" y="12"/>
                  <a:pt x="307" y="13"/>
                </a:cubicBezTo>
                <a:cubicBezTo>
                  <a:pt x="304" y="14"/>
                  <a:pt x="301" y="14"/>
                  <a:pt x="298" y="14"/>
                </a:cubicBezTo>
                <a:cubicBezTo>
                  <a:pt x="296" y="14"/>
                  <a:pt x="294" y="16"/>
                  <a:pt x="291" y="16"/>
                </a:cubicBezTo>
                <a:cubicBezTo>
                  <a:pt x="290" y="17"/>
                  <a:pt x="288" y="17"/>
                  <a:pt x="287" y="16"/>
                </a:cubicBezTo>
                <a:cubicBezTo>
                  <a:pt x="284" y="16"/>
                  <a:pt x="282" y="16"/>
                  <a:pt x="280" y="15"/>
                </a:cubicBezTo>
                <a:cubicBezTo>
                  <a:pt x="278" y="14"/>
                  <a:pt x="275" y="13"/>
                  <a:pt x="273" y="13"/>
                </a:cubicBezTo>
                <a:cubicBezTo>
                  <a:pt x="268" y="14"/>
                  <a:pt x="267" y="19"/>
                  <a:pt x="264" y="22"/>
                </a:cubicBezTo>
                <a:cubicBezTo>
                  <a:pt x="263" y="22"/>
                  <a:pt x="262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58" y="25"/>
                  <a:pt x="254" y="24"/>
                  <a:pt x="250" y="23"/>
                </a:cubicBezTo>
                <a:cubicBezTo>
                  <a:pt x="246" y="22"/>
                  <a:pt x="242" y="22"/>
                  <a:pt x="238" y="22"/>
                </a:cubicBezTo>
                <a:cubicBezTo>
                  <a:pt x="233" y="22"/>
                  <a:pt x="230" y="24"/>
                  <a:pt x="226" y="26"/>
                </a:cubicBezTo>
                <a:cubicBezTo>
                  <a:pt x="220" y="30"/>
                  <a:pt x="219" y="36"/>
                  <a:pt x="217" y="42"/>
                </a:cubicBezTo>
                <a:cubicBezTo>
                  <a:pt x="217" y="44"/>
                  <a:pt x="216" y="46"/>
                  <a:pt x="215" y="48"/>
                </a:cubicBezTo>
                <a:cubicBezTo>
                  <a:pt x="214" y="50"/>
                  <a:pt x="214" y="52"/>
                  <a:pt x="213" y="55"/>
                </a:cubicBezTo>
                <a:cubicBezTo>
                  <a:pt x="211" y="62"/>
                  <a:pt x="208" y="69"/>
                  <a:pt x="202" y="74"/>
                </a:cubicBezTo>
                <a:cubicBezTo>
                  <a:pt x="202" y="74"/>
                  <a:pt x="202" y="74"/>
                  <a:pt x="202" y="74"/>
                </a:cubicBezTo>
                <a:cubicBezTo>
                  <a:pt x="202" y="74"/>
                  <a:pt x="202" y="74"/>
                  <a:pt x="201" y="74"/>
                </a:cubicBezTo>
                <a:cubicBezTo>
                  <a:pt x="199" y="76"/>
                  <a:pt x="197" y="77"/>
                  <a:pt x="194" y="79"/>
                </a:cubicBezTo>
                <a:cubicBezTo>
                  <a:pt x="191" y="81"/>
                  <a:pt x="187" y="82"/>
                  <a:pt x="183" y="82"/>
                </a:cubicBezTo>
                <a:cubicBezTo>
                  <a:pt x="179" y="83"/>
                  <a:pt x="175" y="82"/>
                  <a:pt x="171" y="81"/>
                </a:cubicBezTo>
                <a:cubicBezTo>
                  <a:pt x="168" y="81"/>
                  <a:pt x="165" y="80"/>
                  <a:pt x="162" y="80"/>
                </a:cubicBezTo>
                <a:cubicBezTo>
                  <a:pt x="162" y="81"/>
                  <a:pt x="162" y="81"/>
                  <a:pt x="162" y="81"/>
                </a:cubicBezTo>
                <a:cubicBezTo>
                  <a:pt x="162" y="80"/>
                  <a:pt x="162" y="80"/>
                  <a:pt x="162" y="80"/>
                </a:cubicBezTo>
                <a:cubicBezTo>
                  <a:pt x="161" y="79"/>
                  <a:pt x="160" y="79"/>
                  <a:pt x="158" y="79"/>
                </a:cubicBezTo>
                <a:cubicBezTo>
                  <a:pt x="151" y="77"/>
                  <a:pt x="145" y="73"/>
                  <a:pt x="139" y="69"/>
                </a:cubicBezTo>
                <a:cubicBezTo>
                  <a:pt x="138" y="67"/>
                  <a:pt x="136" y="66"/>
                  <a:pt x="134" y="65"/>
                </a:cubicBezTo>
                <a:cubicBezTo>
                  <a:pt x="132" y="64"/>
                  <a:pt x="131" y="63"/>
                  <a:pt x="130" y="61"/>
                </a:cubicBezTo>
                <a:cubicBezTo>
                  <a:pt x="127" y="59"/>
                  <a:pt x="124" y="57"/>
                  <a:pt x="122" y="54"/>
                </a:cubicBezTo>
                <a:cubicBezTo>
                  <a:pt x="119" y="52"/>
                  <a:pt x="116" y="51"/>
                  <a:pt x="115" y="48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12" y="42"/>
                  <a:pt x="110" y="35"/>
                  <a:pt x="112" y="29"/>
                </a:cubicBezTo>
                <a:cubicBezTo>
                  <a:pt x="112" y="27"/>
                  <a:pt x="113" y="25"/>
                  <a:pt x="113" y="23"/>
                </a:cubicBezTo>
                <a:cubicBezTo>
                  <a:pt x="113" y="18"/>
                  <a:pt x="114" y="14"/>
                  <a:pt x="111" y="10"/>
                </a:cubicBezTo>
                <a:cubicBezTo>
                  <a:pt x="109" y="4"/>
                  <a:pt x="101" y="2"/>
                  <a:pt x="95" y="2"/>
                </a:cubicBezTo>
                <a:cubicBezTo>
                  <a:pt x="93" y="1"/>
                  <a:pt x="90" y="2"/>
                  <a:pt x="88" y="2"/>
                </a:cubicBezTo>
                <a:cubicBezTo>
                  <a:pt x="86" y="3"/>
                  <a:pt x="85" y="4"/>
                  <a:pt x="84" y="5"/>
                </a:cubicBezTo>
                <a:cubicBezTo>
                  <a:pt x="77" y="10"/>
                  <a:pt x="73" y="17"/>
                  <a:pt x="70" y="25"/>
                </a:cubicBezTo>
                <a:cubicBezTo>
                  <a:pt x="68" y="33"/>
                  <a:pt x="66" y="41"/>
                  <a:pt x="62" y="48"/>
                </a:cubicBezTo>
                <a:cubicBezTo>
                  <a:pt x="60" y="52"/>
                  <a:pt x="58" y="55"/>
                  <a:pt x="54" y="56"/>
                </a:cubicBezTo>
                <a:cubicBezTo>
                  <a:pt x="54" y="56"/>
                  <a:pt x="53" y="56"/>
                  <a:pt x="52" y="56"/>
                </a:cubicBezTo>
                <a:cubicBezTo>
                  <a:pt x="48" y="57"/>
                  <a:pt x="43" y="57"/>
                  <a:pt x="39" y="57"/>
                </a:cubicBezTo>
                <a:cubicBezTo>
                  <a:pt x="36" y="56"/>
                  <a:pt x="32" y="56"/>
                  <a:pt x="29" y="55"/>
                </a:cubicBezTo>
                <a:cubicBezTo>
                  <a:pt x="27" y="54"/>
                  <a:pt x="25" y="53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1" y="54"/>
                  <a:pt x="21" y="54"/>
                  <a:pt x="21" y="54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61"/>
                  <a:pt x="11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5"/>
                  <a:pt x="11" y="65"/>
                  <a:pt x="11" y="65"/>
                </a:cubicBezTo>
                <a:cubicBezTo>
                  <a:pt x="11" y="66"/>
                  <a:pt x="11" y="66"/>
                  <a:pt x="11" y="66"/>
                </a:cubicBezTo>
                <a:cubicBezTo>
                  <a:pt x="9" y="69"/>
                  <a:pt x="9" y="69"/>
                  <a:pt x="9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0" y="71"/>
                  <a:pt x="10" y="71"/>
                  <a:pt x="10" y="71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3" y="77"/>
                  <a:pt x="13" y="77"/>
                  <a:pt x="13" y="77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85"/>
                  <a:pt x="9" y="85"/>
                  <a:pt x="9" y="85"/>
                </a:cubicBezTo>
                <a:cubicBezTo>
                  <a:pt x="8" y="87"/>
                  <a:pt x="8" y="87"/>
                  <a:pt x="8" y="87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91"/>
                  <a:pt x="11" y="91"/>
                  <a:pt x="11" y="91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6" y="94"/>
                  <a:pt x="6" y="94"/>
                </a:cubicBezTo>
                <a:cubicBezTo>
                  <a:pt x="5" y="98"/>
                  <a:pt x="5" y="98"/>
                  <a:pt x="5" y="98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9"/>
                  <a:pt x="0" y="109"/>
                  <a:pt x="0" y="109"/>
                </a:cubicBezTo>
                <a:cubicBezTo>
                  <a:pt x="5" y="110"/>
                  <a:pt x="5" y="110"/>
                  <a:pt x="5" y="110"/>
                </a:cubicBezTo>
                <a:cubicBezTo>
                  <a:pt x="6" y="111"/>
                  <a:pt x="6" y="111"/>
                  <a:pt x="6" y="111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60" y="145"/>
                  <a:pt x="60" y="145"/>
                  <a:pt x="60" y="145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3" y="154"/>
                  <a:pt x="53" y="154"/>
                  <a:pt x="53" y="154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36" y="163"/>
                  <a:pt x="36" y="163"/>
                  <a:pt x="36" y="16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6" y="188"/>
                  <a:pt x="37" y="191"/>
                  <a:pt x="41" y="191"/>
                </a:cubicBezTo>
                <a:cubicBezTo>
                  <a:pt x="41" y="191"/>
                  <a:pt x="42" y="191"/>
                  <a:pt x="43" y="192"/>
                </a:cubicBezTo>
                <a:cubicBezTo>
                  <a:pt x="43" y="193"/>
                  <a:pt x="43" y="193"/>
                  <a:pt x="43" y="193"/>
                </a:cubicBezTo>
                <a:cubicBezTo>
                  <a:pt x="46" y="195"/>
                  <a:pt x="46" y="195"/>
                  <a:pt x="46" y="195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7" y="206"/>
                  <a:pt x="47" y="206"/>
                  <a:pt x="47" y="206"/>
                </a:cubicBezTo>
                <a:cubicBezTo>
                  <a:pt x="48" y="207"/>
                  <a:pt x="50" y="207"/>
                  <a:pt x="52" y="207"/>
                </a:cubicBezTo>
                <a:cubicBezTo>
                  <a:pt x="54" y="206"/>
                  <a:pt x="55" y="205"/>
                  <a:pt x="56" y="204"/>
                </a:cubicBezTo>
                <a:cubicBezTo>
                  <a:pt x="57" y="203"/>
                  <a:pt x="58" y="204"/>
                  <a:pt x="58" y="204"/>
                </a:cubicBezTo>
                <a:cubicBezTo>
                  <a:pt x="59" y="206"/>
                  <a:pt x="60" y="208"/>
                  <a:pt x="61" y="210"/>
                </a:cubicBezTo>
                <a:cubicBezTo>
                  <a:pt x="62" y="210"/>
                  <a:pt x="62" y="210"/>
                  <a:pt x="62" y="210"/>
                </a:cubicBezTo>
                <a:cubicBezTo>
                  <a:pt x="62" y="210"/>
                  <a:pt x="62" y="210"/>
                  <a:pt x="62" y="210"/>
                </a:cubicBezTo>
                <a:cubicBezTo>
                  <a:pt x="62" y="210"/>
                  <a:pt x="62" y="210"/>
                  <a:pt x="62" y="210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1" y="212"/>
                  <a:pt x="62" y="213"/>
                  <a:pt x="62" y="214"/>
                </a:cubicBezTo>
                <a:cubicBezTo>
                  <a:pt x="62" y="216"/>
                  <a:pt x="62" y="218"/>
                  <a:pt x="61" y="220"/>
                </a:cubicBezTo>
                <a:cubicBezTo>
                  <a:pt x="63" y="223"/>
                  <a:pt x="65" y="226"/>
                  <a:pt x="67" y="228"/>
                </a:cubicBezTo>
                <a:cubicBezTo>
                  <a:pt x="68" y="230"/>
                  <a:pt x="68" y="230"/>
                  <a:pt x="67" y="232"/>
                </a:cubicBezTo>
                <a:cubicBezTo>
                  <a:pt x="67" y="233"/>
                  <a:pt x="67" y="232"/>
                  <a:pt x="66" y="233"/>
                </a:cubicBezTo>
                <a:cubicBezTo>
                  <a:pt x="66" y="234"/>
                  <a:pt x="67" y="237"/>
                  <a:pt x="66" y="237"/>
                </a:cubicBezTo>
                <a:cubicBezTo>
                  <a:pt x="65" y="238"/>
                  <a:pt x="65" y="238"/>
                  <a:pt x="65" y="238"/>
                </a:cubicBezTo>
                <a:cubicBezTo>
                  <a:pt x="64" y="246"/>
                  <a:pt x="64" y="246"/>
                  <a:pt x="64" y="246"/>
                </a:cubicBezTo>
                <a:cubicBezTo>
                  <a:pt x="64" y="246"/>
                  <a:pt x="64" y="246"/>
                  <a:pt x="64" y="246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63" y="254"/>
                  <a:pt x="63" y="254"/>
                  <a:pt x="63" y="254"/>
                </a:cubicBezTo>
                <a:cubicBezTo>
                  <a:pt x="63" y="254"/>
                  <a:pt x="63" y="254"/>
                  <a:pt x="63" y="254"/>
                </a:cubicBezTo>
                <a:cubicBezTo>
                  <a:pt x="65" y="254"/>
                  <a:pt x="66" y="253"/>
                  <a:pt x="67" y="253"/>
                </a:cubicBezTo>
                <a:cubicBezTo>
                  <a:pt x="70" y="251"/>
                  <a:pt x="71" y="252"/>
                  <a:pt x="73" y="254"/>
                </a:cubicBezTo>
                <a:cubicBezTo>
                  <a:pt x="74" y="254"/>
                  <a:pt x="76" y="255"/>
                  <a:pt x="76" y="256"/>
                </a:cubicBezTo>
                <a:cubicBezTo>
                  <a:pt x="77" y="257"/>
                  <a:pt x="76" y="258"/>
                  <a:pt x="77" y="259"/>
                </a:cubicBezTo>
                <a:cubicBezTo>
                  <a:pt x="78" y="260"/>
                  <a:pt x="79" y="262"/>
                  <a:pt x="79" y="264"/>
                </a:cubicBezTo>
                <a:cubicBezTo>
                  <a:pt x="81" y="265"/>
                  <a:pt x="82" y="267"/>
                  <a:pt x="83" y="270"/>
                </a:cubicBezTo>
                <a:cubicBezTo>
                  <a:pt x="84" y="270"/>
                  <a:pt x="86" y="269"/>
                  <a:pt x="86" y="269"/>
                </a:cubicBezTo>
                <a:cubicBezTo>
                  <a:pt x="87" y="272"/>
                  <a:pt x="88" y="274"/>
                  <a:pt x="88" y="277"/>
                </a:cubicBezTo>
                <a:cubicBezTo>
                  <a:pt x="88" y="278"/>
                  <a:pt x="89" y="279"/>
                  <a:pt x="89" y="279"/>
                </a:cubicBezTo>
                <a:cubicBezTo>
                  <a:pt x="92" y="280"/>
                  <a:pt x="96" y="280"/>
                  <a:pt x="97" y="277"/>
                </a:cubicBezTo>
                <a:cubicBezTo>
                  <a:pt x="98" y="277"/>
                  <a:pt x="99" y="275"/>
                  <a:pt x="100" y="276"/>
                </a:cubicBezTo>
                <a:cubicBezTo>
                  <a:pt x="100" y="276"/>
                  <a:pt x="100" y="278"/>
                  <a:pt x="100" y="279"/>
                </a:cubicBezTo>
                <a:cubicBezTo>
                  <a:pt x="100" y="281"/>
                  <a:pt x="99" y="280"/>
                  <a:pt x="98" y="281"/>
                </a:cubicBezTo>
                <a:cubicBezTo>
                  <a:pt x="98" y="281"/>
                  <a:pt x="98" y="282"/>
                  <a:pt x="98" y="283"/>
                </a:cubicBezTo>
                <a:cubicBezTo>
                  <a:pt x="100" y="284"/>
                  <a:pt x="105" y="285"/>
                  <a:pt x="105" y="289"/>
                </a:cubicBezTo>
                <a:cubicBezTo>
                  <a:pt x="104" y="291"/>
                  <a:pt x="104" y="292"/>
                  <a:pt x="106" y="292"/>
                </a:cubicBezTo>
                <a:cubicBezTo>
                  <a:pt x="106" y="292"/>
                  <a:pt x="108" y="291"/>
                  <a:pt x="107" y="293"/>
                </a:cubicBezTo>
                <a:cubicBezTo>
                  <a:pt x="107" y="294"/>
                  <a:pt x="105" y="294"/>
                  <a:pt x="105" y="295"/>
                </a:cubicBezTo>
                <a:cubicBezTo>
                  <a:pt x="106" y="297"/>
                  <a:pt x="107" y="296"/>
                  <a:pt x="108" y="296"/>
                </a:cubicBezTo>
                <a:cubicBezTo>
                  <a:pt x="110" y="296"/>
                  <a:pt x="109" y="297"/>
                  <a:pt x="109" y="298"/>
                </a:cubicBezTo>
                <a:cubicBezTo>
                  <a:pt x="110" y="300"/>
                  <a:pt x="112" y="299"/>
                  <a:pt x="113" y="300"/>
                </a:cubicBezTo>
                <a:cubicBezTo>
                  <a:pt x="114" y="302"/>
                  <a:pt x="112" y="305"/>
                  <a:pt x="112" y="307"/>
                </a:cubicBezTo>
                <a:cubicBezTo>
                  <a:pt x="113" y="310"/>
                  <a:pt x="113" y="310"/>
                  <a:pt x="113" y="310"/>
                </a:cubicBezTo>
                <a:cubicBezTo>
                  <a:pt x="112" y="311"/>
                  <a:pt x="112" y="311"/>
                  <a:pt x="112" y="311"/>
                </a:cubicBezTo>
                <a:cubicBezTo>
                  <a:pt x="112" y="312"/>
                  <a:pt x="112" y="312"/>
                  <a:pt x="112" y="312"/>
                </a:cubicBezTo>
                <a:cubicBezTo>
                  <a:pt x="112" y="313"/>
                  <a:pt x="112" y="313"/>
                  <a:pt x="112" y="314"/>
                </a:cubicBezTo>
                <a:cubicBezTo>
                  <a:pt x="114" y="315"/>
                  <a:pt x="117" y="316"/>
                  <a:pt x="120" y="317"/>
                </a:cubicBezTo>
                <a:cubicBezTo>
                  <a:pt x="121" y="318"/>
                  <a:pt x="122" y="317"/>
                  <a:pt x="124" y="317"/>
                </a:cubicBezTo>
                <a:cubicBezTo>
                  <a:pt x="125" y="317"/>
                  <a:pt x="126" y="318"/>
                  <a:pt x="127" y="319"/>
                </a:cubicBezTo>
                <a:cubicBezTo>
                  <a:pt x="128" y="319"/>
                  <a:pt x="130" y="320"/>
                  <a:pt x="131" y="320"/>
                </a:cubicBezTo>
                <a:cubicBezTo>
                  <a:pt x="133" y="318"/>
                  <a:pt x="131" y="314"/>
                  <a:pt x="131" y="313"/>
                </a:cubicBezTo>
                <a:cubicBezTo>
                  <a:pt x="129" y="313"/>
                  <a:pt x="126" y="310"/>
                  <a:pt x="127" y="308"/>
                </a:cubicBezTo>
                <a:cubicBezTo>
                  <a:pt x="127" y="308"/>
                  <a:pt x="133" y="306"/>
                  <a:pt x="133" y="306"/>
                </a:cubicBezTo>
                <a:cubicBezTo>
                  <a:pt x="133" y="305"/>
                  <a:pt x="133" y="305"/>
                  <a:pt x="133" y="304"/>
                </a:cubicBezTo>
                <a:cubicBezTo>
                  <a:pt x="134" y="304"/>
                  <a:pt x="134" y="304"/>
                  <a:pt x="134" y="304"/>
                </a:cubicBezTo>
                <a:cubicBezTo>
                  <a:pt x="134" y="303"/>
                  <a:pt x="135" y="303"/>
                  <a:pt x="135" y="302"/>
                </a:cubicBezTo>
                <a:cubicBezTo>
                  <a:pt x="135" y="302"/>
                  <a:pt x="136" y="301"/>
                  <a:pt x="136" y="301"/>
                </a:cubicBezTo>
                <a:cubicBezTo>
                  <a:pt x="136" y="301"/>
                  <a:pt x="136" y="300"/>
                  <a:pt x="136" y="300"/>
                </a:cubicBezTo>
                <a:cubicBezTo>
                  <a:pt x="136" y="299"/>
                  <a:pt x="137" y="297"/>
                  <a:pt x="138" y="296"/>
                </a:cubicBezTo>
                <a:cubicBezTo>
                  <a:pt x="139" y="295"/>
                  <a:pt x="139" y="294"/>
                  <a:pt x="140" y="293"/>
                </a:cubicBezTo>
                <a:cubicBezTo>
                  <a:pt x="141" y="291"/>
                  <a:pt x="142" y="288"/>
                  <a:pt x="143" y="285"/>
                </a:cubicBezTo>
                <a:cubicBezTo>
                  <a:pt x="144" y="285"/>
                  <a:pt x="144" y="285"/>
                  <a:pt x="144" y="285"/>
                </a:cubicBezTo>
                <a:cubicBezTo>
                  <a:pt x="144" y="285"/>
                  <a:pt x="144" y="284"/>
                  <a:pt x="144" y="284"/>
                </a:cubicBezTo>
                <a:cubicBezTo>
                  <a:pt x="144" y="284"/>
                  <a:pt x="143" y="284"/>
                  <a:pt x="143" y="284"/>
                </a:cubicBezTo>
                <a:cubicBezTo>
                  <a:pt x="143" y="283"/>
                  <a:pt x="144" y="282"/>
                  <a:pt x="144" y="282"/>
                </a:cubicBezTo>
                <a:cubicBezTo>
                  <a:pt x="144" y="282"/>
                  <a:pt x="145" y="282"/>
                  <a:pt x="145" y="282"/>
                </a:cubicBezTo>
                <a:cubicBezTo>
                  <a:pt x="147" y="281"/>
                  <a:pt x="147" y="281"/>
                  <a:pt x="147" y="281"/>
                </a:cubicBezTo>
                <a:cubicBezTo>
                  <a:pt x="147" y="280"/>
                  <a:pt x="148" y="279"/>
                  <a:pt x="148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0" y="279"/>
                  <a:pt x="151" y="279"/>
                  <a:pt x="153" y="280"/>
                </a:cubicBezTo>
                <a:cubicBezTo>
                  <a:pt x="154" y="280"/>
                  <a:pt x="155" y="280"/>
                  <a:pt x="156" y="280"/>
                </a:cubicBezTo>
                <a:cubicBezTo>
                  <a:pt x="158" y="280"/>
                  <a:pt x="159" y="281"/>
                  <a:pt x="161" y="281"/>
                </a:cubicBezTo>
                <a:cubicBezTo>
                  <a:pt x="163" y="281"/>
                  <a:pt x="164" y="281"/>
                  <a:pt x="164" y="280"/>
                </a:cubicBezTo>
                <a:cubicBezTo>
                  <a:pt x="165" y="281"/>
                  <a:pt x="165" y="281"/>
                  <a:pt x="168" y="281"/>
                </a:cubicBezTo>
                <a:cubicBezTo>
                  <a:pt x="170" y="281"/>
                  <a:pt x="172" y="281"/>
                  <a:pt x="173" y="281"/>
                </a:cubicBezTo>
                <a:cubicBezTo>
                  <a:pt x="175" y="282"/>
                  <a:pt x="176" y="283"/>
                  <a:pt x="178" y="284"/>
                </a:cubicBezTo>
                <a:cubicBezTo>
                  <a:pt x="183" y="283"/>
                  <a:pt x="183" y="283"/>
                  <a:pt x="183" y="283"/>
                </a:cubicBezTo>
                <a:cubicBezTo>
                  <a:pt x="184" y="283"/>
                  <a:pt x="185" y="283"/>
                  <a:pt x="186" y="282"/>
                </a:cubicBezTo>
                <a:cubicBezTo>
                  <a:pt x="187" y="281"/>
                  <a:pt x="187" y="280"/>
                  <a:pt x="188" y="280"/>
                </a:cubicBezTo>
                <a:cubicBezTo>
                  <a:pt x="188" y="279"/>
                  <a:pt x="187" y="279"/>
                  <a:pt x="187" y="279"/>
                </a:cubicBezTo>
                <a:cubicBezTo>
                  <a:pt x="188" y="278"/>
                  <a:pt x="188" y="278"/>
                  <a:pt x="188" y="278"/>
                </a:cubicBezTo>
                <a:cubicBezTo>
                  <a:pt x="189" y="278"/>
                  <a:pt x="189" y="278"/>
                  <a:pt x="189" y="279"/>
                </a:cubicBezTo>
                <a:cubicBezTo>
                  <a:pt x="190" y="278"/>
                  <a:pt x="190" y="278"/>
                  <a:pt x="191" y="278"/>
                </a:cubicBezTo>
                <a:cubicBezTo>
                  <a:pt x="192" y="277"/>
                  <a:pt x="192" y="277"/>
                  <a:pt x="192" y="277"/>
                </a:cubicBezTo>
                <a:cubicBezTo>
                  <a:pt x="195" y="277"/>
                  <a:pt x="195" y="277"/>
                  <a:pt x="195" y="277"/>
                </a:cubicBezTo>
                <a:cubicBezTo>
                  <a:pt x="196" y="278"/>
                  <a:pt x="197" y="278"/>
                  <a:pt x="198" y="278"/>
                </a:cubicBezTo>
                <a:cubicBezTo>
                  <a:pt x="199" y="279"/>
                  <a:pt x="200" y="280"/>
                  <a:pt x="202" y="281"/>
                </a:cubicBezTo>
                <a:cubicBezTo>
                  <a:pt x="203" y="281"/>
                  <a:pt x="205" y="281"/>
                  <a:pt x="206" y="281"/>
                </a:cubicBezTo>
                <a:cubicBezTo>
                  <a:pt x="211" y="283"/>
                  <a:pt x="211" y="283"/>
                  <a:pt x="211" y="283"/>
                </a:cubicBezTo>
                <a:cubicBezTo>
                  <a:pt x="212" y="284"/>
                  <a:pt x="212" y="284"/>
                  <a:pt x="212" y="284"/>
                </a:cubicBezTo>
                <a:cubicBezTo>
                  <a:pt x="213" y="285"/>
                  <a:pt x="213" y="285"/>
                  <a:pt x="213" y="285"/>
                </a:cubicBezTo>
                <a:cubicBezTo>
                  <a:pt x="213" y="283"/>
                  <a:pt x="213" y="282"/>
                  <a:pt x="213" y="281"/>
                </a:cubicBezTo>
                <a:cubicBezTo>
                  <a:pt x="212" y="275"/>
                  <a:pt x="211" y="268"/>
                  <a:pt x="209" y="262"/>
                </a:cubicBezTo>
                <a:cubicBezTo>
                  <a:pt x="210" y="259"/>
                  <a:pt x="213" y="259"/>
                  <a:pt x="216" y="260"/>
                </a:cubicBezTo>
                <a:cubicBezTo>
                  <a:pt x="217" y="260"/>
                  <a:pt x="219" y="261"/>
                  <a:pt x="220" y="259"/>
                </a:cubicBezTo>
                <a:cubicBezTo>
                  <a:pt x="220" y="258"/>
                  <a:pt x="220" y="256"/>
                  <a:pt x="221" y="255"/>
                </a:cubicBezTo>
                <a:cubicBezTo>
                  <a:pt x="221" y="255"/>
                  <a:pt x="222" y="255"/>
                  <a:pt x="222" y="254"/>
                </a:cubicBezTo>
                <a:cubicBezTo>
                  <a:pt x="223" y="254"/>
                  <a:pt x="223" y="253"/>
                  <a:pt x="224" y="252"/>
                </a:cubicBezTo>
                <a:cubicBezTo>
                  <a:pt x="224" y="251"/>
                  <a:pt x="226" y="251"/>
                  <a:pt x="226" y="250"/>
                </a:cubicBezTo>
                <a:cubicBezTo>
                  <a:pt x="228" y="248"/>
                  <a:pt x="231" y="248"/>
                  <a:pt x="230" y="245"/>
                </a:cubicBezTo>
                <a:cubicBezTo>
                  <a:pt x="229" y="243"/>
                  <a:pt x="228" y="241"/>
                  <a:pt x="229" y="239"/>
                </a:cubicBezTo>
                <a:cubicBezTo>
                  <a:pt x="230" y="238"/>
                  <a:pt x="232" y="237"/>
                  <a:pt x="234" y="237"/>
                </a:cubicBezTo>
                <a:cubicBezTo>
                  <a:pt x="235" y="236"/>
                  <a:pt x="239" y="232"/>
                  <a:pt x="240" y="230"/>
                </a:cubicBezTo>
                <a:cubicBezTo>
                  <a:pt x="240" y="231"/>
                  <a:pt x="241" y="230"/>
                  <a:pt x="242" y="230"/>
                </a:cubicBezTo>
                <a:cubicBezTo>
                  <a:pt x="243" y="230"/>
                  <a:pt x="244" y="230"/>
                  <a:pt x="246" y="230"/>
                </a:cubicBezTo>
                <a:cubicBezTo>
                  <a:pt x="247" y="230"/>
                  <a:pt x="248" y="230"/>
                  <a:pt x="250" y="230"/>
                </a:cubicBezTo>
                <a:cubicBezTo>
                  <a:pt x="251" y="231"/>
                  <a:pt x="250" y="231"/>
                  <a:pt x="252" y="231"/>
                </a:cubicBezTo>
                <a:cubicBezTo>
                  <a:pt x="252" y="231"/>
                  <a:pt x="253" y="231"/>
                  <a:pt x="254" y="231"/>
                </a:cubicBezTo>
                <a:cubicBezTo>
                  <a:pt x="253" y="231"/>
                  <a:pt x="253" y="225"/>
                  <a:pt x="255" y="224"/>
                </a:cubicBezTo>
                <a:cubicBezTo>
                  <a:pt x="256" y="223"/>
                  <a:pt x="260" y="225"/>
                  <a:pt x="261" y="226"/>
                </a:cubicBezTo>
                <a:cubicBezTo>
                  <a:pt x="264" y="227"/>
                  <a:pt x="266" y="228"/>
                  <a:pt x="269" y="228"/>
                </a:cubicBezTo>
                <a:cubicBezTo>
                  <a:pt x="271" y="228"/>
                  <a:pt x="273" y="230"/>
                  <a:pt x="276" y="230"/>
                </a:cubicBezTo>
                <a:cubicBezTo>
                  <a:pt x="277" y="231"/>
                  <a:pt x="284" y="231"/>
                  <a:pt x="285" y="232"/>
                </a:cubicBezTo>
                <a:cubicBezTo>
                  <a:pt x="286" y="232"/>
                  <a:pt x="288" y="232"/>
                  <a:pt x="288" y="233"/>
                </a:cubicBezTo>
                <a:cubicBezTo>
                  <a:pt x="289" y="234"/>
                  <a:pt x="287" y="236"/>
                  <a:pt x="287" y="237"/>
                </a:cubicBezTo>
                <a:cubicBezTo>
                  <a:pt x="286" y="238"/>
                  <a:pt x="286" y="240"/>
                  <a:pt x="286" y="242"/>
                </a:cubicBezTo>
                <a:cubicBezTo>
                  <a:pt x="286" y="244"/>
                  <a:pt x="285" y="245"/>
                  <a:pt x="285" y="247"/>
                </a:cubicBezTo>
                <a:cubicBezTo>
                  <a:pt x="286" y="247"/>
                  <a:pt x="288" y="247"/>
                  <a:pt x="288" y="249"/>
                </a:cubicBezTo>
                <a:cubicBezTo>
                  <a:pt x="287" y="250"/>
                  <a:pt x="287" y="249"/>
                  <a:pt x="286" y="250"/>
                </a:cubicBezTo>
                <a:cubicBezTo>
                  <a:pt x="285" y="251"/>
                  <a:pt x="285" y="252"/>
                  <a:pt x="286" y="253"/>
                </a:cubicBezTo>
                <a:cubicBezTo>
                  <a:pt x="286" y="253"/>
                  <a:pt x="287" y="253"/>
                  <a:pt x="287" y="253"/>
                </a:cubicBezTo>
                <a:cubicBezTo>
                  <a:pt x="288" y="253"/>
                  <a:pt x="288" y="254"/>
                  <a:pt x="288" y="254"/>
                </a:cubicBezTo>
                <a:cubicBezTo>
                  <a:pt x="290" y="254"/>
                  <a:pt x="291" y="253"/>
                  <a:pt x="292" y="255"/>
                </a:cubicBezTo>
                <a:cubicBezTo>
                  <a:pt x="293" y="257"/>
                  <a:pt x="291" y="257"/>
                  <a:pt x="289" y="258"/>
                </a:cubicBezTo>
                <a:cubicBezTo>
                  <a:pt x="288" y="259"/>
                  <a:pt x="287" y="260"/>
                  <a:pt x="286" y="261"/>
                </a:cubicBezTo>
                <a:cubicBezTo>
                  <a:pt x="288" y="268"/>
                  <a:pt x="288" y="268"/>
                  <a:pt x="288" y="268"/>
                </a:cubicBezTo>
                <a:cubicBezTo>
                  <a:pt x="290" y="267"/>
                  <a:pt x="290" y="267"/>
                  <a:pt x="290" y="267"/>
                </a:cubicBezTo>
                <a:cubicBezTo>
                  <a:pt x="291" y="268"/>
                  <a:pt x="291" y="268"/>
                  <a:pt x="291" y="268"/>
                </a:cubicBezTo>
                <a:cubicBezTo>
                  <a:pt x="291" y="268"/>
                  <a:pt x="291" y="268"/>
                  <a:pt x="291" y="268"/>
                </a:cubicBezTo>
                <a:cubicBezTo>
                  <a:pt x="296" y="267"/>
                  <a:pt x="296" y="267"/>
                  <a:pt x="296" y="267"/>
                </a:cubicBezTo>
                <a:cubicBezTo>
                  <a:pt x="298" y="267"/>
                  <a:pt x="298" y="267"/>
                  <a:pt x="298" y="267"/>
                </a:cubicBezTo>
                <a:cubicBezTo>
                  <a:pt x="299" y="268"/>
                  <a:pt x="299" y="268"/>
                  <a:pt x="299" y="268"/>
                </a:cubicBezTo>
                <a:cubicBezTo>
                  <a:pt x="300" y="268"/>
                  <a:pt x="300" y="268"/>
                  <a:pt x="300" y="268"/>
                </a:cubicBezTo>
                <a:cubicBezTo>
                  <a:pt x="301" y="269"/>
                  <a:pt x="301" y="269"/>
                  <a:pt x="301" y="269"/>
                </a:cubicBezTo>
                <a:cubicBezTo>
                  <a:pt x="301" y="269"/>
                  <a:pt x="301" y="269"/>
                  <a:pt x="301" y="269"/>
                </a:cubicBezTo>
                <a:cubicBezTo>
                  <a:pt x="302" y="270"/>
                  <a:pt x="303" y="271"/>
                  <a:pt x="304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4"/>
                  <a:pt x="305" y="274"/>
                  <a:pt x="305" y="274"/>
                </a:cubicBezTo>
                <a:cubicBezTo>
                  <a:pt x="305" y="275"/>
                  <a:pt x="305" y="275"/>
                  <a:pt x="305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6"/>
                </a:cubicBezTo>
                <a:cubicBezTo>
                  <a:pt x="309" y="276"/>
                  <a:pt x="309" y="276"/>
                  <a:pt x="309" y="276"/>
                </a:cubicBezTo>
                <a:cubicBezTo>
                  <a:pt x="310" y="276"/>
                  <a:pt x="310" y="276"/>
                  <a:pt x="310" y="276"/>
                </a:cubicBezTo>
                <a:cubicBezTo>
                  <a:pt x="312" y="275"/>
                  <a:pt x="314" y="274"/>
                  <a:pt x="316" y="274"/>
                </a:cubicBezTo>
                <a:cubicBezTo>
                  <a:pt x="317" y="275"/>
                  <a:pt x="318" y="276"/>
                  <a:pt x="319" y="277"/>
                </a:cubicBezTo>
                <a:cubicBezTo>
                  <a:pt x="320" y="277"/>
                  <a:pt x="320" y="277"/>
                  <a:pt x="320" y="277"/>
                </a:cubicBezTo>
                <a:cubicBezTo>
                  <a:pt x="321" y="277"/>
                  <a:pt x="321" y="277"/>
                  <a:pt x="321" y="277"/>
                </a:cubicBezTo>
                <a:cubicBezTo>
                  <a:pt x="321" y="278"/>
                  <a:pt x="321" y="278"/>
                  <a:pt x="321" y="278"/>
                </a:cubicBezTo>
                <a:cubicBezTo>
                  <a:pt x="321" y="279"/>
                  <a:pt x="321" y="279"/>
                  <a:pt x="321" y="279"/>
                </a:cubicBezTo>
                <a:cubicBezTo>
                  <a:pt x="321" y="280"/>
                  <a:pt x="322" y="280"/>
                  <a:pt x="322" y="280"/>
                </a:cubicBezTo>
                <a:cubicBezTo>
                  <a:pt x="322" y="281"/>
                  <a:pt x="323" y="281"/>
                  <a:pt x="323" y="282"/>
                </a:cubicBezTo>
                <a:cubicBezTo>
                  <a:pt x="324" y="282"/>
                  <a:pt x="324" y="282"/>
                  <a:pt x="324" y="282"/>
                </a:cubicBezTo>
                <a:cubicBezTo>
                  <a:pt x="324" y="283"/>
                  <a:pt x="324" y="283"/>
                  <a:pt x="32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285"/>
                  <a:pt x="326" y="285"/>
                  <a:pt x="326" y="285"/>
                </a:cubicBezTo>
                <a:cubicBezTo>
                  <a:pt x="327" y="286"/>
                  <a:pt x="328" y="288"/>
                  <a:pt x="329" y="290"/>
                </a:cubicBezTo>
                <a:cubicBezTo>
                  <a:pt x="330" y="290"/>
                  <a:pt x="330" y="290"/>
                  <a:pt x="330" y="290"/>
                </a:cubicBezTo>
                <a:cubicBezTo>
                  <a:pt x="331" y="287"/>
                  <a:pt x="331" y="287"/>
                  <a:pt x="331" y="287"/>
                </a:cubicBezTo>
                <a:cubicBezTo>
                  <a:pt x="332" y="287"/>
                  <a:pt x="332" y="287"/>
                  <a:pt x="332" y="287"/>
                </a:cubicBezTo>
                <a:cubicBezTo>
                  <a:pt x="332" y="286"/>
                  <a:pt x="332" y="286"/>
                  <a:pt x="332" y="286"/>
                </a:cubicBezTo>
                <a:cubicBezTo>
                  <a:pt x="332" y="286"/>
                  <a:pt x="332" y="286"/>
                  <a:pt x="332" y="286"/>
                </a:cubicBezTo>
                <a:cubicBezTo>
                  <a:pt x="334" y="286"/>
                  <a:pt x="334" y="286"/>
                  <a:pt x="334" y="286"/>
                </a:cubicBezTo>
                <a:cubicBezTo>
                  <a:pt x="334" y="286"/>
                  <a:pt x="335" y="286"/>
                  <a:pt x="335" y="286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37" y="284"/>
                  <a:pt x="337" y="284"/>
                  <a:pt x="337" y="284"/>
                </a:cubicBezTo>
                <a:cubicBezTo>
                  <a:pt x="337" y="284"/>
                  <a:pt x="338" y="284"/>
                  <a:pt x="338" y="284"/>
                </a:cubicBezTo>
                <a:cubicBezTo>
                  <a:pt x="338" y="282"/>
                  <a:pt x="338" y="282"/>
                  <a:pt x="338" y="282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0"/>
                  <a:pt x="340" y="280"/>
                  <a:pt x="340" y="280"/>
                </a:cubicBezTo>
                <a:cubicBezTo>
                  <a:pt x="343" y="280"/>
                  <a:pt x="343" y="280"/>
                  <a:pt x="343" y="280"/>
                </a:cubicBezTo>
                <a:cubicBezTo>
                  <a:pt x="344" y="280"/>
                  <a:pt x="344" y="280"/>
                  <a:pt x="344" y="280"/>
                </a:cubicBezTo>
                <a:cubicBezTo>
                  <a:pt x="346" y="280"/>
                  <a:pt x="346" y="280"/>
                  <a:pt x="346" y="280"/>
                </a:cubicBezTo>
                <a:cubicBezTo>
                  <a:pt x="346" y="280"/>
                  <a:pt x="346" y="280"/>
                  <a:pt x="346" y="280"/>
                </a:cubicBezTo>
                <a:cubicBezTo>
                  <a:pt x="347" y="279"/>
                  <a:pt x="347" y="279"/>
                  <a:pt x="347" y="279"/>
                </a:cubicBezTo>
                <a:cubicBezTo>
                  <a:pt x="349" y="279"/>
                  <a:pt x="349" y="279"/>
                  <a:pt x="349" y="279"/>
                </a:cubicBezTo>
                <a:cubicBezTo>
                  <a:pt x="350" y="279"/>
                  <a:pt x="351" y="279"/>
                  <a:pt x="352" y="278"/>
                </a:cubicBezTo>
                <a:cubicBezTo>
                  <a:pt x="352" y="278"/>
                  <a:pt x="352" y="278"/>
                  <a:pt x="352" y="278"/>
                </a:cubicBezTo>
                <a:cubicBezTo>
                  <a:pt x="354" y="276"/>
                  <a:pt x="354" y="276"/>
                  <a:pt x="354" y="276"/>
                </a:cubicBezTo>
                <a:cubicBezTo>
                  <a:pt x="354" y="276"/>
                  <a:pt x="354" y="276"/>
                  <a:pt x="354" y="276"/>
                </a:cubicBezTo>
                <a:cubicBezTo>
                  <a:pt x="355" y="276"/>
                  <a:pt x="355" y="276"/>
                  <a:pt x="355" y="276"/>
                </a:cubicBezTo>
                <a:cubicBezTo>
                  <a:pt x="356" y="275"/>
                  <a:pt x="356" y="274"/>
                  <a:pt x="357" y="273"/>
                </a:cubicBezTo>
                <a:cubicBezTo>
                  <a:pt x="357" y="272"/>
                  <a:pt x="357" y="272"/>
                  <a:pt x="357" y="272"/>
                </a:cubicBezTo>
                <a:cubicBezTo>
                  <a:pt x="357" y="272"/>
                  <a:pt x="357" y="272"/>
                  <a:pt x="357" y="271"/>
                </a:cubicBezTo>
                <a:cubicBezTo>
                  <a:pt x="357" y="271"/>
                  <a:pt x="357" y="271"/>
                  <a:pt x="357" y="271"/>
                </a:cubicBezTo>
                <a:cubicBezTo>
                  <a:pt x="359" y="270"/>
                  <a:pt x="359" y="270"/>
                  <a:pt x="359" y="270"/>
                </a:cubicBezTo>
                <a:cubicBezTo>
                  <a:pt x="359" y="269"/>
                  <a:pt x="359" y="269"/>
                  <a:pt x="359" y="269"/>
                </a:cubicBezTo>
                <a:cubicBezTo>
                  <a:pt x="360" y="269"/>
                  <a:pt x="360" y="269"/>
                  <a:pt x="360" y="269"/>
                </a:cubicBezTo>
                <a:cubicBezTo>
                  <a:pt x="359" y="268"/>
                  <a:pt x="357" y="267"/>
                  <a:pt x="356" y="266"/>
                </a:cubicBezTo>
                <a:cubicBezTo>
                  <a:pt x="356" y="266"/>
                  <a:pt x="356" y="266"/>
                  <a:pt x="356" y="266"/>
                </a:cubicBezTo>
                <a:cubicBezTo>
                  <a:pt x="354" y="266"/>
                  <a:pt x="354" y="266"/>
                  <a:pt x="354" y="266"/>
                </a:cubicBezTo>
                <a:cubicBezTo>
                  <a:pt x="355" y="264"/>
                  <a:pt x="355" y="264"/>
                  <a:pt x="355" y="264"/>
                </a:cubicBezTo>
                <a:cubicBezTo>
                  <a:pt x="353" y="263"/>
                  <a:pt x="352" y="262"/>
                  <a:pt x="351" y="260"/>
                </a:cubicBezTo>
                <a:cubicBezTo>
                  <a:pt x="348" y="260"/>
                  <a:pt x="348" y="260"/>
                  <a:pt x="348" y="260"/>
                </a:cubicBezTo>
                <a:cubicBezTo>
                  <a:pt x="348" y="257"/>
                  <a:pt x="348" y="257"/>
                  <a:pt x="348" y="257"/>
                </a:cubicBezTo>
                <a:cubicBezTo>
                  <a:pt x="348" y="257"/>
                  <a:pt x="348" y="257"/>
                  <a:pt x="348" y="257"/>
                </a:cubicBezTo>
                <a:cubicBezTo>
                  <a:pt x="348" y="256"/>
                  <a:pt x="348" y="256"/>
                  <a:pt x="348" y="256"/>
                </a:cubicBezTo>
                <a:cubicBezTo>
                  <a:pt x="348" y="254"/>
                  <a:pt x="348" y="253"/>
                  <a:pt x="348" y="251"/>
                </a:cubicBezTo>
                <a:cubicBezTo>
                  <a:pt x="347" y="247"/>
                  <a:pt x="347" y="247"/>
                  <a:pt x="347" y="247"/>
                </a:cubicBezTo>
                <a:cubicBezTo>
                  <a:pt x="349" y="246"/>
                  <a:pt x="349" y="246"/>
                  <a:pt x="349" y="246"/>
                </a:cubicBezTo>
                <a:cubicBezTo>
                  <a:pt x="350" y="246"/>
                  <a:pt x="350" y="246"/>
                  <a:pt x="350" y="246"/>
                </a:cubicBezTo>
                <a:cubicBezTo>
                  <a:pt x="354" y="246"/>
                  <a:pt x="354" y="246"/>
                  <a:pt x="354" y="246"/>
                </a:cubicBezTo>
                <a:cubicBezTo>
                  <a:pt x="356" y="245"/>
                  <a:pt x="356" y="245"/>
                  <a:pt x="356" y="245"/>
                </a:cubicBezTo>
                <a:cubicBezTo>
                  <a:pt x="358" y="246"/>
                  <a:pt x="358" y="246"/>
                  <a:pt x="358" y="246"/>
                </a:cubicBezTo>
                <a:cubicBezTo>
                  <a:pt x="360" y="245"/>
                  <a:pt x="360" y="245"/>
                  <a:pt x="360" y="245"/>
                </a:cubicBezTo>
                <a:cubicBezTo>
                  <a:pt x="361" y="244"/>
                  <a:pt x="361" y="244"/>
                  <a:pt x="361" y="244"/>
                </a:cubicBezTo>
                <a:cubicBezTo>
                  <a:pt x="363" y="245"/>
                  <a:pt x="363" y="245"/>
                  <a:pt x="363" y="245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67" y="244"/>
                  <a:pt x="367" y="244"/>
                  <a:pt x="367" y="244"/>
                </a:cubicBezTo>
                <a:cubicBezTo>
                  <a:pt x="367" y="243"/>
                  <a:pt x="367" y="243"/>
                  <a:pt x="367" y="243"/>
                </a:cubicBezTo>
                <a:cubicBezTo>
                  <a:pt x="368" y="243"/>
                  <a:pt x="369" y="242"/>
                  <a:pt x="370" y="242"/>
                </a:cubicBezTo>
                <a:cubicBezTo>
                  <a:pt x="370" y="242"/>
                  <a:pt x="370" y="242"/>
                  <a:pt x="370" y="242"/>
                </a:cubicBezTo>
                <a:cubicBezTo>
                  <a:pt x="370" y="240"/>
                  <a:pt x="370" y="240"/>
                  <a:pt x="370" y="240"/>
                </a:cubicBezTo>
                <a:cubicBezTo>
                  <a:pt x="369" y="240"/>
                  <a:pt x="369" y="240"/>
                  <a:pt x="369" y="240"/>
                </a:cubicBezTo>
                <a:cubicBezTo>
                  <a:pt x="369" y="238"/>
                  <a:pt x="369" y="238"/>
                  <a:pt x="369" y="238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1" y="235"/>
                  <a:pt x="371" y="235"/>
                  <a:pt x="371" y="235"/>
                </a:cubicBezTo>
                <a:cubicBezTo>
                  <a:pt x="371" y="235"/>
                  <a:pt x="370" y="235"/>
                  <a:pt x="370" y="235"/>
                </a:cubicBezTo>
                <a:cubicBezTo>
                  <a:pt x="370" y="233"/>
                  <a:pt x="370" y="233"/>
                  <a:pt x="370" y="233"/>
                </a:cubicBezTo>
                <a:cubicBezTo>
                  <a:pt x="369" y="232"/>
                  <a:pt x="369" y="232"/>
                  <a:pt x="369" y="232"/>
                </a:cubicBezTo>
                <a:cubicBezTo>
                  <a:pt x="367" y="231"/>
                  <a:pt x="367" y="231"/>
                  <a:pt x="367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6" y="227"/>
                  <a:pt x="366" y="227"/>
                  <a:pt x="366" y="227"/>
                </a:cubicBezTo>
                <a:cubicBezTo>
                  <a:pt x="366" y="226"/>
                  <a:pt x="366" y="226"/>
                  <a:pt x="366" y="226"/>
                </a:cubicBezTo>
                <a:cubicBezTo>
                  <a:pt x="368" y="225"/>
                  <a:pt x="368" y="225"/>
                  <a:pt x="368" y="225"/>
                </a:cubicBezTo>
                <a:cubicBezTo>
                  <a:pt x="368" y="225"/>
                  <a:pt x="368" y="221"/>
                  <a:pt x="368" y="221"/>
                </a:cubicBezTo>
                <a:cubicBezTo>
                  <a:pt x="367" y="220"/>
                  <a:pt x="367" y="220"/>
                  <a:pt x="367" y="220"/>
                </a:cubicBezTo>
                <a:cubicBezTo>
                  <a:pt x="367" y="220"/>
                  <a:pt x="367" y="220"/>
                  <a:pt x="367" y="220"/>
                </a:cubicBezTo>
                <a:cubicBezTo>
                  <a:pt x="367" y="220"/>
                  <a:pt x="364" y="220"/>
                  <a:pt x="364" y="220"/>
                </a:cubicBezTo>
                <a:cubicBezTo>
                  <a:pt x="363" y="220"/>
                  <a:pt x="363" y="220"/>
                  <a:pt x="363" y="220"/>
                </a:cubicBezTo>
                <a:cubicBezTo>
                  <a:pt x="364" y="216"/>
                  <a:pt x="364" y="216"/>
                  <a:pt x="364" y="216"/>
                </a:cubicBezTo>
                <a:cubicBezTo>
                  <a:pt x="363" y="215"/>
                  <a:pt x="363" y="215"/>
                  <a:pt x="363" y="215"/>
                </a:cubicBezTo>
                <a:cubicBezTo>
                  <a:pt x="363" y="215"/>
                  <a:pt x="363" y="215"/>
                  <a:pt x="363" y="215"/>
                </a:cubicBezTo>
                <a:cubicBezTo>
                  <a:pt x="363" y="214"/>
                  <a:pt x="363" y="214"/>
                  <a:pt x="363" y="214"/>
                </a:cubicBezTo>
                <a:cubicBezTo>
                  <a:pt x="363" y="214"/>
                  <a:pt x="363" y="214"/>
                  <a:pt x="363" y="214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64" y="212"/>
                  <a:pt x="364" y="212"/>
                  <a:pt x="364" y="212"/>
                </a:cubicBezTo>
                <a:cubicBezTo>
                  <a:pt x="367" y="213"/>
                  <a:pt x="367" y="213"/>
                  <a:pt x="367" y="213"/>
                </a:cubicBezTo>
                <a:cubicBezTo>
                  <a:pt x="367" y="212"/>
                  <a:pt x="367" y="212"/>
                  <a:pt x="367" y="212"/>
                </a:cubicBezTo>
                <a:cubicBezTo>
                  <a:pt x="368" y="212"/>
                  <a:pt x="368" y="212"/>
                  <a:pt x="368" y="212"/>
                </a:cubicBezTo>
                <a:cubicBezTo>
                  <a:pt x="369" y="211"/>
                  <a:pt x="369" y="211"/>
                  <a:pt x="369" y="211"/>
                </a:cubicBezTo>
                <a:cubicBezTo>
                  <a:pt x="368" y="211"/>
                  <a:pt x="368" y="211"/>
                  <a:pt x="368" y="211"/>
                </a:cubicBezTo>
                <a:cubicBezTo>
                  <a:pt x="368" y="211"/>
                  <a:pt x="368" y="210"/>
                  <a:pt x="368" y="210"/>
                </a:cubicBezTo>
                <a:cubicBezTo>
                  <a:pt x="366" y="211"/>
                  <a:pt x="366" y="211"/>
                  <a:pt x="366" y="211"/>
                </a:cubicBezTo>
                <a:cubicBezTo>
                  <a:pt x="364" y="211"/>
                  <a:pt x="364" y="211"/>
                  <a:pt x="364" y="211"/>
                </a:cubicBezTo>
                <a:cubicBezTo>
                  <a:pt x="365" y="209"/>
                  <a:pt x="365" y="209"/>
                  <a:pt x="365" y="209"/>
                </a:cubicBezTo>
                <a:cubicBezTo>
                  <a:pt x="364" y="207"/>
                  <a:pt x="364" y="207"/>
                  <a:pt x="364" y="207"/>
                </a:cubicBezTo>
                <a:cubicBezTo>
                  <a:pt x="364" y="206"/>
                  <a:pt x="364" y="206"/>
                  <a:pt x="364" y="206"/>
                </a:cubicBezTo>
                <a:cubicBezTo>
                  <a:pt x="362" y="208"/>
                  <a:pt x="362" y="208"/>
                  <a:pt x="362" y="208"/>
                </a:cubicBezTo>
                <a:cubicBezTo>
                  <a:pt x="361" y="208"/>
                  <a:pt x="361" y="208"/>
                  <a:pt x="361" y="208"/>
                </a:cubicBezTo>
                <a:cubicBezTo>
                  <a:pt x="360" y="206"/>
                  <a:pt x="360" y="206"/>
                  <a:pt x="360" y="206"/>
                </a:cubicBezTo>
                <a:cubicBezTo>
                  <a:pt x="359" y="206"/>
                  <a:pt x="359" y="206"/>
                  <a:pt x="359" y="206"/>
                </a:cubicBezTo>
                <a:cubicBezTo>
                  <a:pt x="358" y="208"/>
                  <a:pt x="358" y="208"/>
                  <a:pt x="358" y="208"/>
                </a:cubicBezTo>
                <a:cubicBezTo>
                  <a:pt x="357" y="208"/>
                  <a:pt x="357" y="208"/>
                  <a:pt x="357" y="208"/>
                </a:cubicBezTo>
                <a:cubicBezTo>
                  <a:pt x="356" y="206"/>
                  <a:pt x="356" y="206"/>
                  <a:pt x="356" y="206"/>
                </a:cubicBezTo>
                <a:cubicBezTo>
                  <a:pt x="356" y="204"/>
                  <a:pt x="356" y="204"/>
                  <a:pt x="356" y="204"/>
                </a:cubicBezTo>
                <a:cubicBezTo>
                  <a:pt x="355" y="204"/>
                  <a:pt x="355" y="204"/>
                  <a:pt x="355" y="204"/>
                </a:cubicBezTo>
                <a:cubicBezTo>
                  <a:pt x="355" y="204"/>
                  <a:pt x="355" y="204"/>
                  <a:pt x="355" y="204"/>
                </a:cubicBezTo>
                <a:cubicBezTo>
                  <a:pt x="355" y="204"/>
                  <a:pt x="355" y="204"/>
                  <a:pt x="355" y="204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1" y="201"/>
                  <a:pt x="351" y="201"/>
                  <a:pt x="351" y="201"/>
                </a:cubicBezTo>
                <a:cubicBezTo>
                  <a:pt x="350" y="202"/>
                  <a:pt x="350" y="202"/>
                  <a:pt x="350" y="202"/>
                </a:cubicBezTo>
                <a:cubicBezTo>
                  <a:pt x="351" y="199"/>
                  <a:pt x="351" y="199"/>
                  <a:pt x="351" y="199"/>
                </a:cubicBezTo>
                <a:cubicBezTo>
                  <a:pt x="352" y="199"/>
                  <a:pt x="352" y="199"/>
                  <a:pt x="352" y="199"/>
                </a:cubicBezTo>
                <a:cubicBezTo>
                  <a:pt x="352" y="197"/>
                  <a:pt x="352" y="197"/>
                  <a:pt x="352" y="197"/>
                </a:cubicBezTo>
                <a:cubicBezTo>
                  <a:pt x="354" y="196"/>
                  <a:pt x="354" y="196"/>
                  <a:pt x="354" y="196"/>
                </a:cubicBezTo>
                <a:cubicBezTo>
                  <a:pt x="355" y="196"/>
                  <a:pt x="355" y="196"/>
                  <a:pt x="355" y="196"/>
                </a:cubicBezTo>
                <a:cubicBezTo>
                  <a:pt x="355" y="196"/>
                  <a:pt x="355" y="196"/>
                  <a:pt x="355" y="196"/>
                </a:cubicBezTo>
                <a:cubicBezTo>
                  <a:pt x="353" y="194"/>
                  <a:pt x="353" y="194"/>
                  <a:pt x="353" y="194"/>
                </a:cubicBezTo>
                <a:cubicBezTo>
                  <a:pt x="353" y="193"/>
                  <a:pt x="353" y="193"/>
                  <a:pt x="353" y="193"/>
                </a:cubicBezTo>
                <a:cubicBezTo>
                  <a:pt x="353" y="193"/>
                  <a:pt x="353" y="193"/>
                  <a:pt x="353" y="193"/>
                </a:cubicBezTo>
                <a:cubicBezTo>
                  <a:pt x="353" y="191"/>
                  <a:pt x="353" y="191"/>
                  <a:pt x="353" y="191"/>
                </a:cubicBezTo>
                <a:cubicBezTo>
                  <a:pt x="354" y="190"/>
                  <a:pt x="354" y="190"/>
                  <a:pt x="354" y="190"/>
                </a:cubicBezTo>
                <a:cubicBezTo>
                  <a:pt x="353" y="189"/>
                  <a:pt x="353" y="189"/>
                  <a:pt x="353" y="189"/>
                </a:cubicBezTo>
                <a:cubicBezTo>
                  <a:pt x="353" y="189"/>
                  <a:pt x="353" y="189"/>
                  <a:pt x="353" y="189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51" y="186"/>
                  <a:pt x="351" y="185"/>
                  <a:pt x="351" y="185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0" y="184"/>
                  <a:pt x="350" y="184"/>
                  <a:pt x="350" y="184"/>
                </a:cubicBezTo>
                <a:cubicBezTo>
                  <a:pt x="351" y="182"/>
                  <a:pt x="351" y="182"/>
                  <a:pt x="351" y="182"/>
                </a:cubicBezTo>
                <a:cubicBezTo>
                  <a:pt x="350" y="181"/>
                  <a:pt x="350" y="181"/>
                  <a:pt x="350" y="181"/>
                </a:cubicBezTo>
                <a:cubicBezTo>
                  <a:pt x="349" y="181"/>
                  <a:pt x="349" y="181"/>
                  <a:pt x="349" y="181"/>
                </a:cubicBezTo>
                <a:cubicBezTo>
                  <a:pt x="348" y="180"/>
                  <a:pt x="348" y="180"/>
                  <a:pt x="348" y="180"/>
                </a:cubicBezTo>
                <a:cubicBezTo>
                  <a:pt x="348" y="180"/>
                  <a:pt x="348" y="180"/>
                  <a:pt x="348" y="180"/>
                </a:cubicBezTo>
                <a:cubicBezTo>
                  <a:pt x="348" y="179"/>
                  <a:pt x="348" y="179"/>
                  <a:pt x="348" y="179"/>
                </a:cubicBezTo>
                <a:cubicBezTo>
                  <a:pt x="348" y="178"/>
                  <a:pt x="348" y="178"/>
                  <a:pt x="348" y="178"/>
                </a:cubicBezTo>
                <a:cubicBezTo>
                  <a:pt x="348" y="178"/>
                  <a:pt x="348" y="178"/>
                  <a:pt x="348" y="178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50" y="175"/>
                  <a:pt x="350" y="175"/>
                  <a:pt x="350" y="175"/>
                </a:cubicBezTo>
                <a:cubicBezTo>
                  <a:pt x="351" y="176"/>
                  <a:pt x="351" y="176"/>
                  <a:pt x="351" y="176"/>
                </a:cubicBezTo>
                <a:cubicBezTo>
                  <a:pt x="352" y="174"/>
                  <a:pt x="352" y="174"/>
                  <a:pt x="352" y="174"/>
                </a:cubicBezTo>
                <a:cubicBezTo>
                  <a:pt x="352" y="173"/>
                  <a:pt x="352" y="173"/>
                  <a:pt x="352" y="173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4" y="171"/>
                  <a:pt x="354" y="171"/>
                  <a:pt x="354" y="171"/>
                </a:cubicBezTo>
                <a:cubicBezTo>
                  <a:pt x="355" y="172"/>
                  <a:pt x="355" y="172"/>
                  <a:pt x="355" y="172"/>
                </a:cubicBezTo>
                <a:cubicBezTo>
                  <a:pt x="358" y="171"/>
                  <a:pt x="358" y="171"/>
                  <a:pt x="358" y="171"/>
                </a:cubicBezTo>
                <a:cubicBezTo>
                  <a:pt x="358" y="171"/>
                  <a:pt x="358" y="171"/>
                  <a:pt x="358" y="171"/>
                </a:cubicBezTo>
                <a:cubicBezTo>
                  <a:pt x="359" y="171"/>
                  <a:pt x="359" y="171"/>
                  <a:pt x="359" y="171"/>
                </a:cubicBezTo>
                <a:cubicBezTo>
                  <a:pt x="360" y="171"/>
                  <a:pt x="360" y="171"/>
                  <a:pt x="360" y="171"/>
                </a:cubicBezTo>
                <a:cubicBezTo>
                  <a:pt x="361" y="170"/>
                  <a:pt x="361" y="170"/>
                  <a:pt x="361" y="170"/>
                </a:cubicBezTo>
                <a:cubicBezTo>
                  <a:pt x="363" y="170"/>
                  <a:pt x="363" y="170"/>
                  <a:pt x="363" y="170"/>
                </a:cubicBezTo>
                <a:cubicBezTo>
                  <a:pt x="363" y="170"/>
                  <a:pt x="363" y="170"/>
                  <a:pt x="363" y="170"/>
                </a:cubicBezTo>
                <a:cubicBezTo>
                  <a:pt x="363" y="170"/>
                  <a:pt x="363" y="170"/>
                  <a:pt x="363" y="170"/>
                </a:cubicBezTo>
                <a:cubicBezTo>
                  <a:pt x="363" y="170"/>
                  <a:pt x="363" y="170"/>
                  <a:pt x="363" y="170"/>
                </a:cubicBezTo>
                <a:cubicBezTo>
                  <a:pt x="363" y="169"/>
                  <a:pt x="363" y="169"/>
                  <a:pt x="363" y="169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59" y="164"/>
                  <a:pt x="359" y="164"/>
                  <a:pt x="359" y="164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1" y="165"/>
                  <a:pt x="361" y="165"/>
                  <a:pt x="361" y="165"/>
                </a:cubicBezTo>
                <a:cubicBezTo>
                  <a:pt x="362" y="162"/>
                  <a:pt x="362" y="162"/>
                  <a:pt x="362" y="162"/>
                </a:cubicBezTo>
                <a:cubicBezTo>
                  <a:pt x="363" y="162"/>
                  <a:pt x="363" y="162"/>
                  <a:pt x="363" y="162"/>
                </a:cubicBezTo>
                <a:cubicBezTo>
                  <a:pt x="364" y="160"/>
                  <a:pt x="364" y="160"/>
                  <a:pt x="364" y="160"/>
                </a:cubicBezTo>
                <a:cubicBezTo>
                  <a:pt x="364" y="160"/>
                  <a:pt x="364" y="160"/>
                  <a:pt x="364" y="160"/>
                </a:cubicBezTo>
                <a:cubicBezTo>
                  <a:pt x="364" y="159"/>
                  <a:pt x="364" y="159"/>
                  <a:pt x="364" y="159"/>
                </a:cubicBezTo>
                <a:cubicBezTo>
                  <a:pt x="365" y="159"/>
                  <a:pt x="365" y="159"/>
                  <a:pt x="365" y="159"/>
                </a:cubicBezTo>
                <a:cubicBezTo>
                  <a:pt x="366" y="159"/>
                  <a:pt x="366" y="159"/>
                  <a:pt x="366" y="159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6" y="157"/>
                  <a:pt x="366" y="157"/>
                  <a:pt x="366" y="157"/>
                </a:cubicBezTo>
                <a:cubicBezTo>
                  <a:pt x="366" y="157"/>
                  <a:pt x="366" y="157"/>
                  <a:pt x="366" y="157"/>
                </a:cubicBezTo>
                <a:cubicBezTo>
                  <a:pt x="365" y="158"/>
                  <a:pt x="365" y="158"/>
                  <a:pt x="365" y="158"/>
                </a:cubicBezTo>
                <a:cubicBezTo>
                  <a:pt x="365" y="157"/>
                  <a:pt x="365" y="157"/>
                  <a:pt x="365" y="157"/>
                </a:cubicBezTo>
                <a:cubicBezTo>
                  <a:pt x="365" y="156"/>
                  <a:pt x="365" y="156"/>
                  <a:pt x="365" y="156"/>
                </a:cubicBezTo>
                <a:cubicBezTo>
                  <a:pt x="365" y="156"/>
                  <a:pt x="365" y="156"/>
                  <a:pt x="365" y="156"/>
                </a:cubicBezTo>
                <a:cubicBezTo>
                  <a:pt x="364" y="156"/>
                  <a:pt x="364" y="156"/>
                  <a:pt x="364" y="156"/>
                </a:cubicBezTo>
                <a:cubicBezTo>
                  <a:pt x="363" y="156"/>
                  <a:pt x="363" y="156"/>
                  <a:pt x="363" y="156"/>
                </a:cubicBezTo>
                <a:cubicBezTo>
                  <a:pt x="365" y="155"/>
                  <a:pt x="365" y="155"/>
                  <a:pt x="365" y="155"/>
                </a:cubicBezTo>
                <a:cubicBezTo>
                  <a:pt x="365" y="154"/>
                  <a:pt x="365" y="154"/>
                  <a:pt x="365" y="154"/>
                </a:cubicBezTo>
                <a:cubicBezTo>
                  <a:pt x="365" y="154"/>
                  <a:pt x="365" y="154"/>
                  <a:pt x="365" y="154"/>
                </a:cubicBezTo>
                <a:cubicBezTo>
                  <a:pt x="365" y="153"/>
                  <a:pt x="365" y="153"/>
                  <a:pt x="365" y="153"/>
                </a:cubicBezTo>
                <a:cubicBezTo>
                  <a:pt x="365" y="152"/>
                  <a:pt x="365" y="152"/>
                  <a:pt x="365" y="152"/>
                </a:cubicBezTo>
                <a:cubicBezTo>
                  <a:pt x="366" y="151"/>
                  <a:pt x="366" y="151"/>
                  <a:pt x="366" y="151"/>
                </a:cubicBezTo>
                <a:cubicBezTo>
                  <a:pt x="366" y="151"/>
                  <a:pt x="366" y="151"/>
                  <a:pt x="366" y="151"/>
                </a:cubicBezTo>
                <a:cubicBezTo>
                  <a:pt x="365" y="150"/>
                  <a:pt x="365" y="150"/>
                  <a:pt x="365" y="150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2" y="145"/>
                  <a:pt x="362" y="145"/>
                  <a:pt x="362" y="145"/>
                </a:cubicBezTo>
                <a:cubicBezTo>
                  <a:pt x="362" y="144"/>
                  <a:pt x="362" y="144"/>
                  <a:pt x="362" y="144"/>
                </a:cubicBezTo>
                <a:cubicBezTo>
                  <a:pt x="363" y="144"/>
                  <a:pt x="363" y="144"/>
                  <a:pt x="363" y="144"/>
                </a:cubicBezTo>
                <a:cubicBezTo>
                  <a:pt x="363" y="144"/>
                  <a:pt x="363" y="144"/>
                  <a:pt x="363" y="144"/>
                </a:cubicBezTo>
                <a:cubicBezTo>
                  <a:pt x="361" y="141"/>
                  <a:pt x="361" y="141"/>
                  <a:pt x="361" y="141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363" y="140"/>
                  <a:pt x="363" y="140"/>
                  <a:pt x="363" y="140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365" y="138"/>
                  <a:pt x="365" y="138"/>
                  <a:pt x="365" y="138"/>
                </a:cubicBezTo>
                <a:cubicBezTo>
                  <a:pt x="365" y="137"/>
                  <a:pt x="365" y="137"/>
                  <a:pt x="365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8" y="135"/>
                  <a:pt x="368" y="135"/>
                  <a:pt x="368" y="135"/>
                </a:cubicBezTo>
                <a:cubicBezTo>
                  <a:pt x="363" y="134"/>
                  <a:pt x="363" y="134"/>
                  <a:pt x="363" y="134"/>
                </a:cubicBezTo>
                <a:cubicBezTo>
                  <a:pt x="363" y="135"/>
                  <a:pt x="363" y="135"/>
                  <a:pt x="363" y="135"/>
                </a:cubicBezTo>
                <a:cubicBezTo>
                  <a:pt x="360" y="137"/>
                  <a:pt x="360" y="137"/>
                  <a:pt x="360" y="137"/>
                </a:cubicBezTo>
                <a:cubicBezTo>
                  <a:pt x="359" y="136"/>
                  <a:pt x="359" y="136"/>
                  <a:pt x="359" y="136"/>
                </a:cubicBezTo>
                <a:cubicBezTo>
                  <a:pt x="359" y="134"/>
                  <a:pt x="359" y="134"/>
                  <a:pt x="359" y="134"/>
                </a:cubicBezTo>
                <a:cubicBezTo>
                  <a:pt x="360" y="131"/>
                  <a:pt x="360" y="131"/>
                  <a:pt x="360" y="131"/>
                </a:cubicBezTo>
                <a:cubicBezTo>
                  <a:pt x="361" y="129"/>
                  <a:pt x="361" y="129"/>
                  <a:pt x="361" y="129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62" y="126"/>
                  <a:pt x="362" y="126"/>
                  <a:pt x="362" y="126"/>
                </a:cubicBezTo>
                <a:cubicBezTo>
                  <a:pt x="364" y="124"/>
                  <a:pt x="364" y="124"/>
                  <a:pt x="364" y="124"/>
                </a:cubicBezTo>
                <a:cubicBezTo>
                  <a:pt x="365" y="122"/>
                  <a:pt x="365" y="122"/>
                  <a:pt x="365" y="122"/>
                </a:cubicBezTo>
                <a:cubicBezTo>
                  <a:pt x="365" y="121"/>
                  <a:pt x="365" y="121"/>
                  <a:pt x="365" y="121"/>
                </a:cubicBezTo>
                <a:cubicBezTo>
                  <a:pt x="365" y="120"/>
                  <a:pt x="365" y="120"/>
                  <a:pt x="365" y="120"/>
                </a:cubicBezTo>
                <a:cubicBezTo>
                  <a:pt x="364" y="119"/>
                  <a:pt x="364" y="119"/>
                  <a:pt x="364" y="119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6" y="108"/>
                  <a:pt x="356" y="108"/>
                  <a:pt x="356" y="108"/>
                </a:cubicBezTo>
                <a:cubicBezTo>
                  <a:pt x="356" y="108"/>
                  <a:pt x="356" y="108"/>
                  <a:pt x="356" y="108"/>
                </a:cubicBezTo>
                <a:cubicBezTo>
                  <a:pt x="357" y="105"/>
                  <a:pt x="357" y="105"/>
                  <a:pt x="357" y="105"/>
                </a:cubicBezTo>
                <a:cubicBezTo>
                  <a:pt x="358" y="104"/>
                  <a:pt x="358" y="104"/>
                  <a:pt x="358" y="104"/>
                </a:cubicBezTo>
                <a:cubicBezTo>
                  <a:pt x="359" y="104"/>
                  <a:pt x="359" y="104"/>
                  <a:pt x="359" y="104"/>
                </a:cubicBezTo>
                <a:cubicBezTo>
                  <a:pt x="359" y="104"/>
                  <a:pt x="359" y="104"/>
                  <a:pt x="359" y="104"/>
                </a:cubicBezTo>
                <a:cubicBezTo>
                  <a:pt x="359" y="104"/>
                  <a:pt x="359" y="104"/>
                  <a:pt x="359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4"/>
                  <a:pt x="360" y="104"/>
                  <a:pt x="360" y="104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59" y="101"/>
                  <a:pt x="359" y="101"/>
                  <a:pt x="359" y="101"/>
                </a:cubicBezTo>
                <a:cubicBezTo>
                  <a:pt x="359" y="101"/>
                  <a:pt x="359" y="101"/>
                  <a:pt x="359" y="101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59" y="95"/>
                  <a:pt x="359" y="95"/>
                  <a:pt x="359" y="95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60" y="97"/>
                  <a:pt x="360" y="97"/>
                  <a:pt x="360" y="97"/>
                </a:cubicBezTo>
                <a:cubicBezTo>
                  <a:pt x="358" y="97"/>
                  <a:pt x="358" y="97"/>
                  <a:pt x="358" y="97"/>
                </a:cubicBezTo>
                <a:cubicBezTo>
                  <a:pt x="358" y="97"/>
                  <a:pt x="358" y="97"/>
                  <a:pt x="358" y="97"/>
                </a:cubicBezTo>
                <a:cubicBezTo>
                  <a:pt x="358" y="96"/>
                  <a:pt x="358" y="96"/>
                  <a:pt x="358" y="96"/>
                </a:cubicBezTo>
                <a:cubicBezTo>
                  <a:pt x="358" y="95"/>
                  <a:pt x="358" y="95"/>
                  <a:pt x="358" y="95"/>
                </a:cubicBezTo>
                <a:cubicBezTo>
                  <a:pt x="358" y="93"/>
                  <a:pt x="358" y="93"/>
                  <a:pt x="358" y="93"/>
                </a:cubicBezTo>
                <a:cubicBezTo>
                  <a:pt x="357" y="94"/>
                  <a:pt x="357" y="94"/>
                  <a:pt x="357" y="94"/>
                </a:cubicBezTo>
                <a:cubicBezTo>
                  <a:pt x="357" y="94"/>
                  <a:pt x="357" y="94"/>
                  <a:pt x="357" y="94"/>
                </a:cubicBezTo>
                <a:cubicBezTo>
                  <a:pt x="357" y="94"/>
                  <a:pt x="357" y="94"/>
                  <a:pt x="357" y="94"/>
                </a:cubicBezTo>
                <a:cubicBezTo>
                  <a:pt x="356" y="93"/>
                  <a:pt x="356" y="93"/>
                  <a:pt x="356" y="93"/>
                </a:cubicBezTo>
                <a:cubicBezTo>
                  <a:pt x="356" y="92"/>
                  <a:pt x="356" y="92"/>
                  <a:pt x="356" y="92"/>
                </a:cubicBezTo>
                <a:cubicBezTo>
                  <a:pt x="356" y="92"/>
                  <a:pt x="356" y="92"/>
                  <a:pt x="356" y="92"/>
                </a:cubicBezTo>
                <a:cubicBezTo>
                  <a:pt x="356" y="92"/>
                  <a:pt x="356" y="92"/>
                  <a:pt x="356" y="92"/>
                </a:cubicBezTo>
                <a:cubicBezTo>
                  <a:pt x="357" y="92"/>
                  <a:pt x="357" y="92"/>
                  <a:pt x="357" y="92"/>
                </a:cubicBezTo>
                <a:cubicBezTo>
                  <a:pt x="356" y="90"/>
                  <a:pt x="356" y="90"/>
                  <a:pt x="356" y="90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9" y="89"/>
                  <a:pt x="359" y="89"/>
                  <a:pt x="359" y="89"/>
                </a:cubicBezTo>
                <a:cubicBezTo>
                  <a:pt x="359" y="89"/>
                  <a:pt x="359" y="89"/>
                  <a:pt x="359" y="89"/>
                </a:cubicBezTo>
                <a:cubicBezTo>
                  <a:pt x="359" y="90"/>
                  <a:pt x="359" y="90"/>
                  <a:pt x="359" y="90"/>
                </a:cubicBezTo>
                <a:cubicBezTo>
                  <a:pt x="361" y="91"/>
                  <a:pt x="361" y="91"/>
                  <a:pt x="361" y="91"/>
                </a:cubicBezTo>
                <a:cubicBezTo>
                  <a:pt x="361" y="92"/>
                  <a:pt x="361" y="92"/>
                  <a:pt x="361" y="92"/>
                </a:cubicBezTo>
                <a:cubicBezTo>
                  <a:pt x="361" y="92"/>
                  <a:pt x="361" y="92"/>
                  <a:pt x="361" y="92"/>
                </a:cubicBezTo>
                <a:cubicBezTo>
                  <a:pt x="363" y="93"/>
                  <a:pt x="363" y="93"/>
                  <a:pt x="363" y="93"/>
                </a:cubicBezTo>
                <a:cubicBezTo>
                  <a:pt x="363" y="94"/>
                  <a:pt x="363" y="94"/>
                  <a:pt x="363" y="94"/>
                </a:cubicBezTo>
                <a:cubicBezTo>
                  <a:pt x="364" y="95"/>
                  <a:pt x="364" y="95"/>
                  <a:pt x="364" y="95"/>
                </a:cubicBezTo>
                <a:cubicBezTo>
                  <a:pt x="364" y="95"/>
                  <a:pt x="364" y="95"/>
                  <a:pt x="364" y="95"/>
                </a:cubicBezTo>
                <a:cubicBezTo>
                  <a:pt x="364" y="96"/>
                  <a:pt x="364" y="96"/>
                  <a:pt x="364" y="96"/>
                </a:cubicBezTo>
                <a:cubicBezTo>
                  <a:pt x="366" y="96"/>
                  <a:pt x="366" y="96"/>
                  <a:pt x="366" y="96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8" y="94"/>
                  <a:pt x="368" y="94"/>
                  <a:pt x="368" y="94"/>
                </a:cubicBezTo>
                <a:cubicBezTo>
                  <a:pt x="368" y="94"/>
                  <a:pt x="368" y="94"/>
                  <a:pt x="368" y="94"/>
                </a:cubicBezTo>
                <a:cubicBezTo>
                  <a:pt x="368" y="94"/>
                  <a:pt x="368" y="94"/>
                  <a:pt x="368" y="94"/>
                </a:cubicBezTo>
                <a:cubicBezTo>
                  <a:pt x="368" y="94"/>
                  <a:pt x="368" y="94"/>
                  <a:pt x="368" y="94"/>
                </a:cubicBezTo>
                <a:cubicBezTo>
                  <a:pt x="368" y="93"/>
                  <a:pt x="368" y="93"/>
                  <a:pt x="368" y="93"/>
                </a:cubicBezTo>
                <a:cubicBezTo>
                  <a:pt x="369" y="92"/>
                  <a:pt x="369" y="92"/>
                  <a:pt x="369" y="92"/>
                </a:cubicBezTo>
                <a:cubicBezTo>
                  <a:pt x="369" y="92"/>
                  <a:pt x="369" y="92"/>
                  <a:pt x="369" y="92"/>
                </a:cubicBezTo>
                <a:cubicBezTo>
                  <a:pt x="370" y="92"/>
                  <a:pt x="370" y="92"/>
                  <a:pt x="370" y="92"/>
                </a:cubicBezTo>
                <a:cubicBezTo>
                  <a:pt x="369" y="91"/>
                  <a:pt x="369" y="91"/>
                  <a:pt x="369" y="91"/>
                </a:cubicBezTo>
                <a:cubicBezTo>
                  <a:pt x="369" y="91"/>
                  <a:pt x="369" y="91"/>
                  <a:pt x="369" y="91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8" y="85"/>
                  <a:pt x="368" y="85"/>
                  <a:pt x="368" y="85"/>
                </a:cubicBezTo>
                <a:cubicBezTo>
                  <a:pt x="368" y="85"/>
                  <a:pt x="368" y="85"/>
                  <a:pt x="368" y="85"/>
                </a:cubicBezTo>
                <a:cubicBezTo>
                  <a:pt x="368" y="83"/>
                  <a:pt x="368" y="83"/>
                  <a:pt x="368" y="83"/>
                </a:cubicBezTo>
                <a:cubicBezTo>
                  <a:pt x="368" y="83"/>
                  <a:pt x="368" y="83"/>
                  <a:pt x="368" y="83"/>
                </a:cubicBezTo>
                <a:cubicBezTo>
                  <a:pt x="368" y="82"/>
                  <a:pt x="368" y="82"/>
                  <a:pt x="368" y="82"/>
                </a:cubicBezTo>
                <a:cubicBezTo>
                  <a:pt x="368" y="82"/>
                  <a:pt x="368" y="82"/>
                  <a:pt x="368" y="82"/>
                </a:cubicBezTo>
                <a:cubicBezTo>
                  <a:pt x="369" y="81"/>
                  <a:pt x="369" y="81"/>
                  <a:pt x="369" y="81"/>
                </a:cubicBezTo>
                <a:cubicBezTo>
                  <a:pt x="369" y="81"/>
                  <a:pt x="369" y="81"/>
                  <a:pt x="369" y="81"/>
                </a:cubicBezTo>
                <a:cubicBezTo>
                  <a:pt x="369" y="81"/>
                  <a:pt x="369" y="81"/>
                  <a:pt x="369" y="81"/>
                </a:cubicBezTo>
                <a:cubicBezTo>
                  <a:pt x="370" y="81"/>
                  <a:pt x="370" y="81"/>
                  <a:pt x="370" y="81"/>
                </a:cubicBezTo>
                <a:cubicBezTo>
                  <a:pt x="372" y="80"/>
                  <a:pt x="372" y="80"/>
                  <a:pt x="372" y="80"/>
                </a:cubicBezTo>
                <a:cubicBezTo>
                  <a:pt x="371" y="77"/>
                  <a:pt x="371" y="77"/>
                  <a:pt x="371" y="77"/>
                </a:cubicBezTo>
                <a:cubicBezTo>
                  <a:pt x="371" y="77"/>
                  <a:pt x="371" y="77"/>
                  <a:pt x="371" y="77"/>
                </a:cubicBezTo>
                <a:cubicBezTo>
                  <a:pt x="371" y="75"/>
                  <a:pt x="371" y="75"/>
                  <a:pt x="371" y="75"/>
                </a:cubicBezTo>
                <a:cubicBezTo>
                  <a:pt x="371" y="75"/>
                  <a:pt x="371" y="75"/>
                  <a:pt x="371" y="75"/>
                </a:cubicBezTo>
                <a:cubicBezTo>
                  <a:pt x="371" y="74"/>
                  <a:pt x="371" y="74"/>
                  <a:pt x="371" y="74"/>
                </a:cubicBezTo>
                <a:cubicBezTo>
                  <a:pt x="372" y="73"/>
                  <a:pt x="372" y="73"/>
                  <a:pt x="372" y="73"/>
                </a:cubicBezTo>
                <a:cubicBezTo>
                  <a:pt x="372" y="71"/>
                  <a:pt x="372" y="71"/>
                  <a:pt x="372" y="71"/>
                </a:cubicBezTo>
                <a:cubicBezTo>
                  <a:pt x="372" y="71"/>
                  <a:pt x="372" y="71"/>
                  <a:pt x="372" y="71"/>
                </a:cubicBezTo>
                <a:cubicBezTo>
                  <a:pt x="374" y="72"/>
                  <a:pt x="374" y="72"/>
                  <a:pt x="374" y="72"/>
                </a:cubicBezTo>
                <a:cubicBezTo>
                  <a:pt x="374" y="72"/>
                  <a:pt x="374" y="72"/>
                  <a:pt x="374" y="72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376" y="70"/>
                  <a:pt x="376" y="70"/>
                  <a:pt x="376" y="70"/>
                </a:cubicBezTo>
                <a:cubicBezTo>
                  <a:pt x="376" y="68"/>
                  <a:pt x="376" y="68"/>
                  <a:pt x="376" y="68"/>
                </a:cubicBezTo>
                <a:lnTo>
                  <a:pt x="376" y="67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8" name="Freeform 554"/>
          <p:cNvSpPr>
            <a:spLocks/>
          </p:cNvSpPr>
          <p:nvPr/>
        </p:nvSpPr>
        <p:spPr bwMode="auto">
          <a:xfrm>
            <a:off x="5630863" y="7309644"/>
            <a:ext cx="133350" cy="55563"/>
          </a:xfrm>
          <a:custGeom>
            <a:avLst/>
            <a:gdLst/>
            <a:ahLst/>
            <a:cxnLst>
              <a:cxn ang="0">
                <a:pos x="495" y="13"/>
              </a:cxn>
              <a:cxn ang="0">
                <a:pos x="481" y="13"/>
              </a:cxn>
              <a:cxn ang="0">
                <a:pos x="472" y="14"/>
              </a:cxn>
              <a:cxn ang="0">
                <a:pos x="462" y="21"/>
              </a:cxn>
              <a:cxn ang="0">
                <a:pos x="454" y="26"/>
              </a:cxn>
              <a:cxn ang="0">
                <a:pos x="444" y="31"/>
              </a:cxn>
              <a:cxn ang="0">
                <a:pos x="435" y="34"/>
              </a:cxn>
              <a:cxn ang="0">
                <a:pos x="426" y="36"/>
              </a:cxn>
              <a:cxn ang="0">
                <a:pos x="408" y="42"/>
              </a:cxn>
              <a:cxn ang="0">
                <a:pos x="399" y="43"/>
              </a:cxn>
              <a:cxn ang="0">
                <a:pos x="390" y="47"/>
              </a:cxn>
              <a:cxn ang="0">
                <a:pos x="383" y="52"/>
              </a:cxn>
              <a:cxn ang="0">
                <a:pos x="379" y="57"/>
              </a:cxn>
              <a:cxn ang="0">
                <a:pos x="373" y="49"/>
              </a:cxn>
              <a:cxn ang="0">
                <a:pos x="366" y="43"/>
              </a:cxn>
              <a:cxn ang="0">
                <a:pos x="358" y="34"/>
              </a:cxn>
              <a:cxn ang="0">
                <a:pos x="350" y="22"/>
              </a:cxn>
              <a:cxn ang="0">
                <a:pos x="337" y="7"/>
              </a:cxn>
              <a:cxn ang="0">
                <a:pos x="333" y="5"/>
              </a:cxn>
              <a:cxn ang="0">
                <a:pos x="322" y="21"/>
              </a:cxn>
              <a:cxn ang="0">
                <a:pos x="315" y="20"/>
              </a:cxn>
              <a:cxn ang="0">
                <a:pos x="296" y="9"/>
              </a:cxn>
              <a:cxn ang="0">
                <a:pos x="278" y="13"/>
              </a:cxn>
              <a:cxn ang="0">
                <a:pos x="274" y="26"/>
              </a:cxn>
              <a:cxn ang="0">
                <a:pos x="221" y="44"/>
              </a:cxn>
              <a:cxn ang="0">
                <a:pos x="182" y="41"/>
              </a:cxn>
              <a:cxn ang="0">
                <a:pos x="148" y="30"/>
              </a:cxn>
              <a:cxn ang="0">
                <a:pos x="117" y="18"/>
              </a:cxn>
              <a:cxn ang="0">
                <a:pos x="100" y="17"/>
              </a:cxn>
              <a:cxn ang="0">
                <a:pos x="40" y="23"/>
              </a:cxn>
              <a:cxn ang="0">
                <a:pos x="5" y="68"/>
              </a:cxn>
              <a:cxn ang="0">
                <a:pos x="15" y="122"/>
              </a:cxn>
              <a:cxn ang="0">
                <a:pos x="66" y="134"/>
              </a:cxn>
              <a:cxn ang="0">
                <a:pos x="91" y="141"/>
              </a:cxn>
              <a:cxn ang="0">
                <a:pos x="104" y="130"/>
              </a:cxn>
              <a:cxn ang="0">
                <a:pos x="133" y="154"/>
              </a:cxn>
              <a:cxn ang="0">
                <a:pos x="212" y="173"/>
              </a:cxn>
              <a:cxn ang="0">
                <a:pos x="272" y="172"/>
              </a:cxn>
              <a:cxn ang="0">
                <a:pos x="286" y="173"/>
              </a:cxn>
              <a:cxn ang="0">
                <a:pos x="298" y="167"/>
              </a:cxn>
              <a:cxn ang="0">
                <a:pos x="313" y="161"/>
              </a:cxn>
              <a:cxn ang="0">
                <a:pos x="313" y="136"/>
              </a:cxn>
              <a:cxn ang="0">
                <a:pos x="327" y="132"/>
              </a:cxn>
              <a:cxn ang="0">
                <a:pos x="336" y="129"/>
              </a:cxn>
              <a:cxn ang="0">
                <a:pos x="343" y="124"/>
              </a:cxn>
              <a:cxn ang="0">
                <a:pos x="345" y="112"/>
              </a:cxn>
              <a:cxn ang="0">
                <a:pos x="384" y="101"/>
              </a:cxn>
              <a:cxn ang="0">
                <a:pos x="418" y="108"/>
              </a:cxn>
              <a:cxn ang="0">
                <a:pos x="430" y="98"/>
              </a:cxn>
              <a:cxn ang="0">
                <a:pos x="436" y="89"/>
              </a:cxn>
              <a:cxn ang="0">
                <a:pos x="441" y="87"/>
              </a:cxn>
              <a:cxn ang="0">
                <a:pos x="446" y="85"/>
              </a:cxn>
              <a:cxn ang="0">
                <a:pos x="452" y="82"/>
              </a:cxn>
              <a:cxn ang="0">
                <a:pos x="454" y="84"/>
              </a:cxn>
              <a:cxn ang="0">
                <a:pos x="461" y="88"/>
              </a:cxn>
              <a:cxn ang="0">
                <a:pos x="472" y="93"/>
              </a:cxn>
              <a:cxn ang="0">
                <a:pos x="494" y="70"/>
              </a:cxn>
              <a:cxn ang="0">
                <a:pos x="495" y="60"/>
              </a:cxn>
              <a:cxn ang="0">
                <a:pos x="496" y="52"/>
              </a:cxn>
              <a:cxn ang="0">
                <a:pos x="493" y="44"/>
              </a:cxn>
              <a:cxn ang="0">
                <a:pos x="495" y="36"/>
              </a:cxn>
              <a:cxn ang="0">
                <a:pos x="496" y="27"/>
              </a:cxn>
            </a:cxnLst>
            <a:rect l="0" t="0" r="r" b="b"/>
            <a:pathLst>
              <a:path w="499" h="207">
                <a:moveTo>
                  <a:pt x="499" y="25"/>
                </a:moveTo>
                <a:cubicBezTo>
                  <a:pt x="497" y="24"/>
                  <a:pt x="497" y="24"/>
                  <a:pt x="497" y="24"/>
                </a:cubicBezTo>
                <a:cubicBezTo>
                  <a:pt x="497" y="22"/>
                  <a:pt x="497" y="22"/>
                  <a:pt x="497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7" y="22"/>
                  <a:pt x="497" y="22"/>
                  <a:pt x="497" y="22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7" y="20"/>
                  <a:pt x="497" y="20"/>
                  <a:pt x="497" y="20"/>
                </a:cubicBezTo>
                <a:cubicBezTo>
                  <a:pt x="496" y="20"/>
                  <a:pt x="496" y="20"/>
                  <a:pt x="496" y="20"/>
                </a:cubicBezTo>
                <a:cubicBezTo>
                  <a:pt x="496" y="19"/>
                  <a:pt x="496" y="19"/>
                  <a:pt x="496" y="19"/>
                </a:cubicBezTo>
                <a:cubicBezTo>
                  <a:pt x="497" y="19"/>
                  <a:pt x="497" y="19"/>
                  <a:pt x="497" y="19"/>
                </a:cubicBezTo>
                <a:cubicBezTo>
                  <a:pt x="497" y="18"/>
                  <a:pt x="497" y="18"/>
                  <a:pt x="497" y="18"/>
                </a:cubicBezTo>
                <a:cubicBezTo>
                  <a:pt x="497" y="18"/>
                  <a:pt x="497" y="18"/>
                  <a:pt x="497" y="18"/>
                </a:cubicBezTo>
                <a:cubicBezTo>
                  <a:pt x="496" y="17"/>
                  <a:pt x="496" y="17"/>
                  <a:pt x="496" y="17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5" y="17"/>
                  <a:pt x="495" y="17"/>
                  <a:pt x="495" y="17"/>
                </a:cubicBezTo>
                <a:cubicBezTo>
                  <a:pt x="495" y="17"/>
                  <a:pt x="495" y="17"/>
                  <a:pt x="495" y="17"/>
                </a:cubicBezTo>
                <a:cubicBezTo>
                  <a:pt x="496" y="16"/>
                  <a:pt x="496" y="16"/>
                  <a:pt x="496" y="16"/>
                </a:cubicBezTo>
                <a:cubicBezTo>
                  <a:pt x="496" y="15"/>
                  <a:pt x="496" y="15"/>
                  <a:pt x="496" y="15"/>
                </a:cubicBezTo>
                <a:cubicBezTo>
                  <a:pt x="496" y="15"/>
                  <a:pt x="496" y="15"/>
                  <a:pt x="496" y="15"/>
                </a:cubicBezTo>
                <a:cubicBezTo>
                  <a:pt x="495" y="15"/>
                  <a:pt x="495" y="15"/>
                  <a:pt x="495" y="15"/>
                </a:cubicBezTo>
                <a:cubicBezTo>
                  <a:pt x="494" y="14"/>
                  <a:pt x="494" y="14"/>
                  <a:pt x="494" y="14"/>
                </a:cubicBezTo>
                <a:cubicBezTo>
                  <a:pt x="494" y="14"/>
                  <a:pt x="494" y="14"/>
                  <a:pt x="494" y="14"/>
                </a:cubicBezTo>
                <a:cubicBezTo>
                  <a:pt x="494" y="14"/>
                  <a:pt x="494" y="14"/>
                  <a:pt x="494" y="14"/>
                </a:cubicBezTo>
                <a:cubicBezTo>
                  <a:pt x="495" y="13"/>
                  <a:pt x="495" y="13"/>
                  <a:pt x="495" y="13"/>
                </a:cubicBezTo>
                <a:cubicBezTo>
                  <a:pt x="495" y="13"/>
                  <a:pt x="495" y="13"/>
                  <a:pt x="495" y="13"/>
                </a:cubicBezTo>
                <a:cubicBezTo>
                  <a:pt x="494" y="12"/>
                  <a:pt x="494" y="12"/>
                  <a:pt x="494" y="12"/>
                </a:cubicBezTo>
                <a:cubicBezTo>
                  <a:pt x="494" y="11"/>
                  <a:pt x="494" y="11"/>
                  <a:pt x="494" y="11"/>
                </a:cubicBezTo>
                <a:cubicBezTo>
                  <a:pt x="492" y="11"/>
                  <a:pt x="492" y="11"/>
                  <a:pt x="492" y="11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1" y="12"/>
                  <a:pt x="491" y="12"/>
                  <a:pt x="491" y="12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89" y="10"/>
                  <a:pt x="489" y="10"/>
                  <a:pt x="489" y="10"/>
                </a:cubicBezTo>
                <a:cubicBezTo>
                  <a:pt x="489" y="10"/>
                  <a:pt x="489" y="10"/>
                  <a:pt x="489" y="10"/>
                </a:cubicBezTo>
                <a:cubicBezTo>
                  <a:pt x="488" y="10"/>
                  <a:pt x="488" y="10"/>
                  <a:pt x="488" y="10"/>
                </a:cubicBezTo>
                <a:cubicBezTo>
                  <a:pt x="487" y="10"/>
                  <a:pt x="487" y="10"/>
                  <a:pt x="487" y="10"/>
                </a:cubicBezTo>
                <a:cubicBezTo>
                  <a:pt x="487" y="10"/>
                  <a:pt x="487" y="10"/>
                  <a:pt x="487" y="10"/>
                </a:cubicBezTo>
                <a:cubicBezTo>
                  <a:pt x="485" y="11"/>
                  <a:pt x="485" y="11"/>
                  <a:pt x="485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6" y="11"/>
                  <a:pt x="486" y="11"/>
                  <a:pt x="486" y="11"/>
                </a:cubicBezTo>
                <a:cubicBezTo>
                  <a:pt x="484" y="13"/>
                  <a:pt x="484" y="13"/>
                  <a:pt x="484" y="13"/>
                </a:cubicBezTo>
                <a:cubicBezTo>
                  <a:pt x="484" y="13"/>
                  <a:pt x="484" y="13"/>
                  <a:pt x="484" y="13"/>
                </a:cubicBezTo>
                <a:cubicBezTo>
                  <a:pt x="484" y="13"/>
                  <a:pt x="484" y="13"/>
                  <a:pt x="484" y="13"/>
                </a:cubicBezTo>
                <a:cubicBezTo>
                  <a:pt x="484" y="13"/>
                  <a:pt x="484" y="13"/>
                  <a:pt x="484" y="13"/>
                </a:cubicBezTo>
                <a:cubicBezTo>
                  <a:pt x="484" y="13"/>
                  <a:pt x="484" y="13"/>
                  <a:pt x="484" y="13"/>
                </a:cubicBezTo>
                <a:cubicBezTo>
                  <a:pt x="483" y="12"/>
                  <a:pt x="483" y="12"/>
                  <a:pt x="483" y="12"/>
                </a:cubicBezTo>
                <a:cubicBezTo>
                  <a:pt x="482" y="13"/>
                  <a:pt x="482" y="13"/>
                  <a:pt x="482" y="13"/>
                </a:cubicBezTo>
                <a:cubicBezTo>
                  <a:pt x="481" y="13"/>
                  <a:pt x="481" y="13"/>
                  <a:pt x="481" y="13"/>
                </a:cubicBezTo>
                <a:cubicBezTo>
                  <a:pt x="481" y="13"/>
                  <a:pt x="481" y="13"/>
                  <a:pt x="481" y="13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479" y="12"/>
                  <a:pt x="479" y="12"/>
                  <a:pt x="479" y="12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7" y="12"/>
                  <a:pt x="477" y="12"/>
                  <a:pt x="477" y="12"/>
                </a:cubicBezTo>
                <a:cubicBezTo>
                  <a:pt x="477" y="12"/>
                  <a:pt x="477" y="12"/>
                  <a:pt x="477" y="12"/>
                </a:cubicBezTo>
                <a:cubicBezTo>
                  <a:pt x="476" y="13"/>
                  <a:pt x="476" y="13"/>
                  <a:pt x="476" y="13"/>
                </a:cubicBezTo>
                <a:cubicBezTo>
                  <a:pt x="476" y="13"/>
                  <a:pt x="476" y="13"/>
                  <a:pt x="476" y="13"/>
                </a:cubicBezTo>
                <a:cubicBezTo>
                  <a:pt x="476" y="13"/>
                  <a:pt x="476" y="13"/>
                  <a:pt x="476" y="13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6" y="14"/>
                  <a:pt x="476" y="14"/>
                  <a:pt x="476" y="14"/>
                </a:cubicBezTo>
                <a:cubicBezTo>
                  <a:pt x="474" y="14"/>
                  <a:pt x="474" y="14"/>
                  <a:pt x="474" y="14"/>
                </a:cubicBezTo>
                <a:cubicBezTo>
                  <a:pt x="474" y="14"/>
                  <a:pt x="474" y="14"/>
                  <a:pt x="474" y="14"/>
                </a:cubicBezTo>
                <a:cubicBezTo>
                  <a:pt x="473" y="14"/>
                  <a:pt x="473" y="14"/>
                  <a:pt x="473" y="14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2" y="14"/>
                  <a:pt x="472" y="14"/>
                  <a:pt x="472" y="14"/>
                </a:cubicBezTo>
                <a:cubicBezTo>
                  <a:pt x="472" y="14"/>
                  <a:pt x="472" y="14"/>
                  <a:pt x="472" y="14"/>
                </a:cubicBezTo>
                <a:cubicBezTo>
                  <a:pt x="472" y="14"/>
                  <a:pt x="472" y="14"/>
                  <a:pt x="472" y="14"/>
                </a:cubicBezTo>
                <a:cubicBezTo>
                  <a:pt x="471" y="15"/>
                  <a:pt x="471" y="15"/>
                  <a:pt x="471" y="15"/>
                </a:cubicBezTo>
                <a:cubicBezTo>
                  <a:pt x="469" y="15"/>
                  <a:pt x="469" y="15"/>
                  <a:pt x="469" y="15"/>
                </a:cubicBezTo>
                <a:cubicBezTo>
                  <a:pt x="469" y="15"/>
                  <a:pt x="469" y="15"/>
                  <a:pt x="469" y="15"/>
                </a:cubicBezTo>
                <a:cubicBezTo>
                  <a:pt x="469" y="17"/>
                  <a:pt x="469" y="17"/>
                  <a:pt x="469" y="17"/>
                </a:cubicBezTo>
                <a:cubicBezTo>
                  <a:pt x="469" y="17"/>
                  <a:pt x="469" y="17"/>
                  <a:pt x="469" y="17"/>
                </a:cubicBezTo>
                <a:cubicBezTo>
                  <a:pt x="469" y="17"/>
                  <a:pt x="469" y="17"/>
                  <a:pt x="469" y="17"/>
                </a:cubicBezTo>
                <a:cubicBezTo>
                  <a:pt x="468" y="18"/>
                  <a:pt x="468" y="18"/>
                  <a:pt x="468" y="18"/>
                </a:cubicBezTo>
                <a:cubicBezTo>
                  <a:pt x="468" y="18"/>
                  <a:pt x="468" y="18"/>
                  <a:pt x="468" y="18"/>
                </a:cubicBezTo>
                <a:cubicBezTo>
                  <a:pt x="467" y="16"/>
                  <a:pt x="467" y="16"/>
                  <a:pt x="467" y="16"/>
                </a:cubicBezTo>
                <a:cubicBezTo>
                  <a:pt x="466" y="15"/>
                  <a:pt x="466" y="15"/>
                  <a:pt x="466" y="15"/>
                </a:cubicBezTo>
                <a:cubicBezTo>
                  <a:pt x="466" y="15"/>
                  <a:pt x="466" y="15"/>
                  <a:pt x="466" y="15"/>
                </a:cubicBezTo>
                <a:cubicBezTo>
                  <a:pt x="465" y="17"/>
                  <a:pt x="465" y="17"/>
                  <a:pt x="465" y="17"/>
                </a:cubicBezTo>
                <a:cubicBezTo>
                  <a:pt x="465" y="17"/>
                  <a:pt x="465" y="17"/>
                  <a:pt x="465" y="17"/>
                </a:cubicBezTo>
                <a:cubicBezTo>
                  <a:pt x="464" y="18"/>
                  <a:pt x="464" y="18"/>
                  <a:pt x="464" y="18"/>
                </a:cubicBezTo>
                <a:cubicBezTo>
                  <a:pt x="464" y="18"/>
                  <a:pt x="464" y="18"/>
                  <a:pt x="464" y="18"/>
                </a:cubicBezTo>
                <a:cubicBezTo>
                  <a:pt x="465" y="20"/>
                  <a:pt x="465" y="20"/>
                  <a:pt x="465" y="20"/>
                </a:cubicBezTo>
                <a:cubicBezTo>
                  <a:pt x="465" y="20"/>
                  <a:pt x="465" y="20"/>
                  <a:pt x="465" y="20"/>
                </a:cubicBezTo>
                <a:cubicBezTo>
                  <a:pt x="464" y="20"/>
                  <a:pt x="464" y="20"/>
                  <a:pt x="464" y="20"/>
                </a:cubicBezTo>
                <a:cubicBezTo>
                  <a:pt x="463" y="20"/>
                  <a:pt x="463" y="20"/>
                  <a:pt x="463" y="20"/>
                </a:cubicBezTo>
                <a:cubicBezTo>
                  <a:pt x="463" y="20"/>
                  <a:pt x="463" y="20"/>
                  <a:pt x="463" y="20"/>
                </a:cubicBezTo>
                <a:cubicBezTo>
                  <a:pt x="463" y="21"/>
                  <a:pt x="463" y="21"/>
                  <a:pt x="463" y="21"/>
                </a:cubicBezTo>
                <a:cubicBezTo>
                  <a:pt x="463" y="21"/>
                  <a:pt x="463" y="21"/>
                  <a:pt x="463" y="21"/>
                </a:cubicBezTo>
                <a:cubicBezTo>
                  <a:pt x="463" y="21"/>
                  <a:pt x="463" y="21"/>
                  <a:pt x="463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62" y="21"/>
                  <a:pt x="462" y="21"/>
                  <a:pt x="462" y="21"/>
                </a:cubicBezTo>
                <a:cubicBezTo>
                  <a:pt x="461" y="22"/>
                  <a:pt x="461" y="22"/>
                  <a:pt x="461" y="22"/>
                </a:cubicBezTo>
                <a:cubicBezTo>
                  <a:pt x="461" y="22"/>
                  <a:pt x="461" y="22"/>
                  <a:pt x="461" y="22"/>
                </a:cubicBezTo>
                <a:cubicBezTo>
                  <a:pt x="461" y="22"/>
                  <a:pt x="461" y="22"/>
                  <a:pt x="461" y="22"/>
                </a:cubicBezTo>
                <a:cubicBezTo>
                  <a:pt x="460" y="21"/>
                  <a:pt x="460" y="21"/>
                  <a:pt x="460" y="21"/>
                </a:cubicBezTo>
                <a:cubicBezTo>
                  <a:pt x="459" y="21"/>
                  <a:pt x="459" y="21"/>
                  <a:pt x="459" y="21"/>
                </a:cubicBezTo>
                <a:cubicBezTo>
                  <a:pt x="459" y="21"/>
                  <a:pt x="459" y="21"/>
                  <a:pt x="459" y="21"/>
                </a:cubicBezTo>
                <a:cubicBezTo>
                  <a:pt x="459" y="21"/>
                  <a:pt x="459" y="21"/>
                  <a:pt x="459" y="21"/>
                </a:cubicBezTo>
                <a:cubicBezTo>
                  <a:pt x="460" y="23"/>
                  <a:pt x="460" y="23"/>
                  <a:pt x="460" y="23"/>
                </a:cubicBezTo>
                <a:cubicBezTo>
                  <a:pt x="459" y="23"/>
                  <a:pt x="459" y="23"/>
                  <a:pt x="459" y="23"/>
                </a:cubicBezTo>
                <a:cubicBezTo>
                  <a:pt x="459" y="23"/>
                  <a:pt x="459" y="23"/>
                  <a:pt x="459" y="23"/>
                </a:cubicBezTo>
                <a:cubicBezTo>
                  <a:pt x="459" y="24"/>
                  <a:pt x="459" y="24"/>
                  <a:pt x="459" y="24"/>
                </a:cubicBezTo>
                <a:cubicBezTo>
                  <a:pt x="458" y="22"/>
                  <a:pt x="458" y="22"/>
                  <a:pt x="458" y="22"/>
                </a:cubicBezTo>
                <a:cubicBezTo>
                  <a:pt x="458" y="22"/>
                  <a:pt x="458" y="22"/>
                  <a:pt x="458" y="22"/>
                </a:cubicBezTo>
                <a:cubicBezTo>
                  <a:pt x="456" y="23"/>
                  <a:pt x="456" y="23"/>
                  <a:pt x="456" y="23"/>
                </a:cubicBezTo>
                <a:cubicBezTo>
                  <a:pt x="456" y="23"/>
                  <a:pt x="456" y="23"/>
                  <a:pt x="456" y="23"/>
                </a:cubicBezTo>
                <a:cubicBezTo>
                  <a:pt x="456" y="24"/>
                  <a:pt x="456" y="24"/>
                  <a:pt x="456" y="24"/>
                </a:cubicBezTo>
                <a:cubicBezTo>
                  <a:pt x="457" y="24"/>
                  <a:pt x="457" y="24"/>
                  <a:pt x="457" y="24"/>
                </a:cubicBezTo>
                <a:cubicBezTo>
                  <a:pt x="456" y="26"/>
                  <a:pt x="456" y="26"/>
                  <a:pt x="456" y="26"/>
                </a:cubicBezTo>
                <a:cubicBezTo>
                  <a:pt x="456" y="26"/>
                  <a:pt x="456" y="26"/>
                  <a:pt x="456" y="26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4" y="25"/>
                  <a:pt x="454" y="25"/>
                  <a:pt x="454" y="25"/>
                </a:cubicBezTo>
                <a:cubicBezTo>
                  <a:pt x="454" y="25"/>
                  <a:pt x="454" y="25"/>
                  <a:pt x="454" y="25"/>
                </a:cubicBezTo>
                <a:cubicBezTo>
                  <a:pt x="454" y="25"/>
                  <a:pt x="454" y="25"/>
                  <a:pt x="454" y="25"/>
                </a:cubicBezTo>
                <a:cubicBezTo>
                  <a:pt x="454" y="26"/>
                  <a:pt x="454" y="26"/>
                  <a:pt x="454" y="26"/>
                </a:cubicBezTo>
                <a:cubicBezTo>
                  <a:pt x="454" y="26"/>
                  <a:pt x="454" y="26"/>
                  <a:pt x="454" y="26"/>
                </a:cubicBezTo>
                <a:cubicBezTo>
                  <a:pt x="453" y="27"/>
                  <a:pt x="453" y="27"/>
                  <a:pt x="453" y="27"/>
                </a:cubicBezTo>
                <a:cubicBezTo>
                  <a:pt x="452" y="27"/>
                  <a:pt x="452" y="27"/>
                  <a:pt x="452" y="27"/>
                </a:cubicBezTo>
                <a:cubicBezTo>
                  <a:pt x="452" y="27"/>
                  <a:pt x="452" y="27"/>
                  <a:pt x="452" y="27"/>
                </a:cubicBezTo>
                <a:cubicBezTo>
                  <a:pt x="452" y="28"/>
                  <a:pt x="452" y="28"/>
                  <a:pt x="452" y="28"/>
                </a:cubicBezTo>
                <a:cubicBezTo>
                  <a:pt x="452" y="28"/>
                  <a:pt x="452" y="28"/>
                  <a:pt x="452" y="28"/>
                </a:cubicBezTo>
                <a:cubicBezTo>
                  <a:pt x="452" y="28"/>
                  <a:pt x="452" y="28"/>
                  <a:pt x="452" y="28"/>
                </a:cubicBezTo>
                <a:cubicBezTo>
                  <a:pt x="452" y="28"/>
                  <a:pt x="452" y="28"/>
                  <a:pt x="452" y="28"/>
                </a:cubicBezTo>
                <a:cubicBezTo>
                  <a:pt x="452" y="28"/>
                  <a:pt x="452" y="28"/>
                  <a:pt x="452" y="28"/>
                </a:cubicBezTo>
                <a:cubicBezTo>
                  <a:pt x="451" y="28"/>
                  <a:pt x="451" y="28"/>
                  <a:pt x="451" y="28"/>
                </a:cubicBezTo>
                <a:cubicBezTo>
                  <a:pt x="450" y="29"/>
                  <a:pt x="450" y="29"/>
                  <a:pt x="450" y="29"/>
                </a:cubicBezTo>
                <a:cubicBezTo>
                  <a:pt x="450" y="27"/>
                  <a:pt x="450" y="27"/>
                  <a:pt x="450" y="27"/>
                </a:cubicBezTo>
                <a:cubicBezTo>
                  <a:pt x="449" y="27"/>
                  <a:pt x="449" y="27"/>
                  <a:pt x="449" y="27"/>
                </a:cubicBezTo>
                <a:cubicBezTo>
                  <a:pt x="448" y="28"/>
                  <a:pt x="448" y="28"/>
                  <a:pt x="448" y="28"/>
                </a:cubicBezTo>
                <a:cubicBezTo>
                  <a:pt x="448" y="28"/>
                  <a:pt x="448" y="28"/>
                  <a:pt x="448" y="28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8" y="31"/>
                  <a:pt x="448" y="31"/>
                  <a:pt x="448" y="31"/>
                </a:cubicBezTo>
                <a:cubicBezTo>
                  <a:pt x="448" y="31"/>
                  <a:pt x="448" y="31"/>
                  <a:pt x="448" y="31"/>
                </a:cubicBezTo>
                <a:cubicBezTo>
                  <a:pt x="448" y="31"/>
                  <a:pt x="448" y="31"/>
                  <a:pt x="448" y="31"/>
                </a:cubicBezTo>
                <a:cubicBezTo>
                  <a:pt x="447" y="30"/>
                  <a:pt x="447" y="30"/>
                  <a:pt x="447" y="30"/>
                </a:cubicBezTo>
                <a:cubicBezTo>
                  <a:pt x="447" y="30"/>
                  <a:pt x="447" y="30"/>
                  <a:pt x="447" y="30"/>
                </a:cubicBezTo>
                <a:cubicBezTo>
                  <a:pt x="446" y="31"/>
                  <a:pt x="446" y="31"/>
                  <a:pt x="446" y="31"/>
                </a:cubicBezTo>
                <a:cubicBezTo>
                  <a:pt x="446" y="31"/>
                  <a:pt x="446" y="31"/>
                  <a:pt x="446" y="31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4" y="31"/>
                  <a:pt x="444" y="31"/>
                  <a:pt x="444" y="31"/>
                </a:cubicBezTo>
                <a:cubicBezTo>
                  <a:pt x="443" y="32"/>
                  <a:pt x="443" y="32"/>
                  <a:pt x="443" y="32"/>
                </a:cubicBezTo>
                <a:cubicBezTo>
                  <a:pt x="443" y="32"/>
                  <a:pt x="443" y="32"/>
                  <a:pt x="443" y="32"/>
                </a:cubicBezTo>
                <a:cubicBezTo>
                  <a:pt x="443" y="32"/>
                  <a:pt x="443" y="32"/>
                  <a:pt x="443" y="32"/>
                </a:cubicBezTo>
                <a:cubicBezTo>
                  <a:pt x="442" y="34"/>
                  <a:pt x="442" y="34"/>
                  <a:pt x="442" y="34"/>
                </a:cubicBezTo>
                <a:cubicBezTo>
                  <a:pt x="442" y="34"/>
                  <a:pt x="442" y="34"/>
                  <a:pt x="442" y="34"/>
                </a:cubicBezTo>
                <a:cubicBezTo>
                  <a:pt x="442" y="34"/>
                  <a:pt x="442" y="34"/>
                  <a:pt x="442" y="34"/>
                </a:cubicBezTo>
                <a:cubicBezTo>
                  <a:pt x="441" y="34"/>
                  <a:pt x="441" y="34"/>
                  <a:pt x="441" y="34"/>
                </a:cubicBezTo>
                <a:cubicBezTo>
                  <a:pt x="440" y="34"/>
                  <a:pt x="440" y="34"/>
                  <a:pt x="440" y="34"/>
                </a:cubicBezTo>
                <a:cubicBezTo>
                  <a:pt x="440" y="34"/>
                  <a:pt x="440" y="34"/>
                  <a:pt x="440" y="34"/>
                </a:cubicBezTo>
                <a:cubicBezTo>
                  <a:pt x="439" y="35"/>
                  <a:pt x="439" y="35"/>
                  <a:pt x="439" y="35"/>
                </a:cubicBezTo>
                <a:cubicBezTo>
                  <a:pt x="439" y="35"/>
                  <a:pt x="439" y="35"/>
                  <a:pt x="439" y="35"/>
                </a:cubicBezTo>
                <a:cubicBezTo>
                  <a:pt x="438" y="33"/>
                  <a:pt x="438" y="33"/>
                  <a:pt x="438" y="33"/>
                </a:cubicBezTo>
                <a:cubicBezTo>
                  <a:pt x="438" y="33"/>
                  <a:pt x="438" y="33"/>
                  <a:pt x="438" y="33"/>
                </a:cubicBezTo>
                <a:cubicBezTo>
                  <a:pt x="437" y="33"/>
                  <a:pt x="437" y="33"/>
                  <a:pt x="437" y="33"/>
                </a:cubicBezTo>
                <a:cubicBezTo>
                  <a:pt x="437" y="33"/>
                  <a:pt x="437" y="33"/>
                  <a:pt x="437" y="33"/>
                </a:cubicBezTo>
                <a:cubicBezTo>
                  <a:pt x="436" y="33"/>
                  <a:pt x="436" y="33"/>
                  <a:pt x="436" y="33"/>
                </a:cubicBezTo>
                <a:cubicBezTo>
                  <a:pt x="436" y="34"/>
                  <a:pt x="436" y="34"/>
                  <a:pt x="436" y="34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6" y="35"/>
                  <a:pt x="436" y="35"/>
                  <a:pt x="436" y="35"/>
                </a:cubicBezTo>
                <a:cubicBezTo>
                  <a:pt x="435" y="35"/>
                  <a:pt x="435" y="35"/>
                  <a:pt x="435" y="35"/>
                </a:cubicBezTo>
                <a:cubicBezTo>
                  <a:pt x="435" y="34"/>
                  <a:pt x="435" y="34"/>
                  <a:pt x="435" y="34"/>
                </a:cubicBezTo>
                <a:cubicBezTo>
                  <a:pt x="435" y="34"/>
                  <a:pt x="435" y="34"/>
                  <a:pt x="435" y="34"/>
                </a:cubicBezTo>
                <a:cubicBezTo>
                  <a:pt x="435" y="34"/>
                  <a:pt x="435" y="34"/>
                  <a:pt x="435" y="34"/>
                </a:cubicBezTo>
                <a:cubicBezTo>
                  <a:pt x="434" y="35"/>
                  <a:pt x="434" y="35"/>
                  <a:pt x="434" y="35"/>
                </a:cubicBezTo>
                <a:cubicBezTo>
                  <a:pt x="433" y="35"/>
                  <a:pt x="433" y="35"/>
                  <a:pt x="433" y="35"/>
                </a:cubicBezTo>
                <a:cubicBezTo>
                  <a:pt x="433" y="35"/>
                  <a:pt x="433" y="35"/>
                  <a:pt x="433" y="35"/>
                </a:cubicBezTo>
                <a:cubicBezTo>
                  <a:pt x="433" y="35"/>
                  <a:pt x="433" y="35"/>
                  <a:pt x="433" y="35"/>
                </a:cubicBezTo>
                <a:cubicBezTo>
                  <a:pt x="433" y="37"/>
                  <a:pt x="433" y="37"/>
                  <a:pt x="433" y="37"/>
                </a:cubicBezTo>
                <a:cubicBezTo>
                  <a:pt x="433" y="37"/>
                  <a:pt x="433" y="37"/>
                  <a:pt x="433" y="37"/>
                </a:cubicBezTo>
                <a:cubicBezTo>
                  <a:pt x="433" y="37"/>
                  <a:pt x="433" y="37"/>
                  <a:pt x="433" y="37"/>
                </a:cubicBezTo>
                <a:cubicBezTo>
                  <a:pt x="433" y="37"/>
                  <a:pt x="433" y="37"/>
                  <a:pt x="433" y="37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6"/>
                  <a:pt x="431" y="36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30" y="37"/>
                  <a:pt x="430" y="37"/>
                  <a:pt x="430" y="37"/>
                </a:cubicBezTo>
                <a:cubicBezTo>
                  <a:pt x="429" y="38"/>
                  <a:pt x="429" y="38"/>
                  <a:pt x="429" y="38"/>
                </a:cubicBezTo>
                <a:cubicBezTo>
                  <a:pt x="429" y="38"/>
                  <a:pt x="429" y="38"/>
                  <a:pt x="429" y="38"/>
                </a:cubicBezTo>
                <a:cubicBezTo>
                  <a:pt x="428" y="38"/>
                  <a:pt x="428" y="38"/>
                  <a:pt x="428" y="38"/>
                </a:cubicBezTo>
                <a:cubicBezTo>
                  <a:pt x="428" y="37"/>
                  <a:pt x="428" y="37"/>
                  <a:pt x="428" y="37"/>
                </a:cubicBezTo>
                <a:cubicBezTo>
                  <a:pt x="428" y="36"/>
                  <a:pt x="428" y="36"/>
                  <a:pt x="428" y="36"/>
                </a:cubicBezTo>
                <a:cubicBezTo>
                  <a:pt x="426" y="36"/>
                  <a:pt x="426" y="36"/>
                  <a:pt x="426" y="36"/>
                </a:cubicBezTo>
                <a:cubicBezTo>
                  <a:pt x="426" y="36"/>
                  <a:pt x="426" y="36"/>
                  <a:pt x="426" y="36"/>
                </a:cubicBezTo>
                <a:cubicBezTo>
                  <a:pt x="426" y="36"/>
                  <a:pt x="426" y="36"/>
                  <a:pt x="426" y="36"/>
                </a:cubicBezTo>
                <a:cubicBezTo>
                  <a:pt x="422" y="37"/>
                  <a:pt x="422" y="37"/>
                  <a:pt x="422" y="37"/>
                </a:cubicBezTo>
                <a:cubicBezTo>
                  <a:pt x="422" y="37"/>
                  <a:pt x="422" y="37"/>
                  <a:pt x="422" y="37"/>
                </a:cubicBezTo>
                <a:cubicBezTo>
                  <a:pt x="421" y="37"/>
                  <a:pt x="421" y="37"/>
                  <a:pt x="421" y="37"/>
                </a:cubicBezTo>
                <a:cubicBezTo>
                  <a:pt x="421" y="37"/>
                  <a:pt x="421" y="37"/>
                  <a:pt x="421" y="37"/>
                </a:cubicBezTo>
                <a:cubicBezTo>
                  <a:pt x="421" y="37"/>
                  <a:pt x="421" y="37"/>
                  <a:pt x="421" y="37"/>
                </a:cubicBezTo>
                <a:cubicBezTo>
                  <a:pt x="420" y="38"/>
                  <a:pt x="420" y="38"/>
                  <a:pt x="420" y="38"/>
                </a:cubicBezTo>
                <a:cubicBezTo>
                  <a:pt x="420" y="38"/>
                  <a:pt x="420" y="38"/>
                  <a:pt x="420" y="38"/>
                </a:cubicBezTo>
                <a:cubicBezTo>
                  <a:pt x="416" y="38"/>
                  <a:pt x="416" y="38"/>
                  <a:pt x="416" y="38"/>
                </a:cubicBezTo>
                <a:cubicBezTo>
                  <a:pt x="416" y="38"/>
                  <a:pt x="416" y="38"/>
                  <a:pt x="416" y="38"/>
                </a:cubicBezTo>
                <a:cubicBezTo>
                  <a:pt x="416" y="38"/>
                  <a:pt x="416" y="38"/>
                  <a:pt x="416" y="38"/>
                </a:cubicBezTo>
                <a:cubicBezTo>
                  <a:pt x="415" y="38"/>
                  <a:pt x="415" y="38"/>
                  <a:pt x="415" y="38"/>
                </a:cubicBezTo>
                <a:cubicBezTo>
                  <a:pt x="413" y="39"/>
                  <a:pt x="413" y="39"/>
                  <a:pt x="413" y="39"/>
                </a:cubicBezTo>
                <a:cubicBezTo>
                  <a:pt x="412" y="39"/>
                  <a:pt x="412" y="39"/>
                  <a:pt x="412" y="39"/>
                </a:cubicBezTo>
                <a:cubicBezTo>
                  <a:pt x="412" y="39"/>
                  <a:pt x="412" y="39"/>
                  <a:pt x="412" y="39"/>
                </a:cubicBezTo>
                <a:cubicBezTo>
                  <a:pt x="412" y="39"/>
                  <a:pt x="412" y="39"/>
                  <a:pt x="412" y="39"/>
                </a:cubicBezTo>
                <a:cubicBezTo>
                  <a:pt x="412" y="40"/>
                  <a:pt x="412" y="40"/>
                  <a:pt x="412" y="40"/>
                </a:cubicBezTo>
                <a:cubicBezTo>
                  <a:pt x="412" y="41"/>
                  <a:pt x="412" y="41"/>
                  <a:pt x="412" y="41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09" y="42"/>
                  <a:pt x="409" y="42"/>
                  <a:pt x="409" y="42"/>
                </a:cubicBezTo>
                <a:cubicBezTo>
                  <a:pt x="408" y="41"/>
                  <a:pt x="408" y="41"/>
                  <a:pt x="408" y="41"/>
                </a:cubicBezTo>
                <a:cubicBezTo>
                  <a:pt x="408" y="41"/>
                  <a:pt x="408" y="41"/>
                  <a:pt x="408" y="41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7" y="42"/>
                  <a:pt x="407" y="42"/>
                  <a:pt x="407" y="42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7" y="42"/>
                  <a:pt x="407" y="42"/>
                  <a:pt x="407" y="42"/>
                </a:cubicBezTo>
                <a:cubicBezTo>
                  <a:pt x="407" y="42"/>
                  <a:pt x="407" y="42"/>
                  <a:pt x="407" y="42"/>
                </a:cubicBezTo>
                <a:cubicBezTo>
                  <a:pt x="406" y="42"/>
                  <a:pt x="406" y="42"/>
                  <a:pt x="406" y="42"/>
                </a:cubicBezTo>
                <a:cubicBezTo>
                  <a:pt x="405" y="41"/>
                  <a:pt x="405" y="41"/>
                  <a:pt x="405" y="41"/>
                </a:cubicBezTo>
                <a:cubicBezTo>
                  <a:pt x="404" y="42"/>
                  <a:pt x="404" y="42"/>
                  <a:pt x="404" y="42"/>
                </a:cubicBezTo>
                <a:cubicBezTo>
                  <a:pt x="404" y="42"/>
                  <a:pt x="404" y="42"/>
                  <a:pt x="404" y="42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6" y="43"/>
                  <a:pt x="406" y="43"/>
                  <a:pt x="406" y="43"/>
                </a:cubicBezTo>
                <a:cubicBezTo>
                  <a:pt x="405" y="44"/>
                  <a:pt x="405" y="44"/>
                  <a:pt x="405" y="44"/>
                </a:cubicBezTo>
                <a:cubicBezTo>
                  <a:pt x="404" y="44"/>
                  <a:pt x="404" y="44"/>
                  <a:pt x="404" y="44"/>
                </a:cubicBezTo>
                <a:cubicBezTo>
                  <a:pt x="404" y="43"/>
                  <a:pt x="404" y="43"/>
                  <a:pt x="404" y="43"/>
                </a:cubicBezTo>
                <a:cubicBezTo>
                  <a:pt x="404" y="42"/>
                  <a:pt x="404" y="42"/>
                  <a:pt x="404" y="42"/>
                </a:cubicBezTo>
                <a:cubicBezTo>
                  <a:pt x="401" y="42"/>
                  <a:pt x="401" y="42"/>
                  <a:pt x="401" y="42"/>
                </a:cubicBezTo>
                <a:cubicBezTo>
                  <a:pt x="401" y="42"/>
                  <a:pt x="401" y="42"/>
                  <a:pt x="401" y="42"/>
                </a:cubicBezTo>
                <a:cubicBezTo>
                  <a:pt x="401" y="42"/>
                  <a:pt x="401" y="42"/>
                  <a:pt x="401" y="42"/>
                </a:cubicBezTo>
                <a:cubicBezTo>
                  <a:pt x="401" y="43"/>
                  <a:pt x="401" y="43"/>
                  <a:pt x="401" y="43"/>
                </a:cubicBezTo>
                <a:cubicBezTo>
                  <a:pt x="401" y="43"/>
                  <a:pt x="401" y="43"/>
                  <a:pt x="401" y="43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399" y="44"/>
                  <a:pt x="399" y="44"/>
                  <a:pt x="399" y="44"/>
                </a:cubicBezTo>
                <a:cubicBezTo>
                  <a:pt x="399" y="43"/>
                  <a:pt x="399" y="43"/>
                  <a:pt x="399" y="43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6" y="44"/>
                  <a:pt x="396" y="44"/>
                  <a:pt x="396" y="44"/>
                </a:cubicBezTo>
                <a:cubicBezTo>
                  <a:pt x="396" y="45"/>
                  <a:pt x="396" y="45"/>
                  <a:pt x="396" y="45"/>
                </a:cubicBezTo>
                <a:cubicBezTo>
                  <a:pt x="395" y="45"/>
                  <a:pt x="395" y="45"/>
                  <a:pt x="395" y="45"/>
                </a:cubicBezTo>
                <a:cubicBezTo>
                  <a:pt x="395" y="45"/>
                  <a:pt x="395" y="45"/>
                  <a:pt x="395" y="45"/>
                </a:cubicBezTo>
                <a:cubicBezTo>
                  <a:pt x="395" y="46"/>
                  <a:pt x="395" y="46"/>
                  <a:pt x="395" y="46"/>
                </a:cubicBezTo>
                <a:cubicBezTo>
                  <a:pt x="395" y="46"/>
                  <a:pt x="395" y="46"/>
                  <a:pt x="395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393" y="46"/>
                  <a:pt x="393" y="46"/>
                  <a:pt x="393" y="46"/>
                </a:cubicBezTo>
                <a:cubicBezTo>
                  <a:pt x="393" y="46"/>
                  <a:pt x="393" y="46"/>
                  <a:pt x="393" y="46"/>
                </a:cubicBezTo>
                <a:cubicBezTo>
                  <a:pt x="393" y="46"/>
                  <a:pt x="393" y="46"/>
                  <a:pt x="393" y="46"/>
                </a:cubicBezTo>
                <a:cubicBezTo>
                  <a:pt x="392" y="46"/>
                  <a:pt x="392" y="46"/>
                  <a:pt x="392" y="46"/>
                </a:cubicBezTo>
                <a:cubicBezTo>
                  <a:pt x="392" y="46"/>
                  <a:pt x="392" y="46"/>
                  <a:pt x="392" y="46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89" y="47"/>
                  <a:pt x="389" y="47"/>
                  <a:pt x="389" y="47"/>
                </a:cubicBezTo>
                <a:cubicBezTo>
                  <a:pt x="388" y="47"/>
                  <a:pt x="388" y="47"/>
                  <a:pt x="388" y="47"/>
                </a:cubicBezTo>
                <a:cubicBezTo>
                  <a:pt x="388" y="47"/>
                  <a:pt x="388" y="47"/>
                  <a:pt x="388" y="47"/>
                </a:cubicBezTo>
                <a:cubicBezTo>
                  <a:pt x="388" y="48"/>
                  <a:pt x="388" y="48"/>
                  <a:pt x="388" y="48"/>
                </a:cubicBezTo>
                <a:cubicBezTo>
                  <a:pt x="388" y="48"/>
                  <a:pt x="388" y="48"/>
                  <a:pt x="388" y="48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385" y="47"/>
                  <a:pt x="385" y="47"/>
                  <a:pt x="385" y="47"/>
                </a:cubicBezTo>
                <a:cubicBezTo>
                  <a:pt x="385" y="48"/>
                  <a:pt x="385" y="48"/>
                  <a:pt x="385" y="48"/>
                </a:cubicBezTo>
                <a:cubicBezTo>
                  <a:pt x="385" y="48"/>
                  <a:pt x="385" y="48"/>
                  <a:pt x="385" y="48"/>
                </a:cubicBezTo>
                <a:cubicBezTo>
                  <a:pt x="385" y="48"/>
                  <a:pt x="385" y="48"/>
                  <a:pt x="385" y="48"/>
                </a:cubicBezTo>
                <a:cubicBezTo>
                  <a:pt x="385" y="48"/>
                  <a:pt x="385" y="48"/>
                  <a:pt x="385" y="48"/>
                </a:cubicBezTo>
                <a:cubicBezTo>
                  <a:pt x="383" y="50"/>
                  <a:pt x="383" y="50"/>
                  <a:pt x="383" y="50"/>
                </a:cubicBezTo>
                <a:cubicBezTo>
                  <a:pt x="383" y="50"/>
                  <a:pt x="383" y="50"/>
                  <a:pt x="383" y="50"/>
                </a:cubicBezTo>
                <a:cubicBezTo>
                  <a:pt x="382" y="49"/>
                  <a:pt x="382" y="49"/>
                  <a:pt x="382" y="49"/>
                </a:cubicBezTo>
                <a:cubicBezTo>
                  <a:pt x="382" y="50"/>
                  <a:pt x="382" y="50"/>
                  <a:pt x="382" y="50"/>
                </a:cubicBezTo>
                <a:cubicBezTo>
                  <a:pt x="382" y="51"/>
                  <a:pt x="382" y="51"/>
                  <a:pt x="382" y="51"/>
                </a:cubicBezTo>
                <a:cubicBezTo>
                  <a:pt x="382" y="51"/>
                  <a:pt x="382" y="51"/>
                  <a:pt x="382" y="51"/>
                </a:cubicBezTo>
                <a:cubicBezTo>
                  <a:pt x="382" y="51"/>
                  <a:pt x="382" y="51"/>
                  <a:pt x="382" y="51"/>
                </a:cubicBezTo>
                <a:cubicBezTo>
                  <a:pt x="383" y="51"/>
                  <a:pt x="383" y="51"/>
                  <a:pt x="383" y="51"/>
                </a:cubicBezTo>
                <a:cubicBezTo>
                  <a:pt x="383" y="52"/>
                  <a:pt x="383" y="52"/>
                  <a:pt x="383" y="52"/>
                </a:cubicBezTo>
                <a:cubicBezTo>
                  <a:pt x="383" y="52"/>
                  <a:pt x="383" y="52"/>
                  <a:pt x="383" y="52"/>
                </a:cubicBezTo>
                <a:cubicBezTo>
                  <a:pt x="383" y="52"/>
                  <a:pt x="383" y="52"/>
                  <a:pt x="383" y="52"/>
                </a:cubicBezTo>
                <a:cubicBezTo>
                  <a:pt x="383" y="52"/>
                  <a:pt x="383" y="52"/>
                  <a:pt x="383" y="52"/>
                </a:cubicBezTo>
                <a:cubicBezTo>
                  <a:pt x="382" y="52"/>
                  <a:pt x="382" y="52"/>
                  <a:pt x="382" y="52"/>
                </a:cubicBezTo>
                <a:cubicBezTo>
                  <a:pt x="382" y="52"/>
                  <a:pt x="382" y="52"/>
                  <a:pt x="382" y="52"/>
                </a:cubicBezTo>
                <a:cubicBezTo>
                  <a:pt x="382" y="52"/>
                  <a:pt x="382" y="52"/>
                  <a:pt x="382" y="52"/>
                </a:cubicBezTo>
                <a:cubicBezTo>
                  <a:pt x="382" y="52"/>
                  <a:pt x="382" y="52"/>
                  <a:pt x="382" y="52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5"/>
                  <a:pt x="382" y="55"/>
                  <a:pt x="382" y="55"/>
                </a:cubicBezTo>
                <a:cubicBezTo>
                  <a:pt x="382" y="55"/>
                  <a:pt x="382" y="55"/>
                  <a:pt x="382" y="55"/>
                </a:cubicBezTo>
                <a:cubicBezTo>
                  <a:pt x="380" y="55"/>
                  <a:pt x="380" y="55"/>
                  <a:pt x="380" y="55"/>
                </a:cubicBezTo>
                <a:cubicBezTo>
                  <a:pt x="380" y="55"/>
                  <a:pt x="380" y="55"/>
                  <a:pt x="380" y="55"/>
                </a:cubicBezTo>
                <a:cubicBezTo>
                  <a:pt x="380" y="55"/>
                  <a:pt x="380" y="55"/>
                  <a:pt x="380" y="55"/>
                </a:cubicBezTo>
                <a:cubicBezTo>
                  <a:pt x="381" y="56"/>
                  <a:pt x="381" y="56"/>
                  <a:pt x="381" y="56"/>
                </a:cubicBezTo>
                <a:cubicBezTo>
                  <a:pt x="381" y="56"/>
                  <a:pt x="381" y="56"/>
                  <a:pt x="381" y="56"/>
                </a:cubicBezTo>
                <a:cubicBezTo>
                  <a:pt x="381" y="56"/>
                  <a:pt x="381" y="56"/>
                  <a:pt x="381" y="56"/>
                </a:cubicBezTo>
                <a:cubicBezTo>
                  <a:pt x="381" y="56"/>
                  <a:pt x="381" y="56"/>
                  <a:pt x="381" y="56"/>
                </a:cubicBezTo>
                <a:cubicBezTo>
                  <a:pt x="380" y="57"/>
                  <a:pt x="380" y="57"/>
                  <a:pt x="380" y="57"/>
                </a:cubicBezTo>
                <a:cubicBezTo>
                  <a:pt x="379" y="57"/>
                  <a:pt x="379" y="57"/>
                  <a:pt x="379" y="57"/>
                </a:cubicBezTo>
                <a:cubicBezTo>
                  <a:pt x="379" y="57"/>
                  <a:pt x="379" y="57"/>
                  <a:pt x="379" y="57"/>
                </a:cubicBezTo>
                <a:cubicBezTo>
                  <a:pt x="379" y="57"/>
                  <a:pt x="379" y="57"/>
                  <a:pt x="379" y="57"/>
                </a:cubicBezTo>
                <a:cubicBezTo>
                  <a:pt x="379" y="57"/>
                  <a:pt x="379" y="57"/>
                  <a:pt x="379" y="57"/>
                </a:cubicBezTo>
                <a:cubicBezTo>
                  <a:pt x="378" y="57"/>
                  <a:pt x="378" y="57"/>
                  <a:pt x="378" y="57"/>
                </a:cubicBezTo>
                <a:cubicBezTo>
                  <a:pt x="378" y="56"/>
                  <a:pt x="378" y="56"/>
                  <a:pt x="378" y="56"/>
                </a:cubicBezTo>
                <a:cubicBezTo>
                  <a:pt x="379" y="55"/>
                  <a:pt x="379" y="55"/>
                  <a:pt x="379" y="55"/>
                </a:cubicBezTo>
                <a:cubicBezTo>
                  <a:pt x="378" y="55"/>
                  <a:pt x="378" y="55"/>
                  <a:pt x="378" y="55"/>
                </a:cubicBezTo>
                <a:cubicBezTo>
                  <a:pt x="377" y="55"/>
                  <a:pt x="377" y="55"/>
                  <a:pt x="377" y="55"/>
                </a:cubicBezTo>
                <a:cubicBezTo>
                  <a:pt x="377" y="55"/>
                  <a:pt x="377" y="55"/>
                  <a:pt x="377" y="55"/>
                </a:cubicBezTo>
                <a:cubicBezTo>
                  <a:pt x="377" y="55"/>
                  <a:pt x="377" y="55"/>
                  <a:pt x="377" y="55"/>
                </a:cubicBezTo>
                <a:cubicBezTo>
                  <a:pt x="377" y="55"/>
                  <a:pt x="377" y="55"/>
                  <a:pt x="377" y="55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7" y="53"/>
                  <a:pt x="377" y="53"/>
                  <a:pt x="377" y="53"/>
                </a:cubicBezTo>
                <a:cubicBezTo>
                  <a:pt x="377" y="53"/>
                  <a:pt x="377" y="53"/>
                  <a:pt x="377" y="53"/>
                </a:cubicBezTo>
                <a:cubicBezTo>
                  <a:pt x="377" y="53"/>
                  <a:pt x="377" y="53"/>
                  <a:pt x="377" y="53"/>
                </a:cubicBezTo>
                <a:cubicBezTo>
                  <a:pt x="376" y="52"/>
                  <a:pt x="376" y="52"/>
                  <a:pt x="376" y="52"/>
                </a:cubicBezTo>
                <a:cubicBezTo>
                  <a:pt x="376" y="52"/>
                  <a:pt x="376" y="52"/>
                  <a:pt x="376" y="52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4" y="50"/>
                  <a:pt x="374" y="50"/>
                  <a:pt x="374" y="50"/>
                </a:cubicBezTo>
                <a:cubicBezTo>
                  <a:pt x="374" y="49"/>
                  <a:pt x="374" y="49"/>
                  <a:pt x="374" y="49"/>
                </a:cubicBezTo>
                <a:cubicBezTo>
                  <a:pt x="373" y="49"/>
                  <a:pt x="373" y="49"/>
                  <a:pt x="373" y="49"/>
                </a:cubicBezTo>
                <a:cubicBezTo>
                  <a:pt x="372" y="49"/>
                  <a:pt x="372" y="49"/>
                  <a:pt x="372" y="49"/>
                </a:cubicBezTo>
                <a:cubicBezTo>
                  <a:pt x="372" y="49"/>
                  <a:pt x="372" y="49"/>
                  <a:pt x="372" y="49"/>
                </a:cubicBezTo>
                <a:cubicBezTo>
                  <a:pt x="371" y="48"/>
                  <a:pt x="371" y="48"/>
                  <a:pt x="371" y="48"/>
                </a:cubicBezTo>
                <a:cubicBezTo>
                  <a:pt x="371" y="48"/>
                  <a:pt x="371" y="48"/>
                  <a:pt x="371" y="48"/>
                </a:cubicBezTo>
                <a:cubicBezTo>
                  <a:pt x="371" y="48"/>
                  <a:pt x="371" y="48"/>
                  <a:pt x="371" y="48"/>
                </a:cubicBezTo>
                <a:cubicBezTo>
                  <a:pt x="371" y="47"/>
                  <a:pt x="371" y="47"/>
                  <a:pt x="371" y="47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369" y="44"/>
                  <a:pt x="369" y="44"/>
                  <a:pt x="369" y="44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3"/>
                  <a:pt x="368" y="43"/>
                  <a:pt x="368" y="43"/>
                </a:cubicBezTo>
                <a:cubicBezTo>
                  <a:pt x="367" y="44"/>
                  <a:pt x="367" y="44"/>
                  <a:pt x="367" y="44"/>
                </a:cubicBezTo>
                <a:cubicBezTo>
                  <a:pt x="367" y="44"/>
                  <a:pt x="367" y="44"/>
                  <a:pt x="367" y="44"/>
                </a:cubicBezTo>
                <a:cubicBezTo>
                  <a:pt x="367" y="44"/>
                  <a:pt x="367" y="44"/>
                  <a:pt x="367" y="44"/>
                </a:cubicBezTo>
                <a:cubicBezTo>
                  <a:pt x="366" y="44"/>
                  <a:pt x="366" y="44"/>
                  <a:pt x="366" y="44"/>
                </a:cubicBezTo>
                <a:cubicBezTo>
                  <a:pt x="366" y="43"/>
                  <a:pt x="366" y="43"/>
                  <a:pt x="366" y="43"/>
                </a:cubicBezTo>
                <a:cubicBezTo>
                  <a:pt x="367" y="42"/>
                  <a:pt x="367" y="42"/>
                  <a:pt x="367" y="42"/>
                </a:cubicBezTo>
                <a:cubicBezTo>
                  <a:pt x="367" y="42"/>
                  <a:pt x="367" y="42"/>
                  <a:pt x="367" y="42"/>
                </a:cubicBezTo>
                <a:cubicBezTo>
                  <a:pt x="366" y="43"/>
                  <a:pt x="366" y="43"/>
                  <a:pt x="366" y="43"/>
                </a:cubicBezTo>
                <a:cubicBezTo>
                  <a:pt x="366" y="43"/>
                  <a:pt x="366" y="43"/>
                  <a:pt x="366" y="43"/>
                </a:cubicBezTo>
                <a:cubicBezTo>
                  <a:pt x="366" y="43"/>
                  <a:pt x="366" y="43"/>
                  <a:pt x="366" y="43"/>
                </a:cubicBezTo>
                <a:cubicBezTo>
                  <a:pt x="365" y="42"/>
                  <a:pt x="365" y="42"/>
                  <a:pt x="365" y="42"/>
                </a:cubicBezTo>
                <a:cubicBezTo>
                  <a:pt x="365" y="42"/>
                  <a:pt x="365" y="42"/>
                  <a:pt x="365" y="42"/>
                </a:cubicBezTo>
                <a:cubicBezTo>
                  <a:pt x="366" y="41"/>
                  <a:pt x="366" y="41"/>
                  <a:pt x="366" y="41"/>
                </a:cubicBezTo>
                <a:cubicBezTo>
                  <a:pt x="365" y="40"/>
                  <a:pt x="365" y="40"/>
                  <a:pt x="365" y="40"/>
                </a:cubicBezTo>
                <a:cubicBezTo>
                  <a:pt x="364" y="40"/>
                  <a:pt x="364" y="40"/>
                  <a:pt x="364" y="40"/>
                </a:cubicBezTo>
                <a:cubicBezTo>
                  <a:pt x="364" y="40"/>
                  <a:pt x="364" y="40"/>
                  <a:pt x="364" y="40"/>
                </a:cubicBezTo>
                <a:cubicBezTo>
                  <a:pt x="364" y="40"/>
                  <a:pt x="364" y="40"/>
                  <a:pt x="364" y="40"/>
                </a:cubicBezTo>
                <a:cubicBezTo>
                  <a:pt x="364" y="40"/>
                  <a:pt x="364" y="40"/>
                  <a:pt x="364" y="40"/>
                </a:cubicBezTo>
                <a:cubicBezTo>
                  <a:pt x="363" y="40"/>
                  <a:pt x="363" y="40"/>
                  <a:pt x="363" y="40"/>
                </a:cubicBezTo>
                <a:cubicBezTo>
                  <a:pt x="363" y="39"/>
                  <a:pt x="363" y="39"/>
                  <a:pt x="363" y="39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63" y="37"/>
                  <a:pt x="363" y="37"/>
                  <a:pt x="363" y="37"/>
                </a:cubicBezTo>
                <a:cubicBezTo>
                  <a:pt x="362" y="37"/>
                  <a:pt x="362" y="37"/>
                  <a:pt x="362" y="37"/>
                </a:cubicBezTo>
                <a:cubicBezTo>
                  <a:pt x="362" y="37"/>
                  <a:pt x="362" y="37"/>
                  <a:pt x="362" y="37"/>
                </a:cubicBezTo>
                <a:cubicBezTo>
                  <a:pt x="362" y="36"/>
                  <a:pt x="362" y="36"/>
                  <a:pt x="362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59" y="35"/>
                  <a:pt x="359" y="35"/>
                  <a:pt x="359" y="35"/>
                </a:cubicBezTo>
                <a:cubicBezTo>
                  <a:pt x="359" y="35"/>
                  <a:pt x="359" y="35"/>
                  <a:pt x="359" y="35"/>
                </a:cubicBezTo>
                <a:cubicBezTo>
                  <a:pt x="359" y="35"/>
                  <a:pt x="359" y="35"/>
                  <a:pt x="359" y="35"/>
                </a:cubicBezTo>
                <a:cubicBezTo>
                  <a:pt x="359" y="35"/>
                  <a:pt x="359" y="35"/>
                  <a:pt x="359" y="35"/>
                </a:cubicBezTo>
                <a:cubicBezTo>
                  <a:pt x="359" y="35"/>
                  <a:pt x="359" y="35"/>
                  <a:pt x="359" y="35"/>
                </a:cubicBezTo>
                <a:cubicBezTo>
                  <a:pt x="358" y="35"/>
                  <a:pt x="358" y="35"/>
                  <a:pt x="358" y="35"/>
                </a:cubicBezTo>
                <a:cubicBezTo>
                  <a:pt x="358" y="34"/>
                  <a:pt x="358" y="34"/>
                  <a:pt x="358" y="34"/>
                </a:cubicBezTo>
                <a:cubicBezTo>
                  <a:pt x="357" y="34"/>
                  <a:pt x="357" y="34"/>
                  <a:pt x="357" y="34"/>
                </a:cubicBezTo>
                <a:cubicBezTo>
                  <a:pt x="357" y="34"/>
                  <a:pt x="357" y="34"/>
                  <a:pt x="357" y="34"/>
                </a:cubicBezTo>
                <a:cubicBezTo>
                  <a:pt x="357" y="34"/>
                  <a:pt x="357" y="34"/>
                  <a:pt x="357" y="34"/>
                </a:cubicBezTo>
                <a:cubicBezTo>
                  <a:pt x="357" y="34"/>
                  <a:pt x="357" y="34"/>
                  <a:pt x="357" y="34"/>
                </a:cubicBezTo>
                <a:cubicBezTo>
                  <a:pt x="357" y="33"/>
                  <a:pt x="357" y="33"/>
                  <a:pt x="357" y="33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56" y="32"/>
                  <a:pt x="356" y="32"/>
                  <a:pt x="356" y="32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5" y="30"/>
                  <a:pt x="355" y="30"/>
                  <a:pt x="355" y="30"/>
                </a:cubicBezTo>
                <a:cubicBezTo>
                  <a:pt x="357" y="30"/>
                  <a:pt x="357" y="30"/>
                  <a:pt x="357" y="30"/>
                </a:cubicBezTo>
                <a:cubicBezTo>
                  <a:pt x="357" y="29"/>
                  <a:pt x="357" y="29"/>
                  <a:pt x="357" y="29"/>
                </a:cubicBezTo>
                <a:cubicBezTo>
                  <a:pt x="356" y="28"/>
                  <a:pt x="356" y="28"/>
                  <a:pt x="356" y="28"/>
                </a:cubicBezTo>
                <a:cubicBezTo>
                  <a:pt x="356" y="27"/>
                  <a:pt x="356" y="27"/>
                  <a:pt x="356" y="27"/>
                </a:cubicBezTo>
                <a:cubicBezTo>
                  <a:pt x="356" y="26"/>
                  <a:pt x="356" y="26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54" y="25"/>
                  <a:pt x="354" y="25"/>
                  <a:pt x="354" y="25"/>
                </a:cubicBezTo>
                <a:cubicBezTo>
                  <a:pt x="353" y="24"/>
                  <a:pt x="353" y="24"/>
                  <a:pt x="353" y="24"/>
                </a:cubicBezTo>
                <a:cubicBezTo>
                  <a:pt x="353" y="24"/>
                  <a:pt x="353" y="24"/>
                  <a:pt x="353" y="24"/>
                </a:cubicBezTo>
                <a:cubicBezTo>
                  <a:pt x="352" y="25"/>
                  <a:pt x="352" y="25"/>
                  <a:pt x="352" y="25"/>
                </a:cubicBezTo>
                <a:cubicBezTo>
                  <a:pt x="352" y="25"/>
                  <a:pt x="352" y="25"/>
                  <a:pt x="352" y="25"/>
                </a:cubicBezTo>
                <a:cubicBezTo>
                  <a:pt x="352" y="25"/>
                  <a:pt x="352" y="25"/>
                  <a:pt x="352" y="25"/>
                </a:cubicBezTo>
                <a:cubicBezTo>
                  <a:pt x="351" y="23"/>
                  <a:pt x="351" y="23"/>
                  <a:pt x="351" y="23"/>
                </a:cubicBezTo>
                <a:cubicBezTo>
                  <a:pt x="351" y="23"/>
                  <a:pt x="351" y="23"/>
                  <a:pt x="351" y="23"/>
                </a:cubicBezTo>
                <a:cubicBezTo>
                  <a:pt x="351" y="23"/>
                  <a:pt x="351" y="23"/>
                  <a:pt x="351" y="23"/>
                </a:cubicBezTo>
                <a:cubicBezTo>
                  <a:pt x="350" y="22"/>
                  <a:pt x="350" y="22"/>
                  <a:pt x="350" y="22"/>
                </a:cubicBezTo>
                <a:cubicBezTo>
                  <a:pt x="350" y="21"/>
                  <a:pt x="350" y="21"/>
                  <a:pt x="350" y="21"/>
                </a:cubicBezTo>
                <a:cubicBezTo>
                  <a:pt x="349" y="20"/>
                  <a:pt x="349" y="20"/>
                  <a:pt x="349" y="20"/>
                </a:cubicBezTo>
                <a:cubicBezTo>
                  <a:pt x="349" y="20"/>
                  <a:pt x="349" y="20"/>
                  <a:pt x="349" y="20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7" y="17"/>
                  <a:pt x="347" y="17"/>
                  <a:pt x="347" y="17"/>
                </a:cubicBezTo>
                <a:cubicBezTo>
                  <a:pt x="347" y="17"/>
                  <a:pt x="347" y="17"/>
                  <a:pt x="347" y="17"/>
                </a:cubicBezTo>
                <a:cubicBezTo>
                  <a:pt x="346" y="17"/>
                  <a:pt x="346" y="17"/>
                  <a:pt x="346" y="17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6" y="16"/>
                  <a:pt x="346" y="16"/>
                  <a:pt x="346" y="16"/>
                </a:cubicBezTo>
                <a:cubicBezTo>
                  <a:pt x="345" y="16"/>
                  <a:pt x="345" y="16"/>
                  <a:pt x="345" y="16"/>
                </a:cubicBezTo>
                <a:cubicBezTo>
                  <a:pt x="344" y="15"/>
                  <a:pt x="344" y="15"/>
                  <a:pt x="344" y="15"/>
                </a:cubicBezTo>
                <a:cubicBezTo>
                  <a:pt x="344" y="15"/>
                  <a:pt x="344" y="15"/>
                  <a:pt x="344" y="15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3" y="13"/>
                  <a:pt x="343" y="13"/>
                  <a:pt x="343" y="13"/>
                </a:cubicBezTo>
                <a:cubicBezTo>
                  <a:pt x="343" y="12"/>
                  <a:pt x="343" y="12"/>
                  <a:pt x="343" y="12"/>
                </a:cubicBezTo>
                <a:cubicBezTo>
                  <a:pt x="343" y="12"/>
                  <a:pt x="343" y="12"/>
                  <a:pt x="343" y="12"/>
                </a:cubicBezTo>
                <a:cubicBezTo>
                  <a:pt x="342" y="12"/>
                  <a:pt x="342" y="12"/>
                  <a:pt x="342" y="12"/>
                </a:cubicBezTo>
                <a:cubicBezTo>
                  <a:pt x="342" y="12"/>
                  <a:pt x="342" y="12"/>
                  <a:pt x="342" y="12"/>
                </a:cubicBezTo>
                <a:cubicBezTo>
                  <a:pt x="342" y="10"/>
                  <a:pt x="342" y="10"/>
                  <a:pt x="342" y="10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40" y="8"/>
                  <a:pt x="340" y="8"/>
                  <a:pt x="340" y="8"/>
                </a:cubicBezTo>
                <a:cubicBezTo>
                  <a:pt x="340" y="8"/>
                  <a:pt x="340" y="8"/>
                  <a:pt x="340" y="8"/>
                </a:cubicBezTo>
                <a:cubicBezTo>
                  <a:pt x="339" y="7"/>
                  <a:pt x="339" y="7"/>
                  <a:pt x="339" y="7"/>
                </a:cubicBezTo>
                <a:cubicBezTo>
                  <a:pt x="337" y="7"/>
                  <a:pt x="337" y="7"/>
                  <a:pt x="337" y="7"/>
                </a:cubicBezTo>
                <a:cubicBezTo>
                  <a:pt x="337" y="5"/>
                  <a:pt x="337" y="5"/>
                  <a:pt x="337" y="5"/>
                </a:cubicBezTo>
                <a:cubicBezTo>
                  <a:pt x="336" y="5"/>
                  <a:pt x="336" y="5"/>
                  <a:pt x="336" y="5"/>
                </a:cubicBezTo>
                <a:cubicBezTo>
                  <a:pt x="336" y="4"/>
                  <a:pt x="336" y="4"/>
                  <a:pt x="336" y="4"/>
                </a:cubicBezTo>
                <a:cubicBezTo>
                  <a:pt x="334" y="4"/>
                  <a:pt x="334" y="4"/>
                  <a:pt x="334" y="4"/>
                </a:cubicBezTo>
                <a:cubicBezTo>
                  <a:pt x="333" y="4"/>
                  <a:pt x="333" y="4"/>
                  <a:pt x="333" y="4"/>
                </a:cubicBezTo>
                <a:cubicBezTo>
                  <a:pt x="333" y="4"/>
                  <a:pt x="333" y="4"/>
                  <a:pt x="333" y="4"/>
                </a:cubicBezTo>
                <a:cubicBezTo>
                  <a:pt x="333" y="4"/>
                  <a:pt x="333" y="4"/>
                  <a:pt x="333" y="4"/>
                </a:cubicBezTo>
                <a:cubicBezTo>
                  <a:pt x="333" y="4"/>
                  <a:pt x="333" y="4"/>
                  <a:pt x="333" y="4"/>
                </a:cubicBezTo>
                <a:cubicBezTo>
                  <a:pt x="334" y="3"/>
                  <a:pt x="334" y="3"/>
                  <a:pt x="334" y="3"/>
                </a:cubicBezTo>
                <a:cubicBezTo>
                  <a:pt x="334" y="3"/>
                  <a:pt x="334" y="3"/>
                  <a:pt x="334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4" y="1"/>
                  <a:pt x="334" y="1"/>
                  <a:pt x="334" y="1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1" y="3"/>
                  <a:pt x="331" y="3"/>
                  <a:pt x="331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4"/>
                  <a:pt x="330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33" y="5"/>
                  <a:pt x="333" y="5"/>
                  <a:pt x="333" y="5"/>
                </a:cubicBezTo>
                <a:cubicBezTo>
                  <a:pt x="333" y="6"/>
                  <a:pt x="333" y="6"/>
                  <a:pt x="333" y="6"/>
                </a:cubicBezTo>
                <a:cubicBezTo>
                  <a:pt x="333" y="8"/>
                  <a:pt x="333" y="8"/>
                  <a:pt x="333" y="8"/>
                </a:cubicBezTo>
                <a:cubicBezTo>
                  <a:pt x="335" y="8"/>
                  <a:pt x="335" y="8"/>
                  <a:pt x="335" y="8"/>
                </a:cubicBezTo>
                <a:cubicBezTo>
                  <a:pt x="335" y="8"/>
                  <a:pt x="335" y="8"/>
                  <a:pt x="335" y="8"/>
                </a:cubicBezTo>
                <a:cubicBezTo>
                  <a:pt x="335" y="10"/>
                  <a:pt x="335" y="10"/>
                  <a:pt x="335" y="10"/>
                </a:cubicBezTo>
                <a:cubicBezTo>
                  <a:pt x="334" y="11"/>
                  <a:pt x="334" y="11"/>
                  <a:pt x="334" y="11"/>
                </a:cubicBezTo>
                <a:cubicBezTo>
                  <a:pt x="334" y="11"/>
                  <a:pt x="334" y="11"/>
                  <a:pt x="334" y="11"/>
                </a:cubicBezTo>
                <a:cubicBezTo>
                  <a:pt x="334" y="11"/>
                  <a:pt x="334" y="11"/>
                  <a:pt x="334" y="11"/>
                </a:cubicBezTo>
                <a:cubicBezTo>
                  <a:pt x="333" y="10"/>
                  <a:pt x="333" y="10"/>
                  <a:pt x="333" y="10"/>
                </a:cubicBezTo>
                <a:cubicBezTo>
                  <a:pt x="332" y="10"/>
                  <a:pt x="332" y="10"/>
                  <a:pt x="332" y="10"/>
                </a:cubicBezTo>
                <a:cubicBezTo>
                  <a:pt x="332" y="12"/>
                  <a:pt x="332" y="12"/>
                  <a:pt x="332" y="12"/>
                </a:cubicBezTo>
                <a:cubicBezTo>
                  <a:pt x="332" y="13"/>
                  <a:pt x="332" y="13"/>
                  <a:pt x="332" y="13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1" y="16"/>
                  <a:pt x="331" y="16"/>
                  <a:pt x="331" y="16"/>
                </a:cubicBezTo>
                <a:cubicBezTo>
                  <a:pt x="331" y="16"/>
                  <a:pt x="331" y="16"/>
                  <a:pt x="331" y="16"/>
                </a:cubicBezTo>
                <a:cubicBezTo>
                  <a:pt x="331" y="16"/>
                  <a:pt x="331" y="16"/>
                  <a:pt x="331" y="16"/>
                </a:cubicBezTo>
                <a:cubicBezTo>
                  <a:pt x="329" y="15"/>
                  <a:pt x="329" y="15"/>
                  <a:pt x="329" y="15"/>
                </a:cubicBezTo>
                <a:cubicBezTo>
                  <a:pt x="329" y="15"/>
                  <a:pt x="329" y="15"/>
                  <a:pt x="329" y="15"/>
                </a:cubicBezTo>
                <a:cubicBezTo>
                  <a:pt x="328" y="15"/>
                  <a:pt x="328" y="15"/>
                  <a:pt x="328" y="15"/>
                </a:cubicBezTo>
                <a:cubicBezTo>
                  <a:pt x="327" y="16"/>
                  <a:pt x="327" y="16"/>
                  <a:pt x="327" y="16"/>
                </a:cubicBezTo>
                <a:cubicBezTo>
                  <a:pt x="326" y="17"/>
                  <a:pt x="326" y="17"/>
                  <a:pt x="326" y="17"/>
                </a:cubicBezTo>
                <a:cubicBezTo>
                  <a:pt x="326" y="19"/>
                  <a:pt x="326" y="19"/>
                  <a:pt x="326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2" y="21"/>
                  <a:pt x="322" y="21"/>
                  <a:pt x="322" y="21"/>
                </a:cubicBezTo>
                <a:cubicBezTo>
                  <a:pt x="322" y="21"/>
                  <a:pt x="322" y="21"/>
                  <a:pt x="322" y="21"/>
                </a:cubicBezTo>
                <a:cubicBezTo>
                  <a:pt x="322" y="22"/>
                  <a:pt x="322" y="22"/>
                  <a:pt x="322" y="22"/>
                </a:cubicBezTo>
                <a:cubicBezTo>
                  <a:pt x="321" y="22"/>
                  <a:pt x="321" y="22"/>
                  <a:pt x="321" y="22"/>
                </a:cubicBezTo>
                <a:cubicBezTo>
                  <a:pt x="321" y="23"/>
                  <a:pt x="321" y="23"/>
                  <a:pt x="321" y="23"/>
                </a:cubicBezTo>
                <a:cubicBezTo>
                  <a:pt x="321" y="24"/>
                  <a:pt x="321" y="24"/>
                  <a:pt x="321" y="24"/>
                </a:cubicBezTo>
                <a:cubicBezTo>
                  <a:pt x="321" y="25"/>
                  <a:pt x="321" y="25"/>
                  <a:pt x="321" y="25"/>
                </a:cubicBezTo>
                <a:cubicBezTo>
                  <a:pt x="321" y="25"/>
                  <a:pt x="321" y="25"/>
                  <a:pt x="321" y="25"/>
                </a:cubicBezTo>
                <a:cubicBezTo>
                  <a:pt x="321" y="25"/>
                  <a:pt x="321" y="25"/>
                  <a:pt x="321" y="25"/>
                </a:cubicBezTo>
                <a:cubicBezTo>
                  <a:pt x="321" y="25"/>
                  <a:pt x="321" y="25"/>
                  <a:pt x="321" y="25"/>
                </a:cubicBezTo>
                <a:cubicBezTo>
                  <a:pt x="321" y="25"/>
                  <a:pt x="321" y="25"/>
                  <a:pt x="321" y="25"/>
                </a:cubicBezTo>
                <a:cubicBezTo>
                  <a:pt x="320" y="27"/>
                  <a:pt x="320" y="27"/>
                  <a:pt x="320" y="27"/>
                </a:cubicBezTo>
                <a:cubicBezTo>
                  <a:pt x="318" y="27"/>
                  <a:pt x="318" y="27"/>
                  <a:pt x="318" y="27"/>
                </a:cubicBezTo>
                <a:cubicBezTo>
                  <a:pt x="318" y="27"/>
                  <a:pt x="318" y="27"/>
                  <a:pt x="318" y="27"/>
                </a:cubicBezTo>
                <a:cubicBezTo>
                  <a:pt x="318" y="27"/>
                  <a:pt x="318" y="27"/>
                  <a:pt x="318" y="27"/>
                </a:cubicBezTo>
                <a:cubicBezTo>
                  <a:pt x="318" y="26"/>
                  <a:pt x="318" y="26"/>
                  <a:pt x="318" y="26"/>
                </a:cubicBezTo>
                <a:cubicBezTo>
                  <a:pt x="316" y="26"/>
                  <a:pt x="316" y="26"/>
                  <a:pt x="316" y="26"/>
                </a:cubicBezTo>
                <a:cubicBezTo>
                  <a:pt x="316" y="25"/>
                  <a:pt x="316" y="25"/>
                  <a:pt x="316" y="25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5" y="25"/>
                  <a:pt x="315" y="25"/>
                  <a:pt x="315" y="25"/>
                </a:cubicBezTo>
                <a:cubicBezTo>
                  <a:pt x="315" y="24"/>
                  <a:pt x="315" y="24"/>
                  <a:pt x="315" y="24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314" y="23"/>
                  <a:pt x="314" y="23"/>
                  <a:pt x="314" y="23"/>
                </a:cubicBezTo>
                <a:cubicBezTo>
                  <a:pt x="314" y="22"/>
                  <a:pt x="314" y="22"/>
                  <a:pt x="314" y="22"/>
                </a:cubicBezTo>
                <a:cubicBezTo>
                  <a:pt x="315" y="20"/>
                  <a:pt x="315" y="20"/>
                  <a:pt x="315" y="20"/>
                </a:cubicBezTo>
                <a:cubicBezTo>
                  <a:pt x="315" y="20"/>
                  <a:pt x="315" y="20"/>
                  <a:pt x="315" y="20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14" y="17"/>
                  <a:pt x="314" y="17"/>
                  <a:pt x="314" y="17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11" y="16"/>
                  <a:pt x="311" y="16"/>
                  <a:pt x="311" y="16"/>
                </a:cubicBezTo>
                <a:cubicBezTo>
                  <a:pt x="311" y="16"/>
                  <a:pt x="311" y="16"/>
                  <a:pt x="311" y="16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0" y="13"/>
                  <a:pt x="310" y="13"/>
                  <a:pt x="310" y="13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8" y="12"/>
                  <a:pt x="308" y="12"/>
                  <a:pt x="308" y="12"/>
                </a:cubicBezTo>
                <a:cubicBezTo>
                  <a:pt x="307" y="12"/>
                  <a:pt x="307" y="12"/>
                  <a:pt x="307" y="12"/>
                </a:cubicBezTo>
                <a:cubicBezTo>
                  <a:pt x="305" y="12"/>
                  <a:pt x="305" y="12"/>
                  <a:pt x="305" y="12"/>
                </a:cubicBezTo>
                <a:cubicBezTo>
                  <a:pt x="305" y="12"/>
                  <a:pt x="305" y="12"/>
                  <a:pt x="305" y="12"/>
                </a:cubicBezTo>
                <a:cubicBezTo>
                  <a:pt x="305" y="11"/>
                  <a:pt x="305" y="11"/>
                  <a:pt x="305" y="11"/>
                </a:cubicBezTo>
                <a:cubicBezTo>
                  <a:pt x="305" y="10"/>
                  <a:pt x="305" y="10"/>
                  <a:pt x="305" y="10"/>
                </a:cubicBezTo>
                <a:cubicBezTo>
                  <a:pt x="303" y="10"/>
                  <a:pt x="303" y="10"/>
                  <a:pt x="303" y="10"/>
                </a:cubicBezTo>
                <a:cubicBezTo>
                  <a:pt x="302" y="11"/>
                  <a:pt x="302" y="11"/>
                  <a:pt x="302" y="11"/>
                </a:cubicBezTo>
                <a:cubicBezTo>
                  <a:pt x="300" y="9"/>
                  <a:pt x="300" y="9"/>
                  <a:pt x="300" y="9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7"/>
                  <a:pt x="300" y="7"/>
                  <a:pt x="300" y="7"/>
                </a:cubicBezTo>
                <a:cubicBezTo>
                  <a:pt x="299" y="7"/>
                  <a:pt x="299" y="7"/>
                  <a:pt x="299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6" y="9"/>
                  <a:pt x="296" y="9"/>
                  <a:pt x="296" y="9"/>
                </a:cubicBezTo>
                <a:cubicBezTo>
                  <a:pt x="297" y="10"/>
                  <a:pt x="297" y="10"/>
                  <a:pt x="297" y="10"/>
                </a:cubicBezTo>
                <a:cubicBezTo>
                  <a:pt x="298" y="11"/>
                  <a:pt x="298" y="11"/>
                  <a:pt x="298" y="11"/>
                </a:cubicBezTo>
                <a:cubicBezTo>
                  <a:pt x="297" y="10"/>
                  <a:pt x="297" y="10"/>
                  <a:pt x="297" y="10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8"/>
                  <a:pt x="292" y="8"/>
                  <a:pt x="292" y="8"/>
                </a:cubicBezTo>
                <a:cubicBezTo>
                  <a:pt x="290" y="10"/>
                  <a:pt x="290" y="10"/>
                  <a:pt x="290" y="10"/>
                </a:cubicBezTo>
                <a:cubicBezTo>
                  <a:pt x="290" y="10"/>
                  <a:pt x="290" y="10"/>
                  <a:pt x="290" y="10"/>
                </a:cubicBezTo>
                <a:cubicBezTo>
                  <a:pt x="289" y="10"/>
                  <a:pt x="289" y="10"/>
                  <a:pt x="289" y="10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10"/>
                  <a:pt x="286" y="10"/>
                  <a:pt x="286" y="10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4"/>
                  <a:pt x="278" y="14"/>
                  <a:pt x="278" y="14"/>
                </a:cubicBezTo>
                <a:cubicBezTo>
                  <a:pt x="278" y="14"/>
                  <a:pt x="278" y="14"/>
                  <a:pt x="278" y="14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77" y="17"/>
                  <a:pt x="277" y="17"/>
                  <a:pt x="277" y="17"/>
                </a:cubicBezTo>
                <a:cubicBezTo>
                  <a:pt x="277" y="17"/>
                  <a:pt x="277" y="17"/>
                  <a:pt x="277" y="17"/>
                </a:cubicBezTo>
                <a:cubicBezTo>
                  <a:pt x="278" y="17"/>
                  <a:pt x="278" y="17"/>
                  <a:pt x="278" y="17"/>
                </a:cubicBezTo>
                <a:cubicBezTo>
                  <a:pt x="278" y="17"/>
                  <a:pt x="278" y="17"/>
                  <a:pt x="278" y="17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278" y="19"/>
                  <a:pt x="278" y="19"/>
                  <a:pt x="278" y="19"/>
                </a:cubicBezTo>
                <a:cubicBezTo>
                  <a:pt x="279" y="20"/>
                  <a:pt x="279" y="20"/>
                  <a:pt x="279" y="20"/>
                </a:cubicBezTo>
                <a:cubicBezTo>
                  <a:pt x="278" y="21"/>
                  <a:pt x="278" y="21"/>
                  <a:pt x="278" y="21"/>
                </a:cubicBezTo>
                <a:cubicBezTo>
                  <a:pt x="278" y="22"/>
                  <a:pt x="278" y="22"/>
                  <a:pt x="278" y="22"/>
                </a:cubicBezTo>
                <a:cubicBezTo>
                  <a:pt x="278" y="22"/>
                  <a:pt x="278" y="22"/>
                  <a:pt x="278" y="22"/>
                </a:cubicBezTo>
                <a:cubicBezTo>
                  <a:pt x="277" y="22"/>
                  <a:pt x="277" y="22"/>
                  <a:pt x="277" y="22"/>
                </a:cubicBezTo>
                <a:cubicBezTo>
                  <a:pt x="277" y="23"/>
                  <a:pt x="277" y="23"/>
                  <a:pt x="277" y="23"/>
                </a:cubicBezTo>
                <a:cubicBezTo>
                  <a:pt x="277" y="24"/>
                  <a:pt x="277" y="24"/>
                  <a:pt x="277" y="24"/>
                </a:cubicBezTo>
                <a:cubicBezTo>
                  <a:pt x="277" y="24"/>
                  <a:pt x="277" y="24"/>
                  <a:pt x="277" y="24"/>
                </a:cubicBezTo>
                <a:cubicBezTo>
                  <a:pt x="277" y="25"/>
                  <a:pt x="277" y="25"/>
                  <a:pt x="277" y="25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7" y="27"/>
                  <a:pt x="277" y="27"/>
                  <a:pt x="277" y="27"/>
                </a:cubicBezTo>
                <a:cubicBezTo>
                  <a:pt x="277" y="27"/>
                  <a:pt x="277" y="27"/>
                  <a:pt x="277" y="27"/>
                </a:cubicBezTo>
                <a:cubicBezTo>
                  <a:pt x="277" y="27"/>
                  <a:pt x="277" y="27"/>
                  <a:pt x="277" y="27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4" y="26"/>
                  <a:pt x="274" y="26"/>
                  <a:pt x="274" y="26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6" y="30"/>
                  <a:pt x="266" y="30"/>
                  <a:pt x="266" y="30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0" y="28"/>
                  <a:pt x="260" y="28"/>
                  <a:pt x="260" y="28"/>
                </a:cubicBezTo>
                <a:cubicBezTo>
                  <a:pt x="260" y="28"/>
                  <a:pt x="260" y="28"/>
                  <a:pt x="260" y="28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2" y="30"/>
                  <a:pt x="252" y="30"/>
                  <a:pt x="252" y="30"/>
                </a:cubicBezTo>
                <a:cubicBezTo>
                  <a:pt x="251" y="31"/>
                  <a:pt x="251" y="31"/>
                  <a:pt x="251" y="31"/>
                </a:cubicBezTo>
                <a:cubicBezTo>
                  <a:pt x="249" y="30"/>
                  <a:pt x="249" y="30"/>
                  <a:pt x="249" y="30"/>
                </a:cubicBezTo>
                <a:cubicBezTo>
                  <a:pt x="243" y="36"/>
                  <a:pt x="243" y="36"/>
                  <a:pt x="243" y="36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49" y="45"/>
                  <a:pt x="249" y="45"/>
                  <a:pt x="249" y="45"/>
                </a:cubicBezTo>
                <a:cubicBezTo>
                  <a:pt x="249" y="45"/>
                  <a:pt x="249" y="45"/>
                  <a:pt x="249" y="45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43" y="49"/>
                  <a:pt x="243" y="49"/>
                  <a:pt x="243" y="49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0" y="44"/>
                  <a:pt x="230" y="44"/>
                  <a:pt x="230" y="44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3" y="44"/>
                  <a:pt x="223" y="44"/>
                  <a:pt x="223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0" y="43"/>
                  <a:pt x="220" y="43"/>
                  <a:pt x="220" y="43"/>
                </a:cubicBez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4" y="44"/>
                  <a:pt x="214" y="44"/>
                </a:cubicBezTo>
                <a:cubicBezTo>
                  <a:pt x="214" y="44"/>
                  <a:pt x="214" y="44"/>
                  <a:pt x="214" y="44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3" y="45"/>
                  <a:pt x="193" y="45"/>
                  <a:pt x="193" y="45"/>
                </a:cubicBezTo>
                <a:cubicBezTo>
                  <a:pt x="193" y="44"/>
                  <a:pt x="193" y="44"/>
                  <a:pt x="193" y="44"/>
                </a:cubicBezTo>
                <a:cubicBezTo>
                  <a:pt x="193" y="44"/>
                  <a:pt x="193" y="44"/>
                  <a:pt x="193" y="44"/>
                </a:cubicBezTo>
                <a:cubicBezTo>
                  <a:pt x="191" y="42"/>
                  <a:pt x="191" y="42"/>
                  <a:pt x="191" y="42"/>
                </a:cubicBezTo>
                <a:cubicBezTo>
                  <a:pt x="190" y="41"/>
                  <a:pt x="190" y="41"/>
                  <a:pt x="190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2"/>
                  <a:pt x="186" y="42"/>
                  <a:pt x="186" y="42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6" y="44"/>
                  <a:pt x="186" y="44"/>
                  <a:pt x="186" y="44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71" y="37"/>
                  <a:pt x="171" y="37"/>
                  <a:pt x="171" y="37"/>
                </a:cubicBezTo>
                <a:cubicBezTo>
                  <a:pt x="169" y="37"/>
                  <a:pt x="169" y="37"/>
                  <a:pt x="169" y="37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64" y="34"/>
                  <a:pt x="164" y="34"/>
                  <a:pt x="164" y="34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19" y="7"/>
                  <a:pt x="119" y="7"/>
                  <a:pt x="119" y="7"/>
                </a:cubicBezTo>
                <a:cubicBezTo>
                  <a:pt x="117" y="9"/>
                  <a:pt x="117" y="9"/>
                  <a:pt x="117" y="9"/>
                </a:cubicBezTo>
                <a:cubicBezTo>
                  <a:pt x="116" y="10"/>
                  <a:pt x="116" y="10"/>
                  <a:pt x="116" y="10"/>
                </a:cubicBezTo>
                <a:cubicBezTo>
                  <a:pt x="114" y="7"/>
                  <a:pt x="114" y="7"/>
                  <a:pt x="114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2" y="7"/>
                  <a:pt x="112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8" y="20"/>
                  <a:pt x="98" y="20"/>
                  <a:pt x="98" y="20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1" y="23"/>
                  <a:pt x="91" y="23"/>
                  <a:pt x="91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84" y="25"/>
                  <a:pt x="84" y="25"/>
                  <a:pt x="84" y="25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2"/>
                  <a:pt x="68" y="22"/>
                  <a:pt x="68" y="22"/>
                </a:cubicBezTo>
                <a:cubicBezTo>
                  <a:pt x="62" y="24"/>
                  <a:pt x="62" y="24"/>
                  <a:pt x="62" y="24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6"/>
                  <a:pt x="57" y="26"/>
                  <a:pt x="57" y="26"/>
                </a:cubicBezTo>
                <a:cubicBezTo>
                  <a:pt x="55" y="24"/>
                  <a:pt x="55" y="24"/>
                  <a:pt x="55" y="24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3" y="24"/>
                  <a:pt x="43" y="24"/>
                  <a:pt x="43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0" y="23"/>
                  <a:pt x="40" y="23"/>
                  <a:pt x="40" y="23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26" y="24"/>
                  <a:pt x="26" y="24"/>
                  <a:pt x="26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19" y="26"/>
                  <a:pt x="19" y="26"/>
                  <a:pt x="19" y="26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6" y="39"/>
                  <a:pt x="6" y="39"/>
                  <a:pt x="6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4"/>
                  <a:pt x="4" y="44"/>
                  <a:pt x="4" y="44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51"/>
                  <a:pt x="4" y="51"/>
                  <a:pt x="4" y="51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3"/>
                  <a:pt x="2" y="63"/>
                  <a:pt x="2" y="63"/>
                </a:cubicBezTo>
                <a:cubicBezTo>
                  <a:pt x="4" y="68"/>
                  <a:pt x="4" y="68"/>
                  <a:pt x="4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3" y="84"/>
                  <a:pt x="3" y="84"/>
                  <a:pt x="3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2" y="84"/>
                  <a:pt x="12" y="84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6"/>
                  <a:pt x="14" y="86"/>
                  <a:pt x="14" y="86"/>
                </a:cubicBezTo>
                <a:cubicBezTo>
                  <a:pt x="15" y="88"/>
                  <a:pt x="15" y="88"/>
                  <a:pt x="15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5"/>
                  <a:pt x="16" y="95"/>
                  <a:pt x="16" y="95"/>
                </a:cubicBezTo>
                <a:cubicBezTo>
                  <a:pt x="14" y="98"/>
                  <a:pt x="14" y="98"/>
                  <a:pt x="14" y="98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06"/>
                  <a:pt x="12" y="106"/>
                  <a:pt x="12" y="106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9" y="107"/>
                  <a:pt x="9" y="107"/>
                  <a:pt x="9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6" y="136"/>
                  <a:pt x="27" y="136"/>
                  <a:pt x="29" y="136"/>
                </a:cubicBezTo>
                <a:cubicBezTo>
                  <a:pt x="30" y="135"/>
                  <a:pt x="33" y="137"/>
                  <a:pt x="34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8"/>
                  <a:pt x="36" y="138"/>
                </a:cubicBezTo>
                <a:cubicBezTo>
                  <a:pt x="39" y="142"/>
                  <a:pt x="39" y="142"/>
                  <a:pt x="39" y="142"/>
                </a:cubicBezTo>
                <a:cubicBezTo>
                  <a:pt x="41" y="146"/>
                  <a:pt x="41" y="146"/>
                  <a:pt x="41" y="146"/>
                </a:cubicBezTo>
                <a:cubicBezTo>
                  <a:pt x="42" y="147"/>
                  <a:pt x="43" y="148"/>
                  <a:pt x="44" y="148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5" y="139"/>
                  <a:pt x="55" y="139"/>
                  <a:pt x="55" y="139"/>
                </a:cubicBezTo>
                <a:cubicBezTo>
                  <a:pt x="55" y="139"/>
                  <a:pt x="55" y="139"/>
                  <a:pt x="55" y="139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57" y="135"/>
                  <a:pt x="57" y="135"/>
                  <a:pt x="57" y="135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60" y="135"/>
                  <a:pt x="60" y="135"/>
                  <a:pt x="60" y="135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8" y="145"/>
                  <a:pt x="88" y="145"/>
                  <a:pt x="88" y="145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9" y="142"/>
                  <a:pt x="89" y="142"/>
                  <a:pt x="89" y="142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92" y="143"/>
                  <a:pt x="92" y="143"/>
                  <a:pt x="92" y="143"/>
                </a:cubicBezTo>
                <a:cubicBezTo>
                  <a:pt x="92" y="142"/>
                  <a:pt x="92" y="142"/>
                  <a:pt x="92" y="142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100" y="141"/>
                  <a:pt x="100" y="141"/>
                  <a:pt x="100" y="141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6" y="136"/>
                  <a:pt x="106" y="136"/>
                  <a:pt x="106" y="136"/>
                </a:cubicBezTo>
                <a:cubicBezTo>
                  <a:pt x="106" y="136"/>
                  <a:pt x="106" y="136"/>
                  <a:pt x="106" y="136"/>
                </a:cubicBezTo>
                <a:cubicBezTo>
                  <a:pt x="107" y="137"/>
                  <a:pt x="107" y="137"/>
                  <a:pt x="107" y="137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1" y="136"/>
                  <a:pt x="111" y="136"/>
                  <a:pt x="111" y="136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4" y="130"/>
                  <a:pt x="104" y="130"/>
                  <a:pt x="104" y="130"/>
                </a:cubicBezTo>
                <a:cubicBezTo>
                  <a:pt x="104" y="130"/>
                  <a:pt x="104" y="130"/>
                  <a:pt x="104" y="130"/>
                </a:cubicBezTo>
                <a:cubicBezTo>
                  <a:pt x="104" y="130"/>
                  <a:pt x="104" y="130"/>
                  <a:pt x="104" y="130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10" y="125"/>
                  <a:pt x="110" y="125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22" y="129"/>
                  <a:pt x="122" y="129"/>
                  <a:pt x="122" y="129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37" y="140"/>
                  <a:pt x="137" y="140"/>
                  <a:pt x="137" y="140"/>
                </a:cubicBezTo>
                <a:cubicBezTo>
                  <a:pt x="137" y="140"/>
                  <a:pt x="137" y="140"/>
                  <a:pt x="137" y="140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3" y="153"/>
                  <a:pt x="133" y="153"/>
                  <a:pt x="133" y="153"/>
                </a:cubicBezTo>
                <a:cubicBezTo>
                  <a:pt x="133" y="153"/>
                  <a:pt x="133" y="153"/>
                  <a:pt x="133" y="153"/>
                </a:cubicBezTo>
                <a:cubicBezTo>
                  <a:pt x="133" y="154"/>
                  <a:pt x="133" y="154"/>
                  <a:pt x="133" y="154"/>
                </a:cubicBezTo>
                <a:cubicBezTo>
                  <a:pt x="134" y="154"/>
                  <a:pt x="134" y="154"/>
                  <a:pt x="134" y="154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6" y="158"/>
                  <a:pt x="136" y="158"/>
                  <a:pt x="136" y="158"/>
                </a:cubicBezTo>
                <a:cubicBezTo>
                  <a:pt x="135" y="158"/>
                  <a:pt x="135" y="158"/>
                  <a:pt x="135" y="158"/>
                </a:cubicBezTo>
                <a:cubicBezTo>
                  <a:pt x="134" y="158"/>
                  <a:pt x="134" y="158"/>
                  <a:pt x="134" y="158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1" y="159"/>
                  <a:pt x="131" y="159"/>
                  <a:pt x="133" y="160"/>
                </a:cubicBezTo>
                <a:cubicBezTo>
                  <a:pt x="134" y="160"/>
                  <a:pt x="136" y="161"/>
                  <a:pt x="137" y="161"/>
                </a:cubicBezTo>
                <a:cubicBezTo>
                  <a:pt x="141" y="163"/>
                  <a:pt x="146" y="165"/>
                  <a:pt x="149" y="169"/>
                </a:cubicBezTo>
                <a:cubicBezTo>
                  <a:pt x="151" y="172"/>
                  <a:pt x="155" y="175"/>
                  <a:pt x="157" y="178"/>
                </a:cubicBezTo>
                <a:cubicBezTo>
                  <a:pt x="158" y="181"/>
                  <a:pt x="159" y="184"/>
                  <a:pt x="160" y="187"/>
                </a:cubicBezTo>
                <a:cubicBezTo>
                  <a:pt x="161" y="189"/>
                  <a:pt x="162" y="192"/>
                  <a:pt x="164" y="194"/>
                </a:cubicBezTo>
                <a:cubicBezTo>
                  <a:pt x="166" y="197"/>
                  <a:pt x="167" y="200"/>
                  <a:pt x="170" y="202"/>
                </a:cubicBezTo>
                <a:cubicBezTo>
                  <a:pt x="172" y="203"/>
                  <a:pt x="173" y="204"/>
                  <a:pt x="175" y="204"/>
                </a:cubicBezTo>
                <a:cubicBezTo>
                  <a:pt x="179" y="206"/>
                  <a:pt x="184" y="206"/>
                  <a:pt x="189" y="207"/>
                </a:cubicBezTo>
                <a:cubicBezTo>
                  <a:pt x="191" y="207"/>
                  <a:pt x="195" y="207"/>
                  <a:pt x="197" y="205"/>
                </a:cubicBezTo>
                <a:cubicBezTo>
                  <a:pt x="199" y="204"/>
                  <a:pt x="200" y="202"/>
                  <a:pt x="201" y="200"/>
                </a:cubicBezTo>
                <a:cubicBezTo>
                  <a:pt x="202" y="198"/>
                  <a:pt x="203" y="196"/>
                  <a:pt x="204" y="194"/>
                </a:cubicBezTo>
                <a:cubicBezTo>
                  <a:pt x="205" y="191"/>
                  <a:pt x="207" y="187"/>
                  <a:pt x="208" y="184"/>
                </a:cubicBezTo>
                <a:cubicBezTo>
                  <a:pt x="209" y="182"/>
                  <a:pt x="209" y="180"/>
                  <a:pt x="210" y="178"/>
                </a:cubicBezTo>
                <a:cubicBezTo>
                  <a:pt x="211" y="176"/>
                  <a:pt x="212" y="175"/>
                  <a:pt x="212" y="173"/>
                </a:cubicBezTo>
                <a:cubicBezTo>
                  <a:pt x="214" y="169"/>
                  <a:pt x="217" y="166"/>
                  <a:pt x="219" y="162"/>
                </a:cubicBezTo>
                <a:cubicBezTo>
                  <a:pt x="221" y="160"/>
                  <a:pt x="223" y="158"/>
                  <a:pt x="225" y="156"/>
                </a:cubicBezTo>
                <a:cubicBezTo>
                  <a:pt x="225" y="156"/>
                  <a:pt x="225" y="156"/>
                  <a:pt x="225" y="156"/>
                </a:cubicBezTo>
                <a:cubicBezTo>
                  <a:pt x="225" y="155"/>
                  <a:pt x="225" y="155"/>
                  <a:pt x="226" y="155"/>
                </a:cubicBezTo>
                <a:cubicBezTo>
                  <a:pt x="230" y="152"/>
                  <a:pt x="236" y="151"/>
                  <a:pt x="240" y="152"/>
                </a:cubicBezTo>
                <a:cubicBezTo>
                  <a:pt x="243" y="153"/>
                  <a:pt x="247" y="153"/>
                  <a:pt x="250" y="155"/>
                </a:cubicBezTo>
                <a:cubicBezTo>
                  <a:pt x="252" y="156"/>
                  <a:pt x="254" y="158"/>
                  <a:pt x="256" y="159"/>
                </a:cubicBezTo>
                <a:cubicBezTo>
                  <a:pt x="261" y="164"/>
                  <a:pt x="260" y="170"/>
                  <a:pt x="261" y="176"/>
                </a:cubicBezTo>
                <a:cubicBezTo>
                  <a:pt x="262" y="176"/>
                  <a:pt x="262" y="176"/>
                  <a:pt x="262" y="176"/>
                </a:cubicBezTo>
                <a:cubicBezTo>
                  <a:pt x="264" y="177"/>
                  <a:pt x="264" y="177"/>
                  <a:pt x="264" y="177"/>
                </a:cubicBezTo>
                <a:cubicBezTo>
                  <a:pt x="266" y="176"/>
                  <a:pt x="266" y="176"/>
                  <a:pt x="266" y="176"/>
                </a:cubicBezTo>
                <a:cubicBezTo>
                  <a:pt x="266" y="176"/>
                  <a:pt x="266" y="176"/>
                  <a:pt x="266" y="176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69" y="175"/>
                  <a:pt x="269" y="175"/>
                  <a:pt x="269" y="175"/>
                </a:cubicBezTo>
                <a:cubicBezTo>
                  <a:pt x="269" y="175"/>
                  <a:pt x="269" y="175"/>
                  <a:pt x="269" y="175"/>
                </a:cubicBezTo>
                <a:cubicBezTo>
                  <a:pt x="269" y="175"/>
                  <a:pt x="269" y="175"/>
                  <a:pt x="269" y="175"/>
                </a:cubicBezTo>
                <a:cubicBezTo>
                  <a:pt x="270" y="175"/>
                  <a:pt x="270" y="175"/>
                  <a:pt x="270" y="175"/>
                </a:cubicBezTo>
                <a:cubicBezTo>
                  <a:pt x="270" y="174"/>
                  <a:pt x="270" y="174"/>
                  <a:pt x="270" y="174"/>
                </a:cubicBezTo>
                <a:cubicBezTo>
                  <a:pt x="270" y="174"/>
                  <a:pt x="270" y="174"/>
                  <a:pt x="270" y="174"/>
                </a:cubicBezTo>
                <a:cubicBezTo>
                  <a:pt x="270" y="174"/>
                  <a:pt x="270" y="174"/>
                  <a:pt x="270" y="174"/>
                </a:cubicBezTo>
                <a:cubicBezTo>
                  <a:pt x="270" y="174"/>
                  <a:pt x="270" y="174"/>
                  <a:pt x="270" y="174"/>
                </a:cubicBezTo>
                <a:cubicBezTo>
                  <a:pt x="272" y="173"/>
                  <a:pt x="272" y="173"/>
                  <a:pt x="272" y="173"/>
                </a:cubicBezTo>
                <a:cubicBezTo>
                  <a:pt x="272" y="172"/>
                  <a:pt x="272" y="172"/>
                  <a:pt x="272" y="172"/>
                </a:cubicBezTo>
                <a:cubicBezTo>
                  <a:pt x="272" y="172"/>
                  <a:pt x="272" y="172"/>
                  <a:pt x="272" y="172"/>
                </a:cubicBezTo>
                <a:cubicBezTo>
                  <a:pt x="272" y="171"/>
                  <a:pt x="272" y="171"/>
                  <a:pt x="272" y="171"/>
                </a:cubicBezTo>
                <a:cubicBezTo>
                  <a:pt x="272" y="171"/>
                  <a:pt x="272" y="171"/>
                  <a:pt x="272" y="171"/>
                </a:cubicBezTo>
                <a:cubicBezTo>
                  <a:pt x="273" y="171"/>
                  <a:pt x="273" y="171"/>
                  <a:pt x="273" y="171"/>
                </a:cubicBezTo>
                <a:cubicBezTo>
                  <a:pt x="274" y="170"/>
                  <a:pt x="274" y="170"/>
                  <a:pt x="274" y="170"/>
                </a:cubicBezTo>
                <a:cubicBezTo>
                  <a:pt x="274" y="170"/>
                  <a:pt x="274" y="170"/>
                  <a:pt x="274" y="170"/>
                </a:cubicBezTo>
                <a:cubicBezTo>
                  <a:pt x="275" y="170"/>
                  <a:pt x="275" y="170"/>
                  <a:pt x="275" y="170"/>
                </a:cubicBezTo>
                <a:cubicBezTo>
                  <a:pt x="275" y="170"/>
                  <a:pt x="275" y="170"/>
                  <a:pt x="275" y="170"/>
                </a:cubicBezTo>
                <a:cubicBezTo>
                  <a:pt x="276" y="171"/>
                  <a:pt x="276" y="171"/>
                  <a:pt x="276" y="171"/>
                </a:cubicBezTo>
                <a:cubicBezTo>
                  <a:pt x="277" y="171"/>
                  <a:pt x="277" y="171"/>
                  <a:pt x="277" y="171"/>
                </a:cubicBezTo>
                <a:cubicBezTo>
                  <a:pt x="277" y="171"/>
                  <a:pt x="277" y="171"/>
                  <a:pt x="277" y="171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80" y="171"/>
                  <a:pt x="280" y="171"/>
                  <a:pt x="280" y="171"/>
                </a:cubicBezTo>
                <a:cubicBezTo>
                  <a:pt x="281" y="171"/>
                  <a:pt x="281" y="171"/>
                  <a:pt x="281" y="171"/>
                </a:cubicBezTo>
                <a:cubicBezTo>
                  <a:pt x="281" y="173"/>
                  <a:pt x="281" y="173"/>
                  <a:pt x="281" y="173"/>
                </a:cubicBezTo>
                <a:cubicBezTo>
                  <a:pt x="282" y="173"/>
                  <a:pt x="282" y="173"/>
                  <a:pt x="282" y="173"/>
                </a:cubicBezTo>
                <a:cubicBezTo>
                  <a:pt x="282" y="173"/>
                  <a:pt x="282" y="173"/>
                  <a:pt x="282" y="173"/>
                </a:cubicBezTo>
                <a:cubicBezTo>
                  <a:pt x="283" y="173"/>
                  <a:pt x="283" y="173"/>
                  <a:pt x="283" y="173"/>
                </a:cubicBezTo>
                <a:cubicBezTo>
                  <a:pt x="283" y="174"/>
                  <a:pt x="283" y="174"/>
                  <a:pt x="283" y="174"/>
                </a:cubicBezTo>
                <a:cubicBezTo>
                  <a:pt x="283" y="174"/>
                  <a:pt x="283" y="174"/>
                  <a:pt x="283" y="174"/>
                </a:cubicBezTo>
                <a:cubicBezTo>
                  <a:pt x="285" y="174"/>
                  <a:pt x="285" y="174"/>
                  <a:pt x="285" y="174"/>
                </a:cubicBezTo>
                <a:cubicBezTo>
                  <a:pt x="285" y="174"/>
                  <a:pt x="285" y="174"/>
                  <a:pt x="285" y="174"/>
                </a:cubicBezTo>
                <a:cubicBezTo>
                  <a:pt x="286" y="173"/>
                  <a:pt x="286" y="173"/>
                  <a:pt x="286" y="173"/>
                </a:cubicBezTo>
                <a:cubicBezTo>
                  <a:pt x="286" y="173"/>
                  <a:pt x="286" y="173"/>
                  <a:pt x="286" y="173"/>
                </a:cubicBezTo>
                <a:cubicBezTo>
                  <a:pt x="287" y="174"/>
                  <a:pt x="287" y="174"/>
                  <a:pt x="287" y="174"/>
                </a:cubicBezTo>
                <a:cubicBezTo>
                  <a:pt x="288" y="173"/>
                  <a:pt x="288" y="173"/>
                  <a:pt x="288" y="173"/>
                </a:cubicBezTo>
                <a:cubicBezTo>
                  <a:pt x="290" y="174"/>
                  <a:pt x="290" y="174"/>
                  <a:pt x="290" y="174"/>
                </a:cubicBezTo>
                <a:cubicBezTo>
                  <a:pt x="290" y="174"/>
                  <a:pt x="290" y="174"/>
                  <a:pt x="290" y="174"/>
                </a:cubicBezTo>
                <a:cubicBezTo>
                  <a:pt x="290" y="172"/>
                  <a:pt x="290" y="172"/>
                  <a:pt x="290" y="172"/>
                </a:cubicBezTo>
                <a:cubicBezTo>
                  <a:pt x="290" y="172"/>
                  <a:pt x="290" y="172"/>
                  <a:pt x="290" y="172"/>
                </a:cubicBezTo>
                <a:cubicBezTo>
                  <a:pt x="292" y="172"/>
                  <a:pt x="292" y="172"/>
                  <a:pt x="292" y="172"/>
                </a:cubicBezTo>
                <a:cubicBezTo>
                  <a:pt x="292" y="173"/>
                  <a:pt x="292" y="173"/>
                  <a:pt x="292" y="173"/>
                </a:cubicBezTo>
                <a:cubicBezTo>
                  <a:pt x="293" y="173"/>
                  <a:pt x="293" y="173"/>
                  <a:pt x="293" y="173"/>
                </a:cubicBezTo>
                <a:cubicBezTo>
                  <a:pt x="293" y="172"/>
                  <a:pt x="293" y="172"/>
                  <a:pt x="293" y="172"/>
                </a:cubicBezTo>
                <a:cubicBezTo>
                  <a:pt x="293" y="171"/>
                  <a:pt x="293" y="171"/>
                  <a:pt x="293" y="171"/>
                </a:cubicBezTo>
                <a:cubicBezTo>
                  <a:pt x="294" y="170"/>
                  <a:pt x="294" y="170"/>
                  <a:pt x="294" y="170"/>
                </a:cubicBezTo>
                <a:cubicBezTo>
                  <a:pt x="295" y="170"/>
                  <a:pt x="295" y="170"/>
                  <a:pt x="295" y="170"/>
                </a:cubicBezTo>
                <a:cubicBezTo>
                  <a:pt x="295" y="169"/>
                  <a:pt x="295" y="169"/>
                  <a:pt x="295" y="169"/>
                </a:cubicBezTo>
                <a:cubicBezTo>
                  <a:pt x="295" y="168"/>
                  <a:pt x="295" y="168"/>
                  <a:pt x="295" y="168"/>
                </a:cubicBezTo>
                <a:cubicBezTo>
                  <a:pt x="295" y="168"/>
                  <a:pt x="295" y="168"/>
                  <a:pt x="295" y="168"/>
                </a:cubicBezTo>
                <a:cubicBezTo>
                  <a:pt x="295" y="168"/>
                  <a:pt x="295" y="168"/>
                  <a:pt x="295" y="168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6" y="167"/>
                  <a:pt x="296" y="167"/>
                  <a:pt x="296" y="167"/>
                </a:cubicBezTo>
                <a:cubicBezTo>
                  <a:pt x="297" y="167"/>
                  <a:pt x="297" y="167"/>
                  <a:pt x="297" y="167"/>
                </a:cubicBezTo>
                <a:cubicBezTo>
                  <a:pt x="298" y="167"/>
                  <a:pt x="298" y="167"/>
                  <a:pt x="298" y="167"/>
                </a:cubicBezTo>
                <a:cubicBezTo>
                  <a:pt x="299" y="168"/>
                  <a:pt x="299" y="168"/>
                  <a:pt x="299" y="168"/>
                </a:cubicBezTo>
                <a:cubicBezTo>
                  <a:pt x="301" y="167"/>
                  <a:pt x="301" y="167"/>
                  <a:pt x="301" y="167"/>
                </a:cubicBezTo>
                <a:cubicBezTo>
                  <a:pt x="301" y="167"/>
                  <a:pt x="301" y="167"/>
                  <a:pt x="301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6" y="166"/>
                  <a:pt x="306" y="166"/>
                  <a:pt x="306" y="166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8" y="164"/>
                  <a:pt x="308" y="164"/>
                  <a:pt x="308" y="164"/>
                </a:cubicBezTo>
                <a:cubicBezTo>
                  <a:pt x="308" y="164"/>
                  <a:pt x="308" y="164"/>
                  <a:pt x="308" y="164"/>
                </a:cubicBezTo>
                <a:cubicBezTo>
                  <a:pt x="308" y="164"/>
                  <a:pt x="308" y="164"/>
                  <a:pt x="308" y="164"/>
                </a:cubicBezTo>
                <a:cubicBezTo>
                  <a:pt x="309" y="163"/>
                  <a:pt x="309" y="163"/>
                  <a:pt x="309" y="163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13" y="161"/>
                  <a:pt x="313" y="161"/>
                  <a:pt x="313" y="161"/>
                </a:cubicBezTo>
                <a:cubicBezTo>
                  <a:pt x="313" y="161"/>
                  <a:pt x="313" y="161"/>
                  <a:pt x="313" y="161"/>
                </a:cubicBezTo>
                <a:cubicBezTo>
                  <a:pt x="313" y="160"/>
                  <a:pt x="313" y="160"/>
                  <a:pt x="313" y="160"/>
                </a:cubicBezTo>
                <a:cubicBezTo>
                  <a:pt x="312" y="158"/>
                  <a:pt x="312" y="158"/>
                  <a:pt x="312" y="158"/>
                </a:cubicBezTo>
                <a:cubicBezTo>
                  <a:pt x="312" y="158"/>
                  <a:pt x="312" y="158"/>
                  <a:pt x="312" y="158"/>
                </a:cubicBezTo>
                <a:cubicBezTo>
                  <a:pt x="312" y="158"/>
                  <a:pt x="312" y="158"/>
                  <a:pt x="312" y="158"/>
                </a:cubicBezTo>
                <a:cubicBezTo>
                  <a:pt x="314" y="154"/>
                  <a:pt x="314" y="154"/>
                  <a:pt x="314" y="154"/>
                </a:cubicBezTo>
                <a:cubicBezTo>
                  <a:pt x="312" y="154"/>
                  <a:pt x="312" y="154"/>
                  <a:pt x="312" y="154"/>
                </a:cubicBezTo>
                <a:cubicBezTo>
                  <a:pt x="310" y="153"/>
                  <a:pt x="310" y="153"/>
                  <a:pt x="310" y="153"/>
                </a:cubicBezTo>
                <a:cubicBezTo>
                  <a:pt x="309" y="150"/>
                  <a:pt x="309" y="150"/>
                  <a:pt x="309" y="150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309" y="148"/>
                  <a:pt x="309" y="148"/>
                  <a:pt x="309" y="148"/>
                </a:cubicBezTo>
                <a:cubicBezTo>
                  <a:pt x="309" y="148"/>
                  <a:pt x="309" y="148"/>
                  <a:pt x="309" y="148"/>
                </a:cubicBezTo>
                <a:cubicBezTo>
                  <a:pt x="309" y="148"/>
                  <a:pt x="309" y="148"/>
                  <a:pt x="309" y="148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6"/>
                  <a:pt x="309" y="146"/>
                  <a:pt x="309" y="146"/>
                </a:cubicBezTo>
                <a:cubicBezTo>
                  <a:pt x="309" y="144"/>
                  <a:pt x="309" y="144"/>
                  <a:pt x="309" y="144"/>
                </a:cubicBezTo>
                <a:cubicBezTo>
                  <a:pt x="309" y="143"/>
                  <a:pt x="309" y="143"/>
                  <a:pt x="309" y="143"/>
                </a:cubicBezTo>
                <a:cubicBezTo>
                  <a:pt x="311" y="141"/>
                  <a:pt x="311" y="141"/>
                  <a:pt x="311" y="141"/>
                </a:cubicBezTo>
                <a:cubicBezTo>
                  <a:pt x="311" y="141"/>
                  <a:pt x="311" y="141"/>
                  <a:pt x="311" y="141"/>
                </a:cubicBezTo>
                <a:cubicBezTo>
                  <a:pt x="312" y="141"/>
                  <a:pt x="312" y="141"/>
                  <a:pt x="312" y="141"/>
                </a:cubicBezTo>
                <a:cubicBezTo>
                  <a:pt x="313" y="140"/>
                  <a:pt x="313" y="140"/>
                  <a:pt x="313" y="140"/>
                </a:cubicBezTo>
                <a:cubicBezTo>
                  <a:pt x="312" y="138"/>
                  <a:pt x="312" y="138"/>
                  <a:pt x="312" y="138"/>
                </a:cubicBezTo>
                <a:cubicBezTo>
                  <a:pt x="313" y="137"/>
                  <a:pt x="313" y="137"/>
                  <a:pt x="313" y="137"/>
                </a:cubicBezTo>
                <a:cubicBezTo>
                  <a:pt x="313" y="137"/>
                  <a:pt x="313" y="137"/>
                  <a:pt x="313" y="137"/>
                </a:cubicBezTo>
                <a:cubicBezTo>
                  <a:pt x="313" y="136"/>
                  <a:pt x="313" y="136"/>
                  <a:pt x="313" y="136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5" y="135"/>
                  <a:pt x="315" y="135"/>
                  <a:pt x="315" y="135"/>
                </a:cubicBezTo>
                <a:cubicBezTo>
                  <a:pt x="316" y="136"/>
                  <a:pt x="316" y="136"/>
                  <a:pt x="316" y="136"/>
                </a:cubicBezTo>
                <a:cubicBezTo>
                  <a:pt x="316" y="136"/>
                  <a:pt x="316" y="136"/>
                  <a:pt x="316" y="136"/>
                </a:cubicBezTo>
                <a:cubicBezTo>
                  <a:pt x="316" y="136"/>
                  <a:pt x="316" y="136"/>
                  <a:pt x="316" y="136"/>
                </a:cubicBezTo>
                <a:cubicBezTo>
                  <a:pt x="319" y="136"/>
                  <a:pt x="319" y="136"/>
                  <a:pt x="319" y="136"/>
                </a:cubicBezTo>
                <a:cubicBezTo>
                  <a:pt x="319" y="135"/>
                  <a:pt x="319" y="135"/>
                  <a:pt x="319" y="135"/>
                </a:cubicBezTo>
                <a:cubicBezTo>
                  <a:pt x="320" y="134"/>
                  <a:pt x="320" y="134"/>
                  <a:pt x="320" y="134"/>
                </a:cubicBezTo>
                <a:cubicBezTo>
                  <a:pt x="321" y="135"/>
                  <a:pt x="321" y="135"/>
                  <a:pt x="321" y="135"/>
                </a:cubicBezTo>
                <a:cubicBezTo>
                  <a:pt x="322" y="135"/>
                  <a:pt x="322" y="135"/>
                  <a:pt x="322" y="135"/>
                </a:cubicBezTo>
                <a:cubicBezTo>
                  <a:pt x="322" y="135"/>
                  <a:pt x="322" y="135"/>
                  <a:pt x="322" y="135"/>
                </a:cubicBezTo>
                <a:cubicBezTo>
                  <a:pt x="322" y="134"/>
                  <a:pt x="322" y="134"/>
                  <a:pt x="322" y="134"/>
                </a:cubicBezTo>
                <a:cubicBezTo>
                  <a:pt x="322" y="134"/>
                  <a:pt x="322" y="134"/>
                  <a:pt x="322" y="134"/>
                </a:cubicBezTo>
                <a:cubicBezTo>
                  <a:pt x="322" y="134"/>
                  <a:pt x="322" y="134"/>
                  <a:pt x="322" y="134"/>
                </a:cubicBezTo>
                <a:cubicBezTo>
                  <a:pt x="322" y="133"/>
                  <a:pt x="322" y="133"/>
                  <a:pt x="322" y="133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3" y="132"/>
                  <a:pt x="323" y="132"/>
                  <a:pt x="323" y="132"/>
                </a:cubicBezTo>
                <a:cubicBezTo>
                  <a:pt x="323" y="132"/>
                  <a:pt x="323" y="132"/>
                  <a:pt x="323" y="132"/>
                </a:cubicBezTo>
                <a:cubicBezTo>
                  <a:pt x="323" y="132"/>
                  <a:pt x="323" y="132"/>
                  <a:pt x="323" y="132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5" y="132"/>
                  <a:pt x="325" y="132"/>
                  <a:pt x="325" y="132"/>
                </a:cubicBezTo>
                <a:cubicBezTo>
                  <a:pt x="326" y="132"/>
                  <a:pt x="326" y="132"/>
                  <a:pt x="326" y="132"/>
                </a:cubicBezTo>
                <a:cubicBezTo>
                  <a:pt x="326" y="132"/>
                  <a:pt x="326" y="132"/>
                  <a:pt x="326" y="132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9" y="133"/>
                  <a:pt x="329" y="133"/>
                  <a:pt x="329" y="133"/>
                </a:cubicBezTo>
                <a:cubicBezTo>
                  <a:pt x="330" y="132"/>
                  <a:pt x="330" y="132"/>
                  <a:pt x="330" y="132"/>
                </a:cubicBezTo>
                <a:cubicBezTo>
                  <a:pt x="331" y="133"/>
                  <a:pt x="331" y="133"/>
                  <a:pt x="331" y="133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3" y="133"/>
                  <a:pt x="333" y="133"/>
                  <a:pt x="333" y="133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3" y="132"/>
                  <a:pt x="333" y="132"/>
                  <a:pt x="333" y="132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5" y="134"/>
                  <a:pt x="335" y="134"/>
                  <a:pt x="335" y="134"/>
                </a:cubicBezTo>
                <a:cubicBezTo>
                  <a:pt x="335" y="134"/>
                  <a:pt x="335" y="134"/>
                  <a:pt x="335" y="134"/>
                </a:cubicBezTo>
                <a:cubicBezTo>
                  <a:pt x="336" y="133"/>
                  <a:pt x="336" y="133"/>
                  <a:pt x="336" y="133"/>
                </a:cubicBezTo>
                <a:cubicBezTo>
                  <a:pt x="336" y="132"/>
                  <a:pt x="336" y="132"/>
                  <a:pt x="336" y="132"/>
                </a:cubicBezTo>
                <a:cubicBezTo>
                  <a:pt x="336" y="131"/>
                  <a:pt x="336" y="131"/>
                  <a:pt x="336" y="131"/>
                </a:cubicBezTo>
                <a:cubicBezTo>
                  <a:pt x="337" y="131"/>
                  <a:pt x="337" y="131"/>
                  <a:pt x="337" y="131"/>
                </a:cubicBezTo>
                <a:cubicBezTo>
                  <a:pt x="337" y="131"/>
                  <a:pt x="337" y="131"/>
                  <a:pt x="337" y="131"/>
                </a:cubicBezTo>
                <a:cubicBezTo>
                  <a:pt x="337" y="130"/>
                  <a:pt x="337" y="130"/>
                  <a:pt x="337" y="130"/>
                </a:cubicBezTo>
                <a:cubicBezTo>
                  <a:pt x="337" y="129"/>
                  <a:pt x="337" y="129"/>
                  <a:pt x="337" y="129"/>
                </a:cubicBezTo>
                <a:cubicBezTo>
                  <a:pt x="336" y="129"/>
                  <a:pt x="336" y="129"/>
                  <a:pt x="336" y="129"/>
                </a:cubicBezTo>
                <a:cubicBezTo>
                  <a:pt x="335" y="129"/>
                  <a:pt x="335" y="129"/>
                  <a:pt x="335" y="129"/>
                </a:cubicBezTo>
                <a:cubicBezTo>
                  <a:pt x="335" y="128"/>
                  <a:pt x="335" y="128"/>
                  <a:pt x="335" y="128"/>
                </a:cubicBezTo>
                <a:cubicBezTo>
                  <a:pt x="335" y="128"/>
                  <a:pt x="335" y="128"/>
                  <a:pt x="335" y="128"/>
                </a:cubicBezTo>
                <a:cubicBezTo>
                  <a:pt x="335" y="127"/>
                  <a:pt x="335" y="127"/>
                  <a:pt x="335" y="127"/>
                </a:cubicBezTo>
                <a:cubicBezTo>
                  <a:pt x="335" y="127"/>
                  <a:pt x="335" y="127"/>
                  <a:pt x="335" y="127"/>
                </a:cubicBezTo>
                <a:cubicBezTo>
                  <a:pt x="335" y="127"/>
                  <a:pt x="335" y="127"/>
                  <a:pt x="335" y="127"/>
                </a:cubicBezTo>
                <a:cubicBezTo>
                  <a:pt x="335" y="126"/>
                  <a:pt x="335" y="126"/>
                  <a:pt x="335" y="126"/>
                </a:cubicBezTo>
                <a:cubicBezTo>
                  <a:pt x="334" y="126"/>
                  <a:pt x="334" y="126"/>
                  <a:pt x="334" y="126"/>
                </a:cubicBezTo>
                <a:cubicBezTo>
                  <a:pt x="335" y="125"/>
                  <a:pt x="335" y="125"/>
                  <a:pt x="335" y="125"/>
                </a:cubicBezTo>
                <a:cubicBezTo>
                  <a:pt x="335" y="125"/>
                  <a:pt x="335" y="125"/>
                  <a:pt x="335" y="125"/>
                </a:cubicBezTo>
                <a:cubicBezTo>
                  <a:pt x="335" y="125"/>
                  <a:pt x="335" y="125"/>
                  <a:pt x="335" y="125"/>
                </a:cubicBezTo>
                <a:cubicBezTo>
                  <a:pt x="335" y="125"/>
                  <a:pt x="335" y="125"/>
                  <a:pt x="335" y="125"/>
                </a:cubicBezTo>
                <a:cubicBezTo>
                  <a:pt x="336" y="125"/>
                  <a:pt x="336" y="125"/>
                  <a:pt x="336" y="125"/>
                </a:cubicBezTo>
                <a:cubicBezTo>
                  <a:pt x="336" y="125"/>
                  <a:pt x="336" y="125"/>
                  <a:pt x="336" y="125"/>
                </a:cubicBezTo>
                <a:cubicBezTo>
                  <a:pt x="337" y="125"/>
                  <a:pt x="337" y="125"/>
                  <a:pt x="337" y="125"/>
                </a:cubicBezTo>
                <a:cubicBezTo>
                  <a:pt x="337" y="125"/>
                  <a:pt x="337" y="125"/>
                  <a:pt x="337" y="125"/>
                </a:cubicBezTo>
                <a:cubicBezTo>
                  <a:pt x="338" y="125"/>
                  <a:pt x="338" y="125"/>
                  <a:pt x="338" y="125"/>
                </a:cubicBezTo>
                <a:cubicBezTo>
                  <a:pt x="339" y="125"/>
                  <a:pt x="339" y="125"/>
                  <a:pt x="339" y="125"/>
                </a:cubicBezTo>
                <a:cubicBezTo>
                  <a:pt x="339" y="125"/>
                  <a:pt x="339" y="125"/>
                  <a:pt x="339" y="125"/>
                </a:cubicBezTo>
                <a:cubicBezTo>
                  <a:pt x="340" y="124"/>
                  <a:pt x="340" y="124"/>
                  <a:pt x="340" y="124"/>
                </a:cubicBezTo>
                <a:cubicBezTo>
                  <a:pt x="341" y="124"/>
                  <a:pt x="341" y="124"/>
                  <a:pt x="341" y="124"/>
                </a:cubicBezTo>
                <a:cubicBezTo>
                  <a:pt x="342" y="124"/>
                  <a:pt x="342" y="124"/>
                  <a:pt x="342" y="124"/>
                </a:cubicBezTo>
                <a:cubicBezTo>
                  <a:pt x="343" y="124"/>
                  <a:pt x="343" y="124"/>
                  <a:pt x="343" y="124"/>
                </a:cubicBezTo>
                <a:cubicBezTo>
                  <a:pt x="343" y="124"/>
                  <a:pt x="343" y="124"/>
                  <a:pt x="343" y="124"/>
                </a:cubicBezTo>
                <a:cubicBezTo>
                  <a:pt x="343" y="124"/>
                  <a:pt x="343" y="124"/>
                  <a:pt x="343" y="124"/>
                </a:cubicBezTo>
                <a:cubicBezTo>
                  <a:pt x="345" y="124"/>
                  <a:pt x="345" y="124"/>
                  <a:pt x="345" y="124"/>
                </a:cubicBezTo>
                <a:cubicBezTo>
                  <a:pt x="345" y="122"/>
                  <a:pt x="345" y="122"/>
                  <a:pt x="345" y="122"/>
                </a:cubicBezTo>
                <a:cubicBezTo>
                  <a:pt x="345" y="122"/>
                  <a:pt x="345" y="122"/>
                  <a:pt x="345" y="122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5" y="121"/>
                  <a:pt x="345" y="121"/>
                  <a:pt x="345" y="121"/>
                </a:cubicBezTo>
                <a:cubicBezTo>
                  <a:pt x="346" y="120"/>
                  <a:pt x="346" y="120"/>
                  <a:pt x="346" y="120"/>
                </a:cubicBezTo>
                <a:cubicBezTo>
                  <a:pt x="345" y="119"/>
                  <a:pt x="345" y="119"/>
                  <a:pt x="345" y="119"/>
                </a:cubicBezTo>
                <a:cubicBezTo>
                  <a:pt x="347" y="118"/>
                  <a:pt x="347" y="118"/>
                  <a:pt x="347" y="118"/>
                </a:cubicBezTo>
                <a:cubicBezTo>
                  <a:pt x="347" y="119"/>
                  <a:pt x="347" y="119"/>
                  <a:pt x="347" y="119"/>
                </a:cubicBezTo>
                <a:cubicBezTo>
                  <a:pt x="347" y="119"/>
                  <a:pt x="347" y="119"/>
                  <a:pt x="347" y="119"/>
                </a:cubicBezTo>
                <a:cubicBezTo>
                  <a:pt x="348" y="120"/>
                  <a:pt x="348" y="120"/>
                  <a:pt x="348" y="120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18"/>
                  <a:pt x="349" y="118"/>
                  <a:pt x="349" y="118"/>
                </a:cubicBezTo>
                <a:cubicBezTo>
                  <a:pt x="349" y="117"/>
                  <a:pt x="349" y="117"/>
                  <a:pt x="349" y="117"/>
                </a:cubicBezTo>
                <a:cubicBezTo>
                  <a:pt x="347" y="118"/>
                  <a:pt x="347" y="118"/>
                  <a:pt x="347" y="118"/>
                </a:cubicBezTo>
                <a:cubicBezTo>
                  <a:pt x="346" y="115"/>
                  <a:pt x="346" y="115"/>
                  <a:pt x="346" y="115"/>
                </a:cubicBezTo>
                <a:cubicBezTo>
                  <a:pt x="346" y="115"/>
                  <a:pt x="346" y="115"/>
                  <a:pt x="346" y="115"/>
                </a:cubicBezTo>
                <a:cubicBezTo>
                  <a:pt x="346" y="115"/>
                  <a:pt x="346" y="115"/>
                  <a:pt x="346" y="115"/>
                </a:cubicBezTo>
                <a:cubicBezTo>
                  <a:pt x="347" y="115"/>
                  <a:pt x="347" y="115"/>
                  <a:pt x="347" y="115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7" y="113"/>
                  <a:pt x="347" y="113"/>
                  <a:pt x="347" y="113"/>
                </a:cubicBezTo>
                <a:cubicBezTo>
                  <a:pt x="347" y="112"/>
                  <a:pt x="347" y="112"/>
                  <a:pt x="347" y="112"/>
                </a:cubicBezTo>
                <a:cubicBezTo>
                  <a:pt x="346" y="111"/>
                  <a:pt x="346" y="111"/>
                  <a:pt x="346" y="111"/>
                </a:cubicBezTo>
                <a:cubicBezTo>
                  <a:pt x="345" y="112"/>
                  <a:pt x="345" y="112"/>
                  <a:pt x="345" y="112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2" y="112"/>
                  <a:pt x="342" y="112"/>
                  <a:pt x="342" y="112"/>
                </a:cubicBezTo>
                <a:cubicBezTo>
                  <a:pt x="342" y="112"/>
                  <a:pt x="342" y="112"/>
                  <a:pt x="342" y="112"/>
                </a:cubicBezTo>
                <a:cubicBezTo>
                  <a:pt x="342" y="112"/>
                  <a:pt x="342" y="112"/>
                  <a:pt x="342" y="112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45" y="106"/>
                  <a:pt x="345" y="106"/>
                  <a:pt x="345" y="106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9" y="99"/>
                  <a:pt x="349" y="99"/>
                  <a:pt x="349" y="99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5"/>
                  <a:pt x="350" y="95"/>
                  <a:pt x="350" y="95"/>
                </a:cubicBezTo>
                <a:cubicBezTo>
                  <a:pt x="350" y="95"/>
                  <a:pt x="350" y="95"/>
                  <a:pt x="350" y="95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6" y="104"/>
                  <a:pt x="356" y="104"/>
                  <a:pt x="356" y="104"/>
                </a:cubicBezTo>
                <a:cubicBezTo>
                  <a:pt x="358" y="105"/>
                  <a:pt x="358" y="105"/>
                  <a:pt x="358" y="105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9" y="104"/>
                  <a:pt x="369" y="104"/>
                  <a:pt x="369" y="104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77" y="100"/>
                  <a:pt x="377" y="100"/>
                  <a:pt x="377" y="100"/>
                </a:cubicBezTo>
                <a:cubicBezTo>
                  <a:pt x="384" y="101"/>
                  <a:pt x="384" y="101"/>
                  <a:pt x="384" y="101"/>
                </a:cubicBezTo>
                <a:cubicBezTo>
                  <a:pt x="390" y="99"/>
                  <a:pt x="390" y="99"/>
                  <a:pt x="390" y="99"/>
                </a:cubicBezTo>
                <a:cubicBezTo>
                  <a:pt x="391" y="98"/>
                  <a:pt x="391" y="98"/>
                  <a:pt x="391" y="98"/>
                </a:cubicBezTo>
                <a:cubicBezTo>
                  <a:pt x="392" y="97"/>
                  <a:pt x="392" y="97"/>
                  <a:pt x="392" y="97"/>
                </a:cubicBezTo>
                <a:cubicBezTo>
                  <a:pt x="394" y="96"/>
                  <a:pt x="394" y="96"/>
                  <a:pt x="394" y="96"/>
                </a:cubicBezTo>
                <a:cubicBezTo>
                  <a:pt x="395" y="95"/>
                  <a:pt x="395" y="95"/>
                  <a:pt x="395" y="95"/>
                </a:cubicBezTo>
                <a:cubicBezTo>
                  <a:pt x="395" y="95"/>
                  <a:pt x="395" y="95"/>
                  <a:pt x="395" y="95"/>
                </a:cubicBezTo>
                <a:cubicBezTo>
                  <a:pt x="395" y="95"/>
                  <a:pt x="395" y="95"/>
                  <a:pt x="395" y="95"/>
                </a:cubicBezTo>
                <a:cubicBezTo>
                  <a:pt x="396" y="95"/>
                  <a:pt x="396" y="95"/>
                  <a:pt x="396" y="95"/>
                </a:cubicBezTo>
                <a:cubicBezTo>
                  <a:pt x="397" y="95"/>
                  <a:pt x="397" y="95"/>
                  <a:pt x="397" y="95"/>
                </a:cubicBezTo>
                <a:cubicBezTo>
                  <a:pt x="398" y="96"/>
                  <a:pt x="398" y="96"/>
                  <a:pt x="398" y="96"/>
                </a:cubicBezTo>
                <a:cubicBezTo>
                  <a:pt x="399" y="96"/>
                  <a:pt x="399" y="96"/>
                  <a:pt x="399" y="96"/>
                </a:cubicBezTo>
                <a:cubicBezTo>
                  <a:pt x="401" y="97"/>
                  <a:pt x="401" y="97"/>
                  <a:pt x="401" y="97"/>
                </a:cubicBezTo>
                <a:cubicBezTo>
                  <a:pt x="402" y="97"/>
                  <a:pt x="402" y="97"/>
                  <a:pt x="402" y="97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404" y="98"/>
                  <a:pt x="404" y="98"/>
                  <a:pt x="404" y="98"/>
                </a:cubicBezTo>
                <a:cubicBezTo>
                  <a:pt x="404" y="99"/>
                  <a:pt x="404" y="99"/>
                  <a:pt x="404" y="99"/>
                </a:cubicBezTo>
                <a:cubicBezTo>
                  <a:pt x="404" y="99"/>
                  <a:pt x="404" y="99"/>
                  <a:pt x="404" y="99"/>
                </a:cubicBezTo>
                <a:cubicBezTo>
                  <a:pt x="408" y="104"/>
                  <a:pt x="408" y="104"/>
                  <a:pt x="408" y="104"/>
                </a:cubicBezTo>
                <a:cubicBezTo>
                  <a:pt x="413" y="107"/>
                  <a:pt x="413" y="107"/>
                  <a:pt x="413" y="107"/>
                </a:cubicBezTo>
                <a:cubicBezTo>
                  <a:pt x="413" y="107"/>
                  <a:pt x="413" y="107"/>
                  <a:pt x="413" y="107"/>
                </a:cubicBezTo>
                <a:cubicBezTo>
                  <a:pt x="415" y="107"/>
                  <a:pt x="415" y="107"/>
                  <a:pt x="415" y="107"/>
                </a:cubicBezTo>
                <a:cubicBezTo>
                  <a:pt x="415" y="107"/>
                  <a:pt x="415" y="107"/>
                  <a:pt x="415" y="107"/>
                </a:cubicBezTo>
                <a:cubicBezTo>
                  <a:pt x="416" y="107"/>
                  <a:pt x="416" y="107"/>
                  <a:pt x="416" y="107"/>
                </a:cubicBezTo>
                <a:cubicBezTo>
                  <a:pt x="416" y="108"/>
                  <a:pt x="416" y="108"/>
                  <a:pt x="416" y="108"/>
                </a:cubicBezTo>
                <a:cubicBezTo>
                  <a:pt x="418" y="108"/>
                  <a:pt x="418" y="108"/>
                  <a:pt x="418" y="108"/>
                </a:cubicBezTo>
                <a:cubicBezTo>
                  <a:pt x="418" y="108"/>
                  <a:pt x="418" y="108"/>
                  <a:pt x="418" y="108"/>
                </a:cubicBezTo>
                <a:cubicBezTo>
                  <a:pt x="419" y="108"/>
                  <a:pt x="419" y="108"/>
                  <a:pt x="419" y="108"/>
                </a:cubicBezTo>
                <a:cubicBezTo>
                  <a:pt x="419" y="108"/>
                  <a:pt x="419" y="108"/>
                  <a:pt x="419" y="108"/>
                </a:cubicBezTo>
                <a:cubicBezTo>
                  <a:pt x="419" y="108"/>
                  <a:pt x="419" y="108"/>
                  <a:pt x="419" y="108"/>
                </a:cubicBezTo>
                <a:cubicBezTo>
                  <a:pt x="419" y="108"/>
                  <a:pt x="419" y="108"/>
                  <a:pt x="419" y="108"/>
                </a:cubicBezTo>
                <a:cubicBezTo>
                  <a:pt x="420" y="108"/>
                  <a:pt x="420" y="108"/>
                  <a:pt x="420" y="108"/>
                </a:cubicBezTo>
                <a:cubicBezTo>
                  <a:pt x="420" y="108"/>
                  <a:pt x="420" y="108"/>
                  <a:pt x="420" y="108"/>
                </a:cubicBezTo>
                <a:cubicBezTo>
                  <a:pt x="422" y="109"/>
                  <a:pt x="422" y="109"/>
                  <a:pt x="422" y="109"/>
                </a:cubicBezTo>
                <a:cubicBezTo>
                  <a:pt x="422" y="109"/>
                  <a:pt x="422" y="109"/>
                  <a:pt x="422" y="109"/>
                </a:cubicBezTo>
                <a:cubicBezTo>
                  <a:pt x="422" y="109"/>
                  <a:pt x="422" y="109"/>
                  <a:pt x="422" y="109"/>
                </a:cubicBezTo>
                <a:cubicBezTo>
                  <a:pt x="423" y="109"/>
                  <a:pt x="423" y="109"/>
                  <a:pt x="423" y="109"/>
                </a:cubicBezTo>
                <a:cubicBezTo>
                  <a:pt x="424" y="109"/>
                  <a:pt x="424" y="109"/>
                  <a:pt x="424" y="109"/>
                </a:cubicBezTo>
                <a:cubicBezTo>
                  <a:pt x="424" y="109"/>
                  <a:pt x="424" y="109"/>
                  <a:pt x="424" y="109"/>
                </a:cubicBezTo>
                <a:cubicBezTo>
                  <a:pt x="424" y="109"/>
                  <a:pt x="424" y="109"/>
                  <a:pt x="424" y="109"/>
                </a:cubicBezTo>
                <a:cubicBezTo>
                  <a:pt x="424" y="109"/>
                  <a:pt x="424" y="109"/>
                  <a:pt x="424" y="109"/>
                </a:cubicBezTo>
                <a:cubicBezTo>
                  <a:pt x="425" y="108"/>
                  <a:pt x="425" y="108"/>
                  <a:pt x="425" y="108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29" y="104"/>
                  <a:pt x="429" y="104"/>
                  <a:pt x="429" y="104"/>
                </a:cubicBezTo>
                <a:cubicBezTo>
                  <a:pt x="429" y="104"/>
                  <a:pt x="429" y="104"/>
                  <a:pt x="429" y="104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30" y="101"/>
                  <a:pt x="430" y="101"/>
                  <a:pt x="430" y="101"/>
                </a:cubicBezTo>
                <a:cubicBezTo>
                  <a:pt x="430" y="101"/>
                  <a:pt x="430" y="101"/>
                  <a:pt x="430" y="101"/>
                </a:cubicBezTo>
                <a:cubicBezTo>
                  <a:pt x="430" y="100"/>
                  <a:pt x="430" y="100"/>
                  <a:pt x="430" y="100"/>
                </a:cubicBezTo>
                <a:cubicBezTo>
                  <a:pt x="430" y="99"/>
                  <a:pt x="430" y="99"/>
                  <a:pt x="430" y="99"/>
                </a:cubicBezTo>
                <a:cubicBezTo>
                  <a:pt x="430" y="98"/>
                  <a:pt x="430" y="98"/>
                  <a:pt x="430" y="98"/>
                </a:cubicBezTo>
                <a:cubicBezTo>
                  <a:pt x="430" y="97"/>
                  <a:pt x="430" y="97"/>
                  <a:pt x="430" y="97"/>
                </a:cubicBezTo>
                <a:cubicBezTo>
                  <a:pt x="431" y="96"/>
                  <a:pt x="431" y="96"/>
                  <a:pt x="431" y="96"/>
                </a:cubicBezTo>
                <a:cubicBezTo>
                  <a:pt x="431" y="96"/>
                  <a:pt x="431" y="96"/>
                  <a:pt x="431" y="96"/>
                </a:cubicBezTo>
                <a:cubicBezTo>
                  <a:pt x="432" y="94"/>
                  <a:pt x="432" y="94"/>
                  <a:pt x="432" y="94"/>
                </a:cubicBezTo>
                <a:cubicBezTo>
                  <a:pt x="432" y="92"/>
                  <a:pt x="432" y="92"/>
                  <a:pt x="432" y="92"/>
                </a:cubicBezTo>
                <a:cubicBezTo>
                  <a:pt x="432" y="92"/>
                  <a:pt x="432" y="92"/>
                  <a:pt x="432" y="92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34" y="92"/>
                  <a:pt x="434" y="92"/>
                  <a:pt x="434" y="92"/>
                </a:cubicBezTo>
                <a:cubicBezTo>
                  <a:pt x="434" y="91"/>
                  <a:pt x="434" y="91"/>
                  <a:pt x="434" y="91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4" y="90"/>
                  <a:pt x="434" y="90"/>
                  <a:pt x="434" y="90"/>
                </a:cubicBezTo>
                <a:cubicBezTo>
                  <a:pt x="434" y="90"/>
                  <a:pt x="434" y="90"/>
                  <a:pt x="434" y="90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5" y="89"/>
                  <a:pt x="435" y="89"/>
                  <a:pt x="435" y="89"/>
                </a:cubicBezTo>
                <a:cubicBezTo>
                  <a:pt x="436" y="89"/>
                  <a:pt x="436" y="89"/>
                  <a:pt x="436" y="89"/>
                </a:cubicBezTo>
                <a:cubicBezTo>
                  <a:pt x="436" y="89"/>
                  <a:pt x="436" y="89"/>
                  <a:pt x="436" y="89"/>
                </a:cubicBezTo>
                <a:cubicBezTo>
                  <a:pt x="436" y="89"/>
                  <a:pt x="436" y="89"/>
                  <a:pt x="436" y="89"/>
                </a:cubicBezTo>
                <a:cubicBezTo>
                  <a:pt x="436" y="89"/>
                  <a:pt x="436" y="89"/>
                  <a:pt x="436" y="89"/>
                </a:cubicBezTo>
                <a:cubicBezTo>
                  <a:pt x="436" y="89"/>
                  <a:pt x="436" y="89"/>
                  <a:pt x="436" y="89"/>
                </a:cubicBezTo>
                <a:cubicBezTo>
                  <a:pt x="436" y="89"/>
                  <a:pt x="436" y="89"/>
                  <a:pt x="436" y="89"/>
                </a:cubicBezTo>
                <a:cubicBezTo>
                  <a:pt x="437" y="89"/>
                  <a:pt x="437" y="89"/>
                  <a:pt x="437" y="89"/>
                </a:cubicBezTo>
                <a:cubicBezTo>
                  <a:pt x="437" y="89"/>
                  <a:pt x="437" y="89"/>
                  <a:pt x="437" y="89"/>
                </a:cubicBezTo>
                <a:cubicBezTo>
                  <a:pt x="437" y="89"/>
                  <a:pt x="437" y="89"/>
                  <a:pt x="437" y="89"/>
                </a:cubicBezTo>
                <a:cubicBezTo>
                  <a:pt x="437" y="89"/>
                  <a:pt x="437" y="89"/>
                  <a:pt x="437" y="89"/>
                </a:cubicBezTo>
                <a:cubicBezTo>
                  <a:pt x="438" y="89"/>
                  <a:pt x="438" y="89"/>
                  <a:pt x="438" y="89"/>
                </a:cubicBezTo>
                <a:cubicBezTo>
                  <a:pt x="438" y="89"/>
                  <a:pt x="438" y="89"/>
                  <a:pt x="438" y="89"/>
                </a:cubicBezTo>
                <a:cubicBezTo>
                  <a:pt x="438" y="89"/>
                  <a:pt x="438" y="89"/>
                  <a:pt x="438" y="89"/>
                </a:cubicBezTo>
                <a:cubicBezTo>
                  <a:pt x="438" y="89"/>
                  <a:pt x="438" y="89"/>
                  <a:pt x="438" y="89"/>
                </a:cubicBezTo>
                <a:cubicBezTo>
                  <a:pt x="438" y="89"/>
                  <a:pt x="438" y="89"/>
                  <a:pt x="438" y="89"/>
                </a:cubicBezTo>
                <a:cubicBezTo>
                  <a:pt x="438" y="88"/>
                  <a:pt x="438" y="88"/>
                  <a:pt x="438" y="88"/>
                </a:cubicBezTo>
                <a:cubicBezTo>
                  <a:pt x="438" y="88"/>
                  <a:pt x="438" y="88"/>
                  <a:pt x="438" y="88"/>
                </a:cubicBezTo>
                <a:cubicBezTo>
                  <a:pt x="438" y="88"/>
                  <a:pt x="438" y="88"/>
                  <a:pt x="438" y="88"/>
                </a:cubicBezTo>
                <a:cubicBezTo>
                  <a:pt x="439" y="88"/>
                  <a:pt x="439" y="88"/>
                  <a:pt x="439" y="88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4" y="86"/>
                  <a:pt x="444" y="86"/>
                  <a:pt x="444" y="86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7" y="84"/>
                  <a:pt x="447" y="84"/>
                  <a:pt x="447" y="84"/>
                </a:cubicBezTo>
                <a:cubicBezTo>
                  <a:pt x="447" y="84"/>
                  <a:pt x="447" y="84"/>
                  <a:pt x="447" y="84"/>
                </a:cubicBezTo>
                <a:cubicBezTo>
                  <a:pt x="447" y="83"/>
                  <a:pt x="447" y="83"/>
                  <a:pt x="447" y="83"/>
                </a:cubicBezTo>
                <a:cubicBezTo>
                  <a:pt x="447" y="83"/>
                  <a:pt x="447" y="83"/>
                  <a:pt x="447" y="83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9" y="83"/>
                  <a:pt x="449" y="83"/>
                  <a:pt x="449" y="83"/>
                </a:cubicBezTo>
                <a:cubicBezTo>
                  <a:pt x="449" y="83"/>
                  <a:pt x="449" y="83"/>
                  <a:pt x="449" y="83"/>
                </a:cubicBezTo>
                <a:cubicBezTo>
                  <a:pt x="450" y="83"/>
                  <a:pt x="450" y="83"/>
                  <a:pt x="450" y="83"/>
                </a:cubicBezTo>
                <a:cubicBezTo>
                  <a:pt x="450" y="82"/>
                  <a:pt x="450" y="82"/>
                  <a:pt x="450" y="82"/>
                </a:cubicBezTo>
                <a:cubicBezTo>
                  <a:pt x="450" y="82"/>
                  <a:pt x="450" y="82"/>
                  <a:pt x="450" y="82"/>
                </a:cubicBezTo>
                <a:cubicBezTo>
                  <a:pt x="450" y="81"/>
                  <a:pt x="450" y="81"/>
                  <a:pt x="450" y="81"/>
                </a:cubicBezTo>
                <a:cubicBezTo>
                  <a:pt x="450" y="81"/>
                  <a:pt x="450" y="81"/>
                  <a:pt x="450" y="81"/>
                </a:cubicBezTo>
                <a:cubicBezTo>
                  <a:pt x="450" y="81"/>
                  <a:pt x="450" y="81"/>
                  <a:pt x="450" y="81"/>
                </a:cubicBezTo>
                <a:cubicBezTo>
                  <a:pt x="450" y="81"/>
                  <a:pt x="450" y="81"/>
                  <a:pt x="450" y="81"/>
                </a:cubicBezTo>
                <a:cubicBezTo>
                  <a:pt x="450" y="81"/>
                  <a:pt x="450" y="81"/>
                  <a:pt x="450" y="81"/>
                </a:cubicBezTo>
                <a:cubicBezTo>
                  <a:pt x="450" y="81"/>
                  <a:pt x="450" y="81"/>
                  <a:pt x="450" y="81"/>
                </a:cubicBezTo>
                <a:cubicBezTo>
                  <a:pt x="451" y="82"/>
                  <a:pt x="451" y="82"/>
                  <a:pt x="451" y="82"/>
                </a:cubicBezTo>
                <a:cubicBezTo>
                  <a:pt x="452" y="81"/>
                  <a:pt x="452" y="81"/>
                  <a:pt x="452" y="81"/>
                </a:cubicBezTo>
                <a:cubicBezTo>
                  <a:pt x="452" y="82"/>
                  <a:pt x="452" y="82"/>
                  <a:pt x="452" y="82"/>
                </a:cubicBezTo>
                <a:cubicBezTo>
                  <a:pt x="452" y="83"/>
                  <a:pt x="452" y="83"/>
                  <a:pt x="452" y="83"/>
                </a:cubicBezTo>
                <a:cubicBezTo>
                  <a:pt x="452" y="82"/>
                  <a:pt x="452" y="82"/>
                  <a:pt x="452" y="82"/>
                </a:cubicBezTo>
                <a:cubicBezTo>
                  <a:pt x="452" y="82"/>
                  <a:pt x="452" y="82"/>
                  <a:pt x="452" y="82"/>
                </a:cubicBezTo>
                <a:cubicBezTo>
                  <a:pt x="453" y="82"/>
                  <a:pt x="453" y="82"/>
                  <a:pt x="453" y="82"/>
                </a:cubicBezTo>
                <a:cubicBezTo>
                  <a:pt x="453" y="82"/>
                  <a:pt x="453" y="82"/>
                  <a:pt x="453" y="82"/>
                </a:cubicBezTo>
                <a:cubicBezTo>
                  <a:pt x="453" y="82"/>
                  <a:pt x="453" y="82"/>
                  <a:pt x="453" y="82"/>
                </a:cubicBezTo>
                <a:cubicBezTo>
                  <a:pt x="454" y="81"/>
                  <a:pt x="454" y="81"/>
                  <a:pt x="454" y="81"/>
                </a:cubicBezTo>
                <a:cubicBezTo>
                  <a:pt x="454" y="81"/>
                  <a:pt x="454" y="81"/>
                  <a:pt x="454" y="81"/>
                </a:cubicBezTo>
                <a:cubicBezTo>
                  <a:pt x="454" y="80"/>
                  <a:pt x="454" y="80"/>
                  <a:pt x="454" y="80"/>
                </a:cubicBezTo>
                <a:cubicBezTo>
                  <a:pt x="454" y="80"/>
                  <a:pt x="454" y="80"/>
                  <a:pt x="454" y="80"/>
                </a:cubicBezTo>
                <a:cubicBezTo>
                  <a:pt x="454" y="80"/>
                  <a:pt x="454" y="80"/>
                  <a:pt x="454" y="80"/>
                </a:cubicBezTo>
                <a:cubicBezTo>
                  <a:pt x="454" y="80"/>
                  <a:pt x="454" y="80"/>
                  <a:pt x="454" y="80"/>
                </a:cubicBezTo>
                <a:cubicBezTo>
                  <a:pt x="454" y="81"/>
                  <a:pt x="454" y="81"/>
                  <a:pt x="454" y="81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6" y="82"/>
                  <a:pt x="456" y="82"/>
                  <a:pt x="456" y="82"/>
                </a:cubicBezTo>
                <a:cubicBezTo>
                  <a:pt x="456" y="82"/>
                  <a:pt x="456" y="82"/>
                  <a:pt x="456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2"/>
                  <a:pt x="455" y="82"/>
                  <a:pt x="455" y="82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4"/>
                  <a:pt x="454" y="84"/>
                  <a:pt x="454" y="84"/>
                </a:cubicBezTo>
                <a:cubicBezTo>
                  <a:pt x="454" y="84"/>
                  <a:pt x="454" y="84"/>
                  <a:pt x="454" y="84"/>
                </a:cubicBezTo>
                <a:cubicBezTo>
                  <a:pt x="454" y="84"/>
                  <a:pt x="454" y="84"/>
                  <a:pt x="454" y="84"/>
                </a:cubicBezTo>
                <a:cubicBezTo>
                  <a:pt x="454" y="84"/>
                  <a:pt x="454" y="84"/>
                  <a:pt x="454" y="84"/>
                </a:cubicBezTo>
                <a:cubicBezTo>
                  <a:pt x="453" y="84"/>
                  <a:pt x="453" y="84"/>
                  <a:pt x="453" y="84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3" y="85"/>
                  <a:pt x="453" y="85"/>
                  <a:pt x="453" y="85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5" y="85"/>
                  <a:pt x="455" y="85"/>
                  <a:pt x="455" y="85"/>
                </a:cubicBezTo>
                <a:cubicBezTo>
                  <a:pt x="455" y="85"/>
                  <a:pt x="455" y="85"/>
                  <a:pt x="455" y="85"/>
                </a:cubicBezTo>
                <a:cubicBezTo>
                  <a:pt x="455" y="85"/>
                  <a:pt x="455" y="85"/>
                  <a:pt x="455" y="85"/>
                </a:cubicBezTo>
                <a:cubicBezTo>
                  <a:pt x="455" y="85"/>
                  <a:pt x="455" y="85"/>
                  <a:pt x="455" y="85"/>
                </a:cubicBezTo>
                <a:cubicBezTo>
                  <a:pt x="455" y="85"/>
                  <a:pt x="455" y="85"/>
                  <a:pt x="455" y="85"/>
                </a:cubicBezTo>
                <a:cubicBezTo>
                  <a:pt x="456" y="85"/>
                  <a:pt x="456" y="85"/>
                  <a:pt x="456" y="85"/>
                </a:cubicBezTo>
                <a:cubicBezTo>
                  <a:pt x="456" y="85"/>
                  <a:pt x="456" y="85"/>
                  <a:pt x="456" y="85"/>
                </a:cubicBezTo>
                <a:cubicBezTo>
                  <a:pt x="456" y="85"/>
                  <a:pt x="456" y="85"/>
                  <a:pt x="456" y="85"/>
                </a:cubicBezTo>
                <a:cubicBezTo>
                  <a:pt x="456" y="85"/>
                  <a:pt x="456" y="85"/>
                  <a:pt x="456" y="85"/>
                </a:cubicBezTo>
                <a:cubicBezTo>
                  <a:pt x="456" y="86"/>
                  <a:pt x="456" y="86"/>
                  <a:pt x="456" y="86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9" y="86"/>
                  <a:pt x="459" y="86"/>
                  <a:pt x="459" y="86"/>
                </a:cubicBezTo>
                <a:cubicBezTo>
                  <a:pt x="459" y="86"/>
                  <a:pt x="459" y="86"/>
                  <a:pt x="459" y="86"/>
                </a:cubicBezTo>
                <a:cubicBezTo>
                  <a:pt x="459" y="86"/>
                  <a:pt x="459" y="86"/>
                  <a:pt x="459" y="86"/>
                </a:cubicBezTo>
                <a:cubicBezTo>
                  <a:pt x="460" y="86"/>
                  <a:pt x="460" y="86"/>
                  <a:pt x="460" y="86"/>
                </a:cubicBezTo>
                <a:cubicBezTo>
                  <a:pt x="461" y="87"/>
                  <a:pt x="461" y="87"/>
                  <a:pt x="461" y="87"/>
                </a:cubicBezTo>
                <a:cubicBezTo>
                  <a:pt x="461" y="88"/>
                  <a:pt x="461" y="88"/>
                  <a:pt x="461" y="88"/>
                </a:cubicBezTo>
                <a:cubicBezTo>
                  <a:pt x="461" y="88"/>
                  <a:pt x="461" y="88"/>
                  <a:pt x="461" y="88"/>
                </a:cubicBezTo>
                <a:cubicBezTo>
                  <a:pt x="460" y="89"/>
                  <a:pt x="460" y="89"/>
                  <a:pt x="460" y="89"/>
                </a:cubicBezTo>
                <a:cubicBezTo>
                  <a:pt x="459" y="91"/>
                  <a:pt x="459" y="91"/>
                  <a:pt x="459" y="91"/>
                </a:cubicBezTo>
                <a:cubicBezTo>
                  <a:pt x="460" y="91"/>
                  <a:pt x="460" y="91"/>
                  <a:pt x="460" y="91"/>
                </a:cubicBezTo>
                <a:cubicBezTo>
                  <a:pt x="460" y="91"/>
                  <a:pt x="460" y="91"/>
                  <a:pt x="460" y="91"/>
                </a:cubicBezTo>
                <a:cubicBezTo>
                  <a:pt x="460" y="91"/>
                  <a:pt x="460" y="91"/>
                  <a:pt x="460" y="91"/>
                </a:cubicBezTo>
                <a:cubicBezTo>
                  <a:pt x="461" y="92"/>
                  <a:pt x="461" y="92"/>
                  <a:pt x="461" y="92"/>
                </a:cubicBezTo>
                <a:cubicBezTo>
                  <a:pt x="461" y="92"/>
                  <a:pt x="461" y="92"/>
                  <a:pt x="461" y="92"/>
                </a:cubicBezTo>
                <a:cubicBezTo>
                  <a:pt x="461" y="92"/>
                  <a:pt x="461" y="92"/>
                  <a:pt x="461" y="92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62" y="91"/>
                  <a:pt x="462" y="91"/>
                  <a:pt x="462" y="91"/>
                </a:cubicBezTo>
                <a:cubicBezTo>
                  <a:pt x="464" y="91"/>
                  <a:pt x="464" y="91"/>
                  <a:pt x="464" y="91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66" y="91"/>
                  <a:pt x="466" y="91"/>
                  <a:pt x="466" y="91"/>
                </a:cubicBezTo>
                <a:cubicBezTo>
                  <a:pt x="465" y="91"/>
                  <a:pt x="465" y="91"/>
                  <a:pt x="465" y="91"/>
                </a:cubicBezTo>
                <a:cubicBezTo>
                  <a:pt x="467" y="93"/>
                  <a:pt x="467" y="93"/>
                  <a:pt x="467" y="93"/>
                </a:cubicBezTo>
                <a:cubicBezTo>
                  <a:pt x="467" y="93"/>
                  <a:pt x="467" y="93"/>
                  <a:pt x="467" y="93"/>
                </a:cubicBezTo>
                <a:cubicBezTo>
                  <a:pt x="467" y="93"/>
                  <a:pt x="467" y="93"/>
                  <a:pt x="467" y="93"/>
                </a:cubicBezTo>
                <a:cubicBezTo>
                  <a:pt x="468" y="94"/>
                  <a:pt x="468" y="94"/>
                  <a:pt x="468" y="94"/>
                </a:cubicBezTo>
                <a:cubicBezTo>
                  <a:pt x="468" y="94"/>
                  <a:pt x="468" y="94"/>
                  <a:pt x="468" y="94"/>
                </a:cubicBezTo>
                <a:cubicBezTo>
                  <a:pt x="470" y="93"/>
                  <a:pt x="470" y="93"/>
                  <a:pt x="470" y="93"/>
                </a:cubicBezTo>
                <a:cubicBezTo>
                  <a:pt x="470" y="93"/>
                  <a:pt x="470" y="93"/>
                  <a:pt x="470" y="93"/>
                </a:cubicBezTo>
                <a:cubicBezTo>
                  <a:pt x="471" y="93"/>
                  <a:pt x="471" y="93"/>
                  <a:pt x="471" y="93"/>
                </a:cubicBezTo>
                <a:cubicBezTo>
                  <a:pt x="472" y="93"/>
                  <a:pt x="472" y="93"/>
                  <a:pt x="472" y="93"/>
                </a:cubicBezTo>
                <a:cubicBezTo>
                  <a:pt x="474" y="92"/>
                  <a:pt x="474" y="92"/>
                  <a:pt x="474" y="92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5" y="92"/>
                  <a:pt x="476" y="92"/>
                  <a:pt x="476" y="92"/>
                </a:cubicBezTo>
                <a:cubicBezTo>
                  <a:pt x="479" y="85"/>
                  <a:pt x="486" y="81"/>
                  <a:pt x="494" y="79"/>
                </a:cubicBezTo>
                <a:cubicBezTo>
                  <a:pt x="495" y="79"/>
                  <a:pt x="496" y="79"/>
                  <a:pt x="497" y="79"/>
                </a:cubicBezTo>
                <a:cubicBezTo>
                  <a:pt x="497" y="78"/>
                  <a:pt x="497" y="78"/>
                  <a:pt x="497" y="78"/>
                </a:cubicBezTo>
                <a:cubicBezTo>
                  <a:pt x="495" y="77"/>
                  <a:pt x="495" y="77"/>
                  <a:pt x="495" y="77"/>
                </a:cubicBezTo>
                <a:cubicBezTo>
                  <a:pt x="494" y="77"/>
                  <a:pt x="494" y="77"/>
                  <a:pt x="494" y="77"/>
                </a:cubicBezTo>
                <a:cubicBezTo>
                  <a:pt x="494" y="75"/>
                  <a:pt x="494" y="75"/>
                  <a:pt x="494" y="75"/>
                </a:cubicBezTo>
                <a:cubicBezTo>
                  <a:pt x="494" y="75"/>
                  <a:pt x="494" y="75"/>
                  <a:pt x="494" y="75"/>
                </a:cubicBezTo>
                <a:cubicBezTo>
                  <a:pt x="494" y="74"/>
                  <a:pt x="494" y="74"/>
                  <a:pt x="494" y="74"/>
                </a:cubicBezTo>
                <a:cubicBezTo>
                  <a:pt x="493" y="74"/>
                  <a:pt x="493" y="74"/>
                  <a:pt x="493" y="74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3" y="73"/>
                  <a:pt x="493" y="73"/>
                  <a:pt x="493" y="73"/>
                </a:cubicBezTo>
                <a:cubicBezTo>
                  <a:pt x="494" y="73"/>
                  <a:pt x="494" y="73"/>
                  <a:pt x="494" y="73"/>
                </a:cubicBezTo>
                <a:cubicBezTo>
                  <a:pt x="494" y="73"/>
                  <a:pt x="494" y="73"/>
                  <a:pt x="494" y="73"/>
                </a:cubicBezTo>
                <a:cubicBezTo>
                  <a:pt x="494" y="72"/>
                  <a:pt x="494" y="72"/>
                  <a:pt x="494" y="72"/>
                </a:cubicBezTo>
                <a:cubicBezTo>
                  <a:pt x="493" y="72"/>
                  <a:pt x="493" y="72"/>
                  <a:pt x="493" y="72"/>
                </a:cubicBezTo>
                <a:cubicBezTo>
                  <a:pt x="493" y="72"/>
                  <a:pt x="493" y="72"/>
                  <a:pt x="493" y="72"/>
                </a:cubicBezTo>
                <a:cubicBezTo>
                  <a:pt x="493" y="72"/>
                  <a:pt x="493" y="72"/>
                  <a:pt x="493" y="72"/>
                </a:cubicBezTo>
                <a:cubicBezTo>
                  <a:pt x="494" y="71"/>
                  <a:pt x="494" y="71"/>
                  <a:pt x="494" y="71"/>
                </a:cubicBezTo>
                <a:cubicBezTo>
                  <a:pt x="493" y="71"/>
                  <a:pt x="493" y="71"/>
                  <a:pt x="493" y="71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494" y="68"/>
                  <a:pt x="494" y="68"/>
                  <a:pt x="494" y="68"/>
                </a:cubicBezTo>
                <a:cubicBezTo>
                  <a:pt x="494" y="68"/>
                  <a:pt x="494" y="68"/>
                  <a:pt x="494" y="68"/>
                </a:cubicBezTo>
                <a:cubicBezTo>
                  <a:pt x="494" y="68"/>
                  <a:pt x="494" y="68"/>
                  <a:pt x="494" y="68"/>
                </a:cubicBezTo>
                <a:cubicBezTo>
                  <a:pt x="495" y="67"/>
                  <a:pt x="495" y="67"/>
                  <a:pt x="495" y="67"/>
                </a:cubicBezTo>
                <a:cubicBezTo>
                  <a:pt x="495" y="67"/>
                  <a:pt x="495" y="67"/>
                  <a:pt x="495" y="67"/>
                </a:cubicBezTo>
                <a:cubicBezTo>
                  <a:pt x="496" y="67"/>
                  <a:pt x="496" y="67"/>
                  <a:pt x="496" y="67"/>
                </a:cubicBezTo>
                <a:cubicBezTo>
                  <a:pt x="496" y="67"/>
                  <a:pt x="496" y="67"/>
                  <a:pt x="496" y="67"/>
                </a:cubicBezTo>
                <a:cubicBezTo>
                  <a:pt x="496" y="67"/>
                  <a:pt x="496" y="67"/>
                  <a:pt x="496" y="67"/>
                </a:cubicBezTo>
                <a:cubicBezTo>
                  <a:pt x="497" y="67"/>
                  <a:pt x="497" y="67"/>
                  <a:pt x="497" y="67"/>
                </a:cubicBezTo>
                <a:cubicBezTo>
                  <a:pt x="497" y="66"/>
                  <a:pt x="497" y="66"/>
                  <a:pt x="497" y="66"/>
                </a:cubicBezTo>
                <a:cubicBezTo>
                  <a:pt x="496" y="65"/>
                  <a:pt x="496" y="65"/>
                  <a:pt x="496" y="65"/>
                </a:cubicBezTo>
                <a:cubicBezTo>
                  <a:pt x="496" y="65"/>
                  <a:pt x="496" y="65"/>
                  <a:pt x="496" y="65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3"/>
                  <a:pt x="498" y="63"/>
                  <a:pt x="498" y="63"/>
                </a:cubicBezTo>
                <a:cubicBezTo>
                  <a:pt x="498" y="63"/>
                  <a:pt x="498" y="63"/>
                  <a:pt x="498" y="63"/>
                </a:cubicBezTo>
                <a:cubicBezTo>
                  <a:pt x="498" y="63"/>
                  <a:pt x="498" y="63"/>
                  <a:pt x="498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6" y="62"/>
                  <a:pt x="496" y="62"/>
                  <a:pt x="496" y="62"/>
                </a:cubicBezTo>
                <a:cubicBezTo>
                  <a:pt x="495" y="61"/>
                  <a:pt x="495" y="61"/>
                  <a:pt x="495" y="61"/>
                </a:cubicBezTo>
                <a:cubicBezTo>
                  <a:pt x="495" y="61"/>
                  <a:pt x="495" y="61"/>
                  <a:pt x="495" y="61"/>
                </a:cubicBezTo>
                <a:cubicBezTo>
                  <a:pt x="495" y="61"/>
                  <a:pt x="495" y="61"/>
                  <a:pt x="495" y="61"/>
                </a:cubicBezTo>
                <a:cubicBezTo>
                  <a:pt x="495" y="61"/>
                  <a:pt x="495" y="61"/>
                  <a:pt x="495" y="61"/>
                </a:cubicBezTo>
                <a:cubicBezTo>
                  <a:pt x="495" y="60"/>
                  <a:pt x="495" y="60"/>
                  <a:pt x="495" y="60"/>
                </a:cubicBezTo>
                <a:cubicBezTo>
                  <a:pt x="494" y="60"/>
                  <a:pt x="494" y="60"/>
                  <a:pt x="494" y="60"/>
                </a:cubicBezTo>
                <a:cubicBezTo>
                  <a:pt x="494" y="59"/>
                  <a:pt x="494" y="59"/>
                  <a:pt x="494" y="59"/>
                </a:cubicBezTo>
                <a:cubicBezTo>
                  <a:pt x="494" y="59"/>
                  <a:pt x="494" y="59"/>
                  <a:pt x="494" y="59"/>
                </a:cubicBezTo>
                <a:cubicBezTo>
                  <a:pt x="494" y="59"/>
                  <a:pt x="494" y="59"/>
                  <a:pt x="494" y="59"/>
                </a:cubicBezTo>
                <a:cubicBezTo>
                  <a:pt x="494" y="59"/>
                  <a:pt x="494" y="59"/>
                  <a:pt x="494" y="59"/>
                </a:cubicBezTo>
                <a:cubicBezTo>
                  <a:pt x="495" y="58"/>
                  <a:pt x="495" y="58"/>
                  <a:pt x="495" y="58"/>
                </a:cubicBezTo>
                <a:cubicBezTo>
                  <a:pt x="495" y="58"/>
                  <a:pt x="495" y="58"/>
                  <a:pt x="495" y="58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7" y="55"/>
                  <a:pt x="497" y="55"/>
                  <a:pt x="497" y="55"/>
                </a:cubicBezTo>
                <a:cubicBezTo>
                  <a:pt x="497" y="55"/>
                  <a:pt x="497" y="55"/>
                  <a:pt x="497" y="55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96" y="55"/>
                  <a:pt x="496" y="55"/>
                  <a:pt x="496" y="5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5" y="54"/>
                  <a:pt x="495" y="54"/>
                  <a:pt x="495" y="54"/>
                </a:cubicBezTo>
                <a:cubicBezTo>
                  <a:pt x="495" y="53"/>
                  <a:pt x="495" y="53"/>
                  <a:pt x="495" y="53"/>
                </a:cubicBezTo>
                <a:cubicBezTo>
                  <a:pt x="495" y="53"/>
                  <a:pt x="495" y="53"/>
                  <a:pt x="495" y="53"/>
                </a:cubicBezTo>
                <a:cubicBezTo>
                  <a:pt x="495" y="53"/>
                  <a:pt x="495" y="53"/>
                  <a:pt x="495" y="5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51"/>
                  <a:pt x="496" y="51"/>
                  <a:pt x="496" y="51"/>
                </a:cubicBezTo>
                <a:cubicBezTo>
                  <a:pt x="496" y="51"/>
                  <a:pt x="496" y="51"/>
                  <a:pt x="496" y="51"/>
                </a:cubicBezTo>
                <a:cubicBezTo>
                  <a:pt x="495" y="50"/>
                  <a:pt x="495" y="50"/>
                  <a:pt x="495" y="50"/>
                </a:cubicBezTo>
                <a:cubicBezTo>
                  <a:pt x="495" y="50"/>
                  <a:pt x="495" y="50"/>
                  <a:pt x="495" y="50"/>
                </a:cubicBezTo>
                <a:cubicBezTo>
                  <a:pt x="495" y="50"/>
                  <a:pt x="495" y="50"/>
                  <a:pt x="495" y="50"/>
                </a:cubicBezTo>
                <a:cubicBezTo>
                  <a:pt x="495" y="50"/>
                  <a:pt x="495" y="50"/>
                  <a:pt x="495" y="50"/>
                </a:cubicBezTo>
                <a:cubicBezTo>
                  <a:pt x="495" y="49"/>
                  <a:pt x="495" y="49"/>
                  <a:pt x="495" y="49"/>
                </a:cubicBezTo>
                <a:cubicBezTo>
                  <a:pt x="495" y="49"/>
                  <a:pt x="495" y="49"/>
                  <a:pt x="495" y="49"/>
                </a:cubicBezTo>
                <a:cubicBezTo>
                  <a:pt x="495" y="49"/>
                  <a:pt x="495" y="49"/>
                  <a:pt x="495" y="49"/>
                </a:cubicBezTo>
                <a:cubicBezTo>
                  <a:pt x="494" y="49"/>
                  <a:pt x="494" y="49"/>
                  <a:pt x="494" y="49"/>
                </a:cubicBezTo>
                <a:cubicBezTo>
                  <a:pt x="494" y="48"/>
                  <a:pt x="494" y="48"/>
                  <a:pt x="494" y="48"/>
                </a:cubicBezTo>
                <a:cubicBezTo>
                  <a:pt x="494" y="48"/>
                  <a:pt x="494" y="48"/>
                  <a:pt x="494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6" y="47"/>
                  <a:pt x="496" y="47"/>
                  <a:pt x="496" y="47"/>
                </a:cubicBezTo>
                <a:cubicBezTo>
                  <a:pt x="495" y="46"/>
                  <a:pt x="495" y="46"/>
                  <a:pt x="495" y="46"/>
                </a:cubicBezTo>
                <a:cubicBezTo>
                  <a:pt x="495" y="46"/>
                  <a:pt x="495" y="46"/>
                  <a:pt x="495" y="46"/>
                </a:cubicBezTo>
                <a:cubicBezTo>
                  <a:pt x="494" y="46"/>
                  <a:pt x="494" y="46"/>
                  <a:pt x="494" y="46"/>
                </a:cubicBezTo>
                <a:cubicBezTo>
                  <a:pt x="494" y="46"/>
                  <a:pt x="494" y="46"/>
                  <a:pt x="494" y="46"/>
                </a:cubicBezTo>
                <a:cubicBezTo>
                  <a:pt x="493" y="46"/>
                  <a:pt x="493" y="46"/>
                  <a:pt x="493" y="46"/>
                </a:cubicBezTo>
                <a:cubicBezTo>
                  <a:pt x="492" y="46"/>
                  <a:pt x="492" y="46"/>
                  <a:pt x="492" y="46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2" y="44"/>
                  <a:pt x="492" y="44"/>
                  <a:pt x="492" y="44"/>
                </a:cubicBezTo>
                <a:cubicBezTo>
                  <a:pt x="492" y="44"/>
                  <a:pt x="492" y="44"/>
                  <a:pt x="492" y="44"/>
                </a:cubicBezTo>
                <a:cubicBezTo>
                  <a:pt x="492" y="44"/>
                  <a:pt x="492" y="44"/>
                  <a:pt x="492" y="44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2" y="44"/>
                  <a:pt x="492" y="44"/>
                  <a:pt x="492" y="44"/>
                </a:cubicBezTo>
                <a:cubicBezTo>
                  <a:pt x="492" y="43"/>
                  <a:pt x="492" y="43"/>
                  <a:pt x="492" y="43"/>
                </a:cubicBezTo>
                <a:cubicBezTo>
                  <a:pt x="492" y="43"/>
                  <a:pt x="492" y="43"/>
                  <a:pt x="492" y="43"/>
                </a:cubicBezTo>
                <a:cubicBezTo>
                  <a:pt x="491" y="42"/>
                  <a:pt x="491" y="42"/>
                  <a:pt x="491" y="42"/>
                </a:cubicBezTo>
                <a:cubicBezTo>
                  <a:pt x="491" y="42"/>
                  <a:pt x="491" y="42"/>
                  <a:pt x="491" y="42"/>
                </a:cubicBezTo>
                <a:cubicBezTo>
                  <a:pt x="491" y="41"/>
                  <a:pt x="491" y="41"/>
                  <a:pt x="491" y="41"/>
                </a:cubicBezTo>
                <a:cubicBezTo>
                  <a:pt x="492" y="41"/>
                  <a:pt x="492" y="41"/>
                  <a:pt x="492" y="41"/>
                </a:cubicBezTo>
                <a:cubicBezTo>
                  <a:pt x="492" y="41"/>
                  <a:pt x="492" y="41"/>
                  <a:pt x="492" y="41"/>
                </a:cubicBezTo>
                <a:cubicBezTo>
                  <a:pt x="492" y="41"/>
                  <a:pt x="492" y="41"/>
                  <a:pt x="492" y="41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39"/>
                  <a:pt x="493" y="39"/>
                  <a:pt x="493" y="39"/>
                </a:cubicBezTo>
                <a:cubicBezTo>
                  <a:pt x="493" y="39"/>
                  <a:pt x="493" y="39"/>
                  <a:pt x="493" y="39"/>
                </a:cubicBezTo>
                <a:cubicBezTo>
                  <a:pt x="492" y="39"/>
                  <a:pt x="492" y="39"/>
                  <a:pt x="492" y="39"/>
                </a:cubicBezTo>
                <a:cubicBezTo>
                  <a:pt x="492" y="39"/>
                  <a:pt x="492" y="39"/>
                  <a:pt x="492" y="39"/>
                </a:cubicBezTo>
                <a:cubicBezTo>
                  <a:pt x="492" y="38"/>
                  <a:pt x="492" y="38"/>
                  <a:pt x="492" y="38"/>
                </a:cubicBezTo>
                <a:cubicBezTo>
                  <a:pt x="493" y="39"/>
                  <a:pt x="493" y="39"/>
                  <a:pt x="493" y="39"/>
                </a:cubicBezTo>
                <a:cubicBezTo>
                  <a:pt x="493" y="39"/>
                  <a:pt x="493" y="39"/>
                  <a:pt x="493" y="39"/>
                </a:cubicBezTo>
                <a:cubicBezTo>
                  <a:pt x="493" y="37"/>
                  <a:pt x="493" y="37"/>
                  <a:pt x="493" y="37"/>
                </a:cubicBezTo>
                <a:cubicBezTo>
                  <a:pt x="493" y="37"/>
                  <a:pt x="493" y="37"/>
                  <a:pt x="493" y="37"/>
                </a:cubicBezTo>
                <a:cubicBezTo>
                  <a:pt x="494" y="36"/>
                  <a:pt x="494" y="36"/>
                  <a:pt x="494" y="36"/>
                </a:cubicBezTo>
                <a:cubicBezTo>
                  <a:pt x="494" y="36"/>
                  <a:pt x="494" y="36"/>
                  <a:pt x="494" y="36"/>
                </a:cubicBezTo>
                <a:cubicBezTo>
                  <a:pt x="495" y="36"/>
                  <a:pt x="495" y="36"/>
                  <a:pt x="495" y="36"/>
                </a:cubicBezTo>
                <a:cubicBezTo>
                  <a:pt x="495" y="36"/>
                  <a:pt x="495" y="36"/>
                  <a:pt x="495" y="36"/>
                </a:cubicBezTo>
                <a:cubicBezTo>
                  <a:pt x="495" y="35"/>
                  <a:pt x="495" y="35"/>
                  <a:pt x="495" y="35"/>
                </a:cubicBezTo>
                <a:cubicBezTo>
                  <a:pt x="494" y="34"/>
                  <a:pt x="494" y="34"/>
                  <a:pt x="494" y="34"/>
                </a:cubicBezTo>
                <a:cubicBezTo>
                  <a:pt x="494" y="34"/>
                  <a:pt x="494" y="34"/>
                  <a:pt x="494" y="34"/>
                </a:cubicBezTo>
                <a:cubicBezTo>
                  <a:pt x="494" y="34"/>
                  <a:pt x="494" y="34"/>
                  <a:pt x="494" y="34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5" y="34"/>
                  <a:pt x="495" y="34"/>
                  <a:pt x="495" y="34"/>
                </a:cubicBezTo>
                <a:cubicBezTo>
                  <a:pt x="494" y="33"/>
                  <a:pt x="494" y="33"/>
                  <a:pt x="494" y="33"/>
                </a:cubicBezTo>
                <a:cubicBezTo>
                  <a:pt x="495" y="32"/>
                  <a:pt x="495" y="32"/>
                  <a:pt x="495" y="32"/>
                </a:cubicBezTo>
                <a:cubicBezTo>
                  <a:pt x="492" y="31"/>
                  <a:pt x="492" y="31"/>
                  <a:pt x="492" y="31"/>
                </a:cubicBezTo>
                <a:cubicBezTo>
                  <a:pt x="492" y="30"/>
                  <a:pt x="492" y="30"/>
                  <a:pt x="492" y="30"/>
                </a:cubicBezTo>
                <a:cubicBezTo>
                  <a:pt x="492" y="30"/>
                  <a:pt x="492" y="30"/>
                  <a:pt x="492" y="30"/>
                </a:cubicBezTo>
                <a:cubicBezTo>
                  <a:pt x="491" y="28"/>
                  <a:pt x="491" y="28"/>
                  <a:pt x="491" y="28"/>
                </a:cubicBezTo>
                <a:cubicBezTo>
                  <a:pt x="491" y="27"/>
                  <a:pt x="491" y="27"/>
                  <a:pt x="491" y="27"/>
                </a:cubicBezTo>
                <a:cubicBezTo>
                  <a:pt x="492" y="27"/>
                  <a:pt x="492" y="27"/>
                  <a:pt x="492" y="27"/>
                </a:cubicBezTo>
                <a:cubicBezTo>
                  <a:pt x="493" y="27"/>
                  <a:pt x="493" y="27"/>
                  <a:pt x="493" y="27"/>
                </a:cubicBezTo>
                <a:cubicBezTo>
                  <a:pt x="493" y="28"/>
                  <a:pt x="493" y="28"/>
                  <a:pt x="493" y="28"/>
                </a:cubicBezTo>
                <a:cubicBezTo>
                  <a:pt x="493" y="28"/>
                  <a:pt x="493" y="28"/>
                  <a:pt x="493" y="28"/>
                </a:cubicBezTo>
                <a:cubicBezTo>
                  <a:pt x="495" y="28"/>
                  <a:pt x="495" y="28"/>
                  <a:pt x="495" y="28"/>
                </a:cubicBezTo>
                <a:cubicBezTo>
                  <a:pt x="494" y="29"/>
                  <a:pt x="494" y="29"/>
                  <a:pt x="494" y="29"/>
                </a:cubicBezTo>
                <a:cubicBezTo>
                  <a:pt x="494" y="29"/>
                  <a:pt x="494" y="29"/>
                  <a:pt x="494" y="29"/>
                </a:cubicBezTo>
                <a:cubicBezTo>
                  <a:pt x="496" y="29"/>
                  <a:pt x="496" y="29"/>
                  <a:pt x="496" y="29"/>
                </a:cubicBezTo>
                <a:cubicBezTo>
                  <a:pt x="496" y="29"/>
                  <a:pt x="496" y="29"/>
                  <a:pt x="496" y="29"/>
                </a:cubicBezTo>
                <a:cubicBezTo>
                  <a:pt x="497" y="28"/>
                  <a:pt x="497" y="28"/>
                  <a:pt x="497" y="28"/>
                </a:cubicBezTo>
                <a:cubicBezTo>
                  <a:pt x="496" y="27"/>
                  <a:pt x="496" y="27"/>
                  <a:pt x="496" y="27"/>
                </a:cubicBezTo>
                <a:cubicBezTo>
                  <a:pt x="496" y="27"/>
                  <a:pt x="496" y="27"/>
                  <a:pt x="496" y="27"/>
                </a:cubicBezTo>
                <a:cubicBezTo>
                  <a:pt x="497" y="27"/>
                  <a:pt x="497" y="27"/>
                  <a:pt x="497" y="27"/>
                </a:cubicBezTo>
                <a:cubicBezTo>
                  <a:pt x="497" y="27"/>
                  <a:pt x="497" y="27"/>
                  <a:pt x="497" y="27"/>
                </a:cubicBezTo>
                <a:cubicBezTo>
                  <a:pt x="498" y="26"/>
                  <a:pt x="498" y="26"/>
                  <a:pt x="498" y="26"/>
                </a:cubicBezTo>
                <a:cubicBezTo>
                  <a:pt x="498" y="26"/>
                  <a:pt x="498" y="26"/>
                  <a:pt x="498" y="26"/>
                </a:cubicBezTo>
                <a:cubicBezTo>
                  <a:pt x="498" y="26"/>
                  <a:pt x="498" y="26"/>
                  <a:pt x="498" y="26"/>
                </a:cubicBezTo>
                <a:cubicBezTo>
                  <a:pt x="499" y="25"/>
                  <a:pt x="499" y="25"/>
                  <a:pt x="499" y="2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9" name="Freeform 555"/>
          <p:cNvSpPr>
            <a:spLocks/>
          </p:cNvSpPr>
          <p:nvPr/>
        </p:nvSpPr>
        <p:spPr bwMode="auto">
          <a:xfrm>
            <a:off x="5668963" y="7219951"/>
            <a:ext cx="95250" cy="104775"/>
          </a:xfrm>
          <a:custGeom>
            <a:avLst/>
            <a:gdLst/>
            <a:ahLst/>
            <a:cxnLst>
              <a:cxn ang="0">
                <a:pos x="340" y="331"/>
              </a:cxn>
              <a:cxn ang="0">
                <a:pos x="342" y="316"/>
              </a:cxn>
              <a:cxn ang="0">
                <a:pos x="344" y="304"/>
              </a:cxn>
              <a:cxn ang="0">
                <a:pos x="339" y="292"/>
              </a:cxn>
              <a:cxn ang="0">
                <a:pos x="334" y="282"/>
              </a:cxn>
              <a:cxn ang="0">
                <a:pos x="324" y="272"/>
              </a:cxn>
              <a:cxn ang="0">
                <a:pos x="315" y="256"/>
              </a:cxn>
              <a:cxn ang="0">
                <a:pos x="313" y="247"/>
              </a:cxn>
              <a:cxn ang="0">
                <a:pos x="297" y="249"/>
              </a:cxn>
              <a:cxn ang="0">
                <a:pos x="261" y="236"/>
              </a:cxn>
              <a:cxn ang="0">
                <a:pos x="235" y="204"/>
              </a:cxn>
              <a:cxn ang="0">
                <a:pos x="228" y="178"/>
              </a:cxn>
              <a:cxn ang="0">
                <a:pos x="223" y="158"/>
              </a:cxn>
              <a:cxn ang="0">
                <a:pos x="181" y="164"/>
              </a:cxn>
              <a:cxn ang="0">
                <a:pos x="166" y="153"/>
              </a:cxn>
              <a:cxn ang="0">
                <a:pos x="172" y="129"/>
              </a:cxn>
              <a:cxn ang="0">
                <a:pos x="186" y="114"/>
              </a:cxn>
              <a:cxn ang="0">
                <a:pos x="179" y="78"/>
              </a:cxn>
              <a:cxn ang="0">
                <a:pos x="114" y="23"/>
              </a:cxn>
              <a:cxn ang="0">
                <a:pos x="49" y="25"/>
              </a:cxn>
              <a:cxn ang="0">
                <a:pos x="71" y="63"/>
              </a:cxn>
              <a:cxn ang="0">
                <a:pos x="64" y="80"/>
              </a:cxn>
              <a:cxn ang="0">
                <a:pos x="71" y="89"/>
              </a:cxn>
              <a:cxn ang="0">
                <a:pos x="91" y="101"/>
              </a:cxn>
              <a:cxn ang="0">
                <a:pos x="80" y="113"/>
              </a:cxn>
              <a:cxn ang="0">
                <a:pos x="61" y="137"/>
              </a:cxn>
              <a:cxn ang="0">
                <a:pos x="36" y="148"/>
              </a:cxn>
              <a:cxn ang="0">
                <a:pos x="14" y="155"/>
              </a:cxn>
              <a:cxn ang="0">
                <a:pos x="21" y="182"/>
              </a:cxn>
              <a:cxn ang="0">
                <a:pos x="44" y="228"/>
              </a:cxn>
              <a:cxn ang="0">
                <a:pos x="61" y="247"/>
              </a:cxn>
              <a:cxn ang="0">
                <a:pos x="51" y="289"/>
              </a:cxn>
              <a:cxn ang="0">
                <a:pos x="32" y="320"/>
              </a:cxn>
              <a:cxn ang="0">
                <a:pos x="5" y="342"/>
              </a:cxn>
              <a:cxn ang="0">
                <a:pos x="9" y="361"/>
              </a:cxn>
              <a:cxn ang="0">
                <a:pos x="44" y="372"/>
              </a:cxn>
              <a:cxn ang="0">
                <a:pos x="69" y="378"/>
              </a:cxn>
              <a:cxn ang="0">
                <a:pos x="110" y="381"/>
              </a:cxn>
              <a:cxn ang="0">
                <a:pos x="155" y="364"/>
              </a:cxn>
              <a:cxn ang="0">
                <a:pos x="160" y="353"/>
              </a:cxn>
              <a:cxn ang="0">
                <a:pos x="172" y="346"/>
              </a:cxn>
              <a:cxn ang="0">
                <a:pos x="191" y="348"/>
              </a:cxn>
              <a:cxn ang="0">
                <a:pos x="199" y="361"/>
              </a:cxn>
              <a:cxn ang="0">
                <a:pos x="211" y="351"/>
              </a:cxn>
              <a:cxn ang="0">
                <a:pos x="213" y="339"/>
              </a:cxn>
              <a:cxn ang="0">
                <a:pos x="221" y="339"/>
              </a:cxn>
              <a:cxn ang="0">
                <a:pos x="229" y="352"/>
              </a:cxn>
              <a:cxn ang="0">
                <a:pos x="239" y="362"/>
              </a:cxn>
              <a:cxn ang="0">
                <a:pos x="245" y="373"/>
              </a:cxn>
              <a:cxn ang="0">
                <a:pos x="251" y="379"/>
              </a:cxn>
              <a:cxn ang="0">
                <a:pos x="257" y="387"/>
              </a:cxn>
              <a:cxn ang="0">
                <a:pos x="263" y="393"/>
              </a:cxn>
              <a:cxn ang="0">
                <a:pos x="265" y="388"/>
              </a:cxn>
              <a:cxn ang="0">
                <a:pos x="270" y="384"/>
              </a:cxn>
              <a:cxn ang="0">
                <a:pos x="277" y="382"/>
              </a:cxn>
              <a:cxn ang="0">
                <a:pos x="289" y="379"/>
              </a:cxn>
              <a:cxn ang="0">
                <a:pos x="295" y="375"/>
              </a:cxn>
              <a:cxn ang="0">
                <a:pos x="312" y="373"/>
              </a:cxn>
              <a:cxn ang="0">
                <a:pos x="319" y="371"/>
              </a:cxn>
              <a:cxn ang="0">
                <a:pos x="326" y="368"/>
              </a:cxn>
              <a:cxn ang="0">
                <a:pos x="335" y="363"/>
              </a:cxn>
              <a:cxn ang="0">
                <a:pos x="342" y="357"/>
              </a:cxn>
              <a:cxn ang="0">
                <a:pos x="349" y="351"/>
              </a:cxn>
            </a:cxnLst>
            <a:rect l="0" t="0" r="r" b="b"/>
            <a:pathLst>
              <a:path w="355" h="393">
                <a:moveTo>
                  <a:pt x="354" y="350"/>
                </a:moveTo>
                <a:cubicBezTo>
                  <a:pt x="354" y="350"/>
                  <a:pt x="354" y="350"/>
                  <a:pt x="354" y="350"/>
                </a:cubicBezTo>
                <a:cubicBezTo>
                  <a:pt x="354" y="350"/>
                  <a:pt x="354" y="350"/>
                  <a:pt x="354" y="350"/>
                </a:cubicBezTo>
                <a:cubicBezTo>
                  <a:pt x="354" y="349"/>
                  <a:pt x="354" y="349"/>
                  <a:pt x="354" y="349"/>
                </a:cubicBezTo>
                <a:cubicBezTo>
                  <a:pt x="353" y="349"/>
                  <a:pt x="353" y="349"/>
                  <a:pt x="353" y="349"/>
                </a:cubicBezTo>
                <a:cubicBezTo>
                  <a:pt x="353" y="349"/>
                  <a:pt x="353" y="349"/>
                  <a:pt x="353" y="349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0" y="351"/>
                  <a:pt x="350" y="351"/>
                  <a:pt x="350" y="351"/>
                </a:cubicBezTo>
                <a:cubicBezTo>
                  <a:pt x="349" y="350"/>
                  <a:pt x="349" y="350"/>
                  <a:pt x="349" y="350"/>
                </a:cubicBezTo>
                <a:cubicBezTo>
                  <a:pt x="349" y="350"/>
                  <a:pt x="349" y="350"/>
                  <a:pt x="349" y="350"/>
                </a:cubicBezTo>
                <a:cubicBezTo>
                  <a:pt x="346" y="350"/>
                  <a:pt x="346" y="350"/>
                  <a:pt x="346" y="350"/>
                </a:cubicBezTo>
                <a:cubicBezTo>
                  <a:pt x="344" y="349"/>
                  <a:pt x="344" y="349"/>
                  <a:pt x="344" y="349"/>
                </a:cubicBezTo>
                <a:cubicBezTo>
                  <a:pt x="343" y="345"/>
                  <a:pt x="343" y="345"/>
                  <a:pt x="343" y="345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5" y="341"/>
                  <a:pt x="345" y="341"/>
                  <a:pt x="345" y="341"/>
                </a:cubicBezTo>
                <a:cubicBezTo>
                  <a:pt x="345" y="340"/>
                  <a:pt x="345" y="340"/>
                  <a:pt x="345" y="340"/>
                </a:cubicBezTo>
                <a:cubicBezTo>
                  <a:pt x="345" y="338"/>
                  <a:pt x="345" y="338"/>
                  <a:pt x="345" y="338"/>
                </a:cubicBezTo>
                <a:cubicBezTo>
                  <a:pt x="341" y="337"/>
                  <a:pt x="341" y="337"/>
                  <a:pt x="341" y="337"/>
                </a:cubicBezTo>
                <a:cubicBezTo>
                  <a:pt x="340" y="336"/>
                  <a:pt x="340" y="336"/>
                  <a:pt x="340" y="336"/>
                </a:cubicBezTo>
                <a:cubicBezTo>
                  <a:pt x="338" y="336"/>
                  <a:pt x="338" y="336"/>
                  <a:pt x="338" y="336"/>
                </a:cubicBezTo>
                <a:cubicBezTo>
                  <a:pt x="336" y="333"/>
                  <a:pt x="336" y="333"/>
                  <a:pt x="336" y="333"/>
                </a:cubicBezTo>
                <a:cubicBezTo>
                  <a:pt x="340" y="331"/>
                  <a:pt x="340" y="331"/>
                  <a:pt x="340" y="331"/>
                </a:cubicBezTo>
                <a:cubicBezTo>
                  <a:pt x="339" y="329"/>
                  <a:pt x="339" y="329"/>
                  <a:pt x="339" y="329"/>
                </a:cubicBezTo>
                <a:cubicBezTo>
                  <a:pt x="340" y="327"/>
                  <a:pt x="340" y="327"/>
                  <a:pt x="340" y="327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6" y="322"/>
                  <a:pt x="336" y="322"/>
                  <a:pt x="336" y="322"/>
                </a:cubicBezTo>
                <a:cubicBezTo>
                  <a:pt x="337" y="321"/>
                  <a:pt x="337" y="321"/>
                  <a:pt x="337" y="321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35" y="318"/>
                  <a:pt x="335" y="318"/>
                  <a:pt x="335" y="318"/>
                </a:cubicBezTo>
                <a:cubicBezTo>
                  <a:pt x="335" y="316"/>
                  <a:pt x="335" y="316"/>
                  <a:pt x="335" y="316"/>
                </a:cubicBezTo>
                <a:cubicBezTo>
                  <a:pt x="334" y="315"/>
                  <a:pt x="334" y="315"/>
                  <a:pt x="334" y="315"/>
                </a:cubicBezTo>
                <a:cubicBezTo>
                  <a:pt x="334" y="315"/>
                  <a:pt x="334" y="315"/>
                  <a:pt x="334" y="315"/>
                </a:cubicBezTo>
                <a:cubicBezTo>
                  <a:pt x="334" y="313"/>
                  <a:pt x="334" y="313"/>
                  <a:pt x="334" y="313"/>
                </a:cubicBezTo>
                <a:cubicBezTo>
                  <a:pt x="334" y="313"/>
                  <a:pt x="334" y="313"/>
                  <a:pt x="334" y="313"/>
                </a:cubicBezTo>
                <a:cubicBezTo>
                  <a:pt x="334" y="312"/>
                  <a:pt x="334" y="312"/>
                  <a:pt x="334" y="312"/>
                </a:cubicBezTo>
                <a:cubicBezTo>
                  <a:pt x="336" y="311"/>
                  <a:pt x="336" y="311"/>
                  <a:pt x="336" y="311"/>
                </a:cubicBezTo>
                <a:cubicBezTo>
                  <a:pt x="336" y="312"/>
                  <a:pt x="336" y="312"/>
                  <a:pt x="336" y="312"/>
                </a:cubicBezTo>
                <a:cubicBezTo>
                  <a:pt x="337" y="315"/>
                  <a:pt x="337" y="315"/>
                  <a:pt x="337" y="315"/>
                </a:cubicBezTo>
                <a:cubicBezTo>
                  <a:pt x="338" y="315"/>
                  <a:pt x="338" y="315"/>
                  <a:pt x="338" y="315"/>
                </a:cubicBezTo>
                <a:cubicBezTo>
                  <a:pt x="338" y="315"/>
                  <a:pt x="338" y="315"/>
                  <a:pt x="338" y="315"/>
                </a:cubicBezTo>
                <a:cubicBezTo>
                  <a:pt x="341" y="315"/>
                  <a:pt x="341" y="315"/>
                  <a:pt x="341" y="315"/>
                </a:cubicBezTo>
                <a:cubicBezTo>
                  <a:pt x="341" y="316"/>
                  <a:pt x="341" y="316"/>
                  <a:pt x="341" y="316"/>
                </a:cubicBezTo>
                <a:cubicBezTo>
                  <a:pt x="342" y="316"/>
                  <a:pt x="342" y="316"/>
                  <a:pt x="342" y="316"/>
                </a:cubicBezTo>
                <a:cubicBezTo>
                  <a:pt x="346" y="316"/>
                  <a:pt x="346" y="316"/>
                  <a:pt x="346" y="316"/>
                </a:cubicBezTo>
                <a:cubicBezTo>
                  <a:pt x="346" y="316"/>
                  <a:pt x="346" y="316"/>
                  <a:pt x="346" y="316"/>
                </a:cubicBezTo>
                <a:cubicBezTo>
                  <a:pt x="346" y="316"/>
                  <a:pt x="346" y="316"/>
                  <a:pt x="346" y="316"/>
                </a:cubicBezTo>
                <a:cubicBezTo>
                  <a:pt x="347" y="314"/>
                  <a:pt x="347" y="314"/>
                  <a:pt x="347" y="314"/>
                </a:cubicBezTo>
                <a:cubicBezTo>
                  <a:pt x="347" y="312"/>
                  <a:pt x="347" y="312"/>
                  <a:pt x="347" y="312"/>
                </a:cubicBezTo>
                <a:cubicBezTo>
                  <a:pt x="347" y="312"/>
                  <a:pt x="347" y="312"/>
                  <a:pt x="347" y="312"/>
                </a:cubicBezTo>
                <a:cubicBezTo>
                  <a:pt x="347" y="312"/>
                  <a:pt x="347" y="312"/>
                  <a:pt x="347" y="312"/>
                </a:cubicBezTo>
                <a:cubicBezTo>
                  <a:pt x="348" y="311"/>
                  <a:pt x="348" y="311"/>
                  <a:pt x="348" y="311"/>
                </a:cubicBezTo>
                <a:cubicBezTo>
                  <a:pt x="346" y="310"/>
                  <a:pt x="346" y="310"/>
                  <a:pt x="346" y="310"/>
                </a:cubicBezTo>
                <a:cubicBezTo>
                  <a:pt x="346" y="310"/>
                  <a:pt x="346" y="310"/>
                  <a:pt x="346" y="310"/>
                </a:cubicBezTo>
                <a:cubicBezTo>
                  <a:pt x="345" y="310"/>
                  <a:pt x="345" y="310"/>
                  <a:pt x="345" y="310"/>
                </a:cubicBezTo>
                <a:cubicBezTo>
                  <a:pt x="344" y="309"/>
                  <a:pt x="344" y="309"/>
                  <a:pt x="344" y="309"/>
                </a:cubicBezTo>
                <a:cubicBezTo>
                  <a:pt x="344" y="309"/>
                  <a:pt x="344" y="309"/>
                  <a:pt x="344" y="309"/>
                </a:cubicBezTo>
                <a:cubicBezTo>
                  <a:pt x="346" y="308"/>
                  <a:pt x="346" y="308"/>
                  <a:pt x="346" y="308"/>
                </a:cubicBezTo>
                <a:cubicBezTo>
                  <a:pt x="346" y="307"/>
                  <a:pt x="346" y="307"/>
                  <a:pt x="346" y="307"/>
                </a:cubicBezTo>
                <a:cubicBezTo>
                  <a:pt x="346" y="307"/>
                  <a:pt x="346" y="307"/>
                  <a:pt x="346" y="307"/>
                </a:cubicBezTo>
                <a:cubicBezTo>
                  <a:pt x="346" y="307"/>
                  <a:pt x="346" y="307"/>
                  <a:pt x="346" y="307"/>
                </a:cubicBezTo>
                <a:cubicBezTo>
                  <a:pt x="345" y="305"/>
                  <a:pt x="345" y="305"/>
                  <a:pt x="345" y="305"/>
                </a:cubicBezTo>
                <a:cubicBezTo>
                  <a:pt x="345" y="305"/>
                  <a:pt x="345" y="305"/>
                  <a:pt x="345" y="305"/>
                </a:cubicBezTo>
                <a:cubicBezTo>
                  <a:pt x="344" y="304"/>
                  <a:pt x="344" y="304"/>
                  <a:pt x="344" y="304"/>
                </a:cubicBezTo>
                <a:cubicBezTo>
                  <a:pt x="344" y="304"/>
                  <a:pt x="344" y="304"/>
                  <a:pt x="344" y="304"/>
                </a:cubicBezTo>
                <a:cubicBezTo>
                  <a:pt x="344" y="304"/>
                  <a:pt x="344" y="304"/>
                  <a:pt x="344" y="304"/>
                </a:cubicBezTo>
                <a:cubicBezTo>
                  <a:pt x="345" y="302"/>
                  <a:pt x="345" y="302"/>
                  <a:pt x="345" y="302"/>
                </a:cubicBezTo>
                <a:cubicBezTo>
                  <a:pt x="345" y="302"/>
                  <a:pt x="345" y="302"/>
                  <a:pt x="345" y="302"/>
                </a:cubicBezTo>
                <a:cubicBezTo>
                  <a:pt x="345" y="302"/>
                  <a:pt x="345" y="302"/>
                  <a:pt x="345" y="302"/>
                </a:cubicBezTo>
                <a:cubicBezTo>
                  <a:pt x="345" y="300"/>
                  <a:pt x="345" y="300"/>
                  <a:pt x="345" y="300"/>
                </a:cubicBezTo>
                <a:cubicBezTo>
                  <a:pt x="343" y="300"/>
                  <a:pt x="343" y="300"/>
                  <a:pt x="343" y="300"/>
                </a:cubicBezTo>
                <a:cubicBezTo>
                  <a:pt x="343" y="300"/>
                  <a:pt x="343" y="300"/>
                  <a:pt x="343" y="300"/>
                </a:cubicBezTo>
                <a:cubicBezTo>
                  <a:pt x="343" y="300"/>
                  <a:pt x="343" y="300"/>
                  <a:pt x="343" y="300"/>
                </a:cubicBezTo>
                <a:cubicBezTo>
                  <a:pt x="343" y="299"/>
                  <a:pt x="343" y="299"/>
                  <a:pt x="343" y="299"/>
                </a:cubicBezTo>
                <a:cubicBezTo>
                  <a:pt x="343" y="299"/>
                  <a:pt x="343" y="299"/>
                  <a:pt x="343" y="299"/>
                </a:cubicBezTo>
                <a:cubicBezTo>
                  <a:pt x="343" y="296"/>
                  <a:pt x="343" y="296"/>
                  <a:pt x="343" y="296"/>
                </a:cubicBezTo>
                <a:cubicBezTo>
                  <a:pt x="343" y="296"/>
                  <a:pt x="343" y="296"/>
                  <a:pt x="343" y="296"/>
                </a:cubicBezTo>
                <a:cubicBezTo>
                  <a:pt x="343" y="296"/>
                  <a:pt x="343" y="296"/>
                  <a:pt x="343" y="296"/>
                </a:cubicBezTo>
                <a:cubicBezTo>
                  <a:pt x="342" y="294"/>
                  <a:pt x="342" y="294"/>
                  <a:pt x="342" y="294"/>
                </a:cubicBezTo>
                <a:cubicBezTo>
                  <a:pt x="342" y="294"/>
                  <a:pt x="342" y="294"/>
                  <a:pt x="342" y="294"/>
                </a:cubicBezTo>
                <a:cubicBezTo>
                  <a:pt x="342" y="294"/>
                  <a:pt x="342" y="294"/>
                  <a:pt x="342" y="294"/>
                </a:cubicBezTo>
                <a:cubicBezTo>
                  <a:pt x="342" y="293"/>
                  <a:pt x="342" y="293"/>
                  <a:pt x="342" y="293"/>
                </a:cubicBezTo>
                <a:cubicBezTo>
                  <a:pt x="342" y="293"/>
                  <a:pt x="342" y="293"/>
                  <a:pt x="342" y="293"/>
                </a:cubicBezTo>
                <a:cubicBezTo>
                  <a:pt x="342" y="293"/>
                  <a:pt x="342" y="293"/>
                  <a:pt x="342" y="293"/>
                </a:cubicBezTo>
                <a:cubicBezTo>
                  <a:pt x="340" y="293"/>
                  <a:pt x="340" y="293"/>
                  <a:pt x="340" y="293"/>
                </a:cubicBezTo>
                <a:cubicBezTo>
                  <a:pt x="340" y="293"/>
                  <a:pt x="340" y="293"/>
                  <a:pt x="340" y="293"/>
                </a:cubicBezTo>
                <a:cubicBezTo>
                  <a:pt x="339" y="292"/>
                  <a:pt x="339" y="292"/>
                  <a:pt x="339" y="292"/>
                </a:cubicBezTo>
                <a:cubicBezTo>
                  <a:pt x="339" y="292"/>
                  <a:pt x="339" y="292"/>
                  <a:pt x="339" y="292"/>
                </a:cubicBezTo>
                <a:cubicBezTo>
                  <a:pt x="339" y="291"/>
                  <a:pt x="339" y="291"/>
                  <a:pt x="339" y="291"/>
                </a:cubicBezTo>
                <a:cubicBezTo>
                  <a:pt x="339" y="291"/>
                  <a:pt x="339" y="291"/>
                  <a:pt x="339" y="291"/>
                </a:cubicBezTo>
                <a:cubicBezTo>
                  <a:pt x="338" y="291"/>
                  <a:pt x="338" y="291"/>
                  <a:pt x="338" y="291"/>
                </a:cubicBezTo>
                <a:cubicBezTo>
                  <a:pt x="338" y="291"/>
                  <a:pt x="338" y="291"/>
                  <a:pt x="338" y="291"/>
                </a:cubicBezTo>
                <a:cubicBezTo>
                  <a:pt x="336" y="292"/>
                  <a:pt x="336" y="292"/>
                  <a:pt x="336" y="292"/>
                </a:cubicBezTo>
                <a:cubicBezTo>
                  <a:pt x="337" y="293"/>
                  <a:pt x="337" y="293"/>
                  <a:pt x="337" y="293"/>
                </a:cubicBezTo>
                <a:cubicBezTo>
                  <a:pt x="336" y="292"/>
                  <a:pt x="336" y="292"/>
                  <a:pt x="336" y="292"/>
                </a:cubicBezTo>
                <a:cubicBezTo>
                  <a:pt x="338" y="291"/>
                  <a:pt x="338" y="291"/>
                  <a:pt x="338" y="291"/>
                </a:cubicBezTo>
                <a:cubicBezTo>
                  <a:pt x="337" y="290"/>
                  <a:pt x="337" y="290"/>
                  <a:pt x="337" y="290"/>
                </a:cubicBezTo>
                <a:cubicBezTo>
                  <a:pt x="336" y="290"/>
                  <a:pt x="336" y="290"/>
                  <a:pt x="336" y="290"/>
                </a:cubicBezTo>
                <a:cubicBezTo>
                  <a:pt x="336" y="290"/>
                  <a:pt x="336" y="290"/>
                  <a:pt x="336" y="290"/>
                </a:cubicBezTo>
                <a:cubicBezTo>
                  <a:pt x="335" y="289"/>
                  <a:pt x="335" y="289"/>
                  <a:pt x="335" y="289"/>
                </a:cubicBezTo>
                <a:cubicBezTo>
                  <a:pt x="335" y="289"/>
                  <a:pt x="335" y="289"/>
                  <a:pt x="335" y="289"/>
                </a:cubicBezTo>
                <a:cubicBezTo>
                  <a:pt x="335" y="289"/>
                  <a:pt x="335" y="289"/>
                  <a:pt x="335" y="289"/>
                </a:cubicBezTo>
                <a:cubicBezTo>
                  <a:pt x="334" y="287"/>
                  <a:pt x="334" y="287"/>
                  <a:pt x="334" y="287"/>
                </a:cubicBezTo>
                <a:cubicBezTo>
                  <a:pt x="334" y="287"/>
                  <a:pt x="334" y="287"/>
                  <a:pt x="334" y="287"/>
                </a:cubicBezTo>
                <a:cubicBezTo>
                  <a:pt x="334" y="287"/>
                  <a:pt x="334" y="287"/>
                  <a:pt x="334" y="287"/>
                </a:cubicBezTo>
                <a:cubicBezTo>
                  <a:pt x="334" y="287"/>
                  <a:pt x="334" y="287"/>
                  <a:pt x="334" y="287"/>
                </a:cubicBezTo>
                <a:cubicBezTo>
                  <a:pt x="336" y="285"/>
                  <a:pt x="336" y="285"/>
                  <a:pt x="336" y="285"/>
                </a:cubicBezTo>
                <a:cubicBezTo>
                  <a:pt x="334" y="284"/>
                  <a:pt x="334" y="284"/>
                  <a:pt x="334" y="284"/>
                </a:cubicBezTo>
                <a:cubicBezTo>
                  <a:pt x="334" y="284"/>
                  <a:pt x="334" y="284"/>
                  <a:pt x="334" y="284"/>
                </a:cubicBezTo>
                <a:cubicBezTo>
                  <a:pt x="334" y="282"/>
                  <a:pt x="334" y="282"/>
                  <a:pt x="334" y="282"/>
                </a:cubicBezTo>
                <a:cubicBezTo>
                  <a:pt x="332" y="282"/>
                  <a:pt x="332" y="282"/>
                  <a:pt x="332" y="282"/>
                </a:cubicBezTo>
                <a:cubicBezTo>
                  <a:pt x="332" y="281"/>
                  <a:pt x="332" y="281"/>
                  <a:pt x="332" y="281"/>
                </a:cubicBezTo>
                <a:cubicBezTo>
                  <a:pt x="332" y="280"/>
                  <a:pt x="332" y="280"/>
                  <a:pt x="332" y="280"/>
                </a:cubicBezTo>
                <a:cubicBezTo>
                  <a:pt x="331" y="280"/>
                  <a:pt x="331" y="280"/>
                  <a:pt x="331" y="280"/>
                </a:cubicBezTo>
                <a:cubicBezTo>
                  <a:pt x="330" y="279"/>
                  <a:pt x="330" y="279"/>
                  <a:pt x="330" y="279"/>
                </a:cubicBezTo>
                <a:cubicBezTo>
                  <a:pt x="331" y="278"/>
                  <a:pt x="331" y="278"/>
                  <a:pt x="331" y="278"/>
                </a:cubicBezTo>
                <a:cubicBezTo>
                  <a:pt x="330" y="278"/>
                  <a:pt x="330" y="278"/>
                  <a:pt x="330" y="278"/>
                </a:cubicBezTo>
                <a:cubicBezTo>
                  <a:pt x="329" y="278"/>
                  <a:pt x="329" y="278"/>
                  <a:pt x="329" y="278"/>
                </a:cubicBezTo>
                <a:cubicBezTo>
                  <a:pt x="329" y="279"/>
                  <a:pt x="329" y="279"/>
                  <a:pt x="329" y="279"/>
                </a:cubicBezTo>
                <a:cubicBezTo>
                  <a:pt x="328" y="279"/>
                  <a:pt x="328" y="279"/>
                  <a:pt x="328" y="279"/>
                </a:cubicBezTo>
                <a:cubicBezTo>
                  <a:pt x="328" y="279"/>
                  <a:pt x="328" y="279"/>
                  <a:pt x="328" y="279"/>
                </a:cubicBezTo>
                <a:cubicBezTo>
                  <a:pt x="328" y="279"/>
                  <a:pt x="328" y="279"/>
                  <a:pt x="328" y="279"/>
                </a:cubicBezTo>
                <a:cubicBezTo>
                  <a:pt x="327" y="279"/>
                  <a:pt x="327" y="279"/>
                  <a:pt x="327" y="279"/>
                </a:cubicBezTo>
                <a:cubicBezTo>
                  <a:pt x="327" y="278"/>
                  <a:pt x="327" y="278"/>
                  <a:pt x="327" y="278"/>
                </a:cubicBezTo>
                <a:cubicBezTo>
                  <a:pt x="327" y="278"/>
                  <a:pt x="327" y="278"/>
                  <a:pt x="327" y="278"/>
                </a:cubicBezTo>
                <a:cubicBezTo>
                  <a:pt x="327" y="277"/>
                  <a:pt x="327" y="277"/>
                  <a:pt x="327" y="277"/>
                </a:cubicBezTo>
                <a:cubicBezTo>
                  <a:pt x="326" y="276"/>
                  <a:pt x="326" y="276"/>
                  <a:pt x="326" y="276"/>
                </a:cubicBezTo>
                <a:cubicBezTo>
                  <a:pt x="326" y="275"/>
                  <a:pt x="326" y="275"/>
                  <a:pt x="326" y="275"/>
                </a:cubicBezTo>
                <a:cubicBezTo>
                  <a:pt x="326" y="274"/>
                  <a:pt x="326" y="274"/>
                  <a:pt x="326" y="274"/>
                </a:cubicBezTo>
                <a:cubicBezTo>
                  <a:pt x="326" y="274"/>
                  <a:pt x="326" y="274"/>
                  <a:pt x="326" y="274"/>
                </a:cubicBezTo>
                <a:cubicBezTo>
                  <a:pt x="324" y="273"/>
                  <a:pt x="324" y="273"/>
                  <a:pt x="324" y="273"/>
                </a:cubicBezTo>
                <a:cubicBezTo>
                  <a:pt x="324" y="272"/>
                  <a:pt x="324" y="272"/>
                  <a:pt x="324" y="272"/>
                </a:cubicBezTo>
                <a:cubicBezTo>
                  <a:pt x="324" y="272"/>
                  <a:pt x="324" y="272"/>
                  <a:pt x="324" y="272"/>
                </a:cubicBezTo>
                <a:cubicBezTo>
                  <a:pt x="324" y="271"/>
                  <a:pt x="324" y="271"/>
                  <a:pt x="324" y="271"/>
                </a:cubicBezTo>
                <a:cubicBezTo>
                  <a:pt x="323" y="272"/>
                  <a:pt x="323" y="272"/>
                  <a:pt x="323" y="272"/>
                </a:cubicBezTo>
                <a:cubicBezTo>
                  <a:pt x="323" y="272"/>
                  <a:pt x="323" y="272"/>
                  <a:pt x="323" y="272"/>
                </a:cubicBezTo>
                <a:cubicBezTo>
                  <a:pt x="322" y="271"/>
                  <a:pt x="322" y="271"/>
                  <a:pt x="322" y="271"/>
                </a:cubicBezTo>
                <a:cubicBezTo>
                  <a:pt x="321" y="270"/>
                  <a:pt x="321" y="270"/>
                  <a:pt x="321" y="270"/>
                </a:cubicBezTo>
                <a:cubicBezTo>
                  <a:pt x="322" y="270"/>
                  <a:pt x="322" y="270"/>
                  <a:pt x="322" y="270"/>
                </a:cubicBezTo>
                <a:cubicBezTo>
                  <a:pt x="321" y="268"/>
                  <a:pt x="321" y="268"/>
                  <a:pt x="321" y="268"/>
                </a:cubicBezTo>
                <a:cubicBezTo>
                  <a:pt x="320" y="268"/>
                  <a:pt x="320" y="268"/>
                  <a:pt x="320" y="268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0" y="265"/>
                  <a:pt x="320" y="265"/>
                  <a:pt x="320" y="265"/>
                </a:cubicBezTo>
                <a:cubicBezTo>
                  <a:pt x="319" y="263"/>
                  <a:pt x="319" y="263"/>
                  <a:pt x="319" y="263"/>
                </a:cubicBezTo>
                <a:cubicBezTo>
                  <a:pt x="319" y="263"/>
                  <a:pt x="319" y="263"/>
                  <a:pt x="319" y="263"/>
                </a:cubicBezTo>
                <a:cubicBezTo>
                  <a:pt x="319" y="263"/>
                  <a:pt x="319" y="263"/>
                  <a:pt x="319" y="263"/>
                </a:cubicBezTo>
                <a:cubicBezTo>
                  <a:pt x="319" y="261"/>
                  <a:pt x="319" y="261"/>
                  <a:pt x="319" y="261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7" y="259"/>
                  <a:pt x="317" y="259"/>
                  <a:pt x="317" y="259"/>
                </a:cubicBezTo>
                <a:cubicBezTo>
                  <a:pt x="317" y="259"/>
                  <a:pt x="317" y="259"/>
                  <a:pt x="317" y="259"/>
                </a:cubicBezTo>
                <a:cubicBezTo>
                  <a:pt x="318" y="256"/>
                  <a:pt x="318" y="256"/>
                  <a:pt x="318" y="256"/>
                </a:cubicBezTo>
                <a:cubicBezTo>
                  <a:pt x="318" y="256"/>
                  <a:pt x="318" y="256"/>
                  <a:pt x="318" y="256"/>
                </a:cubicBezTo>
                <a:cubicBezTo>
                  <a:pt x="317" y="255"/>
                  <a:pt x="317" y="255"/>
                  <a:pt x="317" y="255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7" y="255"/>
                  <a:pt x="317" y="255"/>
                  <a:pt x="317" y="255"/>
                </a:cubicBezTo>
                <a:cubicBezTo>
                  <a:pt x="316" y="254"/>
                  <a:pt x="316" y="254"/>
                  <a:pt x="316" y="254"/>
                </a:cubicBezTo>
                <a:cubicBezTo>
                  <a:pt x="316" y="254"/>
                  <a:pt x="316" y="254"/>
                  <a:pt x="316" y="254"/>
                </a:cubicBezTo>
                <a:cubicBezTo>
                  <a:pt x="316" y="254"/>
                  <a:pt x="316" y="254"/>
                  <a:pt x="316" y="254"/>
                </a:cubicBezTo>
                <a:cubicBezTo>
                  <a:pt x="317" y="252"/>
                  <a:pt x="317" y="252"/>
                  <a:pt x="317" y="252"/>
                </a:cubicBezTo>
                <a:cubicBezTo>
                  <a:pt x="316" y="252"/>
                  <a:pt x="316" y="252"/>
                  <a:pt x="316" y="252"/>
                </a:cubicBezTo>
                <a:cubicBezTo>
                  <a:pt x="316" y="251"/>
                  <a:pt x="316" y="251"/>
                  <a:pt x="316" y="251"/>
                </a:cubicBezTo>
                <a:cubicBezTo>
                  <a:pt x="316" y="251"/>
                  <a:pt x="316" y="251"/>
                  <a:pt x="316" y="251"/>
                </a:cubicBezTo>
                <a:cubicBezTo>
                  <a:pt x="316" y="251"/>
                  <a:pt x="316" y="251"/>
                  <a:pt x="316" y="251"/>
                </a:cubicBezTo>
                <a:cubicBezTo>
                  <a:pt x="316" y="250"/>
                  <a:pt x="316" y="250"/>
                  <a:pt x="316" y="250"/>
                </a:cubicBezTo>
                <a:cubicBezTo>
                  <a:pt x="316" y="250"/>
                  <a:pt x="316" y="250"/>
                  <a:pt x="316" y="250"/>
                </a:cubicBezTo>
                <a:cubicBezTo>
                  <a:pt x="316" y="249"/>
                  <a:pt x="316" y="249"/>
                  <a:pt x="316" y="249"/>
                </a:cubicBezTo>
                <a:cubicBezTo>
                  <a:pt x="317" y="248"/>
                  <a:pt x="317" y="248"/>
                  <a:pt x="317" y="248"/>
                </a:cubicBezTo>
                <a:cubicBezTo>
                  <a:pt x="316" y="247"/>
                  <a:pt x="316" y="247"/>
                  <a:pt x="316" y="247"/>
                </a:cubicBezTo>
                <a:cubicBezTo>
                  <a:pt x="316" y="246"/>
                  <a:pt x="316" y="246"/>
                  <a:pt x="316" y="246"/>
                </a:cubicBezTo>
                <a:cubicBezTo>
                  <a:pt x="316" y="246"/>
                  <a:pt x="316" y="246"/>
                  <a:pt x="316" y="246"/>
                </a:cubicBezTo>
                <a:cubicBezTo>
                  <a:pt x="315" y="246"/>
                  <a:pt x="315" y="246"/>
                  <a:pt x="315" y="246"/>
                </a:cubicBezTo>
                <a:cubicBezTo>
                  <a:pt x="313" y="247"/>
                  <a:pt x="313" y="247"/>
                  <a:pt x="313" y="247"/>
                </a:cubicBezTo>
                <a:cubicBezTo>
                  <a:pt x="313" y="247"/>
                  <a:pt x="313" y="247"/>
                  <a:pt x="313" y="247"/>
                </a:cubicBezTo>
                <a:cubicBezTo>
                  <a:pt x="313" y="247"/>
                  <a:pt x="313" y="247"/>
                  <a:pt x="313" y="247"/>
                </a:cubicBezTo>
                <a:cubicBezTo>
                  <a:pt x="312" y="245"/>
                  <a:pt x="312" y="245"/>
                  <a:pt x="312" y="245"/>
                </a:cubicBezTo>
                <a:cubicBezTo>
                  <a:pt x="311" y="246"/>
                  <a:pt x="311" y="246"/>
                  <a:pt x="311" y="246"/>
                </a:cubicBezTo>
                <a:cubicBezTo>
                  <a:pt x="310" y="246"/>
                  <a:pt x="310" y="246"/>
                  <a:pt x="310" y="246"/>
                </a:cubicBezTo>
                <a:cubicBezTo>
                  <a:pt x="309" y="247"/>
                  <a:pt x="309" y="247"/>
                  <a:pt x="309" y="247"/>
                </a:cubicBezTo>
                <a:cubicBezTo>
                  <a:pt x="308" y="246"/>
                  <a:pt x="308" y="246"/>
                  <a:pt x="308" y="246"/>
                </a:cubicBezTo>
                <a:cubicBezTo>
                  <a:pt x="308" y="246"/>
                  <a:pt x="308" y="246"/>
                  <a:pt x="308" y="246"/>
                </a:cubicBezTo>
                <a:cubicBezTo>
                  <a:pt x="308" y="246"/>
                  <a:pt x="308" y="246"/>
                  <a:pt x="308" y="246"/>
                </a:cubicBezTo>
                <a:cubicBezTo>
                  <a:pt x="309" y="244"/>
                  <a:pt x="309" y="244"/>
                  <a:pt x="309" y="244"/>
                </a:cubicBezTo>
                <a:cubicBezTo>
                  <a:pt x="309" y="243"/>
                  <a:pt x="309" y="243"/>
                  <a:pt x="309" y="243"/>
                </a:cubicBezTo>
                <a:cubicBezTo>
                  <a:pt x="308" y="243"/>
                  <a:pt x="308" y="243"/>
                  <a:pt x="308" y="243"/>
                </a:cubicBezTo>
                <a:cubicBezTo>
                  <a:pt x="307" y="244"/>
                  <a:pt x="307" y="244"/>
                  <a:pt x="307" y="244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4" y="245"/>
                  <a:pt x="304" y="245"/>
                  <a:pt x="304" y="245"/>
                </a:cubicBezTo>
                <a:cubicBezTo>
                  <a:pt x="303" y="248"/>
                  <a:pt x="303" y="248"/>
                  <a:pt x="303" y="248"/>
                </a:cubicBezTo>
                <a:cubicBezTo>
                  <a:pt x="301" y="246"/>
                  <a:pt x="301" y="246"/>
                  <a:pt x="301" y="246"/>
                </a:cubicBezTo>
                <a:cubicBezTo>
                  <a:pt x="301" y="246"/>
                  <a:pt x="301" y="246"/>
                  <a:pt x="301" y="246"/>
                </a:cubicBezTo>
                <a:cubicBezTo>
                  <a:pt x="300" y="248"/>
                  <a:pt x="300" y="248"/>
                  <a:pt x="300" y="248"/>
                </a:cubicBezTo>
                <a:cubicBezTo>
                  <a:pt x="300" y="249"/>
                  <a:pt x="300" y="249"/>
                  <a:pt x="300" y="249"/>
                </a:cubicBezTo>
                <a:cubicBezTo>
                  <a:pt x="299" y="250"/>
                  <a:pt x="299" y="250"/>
                  <a:pt x="299" y="250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9"/>
                  <a:pt x="297" y="249"/>
                  <a:pt x="297" y="249"/>
                </a:cubicBezTo>
                <a:cubicBezTo>
                  <a:pt x="297" y="251"/>
                  <a:pt x="297" y="251"/>
                  <a:pt x="297" y="251"/>
                </a:cubicBezTo>
                <a:cubicBezTo>
                  <a:pt x="297" y="251"/>
                  <a:pt x="297" y="251"/>
                  <a:pt x="297" y="251"/>
                </a:cubicBezTo>
                <a:cubicBezTo>
                  <a:pt x="295" y="251"/>
                  <a:pt x="295" y="251"/>
                  <a:pt x="295" y="251"/>
                </a:cubicBezTo>
                <a:cubicBezTo>
                  <a:pt x="295" y="249"/>
                  <a:pt x="295" y="249"/>
                  <a:pt x="295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51"/>
                  <a:pt x="294" y="251"/>
                  <a:pt x="294" y="251"/>
                </a:cubicBezTo>
                <a:cubicBezTo>
                  <a:pt x="293" y="253"/>
                  <a:pt x="293" y="253"/>
                  <a:pt x="293" y="253"/>
                </a:cubicBezTo>
                <a:cubicBezTo>
                  <a:pt x="292" y="254"/>
                  <a:pt x="292" y="254"/>
                  <a:pt x="292" y="254"/>
                </a:cubicBezTo>
                <a:cubicBezTo>
                  <a:pt x="291" y="253"/>
                  <a:pt x="291" y="253"/>
                  <a:pt x="291" y="253"/>
                </a:cubicBezTo>
                <a:cubicBezTo>
                  <a:pt x="281" y="256"/>
                  <a:pt x="281" y="256"/>
                  <a:pt x="281" y="256"/>
                </a:cubicBezTo>
                <a:cubicBezTo>
                  <a:pt x="280" y="254"/>
                  <a:pt x="280" y="254"/>
                  <a:pt x="280" y="254"/>
                </a:cubicBezTo>
                <a:cubicBezTo>
                  <a:pt x="277" y="251"/>
                  <a:pt x="277" y="251"/>
                  <a:pt x="277" y="251"/>
                </a:cubicBezTo>
                <a:cubicBezTo>
                  <a:pt x="277" y="251"/>
                  <a:pt x="277" y="251"/>
                  <a:pt x="277" y="251"/>
                </a:cubicBezTo>
                <a:cubicBezTo>
                  <a:pt x="274" y="248"/>
                  <a:pt x="274" y="248"/>
                  <a:pt x="274" y="248"/>
                </a:cubicBezTo>
                <a:cubicBezTo>
                  <a:pt x="269" y="244"/>
                  <a:pt x="269" y="244"/>
                  <a:pt x="269" y="244"/>
                </a:cubicBezTo>
                <a:cubicBezTo>
                  <a:pt x="262" y="242"/>
                  <a:pt x="262" y="242"/>
                  <a:pt x="262" y="242"/>
                </a:cubicBezTo>
                <a:cubicBezTo>
                  <a:pt x="262" y="242"/>
                  <a:pt x="262" y="242"/>
                  <a:pt x="262" y="242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1" y="236"/>
                  <a:pt x="261" y="236"/>
                  <a:pt x="261" y="236"/>
                </a:cubicBezTo>
                <a:cubicBezTo>
                  <a:pt x="263" y="232"/>
                  <a:pt x="263" y="232"/>
                  <a:pt x="263" y="232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67" y="225"/>
                  <a:pt x="267" y="225"/>
                  <a:pt x="267" y="225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2" y="217"/>
                  <a:pt x="262" y="217"/>
                  <a:pt x="262" y="217"/>
                </a:cubicBezTo>
                <a:cubicBezTo>
                  <a:pt x="255" y="214"/>
                  <a:pt x="255" y="214"/>
                  <a:pt x="255" y="214"/>
                </a:cubicBezTo>
                <a:cubicBezTo>
                  <a:pt x="254" y="215"/>
                  <a:pt x="254" y="215"/>
                  <a:pt x="254" y="215"/>
                </a:cubicBezTo>
                <a:cubicBezTo>
                  <a:pt x="249" y="212"/>
                  <a:pt x="249" y="212"/>
                  <a:pt x="249" y="212"/>
                </a:cubicBezTo>
                <a:cubicBezTo>
                  <a:pt x="246" y="217"/>
                  <a:pt x="246" y="217"/>
                  <a:pt x="246" y="217"/>
                </a:cubicBezTo>
                <a:cubicBezTo>
                  <a:pt x="247" y="218"/>
                  <a:pt x="247" y="218"/>
                  <a:pt x="247" y="218"/>
                </a:cubicBezTo>
                <a:cubicBezTo>
                  <a:pt x="247" y="218"/>
                  <a:pt x="247" y="218"/>
                  <a:pt x="247" y="218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4" y="219"/>
                  <a:pt x="244" y="219"/>
                  <a:pt x="244" y="219"/>
                </a:cubicBezTo>
                <a:cubicBezTo>
                  <a:pt x="244" y="219"/>
                  <a:pt x="244" y="219"/>
                  <a:pt x="244" y="219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2" y="214"/>
                  <a:pt x="242" y="214"/>
                  <a:pt x="242" y="214"/>
                </a:cubicBezTo>
                <a:cubicBezTo>
                  <a:pt x="244" y="209"/>
                  <a:pt x="244" y="209"/>
                  <a:pt x="244" y="209"/>
                </a:cubicBezTo>
                <a:cubicBezTo>
                  <a:pt x="243" y="208"/>
                  <a:pt x="243" y="208"/>
                  <a:pt x="243" y="208"/>
                </a:cubicBezTo>
                <a:cubicBezTo>
                  <a:pt x="238" y="205"/>
                  <a:pt x="238" y="205"/>
                  <a:pt x="238" y="205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3" y="200"/>
                  <a:pt x="233" y="200"/>
                  <a:pt x="233" y="200"/>
                </a:cubicBezTo>
                <a:cubicBezTo>
                  <a:pt x="234" y="195"/>
                  <a:pt x="234" y="195"/>
                  <a:pt x="234" y="195"/>
                </a:cubicBezTo>
                <a:cubicBezTo>
                  <a:pt x="234" y="195"/>
                  <a:pt x="234" y="195"/>
                  <a:pt x="234" y="195"/>
                </a:cubicBezTo>
                <a:cubicBezTo>
                  <a:pt x="233" y="195"/>
                  <a:pt x="233" y="195"/>
                  <a:pt x="233" y="195"/>
                </a:cubicBezTo>
                <a:cubicBezTo>
                  <a:pt x="232" y="194"/>
                  <a:pt x="232" y="194"/>
                  <a:pt x="232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30" y="192"/>
                  <a:pt x="230" y="192"/>
                  <a:pt x="230" y="192"/>
                </a:cubicBezTo>
                <a:cubicBezTo>
                  <a:pt x="230" y="192"/>
                  <a:pt x="230" y="192"/>
                  <a:pt x="230" y="192"/>
                </a:cubicBezTo>
                <a:cubicBezTo>
                  <a:pt x="230" y="192"/>
                  <a:pt x="230" y="192"/>
                  <a:pt x="230" y="192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2" y="191"/>
                  <a:pt x="232" y="191"/>
                  <a:pt x="232" y="191"/>
                </a:cubicBezTo>
                <a:cubicBezTo>
                  <a:pt x="232" y="190"/>
                  <a:pt x="232" y="190"/>
                  <a:pt x="232" y="190"/>
                </a:cubicBezTo>
                <a:cubicBezTo>
                  <a:pt x="233" y="190"/>
                  <a:pt x="233" y="190"/>
                  <a:pt x="233" y="190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1" y="186"/>
                  <a:pt x="231" y="186"/>
                  <a:pt x="231" y="186"/>
                </a:cubicBezTo>
                <a:cubicBezTo>
                  <a:pt x="231" y="185"/>
                  <a:pt x="231" y="185"/>
                  <a:pt x="231" y="185"/>
                </a:cubicBezTo>
                <a:cubicBezTo>
                  <a:pt x="231" y="185"/>
                  <a:pt x="231" y="185"/>
                  <a:pt x="231" y="185"/>
                </a:cubicBezTo>
                <a:cubicBezTo>
                  <a:pt x="230" y="181"/>
                  <a:pt x="230" y="181"/>
                  <a:pt x="230" y="181"/>
                </a:cubicBezTo>
                <a:cubicBezTo>
                  <a:pt x="230" y="181"/>
                  <a:pt x="230" y="181"/>
                  <a:pt x="230" y="181"/>
                </a:cubicBezTo>
                <a:cubicBezTo>
                  <a:pt x="230" y="178"/>
                  <a:pt x="230" y="178"/>
                  <a:pt x="230" y="178"/>
                </a:cubicBezTo>
                <a:cubicBezTo>
                  <a:pt x="228" y="178"/>
                  <a:pt x="228" y="178"/>
                  <a:pt x="228" y="178"/>
                </a:cubicBezTo>
                <a:cubicBezTo>
                  <a:pt x="228" y="178"/>
                  <a:pt x="228" y="178"/>
                  <a:pt x="228" y="178"/>
                </a:cubicBezTo>
                <a:cubicBezTo>
                  <a:pt x="226" y="176"/>
                  <a:pt x="226" y="176"/>
                  <a:pt x="226" y="176"/>
                </a:cubicBezTo>
                <a:cubicBezTo>
                  <a:pt x="226" y="175"/>
                  <a:pt x="226" y="175"/>
                  <a:pt x="226" y="175"/>
                </a:cubicBezTo>
                <a:cubicBezTo>
                  <a:pt x="227" y="175"/>
                  <a:pt x="227" y="175"/>
                  <a:pt x="227" y="175"/>
                </a:cubicBezTo>
                <a:cubicBezTo>
                  <a:pt x="227" y="175"/>
                  <a:pt x="227" y="175"/>
                  <a:pt x="227" y="175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30" y="175"/>
                  <a:pt x="230" y="175"/>
                  <a:pt x="230" y="175"/>
                </a:cubicBezTo>
                <a:cubicBezTo>
                  <a:pt x="230" y="173"/>
                  <a:pt x="230" y="173"/>
                  <a:pt x="230" y="173"/>
                </a:cubicBezTo>
                <a:cubicBezTo>
                  <a:pt x="230" y="173"/>
                  <a:pt x="230" y="173"/>
                  <a:pt x="230" y="173"/>
                </a:cubicBezTo>
                <a:cubicBezTo>
                  <a:pt x="230" y="173"/>
                  <a:pt x="230" y="173"/>
                  <a:pt x="230" y="173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31" y="166"/>
                  <a:pt x="231" y="166"/>
                  <a:pt x="231" y="166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0" y="164"/>
                  <a:pt x="230" y="164"/>
                  <a:pt x="230" y="164"/>
                </a:cubicBezTo>
                <a:cubicBezTo>
                  <a:pt x="227" y="164"/>
                  <a:pt x="227" y="164"/>
                  <a:pt x="227" y="164"/>
                </a:cubicBezTo>
                <a:cubicBezTo>
                  <a:pt x="226" y="163"/>
                  <a:pt x="226" y="163"/>
                  <a:pt x="226" y="163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3" y="158"/>
                  <a:pt x="223" y="158"/>
                </a:cubicBezTo>
                <a:cubicBezTo>
                  <a:pt x="218" y="159"/>
                  <a:pt x="218" y="159"/>
                  <a:pt x="218" y="159"/>
                </a:cubicBezTo>
                <a:cubicBezTo>
                  <a:pt x="213" y="155"/>
                  <a:pt x="213" y="155"/>
                  <a:pt x="213" y="155"/>
                </a:cubicBezTo>
                <a:cubicBezTo>
                  <a:pt x="211" y="156"/>
                  <a:pt x="211" y="156"/>
                  <a:pt x="211" y="156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10" y="158"/>
                  <a:pt x="210" y="158"/>
                  <a:pt x="210" y="158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08" y="159"/>
                  <a:pt x="208" y="159"/>
                  <a:pt x="208" y="159"/>
                </a:cubicBezTo>
                <a:cubicBezTo>
                  <a:pt x="205" y="158"/>
                  <a:pt x="205" y="158"/>
                  <a:pt x="205" y="158"/>
                </a:cubicBezTo>
                <a:cubicBezTo>
                  <a:pt x="205" y="158"/>
                  <a:pt x="205" y="158"/>
                  <a:pt x="205" y="158"/>
                </a:cubicBezTo>
                <a:cubicBezTo>
                  <a:pt x="204" y="158"/>
                  <a:pt x="204" y="158"/>
                  <a:pt x="204" y="158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201" y="159"/>
                  <a:pt x="201" y="159"/>
                  <a:pt x="201" y="159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193" y="162"/>
                  <a:pt x="193" y="162"/>
                  <a:pt x="193" y="162"/>
                </a:cubicBezTo>
                <a:cubicBezTo>
                  <a:pt x="191" y="161"/>
                  <a:pt x="191" y="161"/>
                  <a:pt x="191" y="161"/>
                </a:cubicBezTo>
                <a:cubicBezTo>
                  <a:pt x="191" y="161"/>
                  <a:pt x="191" y="161"/>
                  <a:pt x="191" y="161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1" y="164"/>
                  <a:pt x="181" y="164"/>
                  <a:pt x="181" y="164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5" y="162"/>
                  <a:pt x="175" y="162"/>
                  <a:pt x="175" y="16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67" y="160"/>
                  <a:pt x="167" y="160"/>
                  <a:pt x="167" y="160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6" y="159"/>
                  <a:pt x="166" y="159"/>
                  <a:pt x="166" y="159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67" y="155"/>
                  <a:pt x="167" y="155"/>
                  <a:pt x="167" y="155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6" y="151"/>
                  <a:pt x="166" y="151"/>
                  <a:pt x="166" y="151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3" y="149"/>
                  <a:pt x="163" y="149"/>
                  <a:pt x="163" y="149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62" y="148"/>
                  <a:pt x="162" y="148"/>
                  <a:pt x="162" y="148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3"/>
                  <a:pt x="168" y="143"/>
                  <a:pt x="168" y="143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70" y="140"/>
                  <a:pt x="170" y="140"/>
                  <a:pt x="170" y="140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71" y="133"/>
                  <a:pt x="171" y="133"/>
                  <a:pt x="171" y="133"/>
                </a:cubicBezTo>
                <a:cubicBezTo>
                  <a:pt x="171" y="132"/>
                  <a:pt x="171" y="132"/>
                  <a:pt x="171" y="132"/>
                </a:cubicBezTo>
                <a:cubicBezTo>
                  <a:pt x="172" y="130"/>
                  <a:pt x="172" y="130"/>
                  <a:pt x="172" y="130"/>
                </a:cubicBezTo>
                <a:cubicBezTo>
                  <a:pt x="172" y="129"/>
                  <a:pt x="172" y="129"/>
                  <a:pt x="172" y="129"/>
                </a:cubicBezTo>
                <a:cubicBezTo>
                  <a:pt x="173" y="129"/>
                  <a:pt x="173" y="129"/>
                  <a:pt x="173" y="129"/>
                </a:cubicBezTo>
                <a:cubicBezTo>
                  <a:pt x="173" y="128"/>
                  <a:pt x="173" y="128"/>
                  <a:pt x="173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9" y="117"/>
                  <a:pt x="179" y="117"/>
                  <a:pt x="179" y="117"/>
                </a:cubicBezTo>
                <a:cubicBezTo>
                  <a:pt x="179" y="116"/>
                  <a:pt x="179" y="116"/>
                  <a:pt x="179" y="116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84" y="115"/>
                  <a:pt x="184" y="115"/>
                  <a:pt x="184" y="115"/>
                </a:cubicBezTo>
                <a:cubicBezTo>
                  <a:pt x="186" y="114"/>
                  <a:pt x="186" y="114"/>
                  <a:pt x="186" y="114"/>
                </a:cubicBezTo>
                <a:cubicBezTo>
                  <a:pt x="186" y="114"/>
                  <a:pt x="186" y="114"/>
                  <a:pt x="186" y="114"/>
                </a:cubicBezTo>
                <a:cubicBezTo>
                  <a:pt x="185" y="112"/>
                  <a:pt x="185" y="112"/>
                  <a:pt x="185" y="112"/>
                </a:cubicBezTo>
                <a:cubicBezTo>
                  <a:pt x="185" y="112"/>
                  <a:pt x="185" y="112"/>
                  <a:pt x="185" y="112"/>
                </a:cubicBezTo>
                <a:cubicBezTo>
                  <a:pt x="185" y="112"/>
                  <a:pt x="185" y="112"/>
                  <a:pt x="185" y="112"/>
                </a:cubicBezTo>
                <a:cubicBezTo>
                  <a:pt x="185" y="109"/>
                  <a:pt x="185" y="109"/>
                  <a:pt x="185" y="109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2" y="94"/>
                  <a:pt x="192" y="94"/>
                  <a:pt x="192" y="94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9" y="87"/>
                  <a:pt x="189" y="87"/>
                  <a:pt x="189" y="87"/>
                </a:cubicBezTo>
                <a:cubicBezTo>
                  <a:pt x="187" y="85"/>
                  <a:pt x="187" y="85"/>
                  <a:pt x="187" y="85"/>
                </a:cubicBezTo>
                <a:cubicBezTo>
                  <a:pt x="186" y="85"/>
                  <a:pt x="186" y="85"/>
                  <a:pt x="186" y="85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79" y="78"/>
                  <a:pt x="179" y="78"/>
                  <a:pt x="179" y="78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73" y="67"/>
                  <a:pt x="173" y="67"/>
                  <a:pt x="173" y="67"/>
                </a:cubicBezTo>
                <a:cubicBezTo>
                  <a:pt x="173" y="67"/>
                  <a:pt x="173" y="67"/>
                  <a:pt x="173" y="67"/>
                </a:cubicBezTo>
                <a:cubicBezTo>
                  <a:pt x="173" y="67"/>
                  <a:pt x="173" y="67"/>
                  <a:pt x="173" y="67"/>
                </a:cubicBezTo>
                <a:cubicBezTo>
                  <a:pt x="173" y="67"/>
                  <a:pt x="173" y="67"/>
                  <a:pt x="173" y="6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09" y="8"/>
                  <a:pt x="109" y="8"/>
                  <a:pt x="109" y="8"/>
                </a:cubicBezTo>
                <a:cubicBezTo>
                  <a:pt x="107" y="9"/>
                  <a:pt x="105" y="10"/>
                  <a:pt x="103" y="11"/>
                </a:cubicBezTo>
                <a:cubicBezTo>
                  <a:pt x="102" y="11"/>
                  <a:pt x="100" y="12"/>
                  <a:pt x="99" y="12"/>
                </a:cubicBezTo>
                <a:cubicBezTo>
                  <a:pt x="97" y="12"/>
                  <a:pt x="96" y="11"/>
                  <a:pt x="94" y="11"/>
                </a:cubicBezTo>
                <a:cubicBezTo>
                  <a:pt x="92" y="12"/>
                  <a:pt x="91" y="13"/>
                  <a:pt x="89" y="13"/>
                </a:cubicBezTo>
                <a:cubicBezTo>
                  <a:pt x="86" y="6"/>
                  <a:pt x="86" y="6"/>
                  <a:pt x="86" y="6"/>
                </a:cubicBezTo>
                <a:cubicBezTo>
                  <a:pt x="79" y="2"/>
                  <a:pt x="79" y="2"/>
                  <a:pt x="79" y="2"/>
                </a:cubicBezTo>
                <a:cubicBezTo>
                  <a:pt x="76" y="0"/>
                  <a:pt x="76" y="0"/>
                  <a:pt x="76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59" y="7"/>
                  <a:pt x="59" y="7"/>
                  <a:pt x="59" y="7"/>
                </a:cubicBezTo>
                <a:cubicBezTo>
                  <a:pt x="57" y="6"/>
                  <a:pt x="57" y="6"/>
                  <a:pt x="57" y="6"/>
                </a:cubicBezTo>
                <a:cubicBezTo>
                  <a:pt x="53" y="4"/>
                  <a:pt x="53" y="4"/>
                  <a:pt x="53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42" y="21"/>
                  <a:pt x="42" y="21"/>
                  <a:pt x="42" y="21"/>
                </a:cubicBezTo>
                <a:cubicBezTo>
                  <a:pt x="46" y="24"/>
                  <a:pt x="46" y="24"/>
                  <a:pt x="46" y="24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7"/>
                  <a:pt x="49" y="27"/>
                  <a:pt x="49" y="27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44"/>
                  <a:pt x="60" y="44"/>
                  <a:pt x="60" y="44"/>
                </a:cubicBezTo>
                <a:cubicBezTo>
                  <a:pt x="62" y="47"/>
                  <a:pt x="62" y="47"/>
                  <a:pt x="62" y="47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52"/>
                  <a:pt x="63" y="52"/>
                  <a:pt x="63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52"/>
                  <a:pt x="67" y="54"/>
                  <a:pt x="67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8" y="58"/>
                  <a:pt x="68" y="58"/>
                  <a:pt x="68" y="58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3"/>
                  <a:pt x="71" y="63"/>
                  <a:pt x="71" y="63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66" y="71"/>
                  <a:pt x="66" y="71"/>
                  <a:pt x="66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6" y="76"/>
                  <a:pt x="66" y="76"/>
                  <a:pt x="66" y="76"/>
                </a:cubicBezTo>
                <a:cubicBezTo>
                  <a:pt x="65" y="77"/>
                  <a:pt x="65" y="77"/>
                  <a:pt x="65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9"/>
                  <a:pt x="67" y="79"/>
                  <a:pt x="67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7"/>
                  <a:pt x="62" y="87"/>
                  <a:pt x="62" y="87"/>
                </a:cubicBezTo>
                <a:cubicBezTo>
                  <a:pt x="60" y="86"/>
                  <a:pt x="60" y="86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7"/>
                  <a:pt x="56" y="87"/>
                  <a:pt x="56" y="87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1"/>
                  <a:pt x="60" y="91"/>
                  <a:pt x="60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3" y="90"/>
                  <a:pt x="63" y="90"/>
                  <a:pt x="63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2" y="90"/>
                  <a:pt x="72" y="90"/>
                  <a:pt x="72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4" y="91"/>
                  <a:pt x="84" y="91"/>
                  <a:pt x="84" y="91"/>
                </a:cubicBezTo>
                <a:cubicBezTo>
                  <a:pt x="85" y="92"/>
                  <a:pt x="85" y="92"/>
                  <a:pt x="85" y="92"/>
                </a:cubicBezTo>
                <a:cubicBezTo>
                  <a:pt x="84" y="95"/>
                  <a:pt x="84" y="95"/>
                  <a:pt x="84" y="95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3" y="99"/>
                  <a:pt x="83" y="99"/>
                  <a:pt x="83" y="99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79" y="117"/>
                  <a:pt x="79" y="117"/>
                  <a:pt x="79" y="117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5" y="117"/>
                  <a:pt x="75" y="117"/>
                  <a:pt x="75" y="117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3" y="126"/>
                  <a:pt x="73" y="126"/>
                  <a:pt x="73" y="126"/>
                </a:cubicBezTo>
                <a:cubicBezTo>
                  <a:pt x="73" y="126"/>
                  <a:pt x="73" y="126"/>
                  <a:pt x="73" y="126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2" y="133"/>
                  <a:pt x="72" y="133"/>
                  <a:pt x="72" y="133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4" y="134"/>
                  <a:pt x="64" y="134"/>
                  <a:pt x="64" y="134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0" y="137"/>
                  <a:pt x="60" y="137"/>
                  <a:pt x="60" y="137"/>
                </a:cubicBezTo>
                <a:cubicBezTo>
                  <a:pt x="60" y="137"/>
                  <a:pt x="60" y="137"/>
                  <a:pt x="60" y="137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59" y="140"/>
                  <a:pt x="59" y="140"/>
                  <a:pt x="59" y="140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3" y="145"/>
                  <a:pt x="53" y="145"/>
                  <a:pt x="53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5" y="145"/>
                  <a:pt x="45" y="145"/>
                  <a:pt x="45" y="145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14" y="155"/>
                  <a:pt x="14" y="155"/>
                  <a:pt x="14" y="155"/>
                </a:cubicBezTo>
                <a:cubicBezTo>
                  <a:pt x="13" y="156"/>
                  <a:pt x="13" y="156"/>
                  <a:pt x="13" y="156"/>
                </a:cubicBezTo>
                <a:cubicBezTo>
                  <a:pt x="13" y="156"/>
                  <a:pt x="13" y="156"/>
                  <a:pt x="13" y="156"/>
                </a:cubicBezTo>
                <a:cubicBezTo>
                  <a:pt x="14" y="159"/>
                  <a:pt x="14" y="159"/>
                  <a:pt x="14" y="159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15" y="165"/>
                  <a:pt x="15" y="165"/>
                  <a:pt x="15" y="165"/>
                </a:cubicBezTo>
                <a:cubicBezTo>
                  <a:pt x="15" y="165"/>
                  <a:pt x="15" y="165"/>
                  <a:pt x="15" y="165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19" y="177"/>
                  <a:pt x="19" y="177"/>
                  <a:pt x="19" y="177"/>
                </a:cubicBezTo>
                <a:cubicBezTo>
                  <a:pt x="19" y="178"/>
                  <a:pt x="19" y="178"/>
                  <a:pt x="19" y="178"/>
                </a:cubicBezTo>
                <a:cubicBezTo>
                  <a:pt x="19" y="179"/>
                  <a:pt x="19" y="179"/>
                  <a:pt x="19" y="179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19" y="181"/>
                  <a:pt x="19" y="181"/>
                  <a:pt x="19" y="181"/>
                </a:cubicBezTo>
                <a:cubicBezTo>
                  <a:pt x="21" y="182"/>
                  <a:pt x="21" y="182"/>
                  <a:pt x="21" y="182"/>
                </a:cubicBezTo>
                <a:cubicBezTo>
                  <a:pt x="21" y="184"/>
                  <a:pt x="21" y="184"/>
                  <a:pt x="21" y="184"/>
                </a:cubicBezTo>
                <a:cubicBezTo>
                  <a:pt x="21" y="184"/>
                  <a:pt x="21" y="184"/>
                  <a:pt x="21" y="184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25" y="195"/>
                  <a:pt x="25" y="195"/>
                  <a:pt x="25" y="195"/>
                </a:cubicBezTo>
                <a:cubicBezTo>
                  <a:pt x="24" y="196"/>
                  <a:pt x="24" y="196"/>
                  <a:pt x="24" y="196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31" y="210"/>
                  <a:pt x="31" y="210"/>
                  <a:pt x="31" y="210"/>
                </a:cubicBezTo>
                <a:cubicBezTo>
                  <a:pt x="32" y="210"/>
                  <a:pt x="32" y="210"/>
                  <a:pt x="32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8" y="212"/>
                  <a:pt x="38" y="212"/>
                  <a:pt x="38" y="212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4" y="228"/>
                  <a:pt x="44" y="228"/>
                  <a:pt x="44" y="228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44" y="231"/>
                  <a:pt x="44" y="231"/>
                  <a:pt x="44" y="231"/>
                </a:cubicBezTo>
                <a:cubicBezTo>
                  <a:pt x="44" y="231"/>
                  <a:pt x="44" y="231"/>
                  <a:pt x="44" y="231"/>
                </a:cubicBezTo>
                <a:cubicBezTo>
                  <a:pt x="44" y="231"/>
                  <a:pt x="44" y="231"/>
                  <a:pt x="44" y="231"/>
                </a:cubicBezTo>
                <a:cubicBezTo>
                  <a:pt x="45" y="234"/>
                  <a:pt x="45" y="234"/>
                  <a:pt x="45" y="234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9" y="234"/>
                  <a:pt x="49" y="234"/>
                  <a:pt x="49" y="234"/>
                </a:cubicBezTo>
                <a:cubicBezTo>
                  <a:pt x="49" y="235"/>
                  <a:pt x="49" y="235"/>
                  <a:pt x="49" y="235"/>
                </a:cubicBezTo>
                <a:cubicBezTo>
                  <a:pt x="49" y="235"/>
                  <a:pt x="49" y="235"/>
                  <a:pt x="49" y="235"/>
                </a:cubicBezTo>
                <a:cubicBezTo>
                  <a:pt x="53" y="237"/>
                  <a:pt x="53" y="237"/>
                  <a:pt x="53" y="237"/>
                </a:cubicBezTo>
                <a:cubicBezTo>
                  <a:pt x="51" y="240"/>
                  <a:pt x="51" y="240"/>
                  <a:pt x="51" y="240"/>
                </a:cubicBezTo>
                <a:cubicBezTo>
                  <a:pt x="52" y="241"/>
                  <a:pt x="52" y="241"/>
                  <a:pt x="52" y="241"/>
                </a:cubicBezTo>
                <a:cubicBezTo>
                  <a:pt x="55" y="239"/>
                  <a:pt x="55" y="239"/>
                  <a:pt x="55" y="239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56" y="241"/>
                  <a:pt x="56" y="241"/>
                  <a:pt x="56" y="241"/>
                </a:cubicBezTo>
                <a:cubicBezTo>
                  <a:pt x="57" y="242"/>
                  <a:pt x="57" y="242"/>
                  <a:pt x="57" y="242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60" y="244"/>
                  <a:pt x="60" y="244"/>
                  <a:pt x="60" y="244"/>
                </a:cubicBezTo>
                <a:cubicBezTo>
                  <a:pt x="60" y="245"/>
                  <a:pt x="60" y="245"/>
                  <a:pt x="60" y="245"/>
                </a:cubicBezTo>
                <a:cubicBezTo>
                  <a:pt x="60" y="245"/>
                  <a:pt x="60" y="245"/>
                  <a:pt x="60" y="245"/>
                </a:cubicBezTo>
                <a:cubicBezTo>
                  <a:pt x="60" y="246"/>
                  <a:pt x="60" y="246"/>
                  <a:pt x="60" y="246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6" y="251"/>
                  <a:pt x="66" y="251"/>
                  <a:pt x="66" y="251"/>
                </a:cubicBezTo>
                <a:cubicBezTo>
                  <a:pt x="66" y="251"/>
                  <a:pt x="66" y="251"/>
                  <a:pt x="66" y="251"/>
                </a:cubicBezTo>
                <a:cubicBezTo>
                  <a:pt x="64" y="252"/>
                  <a:pt x="64" y="252"/>
                  <a:pt x="64" y="252"/>
                </a:cubicBezTo>
                <a:cubicBezTo>
                  <a:pt x="63" y="253"/>
                  <a:pt x="63" y="253"/>
                  <a:pt x="63" y="253"/>
                </a:cubicBezTo>
                <a:cubicBezTo>
                  <a:pt x="63" y="254"/>
                  <a:pt x="61" y="255"/>
                  <a:pt x="61" y="255"/>
                </a:cubicBezTo>
                <a:cubicBezTo>
                  <a:pt x="60" y="256"/>
                  <a:pt x="60" y="256"/>
                  <a:pt x="60" y="256"/>
                </a:cubicBezTo>
                <a:cubicBezTo>
                  <a:pt x="60" y="256"/>
                  <a:pt x="57" y="259"/>
                  <a:pt x="57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6" y="263"/>
                  <a:pt x="56" y="263"/>
                  <a:pt x="56" y="263"/>
                </a:cubicBezTo>
                <a:cubicBezTo>
                  <a:pt x="56" y="264"/>
                  <a:pt x="56" y="264"/>
                  <a:pt x="56" y="264"/>
                </a:cubicBezTo>
                <a:cubicBezTo>
                  <a:pt x="54" y="265"/>
                  <a:pt x="54" y="265"/>
                  <a:pt x="54" y="265"/>
                </a:cubicBezTo>
                <a:cubicBezTo>
                  <a:pt x="54" y="265"/>
                  <a:pt x="54" y="273"/>
                  <a:pt x="54" y="273"/>
                </a:cubicBezTo>
                <a:cubicBezTo>
                  <a:pt x="54" y="273"/>
                  <a:pt x="54" y="273"/>
                  <a:pt x="54" y="273"/>
                </a:cubicBezTo>
                <a:cubicBezTo>
                  <a:pt x="53" y="274"/>
                  <a:pt x="53" y="274"/>
                  <a:pt x="53" y="274"/>
                </a:cubicBezTo>
                <a:cubicBezTo>
                  <a:pt x="57" y="280"/>
                  <a:pt x="57" y="280"/>
                  <a:pt x="57" y="280"/>
                </a:cubicBezTo>
                <a:cubicBezTo>
                  <a:pt x="56" y="282"/>
                  <a:pt x="56" y="282"/>
                  <a:pt x="56" y="282"/>
                </a:cubicBezTo>
                <a:cubicBezTo>
                  <a:pt x="56" y="283"/>
                  <a:pt x="56" y="283"/>
                  <a:pt x="56" y="283"/>
                </a:cubicBezTo>
                <a:cubicBezTo>
                  <a:pt x="54" y="286"/>
                  <a:pt x="54" y="286"/>
                  <a:pt x="54" y="286"/>
                </a:cubicBezTo>
                <a:cubicBezTo>
                  <a:pt x="54" y="287"/>
                  <a:pt x="54" y="287"/>
                  <a:pt x="54" y="287"/>
                </a:cubicBezTo>
                <a:cubicBezTo>
                  <a:pt x="51" y="289"/>
                  <a:pt x="51" y="289"/>
                  <a:pt x="51" y="289"/>
                </a:cubicBezTo>
                <a:cubicBezTo>
                  <a:pt x="51" y="291"/>
                  <a:pt x="51" y="291"/>
                  <a:pt x="51" y="291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51" y="292"/>
                  <a:pt x="51" y="292"/>
                  <a:pt x="51" y="292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1" y="296"/>
                  <a:pt x="51" y="296"/>
                  <a:pt x="51" y="296"/>
                </a:cubicBezTo>
                <a:cubicBezTo>
                  <a:pt x="51" y="296"/>
                  <a:pt x="51" y="296"/>
                  <a:pt x="51" y="296"/>
                </a:cubicBezTo>
                <a:cubicBezTo>
                  <a:pt x="51" y="297"/>
                  <a:pt x="51" y="297"/>
                  <a:pt x="51" y="297"/>
                </a:cubicBezTo>
                <a:cubicBezTo>
                  <a:pt x="49" y="298"/>
                  <a:pt x="49" y="298"/>
                  <a:pt x="49" y="298"/>
                </a:cubicBezTo>
                <a:cubicBezTo>
                  <a:pt x="48" y="300"/>
                  <a:pt x="48" y="300"/>
                  <a:pt x="48" y="300"/>
                </a:cubicBezTo>
                <a:cubicBezTo>
                  <a:pt x="47" y="303"/>
                  <a:pt x="47" y="303"/>
                  <a:pt x="47" y="303"/>
                </a:cubicBezTo>
                <a:cubicBezTo>
                  <a:pt x="47" y="304"/>
                  <a:pt x="47" y="304"/>
                  <a:pt x="47" y="304"/>
                </a:cubicBezTo>
                <a:cubicBezTo>
                  <a:pt x="47" y="304"/>
                  <a:pt x="47" y="304"/>
                  <a:pt x="47" y="304"/>
                </a:cubicBezTo>
                <a:cubicBezTo>
                  <a:pt x="45" y="308"/>
                  <a:pt x="45" y="308"/>
                  <a:pt x="45" y="308"/>
                </a:cubicBezTo>
                <a:cubicBezTo>
                  <a:pt x="44" y="309"/>
                  <a:pt x="44" y="310"/>
                  <a:pt x="43" y="311"/>
                </a:cubicBezTo>
                <a:cubicBezTo>
                  <a:pt x="42" y="312"/>
                  <a:pt x="39" y="311"/>
                  <a:pt x="37" y="311"/>
                </a:cubicBezTo>
                <a:cubicBezTo>
                  <a:pt x="34" y="312"/>
                  <a:pt x="32" y="312"/>
                  <a:pt x="29" y="312"/>
                </a:cubicBezTo>
                <a:cubicBezTo>
                  <a:pt x="29" y="312"/>
                  <a:pt x="29" y="312"/>
                  <a:pt x="29" y="312"/>
                </a:cubicBezTo>
                <a:cubicBezTo>
                  <a:pt x="29" y="313"/>
                  <a:pt x="29" y="314"/>
                  <a:pt x="30" y="315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3" y="317"/>
                  <a:pt x="33" y="317"/>
                  <a:pt x="33" y="317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0"/>
                  <a:pt x="32" y="320"/>
                  <a:pt x="32" y="320"/>
                </a:cubicBezTo>
                <a:cubicBezTo>
                  <a:pt x="32" y="325"/>
                  <a:pt x="32" y="325"/>
                  <a:pt x="32" y="325"/>
                </a:cubicBezTo>
                <a:cubicBezTo>
                  <a:pt x="31" y="324"/>
                  <a:pt x="31" y="324"/>
                  <a:pt x="31" y="324"/>
                </a:cubicBezTo>
                <a:cubicBezTo>
                  <a:pt x="28" y="327"/>
                  <a:pt x="28" y="327"/>
                  <a:pt x="28" y="327"/>
                </a:cubicBezTo>
                <a:cubicBezTo>
                  <a:pt x="26" y="326"/>
                  <a:pt x="26" y="326"/>
                  <a:pt x="26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4" y="327"/>
                  <a:pt x="24" y="327"/>
                  <a:pt x="24" y="327"/>
                </a:cubicBezTo>
                <a:cubicBezTo>
                  <a:pt x="22" y="329"/>
                  <a:pt x="22" y="329"/>
                  <a:pt x="22" y="329"/>
                </a:cubicBezTo>
                <a:cubicBezTo>
                  <a:pt x="20" y="329"/>
                  <a:pt x="20" y="329"/>
                  <a:pt x="20" y="329"/>
                </a:cubicBezTo>
                <a:cubicBezTo>
                  <a:pt x="19" y="331"/>
                  <a:pt x="19" y="331"/>
                  <a:pt x="19" y="331"/>
                </a:cubicBezTo>
                <a:cubicBezTo>
                  <a:pt x="19" y="331"/>
                  <a:pt x="19" y="331"/>
                  <a:pt x="19" y="331"/>
                </a:cubicBezTo>
                <a:cubicBezTo>
                  <a:pt x="18" y="334"/>
                  <a:pt x="18" y="334"/>
                  <a:pt x="18" y="334"/>
                </a:cubicBezTo>
                <a:cubicBezTo>
                  <a:pt x="16" y="337"/>
                  <a:pt x="16" y="337"/>
                  <a:pt x="16" y="337"/>
                </a:cubicBezTo>
                <a:cubicBezTo>
                  <a:pt x="16" y="337"/>
                  <a:pt x="16" y="337"/>
                  <a:pt x="16" y="337"/>
                </a:cubicBezTo>
                <a:cubicBezTo>
                  <a:pt x="13" y="337"/>
                  <a:pt x="13" y="337"/>
                  <a:pt x="13" y="337"/>
                </a:cubicBezTo>
                <a:cubicBezTo>
                  <a:pt x="12" y="338"/>
                  <a:pt x="12" y="338"/>
                  <a:pt x="12" y="338"/>
                </a:cubicBezTo>
                <a:cubicBezTo>
                  <a:pt x="11" y="339"/>
                  <a:pt x="11" y="339"/>
                  <a:pt x="11" y="339"/>
                </a:cubicBezTo>
                <a:cubicBezTo>
                  <a:pt x="11" y="339"/>
                  <a:pt x="11" y="339"/>
                  <a:pt x="11" y="339"/>
                </a:cubicBezTo>
                <a:cubicBezTo>
                  <a:pt x="11" y="342"/>
                  <a:pt x="11" y="342"/>
                  <a:pt x="11" y="342"/>
                </a:cubicBezTo>
                <a:cubicBezTo>
                  <a:pt x="8" y="340"/>
                  <a:pt x="8" y="340"/>
                  <a:pt x="8" y="340"/>
                </a:cubicBezTo>
                <a:cubicBezTo>
                  <a:pt x="7" y="340"/>
                  <a:pt x="7" y="340"/>
                  <a:pt x="7" y="340"/>
                </a:cubicBezTo>
                <a:cubicBezTo>
                  <a:pt x="5" y="342"/>
                  <a:pt x="5" y="342"/>
                  <a:pt x="5" y="342"/>
                </a:cubicBezTo>
                <a:cubicBezTo>
                  <a:pt x="5" y="342"/>
                  <a:pt x="5" y="342"/>
                  <a:pt x="5" y="342"/>
                </a:cubicBezTo>
                <a:cubicBezTo>
                  <a:pt x="4" y="343"/>
                  <a:pt x="4" y="343"/>
                  <a:pt x="4" y="343"/>
                </a:cubicBezTo>
                <a:cubicBezTo>
                  <a:pt x="2" y="343"/>
                  <a:pt x="2" y="343"/>
                  <a:pt x="2" y="343"/>
                </a:cubicBezTo>
                <a:cubicBezTo>
                  <a:pt x="4" y="347"/>
                  <a:pt x="4" y="347"/>
                  <a:pt x="4" y="347"/>
                </a:cubicBezTo>
                <a:cubicBezTo>
                  <a:pt x="4" y="348"/>
                  <a:pt x="4" y="348"/>
                  <a:pt x="4" y="348"/>
                </a:cubicBezTo>
                <a:cubicBezTo>
                  <a:pt x="4" y="348"/>
                  <a:pt x="4" y="348"/>
                  <a:pt x="4" y="348"/>
                </a:cubicBezTo>
                <a:cubicBezTo>
                  <a:pt x="3" y="349"/>
                  <a:pt x="3" y="349"/>
                  <a:pt x="3" y="349"/>
                </a:cubicBezTo>
                <a:cubicBezTo>
                  <a:pt x="3" y="349"/>
                  <a:pt x="3" y="349"/>
                  <a:pt x="3" y="349"/>
                </a:cubicBezTo>
                <a:cubicBezTo>
                  <a:pt x="3" y="351"/>
                  <a:pt x="3" y="351"/>
                  <a:pt x="3" y="351"/>
                </a:cubicBezTo>
                <a:cubicBezTo>
                  <a:pt x="3" y="351"/>
                  <a:pt x="3" y="351"/>
                  <a:pt x="3" y="351"/>
                </a:cubicBezTo>
                <a:cubicBezTo>
                  <a:pt x="1" y="352"/>
                  <a:pt x="1" y="352"/>
                  <a:pt x="1" y="352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54"/>
                  <a:pt x="0" y="354"/>
                  <a:pt x="0" y="354"/>
                </a:cubicBezTo>
                <a:cubicBezTo>
                  <a:pt x="3" y="353"/>
                  <a:pt x="3" y="353"/>
                  <a:pt x="3" y="353"/>
                </a:cubicBezTo>
                <a:cubicBezTo>
                  <a:pt x="5" y="354"/>
                  <a:pt x="5" y="354"/>
                  <a:pt x="5" y="354"/>
                </a:cubicBezTo>
                <a:cubicBezTo>
                  <a:pt x="4" y="355"/>
                  <a:pt x="4" y="355"/>
                  <a:pt x="4" y="355"/>
                </a:cubicBezTo>
                <a:cubicBezTo>
                  <a:pt x="4" y="356"/>
                  <a:pt x="4" y="356"/>
                  <a:pt x="4" y="356"/>
                </a:cubicBezTo>
                <a:cubicBezTo>
                  <a:pt x="5" y="359"/>
                  <a:pt x="5" y="359"/>
                  <a:pt x="5" y="359"/>
                </a:cubicBezTo>
                <a:cubicBezTo>
                  <a:pt x="5" y="359"/>
                  <a:pt x="5" y="359"/>
                  <a:pt x="5" y="359"/>
                </a:cubicBezTo>
                <a:cubicBezTo>
                  <a:pt x="5" y="359"/>
                  <a:pt x="5" y="359"/>
                  <a:pt x="5" y="359"/>
                </a:cubicBezTo>
                <a:cubicBezTo>
                  <a:pt x="9" y="361"/>
                  <a:pt x="9" y="361"/>
                  <a:pt x="9" y="361"/>
                </a:cubicBezTo>
                <a:cubicBezTo>
                  <a:pt x="9" y="361"/>
                  <a:pt x="9" y="361"/>
                  <a:pt x="9" y="361"/>
                </a:cubicBezTo>
                <a:cubicBezTo>
                  <a:pt x="10" y="361"/>
                  <a:pt x="10" y="361"/>
                  <a:pt x="10" y="361"/>
                </a:cubicBezTo>
                <a:cubicBezTo>
                  <a:pt x="14" y="361"/>
                  <a:pt x="14" y="361"/>
                  <a:pt x="14" y="361"/>
                </a:cubicBezTo>
                <a:cubicBezTo>
                  <a:pt x="15" y="361"/>
                  <a:pt x="15" y="361"/>
                  <a:pt x="15" y="361"/>
                </a:cubicBezTo>
                <a:cubicBezTo>
                  <a:pt x="16" y="361"/>
                  <a:pt x="16" y="361"/>
                  <a:pt x="16" y="361"/>
                </a:cubicBezTo>
                <a:cubicBezTo>
                  <a:pt x="16" y="361"/>
                  <a:pt x="16" y="361"/>
                  <a:pt x="16" y="361"/>
                </a:cubicBezTo>
                <a:cubicBezTo>
                  <a:pt x="16" y="361"/>
                  <a:pt x="16" y="361"/>
                  <a:pt x="16" y="361"/>
                </a:cubicBezTo>
                <a:cubicBezTo>
                  <a:pt x="17" y="363"/>
                  <a:pt x="17" y="363"/>
                  <a:pt x="17" y="363"/>
                </a:cubicBezTo>
                <a:cubicBezTo>
                  <a:pt x="20" y="364"/>
                  <a:pt x="20" y="364"/>
                  <a:pt x="20" y="364"/>
                </a:cubicBezTo>
                <a:cubicBezTo>
                  <a:pt x="25" y="363"/>
                  <a:pt x="25" y="363"/>
                  <a:pt x="25" y="363"/>
                </a:cubicBezTo>
                <a:cubicBezTo>
                  <a:pt x="25" y="363"/>
                  <a:pt x="25" y="363"/>
                  <a:pt x="25" y="363"/>
                </a:cubicBezTo>
                <a:cubicBezTo>
                  <a:pt x="25" y="363"/>
                  <a:pt x="25" y="363"/>
                  <a:pt x="25" y="363"/>
                </a:cubicBezTo>
                <a:cubicBezTo>
                  <a:pt x="26" y="364"/>
                  <a:pt x="26" y="364"/>
                  <a:pt x="26" y="364"/>
                </a:cubicBezTo>
                <a:cubicBezTo>
                  <a:pt x="29" y="366"/>
                  <a:pt x="29" y="366"/>
                  <a:pt x="29" y="366"/>
                </a:cubicBezTo>
                <a:cubicBezTo>
                  <a:pt x="31" y="366"/>
                  <a:pt x="31" y="366"/>
                  <a:pt x="31" y="366"/>
                </a:cubicBezTo>
                <a:cubicBezTo>
                  <a:pt x="33" y="368"/>
                  <a:pt x="33" y="368"/>
                  <a:pt x="33" y="368"/>
                </a:cubicBezTo>
                <a:cubicBezTo>
                  <a:pt x="34" y="370"/>
                  <a:pt x="34" y="370"/>
                  <a:pt x="34" y="370"/>
                </a:cubicBezTo>
                <a:cubicBezTo>
                  <a:pt x="39" y="370"/>
                  <a:pt x="39" y="370"/>
                  <a:pt x="39" y="370"/>
                </a:cubicBezTo>
                <a:cubicBezTo>
                  <a:pt x="39" y="370"/>
                  <a:pt x="39" y="370"/>
                  <a:pt x="39" y="370"/>
                </a:cubicBezTo>
                <a:cubicBezTo>
                  <a:pt x="41" y="372"/>
                  <a:pt x="41" y="372"/>
                  <a:pt x="41" y="372"/>
                </a:cubicBezTo>
                <a:cubicBezTo>
                  <a:pt x="44" y="372"/>
                  <a:pt x="44" y="372"/>
                  <a:pt x="44" y="372"/>
                </a:cubicBezTo>
                <a:cubicBezTo>
                  <a:pt x="44" y="372"/>
                  <a:pt x="44" y="372"/>
                  <a:pt x="44" y="372"/>
                </a:cubicBezTo>
                <a:cubicBezTo>
                  <a:pt x="44" y="372"/>
                  <a:pt x="44" y="372"/>
                  <a:pt x="44" y="372"/>
                </a:cubicBezTo>
                <a:cubicBezTo>
                  <a:pt x="47" y="370"/>
                  <a:pt x="47" y="370"/>
                  <a:pt x="47" y="370"/>
                </a:cubicBezTo>
                <a:cubicBezTo>
                  <a:pt x="50" y="371"/>
                  <a:pt x="50" y="371"/>
                  <a:pt x="50" y="371"/>
                </a:cubicBezTo>
                <a:cubicBezTo>
                  <a:pt x="51" y="373"/>
                  <a:pt x="51" y="373"/>
                  <a:pt x="51" y="373"/>
                </a:cubicBezTo>
                <a:cubicBezTo>
                  <a:pt x="52" y="373"/>
                  <a:pt x="52" y="373"/>
                  <a:pt x="52" y="373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55" y="373"/>
                  <a:pt x="55" y="373"/>
                  <a:pt x="55" y="373"/>
                </a:cubicBezTo>
                <a:cubicBezTo>
                  <a:pt x="57" y="374"/>
                  <a:pt x="57" y="374"/>
                  <a:pt x="57" y="374"/>
                </a:cubicBezTo>
                <a:cubicBezTo>
                  <a:pt x="57" y="374"/>
                  <a:pt x="57" y="374"/>
                  <a:pt x="57" y="374"/>
                </a:cubicBezTo>
                <a:cubicBezTo>
                  <a:pt x="63" y="376"/>
                  <a:pt x="63" y="376"/>
                  <a:pt x="63" y="376"/>
                </a:cubicBezTo>
                <a:cubicBezTo>
                  <a:pt x="63" y="376"/>
                  <a:pt x="63" y="376"/>
                  <a:pt x="63" y="376"/>
                </a:cubicBezTo>
                <a:cubicBezTo>
                  <a:pt x="65" y="377"/>
                  <a:pt x="65" y="377"/>
                  <a:pt x="65" y="377"/>
                </a:cubicBezTo>
                <a:cubicBezTo>
                  <a:pt x="65" y="377"/>
                  <a:pt x="65" y="377"/>
                  <a:pt x="65" y="377"/>
                </a:cubicBezTo>
                <a:cubicBezTo>
                  <a:pt x="66" y="376"/>
                  <a:pt x="66" y="376"/>
                  <a:pt x="66" y="376"/>
                </a:cubicBezTo>
                <a:cubicBezTo>
                  <a:pt x="66" y="376"/>
                  <a:pt x="66" y="376"/>
                  <a:pt x="66" y="376"/>
                </a:cubicBezTo>
                <a:cubicBezTo>
                  <a:pt x="66" y="376"/>
                  <a:pt x="66" y="376"/>
                  <a:pt x="66" y="376"/>
                </a:cubicBezTo>
                <a:cubicBezTo>
                  <a:pt x="69" y="380"/>
                  <a:pt x="69" y="380"/>
                  <a:pt x="69" y="380"/>
                </a:cubicBezTo>
                <a:cubicBezTo>
                  <a:pt x="71" y="381"/>
                  <a:pt x="71" y="381"/>
                  <a:pt x="71" y="381"/>
                </a:cubicBezTo>
                <a:cubicBezTo>
                  <a:pt x="72" y="381"/>
                  <a:pt x="72" y="381"/>
                  <a:pt x="72" y="381"/>
                </a:cubicBezTo>
                <a:cubicBezTo>
                  <a:pt x="72" y="380"/>
                  <a:pt x="72" y="380"/>
                  <a:pt x="72" y="380"/>
                </a:cubicBezTo>
                <a:cubicBezTo>
                  <a:pt x="69" y="378"/>
                  <a:pt x="69" y="378"/>
                  <a:pt x="69" y="378"/>
                </a:cubicBezTo>
                <a:cubicBezTo>
                  <a:pt x="69" y="377"/>
                  <a:pt x="69" y="377"/>
                  <a:pt x="69" y="377"/>
                </a:cubicBezTo>
                <a:cubicBezTo>
                  <a:pt x="73" y="377"/>
                  <a:pt x="73" y="377"/>
                  <a:pt x="73" y="377"/>
                </a:cubicBezTo>
                <a:cubicBezTo>
                  <a:pt x="73" y="377"/>
                  <a:pt x="73" y="377"/>
                  <a:pt x="73" y="377"/>
                </a:cubicBezTo>
                <a:cubicBezTo>
                  <a:pt x="74" y="378"/>
                  <a:pt x="74" y="378"/>
                  <a:pt x="74" y="378"/>
                </a:cubicBezTo>
                <a:cubicBezTo>
                  <a:pt x="76" y="380"/>
                  <a:pt x="76" y="380"/>
                  <a:pt x="76" y="380"/>
                </a:cubicBezTo>
                <a:cubicBezTo>
                  <a:pt x="76" y="380"/>
                  <a:pt x="76" y="380"/>
                  <a:pt x="76" y="380"/>
                </a:cubicBezTo>
                <a:cubicBezTo>
                  <a:pt x="76" y="381"/>
                  <a:pt x="76" y="381"/>
                  <a:pt x="76" y="381"/>
                </a:cubicBezTo>
                <a:cubicBezTo>
                  <a:pt x="77" y="380"/>
                  <a:pt x="77" y="380"/>
                  <a:pt x="77" y="380"/>
                </a:cubicBezTo>
                <a:cubicBezTo>
                  <a:pt x="82" y="383"/>
                  <a:pt x="82" y="383"/>
                  <a:pt x="82" y="383"/>
                </a:cubicBezTo>
                <a:cubicBezTo>
                  <a:pt x="82" y="383"/>
                  <a:pt x="82" y="383"/>
                  <a:pt x="82" y="383"/>
                </a:cubicBezTo>
                <a:cubicBezTo>
                  <a:pt x="85" y="384"/>
                  <a:pt x="85" y="384"/>
                  <a:pt x="85" y="384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97" y="380"/>
                  <a:pt x="97" y="380"/>
                  <a:pt x="97" y="380"/>
                </a:cubicBezTo>
                <a:cubicBezTo>
                  <a:pt x="97" y="380"/>
                  <a:pt x="97" y="380"/>
                  <a:pt x="97" y="380"/>
                </a:cubicBezTo>
                <a:cubicBezTo>
                  <a:pt x="97" y="380"/>
                  <a:pt x="97" y="380"/>
                  <a:pt x="97" y="380"/>
                </a:cubicBezTo>
                <a:cubicBezTo>
                  <a:pt x="97" y="380"/>
                  <a:pt x="97" y="380"/>
                  <a:pt x="97" y="380"/>
                </a:cubicBezTo>
                <a:cubicBezTo>
                  <a:pt x="97" y="380"/>
                  <a:pt x="97" y="380"/>
                  <a:pt x="97" y="380"/>
                </a:cubicBezTo>
                <a:cubicBezTo>
                  <a:pt x="97" y="380"/>
                  <a:pt x="97" y="380"/>
                  <a:pt x="97" y="380"/>
                </a:cubicBezTo>
                <a:cubicBezTo>
                  <a:pt x="103" y="379"/>
                  <a:pt x="103" y="379"/>
                  <a:pt x="103" y="379"/>
                </a:cubicBezTo>
                <a:cubicBezTo>
                  <a:pt x="104" y="380"/>
                  <a:pt x="104" y="380"/>
                  <a:pt x="104" y="380"/>
                </a:cubicBezTo>
                <a:cubicBezTo>
                  <a:pt x="106" y="380"/>
                  <a:pt x="106" y="380"/>
                  <a:pt x="106" y="380"/>
                </a:cubicBezTo>
                <a:cubicBezTo>
                  <a:pt x="110" y="381"/>
                  <a:pt x="110" y="381"/>
                  <a:pt x="110" y="381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5" y="380"/>
                  <a:pt x="115" y="380"/>
                  <a:pt x="115" y="380"/>
                </a:cubicBezTo>
                <a:cubicBezTo>
                  <a:pt x="126" y="385"/>
                  <a:pt x="126" y="385"/>
                  <a:pt x="126" y="385"/>
                </a:cubicBezTo>
                <a:cubicBezTo>
                  <a:pt x="132" y="381"/>
                  <a:pt x="132" y="381"/>
                  <a:pt x="132" y="381"/>
                </a:cubicBezTo>
                <a:cubicBezTo>
                  <a:pt x="132" y="381"/>
                  <a:pt x="132" y="381"/>
                  <a:pt x="132" y="381"/>
                </a:cubicBezTo>
                <a:cubicBezTo>
                  <a:pt x="128" y="375"/>
                  <a:pt x="128" y="375"/>
                  <a:pt x="128" y="375"/>
                </a:cubicBezTo>
                <a:cubicBezTo>
                  <a:pt x="126" y="372"/>
                  <a:pt x="126" y="372"/>
                  <a:pt x="126" y="372"/>
                </a:cubicBezTo>
                <a:cubicBezTo>
                  <a:pt x="126" y="372"/>
                  <a:pt x="126" y="372"/>
                  <a:pt x="126" y="372"/>
                </a:cubicBezTo>
                <a:cubicBezTo>
                  <a:pt x="126" y="372"/>
                  <a:pt x="126" y="372"/>
                  <a:pt x="126" y="372"/>
                </a:cubicBezTo>
                <a:cubicBezTo>
                  <a:pt x="132" y="366"/>
                  <a:pt x="132" y="366"/>
                  <a:pt x="132" y="366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35" y="366"/>
                  <a:pt x="135" y="366"/>
                  <a:pt x="135" y="366"/>
                </a:cubicBezTo>
                <a:cubicBezTo>
                  <a:pt x="137" y="366"/>
                  <a:pt x="137" y="366"/>
                  <a:pt x="137" y="366"/>
                </a:cubicBezTo>
                <a:cubicBezTo>
                  <a:pt x="143" y="364"/>
                  <a:pt x="143" y="364"/>
                  <a:pt x="143" y="364"/>
                </a:cubicBezTo>
                <a:cubicBezTo>
                  <a:pt x="143" y="364"/>
                  <a:pt x="143" y="364"/>
                  <a:pt x="143" y="364"/>
                </a:cubicBezTo>
                <a:cubicBezTo>
                  <a:pt x="143" y="365"/>
                  <a:pt x="143" y="365"/>
                  <a:pt x="143" y="365"/>
                </a:cubicBezTo>
                <a:cubicBezTo>
                  <a:pt x="144" y="365"/>
                  <a:pt x="144" y="365"/>
                  <a:pt x="144" y="365"/>
                </a:cubicBezTo>
                <a:cubicBezTo>
                  <a:pt x="144" y="365"/>
                  <a:pt x="144" y="365"/>
                  <a:pt x="144" y="365"/>
                </a:cubicBezTo>
                <a:cubicBezTo>
                  <a:pt x="149" y="366"/>
                  <a:pt x="149" y="366"/>
                  <a:pt x="149" y="366"/>
                </a:cubicBezTo>
                <a:cubicBezTo>
                  <a:pt x="151" y="365"/>
                  <a:pt x="151" y="365"/>
                  <a:pt x="151" y="365"/>
                </a:cubicBezTo>
                <a:cubicBezTo>
                  <a:pt x="155" y="364"/>
                  <a:pt x="155" y="364"/>
                  <a:pt x="155" y="364"/>
                </a:cubicBezTo>
                <a:cubicBezTo>
                  <a:pt x="155" y="364"/>
                  <a:pt x="155" y="364"/>
                  <a:pt x="155" y="364"/>
                </a:cubicBezTo>
                <a:cubicBezTo>
                  <a:pt x="157" y="362"/>
                  <a:pt x="157" y="362"/>
                  <a:pt x="157" y="362"/>
                </a:cubicBezTo>
                <a:cubicBezTo>
                  <a:pt x="159" y="361"/>
                  <a:pt x="159" y="361"/>
                  <a:pt x="159" y="361"/>
                </a:cubicBezTo>
                <a:cubicBezTo>
                  <a:pt x="159" y="361"/>
                  <a:pt x="159" y="361"/>
                  <a:pt x="159" y="361"/>
                </a:cubicBezTo>
                <a:cubicBezTo>
                  <a:pt x="160" y="363"/>
                  <a:pt x="160" y="363"/>
                  <a:pt x="160" y="363"/>
                </a:cubicBezTo>
                <a:cubicBezTo>
                  <a:pt x="162" y="362"/>
                  <a:pt x="162" y="362"/>
                  <a:pt x="162" y="362"/>
                </a:cubicBezTo>
                <a:cubicBezTo>
                  <a:pt x="162" y="362"/>
                  <a:pt x="162" y="362"/>
                  <a:pt x="162" y="362"/>
                </a:cubicBezTo>
                <a:cubicBezTo>
                  <a:pt x="160" y="361"/>
                  <a:pt x="160" y="361"/>
                  <a:pt x="160" y="361"/>
                </a:cubicBezTo>
                <a:cubicBezTo>
                  <a:pt x="160" y="360"/>
                  <a:pt x="160" y="360"/>
                  <a:pt x="160" y="360"/>
                </a:cubicBezTo>
                <a:cubicBezTo>
                  <a:pt x="160" y="360"/>
                  <a:pt x="160" y="360"/>
                  <a:pt x="160" y="360"/>
                </a:cubicBezTo>
                <a:cubicBezTo>
                  <a:pt x="160" y="359"/>
                  <a:pt x="160" y="359"/>
                  <a:pt x="160" y="359"/>
                </a:cubicBezTo>
                <a:cubicBezTo>
                  <a:pt x="160" y="358"/>
                  <a:pt x="160" y="358"/>
                  <a:pt x="160" y="358"/>
                </a:cubicBezTo>
                <a:cubicBezTo>
                  <a:pt x="161" y="358"/>
                  <a:pt x="161" y="358"/>
                  <a:pt x="161" y="358"/>
                </a:cubicBezTo>
                <a:cubicBezTo>
                  <a:pt x="161" y="358"/>
                  <a:pt x="161" y="358"/>
                  <a:pt x="161" y="358"/>
                </a:cubicBezTo>
                <a:cubicBezTo>
                  <a:pt x="161" y="357"/>
                  <a:pt x="161" y="357"/>
                  <a:pt x="161" y="357"/>
                </a:cubicBezTo>
                <a:cubicBezTo>
                  <a:pt x="162" y="356"/>
                  <a:pt x="162" y="356"/>
                  <a:pt x="162" y="356"/>
                </a:cubicBezTo>
                <a:cubicBezTo>
                  <a:pt x="161" y="355"/>
                  <a:pt x="161" y="355"/>
                  <a:pt x="161" y="355"/>
                </a:cubicBezTo>
                <a:cubicBezTo>
                  <a:pt x="161" y="354"/>
                  <a:pt x="161" y="354"/>
                  <a:pt x="161" y="354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0" y="353"/>
                  <a:pt x="160" y="353"/>
                  <a:pt x="160" y="353"/>
                </a:cubicBezTo>
                <a:cubicBezTo>
                  <a:pt x="160" y="353"/>
                  <a:pt x="160" y="353"/>
                  <a:pt x="160" y="353"/>
                </a:cubicBezTo>
                <a:cubicBezTo>
                  <a:pt x="159" y="351"/>
                  <a:pt x="159" y="351"/>
                  <a:pt x="159" y="351"/>
                </a:cubicBezTo>
                <a:cubicBezTo>
                  <a:pt x="159" y="351"/>
                  <a:pt x="159" y="351"/>
                  <a:pt x="159" y="351"/>
                </a:cubicBezTo>
                <a:cubicBezTo>
                  <a:pt x="161" y="350"/>
                  <a:pt x="161" y="350"/>
                  <a:pt x="161" y="350"/>
                </a:cubicBezTo>
                <a:cubicBezTo>
                  <a:pt x="161" y="350"/>
                  <a:pt x="161" y="350"/>
                  <a:pt x="161" y="350"/>
                </a:cubicBezTo>
                <a:cubicBezTo>
                  <a:pt x="161" y="350"/>
                  <a:pt x="161" y="350"/>
                  <a:pt x="161" y="350"/>
                </a:cubicBezTo>
                <a:cubicBezTo>
                  <a:pt x="161" y="350"/>
                  <a:pt x="161" y="350"/>
                  <a:pt x="161" y="350"/>
                </a:cubicBezTo>
                <a:cubicBezTo>
                  <a:pt x="161" y="349"/>
                  <a:pt x="161" y="349"/>
                  <a:pt x="161" y="349"/>
                </a:cubicBezTo>
                <a:cubicBezTo>
                  <a:pt x="162" y="349"/>
                  <a:pt x="162" y="349"/>
                  <a:pt x="162" y="349"/>
                </a:cubicBezTo>
                <a:cubicBezTo>
                  <a:pt x="162" y="349"/>
                  <a:pt x="162" y="349"/>
                  <a:pt x="162" y="349"/>
                </a:cubicBezTo>
                <a:cubicBezTo>
                  <a:pt x="163" y="349"/>
                  <a:pt x="163" y="349"/>
                  <a:pt x="163" y="349"/>
                </a:cubicBezTo>
                <a:cubicBezTo>
                  <a:pt x="163" y="349"/>
                  <a:pt x="163" y="349"/>
                  <a:pt x="163" y="349"/>
                </a:cubicBezTo>
                <a:cubicBezTo>
                  <a:pt x="165" y="347"/>
                  <a:pt x="165" y="347"/>
                  <a:pt x="165" y="347"/>
                </a:cubicBezTo>
                <a:cubicBezTo>
                  <a:pt x="165" y="347"/>
                  <a:pt x="165" y="347"/>
                  <a:pt x="165" y="347"/>
                </a:cubicBezTo>
                <a:cubicBezTo>
                  <a:pt x="165" y="347"/>
                  <a:pt x="165" y="347"/>
                  <a:pt x="165" y="347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68" y="348"/>
                  <a:pt x="168" y="348"/>
                  <a:pt x="168" y="348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70" y="345"/>
                  <a:pt x="170" y="345"/>
                  <a:pt x="170" y="345"/>
                </a:cubicBezTo>
                <a:cubicBezTo>
                  <a:pt x="171" y="345"/>
                  <a:pt x="171" y="345"/>
                  <a:pt x="171" y="345"/>
                </a:cubicBezTo>
                <a:cubicBezTo>
                  <a:pt x="171" y="345"/>
                  <a:pt x="171" y="345"/>
                  <a:pt x="171" y="345"/>
                </a:cubicBezTo>
                <a:cubicBezTo>
                  <a:pt x="172" y="346"/>
                  <a:pt x="172" y="346"/>
                  <a:pt x="172" y="346"/>
                </a:cubicBezTo>
                <a:cubicBezTo>
                  <a:pt x="173" y="346"/>
                  <a:pt x="173" y="346"/>
                  <a:pt x="173" y="346"/>
                </a:cubicBezTo>
                <a:cubicBezTo>
                  <a:pt x="173" y="346"/>
                  <a:pt x="173" y="346"/>
                  <a:pt x="173" y="346"/>
                </a:cubicBezTo>
                <a:cubicBezTo>
                  <a:pt x="175" y="344"/>
                  <a:pt x="175" y="344"/>
                  <a:pt x="175" y="344"/>
                </a:cubicBezTo>
                <a:cubicBezTo>
                  <a:pt x="175" y="344"/>
                  <a:pt x="175" y="344"/>
                  <a:pt x="175" y="344"/>
                </a:cubicBezTo>
                <a:cubicBezTo>
                  <a:pt x="176" y="345"/>
                  <a:pt x="176" y="345"/>
                  <a:pt x="176" y="345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179" y="345"/>
                  <a:pt x="179" y="345"/>
                  <a:pt x="179" y="345"/>
                </a:cubicBezTo>
                <a:cubicBezTo>
                  <a:pt x="179" y="345"/>
                  <a:pt x="179" y="345"/>
                  <a:pt x="179" y="345"/>
                </a:cubicBezTo>
                <a:cubicBezTo>
                  <a:pt x="179" y="343"/>
                  <a:pt x="179" y="343"/>
                  <a:pt x="179" y="343"/>
                </a:cubicBezTo>
                <a:cubicBezTo>
                  <a:pt x="182" y="343"/>
                  <a:pt x="182" y="343"/>
                  <a:pt x="182" y="343"/>
                </a:cubicBezTo>
                <a:cubicBezTo>
                  <a:pt x="183" y="343"/>
                  <a:pt x="183" y="343"/>
                  <a:pt x="183" y="343"/>
                </a:cubicBezTo>
                <a:cubicBezTo>
                  <a:pt x="183" y="343"/>
                  <a:pt x="183" y="343"/>
                  <a:pt x="183" y="343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83" y="345"/>
                  <a:pt x="183" y="345"/>
                  <a:pt x="183" y="345"/>
                </a:cubicBezTo>
                <a:cubicBezTo>
                  <a:pt x="185" y="347"/>
                  <a:pt x="185" y="347"/>
                  <a:pt x="185" y="347"/>
                </a:cubicBezTo>
                <a:cubicBezTo>
                  <a:pt x="186" y="346"/>
                  <a:pt x="186" y="346"/>
                  <a:pt x="186" y="346"/>
                </a:cubicBezTo>
                <a:cubicBezTo>
                  <a:pt x="188" y="346"/>
                  <a:pt x="188" y="346"/>
                  <a:pt x="188" y="346"/>
                </a:cubicBezTo>
                <a:cubicBezTo>
                  <a:pt x="188" y="347"/>
                  <a:pt x="188" y="347"/>
                  <a:pt x="188" y="347"/>
                </a:cubicBezTo>
                <a:cubicBezTo>
                  <a:pt x="188" y="348"/>
                  <a:pt x="188" y="348"/>
                  <a:pt x="188" y="348"/>
                </a:cubicBezTo>
                <a:cubicBezTo>
                  <a:pt x="190" y="348"/>
                  <a:pt x="190" y="348"/>
                  <a:pt x="190" y="348"/>
                </a:cubicBezTo>
                <a:cubicBezTo>
                  <a:pt x="191" y="348"/>
                  <a:pt x="191" y="348"/>
                  <a:pt x="191" y="348"/>
                </a:cubicBezTo>
                <a:cubicBezTo>
                  <a:pt x="190" y="349"/>
                  <a:pt x="190" y="349"/>
                  <a:pt x="190" y="349"/>
                </a:cubicBezTo>
                <a:cubicBezTo>
                  <a:pt x="192" y="350"/>
                  <a:pt x="192" y="350"/>
                  <a:pt x="192" y="350"/>
                </a:cubicBezTo>
                <a:cubicBezTo>
                  <a:pt x="193" y="349"/>
                  <a:pt x="193" y="349"/>
                  <a:pt x="193" y="349"/>
                </a:cubicBezTo>
                <a:cubicBezTo>
                  <a:pt x="193" y="349"/>
                  <a:pt x="193" y="349"/>
                  <a:pt x="193" y="349"/>
                </a:cubicBezTo>
                <a:cubicBezTo>
                  <a:pt x="193" y="349"/>
                  <a:pt x="193" y="349"/>
                  <a:pt x="193" y="349"/>
                </a:cubicBezTo>
                <a:cubicBezTo>
                  <a:pt x="195" y="350"/>
                  <a:pt x="195" y="350"/>
                  <a:pt x="195" y="350"/>
                </a:cubicBezTo>
                <a:cubicBezTo>
                  <a:pt x="194" y="352"/>
                  <a:pt x="194" y="352"/>
                  <a:pt x="194" y="352"/>
                </a:cubicBezTo>
                <a:cubicBezTo>
                  <a:pt x="194" y="352"/>
                  <a:pt x="194" y="352"/>
                  <a:pt x="194" y="352"/>
                </a:cubicBezTo>
                <a:cubicBezTo>
                  <a:pt x="195" y="353"/>
                  <a:pt x="195" y="353"/>
                  <a:pt x="195" y="353"/>
                </a:cubicBezTo>
                <a:cubicBezTo>
                  <a:pt x="197" y="353"/>
                  <a:pt x="197" y="353"/>
                  <a:pt x="197" y="353"/>
                </a:cubicBezTo>
                <a:cubicBezTo>
                  <a:pt x="197" y="353"/>
                  <a:pt x="197" y="353"/>
                  <a:pt x="197" y="353"/>
                </a:cubicBezTo>
                <a:cubicBezTo>
                  <a:pt x="197" y="353"/>
                  <a:pt x="197" y="353"/>
                  <a:pt x="197" y="353"/>
                </a:cubicBezTo>
                <a:cubicBezTo>
                  <a:pt x="197" y="353"/>
                  <a:pt x="197" y="353"/>
                  <a:pt x="197" y="353"/>
                </a:cubicBezTo>
                <a:cubicBezTo>
                  <a:pt x="198" y="356"/>
                  <a:pt x="198" y="356"/>
                  <a:pt x="198" y="356"/>
                </a:cubicBezTo>
                <a:cubicBezTo>
                  <a:pt x="198" y="356"/>
                  <a:pt x="198" y="356"/>
                  <a:pt x="198" y="356"/>
                </a:cubicBezTo>
                <a:cubicBezTo>
                  <a:pt x="197" y="358"/>
                  <a:pt x="197" y="358"/>
                  <a:pt x="197" y="358"/>
                </a:cubicBezTo>
                <a:cubicBezTo>
                  <a:pt x="197" y="359"/>
                  <a:pt x="197" y="359"/>
                  <a:pt x="197" y="359"/>
                </a:cubicBezTo>
                <a:cubicBezTo>
                  <a:pt x="199" y="359"/>
                  <a:pt x="199" y="359"/>
                  <a:pt x="199" y="359"/>
                </a:cubicBezTo>
                <a:cubicBezTo>
                  <a:pt x="199" y="359"/>
                  <a:pt x="199" y="359"/>
                  <a:pt x="199" y="359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98" y="361"/>
                  <a:pt x="198" y="361"/>
                  <a:pt x="198" y="361"/>
                </a:cubicBezTo>
                <a:cubicBezTo>
                  <a:pt x="199" y="361"/>
                  <a:pt x="199" y="361"/>
                  <a:pt x="199" y="361"/>
                </a:cubicBezTo>
                <a:cubicBezTo>
                  <a:pt x="199" y="362"/>
                  <a:pt x="199" y="362"/>
                  <a:pt x="199" y="362"/>
                </a:cubicBezTo>
                <a:cubicBezTo>
                  <a:pt x="201" y="362"/>
                  <a:pt x="201" y="362"/>
                  <a:pt x="201" y="362"/>
                </a:cubicBezTo>
                <a:cubicBezTo>
                  <a:pt x="201" y="363"/>
                  <a:pt x="201" y="363"/>
                  <a:pt x="201" y="363"/>
                </a:cubicBezTo>
                <a:cubicBezTo>
                  <a:pt x="203" y="363"/>
                  <a:pt x="203" y="363"/>
                  <a:pt x="203" y="363"/>
                </a:cubicBezTo>
                <a:cubicBezTo>
                  <a:pt x="204" y="361"/>
                  <a:pt x="204" y="361"/>
                  <a:pt x="204" y="361"/>
                </a:cubicBezTo>
                <a:cubicBezTo>
                  <a:pt x="204" y="361"/>
                  <a:pt x="204" y="361"/>
                  <a:pt x="204" y="361"/>
                </a:cubicBezTo>
                <a:cubicBezTo>
                  <a:pt x="204" y="361"/>
                  <a:pt x="204" y="361"/>
                  <a:pt x="204" y="361"/>
                </a:cubicBezTo>
                <a:cubicBezTo>
                  <a:pt x="204" y="360"/>
                  <a:pt x="204" y="360"/>
                  <a:pt x="204" y="360"/>
                </a:cubicBezTo>
                <a:cubicBezTo>
                  <a:pt x="204" y="359"/>
                  <a:pt x="204" y="359"/>
                  <a:pt x="204" y="359"/>
                </a:cubicBezTo>
                <a:cubicBezTo>
                  <a:pt x="204" y="359"/>
                  <a:pt x="204" y="359"/>
                  <a:pt x="204" y="359"/>
                </a:cubicBezTo>
                <a:cubicBezTo>
                  <a:pt x="204" y="359"/>
                  <a:pt x="204" y="359"/>
                  <a:pt x="204" y="359"/>
                </a:cubicBezTo>
                <a:cubicBezTo>
                  <a:pt x="204" y="358"/>
                  <a:pt x="204" y="358"/>
                  <a:pt x="204" y="358"/>
                </a:cubicBezTo>
                <a:cubicBezTo>
                  <a:pt x="205" y="358"/>
                  <a:pt x="205" y="358"/>
                  <a:pt x="205" y="358"/>
                </a:cubicBezTo>
                <a:cubicBezTo>
                  <a:pt x="205" y="357"/>
                  <a:pt x="205" y="357"/>
                  <a:pt x="205" y="357"/>
                </a:cubicBezTo>
                <a:cubicBezTo>
                  <a:pt x="205" y="357"/>
                  <a:pt x="205" y="357"/>
                  <a:pt x="205" y="357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6" y="355"/>
                  <a:pt x="206" y="355"/>
                  <a:pt x="206" y="355"/>
                </a:cubicBezTo>
                <a:cubicBezTo>
                  <a:pt x="209" y="355"/>
                  <a:pt x="209" y="355"/>
                  <a:pt x="209" y="355"/>
                </a:cubicBezTo>
                <a:cubicBezTo>
                  <a:pt x="209" y="353"/>
                  <a:pt x="209" y="353"/>
                  <a:pt x="209" y="353"/>
                </a:cubicBezTo>
                <a:cubicBezTo>
                  <a:pt x="210" y="352"/>
                  <a:pt x="210" y="352"/>
                  <a:pt x="210" y="352"/>
                </a:cubicBezTo>
                <a:cubicBezTo>
                  <a:pt x="211" y="351"/>
                  <a:pt x="211" y="351"/>
                  <a:pt x="211" y="351"/>
                </a:cubicBezTo>
                <a:cubicBezTo>
                  <a:pt x="212" y="351"/>
                  <a:pt x="212" y="351"/>
                  <a:pt x="212" y="351"/>
                </a:cubicBezTo>
                <a:cubicBezTo>
                  <a:pt x="212" y="351"/>
                  <a:pt x="212" y="351"/>
                  <a:pt x="212" y="351"/>
                </a:cubicBezTo>
                <a:cubicBezTo>
                  <a:pt x="212" y="351"/>
                  <a:pt x="212" y="351"/>
                  <a:pt x="212" y="351"/>
                </a:cubicBezTo>
                <a:cubicBezTo>
                  <a:pt x="214" y="352"/>
                  <a:pt x="214" y="352"/>
                  <a:pt x="214" y="352"/>
                </a:cubicBezTo>
                <a:cubicBezTo>
                  <a:pt x="214" y="352"/>
                  <a:pt x="214" y="352"/>
                  <a:pt x="214" y="352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15" y="349"/>
                  <a:pt x="215" y="349"/>
                  <a:pt x="215" y="349"/>
                </a:cubicBezTo>
                <a:cubicBezTo>
                  <a:pt x="215" y="348"/>
                  <a:pt x="215" y="348"/>
                  <a:pt x="215" y="348"/>
                </a:cubicBezTo>
                <a:cubicBezTo>
                  <a:pt x="215" y="346"/>
                  <a:pt x="215" y="346"/>
                  <a:pt x="215" y="346"/>
                </a:cubicBezTo>
                <a:cubicBezTo>
                  <a:pt x="215" y="346"/>
                  <a:pt x="215" y="346"/>
                  <a:pt x="215" y="346"/>
                </a:cubicBezTo>
                <a:cubicBezTo>
                  <a:pt x="215" y="346"/>
                  <a:pt x="215" y="346"/>
                  <a:pt x="215" y="346"/>
                </a:cubicBezTo>
                <a:cubicBezTo>
                  <a:pt x="216" y="346"/>
                  <a:pt x="216" y="346"/>
                  <a:pt x="216" y="346"/>
                </a:cubicBezTo>
                <a:cubicBezTo>
                  <a:pt x="217" y="347"/>
                  <a:pt x="217" y="347"/>
                  <a:pt x="217" y="347"/>
                </a:cubicBezTo>
                <a:cubicBezTo>
                  <a:pt x="218" y="346"/>
                  <a:pt x="218" y="346"/>
                  <a:pt x="218" y="346"/>
                </a:cubicBezTo>
                <a:cubicBezTo>
                  <a:pt x="218" y="344"/>
                  <a:pt x="218" y="344"/>
                  <a:pt x="218" y="344"/>
                </a:cubicBezTo>
                <a:cubicBezTo>
                  <a:pt x="218" y="344"/>
                  <a:pt x="218" y="344"/>
                  <a:pt x="218" y="344"/>
                </a:cubicBezTo>
                <a:cubicBezTo>
                  <a:pt x="216" y="344"/>
                  <a:pt x="216" y="344"/>
                  <a:pt x="216" y="344"/>
                </a:cubicBezTo>
                <a:cubicBezTo>
                  <a:pt x="216" y="342"/>
                  <a:pt x="216" y="342"/>
                  <a:pt x="216" y="342"/>
                </a:cubicBezTo>
                <a:cubicBezTo>
                  <a:pt x="216" y="341"/>
                  <a:pt x="216" y="341"/>
                  <a:pt x="216" y="341"/>
                </a:cubicBezTo>
                <a:cubicBezTo>
                  <a:pt x="213" y="340"/>
                  <a:pt x="213" y="340"/>
                  <a:pt x="213" y="340"/>
                </a:cubicBezTo>
                <a:cubicBezTo>
                  <a:pt x="213" y="340"/>
                  <a:pt x="213" y="340"/>
                  <a:pt x="213" y="340"/>
                </a:cubicBezTo>
                <a:cubicBezTo>
                  <a:pt x="213" y="339"/>
                  <a:pt x="213" y="339"/>
                  <a:pt x="213" y="339"/>
                </a:cubicBezTo>
                <a:cubicBezTo>
                  <a:pt x="213" y="339"/>
                  <a:pt x="213" y="339"/>
                  <a:pt x="213" y="339"/>
                </a:cubicBezTo>
                <a:cubicBezTo>
                  <a:pt x="213" y="339"/>
                  <a:pt x="213" y="339"/>
                  <a:pt x="213" y="339"/>
                </a:cubicBezTo>
                <a:cubicBezTo>
                  <a:pt x="214" y="339"/>
                  <a:pt x="214" y="339"/>
                  <a:pt x="214" y="339"/>
                </a:cubicBezTo>
                <a:cubicBezTo>
                  <a:pt x="215" y="338"/>
                  <a:pt x="215" y="338"/>
                  <a:pt x="215" y="338"/>
                </a:cubicBezTo>
                <a:cubicBezTo>
                  <a:pt x="215" y="338"/>
                  <a:pt x="215" y="338"/>
                  <a:pt x="215" y="338"/>
                </a:cubicBezTo>
                <a:cubicBezTo>
                  <a:pt x="215" y="337"/>
                  <a:pt x="215" y="337"/>
                  <a:pt x="215" y="337"/>
                </a:cubicBezTo>
                <a:cubicBezTo>
                  <a:pt x="215" y="337"/>
                  <a:pt x="215" y="337"/>
                  <a:pt x="215" y="337"/>
                </a:cubicBezTo>
                <a:cubicBezTo>
                  <a:pt x="217" y="336"/>
                  <a:pt x="217" y="336"/>
                  <a:pt x="217" y="336"/>
                </a:cubicBezTo>
                <a:cubicBezTo>
                  <a:pt x="217" y="336"/>
                  <a:pt x="217" y="336"/>
                  <a:pt x="217" y="336"/>
                </a:cubicBezTo>
                <a:cubicBezTo>
                  <a:pt x="217" y="336"/>
                  <a:pt x="217" y="336"/>
                  <a:pt x="217" y="336"/>
                </a:cubicBezTo>
                <a:cubicBezTo>
                  <a:pt x="217" y="336"/>
                  <a:pt x="217" y="336"/>
                  <a:pt x="217" y="336"/>
                </a:cubicBezTo>
                <a:cubicBezTo>
                  <a:pt x="218" y="337"/>
                  <a:pt x="218" y="337"/>
                  <a:pt x="218" y="337"/>
                </a:cubicBezTo>
                <a:cubicBezTo>
                  <a:pt x="219" y="338"/>
                  <a:pt x="219" y="338"/>
                  <a:pt x="219" y="338"/>
                </a:cubicBezTo>
                <a:cubicBezTo>
                  <a:pt x="218" y="339"/>
                  <a:pt x="218" y="339"/>
                  <a:pt x="218" y="339"/>
                </a:cubicBezTo>
                <a:cubicBezTo>
                  <a:pt x="217" y="339"/>
                  <a:pt x="217" y="339"/>
                  <a:pt x="217" y="339"/>
                </a:cubicBezTo>
                <a:cubicBezTo>
                  <a:pt x="216" y="340"/>
                  <a:pt x="216" y="340"/>
                  <a:pt x="216" y="340"/>
                </a:cubicBezTo>
                <a:cubicBezTo>
                  <a:pt x="216" y="340"/>
                  <a:pt x="216" y="340"/>
                  <a:pt x="216" y="340"/>
                </a:cubicBezTo>
                <a:cubicBezTo>
                  <a:pt x="217" y="340"/>
                  <a:pt x="217" y="340"/>
                  <a:pt x="217" y="340"/>
                </a:cubicBezTo>
                <a:cubicBezTo>
                  <a:pt x="219" y="340"/>
                  <a:pt x="219" y="340"/>
                  <a:pt x="219" y="340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219" y="340"/>
                  <a:pt x="219" y="340"/>
                  <a:pt x="219" y="340"/>
                </a:cubicBezTo>
                <a:cubicBezTo>
                  <a:pt x="219" y="341"/>
                  <a:pt x="219" y="341"/>
                  <a:pt x="219" y="341"/>
                </a:cubicBezTo>
                <a:cubicBezTo>
                  <a:pt x="220" y="341"/>
                  <a:pt x="220" y="341"/>
                  <a:pt x="220" y="341"/>
                </a:cubicBezTo>
                <a:cubicBezTo>
                  <a:pt x="220" y="343"/>
                  <a:pt x="220" y="343"/>
                  <a:pt x="220" y="343"/>
                </a:cubicBezTo>
                <a:cubicBezTo>
                  <a:pt x="222" y="343"/>
                  <a:pt x="222" y="343"/>
                  <a:pt x="222" y="343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24" y="346"/>
                  <a:pt x="224" y="346"/>
                  <a:pt x="224" y="346"/>
                </a:cubicBezTo>
                <a:cubicBezTo>
                  <a:pt x="225" y="346"/>
                  <a:pt x="225" y="346"/>
                  <a:pt x="225" y="346"/>
                </a:cubicBezTo>
                <a:cubicBezTo>
                  <a:pt x="225" y="348"/>
                  <a:pt x="225" y="348"/>
                  <a:pt x="225" y="348"/>
                </a:cubicBezTo>
                <a:cubicBezTo>
                  <a:pt x="225" y="348"/>
                  <a:pt x="225" y="348"/>
                  <a:pt x="225" y="348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26" y="349"/>
                  <a:pt x="226" y="349"/>
                  <a:pt x="226" y="349"/>
                </a:cubicBezTo>
                <a:cubicBezTo>
                  <a:pt x="226" y="349"/>
                  <a:pt x="226" y="349"/>
                  <a:pt x="226" y="349"/>
                </a:cubicBezTo>
                <a:cubicBezTo>
                  <a:pt x="227" y="351"/>
                  <a:pt x="227" y="351"/>
                  <a:pt x="227" y="351"/>
                </a:cubicBezTo>
                <a:cubicBezTo>
                  <a:pt x="227" y="351"/>
                  <a:pt x="227" y="351"/>
                  <a:pt x="227" y="351"/>
                </a:cubicBezTo>
                <a:cubicBezTo>
                  <a:pt x="228" y="352"/>
                  <a:pt x="228" y="352"/>
                  <a:pt x="228" y="352"/>
                </a:cubicBezTo>
                <a:cubicBezTo>
                  <a:pt x="229" y="352"/>
                  <a:pt x="229" y="352"/>
                  <a:pt x="229" y="352"/>
                </a:cubicBezTo>
                <a:cubicBezTo>
                  <a:pt x="229" y="352"/>
                  <a:pt x="229" y="352"/>
                  <a:pt x="229" y="352"/>
                </a:cubicBezTo>
                <a:cubicBezTo>
                  <a:pt x="229" y="353"/>
                  <a:pt x="229" y="353"/>
                  <a:pt x="229" y="353"/>
                </a:cubicBezTo>
                <a:cubicBezTo>
                  <a:pt x="230" y="353"/>
                  <a:pt x="230" y="353"/>
                  <a:pt x="230" y="353"/>
                </a:cubicBezTo>
                <a:cubicBezTo>
                  <a:pt x="230" y="353"/>
                  <a:pt x="230" y="353"/>
                  <a:pt x="230" y="353"/>
                </a:cubicBezTo>
                <a:cubicBezTo>
                  <a:pt x="231" y="353"/>
                  <a:pt x="231" y="353"/>
                  <a:pt x="231" y="353"/>
                </a:cubicBezTo>
                <a:cubicBezTo>
                  <a:pt x="231" y="353"/>
                  <a:pt x="231" y="353"/>
                  <a:pt x="231" y="353"/>
                </a:cubicBezTo>
                <a:cubicBezTo>
                  <a:pt x="231" y="353"/>
                  <a:pt x="231" y="353"/>
                  <a:pt x="231" y="353"/>
                </a:cubicBezTo>
                <a:cubicBezTo>
                  <a:pt x="231" y="355"/>
                  <a:pt x="231" y="355"/>
                  <a:pt x="231" y="355"/>
                </a:cubicBezTo>
                <a:cubicBezTo>
                  <a:pt x="232" y="356"/>
                  <a:pt x="232" y="356"/>
                  <a:pt x="232" y="356"/>
                </a:cubicBezTo>
                <a:cubicBezTo>
                  <a:pt x="232" y="356"/>
                  <a:pt x="232" y="356"/>
                  <a:pt x="232" y="356"/>
                </a:cubicBezTo>
                <a:cubicBezTo>
                  <a:pt x="233" y="357"/>
                  <a:pt x="233" y="357"/>
                  <a:pt x="233" y="357"/>
                </a:cubicBezTo>
                <a:cubicBezTo>
                  <a:pt x="233" y="358"/>
                  <a:pt x="233" y="358"/>
                  <a:pt x="233" y="358"/>
                </a:cubicBezTo>
                <a:cubicBezTo>
                  <a:pt x="234" y="359"/>
                  <a:pt x="234" y="359"/>
                  <a:pt x="234" y="359"/>
                </a:cubicBezTo>
                <a:cubicBezTo>
                  <a:pt x="234" y="359"/>
                  <a:pt x="234" y="359"/>
                  <a:pt x="234" y="359"/>
                </a:cubicBezTo>
                <a:cubicBezTo>
                  <a:pt x="234" y="359"/>
                  <a:pt x="234" y="359"/>
                  <a:pt x="234" y="359"/>
                </a:cubicBezTo>
                <a:cubicBezTo>
                  <a:pt x="235" y="361"/>
                  <a:pt x="235" y="361"/>
                  <a:pt x="235" y="361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237" y="361"/>
                  <a:pt x="237" y="361"/>
                  <a:pt x="237" y="361"/>
                </a:cubicBezTo>
                <a:cubicBezTo>
                  <a:pt x="238" y="362"/>
                  <a:pt x="238" y="362"/>
                  <a:pt x="238" y="362"/>
                </a:cubicBezTo>
                <a:cubicBezTo>
                  <a:pt x="239" y="362"/>
                  <a:pt x="239" y="362"/>
                  <a:pt x="239" y="362"/>
                </a:cubicBezTo>
                <a:cubicBezTo>
                  <a:pt x="239" y="363"/>
                  <a:pt x="239" y="363"/>
                  <a:pt x="239" y="363"/>
                </a:cubicBezTo>
                <a:cubicBezTo>
                  <a:pt x="239" y="364"/>
                  <a:pt x="239" y="364"/>
                  <a:pt x="239" y="364"/>
                </a:cubicBezTo>
                <a:cubicBezTo>
                  <a:pt x="240" y="365"/>
                  <a:pt x="240" y="365"/>
                  <a:pt x="240" y="365"/>
                </a:cubicBezTo>
                <a:cubicBezTo>
                  <a:pt x="240" y="366"/>
                  <a:pt x="240" y="366"/>
                  <a:pt x="240" y="366"/>
                </a:cubicBezTo>
                <a:cubicBezTo>
                  <a:pt x="238" y="366"/>
                  <a:pt x="238" y="366"/>
                  <a:pt x="238" y="366"/>
                </a:cubicBezTo>
                <a:cubicBezTo>
                  <a:pt x="238" y="366"/>
                  <a:pt x="238" y="366"/>
                  <a:pt x="238" y="366"/>
                </a:cubicBezTo>
                <a:cubicBezTo>
                  <a:pt x="239" y="368"/>
                  <a:pt x="239" y="368"/>
                  <a:pt x="239" y="368"/>
                </a:cubicBezTo>
                <a:cubicBezTo>
                  <a:pt x="240" y="368"/>
                  <a:pt x="240" y="368"/>
                  <a:pt x="240" y="368"/>
                </a:cubicBezTo>
                <a:cubicBezTo>
                  <a:pt x="240" y="369"/>
                  <a:pt x="240" y="369"/>
                  <a:pt x="240" y="369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41" y="370"/>
                  <a:pt x="241" y="370"/>
                  <a:pt x="241" y="370"/>
                </a:cubicBezTo>
                <a:cubicBezTo>
                  <a:pt x="241" y="371"/>
                  <a:pt x="241" y="371"/>
                  <a:pt x="241" y="371"/>
                </a:cubicBezTo>
                <a:cubicBezTo>
                  <a:pt x="242" y="371"/>
                  <a:pt x="242" y="371"/>
                  <a:pt x="242" y="371"/>
                </a:cubicBezTo>
                <a:cubicBezTo>
                  <a:pt x="242" y="371"/>
                  <a:pt x="242" y="371"/>
                  <a:pt x="242" y="371"/>
                </a:cubicBezTo>
                <a:cubicBezTo>
                  <a:pt x="242" y="371"/>
                  <a:pt x="242" y="371"/>
                  <a:pt x="242" y="371"/>
                </a:cubicBezTo>
                <a:cubicBezTo>
                  <a:pt x="243" y="372"/>
                  <a:pt x="243" y="372"/>
                  <a:pt x="243" y="372"/>
                </a:cubicBezTo>
                <a:cubicBezTo>
                  <a:pt x="243" y="372"/>
                  <a:pt x="243" y="372"/>
                  <a:pt x="243" y="372"/>
                </a:cubicBezTo>
                <a:cubicBezTo>
                  <a:pt x="245" y="372"/>
                  <a:pt x="245" y="372"/>
                  <a:pt x="245" y="372"/>
                </a:cubicBezTo>
                <a:cubicBezTo>
                  <a:pt x="245" y="373"/>
                  <a:pt x="245" y="373"/>
                  <a:pt x="245" y="373"/>
                </a:cubicBezTo>
                <a:cubicBezTo>
                  <a:pt x="245" y="373"/>
                  <a:pt x="245" y="373"/>
                  <a:pt x="245" y="373"/>
                </a:cubicBezTo>
                <a:cubicBezTo>
                  <a:pt x="246" y="373"/>
                  <a:pt x="246" y="373"/>
                  <a:pt x="246" y="373"/>
                </a:cubicBezTo>
                <a:cubicBezTo>
                  <a:pt x="246" y="374"/>
                  <a:pt x="246" y="374"/>
                  <a:pt x="246" y="374"/>
                </a:cubicBezTo>
                <a:cubicBezTo>
                  <a:pt x="246" y="374"/>
                  <a:pt x="246" y="374"/>
                  <a:pt x="246" y="374"/>
                </a:cubicBezTo>
                <a:cubicBezTo>
                  <a:pt x="246" y="375"/>
                  <a:pt x="246" y="375"/>
                  <a:pt x="246" y="375"/>
                </a:cubicBezTo>
                <a:cubicBezTo>
                  <a:pt x="246" y="376"/>
                  <a:pt x="246" y="376"/>
                  <a:pt x="246" y="376"/>
                </a:cubicBezTo>
                <a:cubicBezTo>
                  <a:pt x="247" y="376"/>
                  <a:pt x="247" y="376"/>
                  <a:pt x="247" y="376"/>
                </a:cubicBezTo>
                <a:cubicBezTo>
                  <a:pt x="247" y="376"/>
                  <a:pt x="247" y="376"/>
                  <a:pt x="247" y="376"/>
                </a:cubicBezTo>
                <a:cubicBezTo>
                  <a:pt x="247" y="376"/>
                  <a:pt x="247" y="376"/>
                  <a:pt x="247" y="376"/>
                </a:cubicBezTo>
                <a:cubicBezTo>
                  <a:pt x="247" y="376"/>
                  <a:pt x="247" y="376"/>
                  <a:pt x="247" y="376"/>
                </a:cubicBezTo>
                <a:cubicBezTo>
                  <a:pt x="248" y="376"/>
                  <a:pt x="248" y="376"/>
                  <a:pt x="248" y="376"/>
                </a:cubicBezTo>
                <a:cubicBezTo>
                  <a:pt x="249" y="377"/>
                  <a:pt x="249" y="377"/>
                  <a:pt x="249" y="377"/>
                </a:cubicBezTo>
                <a:cubicBezTo>
                  <a:pt x="248" y="378"/>
                  <a:pt x="248" y="378"/>
                  <a:pt x="248" y="378"/>
                </a:cubicBezTo>
                <a:cubicBezTo>
                  <a:pt x="248" y="378"/>
                  <a:pt x="248" y="378"/>
                  <a:pt x="248" y="378"/>
                </a:cubicBezTo>
                <a:cubicBezTo>
                  <a:pt x="249" y="379"/>
                  <a:pt x="249" y="379"/>
                  <a:pt x="249" y="379"/>
                </a:cubicBezTo>
                <a:cubicBezTo>
                  <a:pt x="250" y="378"/>
                  <a:pt x="250" y="378"/>
                  <a:pt x="250" y="378"/>
                </a:cubicBezTo>
                <a:cubicBezTo>
                  <a:pt x="250" y="378"/>
                  <a:pt x="250" y="378"/>
                  <a:pt x="250" y="378"/>
                </a:cubicBezTo>
                <a:cubicBezTo>
                  <a:pt x="250" y="378"/>
                  <a:pt x="250" y="378"/>
                  <a:pt x="250" y="378"/>
                </a:cubicBezTo>
                <a:cubicBezTo>
                  <a:pt x="249" y="379"/>
                  <a:pt x="249" y="379"/>
                  <a:pt x="249" y="379"/>
                </a:cubicBezTo>
                <a:cubicBezTo>
                  <a:pt x="249" y="380"/>
                  <a:pt x="249" y="380"/>
                  <a:pt x="249" y="380"/>
                </a:cubicBezTo>
                <a:cubicBezTo>
                  <a:pt x="250" y="380"/>
                  <a:pt x="250" y="380"/>
                  <a:pt x="250" y="380"/>
                </a:cubicBezTo>
                <a:cubicBezTo>
                  <a:pt x="251" y="379"/>
                  <a:pt x="251" y="379"/>
                  <a:pt x="251" y="379"/>
                </a:cubicBezTo>
                <a:cubicBezTo>
                  <a:pt x="251" y="379"/>
                  <a:pt x="251" y="379"/>
                  <a:pt x="251" y="379"/>
                </a:cubicBezTo>
                <a:cubicBezTo>
                  <a:pt x="251" y="379"/>
                  <a:pt x="251" y="379"/>
                  <a:pt x="251" y="379"/>
                </a:cubicBezTo>
                <a:cubicBezTo>
                  <a:pt x="251" y="381"/>
                  <a:pt x="251" y="381"/>
                  <a:pt x="251" y="381"/>
                </a:cubicBezTo>
                <a:cubicBezTo>
                  <a:pt x="251" y="381"/>
                  <a:pt x="251" y="381"/>
                  <a:pt x="251" y="381"/>
                </a:cubicBezTo>
                <a:cubicBezTo>
                  <a:pt x="252" y="380"/>
                  <a:pt x="252" y="380"/>
                  <a:pt x="252" y="380"/>
                </a:cubicBezTo>
                <a:cubicBezTo>
                  <a:pt x="252" y="380"/>
                  <a:pt x="252" y="380"/>
                  <a:pt x="252" y="380"/>
                </a:cubicBezTo>
                <a:cubicBezTo>
                  <a:pt x="252" y="380"/>
                  <a:pt x="252" y="380"/>
                  <a:pt x="252" y="380"/>
                </a:cubicBezTo>
                <a:cubicBezTo>
                  <a:pt x="253" y="381"/>
                  <a:pt x="253" y="381"/>
                  <a:pt x="253" y="381"/>
                </a:cubicBezTo>
                <a:cubicBezTo>
                  <a:pt x="253" y="381"/>
                  <a:pt x="253" y="381"/>
                  <a:pt x="253" y="381"/>
                </a:cubicBezTo>
                <a:cubicBezTo>
                  <a:pt x="254" y="382"/>
                  <a:pt x="254" y="382"/>
                  <a:pt x="254" y="382"/>
                </a:cubicBezTo>
                <a:cubicBezTo>
                  <a:pt x="254" y="382"/>
                  <a:pt x="254" y="382"/>
                  <a:pt x="254" y="382"/>
                </a:cubicBezTo>
                <a:cubicBezTo>
                  <a:pt x="254" y="382"/>
                  <a:pt x="254" y="382"/>
                  <a:pt x="254" y="382"/>
                </a:cubicBezTo>
                <a:cubicBezTo>
                  <a:pt x="254" y="383"/>
                  <a:pt x="254" y="383"/>
                  <a:pt x="254" y="383"/>
                </a:cubicBezTo>
                <a:cubicBezTo>
                  <a:pt x="254" y="384"/>
                  <a:pt x="254" y="384"/>
                  <a:pt x="254" y="384"/>
                </a:cubicBezTo>
                <a:cubicBezTo>
                  <a:pt x="254" y="384"/>
                  <a:pt x="254" y="384"/>
                  <a:pt x="254" y="384"/>
                </a:cubicBezTo>
                <a:cubicBezTo>
                  <a:pt x="254" y="384"/>
                  <a:pt x="254" y="384"/>
                  <a:pt x="254" y="384"/>
                </a:cubicBezTo>
                <a:cubicBezTo>
                  <a:pt x="255" y="385"/>
                  <a:pt x="255" y="385"/>
                  <a:pt x="255" y="385"/>
                </a:cubicBezTo>
                <a:cubicBezTo>
                  <a:pt x="255" y="385"/>
                  <a:pt x="255" y="385"/>
                  <a:pt x="255" y="385"/>
                </a:cubicBezTo>
                <a:cubicBezTo>
                  <a:pt x="256" y="385"/>
                  <a:pt x="256" y="385"/>
                  <a:pt x="256" y="385"/>
                </a:cubicBezTo>
                <a:cubicBezTo>
                  <a:pt x="257" y="385"/>
                  <a:pt x="257" y="385"/>
                  <a:pt x="257" y="385"/>
                </a:cubicBezTo>
                <a:cubicBezTo>
                  <a:pt x="257" y="386"/>
                  <a:pt x="257" y="386"/>
                  <a:pt x="257" y="386"/>
                </a:cubicBezTo>
                <a:cubicBezTo>
                  <a:pt x="257" y="387"/>
                  <a:pt x="257" y="387"/>
                  <a:pt x="257" y="387"/>
                </a:cubicBezTo>
                <a:cubicBezTo>
                  <a:pt x="257" y="387"/>
                  <a:pt x="257" y="387"/>
                  <a:pt x="257" y="387"/>
                </a:cubicBezTo>
                <a:cubicBezTo>
                  <a:pt x="257" y="389"/>
                  <a:pt x="257" y="389"/>
                  <a:pt x="257" y="389"/>
                </a:cubicBezTo>
                <a:cubicBezTo>
                  <a:pt x="258" y="389"/>
                  <a:pt x="258" y="389"/>
                  <a:pt x="258" y="389"/>
                </a:cubicBezTo>
                <a:cubicBezTo>
                  <a:pt x="259" y="388"/>
                  <a:pt x="259" y="388"/>
                  <a:pt x="259" y="388"/>
                </a:cubicBezTo>
                <a:cubicBezTo>
                  <a:pt x="259" y="388"/>
                  <a:pt x="259" y="388"/>
                  <a:pt x="259" y="388"/>
                </a:cubicBezTo>
                <a:cubicBezTo>
                  <a:pt x="260" y="389"/>
                  <a:pt x="260" y="389"/>
                  <a:pt x="260" y="389"/>
                </a:cubicBezTo>
                <a:cubicBezTo>
                  <a:pt x="260" y="389"/>
                  <a:pt x="260" y="389"/>
                  <a:pt x="260" y="389"/>
                </a:cubicBezTo>
                <a:cubicBezTo>
                  <a:pt x="260" y="389"/>
                  <a:pt x="260" y="389"/>
                  <a:pt x="260" y="389"/>
                </a:cubicBezTo>
                <a:cubicBezTo>
                  <a:pt x="260" y="390"/>
                  <a:pt x="260" y="390"/>
                  <a:pt x="260" y="390"/>
                </a:cubicBezTo>
                <a:cubicBezTo>
                  <a:pt x="260" y="390"/>
                  <a:pt x="260" y="390"/>
                  <a:pt x="260" y="390"/>
                </a:cubicBezTo>
                <a:cubicBezTo>
                  <a:pt x="260" y="391"/>
                  <a:pt x="260" y="391"/>
                  <a:pt x="260" y="391"/>
                </a:cubicBezTo>
                <a:cubicBezTo>
                  <a:pt x="260" y="391"/>
                  <a:pt x="260" y="391"/>
                  <a:pt x="260" y="391"/>
                </a:cubicBezTo>
                <a:cubicBezTo>
                  <a:pt x="261" y="391"/>
                  <a:pt x="261" y="391"/>
                  <a:pt x="261" y="391"/>
                </a:cubicBezTo>
                <a:cubicBezTo>
                  <a:pt x="261" y="391"/>
                  <a:pt x="261" y="391"/>
                  <a:pt x="261" y="391"/>
                </a:cubicBezTo>
                <a:cubicBezTo>
                  <a:pt x="261" y="391"/>
                  <a:pt x="261" y="391"/>
                  <a:pt x="261" y="391"/>
                </a:cubicBezTo>
                <a:cubicBezTo>
                  <a:pt x="262" y="391"/>
                  <a:pt x="262" y="391"/>
                  <a:pt x="262" y="391"/>
                </a:cubicBezTo>
                <a:cubicBezTo>
                  <a:pt x="261" y="392"/>
                  <a:pt x="261" y="392"/>
                  <a:pt x="261" y="392"/>
                </a:cubicBezTo>
                <a:cubicBezTo>
                  <a:pt x="261" y="393"/>
                  <a:pt x="261" y="393"/>
                  <a:pt x="261" y="393"/>
                </a:cubicBezTo>
                <a:cubicBezTo>
                  <a:pt x="262" y="393"/>
                  <a:pt x="262" y="393"/>
                  <a:pt x="262" y="393"/>
                </a:cubicBezTo>
                <a:cubicBezTo>
                  <a:pt x="262" y="393"/>
                  <a:pt x="262" y="393"/>
                  <a:pt x="262" y="393"/>
                </a:cubicBezTo>
                <a:cubicBezTo>
                  <a:pt x="262" y="393"/>
                  <a:pt x="262" y="393"/>
                  <a:pt x="262" y="393"/>
                </a:cubicBezTo>
                <a:cubicBezTo>
                  <a:pt x="262" y="393"/>
                  <a:pt x="262" y="393"/>
                  <a:pt x="262" y="393"/>
                </a:cubicBezTo>
                <a:cubicBezTo>
                  <a:pt x="263" y="393"/>
                  <a:pt x="263" y="393"/>
                  <a:pt x="263" y="393"/>
                </a:cubicBezTo>
                <a:cubicBezTo>
                  <a:pt x="264" y="392"/>
                  <a:pt x="264" y="392"/>
                  <a:pt x="264" y="392"/>
                </a:cubicBezTo>
                <a:cubicBezTo>
                  <a:pt x="264" y="392"/>
                  <a:pt x="264" y="392"/>
                  <a:pt x="264" y="392"/>
                </a:cubicBezTo>
                <a:cubicBezTo>
                  <a:pt x="264" y="392"/>
                  <a:pt x="264" y="392"/>
                  <a:pt x="264" y="392"/>
                </a:cubicBezTo>
                <a:cubicBezTo>
                  <a:pt x="263" y="391"/>
                  <a:pt x="263" y="391"/>
                  <a:pt x="263" y="391"/>
                </a:cubicBezTo>
                <a:cubicBezTo>
                  <a:pt x="263" y="391"/>
                  <a:pt x="263" y="391"/>
                  <a:pt x="263" y="391"/>
                </a:cubicBezTo>
                <a:cubicBezTo>
                  <a:pt x="263" y="391"/>
                  <a:pt x="263" y="391"/>
                  <a:pt x="263" y="391"/>
                </a:cubicBezTo>
                <a:cubicBezTo>
                  <a:pt x="263" y="391"/>
                  <a:pt x="263" y="391"/>
                  <a:pt x="263" y="391"/>
                </a:cubicBezTo>
                <a:cubicBezTo>
                  <a:pt x="263" y="391"/>
                  <a:pt x="263" y="391"/>
                  <a:pt x="263" y="391"/>
                </a:cubicBezTo>
                <a:cubicBezTo>
                  <a:pt x="265" y="391"/>
                  <a:pt x="265" y="391"/>
                  <a:pt x="265" y="391"/>
                </a:cubicBezTo>
                <a:cubicBezTo>
                  <a:pt x="265" y="391"/>
                  <a:pt x="265" y="391"/>
                  <a:pt x="265" y="391"/>
                </a:cubicBezTo>
                <a:cubicBezTo>
                  <a:pt x="265" y="390"/>
                  <a:pt x="265" y="390"/>
                  <a:pt x="265" y="390"/>
                </a:cubicBezTo>
                <a:cubicBezTo>
                  <a:pt x="265" y="390"/>
                  <a:pt x="265" y="390"/>
                  <a:pt x="265" y="390"/>
                </a:cubicBezTo>
                <a:cubicBezTo>
                  <a:pt x="265" y="390"/>
                  <a:pt x="265" y="390"/>
                  <a:pt x="265" y="390"/>
                </a:cubicBezTo>
                <a:cubicBezTo>
                  <a:pt x="265" y="390"/>
                  <a:pt x="265" y="390"/>
                  <a:pt x="265" y="390"/>
                </a:cubicBezTo>
                <a:cubicBezTo>
                  <a:pt x="265" y="389"/>
                  <a:pt x="265" y="389"/>
                  <a:pt x="265" y="389"/>
                </a:cubicBezTo>
                <a:cubicBezTo>
                  <a:pt x="265" y="389"/>
                  <a:pt x="265" y="389"/>
                  <a:pt x="265" y="389"/>
                </a:cubicBezTo>
                <a:cubicBezTo>
                  <a:pt x="265" y="389"/>
                  <a:pt x="265" y="389"/>
                  <a:pt x="265" y="389"/>
                </a:cubicBezTo>
                <a:cubicBezTo>
                  <a:pt x="265" y="389"/>
                  <a:pt x="265" y="389"/>
                  <a:pt x="265" y="389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5" y="388"/>
                  <a:pt x="265" y="388"/>
                  <a:pt x="265" y="388"/>
                </a:cubicBezTo>
                <a:cubicBezTo>
                  <a:pt x="266" y="388"/>
                  <a:pt x="266" y="388"/>
                  <a:pt x="266" y="388"/>
                </a:cubicBezTo>
                <a:cubicBezTo>
                  <a:pt x="266" y="388"/>
                  <a:pt x="266" y="388"/>
                  <a:pt x="266" y="388"/>
                </a:cubicBezTo>
                <a:cubicBezTo>
                  <a:pt x="266" y="388"/>
                  <a:pt x="266" y="388"/>
                  <a:pt x="266" y="388"/>
                </a:cubicBezTo>
                <a:cubicBezTo>
                  <a:pt x="266" y="387"/>
                  <a:pt x="266" y="387"/>
                  <a:pt x="266" y="387"/>
                </a:cubicBezTo>
                <a:cubicBezTo>
                  <a:pt x="265" y="387"/>
                  <a:pt x="265" y="387"/>
                  <a:pt x="265" y="387"/>
                </a:cubicBezTo>
                <a:cubicBezTo>
                  <a:pt x="265" y="387"/>
                  <a:pt x="265" y="387"/>
                  <a:pt x="265" y="387"/>
                </a:cubicBezTo>
                <a:cubicBezTo>
                  <a:pt x="265" y="387"/>
                  <a:pt x="265" y="387"/>
                  <a:pt x="265" y="387"/>
                </a:cubicBezTo>
                <a:cubicBezTo>
                  <a:pt x="265" y="386"/>
                  <a:pt x="265" y="386"/>
                  <a:pt x="265" y="386"/>
                </a:cubicBezTo>
                <a:cubicBezTo>
                  <a:pt x="265" y="386"/>
                  <a:pt x="265" y="386"/>
                  <a:pt x="265" y="386"/>
                </a:cubicBezTo>
                <a:cubicBezTo>
                  <a:pt x="265" y="385"/>
                  <a:pt x="265" y="385"/>
                  <a:pt x="265" y="385"/>
                </a:cubicBezTo>
                <a:cubicBezTo>
                  <a:pt x="266" y="386"/>
                  <a:pt x="266" y="386"/>
                  <a:pt x="266" y="386"/>
                </a:cubicBezTo>
                <a:cubicBezTo>
                  <a:pt x="266" y="386"/>
                  <a:pt x="266" y="386"/>
                  <a:pt x="266" y="386"/>
                </a:cubicBezTo>
                <a:cubicBezTo>
                  <a:pt x="268" y="384"/>
                  <a:pt x="268" y="384"/>
                  <a:pt x="268" y="384"/>
                </a:cubicBezTo>
                <a:cubicBezTo>
                  <a:pt x="268" y="384"/>
                  <a:pt x="268" y="384"/>
                  <a:pt x="268" y="384"/>
                </a:cubicBezTo>
                <a:cubicBezTo>
                  <a:pt x="268" y="384"/>
                  <a:pt x="268" y="384"/>
                  <a:pt x="268" y="384"/>
                </a:cubicBezTo>
                <a:cubicBezTo>
                  <a:pt x="268" y="384"/>
                  <a:pt x="268" y="384"/>
                  <a:pt x="268" y="384"/>
                </a:cubicBezTo>
                <a:cubicBezTo>
                  <a:pt x="268" y="383"/>
                  <a:pt x="268" y="383"/>
                  <a:pt x="268" y="383"/>
                </a:cubicBezTo>
                <a:cubicBezTo>
                  <a:pt x="269" y="383"/>
                  <a:pt x="269" y="383"/>
                  <a:pt x="269" y="383"/>
                </a:cubicBezTo>
                <a:cubicBezTo>
                  <a:pt x="270" y="384"/>
                  <a:pt x="270" y="384"/>
                  <a:pt x="270" y="384"/>
                </a:cubicBezTo>
                <a:cubicBezTo>
                  <a:pt x="270" y="384"/>
                  <a:pt x="270" y="384"/>
                  <a:pt x="270" y="384"/>
                </a:cubicBezTo>
                <a:cubicBezTo>
                  <a:pt x="271" y="384"/>
                  <a:pt x="271" y="384"/>
                  <a:pt x="271" y="384"/>
                </a:cubicBezTo>
                <a:cubicBezTo>
                  <a:pt x="271" y="383"/>
                  <a:pt x="271" y="383"/>
                  <a:pt x="271" y="383"/>
                </a:cubicBezTo>
                <a:cubicBezTo>
                  <a:pt x="271" y="383"/>
                  <a:pt x="271" y="383"/>
                  <a:pt x="271" y="383"/>
                </a:cubicBezTo>
                <a:cubicBezTo>
                  <a:pt x="271" y="383"/>
                  <a:pt x="271" y="383"/>
                  <a:pt x="271" y="383"/>
                </a:cubicBezTo>
                <a:cubicBezTo>
                  <a:pt x="272" y="383"/>
                  <a:pt x="272" y="383"/>
                  <a:pt x="272" y="383"/>
                </a:cubicBezTo>
                <a:cubicBezTo>
                  <a:pt x="273" y="383"/>
                  <a:pt x="273" y="383"/>
                  <a:pt x="273" y="383"/>
                </a:cubicBezTo>
                <a:cubicBezTo>
                  <a:pt x="273" y="383"/>
                  <a:pt x="273" y="383"/>
                  <a:pt x="273" y="383"/>
                </a:cubicBezTo>
                <a:cubicBezTo>
                  <a:pt x="273" y="383"/>
                  <a:pt x="273" y="383"/>
                  <a:pt x="273" y="383"/>
                </a:cubicBezTo>
                <a:cubicBezTo>
                  <a:pt x="273" y="383"/>
                  <a:pt x="273" y="383"/>
                  <a:pt x="273" y="383"/>
                </a:cubicBezTo>
                <a:cubicBezTo>
                  <a:pt x="274" y="383"/>
                  <a:pt x="274" y="383"/>
                  <a:pt x="274" y="383"/>
                </a:cubicBezTo>
                <a:cubicBezTo>
                  <a:pt x="274" y="383"/>
                  <a:pt x="274" y="383"/>
                  <a:pt x="274" y="383"/>
                </a:cubicBezTo>
                <a:cubicBezTo>
                  <a:pt x="274" y="383"/>
                  <a:pt x="274" y="383"/>
                  <a:pt x="274" y="383"/>
                </a:cubicBezTo>
                <a:cubicBezTo>
                  <a:pt x="274" y="383"/>
                  <a:pt x="274" y="383"/>
                  <a:pt x="274" y="383"/>
                </a:cubicBezTo>
                <a:cubicBezTo>
                  <a:pt x="274" y="383"/>
                  <a:pt x="274" y="383"/>
                  <a:pt x="274" y="383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6" y="382"/>
                  <a:pt x="276" y="382"/>
                  <a:pt x="276" y="382"/>
                </a:cubicBezTo>
                <a:cubicBezTo>
                  <a:pt x="276" y="382"/>
                  <a:pt x="276" y="382"/>
                  <a:pt x="276" y="382"/>
                </a:cubicBezTo>
                <a:cubicBezTo>
                  <a:pt x="276" y="382"/>
                  <a:pt x="276" y="382"/>
                  <a:pt x="276" y="382"/>
                </a:cubicBezTo>
                <a:cubicBezTo>
                  <a:pt x="277" y="382"/>
                  <a:pt x="277" y="382"/>
                  <a:pt x="277" y="382"/>
                </a:cubicBezTo>
                <a:cubicBezTo>
                  <a:pt x="277" y="382"/>
                  <a:pt x="277" y="382"/>
                  <a:pt x="277" y="382"/>
                </a:cubicBezTo>
                <a:cubicBezTo>
                  <a:pt x="277" y="382"/>
                  <a:pt x="277" y="382"/>
                  <a:pt x="277" y="382"/>
                </a:cubicBezTo>
                <a:cubicBezTo>
                  <a:pt x="278" y="382"/>
                  <a:pt x="278" y="382"/>
                  <a:pt x="278" y="382"/>
                </a:cubicBezTo>
                <a:cubicBezTo>
                  <a:pt x="278" y="381"/>
                  <a:pt x="278" y="381"/>
                  <a:pt x="278" y="381"/>
                </a:cubicBezTo>
                <a:cubicBezTo>
                  <a:pt x="278" y="381"/>
                  <a:pt x="278" y="381"/>
                  <a:pt x="278" y="381"/>
                </a:cubicBezTo>
                <a:cubicBezTo>
                  <a:pt x="278" y="381"/>
                  <a:pt x="278" y="381"/>
                  <a:pt x="278" y="381"/>
                </a:cubicBezTo>
                <a:cubicBezTo>
                  <a:pt x="279" y="381"/>
                  <a:pt x="279" y="381"/>
                  <a:pt x="279" y="381"/>
                </a:cubicBezTo>
                <a:cubicBezTo>
                  <a:pt x="279" y="380"/>
                  <a:pt x="279" y="380"/>
                  <a:pt x="279" y="380"/>
                </a:cubicBezTo>
                <a:cubicBezTo>
                  <a:pt x="280" y="380"/>
                  <a:pt x="280" y="380"/>
                  <a:pt x="280" y="380"/>
                </a:cubicBezTo>
                <a:cubicBezTo>
                  <a:pt x="281" y="380"/>
                  <a:pt x="281" y="380"/>
                  <a:pt x="281" y="380"/>
                </a:cubicBezTo>
                <a:cubicBezTo>
                  <a:pt x="282" y="379"/>
                  <a:pt x="282" y="379"/>
                  <a:pt x="282" y="379"/>
                </a:cubicBezTo>
                <a:cubicBezTo>
                  <a:pt x="282" y="380"/>
                  <a:pt x="282" y="380"/>
                  <a:pt x="282" y="380"/>
                </a:cubicBezTo>
                <a:cubicBezTo>
                  <a:pt x="283" y="380"/>
                  <a:pt x="283" y="380"/>
                  <a:pt x="283" y="380"/>
                </a:cubicBezTo>
                <a:cubicBezTo>
                  <a:pt x="284" y="379"/>
                  <a:pt x="284" y="379"/>
                  <a:pt x="284" y="379"/>
                </a:cubicBezTo>
                <a:cubicBezTo>
                  <a:pt x="284" y="378"/>
                  <a:pt x="284" y="378"/>
                  <a:pt x="284" y="378"/>
                </a:cubicBezTo>
                <a:cubicBezTo>
                  <a:pt x="284" y="378"/>
                  <a:pt x="284" y="378"/>
                  <a:pt x="284" y="378"/>
                </a:cubicBezTo>
                <a:cubicBezTo>
                  <a:pt x="284" y="378"/>
                  <a:pt x="284" y="378"/>
                  <a:pt x="284" y="378"/>
                </a:cubicBezTo>
                <a:cubicBezTo>
                  <a:pt x="284" y="378"/>
                  <a:pt x="284" y="378"/>
                  <a:pt x="284" y="378"/>
                </a:cubicBezTo>
                <a:cubicBezTo>
                  <a:pt x="287" y="378"/>
                  <a:pt x="287" y="378"/>
                  <a:pt x="287" y="378"/>
                </a:cubicBezTo>
                <a:cubicBezTo>
                  <a:pt x="287" y="379"/>
                  <a:pt x="287" y="379"/>
                  <a:pt x="287" y="379"/>
                </a:cubicBezTo>
                <a:cubicBezTo>
                  <a:pt x="287" y="380"/>
                  <a:pt x="287" y="380"/>
                  <a:pt x="287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9" y="379"/>
                  <a:pt x="289" y="379"/>
                  <a:pt x="289" y="379"/>
                </a:cubicBezTo>
                <a:cubicBezTo>
                  <a:pt x="287" y="378"/>
                  <a:pt x="287" y="378"/>
                  <a:pt x="287" y="378"/>
                </a:cubicBezTo>
                <a:cubicBezTo>
                  <a:pt x="287" y="378"/>
                  <a:pt x="287" y="378"/>
                  <a:pt x="287" y="378"/>
                </a:cubicBezTo>
                <a:cubicBezTo>
                  <a:pt x="287" y="378"/>
                  <a:pt x="287" y="378"/>
                  <a:pt x="287" y="378"/>
                </a:cubicBezTo>
                <a:cubicBezTo>
                  <a:pt x="288" y="377"/>
                  <a:pt x="288" y="377"/>
                  <a:pt x="288" y="377"/>
                </a:cubicBezTo>
                <a:cubicBezTo>
                  <a:pt x="289" y="378"/>
                  <a:pt x="289" y="378"/>
                  <a:pt x="289" y="378"/>
                </a:cubicBezTo>
                <a:cubicBezTo>
                  <a:pt x="290" y="378"/>
                  <a:pt x="290" y="378"/>
                  <a:pt x="290" y="378"/>
                </a:cubicBezTo>
                <a:cubicBezTo>
                  <a:pt x="290" y="377"/>
                  <a:pt x="290" y="377"/>
                  <a:pt x="290" y="377"/>
                </a:cubicBezTo>
                <a:cubicBezTo>
                  <a:pt x="290" y="377"/>
                  <a:pt x="290" y="377"/>
                  <a:pt x="290" y="377"/>
                </a:cubicBezTo>
                <a:cubicBezTo>
                  <a:pt x="290" y="377"/>
                  <a:pt x="290" y="377"/>
                  <a:pt x="290" y="377"/>
                </a:cubicBezTo>
                <a:cubicBezTo>
                  <a:pt x="290" y="378"/>
                  <a:pt x="290" y="378"/>
                  <a:pt x="290" y="378"/>
                </a:cubicBezTo>
                <a:cubicBezTo>
                  <a:pt x="291" y="378"/>
                  <a:pt x="291" y="378"/>
                  <a:pt x="291" y="378"/>
                </a:cubicBezTo>
                <a:cubicBezTo>
                  <a:pt x="291" y="378"/>
                  <a:pt x="291" y="378"/>
                  <a:pt x="291" y="378"/>
                </a:cubicBezTo>
                <a:cubicBezTo>
                  <a:pt x="291" y="377"/>
                  <a:pt x="291" y="377"/>
                  <a:pt x="291" y="377"/>
                </a:cubicBezTo>
                <a:cubicBezTo>
                  <a:pt x="291" y="377"/>
                  <a:pt x="291" y="377"/>
                  <a:pt x="291" y="377"/>
                </a:cubicBezTo>
                <a:cubicBezTo>
                  <a:pt x="292" y="378"/>
                  <a:pt x="292" y="378"/>
                  <a:pt x="292" y="378"/>
                </a:cubicBezTo>
                <a:cubicBezTo>
                  <a:pt x="294" y="377"/>
                  <a:pt x="294" y="377"/>
                  <a:pt x="294" y="377"/>
                </a:cubicBezTo>
                <a:cubicBezTo>
                  <a:pt x="294" y="378"/>
                  <a:pt x="294" y="378"/>
                  <a:pt x="294" y="378"/>
                </a:cubicBezTo>
                <a:cubicBezTo>
                  <a:pt x="294" y="378"/>
                  <a:pt x="294" y="378"/>
                  <a:pt x="294" y="378"/>
                </a:cubicBezTo>
                <a:cubicBezTo>
                  <a:pt x="294" y="378"/>
                  <a:pt x="294" y="378"/>
                  <a:pt x="294" y="378"/>
                </a:cubicBezTo>
                <a:cubicBezTo>
                  <a:pt x="295" y="377"/>
                  <a:pt x="295" y="377"/>
                  <a:pt x="295" y="377"/>
                </a:cubicBezTo>
                <a:cubicBezTo>
                  <a:pt x="295" y="375"/>
                  <a:pt x="295" y="375"/>
                  <a:pt x="295" y="375"/>
                </a:cubicBezTo>
                <a:cubicBezTo>
                  <a:pt x="295" y="375"/>
                  <a:pt x="295" y="375"/>
                  <a:pt x="295" y="375"/>
                </a:cubicBezTo>
                <a:cubicBezTo>
                  <a:pt x="295" y="375"/>
                  <a:pt x="295" y="375"/>
                  <a:pt x="295" y="375"/>
                </a:cubicBezTo>
                <a:cubicBezTo>
                  <a:pt x="295" y="375"/>
                  <a:pt x="295" y="375"/>
                  <a:pt x="295" y="375"/>
                </a:cubicBezTo>
                <a:cubicBezTo>
                  <a:pt x="296" y="375"/>
                  <a:pt x="296" y="375"/>
                  <a:pt x="296" y="375"/>
                </a:cubicBezTo>
                <a:cubicBezTo>
                  <a:pt x="298" y="374"/>
                  <a:pt x="298" y="374"/>
                  <a:pt x="298" y="374"/>
                </a:cubicBezTo>
                <a:cubicBezTo>
                  <a:pt x="299" y="374"/>
                  <a:pt x="299" y="374"/>
                  <a:pt x="299" y="374"/>
                </a:cubicBezTo>
                <a:cubicBezTo>
                  <a:pt x="299" y="374"/>
                  <a:pt x="299" y="374"/>
                  <a:pt x="299" y="374"/>
                </a:cubicBezTo>
                <a:cubicBezTo>
                  <a:pt x="299" y="374"/>
                  <a:pt x="299" y="374"/>
                  <a:pt x="299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4" y="373"/>
                  <a:pt x="304" y="373"/>
                  <a:pt x="304" y="373"/>
                </a:cubicBezTo>
                <a:cubicBezTo>
                  <a:pt x="304" y="373"/>
                  <a:pt x="304" y="373"/>
                  <a:pt x="304" y="373"/>
                </a:cubicBezTo>
                <a:cubicBezTo>
                  <a:pt x="304" y="373"/>
                  <a:pt x="304" y="373"/>
                  <a:pt x="304" y="373"/>
                </a:cubicBezTo>
                <a:cubicBezTo>
                  <a:pt x="305" y="373"/>
                  <a:pt x="305" y="373"/>
                  <a:pt x="305" y="373"/>
                </a:cubicBezTo>
                <a:cubicBezTo>
                  <a:pt x="305" y="373"/>
                  <a:pt x="305" y="373"/>
                  <a:pt x="305" y="373"/>
                </a:cubicBezTo>
                <a:cubicBezTo>
                  <a:pt x="309" y="372"/>
                  <a:pt x="309" y="372"/>
                  <a:pt x="309" y="372"/>
                </a:cubicBezTo>
                <a:cubicBezTo>
                  <a:pt x="309" y="372"/>
                  <a:pt x="309" y="372"/>
                  <a:pt x="309" y="372"/>
                </a:cubicBezTo>
                <a:cubicBezTo>
                  <a:pt x="309" y="372"/>
                  <a:pt x="309" y="372"/>
                  <a:pt x="309" y="372"/>
                </a:cubicBezTo>
                <a:cubicBezTo>
                  <a:pt x="311" y="372"/>
                  <a:pt x="311" y="372"/>
                  <a:pt x="311" y="372"/>
                </a:cubicBezTo>
                <a:cubicBezTo>
                  <a:pt x="311" y="373"/>
                  <a:pt x="311" y="373"/>
                  <a:pt x="311" y="373"/>
                </a:cubicBezTo>
                <a:cubicBezTo>
                  <a:pt x="311" y="374"/>
                  <a:pt x="311" y="374"/>
                  <a:pt x="311" y="374"/>
                </a:cubicBezTo>
                <a:cubicBezTo>
                  <a:pt x="312" y="374"/>
                  <a:pt x="312" y="374"/>
                  <a:pt x="312" y="374"/>
                </a:cubicBezTo>
                <a:cubicBezTo>
                  <a:pt x="312" y="373"/>
                  <a:pt x="312" y="373"/>
                  <a:pt x="312" y="373"/>
                </a:cubicBezTo>
                <a:cubicBezTo>
                  <a:pt x="312" y="372"/>
                  <a:pt x="312" y="372"/>
                  <a:pt x="312" y="372"/>
                </a:cubicBezTo>
                <a:cubicBezTo>
                  <a:pt x="312" y="372"/>
                  <a:pt x="312" y="372"/>
                  <a:pt x="312" y="372"/>
                </a:cubicBezTo>
                <a:cubicBezTo>
                  <a:pt x="312" y="372"/>
                  <a:pt x="312" y="372"/>
                  <a:pt x="312" y="372"/>
                </a:cubicBezTo>
                <a:cubicBezTo>
                  <a:pt x="312" y="372"/>
                  <a:pt x="312" y="372"/>
                  <a:pt x="312" y="372"/>
                </a:cubicBezTo>
                <a:cubicBezTo>
                  <a:pt x="312" y="372"/>
                  <a:pt x="312" y="372"/>
                  <a:pt x="312" y="372"/>
                </a:cubicBezTo>
                <a:cubicBezTo>
                  <a:pt x="313" y="372"/>
                  <a:pt x="313" y="372"/>
                  <a:pt x="313" y="372"/>
                </a:cubicBezTo>
                <a:cubicBezTo>
                  <a:pt x="314" y="372"/>
                  <a:pt x="314" y="372"/>
                  <a:pt x="314" y="372"/>
                </a:cubicBezTo>
                <a:cubicBezTo>
                  <a:pt x="315" y="371"/>
                  <a:pt x="315" y="371"/>
                  <a:pt x="315" y="371"/>
                </a:cubicBezTo>
                <a:cubicBezTo>
                  <a:pt x="316" y="373"/>
                  <a:pt x="316" y="373"/>
                  <a:pt x="316" y="373"/>
                </a:cubicBezTo>
                <a:cubicBezTo>
                  <a:pt x="316" y="373"/>
                  <a:pt x="316" y="373"/>
                  <a:pt x="316" y="373"/>
                </a:cubicBezTo>
                <a:cubicBezTo>
                  <a:pt x="316" y="373"/>
                  <a:pt x="316" y="373"/>
                  <a:pt x="316" y="373"/>
                </a:cubicBezTo>
                <a:cubicBezTo>
                  <a:pt x="316" y="371"/>
                  <a:pt x="316" y="371"/>
                  <a:pt x="316" y="371"/>
                </a:cubicBezTo>
                <a:cubicBezTo>
                  <a:pt x="316" y="371"/>
                  <a:pt x="316" y="371"/>
                  <a:pt x="316" y="371"/>
                </a:cubicBezTo>
                <a:cubicBezTo>
                  <a:pt x="316" y="371"/>
                  <a:pt x="316" y="371"/>
                  <a:pt x="316" y="371"/>
                </a:cubicBezTo>
                <a:cubicBezTo>
                  <a:pt x="316" y="371"/>
                  <a:pt x="316" y="371"/>
                  <a:pt x="316" y="371"/>
                </a:cubicBezTo>
                <a:cubicBezTo>
                  <a:pt x="317" y="371"/>
                  <a:pt x="317" y="371"/>
                  <a:pt x="317" y="371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18" y="371"/>
                  <a:pt x="318" y="371"/>
                  <a:pt x="318" y="371"/>
                </a:cubicBezTo>
                <a:cubicBezTo>
                  <a:pt x="319" y="371"/>
                  <a:pt x="319" y="371"/>
                  <a:pt x="319" y="371"/>
                </a:cubicBezTo>
                <a:cubicBezTo>
                  <a:pt x="319" y="371"/>
                  <a:pt x="319" y="371"/>
                  <a:pt x="319" y="371"/>
                </a:cubicBezTo>
                <a:cubicBezTo>
                  <a:pt x="319" y="371"/>
                  <a:pt x="319" y="371"/>
                  <a:pt x="319" y="371"/>
                </a:cubicBezTo>
                <a:cubicBezTo>
                  <a:pt x="319" y="371"/>
                  <a:pt x="319" y="371"/>
                  <a:pt x="319" y="371"/>
                </a:cubicBezTo>
                <a:cubicBezTo>
                  <a:pt x="319" y="371"/>
                  <a:pt x="319" y="371"/>
                  <a:pt x="319" y="371"/>
                </a:cubicBezTo>
                <a:cubicBezTo>
                  <a:pt x="319" y="370"/>
                  <a:pt x="319" y="370"/>
                  <a:pt x="319" y="370"/>
                </a:cubicBezTo>
                <a:cubicBezTo>
                  <a:pt x="319" y="370"/>
                  <a:pt x="319" y="370"/>
                  <a:pt x="319" y="370"/>
                </a:cubicBezTo>
                <a:cubicBezTo>
                  <a:pt x="319" y="369"/>
                  <a:pt x="319" y="369"/>
                  <a:pt x="319" y="369"/>
                </a:cubicBezTo>
                <a:cubicBezTo>
                  <a:pt x="320" y="369"/>
                  <a:pt x="320" y="369"/>
                  <a:pt x="320" y="369"/>
                </a:cubicBezTo>
                <a:cubicBezTo>
                  <a:pt x="320" y="369"/>
                  <a:pt x="320" y="369"/>
                  <a:pt x="320" y="369"/>
                </a:cubicBezTo>
                <a:cubicBezTo>
                  <a:pt x="321" y="369"/>
                  <a:pt x="321" y="369"/>
                  <a:pt x="321" y="369"/>
                </a:cubicBezTo>
                <a:cubicBezTo>
                  <a:pt x="321" y="369"/>
                  <a:pt x="321" y="369"/>
                  <a:pt x="321" y="369"/>
                </a:cubicBezTo>
                <a:cubicBezTo>
                  <a:pt x="322" y="371"/>
                  <a:pt x="322" y="371"/>
                  <a:pt x="322" y="371"/>
                </a:cubicBezTo>
                <a:cubicBezTo>
                  <a:pt x="322" y="371"/>
                  <a:pt x="322" y="371"/>
                  <a:pt x="322" y="371"/>
                </a:cubicBezTo>
                <a:cubicBezTo>
                  <a:pt x="323" y="370"/>
                  <a:pt x="323" y="370"/>
                  <a:pt x="323" y="370"/>
                </a:cubicBezTo>
                <a:cubicBezTo>
                  <a:pt x="323" y="370"/>
                  <a:pt x="323" y="370"/>
                  <a:pt x="323" y="370"/>
                </a:cubicBezTo>
                <a:cubicBezTo>
                  <a:pt x="324" y="370"/>
                  <a:pt x="324" y="370"/>
                  <a:pt x="324" y="370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5" y="370"/>
                  <a:pt x="325" y="370"/>
                  <a:pt x="325" y="370"/>
                </a:cubicBezTo>
                <a:cubicBezTo>
                  <a:pt x="326" y="368"/>
                  <a:pt x="326" y="368"/>
                  <a:pt x="326" y="368"/>
                </a:cubicBezTo>
                <a:cubicBezTo>
                  <a:pt x="326" y="368"/>
                  <a:pt x="326" y="368"/>
                  <a:pt x="326" y="368"/>
                </a:cubicBezTo>
                <a:cubicBezTo>
                  <a:pt x="326" y="368"/>
                  <a:pt x="326" y="368"/>
                  <a:pt x="326" y="368"/>
                </a:cubicBezTo>
                <a:cubicBezTo>
                  <a:pt x="326" y="368"/>
                  <a:pt x="326" y="368"/>
                  <a:pt x="326" y="368"/>
                </a:cubicBezTo>
                <a:cubicBezTo>
                  <a:pt x="327" y="367"/>
                  <a:pt x="327" y="367"/>
                  <a:pt x="327" y="367"/>
                </a:cubicBezTo>
                <a:cubicBezTo>
                  <a:pt x="328" y="367"/>
                  <a:pt x="328" y="367"/>
                  <a:pt x="328" y="367"/>
                </a:cubicBezTo>
                <a:cubicBezTo>
                  <a:pt x="329" y="367"/>
                  <a:pt x="329" y="367"/>
                  <a:pt x="329" y="367"/>
                </a:cubicBezTo>
                <a:cubicBezTo>
                  <a:pt x="330" y="366"/>
                  <a:pt x="330" y="366"/>
                  <a:pt x="330" y="366"/>
                </a:cubicBezTo>
                <a:cubicBezTo>
                  <a:pt x="330" y="366"/>
                  <a:pt x="330" y="366"/>
                  <a:pt x="330" y="366"/>
                </a:cubicBezTo>
                <a:cubicBezTo>
                  <a:pt x="330" y="366"/>
                  <a:pt x="330" y="366"/>
                  <a:pt x="330" y="366"/>
                </a:cubicBezTo>
                <a:cubicBezTo>
                  <a:pt x="331" y="367"/>
                  <a:pt x="331" y="367"/>
                  <a:pt x="331" y="367"/>
                </a:cubicBezTo>
                <a:cubicBezTo>
                  <a:pt x="332" y="366"/>
                  <a:pt x="332" y="366"/>
                  <a:pt x="332" y="366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2" y="363"/>
                  <a:pt x="332" y="363"/>
                  <a:pt x="332" y="363"/>
                </a:cubicBezTo>
                <a:cubicBezTo>
                  <a:pt x="333" y="363"/>
                  <a:pt x="333" y="363"/>
                  <a:pt x="333" y="363"/>
                </a:cubicBezTo>
                <a:cubicBezTo>
                  <a:pt x="333" y="365"/>
                  <a:pt x="333" y="365"/>
                  <a:pt x="333" y="365"/>
                </a:cubicBezTo>
                <a:cubicBezTo>
                  <a:pt x="334" y="364"/>
                  <a:pt x="334" y="364"/>
                  <a:pt x="334" y="364"/>
                </a:cubicBezTo>
                <a:cubicBezTo>
                  <a:pt x="335" y="364"/>
                  <a:pt x="335" y="364"/>
                  <a:pt x="335" y="364"/>
                </a:cubicBezTo>
                <a:cubicBezTo>
                  <a:pt x="335" y="364"/>
                  <a:pt x="335" y="364"/>
                  <a:pt x="335" y="364"/>
                </a:cubicBezTo>
                <a:cubicBezTo>
                  <a:pt x="335" y="364"/>
                  <a:pt x="335" y="364"/>
                  <a:pt x="335" y="364"/>
                </a:cubicBezTo>
                <a:cubicBezTo>
                  <a:pt x="335" y="364"/>
                  <a:pt x="335" y="364"/>
                  <a:pt x="335" y="364"/>
                </a:cubicBezTo>
                <a:cubicBezTo>
                  <a:pt x="335" y="364"/>
                  <a:pt x="335" y="364"/>
                  <a:pt x="335" y="364"/>
                </a:cubicBezTo>
                <a:cubicBezTo>
                  <a:pt x="335" y="363"/>
                  <a:pt x="335" y="363"/>
                  <a:pt x="335" y="363"/>
                </a:cubicBezTo>
                <a:cubicBezTo>
                  <a:pt x="335" y="363"/>
                  <a:pt x="335" y="363"/>
                  <a:pt x="335" y="363"/>
                </a:cubicBezTo>
                <a:cubicBezTo>
                  <a:pt x="335" y="363"/>
                  <a:pt x="335" y="363"/>
                  <a:pt x="335" y="363"/>
                </a:cubicBezTo>
                <a:cubicBezTo>
                  <a:pt x="336" y="363"/>
                  <a:pt x="336" y="363"/>
                  <a:pt x="336" y="363"/>
                </a:cubicBezTo>
                <a:cubicBezTo>
                  <a:pt x="337" y="362"/>
                  <a:pt x="337" y="362"/>
                  <a:pt x="337" y="362"/>
                </a:cubicBezTo>
                <a:cubicBezTo>
                  <a:pt x="337" y="361"/>
                  <a:pt x="337" y="361"/>
                  <a:pt x="337" y="361"/>
                </a:cubicBezTo>
                <a:cubicBezTo>
                  <a:pt x="337" y="361"/>
                  <a:pt x="337" y="361"/>
                  <a:pt x="337" y="361"/>
                </a:cubicBezTo>
                <a:cubicBezTo>
                  <a:pt x="337" y="361"/>
                  <a:pt x="337" y="361"/>
                  <a:pt x="337" y="361"/>
                </a:cubicBezTo>
                <a:cubicBezTo>
                  <a:pt x="337" y="361"/>
                  <a:pt x="337" y="361"/>
                  <a:pt x="337" y="361"/>
                </a:cubicBezTo>
                <a:cubicBezTo>
                  <a:pt x="338" y="362"/>
                  <a:pt x="338" y="362"/>
                  <a:pt x="338" y="362"/>
                </a:cubicBezTo>
                <a:cubicBezTo>
                  <a:pt x="338" y="362"/>
                  <a:pt x="338" y="362"/>
                  <a:pt x="338" y="362"/>
                </a:cubicBezTo>
                <a:cubicBezTo>
                  <a:pt x="339" y="362"/>
                  <a:pt x="339" y="362"/>
                  <a:pt x="339" y="362"/>
                </a:cubicBezTo>
                <a:cubicBezTo>
                  <a:pt x="339" y="361"/>
                  <a:pt x="339" y="361"/>
                  <a:pt x="339" y="361"/>
                </a:cubicBezTo>
                <a:cubicBezTo>
                  <a:pt x="339" y="360"/>
                  <a:pt x="339" y="360"/>
                  <a:pt x="339" y="360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41" y="358"/>
                  <a:pt x="341" y="358"/>
                  <a:pt x="341" y="358"/>
                </a:cubicBezTo>
                <a:cubicBezTo>
                  <a:pt x="341" y="358"/>
                  <a:pt x="341" y="358"/>
                  <a:pt x="341" y="358"/>
                </a:cubicBezTo>
                <a:cubicBezTo>
                  <a:pt x="342" y="360"/>
                  <a:pt x="342" y="360"/>
                  <a:pt x="342" y="360"/>
                </a:cubicBezTo>
                <a:cubicBezTo>
                  <a:pt x="342" y="359"/>
                  <a:pt x="342" y="359"/>
                  <a:pt x="342" y="359"/>
                </a:cubicBezTo>
                <a:cubicBezTo>
                  <a:pt x="343" y="359"/>
                  <a:pt x="343" y="359"/>
                  <a:pt x="343" y="359"/>
                </a:cubicBezTo>
                <a:cubicBezTo>
                  <a:pt x="342" y="358"/>
                  <a:pt x="342" y="358"/>
                  <a:pt x="342" y="358"/>
                </a:cubicBezTo>
                <a:cubicBezTo>
                  <a:pt x="342" y="357"/>
                  <a:pt x="342" y="357"/>
                  <a:pt x="342" y="357"/>
                </a:cubicBezTo>
                <a:cubicBezTo>
                  <a:pt x="342" y="357"/>
                  <a:pt x="342" y="357"/>
                  <a:pt x="342" y="357"/>
                </a:cubicBezTo>
                <a:cubicBezTo>
                  <a:pt x="342" y="357"/>
                  <a:pt x="342" y="357"/>
                  <a:pt x="342" y="357"/>
                </a:cubicBezTo>
                <a:cubicBezTo>
                  <a:pt x="342" y="357"/>
                  <a:pt x="342" y="357"/>
                  <a:pt x="342" y="357"/>
                </a:cubicBezTo>
                <a:cubicBezTo>
                  <a:pt x="343" y="357"/>
                  <a:pt x="343" y="357"/>
                  <a:pt x="343" y="357"/>
                </a:cubicBezTo>
                <a:cubicBezTo>
                  <a:pt x="344" y="358"/>
                  <a:pt x="344" y="358"/>
                  <a:pt x="344" y="358"/>
                </a:cubicBezTo>
                <a:cubicBezTo>
                  <a:pt x="344" y="358"/>
                  <a:pt x="344" y="358"/>
                  <a:pt x="344" y="358"/>
                </a:cubicBezTo>
                <a:cubicBezTo>
                  <a:pt x="345" y="357"/>
                  <a:pt x="345" y="357"/>
                  <a:pt x="345" y="357"/>
                </a:cubicBezTo>
                <a:cubicBezTo>
                  <a:pt x="345" y="357"/>
                  <a:pt x="345" y="357"/>
                  <a:pt x="345" y="357"/>
                </a:cubicBezTo>
                <a:cubicBezTo>
                  <a:pt x="345" y="357"/>
                  <a:pt x="345" y="357"/>
                  <a:pt x="345" y="357"/>
                </a:cubicBezTo>
                <a:cubicBezTo>
                  <a:pt x="346" y="357"/>
                  <a:pt x="346" y="357"/>
                  <a:pt x="346" y="357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46" y="356"/>
                  <a:pt x="346" y="356"/>
                  <a:pt x="346" y="356"/>
                </a:cubicBezTo>
                <a:cubicBezTo>
                  <a:pt x="347" y="356"/>
                  <a:pt x="347" y="356"/>
                  <a:pt x="347" y="356"/>
                </a:cubicBezTo>
                <a:cubicBezTo>
                  <a:pt x="348" y="356"/>
                  <a:pt x="348" y="356"/>
                  <a:pt x="348" y="356"/>
                </a:cubicBezTo>
                <a:cubicBezTo>
                  <a:pt x="347" y="354"/>
                  <a:pt x="347" y="354"/>
                  <a:pt x="347" y="354"/>
                </a:cubicBezTo>
                <a:cubicBezTo>
                  <a:pt x="347" y="354"/>
                  <a:pt x="347" y="354"/>
                  <a:pt x="347" y="354"/>
                </a:cubicBezTo>
                <a:cubicBezTo>
                  <a:pt x="347" y="354"/>
                  <a:pt x="347" y="354"/>
                  <a:pt x="347" y="354"/>
                </a:cubicBezTo>
                <a:cubicBezTo>
                  <a:pt x="348" y="353"/>
                  <a:pt x="348" y="353"/>
                  <a:pt x="348" y="353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49" y="351"/>
                  <a:pt x="349" y="351"/>
                  <a:pt x="349" y="351"/>
                </a:cubicBezTo>
                <a:cubicBezTo>
                  <a:pt x="350" y="352"/>
                  <a:pt x="350" y="352"/>
                  <a:pt x="350" y="352"/>
                </a:cubicBezTo>
                <a:cubicBezTo>
                  <a:pt x="351" y="354"/>
                  <a:pt x="351" y="354"/>
                  <a:pt x="351" y="354"/>
                </a:cubicBezTo>
                <a:cubicBezTo>
                  <a:pt x="351" y="354"/>
                  <a:pt x="351" y="354"/>
                  <a:pt x="351" y="354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2" y="353"/>
                  <a:pt x="352" y="353"/>
                  <a:pt x="352" y="353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2" y="351"/>
                  <a:pt x="352" y="351"/>
                  <a:pt x="352" y="351"/>
                </a:cubicBezTo>
                <a:cubicBezTo>
                  <a:pt x="354" y="351"/>
                  <a:pt x="354" y="351"/>
                  <a:pt x="354" y="351"/>
                </a:cubicBezTo>
                <a:cubicBezTo>
                  <a:pt x="355" y="350"/>
                  <a:pt x="355" y="350"/>
                  <a:pt x="355" y="350"/>
                </a:cubicBezTo>
                <a:cubicBezTo>
                  <a:pt x="355" y="350"/>
                  <a:pt x="355" y="350"/>
                  <a:pt x="355" y="350"/>
                </a:cubicBezTo>
                <a:lnTo>
                  <a:pt x="354" y="35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0" name="Freeform 556"/>
          <p:cNvSpPr>
            <a:spLocks/>
          </p:cNvSpPr>
          <p:nvPr/>
        </p:nvSpPr>
        <p:spPr bwMode="auto">
          <a:xfrm>
            <a:off x="5699125" y="7204076"/>
            <a:ext cx="117475" cy="112713"/>
          </a:xfrm>
          <a:custGeom>
            <a:avLst/>
            <a:gdLst/>
            <a:ahLst/>
            <a:cxnLst>
              <a:cxn ang="0">
                <a:pos x="403" y="46"/>
              </a:cxn>
              <a:cxn ang="0">
                <a:pos x="380" y="44"/>
              </a:cxn>
              <a:cxn ang="0">
                <a:pos x="367" y="45"/>
              </a:cxn>
              <a:cxn ang="0">
                <a:pos x="344" y="67"/>
              </a:cxn>
              <a:cxn ang="0">
                <a:pos x="322" y="59"/>
              </a:cxn>
              <a:cxn ang="0">
                <a:pos x="316" y="42"/>
              </a:cxn>
              <a:cxn ang="0">
                <a:pos x="292" y="24"/>
              </a:cxn>
              <a:cxn ang="0">
                <a:pos x="250" y="24"/>
              </a:cxn>
              <a:cxn ang="0">
                <a:pos x="231" y="32"/>
              </a:cxn>
              <a:cxn ang="0">
                <a:pos x="207" y="27"/>
              </a:cxn>
              <a:cxn ang="0">
                <a:pos x="176" y="55"/>
              </a:cxn>
              <a:cxn ang="0">
                <a:pos x="187" y="78"/>
              </a:cxn>
              <a:cxn ang="0">
                <a:pos x="174" y="79"/>
              </a:cxn>
              <a:cxn ang="0">
                <a:pos x="152" y="74"/>
              </a:cxn>
              <a:cxn ang="0">
                <a:pos x="123" y="57"/>
              </a:cxn>
              <a:cxn ang="0">
                <a:pos x="78" y="52"/>
              </a:cxn>
              <a:cxn ang="0">
                <a:pos x="8" y="97"/>
              </a:cxn>
              <a:cxn ang="0">
                <a:pos x="70" y="142"/>
              </a:cxn>
              <a:cxn ang="0">
                <a:pos x="67" y="170"/>
              </a:cxn>
              <a:cxn ang="0">
                <a:pos x="57" y="190"/>
              </a:cxn>
              <a:cxn ang="0">
                <a:pos x="54" y="212"/>
              </a:cxn>
              <a:cxn ang="0">
                <a:pos x="77" y="219"/>
              </a:cxn>
              <a:cxn ang="0">
                <a:pos x="112" y="221"/>
              </a:cxn>
              <a:cxn ang="0">
                <a:pos x="114" y="236"/>
              </a:cxn>
              <a:cxn ang="0">
                <a:pos x="129" y="266"/>
              </a:cxn>
              <a:cxn ang="0">
                <a:pos x="147" y="298"/>
              </a:cxn>
              <a:cxn ang="0">
                <a:pos x="185" y="308"/>
              </a:cxn>
              <a:cxn ang="0">
                <a:pos x="198" y="303"/>
              </a:cxn>
              <a:cxn ang="0">
                <a:pos x="204" y="314"/>
              </a:cxn>
              <a:cxn ang="0">
                <a:pos x="212" y="332"/>
              </a:cxn>
              <a:cxn ang="0">
                <a:pos x="220" y="345"/>
              </a:cxn>
              <a:cxn ang="0">
                <a:pos x="229" y="354"/>
              </a:cxn>
              <a:cxn ang="0">
                <a:pos x="232" y="365"/>
              </a:cxn>
              <a:cxn ang="0">
                <a:pos x="228" y="374"/>
              </a:cxn>
              <a:cxn ang="0">
                <a:pos x="225" y="387"/>
              </a:cxn>
              <a:cxn ang="0">
                <a:pos x="240" y="407"/>
              </a:cxn>
              <a:cxn ang="0">
                <a:pos x="251" y="407"/>
              </a:cxn>
              <a:cxn ang="0">
                <a:pos x="265" y="407"/>
              </a:cxn>
              <a:cxn ang="0">
                <a:pos x="275" y="401"/>
              </a:cxn>
              <a:cxn ang="0">
                <a:pos x="286" y="405"/>
              </a:cxn>
              <a:cxn ang="0">
                <a:pos x="297" y="409"/>
              </a:cxn>
              <a:cxn ang="0">
                <a:pos x="307" y="413"/>
              </a:cxn>
              <a:cxn ang="0">
                <a:pos x="315" y="418"/>
              </a:cxn>
              <a:cxn ang="0">
                <a:pos x="321" y="420"/>
              </a:cxn>
              <a:cxn ang="0">
                <a:pos x="327" y="416"/>
              </a:cxn>
              <a:cxn ang="0">
                <a:pos x="330" y="410"/>
              </a:cxn>
              <a:cxn ang="0">
                <a:pos x="332" y="398"/>
              </a:cxn>
              <a:cxn ang="0">
                <a:pos x="334" y="389"/>
              </a:cxn>
              <a:cxn ang="0">
                <a:pos x="333" y="377"/>
              </a:cxn>
              <a:cxn ang="0">
                <a:pos x="336" y="359"/>
              </a:cxn>
              <a:cxn ang="0">
                <a:pos x="337" y="353"/>
              </a:cxn>
              <a:cxn ang="0">
                <a:pos x="337" y="342"/>
              </a:cxn>
              <a:cxn ang="0">
                <a:pos x="338" y="336"/>
              </a:cxn>
              <a:cxn ang="0">
                <a:pos x="349" y="328"/>
              </a:cxn>
              <a:cxn ang="0">
                <a:pos x="355" y="317"/>
              </a:cxn>
              <a:cxn ang="0">
                <a:pos x="357" y="302"/>
              </a:cxn>
              <a:cxn ang="0">
                <a:pos x="366" y="287"/>
              </a:cxn>
              <a:cxn ang="0">
                <a:pos x="356" y="272"/>
              </a:cxn>
              <a:cxn ang="0">
                <a:pos x="342" y="268"/>
              </a:cxn>
              <a:cxn ang="0">
                <a:pos x="360" y="266"/>
              </a:cxn>
              <a:cxn ang="0">
                <a:pos x="391" y="194"/>
              </a:cxn>
              <a:cxn ang="0">
                <a:pos x="416" y="138"/>
              </a:cxn>
            </a:cxnLst>
            <a:rect l="0" t="0" r="r" b="b"/>
            <a:pathLst>
              <a:path w="437" h="420">
                <a:moveTo>
                  <a:pt x="417" y="117"/>
                </a:moveTo>
                <a:cubicBezTo>
                  <a:pt x="422" y="109"/>
                  <a:pt x="422" y="109"/>
                  <a:pt x="422" y="109"/>
                </a:cubicBezTo>
                <a:cubicBezTo>
                  <a:pt x="422" y="105"/>
                  <a:pt x="422" y="105"/>
                  <a:pt x="422" y="105"/>
                </a:cubicBezTo>
                <a:cubicBezTo>
                  <a:pt x="426" y="102"/>
                  <a:pt x="426" y="102"/>
                  <a:pt x="426" y="102"/>
                </a:cubicBezTo>
                <a:cubicBezTo>
                  <a:pt x="431" y="94"/>
                  <a:pt x="431" y="94"/>
                  <a:pt x="431" y="94"/>
                </a:cubicBezTo>
                <a:cubicBezTo>
                  <a:pt x="433" y="82"/>
                  <a:pt x="433" y="82"/>
                  <a:pt x="433" y="82"/>
                </a:cubicBezTo>
                <a:cubicBezTo>
                  <a:pt x="432" y="77"/>
                  <a:pt x="432" y="77"/>
                  <a:pt x="432" y="77"/>
                </a:cubicBezTo>
                <a:cubicBezTo>
                  <a:pt x="432" y="77"/>
                  <a:pt x="432" y="77"/>
                  <a:pt x="432" y="77"/>
                </a:cubicBezTo>
                <a:cubicBezTo>
                  <a:pt x="432" y="77"/>
                  <a:pt x="432" y="77"/>
                  <a:pt x="432" y="77"/>
                </a:cubicBezTo>
                <a:cubicBezTo>
                  <a:pt x="435" y="73"/>
                  <a:pt x="435" y="73"/>
                  <a:pt x="435" y="73"/>
                </a:cubicBezTo>
                <a:cubicBezTo>
                  <a:pt x="437" y="66"/>
                  <a:pt x="437" y="66"/>
                  <a:pt x="437" y="66"/>
                </a:cubicBezTo>
                <a:cubicBezTo>
                  <a:pt x="417" y="59"/>
                  <a:pt x="417" y="59"/>
                  <a:pt x="417" y="59"/>
                </a:cubicBezTo>
                <a:cubicBezTo>
                  <a:pt x="417" y="59"/>
                  <a:pt x="417" y="59"/>
                  <a:pt x="417" y="59"/>
                </a:cubicBezTo>
                <a:cubicBezTo>
                  <a:pt x="417" y="58"/>
                  <a:pt x="417" y="58"/>
                  <a:pt x="417" y="58"/>
                </a:cubicBezTo>
                <a:cubicBezTo>
                  <a:pt x="416" y="53"/>
                  <a:pt x="416" y="53"/>
                  <a:pt x="416" y="53"/>
                </a:cubicBezTo>
                <a:cubicBezTo>
                  <a:pt x="416" y="52"/>
                  <a:pt x="416" y="52"/>
                  <a:pt x="416" y="52"/>
                </a:cubicBezTo>
                <a:cubicBezTo>
                  <a:pt x="410" y="50"/>
                  <a:pt x="410" y="50"/>
                  <a:pt x="410" y="50"/>
                </a:cubicBezTo>
                <a:cubicBezTo>
                  <a:pt x="410" y="50"/>
                  <a:pt x="410" y="50"/>
                  <a:pt x="410" y="50"/>
                </a:cubicBezTo>
                <a:cubicBezTo>
                  <a:pt x="408" y="50"/>
                  <a:pt x="408" y="50"/>
                  <a:pt x="408" y="50"/>
                </a:cubicBezTo>
                <a:cubicBezTo>
                  <a:pt x="406" y="50"/>
                  <a:pt x="406" y="50"/>
                  <a:pt x="406" y="50"/>
                </a:cubicBezTo>
                <a:cubicBezTo>
                  <a:pt x="403" y="48"/>
                  <a:pt x="403" y="48"/>
                  <a:pt x="403" y="48"/>
                </a:cubicBezTo>
                <a:cubicBezTo>
                  <a:pt x="403" y="46"/>
                  <a:pt x="403" y="46"/>
                  <a:pt x="403" y="46"/>
                </a:cubicBezTo>
                <a:cubicBezTo>
                  <a:pt x="401" y="45"/>
                  <a:pt x="401" y="45"/>
                  <a:pt x="401" y="45"/>
                </a:cubicBezTo>
                <a:cubicBezTo>
                  <a:pt x="400" y="46"/>
                  <a:pt x="400" y="46"/>
                  <a:pt x="400" y="46"/>
                </a:cubicBezTo>
                <a:cubicBezTo>
                  <a:pt x="398" y="47"/>
                  <a:pt x="398" y="47"/>
                  <a:pt x="398" y="47"/>
                </a:cubicBezTo>
                <a:cubicBezTo>
                  <a:pt x="396" y="48"/>
                  <a:pt x="396" y="48"/>
                  <a:pt x="396" y="48"/>
                </a:cubicBezTo>
                <a:cubicBezTo>
                  <a:pt x="395" y="47"/>
                  <a:pt x="395" y="47"/>
                  <a:pt x="395" y="47"/>
                </a:cubicBezTo>
                <a:cubicBezTo>
                  <a:pt x="394" y="47"/>
                  <a:pt x="394" y="47"/>
                  <a:pt x="394" y="47"/>
                </a:cubicBezTo>
                <a:cubicBezTo>
                  <a:pt x="391" y="46"/>
                  <a:pt x="391" y="46"/>
                  <a:pt x="391" y="46"/>
                </a:cubicBezTo>
                <a:cubicBezTo>
                  <a:pt x="391" y="46"/>
                  <a:pt x="391" y="46"/>
                  <a:pt x="391" y="46"/>
                </a:cubicBezTo>
                <a:cubicBezTo>
                  <a:pt x="390" y="46"/>
                  <a:pt x="390" y="46"/>
                  <a:pt x="390" y="46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388" y="46"/>
                  <a:pt x="388" y="46"/>
                  <a:pt x="388" y="46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86" y="43"/>
                  <a:pt x="386" y="43"/>
                  <a:pt x="386" y="43"/>
                </a:cubicBezTo>
                <a:cubicBezTo>
                  <a:pt x="385" y="46"/>
                  <a:pt x="385" y="46"/>
                  <a:pt x="385" y="46"/>
                </a:cubicBezTo>
                <a:cubicBezTo>
                  <a:pt x="384" y="46"/>
                  <a:pt x="384" y="46"/>
                  <a:pt x="384" y="4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81" y="43"/>
                  <a:pt x="381" y="4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43"/>
                  <a:pt x="375" y="43"/>
                  <a:pt x="375" y="43"/>
                </a:cubicBezTo>
                <a:cubicBezTo>
                  <a:pt x="375" y="42"/>
                  <a:pt x="375" y="42"/>
                  <a:pt x="375" y="42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6" y="38"/>
                  <a:pt x="376" y="38"/>
                  <a:pt x="376" y="38"/>
                </a:cubicBezTo>
                <a:cubicBezTo>
                  <a:pt x="375" y="37"/>
                  <a:pt x="375" y="37"/>
                  <a:pt x="375" y="37"/>
                </a:cubicBezTo>
                <a:cubicBezTo>
                  <a:pt x="373" y="35"/>
                  <a:pt x="373" y="35"/>
                  <a:pt x="373" y="35"/>
                </a:cubicBezTo>
                <a:cubicBezTo>
                  <a:pt x="372" y="36"/>
                  <a:pt x="372" y="36"/>
                  <a:pt x="372" y="36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0" y="42"/>
                  <a:pt x="370" y="42"/>
                  <a:pt x="370" y="42"/>
                </a:cubicBezTo>
                <a:cubicBezTo>
                  <a:pt x="367" y="42"/>
                  <a:pt x="367" y="42"/>
                  <a:pt x="367" y="42"/>
                </a:cubicBezTo>
                <a:cubicBezTo>
                  <a:pt x="367" y="45"/>
                  <a:pt x="367" y="45"/>
                  <a:pt x="367" y="45"/>
                </a:cubicBezTo>
                <a:cubicBezTo>
                  <a:pt x="366" y="46"/>
                  <a:pt x="366" y="46"/>
                  <a:pt x="366" y="46"/>
                </a:cubicBezTo>
                <a:cubicBezTo>
                  <a:pt x="365" y="46"/>
                  <a:pt x="365" y="46"/>
                  <a:pt x="365" y="46"/>
                </a:cubicBezTo>
                <a:cubicBezTo>
                  <a:pt x="364" y="48"/>
                  <a:pt x="364" y="48"/>
                  <a:pt x="364" y="48"/>
                </a:cubicBezTo>
                <a:cubicBezTo>
                  <a:pt x="363" y="48"/>
                  <a:pt x="363" y="48"/>
                  <a:pt x="363" y="48"/>
                </a:cubicBezTo>
                <a:cubicBezTo>
                  <a:pt x="362" y="50"/>
                  <a:pt x="362" y="50"/>
                  <a:pt x="362" y="50"/>
                </a:cubicBezTo>
                <a:cubicBezTo>
                  <a:pt x="361" y="51"/>
                  <a:pt x="361" y="51"/>
                  <a:pt x="361" y="51"/>
                </a:cubicBezTo>
                <a:cubicBezTo>
                  <a:pt x="360" y="50"/>
                  <a:pt x="360" y="50"/>
                  <a:pt x="360" y="50"/>
                </a:cubicBezTo>
                <a:cubicBezTo>
                  <a:pt x="358" y="53"/>
                  <a:pt x="358" y="53"/>
                  <a:pt x="358" y="53"/>
                </a:cubicBezTo>
                <a:cubicBezTo>
                  <a:pt x="358" y="53"/>
                  <a:pt x="358" y="53"/>
                  <a:pt x="358" y="53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6" y="57"/>
                  <a:pt x="356" y="57"/>
                  <a:pt x="356" y="57"/>
                </a:cubicBezTo>
                <a:cubicBezTo>
                  <a:pt x="355" y="57"/>
                  <a:pt x="355" y="57"/>
                  <a:pt x="355" y="57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9" y="64"/>
                  <a:pt x="349" y="64"/>
                  <a:pt x="349" y="64"/>
                </a:cubicBezTo>
                <a:cubicBezTo>
                  <a:pt x="348" y="64"/>
                  <a:pt x="348" y="64"/>
                  <a:pt x="348" y="64"/>
                </a:cubicBezTo>
                <a:cubicBezTo>
                  <a:pt x="348" y="64"/>
                  <a:pt x="348" y="64"/>
                  <a:pt x="348" y="64"/>
                </a:cubicBezTo>
                <a:cubicBezTo>
                  <a:pt x="346" y="63"/>
                  <a:pt x="346" y="63"/>
                  <a:pt x="346" y="63"/>
                </a:cubicBezTo>
                <a:cubicBezTo>
                  <a:pt x="346" y="66"/>
                  <a:pt x="346" y="66"/>
                  <a:pt x="346" y="66"/>
                </a:cubicBezTo>
                <a:cubicBezTo>
                  <a:pt x="344" y="67"/>
                  <a:pt x="344" y="67"/>
                  <a:pt x="344" y="67"/>
                </a:cubicBezTo>
                <a:cubicBezTo>
                  <a:pt x="343" y="66"/>
                  <a:pt x="343" y="66"/>
                  <a:pt x="343" y="66"/>
                </a:cubicBezTo>
                <a:cubicBezTo>
                  <a:pt x="342" y="66"/>
                  <a:pt x="342" y="66"/>
                  <a:pt x="342" y="66"/>
                </a:cubicBezTo>
                <a:cubicBezTo>
                  <a:pt x="340" y="65"/>
                  <a:pt x="340" y="65"/>
                  <a:pt x="340" y="65"/>
                </a:cubicBezTo>
                <a:cubicBezTo>
                  <a:pt x="339" y="66"/>
                  <a:pt x="339" y="66"/>
                  <a:pt x="339" y="66"/>
                </a:cubicBezTo>
                <a:cubicBezTo>
                  <a:pt x="339" y="67"/>
                  <a:pt x="339" y="67"/>
                  <a:pt x="339" y="67"/>
                </a:cubicBezTo>
                <a:cubicBezTo>
                  <a:pt x="337" y="68"/>
                  <a:pt x="337" y="68"/>
                  <a:pt x="337" y="68"/>
                </a:cubicBezTo>
                <a:cubicBezTo>
                  <a:pt x="336" y="66"/>
                  <a:pt x="336" y="66"/>
                  <a:pt x="336" y="66"/>
                </a:cubicBezTo>
                <a:cubicBezTo>
                  <a:pt x="334" y="68"/>
                  <a:pt x="334" y="68"/>
                  <a:pt x="334" y="68"/>
                </a:cubicBezTo>
                <a:cubicBezTo>
                  <a:pt x="333" y="68"/>
                  <a:pt x="333" y="68"/>
                  <a:pt x="333" y="68"/>
                </a:cubicBezTo>
                <a:cubicBezTo>
                  <a:pt x="331" y="69"/>
                  <a:pt x="331" y="69"/>
                  <a:pt x="331" y="69"/>
                </a:cubicBezTo>
                <a:cubicBezTo>
                  <a:pt x="331" y="67"/>
                  <a:pt x="331" y="67"/>
                  <a:pt x="331" y="67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30" y="64"/>
                  <a:pt x="330" y="64"/>
                  <a:pt x="330" y="64"/>
                </a:cubicBezTo>
                <a:cubicBezTo>
                  <a:pt x="330" y="63"/>
                  <a:pt x="330" y="63"/>
                  <a:pt x="330" y="63"/>
                </a:cubicBezTo>
                <a:cubicBezTo>
                  <a:pt x="329" y="61"/>
                  <a:pt x="329" y="61"/>
                  <a:pt x="329" y="61"/>
                </a:cubicBezTo>
                <a:cubicBezTo>
                  <a:pt x="328" y="61"/>
                  <a:pt x="328" y="61"/>
                  <a:pt x="328" y="61"/>
                </a:cubicBezTo>
                <a:cubicBezTo>
                  <a:pt x="326" y="64"/>
                  <a:pt x="326" y="64"/>
                  <a:pt x="326" y="64"/>
                </a:cubicBezTo>
                <a:cubicBezTo>
                  <a:pt x="325" y="64"/>
                  <a:pt x="325" y="64"/>
                  <a:pt x="325" y="64"/>
                </a:cubicBezTo>
                <a:cubicBezTo>
                  <a:pt x="324" y="61"/>
                  <a:pt x="324" y="61"/>
                  <a:pt x="324" y="6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2" y="59"/>
                  <a:pt x="322" y="59"/>
                  <a:pt x="322" y="59"/>
                </a:cubicBezTo>
                <a:cubicBezTo>
                  <a:pt x="321" y="59"/>
                  <a:pt x="321" y="59"/>
                  <a:pt x="321" y="59"/>
                </a:cubicBezTo>
                <a:cubicBezTo>
                  <a:pt x="321" y="59"/>
                  <a:pt x="321" y="59"/>
                  <a:pt x="321" y="59"/>
                </a:cubicBezTo>
                <a:cubicBezTo>
                  <a:pt x="318" y="58"/>
                  <a:pt x="318" y="58"/>
                  <a:pt x="318" y="58"/>
                </a:cubicBezTo>
                <a:cubicBezTo>
                  <a:pt x="318" y="58"/>
                  <a:pt x="318" y="58"/>
                  <a:pt x="318" y="58"/>
                </a:cubicBezTo>
                <a:cubicBezTo>
                  <a:pt x="318" y="60"/>
                  <a:pt x="318" y="60"/>
                  <a:pt x="318" y="60"/>
                </a:cubicBezTo>
                <a:cubicBezTo>
                  <a:pt x="316" y="61"/>
                  <a:pt x="316" y="61"/>
                  <a:pt x="316" y="61"/>
                </a:cubicBezTo>
                <a:cubicBezTo>
                  <a:pt x="316" y="61"/>
                  <a:pt x="316" y="61"/>
                  <a:pt x="316" y="61"/>
                </a:cubicBezTo>
                <a:cubicBezTo>
                  <a:pt x="318" y="60"/>
                  <a:pt x="318" y="60"/>
                  <a:pt x="318" y="60"/>
                </a:cubicBezTo>
                <a:cubicBezTo>
                  <a:pt x="318" y="58"/>
                  <a:pt x="318" y="58"/>
                  <a:pt x="318" y="58"/>
                </a:cubicBezTo>
                <a:cubicBezTo>
                  <a:pt x="318" y="57"/>
                  <a:pt x="318" y="57"/>
                  <a:pt x="318" y="57"/>
                </a:cubicBezTo>
                <a:cubicBezTo>
                  <a:pt x="318" y="57"/>
                  <a:pt x="318" y="57"/>
                  <a:pt x="318" y="57"/>
                </a:cubicBezTo>
                <a:cubicBezTo>
                  <a:pt x="318" y="56"/>
                  <a:pt x="318" y="56"/>
                  <a:pt x="318" y="56"/>
                </a:cubicBezTo>
                <a:cubicBezTo>
                  <a:pt x="318" y="55"/>
                  <a:pt x="318" y="55"/>
                  <a:pt x="318" y="55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2"/>
                  <a:pt x="315" y="52"/>
                  <a:pt x="315" y="52"/>
                </a:cubicBezTo>
                <a:cubicBezTo>
                  <a:pt x="315" y="50"/>
                  <a:pt x="315" y="50"/>
                  <a:pt x="315" y="50"/>
                </a:cubicBezTo>
                <a:cubicBezTo>
                  <a:pt x="314" y="49"/>
                  <a:pt x="314" y="49"/>
                  <a:pt x="314" y="49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17" y="46"/>
                  <a:pt x="317" y="46"/>
                  <a:pt x="317" y="46"/>
                </a:cubicBezTo>
                <a:cubicBezTo>
                  <a:pt x="316" y="42"/>
                  <a:pt x="316" y="42"/>
                  <a:pt x="316" y="42"/>
                </a:cubicBezTo>
                <a:cubicBezTo>
                  <a:pt x="316" y="42"/>
                  <a:pt x="316" y="42"/>
                  <a:pt x="316" y="42"/>
                </a:cubicBezTo>
                <a:cubicBezTo>
                  <a:pt x="316" y="41"/>
                  <a:pt x="316" y="41"/>
                  <a:pt x="316" y="41"/>
                </a:cubicBezTo>
                <a:cubicBezTo>
                  <a:pt x="317" y="40"/>
                  <a:pt x="317" y="40"/>
                  <a:pt x="317" y="40"/>
                </a:cubicBezTo>
                <a:cubicBezTo>
                  <a:pt x="318" y="39"/>
                  <a:pt x="318" y="39"/>
                  <a:pt x="318" y="39"/>
                </a:cubicBezTo>
                <a:cubicBezTo>
                  <a:pt x="317" y="37"/>
                  <a:pt x="317" y="37"/>
                  <a:pt x="317" y="37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317" y="34"/>
                  <a:pt x="317" y="34"/>
                  <a:pt x="317" y="34"/>
                </a:cubicBezTo>
                <a:cubicBezTo>
                  <a:pt x="317" y="33"/>
                  <a:pt x="317" y="33"/>
                  <a:pt x="317" y="33"/>
                </a:cubicBezTo>
                <a:cubicBezTo>
                  <a:pt x="317" y="32"/>
                  <a:pt x="317" y="32"/>
                  <a:pt x="317" y="32"/>
                </a:cubicBezTo>
                <a:cubicBezTo>
                  <a:pt x="316" y="32"/>
                  <a:pt x="316" y="32"/>
                  <a:pt x="316" y="32"/>
                </a:cubicBezTo>
                <a:cubicBezTo>
                  <a:pt x="315" y="32"/>
                  <a:pt x="315" y="32"/>
                  <a:pt x="315" y="32"/>
                </a:cubicBezTo>
                <a:cubicBezTo>
                  <a:pt x="315" y="32"/>
                  <a:pt x="315" y="32"/>
                  <a:pt x="315" y="32"/>
                </a:cubicBezTo>
                <a:cubicBezTo>
                  <a:pt x="311" y="33"/>
                  <a:pt x="311" y="33"/>
                  <a:pt x="311" y="33"/>
                </a:cubicBezTo>
                <a:cubicBezTo>
                  <a:pt x="310" y="33"/>
                  <a:pt x="310" y="33"/>
                  <a:pt x="310" y="33"/>
                </a:cubicBezTo>
                <a:cubicBezTo>
                  <a:pt x="305" y="32"/>
                  <a:pt x="305" y="32"/>
                  <a:pt x="305" y="32"/>
                </a:cubicBezTo>
                <a:cubicBezTo>
                  <a:pt x="305" y="31"/>
                  <a:pt x="305" y="31"/>
                  <a:pt x="305" y="31"/>
                </a:cubicBezTo>
                <a:cubicBezTo>
                  <a:pt x="306" y="26"/>
                  <a:pt x="306" y="26"/>
                  <a:pt x="306" y="26"/>
                </a:cubicBezTo>
                <a:cubicBezTo>
                  <a:pt x="305" y="19"/>
                  <a:pt x="305" y="19"/>
                  <a:pt x="305" y="19"/>
                </a:cubicBezTo>
                <a:cubicBezTo>
                  <a:pt x="303" y="20"/>
                  <a:pt x="303" y="20"/>
                  <a:pt x="303" y="20"/>
                </a:cubicBezTo>
                <a:cubicBezTo>
                  <a:pt x="298" y="25"/>
                  <a:pt x="298" y="25"/>
                  <a:pt x="298" y="25"/>
                </a:cubicBezTo>
                <a:cubicBezTo>
                  <a:pt x="296" y="25"/>
                  <a:pt x="296" y="25"/>
                  <a:pt x="296" y="25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2" y="24"/>
                  <a:pt x="292" y="24"/>
                  <a:pt x="292" y="2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286" y="27"/>
                  <a:pt x="286" y="27"/>
                  <a:pt x="286" y="27"/>
                </a:cubicBezTo>
                <a:cubicBezTo>
                  <a:pt x="284" y="24"/>
                  <a:pt x="284" y="24"/>
                  <a:pt x="284" y="24"/>
                </a:cubicBezTo>
                <a:cubicBezTo>
                  <a:pt x="284" y="23"/>
                  <a:pt x="284" y="23"/>
                  <a:pt x="284" y="23"/>
                </a:cubicBezTo>
                <a:cubicBezTo>
                  <a:pt x="279" y="19"/>
                  <a:pt x="279" y="19"/>
                  <a:pt x="279" y="19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3" y="18"/>
                  <a:pt x="263" y="18"/>
                  <a:pt x="263" y="1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2" y="23"/>
                  <a:pt x="262" y="23"/>
                  <a:pt x="262" y="23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58" y="25"/>
                  <a:pt x="258" y="25"/>
                  <a:pt x="258" y="25"/>
                </a:cubicBezTo>
                <a:cubicBezTo>
                  <a:pt x="258" y="24"/>
                  <a:pt x="258" y="24"/>
                  <a:pt x="258" y="24"/>
                </a:cubicBezTo>
                <a:cubicBezTo>
                  <a:pt x="255" y="24"/>
                  <a:pt x="255" y="24"/>
                  <a:pt x="255" y="24"/>
                </a:cubicBezTo>
                <a:cubicBezTo>
                  <a:pt x="254" y="23"/>
                  <a:pt x="254" y="23"/>
                  <a:pt x="254" y="23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51" y="23"/>
                  <a:pt x="251" y="23"/>
                  <a:pt x="251" y="23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50" y="24"/>
                  <a:pt x="250" y="24"/>
                  <a:pt x="250" y="24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6" y="28"/>
                  <a:pt x="246" y="28"/>
                  <a:pt x="246" y="28"/>
                </a:cubicBezTo>
                <a:cubicBezTo>
                  <a:pt x="245" y="28"/>
                  <a:pt x="245" y="28"/>
                  <a:pt x="245" y="28"/>
                </a:cubicBezTo>
                <a:cubicBezTo>
                  <a:pt x="244" y="27"/>
                  <a:pt x="244" y="27"/>
                  <a:pt x="244" y="27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42" y="28"/>
                  <a:pt x="242" y="28"/>
                  <a:pt x="242" y="28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43" y="34"/>
                  <a:pt x="243" y="34"/>
                  <a:pt x="243" y="34"/>
                </a:cubicBezTo>
                <a:cubicBezTo>
                  <a:pt x="243" y="35"/>
                  <a:pt x="243" y="35"/>
                  <a:pt x="243" y="35"/>
                </a:cubicBezTo>
                <a:cubicBezTo>
                  <a:pt x="243" y="34"/>
                  <a:pt x="243" y="34"/>
                  <a:pt x="243" y="34"/>
                </a:cubicBezTo>
                <a:cubicBezTo>
                  <a:pt x="241" y="31"/>
                  <a:pt x="241" y="31"/>
                  <a:pt x="241" y="31"/>
                </a:cubicBezTo>
                <a:cubicBezTo>
                  <a:pt x="239" y="32"/>
                  <a:pt x="239" y="32"/>
                  <a:pt x="239" y="32"/>
                </a:cubicBezTo>
                <a:cubicBezTo>
                  <a:pt x="239" y="32"/>
                  <a:pt x="239" y="32"/>
                  <a:pt x="239" y="32"/>
                </a:cubicBezTo>
                <a:cubicBezTo>
                  <a:pt x="236" y="31"/>
                  <a:pt x="236" y="31"/>
                  <a:pt x="236" y="31"/>
                </a:cubicBezTo>
                <a:cubicBezTo>
                  <a:pt x="236" y="31"/>
                  <a:pt x="236" y="31"/>
                  <a:pt x="236" y="31"/>
                </a:cubicBezTo>
                <a:cubicBezTo>
                  <a:pt x="234" y="35"/>
                  <a:pt x="234" y="35"/>
                  <a:pt x="234" y="35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1" y="32"/>
                  <a:pt x="231" y="32"/>
                  <a:pt x="231" y="32"/>
                </a:cubicBezTo>
                <a:cubicBezTo>
                  <a:pt x="231" y="32"/>
                  <a:pt x="231" y="32"/>
                  <a:pt x="231" y="32"/>
                </a:cubicBezTo>
                <a:cubicBezTo>
                  <a:pt x="230" y="31"/>
                  <a:pt x="230" y="31"/>
                  <a:pt x="230" y="31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227" y="25"/>
                  <a:pt x="227" y="25"/>
                  <a:pt x="227" y="25"/>
                </a:cubicBezTo>
                <a:cubicBezTo>
                  <a:pt x="228" y="24"/>
                  <a:pt x="228" y="24"/>
                  <a:pt x="228" y="24"/>
                </a:cubicBezTo>
                <a:cubicBezTo>
                  <a:pt x="227" y="22"/>
                  <a:pt x="227" y="22"/>
                  <a:pt x="227" y="22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3" y="21"/>
                  <a:pt x="223" y="21"/>
                  <a:pt x="223" y="21"/>
                </a:cubicBezTo>
                <a:cubicBezTo>
                  <a:pt x="224" y="18"/>
                  <a:pt x="224" y="18"/>
                  <a:pt x="224" y="18"/>
                </a:cubicBezTo>
                <a:cubicBezTo>
                  <a:pt x="224" y="17"/>
                  <a:pt x="224" y="17"/>
                  <a:pt x="224" y="17"/>
                </a:cubicBezTo>
                <a:cubicBezTo>
                  <a:pt x="222" y="14"/>
                  <a:pt x="222" y="14"/>
                  <a:pt x="222" y="14"/>
                </a:cubicBezTo>
                <a:cubicBezTo>
                  <a:pt x="221" y="13"/>
                  <a:pt x="214" y="0"/>
                  <a:pt x="212" y="2"/>
                </a:cubicBezTo>
                <a:cubicBezTo>
                  <a:pt x="211" y="3"/>
                  <a:pt x="212" y="5"/>
                  <a:pt x="212" y="6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208" y="19"/>
                  <a:pt x="208" y="19"/>
                  <a:pt x="208" y="19"/>
                </a:cubicBezTo>
                <a:cubicBezTo>
                  <a:pt x="207" y="27"/>
                  <a:pt x="207" y="27"/>
                  <a:pt x="207" y="27"/>
                </a:cubicBezTo>
                <a:cubicBezTo>
                  <a:pt x="207" y="27"/>
                  <a:pt x="207" y="27"/>
                  <a:pt x="207" y="27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30"/>
                  <a:pt x="202" y="30"/>
                  <a:pt x="202" y="30"/>
                </a:cubicBezTo>
                <a:cubicBezTo>
                  <a:pt x="197" y="31"/>
                  <a:pt x="197" y="31"/>
                  <a:pt x="197" y="31"/>
                </a:cubicBezTo>
                <a:cubicBezTo>
                  <a:pt x="197" y="31"/>
                  <a:pt x="194" y="30"/>
                  <a:pt x="194" y="30"/>
                </a:cubicBezTo>
                <a:cubicBezTo>
                  <a:pt x="193" y="34"/>
                  <a:pt x="193" y="34"/>
                  <a:pt x="193" y="34"/>
                </a:cubicBezTo>
                <a:cubicBezTo>
                  <a:pt x="193" y="34"/>
                  <a:pt x="193" y="34"/>
                  <a:pt x="193" y="34"/>
                </a:cubicBezTo>
                <a:cubicBezTo>
                  <a:pt x="191" y="34"/>
                  <a:pt x="191" y="34"/>
                  <a:pt x="191" y="34"/>
                </a:cubicBezTo>
                <a:cubicBezTo>
                  <a:pt x="190" y="31"/>
                  <a:pt x="190" y="31"/>
                  <a:pt x="190" y="31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84" y="35"/>
                  <a:pt x="184" y="35"/>
                  <a:pt x="184" y="35"/>
                </a:cubicBezTo>
                <a:cubicBezTo>
                  <a:pt x="183" y="36"/>
                  <a:pt x="183" y="36"/>
                  <a:pt x="183" y="36"/>
                </a:cubicBezTo>
                <a:cubicBezTo>
                  <a:pt x="183" y="39"/>
                  <a:pt x="183" y="39"/>
                  <a:pt x="183" y="39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76" y="53"/>
                  <a:pt x="176" y="53"/>
                  <a:pt x="176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81" y="56"/>
                  <a:pt x="181" y="56"/>
                  <a:pt x="181" y="56"/>
                </a:cubicBezTo>
                <a:cubicBezTo>
                  <a:pt x="182" y="57"/>
                  <a:pt x="182" y="57"/>
                  <a:pt x="182" y="57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192" y="72"/>
                  <a:pt x="192" y="72"/>
                  <a:pt x="192" y="72"/>
                </a:cubicBezTo>
                <a:cubicBezTo>
                  <a:pt x="192" y="73"/>
                  <a:pt x="192" y="73"/>
                  <a:pt x="192" y="73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89" y="75"/>
                  <a:pt x="189" y="75"/>
                  <a:pt x="189" y="75"/>
                </a:cubicBezTo>
                <a:cubicBezTo>
                  <a:pt x="189" y="75"/>
                  <a:pt x="189" y="75"/>
                  <a:pt x="189" y="75"/>
                </a:cubicBezTo>
                <a:cubicBezTo>
                  <a:pt x="189" y="76"/>
                  <a:pt x="189" y="76"/>
                  <a:pt x="189" y="76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86" y="82"/>
                  <a:pt x="186" y="82"/>
                  <a:pt x="186" y="82"/>
                </a:cubicBezTo>
                <a:cubicBezTo>
                  <a:pt x="185" y="81"/>
                  <a:pt x="185" y="81"/>
                  <a:pt x="185" y="81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3" y="79"/>
                  <a:pt x="183" y="79"/>
                  <a:pt x="183" y="79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4" y="81"/>
                  <a:pt x="174" y="81"/>
                  <a:pt x="174" y="81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6"/>
                  <a:pt x="175" y="76"/>
                  <a:pt x="175" y="76"/>
                </a:cubicBezTo>
                <a:cubicBezTo>
                  <a:pt x="175" y="75"/>
                  <a:pt x="175" y="75"/>
                  <a:pt x="175" y="75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69" y="80"/>
                  <a:pt x="169" y="80"/>
                  <a:pt x="169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59" y="81"/>
                  <a:pt x="159" y="81"/>
                  <a:pt x="159" y="81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154" y="76"/>
                  <a:pt x="154" y="76"/>
                  <a:pt x="154" y="76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58"/>
                  <a:pt x="139" y="58"/>
                  <a:pt x="139" y="58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98" y="65"/>
                  <a:pt x="98" y="65"/>
                  <a:pt x="98" y="65"/>
                </a:cubicBezTo>
                <a:cubicBezTo>
                  <a:pt x="93" y="66"/>
                  <a:pt x="93" y="66"/>
                  <a:pt x="93" y="66"/>
                </a:cubicBezTo>
                <a:cubicBezTo>
                  <a:pt x="92" y="65"/>
                  <a:pt x="92" y="65"/>
                  <a:pt x="92" y="65"/>
                </a:cubicBezTo>
                <a:cubicBezTo>
                  <a:pt x="90" y="63"/>
                  <a:pt x="90" y="63"/>
                  <a:pt x="90" y="63"/>
                </a:cubicBezTo>
                <a:cubicBezTo>
                  <a:pt x="88" y="58"/>
                  <a:pt x="88" y="58"/>
                  <a:pt x="88" y="58"/>
                </a:cubicBezTo>
                <a:cubicBezTo>
                  <a:pt x="86" y="55"/>
                  <a:pt x="86" y="55"/>
                  <a:pt x="86" y="55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2"/>
                  <a:pt x="78" y="52"/>
                  <a:pt x="78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64" y="55"/>
                  <a:pt x="64" y="55"/>
                  <a:pt x="64" y="55"/>
                </a:cubicBezTo>
                <a:cubicBezTo>
                  <a:pt x="63" y="56"/>
                  <a:pt x="63" y="56"/>
                  <a:pt x="63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46" y="61"/>
                  <a:pt x="46" y="61"/>
                  <a:pt x="46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5" y="65"/>
                  <a:pt x="35" y="65"/>
                  <a:pt x="35" y="65"/>
                </a:cubicBezTo>
                <a:cubicBezTo>
                  <a:pt x="33" y="66"/>
                  <a:pt x="33" y="66"/>
                  <a:pt x="33" y="66"/>
                </a:cubicBezTo>
                <a:cubicBezTo>
                  <a:pt x="26" y="68"/>
                  <a:pt x="26" y="68"/>
                  <a:pt x="26" y="68"/>
                </a:cubicBezTo>
                <a:cubicBezTo>
                  <a:pt x="24" y="70"/>
                  <a:pt x="24" y="70"/>
                  <a:pt x="24" y="70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74"/>
                  <a:pt x="11" y="74"/>
                  <a:pt x="11" y="74"/>
                </a:cubicBezTo>
                <a:cubicBezTo>
                  <a:pt x="0" y="81"/>
                  <a:pt x="0" y="81"/>
                  <a:pt x="0" y="81"/>
                </a:cubicBezTo>
                <a:cubicBezTo>
                  <a:pt x="6" y="96"/>
                  <a:pt x="6" y="96"/>
                  <a:pt x="6" y="96"/>
                </a:cubicBezTo>
                <a:cubicBezTo>
                  <a:pt x="8" y="97"/>
                  <a:pt x="8" y="97"/>
                  <a:pt x="8" y="97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43" y="99"/>
                  <a:pt x="43" y="99"/>
                  <a:pt x="43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5" y="103"/>
                  <a:pt x="55" y="103"/>
                  <a:pt x="55" y="103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77" y="153"/>
                  <a:pt x="77" y="153"/>
                  <a:pt x="77" y="153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0" y="161"/>
                  <a:pt x="70" y="161"/>
                  <a:pt x="70" y="161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2" y="172"/>
                  <a:pt x="72" y="172"/>
                  <a:pt x="72" y="172"/>
                </a:cubicBezTo>
                <a:cubicBezTo>
                  <a:pt x="70" y="173"/>
                  <a:pt x="70" y="173"/>
                  <a:pt x="70" y="173"/>
                </a:cubicBezTo>
                <a:cubicBezTo>
                  <a:pt x="67" y="170"/>
                  <a:pt x="67" y="170"/>
                  <a:pt x="67" y="170"/>
                </a:cubicBezTo>
                <a:cubicBezTo>
                  <a:pt x="67" y="175"/>
                  <a:pt x="67" y="175"/>
                  <a:pt x="67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5" y="175"/>
                  <a:pt x="65" y="175"/>
                  <a:pt x="65" y="175"/>
                </a:cubicBezTo>
                <a:cubicBezTo>
                  <a:pt x="65" y="175"/>
                  <a:pt x="65" y="175"/>
                  <a:pt x="65" y="175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1" y="178"/>
                  <a:pt x="61" y="178"/>
                  <a:pt x="61" y="178"/>
                </a:cubicBezTo>
                <a:cubicBezTo>
                  <a:pt x="61" y="178"/>
                  <a:pt x="61" y="178"/>
                  <a:pt x="61" y="178"/>
                </a:cubicBezTo>
                <a:cubicBezTo>
                  <a:pt x="61" y="178"/>
                  <a:pt x="61" y="178"/>
                  <a:pt x="61" y="178"/>
                </a:cubicBezTo>
                <a:cubicBezTo>
                  <a:pt x="59" y="180"/>
                  <a:pt x="59" y="180"/>
                  <a:pt x="59" y="180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58" y="187"/>
                  <a:pt x="58" y="187"/>
                  <a:pt x="58" y="187"/>
                </a:cubicBezTo>
                <a:cubicBezTo>
                  <a:pt x="58" y="188"/>
                  <a:pt x="58" y="188"/>
                  <a:pt x="58" y="188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58" y="193"/>
                  <a:pt x="58" y="193"/>
                  <a:pt x="58" y="193"/>
                </a:cubicBezTo>
                <a:cubicBezTo>
                  <a:pt x="58" y="193"/>
                  <a:pt x="58" y="193"/>
                  <a:pt x="58" y="193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4" y="201"/>
                  <a:pt x="54" y="201"/>
                  <a:pt x="54" y="201"/>
                </a:cubicBezTo>
                <a:cubicBezTo>
                  <a:pt x="54" y="205"/>
                  <a:pt x="54" y="205"/>
                  <a:pt x="54" y="205"/>
                </a:cubicBezTo>
                <a:cubicBezTo>
                  <a:pt x="53" y="205"/>
                  <a:pt x="53" y="205"/>
                  <a:pt x="53" y="205"/>
                </a:cubicBezTo>
                <a:cubicBezTo>
                  <a:pt x="50" y="204"/>
                  <a:pt x="50" y="204"/>
                  <a:pt x="50" y="204"/>
                </a:cubicBezTo>
                <a:cubicBezTo>
                  <a:pt x="48" y="206"/>
                  <a:pt x="48" y="206"/>
                  <a:pt x="48" y="206"/>
                </a:cubicBezTo>
                <a:cubicBezTo>
                  <a:pt x="48" y="206"/>
                  <a:pt x="48" y="206"/>
                  <a:pt x="48" y="206"/>
                </a:cubicBezTo>
                <a:cubicBezTo>
                  <a:pt x="49" y="207"/>
                  <a:pt x="49" y="207"/>
                  <a:pt x="49" y="207"/>
                </a:cubicBezTo>
                <a:cubicBezTo>
                  <a:pt x="51" y="208"/>
                  <a:pt x="51" y="208"/>
                  <a:pt x="51" y="208"/>
                </a:cubicBezTo>
                <a:cubicBezTo>
                  <a:pt x="51" y="208"/>
                  <a:pt x="51" y="208"/>
                  <a:pt x="51" y="208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11"/>
                  <a:pt x="52" y="211"/>
                  <a:pt x="52" y="211"/>
                </a:cubicBezTo>
                <a:cubicBezTo>
                  <a:pt x="54" y="212"/>
                  <a:pt x="54" y="212"/>
                  <a:pt x="54" y="212"/>
                </a:cubicBezTo>
                <a:cubicBezTo>
                  <a:pt x="54" y="212"/>
                  <a:pt x="54" y="212"/>
                  <a:pt x="54" y="212"/>
                </a:cubicBezTo>
                <a:cubicBezTo>
                  <a:pt x="54" y="212"/>
                  <a:pt x="54" y="212"/>
                  <a:pt x="54" y="212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2" y="216"/>
                  <a:pt x="52" y="216"/>
                  <a:pt x="52" y="216"/>
                </a:cubicBezTo>
                <a:cubicBezTo>
                  <a:pt x="52" y="217"/>
                  <a:pt x="52" y="217"/>
                  <a:pt x="52" y="217"/>
                </a:cubicBezTo>
                <a:cubicBezTo>
                  <a:pt x="52" y="217"/>
                  <a:pt x="52" y="217"/>
                  <a:pt x="52" y="217"/>
                </a:cubicBezTo>
                <a:cubicBezTo>
                  <a:pt x="53" y="218"/>
                  <a:pt x="53" y="218"/>
                  <a:pt x="53" y="218"/>
                </a:cubicBezTo>
                <a:cubicBezTo>
                  <a:pt x="53" y="218"/>
                  <a:pt x="53" y="218"/>
                  <a:pt x="53" y="218"/>
                </a:cubicBezTo>
                <a:cubicBezTo>
                  <a:pt x="54" y="219"/>
                  <a:pt x="54" y="219"/>
                  <a:pt x="54" y="219"/>
                </a:cubicBezTo>
                <a:cubicBezTo>
                  <a:pt x="55" y="218"/>
                  <a:pt x="55" y="218"/>
                  <a:pt x="55" y="218"/>
                </a:cubicBezTo>
                <a:cubicBezTo>
                  <a:pt x="56" y="219"/>
                  <a:pt x="56" y="219"/>
                  <a:pt x="56" y="219"/>
                </a:cubicBezTo>
                <a:cubicBezTo>
                  <a:pt x="57" y="221"/>
                  <a:pt x="57" y="221"/>
                  <a:pt x="57" y="221"/>
                </a:cubicBezTo>
                <a:cubicBezTo>
                  <a:pt x="61" y="220"/>
                  <a:pt x="61" y="220"/>
                  <a:pt x="61" y="220"/>
                </a:cubicBezTo>
                <a:cubicBezTo>
                  <a:pt x="61" y="220"/>
                  <a:pt x="61" y="220"/>
                  <a:pt x="61" y="220"/>
                </a:cubicBezTo>
                <a:cubicBezTo>
                  <a:pt x="61" y="220"/>
                  <a:pt x="61" y="220"/>
                  <a:pt x="61" y="220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2" y="224"/>
                  <a:pt x="62" y="224"/>
                  <a:pt x="62" y="224"/>
                </a:cubicBezTo>
                <a:cubicBezTo>
                  <a:pt x="67" y="222"/>
                  <a:pt x="67" y="222"/>
                  <a:pt x="67" y="222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5" y="218"/>
                  <a:pt x="75" y="218"/>
                  <a:pt x="75" y="218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9" y="220"/>
                  <a:pt x="79" y="220"/>
                  <a:pt x="79" y="220"/>
                </a:cubicBezTo>
                <a:cubicBezTo>
                  <a:pt x="83" y="220"/>
                  <a:pt x="83" y="220"/>
                  <a:pt x="83" y="220"/>
                </a:cubicBezTo>
                <a:cubicBezTo>
                  <a:pt x="83" y="220"/>
                  <a:pt x="83" y="220"/>
                  <a:pt x="83" y="220"/>
                </a:cubicBezTo>
                <a:cubicBezTo>
                  <a:pt x="87" y="217"/>
                  <a:pt x="87" y="217"/>
                  <a:pt x="87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90" y="216"/>
                  <a:pt x="90" y="216"/>
                  <a:pt x="90" y="216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95" y="217"/>
                  <a:pt x="95" y="217"/>
                  <a:pt x="95" y="217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97" y="215"/>
                  <a:pt x="97" y="215"/>
                  <a:pt x="97" y="215"/>
                </a:cubicBezTo>
                <a:cubicBezTo>
                  <a:pt x="97" y="214"/>
                  <a:pt x="97" y="214"/>
                  <a:pt x="97" y="214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104" y="217"/>
                  <a:pt x="104" y="217"/>
                  <a:pt x="104" y="217"/>
                </a:cubicBezTo>
                <a:cubicBezTo>
                  <a:pt x="109" y="216"/>
                  <a:pt x="109" y="216"/>
                  <a:pt x="109" y="216"/>
                </a:cubicBezTo>
                <a:cubicBezTo>
                  <a:pt x="109" y="217"/>
                  <a:pt x="109" y="217"/>
                  <a:pt x="109" y="217"/>
                </a:cubicBezTo>
                <a:cubicBezTo>
                  <a:pt x="112" y="221"/>
                  <a:pt x="112" y="221"/>
                  <a:pt x="112" y="221"/>
                </a:cubicBezTo>
                <a:cubicBezTo>
                  <a:pt x="112" y="221"/>
                  <a:pt x="112" y="221"/>
                  <a:pt x="112" y="221"/>
                </a:cubicBezTo>
                <a:cubicBezTo>
                  <a:pt x="113" y="222"/>
                  <a:pt x="113" y="222"/>
                  <a:pt x="113" y="222"/>
                </a:cubicBezTo>
                <a:cubicBezTo>
                  <a:pt x="116" y="222"/>
                  <a:pt x="116" y="222"/>
                  <a:pt x="116" y="222"/>
                </a:cubicBezTo>
                <a:cubicBezTo>
                  <a:pt x="117" y="223"/>
                  <a:pt x="117" y="223"/>
                  <a:pt x="117" y="223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4" y="226"/>
                  <a:pt x="114" y="226"/>
                  <a:pt x="114" y="226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116" y="228"/>
                  <a:pt x="116" y="228"/>
                  <a:pt x="116" y="228"/>
                </a:cubicBezTo>
                <a:cubicBezTo>
                  <a:pt x="116" y="231"/>
                  <a:pt x="116" y="231"/>
                  <a:pt x="116" y="231"/>
                </a:cubicBezTo>
                <a:cubicBezTo>
                  <a:pt x="116" y="231"/>
                  <a:pt x="116" y="231"/>
                  <a:pt x="116" y="231"/>
                </a:cubicBezTo>
                <a:cubicBezTo>
                  <a:pt x="116" y="231"/>
                  <a:pt x="116" y="231"/>
                  <a:pt x="116" y="231"/>
                </a:cubicBezTo>
                <a:cubicBezTo>
                  <a:pt x="116" y="233"/>
                  <a:pt x="116" y="233"/>
                  <a:pt x="116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12" y="233"/>
                  <a:pt x="112" y="233"/>
                  <a:pt x="112" y="233"/>
                </a:cubicBezTo>
                <a:cubicBezTo>
                  <a:pt x="112" y="234"/>
                  <a:pt x="112" y="234"/>
                  <a:pt x="112" y="234"/>
                </a:cubicBezTo>
                <a:cubicBezTo>
                  <a:pt x="114" y="236"/>
                  <a:pt x="114" y="236"/>
                  <a:pt x="114" y="236"/>
                </a:cubicBezTo>
                <a:cubicBezTo>
                  <a:pt x="114" y="236"/>
                  <a:pt x="114" y="236"/>
                  <a:pt x="114" y="236"/>
                </a:cubicBezTo>
                <a:cubicBezTo>
                  <a:pt x="116" y="236"/>
                  <a:pt x="116" y="236"/>
                  <a:pt x="116" y="236"/>
                </a:cubicBezTo>
                <a:cubicBezTo>
                  <a:pt x="116" y="239"/>
                  <a:pt x="116" y="239"/>
                  <a:pt x="116" y="239"/>
                </a:cubicBezTo>
                <a:cubicBezTo>
                  <a:pt x="116" y="239"/>
                  <a:pt x="116" y="239"/>
                  <a:pt x="116" y="239"/>
                </a:cubicBezTo>
                <a:cubicBezTo>
                  <a:pt x="117" y="243"/>
                  <a:pt x="117" y="243"/>
                  <a:pt x="117" y="243"/>
                </a:cubicBezTo>
                <a:cubicBezTo>
                  <a:pt x="117" y="243"/>
                  <a:pt x="117" y="243"/>
                  <a:pt x="117" y="243"/>
                </a:cubicBezTo>
                <a:cubicBezTo>
                  <a:pt x="117" y="244"/>
                  <a:pt x="117" y="244"/>
                  <a:pt x="117" y="244"/>
                </a:cubicBezTo>
                <a:cubicBezTo>
                  <a:pt x="119" y="246"/>
                  <a:pt x="119" y="246"/>
                  <a:pt x="119" y="246"/>
                </a:cubicBezTo>
                <a:cubicBezTo>
                  <a:pt x="119" y="248"/>
                  <a:pt x="119" y="248"/>
                  <a:pt x="119" y="248"/>
                </a:cubicBezTo>
                <a:cubicBezTo>
                  <a:pt x="118" y="248"/>
                  <a:pt x="118" y="248"/>
                  <a:pt x="118" y="248"/>
                </a:cubicBezTo>
                <a:cubicBezTo>
                  <a:pt x="118" y="249"/>
                  <a:pt x="118" y="249"/>
                  <a:pt x="118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16" y="250"/>
                  <a:pt x="116" y="250"/>
                  <a:pt x="116" y="250"/>
                </a:cubicBezTo>
                <a:cubicBezTo>
                  <a:pt x="117" y="251"/>
                  <a:pt x="117" y="251"/>
                  <a:pt x="117" y="251"/>
                </a:cubicBezTo>
                <a:cubicBezTo>
                  <a:pt x="118" y="252"/>
                  <a:pt x="118" y="252"/>
                  <a:pt x="118" y="252"/>
                </a:cubicBezTo>
                <a:cubicBezTo>
                  <a:pt x="119" y="253"/>
                  <a:pt x="119" y="253"/>
                  <a:pt x="119" y="253"/>
                </a:cubicBezTo>
                <a:cubicBezTo>
                  <a:pt x="120" y="253"/>
                  <a:pt x="120" y="253"/>
                  <a:pt x="120" y="253"/>
                </a:cubicBezTo>
                <a:cubicBezTo>
                  <a:pt x="120" y="253"/>
                  <a:pt x="120" y="253"/>
                  <a:pt x="120" y="253"/>
                </a:cubicBezTo>
                <a:cubicBezTo>
                  <a:pt x="119" y="258"/>
                  <a:pt x="119" y="258"/>
                  <a:pt x="119" y="258"/>
                </a:cubicBezTo>
                <a:cubicBezTo>
                  <a:pt x="121" y="262"/>
                  <a:pt x="121" y="262"/>
                  <a:pt x="121" y="262"/>
                </a:cubicBezTo>
                <a:cubicBezTo>
                  <a:pt x="121" y="262"/>
                  <a:pt x="121" y="262"/>
                  <a:pt x="121" y="262"/>
                </a:cubicBezTo>
                <a:cubicBezTo>
                  <a:pt x="124" y="263"/>
                  <a:pt x="124" y="263"/>
                  <a:pt x="124" y="263"/>
                </a:cubicBezTo>
                <a:cubicBezTo>
                  <a:pt x="129" y="266"/>
                  <a:pt x="129" y="266"/>
                  <a:pt x="129" y="266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26" y="273"/>
                  <a:pt x="126" y="273"/>
                  <a:pt x="126" y="273"/>
                </a:cubicBezTo>
                <a:cubicBezTo>
                  <a:pt x="130" y="277"/>
                  <a:pt x="130" y="277"/>
                  <a:pt x="130" y="277"/>
                </a:cubicBezTo>
                <a:cubicBezTo>
                  <a:pt x="132" y="277"/>
                  <a:pt x="132" y="277"/>
                  <a:pt x="132" y="277"/>
                </a:cubicBezTo>
                <a:cubicBezTo>
                  <a:pt x="133" y="276"/>
                  <a:pt x="133" y="276"/>
                  <a:pt x="133" y="276"/>
                </a:cubicBezTo>
                <a:cubicBezTo>
                  <a:pt x="132" y="275"/>
                  <a:pt x="132" y="275"/>
                  <a:pt x="132" y="275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40" y="273"/>
                  <a:pt x="140" y="273"/>
                  <a:pt x="140" y="273"/>
                </a:cubicBezTo>
                <a:cubicBezTo>
                  <a:pt x="141" y="272"/>
                  <a:pt x="141" y="272"/>
                  <a:pt x="141" y="272"/>
                </a:cubicBezTo>
                <a:cubicBezTo>
                  <a:pt x="141" y="272"/>
                  <a:pt x="141" y="272"/>
                  <a:pt x="141" y="272"/>
                </a:cubicBezTo>
                <a:cubicBezTo>
                  <a:pt x="148" y="275"/>
                  <a:pt x="148" y="275"/>
                  <a:pt x="148" y="275"/>
                </a:cubicBezTo>
                <a:cubicBezTo>
                  <a:pt x="149" y="276"/>
                  <a:pt x="149" y="276"/>
                  <a:pt x="149" y="276"/>
                </a:cubicBezTo>
                <a:cubicBezTo>
                  <a:pt x="152" y="280"/>
                  <a:pt x="152" y="280"/>
                  <a:pt x="152" y="280"/>
                </a:cubicBezTo>
                <a:cubicBezTo>
                  <a:pt x="153" y="283"/>
                  <a:pt x="153" y="283"/>
                  <a:pt x="153" y="283"/>
                </a:cubicBezTo>
                <a:cubicBezTo>
                  <a:pt x="153" y="283"/>
                  <a:pt x="153" y="283"/>
                  <a:pt x="153" y="283"/>
                </a:cubicBezTo>
                <a:cubicBezTo>
                  <a:pt x="153" y="283"/>
                  <a:pt x="153" y="283"/>
                  <a:pt x="153" y="283"/>
                </a:cubicBezTo>
                <a:cubicBezTo>
                  <a:pt x="150" y="288"/>
                  <a:pt x="150" y="288"/>
                  <a:pt x="150" y="288"/>
                </a:cubicBezTo>
                <a:cubicBezTo>
                  <a:pt x="149" y="290"/>
                  <a:pt x="149" y="290"/>
                  <a:pt x="149" y="290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46" y="298"/>
                  <a:pt x="146" y="298"/>
                  <a:pt x="146" y="298"/>
                </a:cubicBezTo>
                <a:cubicBezTo>
                  <a:pt x="147" y="298"/>
                  <a:pt x="147" y="298"/>
                  <a:pt x="147" y="298"/>
                </a:cubicBezTo>
                <a:cubicBezTo>
                  <a:pt x="148" y="300"/>
                  <a:pt x="148" y="300"/>
                  <a:pt x="148" y="300"/>
                </a:cubicBezTo>
                <a:cubicBezTo>
                  <a:pt x="148" y="300"/>
                  <a:pt x="148" y="300"/>
                  <a:pt x="148" y="300"/>
                </a:cubicBezTo>
                <a:cubicBezTo>
                  <a:pt x="155" y="302"/>
                  <a:pt x="155" y="302"/>
                  <a:pt x="155" y="302"/>
                </a:cubicBezTo>
                <a:cubicBezTo>
                  <a:pt x="160" y="306"/>
                  <a:pt x="160" y="306"/>
                  <a:pt x="160" y="306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66" y="312"/>
                  <a:pt x="166" y="312"/>
                  <a:pt x="166" y="312"/>
                </a:cubicBezTo>
                <a:cubicBezTo>
                  <a:pt x="167" y="314"/>
                  <a:pt x="167" y="314"/>
                  <a:pt x="167" y="314"/>
                </a:cubicBezTo>
                <a:cubicBezTo>
                  <a:pt x="167" y="314"/>
                  <a:pt x="167" y="314"/>
                  <a:pt x="167" y="314"/>
                </a:cubicBezTo>
                <a:cubicBezTo>
                  <a:pt x="177" y="311"/>
                  <a:pt x="177" y="311"/>
                  <a:pt x="177" y="311"/>
                </a:cubicBezTo>
                <a:cubicBezTo>
                  <a:pt x="178" y="312"/>
                  <a:pt x="178" y="312"/>
                  <a:pt x="178" y="312"/>
                </a:cubicBezTo>
                <a:cubicBezTo>
                  <a:pt x="179" y="311"/>
                  <a:pt x="179" y="311"/>
                  <a:pt x="179" y="311"/>
                </a:cubicBezTo>
                <a:cubicBezTo>
                  <a:pt x="180" y="309"/>
                  <a:pt x="180" y="309"/>
                  <a:pt x="180" y="309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0" y="307"/>
                  <a:pt x="180" y="307"/>
                  <a:pt x="180" y="307"/>
                </a:cubicBezTo>
                <a:cubicBezTo>
                  <a:pt x="181" y="307"/>
                  <a:pt x="181" y="307"/>
                  <a:pt x="181" y="307"/>
                </a:cubicBezTo>
                <a:cubicBezTo>
                  <a:pt x="181" y="309"/>
                  <a:pt x="181" y="309"/>
                  <a:pt x="181" y="309"/>
                </a:cubicBezTo>
                <a:cubicBezTo>
                  <a:pt x="183" y="309"/>
                  <a:pt x="183" y="309"/>
                  <a:pt x="183" y="309"/>
                </a:cubicBezTo>
                <a:cubicBezTo>
                  <a:pt x="183" y="309"/>
                  <a:pt x="183" y="309"/>
                  <a:pt x="183" y="309"/>
                </a:cubicBezTo>
                <a:cubicBezTo>
                  <a:pt x="183" y="307"/>
                  <a:pt x="183" y="307"/>
                  <a:pt x="183" y="307"/>
                </a:cubicBezTo>
                <a:cubicBezTo>
                  <a:pt x="183" y="306"/>
                  <a:pt x="183" y="306"/>
                  <a:pt x="183" y="306"/>
                </a:cubicBezTo>
                <a:cubicBezTo>
                  <a:pt x="185" y="308"/>
                  <a:pt x="185" y="308"/>
                  <a:pt x="185" y="308"/>
                </a:cubicBezTo>
                <a:cubicBezTo>
                  <a:pt x="186" y="307"/>
                  <a:pt x="186" y="307"/>
                  <a:pt x="186" y="307"/>
                </a:cubicBezTo>
                <a:cubicBezTo>
                  <a:pt x="186" y="306"/>
                  <a:pt x="186" y="306"/>
                  <a:pt x="186" y="306"/>
                </a:cubicBezTo>
                <a:cubicBezTo>
                  <a:pt x="187" y="304"/>
                  <a:pt x="187" y="304"/>
                  <a:pt x="187" y="304"/>
                </a:cubicBezTo>
                <a:cubicBezTo>
                  <a:pt x="187" y="304"/>
                  <a:pt x="187" y="304"/>
                  <a:pt x="187" y="304"/>
                </a:cubicBezTo>
                <a:cubicBezTo>
                  <a:pt x="189" y="306"/>
                  <a:pt x="189" y="306"/>
                  <a:pt x="189" y="306"/>
                </a:cubicBezTo>
                <a:cubicBezTo>
                  <a:pt x="190" y="303"/>
                  <a:pt x="190" y="303"/>
                  <a:pt x="190" y="303"/>
                </a:cubicBezTo>
                <a:cubicBezTo>
                  <a:pt x="190" y="303"/>
                  <a:pt x="190" y="303"/>
                  <a:pt x="190" y="303"/>
                </a:cubicBezTo>
                <a:cubicBezTo>
                  <a:pt x="190" y="303"/>
                  <a:pt x="190" y="303"/>
                  <a:pt x="190" y="303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2" y="303"/>
                  <a:pt x="192" y="303"/>
                  <a:pt x="192" y="303"/>
                </a:cubicBezTo>
                <a:cubicBezTo>
                  <a:pt x="193" y="302"/>
                  <a:pt x="193" y="302"/>
                  <a:pt x="193" y="302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195" y="302"/>
                  <a:pt x="195" y="302"/>
                  <a:pt x="195" y="302"/>
                </a:cubicBezTo>
                <a:cubicBezTo>
                  <a:pt x="194" y="304"/>
                  <a:pt x="194" y="304"/>
                  <a:pt x="194" y="304"/>
                </a:cubicBezTo>
                <a:cubicBezTo>
                  <a:pt x="195" y="305"/>
                  <a:pt x="195" y="305"/>
                  <a:pt x="195" y="305"/>
                </a:cubicBezTo>
                <a:cubicBezTo>
                  <a:pt x="196" y="304"/>
                  <a:pt x="196" y="304"/>
                  <a:pt x="196" y="304"/>
                </a:cubicBezTo>
                <a:cubicBezTo>
                  <a:pt x="197" y="304"/>
                  <a:pt x="197" y="304"/>
                  <a:pt x="197" y="304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201" y="304"/>
                  <a:pt x="201" y="304"/>
                  <a:pt x="201" y="304"/>
                </a:cubicBezTo>
                <a:cubicBezTo>
                  <a:pt x="202" y="304"/>
                  <a:pt x="202" y="304"/>
                  <a:pt x="202" y="304"/>
                </a:cubicBezTo>
                <a:cubicBezTo>
                  <a:pt x="202" y="304"/>
                  <a:pt x="202" y="304"/>
                  <a:pt x="202" y="304"/>
                </a:cubicBezTo>
                <a:cubicBezTo>
                  <a:pt x="202" y="305"/>
                  <a:pt x="202" y="305"/>
                  <a:pt x="202" y="305"/>
                </a:cubicBezTo>
                <a:cubicBezTo>
                  <a:pt x="203" y="306"/>
                  <a:pt x="203" y="306"/>
                  <a:pt x="203" y="306"/>
                </a:cubicBezTo>
                <a:cubicBezTo>
                  <a:pt x="202" y="307"/>
                  <a:pt x="202" y="307"/>
                  <a:pt x="202" y="307"/>
                </a:cubicBezTo>
                <a:cubicBezTo>
                  <a:pt x="202" y="308"/>
                  <a:pt x="202" y="308"/>
                  <a:pt x="202" y="308"/>
                </a:cubicBezTo>
                <a:cubicBezTo>
                  <a:pt x="202" y="308"/>
                  <a:pt x="202" y="308"/>
                  <a:pt x="202" y="308"/>
                </a:cubicBezTo>
                <a:cubicBezTo>
                  <a:pt x="202" y="309"/>
                  <a:pt x="202" y="309"/>
                  <a:pt x="202" y="309"/>
                </a:cubicBezTo>
                <a:cubicBezTo>
                  <a:pt x="202" y="310"/>
                  <a:pt x="202" y="310"/>
                  <a:pt x="202" y="310"/>
                </a:cubicBezTo>
                <a:cubicBezTo>
                  <a:pt x="203" y="310"/>
                  <a:pt x="203" y="310"/>
                  <a:pt x="203" y="310"/>
                </a:cubicBezTo>
                <a:cubicBezTo>
                  <a:pt x="202" y="312"/>
                  <a:pt x="202" y="312"/>
                  <a:pt x="202" y="312"/>
                </a:cubicBezTo>
                <a:cubicBezTo>
                  <a:pt x="202" y="312"/>
                  <a:pt x="202" y="312"/>
                  <a:pt x="202" y="312"/>
                </a:cubicBezTo>
                <a:cubicBezTo>
                  <a:pt x="203" y="313"/>
                  <a:pt x="203" y="313"/>
                  <a:pt x="203" y="313"/>
                </a:cubicBezTo>
                <a:cubicBezTo>
                  <a:pt x="201" y="314"/>
                  <a:pt x="201" y="314"/>
                  <a:pt x="201" y="314"/>
                </a:cubicBezTo>
                <a:cubicBezTo>
                  <a:pt x="201" y="314"/>
                  <a:pt x="201" y="314"/>
                  <a:pt x="201" y="314"/>
                </a:cubicBezTo>
                <a:cubicBezTo>
                  <a:pt x="201" y="314"/>
                  <a:pt x="201" y="314"/>
                  <a:pt x="201" y="314"/>
                </a:cubicBezTo>
                <a:cubicBezTo>
                  <a:pt x="203" y="313"/>
                  <a:pt x="203" y="313"/>
                  <a:pt x="203" y="313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03" y="317"/>
                  <a:pt x="203" y="317"/>
                  <a:pt x="203" y="317"/>
                </a:cubicBezTo>
                <a:cubicBezTo>
                  <a:pt x="203" y="317"/>
                  <a:pt x="203" y="317"/>
                  <a:pt x="203" y="317"/>
                </a:cubicBezTo>
                <a:cubicBezTo>
                  <a:pt x="204" y="317"/>
                  <a:pt x="204" y="317"/>
                  <a:pt x="204" y="317"/>
                </a:cubicBezTo>
                <a:cubicBezTo>
                  <a:pt x="205" y="319"/>
                  <a:pt x="205" y="319"/>
                  <a:pt x="205" y="319"/>
                </a:cubicBezTo>
                <a:cubicBezTo>
                  <a:pt x="205" y="321"/>
                  <a:pt x="205" y="321"/>
                  <a:pt x="205" y="321"/>
                </a:cubicBezTo>
                <a:cubicBezTo>
                  <a:pt x="205" y="321"/>
                  <a:pt x="205" y="321"/>
                  <a:pt x="205" y="321"/>
                </a:cubicBezTo>
                <a:cubicBezTo>
                  <a:pt x="205" y="321"/>
                  <a:pt x="205" y="321"/>
                  <a:pt x="205" y="321"/>
                </a:cubicBezTo>
                <a:cubicBezTo>
                  <a:pt x="206" y="323"/>
                  <a:pt x="206" y="323"/>
                  <a:pt x="206" y="323"/>
                </a:cubicBezTo>
                <a:cubicBezTo>
                  <a:pt x="205" y="324"/>
                  <a:pt x="205" y="324"/>
                  <a:pt x="205" y="324"/>
                </a:cubicBezTo>
                <a:cubicBezTo>
                  <a:pt x="206" y="326"/>
                  <a:pt x="206" y="326"/>
                  <a:pt x="206" y="326"/>
                </a:cubicBezTo>
                <a:cubicBezTo>
                  <a:pt x="207" y="326"/>
                  <a:pt x="207" y="326"/>
                  <a:pt x="207" y="326"/>
                </a:cubicBezTo>
                <a:cubicBezTo>
                  <a:pt x="208" y="328"/>
                  <a:pt x="208" y="328"/>
                  <a:pt x="208" y="328"/>
                </a:cubicBezTo>
                <a:cubicBezTo>
                  <a:pt x="207" y="328"/>
                  <a:pt x="207" y="328"/>
                  <a:pt x="207" y="328"/>
                </a:cubicBezTo>
                <a:cubicBezTo>
                  <a:pt x="208" y="329"/>
                  <a:pt x="208" y="329"/>
                  <a:pt x="208" y="329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10" y="329"/>
                  <a:pt x="210" y="329"/>
                  <a:pt x="210" y="329"/>
                </a:cubicBezTo>
                <a:cubicBezTo>
                  <a:pt x="210" y="330"/>
                  <a:pt x="210" y="330"/>
                  <a:pt x="210" y="330"/>
                </a:cubicBezTo>
                <a:cubicBezTo>
                  <a:pt x="210" y="330"/>
                  <a:pt x="210" y="330"/>
                  <a:pt x="210" y="330"/>
                </a:cubicBezTo>
                <a:cubicBezTo>
                  <a:pt x="210" y="331"/>
                  <a:pt x="210" y="331"/>
                  <a:pt x="210" y="331"/>
                </a:cubicBezTo>
                <a:cubicBezTo>
                  <a:pt x="212" y="332"/>
                  <a:pt x="212" y="332"/>
                  <a:pt x="212" y="332"/>
                </a:cubicBezTo>
                <a:cubicBezTo>
                  <a:pt x="212" y="332"/>
                  <a:pt x="212" y="332"/>
                  <a:pt x="212" y="332"/>
                </a:cubicBezTo>
                <a:cubicBezTo>
                  <a:pt x="212" y="333"/>
                  <a:pt x="212" y="333"/>
                  <a:pt x="212" y="333"/>
                </a:cubicBezTo>
                <a:cubicBezTo>
                  <a:pt x="212" y="334"/>
                  <a:pt x="212" y="334"/>
                  <a:pt x="212" y="334"/>
                </a:cubicBezTo>
                <a:cubicBezTo>
                  <a:pt x="213" y="335"/>
                  <a:pt x="213" y="335"/>
                  <a:pt x="213" y="335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3" y="337"/>
                  <a:pt x="213" y="337"/>
                  <a:pt x="213" y="337"/>
                </a:cubicBezTo>
                <a:cubicBezTo>
                  <a:pt x="214" y="337"/>
                  <a:pt x="214" y="337"/>
                  <a:pt x="214" y="337"/>
                </a:cubicBezTo>
                <a:cubicBezTo>
                  <a:pt x="215" y="337"/>
                  <a:pt x="215" y="337"/>
                  <a:pt x="215" y="337"/>
                </a:cubicBezTo>
                <a:cubicBezTo>
                  <a:pt x="215" y="336"/>
                  <a:pt x="215" y="336"/>
                  <a:pt x="215" y="336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17" y="336"/>
                  <a:pt x="217" y="336"/>
                  <a:pt x="217" y="336"/>
                </a:cubicBezTo>
                <a:cubicBezTo>
                  <a:pt x="216" y="337"/>
                  <a:pt x="216" y="337"/>
                  <a:pt x="216" y="337"/>
                </a:cubicBezTo>
                <a:cubicBezTo>
                  <a:pt x="217" y="338"/>
                  <a:pt x="217" y="338"/>
                  <a:pt x="217" y="338"/>
                </a:cubicBezTo>
                <a:cubicBezTo>
                  <a:pt x="218" y="338"/>
                  <a:pt x="218" y="338"/>
                  <a:pt x="218" y="338"/>
                </a:cubicBezTo>
                <a:cubicBezTo>
                  <a:pt x="218" y="339"/>
                  <a:pt x="218" y="339"/>
                  <a:pt x="218" y="33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0" y="340"/>
                  <a:pt x="220" y="340"/>
                  <a:pt x="220" y="340"/>
                </a:cubicBezTo>
                <a:cubicBezTo>
                  <a:pt x="220" y="342"/>
                  <a:pt x="220" y="342"/>
                  <a:pt x="220" y="342"/>
                </a:cubicBezTo>
                <a:cubicBezTo>
                  <a:pt x="220" y="342"/>
                  <a:pt x="220" y="342"/>
                  <a:pt x="220" y="342"/>
                </a:cubicBezTo>
                <a:cubicBezTo>
                  <a:pt x="222" y="343"/>
                  <a:pt x="222" y="343"/>
                  <a:pt x="222" y="343"/>
                </a:cubicBezTo>
                <a:cubicBezTo>
                  <a:pt x="220" y="345"/>
                  <a:pt x="220" y="345"/>
                  <a:pt x="220" y="345"/>
                </a:cubicBezTo>
                <a:cubicBezTo>
                  <a:pt x="220" y="345"/>
                  <a:pt x="220" y="345"/>
                  <a:pt x="220" y="345"/>
                </a:cubicBezTo>
                <a:cubicBezTo>
                  <a:pt x="220" y="345"/>
                  <a:pt x="220" y="345"/>
                  <a:pt x="220" y="345"/>
                </a:cubicBezTo>
                <a:cubicBezTo>
                  <a:pt x="221" y="347"/>
                  <a:pt x="221" y="347"/>
                  <a:pt x="221" y="347"/>
                </a:cubicBezTo>
                <a:cubicBezTo>
                  <a:pt x="221" y="347"/>
                  <a:pt x="221" y="347"/>
                  <a:pt x="221" y="347"/>
                </a:cubicBezTo>
                <a:cubicBezTo>
                  <a:pt x="221" y="347"/>
                  <a:pt x="221" y="347"/>
                  <a:pt x="221" y="347"/>
                </a:cubicBezTo>
                <a:cubicBezTo>
                  <a:pt x="222" y="348"/>
                  <a:pt x="222" y="348"/>
                  <a:pt x="222" y="348"/>
                </a:cubicBezTo>
                <a:cubicBezTo>
                  <a:pt x="222" y="348"/>
                  <a:pt x="222" y="348"/>
                  <a:pt x="222" y="348"/>
                </a:cubicBezTo>
                <a:cubicBezTo>
                  <a:pt x="223" y="348"/>
                  <a:pt x="223" y="348"/>
                  <a:pt x="223" y="348"/>
                </a:cubicBezTo>
                <a:cubicBezTo>
                  <a:pt x="224" y="349"/>
                  <a:pt x="224" y="349"/>
                  <a:pt x="224" y="349"/>
                </a:cubicBezTo>
                <a:cubicBezTo>
                  <a:pt x="224" y="349"/>
                  <a:pt x="224" y="349"/>
                  <a:pt x="224" y="349"/>
                </a:cubicBezTo>
                <a:cubicBezTo>
                  <a:pt x="225" y="349"/>
                  <a:pt x="225" y="349"/>
                  <a:pt x="225" y="349"/>
                </a:cubicBezTo>
                <a:cubicBezTo>
                  <a:pt x="225" y="349"/>
                  <a:pt x="225" y="349"/>
                  <a:pt x="225" y="349"/>
                </a:cubicBezTo>
                <a:cubicBezTo>
                  <a:pt x="225" y="350"/>
                  <a:pt x="225" y="350"/>
                  <a:pt x="225" y="350"/>
                </a:cubicBezTo>
                <a:cubicBezTo>
                  <a:pt x="225" y="350"/>
                  <a:pt x="225" y="350"/>
                  <a:pt x="225" y="350"/>
                </a:cubicBezTo>
                <a:cubicBezTo>
                  <a:pt x="225" y="350"/>
                  <a:pt x="225" y="350"/>
                  <a:pt x="225" y="350"/>
                </a:cubicBezTo>
                <a:cubicBezTo>
                  <a:pt x="226" y="351"/>
                  <a:pt x="226" y="351"/>
                  <a:pt x="226" y="351"/>
                </a:cubicBezTo>
                <a:cubicBezTo>
                  <a:pt x="226" y="351"/>
                  <a:pt x="226" y="351"/>
                  <a:pt x="226" y="351"/>
                </a:cubicBezTo>
                <a:cubicBezTo>
                  <a:pt x="228" y="351"/>
                  <a:pt x="228" y="351"/>
                  <a:pt x="228" y="351"/>
                </a:cubicBezTo>
                <a:cubicBezTo>
                  <a:pt x="228" y="351"/>
                  <a:pt x="228" y="351"/>
                  <a:pt x="228" y="351"/>
                </a:cubicBezTo>
                <a:cubicBezTo>
                  <a:pt x="228" y="351"/>
                  <a:pt x="228" y="351"/>
                  <a:pt x="228" y="351"/>
                </a:cubicBezTo>
                <a:cubicBezTo>
                  <a:pt x="228" y="352"/>
                  <a:pt x="228" y="352"/>
                  <a:pt x="228" y="352"/>
                </a:cubicBezTo>
                <a:cubicBezTo>
                  <a:pt x="229" y="354"/>
                  <a:pt x="229" y="354"/>
                  <a:pt x="229" y="354"/>
                </a:cubicBezTo>
                <a:cubicBezTo>
                  <a:pt x="229" y="354"/>
                  <a:pt x="229" y="354"/>
                  <a:pt x="229" y="354"/>
                </a:cubicBezTo>
                <a:cubicBezTo>
                  <a:pt x="229" y="354"/>
                  <a:pt x="229" y="354"/>
                  <a:pt x="229" y="354"/>
                </a:cubicBezTo>
                <a:cubicBezTo>
                  <a:pt x="229" y="354"/>
                  <a:pt x="229" y="354"/>
                  <a:pt x="229" y="354"/>
                </a:cubicBezTo>
                <a:cubicBezTo>
                  <a:pt x="229" y="354"/>
                  <a:pt x="229" y="354"/>
                  <a:pt x="229" y="354"/>
                </a:cubicBezTo>
                <a:cubicBezTo>
                  <a:pt x="229" y="357"/>
                  <a:pt x="229" y="357"/>
                  <a:pt x="229" y="357"/>
                </a:cubicBezTo>
                <a:cubicBezTo>
                  <a:pt x="229" y="357"/>
                  <a:pt x="229" y="357"/>
                  <a:pt x="229" y="357"/>
                </a:cubicBezTo>
                <a:cubicBezTo>
                  <a:pt x="229" y="358"/>
                  <a:pt x="229" y="358"/>
                  <a:pt x="229" y="358"/>
                </a:cubicBezTo>
                <a:cubicBezTo>
                  <a:pt x="231" y="358"/>
                  <a:pt x="231" y="358"/>
                  <a:pt x="231" y="358"/>
                </a:cubicBezTo>
                <a:cubicBezTo>
                  <a:pt x="231" y="358"/>
                  <a:pt x="231" y="358"/>
                  <a:pt x="231" y="358"/>
                </a:cubicBezTo>
                <a:cubicBezTo>
                  <a:pt x="231" y="358"/>
                  <a:pt x="231" y="358"/>
                  <a:pt x="231" y="358"/>
                </a:cubicBezTo>
                <a:cubicBezTo>
                  <a:pt x="231" y="360"/>
                  <a:pt x="231" y="360"/>
                  <a:pt x="231" y="360"/>
                </a:cubicBezTo>
                <a:cubicBezTo>
                  <a:pt x="231" y="360"/>
                  <a:pt x="231" y="360"/>
                  <a:pt x="231" y="360"/>
                </a:cubicBezTo>
                <a:cubicBezTo>
                  <a:pt x="231" y="360"/>
                  <a:pt x="231" y="360"/>
                  <a:pt x="231" y="360"/>
                </a:cubicBezTo>
                <a:cubicBezTo>
                  <a:pt x="231" y="360"/>
                  <a:pt x="231" y="360"/>
                  <a:pt x="231" y="360"/>
                </a:cubicBezTo>
                <a:cubicBezTo>
                  <a:pt x="231" y="360"/>
                  <a:pt x="231" y="360"/>
                  <a:pt x="231" y="360"/>
                </a:cubicBezTo>
                <a:cubicBezTo>
                  <a:pt x="230" y="362"/>
                  <a:pt x="230" y="362"/>
                  <a:pt x="230" y="362"/>
                </a:cubicBezTo>
                <a:cubicBezTo>
                  <a:pt x="230" y="362"/>
                  <a:pt x="230" y="362"/>
                  <a:pt x="230" y="362"/>
                </a:cubicBezTo>
                <a:cubicBezTo>
                  <a:pt x="231" y="363"/>
                  <a:pt x="231" y="363"/>
                  <a:pt x="231" y="363"/>
                </a:cubicBezTo>
                <a:cubicBezTo>
                  <a:pt x="231" y="363"/>
                  <a:pt x="231" y="363"/>
                  <a:pt x="231" y="363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5"/>
                  <a:pt x="232" y="365"/>
                  <a:pt x="232" y="365"/>
                </a:cubicBezTo>
                <a:cubicBezTo>
                  <a:pt x="232" y="366"/>
                  <a:pt x="232" y="366"/>
                  <a:pt x="232" y="366"/>
                </a:cubicBezTo>
                <a:cubicBezTo>
                  <a:pt x="230" y="367"/>
                  <a:pt x="230" y="367"/>
                  <a:pt x="230" y="367"/>
                </a:cubicBezTo>
                <a:cubicBezTo>
                  <a:pt x="230" y="367"/>
                  <a:pt x="230" y="367"/>
                  <a:pt x="230" y="367"/>
                </a:cubicBezTo>
                <a:cubicBezTo>
                  <a:pt x="231" y="368"/>
                  <a:pt x="231" y="368"/>
                  <a:pt x="231" y="368"/>
                </a:cubicBezTo>
                <a:cubicBezTo>
                  <a:pt x="232" y="368"/>
                  <a:pt x="232" y="368"/>
                  <a:pt x="232" y="368"/>
                </a:cubicBezTo>
                <a:cubicBezTo>
                  <a:pt x="232" y="368"/>
                  <a:pt x="232" y="368"/>
                  <a:pt x="232" y="368"/>
                </a:cubicBezTo>
                <a:cubicBezTo>
                  <a:pt x="234" y="369"/>
                  <a:pt x="234" y="369"/>
                  <a:pt x="234" y="369"/>
                </a:cubicBezTo>
                <a:cubicBezTo>
                  <a:pt x="234" y="369"/>
                  <a:pt x="234" y="369"/>
                  <a:pt x="234" y="369"/>
                </a:cubicBezTo>
                <a:cubicBezTo>
                  <a:pt x="234" y="369"/>
                  <a:pt x="234" y="369"/>
                  <a:pt x="234" y="369"/>
                </a:cubicBezTo>
                <a:cubicBezTo>
                  <a:pt x="233" y="370"/>
                  <a:pt x="233" y="370"/>
                  <a:pt x="233" y="370"/>
                </a:cubicBezTo>
                <a:cubicBezTo>
                  <a:pt x="233" y="372"/>
                  <a:pt x="233" y="372"/>
                  <a:pt x="233" y="372"/>
                </a:cubicBezTo>
                <a:cubicBezTo>
                  <a:pt x="233" y="372"/>
                  <a:pt x="233" y="372"/>
                  <a:pt x="233" y="372"/>
                </a:cubicBezTo>
                <a:cubicBezTo>
                  <a:pt x="233" y="372"/>
                  <a:pt x="233" y="372"/>
                  <a:pt x="233" y="372"/>
                </a:cubicBezTo>
                <a:cubicBezTo>
                  <a:pt x="232" y="374"/>
                  <a:pt x="232" y="374"/>
                  <a:pt x="232" y="374"/>
                </a:cubicBezTo>
                <a:cubicBezTo>
                  <a:pt x="233" y="374"/>
                  <a:pt x="233" y="374"/>
                  <a:pt x="233" y="374"/>
                </a:cubicBezTo>
                <a:cubicBezTo>
                  <a:pt x="232" y="374"/>
                  <a:pt x="232" y="374"/>
                  <a:pt x="232" y="374"/>
                </a:cubicBezTo>
                <a:cubicBezTo>
                  <a:pt x="232" y="374"/>
                  <a:pt x="232" y="374"/>
                  <a:pt x="232" y="374"/>
                </a:cubicBezTo>
                <a:cubicBezTo>
                  <a:pt x="228" y="374"/>
                  <a:pt x="228" y="374"/>
                  <a:pt x="228" y="374"/>
                </a:cubicBezTo>
                <a:cubicBezTo>
                  <a:pt x="227" y="374"/>
                  <a:pt x="227" y="374"/>
                  <a:pt x="227" y="374"/>
                </a:cubicBezTo>
                <a:cubicBezTo>
                  <a:pt x="227" y="373"/>
                  <a:pt x="227" y="373"/>
                  <a:pt x="227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24" y="373"/>
                  <a:pt x="224" y="373"/>
                  <a:pt x="224" y="373"/>
                </a:cubicBezTo>
                <a:cubicBezTo>
                  <a:pt x="223" y="373"/>
                  <a:pt x="223" y="373"/>
                  <a:pt x="223" y="373"/>
                </a:cubicBezTo>
                <a:cubicBezTo>
                  <a:pt x="223" y="373"/>
                  <a:pt x="223" y="373"/>
                  <a:pt x="223" y="373"/>
                </a:cubicBezTo>
                <a:cubicBezTo>
                  <a:pt x="223" y="373"/>
                  <a:pt x="223" y="373"/>
                  <a:pt x="223" y="373"/>
                </a:cubicBezTo>
                <a:cubicBezTo>
                  <a:pt x="222" y="370"/>
                  <a:pt x="222" y="370"/>
                  <a:pt x="222" y="370"/>
                </a:cubicBezTo>
                <a:cubicBezTo>
                  <a:pt x="222" y="369"/>
                  <a:pt x="222" y="369"/>
                  <a:pt x="222" y="369"/>
                </a:cubicBezTo>
                <a:cubicBezTo>
                  <a:pt x="220" y="370"/>
                  <a:pt x="220" y="370"/>
                  <a:pt x="220" y="370"/>
                </a:cubicBezTo>
                <a:cubicBezTo>
                  <a:pt x="220" y="371"/>
                  <a:pt x="220" y="371"/>
                  <a:pt x="220" y="371"/>
                </a:cubicBezTo>
                <a:cubicBezTo>
                  <a:pt x="220" y="373"/>
                  <a:pt x="220" y="373"/>
                  <a:pt x="220" y="373"/>
                </a:cubicBezTo>
                <a:cubicBezTo>
                  <a:pt x="220" y="373"/>
                  <a:pt x="220" y="373"/>
                  <a:pt x="220" y="373"/>
                </a:cubicBezTo>
                <a:cubicBezTo>
                  <a:pt x="221" y="374"/>
                  <a:pt x="221" y="374"/>
                  <a:pt x="221" y="374"/>
                </a:cubicBezTo>
                <a:cubicBezTo>
                  <a:pt x="221" y="376"/>
                  <a:pt x="221" y="376"/>
                  <a:pt x="221" y="376"/>
                </a:cubicBezTo>
                <a:cubicBezTo>
                  <a:pt x="222" y="379"/>
                  <a:pt x="222" y="379"/>
                  <a:pt x="222" y="379"/>
                </a:cubicBezTo>
                <a:cubicBezTo>
                  <a:pt x="222" y="379"/>
                  <a:pt x="222" y="379"/>
                  <a:pt x="222" y="379"/>
                </a:cubicBezTo>
                <a:cubicBezTo>
                  <a:pt x="223" y="379"/>
                  <a:pt x="223" y="379"/>
                  <a:pt x="223" y="379"/>
                </a:cubicBezTo>
                <a:cubicBezTo>
                  <a:pt x="222" y="380"/>
                  <a:pt x="222" y="380"/>
                  <a:pt x="222" y="380"/>
                </a:cubicBezTo>
                <a:cubicBezTo>
                  <a:pt x="222" y="384"/>
                  <a:pt x="222" y="384"/>
                  <a:pt x="222" y="384"/>
                </a:cubicBezTo>
                <a:cubicBezTo>
                  <a:pt x="226" y="385"/>
                  <a:pt x="226" y="385"/>
                  <a:pt x="226" y="385"/>
                </a:cubicBezTo>
                <a:cubicBezTo>
                  <a:pt x="225" y="387"/>
                  <a:pt x="225" y="387"/>
                  <a:pt x="225" y="387"/>
                </a:cubicBezTo>
                <a:cubicBezTo>
                  <a:pt x="226" y="389"/>
                  <a:pt x="226" y="389"/>
                  <a:pt x="226" y="389"/>
                </a:cubicBezTo>
                <a:cubicBezTo>
                  <a:pt x="222" y="391"/>
                  <a:pt x="222" y="391"/>
                  <a:pt x="222" y="391"/>
                </a:cubicBezTo>
                <a:cubicBezTo>
                  <a:pt x="224" y="394"/>
                  <a:pt x="224" y="394"/>
                  <a:pt x="224" y="394"/>
                </a:cubicBezTo>
                <a:cubicBezTo>
                  <a:pt x="226" y="394"/>
                  <a:pt x="226" y="394"/>
                  <a:pt x="226" y="394"/>
                </a:cubicBezTo>
                <a:cubicBezTo>
                  <a:pt x="227" y="395"/>
                  <a:pt x="227" y="395"/>
                  <a:pt x="227" y="395"/>
                </a:cubicBezTo>
                <a:cubicBezTo>
                  <a:pt x="231" y="396"/>
                  <a:pt x="231" y="396"/>
                  <a:pt x="231" y="396"/>
                </a:cubicBezTo>
                <a:cubicBezTo>
                  <a:pt x="231" y="398"/>
                  <a:pt x="231" y="398"/>
                  <a:pt x="231" y="398"/>
                </a:cubicBezTo>
                <a:cubicBezTo>
                  <a:pt x="231" y="399"/>
                  <a:pt x="231" y="399"/>
                  <a:pt x="231" y="399"/>
                </a:cubicBezTo>
                <a:cubicBezTo>
                  <a:pt x="230" y="402"/>
                  <a:pt x="230" y="402"/>
                  <a:pt x="230" y="402"/>
                </a:cubicBezTo>
                <a:cubicBezTo>
                  <a:pt x="229" y="403"/>
                  <a:pt x="229" y="403"/>
                  <a:pt x="229" y="403"/>
                </a:cubicBezTo>
                <a:cubicBezTo>
                  <a:pt x="230" y="407"/>
                  <a:pt x="230" y="407"/>
                  <a:pt x="230" y="407"/>
                </a:cubicBezTo>
                <a:cubicBezTo>
                  <a:pt x="232" y="408"/>
                  <a:pt x="232" y="408"/>
                  <a:pt x="232" y="408"/>
                </a:cubicBezTo>
                <a:cubicBezTo>
                  <a:pt x="235" y="408"/>
                  <a:pt x="235" y="408"/>
                  <a:pt x="235" y="408"/>
                </a:cubicBezTo>
                <a:cubicBezTo>
                  <a:pt x="235" y="408"/>
                  <a:pt x="235" y="408"/>
                  <a:pt x="235" y="408"/>
                </a:cubicBezTo>
                <a:cubicBezTo>
                  <a:pt x="236" y="409"/>
                  <a:pt x="236" y="409"/>
                  <a:pt x="236" y="409"/>
                </a:cubicBezTo>
                <a:cubicBezTo>
                  <a:pt x="238" y="409"/>
                  <a:pt x="238" y="409"/>
                  <a:pt x="238" y="409"/>
                </a:cubicBezTo>
                <a:cubicBezTo>
                  <a:pt x="239" y="407"/>
                  <a:pt x="239" y="407"/>
                  <a:pt x="239" y="407"/>
                </a:cubicBezTo>
                <a:cubicBezTo>
                  <a:pt x="239" y="407"/>
                  <a:pt x="239" y="407"/>
                  <a:pt x="239" y="407"/>
                </a:cubicBezTo>
                <a:cubicBezTo>
                  <a:pt x="240" y="407"/>
                  <a:pt x="240" y="407"/>
                  <a:pt x="240" y="407"/>
                </a:cubicBezTo>
                <a:cubicBezTo>
                  <a:pt x="240" y="408"/>
                  <a:pt x="240" y="408"/>
                  <a:pt x="240" y="408"/>
                </a:cubicBezTo>
                <a:cubicBezTo>
                  <a:pt x="240" y="407"/>
                  <a:pt x="240" y="407"/>
                  <a:pt x="240" y="407"/>
                </a:cubicBezTo>
                <a:cubicBezTo>
                  <a:pt x="240" y="407"/>
                  <a:pt x="240" y="407"/>
                  <a:pt x="240" y="407"/>
                </a:cubicBezTo>
                <a:cubicBezTo>
                  <a:pt x="242" y="407"/>
                  <a:pt x="242" y="407"/>
                  <a:pt x="242" y="407"/>
                </a:cubicBezTo>
                <a:cubicBezTo>
                  <a:pt x="242" y="407"/>
                  <a:pt x="242" y="407"/>
                  <a:pt x="242" y="407"/>
                </a:cubicBezTo>
                <a:cubicBezTo>
                  <a:pt x="242" y="407"/>
                  <a:pt x="242" y="407"/>
                  <a:pt x="242" y="407"/>
                </a:cubicBezTo>
                <a:cubicBezTo>
                  <a:pt x="242" y="408"/>
                  <a:pt x="242" y="408"/>
                  <a:pt x="242" y="408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5" y="408"/>
                  <a:pt x="245" y="408"/>
                  <a:pt x="245" y="408"/>
                </a:cubicBezTo>
                <a:cubicBezTo>
                  <a:pt x="245" y="407"/>
                  <a:pt x="245" y="407"/>
                  <a:pt x="245" y="407"/>
                </a:cubicBezTo>
                <a:cubicBezTo>
                  <a:pt x="245" y="407"/>
                  <a:pt x="245" y="407"/>
                  <a:pt x="245" y="407"/>
                </a:cubicBezTo>
                <a:cubicBezTo>
                  <a:pt x="245" y="407"/>
                  <a:pt x="245" y="407"/>
                  <a:pt x="245" y="407"/>
                </a:cubicBezTo>
                <a:cubicBezTo>
                  <a:pt x="245" y="407"/>
                  <a:pt x="245" y="407"/>
                  <a:pt x="245" y="407"/>
                </a:cubicBezTo>
                <a:cubicBezTo>
                  <a:pt x="246" y="406"/>
                  <a:pt x="246" y="406"/>
                  <a:pt x="246" y="406"/>
                </a:cubicBezTo>
                <a:cubicBezTo>
                  <a:pt x="246" y="406"/>
                  <a:pt x="246" y="406"/>
                  <a:pt x="246" y="406"/>
                </a:cubicBezTo>
                <a:cubicBezTo>
                  <a:pt x="247" y="406"/>
                  <a:pt x="247" y="406"/>
                  <a:pt x="247" y="406"/>
                </a:cubicBezTo>
                <a:cubicBezTo>
                  <a:pt x="247" y="406"/>
                  <a:pt x="247" y="406"/>
                  <a:pt x="247" y="406"/>
                </a:cubicBezTo>
                <a:cubicBezTo>
                  <a:pt x="247" y="406"/>
                  <a:pt x="247" y="406"/>
                  <a:pt x="247" y="406"/>
                </a:cubicBezTo>
                <a:cubicBezTo>
                  <a:pt x="248" y="406"/>
                  <a:pt x="248" y="406"/>
                  <a:pt x="248" y="406"/>
                </a:cubicBezTo>
                <a:cubicBezTo>
                  <a:pt x="249" y="407"/>
                  <a:pt x="249" y="407"/>
                  <a:pt x="249" y="407"/>
                </a:cubicBezTo>
                <a:cubicBezTo>
                  <a:pt x="249" y="407"/>
                  <a:pt x="249" y="407"/>
                  <a:pt x="249" y="407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50" y="407"/>
                  <a:pt x="250" y="407"/>
                  <a:pt x="250" y="407"/>
                </a:cubicBezTo>
                <a:cubicBezTo>
                  <a:pt x="251" y="407"/>
                  <a:pt x="251" y="407"/>
                  <a:pt x="251" y="407"/>
                </a:cubicBezTo>
                <a:cubicBezTo>
                  <a:pt x="252" y="406"/>
                  <a:pt x="252" y="406"/>
                  <a:pt x="252" y="406"/>
                </a:cubicBezTo>
                <a:cubicBezTo>
                  <a:pt x="253" y="407"/>
                  <a:pt x="253" y="407"/>
                  <a:pt x="253" y="407"/>
                </a:cubicBezTo>
                <a:cubicBezTo>
                  <a:pt x="253" y="407"/>
                  <a:pt x="253" y="407"/>
                  <a:pt x="253" y="407"/>
                </a:cubicBezTo>
                <a:cubicBezTo>
                  <a:pt x="253" y="407"/>
                  <a:pt x="253" y="407"/>
                  <a:pt x="253" y="407"/>
                </a:cubicBezTo>
                <a:cubicBezTo>
                  <a:pt x="254" y="406"/>
                  <a:pt x="254" y="406"/>
                  <a:pt x="254" y="406"/>
                </a:cubicBezTo>
                <a:cubicBezTo>
                  <a:pt x="254" y="406"/>
                  <a:pt x="254" y="406"/>
                  <a:pt x="254" y="406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4" y="405"/>
                  <a:pt x="254" y="405"/>
                  <a:pt x="254" y="405"/>
                </a:cubicBezTo>
                <a:cubicBezTo>
                  <a:pt x="256" y="404"/>
                  <a:pt x="256" y="404"/>
                  <a:pt x="256" y="404"/>
                </a:cubicBezTo>
                <a:cubicBezTo>
                  <a:pt x="256" y="404"/>
                  <a:pt x="256" y="404"/>
                  <a:pt x="256" y="404"/>
                </a:cubicBezTo>
                <a:cubicBezTo>
                  <a:pt x="257" y="404"/>
                  <a:pt x="257" y="404"/>
                  <a:pt x="257" y="404"/>
                </a:cubicBezTo>
                <a:cubicBezTo>
                  <a:pt x="258" y="404"/>
                  <a:pt x="258" y="404"/>
                  <a:pt x="258" y="404"/>
                </a:cubicBezTo>
                <a:cubicBezTo>
                  <a:pt x="258" y="404"/>
                  <a:pt x="258" y="404"/>
                  <a:pt x="258" y="404"/>
                </a:cubicBezTo>
                <a:cubicBezTo>
                  <a:pt x="259" y="407"/>
                  <a:pt x="259" y="407"/>
                  <a:pt x="259" y="407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3" y="405"/>
                  <a:pt x="263" y="405"/>
                  <a:pt x="263" y="405"/>
                </a:cubicBezTo>
                <a:cubicBezTo>
                  <a:pt x="263" y="406"/>
                  <a:pt x="263" y="406"/>
                  <a:pt x="263" y="406"/>
                </a:cubicBezTo>
                <a:cubicBezTo>
                  <a:pt x="264" y="407"/>
                  <a:pt x="264" y="407"/>
                  <a:pt x="264" y="407"/>
                </a:cubicBezTo>
                <a:cubicBezTo>
                  <a:pt x="265" y="407"/>
                  <a:pt x="265" y="407"/>
                  <a:pt x="265" y="407"/>
                </a:cubicBezTo>
                <a:cubicBezTo>
                  <a:pt x="265" y="407"/>
                  <a:pt x="265" y="407"/>
                  <a:pt x="265" y="407"/>
                </a:cubicBezTo>
                <a:cubicBezTo>
                  <a:pt x="266" y="408"/>
                  <a:pt x="266" y="408"/>
                  <a:pt x="266" y="408"/>
                </a:cubicBezTo>
                <a:cubicBezTo>
                  <a:pt x="267" y="407"/>
                  <a:pt x="267" y="407"/>
                  <a:pt x="267" y="407"/>
                </a:cubicBezTo>
                <a:cubicBezTo>
                  <a:pt x="266" y="406"/>
                  <a:pt x="266" y="406"/>
                  <a:pt x="266" y="406"/>
                </a:cubicBezTo>
                <a:cubicBezTo>
                  <a:pt x="267" y="406"/>
                  <a:pt x="267" y="406"/>
                  <a:pt x="267" y="406"/>
                </a:cubicBezTo>
                <a:cubicBezTo>
                  <a:pt x="267" y="406"/>
                  <a:pt x="267" y="406"/>
                  <a:pt x="267" y="406"/>
                </a:cubicBezTo>
                <a:cubicBezTo>
                  <a:pt x="268" y="405"/>
                  <a:pt x="268" y="405"/>
                  <a:pt x="268" y="405"/>
                </a:cubicBezTo>
                <a:cubicBezTo>
                  <a:pt x="268" y="406"/>
                  <a:pt x="268" y="406"/>
                  <a:pt x="268" y="406"/>
                </a:cubicBezTo>
                <a:cubicBezTo>
                  <a:pt x="270" y="407"/>
                  <a:pt x="270" y="407"/>
                  <a:pt x="270" y="407"/>
                </a:cubicBezTo>
                <a:cubicBezTo>
                  <a:pt x="271" y="405"/>
                  <a:pt x="271" y="405"/>
                  <a:pt x="271" y="405"/>
                </a:cubicBezTo>
                <a:cubicBezTo>
                  <a:pt x="270" y="405"/>
                  <a:pt x="270" y="405"/>
                  <a:pt x="270" y="405"/>
                </a:cubicBezTo>
                <a:cubicBezTo>
                  <a:pt x="270" y="405"/>
                  <a:pt x="270" y="405"/>
                  <a:pt x="270" y="405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71" y="404"/>
                  <a:pt x="271" y="404"/>
                  <a:pt x="271" y="404"/>
                </a:cubicBezTo>
                <a:cubicBezTo>
                  <a:pt x="272" y="403"/>
                  <a:pt x="272" y="403"/>
                  <a:pt x="272" y="403"/>
                </a:cubicBezTo>
                <a:cubicBezTo>
                  <a:pt x="273" y="403"/>
                  <a:pt x="273" y="403"/>
                  <a:pt x="273" y="403"/>
                </a:cubicBezTo>
                <a:cubicBezTo>
                  <a:pt x="273" y="403"/>
                  <a:pt x="273" y="403"/>
                  <a:pt x="273" y="403"/>
                </a:cubicBezTo>
                <a:cubicBezTo>
                  <a:pt x="274" y="403"/>
                  <a:pt x="274" y="403"/>
                  <a:pt x="274" y="403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5" y="401"/>
                  <a:pt x="275" y="401"/>
                  <a:pt x="275" y="401"/>
                </a:cubicBezTo>
                <a:cubicBezTo>
                  <a:pt x="275" y="401"/>
                  <a:pt x="275" y="401"/>
                  <a:pt x="275" y="401"/>
                </a:cubicBezTo>
                <a:cubicBezTo>
                  <a:pt x="275" y="401"/>
                  <a:pt x="275" y="401"/>
                  <a:pt x="275" y="401"/>
                </a:cubicBezTo>
                <a:cubicBezTo>
                  <a:pt x="275" y="401"/>
                  <a:pt x="275" y="401"/>
                  <a:pt x="275" y="401"/>
                </a:cubicBezTo>
                <a:cubicBezTo>
                  <a:pt x="275" y="401"/>
                  <a:pt x="275" y="401"/>
                  <a:pt x="275" y="401"/>
                </a:cubicBezTo>
                <a:cubicBezTo>
                  <a:pt x="275" y="401"/>
                  <a:pt x="275" y="401"/>
                  <a:pt x="275" y="401"/>
                </a:cubicBezTo>
                <a:cubicBezTo>
                  <a:pt x="277" y="400"/>
                  <a:pt x="277" y="400"/>
                  <a:pt x="277" y="400"/>
                </a:cubicBezTo>
                <a:cubicBezTo>
                  <a:pt x="277" y="402"/>
                  <a:pt x="277" y="402"/>
                  <a:pt x="277" y="402"/>
                </a:cubicBezTo>
                <a:cubicBezTo>
                  <a:pt x="278" y="402"/>
                  <a:pt x="278" y="402"/>
                  <a:pt x="278" y="402"/>
                </a:cubicBezTo>
                <a:cubicBezTo>
                  <a:pt x="278" y="403"/>
                  <a:pt x="278" y="403"/>
                  <a:pt x="278" y="403"/>
                </a:cubicBezTo>
                <a:cubicBezTo>
                  <a:pt x="279" y="403"/>
                  <a:pt x="279" y="403"/>
                  <a:pt x="279" y="403"/>
                </a:cubicBezTo>
                <a:cubicBezTo>
                  <a:pt x="280" y="403"/>
                  <a:pt x="280" y="403"/>
                  <a:pt x="280" y="403"/>
                </a:cubicBezTo>
                <a:cubicBezTo>
                  <a:pt x="280" y="403"/>
                  <a:pt x="280" y="403"/>
                  <a:pt x="280" y="403"/>
                </a:cubicBezTo>
                <a:cubicBezTo>
                  <a:pt x="280" y="403"/>
                  <a:pt x="280" y="403"/>
                  <a:pt x="280" y="403"/>
                </a:cubicBezTo>
                <a:cubicBezTo>
                  <a:pt x="281" y="403"/>
                  <a:pt x="281" y="403"/>
                  <a:pt x="281" y="403"/>
                </a:cubicBezTo>
                <a:cubicBezTo>
                  <a:pt x="281" y="404"/>
                  <a:pt x="281" y="404"/>
                  <a:pt x="281" y="404"/>
                </a:cubicBezTo>
                <a:cubicBezTo>
                  <a:pt x="282" y="404"/>
                  <a:pt x="282" y="404"/>
                  <a:pt x="282" y="404"/>
                </a:cubicBezTo>
                <a:cubicBezTo>
                  <a:pt x="283" y="404"/>
                  <a:pt x="283" y="404"/>
                  <a:pt x="283" y="404"/>
                </a:cubicBezTo>
                <a:cubicBezTo>
                  <a:pt x="284" y="404"/>
                  <a:pt x="284" y="404"/>
                  <a:pt x="284" y="404"/>
                </a:cubicBezTo>
                <a:cubicBezTo>
                  <a:pt x="284" y="404"/>
                  <a:pt x="284" y="404"/>
                  <a:pt x="284" y="404"/>
                </a:cubicBezTo>
                <a:cubicBezTo>
                  <a:pt x="285" y="404"/>
                  <a:pt x="285" y="404"/>
                  <a:pt x="285" y="404"/>
                </a:cubicBezTo>
                <a:cubicBezTo>
                  <a:pt x="285" y="404"/>
                  <a:pt x="285" y="404"/>
                  <a:pt x="285" y="404"/>
                </a:cubicBezTo>
                <a:cubicBezTo>
                  <a:pt x="286" y="405"/>
                  <a:pt x="286" y="405"/>
                  <a:pt x="286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6" y="406"/>
                  <a:pt x="286" y="406"/>
                  <a:pt x="286" y="406"/>
                </a:cubicBezTo>
                <a:cubicBezTo>
                  <a:pt x="286" y="406"/>
                  <a:pt x="286" y="406"/>
                  <a:pt x="286" y="406"/>
                </a:cubicBezTo>
                <a:cubicBezTo>
                  <a:pt x="286" y="407"/>
                  <a:pt x="286" y="407"/>
                  <a:pt x="286" y="407"/>
                </a:cubicBezTo>
                <a:cubicBezTo>
                  <a:pt x="286" y="408"/>
                  <a:pt x="286" y="408"/>
                  <a:pt x="286" y="408"/>
                </a:cubicBezTo>
                <a:cubicBezTo>
                  <a:pt x="287" y="408"/>
                  <a:pt x="287" y="408"/>
                  <a:pt x="287" y="408"/>
                </a:cubicBezTo>
                <a:cubicBezTo>
                  <a:pt x="287" y="407"/>
                  <a:pt x="287" y="407"/>
                  <a:pt x="287" y="407"/>
                </a:cubicBezTo>
                <a:cubicBezTo>
                  <a:pt x="287" y="407"/>
                  <a:pt x="287" y="407"/>
                  <a:pt x="287" y="407"/>
                </a:cubicBezTo>
                <a:cubicBezTo>
                  <a:pt x="288" y="407"/>
                  <a:pt x="288" y="407"/>
                  <a:pt x="288" y="407"/>
                </a:cubicBezTo>
                <a:cubicBezTo>
                  <a:pt x="289" y="407"/>
                  <a:pt x="289" y="407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ubicBezTo>
                  <a:pt x="290" y="408"/>
                  <a:pt x="290" y="408"/>
                  <a:pt x="290" y="408"/>
                </a:cubicBezTo>
                <a:cubicBezTo>
                  <a:pt x="290" y="408"/>
                  <a:pt x="290" y="408"/>
                  <a:pt x="290" y="408"/>
                </a:cubicBezTo>
                <a:cubicBezTo>
                  <a:pt x="290" y="408"/>
                  <a:pt x="290" y="408"/>
                  <a:pt x="290" y="408"/>
                </a:cubicBezTo>
                <a:cubicBezTo>
                  <a:pt x="291" y="407"/>
                  <a:pt x="291" y="407"/>
                  <a:pt x="291" y="407"/>
                </a:cubicBezTo>
                <a:cubicBezTo>
                  <a:pt x="291" y="407"/>
                  <a:pt x="291" y="407"/>
                  <a:pt x="291" y="407"/>
                </a:cubicBezTo>
                <a:cubicBezTo>
                  <a:pt x="291" y="407"/>
                  <a:pt x="291" y="407"/>
                  <a:pt x="291" y="407"/>
                </a:cubicBezTo>
                <a:cubicBezTo>
                  <a:pt x="292" y="407"/>
                  <a:pt x="292" y="407"/>
                  <a:pt x="292" y="407"/>
                </a:cubicBezTo>
                <a:cubicBezTo>
                  <a:pt x="294" y="407"/>
                  <a:pt x="294" y="407"/>
                  <a:pt x="294" y="407"/>
                </a:cubicBezTo>
                <a:cubicBezTo>
                  <a:pt x="294" y="409"/>
                  <a:pt x="294" y="409"/>
                  <a:pt x="294" y="409"/>
                </a:cubicBezTo>
                <a:cubicBezTo>
                  <a:pt x="295" y="411"/>
                  <a:pt x="295" y="411"/>
                  <a:pt x="295" y="411"/>
                </a:cubicBezTo>
                <a:cubicBezTo>
                  <a:pt x="297" y="409"/>
                  <a:pt x="297" y="409"/>
                  <a:pt x="297" y="409"/>
                </a:cubicBezTo>
                <a:cubicBezTo>
                  <a:pt x="297" y="409"/>
                  <a:pt x="297" y="409"/>
                  <a:pt x="297" y="409"/>
                </a:cubicBezTo>
                <a:cubicBezTo>
                  <a:pt x="297" y="408"/>
                  <a:pt x="297" y="408"/>
                  <a:pt x="297" y="408"/>
                </a:cubicBezTo>
                <a:cubicBezTo>
                  <a:pt x="298" y="408"/>
                  <a:pt x="298" y="408"/>
                  <a:pt x="298" y="408"/>
                </a:cubicBezTo>
                <a:cubicBezTo>
                  <a:pt x="298" y="408"/>
                  <a:pt x="298" y="408"/>
                  <a:pt x="298" y="408"/>
                </a:cubicBezTo>
                <a:cubicBezTo>
                  <a:pt x="299" y="409"/>
                  <a:pt x="299" y="409"/>
                  <a:pt x="299" y="409"/>
                </a:cubicBezTo>
                <a:cubicBezTo>
                  <a:pt x="297" y="411"/>
                  <a:pt x="297" y="411"/>
                  <a:pt x="297" y="411"/>
                </a:cubicBezTo>
                <a:cubicBezTo>
                  <a:pt x="297" y="412"/>
                  <a:pt x="297" y="412"/>
                  <a:pt x="297" y="412"/>
                </a:cubicBezTo>
                <a:cubicBezTo>
                  <a:pt x="299" y="412"/>
                  <a:pt x="299" y="412"/>
                  <a:pt x="299" y="412"/>
                </a:cubicBezTo>
                <a:cubicBezTo>
                  <a:pt x="300" y="412"/>
                  <a:pt x="300" y="412"/>
                  <a:pt x="300" y="412"/>
                </a:cubicBezTo>
                <a:cubicBezTo>
                  <a:pt x="301" y="412"/>
                  <a:pt x="301" y="412"/>
                  <a:pt x="301" y="412"/>
                </a:cubicBezTo>
                <a:cubicBezTo>
                  <a:pt x="301" y="412"/>
                  <a:pt x="301" y="412"/>
                  <a:pt x="301" y="412"/>
                </a:cubicBezTo>
                <a:cubicBezTo>
                  <a:pt x="303" y="411"/>
                  <a:pt x="303" y="411"/>
                  <a:pt x="303" y="411"/>
                </a:cubicBezTo>
                <a:cubicBezTo>
                  <a:pt x="303" y="411"/>
                  <a:pt x="303" y="411"/>
                  <a:pt x="303" y="411"/>
                </a:cubicBezTo>
                <a:cubicBezTo>
                  <a:pt x="304" y="413"/>
                  <a:pt x="304" y="413"/>
                  <a:pt x="304" y="413"/>
                </a:cubicBezTo>
                <a:cubicBezTo>
                  <a:pt x="304" y="413"/>
                  <a:pt x="304" y="413"/>
                  <a:pt x="304" y="413"/>
                </a:cubicBezTo>
                <a:cubicBezTo>
                  <a:pt x="304" y="413"/>
                  <a:pt x="304" y="413"/>
                  <a:pt x="304" y="413"/>
                </a:cubicBezTo>
                <a:cubicBezTo>
                  <a:pt x="305" y="413"/>
                  <a:pt x="305" y="413"/>
                  <a:pt x="305" y="413"/>
                </a:cubicBezTo>
                <a:cubicBezTo>
                  <a:pt x="305" y="413"/>
                  <a:pt x="305" y="413"/>
                  <a:pt x="305" y="413"/>
                </a:cubicBezTo>
                <a:cubicBezTo>
                  <a:pt x="305" y="413"/>
                  <a:pt x="305" y="413"/>
                  <a:pt x="305" y="413"/>
                </a:cubicBezTo>
                <a:cubicBezTo>
                  <a:pt x="305" y="413"/>
                  <a:pt x="305" y="413"/>
                  <a:pt x="305" y="413"/>
                </a:cubicBezTo>
                <a:cubicBezTo>
                  <a:pt x="306" y="413"/>
                  <a:pt x="306" y="413"/>
                  <a:pt x="306" y="413"/>
                </a:cubicBezTo>
                <a:cubicBezTo>
                  <a:pt x="307" y="413"/>
                  <a:pt x="307" y="413"/>
                  <a:pt x="307" y="413"/>
                </a:cubicBezTo>
                <a:cubicBezTo>
                  <a:pt x="307" y="414"/>
                  <a:pt x="307" y="414"/>
                  <a:pt x="307" y="414"/>
                </a:cubicBezTo>
                <a:cubicBezTo>
                  <a:pt x="308" y="415"/>
                  <a:pt x="308" y="415"/>
                  <a:pt x="308" y="415"/>
                </a:cubicBezTo>
                <a:cubicBezTo>
                  <a:pt x="309" y="415"/>
                  <a:pt x="309" y="415"/>
                  <a:pt x="309" y="415"/>
                </a:cubicBezTo>
                <a:cubicBezTo>
                  <a:pt x="309" y="415"/>
                  <a:pt x="309" y="415"/>
                  <a:pt x="309" y="41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3" y="415"/>
                  <a:pt x="313" y="415"/>
                  <a:pt x="313" y="415"/>
                </a:cubicBezTo>
                <a:cubicBezTo>
                  <a:pt x="313" y="416"/>
                  <a:pt x="313" y="416"/>
                  <a:pt x="313" y="416"/>
                </a:cubicBezTo>
                <a:cubicBezTo>
                  <a:pt x="313" y="416"/>
                  <a:pt x="313" y="416"/>
                  <a:pt x="313" y="416"/>
                </a:cubicBezTo>
                <a:cubicBezTo>
                  <a:pt x="313" y="416"/>
                  <a:pt x="313" y="416"/>
                  <a:pt x="313" y="416"/>
                </a:cubicBezTo>
                <a:cubicBezTo>
                  <a:pt x="312" y="417"/>
                  <a:pt x="312" y="417"/>
                  <a:pt x="312" y="417"/>
                </a:cubicBezTo>
                <a:cubicBezTo>
                  <a:pt x="311" y="417"/>
                  <a:pt x="311" y="417"/>
                  <a:pt x="311" y="417"/>
                </a:cubicBezTo>
                <a:cubicBezTo>
                  <a:pt x="311" y="418"/>
                  <a:pt x="311" y="418"/>
                  <a:pt x="311" y="418"/>
                </a:cubicBezTo>
                <a:cubicBezTo>
                  <a:pt x="312" y="418"/>
                  <a:pt x="312" y="418"/>
                  <a:pt x="312" y="418"/>
                </a:cubicBezTo>
                <a:cubicBezTo>
                  <a:pt x="312" y="418"/>
                  <a:pt x="312" y="418"/>
                  <a:pt x="312" y="418"/>
                </a:cubicBezTo>
                <a:cubicBezTo>
                  <a:pt x="312" y="418"/>
                  <a:pt x="312" y="418"/>
                  <a:pt x="312" y="418"/>
                </a:cubicBezTo>
                <a:cubicBezTo>
                  <a:pt x="313" y="417"/>
                  <a:pt x="313" y="417"/>
                  <a:pt x="313" y="417"/>
                </a:cubicBezTo>
                <a:cubicBezTo>
                  <a:pt x="313" y="418"/>
                  <a:pt x="313" y="418"/>
                  <a:pt x="313" y="418"/>
                </a:cubicBezTo>
                <a:cubicBezTo>
                  <a:pt x="313" y="417"/>
                  <a:pt x="313" y="417"/>
                  <a:pt x="313" y="417"/>
                </a:cubicBezTo>
                <a:cubicBezTo>
                  <a:pt x="314" y="418"/>
                  <a:pt x="314" y="418"/>
                  <a:pt x="314" y="418"/>
                </a:cubicBezTo>
                <a:cubicBezTo>
                  <a:pt x="314" y="418"/>
                  <a:pt x="314" y="418"/>
                  <a:pt x="314" y="418"/>
                </a:cubicBezTo>
                <a:cubicBezTo>
                  <a:pt x="315" y="418"/>
                  <a:pt x="315" y="418"/>
                  <a:pt x="315" y="418"/>
                </a:cubicBezTo>
                <a:cubicBezTo>
                  <a:pt x="314" y="417"/>
                  <a:pt x="314" y="417"/>
                  <a:pt x="314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316" y="416"/>
                  <a:pt x="316" y="416"/>
                  <a:pt x="316" y="416"/>
                </a:cubicBezTo>
                <a:cubicBezTo>
                  <a:pt x="316" y="416"/>
                  <a:pt x="316" y="416"/>
                  <a:pt x="316" y="416"/>
                </a:cubicBezTo>
                <a:cubicBezTo>
                  <a:pt x="316" y="416"/>
                  <a:pt x="316" y="416"/>
                  <a:pt x="316" y="416"/>
                </a:cubicBezTo>
                <a:cubicBezTo>
                  <a:pt x="317" y="417"/>
                  <a:pt x="317" y="417"/>
                  <a:pt x="317" y="417"/>
                </a:cubicBezTo>
                <a:cubicBezTo>
                  <a:pt x="317" y="418"/>
                  <a:pt x="317" y="418"/>
                  <a:pt x="317" y="418"/>
                </a:cubicBezTo>
                <a:cubicBezTo>
                  <a:pt x="317" y="419"/>
                  <a:pt x="317" y="419"/>
                  <a:pt x="317" y="419"/>
                </a:cubicBezTo>
                <a:cubicBezTo>
                  <a:pt x="317" y="419"/>
                  <a:pt x="317" y="419"/>
                  <a:pt x="317" y="419"/>
                </a:cubicBezTo>
                <a:cubicBezTo>
                  <a:pt x="318" y="420"/>
                  <a:pt x="318" y="420"/>
                  <a:pt x="318" y="420"/>
                </a:cubicBezTo>
                <a:cubicBezTo>
                  <a:pt x="318" y="420"/>
                  <a:pt x="318" y="420"/>
                  <a:pt x="318" y="420"/>
                </a:cubicBezTo>
                <a:cubicBezTo>
                  <a:pt x="319" y="420"/>
                  <a:pt x="319" y="420"/>
                  <a:pt x="319" y="420"/>
                </a:cubicBezTo>
                <a:cubicBezTo>
                  <a:pt x="319" y="418"/>
                  <a:pt x="319" y="418"/>
                  <a:pt x="319" y="418"/>
                </a:cubicBezTo>
                <a:cubicBezTo>
                  <a:pt x="319" y="418"/>
                  <a:pt x="319" y="418"/>
                  <a:pt x="319" y="418"/>
                </a:cubicBezTo>
                <a:cubicBezTo>
                  <a:pt x="319" y="418"/>
                  <a:pt x="319" y="418"/>
                  <a:pt x="319" y="418"/>
                </a:cubicBezTo>
                <a:cubicBezTo>
                  <a:pt x="320" y="418"/>
                  <a:pt x="320" y="418"/>
                  <a:pt x="320" y="418"/>
                </a:cubicBezTo>
                <a:cubicBezTo>
                  <a:pt x="320" y="420"/>
                  <a:pt x="320" y="420"/>
                  <a:pt x="320" y="420"/>
                </a:cubicBezTo>
                <a:cubicBezTo>
                  <a:pt x="321" y="420"/>
                  <a:pt x="321" y="420"/>
                  <a:pt x="321" y="420"/>
                </a:cubicBezTo>
                <a:cubicBezTo>
                  <a:pt x="321" y="420"/>
                  <a:pt x="321" y="420"/>
                  <a:pt x="321" y="420"/>
                </a:cubicBezTo>
                <a:cubicBezTo>
                  <a:pt x="321" y="419"/>
                  <a:pt x="321" y="419"/>
                  <a:pt x="321" y="419"/>
                </a:cubicBezTo>
                <a:cubicBezTo>
                  <a:pt x="321" y="419"/>
                  <a:pt x="321" y="419"/>
                  <a:pt x="321" y="419"/>
                </a:cubicBezTo>
                <a:cubicBezTo>
                  <a:pt x="322" y="419"/>
                  <a:pt x="322" y="419"/>
                  <a:pt x="322" y="419"/>
                </a:cubicBezTo>
                <a:cubicBezTo>
                  <a:pt x="321" y="419"/>
                  <a:pt x="321" y="419"/>
                  <a:pt x="321" y="419"/>
                </a:cubicBezTo>
                <a:cubicBezTo>
                  <a:pt x="322" y="418"/>
                  <a:pt x="322" y="418"/>
                  <a:pt x="322" y="418"/>
                </a:cubicBezTo>
                <a:cubicBezTo>
                  <a:pt x="322" y="418"/>
                  <a:pt x="322" y="418"/>
                  <a:pt x="322" y="418"/>
                </a:cubicBezTo>
                <a:cubicBezTo>
                  <a:pt x="322" y="418"/>
                  <a:pt x="322" y="418"/>
                  <a:pt x="322" y="418"/>
                </a:cubicBezTo>
                <a:cubicBezTo>
                  <a:pt x="323" y="418"/>
                  <a:pt x="323" y="418"/>
                  <a:pt x="323" y="418"/>
                </a:cubicBezTo>
                <a:cubicBezTo>
                  <a:pt x="324" y="418"/>
                  <a:pt x="324" y="418"/>
                  <a:pt x="324" y="418"/>
                </a:cubicBezTo>
                <a:cubicBezTo>
                  <a:pt x="324" y="418"/>
                  <a:pt x="324" y="418"/>
                  <a:pt x="324" y="418"/>
                </a:cubicBezTo>
                <a:cubicBezTo>
                  <a:pt x="324" y="418"/>
                  <a:pt x="324" y="418"/>
                  <a:pt x="324" y="418"/>
                </a:cubicBezTo>
                <a:cubicBezTo>
                  <a:pt x="324" y="418"/>
                  <a:pt x="324" y="418"/>
                  <a:pt x="324" y="418"/>
                </a:cubicBezTo>
                <a:cubicBezTo>
                  <a:pt x="324" y="417"/>
                  <a:pt x="324" y="417"/>
                  <a:pt x="324" y="417"/>
                </a:cubicBezTo>
                <a:cubicBezTo>
                  <a:pt x="325" y="417"/>
                  <a:pt x="325" y="417"/>
                  <a:pt x="325" y="417"/>
                </a:cubicBezTo>
                <a:cubicBezTo>
                  <a:pt x="326" y="418"/>
                  <a:pt x="326" y="418"/>
                  <a:pt x="326" y="418"/>
                </a:cubicBezTo>
                <a:cubicBezTo>
                  <a:pt x="326" y="418"/>
                  <a:pt x="326" y="418"/>
                  <a:pt x="326" y="418"/>
                </a:cubicBezTo>
                <a:cubicBezTo>
                  <a:pt x="327" y="418"/>
                  <a:pt x="327" y="418"/>
                  <a:pt x="327" y="418"/>
                </a:cubicBezTo>
                <a:cubicBezTo>
                  <a:pt x="327" y="418"/>
                  <a:pt x="327" y="418"/>
                  <a:pt x="327" y="418"/>
                </a:cubicBezTo>
                <a:cubicBezTo>
                  <a:pt x="327" y="417"/>
                  <a:pt x="327" y="417"/>
                  <a:pt x="327" y="417"/>
                </a:cubicBezTo>
                <a:cubicBezTo>
                  <a:pt x="327" y="417"/>
                  <a:pt x="327" y="417"/>
                  <a:pt x="327" y="417"/>
                </a:cubicBezTo>
                <a:cubicBezTo>
                  <a:pt x="327" y="417"/>
                  <a:pt x="327" y="417"/>
                  <a:pt x="327" y="417"/>
                </a:cubicBezTo>
                <a:cubicBezTo>
                  <a:pt x="327" y="416"/>
                  <a:pt x="327" y="416"/>
                  <a:pt x="327" y="416"/>
                </a:cubicBezTo>
                <a:cubicBezTo>
                  <a:pt x="328" y="416"/>
                  <a:pt x="328" y="416"/>
                  <a:pt x="328" y="416"/>
                </a:cubicBezTo>
                <a:cubicBezTo>
                  <a:pt x="328" y="416"/>
                  <a:pt x="328" y="416"/>
                  <a:pt x="328" y="416"/>
                </a:cubicBezTo>
                <a:cubicBezTo>
                  <a:pt x="329" y="416"/>
                  <a:pt x="329" y="416"/>
                  <a:pt x="329" y="416"/>
                </a:cubicBezTo>
                <a:cubicBezTo>
                  <a:pt x="330" y="416"/>
                  <a:pt x="330" y="416"/>
                  <a:pt x="330" y="416"/>
                </a:cubicBezTo>
                <a:cubicBezTo>
                  <a:pt x="330" y="415"/>
                  <a:pt x="330" y="415"/>
                  <a:pt x="330" y="415"/>
                </a:cubicBezTo>
                <a:cubicBezTo>
                  <a:pt x="331" y="415"/>
                  <a:pt x="331" y="415"/>
                  <a:pt x="331" y="415"/>
                </a:cubicBezTo>
                <a:cubicBezTo>
                  <a:pt x="331" y="415"/>
                  <a:pt x="331" y="415"/>
                  <a:pt x="331" y="415"/>
                </a:cubicBezTo>
                <a:cubicBezTo>
                  <a:pt x="331" y="415"/>
                  <a:pt x="331" y="415"/>
                  <a:pt x="331" y="415"/>
                </a:cubicBezTo>
                <a:cubicBezTo>
                  <a:pt x="332" y="415"/>
                  <a:pt x="332" y="415"/>
                  <a:pt x="332" y="415"/>
                </a:cubicBezTo>
                <a:cubicBezTo>
                  <a:pt x="332" y="415"/>
                  <a:pt x="332" y="415"/>
                  <a:pt x="332" y="415"/>
                </a:cubicBezTo>
                <a:cubicBezTo>
                  <a:pt x="333" y="414"/>
                  <a:pt x="333" y="414"/>
                  <a:pt x="333" y="414"/>
                </a:cubicBezTo>
                <a:cubicBezTo>
                  <a:pt x="333" y="414"/>
                  <a:pt x="333" y="414"/>
                  <a:pt x="333" y="414"/>
                </a:cubicBezTo>
                <a:cubicBezTo>
                  <a:pt x="333" y="413"/>
                  <a:pt x="333" y="413"/>
                  <a:pt x="333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1" y="413"/>
                  <a:pt x="331" y="413"/>
                  <a:pt x="331" y="413"/>
                </a:cubicBezTo>
                <a:cubicBezTo>
                  <a:pt x="330" y="412"/>
                  <a:pt x="330" y="412"/>
                  <a:pt x="330" y="412"/>
                </a:cubicBezTo>
                <a:cubicBezTo>
                  <a:pt x="330" y="410"/>
                  <a:pt x="330" y="410"/>
                  <a:pt x="330" y="410"/>
                </a:cubicBezTo>
                <a:cubicBezTo>
                  <a:pt x="330" y="410"/>
                  <a:pt x="330" y="410"/>
                  <a:pt x="330" y="410"/>
                </a:cubicBezTo>
                <a:cubicBezTo>
                  <a:pt x="330" y="409"/>
                  <a:pt x="330" y="409"/>
                  <a:pt x="330" y="409"/>
                </a:cubicBezTo>
                <a:cubicBezTo>
                  <a:pt x="330" y="409"/>
                  <a:pt x="330" y="409"/>
                  <a:pt x="330" y="409"/>
                </a:cubicBezTo>
                <a:cubicBezTo>
                  <a:pt x="332" y="408"/>
                  <a:pt x="332" y="408"/>
                  <a:pt x="332" y="408"/>
                </a:cubicBezTo>
                <a:cubicBezTo>
                  <a:pt x="332" y="408"/>
                  <a:pt x="332" y="408"/>
                  <a:pt x="332" y="408"/>
                </a:cubicBezTo>
                <a:cubicBezTo>
                  <a:pt x="333" y="408"/>
                  <a:pt x="333" y="408"/>
                  <a:pt x="333" y="408"/>
                </a:cubicBezTo>
                <a:cubicBezTo>
                  <a:pt x="333" y="407"/>
                  <a:pt x="333" y="407"/>
                  <a:pt x="333" y="407"/>
                </a:cubicBezTo>
                <a:cubicBezTo>
                  <a:pt x="334" y="407"/>
                  <a:pt x="334" y="407"/>
                  <a:pt x="334" y="407"/>
                </a:cubicBezTo>
                <a:cubicBezTo>
                  <a:pt x="334" y="406"/>
                  <a:pt x="334" y="406"/>
                  <a:pt x="334" y="406"/>
                </a:cubicBezTo>
                <a:cubicBezTo>
                  <a:pt x="335" y="404"/>
                  <a:pt x="335" y="404"/>
                  <a:pt x="335" y="404"/>
                </a:cubicBezTo>
                <a:cubicBezTo>
                  <a:pt x="334" y="403"/>
                  <a:pt x="334" y="403"/>
                  <a:pt x="334" y="403"/>
                </a:cubicBezTo>
                <a:cubicBezTo>
                  <a:pt x="335" y="401"/>
                  <a:pt x="335" y="401"/>
                  <a:pt x="335" y="401"/>
                </a:cubicBezTo>
                <a:cubicBezTo>
                  <a:pt x="334" y="401"/>
                  <a:pt x="334" y="401"/>
                  <a:pt x="334" y="401"/>
                </a:cubicBezTo>
                <a:cubicBezTo>
                  <a:pt x="334" y="400"/>
                  <a:pt x="334" y="400"/>
                  <a:pt x="334" y="400"/>
                </a:cubicBezTo>
                <a:cubicBezTo>
                  <a:pt x="333" y="400"/>
                  <a:pt x="333" y="400"/>
                  <a:pt x="333" y="400"/>
                </a:cubicBezTo>
                <a:cubicBezTo>
                  <a:pt x="333" y="400"/>
                  <a:pt x="333" y="400"/>
                  <a:pt x="333" y="400"/>
                </a:cubicBezTo>
                <a:cubicBezTo>
                  <a:pt x="333" y="400"/>
                  <a:pt x="333" y="400"/>
                  <a:pt x="333" y="400"/>
                </a:cubicBezTo>
                <a:cubicBezTo>
                  <a:pt x="333" y="400"/>
                  <a:pt x="333" y="400"/>
                  <a:pt x="333" y="400"/>
                </a:cubicBezTo>
                <a:cubicBezTo>
                  <a:pt x="333" y="400"/>
                  <a:pt x="333" y="400"/>
                  <a:pt x="333" y="400"/>
                </a:cubicBezTo>
                <a:cubicBezTo>
                  <a:pt x="332" y="398"/>
                  <a:pt x="332" y="398"/>
                  <a:pt x="332" y="398"/>
                </a:cubicBezTo>
                <a:cubicBezTo>
                  <a:pt x="332" y="398"/>
                  <a:pt x="332" y="398"/>
                  <a:pt x="332" y="398"/>
                </a:cubicBezTo>
                <a:cubicBezTo>
                  <a:pt x="332" y="398"/>
                  <a:pt x="332" y="398"/>
                  <a:pt x="332" y="398"/>
                </a:cubicBezTo>
                <a:cubicBezTo>
                  <a:pt x="332" y="398"/>
                  <a:pt x="332" y="398"/>
                  <a:pt x="332" y="398"/>
                </a:cubicBezTo>
                <a:cubicBezTo>
                  <a:pt x="332" y="398"/>
                  <a:pt x="332" y="398"/>
                  <a:pt x="332" y="398"/>
                </a:cubicBezTo>
                <a:cubicBezTo>
                  <a:pt x="334" y="396"/>
                  <a:pt x="334" y="396"/>
                  <a:pt x="334" y="396"/>
                </a:cubicBezTo>
                <a:cubicBezTo>
                  <a:pt x="333" y="396"/>
                  <a:pt x="333" y="396"/>
                  <a:pt x="333" y="396"/>
                </a:cubicBezTo>
                <a:cubicBezTo>
                  <a:pt x="332" y="395"/>
                  <a:pt x="332" y="395"/>
                  <a:pt x="332" y="395"/>
                </a:cubicBezTo>
                <a:cubicBezTo>
                  <a:pt x="332" y="395"/>
                  <a:pt x="332" y="395"/>
                  <a:pt x="332" y="395"/>
                </a:cubicBezTo>
                <a:cubicBezTo>
                  <a:pt x="332" y="395"/>
                  <a:pt x="332" y="395"/>
                  <a:pt x="332" y="395"/>
                </a:cubicBezTo>
                <a:cubicBezTo>
                  <a:pt x="332" y="394"/>
                  <a:pt x="332" y="394"/>
                  <a:pt x="332" y="394"/>
                </a:cubicBezTo>
                <a:cubicBezTo>
                  <a:pt x="334" y="393"/>
                  <a:pt x="334" y="393"/>
                  <a:pt x="334" y="393"/>
                </a:cubicBezTo>
                <a:cubicBezTo>
                  <a:pt x="334" y="393"/>
                  <a:pt x="334" y="393"/>
                  <a:pt x="334" y="393"/>
                </a:cubicBezTo>
                <a:cubicBezTo>
                  <a:pt x="335" y="393"/>
                  <a:pt x="335" y="393"/>
                  <a:pt x="335" y="393"/>
                </a:cubicBezTo>
                <a:cubicBezTo>
                  <a:pt x="335" y="392"/>
                  <a:pt x="335" y="392"/>
                  <a:pt x="335" y="392"/>
                </a:cubicBezTo>
                <a:cubicBezTo>
                  <a:pt x="334" y="392"/>
                  <a:pt x="334" y="392"/>
                  <a:pt x="334" y="392"/>
                </a:cubicBezTo>
                <a:cubicBezTo>
                  <a:pt x="333" y="392"/>
                  <a:pt x="333" y="392"/>
                  <a:pt x="333" y="392"/>
                </a:cubicBezTo>
                <a:cubicBezTo>
                  <a:pt x="333" y="392"/>
                  <a:pt x="333" y="392"/>
                  <a:pt x="333" y="392"/>
                </a:cubicBezTo>
                <a:cubicBezTo>
                  <a:pt x="333" y="392"/>
                  <a:pt x="333" y="392"/>
                  <a:pt x="333" y="392"/>
                </a:cubicBezTo>
                <a:cubicBezTo>
                  <a:pt x="332" y="391"/>
                  <a:pt x="332" y="391"/>
                  <a:pt x="332" y="391"/>
                </a:cubicBezTo>
                <a:cubicBezTo>
                  <a:pt x="333" y="391"/>
                  <a:pt x="333" y="391"/>
                  <a:pt x="333" y="391"/>
                </a:cubicBezTo>
                <a:cubicBezTo>
                  <a:pt x="334" y="390"/>
                  <a:pt x="334" y="390"/>
                  <a:pt x="334" y="390"/>
                </a:cubicBezTo>
                <a:cubicBezTo>
                  <a:pt x="334" y="389"/>
                  <a:pt x="334" y="389"/>
                  <a:pt x="334" y="389"/>
                </a:cubicBezTo>
                <a:cubicBezTo>
                  <a:pt x="334" y="389"/>
                  <a:pt x="334" y="389"/>
                  <a:pt x="334" y="389"/>
                </a:cubicBezTo>
                <a:cubicBezTo>
                  <a:pt x="334" y="389"/>
                  <a:pt x="334" y="389"/>
                  <a:pt x="334" y="389"/>
                </a:cubicBezTo>
                <a:cubicBezTo>
                  <a:pt x="333" y="389"/>
                  <a:pt x="333" y="389"/>
                  <a:pt x="333" y="389"/>
                </a:cubicBezTo>
                <a:cubicBezTo>
                  <a:pt x="333" y="389"/>
                  <a:pt x="333" y="389"/>
                  <a:pt x="333" y="389"/>
                </a:cubicBezTo>
                <a:cubicBezTo>
                  <a:pt x="334" y="388"/>
                  <a:pt x="334" y="388"/>
                  <a:pt x="334" y="388"/>
                </a:cubicBezTo>
                <a:cubicBezTo>
                  <a:pt x="334" y="387"/>
                  <a:pt x="334" y="387"/>
                  <a:pt x="334" y="387"/>
                </a:cubicBezTo>
                <a:cubicBezTo>
                  <a:pt x="334" y="387"/>
                  <a:pt x="334" y="387"/>
                  <a:pt x="334" y="387"/>
                </a:cubicBezTo>
                <a:cubicBezTo>
                  <a:pt x="334" y="387"/>
                  <a:pt x="334" y="387"/>
                  <a:pt x="334" y="387"/>
                </a:cubicBezTo>
                <a:cubicBezTo>
                  <a:pt x="335" y="386"/>
                  <a:pt x="335" y="386"/>
                  <a:pt x="335" y="386"/>
                </a:cubicBezTo>
                <a:cubicBezTo>
                  <a:pt x="335" y="386"/>
                  <a:pt x="335" y="386"/>
                  <a:pt x="335" y="386"/>
                </a:cubicBezTo>
                <a:cubicBezTo>
                  <a:pt x="333" y="385"/>
                  <a:pt x="333" y="385"/>
                  <a:pt x="333" y="385"/>
                </a:cubicBezTo>
                <a:cubicBezTo>
                  <a:pt x="331" y="385"/>
                  <a:pt x="331" y="385"/>
                  <a:pt x="331" y="385"/>
                </a:cubicBezTo>
                <a:cubicBezTo>
                  <a:pt x="331" y="385"/>
                  <a:pt x="331" y="385"/>
                  <a:pt x="331" y="385"/>
                </a:cubicBezTo>
                <a:cubicBezTo>
                  <a:pt x="331" y="385"/>
                  <a:pt x="331" y="385"/>
                  <a:pt x="331" y="385"/>
                </a:cubicBezTo>
                <a:cubicBezTo>
                  <a:pt x="331" y="385"/>
                  <a:pt x="331" y="385"/>
                  <a:pt x="331" y="385"/>
                </a:cubicBezTo>
                <a:cubicBezTo>
                  <a:pt x="333" y="383"/>
                  <a:pt x="333" y="383"/>
                  <a:pt x="333" y="383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2" y="381"/>
                  <a:pt x="332" y="381"/>
                  <a:pt x="332" y="381"/>
                </a:cubicBezTo>
                <a:cubicBezTo>
                  <a:pt x="332" y="380"/>
                  <a:pt x="332" y="380"/>
                  <a:pt x="332" y="380"/>
                </a:cubicBezTo>
                <a:cubicBezTo>
                  <a:pt x="333" y="380"/>
                  <a:pt x="333" y="380"/>
                  <a:pt x="333" y="380"/>
                </a:cubicBezTo>
                <a:cubicBezTo>
                  <a:pt x="333" y="379"/>
                  <a:pt x="333" y="379"/>
                  <a:pt x="333" y="379"/>
                </a:cubicBezTo>
                <a:cubicBezTo>
                  <a:pt x="333" y="378"/>
                  <a:pt x="333" y="378"/>
                  <a:pt x="333" y="378"/>
                </a:cubicBezTo>
                <a:cubicBezTo>
                  <a:pt x="333" y="378"/>
                  <a:pt x="333" y="378"/>
                  <a:pt x="333" y="378"/>
                </a:cubicBezTo>
                <a:cubicBezTo>
                  <a:pt x="333" y="377"/>
                  <a:pt x="333" y="377"/>
                  <a:pt x="333" y="377"/>
                </a:cubicBezTo>
                <a:cubicBezTo>
                  <a:pt x="334" y="376"/>
                  <a:pt x="334" y="376"/>
                  <a:pt x="334" y="376"/>
                </a:cubicBezTo>
                <a:cubicBezTo>
                  <a:pt x="334" y="376"/>
                  <a:pt x="334" y="376"/>
                  <a:pt x="334" y="376"/>
                </a:cubicBezTo>
                <a:cubicBezTo>
                  <a:pt x="334" y="375"/>
                  <a:pt x="334" y="375"/>
                  <a:pt x="334" y="375"/>
                </a:cubicBezTo>
                <a:cubicBezTo>
                  <a:pt x="335" y="374"/>
                  <a:pt x="335" y="374"/>
                  <a:pt x="335" y="374"/>
                </a:cubicBezTo>
                <a:cubicBezTo>
                  <a:pt x="335" y="374"/>
                  <a:pt x="335" y="374"/>
                  <a:pt x="335" y="374"/>
                </a:cubicBezTo>
                <a:cubicBezTo>
                  <a:pt x="335" y="374"/>
                  <a:pt x="335" y="374"/>
                  <a:pt x="335" y="374"/>
                </a:cubicBezTo>
                <a:cubicBezTo>
                  <a:pt x="334" y="372"/>
                  <a:pt x="334" y="372"/>
                  <a:pt x="334" y="372"/>
                </a:cubicBezTo>
                <a:cubicBezTo>
                  <a:pt x="334" y="372"/>
                  <a:pt x="334" y="372"/>
                  <a:pt x="334" y="372"/>
                </a:cubicBezTo>
                <a:cubicBezTo>
                  <a:pt x="334" y="372"/>
                  <a:pt x="334" y="372"/>
                  <a:pt x="334" y="372"/>
                </a:cubicBezTo>
                <a:cubicBezTo>
                  <a:pt x="335" y="372"/>
                  <a:pt x="335" y="372"/>
                  <a:pt x="335" y="372"/>
                </a:cubicBezTo>
                <a:cubicBezTo>
                  <a:pt x="335" y="371"/>
                  <a:pt x="335" y="371"/>
                  <a:pt x="335" y="371"/>
                </a:cubicBezTo>
                <a:cubicBezTo>
                  <a:pt x="335" y="368"/>
                  <a:pt x="335" y="368"/>
                  <a:pt x="335" y="368"/>
                </a:cubicBezTo>
                <a:cubicBezTo>
                  <a:pt x="335" y="368"/>
                  <a:pt x="335" y="368"/>
                  <a:pt x="335" y="368"/>
                </a:cubicBezTo>
                <a:cubicBezTo>
                  <a:pt x="336" y="367"/>
                  <a:pt x="336" y="367"/>
                  <a:pt x="336" y="367"/>
                </a:cubicBezTo>
                <a:cubicBezTo>
                  <a:pt x="336" y="367"/>
                  <a:pt x="336" y="367"/>
                  <a:pt x="336" y="367"/>
                </a:cubicBezTo>
                <a:cubicBezTo>
                  <a:pt x="335" y="365"/>
                  <a:pt x="335" y="365"/>
                  <a:pt x="335" y="365"/>
                </a:cubicBezTo>
                <a:cubicBezTo>
                  <a:pt x="334" y="365"/>
                  <a:pt x="334" y="365"/>
                  <a:pt x="334" y="365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5" y="360"/>
                  <a:pt x="335" y="360"/>
                  <a:pt x="335" y="360"/>
                </a:cubicBezTo>
                <a:cubicBezTo>
                  <a:pt x="336" y="360"/>
                  <a:pt x="336" y="360"/>
                  <a:pt x="336" y="360"/>
                </a:cubicBezTo>
                <a:cubicBezTo>
                  <a:pt x="336" y="359"/>
                  <a:pt x="336" y="359"/>
                  <a:pt x="336" y="359"/>
                </a:cubicBezTo>
                <a:cubicBezTo>
                  <a:pt x="336" y="358"/>
                  <a:pt x="336" y="358"/>
                  <a:pt x="336" y="358"/>
                </a:cubicBezTo>
                <a:cubicBezTo>
                  <a:pt x="335" y="357"/>
                  <a:pt x="335" y="357"/>
                  <a:pt x="335" y="357"/>
                </a:cubicBezTo>
                <a:cubicBezTo>
                  <a:pt x="335" y="356"/>
                  <a:pt x="335" y="356"/>
                  <a:pt x="335" y="356"/>
                </a:cubicBezTo>
                <a:cubicBezTo>
                  <a:pt x="336" y="356"/>
                  <a:pt x="336" y="356"/>
                  <a:pt x="336" y="356"/>
                </a:cubicBezTo>
                <a:cubicBezTo>
                  <a:pt x="336" y="355"/>
                  <a:pt x="336" y="355"/>
                  <a:pt x="336" y="355"/>
                </a:cubicBezTo>
                <a:cubicBezTo>
                  <a:pt x="335" y="355"/>
                  <a:pt x="335" y="355"/>
                  <a:pt x="335" y="355"/>
                </a:cubicBezTo>
                <a:cubicBezTo>
                  <a:pt x="334" y="355"/>
                  <a:pt x="334" y="355"/>
                  <a:pt x="334" y="355"/>
                </a:cubicBezTo>
                <a:cubicBezTo>
                  <a:pt x="334" y="355"/>
                  <a:pt x="334" y="355"/>
                  <a:pt x="334" y="355"/>
                </a:cubicBezTo>
                <a:cubicBezTo>
                  <a:pt x="334" y="355"/>
                  <a:pt x="334" y="355"/>
                  <a:pt x="334" y="355"/>
                </a:cubicBezTo>
                <a:cubicBezTo>
                  <a:pt x="334" y="354"/>
                  <a:pt x="334" y="354"/>
                  <a:pt x="334" y="35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33" y="352"/>
                  <a:pt x="333" y="352"/>
                  <a:pt x="333" y="352"/>
                </a:cubicBezTo>
                <a:cubicBezTo>
                  <a:pt x="333" y="352"/>
                  <a:pt x="333" y="352"/>
                  <a:pt x="333" y="352"/>
                </a:cubicBezTo>
                <a:cubicBezTo>
                  <a:pt x="333" y="352"/>
                  <a:pt x="333" y="352"/>
                  <a:pt x="333" y="352"/>
                </a:cubicBezTo>
                <a:cubicBezTo>
                  <a:pt x="333" y="352"/>
                  <a:pt x="333" y="352"/>
                  <a:pt x="333" y="352"/>
                </a:cubicBezTo>
                <a:cubicBezTo>
                  <a:pt x="334" y="352"/>
                  <a:pt x="334" y="352"/>
                  <a:pt x="334" y="352"/>
                </a:cubicBezTo>
                <a:cubicBezTo>
                  <a:pt x="334" y="352"/>
                  <a:pt x="334" y="352"/>
                  <a:pt x="334" y="352"/>
                </a:cubicBezTo>
                <a:cubicBezTo>
                  <a:pt x="336" y="352"/>
                  <a:pt x="336" y="352"/>
                  <a:pt x="336" y="352"/>
                </a:cubicBezTo>
                <a:cubicBezTo>
                  <a:pt x="336" y="352"/>
                  <a:pt x="336" y="352"/>
                  <a:pt x="336" y="352"/>
                </a:cubicBezTo>
                <a:cubicBezTo>
                  <a:pt x="336" y="352"/>
                  <a:pt x="336" y="352"/>
                  <a:pt x="336" y="352"/>
                </a:cubicBezTo>
                <a:cubicBezTo>
                  <a:pt x="335" y="354"/>
                  <a:pt x="335" y="354"/>
                  <a:pt x="335" y="354"/>
                </a:cubicBezTo>
                <a:cubicBezTo>
                  <a:pt x="337" y="353"/>
                  <a:pt x="337" y="353"/>
                  <a:pt x="337" y="353"/>
                </a:cubicBezTo>
                <a:cubicBezTo>
                  <a:pt x="337" y="352"/>
                  <a:pt x="337" y="352"/>
                  <a:pt x="337" y="352"/>
                </a:cubicBezTo>
                <a:cubicBezTo>
                  <a:pt x="336" y="352"/>
                  <a:pt x="336" y="352"/>
                  <a:pt x="336" y="352"/>
                </a:cubicBezTo>
                <a:cubicBezTo>
                  <a:pt x="335" y="350"/>
                  <a:pt x="335" y="350"/>
                  <a:pt x="335" y="350"/>
                </a:cubicBezTo>
                <a:cubicBezTo>
                  <a:pt x="335" y="350"/>
                  <a:pt x="335" y="350"/>
                  <a:pt x="335" y="350"/>
                </a:cubicBezTo>
                <a:cubicBezTo>
                  <a:pt x="335" y="350"/>
                  <a:pt x="335" y="350"/>
                  <a:pt x="335" y="350"/>
                </a:cubicBezTo>
                <a:cubicBezTo>
                  <a:pt x="337" y="351"/>
                  <a:pt x="337" y="351"/>
                  <a:pt x="337" y="351"/>
                </a:cubicBezTo>
                <a:cubicBezTo>
                  <a:pt x="337" y="349"/>
                  <a:pt x="337" y="349"/>
                  <a:pt x="337" y="349"/>
                </a:cubicBezTo>
                <a:cubicBezTo>
                  <a:pt x="336" y="349"/>
                  <a:pt x="336" y="349"/>
                  <a:pt x="336" y="349"/>
                </a:cubicBezTo>
                <a:cubicBezTo>
                  <a:pt x="336" y="348"/>
                  <a:pt x="336" y="348"/>
                  <a:pt x="336" y="348"/>
                </a:cubicBezTo>
                <a:cubicBezTo>
                  <a:pt x="336" y="348"/>
                  <a:pt x="336" y="348"/>
                  <a:pt x="336" y="348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6" y="346"/>
                  <a:pt x="336" y="346"/>
                  <a:pt x="336" y="346"/>
                </a:cubicBezTo>
                <a:cubicBezTo>
                  <a:pt x="335" y="346"/>
                  <a:pt x="335" y="346"/>
                  <a:pt x="335" y="346"/>
                </a:cubicBezTo>
                <a:cubicBezTo>
                  <a:pt x="336" y="345"/>
                  <a:pt x="336" y="345"/>
                  <a:pt x="336" y="345"/>
                </a:cubicBezTo>
                <a:cubicBezTo>
                  <a:pt x="336" y="345"/>
                  <a:pt x="336" y="345"/>
                  <a:pt x="336" y="345"/>
                </a:cubicBezTo>
                <a:cubicBezTo>
                  <a:pt x="335" y="344"/>
                  <a:pt x="335" y="344"/>
                  <a:pt x="335" y="344"/>
                </a:cubicBezTo>
                <a:cubicBezTo>
                  <a:pt x="335" y="343"/>
                  <a:pt x="335" y="343"/>
                  <a:pt x="335" y="343"/>
                </a:cubicBezTo>
                <a:cubicBezTo>
                  <a:pt x="336" y="343"/>
                  <a:pt x="336" y="343"/>
                  <a:pt x="336" y="343"/>
                </a:cubicBezTo>
                <a:cubicBezTo>
                  <a:pt x="336" y="342"/>
                  <a:pt x="336" y="342"/>
                  <a:pt x="336" y="342"/>
                </a:cubicBezTo>
                <a:cubicBezTo>
                  <a:pt x="337" y="342"/>
                  <a:pt x="337" y="342"/>
                  <a:pt x="337" y="342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37" y="341"/>
                  <a:pt x="337" y="341"/>
                  <a:pt x="337" y="341"/>
                </a:cubicBezTo>
                <a:cubicBezTo>
                  <a:pt x="338" y="341"/>
                  <a:pt x="338" y="341"/>
                  <a:pt x="338" y="341"/>
                </a:cubicBezTo>
                <a:cubicBezTo>
                  <a:pt x="338" y="341"/>
                  <a:pt x="338" y="341"/>
                  <a:pt x="338" y="341"/>
                </a:cubicBezTo>
                <a:cubicBezTo>
                  <a:pt x="339" y="341"/>
                  <a:pt x="339" y="341"/>
                  <a:pt x="339" y="341"/>
                </a:cubicBezTo>
                <a:cubicBezTo>
                  <a:pt x="339" y="340"/>
                  <a:pt x="339" y="340"/>
                  <a:pt x="339" y="340"/>
                </a:cubicBezTo>
                <a:cubicBezTo>
                  <a:pt x="339" y="340"/>
                  <a:pt x="339" y="340"/>
                  <a:pt x="339" y="340"/>
                </a:cubicBezTo>
                <a:cubicBezTo>
                  <a:pt x="339" y="339"/>
                  <a:pt x="339" y="339"/>
                  <a:pt x="339" y="339"/>
                </a:cubicBezTo>
                <a:cubicBezTo>
                  <a:pt x="339" y="339"/>
                  <a:pt x="339" y="339"/>
                  <a:pt x="339" y="339"/>
                </a:cubicBezTo>
                <a:cubicBezTo>
                  <a:pt x="337" y="338"/>
                  <a:pt x="337" y="338"/>
                  <a:pt x="337" y="338"/>
                </a:cubicBezTo>
                <a:cubicBezTo>
                  <a:pt x="337" y="338"/>
                  <a:pt x="337" y="338"/>
                  <a:pt x="337" y="338"/>
                </a:cubicBezTo>
                <a:cubicBezTo>
                  <a:pt x="337" y="338"/>
                  <a:pt x="337" y="338"/>
                  <a:pt x="337" y="338"/>
                </a:cubicBezTo>
                <a:cubicBezTo>
                  <a:pt x="337" y="338"/>
                  <a:pt x="337" y="338"/>
                  <a:pt x="337" y="338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338" y="337"/>
                  <a:pt x="338" y="337"/>
                  <a:pt x="338" y="337"/>
                </a:cubicBezTo>
                <a:cubicBezTo>
                  <a:pt x="339" y="336"/>
                  <a:pt x="339" y="336"/>
                  <a:pt x="339" y="336"/>
                </a:cubicBezTo>
                <a:cubicBezTo>
                  <a:pt x="339" y="336"/>
                  <a:pt x="339" y="336"/>
                  <a:pt x="339" y="336"/>
                </a:cubicBezTo>
                <a:cubicBezTo>
                  <a:pt x="339" y="336"/>
                  <a:pt x="339" y="336"/>
                  <a:pt x="339" y="336"/>
                </a:cubicBezTo>
                <a:cubicBezTo>
                  <a:pt x="339" y="336"/>
                  <a:pt x="339" y="336"/>
                  <a:pt x="339" y="336"/>
                </a:cubicBezTo>
                <a:cubicBezTo>
                  <a:pt x="338" y="336"/>
                  <a:pt x="338" y="336"/>
                  <a:pt x="338" y="336"/>
                </a:cubicBezTo>
                <a:cubicBezTo>
                  <a:pt x="338" y="336"/>
                  <a:pt x="338" y="336"/>
                  <a:pt x="338" y="336"/>
                </a:cubicBezTo>
                <a:cubicBezTo>
                  <a:pt x="336" y="335"/>
                  <a:pt x="336" y="335"/>
                  <a:pt x="336" y="335"/>
                </a:cubicBezTo>
                <a:cubicBezTo>
                  <a:pt x="337" y="334"/>
                  <a:pt x="337" y="334"/>
                  <a:pt x="337" y="334"/>
                </a:cubicBezTo>
                <a:cubicBezTo>
                  <a:pt x="339" y="334"/>
                  <a:pt x="339" y="334"/>
                  <a:pt x="339" y="334"/>
                </a:cubicBezTo>
                <a:cubicBezTo>
                  <a:pt x="340" y="333"/>
                  <a:pt x="340" y="333"/>
                  <a:pt x="340" y="333"/>
                </a:cubicBezTo>
                <a:cubicBezTo>
                  <a:pt x="340" y="333"/>
                  <a:pt x="340" y="333"/>
                  <a:pt x="340" y="333"/>
                </a:cubicBezTo>
                <a:cubicBezTo>
                  <a:pt x="340" y="333"/>
                  <a:pt x="340" y="333"/>
                  <a:pt x="340" y="333"/>
                </a:cubicBezTo>
                <a:cubicBezTo>
                  <a:pt x="340" y="333"/>
                  <a:pt x="340" y="333"/>
                  <a:pt x="340" y="333"/>
                </a:cubicBezTo>
                <a:cubicBezTo>
                  <a:pt x="340" y="333"/>
                  <a:pt x="340" y="333"/>
                  <a:pt x="340" y="333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2" y="332"/>
                  <a:pt x="342" y="332"/>
                  <a:pt x="342" y="332"/>
                </a:cubicBezTo>
                <a:cubicBezTo>
                  <a:pt x="344" y="332"/>
                  <a:pt x="344" y="332"/>
                  <a:pt x="344" y="332"/>
                </a:cubicBezTo>
                <a:cubicBezTo>
                  <a:pt x="344" y="331"/>
                  <a:pt x="344" y="331"/>
                  <a:pt x="344" y="331"/>
                </a:cubicBezTo>
                <a:cubicBezTo>
                  <a:pt x="344" y="329"/>
                  <a:pt x="344" y="329"/>
                  <a:pt x="344" y="329"/>
                </a:cubicBezTo>
                <a:cubicBezTo>
                  <a:pt x="344" y="328"/>
                  <a:pt x="344" y="328"/>
                  <a:pt x="344" y="328"/>
                </a:cubicBezTo>
                <a:cubicBezTo>
                  <a:pt x="344" y="328"/>
                  <a:pt x="344" y="328"/>
                  <a:pt x="344" y="328"/>
                </a:cubicBezTo>
                <a:cubicBezTo>
                  <a:pt x="344" y="328"/>
                  <a:pt x="344" y="328"/>
                  <a:pt x="344" y="328"/>
                </a:cubicBezTo>
                <a:cubicBezTo>
                  <a:pt x="346" y="330"/>
                  <a:pt x="346" y="330"/>
                  <a:pt x="346" y="330"/>
                </a:cubicBezTo>
                <a:cubicBezTo>
                  <a:pt x="347" y="329"/>
                  <a:pt x="347" y="329"/>
                  <a:pt x="347" y="329"/>
                </a:cubicBezTo>
                <a:cubicBezTo>
                  <a:pt x="347" y="329"/>
                  <a:pt x="347" y="329"/>
                  <a:pt x="347" y="329"/>
                </a:cubicBezTo>
                <a:cubicBezTo>
                  <a:pt x="348" y="330"/>
                  <a:pt x="348" y="330"/>
                  <a:pt x="348" y="330"/>
                </a:cubicBezTo>
                <a:cubicBezTo>
                  <a:pt x="349" y="328"/>
                  <a:pt x="349" y="328"/>
                  <a:pt x="349" y="328"/>
                </a:cubicBezTo>
                <a:cubicBezTo>
                  <a:pt x="349" y="328"/>
                  <a:pt x="349" y="328"/>
                  <a:pt x="349" y="328"/>
                </a:cubicBezTo>
                <a:cubicBezTo>
                  <a:pt x="349" y="328"/>
                  <a:pt x="349" y="328"/>
                  <a:pt x="349" y="328"/>
                </a:cubicBezTo>
                <a:cubicBezTo>
                  <a:pt x="350" y="329"/>
                  <a:pt x="350" y="329"/>
                  <a:pt x="350" y="329"/>
                </a:cubicBezTo>
                <a:cubicBezTo>
                  <a:pt x="350" y="329"/>
                  <a:pt x="350" y="329"/>
                  <a:pt x="350" y="329"/>
                </a:cubicBezTo>
                <a:cubicBezTo>
                  <a:pt x="350" y="329"/>
                  <a:pt x="350" y="329"/>
                  <a:pt x="350" y="329"/>
                </a:cubicBezTo>
                <a:cubicBezTo>
                  <a:pt x="350" y="329"/>
                  <a:pt x="350" y="329"/>
                  <a:pt x="350" y="329"/>
                </a:cubicBezTo>
                <a:cubicBezTo>
                  <a:pt x="350" y="329"/>
                  <a:pt x="350" y="329"/>
                  <a:pt x="350" y="329"/>
                </a:cubicBezTo>
                <a:cubicBezTo>
                  <a:pt x="350" y="329"/>
                  <a:pt x="350" y="329"/>
                  <a:pt x="350" y="329"/>
                </a:cubicBezTo>
                <a:cubicBezTo>
                  <a:pt x="352" y="328"/>
                  <a:pt x="352" y="328"/>
                  <a:pt x="352" y="328"/>
                </a:cubicBezTo>
                <a:cubicBezTo>
                  <a:pt x="351" y="326"/>
                  <a:pt x="351" y="326"/>
                  <a:pt x="351" y="326"/>
                </a:cubicBezTo>
                <a:cubicBezTo>
                  <a:pt x="351" y="326"/>
                  <a:pt x="351" y="326"/>
                  <a:pt x="351" y="326"/>
                </a:cubicBezTo>
                <a:cubicBezTo>
                  <a:pt x="354" y="325"/>
                  <a:pt x="354" y="325"/>
                  <a:pt x="354" y="325"/>
                </a:cubicBezTo>
                <a:cubicBezTo>
                  <a:pt x="354" y="325"/>
                  <a:pt x="354" y="325"/>
                  <a:pt x="354" y="325"/>
                </a:cubicBezTo>
                <a:cubicBezTo>
                  <a:pt x="354" y="322"/>
                  <a:pt x="354" y="322"/>
                  <a:pt x="354" y="322"/>
                </a:cubicBezTo>
                <a:cubicBezTo>
                  <a:pt x="354" y="321"/>
                  <a:pt x="354" y="321"/>
                  <a:pt x="354" y="321"/>
                </a:cubicBezTo>
                <a:cubicBezTo>
                  <a:pt x="354" y="321"/>
                  <a:pt x="354" y="321"/>
                  <a:pt x="354" y="321"/>
                </a:cubicBezTo>
                <a:cubicBezTo>
                  <a:pt x="352" y="320"/>
                  <a:pt x="352" y="320"/>
                  <a:pt x="352" y="320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2" y="317"/>
                  <a:pt x="352" y="317"/>
                  <a:pt x="352" y="317"/>
                </a:cubicBezTo>
                <a:cubicBezTo>
                  <a:pt x="352" y="317"/>
                  <a:pt x="352" y="317"/>
                  <a:pt x="352" y="317"/>
                </a:cubicBezTo>
                <a:cubicBezTo>
                  <a:pt x="355" y="316"/>
                  <a:pt x="355" y="316"/>
                  <a:pt x="355" y="316"/>
                </a:cubicBezTo>
                <a:cubicBezTo>
                  <a:pt x="355" y="317"/>
                  <a:pt x="355" y="317"/>
                  <a:pt x="355" y="317"/>
                </a:cubicBezTo>
                <a:cubicBezTo>
                  <a:pt x="356" y="317"/>
                  <a:pt x="356" y="317"/>
                  <a:pt x="356" y="317"/>
                </a:cubicBezTo>
                <a:cubicBezTo>
                  <a:pt x="357" y="316"/>
                  <a:pt x="357" y="316"/>
                  <a:pt x="357" y="316"/>
                </a:cubicBezTo>
                <a:cubicBezTo>
                  <a:pt x="358" y="315"/>
                  <a:pt x="358" y="315"/>
                  <a:pt x="358" y="315"/>
                </a:cubicBezTo>
                <a:cubicBezTo>
                  <a:pt x="359" y="315"/>
                  <a:pt x="359" y="315"/>
                  <a:pt x="359" y="315"/>
                </a:cubicBezTo>
                <a:cubicBezTo>
                  <a:pt x="360" y="315"/>
                  <a:pt x="360" y="315"/>
                  <a:pt x="360" y="315"/>
                </a:cubicBezTo>
                <a:cubicBezTo>
                  <a:pt x="361" y="313"/>
                  <a:pt x="361" y="313"/>
                  <a:pt x="361" y="313"/>
                </a:cubicBezTo>
                <a:cubicBezTo>
                  <a:pt x="360" y="312"/>
                  <a:pt x="360" y="312"/>
                  <a:pt x="360" y="312"/>
                </a:cubicBezTo>
                <a:cubicBezTo>
                  <a:pt x="363" y="310"/>
                  <a:pt x="363" y="310"/>
                  <a:pt x="363" y="310"/>
                </a:cubicBezTo>
                <a:cubicBezTo>
                  <a:pt x="363" y="310"/>
                  <a:pt x="363" y="310"/>
                  <a:pt x="363" y="310"/>
                </a:cubicBezTo>
                <a:cubicBezTo>
                  <a:pt x="363" y="309"/>
                  <a:pt x="363" y="309"/>
                  <a:pt x="363" y="309"/>
                </a:cubicBezTo>
                <a:cubicBezTo>
                  <a:pt x="362" y="309"/>
                  <a:pt x="362" y="309"/>
                  <a:pt x="362" y="309"/>
                </a:cubicBezTo>
                <a:cubicBezTo>
                  <a:pt x="362" y="309"/>
                  <a:pt x="362" y="309"/>
                  <a:pt x="362" y="309"/>
                </a:cubicBezTo>
                <a:cubicBezTo>
                  <a:pt x="361" y="308"/>
                  <a:pt x="361" y="308"/>
                  <a:pt x="361" y="308"/>
                </a:cubicBezTo>
                <a:cubicBezTo>
                  <a:pt x="361" y="308"/>
                  <a:pt x="361" y="308"/>
                  <a:pt x="361" y="308"/>
                </a:cubicBezTo>
                <a:cubicBezTo>
                  <a:pt x="361" y="308"/>
                  <a:pt x="361" y="308"/>
                  <a:pt x="361" y="308"/>
                </a:cubicBezTo>
                <a:cubicBezTo>
                  <a:pt x="362" y="305"/>
                  <a:pt x="362" y="305"/>
                  <a:pt x="362" y="305"/>
                </a:cubicBezTo>
                <a:cubicBezTo>
                  <a:pt x="362" y="305"/>
                  <a:pt x="362" y="305"/>
                  <a:pt x="362" y="305"/>
                </a:cubicBezTo>
                <a:cubicBezTo>
                  <a:pt x="360" y="305"/>
                  <a:pt x="360" y="305"/>
                  <a:pt x="360" y="305"/>
                </a:cubicBezTo>
                <a:cubicBezTo>
                  <a:pt x="359" y="305"/>
                  <a:pt x="359" y="305"/>
                  <a:pt x="359" y="305"/>
                </a:cubicBezTo>
                <a:cubicBezTo>
                  <a:pt x="357" y="305"/>
                  <a:pt x="357" y="305"/>
                  <a:pt x="357" y="305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56" y="300"/>
                  <a:pt x="356" y="300"/>
                  <a:pt x="356" y="300"/>
                </a:cubicBezTo>
                <a:cubicBezTo>
                  <a:pt x="357" y="298"/>
                  <a:pt x="357" y="298"/>
                  <a:pt x="357" y="298"/>
                </a:cubicBezTo>
                <a:cubicBezTo>
                  <a:pt x="357" y="297"/>
                  <a:pt x="357" y="297"/>
                  <a:pt x="357" y="297"/>
                </a:cubicBezTo>
                <a:cubicBezTo>
                  <a:pt x="356" y="296"/>
                  <a:pt x="356" y="296"/>
                  <a:pt x="356" y="296"/>
                </a:cubicBezTo>
                <a:cubicBezTo>
                  <a:pt x="358" y="294"/>
                  <a:pt x="358" y="294"/>
                  <a:pt x="358" y="294"/>
                </a:cubicBezTo>
                <a:cubicBezTo>
                  <a:pt x="359" y="294"/>
                  <a:pt x="359" y="294"/>
                  <a:pt x="359" y="294"/>
                </a:cubicBezTo>
                <a:cubicBezTo>
                  <a:pt x="360" y="294"/>
                  <a:pt x="360" y="294"/>
                  <a:pt x="360" y="294"/>
                </a:cubicBezTo>
                <a:cubicBezTo>
                  <a:pt x="361" y="294"/>
                  <a:pt x="361" y="294"/>
                  <a:pt x="361" y="294"/>
                </a:cubicBezTo>
                <a:cubicBezTo>
                  <a:pt x="361" y="291"/>
                  <a:pt x="361" y="291"/>
                  <a:pt x="361" y="291"/>
                </a:cubicBezTo>
                <a:cubicBezTo>
                  <a:pt x="361" y="291"/>
                  <a:pt x="361" y="291"/>
                  <a:pt x="361" y="291"/>
                </a:cubicBezTo>
                <a:cubicBezTo>
                  <a:pt x="363" y="292"/>
                  <a:pt x="363" y="292"/>
                  <a:pt x="363" y="292"/>
                </a:cubicBezTo>
                <a:cubicBezTo>
                  <a:pt x="363" y="291"/>
                  <a:pt x="363" y="291"/>
                  <a:pt x="363" y="291"/>
                </a:cubicBezTo>
                <a:cubicBezTo>
                  <a:pt x="365" y="291"/>
                  <a:pt x="365" y="291"/>
                  <a:pt x="365" y="291"/>
                </a:cubicBezTo>
                <a:cubicBezTo>
                  <a:pt x="365" y="289"/>
                  <a:pt x="365" y="289"/>
                  <a:pt x="365" y="289"/>
                </a:cubicBezTo>
                <a:cubicBezTo>
                  <a:pt x="365" y="289"/>
                  <a:pt x="365" y="289"/>
                  <a:pt x="365" y="289"/>
                </a:cubicBezTo>
                <a:cubicBezTo>
                  <a:pt x="366" y="290"/>
                  <a:pt x="366" y="290"/>
                  <a:pt x="366" y="290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68" y="289"/>
                  <a:pt x="368" y="289"/>
                  <a:pt x="368" y="289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6" y="287"/>
                  <a:pt x="366" y="287"/>
                  <a:pt x="366" y="287"/>
                </a:cubicBezTo>
                <a:cubicBezTo>
                  <a:pt x="366" y="286"/>
                  <a:pt x="366" y="286"/>
                  <a:pt x="366" y="286"/>
                </a:cubicBezTo>
                <a:cubicBezTo>
                  <a:pt x="364" y="286"/>
                  <a:pt x="364" y="286"/>
                  <a:pt x="364" y="286"/>
                </a:cubicBezTo>
                <a:cubicBezTo>
                  <a:pt x="363" y="285"/>
                  <a:pt x="363" y="285"/>
                  <a:pt x="363" y="285"/>
                </a:cubicBezTo>
                <a:cubicBezTo>
                  <a:pt x="364" y="284"/>
                  <a:pt x="364" y="284"/>
                  <a:pt x="364" y="284"/>
                </a:cubicBezTo>
                <a:cubicBezTo>
                  <a:pt x="364" y="283"/>
                  <a:pt x="364" y="283"/>
                  <a:pt x="364" y="283"/>
                </a:cubicBezTo>
                <a:cubicBezTo>
                  <a:pt x="364" y="282"/>
                  <a:pt x="364" y="282"/>
                  <a:pt x="364" y="282"/>
                </a:cubicBezTo>
                <a:cubicBezTo>
                  <a:pt x="364" y="282"/>
                  <a:pt x="364" y="282"/>
                  <a:pt x="364" y="282"/>
                </a:cubicBezTo>
                <a:cubicBezTo>
                  <a:pt x="363" y="280"/>
                  <a:pt x="363" y="280"/>
                  <a:pt x="363" y="280"/>
                </a:cubicBezTo>
                <a:cubicBezTo>
                  <a:pt x="361" y="281"/>
                  <a:pt x="361" y="281"/>
                  <a:pt x="361" y="281"/>
                </a:cubicBezTo>
                <a:cubicBezTo>
                  <a:pt x="361" y="281"/>
                  <a:pt x="361" y="281"/>
                  <a:pt x="361" y="281"/>
                </a:cubicBezTo>
                <a:cubicBezTo>
                  <a:pt x="361" y="281"/>
                  <a:pt x="361" y="281"/>
                  <a:pt x="361" y="281"/>
                </a:cubicBezTo>
                <a:cubicBezTo>
                  <a:pt x="361" y="280"/>
                  <a:pt x="361" y="280"/>
                  <a:pt x="361" y="280"/>
                </a:cubicBezTo>
                <a:cubicBezTo>
                  <a:pt x="362" y="278"/>
                  <a:pt x="362" y="278"/>
                  <a:pt x="362" y="278"/>
                </a:cubicBezTo>
                <a:cubicBezTo>
                  <a:pt x="361" y="277"/>
                  <a:pt x="361" y="277"/>
                  <a:pt x="361" y="277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59" y="275"/>
                  <a:pt x="359" y="275"/>
                  <a:pt x="359" y="275"/>
                </a:cubicBezTo>
                <a:cubicBezTo>
                  <a:pt x="358" y="276"/>
                  <a:pt x="358" y="276"/>
                  <a:pt x="358" y="276"/>
                </a:cubicBezTo>
                <a:cubicBezTo>
                  <a:pt x="356" y="276"/>
                  <a:pt x="356" y="276"/>
                  <a:pt x="356" y="276"/>
                </a:cubicBezTo>
                <a:cubicBezTo>
                  <a:pt x="355" y="276"/>
                  <a:pt x="355" y="276"/>
                  <a:pt x="355" y="276"/>
                </a:cubicBezTo>
                <a:cubicBezTo>
                  <a:pt x="355" y="274"/>
                  <a:pt x="355" y="274"/>
                  <a:pt x="355" y="274"/>
                </a:cubicBezTo>
                <a:cubicBezTo>
                  <a:pt x="356" y="272"/>
                  <a:pt x="356" y="272"/>
                  <a:pt x="356" y="272"/>
                </a:cubicBezTo>
                <a:cubicBezTo>
                  <a:pt x="356" y="271"/>
                  <a:pt x="356" y="271"/>
                  <a:pt x="356" y="271"/>
                </a:cubicBezTo>
                <a:cubicBezTo>
                  <a:pt x="354" y="269"/>
                  <a:pt x="354" y="269"/>
                  <a:pt x="354" y="269"/>
                </a:cubicBezTo>
                <a:cubicBezTo>
                  <a:pt x="352" y="269"/>
                  <a:pt x="352" y="269"/>
                  <a:pt x="352" y="269"/>
                </a:cubicBezTo>
                <a:cubicBezTo>
                  <a:pt x="351" y="269"/>
                  <a:pt x="351" y="269"/>
                  <a:pt x="351" y="269"/>
                </a:cubicBezTo>
                <a:cubicBezTo>
                  <a:pt x="351" y="270"/>
                  <a:pt x="351" y="270"/>
                  <a:pt x="351" y="270"/>
                </a:cubicBezTo>
                <a:cubicBezTo>
                  <a:pt x="350" y="270"/>
                  <a:pt x="350" y="270"/>
                  <a:pt x="350" y="270"/>
                </a:cubicBezTo>
                <a:cubicBezTo>
                  <a:pt x="350" y="271"/>
                  <a:pt x="350" y="271"/>
                  <a:pt x="350" y="271"/>
                </a:cubicBezTo>
                <a:cubicBezTo>
                  <a:pt x="348" y="272"/>
                  <a:pt x="348" y="272"/>
                  <a:pt x="348" y="272"/>
                </a:cubicBezTo>
                <a:cubicBezTo>
                  <a:pt x="347" y="271"/>
                  <a:pt x="347" y="271"/>
                  <a:pt x="347" y="271"/>
                </a:cubicBezTo>
                <a:cubicBezTo>
                  <a:pt x="346" y="270"/>
                  <a:pt x="346" y="270"/>
                  <a:pt x="346" y="270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45" y="269"/>
                  <a:pt x="345" y="269"/>
                  <a:pt x="345" y="269"/>
                </a:cubicBezTo>
                <a:cubicBezTo>
                  <a:pt x="345" y="269"/>
                  <a:pt x="345" y="269"/>
                  <a:pt x="345" y="269"/>
                </a:cubicBezTo>
                <a:cubicBezTo>
                  <a:pt x="344" y="269"/>
                  <a:pt x="344" y="269"/>
                  <a:pt x="344" y="269"/>
                </a:cubicBezTo>
                <a:cubicBezTo>
                  <a:pt x="343" y="270"/>
                  <a:pt x="343" y="270"/>
                  <a:pt x="343" y="270"/>
                </a:cubicBezTo>
                <a:cubicBezTo>
                  <a:pt x="343" y="270"/>
                  <a:pt x="343" y="270"/>
                  <a:pt x="343" y="270"/>
                </a:cubicBezTo>
                <a:cubicBezTo>
                  <a:pt x="343" y="270"/>
                  <a:pt x="343" y="270"/>
                  <a:pt x="343" y="270"/>
                </a:cubicBezTo>
                <a:cubicBezTo>
                  <a:pt x="342" y="268"/>
                  <a:pt x="342" y="268"/>
                  <a:pt x="342" y="268"/>
                </a:cubicBezTo>
                <a:cubicBezTo>
                  <a:pt x="342" y="268"/>
                  <a:pt x="342" y="268"/>
                  <a:pt x="342" y="268"/>
                </a:cubicBezTo>
                <a:cubicBezTo>
                  <a:pt x="342" y="268"/>
                  <a:pt x="342" y="268"/>
                  <a:pt x="342" y="268"/>
                </a:cubicBezTo>
                <a:cubicBezTo>
                  <a:pt x="342" y="268"/>
                  <a:pt x="342" y="268"/>
                  <a:pt x="342" y="268"/>
                </a:cubicBezTo>
                <a:cubicBezTo>
                  <a:pt x="343" y="268"/>
                  <a:pt x="343" y="268"/>
                  <a:pt x="343" y="268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3" y="266"/>
                  <a:pt x="343" y="266"/>
                  <a:pt x="343" y="266"/>
                </a:cubicBezTo>
                <a:cubicBezTo>
                  <a:pt x="343" y="266"/>
                  <a:pt x="343" y="266"/>
                  <a:pt x="343" y="266"/>
                </a:cubicBezTo>
                <a:cubicBezTo>
                  <a:pt x="343" y="266"/>
                  <a:pt x="343" y="266"/>
                  <a:pt x="343" y="266"/>
                </a:cubicBezTo>
                <a:cubicBezTo>
                  <a:pt x="341" y="266"/>
                  <a:pt x="341" y="266"/>
                  <a:pt x="341" y="266"/>
                </a:cubicBezTo>
                <a:cubicBezTo>
                  <a:pt x="344" y="264"/>
                  <a:pt x="344" y="264"/>
                  <a:pt x="344" y="264"/>
                </a:cubicBezTo>
                <a:cubicBezTo>
                  <a:pt x="344" y="264"/>
                  <a:pt x="344" y="264"/>
                  <a:pt x="344" y="264"/>
                </a:cubicBezTo>
                <a:cubicBezTo>
                  <a:pt x="344" y="265"/>
                  <a:pt x="344" y="265"/>
                  <a:pt x="344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348" y="265"/>
                  <a:pt x="348" y="265"/>
                  <a:pt x="348" y="265"/>
                </a:cubicBezTo>
                <a:cubicBezTo>
                  <a:pt x="349" y="266"/>
                  <a:pt x="349" y="266"/>
                  <a:pt x="349" y="266"/>
                </a:cubicBezTo>
                <a:cubicBezTo>
                  <a:pt x="350" y="266"/>
                  <a:pt x="350" y="266"/>
                  <a:pt x="350" y="266"/>
                </a:cubicBezTo>
                <a:cubicBezTo>
                  <a:pt x="352" y="266"/>
                  <a:pt x="352" y="266"/>
                  <a:pt x="352" y="266"/>
                </a:cubicBezTo>
                <a:cubicBezTo>
                  <a:pt x="352" y="268"/>
                  <a:pt x="352" y="268"/>
                  <a:pt x="352" y="268"/>
                </a:cubicBezTo>
                <a:cubicBezTo>
                  <a:pt x="356" y="267"/>
                  <a:pt x="356" y="267"/>
                  <a:pt x="356" y="267"/>
                </a:cubicBezTo>
                <a:cubicBezTo>
                  <a:pt x="358" y="268"/>
                  <a:pt x="358" y="268"/>
                  <a:pt x="358" y="268"/>
                </a:cubicBezTo>
                <a:cubicBezTo>
                  <a:pt x="359" y="268"/>
                  <a:pt x="359" y="268"/>
                  <a:pt x="359" y="268"/>
                </a:cubicBezTo>
                <a:cubicBezTo>
                  <a:pt x="360" y="266"/>
                  <a:pt x="360" y="266"/>
                  <a:pt x="360" y="266"/>
                </a:cubicBezTo>
                <a:cubicBezTo>
                  <a:pt x="360" y="266"/>
                  <a:pt x="360" y="266"/>
                  <a:pt x="360" y="266"/>
                </a:cubicBezTo>
                <a:cubicBezTo>
                  <a:pt x="362" y="264"/>
                  <a:pt x="362" y="264"/>
                  <a:pt x="362" y="264"/>
                </a:cubicBezTo>
                <a:cubicBezTo>
                  <a:pt x="364" y="264"/>
                  <a:pt x="364" y="264"/>
                  <a:pt x="364" y="264"/>
                </a:cubicBezTo>
                <a:cubicBezTo>
                  <a:pt x="365" y="264"/>
                  <a:pt x="365" y="264"/>
                  <a:pt x="365" y="264"/>
                </a:cubicBezTo>
                <a:cubicBezTo>
                  <a:pt x="376" y="256"/>
                  <a:pt x="376" y="256"/>
                  <a:pt x="376" y="256"/>
                </a:cubicBezTo>
                <a:cubicBezTo>
                  <a:pt x="379" y="254"/>
                  <a:pt x="379" y="254"/>
                  <a:pt x="379" y="254"/>
                </a:cubicBezTo>
                <a:cubicBezTo>
                  <a:pt x="379" y="253"/>
                  <a:pt x="379" y="253"/>
                  <a:pt x="379" y="253"/>
                </a:cubicBezTo>
                <a:cubicBezTo>
                  <a:pt x="379" y="253"/>
                  <a:pt x="379" y="253"/>
                  <a:pt x="379" y="253"/>
                </a:cubicBezTo>
                <a:cubicBezTo>
                  <a:pt x="378" y="247"/>
                  <a:pt x="378" y="247"/>
                  <a:pt x="378" y="247"/>
                </a:cubicBezTo>
                <a:cubicBezTo>
                  <a:pt x="378" y="247"/>
                  <a:pt x="378" y="247"/>
                  <a:pt x="378" y="247"/>
                </a:cubicBezTo>
                <a:cubicBezTo>
                  <a:pt x="383" y="239"/>
                  <a:pt x="383" y="239"/>
                  <a:pt x="383" y="239"/>
                </a:cubicBezTo>
                <a:cubicBezTo>
                  <a:pt x="386" y="235"/>
                  <a:pt x="386" y="235"/>
                  <a:pt x="386" y="235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92" y="232"/>
                  <a:pt x="392" y="232"/>
                  <a:pt x="392" y="232"/>
                </a:cubicBezTo>
                <a:cubicBezTo>
                  <a:pt x="393" y="227"/>
                  <a:pt x="393" y="227"/>
                  <a:pt x="393" y="227"/>
                </a:cubicBezTo>
                <a:cubicBezTo>
                  <a:pt x="391" y="220"/>
                  <a:pt x="391" y="220"/>
                  <a:pt x="391" y="220"/>
                </a:cubicBezTo>
                <a:cubicBezTo>
                  <a:pt x="389" y="210"/>
                  <a:pt x="389" y="210"/>
                  <a:pt x="389" y="210"/>
                </a:cubicBezTo>
                <a:cubicBezTo>
                  <a:pt x="388" y="208"/>
                  <a:pt x="388" y="208"/>
                  <a:pt x="388" y="208"/>
                </a:cubicBezTo>
                <a:cubicBezTo>
                  <a:pt x="387" y="204"/>
                  <a:pt x="387" y="204"/>
                  <a:pt x="387" y="204"/>
                </a:cubicBezTo>
                <a:cubicBezTo>
                  <a:pt x="387" y="204"/>
                  <a:pt x="387" y="204"/>
                  <a:pt x="387" y="204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199"/>
                  <a:pt x="387" y="199"/>
                  <a:pt x="387" y="199"/>
                </a:cubicBezTo>
                <a:cubicBezTo>
                  <a:pt x="391" y="194"/>
                  <a:pt x="391" y="194"/>
                  <a:pt x="391" y="194"/>
                </a:cubicBezTo>
                <a:cubicBezTo>
                  <a:pt x="392" y="193"/>
                  <a:pt x="392" y="193"/>
                  <a:pt x="392" y="193"/>
                </a:cubicBezTo>
                <a:cubicBezTo>
                  <a:pt x="395" y="183"/>
                  <a:pt x="395" y="183"/>
                  <a:pt x="395" y="183"/>
                </a:cubicBezTo>
                <a:cubicBezTo>
                  <a:pt x="395" y="180"/>
                  <a:pt x="395" y="180"/>
                  <a:pt x="395" y="180"/>
                </a:cubicBezTo>
                <a:cubicBezTo>
                  <a:pt x="395" y="178"/>
                  <a:pt x="395" y="178"/>
                  <a:pt x="395" y="178"/>
                </a:cubicBezTo>
                <a:cubicBezTo>
                  <a:pt x="395" y="178"/>
                  <a:pt x="395" y="178"/>
                  <a:pt x="395" y="178"/>
                </a:cubicBezTo>
                <a:cubicBezTo>
                  <a:pt x="395" y="173"/>
                  <a:pt x="395" y="173"/>
                  <a:pt x="395" y="173"/>
                </a:cubicBezTo>
                <a:cubicBezTo>
                  <a:pt x="396" y="170"/>
                  <a:pt x="396" y="170"/>
                  <a:pt x="396" y="170"/>
                </a:cubicBezTo>
                <a:cubicBezTo>
                  <a:pt x="397" y="170"/>
                  <a:pt x="397" y="170"/>
                  <a:pt x="397" y="170"/>
                </a:cubicBezTo>
                <a:cubicBezTo>
                  <a:pt x="401" y="165"/>
                  <a:pt x="401" y="165"/>
                  <a:pt x="401" y="165"/>
                </a:cubicBezTo>
                <a:cubicBezTo>
                  <a:pt x="402" y="165"/>
                  <a:pt x="402" y="165"/>
                  <a:pt x="402" y="165"/>
                </a:cubicBezTo>
                <a:cubicBezTo>
                  <a:pt x="405" y="161"/>
                  <a:pt x="405" y="161"/>
                  <a:pt x="405" y="161"/>
                </a:cubicBezTo>
                <a:cubicBezTo>
                  <a:pt x="405" y="161"/>
                  <a:pt x="405" y="161"/>
                  <a:pt x="405" y="161"/>
                </a:cubicBezTo>
                <a:cubicBezTo>
                  <a:pt x="408" y="160"/>
                  <a:pt x="408" y="160"/>
                  <a:pt x="408" y="160"/>
                </a:cubicBezTo>
                <a:cubicBezTo>
                  <a:pt x="413" y="160"/>
                  <a:pt x="413" y="160"/>
                  <a:pt x="413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7" y="160"/>
                  <a:pt x="417" y="160"/>
                  <a:pt x="417" y="160"/>
                </a:cubicBezTo>
                <a:cubicBezTo>
                  <a:pt x="417" y="153"/>
                  <a:pt x="417" y="153"/>
                  <a:pt x="417" y="153"/>
                </a:cubicBezTo>
                <a:cubicBezTo>
                  <a:pt x="418" y="149"/>
                  <a:pt x="418" y="149"/>
                  <a:pt x="418" y="149"/>
                </a:cubicBezTo>
                <a:cubicBezTo>
                  <a:pt x="418" y="147"/>
                  <a:pt x="418" y="147"/>
                  <a:pt x="418" y="147"/>
                </a:cubicBezTo>
                <a:cubicBezTo>
                  <a:pt x="419" y="146"/>
                  <a:pt x="419" y="146"/>
                  <a:pt x="419" y="146"/>
                </a:cubicBezTo>
                <a:cubicBezTo>
                  <a:pt x="420" y="143"/>
                  <a:pt x="420" y="143"/>
                  <a:pt x="420" y="143"/>
                </a:cubicBezTo>
                <a:cubicBezTo>
                  <a:pt x="416" y="138"/>
                  <a:pt x="416" y="138"/>
                  <a:pt x="416" y="138"/>
                </a:cubicBezTo>
                <a:cubicBezTo>
                  <a:pt x="416" y="138"/>
                  <a:pt x="416" y="138"/>
                  <a:pt x="416" y="138"/>
                </a:cubicBezTo>
                <a:cubicBezTo>
                  <a:pt x="416" y="137"/>
                  <a:pt x="416" y="137"/>
                  <a:pt x="416" y="137"/>
                </a:cubicBezTo>
                <a:cubicBezTo>
                  <a:pt x="416" y="137"/>
                  <a:pt x="416" y="137"/>
                  <a:pt x="416" y="137"/>
                </a:cubicBezTo>
                <a:cubicBezTo>
                  <a:pt x="416" y="136"/>
                  <a:pt x="416" y="136"/>
                  <a:pt x="416" y="136"/>
                </a:cubicBezTo>
                <a:cubicBezTo>
                  <a:pt x="415" y="132"/>
                  <a:pt x="415" y="132"/>
                  <a:pt x="415" y="132"/>
                </a:cubicBezTo>
                <a:cubicBezTo>
                  <a:pt x="415" y="131"/>
                  <a:pt x="415" y="131"/>
                  <a:pt x="415" y="131"/>
                </a:cubicBezTo>
                <a:cubicBezTo>
                  <a:pt x="415" y="123"/>
                  <a:pt x="415" y="123"/>
                  <a:pt x="415" y="123"/>
                </a:cubicBezTo>
                <a:cubicBezTo>
                  <a:pt x="415" y="123"/>
                  <a:pt x="415" y="123"/>
                  <a:pt x="415" y="123"/>
                </a:cubicBezTo>
                <a:cubicBezTo>
                  <a:pt x="416" y="118"/>
                  <a:pt x="416" y="118"/>
                  <a:pt x="416" y="118"/>
                </a:cubicBezTo>
                <a:cubicBezTo>
                  <a:pt x="416" y="118"/>
                  <a:pt x="416" y="118"/>
                  <a:pt x="416" y="118"/>
                </a:cubicBezTo>
              </a:path>
            </a:pathLst>
          </a:custGeom>
          <a:noFill/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2" name="Rectangle 558"/>
          <p:cNvSpPr>
            <a:spLocks noChangeArrowheads="1"/>
          </p:cNvSpPr>
          <p:nvPr/>
        </p:nvSpPr>
        <p:spPr bwMode="auto">
          <a:xfrm>
            <a:off x="5810250" y="7235826"/>
            <a:ext cx="1588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3" name="Freeform 559"/>
          <p:cNvSpPr>
            <a:spLocks/>
          </p:cNvSpPr>
          <p:nvPr/>
        </p:nvSpPr>
        <p:spPr bwMode="auto">
          <a:xfrm>
            <a:off x="5810250" y="7235826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4" name="Freeform 560"/>
          <p:cNvSpPr>
            <a:spLocks/>
          </p:cNvSpPr>
          <p:nvPr/>
        </p:nvSpPr>
        <p:spPr bwMode="auto">
          <a:xfrm>
            <a:off x="5768975" y="7188201"/>
            <a:ext cx="115888" cy="163513"/>
          </a:xfrm>
          <a:custGeom>
            <a:avLst/>
            <a:gdLst/>
            <a:ahLst/>
            <a:cxnLst>
              <a:cxn ang="0">
                <a:pos x="378" y="490"/>
              </a:cxn>
              <a:cxn ang="0">
                <a:pos x="364" y="380"/>
              </a:cxn>
              <a:cxn ang="0">
                <a:pos x="339" y="362"/>
              </a:cxn>
              <a:cxn ang="0">
                <a:pos x="322" y="332"/>
              </a:cxn>
              <a:cxn ang="0">
                <a:pos x="308" y="309"/>
              </a:cxn>
              <a:cxn ang="0">
                <a:pos x="311" y="306"/>
              </a:cxn>
              <a:cxn ang="0">
                <a:pos x="310" y="300"/>
              </a:cxn>
              <a:cxn ang="0">
                <a:pos x="307" y="290"/>
              </a:cxn>
              <a:cxn ang="0">
                <a:pos x="302" y="261"/>
              </a:cxn>
              <a:cxn ang="0">
                <a:pos x="289" y="238"/>
              </a:cxn>
              <a:cxn ang="0">
                <a:pos x="276" y="237"/>
              </a:cxn>
              <a:cxn ang="0">
                <a:pos x="253" y="242"/>
              </a:cxn>
              <a:cxn ang="0">
                <a:pos x="223" y="236"/>
              </a:cxn>
              <a:cxn ang="0">
                <a:pos x="235" y="207"/>
              </a:cxn>
              <a:cxn ang="0">
                <a:pos x="258" y="150"/>
              </a:cxn>
              <a:cxn ang="0">
                <a:pos x="253" y="71"/>
              </a:cxn>
              <a:cxn ang="0">
                <a:pos x="217" y="12"/>
              </a:cxn>
              <a:cxn ang="0">
                <a:pos x="208" y="34"/>
              </a:cxn>
              <a:cxn ang="0">
                <a:pos x="181" y="112"/>
              </a:cxn>
              <a:cxn ang="0">
                <a:pos x="155" y="193"/>
              </a:cxn>
              <a:cxn ang="0">
                <a:pos x="155" y="222"/>
              </a:cxn>
              <a:cxn ang="0">
                <a:pos x="131" y="256"/>
              </a:cxn>
              <a:cxn ang="0">
                <a:pos x="119" y="316"/>
              </a:cxn>
              <a:cxn ang="0">
                <a:pos x="86" y="328"/>
              </a:cxn>
              <a:cxn ang="0">
                <a:pos x="86" y="331"/>
              </a:cxn>
              <a:cxn ang="0">
                <a:pos x="95" y="338"/>
              </a:cxn>
              <a:cxn ang="0">
                <a:pos x="103" y="347"/>
              </a:cxn>
              <a:cxn ang="0">
                <a:pos x="101" y="356"/>
              </a:cxn>
              <a:cxn ang="0">
                <a:pos x="101" y="370"/>
              </a:cxn>
              <a:cxn ang="0">
                <a:pos x="92" y="379"/>
              </a:cxn>
              <a:cxn ang="0">
                <a:pos x="95" y="388"/>
              </a:cxn>
              <a:cxn ang="0">
                <a:pos x="84" y="390"/>
              </a:cxn>
              <a:cxn ang="0">
                <a:pos x="79" y="398"/>
              </a:cxn>
              <a:cxn ang="0">
                <a:pos x="77" y="404"/>
              </a:cxn>
              <a:cxn ang="0">
                <a:pos x="76" y="414"/>
              </a:cxn>
              <a:cxn ang="0">
                <a:pos x="75" y="418"/>
              </a:cxn>
              <a:cxn ang="0">
                <a:pos x="75" y="434"/>
              </a:cxn>
              <a:cxn ang="0">
                <a:pos x="73" y="445"/>
              </a:cxn>
              <a:cxn ang="0">
                <a:pos x="72" y="453"/>
              </a:cxn>
              <a:cxn ang="0">
                <a:pos x="74" y="462"/>
              </a:cxn>
              <a:cxn ang="0">
                <a:pos x="71" y="475"/>
              </a:cxn>
              <a:cxn ang="0">
                <a:pos x="67" y="479"/>
              </a:cxn>
              <a:cxn ang="0">
                <a:pos x="62" y="481"/>
              </a:cxn>
              <a:cxn ang="0">
                <a:pos x="57" y="480"/>
              </a:cxn>
              <a:cxn ang="0">
                <a:pos x="53" y="480"/>
              </a:cxn>
              <a:cxn ang="0">
                <a:pos x="47" y="476"/>
              </a:cxn>
              <a:cxn ang="0">
                <a:pos x="37" y="474"/>
              </a:cxn>
              <a:cxn ang="0">
                <a:pos x="30" y="470"/>
              </a:cxn>
              <a:cxn ang="0">
                <a:pos x="24" y="466"/>
              </a:cxn>
              <a:cxn ang="0">
                <a:pos x="15" y="464"/>
              </a:cxn>
              <a:cxn ang="0">
                <a:pos x="7" y="469"/>
              </a:cxn>
              <a:cxn ang="0">
                <a:pos x="5" y="473"/>
              </a:cxn>
              <a:cxn ang="0">
                <a:pos x="6" y="483"/>
              </a:cxn>
              <a:cxn ang="0">
                <a:pos x="1" y="486"/>
              </a:cxn>
              <a:cxn ang="0">
                <a:pos x="2" y="495"/>
              </a:cxn>
              <a:cxn ang="0">
                <a:pos x="2" y="500"/>
              </a:cxn>
              <a:cxn ang="0">
                <a:pos x="4" y="506"/>
              </a:cxn>
              <a:cxn ang="0">
                <a:pos x="5" y="513"/>
              </a:cxn>
              <a:cxn ang="0">
                <a:pos x="6" y="523"/>
              </a:cxn>
              <a:cxn ang="0">
                <a:pos x="2" y="528"/>
              </a:cxn>
              <a:cxn ang="0">
                <a:pos x="67" y="543"/>
              </a:cxn>
              <a:cxn ang="0">
                <a:pos x="253" y="543"/>
              </a:cxn>
            </a:cxnLst>
            <a:rect l="0" t="0" r="r" b="b"/>
            <a:pathLst>
              <a:path w="432" h="611">
                <a:moveTo>
                  <a:pt x="409" y="531"/>
                </a:moveTo>
                <a:cubicBezTo>
                  <a:pt x="410" y="530"/>
                  <a:pt x="411" y="530"/>
                  <a:pt x="412" y="528"/>
                </a:cubicBezTo>
                <a:cubicBezTo>
                  <a:pt x="417" y="523"/>
                  <a:pt x="425" y="521"/>
                  <a:pt x="432" y="519"/>
                </a:cubicBezTo>
                <a:cubicBezTo>
                  <a:pt x="431" y="512"/>
                  <a:pt x="431" y="512"/>
                  <a:pt x="431" y="512"/>
                </a:cubicBezTo>
                <a:cubicBezTo>
                  <a:pt x="429" y="509"/>
                  <a:pt x="429" y="509"/>
                  <a:pt x="429" y="509"/>
                </a:cubicBezTo>
                <a:cubicBezTo>
                  <a:pt x="428" y="508"/>
                  <a:pt x="427" y="507"/>
                  <a:pt x="426" y="506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1" y="499"/>
                  <a:pt x="421" y="499"/>
                  <a:pt x="421" y="499"/>
                </a:cubicBezTo>
                <a:cubicBezTo>
                  <a:pt x="420" y="499"/>
                  <a:pt x="420" y="499"/>
                  <a:pt x="420" y="499"/>
                </a:cubicBezTo>
                <a:cubicBezTo>
                  <a:pt x="418" y="501"/>
                  <a:pt x="416" y="502"/>
                  <a:pt x="413" y="504"/>
                </a:cubicBezTo>
                <a:cubicBezTo>
                  <a:pt x="413" y="504"/>
                  <a:pt x="412" y="504"/>
                  <a:pt x="412" y="504"/>
                </a:cubicBezTo>
                <a:cubicBezTo>
                  <a:pt x="408" y="504"/>
                  <a:pt x="405" y="503"/>
                  <a:pt x="402" y="503"/>
                </a:cubicBezTo>
                <a:cubicBezTo>
                  <a:pt x="398" y="502"/>
                  <a:pt x="394" y="502"/>
                  <a:pt x="390" y="501"/>
                </a:cubicBezTo>
                <a:cubicBezTo>
                  <a:pt x="378" y="497"/>
                  <a:pt x="378" y="497"/>
                  <a:pt x="378" y="497"/>
                </a:cubicBezTo>
                <a:cubicBezTo>
                  <a:pt x="378" y="494"/>
                  <a:pt x="378" y="492"/>
                  <a:pt x="378" y="490"/>
                </a:cubicBezTo>
                <a:cubicBezTo>
                  <a:pt x="377" y="486"/>
                  <a:pt x="377" y="482"/>
                  <a:pt x="377" y="478"/>
                </a:cubicBezTo>
                <a:cubicBezTo>
                  <a:pt x="377" y="478"/>
                  <a:pt x="377" y="477"/>
                  <a:pt x="377" y="477"/>
                </a:cubicBezTo>
                <a:cubicBezTo>
                  <a:pt x="376" y="461"/>
                  <a:pt x="376" y="461"/>
                  <a:pt x="376" y="461"/>
                </a:cubicBezTo>
                <a:cubicBezTo>
                  <a:pt x="376" y="458"/>
                  <a:pt x="375" y="456"/>
                  <a:pt x="374" y="453"/>
                </a:cubicBezTo>
                <a:cubicBezTo>
                  <a:pt x="372" y="446"/>
                  <a:pt x="368" y="439"/>
                  <a:pt x="364" y="432"/>
                </a:cubicBezTo>
                <a:cubicBezTo>
                  <a:pt x="364" y="430"/>
                  <a:pt x="364" y="427"/>
                  <a:pt x="364" y="424"/>
                </a:cubicBezTo>
                <a:cubicBezTo>
                  <a:pt x="366" y="417"/>
                  <a:pt x="366" y="417"/>
                  <a:pt x="366" y="417"/>
                </a:cubicBezTo>
                <a:cubicBezTo>
                  <a:pt x="366" y="416"/>
                  <a:pt x="366" y="416"/>
                  <a:pt x="366" y="416"/>
                </a:cubicBezTo>
                <a:cubicBezTo>
                  <a:pt x="367" y="416"/>
                  <a:pt x="368" y="416"/>
                  <a:pt x="369" y="416"/>
                </a:cubicBezTo>
                <a:cubicBezTo>
                  <a:pt x="369" y="414"/>
                  <a:pt x="369" y="411"/>
                  <a:pt x="369" y="408"/>
                </a:cubicBezTo>
                <a:cubicBezTo>
                  <a:pt x="368" y="406"/>
                  <a:pt x="368" y="406"/>
                  <a:pt x="368" y="406"/>
                </a:cubicBezTo>
                <a:cubicBezTo>
                  <a:pt x="368" y="405"/>
                  <a:pt x="368" y="403"/>
                  <a:pt x="368" y="401"/>
                </a:cubicBezTo>
                <a:cubicBezTo>
                  <a:pt x="368" y="399"/>
                  <a:pt x="368" y="397"/>
                  <a:pt x="369" y="395"/>
                </a:cubicBezTo>
                <a:cubicBezTo>
                  <a:pt x="367" y="394"/>
                  <a:pt x="367" y="392"/>
                  <a:pt x="366" y="390"/>
                </a:cubicBezTo>
                <a:cubicBezTo>
                  <a:pt x="366" y="386"/>
                  <a:pt x="366" y="383"/>
                  <a:pt x="364" y="380"/>
                </a:cubicBezTo>
                <a:cubicBezTo>
                  <a:pt x="364" y="379"/>
                  <a:pt x="363" y="377"/>
                  <a:pt x="362" y="375"/>
                </a:cubicBezTo>
                <a:cubicBezTo>
                  <a:pt x="361" y="374"/>
                  <a:pt x="360" y="373"/>
                  <a:pt x="359" y="372"/>
                </a:cubicBezTo>
                <a:cubicBezTo>
                  <a:pt x="359" y="372"/>
                  <a:pt x="359" y="372"/>
                  <a:pt x="359" y="372"/>
                </a:cubicBezTo>
                <a:cubicBezTo>
                  <a:pt x="355" y="370"/>
                  <a:pt x="355" y="370"/>
                  <a:pt x="355" y="370"/>
                </a:cubicBezTo>
                <a:cubicBezTo>
                  <a:pt x="353" y="371"/>
                  <a:pt x="353" y="371"/>
                  <a:pt x="353" y="371"/>
                </a:cubicBezTo>
                <a:cubicBezTo>
                  <a:pt x="351" y="370"/>
                  <a:pt x="351" y="370"/>
                  <a:pt x="351" y="370"/>
                </a:cubicBezTo>
                <a:cubicBezTo>
                  <a:pt x="348" y="370"/>
                  <a:pt x="348" y="370"/>
                  <a:pt x="348" y="370"/>
                </a:cubicBezTo>
                <a:cubicBezTo>
                  <a:pt x="345" y="369"/>
                  <a:pt x="345" y="369"/>
                  <a:pt x="345" y="369"/>
                </a:cubicBezTo>
                <a:cubicBezTo>
                  <a:pt x="344" y="369"/>
                  <a:pt x="344" y="369"/>
                  <a:pt x="344" y="369"/>
                </a:cubicBezTo>
                <a:cubicBezTo>
                  <a:pt x="344" y="367"/>
                  <a:pt x="344" y="367"/>
                  <a:pt x="344" y="367"/>
                </a:cubicBezTo>
                <a:cubicBezTo>
                  <a:pt x="344" y="363"/>
                  <a:pt x="344" y="363"/>
                  <a:pt x="344" y="363"/>
                </a:cubicBezTo>
                <a:cubicBezTo>
                  <a:pt x="344" y="361"/>
                  <a:pt x="344" y="361"/>
                  <a:pt x="344" y="361"/>
                </a:cubicBezTo>
                <a:cubicBezTo>
                  <a:pt x="343" y="361"/>
                  <a:pt x="343" y="361"/>
                  <a:pt x="343" y="361"/>
                </a:cubicBezTo>
                <a:cubicBezTo>
                  <a:pt x="343" y="361"/>
                  <a:pt x="342" y="361"/>
                  <a:pt x="342" y="361"/>
                </a:cubicBezTo>
                <a:cubicBezTo>
                  <a:pt x="341" y="361"/>
                  <a:pt x="340" y="361"/>
                  <a:pt x="339" y="362"/>
                </a:cubicBezTo>
                <a:cubicBezTo>
                  <a:pt x="336" y="362"/>
                  <a:pt x="336" y="362"/>
                  <a:pt x="336" y="362"/>
                </a:cubicBezTo>
                <a:cubicBezTo>
                  <a:pt x="335" y="361"/>
                  <a:pt x="335" y="359"/>
                  <a:pt x="333" y="358"/>
                </a:cubicBezTo>
                <a:cubicBezTo>
                  <a:pt x="333" y="358"/>
                  <a:pt x="334" y="357"/>
                  <a:pt x="333" y="357"/>
                </a:cubicBezTo>
                <a:cubicBezTo>
                  <a:pt x="332" y="355"/>
                  <a:pt x="332" y="353"/>
                  <a:pt x="331" y="351"/>
                </a:cubicBezTo>
                <a:cubicBezTo>
                  <a:pt x="332" y="350"/>
                  <a:pt x="332" y="349"/>
                  <a:pt x="332" y="347"/>
                </a:cubicBezTo>
                <a:cubicBezTo>
                  <a:pt x="332" y="347"/>
                  <a:pt x="332" y="347"/>
                  <a:pt x="331" y="346"/>
                </a:cubicBezTo>
                <a:cubicBezTo>
                  <a:pt x="331" y="346"/>
                  <a:pt x="330" y="345"/>
                  <a:pt x="328" y="344"/>
                </a:cubicBezTo>
                <a:cubicBezTo>
                  <a:pt x="328" y="344"/>
                  <a:pt x="328" y="344"/>
                  <a:pt x="328" y="344"/>
                </a:cubicBezTo>
                <a:cubicBezTo>
                  <a:pt x="328" y="344"/>
                  <a:pt x="328" y="344"/>
                  <a:pt x="328" y="344"/>
                </a:cubicBezTo>
                <a:cubicBezTo>
                  <a:pt x="327" y="341"/>
                  <a:pt x="327" y="341"/>
                  <a:pt x="327" y="341"/>
                </a:cubicBezTo>
                <a:cubicBezTo>
                  <a:pt x="328" y="339"/>
                  <a:pt x="328" y="339"/>
                  <a:pt x="328" y="339"/>
                </a:cubicBezTo>
                <a:cubicBezTo>
                  <a:pt x="328" y="339"/>
                  <a:pt x="328" y="338"/>
                  <a:pt x="328" y="337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6" y="334"/>
                  <a:pt x="326" y="333"/>
                  <a:pt x="326" y="333"/>
                </a:cubicBezTo>
                <a:cubicBezTo>
                  <a:pt x="325" y="332"/>
                  <a:pt x="323" y="332"/>
                  <a:pt x="322" y="332"/>
                </a:cubicBezTo>
                <a:cubicBezTo>
                  <a:pt x="320" y="330"/>
                  <a:pt x="319" y="328"/>
                  <a:pt x="317" y="327"/>
                </a:cubicBezTo>
                <a:cubicBezTo>
                  <a:pt x="310" y="319"/>
                  <a:pt x="310" y="319"/>
                  <a:pt x="310" y="319"/>
                </a:cubicBezTo>
                <a:cubicBezTo>
                  <a:pt x="309" y="318"/>
                  <a:pt x="307" y="317"/>
                  <a:pt x="306" y="316"/>
                </a:cubicBezTo>
                <a:cubicBezTo>
                  <a:pt x="306" y="316"/>
                  <a:pt x="306" y="315"/>
                  <a:pt x="306" y="31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07" y="315"/>
                  <a:pt x="307" y="314"/>
                  <a:pt x="306" y="314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307" y="314"/>
                  <a:pt x="306" y="313"/>
                  <a:pt x="307" y="312"/>
                </a:cubicBezTo>
                <a:cubicBezTo>
                  <a:pt x="307" y="312"/>
                  <a:pt x="307" y="312"/>
                  <a:pt x="307" y="312"/>
                </a:cubicBezTo>
                <a:cubicBezTo>
                  <a:pt x="307" y="311"/>
                  <a:pt x="307" y="311"/>
                  <a:pt x="307" y="310"/>
                </a:cubicBezTo>
                <a:cubicBezTo>
                  <a:pt x="307" y="310"/>
                  <a:pt x="307" y="310"/>
                  <a:pt x="308" y="310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10"/>
                  <a:pt x="307" y="310"/>
                  <a:pt x="307" y="310"/>
                </a:cubicBezTo>
                <a:cubicBezTo>
                  <a:pt x="307" y="310"/>
                  <a:pt x="307" y="309"/>
                  <a:pt x="308" y="309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10"/>
                  <a:pt x="308" y="309"/>
                  <a:pt x="308" y="309"/>
                </a:cubicBezTo>
                <a:cubicBezTo>
                  <a:pt x="308" y="309"/>
                  <a:pt x="308" y="309"/>
                  <a:pt x="308" y="309"/>
                </a:cubicBezTo>
                <a:cubicBezTo>
                  <a:pt x="308" y="309"/>
                  <a:pt x="308" y="309"/>
                  <a:pt x="308" y="309"/>
                </a:cubicBezTo>
                <a:cubicBezTo>
                  <a:pt x="308" y="309"/>
                  <a:pt x="309" y="309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10" y="308"/>
                  <a:pt x="310" y="308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10" y="307"/>
                  <a:pt x="310" y="307"/>
                  <a:pt x="310" y="307"/>
                </a:cubicBezTo>
                <a:cubicBezTo>
                  <a:pt x="310" y="308"/>
                  <a:pt x="310" y="308"/>
                  <a:pt x="310" y="308"/>
                </a:cubicBezTo>
                <a:cubicBezTo>
                  <a:pt x="310" y="308"/>
                  <a:pt x="310" y="308"/>
                  <a:pt x="310" y="308"/>
                </a:cubicBezTo>
                <a:cubicBezTo>
                  <a:pt x="310" y="307"/>
                  <a:pt x="311" y="306"/>
                  <a:pt x="311" y="306"/>
                </a:cubicBezTo>
                <a:cubicBezTo>
                  <a:pt x="311" y="307"/>
                  <a:pt x="312" y="306"/>
                  <a:pt x="311" y="306"/>
                </a:cubicBezTo>
                <a:cubicBezTo>
                  <a:pt x="311" y="306"/>
                  <a:pt x="312" y="306"/>
                  <a:pt x="312" y="306"/>
                </a:cubicBezTo>
                <a:cubicBezTo>
                  <a:pt x="312" y="306"/>
                  <a:pt x="312" y="305"/>
                  <a:pt x="312" y="304"/>
                </a:cubicBezTo>
                <a:cubicBezTo>
                  <a:pt x="312" y="304"/>
                  <a:pt x="312" y="304"/>
                  <a:pt x="312" y="304"/>
                </a:cubicBezTo>
                <a:cubicBezTo>
                  <a:pt x="312" y="304"/>
                  <a:pt x="312" y="304"/>
                  <a:pt x="312" y="304"/>
                </a:cubicBezTo>
                <a:cubicBezTo>
                  <a:pt x="312" y="304"/>
                  <a:pt x="312" y="303"/>
                  <a:pt x="312" y="303"/>
                </a:cubicBezTo>
                <a:cubicBezTo>
                  <a:pt x="312" y="303"/>
                  <a:pt x="312" y="303"/>
                  <a:pt x="312" y="303"/>
                </a:cubicBezTo>
                <a:cubicBezTo>
                  <a:pt x="312" y="303"/>
                  <a:pt x="312" y="302"/>
                  <a:pt x="312" y="302"/>
                </a:cubicBezTo>
                <a:cubicBezTo>
                  <a:pt x="311" y="302"/>
                  <a:pt x="311" y="302"/>
                  <a:pt x="311" y="302"/>
                </a:cubicBezTo>
                <a:cubicBezTo>
                  <a:pt x="312" y="302"/>
                  <a:pt x="312" y="302"/>
                  <a:pt x="311" y="302"/>
                </a:cubicBezTo>
                <a:cubicBezTo>
                  <a:pt x="311" y="301"/>
                  <a:pt x="312" y="301"/>
                  <a:pt x="312" y="301"/>
                </a:cubicBezTo>
                <a:cubicBezTo>
                  <a:pt x="311" y="301"/>
                  <a:pt x="311" y="301"/>
                  <a:pt x="311" y="301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1" y="300"/>
                  <a:pt x="310" y="300"/>
                </a:cubicBezTo>
                <a:cubicBezTo>
                  <a:pt x="310" y="300"/>
                  <a:pt x="310" y="299"/>
                  <a:pt x="310" y="299"/>
                </a:cubicBezTo>
                <a:cubicBezTo>
                  <a:pt x="310" y="299"/>
                  <a:pt x="310" y="298"/>
                  <a:pt x="310" y="298"/>
                </a:cubicBezTo>
                <a:cubicBezTo>
                  <a:pt x="310" y="297"/>
                  <a:pt x="310" y="297"/>
                  <a:pt x="310" y="297"/>
                </a:cubicBezTo>
                <a:cubicBezTo>
                  <a:pt x="309" y="297"/>
                  <a:pt x="309" y="296"/>
                  <a:pt x="309" y="294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5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8" y="293"/>
                  <a:pt x="308" y="293"/>
                  <a:pt x="308" y="293"/>
                </a:cubicBezTo>
                <a:cubicBezTo>
                  <a:pt x="308" y="293"/>
                  <a:pt x="308" y="293"/>
                  <a:pt x="308" y="293"/>
                </a:cubicBezTo>
                <a:cubicBezTo>
                  <a:pt x="308" y="293"/>
                  <a:pt x="308" y="292"/>
                  <a:pt x="308" y="292"/>
                </a:cubicBezTo>
                <a:cubicBezTo>
                  <a:pt x="308" y="292"/>
                  <a:pt x="308" y="291"/>
                  <a:pt x="307" y="292"/>
                </a:cubicBezTo>
                <a:cubicBezTo>
                  <a:pt x="307" y="291"/>
                  <a:pt x="307" y="291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89"/>
                  <a:pt x="306" y="288"/>
                  <a:pt x="307" y="287"/>
                </a:cubicBezTo>
                <a:cubicBezTo>
                  <a:pt x="307" y="287"/>
                  <a:pt x="306" y="287"/>
                  <a:pt x="306" y="287"/>
                </a:cubicBezTo>
                <a:cubicBezTo>
                  <a:pt x="306" y="286"/>
                  <a:pt x="306" y="284"/>
                  <a:pt x="306" y="284"/>
                </a:cubicBezTo>
                <a:cubicBezTo>
                  <a:pt x="307" y="284"/>
                  <a:pt x="307" y="283"/>
                  <a:pt x="306" y="283"/>
                </a:cubicBezTo>
                <a:cubicBezTo>
                  <a:pt x="306" y="279"/>
                  <a:pt x="306" y="276"/>
                  <a:pt x="307" y="273"/>
                </a:cubicBezTo>
                <a:cubicBezTo>
                  <a:pt x="307" y="273"/>
                  <a:pt x="307" y="272"/>
                  <a:pt x="308" y="272"/>
                </a:cubicBezTo>
                <a:cubicBezTo>
                  <a:pt x="308" y="272"/>
                  <a:pt x="308" y="272"/>
                  <a:pt x="308" y="272"/>
                </a:cubicBezTo>
                <a:cubicBezTo>
                  <a:pt x="308" y="272"/>
                  <a:pt x="308" y="272"/>
                  <a:pt x="308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69"/>
                  <a:pt x="307" y="267"/>
                  <a:pt x="307" y="264"/>
                </a:cubicBezTo>
                <a:cubicBezTo>
                  <a:pt x="306" y="264"/>
                  <a:pt x="305" y="262"/>
                  <a:pt x="305" y="261"/>
                </a:cubicBezTo>
                <a:cubicBezTo>
                  <a:pt x="305" y="260"/>
                  <a:pt x="304" y="260"/>
                  <a:pt x="304" y="261"/>
                </a:cubicBezTo>
                <a:cubicBezTo>
                  <a:pt x="304" y="261"/>
                  <a:pt x="303" y="261"/>
                  <a:pt x="302" y="261"/>
                </a:cubicBezTo>
                <a:cubicBezTo>
                  <a:pt x="300" y="258"/>
                  <a:pt x="300" y="258"/>
                  <a:pt x="300" y="258"/>
                </a:cubicBezTo>
                <a:cubicBezTo>
                  <a:pt x="299" y="257"/>
                  <a:pt x="299" y="254"/>
                  <a:pt x="300" y="253"/>
                </a:cubicBezTo>
                <a:cubicBezTo>
                  <a:pt x="300" y="250"/>
                  <a:pt x="301" y="248"/>
                  <a:pt x="302" y="246"/>
                </a:cubicBezTo>
                <a:cubicBezTo>
                  <a:pt x="302" y="244"/>
                  <a:pt x="302" y="242"/>
                  <a:pt x="302" y="240"/>
                </a:cubicBezTo>
                <a:cubicBezTo>
                  <a:pt x="302" y="240"/>
                  <a:pt x="302" y="240"/>
                  <a:pt x="302" y="240"/>
                </a:cubicBezTo>
                <a:cubicBezTo>
                  <a:pt x="301" y="242"/>
                  <a:pt x="301" y="242"/>
                  <a:pt x="301" y="242"/>
                </a:cubicBezTo>
                <a:cubicBezTo>
                  <a:pt x="300" y="243"/>
                  <a:pt x="300" y="243"/>
                  <a:pt x="300" y="243"/>
                </a:cubicBezTo>
                <a:cubicBezTo>
                  <a:pt x="300" y="243"/>
                  <a:pt x="300" y="243"/>
                  <a:pt x="300" y="243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6" y="239"/>
                  <a:pt x="296" y="239"/>
                  <a:pt x="296" y="239"/>
                </a:cubicBezTo>
                <a:cubicBezTo>
                  <a:pt x="292" y="238"/>
                  <a:pt x="292" y="238"/>
                  <a:pt x="292" y="238"/>
                </a:cubicBezTo>
                <a:cubicBezTo>
                  <a:pt x="292" y="239"/>
                  <a:pt x="291" y="239"/>
                  <a:pt x="291" y="239"/>
                </a:cubicBezTo>
                <a:cubicBezTo>
                  <a:pt x="290" y="239"/>
                  <a:pt x="290" y="238"/>
                  <a:pt x="289" y="238"/>
                </a:cubicBezTo>
                <a:cubicBezTo>
                  <a:pt x="289" y="239"/>
                  <a:pt x="289" y="239"/>
                  <a:pt x="289" y="239"/>
                </a:cubicBezTo>
                <a:cubicBezTo>
                  <a:pt x="287" y="239"/>
                  <a:pt x="287" y="239"/>
                  <a:pt x="287" y="239"/>
                </a:cubicBezTo>
                <a:cubicBezTo>
                  <a:pt x="287" y="239"/>
                  <a:pt x="286" y="239"/>
                  <a:pt x="286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83" y="239"/>
                  <a:pt x="281" y="239"/>
                  <a:pt x="281" y="239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6" y="237"/>
                  <a:pt x="276" y="237"/>
                  <a:pt x="276" y="237"/>
                </a:cubicBezTo>
                <a:cubicBezTo>
                  <a:pt x="274" y="237"/>
                  <a:pt x="274" y="237"/>
                  <a:pt x="274" y="237"/>
                </a:cubicBezTo>
                <a:cubicBezTo>
                  <a:pt x="274" y="237"/>
                  <a:pt x="273" y="237"/>
                  <a:pt x="273" y="237"/>
                </a:cubicBezTo>
                <a:cubicBezTo>
                  <a:pt x="270" y="237"/>
                  <a:pt x="270" y="237"/>
                  <a:pt x="270" y="237"/>
                </a:cubicBezTo>
                <a:cubicBezTo>
                  <a:pt x="270" y="237"/>
                  <a:pt x="270" y="237"/>
                  <a:pt x="270" y="237"/>
                </a:cubicBezTo>
                <a:cubicBezTo>
                  <a:pt x="270" y="237"/>
                  <a:pt x="270" y="237"/>
                  <a:pt x="270" y="237"/>
                </a:cubicBezTo>
                <a:cubicBezTo>
                  <a:pt x="271" y="236"/>
                  <a:pt x="271" y="236"/>
                  <a:pt x="271" y="236"/>
                </a:cubicBezTo>
                <a:cubicBezTo>
                  <a:pt x="270" y="235"/>
                  <a:pt x="268" y="235"/>
                  <a:pt x="267" y="235"/>
                </a:cubicBezTo>
                <a:cubicBezTo>
                  <a:pt x="265" y="234"/>
                  <a:pt x="265" y="234"/>
                  <a:pt x="265" y="234"/>
                </a:cubicBezTo>
                <a:cubicBezTo>
                  <a:pt x="264" y="234"/>
                  <a:pt x="264" y="235"/>
                  <a:pt x="263" y="235"/>
                </a:cubicBezTo>
                <a:cubicBezTo>
                  <a:pt x="262" y="234"/>
                  <a:pt x="262" y="234"/>
                  <a:pt x="262" y="234"/>
                </a:cubicBezTo>
                <a:cubicBezTo>
                  <a:pt x="260" y="235"/>
                  <a:pt x="260" y="235"/>
                  <a:pt x="260" y="235"/>
                </a:cubicBezTo>
                <a:cubicBezTo>
                  <a:pt x="260" y="235"/>
                  <a:pt x="260" y="235"/>
                  <a:pt x="260" y="235"/>
                </a:cubicBezTo>
                <a:cubicBezTo>
                  <a:pt x="258" y="235"/>
                  <a:pt x="258" y="235"/>
                  <a:pt x="258" y="235"/>
                </a:cubicBezTo>
                <a:cubicBezTo>
                  <a:pt x="254" y="241"/>
                  <a:pt x="254" y="241"/>
                  <a:pt x="254" y="241"/>
                </a:cubicBezTo>
                <a:cubicBezTo>
                  <a:pt x="253" y="242"/>
                  <a:pt x="253" y="242"/>
                  <a:pt x="253" y="242"/>
                </a:cubicBezTo>
                <a:cubicBezTo>
                  <a:pt x="248" y="242"/>
                  <a:pt x="248" y="242"/>
                  <a:pt x="248" y="242"/>
                </a:cubicBezTo>
                <a:cubicBezTo>
                  <a:pt x="247" y="241"/>
                  <a:pt x="247" y="241"/>
                  <a:pt x="247" y="241"/>
                </a:cubicBezTo>
                <a:cubicBezTo>
                  <a:pt x="245" y="239"/>
                  <a:pt x="245" y="239"/>
                  <a:pt x="245" y="239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40" y="239"/>
                  <a:pt x="240" y="239"/>
                  <a:pt x="240" y="239"/>
                </a:cubicBezTo>
                <a:cubicBezTo>
                  <a:pt x="238" y="239"/>
                  <a:pt x="238" y="239"/>
                  <a:pt x="238" y="239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3" y="238"/>
                  <a:pt x="233" y="238"/>
                  <a:pt x="233" y="238"/>
                </a:cubicBezTo>
                <a:cubicBezTo>
                  <a:pt x="231" y="236"/>
                  <a:pt x="231" y="236"/>
                  <a:pt x="231" y="236"/>
                </a:cubicBezTo>
                <a:cubicBezTo>
                  <a:pt x="228" y="235"/>
                  <a:pt x="228" y="235"/>
                  <a:pt x="228" y="235"/>
                </a:cubicBezTo>
                <a:cubicBezTo>
                  <a:pt x="227" y="236"/>
                  <a:pt x="227" y="236"/>
                  <a:pt x="227" y="236"/>
                </a:cubicBezTo>
                <a:cubicBezTo>
                  <a:pt x="227" y="236"/>
                  <a:pt x="227" y="236"/>
                  <a:pt x="227" y="236"/>
                </a:cubicBezTo>
                <a:cubicBezTo>
                  <a:pt x="227" y="236"/>
                  <a:pt x="226" y="236"/>
                  <a:pt x="226" y="236"/>
                </a:cubicBezTo>
                <a:cubicBezTo>
                  <a:pt x="226" y="236"/>
                  <a:pt x="226" y="236"/>
                  <a:pt x="226" y="236"/>
                </a:cubicBezTo>
                <a:cubicBezTo>
                  <a:pt x="226" y="236"/>
                  <a:pt x="223" y="236"/>
                  <a:pt x="223" y="236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220" y="235"/>
                  <a:pt x="220" y="235"/>
                  <a:pt x="220" y="235"/>
                </a:cubicBezTo>
                <a:cubicBezTo>
                  <a:pt x="218" y="232"/>
                  <a:pt x="218" y="232"/>
                  <a:pt x="218" y="232"/>
                </a:cubicBezTo>
                <a:cubicBezTo>
                  <a:pt x="217" y="232"/>
                  <a:pt x="217" y="232"/>
                  <a:pt x="217" y="232"/>
                </a:cubicBezTo>
                <a:cubicBezTo>
                  <a:pt x="217" y="232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8" y="230"/>
                  <a:pt x="219" y="229"/>
                  <a:pt x="220" y="228"/>
                </a:cubicBezTo>
                <a:cubicBezTo>
                  <a:pt x="221" y="227"/>
                  <a:pt x="223" y="225"/>
                  <a:pt x="224" y="224"/>
                </a:cubicBezTo>
                <a:cubicBezTo>
                  <a:pt x="223" y="223"/>
                  <a:pt x="223" y="223"/>
                  <a:pt x="222" y="222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23" y="222"/>
                  <a:pt x="223" y="222"/>
                  <a:pt x="224" y="221"/>
                </a:cubicBezTo>
                <a:cubicBezTo>
                  <a:pt x="224" y="220"/>
                  <a:pt x="224" y="220"/>
                  <a:pt x="224" y="219"/>
                </a:cubicBezTo>
                <a:cubicBezTo>
                  <a:pt x="224" y="219"/>
                  <a:pt x="223" y="219"/>
                  <a:pt x="224" y="218"/>
                </a:cubicBezTo>
                <a:cubicBezTo>
                  <a:pt x="225" y="216"/>
                  <a:pt x="227" y="214"/>
                  <a:pt x="230" y="214"/>
                </a:cubicBezTo>
                <a:cubicBezTo>
                  <a:pt x="232" y="212"/>
                  <a:pt x="234" y="210"/>
                  <a:pt x="235" y="207"/>
                </a:cubicBezTo>
                <a:cubicBezTo>
                  <a:pt x="238" y="206"/>
                  <a:pt x="238" y="206"/>
                  <a:pt x="238" y="206"/>
                </a:cubicBezTo>
                <a:cubicBezTo>
                  <a:pt x="239" y="205"/>
                  <a:pt x="239" y="205"/>
                  <a:pt x="239" y="204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238" y="189"/>
                  <a:pt x="237" y="186"/>
                  <a:pt x="236" y="183"/>
                </a:cubicBezTo>
                <a:cubicBezTo>
                  <a:pt x="238" y="181"/>
                  <a:pt x="240" y="179"/>
                  <a:pt x="242" y="178"/>
                </a:cubicBezTo>
                <a:cubicBezTo>
                  <a:pt x="241" y="176"/>
                  <a:pt x="239" y="173"/>
                  <a:pt x="238" y="171"/>
                </a:cubicBezTo>
                <a:cubicBezTo>
                  <a:pt x="241" y="169"/>
                  <a:pt x="241" y="169"/>
                  <a:pt x="241" y="169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6" y="169"/>
                  <a:pt x="247" y="168"/>
                </a:cubicBezTo>
                <a:cubicBezTo>
                  <a:pt x="248" y="166"/>
                  <a:pt x="249" y="164"/>
                  <a:pt x="253" y="163"/>
                </a:cubicBezTo>
                <a:cubicBezTo>
                  <a:pt x="253" y="163"/>
                  <a:pt x="253" y="163"/>
                  <a:pt x="253" y="163"/>
                </a:cubicBezTo>
                <a:cubicBezTo>
                  <a:pt x="253" y="162"/>
                  <a:pt x="253" y="162"/>
                  <a:pt x="252" y="162"/>
                </a:cubicBezTo>
                <a:cubicBezTo>
                  <a:pt x="253" y="162"/>
                  <a:pt x="253" y="161"/>
                  <a:pt x="253" y="161"/>
                </a:cubicBezTo>
                <a:cubicBezTo>
                  <a:pt x="255" y="159"/>
                  <a:pt x="255" y="159"/>
                  <a:pt x="255" y="159"/>
                </a:cubicBezTo>
                <a:cubicBezTo>
                  <a:pt x="257" y="157"/>
                  <a:pt x="258" y="154"/>
                  <a:pt x="258" y="150"/>
                </a:cubicBezTo>
                <a:cubicBezTo>
                  <a:pt x="259" y="148"/>
                  <a:pt x="259" y="146"/>
                  <a:pt x="260" y="144"/>
                </a:cubicBezTo>
                <a:cubicBezTo>
                  <a:pt x="260" y="143"/>
                  <a:pt x="260" y="142"/>
                  <a:pt x="260" y="142"/>
                </a:cubicBezTo>
                <a:cubicBezTo>
                  <a:pt x="261" y="140"/>
                  <a:pt x="262" y="138"/>
                  <a:pt x="263" y="136"/>
                </a:cubicBezTo>
                <a:cubicBezTo>
                  <a:pt x="263" y="136"/>
                  <a:pt x="263" y="136"/>
                  <a:pt x="263" y="136"/>
                </a:cubicBezTo>
                <a:cubicBezTo>
                  <a:pt x="264" y="135"/>
                  <a:pt x="265" y="133"/>
                  <a:pt x="266" y="132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9" y="123"/>
                  <a:pt x="269" y="123"/>
                  <a:pt x="269" y="123"/>
                </a:cubicBezTo>
                <a:cubicBezTo>
                  <a:pt x="270" y="121"/>
                  <a:pt x="271" y="119"/>
                  <a:pt x="271" y="117"/>
                </a:cubicBezTo>
                <a:cubicBezTo>
                  <a:pt x="267" y="113"/>
                  <a:pt x="267" y="113"/>
                  <a:pt x="267" y="113"/>
                </a:cubicBezTo>
                <a:cubicBezTo>
                  <a:pt x="263" y="108"/>
                  <a:pt x="258" y="103"/>
                  <a:pt x="255" y="98"/>
                </a:cubicBezTo>
                <a:cubicBezTo>
                  <a:pt x="252" y="93"/>
                  <a:pt x="249" y="89"/>
                  <a:pt x="246" y="86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9" y="81"/>
                  <a:pt x="251" y="79"/>
                  <a:pt x="252" y="75"/>
                </a:cubicBezTo>
                <a:cubicBezTo>
                  <a:pt x="253" y="75"/>
                  <a:pt x="252" y="74"/>
                  <a:pt x="252" y="74"/>
                </a:cubicBezTo>
                <a:cubicBezTo>
                  <a:pt x="253" y="73"/>
                  <a:pt x="253" y="72"/>
                  <a:pt x="253" y="71"/>
                </a:cubicBezTo>
                <a:cubicBezTo>
                  <a:pt x="252" y="72"/>
                  <a:pt x="251" y="73"/>
                  <a:pt x="249" y="73"/>
                </a:cubicBezTo>
                <a:cubicBezTo>
                  <a:pt x="248" y="74"/>
                  <a:pt x="247" y="76"/>
                  <a:pt x="246" y="77"/>
                </a:cubicBezTo>
                <a:cubicBezTo>
                  <a:pt x="246" y="78"/>
                  <a:pt x="245" y="78"/>
                  <a:pt x="245" y="79"/>
                </a:cubicBezTo>
                <a:cubicBezTo>
                  <a:pt x="245" y="80"/>
                  <a:pt x="244" y="81"/>
                  <a:pt x="243" y="81"/>
                </a:cubicBezTo>
                <a:cubicBezTo>
                  <a:pt x="241" y="77"/>
                  <a:pt x="239" y="73"/>
                  <a:pt x="238" y="69"/>
                </a:cubicBezTo>
                <a:cubicBezTo>
                  <a:pt x="236" y="61"/>
                  <a:pt x="236" y="61"/>
                  <a:pt x="236" y="61"/>
                </a:cubicBezTo>
                <a:cubicBezTo>
                  <a:pt x="235" y="58"/>
                  <a:pt x="236" y="54"/>
                  <a:pt x="236" y="51"/>
                </a:cubicBezTo>
                <a:cubicBezTo>
                  <a:pt x="236" y="49"/>
                  <a:pt x="236" y="47"/>
                  <a:pt x="236" y="45"/>
                </a:cubicBezTo>
                <a:cubicBezTo>
                  <a:pt x="236" y="38"/>
                  <a:pt x="236" y="32"/>
                  <a:pt x="236" y="24"/>
                </a:cubicBezTo>
                <a:cubicBezTo>
                  <a:pt x="235" y="23"/>
                  <a:pt x="234" y="21"/>
                  <a:pt x="233" y="19"/>
                </a:cubicBezTo>
                <a:cubicBezTo>
                  <a:pt x="232" y="18"/>
                  <a:pt x="230" y="16"/>
                  <a:pt x="229" y="15"/>
                </a:cubicBezTo>
                <a:cubicBezTo>
                  <a:pt x="228" y="14"/>
                  <a:pt x="228" y="13"/>
                  <a:pt x="227" y="12"/>
                </a:cubicBezTo>
                <a:cubicBezTo>
                  <a:pt x="226" y="10"/>
                  <a:pt x="226" y="10"/>
                  <a:pt x="225" y="11"/>
                </a:cubicBezTo>
                <a:cubicBezTo>
                  <a:pt x="223" y="11"/>
                  <a:pt x="221" y="13"/>
                  <a:pt x="220" y="13"/>
                </a:cubicBezTo>
                <a:cubicBezTo>
                  <a:pt x="217" y="12"/>
                  <a:pt x="217" y="12"/>
                  <a:pt x="217" y="12"/>
                </a:cubicBezTo>
                <a:cubicBezTo>
                  <a:pt x="218" y="12"/>
                  <a:pt x="218" y="11"/>
                  <a:pt x="218" y="10"/>
                </a:cubicBezTo>
                <a:cubicBezTo>
                  <a:pt x="222" y="5"/>
                  <a:pt x="222" y="5"/>
                  <a:pt x="222" y="5"/>
                </a:cubicBezTo>
                <a:cubicBezTo>
                  <a:pt x="220" y="3"/>
                  <a:pt x="220" y="3"/>
                  <a:pt x="220" y="3"/>
                </a:cubicBezTo>
                <a:cubicBezTo>
                  <a:pt x="220" y="2"/>
                  <a:pt x="220" y="1"/>
                  <a:pt x="220" y="1"/>
                </a:cubicBezTo>
                <a:cubicBezTo>
                  <a:pt x="221" y="0"/>
                  <a:pt x="221" y="0"/>
                  <a:pt x="221" y="0"/>
                </a:cubicBezTo>
                <a:cubicBezTo>
                  <a:pt x="214" y="1"/>
                  <a:pt x="214" y="1"/>
                  <a:pt x="214" y="1"/>
                </a:cubicBezTo>
                <a:cubicBezTo>
                  <a:pt x="214" y="0"/>
                  <a:pt x="213" y="2"/>
                  <a:pt x="213" y="3"/>
                </a:cubicBezTo>
                <a:cubicBezTo>
                  <a:pt x="211" y="11"/>
                  <a:pt x="211" y="11"/>
                  <a:pt x="211" y="11"/>
                </a:cubicBezTo>
                <a:cubicBezTo>
                  <a:pt x="211" y="18"/>
                  <a:pt x="211" y="18"/>
                  <a:pt x="211" y="18"/>
                </a:cubicBezTo>
                <a:cubicBezTo>
                  <a:pt x="212" y="21"/>
                  <a:pt x="212" y="21"/>
                  <a:pt x="212" y="21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11" y="24"/>
                  <a:pt x="211" y="24"/>
                  <a:pt x="211" y="24"/>
                </a:cubicBezTo>
                <a:cubicBezTo>
                  <a:pt x="209" y="32"/>
                  <a:pt x="209" y="32"/>
                  <a:pt x="209" y="32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8" y="34"/>
                  <a:pt x="208" y="34"/>
                  <a:pt x="208" y="34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00" y="44"/>
                  <a:pt x="200" y="44"/>
                  <a:pt x="200" y="44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200" y="48"/>
                  <a:pt x="200" y="48"/>
                  <a:pt x="200" y="48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0" y="78"/>
                  <a:pt x="190" y="78"/>
                  <a:pt x="190" y="78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6" y="99"/>
                  <a:pt x="186" y="99"/>
                  <a:pt x="186" y="99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7" y="127"/>
                  <a:pt x="177" y="127"/>
                  <a:pt x="177" y="127"/>
                </a:cubicBezTo>
                <a:cubicBezTo>
                  <a:pt x="177" y="127"/>
                  <a:pt x="177" y="128"/>
                  <a:pt x="177" y="128"/>
                </a:cubicBezTo>
                <a:cubicBezTo>
                  <a:pt x="175" y="135"/>
                  <a:pt x="175" y="135"/>
                  <a:pt x="175" y="135"/>
                </a:cubicBezTo>
                <a:cubicBezTo>
                  <a:pt x="172" y="139"/>
                  <a:pt x="172" y="139"/>
                  <a:pt x="172" y="139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71" y="156"/>
                  <a:pt x="171" y="156"/>
                  <a:pt x="171" y="156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71"/>
                  <a:pt x="162" y="171"/>
                  <a:pt x="162" y="171"/>
                </a:cubicBezTo>
                <a:cubicBezTo>
                  <a:pt x="157" y="180"/>
                  <a:pt x="157" y="180"/>
                  <a:pt x="157" y="180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5" y="193"/>
                  <a:pt x="155" y="193"/>
                  <a:pt x="155" y="193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156" y="199"/>
                  <a:pt x="156" y="199"/>
                  <a:pt x="156" y="199"/>
                </a:cubicBezTo>
                <a:cubicBezTo>
                  <a:pt x="156" y="199"/>
                  <a:pt x="156" y="199"/>
                  <a:pt x="156" y="199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8" y="210"/>
                  <a:pt x="158" y="210"/>
                  <a:pt x="158" y="210"/>
                </a:cubicBezTo>
                <a:cubicBezTo>
                  <a:pt x="158" y="211"/>
                  <a:pt x="158" y="211"/>
                  <a:pt x="158" y="211"/>
                </a:cubicBezTo>
                <a:cubicBezTo>
                  <a:pt x="157" y="215"/>
                  <a:pt x="157" y="215"/>
                  <a:pt x="157" y="215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58" y="222"/>
                  <a:pt x="158" y="222"/>
                  <a:pt x="158" y="222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55" y="222"/>
                  <a:pt x="155" y="222"/>
                  <a:pt x="155" y="222"/>
                </a:cubicBezTo>
                <a:cubicBezTo>
                  <a:pt x="153" y="222"/>
                  <a:pt x="153" y="222"/>
                  <a:pt x="153" y="222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145" y="223"/>
                  <a:pt x="145" y="223"/>
                  <a:pt x="145" y="223"/>
                </a:cubicBezTo>
                <a:cubicBezTo>
                  <a:pt x="145" y="223"/>
                  <a:pt x="145" y="223"/>
                  <a:pt x="145" y="223"/>
                </a:cubicBezTo>
                <a:cubicBezTo>
                  <a:pt x="142" y="227"/>
                  <a:pt x="142" y="227"/>
                  <a:pt x="142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37" y="232"/>
                  <a:pt x="137" y="232"/>
                  <a:pt x="137" y="232"/>
                </a:cubicBezTo>
                <a:cubicBezTo>
                  <a:pt x="136" y="232"/>
                  <a:pt x="136" y="232"/>
                  <a:pt x="136" y="232"/>
                </a:cubicBezTo>
                <a:cubicBezTo>
                  <a:pt x="135" y="235"/>
                  <a:pt x="135" y="235"/>
                  <a:pt x="135" y="235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35" y="242"/>
                  <a:pt x="135" y="242"/>
                  <a:pt x="135" y="242"/>
                </a:cubicBezTo>
                <a:cubicBezTo>
                  <a:pt x="135" y="245"/>
                  <a:pt x="135" y="245"/>
                  <a:pt x="135" y="245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127" y="261"/>
                  <a:pt x="127" y="261"/>
                  <a:pt x="127" y="261"/>
                </a:cubicBezTo>
                <a:cubicBezTo>
                  <a:pt x="127" y="263"/>
                  <a:pt x="127" y="263"/>
                  <a:pt x="127" y="263"/>
                </a:cubicBezTo>
                <a:cubicBezTo>
                  <a:pt x="127" y="266"/>
                  <a:pt x="127" y="266"/>
                  <a:pt x="127" y="266"/>
                </a:cubicBezTo>
                <a:cubicBezTo>
                  <a:pt x="127" y="266"/>
                  <a:pt x="127" y="266"/>
                  <a:pt x="127" y="266"/>
                </a:cubicBezTo>
                <a:cubicBezTo>
                  <a:pt x="128" y="270"/>
                  <a:pt x="128" y="270"/>
                  <a:pt x="128" y="270"/>
                </a:cubicBezTo>
                <a:cubicBezTo>
                  <a:pt x="129" y="272"/>
                  <a:pt x="129" y="272"/>
                  <a:pt x="129" y="27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3" y="289"/>
                  <a:pt x="133" y="289"/>
                  <a:pt x="133" y="289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123" y="301"/>
                  <a:pt x="123" y="301"/>
                  <a:pt x="123" y="301"/>
                </a:cubicBezTo>
                <a:cubicBezTo>
                  <a:pt x="118" y="309"/>
                  <a:pt x="118" y="309"/>
                  <a:pt x="118" y="309"/>
                </a:cubicBezTo>
                <a:cubicBezTo>
                  <a:pt x="118" y="309"/>
                  <a:pt x="119" y="315"/>
                  <a:pt x="119" y="315"/>
                </a:cubicBezTo>
                <a:cubicBezTo>
                  <a:pt x="119" y="316"/>
                  <a:pt x="119" y="316"/>
                  <a:pt x="119" y="316"/>
                </a:cubicBezTo>
                <a:cubicBezTo>
                  <a:pt x="116" y="318"/>
                  <a:pt x="116" y="318"/>
                  <a:pt x="116" y="318"/>
                </a:cubicBezTo>
                <a:cubicBezTo>
                  <a:pt x="105" y="326"/>
                  <a:pt x="105" y="326"/>
                  <a:pt x="105" y="326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2" y="326"/>
                  <a:pt x="102" y="326"/>
                  <a:pt x="102" y="326"/>
                </a:cubicBezTo>
                <a:cubicBezTo>
                  <a:pt x="100" y="328"/>
                  <a:pt x="100" y="328"/>
                  <a:pt x="100" y="328"/>
                </a:cubicBezTo>
                <a:cubicBezTo>
                  <a:pt x="100" y="328"/>
                  <a:pt x="100" y="328"/>
                  <a:pt x="100" y="328"/>
                </a:cubicBezTo>
                <a:cubicBezTo>
                  <a:pt x="99" y="330"/>
                  <a:pt x="99" y="330"/>
                  <a:pt x="99" y="330"/>
                </a:cubicBezTo>
                <a:cubicBezTo>
                  <a:pt x="98" y="330"/>
                  <a:pt x="98" y="330"/>
                  <a:pt x="98" y="330"/>
                </a:cubicBezTo>
                <a:cubicBezTo>
                  <a:pt x="96" y="329"/>
                  <a:pt x="96" y="329"/>
                  <a:pt x="96" y="329"/>
                </a:cubicBezTo>
                <a:cubicBezTo>
                  <a:pt x="96" y="329"/>
                  <a:pt x="92" y="330"/>
                  <a:pt x="92" y="330"/>
                </a:cubicBezTo>
                <a:cubicBezTo>
                  <a:pt x="92" y="328"/>
                  <a:pt x="92" y="328"/>
                  <a:pt x="92" y="328"/>
                </a:cubicBezTo>
                <a:cubicBezTo>
                  <a:pt x="90" y="328"/>
                  <a:pt x="90" y="328"/>
                  <a:pt x="90" y="328"/>
                </a:cubicBezTo>
                <a:cubicBezTo>
                  <a:pt x="89" y="329"/>
                  <a:pt x="89" y="329"/>
                  <a:pt x="89" y="329"/>
                </a:cubicBezTo>
                <a:cubicBezTo>
                  <a:pt x="88" y="327"/>
                  <a:pt x="88" y="327"/>
                  <a:pt x="88" y="327"/>
                </a:cubicBezTo>
                <a:cubicBezTo>
                  <a:pt x="88" y="327"/>
                  <a:pt x="86" y="328"/>
                  <a:pt x="86" y="328"/>
                </a:cubicBezTo>
                <a:cubicBezTo>
                  <a:pt x="85" y="327"/>
                  <a:pt x="85" y="327"/>
                  <a:pt x="85" y="327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1" y="328"/>
                  <a:pt x="81" y="328"/>
                  <a:pt x="81" y="328"/>
                </a:cubicBezTo>
                <a:cubicBezTo>
                  <a:pt x="81" y="328"/>
                  <a:pt x="83" y="328"/>
                  <a:pt x="83" y="328"/>
                </a:cubicBezTo>
                <a:cubicBezTo>
                  <a:pt x="83" y="328"/>
                  <a:pt x="83" y="328"/>
                  <a:pt x="83" y="328"/>
                </a:cubicBezTo>
                <a:cubicBezTo>
                  <a:pt x="83" y="329"/>
                  <a:pt x="83" y="329"/>
                  <a:pt x="83" y="329"/>
                </a:cubicBezTo>
                <a:cubicBezTo>
                  <a:pt x="83" y="330"/>
                  <a:pt x="83" y="330"/>
                  <a:pt x="83" y="330"/>
                </a:cubicBezTo>
                <a:cubicBezTo>
                  <a:pt x="82" y="330"/>
                  <a:pt x="82" y="330"/>
                  <a:pt x="82" y="330"/>
                </a:cubicBezTo>
                <a:cubicBezTo>
                  <a:pt x="82" y="330"/>
                  <a:pt x="82" y="330"/>
                  <a:pt x="82" y="330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4" y="331"/>
                  <a:pt x="84" y="331"/>
                  <a:pt x="84" y="331"/>
                </a:cubicBezTo>
                <a:cubicBezTo>
                  <a:pt x="85" y="331"/>
                  <a:pt x="85" y="331"/>
                  <a:pt x="85" y="331"/>
                </a:cubicBezTo>
                <a:cubicBezTo>
                  <a:pt x="86" y="331"/>
                  <a:pt x="86" y="331"/>
                  <a:pt x="86" y="331"/>
                </a:cubicBezTo>
                <a:cubicBezTo>
                  <a:pt x="86" y="331"/>
                  <a:pt x="86" y="331"/>
                  <a:pt x="86" y="331"/>
                </a:cubicBezTo>
                <a:cubicBezTo>
                  <a:pt x="86" y="331"/>
                  <a:pt x="86" y="331"/>
                  <a:pt x="86" y="331"/>
                </a:cubicBezTo>
                <a:cubicBezTo>
                  <a:pt x="86" y="332"/>
                  <a:pt x="86" y="332"/>
                  <a:pt x="86" y="332"/>
                </a:cubicBezTo>
                <a:cubicBezTo>
                  <a:pt x="87" y="333"/>
                  <a:pt x="87" y="333"/>
                  <a:pt x="87" y="333"/>
                </a:cubicBezTo>
                <a:cubicBezTo>
                  <a:pt x="88" y="334"/>
                  <a:pt x="88" y="334"/>
                  <a:pt x="88" y="334"/>
                </a:cubicBezTo>
                <a:cubicBezTo>
                  <a:pt x="90" y="333"/>
                  <a:pt x="90" y="333"/>
                  <a:pt x="90" y="333"/>
                </a:cubicBezTo>
                <a:cubicBezTo>
                  <a:pt x="90" y="332"/>
                  <a:pt x="90" y="332"/>
                  <a:pt x="90" y="332"/>
                </a:cubicBezTo>
                <a:cubicBezTo>
                  <a:pt x="91" y="332"/>
                  <a:pt x="91" y="332"/>
                  <a:pt x="91" y="332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1" y="331"/>
                  <a:pt x="92" y="331"/>
                  <a:pt x="92" y="331"/>
                </a:cubicBezTo>
                <a:cubicBezTo>
                  <a:pt x="94" y="331"/>
                  <a:pt x="94" y="331"/>
                  <a:pt x="94" y="331"/>
                </a:cubicBezTo>
                <a:cubicBezTo>
                  <a:pt x="96" y="333"/>
                  <a:pt x="96" y="333"/>
                  <a:pt x="96" y="333"/>
                </a:cubicBezTo>
                <a:cubicBezTo>
                  <a:pt x="96" y="334"/>
                  <a:pt x="96" y="334"/>
                  <a:pt x="96" y="334"/>
                </a:cubicBezTo>
                <a:cubicBezTo>
                  <a:pt x="95" y="336"/>
                  <a:pt x="95" y="336"/>
                  <a:pt x="95" y="336"/>
                </a:cubicBezTo>
                <a:cubicBezTo>
                  <a:pt x="95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9" y="337"/>
                  <a:pt x="99" y="337"/>
                  <a:pt x="99" y="337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101" y="339"/>
                  <a:pt x="101" y="339"/>
                  <a:pt x="101" y="339"/>
                </a:cubicBezTo>
                <a:cubicBezTo>
                  <a:pt x="102" y="340"/>
                  <a:pt x="102" y="340"/>
                  <a:pt x="102" y="340"/>
                </a:cubicBezTo>
                <a:cubicBezTo>
                  <a:pt x="101" y="342"/>
                  <a:pt x="101" y="342"/>
                  <a:pt x="101" y="342"/>
                </a:cubicBezTo>
                <a:cubicBezTo>
                  <a:pt x="101" y="343"/>
                  <a:pt x="101" y="343"/>
                  <a:pt x="101" y="343"/>
                </a:cubicBezTo>
                <a:cubicBezTo>
                  <a:pt x="103" y="342"/>
                  <a:pt x="103" y="342"/>
                  <a:pt x="103" y="342"/>
                </a:cubicBezTo>
                <a:cubicBezTo>
                  <a:pt x="104" y="344"/>
                  <a:pt x="104" y="344"/>
                  <a:pt x="104" y="344"/>
                </a:cubicBezTo>
                <a:cubicBezTo>
                  <a:pt x="104" y="344"/>
                  <a:pt x="104" y="344"/>
                  <a:pt x="104" y="344"/>
                </a:cubicBezTo>
                <a:cubicBezTo>
                  <a:pt x="104" y="345"/>
                  <a:pt x="104" y="345"/>
                  <a:pt x="104" y="345"/>
                </a:cubicBezTo>
                <a:cubicBezTo>
                  <a:pt x="104" y="346"/>
                  <a:pt x="104" y="346"/>
                  <a:pt x="104" y="346"/>
                </a:cubicBezTo>
                <a:cubicBezTo>
                  <a:pt x="103" y="347"/>
                  <a:pt x="103" y="347"/>
                  <a:pt x="103" y="347"/>
                </a:cubicBezTo>
                <a:cubicBezTo>
                  <a:pt x="104" y="348"/>
                  <a:pt x="104" y="348"/>
                  <a:pt x="104" y="348"/>
                </a:cubicBezTo>
                <a:cubicBezTo>
                  <a:pt x="106" y="348"/>
                  <a:pt x="106" y="348"/>
                  <a:pt x="106" y="348"/>
                </a:cubicBezTo>
                <a:cubicBezTo>
                  <a:pt x="106" y="349"/>
                  <a:pt x="106" y="349"/>
                  <a:pt x="106" y="349"/>
                </a:cubicBezTo>
                <a:cubicBezTo>
                  <a:pt x="107" y="350"/>
                  <a:pt x="107" y="350"/>
                  <a:pt x="107" y="350"/>
                </a:cubicBezTo>
                <a:cubicBezTo>
                  <a:pt x="107" y="350"/>
                  <a:pt x="107" y="350"/>
                  <a:pt x="107" y="350"/>
                </a:cubicBezTo>
                <a:cubicBezTo>
                  <a:pt x="108" y="351"/>
                  <a:pt x="108" y="351"/>
                  <a:pt x="108" y="351"/>
                </a:cubicBezTo>
                <a:cubicBezTo>
                  <a:pt x="107" y="352"/>
                  <a:pt x="107" y="352"/>
                  <a:pt x="107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5" y="351"/>
                  <a:pt x="105" y="351"/>
                  <a:pt x="105" y="351"/>
                </a:cubicBezTo>
                <a:cubicBezTo>
                  <a:pt x="105" y="351"/>
                  <a:pt x="105" y="351"/>
                  <a:pt x="105" y="351"/>
                </a:cubicBezTo>
                <a:cubicBezTo>
                  <a:pt x="105" y="353"/>
                  <a:pt x="105" y="353"/>
                  <a:pt x="105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54"/>
                  <a:pt x="101" y="353"/>
                  <a:pt x="101" y="353"/>
                </a:cubicBezTo>
                <a:cubicBezTo>
                  <a:pt x="101" y="356"/>
                  <a:pt x="101" y="356"/>
                  <a:pt x="101" y="356"/>
                </a:cubicBezTo>
                <a:cubicBezTo>
                  <a:pt x="100" y="356"/>
                  <a:pt x="100" y="356"/>
                  <a:pt x="100" y="356"/>
                </a:cubicBezTo>
                <a:cubicBezTo>
                  <a:pt x="99" y="356"/>
                  <a:pt x="99" y="356"/>
                  <a:pt x="99" y="356"/>
                </a:cubicBezTo>
                <a:cubicBezTo>
                  <a:pt x="98" y="356"/>
                  <a:pt x="98" y="356"/>
                  <a:pt x="98" y="356"/>
                </a:cubicBezTo>
                <a:cubicBezTo>
                  <a:pt x="96" y="358"/>
                  <a:pt x="96" y="358"/>
                  <a:pt x="96" y="358"/>
                </a:cubicBezTo>
                <a:cubicBezTo>
                  <a:pt x="97" y="359"/>
                  <a:pt x="97" y="359"/>
                  <a:pt x="97" y="359"/>
                </a:cubicBezTo>
                <a:cubicBezTo>
                  <a:pt x="97" y="360"/>
                  <a:pt x="97" y="360"/>
                  <a:pt x="97" y="360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7"/>
                  <a:pt x="97" y="367"/>
                  <a:pt x="97" y="367"/>
                </a:cubicBezTo>
                <a:cubicBezTo>
                  <a:pt x="99" y="367"/>
                  <a:pt x="99" y="367"/>
                  <a:pt x="99" y="367"/>
                </a:cubicBezTo>
                <a:cubicBezTo>
                  <a:pt x="100" y="367"/>
                  <a:pt x="100" y="367"/>
                  <a:pt x="100" y="367"/>
                </a:cubicBezTo>
                <a:cubicBezTo>
                  <a:pt x="100" y="367"/>
                  <a:pt x="102" y="367"/>
                  <a:pt x="102" y="367"/>
                </a:cubicBezTo>
                <a:cubicBezTo>
                  <a:pt x="101" y="370"/>
                  <a:pt x="101" y="370"/>
                  <a:pt x="101" y="370"/>
                </a:cubicBezTo>
                <a:cubicBezTo>
                  <a:pt x="102" y="371"/>
                  <a:pt x="102" y="371"/>
                  <a:pt x="102" y="371"/>
                </a:cubicBezTo>
                <a:cubicBezTo>
                  <a:pt x="102" y="371"/>
                  <a:pt x="102" y="371"/>
                  <a:pt x="102" y="371"/>
                </a:cubicBezTo>
                <a:cubicBezTo>
                  <a:pt x="102" y="371"/>
                  <a:pt x="103" y="371"/>
                  <a:pt x="103" y="372"/>
                </a:cubicBezTo>
                <a:cubicBezTo>
                  <a:pt x="103" y="372"/>
                  <a:pt x="103" y="372"/>
                  <a:pt x="103" y="372"/>
                </a:cubicBezTo>
                <a:cubicBezTo>
                  <a:pt x="100" y="374"/>
                  <a:pt x="100" y="374"/>
                  <a:pt x="100" y="374"/>
                </a:cubicBezTo>
                <a:cubicBezTo>
                  <a:pt x="101" y="375"/>
                  <a:pt x="101" y="375"/>
                  <a:pt x="101" y="375"/>
                </a:cubicBezTo>
                <a:cubicBezTo>
                  <a:pt x="100" y="377"/>
                  <a:pt x="100" y="377"/>
                  <a:pt x="100" y="377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9"/>
                  <a:pt x="96" y="379"/>
                  <a:pt x="96" y="379"/>
                </a:cubicBezTo>
                <a:cubicBezTo>
                  <a:pt x="95" y="379"/>
                  <a:pt x="95" y="379"/>
                  <a:pt x="95" y="379"/>
                </a:cubicBezTo>
                <a:cubicBezTo>
                  <a:pt x="95" y="378"/>
                  <a:pt x="95" y="378"/>
                  <a:pt x="95" y="378"/>
                </a:cubicBezTo>
                <a:cubicBezTo>
                  <a:pt x="92" y="379"/>
                  <a:pt x="92" y="379"/>
                  <a:pt x="92" y="379"/>
                </a:cubicBezTo>
                <a:cubicBezTo>
                  <a:pt x="92" y="379"/>
                  <a:pt x="92" y="379"/>
                  <a:pt x="92" y="379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2" y="382"/>
                  <a:pt x="92" y="382"/>
                  <a:pt x="92" y="382"/>
                </a:cubicBezTo>
                <a:cubicBezTo>
                  <a:pt x="94" y="383"/>
                  <a:pt x="94" y="383"/>
                  <a:pt x="94" y="383"/>
                </a:cubicBezTo>
                <a:cubicBezTo>
                  <a:pt x="94" y="383"/>
                  <a:pt x="94" y="383"/>
                  <a:pt x="94" y="383"/>
                </a:cubicBezTo>
                <a:cubicBezTo>
                  <a:pt x="94" y="384"/>
                  <a:pt x="94" y="384"/>
                  <a:pt x="94" y="384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5" y="388"/>
                  <a:pt x="95" y="388"/>
                  <a:pt x="95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7" y="389"/>
                  <a:pt x="97" y="389"/>
                  <a:pt x="97" y="389"/>
                </a:cubicBezTo>
                <a:cubicBezTo>
                  <a:pt x="98" y="389"/>
                  <a:pt x="98" y="389"/>
                  <a:pt x="98" y="389"/>
                </a:cubicBezTo>
                <a:cubicBezTo>
                  <a:pt x="97" y="389"/>
                  <a:pt x="97" y="389"/>
                  <a:pt x="97" y="389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5" y="388"/>
                  <a:pt x="95" y="388"/>
                  <a:pt x="95" y="388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1" y="388"/>
                  <a:pt x="91" y="388"/>
                  <a:pt x="91" y="388"/>
                </a:cubicBezTo>
                <a:cubicBezTo>
                  <a:pt x="91" y="388"/>
                  <a:pt x="91" y="388"/>
                  <a:pt x="91" y="388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89" y="390"/>
                  <a:pt x="89" y="390"/>
                  <a:pt x="89" y="390"/>
                </a:cubicBezTo>
                <a:cubicBezTo>
                  <a:pt x="89" y="390"/>
                  <a:pt x="88" y="392"/>
                  <a:pt x="88" y="392"/>
                </a:cubicBezTo>
                <a:cubicBezTo>
                  <a:pt x="87" y="391"/>
                  <a:pt x="87" y="391"/>
                  <a:pt x="87" y="391"/>
                </a:cubicBezTo>
                <a:cubicBezTo>
                  <a:pt x="87" y="391"/>
                  <a:pt x="87" y="391"/>
                  <a:pt x="87" y="391"/>
                </a:cubicBezTo>
                <a:cubicBezTo>
                  <a:pt x="87" y="391"/>
                  <a:pt x="86" y="392"/>
                  <a:pt x="86" y="392"/>
                </a:cubicBezTo>
                <a:cubicBezTo>
                  <a:pt x="84" y="390"/>
                  <a:pt x="84" y="390"/>
                  <a:pt x="84" y="390"/>
                </a:cubicBezTo>
                <a:cubicBezTo>
                  <a:pt x="84" y="391"/>
                  <a:pt x="84" y="391"/>
                  <a:pt x="84" y="391"/>
                </a:cubicBezTo>
                <a:cubicBezTo>
                  <a:pt x="84" y="393"/>
                  <a:pt x="84" y="393"/>
                  <a:pt x="84" y="393"/>
                </a:cubicBezTo>
                <a:cubicBezTo>
                  <a:pt x="84" y="393"/>
                  <a:pt x="84" y="394"/>
                  <a:pt x="84" y="394"/>
                </a:cubicBezTo>
                <a:cubicBezTo>
                  <a:pt x="82" y="394"/>
                  <a:pt x="82" y="394"/>
                  <a:pt x="82" y="394"/>
                </a:cubicBezTo>
                <a:cubicBezTo>
                  <a:pt x="81" y="394"/>
                  <a:pt x="81" y="394"/>
                  <a:pt x="81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394"/>
                  <a:pt x="80" y="395"/>
                  <a:pt x="80" y="395"/>
                </a:cubicBezTo>
                <a:cubicBezTo>
                  <a:pt x="80" y="395"/>
                  <a:pt x="80" y="395"/>
                  <a:pt x="80" y="395"/>
                </a:cubicBezTo>
                <a:cubicBezTo>
                  <a:pt x="79" y="396"/>
                  <a:pt x="79" y="396"/>
                  <a:pt x="79" y="396"/>
                </a:cubicBezTo>
                <a:cubicBezTo>
                  <a:pt x="77" y="396"/>
                  <a:pt x="77" y="396"/>
                  <a:pt x="77" y="396"/>
                </a:cubicBezTo>
                <a:cubicBezTo>
                  <a:pt x="76" y="397"/>
                  <a:pt x="76" y="397"/>
                  <a:pt x="76" y="397"/>
                </a:cubicBezTo>
                <a:cubicBezTo>
                  <a:pt x="78" y="398"/>
                  <a:pt x="78" y="398"/>
                  <a:pt x="78" y="398"/>
                </a:cubicBezTo>
                <a:cubicBezTo>
                  <a:pt x="78" y="398"/>
                  <a:pt x="78" y="398"/>
                  <a:pt x="78" y="398"/>
                </a:cubicBezTo>
                <a:cubicBezTo>
                  <a:pt x="78" y="398"/>
                  <a:pt x="79" y="398"/>
                  <a:pt x="79" y="398"/>
                </a:cubicBezTo>
                <a:cubicBezTo>
                  <a:pt x="79" y="398"/>
                  <a:pt x="79" y="398"/>
                  <a:pt x="79" y="398"/>
                </a:cubicBezTo>
                <a:cubicBezTo>
                  <a:pt x="79" y="398"/>
                  <a:pt x="79" y="398"/>
                  <a:pt x="79" y="398"/>
                </a:cubicBezTo>
                <a:cubicBezTo>
                  <a:pt x="78" y="399"/>
                  <a:pt x="78" y="399"/>
                  <a:pt x="78" y="399"/>
                </a:cubicBezTo>
                <a:cubicBezTo>
                  <a:pt x="78" y="399"/>
                  <a:pt x="78" y="400"/>
                  <a:pt x="78" y="400"/>
                </a:cubicBezTo>
                <a:cubicBezTo>
                  <a:pt x="77" y="400"/>
                  <a:pt x="77" y="400"/>
                  <a:pt x="77" y="400"/>
                </a:cubicBezTo>
                <a:cubicBezTo>
                  <a:pt x="77" y="400"/>
                  <a:pt x="77" y="400"/>
                  <a:pt x="77" y="400"/>
                </a:cubicBezTo>
                <a:cubicBezTo>
                  <a:pt x="77" y="400"/>
                  <a:pt x="77" y="400"/>
                  <a:pt x="77" y="400"/>
                </a:cubicBezTo>
                <a:cubicBezTo>
                  <a:pt x="79" y="401"/>
                  <a:pt x="79" y="401"/>
                  <a:pt x="79" y="401"/>
                </a:cubicBezTo>
                <a:cubicBezTo>
                  <a:pt x="79" y="401"/>
                  <a:pt x="79" y="401"/>
                  <a:pt x="79" y="401"/>
                </a:cubicBezTo>
                <a:cubicBezTo>
                  <a:pt x="79" y="402"/>
                  <a:pt x="79" y="402"/>
                  <a:pt x="79" y="402"/>
                </a:cubicBezTo>
                <a:cubicBezTo>
                  <a:pt x="79" y="402"/>
                  <a:pt x="79" y="402"/>
                  <a:pt x="79" y="402"/>
                </a:cubicBezTo>
                <a:cubicBezTo>
                  <a:pt x="79" y="403"/>
                  <a:pt x="79" y="403"/>
                  <a:pt x="79" y="403"/>
                </a:cubicBezTo>
                <a:cubicBezTo>
                  <a:pt x="78" y="403"/>
                  <a:pt x="78" y="403"/>
                  <a:pt x="78" y="403"/>
                </a:cubicBezTo>
                <a:cubicBezTo>
                  <a:pt x="78" y="403"/>
                  <a:pt x="78" y="403"/>
                  <a:pt x="78" y="403"/>
                </a:cubicBezTo>
                <a:cubicBezTo>
                  <a:pt x="77" y="403"/>
                  <a:pt x="77" y="403"/>
                  <a:pt x="77" y="403"/>
                </a:cubicBezTo>
                <a:cubicBezTo>
                  <a:pt x="77" y="404"/>
                  <a:pt x="77" y="404"/>
                  <a:pt x="77" y="404"/>
                </a:cubicBezTo>
                <a:cubicBezTo>
                  <a:pt x="76" y="404"/>
                  <a:pt x="76" y="404"/>
                  <a:pt x="76" y="404"/>
                </a:cubicBezTo>
                <a:cubicBezTo>
                  <a:pt x="76" y="405"/>
                  <a:pt x="76" y="405"/>
                  <a:pt x="76" y="405"/>
                </a:cubicBezTo>
                <a:cubicBezTo>
                  <a:pt x="75" y="405"/>
                  <a:pt x="75" y="405"/>
                  <a:pt x="75" y="405"/>
                </a:cubicBezTo>
                <a:cubicBezTo>
                  <a:pt x="75" y="406"/>
                  <a:pt x="75" y="406"/>
                  <a:pt x="75" y="406"/>
                </a:cubicBezTo>
                <a:cubicBezTo>
                  <a:pt x="76" y="407"/>
                  <a:pt x="76" y="407"/>
                  <a:pt x="76" y="407"/>
                </a:cubicBezTo>
                <a:cubicBezTo>
                  <a:pt x="76" y="407"/>
                  <a:pt x="76" y="407"/>
                  <a:pt x="76" y="407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6" y="408"/>
                  <a:pt x="76" y="408"/>
                  <a:pt x="76" y="408"/>
                </a:cubicBezTo>
                <a:cubicBezTo>
                  <a:pt x="76" y="408"/>
                  <a:pt x="75" y="409"/>
                  <a:pt x="75" y="409"/>
                </a:cubicBezTo>
                <a:cubicBezTo>
                  <a:pt x="76" y="410"/>
                  <a:pt x="76" y="410"/>
                  <a:pt x="76" y="410"/>
                </a:cubicBezTo>
                <a:cubicBezTo>
                  <a:pt x="76" y="411"/>
                  <a:pt x="76" y="411"/>
                  <a:pt x="76" y="411"/>
                </a:cubicBezTo>
                <a:cubicBezTo>
                  <a:pt x="77" y="411"/>
                  <a:pt x="77" y="411"/>
                  <a:pt x="77" y="411"/>
                </a:cubicBezTo>
                <a:cubicBezTo>
                  <a:pt x="77" y="413"/>
                  <a:pt x="77" y="413"/>
                  <a:pt x="77" y="413"/>
                </a:cubicBezTo>
                <a:cubicBezTo>
                  <a:pt x="75" y="412"/>
                  <a:pt x="75" y="412"/>
                  <a:pt x="75" y="412"/>
                </a:cubicBezTo>
                <a:cubicBezTo>
                  <a:pt x="76" y="414"/>
                  <a:pt x="76" y="414"/>
                  <a:pt x="76" y="414"/>
                </a:cubicBezTo>
                <a:cubicBezTo>
                  <a:pt x="77" y="414"/>
                  <a:pt x="77" y="414"/>
                  <a:pt x="77" y="414"/>
                </a:cubicBezTo>
                <a:cubicBezTo>
                  <a:pt x="77" y="416"/>
                  <a:pt x="77" y="416"/>
                  <a:pt x="77" y="416"/>
                </a:cubicBezTo>
                <a:cubicBezTo>
                  <a:pt x="75" y="416"/>
                  <a:pt x="75" y="416"/>
                  <a:pt x="75" y="416"/>
                </a:cubicBezTo>
                <a:cubicBezTo>
                  <a:pt x="76" y="414"/>
                  <a:pt x="76" y="414"/>
                  <a:pt x="76" y="414"/>
                </a:cubicBezTo>
                <a:cubicBezTo>
                  <a:pt x="74" y="414"/>
                  <a:pt x="74" y="414"/>
                  <a:pt x="74" y="414"/>
                </a:cubicBezTo>
                <a:cubicBezTo>
                  <a:pt x="74" y="414"/>
                  <a:pt x="74" y="414"/>
                  <a:pt x="74" y="414"/>
                </a:cubicBezTo>
                <a:cubicBezTo>
                  <a:pt x="73" y="414"/>
                  <a:pt x="73" y="414"/>
                  <a:pt x="73" y="414"/>
                </a:cubicBezTo>
                <a:cubicBezTo>
                  <a:pt x="73" y="414"/>
                  <a:pt x="73" y="414"/>
                  <a:pt x="73" y="414"/>
                </a:cubicBezTo>
                <a:cubicBezTo>
                  <a:pt x="73" y="416"/>
                  <a:pt x="73" y="416"/>
                  <a:pt x="73" y="416"/>
                </a:cubicBezTo>
                <a:cubicBezTo>
                  <a:pt x="74" y="416"/>
                  <a:pt x="74" y="416"/>
                  <a:pt x="74" y="416"/>
                </a:cubicBezTo>
                <a:cubicBezTo>
                  <a:pt x="74" y="417"/>
                  <a:pt x="74" y="417"/>
                  <a:pt x="74" y="417"/>
                </a:cubicBezTo>
                <a:cubicBezTo>
                  <a:pt x="75" y="417"/>
                  <a:pt x="75" y="417"/>
                  <a:pt x="75" y="417"/>
                </a:cubicBezTo>
                <a:cubicBezTo>
                  <a:pt x="76" y="417"/>
                  <a:pt x="76" y="417"/>
                  <a:pt x="76" y="417"/>
                </a:cubicBezTo>
                <a:cubicBezTo>
                  <a:pt x="76" y="418"/>
                  <a:pt x="76" y="418"/>
                  <a:pt x="76" y="418"/>
                </a:cubicBezTo>
                <a:cubicBezTo>
                  <a:pt x="75" y="418"/>
                  <a:pt x="75" y="418"/>
                  <a:pt x="75" y="418"/>
                </a:cubicBezTo>
                <a:cubicBezTo>
                  <a:pt x="75" y="419"/>
                  <a:pt x="75" y="419"/>
                  <a:pt x="75" y="419"/>
                </a:cubicBezTo>
                <a:cubicBezTo>
                  <a:pt x="76" y="420"/>
                  <a:pt x="76" y="420"/>
                  <a:pt x="76" y="420"/>
                </a:cubicBezTo>
                <a:cubicBezTo>
                  <a:pt x="76" y="421"/>
                  <a:pt x="76" y="421"/>
                  <a:pt x="76" y="421"/>
                </a:cubicBezTo>
                <a:cubicBezTo>
                  <a:pt x="76" y="422"/>
                  <a:pt x="76" y="422"/>
                  <a:pt x="76" y="422"/>
                </a:cubicBezTo>
                <a:cubicBezTo>
                  <a:pt x="75" y="422"/>
                  <a:pt x="75" y="422"/>
                  <a:pt x="75" y="422"/>
                </a:cubicBezTo>
                <a:cubicBezTo>
                  <a:pt x="73" y="424"/>
                  <a:pt x="73" y="424"/>
                  <a:pt x="73" y="424"/>
                </a:cubicBezTo>
                <a:cubicBezTo>
                  <a:pt x="74" y="424"/>
                  <a:pt x="74" y="424"/>
                  <a:pt x="74" y="424"/>
                </a:cubicBezTo>
                <a:cubicBezTo>
                  <a:pt x="74" y="427"/>
                  <a:pt x="74" y="427"/>
                  <a:pt x="74" y="427"/>
                </a:cubicBezTo>
                <a:cubicBezTo>
                  <a:pt x="75" y="427"/>
                  <a:pt x="75" y="427"/>
                  <a:pt x="75" y="427"/>
                </a:cubicBezTo>
                <a:cubicBezTo>
                  <a:pt x="76" y="429"/>
                  <a:pt x="76" y="429"/>
                  <a:pt x="76" y="429"/>
                </a:cubicBezTo>
                <a:cubicBezTo>
                  <a:pt x="76" y="429"/>
                  <a:pt x="76" y="429"/>
                  <a:pt x="76" y="429"/>
                </a:cubicBezTo>
                <a:cubicBezTo>
                  <a:pt x="75" y="430"/>
                  <a:pt x="75" y="430"/>
                  <a:pt x="75" y="430"/>
                </a:cubicBezTo>
                <a:cubicBezTo>
                  <a:pt x="75" y="430"/>
                  <a:pt x="75" y="430"/>
                  <a:pt x="75" y="430"/>
                </a:cubicBezTo>
                <a:cubicBezTo>
                  <a:pt x="75" y="433"/>
                  <a:pt x="75" y="433"/>
                  <a:pt x="75" y="433"/>
                </a:cubicBezTo>
                <a:cubicBezTo>
                  <a:pt x="75" y="434"/>
                  <a:pt x="75" y="434"/>
                  <a:pt x="75" y="434"/>
                </a:cubicBezTo>
                <a:cubicBezTo>
                  <a:pt x="74" y="434"/>
                  <a:pt x="74" y="434"/>
                  <a:pt x="74" y="434"/>
                </a:cubicBezTo>
                <a:cubicBezTo>
                  <a:pt x="74" y="434"/>
                  <a:pt x="75" y="436"/>
                  <a:pt x="75" y="436"/>
                </a:cubicBezTo>
                <a:cubicBezTo>
                  <a:pt x="75" y="436"/>
                  <a:pt x="75" y="436"/>
                  <a:pt x="75" y="436"/>
                </a:cubicBezTo>
                <a:cubicBezTo>
                  <a:pt x="74" y="437"/>
                  <a:pt x="74" y="437"/>
                  <a:pt x="74" y="437"/>
                </a:cubicBezTo>
                <a:cubicBezTo>
                  <a:pt x="74" y="438"/>
                  <a:pt x="74" y="438"/>
                  <a:pt x="74" y="438"/>
                </a:cubicBezTo>
                <a:cubicBezTo>
                  <a:pt x="74" y="438"/>
                  <a:pt x="74" y="438"/>
                  <a:pt x="74" y="438"/>
                </a:cubicBezTo>
                <a:cubicBezTo>
                  <a:pt x="73" y="439"/>
                  <a:pt x="73" y="439"/>
                  <a:pt x="73" y="439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3" y="441"/>
                  <a:pt x="73" y="441"/>
                  <a:pt x="73" y="441"/>
                </a:cubicBezTo>
                <a:cubicBezTo>
                  <a:pt x="73" y="442"/>
                  <a:pt x="73" y="442"/>
                  <a:pt x="73" y="442"/>
                </a:cubicBezTo>
                <a:cubicBezTo>
                  <a:pt x="72" y="442"/>
                  <a:pt x="72" y="442"/>
                  <a:pt x="72" y="442"/>
                </a:cubicBezTo>
                <a:cubicBezTo>
                  <a:pt x="72" y="443"/>
                  <a:pt x="72" y="443"/>
                  <a:pt x="72" y="443"/>
                </a:cubicBezTo>
                <a:cubicBezTo>
                  <a:pt x="73" y="444"/>
                  <a:pt x="73" y="444"/>
                  <a:pt x="73" y="444"/>
                </a:cubicBezTo>
                <a:cubicBezTo>
                  <a:pt x="73" y="445"/>
                  <a:pt x="73" y="445"/>
                  <a:pt x="73" y="445"/>
                </a:cubicBezTo>
                <a:cubicBezTo>
                  <a:pt x="71" y="447"/>
                  <a:pt x="71" y="447"/>
                  <a:pt x="71" y="447"/>
                </a:cubicBezTo>
                <a:cubicBezTo>
                  <a:pt x="71" y="447"/>
                  <a:pt x="71" y="447"/>
                  <a:pt x="71" y="447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3" y="447"/>
                  <a:pt x="75" y="448"/>
                  <a:pt x="75" y="448"/>
                </a:cubicBezTo>
                <a:cubicBezTo>
                  <a:pt x="75" y="448"/>
                  <a:pt x="76" y="448"/>
                  <a:pt x="76" y="448"/>
                </a:cubicBezTo>
                <a:cubicBezTo>
                  <a:pt x="75" y="448"/>
                  <a:pt x="75" y="448"/>
                  <a:pt x="75" y="448"/>
                </a:cubicBezTo>
                <a:cubicBezTo>
                  <a:pt x="74" y="449"/>
                  <a:pt x="74" y="449"/>
                  <a:pt x="74" y="449"/>
                </a:cubicBezTo>
                <a:cubicBezTo>
                  <a:pt x="74" y="449"/>
                  <a:pt x="74" y="449"/>
                  <a:pt x="74" y="449"/>
                </a:cubicBezTo>
                <a:cubicBezTo>
                  <a:pt x="74" y="450"/>
                  <a:pt x="74" y="450"/>
                  <a:pt x="74" y="450"/>
                </a:cubicBezTo>
                <a:cubicBezTo>
                  <a:pt x="73" y="451"/>
                  <a:pt x="73" y="451"/>
                  <a:pt x="73" y="451"/>
                </a:cubicBezTo>
                <a:cubicBezTo>
                  <a:pt x="73" y="451"/>
                  <a:pt x="73" y="451"/>
                  <a:pt x="73" y="451"/>
                </a:cubicBezTo>
                <a:cubicBezTo>
                  <a:pt x="73" y="451"/>
                  <a:pt x="74" y="451"/>
                  <a:pt x="74" y="451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73" y="453"/>
                  <a:pt x="73" y="453"/>
                  <a:pt x="73" y="453"/>
                </a:cubicBezTo>
                <a:cubicBezTo>
                  <a:pt x="72" y="453"/>
                  <a:pt x="72" y="453"/>
                  <a:pt x="72" y="453"/>
                </a:cubicBezTo>
                <a:cubicBezTo>
                  <a:pt x="73" y="454"/>
                  <a:pt x="73" y="454"/>
                  <a:pt x="73" y="454"/>
                </a:cubicBezTo>
                <a:cubicBezTo>
                  <a:pt x="73" y="454"/>
                  <a:pt x="74" y="454"/>
                  <a:pt x="74" y="454"/>
                </a:cubicBezTo>
                <a:cubicBezTo>
                  <a:pt x="75" y="454"/>
                  <a:pt x="75" y="454"/>
                  <a:pt x="75" y="454"/>
                </a:cubicBezTo>
                <a:cubicBezTo>
                  <a:pt x="75" y="455"/>
                  <a:pt x="75" y="455"/>
                  <a:pt x="75" y="455"/>
                </a:cubicBezTo>
                <a:cubicBezTo>
                  <a:pt x="74" y="455"/>
                  <a:pt x="74" y="455"/>
                  <a:pt x="74" y="455"/>
                </a:cubicBezTo>
                <a:cubicBezTo>
                  <a:pt x="74" y="455"/>
                  <a:pt x="74" y="455"/>
                  <a:pt x="74" y="455"/>
                </a:cubicBezTo>
                <a:cubicBezTo>
                  <a:pt x="72" y="456"/>
                  <a:pt x="72" y="456"/>
                  <a:pt x="72" y="456"/>
                </a:cubicBezTo>
                <a:cubicBezTo>
                  <a:pt x="72" y="457"/>
                  <a:pt x="72" y="457"/>
                  <a:pt x="72" y="457"/>
                </a:cubicBezTo>
                <a:cubicBezTo>
                  <a:pt x="73" y="458"/>
                  <a:pt x="73" y="458"/>
                  <a:pt x="73" y="458"/>
                </a:cubicBezTo>
                <a:cubicBezTo>
                  <a:pt x="73" y="458"/>
                  <a:pt x="74" y="458"/>
                  <a:pt x="74" y="458"/>
                </a:cubicBezTo>
                <a:cubicBezTo>
                  <a:pt x="72" y="460"/>
                  <a:pt x="72" y="460"/>
                  <a:pt x="72" y="460"/>
                </a:cubicBezTo>
                <a:cubicBezTo>
                  <a:pt x="72" y="460"/>
                  <a:pt x="72" y="460"/>
                  <a:pt x="72" y="460"/>
                </a:cubicBezTo>
                <a:cubicBezTo>
                  <a:pt x="72" y="460"/>
                  <a:pt x="72" y="460"/>
                  <a:pt x="72" y="460"/>
                </a:cubicBezTo>
                <a:cubicBezTo>
                  <a:pt x="72" y="460"/>
                  <a:pt x="73" y="462"/>
                  <a:pt x="73" y="462"/>
                </a:cubicBezTo>
                <a:cubicBezTo>
                  <a:pt x="74" y="462"/>
                  <a:pt x="74" y="462"/>
                  <a:pt x="74" y="462"/>
                </a:cubicBezTo>
                <a:cubicBezTo>
                  <a:pt x="74" y="463"/>
                  <a:pt x="74" y="463"/>
                  <a:pt x="74" y="463"/>
                </a:cubicBezTo>
                <a:cubicBezTo>
                  <a:pt x="74" y="463"/>
                  <a:pt x="75" y="463"/>
                  <a:pt x="75" y="463"/>
                </a:cubicBezTo>
                <a:cubicBezTo>
                  <a:pt x="74" y="465"/>
                  <a:pt x="74" y="465"/>
                  <a:pt x="74" y="465"/>
                </a:cubicBezTo>
                <a:cubicBezTo>
                  <a:pt x="75" y="466"/>
                  <a:pt x="75" y="466"/>
                  <a:pt x="75" y="466"/>
                </a:cubicBezTo>
                <a:cubicBezTo>
                  <a:pt x="74" y="468"/>
                  <a:pt x="74" y="468"/>
                  <a:pt x="74" y="468"/>
                </a:cubicBezTo>
                <a:cubicBezTo>
                  <a:pt x="74" y="469"/>
                  <a:pt x="74" y="469"/>
                  <a:pt x="74" y="469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3" y="470"/>
                  <a:pt x="73" y="470"/>
                  <a:pt x="73" y="470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2" y="470"/>
                  <a:pt x="70" y="471"/>
                  <a:pt x="70" y="471"/>
                </a:cubicBezTo>
                <a:cubicBezTo>
                  <a:pt x="70" y="472"/>
                  <a:pt x="70" y="472"/>
                  <a:pt x="70" y="472"/>
                </a:cubicBezTo>
                <a:cubicBezTo>
                  <a:pt x="70" y="472"/>
                  <a:pt x="70" y="472"/>
                  <a:pt x="70" y="472"/>
                </a:cubicBezTo>
                <a:cubicBezTo>
                  <a:pt x="70" y="474"/>
                  <a:pt x="70" y="474"/>
                  <a:pt x="70" y="474"/>
                </a:cubicBezTo>
                <a:cubicBezTo>
                  <a:pt x="71" y="475"/>
                  <a:pt x="71" y="475"/>
                  <a:pt x="71" y="475"/>
                </a:cubicBezTo>
                <a:cubicBezTo>
                  <a:pt x="71" y="475"/>
                  <a:pt x="71" y="475"/>
                  <a:pt x="71" y="475"/>
                </a:cubicBezTo>
                <a:cubicBezTo>
                  <a:pt x="71" y="475"/>
                  <a:pt x="71" y="475"/>
                  <a:pt x="71" y="475"/>
                </a:cubicBezTo>
                <a:cubicBezTo>
                  <a:pt x="71" y="475"/>
                  <a:pt x="73" y="475"/>
                  <a:pt x="73" y="475"/>
                </a:cubicBezTo>
                <a:cubicBezTo>
                  <a:pt x="73" y="476"/>
                  <a:pt x="73" y="476"/>
                  <a:pt x="73" y="476"/>
                </a:cubicBezTo>
                <a:cubicBezTo>
                  <a:pt x="73" y="476"/>
                  <a:pt x="73" y="476"/>
                  <a:pt x="73" y="476"/>
                </a:cubicBezTo>
                <a:cubicBezTo>
                  <a:pt x="73" y="476"/>
                  <a:pt x="72" y="477"/>
                  <a:pt x="72" y="477"/>
                </a:cubicBezTo>
                <a:cubicBezTo>
                  <a:pt x="72" y="477"/>
                  <a:pt x="72" y="477"/>
                  <a:pt x="72" y="477"/>
                </a:cubicBezTo>
                <a:cubicBezTo>
                  <a:pt x="71" y="477"/>
                  <a:pt x="71" y="477"/>
                  <a:pt x="71" y="477"/>
                </a:cubicBezTo>
                <a:cubicBezTo>
                  <a:pt x="71" y="477"/>
                  <a:pt x="71" y="477"/>
                  <a:pt x="71" y="477"/>
                </a:cubicBezTo>
                <a:cubicBezTo>
                  <a:pt x="71" y="477"/>
                  <a:pt x="70" y="478"/>
                  <a:pt x="70" y="478"/>
                </a:cubicBezTo>
                <a:cubicBezTo>
                  <a:pt x="69" y="478"/>
                  <a:pt x="69" y="478"/>
                  <a:pt x="69" y="478"/>
                </a:cubicBezTo>
                <a:cubicBezTo>
                  <a:pt x="69" y="478"/>
                  <a:pt x="68" y="478"/>
                  <a:pt x="68" y="478"/>
                </a:cubicBezTo>
                <a:cubicBezTo>
                  <a:pt x="67" y="478"/>
                  <a:pt x="67" y="478"/>
                  <a:pt x="67" y="478"/>
                </a:cubicBezTo>
                <a:cubicBezTo>
                  <a:pt x="67" y="479"/>
                  <a:pt x="67" y="479"/>
                  <a:pt x="67" y="479"/>
                </a:cubicBezTo>
                <a:cubicBezTo>
                  <a:pt x="67" y="479"/>
                  <a:pt x="67" y="479"/>
                  <a:pt x="67" y="479"/>
                </a:cubicBezTo>
                <a:cubicBezTo>
                  <a:pt x="67" y="480"/>
                  <a:pt x="67" y="480"/>
                  <a:pt x="67" y="480"/>
                </a:cubicBezTo>
                <a:cubicBezTo>
                  <a:pt x="67" y="480"/>
                  <a:pt x="67" y="480"/>
                  <a:pt x="67" y="480"/>
                </a:cubicBezTo>
                <a:cubicBezTo>
                  <a:pt x="66" y="480"/>
                  <a:pt x="66" y="480"/>
                  <a:pt x="66" y="480"/>
                </a:cubicBezTo>
                <a:cubicBezTo>
                  <a:pt x="66" y="480"/>
                  <a:pt x="66" y="480"/>
                  <a:pt x="66" y="480"/>
                </a:cubicBezTo>
                <a:cubicBezTo>
                  <a:pt x="65" y="479"/>
                  <a:pt x="65" y="479"/>
                  <a:pt x="65" y="479"/>
                </a:cubicBezTo>
                <a:cubicBezTo>
                  <a:pt x="64" y="479"/>
                  <a:pt x="64" y="479"/>
                  <a:pt x="64" y="479"/>
                </a:cubicBezTo>
                <a:cubicBezTo>
                  <a:pt x="64" y="480"/>
                  <a:pt x="64" y="480"/>
                  <a:pt x="64" y="480"/>
                </a:cubicBezTo>
                <a:cubicBezTo>
                  <a:pt x="64" y="480"/>
                  <a:pt x="64" y="480"/>
                  <a:pt x="64" y="480"/>
                </a:cubicBezTo>
                <a:cubicBezTo>
                  <a:pt x="64" y="480"/>
                  <a:pt x="64" y="480"/>
                  <a:pt x="64" y="480"/>
                </a:cubicBezTo>
                <a:cubicBezTo>
                  <a:pt x="63" y="480"/>
                  <a:pt x="63" y="480"/>
                  <a:pt x="63" y="480"/>
                </a:cubicBezTo>
                <a:cubicBezTo>
                  <a:pt x="62" y="480"/>
                  <a:pt x="62" y="480"/>
                  <a:pt x="62" y="480"/>
                </a:cubicBezTo>
                <a:cubicBezTo>
                  <a:pt x="62" y="480"/>
                  <a:pt x="62" y="480"/>
                  <a:pt x="62" y="480"/>
                </a:cubicBezTo>
                <a:cubicBezTo>
                  <a:pt x="62" y="480"/>
                  <a:pt x="62" y="480"/>
                  <a:pt x="62" y="480"/>
                </a:cubicBezTo>
                <a:cubicBezTo>
                  <a:pt x="62" y="481"/>
                  <a:pt x="62" y="481"/>
                  <a:pt x="62" y="481"/>
                </a:cubicBezTo>
                <a:cubicBezTo>
                  <a:pt x="62" y="481"/>
                  <a:pt x="62" y="481"/>
                  <a:pt x="62" y="481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61" y="482"/>
                  <a:pt x="61" y="482"/>
                  <a:pt x="61" y="482"/>
                </a:cubicBezTo>
                <a:cubicBezTo>
                  <a:pt x="61" y="482"/>
                  <a:pt x="61" y="482"/>
                  <a:pt x="61" y="482"/>
                </a:cubicBezTo>
                <a:cubicBezTo>
                  <a:pt x="60" y="482"/>
                  <a:pt x="60" y="482"/>
                  <a:pt x="60" y="482"/>
                </a:cubicBezTo>
                <a:cubicBezTo>
                  <a:pt x="60" y="480"/>
                  <a:pt x="60" y="480"/>
                  <a:pt x="60" y="480"/>
                </a:cubicBezTo>
                <a:cubicBezTo>
                  <a:pt x="59" y="480"/>
                  <a:pt x="59" y="480"/>
                  <a:pt x="59" y="480"/>
                </a:cubicBezTo>
                <a:cubicBezTo>
                  <a:pt x="59" y="480"/>
                  <a:pt x="59" y="480"/>
                  <a:pt x="59" y="480"/>
                </a:cubicBezTo>
                <a:cubicBezTo>
                  <a:pt x="59" y="482"/>
                  <a:pt x="59" y="482"/>
                  <a:pt x="59" y="482"/>
                </a:cubicBezTo>
                <a:cubicBezTo>
                  <a:pt x="59" y="482"/>
                  <a:pt x="59" y="482"/>
                  <a:pt x="59" y="482"/>
                </a:cubicBezTo>
                <a:cubicBezTo>
                  <a:pt x="58" y="482"/>
                  <a:pt x="58" y="482"/>
                  <a:pt x="58" y="482"/>
                </a:cubicBezTo>
                <a:cubicBezTo>
                  <a:pt x="58" y="482"/>
                  <a:pt x="58" y="482"/>
                  <a:pt x="58" y="482"/>
                </a:cubicBezTo>
                <a:cubicBezTo>
                  <a:pt x="57" y="481"/>
                  <a:pt x="57" y="481"/>
                  <a:pt x="57" y="481"/>
                </a:cubicBezTo>
                <a:cubicBezTo>
                  <a:pt x="57" y="481"/>
                  <a:pt x="57" y="481"/>
                  <a:pt x="57" y="481"/>
                </a:cubicBezTo>
                <a:cubicBezTo>
                  <a:pt x="57" y="480"/>
                  <a:pt x="57" y="480"/>
                  <a:pt x="57" y="480"/>
                </a:cubicBezTo>
                <a:cubicBezTo>
                  <a:pt x="57" y="479"/>
                  <a:pt x="57" y="479"/>
                  <a:pt x="57" y="479"/>
                </a:cubicBezTo>
                <a:cubicBezTo>
                  <a:pt x="56" y="478"/>
                  <a:pt x="56" y="478"/>
                  <a:pt x="56" y="478"/>
                </a:cubicBezTo>
                <a:cubicBezTo>
                  <a:pt x="56" y="478"/>
                  <a:pt x="56" y="478"/>
                  <a:pt x="56" y="478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80"/>
                  <a:pt x="55" y="480"/>
                  <a:pt x="55" y="480"/>
                </a:cubicBezTo>
                <a:cubicBezTo>
                  <a:pt x="55" y="480"/>
                  <a:pt x="55" y="480"/>
                  <a:pt x="55" y="480"/>
                </a:cubicBezTo>
                <a:cubicBezTo>
                  <a:pt x="54" y="480"/>
                  <a:pt x="54" y="480"/>
                  <a:pt x="54" y="480"/>
                </a:cubicBezTo>
                <a:cubicBezTo>
                  <a:pt x="54" y="480"/>
                  <a:pt x="54" y="480"/>
                  <a:pt x="54" y="480"/>
                </a:cubicBezTo>
                <a:cubicBezTo>
                  <a:pt x="53" y="479"/>
                  <a:pt x="53" y="479"/>
                  <a:pt x="53" y="479"/>
                </a:cubicBezTo>
                <a:cubicBezTo>
                  <a:pt x="53" y="480"/>
                  <a:pt x="53" y="480"/>
                  <a:pt x="53" y="480"/>
                </a:cubicBezTo>
                <a:cubicBezTo>
                  <a:pt x="53" y="480"/>
                  <a:pt x="53" y="480"/>
                  <a:pt x="53" y="480"/>
                </a:cubicBezTo>
                <a:cubicBezTo>
                  <a:pt x="52" y="480"/>
                  <a:pt x="52" y="480"/>
                  <a:pt x="52" y="480"/>
                </a:cubicBezTo>
                <a:cubicBezTo>
                  <a:pt x="52" y="480"/>
                  <a:pt x="52" y="480"/>
                  <a:pt x="52" y="480"/>
                </a:cubicBezTo>
                <a:cubicBezTo>
                  <a:pt x="52" y="480"/>
                  <a:pt x="52" y="480"/>
                  <a:pt x="52" y="480"/>
                </a:cubicBezTo>
                <a:cubicBezTo>
                  <a:pt x="51" y="480"/>
                  <a:pt x="51" y="480"/>
                  <a:pt x="51" y="480"/>
                </a:cubicBezTo>
                <a:cubicBezTo>
                  <a:pt x="51" y="479"/>
                  <a:pt x="51" y="479"/>
                  <a:pt x="51" y="479"/>
                </a:cubicBezTo>
                <a:cubicBezTo>
                  <a:pt x="52" y="479"/>
                  <a:pt x="52" y="479"/>
                  <a:pt x="52" y="479"/>
                </a:cubicBezTo>
                <a:cubicBezTo>
                  <a:pt x="53" y="478"/>
                  <a:pt x="53" y="478"/>
                  <a:pt x="53" y="478"/>
                </a:cubicBezTo>
                <a:cubicBezTo>
                  <a:pt x="53" y="478"/>
                  <a:pt x="53" y="478"/>
                  <a:pt x="53" y="478"/>
                </a:cubicBezTo>
                <a:cubicBezTo>
                  <a:pt x="53" y="477"/>
                  <a:pt x="53" y="477"/>
                  <a:pt x="53" y="477"/>
                </a:cubicBezTo>
                <a:cubicBezTo>
                  <a:pt x="50" y="477"/>
                  <a:pt x="50" y="477"/>
                  <a:pt x="50" y="477"/>
                </a:cubicBezTo>
                <a:cubicBezTo>
                  <a:pt x="50" y="477"/>
                  <a:pt x="50" y="477"/>
                  <a:pt x="50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48" y="477"/>
                  <a:pt x="48" y="477"/>
                  <a:pt x="48" y="477"/>
                </a:cubicBezTo>
                <a:cubicBezTo>
                  <a:pt x="47" y="476"/>
                  <a:pt x="47" y="476"/>
                  <a:pt x="47" y="476"/>
                </a:cubicBezTo>
                <a:cubicBezTo>
                  <a:pt x="47" y="475"/>
                  <a:pt x="47" y="475"/>
                  <a:pt x="47" y="475"/>
                </a:cubicBezTo>
                <a:cubicBezTo>
                  <a:pt x="46" y="475"/>
                  <a:pt x="46" y="475"/>
                  <a:pt x="46" y="475"/>
                </a:cubicBezTo>
                <a:cubicBezTo>
                  <a:pt x="45" y="475"/>
                  <a:pt x="45" y="475"/>
                  <a:pt x="45" y="475"/>
                </a:cubicBezTo>
                <a:cubicBezTo>
                  <a:pt x="45" y="475"/>
                  <a:pt x="45" y="475"/>
                  <a:pt x="45" y="475"/>
                </a:cubicBezTo>
                <a:cubicBezTo>
                  <a:pt x="45" y="475"/>
                  <a:pt x="45" y="475"/>
                  <a:pt x="45" y="475"/>
                </a:cubicBezTo>
                <a:cubicBezTo>
                  <a:pt x="44" y="475"/>
                  <a:pt x="44" y="475"/>
                  <a:pt x="44" y="475"/>
                </a:cubicBezTo>
                <a:cubicBezTo>
                  <a:pt x="44" y="475"/>
                  <a:pt x="44" y="475"/>
                  <a:pt x="44" y="475"/>
                </a:cubicBezTo>
                <a:cubicBezTo>
                  <a:pt x="44" y="475"/>
                  <a:pt x="44" y="475"/>
                  <a:pt x="44" y="475"/>
                </a:cubicBezTo>
                <a:cubicBezTo>
                  <a:pt x="43" y="473"/>
                  <a:pt x="43" y="473"/>
                  <a:pt x="43" y="473"/>
                </a:cubicBezTo>
                <a:cubicBezTo>
                  <a:pt x="43" y="473"/>
                  <a:pt x="43" y="473"/>
                  <a:pt x="43" y="473"/>
                </a:cubicBezTo>
                <a:cubicBezTo>
                  <a:pt x="41" y="474"/>
                  <a:pt x="41" y="474"/>
                  <a:pt x="41" y="474"/>
                </a:cubicBezTo>
                <a:cubicBezTo>
                  <a:pt x="41" y="474"/>
                  <a:pt x="41" y="474"/>
                  <a:pt x="41" y="474"/>
                </a:cubicBezTo>
                <a:cubicBezTo>
                  <a:pt x="40" y="474"/>
                  <a:pt x="40" y="474"/>
                  <a:pt x="40" y="474"/>
                </a:cubicBezTo>
                <a:cubicBezTo>
                  <a:pt x="39" y="474"/>
                  <a:pt x="39" y="474"/>
                  <a:pt x="39" y="474"/>
                </a:cubicBezTo>
                <a:cubicBezTo>
                  <a:pt x="37" y="474"/>
                  <a:pt x="37" y="474"/>
                  <a:pt x="37" y="474"/>
                </a:cubicBezTo>
                <a:cubicBezTo>
                  <a:pt x="37" y="473"/>
                  <a:pt x="37" y="473"/>
                  <a:pt x="37" y="473"/>
                </a:cubicBezTo>
                <a:cubicBezTo>
                  <a:pt x="39" y="471"/>
                  <a:pt x="39" y="471"/>
                  <a:pt x="39" y="471"/>
                </a:cubicBezTo>
                <a:cubicBezTo>
                  <a:pt x="38" y="470"/>
                  <a:pt x="38" y="470"/>
                  <a:pt x="38" y="470"/>
                </a:cubicBezTo>
                <a:cubicBezTo>
                  <a:pt x="38" y="470"/>
                  <a:pt x="38" y="470"/>
                  <a:pt x="38" y="470"/>
                </a:cubicBezTo>
                <a:cubicBezTo>
                  <a:pt x="37" y="470"/>
                  <a:pt x="37" y="470"/>
                  <a:pt x="37" y="470"/>
                </a:cubicBezTo>
                <a:cubicBezTo>
                  <a:pt x="37" y="471"/>
                  <a:pt x="37" y="471"/>
                  <a:pt x="37" y="471"/>
                </a:cubicBezTo>
                <a:cubicBezTo>
                  <a:pt x="36" y="473"/>
                  <a:pt x="36" y="473"/>
                  <a:pt x="36" y="473"/>
                </a:cubicBezTo>
                <a:cubicBezTo>
                  <a:pt x="35" y="473"/>
                  <a:pt x="35" y="473"/>
                  <a:pt x="35" y="473"/>
                </a:cubicBezTo>
                <a:cubicBezTo>
                  <a:pt x="34" y="471"/>
                  <a:pt x="34" y="471"/>
                  <a:pt x="34" y="471"/>
                </a:cubicBezTo>
                <a:cubicBezTo>
                  <a:pt x="34" y="469"/>
                  <a:pt x="34" y="469"/>
                  <a:pt x="34" y="469"/>
                </a:cubicBezTo>
                <a:cubicBezTo>
                  <a:pt x="32" y="469"/>
                  <a:pt x="32" y="469"/>
                  <a:pt x="32" y="469"/>
                </a:cubicBezTo>
                <a:cubicBezTo>
                  <a:pt x="31" y="469"/>
                  <a:pt x="31" y="469"/>
                  <a:pt x="31" y="469"/>
                </a:cubicBezTo>
                <a:cubicBezTo>
                  <a:pt x="31" y="469"/>
                  <a:pt x="31" y="469"/>
                  <a:pt x="31" y="469"/>
                </a:cubicBezTo>
                <a:cubicBezTo>
                  <a:pt x="31" y="469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29" y="469"/>
                  <a:pt x="29" y="469"/>
                  <a:pt x="29" y="469"/>
                </a:cubicBezTo>
                <a:cubicBezTo>
                  <a:pt x="29" y="469"/>
                  <a:pt x="29" y="469"/>
                  <a:pt x="29" y="469"/>
                </a:cubicBezTo>
                <a:cubicBezTo>
                  <a:pt x="28" y="469"/>
                  <a:pt x="28" y="469"/>
                  <a:pt x="28" y="469"/>
                </a:cubicBezTo>
                <a:cubicBezTo>
                  <a:pt x="27" y="469"/>
                  <a:pt x="27" y="469"/>
                  <a:pt x="27" y="469"/>
                </a:cubicBezTo>
                <a:cubicBezTo>
                  <a:pt x="27" y="469"/>
                  <a:pt x="27" y="470"/>
                  <a:pt x="27" y="470"/>
                </a:cubicBezTo>
                <a:cubicBezTo>
                  <a:pt x="26" y="470"/>
                  <a:pt x="26" y="470"/>
                  <a:pt x="26" y="470"/>
                </a:cubicBezTo>
                <a:cubicBezTo>
                  <a:pt x="26" y="469"/>
                  <a:pt x="26" y="469"/>
                  <a:pt x="26" y="469"/>
                </a:cubicBezTo>
                <a:cubicBezTo>
                  <a:pt x="26" y="468"/>
                  <a:pt x="26" y="468"/>
                  <a:pt x="26" y="468"/>
                </a:cubicBezTo>
                <a:cubicBezTo>
                  <a:pt x="26" y="468"/>
                  <a:pt x="26" y="468"/>
                  <a:pt x="26" y="468"/>
                </a:cubicBezTo>
                <a:cubicBezTo>
                  <a:pt x="27" y="467"/>
                  <a:pt x="27" y="467"/>
                  <a:pt x="27" y="467"/>
                </a:cubicBezTo>
                <a:cubicBezTo>
                  <a:pt x="26" y="467"/>
                  <a:pt x="26" y="467"/>
                  <a:pt x="26" y="467"/>
                </a:cubicBezTo>
                <a:cubicBezTo>
                  <a:pt x="25" y="466"/>
                  <a:pt x="25" y="466"/>
                  <a:pt x="25" y="466"/>
                </a:cubicBezTo>
                <a:cubicBezTo>
                  <a:pt x="25" y="466"/>
                  <a:pt x="25" y="466"/>
                  <a:pt x="25" y="466"/>
                </a:cubicBezTo>
                <a:cubicBezTo>
                  <a:pt x="24" y="466"/>
                  <a:pt x="24" y="466"/>
                  <a:pt x="24" y="466"/>
                </a:cubicBezTo>
                <a:cubicBezTo>
                  <a:pt x="24" y="466"/>
                  <a:pt x="24" y="466"/>
                  <a:pt x="24" y="466"/>
                </a:cubicBezTo>
                <a:cubicBezTo>
                  <a:pt x="23" y="466"/>
                  <a:pt x="23" y="466"/>
                  <a:pt x="23" y="466"/>
                </a:cubicBezTo>
                <a:cubicBezTo>
                  <a:pt x="22" y="466"/>
                  <a:pt x="22" y="466"/>
                  <a:pt x="22" y="466"/>
                </a:cubicBezTo>
                <a:cubicBezTo>
                  <a:pt x="21" y="466"/>
                  <a:pt x="21" y="466"/>
                  <a:pt x="21" y="466"/>
                </a:cubicBezTo>
                <a:cubicBezTo>
                  <a:pt x="21" y="465"/>
                  <a:pt x="21" y="465"/>
                  <a:pt x="21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19" y="465"/>
                  <a:pt x="19" y="465"/>
                  <a:pt x="19" y="465"/>
                </a:cubicBezTo>
                <a:cubicBezTo>
                  <a:pt x="18" y="465"/>
                  <a:pt x="18" y="465"/>
                  <a:pt x="18" y="465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17" y="464"/>
                  <a:pt x="17" y="464"/>
                  <a:pt x="17" y="464"/>
                </a:cubicBezTo>
                <a:cubicBezTo>
                  <a:pt x="17" y="462"/>
                  <a:pt x="17" y="462"/>
                  <a:pt x="17" y="462"/>
                </a:cubicBezTo>
                <a:cubicBezTo>
                  <a:pt x="17" y="462"/>
                  <a:pt x="15" y="463"/>
                  <a:pt x="15" y="463"/>
                </a:cubicBezTo>
                <a:cubicBezTo>
                  <a:pt x="15" y="463"/>
                  <a:pt x="15" y="463"/>
                  <a:pt x="15" y="463"/>
                </a:cubicBezTo>
                <a:cubicBezTo>
                  <a:pt x="15" y="464"/>
                  <a:pt x="15" y="464"/>
                  <a:pt x="15" y="464"/>
                </a:cubicBezTo>
                <a:cubicBezTo>
                  <a:pt x="14" y="464"/>
                  <a:pt x="14" y="464"/>
                  <a:pt x="14" y="464"/>
                </a:cubicBezTo>
                <a:cubicBezTo>
                  <a:pt x="14" y="465"/>
                  <a:pt x="14" y="465"/>
                  <a:pt x="14" y="465"/>
                </a:cubicBezTo>
                <a:cubicBezTo>
                  <a:pt x="13" y="465"/>
                  <a:pt x="13" y="465"/>
                  <a:pt x="13" y="465"/>
                </a:cubicBezTo>
                <a:cubicBezTo>
                  <a:pt x="13" y="465"/>
                  <a:pt x="13" y="465"/>
                  <a:pt x="13" y="465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2" y="465"/>
                  <a:pt x="11" y="466"/>
                  <a:pt x="11" y="466"/>
                </a:cubicBezTo>
                <a:cubicBezTo>
                  <a:pt x="11" y="466"/>
                  <a:pt x="11" y="466"/>
                  <a:pt x="11" y="466"/>
                </a:cubicBezTo>
                <a:cubicBezTo>
                  <a:pt x="11" y="467"/>
                  <a:pt x="11" y="467"/>
                  <a:pt x="11" y="467"/>
                </a:cubicBezTo>
                <a:cubicBezTo>
                  <a:pt x="11" y="467"/>
                  <a:pt x="11" y="467"/>
                  <a:pt x="11" y="467"/>
                </a:cubicBezTo>
                <a:cubicBezTo>
                  <a:pt x="11" y="467"/>
                  <a:pt x="10" y="469"/>
                  <a:pt x="10" y="469"/>
                </a:cubicBezTo>
                <a:cubicBezTo>
                  <a:pt x="8" y="468"/>
                  <a:pt x="8" y="468"/>
                  <a:pt x="8" y="468"/>
                </a:cubicBezTo>
                <a:cubicBezTo>
                  <a:pt x="8" y="467"/>
                  <a:pt x="8" y="467"/>
                  <a:pt x="8" y="467"/>
                </a:cubicBezTo>
                <a:cubicBezTo>
                  <a:pt x="7" y="468"/>
                  <a:pt x="7" y="468"/>
                  <a:pt x="7" y="468"/>
                </a:cubicBezTo>
                <a:cubicBezTo>
                  <a:pt x="7" y="468"/>
                  <a:pt x="7" y="468"/>
                  <a:pt x="7" y="468"/>
                </a:cubicBezTo>
                <a:cubicBezTo>
                  <a:pt x="7" y="469"/>
                  <a:pt x="7" y="469"/>
                  <a:pt x="7" y="469"/>
                </a:cubicBezTo>
                <a:cubicBezTo>
                  <a:pt x="7" y="469"/>
                  <a:pt x="7" y="469"/>
                  <a:pt x="7" y="469"/>
                </a:cubicBezTo>
                <a:cubicBezTo>
                  <a:pt x="6" y="470"/>
                  <a:pt x="6" y="470"/>
                  <a:pt x="6" y="470"/>
                </a:cubicBezTo>
                <a:cubicBezTo>
                  <a:pt x="5" y="469"/>
                  <a:pt x="5" y="469"/>
                  <a:pt x="5" y="469"/>
                </a:cubicBezTo>
                <a:cubicBezTo>
                  <a:pt x="5" y="469"/>
                  <a:pt x="5" y="469"/>
                  <a:pt x="5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3" y="470"/>
                  <a:pt x="3" y="470"/>
                  <a:pt x="3" y="470"/>
                </a:cubicBezTo>
                <a:cubicBezTo>
                  <a:pt x="3" y="470"/>
                  <a:pt x="3" y="470"/>
                  <a:pt x="3" y="470"/>
                </a:cubicBezTo>
                <a:cubicBezTo>
                  <a:pt x="4" y="471"/>
                  <a:pt x="4" y="471"/>
                  <a:pt x="4" y="471"/>
                </a:cubicBezTo>
                <a:cubicBezTo>
                  <a:pt x="4" y="471"/>
                  <a:pt x="5" y="471"/>
                  <a:pt x="5" y="471"/>
                </a:cubicBezTo>
                <a:cubicBezTo>
                  <a:pt x="5" y="472"/>
                  <a:pt x="5" y="472"/>
                  <a:pt x="5" y="472"/>
                </a:cubicBezTo>
                <a:cubicBezTo>
                  <a:pt x="4" y="473"/>
                  <a:pt x="4" y="473"/>
                  <a:pt x="4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5" y="474"/>
                  <a:pt x="5" y="474"/>
                  <a:pt x="5" y="474"/>
                </a:cubicBezTo>
                <a:cubicBezTo>
                  <a:pt x="5" y="473"/>
                  <a:pt x="5" y="473"/>
                  <a:pt x="5" y="473"/>
                </a:cubicBezTo>
                <a:cubicBezTo>
                  <a:pt x="6" y="474"/>
                  <a:pt x="6" y="474"/>
                  <a:pt x="6" y="474"/>
                </a:cubicBezTo>
                <a:cubicBezTo>
                  <a:pt x="6" y="475"/>
                  <a:pt x="6" y="475"/>
                  <a:pt x="6" y="475"/>
                </a:cubicBezTo>
                <a:cubicBezTo>
                  <a:pt x="5" y="475"/>
                  <a:pt x="5" y="475"/>
                  <a:pt x="5" y="475"/>
                </a:cubicBezTo>
                <a:cubicBezTo>
                  <a:pt x="5" y="476"/>
                  <a:pt x="5" y="476"/>
                  <a:pt x="5" y="476"/>
                </a:cubicBezTo>
                <a:cubicBezTo>
                  <a:pt x="6" y="476"/>
                  <a:pt x="6" y="476"/>
                  <a:pt x="6" y="476"/>
                </a:cubicBezTo>
                <a:cubicBezTo>
                  <a:pt x="7" y="477"/>
                  <a:pt x="7" y="477"/>
                  <a:pt x="7" y="477"/>
                </a:cubicBezTo>
                <a:cubicBezTo>
                  <a:pt x="6" y="478"/>
                  <a:pt x="6" y="478"/>
                  <a:pt x="6" y="478"/>
                </a:cubicBezTo>
                <a:cubicBezTo>
                  <a:pt x="7" y="478"/>
                  <a:pt x="7" y="478"/>
                  <a:pt x="7" y="478"/>
                </a:cubicBezTo>
                <a:cubicBezTo>
                  <a:pt x="6" y="478"/>
                  <a:pt x="6" y="478"/>
                  <a:pt x="6" y="478"/>
                </a:cubicBezTo>
                <a:cubicBezTo>
                  <a:pt x="6" y="480"/>
                  <a:pt x="6" y="480"/>
                  <a:pt x="6" y="480"/>
                </a:cubicBezTo>
                <a:cubicBezTo>
                  <a:pt x="8" y="481"/>
                  <a:pt x="8" y="481"/>
                  <a:pt x="8" y="481"/>
                </a:cubicBezTo>
                <a:cubicBezTo>
                  <a:pt x="8" y="481"/>
                  <a:pt x="8" y="481"/>
                  <a:pt x="8" y="481"/>
                </a:cubicBezTo>
                <a:cubicBezTo>
                  <a:pt x="8" y="481"/>
                  <a:pt x="7" y="482"/>
                  <a:pt x="7" y="482"/>
                </a:cubicBezTo>
                <a:cubicBezTo>
                  <a:pt x="7" y="482"/>
                  <a:pt x="7" y="482"/>
                  <a:pt x="7" y="482"/>
                </a:cubicBezTo>
                <a:cubicBezTo>
                  <a:pt x="7" y="482"/>
                  <a:pt x="6" y="483"/>
                  <a:pt x="6" y="483"/>
                </a:cubicBezTo>
                <a:cubicBezTo>
                  <a:pt x="5" y="483"/>
                  <a:pt x="5" y="483"/>
                  <a:pt x="5" y="483"/>
                </a:cubicBezTo>
                <a:cubicBezTo>
                  <a:pt x="5" y="483"/>
                  <a:pt x="5" y="483"/>
                  <a:pt x="5" y="483"/>
                </a:cubicBezTo>
                <a:cubicBezTo>
                  <a:pt x="6" y="484"/>
                  <a:pt x="6" y="484"/>
                  <a:pt x="6" y="484"/>
                </a:cubicBezTo>
                <a:cubicBezTo>
                  <a:pt x="5" y="485"/>
                  <a:pt x="5" y="485"/>
                  <a:pt x="5" y="485"/>
                </a:cubicBezTo>
                <a:cubicBezTo>
                  <a:pt x="5" y="485"/>
                  <a:pt x="5" y="485"/>
                  <a:pt x="5" y="485"/>
                </a:cubicBezTo>
                <a:cubicBezTo>
                  <a:pt x="5" y="485"/>
                  <a:pt x="3" y="485"/>
                  <a:pt x="3" y="485"/>
                </a:cubicBezTo>
                <a:cubicBezTo>
                  <a:pt x="4" y="484"/>
                  <a:pt x="4" y="484"/>
                  <a:pt x="4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3"/>
                  <a:pt x="2" y="483"/>
                  <a:pt x="2" y="483"/>
                </a:cubicBezTo>
                <a:cubicBezTo>
                  <a:pt x="1" y="483"/>
                  <a:pt x="1" y="483"/>
                  <a:pt x="1" y="483"/>
                </a:cubicBezTo>
                <a:cubicBezTo>
                  <a:pt x="0" y="483"/>
                  <a:pt x="0" y="483"/>
                  <a:pt x="0" y="483"/>
                </a:cubicBezTo>
                <a:cubicBezTo>
                  <a:pt x="0" y="484"/>
                  <a:pt x="0" y="484"/>
                  <a:pt x="0" y="484"/>
                </a:cubicBezTo>
                <a:cubicBezTo>
                  <a:pt x="1" y="486"/>
                  <a:pt x="1" y="486"/>
                  <a:pt x="1" y="486"/>
                </a:cubicBezTo>
                <a:cubicBezTo>
                  <a:pt x="1" y="486"/>
                  <a:pt x="1" y="486"/>
                  <a:pt x="1" y="486"/>
                </a:cubicBezTo>
                <a:cubicBezTo>
                  <a:pt x="1" y="487"/>
                  <a:pt x="1" y="487"/>
                  <a:pt x="1" y="487"/>
                </a:cubicBezTo>
                <a:cubicBezTo>
                  <a:pt x="4" y="488"/>
                  <a:pt x="4" y="488"/>
                  <a:pt x="4" y="488"/>
                </a:cubicBezTo>
                <a:cubicBezTo>
                  <a:pt x="3" y="489"/>
                  <a:pt x="3" y="489"/>
                  <a:pt x="3" y="489"/>
                </a:cubicBezTo>
                <a:cubicBezTo>
                  <a:pt x="4" y="490"/>
                  <a:pt x="4" y="490"/>
                  <a:pt x="4" y="490"/>
                </a:cubicBezTo>
                <a:cubicBezTo>
                  <a:pt x="4" y="490"/>
                  <a:pt x="4" y="490"/>
                  <a:pt x="4" y="490"/>
                </a:cubicBezTo>
                <a:cubicBezTo>
                  <a:pt x="3" y="490"/>
                  <a:pt x="3" y="490"/>
                  <a:pt x="3" y="490"/>
                </a:cubicBezTo>
                <a:cubicBezTo>
                  <a:pt x="3" y="490"/>
                  <a:pt x="3" y="490"/>
                  <a:pt x="3" y="490"/>
                </a:cubicBezTo>
                <a:cubicBezTo>
                  <a:pt x="4" y="491"/>
                  <a:pt x="4" y="491"/>
                  <a:pt x="4" y="491"/>
                </a:cubicBezTo>
                <a:cubicBezTo>
                  <a:pt x="4" y="492"/>
                  <a:pt x="4" y="492"/>
                  <a:pt x="4" y="492"/>
                </a:cubicBezTo>
                <a:cubicBezTo>
                  <a:pt x="4" y="492"/>
                  <a:pt x="4" y="492"/>
                  <a:pt x="4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2" y="493"/>
                  <a:pt x="2" y="493"/>
                  <a:pt x="2" y="493"/>
                </a:cubicBezTo>
                <a:cubicBezTo>
                  <a:pt x="2" y="493"/>
                  <a:pt x="2" y="493"/>
                  <a:pt x="2" y="493"/>
                </a:cubicBezTo>
                <a:cubicBezTo>
                  <a:pt x="2" y="493"/>
                  <a:pt x="2" y="495"/>
                  <a:pt x="2" y="495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1" y="495"/>
                  <a:pt x="1" y="495"/>
                  <a:pt x="1" y="495"/>
                </a:cubicBezTo>
                <a:cubicBezTo>
                  <a:pt x="1" y="495"/>
                  <a:pt x="2" y="495"/>
                  <a:pt x="2" y="495"/>
                </a:cubicBezTo>
                <a:cubicBezTo>
                  <a:pt x="1" y="496"/>
                  <a:pt x="1" y="496"/>
                  <a:pt x="1" y="496"/>
                </a:cubicBezTo>
                <a:cubicBezTo>
                  <a:pt x="1" y="496"/>
                  <a:pt x="1" y="496"/>
                  <a:pt x="1" y="496"/>
                </a:cubicBezTo>
                <a:cubicBezTo>
                  <a:pt x="1" y="497"/>
                  <a:pt x="1" y="497"/>
                  <a:pt x="1" y="497"/>
                </a:cubicBezTo>
                <a:cubicBezTo>
                  <a:pt x="1" y="497"/>
                  <a:pt x="1" y="497"/>
                  <a:pt x="1" y="497"/>
                </a:cubicBezTo>
                <a:cubicBezTo>
                  <a:pt x="1" y="497"/>
                  <a:pt x="1" y="497"/>
                  <a:pt x="1" y="497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498"/>
                  <a:pt x="0" y="498"/>
                  <a:pt x="0" y="498"/>
                </a:cubicBezTo>
                <a:cubicBezTo>
                  <a:pt x="0" y="498"/>
                  <a:pt x="0" y="498"/>
                  <a:pt x="0" y="498"/>
                </a:cubicBezTo>
                <a:cubicBezTo>
                  <a:pt x="0" y="498"/>
                  <a:pt x="1" y="499"/>
                  <a:pt x="1" y="499"/>
                </a:cubicBezTo>
                <a:cubicBezTo>
                  <a:pt x="1" y="500"/>
                  <a:pt x="1" y="500"/>
                  <a:pt x="1" y="500"/>
                </a:cubicBezTo>
                <a:cubicBezTo>
                  <a:pt x="2" y="500"/>
                  <a:pt x="2" y="500"/>
                  <a:pt x="2" y="500"/>
                </a:cubicBezTo>
                <a:cubicBezTo>
                  <a:pt x="2" y="500"/>
                  <a:pt x="1" y="500"/>
                  <a:pt x="1" y="500"/>
                </a:cubicBezTo>
                <a:cubicBezTo>
                  <a:pt x="2" y="500"/>
                  <a:pt x="2" y="500"/>
                  <a:pt x="2" y="500"/>
                </a:cubicBezTo>
                <a:cubicBezTo>
                  <a:pt x="1" y="502"/>
                  <a:pt x="1" y="502"/>
                  <a:pt x="1" y="502"/>
                </a:cubicBezTo>
                <a:cubicBezTo>
                  <a:pt x="2" y="502"/>
                  <a:pt x="2" y="502"/>
                  <a:pt x="2" y="502"/>
                </a:cubicBezTo>
                <a:cubicBezTo>
                  <a:pt x="3" y="502"/>
                  <a:pt x="3" y="502"/>
                  <a:pt x="3" y="502"/>
                </a:cubicBezTo>
                <a:cubicBezTo>
                  <a:pt x="3" y="502"/>
                  <a:pt x="4" y="502"/>
                  <a:pt x="4" y="502"/>
                </a:cubicBezTo>
                <a:cubicBezTo>
                  <a:pt x="5" y="503"/>
                  <a:pt x="5" y="503"/>
                  <a:pt x="5" y="503"/>
                </a:cubicBezTo>
                <a:cubicBezTo>
                  <a:pt x="4" y="504"/>
                  <a:pt x="4" y="504"/>
                  <a:pt x="4" y="504"/>
                </a:cubicBezTo>
                <a:cubicBezTo>
                  <a:pt x="3" y="504"/>
                  <a:pt x="3" y="504"/>
                  <a:pt x="3" y="504"/>
                </a:cubicBezTo>
                <a:cubicBezTo>
                  <a:pt x="3" y="504"/>
                  <a:pt x="3" y="504"/>
                  <a:pt x="3" y="504"/>
                </a:cubicBezTo>
                <a:cubicBezTo>
                  <a:pt x="3" y="505"/>
                  <a:pt x="3" y="505"/>
                  <a:pt x="3" y="505"/>
                </a:cubicBezTo>
                <a:cubicBezTo>
                  <a:pt x="3" y="505"/>
                  <a:pt x="4" y="505"/>
                  <a:pt x="4" y="505"/>
                </a:cubicBezTo>
                <a:cubicBezTo>
                  <a:pt x="4" y="505"/>
                  <a:pt x="4" y="505"/>
                  <a:pt x="4" y="505"/>
                </a:cubicBezTo>
                <a:cubicBezTo>
                  <a:pt x="4" y="506"/>
                  <a:pt x="4" y="506"/>
                  <a:pt x="4" y="506"/>
                </a:cubicBezTo>
                <a:cubicBezTo>
                  <a:pt x="4" y="506"/>
                  <a:pt x="4" y="506"/>
                  <a:pt x="4" y="506"/>
                </a:cubicBezTo>
                <a:cubicBezTo>
                  <a:pt x="4" y="506"/>
                  <a:pt x="4" y="506"/>
                  <a:pt x="4" y="506"/>
                </a:cubicBezTo>
                <a:cubicBezTo>
                  <a:pt x="4" y="506"/>
                  <a:pt x="4" y="506"/>
                  <a:pt x="4" y="506"/>
                </a:cubicBezTo>
                <a:cubicBezTo>
                  <a:pt x="5" y="507"/>
                  <a:pt x="5" y="507"/>
                  <a:pt x="5" y="507"/>
                </a:cubicBezTo>
                <a:cubicBezTo>
                  <a:pt x="5" y="507"/>
                  <a:pt x="5" y="507"/>
                  <a:pt x="5" y="507"/>
                </a:cubicBezTo>
                <a:cubicBezTo>
                  <a:pt x="5" y="508"/>
                  <a:pt x="5" y="508"/>
                  <a:pt x="5" y="508"/>
                </a:cubicBezTo>
                <a:cubicBezTo>
                  <a:pt x="5" y="508"/>
                  <a:pt x="5" y="508"/>
                  <a:pt x="5" y="508"/>
                </a:cubicBezTo>
                <a:cubicBezTo>
                  <a:pt x="5" y="509"/>
                  <a:pt x="5" y="509"/>
                  <a:pt x="5" y="509"/>
                </a:cubicBezTo>
                <a:cubicBezTo>
                  <a:pt x="4" y="509"/>
                  <a:pt x="4" y="509"/>
                  <a:pt x="4" y="509"/>
                </a:cubicBezTo>
                <a:cubicBezTo>
                  <a:pt x="4" y="509"/>
                  <a:pt x="4" y="509"/>
                  <a:pt x="4" y="509"/>
                </a:cubicBezTo>
                <a:cubicBezTo>
                  <a:pt x="4" y="510"/>
                  <a:pt x="4" y="510"/>
                  <a:pt x="4" y="510"/>
                </a:cubicBezTo>
                <a:cubicBezTo>
                  <a:pt x="4" y="510"/>
                  <a:pt x="5" y="510"/>
                  <a:pt x="5" y="510"/>
                </a:cubicBezTo>
                <a:cubicBezTo>
                  <a:pt x="5" y="511"/>
                  <a:pt x="5" y="511"/>
                  <a:pt x="5" y="511"/>
                </a:cubicBezTo>
                <a:cubicBezTo>
                  <a:pt x="5" y="511"/>
                  <a:pt x="6" y="511"/>
                  <a:pt x="6" y="511"/>
                </a:cubicBezTo>
                <a:cubicBezTo>
                  <a:pt x="5" y="513"/>
                  <a:pt x="5" y="513"/>
                  <a:pt x="5" y="513"/>
                </a:cubicBezTo>
                <a:cubicBezTo>
                  <a:pt x="5" y="513"/>
                  <a:pt x="5" y="513"/>
                  <a:pt x="5" y="513"/>
                </a:cubicBezTo>
                <a:cubicBezTo>
                  <a:pt x="4" y="514"/>
                  <a:pt x="4" y="514"/>
                  <a:pt x="4" y="514"/>
                </a:cubicBezTo>
                <a:cubicBezTo>
                  <a:pt x="4" y="514"/>
                  <a:pt x="4" y="514"/>
                  <a:pt x="4" y="514"/>
                </a:cubicBezTo>
                <a:cubicBezTo>
                  <a:pt x="3" y="515"/>
                  <a:pt x="3" y="515"/>
                  <a:pt x="3" y="515"/>
                </a:cubicBezTo>
                <a:cubicBezTo>
                  <a:pt x="3" y="515"/>
                  <a:pt x="3" y="515"/>
                  <a:pt x="3" y="515"/>
                </a:cubicBezTo>
                <a:cubicBezTo>
                  <a:pt x="3" y="516"/>
                  <a:pt x="3" y="516"/>
                  <a:pt x="3" y="516"/>
                </a:cubicBezTo>
                <a:cubicBezTo>
                  <a:pt x="4" y="516"/>
                  <a:pt x="4" y="516"/>
                  <a:pt x="4" y="516"/>
                </a:cubicBezTo>
                <a:cubicBezTo>
                  <a:pt x="4" y="517"/>
                  <a:pt x="4" y="517"/>
                  <a:pt x="4" y="517"/>
                </a:cubicBezTo>
                <a:cubicBezTo>
                  <a:pt x="4" y="517"/>
                  <a:pt x="4" y="517"/>
                  <a:pt x="5" y="517"/>
                </a:cubicBezTo>
                <a:cubicBezTo>
                  <a:pt x="5" y="518"/>
                  <a:pt x="5" y="518"/>
                  <a:pt x="5" y="518"/>
                </a:cubicBezTo>
                <a:cubicBezTo>
                  <a:pt x="6" y="519"/>
                  <a:pt x="6" y="519"/>
                  <a:pt x="6" y="519"/>
                </a:cubicBezTo>
                <a:cubicBezTo>
                  <a:pt x="6" y="519"/>
                  <a:pt x="7" y="519"/>
                  <a:pt x="7" y="519"/>
                </a:cubicBezTo>
                <a:cubicBezTo>
                  <a:pt x="6" y="519"/>
                  <a:pt x="6" y="519"/>
                  <a:pt x="6" y="519"/>
                </a:cubicBezTo>
                <a:cubicBezTo>
                  <a:pt x="5" y="521"/>
                  <a:pt x="5" y="521"/>
                  <a:pt x="5" y="521"/>
                </a:cubicBezTo>
                <a:cubicBezTo>
                  <a:pt x="5" y="521"/>
                  <a:pt x="6" y="522"/>
                  <a:pt x="6" y="522"/>
                </a:cubicBezTo>
                <a:cubicBezTo>
                  <a:pt x="6" y="523"/>
                  <a:pt x="6" y="523"/>
                  <a:pt x="6" y="523"/>
                </a:cubicBezTo>
                <a:cubicBezTo>
                  <a:pt x="5" y="523"/>
                  <a:pt x="5" y="523"/>
                  <a:pt x="5" y="523"/>
                </a:cubicBezTo>
                <a:cubicBezTo>
                  <a:pt x="5" y="523"/>
                  <a:pt x="5" y="523"/>
                  <a:pt x="5" y="523"/>
                </a:cubicBezTo>
                <a:cubicBezTo>
                  <a:pt x="5" y="523"/>
                  <a:pt x="5" y="523"/>
                  <a:pt x="5" y="523"/>
                </a:cubicBezTo>
                <a:cubicBezTo>
                  <a:pt x="4" y="523"/>
                  <a:pt x="4" y="523"/>
                  <a:pt x="4" y="523"/>
                </a:cubicBezTo>
                <a:cubicBezTo>
                  <a:pt x="4" y="523"/>
                  <a:pt x="4" y="523"/>
                  <a:pt x="4" y="523"/>
                </a:cubicBezTo>
                <a:cubicBezTo>
                  <a:pt x="3" y="524"/>
                  <a:pt x="3" y="524"/>
                  <a:pt x="3" y="524"/>
                </a:cubicBezTo>
                <a:cubicBezTo>
                  <a:pt x="3" y="524"/>
                  <a:pt x="3" y="524"/>
                  <a:pt x="3" y="524"/>
                </a:cubicBezTo>
                <a:cubicBezTo>
                  <a:pt x="3" y="524"/>
                  <a:pt x="3" y="526"/>
                  <a:pt x="3" y="526"/>
                </a:cubicBezTo>
                <a:cubicBezTo>
                  <a:pt x="3" y="526"/>
                  <a:pt x="3" y="526"/>
                  <a:pt x="3" y="526"/>
                </a:cubicBezTo>
                <a:cubicBezTo>
                  <a:pt x="3" y="526"/>
                  <a:pt x="3" y="526"/>
                  <a:pt x="3" y="526"/>
                </a:cubicBezTo>
                <a:cubicBezTo>
                  <a:pt x="2" y="527"/>
                  <a:pt x="2" y="527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2" y="528"/>
                  <a:pt x="2" y="528"/>
                  <a:pt x="2" y="528"/>
                </a:cubicBezTo>
                <a:cubicBezTo>
                  <a:pt x="2" y="528"/>
                  <a:pt x="2" y="528"/>
                  <a:pt x="2" y="528"/>
                </a:cubicBezTo>
                <a:cubicBezTo>
                  <a:pt x="2" y="528"/>
                  <a:pt x="2" y="528"/>
                  <a:pt x="2" y="528"/>
                </a:cubicBezTo>
                <a:cubicBezTo>
                  <a:pt x="3" y="528"/>
                  <a:pt x="3" y="528"/>
                  <a:pt x="3" y="528"/>
                </a:cubicBezTo>
                <a:cubicBezTo>
                  <a:pt x="3" y="528"/>
                  <a:pt x="3" y="529"/>
                  <a:pt x="3" y="529"/>
                </a:cubicBezTo>
                <a:cubicBezTo>
                  <a:pt x="2" y="529"/>
                  <a:pt x="2" y="529"/>
                  <a:pt x="2" y="529"/>
                </a:cubicBezTo>
                <a:cubicBezTo>
                  <a:pt x="2" y="529"/>
                  <a:pt x="1" y="529"/>
                  <a:pt x="1" y="529"/>
                </a:cubicBezTo>
                <a:cubicBezTo>
                  <a:pt x="2" y="530"/>
                  <a:pt x="2" y="530"/>
                  <a:pt x="2" y="530"/>
                </a:cubicBezTo>
                <a:cubicBezTo>
                  <a:pt x="3" y="530"/>
                  <a:pt x="3" y="530"/>
                  <a:pt x="3" y="530"/>
                </a:cubicBezTo>
                <a:cubicBezTo>
                  <a:pt x="3" y="531"/>
                  <a:pt x="3" y="531"/>
                  <a:pt x="3" y="531"/>
                </a:cubicBezTo>
                <a:cubicBezTo>
                  <a:pt x="3" y="531"/>
                  <a:pt x="3" y="531"/>
                  <a:pt x="3" y="531"/>
                </a:cubicBezTo>
                <a:cubicBezTo>
                  <a:pt x="3" y="533"/>
                  <a:pt x="3" y="533"/>
                  <a:pt x="3" y="533"/>
                </a:cubicBezTo>
                <a:cubicBezTo>
                  <a:pt x="4" y="533"/>
                  <a:pt x="4" y="533"/>
                  <a:pt x="4" y="533"/>
                </a:cubicBezTo>
                <a:cubicBezTo>
                  <a:pt x="6" y="534"/>
                  <a:pt x="6" y="534"/>
                  <a:pt x="6" y="534"/>
                </a:cubicBezTo>
                <a:cubicBezTo>
                  <a:pt x="6" y="535"/>
                  <a:pt x="6" y="535"/>
                  <a:pt x="6" y="535"/>
                </a:cubicBezTo>
                <a:cubicBezTo>
                  <a:pt x="18" y="533"/>
                  <a:pt x="32" y="535"/>
                  <a:pt x="44" y="538"/>
                </a:cubicBezTo>
                <a:cubicBezTo>
                  <a:pt x="48" y="539"/>
                  <a:pt x="52" y="540"/>
                  <a:pt x="56" y="541"/>
                </a:cubicBezTo>
                <a:cubicBezTo>
                  <a:pt x="60" y="541"/>
                  <a:pt x="64" y="542"/>
                  <a:pt x="67" y="543"/>
                </a:cubicBezTo>
                <a:cubicBezTo>
                  <a:pt x="71" y="544"/>
                  <a:pt x="74" y="545"/>
                  <a:pt x="78" y="547"/>
                </a:cubicBezTo>
                <a:cubicBezTo>
                  <a:pt x="80" y="548"/>
                  <a:pt x="83" y="549"/>
                  <a:pt x="86" y="550"/>
                </a:cubicBezTo>
                <a:cubicBezTo>
                  <a:pt x="94" y="554"/>
                  <a:pt x="103" y="561"/>
                  <a:pt x="114" y="559"/>
                </a:cubicBezTo>
                <a:cubicBezTo>
                  <a:pt x="121" y="557"/>
                  <a:pt x="124" y="552"/>
                  <a:pt x="130" y="547"/>
                </a:cubicBezTo>
                <a:cubicBezTo>
                  <a:pt x="133" y="544"/>
                  <a:pt x="137" y="537"/>
                  <a:pt x="141" y="536"/>
                </a:cubicBezTo>
                <a:cubicBezTo>
                  <a:pt x="143" y="535"/>
                  <a:pt x="145" y="535"/>
                  <a:pt x="147" y="535"/>
                </a:cubicBezTo>
                <a:cubicBezTo>
                  <a:pt x="152" y="534"/>
                  <a:pt x="156" y="535"/>
                  <a:pt x="160" y="536"/>
                </a:cubicBezTo>
                <a:cubicBezTo>
                  <a:pt x="169" y="540"/>
                  <a:pt x="177" y="546"/>
                  <a:pt x="179" y="555"/>
                </a:cubicBezTo>
                <a:cubicBezTo>
                  <a:pt x="182" y="563"/>
                  <a:pt x="179" y="572"/>
                  <a:pt x="180" y="581"/>
                </a:cubicBezTo>
                <a:cubicBezTo>
                  <a:pt x="181" y="594"/>
                  <a:pt x="188" y="607"/>
                  <a:pt x="202" y="610"/>
                </a:cubicBezTo>
                <a:cubicBezTo>
                  <a:pt x="211" y="611"/>
                  <a:pt x="219" y="610"/>
                  <a:pt x="226" y="606"/>
                </a:cubicBezTo>
                <a:cubicBezTo>
                  <a:pt x="234" y="602"/>
                  <a:pt x="234" y="596"/>
                  <a:pt x="231" y="588"/>
                </a:cubicBezTo>
                <a:cubicBezTo>
                  <a:pt x="229" y="581"/>
                  <a:pt x="227" y="574"/>
                  <a:pt x="226" y="567"/>
                </a:cubicBezTo>
                <a:cubicBezTo>
                  <a:pt x="225" y="560"/>
                  <a:pt x="224" y="554"/>
                  <a:pt x="230" y="550"/>
                </a:cubicBezTo>
                <a:cubicBezTo>
                  <a:pt x="236" y="545"/>
                  <a:pt x="246" y="541"/>
                  <a:pt x="253" y="543"/>
                </a:cubicBezTo>
                <a:cubicBezTo>
                  <a:pt x="254" y="543"/>
                  <a:pt x="254" y="543"/>
                  <a:pt x="255" y="544"/>
                </a:cubicBezTo>
                <a:cubicBezTo>
                  <a:pt x="261" y="546"/>
                  <a:pt x="267" y="551"/>
                  <a:pt x="270" y="556"/>
                </a:cubicBezTo>
                <a:cubicBezTo>
                  <a:pt x="275" y="562"/>
                  <a:pt x="279" y="565"/>
                  <a:pt x="287" y="568"/>
                </a:cubicBezTo>
                <a:cubicBezTo>
                  <a:pt x="303" y="573"/>
                  <a:pt x="322" y="565"/>
                  <a:pt x="340" y="565"/>
                </a:cubicBezTo>
                <a:cubicBezTo>
                  <a:pt x="353" y="566"/>
                  <a:pt x="369" y="567"/>
                  <a:pt x="381" y="562"/>
                </a:cubicBezTo>
                <a:cubicBezTo>
                  <a:pt x="387" y="560"/>
                  <a:pt x="395" y="556"/>
                  <a:pt x="399" y="551"/>
                </a:cubicBezTo>
                <a:cubicBezTo>
                  <a:pt x="403" y="547"/>
                  <a:pt x="404" y="543"/>
                  <a:pt x="406" y="539"/>
                </a:cubicBezTo>
                <a:cubicBezTo>
                  <a:pt x="407" y="535"/>
                  <a:pt x="408" y="533"/>
                  <a:pt x="409" y="531"/>
                </a:cubicBezTo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5" name="Freeform 561"/>
          <p:cNvSpPr>
            <a:spLocks/>
          </p:cNvSpPr>
          <p:nvPr/>
        </p:nvSpPr>
        <p:spPr bwMode="auto">
          <a:xfrm>
            <a:off x="5768975" y="7188201"/>
            <a:ext cx="115888" cy="163513"/>
          </a:xfrm>
          <a:custGeom>
            <a:avLst/>
            <a:gdLst/>
            <a:ahLst/>
            <a:cxnLst>
              <a:cxn ang="0">
                <a:pos x="378" y="490"/>
              </a:cxn>
              <a:cxn ang="0">
                <a:pos x="364" y="380"/>
              </a:cxn>
              <a:cxn ang="0">
                <a:pos x="339" y="362"/>
              </a:cxn>
              <a:cxn ang="0">
                <a:pos x="322" y="332"/>
              </a:cxn>
              <a:cxn ang="0">
                <a:pos x="308" y="309"/>
              </a:cxn>
              <a:cxn ang="0">
                <a:pos x="311" y="306"/>
              </a:cxn>
              <a:cxn ang="0">
                <a:pos x="310" y="300"/>
              </a:cxn>
              <a:cxn ang="0">
                <a:pos x="307" y="290"/>
              </a:cxn>
              <a:cxn ang="0">
                <a:pos x="302" y="261"/>
              </a:cxn>
              <a:cxn ang="0">
                <a:pos x="289" y="238"/>
              </a:cxn>
              <a:cxn ang="0">
                <a:pos x="276" y="237"/>
              </a:cxn>
              <a:cxn ang="0">
                <a:pos x="253" y="242"/>
              </a:cxn>
              <a:cxn ang="0">
                <a:pos x="223" y="236"/>
              </a:cxn>
              <a:cxn ang="0">
                <a:pos x="235" y="207"/>
              </a:cxn>
              <a:cxn ang="0">
                <a:pos x="258" y="150"/>
              </a:cxn>
              <a:cxn ang="0">
                <a:pos x="253" y="71"/>
              </a:cxn>
              <a:cxn ang="0">
                <a:pos x="217" y="12"/>
              </a:cxn>
              <a:cxn ang="0">
                <a:pos x="208" y="34"/>
              </a:cxn>
              <a:cxn ang="0">
                <a:pos x="181" y="112"/>
              </a:cxn>
              <a:cxn ang="0">
                <a:pos x="155" y="193"/>
              </a:cxn>
              <a:cxn ang="0">
                <a:pos x="155" y="222"/>
              </a:cxn>
              <a:cxn ang="0">
                <a:pos x="131" y="256"/>
              </a:cxn>
              <a:cxn ang="0">
                <a:pos x="119" y="316"/>
              </a:cxn>
              <a:cxn ang="0">
                <a:pos x="86" y="328"/>
              </a:cxn>
              <a:cxn ang="0">
                <a:pos x="86" y="331"/>
              </a:cxn>
              <a:cxn ang="0">
                <a:pos x="95" y="338"/>
              </a:cxn>
              <a:cxn ang="0">
                <a:pos x="103" y="347"/>
              </a:cxn>
              <a:cxn ang="0">
                <a:pos x="101" y="356"/>
              </a:cxn>
              <a:cxn ang="0">
                <a:pos x="101" y="370"/>
              </a:cxn>
              <a:cxn ang="0">
                <a:pos x="92" y="379"/>
              </a:cxn>
              <a:cxn ang="0">
                <a:pos x="95" y="388"/>
              </a:cxn>
              <a:cxn ang="0">
                <a:pos x="84" y="390"/>
              </a:cxn>
              <a:cxn ang="0">
                <a:pos x="79" y="398"/>
              </a:cxn>
              <a:cxn ang="0">
                <a:pos x="77" y="404"/>
              </a:cxn>
              <a:cxn ang="0">
                <a:pos x="76" y="414"/>
              </a:cxn>
              <a:cxn ang="0">
                <a:pos x="75" y="418"/>
              </a:cxn>
              <a:cxn ang="0">
                <a:pos x="75" y="434"/>
              </a:cxn>
              <a:cxn ang="0">
                <a:pos x="73" y="445"/>
              </a:cxn>
              <a:cxn ang="0">
                <a:pos x="72" y="453"/>
              </a:cxn>
              <a:cxn ang="0">
                <a:pos x="74" y="462"/>
              </a:cxn>
              <a:cxn ang="0">
                <a:pos x="71" y="475"/>
              </a:cxn>
              <a:cxn ang="0">
                <a:pos x="67" y="479"/>
              </a:cxn>
              <a:cxn ang="0">
                <a:pos x="62" y="481"/>
              </a:cxn>
              <a:cxn ang="0">
                <a:pos x="57" y="480"/>
              </a:cxn>
              <a:cxn ang="0">
                <a:pos x="53" y="480"/>
              </a:cxn>
              <a:cxn ang="0">
                <a:pos x="47" y="476"/>
              </a:cxn>
              <a:cxn ang="0">
                <a:pos x="37" y="474"/>
              </a:cxn>
              <a:cxn ang="0">
                <a:pos x="30" y="470"/>
              </a:cxn>
              <a:cxn ang="0">
                <a:pos x="24" y="466"/>
              </a:cxn>
              <a:cxn ang="0">
                <a:pos x="15" y="464"/>
              </a:cxn>
              <a:cxn ang="0">
                <a:pos x="7" y="469"/>
              </a:cxn>
              <a:cxn ang="0">
                <a:pos x="5" y="473"/>
              </a:cxn>
              <a:cxn ang="0">
                <a:pos x="6" y="483"/>
              </a:cxn>
              <a:cxn ang="0">
                <a:pos x="1" y="486"/>
              </a:cxn>
              <a:cxn ang="0">
                <a:pos x="2" y="495"/>
              </a:cxn>
              <a:cxn ang="0">
                <a:pos x="2" y="500"/>
              </a:cxn>
              <a:cxn ang="0">
                <a:pos x="4" y="506"/>
              </a:cxn>
              <a:cxn ang="0">
                <a:pos x="5" y="513"/>
              </a:cxn>
              <a:cxn ang="0">
                <a:pos x="6" y="523"/>
              </a:cxn>
              <a:cxn ang="0">
                <a:pos x="2" y="528"/>
              </a:cxn>
              <a:cxn ang="0">
                <a:pos x="67" y="543"/>
              </a:cxn>
              <a:cxn ang="0">
                <a:pos x="253" y="543"/>
              </a:cxn>
            </a:cxnLst>
            <a:rect l="0" t="0" r="r" b="b"/>
            <a:pathLst>
              <a:path w="432" h="611">
                <a:moveTo>
                  <a:pt x="409" y="531"/>
                </a:moveTo>
                <a:cubicBezTo>
                  <a:pt x="410" y="530"/>
                  <a:pt x="411" y="530"/>
                  <a:pt x="412" y="528"/>
                </a:cubicBezTo>
                <a:cubicBezTo>
                  <a:pt x="417" y="523"/>
                  <a:pt x="425" y="521"/>
                  <a:pt x="432" y="519"/>
                </a:cubicBezTo>
                <a:cubicBezTo>
                  <a:pt x="431" y="512"/>
                  <a:pt x="431" y="512"/>
                  <a:pt x="431" y="512"/>
                </a:cubicBezTo>
                <a:cubicBezTo>
                  <a:pt x="429" y="509"/>
                  <a:pt x="429" y="509"/>
                  <a:pt x="429" y="509"/>
                </a:cubicBezTo>
                <a:cubicBezTo>
                  <a:pt x="428" y="508"/>
                  <a:pt x="427" y="507"/>
                  <a:pt x="426" y="506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1" y="499"/>
                  <a:pt x="421" y="499"/>
                  <a:pt x="421" y="499"/>
                </a:cubicBezTo>
                <a:cubicBezTo>
                  <a:pt x="420" y="499"/>
                  <a:pt x="420" y="499"/>
                  <a:pt x="420" y="499"/>
                </a:cubicBezTo>
                <a:cubicBezTo>
                  <a:pt x="418" y="501"/>
                  <a:pt x="416" y="502"/>
                  <a:pt x="413" y="504"/>
                </a:cubicBezTo>
                <a:cubicBezTo>
                  <a:pt x="413" y="504"/>
                  <a:pt x="412" y="504"/>
                  <a:pt x="412" y="504"/>
                </a:cubicBezTo>
                <a:cubicBezTo>
                  <a:pt x="408" y="504"/>
                  <a:pt x="405" y="503"/>
                  <a:pt x="402" y="503"/>
                </a:cubicBezTo>
                <a:cubicBezTo>
                  <a:pt x="398" y="502"/>
                  <a:pt x="394" y="502"/>
                  <a:pt x="390" y="501"/>
                </a:cubicBezTo>
                <a:cubicBezTo>
                  <a:pt x="378" y="497"/>
                  <a:pt x="378" y="497"/>
                  <a:pt x="378" y="497"/>
                </a:cubicBezTo>
                <a:cubicBezTo>
                  <a:pt x="378" y="494"/>
                  <a:pt x="378" y="492"/>
                  <a:pt x="378" y="490"/>
                </a:cubicBezTo>
                <a:cubicBezTo>
                  <a:pt x="377" y="486"/>
                  <a:pt x="377" y="482"/>
                  <a:pt x="377" y="478"/>
                </a:cubicBezTo>
                <a:cubicBezTo>
                  <a:pt x="377" y="478"/>
                  <a:pt x="377" y="477"/>
                  <a:pt x="377" y="477"/>
                </a:cubicBezTo>
                <a:cubicBezTo>
                  <a:pt x="376" y="461"/>
                  <a:pt x="376" y="461"/>
                  <a:pt x="376" y="461"/>
                </a:cubicBezTo>
                <a:cubicBezTo>
                  <a:pt x="376" y="458"/>
                  <a:pt x="375" y="456"/>
                  <a:pt x="374" y="453"/>
                </a:cubicBezTo>
                <a:cubicBezTo>
                  <a:pt x="372" y="446"/>
                  <a:pt x="368" y="439"/>
                  <a:pt x="364" y="432"/>
                </a:cubicBezTo>
                <a:cubicBezTo>
                  <a:pt x="364" y="430"/>
                  <a:pt x="364" y="427"/>
                  <a:pt x="364" y="424"/>
                </a:cubicBezTo>
                <a:cubicBezTo>
                  <a:pt x="366" y="417"/>
                  <a:pt x="366" y="417"/>
                  <a:pt x="366" y="417"/>
                </a:cubicBezTo>
                <a:cubicBezTo>
                  <a:pt x="366" y="416"/>
                  <a:pt x="366" y="416"/>
                  <a:pt x="366" y="416"/>
                </a:cubicBezTo>
                <a:cubicBezTo>
                  <a:pt x="367" y="416"/>
                  <a:pt x="368" y="416"/>
                  <a:pt x="369" y="416"/>
                </a:cubicBezTo>
                <a:cubicBezTo>
                  <a:pt x="369" y="414"/>
                  <a:pt x="369" y="411"/>
                  <a:pt x="369" y="408"/>
                </a:cubicBezTo>
                <a:cubicBezTo>
                  <a:pt x="368" y="406"/>
                  <a:pt x="368" y="406"/>
                  <a:pt x="368" y="406"/>
                </a:cubicBezTo>
                <a:cubicBezTo>
                  <a:pt x="368" y="405"/>
                  <a:pt x="368" y="403"/>
                  <a:pt x="368" y="401"/>
                </a:cubicBezTo>
                <a:cubicBezTo>
                  <a:pt x="368" y="399"/>
                  <a:pt x="368" y="397"/>
                  <a:pt x="369" y="395"/>
                </a:cubicBezTo>
                <a:cubicBezTo>
                  <a:pt x="367" y="394"/>
                  <a:pt x="367" y="392"/>
                  <a:pt x="366" y="390"/>
                </a:cubicBezTo>
                <a:cubicBezTo>
                  <a:pt x="366" y="386"/>
                  <a:pt x="366" y="383"/>
                  <a:pt x="364" y="380"/>
                </a:cubicBezTo>
                <a:cubicBezTo>
                  <a:pt x="364" y="379"/>
                  <a:pt x="363" y="377"/>
                  <a:pt x="362" y="375"/>
                </a:cubicBezTo>
                <a:cubicBezTo>
                  <a:pt x="361" y="374"/>
                  <a:pt x="360" y="373"/>
                  <a:pt x="359" y="372"/>
                </a:cubicBezTo>
                <a:cubicBezTo>
                  <a:pt x="359" y="372"/>
                  <a:pt x="359" y="372"/>
                  <a:pt x="359" y="372"/>
                </a:cubicBezTo>
                <a:cubicBezTo>
                  <a:pt x="355" y="370"/>
                  <a:pt x="355" y="370"/>
                  <a:pt x="355" y="370"/>
                </a:cubicBezTo>
                <a:cubicBezTo>
                  <a:pt x="353" y="371"/>
                  <a:pt x="353" y="371"/>
                  <a:pt x="353" y="371"/>
                </a:cubicBezTo>
                <a:cubicBezTo>
                  <a:pt x="351" y="370"/>
                  <a:pt x="351" y="370"/>
                  <a:pt x="351" y="370"/>
                </a:cubicBezTo>
                <a:cubicBezTo>
                  <a:pt x="348" y="370"/>
                  <a:pt x="348" y="370"/>
                  <a:pt x="348" y="370"/>
                </a:cubicBezTo>
                <a:cubicBezTo>
                  <a:pt x="345" y="369"/>
                  <a:pt x="345" y="369"/>
                  <a:pt x="345" y="369"/>
                </a:cubicBezTo>
                <a:cubicBezTo>
                  <a:pt x="344" y="369"/>
                  <a:pt x="344" y="369"/>
                  <a:pt x="344" y="369"/>
                </a:cubicBezTo>
                <a:cubicBezTo>
                  <a:pt x="344" y="367"/>
                  <a:pt x="344" y="367"/>
                  <a:pt x="344" y="367"/>
                </a:cubicBezTo>
                <a:cubicBezTo>
                  <a:pt x="344" y="363"/>
                  <a:pt x="344" y="363"/>
                  <a:pt x="344" y="363"/>
                </a:cubicBezTo>
                <a:cubicBezTo>
                  <a:pt x="344" y="361"/>
                  <a:pt x="344" y="361"/>
                  <a:pt x="344" y="361"/>
                </a:cubicBezTo>
                <a:cubicBezTo>
                  <a:pt x="343" y="361"/>
                  <a:pt x="343" y="361"/>
                  <a:pt x="343" y="361"/>
                </a:cubicBezTo>
                <a:cubicBezTo>
                  <a:pt x="343" y="361"/>
                  <a:pt x="342" y="361"/>
                  <a:pt x="342" y="361"/>
                </a:cubicBezTo>
                <a:cubicBezTo>
                  <a:pt x="341" y="361"/>
                  <a:pt x="340" y="361"/>
                  <a:pt x="339" y="362"/>
                </a:cubicBezTo>
                <a:cubicBezTo>
                  <a:pt x="336" y="362"/>
                  <a:pt x="336" y="362"/>
                  <a:pt x="336" y="362"/>
                </a:cubicBezTo>
                <a:cubicBezTo>
                  <a:pt x="335" y="361"/>
                  <a:pt x="335" y="359"/>
                  <a:pt x="333" y="358"/>
                </a:cubicBezTo>
                <a:cubicBezTo>
                  <a:pt x="333" y="358"/>
                  <a:pt x="334" y="357"/>
                  <a:pt x="333" y="357"/>
                </a:cubicBezTo>
                <a:cubicBezTo>
                  <a:pt x="332" y="355"/>
                  <a:pt x="332" y="353"/>
                  <a:pt x="331" y="351"/>
                </a:cubicBezTo>
                <a:cubicBezTo>
                  <a:pt x="332" y="350"/>
                  <a:pt x="332" y="349"/>
                  <a:pt x="332" y="347"/>
                </a:cubicBezTo>
                <a:cubicBezTo>
                  <a:pt x="332" y="347"/>
                  <a:pt x="332" y="347"/>
                  <a:pt x="331" y="346"/>
                </a:cubicBezTo>
                <a:cubicBezTo>
                  <a:pt x="331" y="346"/>
                  <a:pt x="330" y="345"/>
                  <a:pt x="328" y="344"/>
                </a:cubicBezTo>
                <a:cubicBezTo>
                  <a:pt x="328" y="344"/>
                  <a:pt x="328" y="344"/>
                  <a:pt x="328" y="344"/>
                </a:cubicBezTo>
                <a:cubicBezTo>
                  <a:pt x="328" y="344"/>
                  <a:pt x="328" y="344"/>
                  <a:pt x="328" y="344"/>
                </a:cubicBezTo>
                <a:cubicBezTo>
                  <a:pt x="327" y="341"/>
                  <a:pt x="327" y="341"/>
                  <a:pt x="327" y="341"/>
                </a:cubicBezTo>
                <a:cubicBezTo>
                  <a:pt x="328" y="339"/>
                  <a:pt x="328" y="339"/>
                  <a:pt x="328" y="339"/>
                </a:cubicBezTo>
                <a:cubicBezTo>
                  <a:pt x="328" y="339"/>
                  <a:pt x="328" y="338"/>
                  <a:pt x="328" y="337"/>
                </a:cubicBezTo>
                <a:cubicBezTo>
                  <a:pt x="326" y="335"/>
                  <a:pt x="326" y="335"/>
                  <a:pt x="326" y="335"/>
                </a:cubicBezTo>
                <a:cubicBezTo>
                  <a:pt x="326" y="334"/>
                  <a:pt x="326" y="333"/>
                  <a:pt x="326" y="333"/>
                </a:cubicBezTo>
                <a:cubicBezTo>
                  <a:pt x="325" y="332"/>
                  <a:pt x="323" y="332"/>
                  <a:pt x="322" y="332"/>
                </a:cubicBezTo>
                <a:cubicBezTo>
                  <a:pt x="320" y="330"/>
                  <a:pt x="319" y="328"/>
                  <a:pt x="317" y="327"/>
                </a:cubicBezTo>
                <a:cubicBezTo>
                  <a:pt x="310" y="319"/>
                  <a:pt x="310" y="319"/>
                  <a:pt x="310" y="319"/>
                </a:cubicBezTo>
                <a:cubicBezTo>
                  <a:pt x="309" y="318"/>
                  <a:pt x="307" y="317"/>
                  <a:pt x="306" y="316"/>
                </a:cubicBezTo>
                <a:cubicBezTo>
                  <a:pt x="306" y="316"/>
                  <a:pt x="306" y="315"/>
                  <a:pt x="306" y="31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07" y="315"/>
                  <a:pt x="307" y="314"/>
                  <a:pt x="306" y="314"/>
                </a:cubicBezTo>
                <a:cubicBezTo>
                  <a:pt x="306" y="314"/>
                  <a:pt x="306" y="314"/>
                  <a:pt x="306" y="314"/>
                </a:cubicBezTo>
                <a:cubicBezTo>
                  <a:pt x="307" y="314"/>
                  <a:pt x="306" y="313"/>
                  <a:pt x="307" y="312"/>
                </a:cubicBezTo>
                <a:cubicBezTo>
                  <a:pt x="307" y="312"/>
                  <a:pt x="307" y="312"/>
                  <a:pt x="307" y="312"/>
                </a:cubicBezTo>
                <a:cubicBezTo>
                  <a:pt x="307" y="311"/>
                  <a:pt x="307" y="311"/>
                  <a:pt x="307" y="310"/>
                </a:cubicBezTo>
                <a:cubicBezTo>
                  <a:pt x="307" y="310"/>
                  <a:pt x="307" y="310"/>
                  <a:pt x="308" y="310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10"/>
                  <a:pt x="307" y="310"/>
                  <a:pt x="307" y="310"/>
                </a:cubicBezTo>
                <a:cubicBezTo>
                  <a:pt x="307" y="310"/>
                  <a:pt x="307" y="309"/>
                  <a:pt x="308" y="309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10"/>
                  <a:pt x="308" y="309"/>
                  <a:pt x="308" y="309"/>
                </a:cubicBezTo>
                <a:cubicBezTo>
                  <a:pt x="308" y="309"/>
                  <a:pt x="308" y="309"/>
                  <a:pt x="308" y="309"/>
                </a:cubicBezTo>
                <a:cubicBezTo>
                  <a:pt x="308" y="309"/>
                  <a:pt x="308" y="309"/>
                  <a:pt x="308" y="309"/>
                </a:cubicBezTo>
                <a:cubicBezTo>
                  <a:pt x="308" y="309"/>
                  <a:pt x="309" y="309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10" y="308"/>
                  <a:pt x="310" y="308"/>
                  <a:pt x="309" y="308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10" y="307"/>
                  <a:pt x="310" y="307"/>
                  <a:pt x="310" y="307"/>
                </a:cubicBezTo>
                <a:cubicBezTo>
                  <a:pt x="310" y="308"/>
                  <a:pt x="310" y="308"/>
                  <a:pt x="310" y="308"/>
                </a:cubicBezTo>
                <a:cubicBezTo>
                  <a:pt x="310" y="308"/>
                  <a:pt x="310" y="308"/>
                  <a:pt x="310" y="308"/>
                </a:cubicBezTo>
                <a:cubicBezTo>
                  <a:pt x="310" y="307"/>
                  <a:pt x="311" y="306"/>
                  <a:pt x="311" y="306"/>
                </a:cubicBezTo>
                <a:cubicBezTo>
                  <a:pt x="311" y="307"/>
                  <a:pt x="312" y="306"/>
                  <a:pt x="311" y="306"/>
                </a:cubicBezTo>
                <a:cubicBezTo>
                  <a:pt x="311" y="306"/>
                  <a:pt x="312" y="306"/>
                  <a:pt x="312" y="306"/>
                </a:cubicBezTo>
                <a:cubicBezTo>
                  <a:pt x="312" y="306"/>
                  <a:pt x="312" y="305"/>
                  <a:pt x="312" y="304"/>
                </a:cubicBezTo>
                <a:cubicBezTo>
                  <a:pt x="312" y="304"/>
                  <a:pt x="312" y="304"/>
                  <a:pt x="312" y="304"/>
                </a:cubicBezTo>
                <a:cubicBezTo>
                  <a:pt x="312" y="304"/>
                  <a:pt x="312" y="304"/>
                  <a:pt x="312" y="304"/>
                </a:cubicBezTo>
                <a:cubicBezTo>
                  <a:pt x="312" y="304"/>
                  <a:pt x="312" y="303"/>
                  <a:pt x="312" y="303"/>
                </a:cubicBezTo>
                <a:cubicBezTo>
                  <a:pt x="312" y="303"/>
                  <a:pt x="312" y="303"/>
                  <a:pt x="312" y="303"/>
                </a:cubicBezTo>
                <a:cubicBezTo>
                  <a:pt x="312" y="303"/>
                  <a:pt x="312" y="302"/>
                  <a:pt x="312" y="302"/>
                </a:cubicBezTo>
                <a:cubicBezTo>
                  <a:pt x="311" y="302"/>
                  <a:pt x="311" y="302"/>
                  <a:pt x="311" y="302"/>
                </a:cubicBezTo>
                <a:cubicBezTo>
                  <a:pt x="312" y="302"/>
                  <a:pt x="312" y="302"/>
                  <a:pt x="311" y="302"/>
                </a:cubicBezTo>
                <a:cubicBezTo>
                  <a:pt x="311" y="301"/>
                  <a:pt x="312" y="301"/>
                  <a:pt x="312" y="301"/>
                </a:cubicBezTo>
                <a:cubicBezTo>
                  <a:pt x="311" y="301"/>
                  <a:pt x="311" y="301"/>
                  <a:pt x="311" y="301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1" y="300"/>
                  <a:pt x="310" y="300"/>
                </a:cubicBezTo>
                <a:cubicBezTo>
                  <a:pt x="310" y="300"/>
                  <a:pt x="310" y="299"/>
                  <a:pt x="310" y="299"/>
                </a:cubicBezTo>
                <a:cubicBezTo>
                  <a:pt x="310" y="299"/>
                  <a:pt x="310" y="298"/>
                  <a:pt x="310" y="298"/>
                </a:cubicBezTo>
                <a:cubicBezTo>
                  <a:pt x="310" y="297"/>
                  <a:pt x="310" y="297"/>
                  <a:pt x="310" y="297"/>
                </a:cubicBezTo>
                <a:cubicBezTo>
                  <a:pt x="309" y="297"/>
                  <a:pt x="309" y="296"/>
                  <a:pt x="309" y="294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5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8" y="293"/>
                  <a:pt x="308" y="293"/>
                  <a:pt x="308" y="293"/>
                </a:cubicBezTo>
                <a:cubicBezTo>
                  <a:pt x="308" y="293"/>
                  <a:pt x="308" y="293"/>
                  <a:pt x="308" y="293"/>
                </a:cubicBezTo>
                <a:cubicBezTo>
                  <a:pt x="308" y="293"/>
                  <a:pt x="308" y="292"/>
                  <a:pt x="308" y="292"/>
                </a:cubicBezTo>
                <a:cubicBezTo>
                  <a:pt x="308" y="292"/>
                  <a:pt x="308" y="291"/>
                  <a:pt x="307" y="292"/>
                </a:cubicBezTo>
                <a:cubicBezTo>
                  <a:pt x="307" y="291"/>
                  <a:pt x="307" y="291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89"/>
                  <a:pt x="306" y="288"/>
                  <a:pt x="307" y="287"/>
                </a:cubicBezTo>
                <a:cubicBezTo>
                  <a:pt x="307" y="287"/>
                  <a:pt x="306" y="287"/>
                  <a:pt x="306" y="287"/>
                </a:cubicBezTo>
                <a:cubicBezTo>
                  <a:pt x="306" y="286"/>
                  <a:pt x="306" y="284"/>
                  <a:pt x="306" y="284"/>
                </a:cubicBezTo>
                <a:cubicBezTo>
                  <a:pt x="307" y="284"/>
                  <a:pt x="307" y="283"/>
                  <a:pt x="306" y="283"/>
                </a:cubicBezTo>
                <a:cubicBezTo>
                  <a:pt x="306" y="279"/>
                  <a:pt x="306" y="276"/>
                  <a:pt x="307" y="273"/>
                </a:cubicBezTo>
                <a:cubicBezTo>
                  <a:pt x="307" y="273"/>
                  <a:pt x="307" y="272"/>
                  <a:pt x="308" y="272"/>
                </a:cubicBezTo>
                <a:cubicBezTo>
                  <a:pt x="308" y="272"/>
                  <a:pt x="308" y="272"/>
                  <a:pt x="308" y="272"/>
                </a:cubicBezTo>
                <a:cubicBezTo>
                  <a:pt x="308" y="272"/>
                  <a:pt x="308" y="272"/>
                  <a:pt x="308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69"/>
                  <a:pt x="307" y="267"/>
                  <a:pt x="307" y="264"/>
                </a:cubicBezTo>
                <a:cubicBezTo>
                  <a:pt x="306" y="264"/>
                  <a:pt x="305" y="262"/>
                  <a:pt x="305" y="261"/>
                </a:cubicBezTo>
                <a:cubicBezTo>
                  <a:pt x="305" y="260"/>
                  <a:pt x="304" y="260"/>
                  <a:pt x="304" y="261"/>
                </a:cubicBezTo>
                <a:cubicBezTo>
                  <a:pt x="304" y="261"/>
                  <a:pt x="303" y="261"/>
                  <a:pt x="302" y="261"/>
                </a:cubicBezTo>
                <a:cubicBezTo>
                  <a:pt x="300" y="258"/>
                  <a:pt x="300" y="258"/>
                  <a:pt x="300" y="258"/>
                </a:cubicBezTo>
                <a:cubicBezTo>
                  <a:pt x="299" y="257"/>
                  <a:pt x="299" y="254"/>
                  <a:pt x="300" y="253"/>
                </a:cubicBezTo>
                <a:cubicBezTo>
                  <a:pt x="300" y="250"/>
                  <a:pt x="301" y="248"/>
                  <a:pt x="302" y="246"/>
                </a:cubicBezTo>
                <a:cubicBezTo>
                  <a:pt x="302" y="244"/>
                  <a:pt x="302" y="242"/>
                  <a:pt x="302" y="240"/>
                </a:cubicBezTo>
                <a:cubicBezTo>
                  <a:pt x="302" y="240"/>
                  <a:pt x="302" y="240"/>
                  <a:pt x="302" y="240"/>
                </a:cubicBezTo>
                <a:cubicBezTo>
                  <a:pt x="301" y="242"/>
                  <a:pt x="301" y="242"/>
                  <a:pt x="301" y="242"/>
                </a:cubicBezTo>
                <a:cubicBezTo>
                  <a:pt x="300" y="243"/>
                  <a:pt x="300" y="243"/>
                  <a:pt x="300" y="243"/>
                </a:cubicBezTo>
                <a:cubicBezTo>
                  <a:pt x="300" y="243"/>
                  <a:pt x="300" y="243"/>
                  <a:pt x="300" y="243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8" y="241"/>
                  <a:pt x="298" y="241"/>
                  <a:pt x="298" y="241"/>
                </a:cubicBezTo>
                <a:cubicBezTo>
                  <a:pt x="296" y="239"/>
                  <a:pt x="296" y="239"/>
                  <a:pt x="296" y="239"/>
                </a:cubicBezTo>
                <a:cubicBezTo>
                  <a:pt x="292" y="238"/>
                  <a:pt x="292" y="238"/>
                  <a:pt x="292" y="238"/>
                </a:cubicBezTo>
                <a:cubicBezTo>
                  <a:pt x="292" y="239"/>
                  <a:pt x="291" y="239"/>
                  <a:pt x="291" y="239"/>
                </a:cubicBezTo>
                <a:cubicBezTo>
                  <a:pt x="290" y="239"/>
                  <a:pt x="290" y="238"/>
                  <a:pt x="289" y="238"/>
                </a:cubicBezTo>
                <a:cubicBezTo>
                  <a:pt x="289" y="239"/>
                  <a:pt x="289" y="239"/>
                  <a:pt x="289" y="239"/>
                </a:cubicBezTo>
                <a:cubicBezTo>
                  <a:pt x="287" y="239"/>
                  <a:pt x="287" y="239"/>
                  <a:pt x="287" y="239"/>
                </a:cubicBezTo>
                <a:cubicBezTo>
                  <a:pt x="287" y="239"/>
                  <a:pt x="286" y="239"/>
                  <a:pt x="286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5" y="239"/>
                  <a:pt x="285" y="239"/>
                  <a:pt x="285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83" y="239"/>
                  <a:pt x="281" y="239"/>
                  <a:pt x="281" y="239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7" y="237"/>
                  <a:pt x="277" y="237"/>
                  <a:pt x="277" y="237"/>
                </a:cubicBezTo>
                <a:cubicBezTo>
                  <a:pt x="276" y="237"/>
                  <a:pt x="276" y="237"/>
                  <a:pt x="276" y="237"/>
                </a:cubicBezTo>
                <a:cubicBezTo>
                  <a:pt x="274" y="237"/>
                  <a:pt x="274" y="237"/>
                  <a:pt x="274" y="237"/>
                </a:cubicBezTo>
                <a:cubicBezTo>
                  <a:pt x="274" y="237"/>
                  <a:pt x="273" y="237"/>
                  <a:pt x="273" y="237"/>
                </a:cubicBezTo>
                <a:cubicBezTo>
                  <a:pt x="270" y="237"/>
                  <a:pt x="270" y="237"/>
                  <a:pt x="270" y="237"/>
                </a:cubicBezTo>
                <a:cubicBezTo>
                  <a:pt x="270" y="237"/>
                  <a:pt x="270" y="237"/>
                  <a:pt x="270" y="237"/>
                </a:cubicBezTo>
                <a:cubicBezTo>
                  <a:pt x="270" y="237"/>
                  <a:pt x="270" y="237"/>
                  <a:pt x="270" y="237"/>
                </a:cubicBezTo>
                <a:cubicBezTo>
                  <a:pt x="271" y="236"/>
                  <a:pt x="271" y="236"/>
                  <a:pt x="271" y="236"/>
                </a:cubicBezTo>
                <a:cubicBezTo>
                  <a:pt x="270" y="235"/>
                  <a:pt x="268" y="235"/>
                  <a:pt x="267" y="235"/>
                </a:cubicBezTo>
                <a:cubicBezTo>
                  <a:pt x="265" y="234"/>
                  <a:pt x="265" y="234"/>
                  <a:pt x="265" y="234"/>
                </a:cubicBezTo>
                <a:cubicBezTo>
                  <a:pt x="264" y="234"/>
                  <a:pt x="264" y="235"/>
                  <a:pt x="263" y="235"/>
                </a:cubicBezTo>
                <a:cubicBezTo>
                  <a:pt x="262" y="234"/>
                  <a:pt x="262" y="234"/>
                  <a:pt x="262" y="234"/>
                </a:cubicBezTo>
                <a:cubicBezTo>
                  <a:pt x="260" y="235"/>
                  <a:pt x="260" y="235"/>
                  <a:pt x="260" y="235"/>
                </a:cubicBezTo>
                <a:cubicBezTo>
                  <a:pt x="260" y="235"/>
                  <a:pt x="260" y="235"/>
                  <a:pt x="260" y="235"/>
                </a:cubicBezTo>
                <a:cubicBezTo>
                  <a:pt x="258" y="235"/>
                  <a:pt x="258" y="235"/>
                  <a:pt x="258" y="235"/>
                </a:cubicBezTo>
                <a:cubicBezTo>
                  <a:pt x="254" y="241"/>
                  <a:pt x="254" y="241"/>
                  <a:pt x="254" y="241"/>
                </a:cubicBezTo>
                <a:cubicBezTo>
                  <a:pt x="253" y="242"/>
                  <a:pt x="253" y="242"/>
                  <a:pt x="253" y="242"/>
                </a:cubicBezTo>
                <a:cubicBezTo>
                  <a:pt x="248" y="242"/>
                  <a:pt x="248" y="242"/>
                  <a:pt x="248" y="242"/>
                </a:cubicBezTo>
                <a:cubicBezTo>
                  <a:pt x="247" y="241"/>
                  <a:pt x="247" y="241"/>
                  <a:pt x="247" y="241"/>
                </a:cubicBezTo>
                <a:cubicBezTo>
                  <a:pt x="245" y="239"/>
                  <a:pt x="245" y="239"/>
                  <a:pt x="245" y="239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40" y="239"/>
                  <a:pt x="240" y="239"/>
                  <a:pt x="240" y="239"/>
                </a:cubicBezTo>
                <a:cubicBezTo>
                  <a:pt x="238" y="239"/>
                  <a:pt x="238" y="239"/>
                  <a:pt x="238" y="239"/>
                </a:cubicBezTo>
                <a:cubicBezTo>
                  <a:pt x="234" y="238"/>
                  <a:pt x="234" y="238"/>
                  <a:pt x="234" y="238"/>
                </a:cubicBezTo>
                <a:cubicBezTo>
                  <a:pt x="233" y="238"/>
                  <a:pt x="233" y="238"/>
                  <a:pt x="233" y="238"/>
                </a:cubicBezTo>
                <a:cubicBezTo>
                  <a:pt x="231" y="236"/>
                  <a:pt x="231" y="236"/>
                  <a:pt x="231" y="236"/>
                </a:cubicBezTo>
                <a:cubicBezTo>
                  <a:pt x="228" y="235"/>
                  <a:pt x="228" y="235"/>
                  <a:pt x="228" y="235"/>
                </a:cubicBezTo>
                <a:cubicBezTo>
                  <a:pt x="227" y="236"/>
                  <a:pt x="227" y="236"/>
                  <a:pt x="227" y="236"/>
                </a:cubicBezTo>
                <a:cubicBezTo>
                  <a:pt x="227" y="236"/>
                  <a:pt x="227" y="236"/>
                  <a:pt x="227" y="236"/>
                </a:cubicBezTo>
                <a:cubicBezTo>
                  <a:pt x="227" y="236"/>
                  <a:pt x="226" y="236"/>
                  <a:pt x="226" y="236"/>
                </a:cubicBezTo>
                <a:cubicBezTo>
                  <a:pt x="226" y="236"/>
                  <a:pt x="226" y="236"/>
                  <a:pt x="226" y="236"/>
                </a:cubicBezTo>
                <a:cubicBezTo>
                  <a:pt x="226" y="236"/>
                  <a:pt x="223" y="236"/>
                  <a:pt x="223" y="236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220" y="235"/>
                  <a:pt x="220" y="235"/>
                  <a:pt x="220" y="235"/>
                </a:cubicBezTo>
                <a:cubicBezTo>
                  <a:pt x="218" y="232"/>
                  <a:pt x="218" y="232"/>
                  <a:pt x="218" y="232"/>
                </a:cubicBezTo>
                <a:cubicBezTo>
                  <a:pt x="217" y="232"/>
                  <a:pt x="217" y="232"/>
                  <a:pt x="217" y="232"/>
                </a:cubicBezTo>
                <a:cubicBezTo>
                  <a:pt x="217" y="232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8" y="230"/>
                  <a:pt x="219" y="229"/>
                  <a:pt x="220" y="228"/>
                </a:cubicBezTo>
                <a:cubicBezTo>
                  <a:pt x="221" y="227"/>
                  <a:pt x="223" y="225"/>
                  <a:pt x="224" y="224"/>
                </a:cubicBezTo>
                <a:cubicBezTo>
                  <a:pt x="223" y="223"/>
                  <a:pt x="223" y="223"/>
                  <a:pt x="222" y="222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23" y="222"/>
                  <a:pt x="223" y="222"/>
                  <a:pt x="224" y="221"/>
                </a:cubicBezTo>
                <a:cubicBezTo>
                  <a:pt x="224" y="220"/>
                  <a:pt x="224" y="220"/>
                  <a:pt x="224" y="219"/>
                </a:cubicBezTo>
                <a:cubicBezTo>
                  <a:pt x="224" y="219"/>
                  <a:pt x="223" y="219"/>
                  <a:pt x="224" y="218"/>
                </a:cubicBezTo>
                <a:cubicBezTo>
                  <a:pt x="225" y="216"/>
                  <a:pt x="227" y="214"/>
                  <a:pt x="230" y="214"/>
                </a:cubicBezTo>
                <a:cubicBezTo>
                  <a:pt x="232" y="212"/>
                  <a:pt x="234" y="210"/>
                  <a:pt x="235" y="207"/>
                </a:cubicBezTo>
                <a:cubicBezTo>
                  <a:pt x="238" y="206"/>
                  <a:pt x="238" y="206"/>
                  <a:pt x="238" y="206"/>
                </a:cubicBezTo>
                <a:cubicBezTo>
                  <a:pt x="239" y="205"/>
                  <a:pt x="239" y="205"/>
                  <a:pt x="239" y="204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238" y="189"/>
                  <a:pt x="237" y="186"/>
                  <a:pt x="236" y="183"/>
                </a:cubicBezTo>
                <a:cubicBezTo>
                  <a:pt x="238" y="181"/>
                  <a:pt x="240" y="179"/>
                  <a:pt x="242" y="178"/>
                </a:cubicBezTo>
                <a:cubicBezTo>
                  <a:pt x="241" y="176"/>
                  <a:pt x="239" y="173"/>
                  <a:pt x="238" y="171"/>
                </a:cubicBezTo>
                <a:cubicBezTo>
                  <a:pt x="241" y="169"/>
                  <a:pt x="241" y="169"/>
                  <a:pt x="241" y="169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6" y="169"/>
                  <a:pt x="247" y="168"/>
                </a:cubicBezTo>
                <a:cubicBezTo>
                  <a:pt x="248" y="166"/>
                  <a:pt x="249" y="164"/>
                  <a:pt x="253" y="163"/>
                </a:cubicBezTo>
                <a:cubicBezTo>
                  <a:pt x="253" y="163"/>
                  <a:pt x="253" y="163"/>
                  <a:pt x="253" y="163"/>
                </a:cubicBezTo>
                <a:cubicBezTo>
                  <a:pt x="253" y="162"/>
                  <a:pt x="253" y="162"/>
                  <a:pt x="252" y="162"/>
                </a:cubicBezTo>
                <a:cubicBezTo>
                  <a:pt x="253" y="162"/>
                  <a:pt x="253" y="161"/>
                  <a:pt x="253" y="161"/>
                </a:cubicBezTo>
                <a:cubicBezTo>
                  <a:pt x="255" y="159"/>
                  <a:pt x="255" y="159"/>
                  <a:pt x="255" y="159"/>
                </a:cubicBezTo>
                <a:cubicBezTo>
                  <a:pt x="257" y="157"/>
                  <a:pt x="258" y="154"/>
                  <a:pt x="258" y="150"/>
                </a:cubicBezTo>
                <a:cubicBezTo>
                  <a:pt x="259" y="148"/>
                  <a:pt x="259" y="146"/>
                  <a:pt x="260" y="144"/>
                </a:cubicBezTo>
                <a:cubicBezTo>
                  <a:pt x="260" y="143"/>
                  <a:pt x="260" y="142"/>
                  <a:pt x="260" y="142"/>
                </a:cubicBezTo>
                <a:cubicBezTo>
                  <a:pt x="261" y="140"/>
                  <a:pt x="262" y="138"/>
                  <a:pt x="263" y="136"/>
                </a:cubicBezTo>
                <a:cubicBezTo>
                  <a:pt x="263" y="136"/>
                  <a:pt x="263" y="136"/>
                  <a:pt x="263" y="136"/>
                </a:cubicBezTo>
                <a:cubicBezTo>
                  <a:pt x="264" y="135"/>
                  <a:pt x="265" y="133"/>
                  <a:pt x="266" y="132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9" y="123"/>
                  <a:pt x="269" y="123"/>
                  <a:pt x="269" y="123"/>
                </a:cubicBezTo>
                <a:cubicBezTo>
                  <a:pt x="270" y="121"/>
                  <a:pt x="271" y="119"/>
                  <a:pt x="271" y="117"/>
                </a:cubicBezTo>
                <a:cubicBezTo>
                  <a:pt x="267" y="113"/>
                  <a:pt x="267" y="113"/>
                  <a:pt x="267" y="113"/>
                </a:cubicBezTo>
                <a:cubicBezTo>
                  <a:pt x="263" y="108"/>
                  <a:pt x="258" y="103"/>
                  <a:pt x="255" y="98"/>
                </a:cubicBezTo>
                <a:cubicBezTo>
                  <a:pt x="252" y="93"/>
                  <a:pt x="249" y="89"/>
                  <a:pt x="246" y="86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9" y="81"/>
                  <a:pt x="251" y="79"/>
                  <a:pt x="252" y="75"/>
                </a:cubicBezTo>
                <a:cubicBezTo>
                  <a:pt x="253" y="75"/>
                  <a:pt x="252" y="74"/>
                  <a:pt x="252" y="74"/>
                </a:cubicBezTo>
                <a:cubicBezTo>
                  <a:pt x="253" y="73"/>
                  <a:pt x="253" y="72"/>
                  <a:pt x="253" y="71"/>
                </a:cubicBezTo>
                <a:cubicBezTo>
                  <a:pt x="252" y="72"/>
                  <a:pt x="251" y="73"/>
                  <a:pt x="249" y="73"/>
                </a:cubicBezTo>
                <a:cubicBezTo>
                  <a:pt x="248" y="74"/>
                  <a:pt x="247" y="76"/>
                  <a:pt x="246" y="77"/>
                </a:cubicBezTo>
                <a:cubicBezTo>
                  <a:pt x="246" y="78"/>
                  <a:pt x="245" y="78"/>
                  <a:pt x="245" y="79"/>
                </a:cubicBezTo>
                <a:cubicBezTo>
                  <a:pt x="245" y="80"/>
                  <a:pt x="244" y="81"/>
                  <a:pt x="243" y="81"/>
                </a:cubicBezTo>
                <a:cubicBezTo>
                  <a:pt x="241" y="77"/>
                  <a:pt x="239" y="73"/>
                  <a:pt x="238" y="69"/>
                </a:cubicBezTo>
                <a:cubicBezTo>
                  <a:pt x="236" y="61"/>
                  <a:pt x="236" y="61"/>
                  <a:pt x="236" y="61"/>
                </a:cubicBezTo>
                <a:cubicBezTo>
                  <a:pt x="235" y="58"/>
                  <a:pt x="236" y="54"/>
                  <a:pt x="236" y="51"/>
                </a:cubicBezTo>
                <a:cubicBezTo>
                  <a:pt x="236" y="49"/>
                  <a:pt x="236" y="47"/>
                  <a:pt x="236" y="45"/>
                </a:cubicBezTo>
                <a:cubicBezTo>
                  <a:pt x="236" y="38"/>
                  <a:pt x="236" y="32"/>
                  <a:pt x="236" y="24"/>
                </a:cubicBezTo>
                <a:cubicBezTo>
                  <a:pt x="235" y="23"/>
                  <a:pt x="234" y="21"/>
                  <a:pt x="233" y="19"/>
                </a:cubicBezTo>
                <a:cubicBezTo>
                  <a:pt x="232" y="18"/>
                  <a:pt x="230" y="16"/>
                  <a:pt x="229" y="15"/>
                </a:cubicBezTo>
                <a:cubicBezTo>
                  <a:pt x="228" y="14"/>
                  <a:pt x="228" y="13"/>
                  <a:pt x="227" y="12"/>
                </a:cubicBezTo>
                <a:cubicBezTo>
                  <a:pt x="226" y="10"/>
                  <a:pt x="226" y="10"/>
                  <a:pt x="225" y="11"/>
                </a:cubicBezTo>
                <a:cubicBezTo>
                  <a:pt x="223" y="11"/>
                  <a:pt x="221" y="13"/>
                  <a:pt x="220" y="13"/>
                </a:cubicBezTo>
                <a:cubicBezTo>
                  <a:pt x="217" y="12"/>
                  <a:pt x="217" y="12"/>
                  <a:pt x="217" y="12"/>
                </a:cubicBezTo>
                <a:cubicBezTo>
                  <a:pt x="218" y="12"/>
                  <a:pt x="218" y="11"/>
                  <a:pt x="218" y="10"/>
                </a:cubicBezTo>
                <a:cubicBezTo>
                  <a:pt x="222" y="5"/>
                  <a:pt x="222" y="5"/>
                  <a:pt x="222" y="5"/>
                </a:cubicBezTo>
                <a:cubicBezTo>
                  <a:pt x="220" y="3"/>
                  <a:pt x="220" y="3"/>
                  <a:pt x="220" y="3"/>
                </a:cubicBezTo>
                <a:cubicBezTo>
                  <a:pt x="220" y="2"/>
                  <a:pt x="220" y="1"/>
                  <a:pt x="220" y="1"/>
                </a:cubicBezTo>
                <a:cubicBezTo>
                  <a:pt x="221" y="0"/>
                  <a:pt x="221" y="0"/>
                  <a:pt x="221" y="0"/>
                </a:cubicBezTo>
                <a:cubicBezTo>
                  <a:pt x="214" y="1"/>
                  <a:pt x="214" y="1"/>
                  <a:pt x="214" y="1"/>
                </a:cubicBezTo>
                <a:cubicBezTo>
                  <a:pt x="214" y="0"/>
                  <a:pt x="213" y="2"/>
                  <a:pt x="213" y="3"/>
                </a:cubicBezTo>
                <a:cubicBezTo>
                  <a:pt x="211" y="11"/>
                  <a:pt x="211" y="11"/>
                  <a:pt x="211" y="11"/>
                </a:cubicBezTo>
                <a:cubicBezTo>
                  <a:pt x="211" y="18"/>
                  <a:pt x="211" y="18"/>
                  <a:pt x="211" y="18"/>
                </a:cubicBezTo>
                <a:cubicBezTo>
                  <a:pt x="212" y="21"/>
                  <a:pt x="212" y="21"/>
                  <a:pt x="212" y="21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11" y="24"/>
                  <a:pt x="211" y="24"/>
                  <a:pt x="211" y="24"/>
                </a:cubicBezTo>
                <a:cubicBezTo>
                  <a:pt x="209" y="32"/>
                  <a:pt x="209" y="32"/>
                  <a:pt x="209" y="32"/>
                </a:cubicBezTo>
                <a:cubicBezTo>
                  <a:pt x="209" y="33"/>
                  <a:pt x="209" y="33"/>
                  <a:pt x="209" y="33"/>
                </a:cubicBezTo>
                <a:cubicBezTo>
                  <a:pt x="208" y="34"/>
                  <a:pt x="208" y="34"/>
                  <a:pt x="208" y="34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00" y="44"/>
                  <a:pt x="200" y="44"/>
                  <a:pt x="200" y="44"/>
                </a:cubicBezTo>
                <a:cubicBezTo>
                  <a:pt x="200" y="46"/>
                  <a:pt x="200" y="46"/>
                  <a:pt x="200" y="46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200" y="48"/>
                  <a:pt x="200" y="48"/>
                  <a:pt x="200" y="48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0" y="78"/>
                  <a:pt x="190" y="78"/>
                  <a:pt x="190" y="78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90"/>
                  <a:pt x="189" y="90"/>
                  <a:pt x="189" y="90"/>
                </a:cubicBezTo>
                <a:cubicBezTo>
                  <a:pt x="186" y="98"/>
                  <a:pt x="186" y="98"/>
                  <a:pt x="186" y="98"/>
                </a:cubicBezTo>
                <a:cubicBezTo>
                  <a:pt x="186" y="99"/>
                  <a:pt x="186" y="99"/>
                  <a:pt x="186" y="99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1" y="107"/>
                  <a:pt x="181" y="107"/>
                  <a:pt x="181" y="107"/>
                </a:cubicBezTo>
                <a:cubicBezTo>
                  <a:pt x="181" y="112"/>
                  <a:pt x="181" y="112"/>
                  <a:pt x="181" y="11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7" y="127"/>
                  <a:pt x="177" y="127"/>
                  <a:pt x="177" y="127"/>
                </a:cubicBezTo>
                <a:cubicBezTo>
                  <a:pt x="177" y="127"/>
                  <a:pt x="177" y="128"/>
                  <a:pt x="177" y="128"/>
                </a:cubicBezTo>
                <a:cubicBezTo>
                  <a:pt x="175" y="135"/>
                  <a:pt x="175" y="135"/>
                  <a:pt x="175" y="135"/>
                </a:cubicBezTo>
                <a:cubicBezTo>
                  <a:pt x="172" y="139"/>
                  <a:pt x="172" y="139"/>
                  <a:pt x="172" y="139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71" y="156"/>
                  <a:pt x="171" y="156"/>
                  <a:pt x="171" y="156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71"/>
                  <a:pt x="162" y="171"/>
                  <a:pt x="162" y="171"/>
                </a:cubicBezTo>
                <a:cubicBezTo>
                  <a:pt x="157" y="180"/>
                  <a:pt x="157" y="180"/>
                  <a:pt x="157" y="180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5" y="193"/>
                  <a:pt x="155" y="193"/>
                  <a:pt x="155" y="193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6" y="198"/>
                  <a:pt x="156" y="198"/>
                  <a:pt x="156" y="198"/>
                </a:cubicBezTo>
                <a:cubicBezTo>
                  <a:pt x="156" y="199"/>
                  <a:pt x="156" y="199"/>
                  <a:pt x="156" y="199"/>
                </a:cubicBezTo>
                <a:cubicBezTo>
                  <a:pt x="156" y="199"/>
                  <a:pt x="156" y="199"/>
                  <a:pt x="156" y="199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56" y="200"/>
                  <a:pt x="156" y="200"/>
                  <a:pt x="156" y="200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59" y="208"/>
                  <a:pt x="159" y="208"/>
                  <a:pt x="159" y="208"/>
                </a:cubicBezTo>
                <a:cubicBezTo>
                  <a:pt x="158" y="210"/>
                  <a:pt x="158" y="210"/>
                  <a:pt x="158" y="210"/>
                </a:cubicBezTo>
                <a:cubicBezTo>
                  <a:pt x="158" y="211"/>
                  <a:pt x="158" y="211"/>
                  <a:pt x="158" y="211"/>
                </a:cubicBezTo>
                <a:cubicBezTo>
                  <a:pt x="157" y="215"/>
                  <a:pt x="157" y="215"/>
                  <a:pt x="157" y="215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58" y="222"/>
                  <a:pt x="158" y="222"/>
                  <a:pt x="158" y="222"/>
                </a:cubicBezTo>
                <a:cubicBezTo>
                  <a:pt x="157" y="222"/>
                  <a:pt x="157" y="222"/>
                  <a:pt x="157" y="222"/>
                </a:cubicBezTo>
                <a:cubicBezTo>
                  <a:pt x="155" y="222"/>
                  <a:pt x="155" y="222"/>
                  <a:pt x="155" y="222"/>
                </a:cubicBezTo>
                <a:cubicBezTo>
                  <a:pt x="153" y="222"/>
                  <a:pt x="153" y="222"/>
                  <a:pt x="153" y="222"/>
                </a:cubicBezTo>
                <a:cubicBezTo>
                  <a:pt x="148" y="222"/>
                  <a:pt x="148" y="222"/>
                  <a:pt x="148" y="222"/>
                </a:cubicBezTo>
                <a:cubicBezTo>
                  <a:pt x="145" y="223"/>
                  <a:pt x="145" y="223"/>
                  <a:pt x="145" y="223"/>
                </a:cubicBezTo>
                <a:cubicBezTo>
                  <a:pt x="145" y="223"/>
                  <a:pt x="145" y="223"/>
                  <a:pt x="145" y="223"/>
                </a:cubicBezTo>
                <a:cubicBezTo>
                  <a:pt x="142" y="227"/>
                  <a:pt x="142" y="227"/>
                  <a:pt x="142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37" y="232"/>
                  <a:pt x="137" y="232"/>
                  <a:pt x="137" y="232"/>
                </a:cubicBezTo>
                <a:cubicBezTo>
                  <a:pt x="136" y="232"/>
                  <a:pt x="136" y="232"/>
                  <a:pt x="136" y="232"/>
                </a:cubicBezTo>
                <a:cubicBezTo>
                  <a:pt x="135" y="235"/>
                  <a:pt x="135" y="235"/>
                  <a:pt x="135" y="235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35" y="242"/>
                  <a:pt x="135" y="242"/>
                  <a:pt x="135" y="242"/>
                </a:cubicBezTo>
                <a:cubicBezTo>
                  <a:pt x="135" y="245"/>
                  <a:pt x="135" y="245"/>
                  <a:pt x="135" y="245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127" y="261"/>
                  <a:pt x="127" y="261"/>
                  <a:pt x="127" y="261"/>
                </a:cubicBezTo>
                <a:cubicBezTo>
                  <a:pt x="127" y="263"/>
                  <a:pt x="127" y="263"/>
                  <a:pt x="127" y="263"/>
                </a:cubicBezTo>
                <a:cubicBezTo>
                  <a:pt x="127" y="266"/>
                  <a:pt x="127" y="266"/>
                  <a:pt x="127" y="266"/>
                </a:cubicBezTo>
                <a:cubicBezTo>
                  <a:pt x="127" y="266"/>
                  <a:pt x="127" y="266"/>
                  <a:pt x="127" y="266"/>
                </a:cubicBezTo>
                <a:cubicBezTo>
                  <a:pt x="128" y="270"/>
                  <a:pt x="128" y="270"/>
                  <a:pt x="128" y="270"/>
                </a:cubicBezTo>
                <a:cubicBezTo>
                  <a:pt x="129" y="272"/>
                  <a:pt x="129" y="272"/>
                  <a:pt x="129" y="27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3" y="289"/>
                  <a:pt x="133" y="289"/>
                  <a:pt x="133" y="289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126" y="297"/>
                  <a:pt x="126" y="297"/>
                  <a:pt x="126" y="297"/>
                </a:cubicBezTo>
                <a:cubicBezTo>
                  <a:pt x="123" y="301"/>
                  <a:pt x="123" y="301"/>
                  <a:pt x="123" y="301"/>
                </a:cubicBezTo>
                <a:cubicBezTo>
                  <a:pt x="118" y="309"/>
                  <a:pt x="118" y="309"/>
                  <a:pt x="118" y="309"/>
                </a:cubicBezTo>
                <a:cubicBezTo>
                  <a:pt x="118" y="309"/>
                  <a:pt x="119" y="315"/>
                  <a:pt x="119" y="315"/>
                </a:cubicBezTo>
                <a:cubicBezTo>
                  <a:pt x="119" y="316"/>
                  <a:pt x="119" y="316"/>
                  <a:pt x="119" y="316"/>
                </a:cubicBezTo>
                <a:cubicBezTo>
                  <a:pt x="116" y="318"/>
                  <a:pt x="116" y="318"/>
                  <a:pt x="116" y="318"/>
                </a:cubicBezTo>
                <a:cubicBezTo>
                  <a:pt x="105" y="326"/>
                  <a:pt x="105" y="326"/>
                  <a:pt x="105" y="326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2" y="326"/>
                  <a:pt x="102" y="326"/>
                  <a:pt x="102" y="326"/>
                </a:cubicBezTo>
                <a:cubicBezTo>
                  <a:pt x="100" y="328"/>
                  <a:pt x="100" y="328"/>
                  <a:pt x="100" y="328"/>
                </a:cubicBezTo>
                <a:cubicBezTo>
                  <a:pt x="100" y="328"/>
                  <a:pt x="100" y="328"/>
                  <a:pt x="100" y="328"/>
                </a:cubicBezTo>
                <a:cubicBezTo>
                  <a:pt x="99" y="330"/>
                  <a:pt x="99" y="330"/>
                  <a:pt x="99" y="330"/>
                </a:cubicBezTo>
                <a:cubicBezTo>
                  <a:pt x="98" y="330"/>
                  <a:pt x="98" y="330"/>
                  <a:pt x="98" y="330"/>
                </a:cubicBezTo>
                <a:cubicBezTo>
                  <a:pt x="96" y="329"/>
                  <a:pt x="96" y="329"/>
                  <a:pt x="96" y="329"/>
                </a:cubicBezTo>
                <a:cubicBezTo>
                  <a:pt x="96" y="329"/>
                  <a:pt x="92" y="330"/>
                  <a:pt x="92" y="330"/>
                </a:cubicBezTo>
                <a:cubicBezTo>
                  <a:pt x="92" y="328"/>
                  <a:pt x="92" y="328"/>
                  <a:pt x="92" y="328"/>
                </a:cubicBezTo>
                <a:cubicBezTo>
                  <a:pt x="90" y="328"/>
                  <a:pt x="90" y="328"/>
                  <a:pt x="90" y="328"/>
                </a:cubicBezTo>
                <a:cubicBezTo>
                  <a:pt x="89" y="329"/>
                  <a:pt x="89" y="329"/>
                  <a:pt x="89" y="329"/>
                </a:cubicBezTo>
                <a:cubicBezTo>
                  <a:pt x="88" y="327"/>
                  <a:pt x="88" y="327"/>
                  <a:pt x="88" y="327"/>
                </a:cubicBezTo>
                <a:cubicBezTo>
                  <a:pt x="88" y="327"/>
                  <a:pt x="86" y="328"/>
                  <a:pt x="86" y="328"/>
                </a:cubicBezTo>
                <a:cubicBezTo>
                  <a:pt x="85" y="327"/>
                  <a:pt x="85" y="327"/>
                  <a:pt x="85" y="327"/>
                </a:cubicBezTo>
                <a:cubicBezTo>
                  <a:pt x="84" y="327"/>
                  <a:pt x="84" y="327"/>
                  <a:pt x="84" y="327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4" y="326"/>
                  <a:pt x="84" y="326"/>
                  <a:pt x="84" y="326"/>
                </a:cubicBezTo>
                <a:cubicBezTo>
                  <a:pt x="81" y="328"/>
                  <a:pt x="81" y="328"/>
                  <a:pt x="81" y="328"/>
                </a:cubicBezTo>
                <a:cubicBezTo>
                  <a:pt x="81" y="328"/>
                  <a:pt x="83" y="328"/>
                  <a:pt x="83" y="328"/>
                </a:cubicBezTo>
                <a:cubicBezTo>
                  <a:pt x="83" y="328"/>
                  <a:pt x="83" y="328"/>
                  <a:pt x="83" y="328"/>
                </a:cubicBezTo>
                <a:cubicBezTo>
                  <a:pt x="83" y="329"/>
                  <a:pt x="83" y="329"/>
                  <a:pt x="83" y="329"/>
                </a:cubicBezTo>
                <a:cubicBezTo>
                  <a:pt x="83" y="330"/>
                  <a:pt x="83" y="330"/>
                  <a:pt x="83" y="330"/>
                </a:cubicBezTo>
                <a:cubicBezTo>
                  <a:pt x="82" y="330"/>
                  <a:pt x="82" y="330"/>
                  <a:pt x="82" y="330"/>
                </a:cubicBezTo>
                <a:cubicBezTo>
                  <a:pt x="82" y="330"/>
                  <a:pt x="82" y="330"/>
                  <a:pt x="82" y="330"/>
                </a:cubicBezTo>
                <a:cubicBezTo>
                  <a:pt x="83" y="332"/>
                  <a:pt x="83" y="332"/>
                  <a:pt x="83" y="332"/>
                </a:cubicBezTo>
                <a:cubicBezTo>
                  <a:pt x="84" y="331"/>
                  <a:pt x="84" y="331"/>
                  <a:pt x="84" y="331"/>
                </a:cubicBezTo>
                <a:cubicBezTo>
                  <a:pt x="85" y="331"/>
                  <a:pt x="85" y="331"/>
                  <a:pt x="85" y="331"/>
                </a:cubicBezTo>
                <a:cubicBezTo>
                  <a:pt x="86" y="331"/>
                  <a:pt x="86" y="331"/>
                  <a:pt x="86" y="331"/>
                </a:cubicBezTo>
                <a:cubicBezTo>
                  <a:pt x="86" y="331"/>
                  <a:pt x="86" y="331"/>
                  <a:pt x="86" y="331"/>
                </a:cubicBezTo>
                <a:cubicBezTo>
                  <a:pt x="86" y="331"/>
                  <a:pt x="86" y="331"/>
                  <a:pt x="86" y="331"/>
                </a:cubicBezTo>
                <a:cubicBezTo>
                  <a:pt x="86" y="332"/>
                  <a:pt x="86" y="332"/>
                  <a:pt x="86" y="332"/>
                </a:cubicBezTo>
                <a:cubicBezTo>
                  <a:pt x="87" y="333"/>
                  <a:pt x="87" y="333"/>
                  <a:pt x="87" y="333"/>
                </a:cubicBezTo>
                <a:cubicBezTo>
                  <a:pt x="88" y="334"/>
                  <a:pt x="88" y="334"/>
                  <a:pt x="88" y="334"/>
                </a:cubicBezTo>
                <a:cubicBezTo>
                  <a:pt x="90" y="333"/>
                  <a:pt x="90" y="333"/>
                  <a:pt x="90" y="333"/>
                </a:cubicBezTo>
                <a:cubicBezTo>
                  <a:pt x="90" y="332"/>
                  <a:pt x="90" y="332"/>
                  <a:pt x="90" y="332"/>
                </a:cubicBezTo>
                <a:cubicBezTo>
                  <a:pt x="91" y="332"/>
                  <a:pt x="91" y="332"/>
                  <a:pt x="91" y="332"/>
                </a:cubicBezTo>
                <a:cubicBezTo>
                  <a:pt x="91" y="331"/>
                  <a:pt x="91" y="331"/>
                  <a:pt x="91" y="331"/>
                </a:cubicBezTo>
                <a:cubicBezTo>
                  <a:pt x="91" y="331"/>
                  <a:pt x="92" y="331"/>
                  <a:pt x="92" y="331"/>
                </a:cubicBezTo>
                <a:cubicBezTo>
                  <a:pt x="94" y="331"/>
                  <a:pt x="94" y="331"/>
                  <a:pt x="94" y="331"/>
                </a:cubicBezTo>
                <a:cubicBezTo>
                  <a:pt x="96" y="333"/>
                  <a:pt x="96" y="333"/>
                  <a:pt x="96" y="333"/>
                </a:cubicBezTo>
                <a:cubicBezTo>
                  <a:pt x="96" y="334"/>
                  <a:pt x="96" y="334"/>
                  <a:pt x="96" y="334"/>
                </a:cubicBezTo>
                <a:cubicBezTo>
                  <a:pt x="95" y="336"/>
                  <a:pt x="95" y="336"/>
                  <a:pt x="95" y="336"/>
                </a:cubicBezTo>
                <a:cubicBezTo>
                  <a:pt x="95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9" y="337"/>
                  <a:pt x="99" y="337"/>
                  <a:pt x="99" y="337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101" y="338"/>
                  <a:pt x="101" y="338"/>
                  <a:pt x="101" y="338"/>
                </a:cubicBezTo>
                <a:cubicBezTo>
                  <a:pt x="101" y="339"/>
                  <a:pt x="101" y="339"/>
                  <a:pt x="101" y="339"/>
                </a:cubicBezTo>
                <a:cubicBezTo>
                  <a:pt x="102" y="340"/>
                  <a:pt x="102" y="340"/>
                  <a:pt x="102" y="340"/>
                </a:cubicBezTo>
                <a:cubicBezTo>
                  <a:pt x="101" y="342"/>
                  <a:pt x="101" y="342"/>
                  <a:pt x="101" y="342"/>
                </a:cubicBezTo>
                <a:cubicBezTo>
                  <a:pt x="101" y="343"/>
                  <a:pt x="101" y="343"/>
                  <a:pt x="101" y="343"/>
                </a:cubicBezTo>
                <a:cubicBezTo>
                  <a:pt x="103" y="342"/>
                  <a:pt x="103" y="342"/>
                  <a:pt x="103" y="342"/>
                </a:cubicBezTo>
                <a:cubicBezTo>
                  <a:pt x="104" y="344"/>
                  <a:pt x="104" y="344"/>
                  <a:pt x="104" y="344"/>
                </a:cubicBezTo>
                <a:cubicBezTo>
                  <a:pt x="104" y="344"/>
                  <a:pt x="104" y="344"/>
                  <a:pt x="104" y="344"/>
                </a:cubicBezTo>
                <a:cubicBezTo>
                  <a:pt x="104" y="345"/>
                  <a:pt x="104" y="345"/>
                  <a:pt x="104" y="345"/>
                </a:cubicBezTo>
                <a:cubicBezTo>
                  <a:pt x="104" y="346"/>
                  <a:pt x="104" y="346"/>
                  <a:pt x="104" y="346"/>
                </a:cubicBezTo>
                <a:cubicBezTo>
                  <a:pt x="103" y="347"/>
                  <a:pt x="103" y="347"/>
                  <a:pt x="103" y="347"/>
                </a:cubicBezTo>
                <a:cubicBezTo>
                  <a:pt x="104" y="348"/>
                  <a:pt x="104" y="348"/>
                  <a:pt x="104" y="348"/>
                </a:cubicBezTo>
                <a:cubicBezTo>
                  <a:pt x="106" y="348"/>
                  <a:pt x="106" y="348"/>
                  <a:pt x="106" y="348"/>
                </a:cubicBezTo>
                <a:cubicBezTo>
                  <a:pt x="106" y="349"/>
                  <a:pt x="106" y="349"/>
                  <a:pt x="106" y="349"/>
                </a:cubicBezTo>
                <a:cubicBezTo>
                  <a:pt x="107" y="350"/>
                  <a:pt x="107" y="350"/>
                  <a:pt x="107" y="350"/>
                </a:cubicBezTo>
                <a:cubicBezTo>
                  <a:pt x="107" y="350"/>
                  <a:pt x="107" y="350"/>
                  <a:pt x="107" y="350"/>
                </a:cubicBezTo>
                <a:cubicBezTo>
                  <a:pt x="108" y="351"/>
                  <a:pt x="108" y="351"/>
                  <a:pt x="108" y="351"/>
                </a:cubicBezTo>
                <a:cubicBezTo>
                  <a:pt x="107" y="352"/>
                  <a:pt x="107" y="352"/>
                  <a:pt x="107" y="352"/>
                </a:cubicBezTo>
                <a:cubicBezTo>
                  <a:pt x="106" y="352"/>
                  <a:pt x="106" y="352"/>
                  <a:pt x="106" y="352"/>
                </a:cubicBezTo>
                <a:cubicBezTo>
                  <a:pt x="105" y="351"/>
                  <a:pt x="105" y="351"/>
                  <a:pt x="105" y="351"/>
                </a:cubicBezTo>
                <a:cubicBezTo>
                  <a:pt x="105" y="351"/>
                  <a:pt x="105" y="351"/>
                  <a:pt x="105" y="351"/>
                </a:cubicBezTo>
                <a:cubicBezTo>
                  <a:pt x="105" y="353"/>
                  <a:pt x="105" y="353"/>
                  <a:pt x="105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54"/>
                  <a:pt x="101" y="353"/>
                  <a:pt x="101" y="353"/>
                </a:cubicBezTo>
                <a:cubicBezTo>
                  <a:pt x="101" y="356"/>
                  <a:pt x="101" y="356"/>
                  <a:pt x="101" y="356"/>
                </a:cubicBezTo>
                <a:cubicBezTo>
                  <a:pt x="100" y="356"/>
                  <a:pt x="100" y="356"/>
                  <a:pt x="100" y="356"/>
                </a:cubicBezTo>
                <a:cubicBezTo>
                  <a:pt x="99" y="356"/>
                  <a:pt x="99" y="356"/>
                  <a:pt x="99" y="356"/>
                </a:cubicBezTo>
                <a:cubicBezTo>
                  <a:pt x="98" y="356"/>
                  <a:pt x="98" y="356"/>
                  <a:pt x="98" y="356"/>
                </a:cubicBezTo>
                <a:cubicBezTo>
                  <a:pt x="96" y="358"/>
                  <a:pt x="96" y="358"/>
                  <a:pt x="96" y="358"/>
                </a:cubicBezTo>
                <a:cubicBezTo>
                  <a:pt x="97" y="359"/>
                  <a:pt x="97" y="359"/>
                  <a:pt x="97" y="359"/>
                </a:cubicBezTo>
                <a:cubicBezTo>
                  <a:pt x="97" y="360"/>
                  <a:pt x="97" y="360"/>
                  <a:pt x="97" y="360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4"/>
                  <a:pt x="97" y="364"/>
                  <a:pt x="97" y="364"/>
                </a:cubicBezTo>
                <a:cubicBezTo>
                  <a:pt x="97" y="367"/>
                  <a:pt x="97" y="367"/>
                  <a:pt x="97" y="367"/>
                </a:cubicBezTo>
                <a:cubicBezTo>
                  <a:pt x="99" y="367"/>
                  <a:pt x="99" y="367"/>
                  <a:pt x="99" y="367"/>
                </a:cubicBezTo>
                <a:cubicBezTo>
                  <a:pt x="100" y="367"/>
                  <a:pt x="100" y="367"/>
                  <a:pt x="100" y="367"/>
                </a:cubicBezTo>
                <a:cubicBezTo>
                  <a:pt x="100" y="367"/>
                  <a:pt x="102" y="367"/>
                  <a:pt x="102" y="367"/>
                </a:cubicBezTo>
                <a:cubicBezTo>
                  <a:pt x="101" y="370"/>
                  <a:pt x="101" y="370"/>
                  <a:pt x="101" y="370"/>
                </a:cubicBezTo>
                <a:cubicBezTo>
                  <a:pt x="102" y="371"/>
                  <a:pt x="102" y="371"/>
                  <a:pt x="102" y="371"/>
                </a:cubicBezTo>
                <a:cubicBezTo>
                  <a:pt x="102" y="371"/>
                  <a:pt x="102" y="371"/>
                  <a:pt x="102" y="371"/>
                </a:cubicBezTo>
                <a:cubicBezTo>
                  <a:pt x="102" y="371"/>
                  <a:pt x="103" y="371"/>
                  <a:pt x="103" y="372"/>
                </a:cubicBezTo>
                <a:cubicBezTo>
                  <a:pt x="103" y="372"/>
                  <a:pt x="103" y="372"/>
                  <a:pt x="103" y="372"/>
                </a:cubicBezTo>
                <a:cubicBezTo>
                  <a:pt x="100" y="374"/>
                  <a:pt x="100" y="374"/>
                  <a:pt x="100" y="374"/>
                </a:cubicBezTo>
                <a:cubicBezTo>
                  <a:pt x="101" y="375"/>
                  <a:pt x="101" y="375"/>
                  <a:pt x="101" y="375"/>
                </a:cubicBezTo>
                <a:cubicBezTo>
                  <a:pt x="100" y="377"/>
                  <a:pt x="100" y="377"/>
                  <a:pt x="100" y="377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97" y="378"/>
                  <a:pt x="97" y="378"/>
                  <a:pt x="97" y="378"/>
                </a:cubicBezTo>
                <a:cubicBezTo>
                  <a:pt x="96" y="379"/>
                  <a:pt x="96" y="379"/>
                  <a:pt x="96" y="379"/>
                </a:cubicBezTo>
                <a:cubicBezTo>
                  <a:pt x="95" y="379"/>
                  <a:pt x="95" y="379"/>
                  <a:pt x="95" y="379"/>
                </a:cubicBezTo>
                <a:cubicBezTo>
                  <a:pt x="95" y="378"/>
                  <a:pt x="95" y="378"/>
                  <a:pt x="95" y="378"/>
                </a:cubicBezTo>
                <a:cubicBezTo>
                  <a:pt x="92" y="379"/>
                  <a:pt x="92" y="379"/>
                  <a:pt x="92" y="379"/>
                </a:cubicBezTo>
                <a:cubicBezTo>
                  <a:pt x="92" y="379"/>
                  <a:pt x="92" y="379"/>
                  <a:pt x="92" y="379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2" y="382"/>
                  <a:pt x="92" y="382"/>
                  <a:pt x="92" y="382"/>
                </a:cubicBezTo>
                <a:cubicBezTo>
                  <a:pt x="94" y="383"/>
                  <a:pt x="94" y="383"/>
                  <a:pt x="94" y="383"/>
                </a:cubicBezTo>
                <a:cubicBezTo>
                  <a:pt x="94" y="383"/>
                  <a:pt x="94" y="383"/>
                  <a:pt x="94" y="383"/>
                </a:cubicBezTo>
                <a:cubicBezTo>
                  <a:pt x="94" y="384"/>
                  <a:pt x="94" y="384"/>
                  <a:pt x="94" y="384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5" y="388"/>
                  <a:pt x="95" y="388"/>
                  <a:pt x="95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7" y="389"/>
                  <a:pt x="97" y="389"/>
                  <a:pt x="97" y="389"/>
                </a:cubicBezTo>
                <a:cubicBezTo>
                  <a:pt x="98" y="389"/>
                  <a:pt x="98" y="389"/>
                  <a:pt x="98" y="389"/>
                </a:cubicBezTo>
                <a:cubicBezTo>
                  <a:pt x="97" y="389"/>
                  <a:pt x="97" y="389"/>
                  <a:pt x="97" y="389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5" y="388"/>
                  <a:pt x="95" y="388"/>
                  <a:pt x="95" y="388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4" y="387"/>
                  <a:pt x="94" y="387"/>
                  <a:pt x="94" y="387"/>
                </a:cubicBezTo>
                <a:cubicBezTo>
                  <a:pt x="91" y="388"/>
                  <a:pt x="91" y="388"/>
                  <a:pt x="91" y="388"/>
                </a:cubicBezTo>
                <a:cubicBezTo>
                  <a:pt x="91" y="388"/>
                  <a:pt x="91" y="388"/>
                  <a:pt x="91" y="388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90" y="391"/>
                  <a:pt x="90" y="391"/>
                  <a:pt x="90" y="391"/>
                </a:cubicBezTo>
                <a:cubicBezTo>
                  <a:pt x="89" y="390"/>
                  <a:pt x="89" y="390"/>
                  <a:pt x="89" y="390"/>
                </a:cubicBezTo>
                <a:cubicBezTo>
                  <a:pt x="89" y="390"/>
                  <a:pt x="88" y="392"/>
                  <a:pt x="88" y="392"/>
                </a:cubicBezTo>
                <a:cubicBezTo>
                  <a:pt x="87" y="391"/>
                  <a:pt x="87" y="391"/>
                  <a:pt x="87" y="391"/>
                </a:cubicBezTo>
                <a:cubicBezTo>
                  <a:pt x="87" y="391"/>
                  <a:pt x="87" y="391"/>
                  <a:pt x="87" y="391"/>
                </a:cubicBezTo>
                <a:cubicBezTo>
                  <a:pt x="87" y="391"/>
                  <a:pt x="86" y="392"/>
                  <a:pt x="86" y="392"/>
                </a:cubicBezTo>
                <a:cubicBezTo>
                  <a:pt x="84" y="390"/>
                  <a:pt x="84" y="390"/>
                  <a:pt x="84" y="390"/>
                </a:cubicBezTo>
                <a:cubicBezTo>
                  <a:pt x="84" y="391"/>
                  <a:pt x="84" y="391"/>
                  <a:pt x="84" y="391"/>
                </a:cubicBezTo>
                <a:cubicBezTo>
                  <a:pt x="84" y="393"/>
                  <a:pt x="84" y="393"/>
                  <a:pt x="84" y="393"/>
                </a:cubicBezTo>
                <a:cubicBezTo>
                  <a:pt x="84" y="393"/>
                  <a:pt x="84" y="394"/>
                  <a:pt x="84" y="394"/>
                </a:cubicBezTo>
                <a:cubicBezTo>
                  <a:pt x="82" y="394"/>
                  <a:pt x="82" y="394"/>
                  <a:pt x="82" y="394"/>
                </a:cubicBezTo>
                <a:cubicBezTo>
                  <a:pt x="81" y="394"/>
                  <a:pt x="81" y="394"/>
                  <a:pt x="81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394"/>
                  <a:pt x="80" y="395"/>
                  <a:pt x="80" y="395"/>
                </a:cubicBezTo>
                <a:cubicBezTo>
                  <a:pt x="80" y="395"/>
                  <a:pt x="80" y="395"/>
                  <a:pt x="80" y="395"/>
                </a:cubicBezTo>
                <a:cubicBezTo>
                  <a:pt x="79" y="396"/>
                  <a:pt x="79" y="396"/>
                  <a:pt x="79" y="396"/>
                </a:cubicBezTo>
                <a:cubicBezTo>
                  <a:pt x="77" y="396"/>
                  <a:pt x="77" y="396"/>
                  <a:pt x="77" y="396"/>
                </a:cubicBezTo>
                <a:cubicBezTo>
                  <a:pt x="76" y="397"/>
                  <a:pt x="76" y="397"/>
                  <a:pt x="76" y="397"/>
                </a:cubicBezTo>
                <a:cubicBezTo>
                  <a:pt x="78" y="398"/>
                  <a:pt x="78" y="398"/>
                  <a:pt x="78" y="398"/>
                </a:cubicBezTo>
                <a:cubicBezTo>
                  <a:pt x="78" y="398"/>
                  <a:pt x="78" y="398"/>
                  <a:pt x="78" y="398"/>
                </a:cubicBezTo>
                <a:cubicBezTo>
                  <a:pt x="78" y="398"/>
                  <a:pt x="79" y="398"/>
                  <a:pt x="79" y="398"/>
                </a:cubicBezTo>
                <a:cubicBezTo>
                  <a:pt x="79" y="398"/>
                  <a:pt x="79" y="398"/>
                  <a:pt x="79" y="398"/>
                </a:cubicBezTo>
                <a:cubicBezTo>
                  <a:pt x="79" y="398"/>
                  <a:pt x="79" y="398"/>
                  <a:pt x="79" y="398"/>
                </a:cubicBezTo>
                <a:cubicBezTo>
                  <a:pt x="78" y="399"/>
                  <a:pt x="78" y="399"/>
                  <a:pt x="78" y="399"/>
                </a:cubicBezTo>
                <a:cubicBezTo>
                  <a:pt x="78" y="399"/>
                  <a:pt x="78" y="400"/>
                  <a:pt x="78" y="400"/>
                </a:cubicBezTo>
                <a:cubicBezTo>
                  <a:pt x="77" y="400"/>
                  <a:pt x="77" y="400"/>
                  <a:pt x="77" y="400"/>
                </a:cubicBezTo>
                <a:cubicBezTo>
                  <a:pt x="77" y="400"/>
                  <a:pt x="77" y="400"/>
                  <a:pt x="77" y="400"/>
                </a:cubicBezTo>
                <a:cubicBezTo>
                  <a:pt x="77" y="400"/>
                  <a:pt x="77" y="400"/>
                  <a:pt x="77" y="400"/>
                </a:cubicBezTo>
                <a:cubicBezTo>
                  <a:pt x="79" y="401"/>
                  <a:pt x="79" y="401"/>
                  <a:pt x="79" y="401"/>
                </a:cubicBezTo>
                <a:cubicBezTo>
                  <a:pt x="79" y="401"/>
                  <a:pt x="79" y="401"/>
                  <a:pt x="79" y="401"/>
                </a:cubicBezTo>
                <a:cubicBezTo>
                  <a:pt x="79" y="402"/>
                  <a:pt x="79" y="402"/>
                  <a:pt x="79" y="402"/>
                </a:cubicBezTo>
                <a:cubicBezTo>
                  <a:pt x="79" y="402"/>
                  <a:pt x="79" y="402"/>
                  <a:pt x="79" y="402"/>
                </a:cubicBezTo>
                <a:cubicBezTo>
                  <a:pt x="79" y="403"/>
                  <a:pt x="79" y="403"/>
                  <a:pt x="79" y="403"/>
                </a:cubicBezTo>
                <a:cubicBezTo>
                  <a:pt x="78" y="403"/>
                  <a:pt x="78" y="403"/>
                  <a:pt x="78" y="403"/>
                </a:cubicBezTo>
                <a:cubicBezTo>
                  <a:pt x="78" y="403"/>
                  <a:pt x="78" y="403"/>
                  <a:pt x="78" y="403"/>
                </a:cubicBezTo>
                <a:cubicBezTo>
                  <a:pt x="77" y="403"/>
                  <a:pt x="77" y="403"/>
                  <a:pt x="77" y="403"/>
                </a:cubicBezTo>
                <a:cubicBezTo>
                  <a:pt x="77" y="404"/>
                  <a:pt x="77" y="404"/>
                  <a:pt x="77" y="404"/>
                </a:cubicBezTo>
                <a:cubicBezTo>
                  <a:pt x="76" y="404"/>
                  <a:pt x="76" y="404"/>
                  <a:pt x="76" y="404"/>
                </a:cubicBezTo>
                <a:cubicBezTo>
                  <a:pt x="76" y="405"/>
                  <a:pt x="76" y="405"/>
                  <a:pt x="76" y="405"/>
                </a:cubicBezTo>
                <a:cubicBezTo>
                  <a:pt x="75" y="405"/>
                  <a:pt x="75" y="405"/>
                  <a:pt x="75" y="405"/>
                </a:cubicBezTo>
                <a:cubicBezTo>
                  <a:pt x="75" y="406"/>
                  <a:pt x="75" y="406"/>
                  <a:pt x="75" y="406"/>
                </a:cubicBezTo>
                <a:cubicBezTo>
                  <a:pt x="76" y="407"/>
                  <a:pt x="76" y="407"/>
                  <a:pt x="76" y="407"/>
                </a:cubicBezTo>
                <a:cubicBezTo>
                  <a:pt x="76" y="407"/>
                  <a:pt x="76" y="407"/>
                  <a:pt x="76" y="407"/>
                </a:cubicBezTo>
                <a:cubicBezTo>
                  <a:pt x="75" y="408"/>
                  <a:pt x="75" y="408"/>
                  <a:pt x="75" y="408"/>
                </a:cubicBezTo>
                <a:cubicBezTo>
                  <a:pt x="76" y="408"/>
                  <a:pt x="76" y="408"/>
                  <a:pt x="76" y="408"/>
                </a:cubicBezTo>
                <a:cubicBezTo>
                  <a:pt x="76" y="408"/>
                  <a:pt x="75" y="409"/>
                  <a:pt x="75" y="409"/>
                </a:cubicBezTo>
                <a:cubicBezTo>
                  <a:pt x="76" y="410"/>
                  <a:pt x="76" y="410"/>
                  <a:pt x="76" y="410"/>
                </a:cubicBezTo>
                <a:cubicBezTo>
                  <a:pt x="76" y="411"/>
                  <a:pt x="76" y="411"/>
                  <a:pt x="76" y="411"/>
                </a:cubicBezTo>
                <a:cubicBezTo>
                  <a:pt x="77" y="411"/>
                  <a:pt x="77" y="411"/>
                  <a:pt x="77" y="411"/>
                </a:cubicBezTo>
                <a:cubicBezTo>
                  <a:pt x="77" y="413"/>
                  <a:pt x="77" y="413"/>
                  <a:pt x="77" y="413"/>
                </a:cubicBezTo>
                <a:cubicBezTo>
                  <a:pt x="75" y="412"/>
                  <a:pt x="75" y="412"/>
                  <a:pt x="75" y="412"/>
                </a:cubicBezTo>
                <a:cubicBezTo>
                  <a:pt x="76" y="414"/>
                  <a:pt x="76" y="414"/>
                  <a:pt x="76" y="414"/>
                </a:cubicBezTo>
                <a:cubicBezTo>
                  <a:pt x="77" y="414"/>
                  <a:pt x="77" y="414"/>
                  <a:pt x="77" y="414"/>
                </a:cubicBezTo>
                <a:cubicBezTo>
                  <a:pt x="77" y="416"/>
                  <a:pt x="77" y="416"/>
                  <a:pt x="77" y="416"/>
                </a:cubicBezTo>
                <a:cubicBezTo>
                  <a:pt x="75" y="416"/>
                  <a:pt x="75" y="416"/>
                  <a:pt x="75" y="416"/>
                </a:cubicBezTo>
                <a:cubicBezTo>
                  <a:pt x="76" y="414"/>
                  <a:pt x="76" y="414"/>
                  <a:pt x="76" y="414"/>
                </a:cubicBezTo>
                <a:cubicBezTo>
                  <a:pt x="74" y="414"/>
                  <a:pt x="74" y="414"/>
                  <a:pt x="74" y="414"/>
                </a:cubicBezTo>
                <a:cubicBezTo>
                  <a:pt x="74" y="414"/>
                  <a:pt x="74" y="414"/>
                  <a:pt x="74" y="414"/>
                </a:cubicBezTo>
                <a:cubicBezTo>
                  <a:pt x="73" y="414"/>
                  <a:pt x="73" y="414"/>
                  <a:pt x="73" y="414"/>
                </a:cubicBezTo>
                <a:cubicBezTo>
                  <a:pt x="73" y="414"/>
                  <a:pt x="73" y="414"/>
                  <a:pt x="73" y="414"/>
                </a:cubicBezTo>
                <a:cubicBezTo>
                  <a:pt x="73" y="416"/>
                  <a:pt x="73" y="416"/>
                  <a:pt x="73" y="416"/>
                </a:cubicBezTo>
                <a:cubicBezTo>
                  <a:pt x="74" y="416"/>
                  <a:pt x="74" y="416"/>
                  <a:pt x="74" y="416"/>
                </a:cubicBezTo>
                <a:cubicBezTo>
                  <a:pt x="74" y="417"/>
                  <a:pt x="74" y="417"/>
                  <a:pt x="74" y="417"/>
                </a:cubicBezTo>
                <a:cubicBezTo>
                  <a:pt x="75" y="417"/>
                  <a:pt x="75" y="417"/>
                  <a:pt x="75" y="417"/>
                </a:cubicBezTo>
                <a:cubicBezTo>
                  <a:pt x="76" y="417"/>
                  <a:pt x="76" y="417"/>
                  <a:pt x="76" y="417"/>
                </a:cubicBezTo>
                <a:cubicBezTo>
                  <a:pt x="76" y="418"/>
                  <a:pt x="76" y="418"/>
                  <a:pt x="76" y="418"/>
                </a:cubicBezTo>
                <a:cubicBezTo>
                  <a:pt x="75" y="418"/>
                  <a:pt x="75" y="418"/>
                  <a:pt x="75" y="418"/>
                </a:cubicBezTo>
                <a:cubicBezTo>
                  <a:pt x="75" y="419"/>
                  <a:pt x="75" y="419"/>
                  <a:pt x="75" y="419"/>
                </a:cubicBezTo>
                <a:cubicBezTo>
                  <a:pt x="76" y="420"/>
                  <a:pt x="76" y="420"/>
                  <a:pt x="76" y="420"/>
                </a:cubicBezTo>
                <a:cubicBezTo>
                  <a:pt x="76" y="421"/>
                  <a:pt x="76" y="421"/>
                  <a:pt x="76" y="421"/>
                </a:cubicBezTo>
                <a:cubicBezTo>
                  <a:pt x="76" y="422"/>
                  <a:pt x="76" y="422"/>
                  <a:pt x="76" y="422"/>
                </a:cubicBezTo>
                <a:cubicBezTo>
                  <a:pt x="75" y="422"/>
                  <a:pt x="75" y="422"/>
                  <a:pt x="75" y="422"/>
                </a:cubicBezTo>
                <a:cubicBezTo>
                  <a:pt x="73" y="424"/>
                  <a:pt x="73" y="424"/>
                  <a:pt x="73" y="424"/>
                </a:cubicBezTo>
                <a:cubicBezTo>
                  <a:pt x="74" y="424"/>
                  <a:pt x="74" y="424"/>
                  <a:pt x="74" y="424"/>
                </a:cubicBezTo>
                <a:cubicBezTo>
                  <a:pt x="74" y="427"/>
                  <a:pt x="74" y="427"/>
                  <a:pt x="74" y="427"/>
                </a:cubicBezTo>
                <a:cubicBezTo>
                  <a:pt x="75" y="427"/>
                  <a:pt x="75" y="427"/>
                  <a:pt x="75" y="427"/>
                </a:cubicBezTo>
                <a:cubicBezTo>
                  <a:pt x="76" y="429"/>
                  <a:pt x="76" y="429"/>
                  <a:pt x="76" y="429"/>
                </a:cubicBezTo>
                <a:cubicBezTo>
                  <a:pt x="76" y="429"/>
                  <a:pt x="76" y="429"/>
                  <a:pt x="76" y="429"/>
                </a:cubicBezTo>
                <a:cubicBezTo>
                  <a:pt x="75" y="430"/>
                  <a:pt x="75" y="430"/>
                  <a:pt x="75" y="430"/>
                </a:cubicBezTo>
                <a:cubicBezTo>
                  <a:pt x="75" y="430"/>
                  <a:pt x="75" y="430"/>
                  <a:pt x="75" y="430"/>
                </a:cubicBezTo>
                <a:cubicBezTo>
                  <a:pt x="75" y="433"/>
                  <a:pt x="75" y="433"/>
                  <a:pt x="75" y="433"/>
                </a:cubicBezTo>
                <a:cubicBezTo>
                  <a:pt x="75" y="434"/>
                  <a:pt x="75" y="434"/>
                  <a:pt x="75" y="434"/>
                </a:cubicBezTo>
                <a:cubicBezTo>
                  <a:pt x="74" y="434"/>
                  <a:pt x="74" y="434"/>
                  <a:pt x="74" y="434"/>
                </a:cubicBezTo>
                <a:cubicBezTo>
                  <a:pt x="74" y="434"/>
                  <a:pt x="75" y="436"/>
                  <a:pt x="75" y="436"/>
                </a:cubicBezTo>
                <a:cubicBezTo>
                  <a:pt x="75" y="436"/>
                  <a:pt x="75" y="436"/>
                  <a:pt x="75" y="436"/>
                </a:cubicBezTo>
                <a:cubicBezTo>
                  <a:pt x="74" y="437"/>
                  <a:pt x="74" y="437"/>
                  <a:pt x="74" y="437"/>
                </a:cubicBezTo>
                <a:cubicBezTo>
                  <a:pt x="74" y="438"/>
                  <a:pt x="74" y="438"/>
                  <a:pt x="74" y="438"/>
                </a:cubicBezTo>
                <a:cubicBezTo>
                  <a:pt x="74" y="438"/>
                  <a:pt x="74" y="438"/>
                  <a:pt x="74" y="438"/>
                </a:cubicBezTo>
                <a:cubicBezTo>
                  <a:pt x="73" y="439"/>
                  <a:pt x="73" y="439"/>
                  <a:pt x="73" y="439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3" y="441"/>
                  <a:pt x="73" y="441"/>
                  <a:pt x="73" y="441"/>
                </a:cubicBezTo>
                <a:cubicBezTo>
                  <a:pt x="73" y="442"/>
                  <a:pt x="73" y="442"/>
                  <a:pt x="73" y="442"/>
                </a:cubicBezTo>
                <a:cubicBezTo>
                  <a:pt x="72" y="442"/>
                  <a:pt x="72" y="442"/>
                  <a:pt x="72" y="442"/>
                </a:cubicBezTo>
                <a:cubicBezTo>
                  <a:pt x="72" y="443"/>
                  <a:pt x="72" y="443"/>
                  <a:pt x="72" y="443"/>
                </a:cubicBezTo>
                <a:cubicBezTo>
                  <a:pt x="73" y="444"/>
                  <a:pt x="73" y="444"/>
                  <a:pt x="73" y="444"/>
                </a:cubicBezTo>
                <a:cubicBezTo>
                  <a:pt x="73" y="445"/>
                  <a:pt x="73" y="445"/>
                  <a:pt x="73" y="445"/>
                </a:cubicBezTo>
                <a:cubicBezTo>
                  <a:pt x="71" y="447"/>
                  <a:pt x="71" y="447"/>
                  <a:pt x="71" y="447"/>
                </a:cubicBezTo>
                <a:cubicBezTo>
                  <a:pt x="71" y="447"/>
                  <a:pt x="71" y="447"/>
                  <a:pt x="71" y="447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3" y="447"/>
                  <a:pt x="75" y="448"/>
                  <a:pt x="75" y="448"/>
                </a:cubicBezTo>
                <a:cubicBezTo>
                  <a:pt x="75" y="448"/>
                  <a:pt x="76" y="448"/>
                  <a:pt x="76" y="448"/>
                </a:cubicBezTo>
                <a:cubicBezTo>
                  <a:pt x="75" y="448"/>
                  <a:pt x="75" y="448"/>
                  <a:pt x="75" y="448"/>
                </a:cubicBezTo>
                <a:cubicBezTo>
                  <a:pt x="74" y="449"/>
                  <a:pt x="74" y="449"/>
                  <a:pt x="74" y="449"/>
                </a:cubicBezTo>
                <a:cubicBezTo>
                  <a:pt x="74" y="449"/>
                  <a:pt x="74" y="449"/>
                  <a:pt x="74" y="449"/>
                </a:cubicBezTo>
                <a:cubicBezTo>
                  <a:pt x="74" y="450"/>
                  <a:pt x="74" y="450"/>
                  <a:pt x="74" y="450"/>
                </a:cubicBezTo>
                <a:cubicBezTo>
                  <a:pt x="73" y="451"/>
                  <a:pt x="73" y="451"/>
                  <a:pt x="73" y="451"/>
                </a:cubicBezTo>
                <a:cubicBezTo>
                  <a:pt x="73" y="451"/>
                  <a:pt x="73" y="451"/>
                  <a:pt x="73" y="451"/>
                </a:cubicBezTo>
                <a:cubicBezTo>
                  <a:pt x="73" y="451"/>
                  <a:pt x="74" y="451"/>
                  <a:pt x="74" y="451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73" y="453"/>
                  <a:pt x="73" y="453"/>
                  <a:pt x="73" y="453"/>
                </a:cubicBezTo>
                <a:cubicBezTo>
                  <a:pt x="72" y="453"/>
                  <a:pt x="72" y="453"/>
                  <a:pt x="72" y="453"/>
                </a:cubicBezTo>
                <a:cubicBezTo>
                  <a:pt x="73" y="454"/>
                  <a:pt x="73" y="454"/>
                  <a:pt x="73" y="454"/>
                </a:cubicBezTo>
                <a:cubicBezTo>
                  <a:pt x="73" y="454"/>
                  <a:pt x="74" y="454"/>
                  <a:pt x="74" y="454"/>
                </a:cubicBezTo>
                <a:cubicBezTo>
                  <a:pt x="75" y="454"/>
                  <a:pt x="75" y="454"/>
                  <a:pt x="75" y="454"/>
                </a:cubicBezTo>
                <a:cubicBezTo>
                  <a:pt x="75" y="455"/>
                  <a:pt x="75" y="455"/>
                  <a:pt x="75" y="455"/>
                </a:cubicBezTo>
                <a:cubicBezTo>
                  <a:pt x="74" y="455"/>
                  <a:pt x="74" y="455"/>
                  <a:pt x="74" y="455"/>
                </a:cubicBezTo>
                <a:cubicBezTo>
                  <a:pt x="74" y="455"/>
                  <a:pt x="74" y="455"/>
                  <a:pt x="74" y="455"/>
                </a:cubicBezTo>
                <a:cubicBezTo>
                  <a:pt x="72" y="456"/>
                  <a:pt x="72" y="456"/>
                  <a:pt x="72" y="456"/>
                </a:cubicBezTo>
                <a:cubicBezTo>
                  <a:pt x="72" y="457"/>
                  <a:pt x="72" y="457"/>
                  <a:pt x="72" y="457"/>
                </a:cubicBezTo>
                <a:cubicBezTo>
                  <a:pt x="73" y="458"/>
                  <a:pt x="73" y="458"/>
                  <a:pt x="73" y="458"/>
                </a:cubicBezTo>
                <a:cubicBezTo>
                  <a:pt x="73" y="458"/>
                  <a:pt x="74" y="458"/>
                  <a:pt x="74" y="458"/>
                </a:cubicBezTo>
                <a:cubicBezTo>
                  <a:pt x="72" y="460"/>
                  <a:pt x="72" y="460"/>
                  <a:pt x="72" y="460"/>
                </a:cubicBezTo>
                <a:cubicBezTo>
                  <a:pt x="72" y="460"/>
                  <a:pt x="72" y="460"/>
                  <a:pt x="72" y="460"/>
                </a:cubicBezTo>
                <a:cubicBezTo>
                  <a:pt x="72" y="460"/>
                  <a:pt x="72" y="460"/>
                  <a:pt x="72" y="460"/>
                </a:cubicBezTo>
                <a:cubicBezTo>
                  <a:pt x="72" y="460"/>
                  <a:pt x="73" y="462"/>
                  <a:pt x="73" y="462"/>
                </a:cubicBezTo>
                <a:cubicBezTo>
                  <a:pt x="74" y="462"/>
                  <a:pt x="74" y="462"/>
                  <a:pt x="74" y="462"/>
                </a:cubicBezTo>
                <a:cubicBezTo>
                  <a:pt x="74" y="463"/>
                  <a:pt x="74" y="463"/>
                  <a:pt x="74" y="463"/>
                </a:cubicBezTo>
                <a:cubicBezTo>
                  <a:pt x="74" y="463"/>
                  <a:pt x="75" y="463"/>
                  <a:pt x="75" y="463"/>
                </a:cubicBezTo>
                <a:cubicBezTo>
                  <a:pt x="74" y="465"/>
                  <a:pt x="74" y="465"/>
                  <a:pt x="74" y="465"/>
                </a:cubicBezTo>
                <a:cubicBezTo>
                  <a:pt x="75" y="466"/>
                  <a:pt x="75" y="466"/>
                  <a:pt x="75" y="466"/>
                </a:cubicBezTo>
                <a:cubicBezTo>
                  <a:pt x="74" y="468"/>
                  <a:pt x="74" y="468"/>
                  <a:pt x="74" y="468"/>
                </a:cubicBezTo>
                <a:cubicBezTo>
                  <a:pt x="74" y="469"/>
                  <a:pt x="74" y="469"/>
                  <a:pt x="74" y="469"/>
                </a:cubicBezTo>
                <a:cubicBezTo>
                  <a:pt x="73" y="469"/>
                  <a:pt x="73" y="469"/>
                  <a:pt x="73" y="469"/>
                </a:cubicBezTo>
                <a:cubicBezTo>
                  <a:pt x="73" y="470"/>
                  <a:pt x="73" y="470"/>
                  <a:pt x="73" y="470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2" y="470"/>
                  <a:pt x="70" y="471"/>
                  <a:pt x="70" y="471"/>
                </a:cubicBezTo>
                <a:cubicBezTo>
                  <a:pt x="70" y="472"/>
                  <a:pt x="70" y="472"/>
                  <a:pt x="70" y="472"/>
                </a:cubicBezTo>
                <a:cubicBezTo>
                  <a:pt x="70" y="472"/>
                  <a:pt x="70" y="472"/>
                  <a:pt x="70" y="472"/>
                </a:cubicBezTo>
                <a:cubicBezTo>
                  <a:pt x="70" y="474"/>
                  <a:pt x="70" y="474"/>
                  <a:pt x="70" y="474"/>
                </a:cubicBezTo>
                <a:cubicBezTo>
                  <a:pt x="71" y="475"/>
                  <a:pt x="71" y="475"/>
                  <a:pt x="71" y="475"/>
                </a:cubicBezTo>
                <a:cubicBezTo>
                  <a:pt x="71" y="475"/>
                  <a:pt x="71" y="475"/>
                  <a:pt x="71" y="475"/>
                </a:cubicBezTo>
                <a:cubicBezTo>
                  <a:pt x="71" y="475"/>
                  <a:pt x="71" y="475"/>
                  <a:pt x="71" y="475"/>
                </a:cubicBezTo>
                <a:cubicBezTo>
                  <a:pt x="71" y="475"/>
                  <a:pt x="73" y="475"/>
                  <a:pt x="73" y="475"/>
                </a:cubicBezTo>
                <a:cubicBezTo>
                  <a:pt x="73" y="476"/>
                  <a:pt x="73" y="476"/>
                  <a:pt x="73" y="476"/>
                </a:cubicBezTo>
                <a:cubicBezTo>
                  <a:pt x="73" y="476"/>
                  <a:pt x="73" y="476"/>
                  <a:pt x="73" y="476"/>
                </a:cubicBezTo>
                <a:cubicBezTo>
                  <a:pt x="73" y="476"/>
                  <a:pt x="72" y="477"/>
                  <a:pt x="72" y="477"/>
                </a:cubicBezTo>
                <a:cubicBezTo>
                  <a:pt x="72" y="477"/>
                  <a:pt x="72" y="477"/>
                  <a:pt x="72" y="477"/>
                </a:cubicBezTo>
                <a:cubicBezTo>
                  <a:pt x="71" y="477"/>
                  <a:pt x="71" y="477"/>
                  <a:pt x="71" y="477"/>
                </a:cubicBezTo>
                <a:cubicBezTo>
                  <a:pt x="71" y="477"/>
                  <a:pt x="71" y="477"/>
                  <a:pt x="71" y="477"/>
                </a:cubicBezTo>
                <a:cubicBezTo>
                  <a:pt x="71" y="477"/>
                  <a:pt x="70" y="478"/>
                  <a:pt x="70" y="478"/>
                </a:cubicBezTo>
                <a:cubicBezTo>
                  <a:pt x="69" y="478"/>
                  <a:pt x="69" y="478"/>
                  <a:pt x="69" y="478"/>
                </a:cubicBezTo>
                <a:cubicBezTo>
                  <a:pt x="69" y="478"/>
                  <a:pt x="68" y="478"/>
                  <a:pt x="68" y="478"/>
                </a:cubicBezTo>
                <a:cubicBezTo>
                  <a:pt x="67" y="478"/>
                  <a:pt x="67" y="478"/>
                  <a:pt x="67" y="478"/>
                </a:cubicBezTo>
                <a:cubicBezTo>
                  <a:pt x="67" y="479"/>
                  <a:pt x="67" y="479"/>
                  <a:pt x="67" y="479"/>
                </a:cubicBezTo>
                <a:cubicBezTo>
                  <a:pt x="67" y="479"/>
                  <a:pt x="67" y="479"/>
                  <a:pt x="67" y="479"/>
                </a:cubicBezTo>
                <a:cubicBezTo>
                  <a:pt x="67" y="480"/>
                  <a:pt x="67" y="480"/>
                  <a:pt x="67" y="480"/>
                </a:cubicBezTo>
                <a:cubicBezTo>
                  <a:pt x="67" y="480"/>
                  <a:pt x="67" y="480"/>
                  <a:pt x="67" y="480"/>
                </a:cubicBezTo>
                <a:cubicBezTo>
                  <a:pt x="66" y="480"/>
                  <a:pt x="66" y="480"/>
                  <a:pt x="66" y="480"/>
                </a:cubicBezTo>
                <a:cubicBezTo>
                  <a:pt x="66" y="480"/>
                  <a:pt x="66" y="480"/>
                  <a:pt x="66" y="480"/>
                </a:cubicBezTo>
                <a:cubicBezTo>
                  <a:pt x="65" y="479"/>
                  <a:pt x="65" y="479"/>
                  <a:pt x="65" y="479"/>
                </a:cubicBezTo>
                <a:cubicBezTo>
                  <a:pt x="64" y="479"/>
                  <a:pt x="64" y="479"/>
                  <a:pt x="64" y="479"/>
                </a:cubicBezTo>
                <a:cubicBezTo>
                  <a:pt x="64" y="480"/>
                  <a:pt x="64" y="480"/>
                  <a:pt x="64" y="480"/>
                </a:cubicBezTo>
                <a:cubicBezTo>
                  <a:pt x="64" y="480"/>
                  <a:pt x="64" y="480"/>
                  <a:pt x="64" y="480"/>
                </a:cubicBezTo>
                <a:cubicBezTo>
                  <a:pt x="64" y="480"/>
                  <a:pt x="64" y="480"/>
                  <a:pt x="64" y="480"/>
                </a:cubicBezTo>
                <a:cubicBezTo>
                  <a:pt x="63" y="480"/>
                  <a:pt x="63" y="480"/>
                  <a:pt x="63" y="480"/>
                </a:cubicBezTo>
                <a:cubicBezTo>
                  <a:pt x="62" y="480"/>
                  <a:pt x="62" y="480"/>
                  <a:pt x="62" y="480"/>
                </a:cubicBezTo>
                <a:cubicBezTo>
                  <a:pt x="62" y="480"/>
                  <a:pt x="62" y="480"/>
                  <a:pt x="62" y="480"/>
                </a:cubicBezTo>
                <a:cubicBezTo>
                  <a:pt x="62" y="480"/>
                  <a:pt x="62" y="480"/>
                  <a:pt x="62" y="480"/>
                </a:cubicBezTo>
                <a:cubicBezTo>
                  <a:pt x="62" y="481"/>
                  <a:pt x="62" y="481"/>
                  <a:pt x="62" y="481"/>
                </a:cubicBezTo>
                <a:cubicBezTo>
                  <a:pt x="62" y="481"/>
                  <a:pt x="62" y="481"/>
                  <a:pt x="62" y="481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61" y="481"/>
                  <a:pt x="61" y="481"/>
                  <a:pt x="61" y="481"/>
                </a:cubicBezTo>
                <a:cubicBezTo>
                  <a:pt x="61" y="482"/>
                  <a:pt x="61" y="482"/>
                  <a:pt x="61" y="482"/>
                </a:cubicBezTo>
                <a:cubicBezTo>
                  <a:pt x="61" y="482"/>
                  <a:pt x="61" y="482"/>
                  <a:pt x="61" y="482"/>
                </a:cubicBezTo>
                <a:cubicBezTo>
                  <a:pt x="60" y="482"/>
                  <a:pt x="60" y="482"/>
                  <a:pt x="60" y="482"/>
                </a:cubicBezTo>
                <a:cubicBezTo>
                  <a:pt x="60" y="480"/>
                  <a:pt x="60" y="480"/>
                  <a:pt x="60" y="480"/>
                </a:cubicBezTo>
                <a:cubicBezTo>
                  <a:pt x="59" y="480"/>
                  <a:pt x="59" y="480"/>
                  <a:pt x="59" y="480"/>
                </a:cubicBezTo>
                <a:cubicBezTo>
                  <a:pt x="59" y="480"/>
                  <a:pt x="59" y="480"/>
                  <a:pt x="59" y="480"/>
                </a:cubicBezTo>
                <a:cubicBezTo>
                  <a:pt x="59" y="482"/>
                  <a:pt x="59" y="482"/>
                  <a:pt x="59" y="482"/>
                </a:cubicBezTo>
                <a:cubicBezTo>
                  <a:pt x="59" y="482"/>
                  <a:pt x="59" y="482"/>
                  <a:pt x="59" y="482"/>
                </a:cubicBezTo>
                <a:cubicBezTo>
                  <a:pt x="58" y="482"/>
                  <a:pt x="58" y="482"/>
                  <a:pt x="58" y="482"/>
                </a:cubicBezTo>
                <a:cubicBezTo>
                  <a:pt x="58" y="482"/>
                  <a:pt x="58" y="482"/>
                  <a:pt x="58" y="482"/>
                </a:cubicBezTo>
                <a:cubicBezTo>
                  <a:pt x="57" y="481"/>
                  <a:pt x="57" y="481"/>
                  <a:pt x="57" y="481"/>
                </a:cubicBezTo>
                <a:cubicBezTo>
                  <a:pt x="57" y="481"/>
                  <a:pt x="57" y="481"/>
                  <a:pt x="57" y="481"/>
                </a:cubicBezTo>
                <a:cubicBezTo>
                  <a:pt x="57" y="480"/>
                  <a:pt x="57" y="480"/>
                  <a:pt x="57" y="480"/>
                </a:cubicBezTo>
                <a:cubicBezTo>
                  <a:pt x="57" y="479"/>
                  <a:pt x="57" y="479"/>
                  <a:pt x="57" y="479"/>
                </a:cubicBezTo>
                <a:cubicBezTo>
                  <a:pt x="56" y="478"/>
                  <a:pt x="56" y="478"/>
                  <a:pt x="56" y="478"/>
                </a:cubicBezTo>
                <a:cubicBezTo>
                  <a:pt x="56" y="478"/>
                  <a:pt x="56" y="478"/>
                  <a:pt x="56" y="478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79"/>
                  <a:pt x="55" y="479"/>
                  <a:pt x="55" y="479"/>
                </a:cubicBezTo>
                <a:cubicBezTo>
                  <a:pt x="55" y="480"/>
                  <a:pt x="55" y="480"/>
                  <a:pt x="55" y="480"/>
                </a:cubicBezTo>
                <a:cubicBezTo>
                  <a:pt x="55" y="480"/>
                  <a:pt x="55" y="480"/>
                  <a:pt x="55" y="480"/>
                </a:cubicBezTo>
                <a:cubicBezTo>
                  <a:pt x="54" y="480"/>
                  <a:pt x="54" y="480"/>
                  <a:pt x="54" y="480"/>
                </a:cubicBezTo>
                <a:cubicBezTo>
                  <a:pt x="54" y="480"/>
                  <a:pt x="54" y="480"/>
                  <a:pt x="54" y="480"/>
                </a:cubicBezTo>
                <a:cubicBezTo>
                  <a:pt x="53" y="479"/>
                  <a:pt x="53" y="479"/>
                  <a:pt x="53" y="479"/>
                </a:cubicBezTo>
                <a:cubicBezTo>
                  <a:pt x="53" y="480"/>
                  <a:pt x="53" y="480"/>
                  <a:pt x="53" y="480"/>
                </a:cubicBezTo>
                <a:cubicBezTo>
                  <a:pt x="53" y="480"/>
                  <a:pt x="53" y="480"/>
                  <a:pt x="53" y="480"/>
                </a:cubicBezTo>
                <a:cubicBezTo>
                  <a:pt x="52" y="480"/>
                  <a:pt x="52" y="480"/>
                  <a:pt x="52" y="480"/>
                </a:cubicBezTo>
                <a:cubicBezTo>
                  <a:pt x="52" y="480"/>
                  <a:pt x="52" y="480"/>
                  <a:pt x="52" y="480"/>
                </a:cubicBezTo>
                <a:cubicBezTo>
                  <a:pt x="52" y="480"/>
                  <a:pt x="52" y="480"/>
                  <a:pt x="52" y="480"/>
                </a:cubicBezTo>
                <a:cubicBezTo>
                  <a:pt x="51" y="480"/>
                  <a:pt x="51" y="480"/>
                  <a:pt x="51" y="480"/>
                </a:cubicBezTo>
                <a:cubicBezTo>
                  <a:pt x="51" y="479"/>
                  <a:pt x="51" y="479"/>
                  <a:pt x="51" y="479"/>
                </a:cubicBezTo>
                <a:cubicBezTo>
                  <a:pt x="52" y="479"/>
                  <a:pt x="52" y="479"/>
                  <a:pt x="52" y="479"/>
                </a:cubicBezTo>
                <a:cubicBezTo>
                  <a:pt x="53" y="478"/>
                  <a:pt x="53" y="478"/>
                  <a:pt x="53" y="478"/>
                </a:cubicBezTo>
                <a:cubicBezTo>
                  <a:pt x="53" y="478"/>
                  <a:pt x="53" y="478"/>
                  <a:pt x="53" y="478"/>
                </a:cubicBezTo>
                <a:cubicBezTo>
                  <a:pt x="53" y="477"/>
                  <a:pt x="53" y="477"/>
                  <a:pt x="53" y="477"/>
                </a:cubicBezTo>
                <a:cubicBezTo>
                  <a:pt x="50" y="477"/>
                  <a:pt x="50" y="477"/>
                  <a:pt x="50" y="477"/>
                </a:cubicBezTo>
                <a:cubicBezTo>
                  <a:pt x="50" y="477"/>
                  <a:pt x="50" y="477"/>
                  <a:pt x="50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49" y="477"/>
                  <a:pt x="49" y="477"/>
                  <a:pt x="49" y="477"/>
                </a:cubicBezTo>
                <a:cubicBezTo>
                  <a:pt x="48" y="477"/>
                  <a:pt x="48" y="477"/>
                  <a:pt x="48" y="477"/>
                </a:cubicBezTo>
                <a:cubicBezTo>
                  <a:pt x="47" y="476"/>
                  <a:pt x="47" y="476"/>
                  <a:pt x="47" y="476"/>
                </a:cubicBezTo>
                <a:cubicBezTo>
                  <a:pt x="47" y="475"/>
                  <a:pt x="47" y="475"/>
                  <a:pt x="47" y="475"/>
                </a:cubicBezTo>
                <a:cubicBezTo>
                  <a:pt x="46" y="475"/>
                  <a:pt x="46" y="475"/>
                  <a:pt x="46" y="475"/>
                </a:cubicBezTo>
                <a:cubicBezTo>
                  <a:pt x="45" y="475"/>
                  <a:pt x="45" y="475"/>
                  <a:pt x="45" y="475"/>
                </a:cubicBezTo>
                <a:cubicBezTo>
                  <a:pt x="45" y="475"/>
                  <a:pt x="45" y="475"/>
                  <a:pt x="45" y="475"/>
                </a:cubicBezTo>
                <a:cubicBezTo>
                  <a:pt x="45" y="475"/>
                  <a:pt x="45" y="475"/>
                  <a:pt x="45" y="475"/>
                </a:cubicBezTo>
                <a:cubicBezTo>
                  <a:pt x="44" y="475"/>
                  <a:pt x="44" y="475"/>
                  <a:pt x="44" y="475"/>
                </a:cubicBezTo>
                <a:cubicBezTo>
                  <a:pt x="44" y="475"/>
                  <a:pt x="44" y="475"/>
                  <a:pt x="44" y="475"/>
                </a:cubicBezTo>
                <a:cubicBezTo>
                  <a:pt x="44" y="475"/>
                  <a:pt x="44" y="475"/>
                  <a:pt x="44" y="475"/>
                </a:cubicBezTo>
                <a:cubicBezTo>
                  <a:pt x="43" y="473"/>
                  <a:pt x="43" y="473"/>
                  <a:pt x="43" y="473"/>
                </a:cubicBezTo>
                <a:cubicBezTo>
                  <a:pt x="43" y="473"/>
                  <a:pt x="43" y="473"/>
                  <a:pt x="43" y="473"/>
                </a:cubicBezTo>
                <a:cubicBezTo>
                  <a:pt x="41" y="474"/>
                  <a:pt x="41" y="474"/>
                  <a:pt x="41" y="474"/>
                </a:cubicBezTo>
                <a:cubicBezTo>
                  <a:pt x="41" y="474"/>
                  <a:pt x="41" y="474"/>
                  <a:pt x="41" y="474"/>
                </a:cubicBezTo>
                <a:cubicBezTo>
                  <a:pt x="40" y="474"/>
                  <a:pt x="40" y="474"/>
                  <a:pt x="40" y="474"/>
                </a:cubicBezTo>
                <a:cubicBezTo>
                  <a:pt x="39" y="474"/>
                  <a:pt x="39" y="474"/>
                  <a:pt x="39" y="474"/>
                </a:cubicBezTo>
                <a:cubicBezTo>
                  <a:pt x="37" y="474"/>
                  <a:pt x="37" y="474"/>
                  <a:pt x="37" y="474"/>
                </a:cubicBezTo>
                <a:cubicBezTo>
                  <a:pt x="37" y="473"/>
                  <a:pt x="37" y="473"/>
                  <a:pt x="37" y="473"/>
                </a:cubicBezTo>
                <a:cubicBezTo>
                  <a:pt x="39" y="471"/>
                  <a:pt x="39" y="471"/>
                  <a:pt x="39" y="471"/>
                </a:cubicBezTo>
                <a:cubicBezTo>
                  <a:pt x="38" y="470"/>
                  <a:pt x="38" y="470"/>
                  <a:pt x="38" y="470"/>
                </a:cubicBezTo>
                <a:cubicBezTo>
                  <a:pt x="38" y="470"/>
                  <a:pt x="38" y="470"/>
                  <a:pt x="38" y="470"/>
                </a:cubicBezTo>
                <a:cubicBezTo>
                  <a:pt x="37" y="470"/>
                  <a:pt x="37" y="470"/>
                  <a:pt x="37" y="470"/>
                </a:cubicBezTo>
                <a:cubicBezTo>
                  <a:pt x="37" y="471"/>
                  <a:pt x="37" y="471"/>
                  <a:pt x="37" y="471"/>
                </a:cubicBezTo>
                <a:cubicBezTo>
                  <a:pt x="36" y="473"/>
                  <a:pt x="36" y="473"/>
                  <a:pt x="36" y="473"/>
                </a:cubicBezTo>
                <a:cubicBezTo>
                  <a:pt x="35" y="473"/>
                  <a:pt x="35" y="473"/>
                  <a:pt x="35" y="473"/>
                </a:cubicBezTo>
                <a:cubicBezTo>
                  <a:pt x="34" y="471"/>
                  <a:pt x="34" y="471"/>
                  <a:pt x="34" y="471"/>
                </a:cubicBezTo>
                <a:cubicBezTo>
                  <a:pt x="34" y="469"/>
                  <a:pt x="34" y="469"/>
                  <a:pt x="34" y="469"/>
                </a:cubicBezTo>
                <a:cubicBezTo>
                  <a:pt x="32" y="469"/>
                  <a:pt x="32" y="469"/>
                  <a:pt x="32" y="469"/>
                </a:cubicBezTo>
                <a:cubicBezTo>
                  <a:pt x="31" y="469"/>
                  <a:pt x="31" y="469"/>
                  <a:pt x="31" y="469"/>
                </a:cubicBezTo>
                <a:cubicBezTo>
                  <a:pt x="31" y="469"/>
                  <a:pt x="31" y="469"/>
                  <a:pt x="31" y="469"/>
                </a:cubicBezTo>
                <a:cubicBezTo>
                  <a:pt x="31" y="469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30" y="470"/>
                  <a:pt x="30" y="470"/>
                  <a:pt x="30" y="470"/>
                </a:cubicBezTo>
                <a:cubicBezTo>
                  <a:pt x="29" y="469"/>
                  <a:pt x="29" y="469"/>
                  <a:pt x="29" y="469"/>
                </a:cubicBezTo>
                <a:cubicBezTo>
                  <a:pt x="29" y="469"/>
                  <a:pt x="29" y="469"/>
                  <a:pt x="29" y="469"/>
                </a:cubicBezTo>
                <a:cubicBezTo>
                  <a:pt x="28" y="469"/>
                  <a:pt x="28" y="469"/>
                  <a:pt x="28" y="469"/>
                </a:cubicBezTo>
                <a:cubicBezTo>
                  <a:pt x="27" y="469"/>
                  <a:pt x="27" y="469"/>
                  <a:pt x="27" y="469"/>
                </a:cubicBezTo>
                <a:cubicBezTo>
                  <a:pt x="27" y="469"/>
                  <a:pt x="27" y="470"/>
                  <a:pt x="27" y="470"/>
                </a:cubicBezTo>
                <a:cubicBezTo>
                  <a:pt x="26" y="470"/>
                  <a:pt x="26" y="470"/>
                  <a:pt x="26" y="470"/>
                </a:cubicBezTo>
                <a:cubicBezTo>
                  <a:pt x="26" y="469"/>
                  <a:pt x="26" y="469"/>
                  <a:pt x="26" y="469"/>
                </a:cubicBezTo>
                <a:cubicBezTo>
                  <a:pt x="26" y="468"/>
                  <a:pt x="26" y="468"/>
                  <a:pt x="26" y="468"/>
                </a:cubicBezTo>
                <a:cubicBezTo>
                  <a:pt x="26" y="468"/>
                  <a:pt x="26" y="468"/>
                  <a:pt x="26" y="468"/>
                </a:cubicBezTo>
                <a:cubicBezTo>
                  <a:pt x="27" y="467"/>
                  <a:pt x="27" y="467"/>
                  <a:pt x="27" y="467"/>
                </a:cubicBezTo>
                <a:cubicBezTo>
                  <a:pt x="26" y="467"/>
                  <a:pt x="26" y="467"/>
                  <a:pt x="26" y="467"/>
                </a:cubicBezTo>
                <a:cubicBezTo>
                  <a:pt x="25" y="466"/>
                  <a:pt x="25" y="466"/>
                  <a:pt x="25" y="466"/>
                </a:cubicBezTo>
                <a:cubicBezTo>
                  <a:pt x="25" y="466"/>
                  <a:pt x="25" y="466"/>
                  <a:pt x="25" y="466"/>
                </a:cubicBezTo>
                <a:cubicBezTo>
                  <a:pt x="24" y="466"/>
                  <a:pt x="24" y="466"/>
                  <a:pt x="24" y="466"/>
                </a:cubicBezTo>
                <a:cubicBezTo>
                  <a:pt x="24" y="466"/>
                  <a:pt x="24" y="466"/>
                  <a:pt x="24" y="466"/>
                </a:cubicBezTo>
                <a:cubicBezTo>
                  <a:pt x="23" y="466"/>
                  <a:pt x="23" y="466"/>
                  <a:pt x="23" y="466"/>
                </a:cubicBezTo>
                <a:cubicBezTo>
                  <a:pt x="22" y="466"/>
                  <a:pt x="22" y="466"/>
                  <a:pt x="22" y="466"/>
                </a:cubicBezTo>
                <a:cubicBezTo>
                  <a:pt x="21" y="466"/>
                  <a:pt x="21" y="466"/>
                  <a:pt x="21" y="466"/>
                </a:cubicBezTo>
                <a:cubicBezTo>
                  <a:pt x="21" y="465"/>
                  <a:pt x="21" y="465"/>
                  <a:pt x="21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20" y="465"/>
                  <a:pt x="20" y="465"/>
                  <a:pt x="20" y="465"/>
                </a:cubicBezTo>
                <a:cubicBezTo>
                  <a:pt x="19" y="465"/>
                  <a:pt x="19" y="465"/>
                  <a:pt x="19" y="465"/>
                </a:cubicBezTo>
                <a:cubicBezTo>
                  <a:pt x="18" y="465"/>
                  <a:pt x="18" y="465"/>
                  <a:pt x="18" y="465"/>
                </a:cubicBezTo>
                <a:cubicBezTo>
                  <a:pt x="18" y="464"/>
                  <a:pt x="18" y="464"/>
                  <a:pt x="18" y="464"/>
                </a:cubicBezTo>
                <a:cubicBezTo>
                  <a:pt x="17" y="464"/>
                  <a:pt x="17" y="464"/>
                  <a:pt x="17" y="464"/>
                </a:cubicBezTo>
                <a:cubicBezTo>
                  <a:pt x="17" y="462"/>
                  <a:pt x="17" y="462"/>
                  <a:pt x="17" y="462"/>
                </a:cubicBezTo>
                <a:cubicBezTo>
                  <a:pt x="17" y="462"/>
                  <a:pt x="15" y="463"/>
                  <a:pt x="15" y="463"/>
                </a:cubicBezTo>
                <a:cubicBezTo>
                  <a:pt x="15" y="463"/>
                  <a:pt x="15" y="463"/>
                  <a:pt x="15" y="463"/>
                </a:cubicBezTo>
                <a:cubicBezTo>
                  <a:pt x="15" y="464"/>
                  <a:pt x="15" y="464"/>
                  <a:pt x="15" y="464"/>
                </a:cubicBezTo>
                <a:cubicBezTo>
                  <a:pt x="14" y="464"/>
                  <a:pt x="14" y="464"/>
                  <a:pt x="14" y="464"/>
                </a:cubicBezTo>
                <a:cubicBezTo>
                  <a:pt x="14" y="465"/>
                  <a:pt x="14" y="465"/>
                  <a:pt x="14" y="465"/>
                </a:cubicBezTo>
                <a:cubicBezTo>
                  <a:pt x="13" y="465"/>
                  <a:pt x="13" y="465"/>
                  <a:pt x="13" y="465"/>
                </a:cubicBezTo>
                <a:cubicBezTo>
                  <a:pt x="13" y="465"/>
                  <a:pt x="13" y="465"/>
                  <a:pt x="13" y="465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2" y="465"/>
                  <a:pt x="11" y="466"/>
                  <a:pt x="11" y="466"/>
                </a:cubicBezTo>
                <a:cubicBezTo>
                  <a:pt x="11" y="466"/>
                  <a:pt x="11" y="466"/>
                  <a:pt x="11" y="466"/>
                </a:cubicBezTo>
                <a:cubicBezTo>
                  <a:pt x="11" y="467"/>
                  <a:pt x="11" y="467"/>
                  <a:pt x="11" y="467"/>
                </a:cubicBezTo>
                <a:cubicBezTo>
                  <a:pt x="11" y="467"/>
                  <a:pt x="11" y="467"/>
                  <a:pt x="11" y="467"/>
                </a:cubicBezTo>
                <a:cubicBezTo>
                  <a:pt x="11" y="467"/>
                  <a:pt x="10" y="469"/>
                  <a:pt x="10" y="469"/>
                </a:cubicBezTo>
                <a:cubicBezTo>
                  <a:pt x="8" y="468"/>
                  <a:pt x="8" y="468"/>
                  <a:pt x="8" y="468"/>
                </a:cubicBezTo>
                <a:cubicBezTo>
                  <a:pt x="8" y="467"/>
                  <a:pt x="8" y="467"/>
                  <a:pt x="8" y="467"/>
                </a:cubicBezTo>
                <a:cubicBezTo>
                  <a:pt x="7" y="468"/>
                  <a:pt x="7" y="468"/>
                  <a:pt x="7" y="468"/>
                </a:cubicBezTo>
                <a:cubicBezTo>
                  <a:pt x="7" y="468"/>
                  <a:pt x="7" y="468"/>
                  <a:pt x="7" y="468"/>
                </a:cubicBezTo>
                <a:cubicBezTo>
                  <a:pt x="7" y="469"/>
                  <a:pt x="7" y="469"/>
                  <a:pt x="7" y="469"/>
                </a:cubicBezTo>
                <a:cubicBezTo>
                  <a:pt x="7" y="469"/>
                  <a:pt x="7" y="469"/>
                  <a:pt x="7" y="469"/>
                </a:cubicBezTo>
                <a:cubicBezTo>
                  <a:pt x="6" y="470"/>
                  <a:pt x="6" y="470"/>
                  <a:pt x="6" y="470"/>
                </a:cubicBezTo>
                <a:cubicBezTo>
                  <a:pt x="5" y="469"/>
                  <a:pt x="5" y="469"/>
                  <a:pt x="5" y="469"/>
                </a:cubicBezTo>
                <a:cubicBezTo>
                  <a:pt x="5" y="469"/>
                  <a:pt x="5" y="469"/>
                  <a:pt x="5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3" y="470"/>
                  <a:pt x="3" y="470"/>
                  <a:pt x="3" y="470"/>
                </a:cubicBezTo>
                <a:cubicBezTo>
                  <a:pt x="3" y="470"/>
                  <a:pt x="3" y="470"/>
                  <a:pt x="3" y="470"/>
                </a:cubicBezTo>
                <a:cubicBezTo>
                  <a:pt x="4" y="471"/>
                  <a:pt x="4" y="471"/>
                  <a:pt x="4" y="471"/>
                </a:cubicBezTo>
                <a:cubicBezTo>
                  <a:pt x="4" y="471"/>
                  <a:pt x="5" y="471"/>
                  <a:pt x="5" y="471"/>
                </a:cubicBezTo>
                <a:cubicBezTo>
                  <a:pt x="5" y="472"/>
                  <a:pt x="5" y="472"/>
                  <a:pt x="5" y="472"/>
                </a:cubicBezTo>
                <a:cubicBezTo>
                  <a:pt x="4" y="473"/>
                  <a:pt x="4" y="473"/>
                  <a:pt x="4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5" y="474"/>
                  <a:pt x="5" y="474"/>
                  <a:pt x="5" y="474"/>
                </a:cubicBezTo>
                <a:cubicBezTo>
                  <a:pt x="5" y="473"/>
                  <a:pt x="5" y="473"/>
                  <a:pt x="5" y="473"/>
                </a:cubicBezTo>
                <a:cubicBezTo>
                  <a:pt x="6" y="474"/>
                  <a:pt x="6" y="474"/>
                  <a:pt x="6" y="474"/>
                </a:cubicBezTo>
                <a:cubicBezTo>
                  <a:pt x="6" y="475"/>
                  <a:pt x="6" y="475"/>
                  <a:pt x="6" y="475"/>
                </a:cubicBezTo>
                <a:cubicBezTo>
                  <a:pt x="5" y="475"/>
                  <a:pt x="5" y="475"/>
                  <a:pt x="5" y="475"/>
                </a:cubicBezTo>
                <a:cubicBezTo>
                  <a:pt x="5" y="476"/>
                  <a:pt x="5" y="476"/>
                  <a:pt x="5" y="476"/>
                </a:cubicBezTo>
                <a:cubicBezTo>
                  <a:pt x="6" y="476"/>
                  <a:pt x="6" y="476"/>
                  <a:pt x="6" y="476"/>
                </a:cubicBezTo>
                <a:cubicBezTo>
                  <a:pt x="7" y="477"/>
                  <a:pt x="7" y="477"/>
                  <a:pt x="7" y="477"/>
                </a:cubicBezTo>
                <a:cubicBezTo>
                  <a:pt x="6" y="478"/>
                  <a:pt x="6" y="478"/>
                  <a:pt x="6" y="478"/>
                </a:cubicBezTo>
                <a:cubicBezTo>
                  <a:pt x="7" y="478"/>
                  <a:pt x="7" y="478"/>
                  <a:pt x="7" y="478"/>
                </a:cubicBezTo>
                <a:cubicBezTo>
                  <a:pt x="6" y="478"/>
                  <a:pt x="6" y="478"/>
                  <a:pt x="6" y="478"/>
                </a:cubicBezTo>
                <a:cubicBezTo>
                  <a:pt x="6" y="480"/>
                  <a:pt x="6" y="480"/>
                  <a:pt x="6" y="480"/>
                </a:cubicBezTo>
                <a:cubicBezTo>
                  <a:pt x="8" y="481"/>
                  <a:pt x="8" y="481"/>
                  <a:pt x="8" y="481"/>
                </a:cubicBezTo>
                <a:cubicBezTo>
                  <a:pt x="8" y="481"/>
                  <a:pt x="8" y="481"/>
                  <a:pt x="8" y="481"/>
                </a:cubicBezTo>
                <a:cubicBezTo>
                  <a:pt x="8" y="481"/>
                  <a:pt x="7" y="482"/>
                  <a:pt x="7" y="482"/>
                </a:cubicBezTo>
                <a:cubicBezTo>
                  <a:pt x="7" y="482"/>
                  <a:pt x="7" y="482"/>
                  <a:pt x="7" y="482"/>
                </a:cubicBezTo>
                <a:cubicBezTo>
                  <a:pt x="7" y="482"/>
                  <a:pt x="6" y="483"/>
                  <a:pt x="6" y="483"/>
                </a:cubicBezTo>
                <a:cubicBezTo>
                  <a:pt x="5" y="483"/>
                  <a:pt x="5" y="483"/>
                  <a:pt x="5" y="483"/>
                </a:cubicBezTo>
                <a:cubicBezTo>
                  <a:pt x="5" y="483"/>
                  <a:pt x="5" y="483"/>
                  <a:pt x="5" y="483"/>
                </a:cubicBezTo>
                <a:cubicBezTo>
                  <a:pt x="6" y="484"/>
                  <a:pt x="6" y="484"/>
                  <a:pt x="6" y="484"/>
                </a:cubicBezTo>
                <a:cubicBezTo>
                  <a:pt x="5" y="485"/>
                  <a:pt x="5" y="485"/>
                  <a:pt x="5" y="485"/>
                </a:cubicBezTo>
                <a:cubicBezTo>
                  <a:pt x="5" y="485"/>
                  <a:pt x="5" y="485"/>
                  <a:pt x="5" y="485"/>
                </a:cubicBezTo>
                <a:cubicBezTo>
                  <a:pt x="5" y="485"/>
                  <a:pt x="3" y="485"/>
                  <a:pt x="3" y="485"/>
                </a:cubicBezTo>
                <a:cubicBezTo>
                  <a:pt x="4" y="484"/>
                  <a:pt x="4" y="484"/>
                  <a:pt x="4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3"/>
                  <a:pt x="2" y="483"/>
                  <a:pt x="2" y="483"/>
                </a:cubicBezTo>
                <a:cubicBezTo>
                  <a:pt x="1" y="483"/>
                  <a:pt x="1" y="483"/>
                  <a:pt x="1" y="483"/>
                </a:cubicBezTo>
                <a:cubicBezTo>
                  <a:pt x="0" y="483"/>
                  <a:pt x="0" y="483"/>
                  <a:pt x="0" y="483"/>
                </a:cubicBezTo>
                <a:cubicBezTo>
                  <a:pt x="0" y="484"/>
                  <a:pt x="0" y="484"/>
                  <a:pt x="0" y="484"/>
                </a:cubicBezTo>
                <a:cubicBezTo>
                  <a:pt x="1" y="486"/>
                  <a:pt x="1" y="486"/>
                  <a:pt x="1" y="486"/>
                </a:cubicBezTo>
                <a:cubicBezTo>
                  <a:pt x="1" y="486"/>
                  <a:pt x="1" y="486"/>
                  <a:pt x="1" y="486"/>
                </a:cubicBezTo>
                <a:cubicBezTo>
                  <a:pt x="1" y="487"/>
                  <a:pt x="1" y="487"/>
                  <a:pt x="1" y="487"/>
                </a:cubicBezTo>
                <a:cubicBezTo>
                  <a:pt x="4" y="488"/>
                  <a:pt x="4" y="488"/>
                  <a:pt x="4" y="488"/>
                </a:cubicBezTo>
                <a:cubicBezTo>
                  <a:pt x="3" y="489"/>
                  <a:pt x="3" y="489"/>
                  <a:pt x="3" y="489"/>
                </a:cubicBezTo>
                <a:cubicBezTo>
                  <a:pt x="4" y="490"/>
                  <a:pt x="4" y="490"/>
                  <a:pt x="4" y="490"/>
                </a:cubicBezTo>
                <a:cubicBezTo>
                  <a:pt x="4" y="490"/>
                  <a:pt x="4" y="490"/>
                  <a:pt x="4" y="490"/>
                </a:cubicBezTo>
                <a:cubicBezTo>
                  <a:pt x="3" y="490"/>
                  <a:pt x="3" y="490"/>
                  <a:pt x="3" y="490"/>
                </a:cubicBezTo>
                <a:cubicBezTo>
                  <a:pt x="3" y="490"/>
                  <a:pt x="3" y="490"/>
                  <a:pt x="3" y="490"/>
                </a:cubicBezTo>
                <a:cubicBezTo>
                  <a:pt x="4" y="491"/>
                  <a:pt x="4" y="491"/>
                  <a:pt x="4" y="491"/>
                </a:cubicBezTo>
                <a:cubicBezTo>
                  <a:pt x="4" y="492"/>
                  <a:pt x="4" y="492"/>
                  <a:pt x="4" y="492"/>
                </a:cubicBezTo>
                <a:cubicBezTo>
                  <a:pt x="4" y="492"/>
                  <a:pt x="4" y="492"/>
                  <a:pt x="4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3" y="492"/>
                  <a:pt x="3" y="492"/>
                  <a:pt x="3" y="492"/>
                </a:cubicBezTo>
                <a:cubicBezTo>
                  <a:pt x="2" y="493"/>
                  <a:pt x="2" y="493"/>
                  <a:pt x="2" y="493"/>
                </a:cubicBezTo>
                <a:cubicBezTo>
                  <a:pt x="2" y="493"/>
                  <a:pt x="2" y="493"/>
                  <a:pt x="2" y="493"/>
                </a:cubicBezTo>
                <a:cubicBezTo>
                  <a:pt x="2" y="493"/>
                  <a:pt x="2" y="495"/>
                  <a:pt x="2" y="495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1" y="495"/>
                  <a:pt x="1" y="495"/>
                  <a:pt x="1" y="495"/>
                </a:cubicBezTo>
                <a:cubicBezTo>
                  <a:pt x="1" y="495"/>
                  <a:pt x="2" y="495"/>
                  <a:pt x="2" y="495"/>
                </a:cubicBezTo>
                <a:cubicBezTo>
                  <a:pt x="1" y="496"/>
                  <a:pt x="1" y="496"/>
                  <a:pt x="1" y="496"/>
                </a:cubicBezTo>
                <a:cubicBezTo>
                  <a:pt x="1" y="496"/>
                  <a:pt x="1" y="496"/>
                  <a:pt x="1" y="496"/>
                </a:cubicBezTo>
                <a:cubicBezTo>
                  <a:pt x="1" y="497"/>
                  <a:pt x="1" y="497"/>
                  <a:pt x="1" y="497"/>
                </a:cubicBezTo>
                <a:cubicBezTo>
                  <a:pt x="1" y="497"/>
                  <a:pt x="1" y="497"/>
                  <a:pt x="1" y="497"/>
                </a:cubicBezTo>
                <a:cubicBezTo>
                  <a:pt x="1" y="497"/>
                  <a:pt x="1" y="497"/>
                  <a:pt x="1" y="497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498"/>
                  <a:pt x="0" y="498"/>
                  <a:pt x="0" y="498"/>
                </a:cubicBezTo>
                <a:cubicBezTo>
                  <a:pt x="0" y="498"/>
                  <a:pt x="0" y="498"/>
                  <a:pt x="0" y="498"/>
                </a:cubicBezTo>
                <a:cubicBezTo>
                  <a:pt x="0" y="498"/>
                  <a:pt x="1" y="499"/>
                  <a:pt x="1" y="499"/>
                </a:cubicBezTo>
                <a:cubicBezTo>
                  <a:pt x="1" y="500"/>
                  <a:pt x="1" y="500"/>
                  <a:pt x="1" y="500"/>
                </a:cubicBezTo>
                <a:cubicBezTo>
                  <a:pt x="2" y="500"/>
                  <a:pt x="2" y="500"/>
                  <a:pt x="2" y="500"/>
                </a:cubicBezTo>
                <a:cubicBezTo>
                  <a:pt x="2" y="500"/>
                  <a:pt x="1" y="500"/>
                  <a:pt x="1" y="500"/>
                </a:cubicBezTo>
                <a:cubicBezTo>
                  <a:pt x="2" y="500"/>
                  <a:pt x="2" y="500"/>
                  <a:pt x="2" y="500"/>
                </a:cubicBezTo>
                <a:cubicBezTo>
                  <a:pt x="1" y="502"/>
                  <a:pt x="1" y="502"/>
                  <a:pt x="1" y="502"/>
                </a:cubicBezTo>
                <a:cubicBezTo>
                  <a:pt x="2" y="502"/>
                  <a:pt x="2" y="502"/>
                  <a:pt x="2" y="502"/>
                </a:cubicBezTo>
                <a:cubicBezTo>
                  <a:pt x="3" y="502"/>
                  <a:pt x="3" y="502"/>
                  <a:pt x="3" y="502"/>
                </a:cubicBezTo>
                <a:cubicBezTo>
                  <a:pt x="3" y="502"/>
                  <a:pt x="4" y="502"/>
                  <a:pt x="4" y="502"/>
                </a:cubicBezTo>
                <a:cubicBezTo>
                  <a:pt x="5" y="503"/>
                  <a:pt x="5" y="503"/>
                  <a:pt x="5" y="503"/>
                </a:cubicBezTo>
                <a:cubicBezTo>
                  <a:pt x="4" y="504"/>
                  <a:pt x="4" y="504"/>
                  <a:pt x="4" y="504"/>
                </a:cubicBezTo>
                <a:cubicBezTo>
                  <a:pt x="3" y="504"/>
                  <a:pt x="3" y="504"/>
                  <a:pt x="3" y="504"/>
                </a:cubicBezTo>
                <a:cubicBezTo>
                  <a:pt x="3" y="504"/>
                  <a:pt x="3" y="504"/>
                  <a:pt x="3" y="504"/>
                </a:cubicBezTo>
                <a:cubicBezTo>
                  <a:pt x="3" y="505"/>
                  <a:pt x="3" y="505"/>
                  <a:pt x="3" y="505"/>
                </a:cubicBezTo>
                <a:cubicBezTo>
                  <a:pt x="3" y="505"/>
                  <a:pt x="4" y="505"/>
                  <a:pt x="4" y="505"/>
                </a:cubicBezTo>
                <a:cubicBezTo>
                  <a:pt x="4" y="505"/>
                  <a:pt x="4" y="505"/>
                  <a:pt x="4" y="505"/>
                </a:cubicBezTo>
                <a:cubicBezTo>
                  <a:pt x="4" y="506"/>
                  <a:pt x="4" y="506"/>
                  <a:pt x="4" y="506"/>
                </a:cubicBezTo>
                <a:cubicBezTo>
                  <a:pt x="4" y="506"/>
                  <a:pt x="4" y="506"/>
                  <a:pt x="4" y="506"/>
                </a:cubicBezTo>
                <a:cubicBezTo>
                  <a:pt x="4" y="506"/>
                  <a:pt x="4" y="506"/>
                  <a:pt x="4" y="506"/>
                </a:cubicBezTo>
                <a:cubicBezTo>
                  <a:pt x="4" y="506"/>
                  <a:pt x="4" y="506"/>
                  <a:pt x="4" y="506"/>
                </a:cubicBezTo>
                <a:cubicBezTo>
                  <a:pt x="5" y="507"/>
                  <a:pt x="5" y="507"/>
                  <a:pt x="5" y="507"/>
                </a:cubicBezTo>
                <a:cubicBezTo>
                  <a:pt x="5" y="507"/>
                  <a:pt x="5" y="507"/>
                  <a:pt x="5" y="507"/>
                </a:cubicBezTo>
                <a:cubicBezTo>
                  <a:pt x="5" y="508"/>
                  <a:pt x="5" y="508"/>
                  <a:pt x="5" y="508"/>
                </a:cubicBezTo>
                <a:cubicBezTo>
                  <a:pt x="5" y="508"/>
                  <a:pt x="5" y="508"/>
                  <a:pt x="5" y="508"/>
                </a:cubicBezTo>
                <a:cubicBezTo>
                  <a:pt x="5" y="509"/>
                  <a:pt x="5" y="509"/>
                  <a:pt x="5" y="509"/>
                </a:cubicBezTo>
                <a:cubicBezTo>
                  <a:pt x="4" y="509"/>
                  <a:pt x="4" y="509"/>
                  <a:pt x="4" y="509"/>
                </a:cubicBezTo>
                <a:cubicBezTo>
                  <a:pt x="4" y="509"/>
                  <a:pt x="4" y="509"/>
                  <a:pt x="4" y="509"/>
                </a:cubicBezTo>
                <a:cubicBezTo>
                  <a:pt x="4" y="510"/>
                  <a:pt x="4" y="510"/>
                  <a:pt x="4" y="510"/>
                </a:cubicBezTo>
                <a:cubicBezTo>
                  <a:pt x="4" y="510"/>
                  <a:pt x="5" y="510"/>
                  <a:pt x="5" y="510"/>
                </a:cubicBezTo>
                <a:cubicBezTo>
                  <a:pt x="5" y="511"/>
                  <a:pt x="5" y="511"/>
                  <a:pt x="5" y="511"/>
                </a:cubicBezTo>
                <a:cubicBezTo>
                  <a:pt x="5" y="511"/>
                  <a:pt x="6" y="511"/>
                  <a:pt x="6" y="511"/>
                </a:cubicBezTo>
                <a:cubicBezTo>
                  <a:pt x="5" y="513"/>
                  <a:pt x="5" y="513"/>
                  <a:pt x="5" y="513"/>
                </a:cubicBezTo>
                <a:cubicBezTo>
                  <a:pt x="5" y="513"/>
                  <a:pt x="5" y="513"/>
                  <a:pt x="5" y="513"/>
                </a:cubicBezTo>
                <a:cubicBezTo>
                  <a:pt x="4" y="514"/>
                  <a:pt x="4" y="514"/>
                  <a:pt x="4" y="514"/>
                </a:cubicBezTo>
                <a:cubicBezTo>
                  <a:pt x="4" y="514"/>
                  <a:pt x="4" y="514"/>
                  <a:pt x="4" y="514"/>
                </a:cubicBezTo>
                <a:cubicBezTo>
                  <a:pt x="3" y="515"/>
                  <a:pt x="3" y="515"/>
                  <a:pt x="3" y="515"/>
                </a:cubicBezTo>
                <a:cubicBezTo>
                  <a:pt x="3" y="515"/>
                  <a:pt x="3" y="515"/>
                  <a:pt x="3" y="515"/>
                </a:cubicBezTo>
                <a:cubicBezTo>
                  <a:pt x="3" y="516"/>
                  <a:pt x="3" y="516"/>
                  <a:pt x="3" y="516"/>
                </a:cubicBezTo>
                <a:cubicBezTo>
                  <a:pt x="4" y="516"/>
                  <a:pt x="4" y="516"/>
                  <a:pt x="4" y="516"/>
                </a:cubicBezTo>
                <a:cubicBezTo>
                  <a:pt x="4" y="517"/>
                  <a:pt x="4" y="517"/>
                  <a:pt x="4" y="517"/>
                </a:cubicBezTo>
                <a:cubicBezTo>
                  <a:pt x="4" y="517"/>
                  <a:pt x="4" y="517"/>
                  <a:pt x="5" y="517"/>
                </a:cubicBezTo>
                <a:cubicBezTo>
                  <a:pt x="5" y="518"/>
                  <a:pt x="5" y="518"/>
                  <a:pt x="5" y="518"/>
                </a:cubicBezTo>
                <a:cubicBezTo>
                  <a:pt x="6" y="519"/>
                  <a:pt x="6" y="519"/>
                  <a:pt x="6" y="519"/>
                </a:cubicBezTo>
                <a:cubicBezTo>
                  <a:pt x="6" y="519"/>
                  <a:pt x="7" y="519"/>
                  <a:pt x="7" y="519"/>
                </a:cubicBezTo>
                <a:cubicBezTo>
                  <a:pt x="6" y="519"/>
                  <a:pt x="6" y="519"/>
                  <a:pt x="6" y="519"/>
                </a:cubicBezTo>
                <a:cubicBezTo>
                  <a:pt x="5" y="521"/>
                  <a:pt x="5" y="521"/>
                  <a:pt x="5" y="521"/>
                </a:cubicBezTo>
                <a:cubicBezTo>
                  <a:pt x="5" y="521"/>
                  <a:pt x="6" y="522"/>
                  <a:pt x="6" y="522"/>
                </a:cubicBezTo>
                <a:cubicBezTo>
                  <a:pt x="6" y="523"/>
                  <a:pt x="6" y="523"/>
                  <a:pt x="6" y="523"/>
                </a:cubicBezTo>
                <a:cubicBezTo>
                  <a:pt x="5" y="523"/>
                  <a:pt x="5" y="523"/>
                  <a:pt x="5" y="523"/>
                </a:cubicBezTo>
                <a:cubicBezTo>
                  <a:pt x="5" y="523"/>
                  <a:pt x="5" y="523"/>
                  <a:pt x="5" y="523"/>
                </a:cubicBezTo>
                <a:cubicBezTo>
                  <a:pt x="5" y="523"/>
                  <a:pt x="5" y="523"/>
                  <a:pt x="5" y="523"/>
                </a:cubicBezTo>
                <a:cubicBezTo>
                  <a:pt x="4" y="523"/>
                  <a:pt x="4" y="523"/>
                  <a:pt x="4" y="523"/>
                </a:cubicBezTo>
                <a:cubicBezTo>
                  <a:pt x="4" y="523"/>
                  <a:pt x="4" y="523"/>
                  <a:pt x="4" y="523"/>
                </a:cubicBezTo>
                <a:cubicBezTo>
                  <a:pt x="3" y="524"/>
                  <a:pt x="3" y="524"/>
                  <a:pt x="3" y="524"/>
                </a:cubicBezTo>
                <a:cubicBezTo>
                  <a:pt x="3" y="524"/>
                  <a:pt x="3" y="524"/>
                  <a:pt x="3" y="524"/>
                </a:cubicBezTo>
                <a:cubicBezTo>
                  <a:pt x="3" y="524"/>
                  <a:pt x="3" y="526"/>
                  <a:pt x="3" y="526"/>
                </a:cubicBezTo>
                <a:cubicBezTo>
                  <a:pt x="3" y="526"/>
                  <a:pt x="3" y="526"/>
                  <a:pt x="3" y="526"/>
                </a:cubicBezTo>
                <a:cubicBezTo>
                  <a:pt x="3" y="526"/>
                  <a:pt x="3" y="526"/>
                  <a:pt x="3" y="526"/>
                </a:cubicBezTo>
                <a:cubicBezTo>
                  <a:pt x="2" y="527"/>
                  <a:pt x="2" y="527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2" y="528"/>
                  <a:pt x="2" y="528"/>
                  <a:pt x="2" y="528"/>
                </a:cubicBezTo>
                <a:cubicBezTo>
                  <a:pt x="2" y="528"/>
                  <a:pt x="2" y="528"/>
                  <a:pt x="2" y="528"/>
                </a:cubicBezTo>
                <a:cubicBezTo>
                  <a:pt x="2" y="528"/>
                  <a:pt x="2" y="528"/>
                  <a:pt x="2" y="528"/>
                </a:cubicBezTo>
                <a:cubicBezTo>
                  <a:pt x="3" y="528"/>
                  <a:pt x="3" y="528"/>
                  <a:pt x="3" y="528"/>
                </a:cubicBezTo>
                <a:cubicBezTo>
                  <a:pt x="3" y="528"/>
                  <a:pt x="3" y="529"/>
                  <a:pt x="3" y="529"/>
                </a:cubicBezTo>
                <a:cubicBezTo>
                  <a:pt x="2" y="529"/>
                  <a:pt x="2" y="529"/>
                  <a:pt x="2" y="529"/>
                </a:cubicBezTo>
                <a:cubicBezTo>
                  <a:pt x="2" y="529"/>
                  <a:pt x="1" y="529"/>
                  <a:pt x="1" y="529"/>
                </a:cubicBezTo>
                <a:cubicBezTo>
                  <a:pt x="2" y="530"/>
                  <a:pt x="2" y="530"/>
                  <a:pt x="2" y="530"/>
                </a:cubicBezTo>
                <a:cubicBezTo>
                  <a:pt x="3" y="530"/>
                  <a:pt x="3" y="530"/>
                  <a:pt x="3" y="530"/>
                </a:cubicBezTo>
                <a:cubicBezTo>
                  <a:pt x="3" y="531"/>
                  <a:pt x="3" y="531"/>
                  <a:pt x="3" y="531"/>
                </a:cubicBezTo>
                <a:cubicBezTo>
                  <a:pt x="3" y="531"/>
                  <a:pt x="3" y="531"/>
                  <a:pt x="3" y="531"/>
                </a:cubicBezTo>
                <a:cubicBezTo>
                  <a:pt x="3" y="533"/>
                  <a:pt x="3" y="533"/>
                  <a:pt x="3" y="533"/>
                </a:cubicBezTo>
                <a:cubicBezTo>
                  <a:pt x="4" y="533"/>
                  <a:pt x="4" y="533"/>
                  <a:pt x="4" y="533"/>
                </a:cubicBezTo>
                <a:cubicBezTo>
                  <a:pt x="6" y="534"/>
                  <a:pt x="6" y="534"/>
                  <a:pt x="6" y="534"/>
                </a:cubicBezTo>
                <a:cubicBezTo>
                  <a:pt x="6" y="535"/>
                  <a:pt x="6" y="535"/>
                  <a:pt x="6" y="535"/>
                </a:cubicBezTo>
                <a:cubicBezTo>
                  <a:pt x="18" y="533"/>
                  <a:pt x="32" y="535"/>
                  <a:pt x="44" y="538"/>
                </a:cubicBezTo>
                <a:cubicBezTo>
                  <a:pt x="48" y="539"/>
                  <a:pt x="52" y="540"/>
                  <a:pt x="56" y="541"/>
                </a:cubicBezTo>
                <a:cubicBezTo>
                  <a:pt x="60" y="541"/>
                  <a:pt x="64" y="542"/>
                  <a:pt x="67" y="543"/>
                </a:cubicBezTo>
                <a:cubicBezTo>
                  <a:pt x="71" y="544"/>
                  <a:pt x="74" y="545"/>
                  <a:pt x="78" y="547"/>
                </a:cubicBezTo>
                <a:cubicBezTo>
                  <a:pt x="80" y="548"/>
                  <a:pt x="83" y="549"/>
                  <a:pt x="86" y="550"/>
                </a:cubicBezTo>
                <a:cubicBezTo>
                  <a:pt x="94" y="554"/>
                  <a:pt x="103" y="561"/>
                  <a:pt x="114" y="559"/>
                </a:cubicBezTo>
                <a:cubicBezTo>
                  <a:pt x="121" y="557"/>
                  <a:pt x="124" y="552"/>
                  <a:pt x="130" y="547"/>
                </a:cubicBezTo>
                <a:cubicBezTo>
                  <a:pt x="133" y="544"/>
                  <a:pt x="137" y="537"/>
                  <a:pt x="141" y="536"/>
                </a:cubicBezTo>
                <a:cubicBezTo>
                  <a:pt x="143" y="535"/>
                  <a:pt x="145" y="535"/>
                  <a:pt x="147" y="535"/>
                </a:cubicBezTo>
                <a:cubicBezTo>
                  <a:pt x="152" y="534"/>
                  <a:pt x="156" y="535"/>
                  <a:pt x="160" y="536"/>
                </a:cubicBezTo>
                <a:cubicBezTo>
                  <a:pt x="169" y="540"/>
                  <a:pt x="177" y="546"/>
                  <a:pt x="179" y="555"/>
                </a:cubicBezTo>
                <a:cubicBezTo>
                  <a:pt x="182" y="563"/>
                  <a:pt x="179" y="572"/>
                  <a:pt x="180" y="581"/>
                </a:cubicBezTo>
                <a:cubicBezTo>
                  <a:pt x="181" y="594"/>
                  <a:pt x="188" y="607"/>
                  <a:pt x="202" y="610"/>
                </a:cubicBezTo>
                <a:cubicBezTo>
                  <a:pt x="211" y="611"/>
                  <a:pt x="219" y="610"/>
                  <a:pt x="226" y="606"/>
                </a:cubicBezTo>
                <a:cubicBezTo>
                  <a:pt x="234" y="602"/>
                  <a:pt x="234" y="596"/>
                  <a:pt x="231" y="588"/>
                </a:cubicBezTo>
                <a:cubicBezTo>
                  <a:pt x="229" y="581"/>
                  <a:pt x="227" y="574"/>
                  <a:pt x="226" y="567"/>
                </a:cubicBezTo>
                <a:cubicBezTo>
                  <a:pt x="225" y="560"/>
                  <a:pt x="224" y="554"/>
                  <a:pt x="230" y="550"/>
                </a:cubicBezTo>
                <a:cubicBezTo>
                  <a:pt x="236" y="545"/>
                  <a:pt x="246" y="541"/>
                  <a:pt x="253" y="543"/>
                </a:cubicBezTo>
                <a:cubicBezTo>
                  <a:pt x="254" y="543"/>
                  <a:pt x="254" y="543"/>
                  <a:pt x="255" y="544"/>
                </a:cubicBezTo>
                <a:cubicBezTo>
                  <a:pt x="261" y="546"/>
                  <a:pt x="267" y="551"/>
                  <a:pt x="270" y="556"/>
                </a:cubicBezTo>
                <a:cubicBezTo>
                  <a:pt x="275" y="562"/>
                  <a:pt x="279" y="565"/>
                  <a:pt x="287" y="568"/>
                </a:cubicBezTo>
                <a:cubicBezTo>
                  <a:pt x="303" y="573"/>
                  <a:pt x="322" y="565"/>
                  <a:pt x="340" y="565"/>
                </a:cubicBezTo>
                <a:cubicBezTo>
                  <a:pt x="353" y="566"/>
                  <a:pt x="369" y="567"/>
                  <a:pt x="381" y="562"/>
                </a:cubicBezTo>
                <a:cubicBezTo>
                  <a:pt x="387" y="560"/>
                  <a:pt x="395" y="556"/>
                  <a:pt x="399" y="551"/>
                </a:cubicBezTo>
                <a:cubicBezTo>
                  <a:pt x="403" y="547"/>
                  <a:pt x="404" y="543"/>
                  <a:pt x="406" y="539"/>
                </a:cubicBezTo>
                <a:cubicBezTo>
                  <a:pt x="407" y="535"/>
                  <a:pt x="408" y="533"/>
                  <a:pt x="409" y="531"/>
                </a:cubicBezTo>
              </a:path>
            </a:pathLst>
          </a:custGeom>
          <a:noFill/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6" name="Freeform 562"/>
          <p:cNvSpPr>
            <a:spLocks/>
          </p:cNvSpPr>
          <p:nvPr/>
        </p:nvSpPr>
        <p:spPr bwMode="auto">
          <a:xfrm>
            <a:off x="5576888" y="7219951"/>
            <a:ext cx="115888" cy="95250"/>
          </a:xfrm>
          <a:custGeom>
            <a:avLst/>
            <a:gdLst/>
            <a:ahLst/>
            <a:cxnLst>
              <a:cxn ang="0">
                <a:pos x="429" y="101"/>
              </a:cxn>
              <a:cxn ang="0">
                <a:pos x="428" y="92"/>
              </a:cxn>
              <a:cxn ang="0">
                <a:pos x="414" y="91"/>
              </a:cxn>
              <a:cxn ang="0">
                <a:pos x="401" y="92"/>
              </a:cxn>
              <a:cxn ang="0">
                <a:pos x="409" y="85"/>
              </a:cxn>
              <a:cxn ang="0">
                <a:pos x="411" y="79"/>
              </a:cxn>
              <a:cxn ang="0">
                <a:pos x="411" y="69"/>
              </a:cxn>
              <a:cxn ang="0">
                <a:pos x="418" y="61"/>
              </a:cxn>
              <a:cxn ang="0">
                <a:pos x="408" y="49"/>
              </a:cxn>
              <a:cxn ang="0">
                <a:pos x="395" y="29"/>
              </a:cxn>
              <a:cxn ang="0">
                <a:pos x="356" y="14"/>
              </a:cxn>
              <a:cxn ang="0">
                <a:pos x="276" y="4"/>
              </a:cxn>
              <a:cxn ang="0">
                <a:pos x="251" y="47"/>
              </a:cxn>
              <a:cxn ang="0">
                <a:pos x="202" y="69"/>
              </a:cxn>
              <a:cxn ang="0">
                <a:pos x="164" y="91"/>
              </a:cxn>
              <a:cxn ang="0">
                <a:pos x="104" y="77"/>
              </a:cxn>
              <a:cxn ang="0">
                <a:pos x="88" y="38"/>
              </a:cxn>
              <a:cxn ang="0">
                <a:pos x="37" y="35"/>
              </a:cxn>
              <a:cxn ang="0">
                <a:pos x="32" y="79"/>
              </a:cxn>
              <a:cxn ang="0">
                <a:pos x="7" y="142"/>
              </a:cxn>
              <a:cxn ang="0">
                <a:pos x="25" y="187"/>
              </a:cxn>
              <a:cxn ang="0">
                <a:pos x="23" y="207"/>
              </a:cxn>
              <a:cxn ang="0">
                <a:pos x="23" y="225"/>
              </a:cxn>
              <a:cxn ang="0">
                <a:pos x="34" y="234"/>
              </a:cxn>
              <a:cxn ang="0">
                <a:pos x="38" y="246"/>
              </a:cxn>
              <a:cxn ang="0">
                <a:pos x="77" y="280"/>
              </a:cxn>
              <a:cxn ang="0">
                <a:pos x="43" y="318"/>
              </a:cxn>
              <a:cxn ang="0">
                <a:pos x="63" y="319"/>
              </a:cxn>
              <a:cxn ang="0">
                <a:pos x="125" y="314"/>
              </a:cxn>
              <a:cxn ang="0">
                <a:pos x="156" y="300"/>
              </a:cxn>
              <a:cxn ang="0">
                <a:pos x="171" y="292"/>
              </a:cxn>
              <a:cxn ang="0">
                <a:pos x="224" y="279"/>
              </a:cxn>
              <a:cxn ang="0">
                <a:pos x="237" y="281"/>
              </a:cxn>
              <a:cxn ang="0">
                <a:pos x="306" y="307"/>
              </a:cxn>
              <a:cxn ang="0">
                <a:pos x="321" y="338"/>
              </a:cxn>
              <a:cxn ang="0">
                <a:pos x="329" y="355"/>
              </a:cxn>
              <a:cxn ang="0">
                <a:pos x="345" y="348"/>
              </a:cxn>
              <a:cxn ang="0">
                <a:pos x="357" y="341"/>
              </a:cxn>
              <a:cxn ang="0">
                <a:pos x="368" y="331"/>
              </a:cxn>
              <a:cxn ang="0">
                <a:pos x="379" y="319"/>
              </a:cxn>
              <a:cxn ang="0">
                <a:pos x="391" y="310"/>
              </a:cxn>
              <a:cxn ang="0">
                <a:pos x="397" y="294"/>
              </a:cxn>
              <a:cxn ang="0">
                <a:pos x="399" y="276"/>
              </a:cxn>
              <a:cxn ang="0">
                <a:pos x="407" y="257"/>
              </a:cxn>
              <a:cxn ang="0">
                <a:pos x="406" y="247"/>
              </a:cxn>
              <a:cxn ang="0">
                <a:pos x="397" y="242"/>
              </a:cxn>
              <a:cxn ang="0">
                <a:pos x="390" y="233"/>
              </a:cxn>
              <a:cxn ang="0">
                <a:pos x="381" y="212"/>
              </a:cxn>
              <a:cxn ang="0">
                <a:pos x="371" y="197"/>
              </a:cxn>
              <a:cxn ang="0">
                <a:pos x="365" y="183"/>
              </a:cxn>
              <a:cxn ang="0">
                <a:pos x="363" y="173"/>
              </a:cxn>
              <a:cxn ang="0">
                <a:pos x="359" y="169"/>
              </a:cxn>
              <a:cxn ang="0">
                <a:pos x="360" y="161"/>
              </a:cxn>
              <a:cxn ang="0">
                <a:pos x="368" y="152"/>
              </a:cxn>
              <a:cxn ang="0">
                <a:pos x="376" y="150"/>
              </a:cxn>
              <a:cxn ang="0">
                <a:pos x="385" y="148"/>
              </a:cxn>
              <a:cxn ang="0">
                <a:pos x="398" y="147"/>
              </a:cxn>
              <a:cxn ang="0">
                <a:pos x="406" y="139"/>
              </a:cxn>
              <a:cxn ang="0">
                <a:pos x="417" y="132"/>
              </a:cxn>
              <a:cxn ang="0">
                <a:pos x="422" y="120"/>
              </a:cxn>
              <a:cxn ang="0">
                <a:pos x="428" y="115"/>
              </a:cxn>
            </a:cxnLst>
            <a:rect l="0" t="0" r="r" b="b"/>
            <a:pathLst>
              <a:path w="437" h="360">
                <a:moveTo>
                  <a:pt x="437" y="109"/>
                </a:moveTo>
                <a:cubicBezTo>
                  <a:pt x="436" y="108"/>
                  <a:pt x="436" y="108"/>
                  <a:pt x="436" y="108"/>
                </a:cubicBezTo>
                <a:cubicBezTo>
                  <a:pt x="437" y="103"/>
                  <a:pt x="437" y="103"/>
                  <a:pt x="437" y="103"/>
                </a:cubicBezTo>
                <a:cubicBezTo>
                  <a:pt x="434" y="104"/>
                  <a:pt x="434" y="104"/>
                  <a:pt x="434" y="104"/>
                </a:cubicBezTo>
                <a:cubicBezTo>
                  <a:pt x="432" y="102"/>
                  <a:pt x="432" y="102"/>
                  <a:pt x="432" y="102"/>
                </a:cubicBezTo>
                <a:cubicBezTo>
                  <a:pt x="430" y="104"/>
                  <a:pt x="430" y="104"/>
                  <a:pt x="430" y="104"/>
                </a:cubicBezTo>
                <a:cubicBezTo>
                  <a:pt x="429" y="103"/>
                  <a:pt x="429" y="103"/>
                  <a:pt x="429" y="103"/>
                </a:cubicBezTo>
                <a:cubicBezTo>
                  <a:pt x="429" y="103"/>
                  <a:pt x="429" y="103"/>
                  <a:pt x="429" y="103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30" y="100"/>
                  <a:pt x="430" y="100"/>
                  <a:pt x="430" y="100"/>
                </a:cubicBezTo>
                <a:cubicBezTo>
                  <a:pt x="430" y="100"/>
                  <a:pt x="430" y="100"/>
                  <a:pt x="430" y="100"/>
                </a:cubicBezTo>
                <a:cubicBezTo>
                  <a:pt x="430" y="99"/>
                  <a:pt x="430" y="99"/>
                  <a:pt x="430" y="99"/>
                </a:cubicBezTo>
                <a:cubicBezTo>
                  <a:pt x="430" y="98"/>
                  <a:pt x="430" y="98"/>
                  <a:pt x="430" y="98"/>
                </a:cubicBezTo>
                <a:cubicBezTo>
                  <a:pt x="430" y="97"/>
                  <a:pt x="430" y="97"/>
                  <a:pt x="430" y="97"/>
                </a:cubicBezTo>
                <a:cubicBezTo>
                  <a:pt x="431" y="94"/>
                  <a:pt x="431" y="94"/>
                  <a:pt x="431" y="94"/>
                </a:cubicBezTo>
                <a:cubicBezTo>
                  <a:pt x="430" y="93"/>
                  <a:pt x="430" y="93"/>
                  <a:pt x="430" y="93"/>
                </a:cubicBezTo>
                <a:cubicBezTo>
                  <a:pt x="428" y="92"/>
                  <a:pt x="428" y="92"/>
                  <a:pt x="428" y="92"/>
                </a:cubicBezTo>
                <a:cubicBezTo>
                  <a:pt x="428" y="92"/>
                  <a:pt x="428" y="92"/>
                  <a:pt x="428" y="92"/>
                </a:cubicBezTo>
                <a:cubicBezTo>
                  <a:pt x="427" y="92"/>
                  <a:pt x="427" y="92"/>
                  <a:pt x="427" y="92"/>
                </a:cubicBezTo>
                <a:cubicBezTo>
                  <a:pt x="426" y="92"/>
                  <a:pt x="426" y="92"/>
                  <a:pt x="426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19" y="92"/>
                  <a:pt x="419" y="92"/>
                  <a:pt x="419" y="92"/>
                </a:cubicBezTo>
                <a:cubicBezTo>
                  <a:pt x="418" y="92"/>
                  <a:pt x="418" y="92"/>
                  <a:pt x="418" y="92"/>
                </a:cubicBezTo>
                <a:cubicBezTo>
                  <a:pt x="417" y="91"/>
                  <a:pt x="417" y="91"/>
                  <a:pt x="417" y="91"/>
                </a:cubicBezTo>
                <a:cubicBezTo>
                  <a:pt x="416" y="91"/>
                  <a:pt x="416" y="91"/>
                  <a:pt x="416" y="91"/>
                </a:cubicBezTo>
                <a:cubicBezTo>
                  <a:pt x="414" y="91"/>
                  <a:pt x="414" y="91"/>
                  <a:pt x="414" y="91"/>
                </a:cubicBezTo>
                <a:cubicBezTo>
                  <a:pt x="414" y="91"/>
                  <a:pt x="414" y="91"/>
                  <a:pt x="414" y="91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09" y="92"/>
                  <a:pt x="409" y="92"/>
                  <a:pt x="409" y="92"/>
                </a:cubicBezTo>
                <a:cubicBezTo>
                  <a:pt x="408" y="93"/>
                  <a:pt x="408" y="93"/>
                  <a:pt x="408" y="93"/>
                </a:cubicBezTo>
                <a:cubicBezTo>
                  <a:pt x="406" y="93"/>
                  <a:pt x="406" y="93"/>
                  <a:pt x="406" y="93"/>
                </a:cubicBezTo>
                <a:cubicBezTo>
                  <a:pt x="406" y="94"/>
                  <a:pt x="406" y="94"/>
                  <a:pt x="406" y="94"/>
                </a:cubicBezTo>
                <a:cubicBezTo>
                  <a:pt x="402" y="93"/>
                  <a:pt x="402" y="93"/>
                  <a:pt x="402" y="93"/>
                </a:cubicBezTo>
                <a:cubicBezTo>
                  <a:pt x="402" y="93"/>
                  <a:pt x="402" y="93"/>
                  <a:pt x="402" y="93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2" y="89"/>
                  <a:pt x="402" y="89"/>
                  <a:pt x="402" y="89"/>
                </a:cubicBezTo>
                <a:cubicBezTo>
                  <a:pt x="402" y="88"/>
                  <a:pt x="402" y="88"/>
                  <a:pt x="402" y="88"/>
                </a:cubicBezTo>
                <a:cubicBezTo>
                  <a:pt x="402" y="88"/>
                  <a:pt x="402" y="88"/>
                  <a:pt x="402" y="88"/>
                </a:cubicBezTo>
                <a:cubicBezTo>
                  <a:pt x="402" y="88"/>
                  <a:pt x="402" y="88"/>
                  <a:pt x="402" y="88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6" y="88"/>
                  <a:pt x="406" y="88"/>
                  <a:pt x="406" y="88"/>
                </a:cubicBezTo>
                <a:cubicBezTo>
                  <a:pt x="406" y="88"/>
                  <a:pt x="406" y="88"/>
                  <a:pt x="406" y="88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409" y="85"/>
                  <a:pt x="409" y="85"/>
                  <a:pt x="409" y="85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10" y="82"/>
                  <a:pt x="410" y="82"/>
                  <a:pt x="410" y="82"/>
                </a:cubicBezTo>
                <a:cubicBezTo>
                  <a:pt x="410" y="82"/>
                  <a:pt x="410" y="82"/>
                  <a:pt x="410" y="82"/>
                </a:cubicBezTo>
                <a:cubicBezTo>
                  <a:pt x="411" y="81"/>
                  <a:pt x="411" y="81"/>
                  <a:pt x="411" y="81"/>
                </a:cubicBezTo>
                <a:cubicBezTo>
                  <a:pt x="411" y="81"/>
                  <a:pt x="411" y="81"/>
                  <a:pt x="411" y="81"/>
                </a:cubicBezTo>
                <a:cubicBezTo>
                  <a:pt x="413" y="81"/>
                  <a:pt x="413" y="81"/>
                  <a:pt x="413" y="81"/>
                </a:cubicBezTo>
                <a:cubicBezTo>
                  <a:pt x="413" y="80"/>
                  <a:pt x="413" y="80"/>
                  <a:pt x="413" y="80"/>
                </a:cubicBezTo>
                <a:cubicBezTo>
                  <a:pt x="413" y="79"/>
                  <a:pt x="413" y="79"/>
                  <a:pt x="413" y="79"/>
                </a:cubicBezTo>
                <a:cubicBezTo>
                  <a:pt x="411" y="79"/>
                  <a:pt x="411" y="79"/>
                  <a:pt x="411" y="79"/>
                </a:cubicBezTo>
                <a:cubicBezTo>
                  <a:pt x="412" y="78"/>
                  <a:pt x="412" y="78"/>
                  <a:pt x="412" y="78"/>
                </a:cubicBezTo>
                <a:cubicBezTo>
                  <a:pt x="411" y="76"/>
                  <a:pt x="411" y="76"/>
                  <a:pt x="411" y="76"/>
                </a:cubicBezTo>
                <a:cubicBezTo>
                  <a:pt x="410" y="76"/>
                  <a:pt x="410" y="76"/>
                  <a:pt x="410" y="76"/>
                </a:cubicBezTo>
                <a:cubicBezTo>
                  <a:pt x="410" y="75"/>
                  <a:pt x="410" y="75"/>
                  <a:pt x="410" y="75"/>
                </a:cubicBezTo>
                <a:cubicBezTo>
                  <a:pt x="410" y="74"/>
                  <a:pt x="410" y="74"/>
                  <a:pt x="410" y="74"/>
                </a:cubicBezTo>
                <a:cubicBezTo>
                  <a:pt x="410" y="73"/>
                  <a:pt x="410" y="73"/>
                  <a:pt x="410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3" y="72"/>
                  <a:pt x="413" y="72"/>
                  <a:pt x="413" y="72"/>
                </a:cubicBezTo>
                <a:cubicBezTo>
                  <a:pt x="411" y="69"/>
                  <a:pt x="411" y="69"/>
                  <a:pt x="411" y="69"/>
                </a:cubicBezTo>
                <a:cubicBezTo>
                  <a:pt x="411" y="69"/>
                  <a:pt x="411" y="69"/>
                  <a:pt x="411" y="69"/>
                </a:cubicBezTo>
                <a:cubicBezTo>
                  <a:pt x="412" y="69"/>
                  <a:pt x="412" y="69"/>
                  <a:pt x="412" y="69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6" y="69"/>
                  <a:pt x="416" y="69"/>
                  <a:pt x="416" y="69"/>
                </a:cubicBezTo>
                <a:cubicBezTo>
                  <a:pt x="417" y="65"/>
                  <a:pt x="417" y="65"/>
                  <a:pt x="417" y="65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17" y="63"/>
                  <a:pt x="417" y="63"/>
                  <a:pt x="417" y="63"/>
                </a:cubicBezTo>
                <a:cubicBezTo>
                  <a:pt x="418" y="61"/>
                  <a:pt x="418" y="61"/>
                  <a:pt x="418" y="61"/>
                </a:cubicBezTo>
                <a:cubicBezTo>
                  <a:pt x="418" y="61"/>
                  <a:pt x="418" y="61"/>
                  <a:pt x="418" y="61"/>
                </a:cubicBezTo>
                <a:cubicBezTo>
                  <a:pt x="417" y="61"/>
                  <a:pt x="417" y="61"/>
                  <a:pt x="417" y="61"/>
                </a:cubicBezTo>
                <a:cubicBezTo>
                  <a:pt x="414" y="60"/>
                  <a:pt x="414" y="60"/>
                  <a:pt x="414" y="60"/>
                </a:cubicBezTo>
                <a:cubicBezTo>
                  <a:pt x="413" y="59"/>
                  <a:pt x="413" y="59"/>
                  <a:pt x="413" y="59"/>
                </a:cubicBezTo>
                <a:cubicBezTo>
                  <a:pt x="413" y="56"/>
                  <a:pt x="413" y="56"/>
                  <a:pt x="413" y="56"/>
                </a:cubicBezTo>
                <a:cubicBezTo>
                  <a:pt x="413" y="56"/>
                  <a:pt x="413" y="54"/>
                  <a:pt x="413" y="54"/>
                </a:cubicBezTo>
                <a:cubicBezTo>
                  <a:pt x="409" y="54"/>
                  <a:pt x="409" y="54"/>
                  <a:pt x="409" y="54"/>
                </a:cubicBezTo>
                <a:cubicBezTo>
                  <a:pt x="408" y="51"/>
                  <a:pt x="408" y="51"/>
                  <a:pt x="408" y="51"/>
                </a:cubicBezTo>
                <a:cubicBezTo>
                  <a:pt x="408" y="49"/>
                  <a:pt x="408" y="49"/>
                  <a:pt x="408" y="49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8" y="37"/>
                  <a:pt x="408" y="37"/>
                  <a:pt x="408" y="37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404" y="31"/>
                  <a:pt x="404" y="31"/>
                  <a:pt x="404" y="31"/>
                </a:cubicBezTo>
                <a:cubicBezTo>
                  <a:pt x="401" y="31"/>
                  <a:pt x="401" y="31"/>
                  <a:pt x="401" y="31"/>
                </a:cubicBezTo>
                <a:cubicBezTo>
                  <a:pt x="401" y="31"/>
                  <a:pt x="401" y="31"/>
                  <a:pt x="401" y="31"/>
                </a:cubicBezTo>
                <a:cubicBezTo>
                  <a:pt x="398" y="31"/>
                  <a:pt x="398" y="31"/>
                  <a:pt x="398" y="31"/>
                </a:cubicBezTo>
                <a:cubicBezTo>
                  <a:pt x="395" y="29"/>
                  <a:pt x="395" y="29"/>
                  <a:pt x="395" y="29"/>
                </a:cubicBezTo>
                <a:cubicBezTo>
                  <a:pt x="395" y="27"/>
                  <a:pt x="395" y="27"/>
                  <a:pt x="395" y="27"/>
                </a:cubicBezTo>
                <a:cubicBezTo>
                  <a:pt x="392" y="26"/>
                  <a:pt x="392" y="26"/>
                  <a:pt x="392" y="26"/>
                </a:cubicBezTo>
                <a:cubicBezTo>
                  <a:pt x="388" y="23"/>
                  <a:pt x="388" y="23"/>
                  <a:pt x="388" y="23"/>
                </a:cubicBezTo>
                <a:cubicBezTo>
                  <a:pt x="383" y="18"/>
                  <a:pt x="383" y="18"/>
                  <a:pt x="383" y="18"/>
                </a:cubicBezTo>
                <a:cubicBezTo>
                  <a:pt x="382" y="17"/>
                  <a:pt x="382" y="17"/>
                  <a:pt x="382" y="17"/>
                </a:cubicBezTo>
                <a:cubicBezTo>
                  <a:pt x="383" y="9"/>
                  <a:pt x="383" y="9"/>
                  <a:pt x="383" y="9"/>
                </a:cubicBezTo>
                <a:cubicBezTo>
                  <a:pt x="380" y="8"/>
                  <a:pt x="380" y="8"/>
                  <a:pt x="380" y="8"/>
                </a:cubicBezTo>
                <a:cubicBezTo>
                  <a:pt x="373" y="9"/>
                  <a:pt x="366" y="10"/>
                  <a:pt x="361" y="14"/>
                </a:cubicBezTo>
                <a:cubicBezTo>
                  <a:pt x="359" y="14"/>
                  <a:pt x="358" y="13"/>
                  <a:pt x="356" y="14"/>
                </a:cubicBezTo>
                <a:cubicBezTo>
                  <a:pt x="345" y="15"/>
                  <a:pt x="336" y="17"/>
                  <a:pt x="326" y="19"/>
                </a:cubicBezTo>
                <a:cubicBezTo>
                  <a:pt x="322" y="17"/>
                  <a:pt x="319" y="16"/>
                  <a:pt x="316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1" y="12"/>
                  <a:pt x="307" y="11"/>
                  <a:pt x="303" y="9"/>
                </a:cubicBezTo>
                <a:cubicBezTo>
                  <a:pt x="298" y="7"/>
                  <a:pt x="293" y="5"/>
                  <a:pt x="290" y="1"/>
                </a:cubicBezTo>
                <a:cubicBezTo>
                  <a:pt x="290" y="1"/>
                  <a:pt x="289" y="0"/>
                  <a:pt x="289" y="0"/>
                </a:cubicBezTo>
                <a:cubicBezTo>
                  <a:pt x="288" y="0"/>
                  <a:pt x="286" y="1"/>
                  <a:pt x="284" y="1"/>
                </a:cubicBezTo>
                <a:cubicBezTo>
                  <a:pt x="284" y="1"/>
                  <a:pt x="284" y="1"/>
                  <a:pt x="284" y="1"/>
                </a:cubicBezTo>
                <a:cubicBezTo>
                  <a:pt x="276" y="4"/>
                  <a:pt x="276" y="4"/>
                  <a:pt x="276" y="4"/>
                </a:cubicBezTo>
                <a:cubicBezTo>
                  <a:pt x="276" y="4"/>
                  <a:pt x="275" y="5"/>
                  <a:pt x="275" y="5"/>
                </a:cubicBezTo>
                <a:cubicBezTo>
                  <a:pt x="274" y="14"/>
                  <a:pt x="271" y="22"/>
                  <a:pt x="267" y="29"/>
                </a:cubicBezTo>
                <a:cubicBezTo>
                  <a:pt x="266" y="30"/>
                  <a:pt x="266" y="32"/>
                  <a:pt x="265" y="34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60" y="39"/>
                  <a:pt x="259" y="41"/>
                  <a:pt x="258" y="42"/>
                </a:cubicBezTo>
                <a:cubicBezTo>
                  <a:pt x="258" y="42"/>
                  <a:pt x="256" y="42"/>
                  <a:pt x="256" y="42"/>
                </a:cubicBezTo>
                <a:cubicBezTo>
                  <a:pt x="256" y="43"/>
                  <a:pt x="255" y="44"/>
                  <a:pt x="255" y="45"/>
                </a:cubicBezTo>
                <a:cubicBezTo>
                  <a:pt x="255" y="46"/>
                  <a:pt x="254" y="46"/>
                  <a:pt x="254" y="47"/>
                </a:cubicBezTo>
                <a:cubicBezTo>
                  <a:pt x="253" y="46"/>
                  <a:pt x="252" y="47"/>
                  <a:pt x="251" y="47"/>
                </a:cubicBezTo>
                <a:cubicBezTo>
                  <a:pt x="249" y="46"/>
                  <a:pt x="247" y="46"/>
                  <a:pt x="245" y="47"/>
                </a:cubicBezTo>
                <a:cubicBezTo>
                  <a:pt x="246" y="47"/>
                  <a:pt x="246" y="47"/>
                  <a:pt x="246" y="47"/>
                </a:cubicBezTo>
                <a:cubicBezTo>
                  <a:pt x="246" y="47"/>
                  <a:pt x="244" y="47"/>
                  <a:pt x="244" y="47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5" y="51"/>
                  <a:pt x="228" y="55"/>
                  <a:pt x="221" y="58"/>
                </a:cubicBezTo>
                <a:cubicBezTo>
                  <a:pt x="220" y="59"/>
                  <a:pt x="220" y="59"/>
                  <a:pt x="220" y="59"/>
                </a:cubicBezTo>
                <a:cubicBezTo>
                  <a:pt x="210" y="64"/>
                  <a:pt x="210" y="64"/>
                  <a:pt x="210" y="64"/>
                </a:cubicBezTo>
                <a:cubicBezTo>
                  <a:pt x="209" y="64"/>
                  <a:pt x="208" y="65"/>
                  <a:pt x="207" y="65"/>
                </a:cubicBezTo>
                <a:cubicBezTo>
                  <a:pt x="205" y="67"/>
                  <a:pt x="204" y="68"/>
                  <a:pt x="202" y="69"/>
                </a:cubicBezTo>
                <a:cubicBezTo>
                  <a:pt x="202" y="69"/>
                  <a:pt x="201" y="69"/>
                  <a:pt x="201" y="69"/>
                </a:cubicBezTo>
                <a:cubicBezTo>
                  <a:pt x="201" y="69"/>
                  <a:pt x="191" y="70"/>
                  <a:pt x="191" y="70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6" y="77"/>
                  <a:pt x="186" y="77"/>
                  <a:pt x="186" y="77"/>
                </a:cubicBezTo>
                <a:cubicBezTo>
                  <a:pt x="185" y="79"/>
                  <a:pt x="186" y="79"/>
                  <a:pt x="188" y="82"/>
                </a:cubicBezTo>
                <a:cubicBezTo>
                  <a:pt x="187" y="81"/>
                  <a:pt x="186" y="79"/>
                  <a:pt x="185" y="78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1" y="84"/>
                  <a:pt x="180" y="87"/>
                  <a:pt x="176" y="88"/>
                </a:cubicBezTo>
                <a:cubicBezTo>
                  <a:pt x="172" y="89"/>
                  <a:pt x="168" y="90"/>
                  <a:pt x="164" y="91"/>
                </a:cubicBezTo>
                <a:cubicBezTo>
                  <a:pt x="162" y="92"/>
                  <a:pt x="160" y="92"/>
                  <a:pt x="158" y="93"/>
                </a:cubicBezTo>
                <a:cubicBezTo>
                  <a:pt x="156" y="94"/>
                  <a:pt x="154" y="95"/>
                  <a:pt x="152" y="96"/>
                </a:cubicBezTo>
                <a:cubicBezTo>
                  <a:pt x="147" y="98"/>
                  <a:pt x="143" y="99"/>
                  <a:pt x="139" y="100"/>
                </a:cubicBezTo>
                <a:cubicBezTo>
                  <a:pt x="135" y="102"/>
                  <a:pt x="131" y="102"/>
                  <a:pt x="127" y="103"/>
                </a:cubicBezTo>
                <a:cubicBezTo>
                  <a:pt x="123" y="105"/>
                  <a:pt x="115" y="108"/>
                  <a:pt x="116" y="107"/>
                </a:cubicBezTo>
                <a:cubicBezTo>
                  <a:pt x="117" y="102"/>
                  <a:pt x="117" y="96"/>
                  <a:pt x="117" y="90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5" y="77"/>
                  <a:pt x="104" y="77"/>
                  <a:pt x="104" y="77"/>
                </a:cubicBezTo>
                <a:cubicBezTo>
                  <a:pt x="99" y="72"/>
                  <a:pt x="99" y="72"/>
                  <a:pt x="99" y="72"/>
                </a:cubicBezTo>
                <a:cubicBezTo>
                  <a:pt x="96" y="70"/>
                  <a:pt x="94" y="67"/>
                  <a:pt x="93" y="63"/>
                </a:cubicBezTo>
                <a:cubicBezTo>
                  <a:pt x="93" y="60"/>
                  <a:pt x="93" y="60"/>
                  <a:pt x="93" y="60"/>
                </a:cubicBezTo>
                <a:cubicBezTo>
                  <a:pt x="93" y="59"/>
                  <a:pt x="93" y="59"/>
                  <a:pt x="92" y="59"/>
                </a:cubicBezTo>
                <a:cubicBezTo>
                  <a:pt x="92" y="58"/>
                  <a:pt x="92" y="57"/>
                  <a:pt x="92" y="56"/>
                </a:cubicBezTo>
                <a:cubicBezTo>
                  <a:pt x="92" y="53"/>
                  <a:pt x="92" y="49"/>
                  <a:pt x="91" y="46"/>
                </a:cubicBezTo>
                <a:cubicBezTo>
                  <a:pt x="85" y="39"/>
                  <a:pt x="85" y="39"/>
                  <a:pt x="85" y="39"/>
                </a:cubicBezTo>
                <a:cubicBezTo>
                  <a:pt x="86" y="39"/>
                  <a:pt x="87" y="39"/>
                  <a:pt x="88" y="38"/>
                </a:cubicBezTo>
                <a:cubicBezTo>
                  <a:pt x="88" y="38"/>
                  <a:pt x="88" y="38"/>
                  <a:pt x="88" y="38"/>
                </a:cubicBezTo>
                <a:cubicBezTo>
                  <a:pt x="79" y="31"/>
                  <a:pt x="79" y="31"/>
                  <a:pt x="79" y="31"/>
                </a:cubicBezTo>
                <a:cubicBezTo>
                  <a:pt x="78" y="30"/>
                  <a:pt x="77" y="31"/>
                  <a:pt x="76" y="31"/>
                </a:cubicBezTo>
                <a:cubicBezTo>
                  <a:pt x="74" y="29"/>
                  <a:pt x="72" y="29"/>
                  <a:pt x="69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3" y="28"/>
                  <a:pt x="64" y="27"/>
                  <a:pt x="63" y="27"/>
                </a:cubicBezTo>
                <a:cubicBezTo>
                  <a:pt x="62" y="26"/>
                  <a:pt x="60" y="25"/>
                  <a:pt x="57" y="24"/>
                </a:cubicBezTo>
                <a:cubicBezTo>
                  <a:pt x="53" y="24"/>
                  <a:pt x="49" y="26"/>
                  <a:pt x="46" y="29"/>
                </a:cubicBezTo>
                <a:cubicBezTo>
                  <a:pt x="44" y="32"/>
                  <a:pt x="41" y="34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51"/>
                  <a:pt x="43" y="51"/>
                  <a:pt x="43" y="51"/>
                </a:cubicBezTo>
                <a:cubicBezTo>
                  <a:pt x="42" y="52"/>
                  <a:pt x="42" y="53"/>
                  <a:pt x="41" y="53"/>
                </a:cubicBezTo>
                <a:cubicBezTo>
                  <a:pt x="39" y="53"/>
                  <a:pt x="38" y="53"/>
                  <a:pt x="36" y="53"/>
                </a:cubicBezTo>
                <a:cubicBezTo>
                  <a:pt x="36" y="54"/>
                  <a:pt x="35" y="55"/>
                  <a:pt x="35" y="56"/>
                </a:cubicBezTo>
                <a:cubicBezTo>
                  <a:pt x="35" y="57"/>
                  <a:pt x="34" y="59"/>
                  <a:pt x="33" y="60"/>
                </a:cubicBezTo>
                <a:cubicBezTo>
                  <a:pt x="32" y="63"/>
                  <a:pt x="31" y="66"/>
                  <a:pt x="31" y="69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3"/>
                  <a:pt x="30" y="86"/>
                  <a:pt x="28" y="88"/>
                </a:cubicBezTo>
                <a:cubicBezTo>
                  <a:pt x="27" y="90"/>
                  <a:pt x="27" y="92"/>
                  <a:pt x="26" y="94"/>
                </a:cubicBezTo>
                <a:cubicBezTo>
                  <a:pt x="24" y="93"/>
                  <a:pt x="23" y="94"/>
                  <a:pt x="23" y="95"/>
                </a:cubicBezTo>
                <a:cubicBezTo>
                  <a:pt x="20" y="99"/>
                  <a:pt x="17" y="104"/>
                  <a:pt x="15" y="108"/>
                </a:cubicBezTo>
                <a:cubicBezTo>
                  <a:pt x="11" y="112"/>
                  <a:pt x="6" y="115"/>
                  <a:pt x="0" y="116"/>
                </a:cubicBezTo>
                <a:cubicBezTo>
                  <a:pt x="4" y="118"/>
                  <a:pt x="7" y="121"/>
                  <a:pt x="9" y="125"/>
                </a:cubicBezTo>
                <a:cubicBezTo>
                  <a:pt x="10" y="126"/>
                  <a:pt x="10" y="127"/>
                  <a:pt x="10" y="128"/>
                </a:cubicBezTo>
                <a:cubicBezTo>
                  <a:pt x="10" y="131"/>
                  <a:pt x="9" y="134"/>
                  <a:pt x="7" y="136"/>
                </a:cubicBezTo>
                <a:cubicBezTo>
                  <a:pt x="7" y="137"/>
                  <a:pt x="7" y="140"/>
                  <a:pt x="7" y="142"/>
                </a:cubicBezTo>
                <a:cubicBezTo>
                  <a:pt x="7" y="146"/>
                  <a:pt x="7" y="146"/>
                  <a:pt x="7" y="146"/>
                </a:cubicBezTo>
                <a:cubicBezTo>
                  <a:pt x="8" y="151"/>
                  <a:pt x="9" y="155"/>
                  <a:pt x="10" y="160"/>
                </a:cubicBezTo>
                <a:cubicBezTo>
                  <a:pt x="11" y="163"/>
                  <a:pt x="13" y="166"/>
                  <a:pt x="14" y="169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70"/>
                  <a:pt x="13" y="170"/>
                  <a:pt x="13" y="170"/>
                </a:cubicBezTo>
                <a:cubicBezTo>
                  <a:pt x="9" y="172"/>
                  <a:pt x="6" y="175"/>
                  <a:pt x="6" y="179"/>
                </a:cubicBezTo>
                <a:cubicBezTo>
                  <a:pt x="6" y="182"/>
                  <a:pt x="11" y="187"/>
                  <a:pt x="14" y="187"/>
                </a:cubicBezTo>
                <a:cubicBezTo>
                  <a:pt x="18" y="188"/>
                  <a:pt x="21" y="187"/>
                  <a:pt x="25" y="186"/>
                </a:cubicBezTo>
                <a:cubicBezTo>
                  <a:pt x="25" y="186"/>
                  <a:pt x="25" y="186"/>
                  <a:pt x="25" y="187"/>
                </a:cubicBezTo>
                <a:cubicBezTo>
                  <a:pt x="25" y="187"/>
                  <a:pt x="25" y="187"/>
                  <a:pt x="25" y="187"/>
                </a:cubicBezTo>
                <a:cubicBezTo>
                  <a:pt x="25" y="187"/>
                  <a:pt x="25" y="187"/>
                  <a:pt x="25" y="187"/>
                </a:cubicBezTo>
                <a:cubicBezTo>
                  <a:pt x="22" y="188"/>
                  <a:pt x="20" y="189"/>
                  <a:pt x="17" y="191"/>
                </a:cubicBezTo>
                <a:cubicBezTo>
                  <a:pt x="17" y="191"/>
                  <a:pt x="18" y="192"/>
                  <a:pt x="18" y="193"/>
                </a:cubicBezTo>
                <a:cubicBezTo>
                  <a:pt x="19" y="194"/>
                  <a:pt x="19" y="196"/>
                  <a:pt x="19" y="198"/>
                </a:cubicBezTo>
                <a:cubicBezTo>
                  <a:pt x="20" y="200"/>
                  <a:pt x="20" y="202"/>
                  <a:pt x="21" y="203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3" y="206"/>
                  <a:pt x="23" y="207"/>
                  <a:pt x="23" y="207"/>
                </a:cubicBezTo>
                <a:cubicBezTo>
                  <a:pt x="23" y="207"/>
                  <a:pt x="23" y="207"/>
                  <a:pt x="23" y="207"/>
                </a:cubicBezTo>
                <a:cubicBezTo>
                  <a:pt x="24" y="207"/>
                  <a:pt x="23" y="208"/>
                  <a:pt x="23" y="208"/>
                </a:cubicBezTo>
                <a:cubicBezTo>
                  <a:pt x="23" y="208"/>
                  <a:pt x="23" y="208"/>
                  <a:pt x="23" y="208"/>
                </a:cubicBezTo>
                <a:cubicBezTo>
                  <a:pt x="23" y="208"/>
                  <a:pt x="23" y="208"/>
                  <a:pt x="23" y="208"/>
                </a:cubicBezTo>
                <a:cubicBezTo>
                  <a:pt x="23" y="208"/>
                  <a:pt x="22" y="208"/>
                  <a:pt x="22" y="208"/>
                </a:cubicBezTo>
                <a:cubicBezTo>
                  <a:pt x="22" y="210"/>
                  <a:pt x="21" y="212"/>
                  <a:pt x="22" y="214"/>
                </a:cubicBezTo>
                <a:cubicBezTo>
                  <a:pt x="23" y="218"/>
                  <a:pt x="23" y="218"/>
                  <a:pt x="23" y="218"/>
                </a:cubicBezTo>
                <a:cubicBezTo>
                  <a:pt x="23" y="218"/>
                  <a:pt x="24" y="219"/>
                  <a:pt x="23" y="219"/>
                </a:cubicBezTo>
                <a:cubicBezTo>
                  <a:pt x="23" y="219"/>
                  <a:pt x="24" y="219"/>
                  <a:pt x="24" y="219"/>
                </a:cubicBezTo>
                <a:cubicBezTo>
                  <a:pt x="24" y="221"/>
                  <a:pt x="24" y="223"/>
                  <a:pt x="23" y="225"/>
                </a:cubicBezTo>
                <a:cubicBezTo>
                  <a:pt x="23" y="225"/>
                  <a:pt x="23" y="226"/>
                  <a:pt x="23" y="227"/>
                </a:cubicBezTo>
                <a:cubicBezTo>
                  <a:pt x="23" y="227"/>
                  <a:pt x="23" y="227"/>
                  <a:pt x="23" y="227"/>
                </a:cubicBezTo>
                <a:cubicBezTo>
                  <a:pt x="24" y="226"/>
                  <a:pt x="25" y="225"/>
                  <a:pt x="26" y="225"/>
                </a:cubicBezTo>
                <a:cubicBezTo>
                  <a:pt x="28" y="225"/>
                  <a:pt x="29" y="225"/>
                  <a:pt x="31" y="225"/>
                </a:cubicBezTo>
                <a:cubicBezTo>
                  <a:pt x="31" y="225"/>
                  <a:pt x="31" y="225"/>
                  <a:pt x="31" y="226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31" y="228"/>
                  <a:pt x="31" y="230"/>
                  <a:pt x="32" y="232"/>
                </a:cubicBezTo>
                <a:cubicBezTo>
                  <a:pt x="34" y="234"/>
                  <a:pt x="34" y="234"/>
                  <a:pt x="34" y="234"/>
                </a:cubicBezTo>
                <a:cubicBezTo>
                  <a:pt x="34" y="234"/>
                  <a:pt x="34" y="234"/>
                  <a:pt x="34" y="234"/>
                </a:cubicBezTo>
                <a:cubicBezTo>
                  <a:pt x="34" y="234"/>
                  <a:pt x="35" y="235"/>
                  <a:pt x="34" y="235"/>
                </a:cubicBezTo>
                <a:cubicBezTo>
                  <a:pt x="34" y="235"/>
                  <a:pt x="34" y="235"/>
                  <a:pt x="34" y="235"/>
                </a:cubicBezTo>
                <a:cubicBezTo>
                  <a:pt x="34" y="235"/>
                  <a:pt x="35" y="235"/>
                  <a:pt x="35" y="235"/>
                </a:cubicBezTo>
                <a:cubicBezTo>
                  <a:pt x="34" y="236"/>
                  <a:pt x="34" y="237"/>
                  <a:pt x="33" y="237"/>
                </a:cubicBezTo>
                <a:cubicBezTo>
                  <a:pt x="33" y="237"/>
                  <a:pt x="33" y="237"/>
                  <a:pt x="33" y="238"/>
                </a:cubicBezTo>
                <a:cubicBezTo>
                  <a:pt x="33" y="238"/>
                  <a:pt x="33" y="239"/>
                  <a:pt x="33" y="240"/>
                </a:cubicBezTo>
                <a:cubicBezTo>
                  <a:pt x="33" y="241"/>
                  <a:pt x="33" y="242"/>
                  <a:pt x="34" y="242"/>
                </a:cubicBezTo>
                <a:cubicBezTo>
                  <a:pt x="35" y="243"/>
                  <a:pt x="36" y="244"/>
                  <a:pt x="37" y="246"/>
                </a:cubicBezTo>
                <a:cubicBezTo>
                  <a:pt x="37" y="246"/>
                  <a:pt x="37" y="246"/>
                  <a:pt x="38" y="246"/>
                </a:cubicBezTo>
                <a:cubicBezTo>
                  <a:pt x="38" y="247"/>
                  <a:pt x="38" y="247"/>
                  <a:pt x="39" y="248"/>
                </a:cubicBezTo>
                <a:cubicBezTo>
                  <a:pt x="40" y="250"/>
                  <a:pt x="42" y="251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2" y="255"/>
                  <a:pt x="40" y="257"/>
                  <a:pt x="39" y="258"/>
                </a:cubicBezTo>
                <a:cubicBezTo>
                  <a:pt x="47" y="255"/>
                  <a:pt x="47" y="255"/>
                  <a:pt x="47" y="255"/>
                </a:cubicBezTo>
                <a:cubicBezTo>
                  <a:pt x="51" y="257"/>
                  <a:pt x="55" y="259"/>
                  <a:pt x="59" y="261"/>
                </a:cubicBezTo>
                <a:cubicBezTo>
                  <a:pt x="63" y="261"/>
                  <a:pt x="66" y="263"/>
                  <a:pt x="69" y="264"/>
                </a:cubicBezTo>
                <a:cubicBezTo>
                  <a:pt x="72" y="269"/>
                  <a:pt x="75" y="275"/>
                  <a:pt x="77" y="280"/>
                </a:cubicBezTo>
                <a:cubicBezTo>
                  <a:pt x="79" y="284"/>
                  <a:pt x="81" y="289"/>
                  <a:pt x="84" y="291"/>
                </a:cubicBezTo>
                <a:cubicBezTo>
                  <a:pt x="85" y="292"/>
                  <a:pt x="85" y="292"/>
                  <a:pt x="84" y="292"/>
                </a:cubicBezTo>
                <a:cubicBezTo>
                  <a:pt x="81" y="292"/>
                  <a:pt x="78" y="293"/>
                  <a:pt x="76" y="293"/>
                </a:cubicBezTo>
                <a:cubicBezTo>
                  <a:pt x="74" y="292"/>
                  <a:pt x="73" y="293"/>
                  <a:pt x="71" y="293"/>
                </a:cubicBezTo>
                <a:cubicBezTo>
                  <a:pt x="65" y="293"/>
                  <a:pt x="58" y="293"/>
                  <a:pt x="52" y="293"/>
                </a:cubicBezTo>
                <a:cubicBezTo>
                  <a:pt x="52" y="296"/>
                  <a:pt x="51" y="298"/>
                  <a:pt x="49" y="300"/>
                </a:cubicBezTo>
                <a:cubicBezTo>
                  <a:pt x="47" y="305"/>
                  <a:pt x="45" y="312"/>
                  <a:pt x="43" y="317"/>
                </a:cubicBezTo>
                <a:cubicBezTo>
                  <a:pt x="43" y="317"/>
                  <a:pt x="43" y="317"/>
                  <a:pt x="43" y="318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7" y="318"/>
                  <a:pt x="51" y="318"/>
                  <a:pt x="55" y="319"/>
                </a:cubicBezTo>
                <a:cubicBezTo>
                  <a:pt x="55" y="319"/>
                  <a:pt x="55" y="319"/>
                  <a:pt x="55" y="319"/>
                </a:cubicBezTo>
                <a:cubicBezTo>
                  <a:pt x="55" y="319"/>
                  <a:pt x="55" y="319"/>
                  <a:pt x="55" y="319"/>
                </a:cubicBezTo>
                <a:cubicBezTo>
                  <a:pt x="55" y="319"/>
                  <a:pt x="55" y="319"/>
                  <a:pt x="55" y="319"/>
                </a:cubicBezTo>
                <a:cubicBezTo>
                  <a:pt x="55" y="319"/>
                  <a:pt x="55" y="319"/>
                  <a:pt x="55" y="320"/>
                </a:cubicBezTo>
                <a:cubicBezTo>
                  <a:pt x="55" y="321"/>
                  <a:pt x="55" y="323"/>
                  <a:pt x="56" y="325"/>
                </a:cubicBezTo>
                <a:cubicBezTo>
                  <a:pt x="57" y="325"/>
                  <a:pt x="57" y="325"/>
                  <a:pt x="58" y="325"/>
                </a:cubicBezTo>
                <a:cubicBezTo>
                  <a:pt x="59" y="325"/>
                  <a:pt x="60" y="325"/>
                  <a:pt x="61" y="325"/>
                </a:cubicBezTo>
                <a:cubicBezTo>
                  <a:pt x="63" y="319"/>
                  <a:pt x="63" y="319"/>
                  <a:pt x="63" y="319"/>
                </a:cubicBezTo>
                <a:cubicBezTo>
                  <a:pt x="63" y="319"/>
                  <a:pt x="63" y="319"/>
                  <a:pt x="64" y="319"/>
                </a:cubicBezTo>
                <a:cubicBezTo>
                  <a:pt x="66" y="320"/>
                  <a:pt x="69" y="319"/>
                  <a:pt x="71" y="320"/>
                </a:cubicBezTo>
                <a:cubicBezTo>
                  <a:pt x="72" y="320"/>
                  <a:pt x="72" y="320"/>
                  <a:pt x="73" y="320"/>
                </a:cubicBezTo>
                <a:cubicBezTo>
                  <a:pt x="75" y="320"/>
                  <a:pt x="78" y="321"/>
                  <a:pt x="81" y="321"/>
                </a:cubicBezTo>
                <a:cubicBezTo>
                  <a:pt x="88" y="321"/>
                  <a:pt x="96" y="321"/>
                  <a:pt x="104" y="321"/>
                </a:cubicBezTo>
                <a:cubicBezTo>
                  <a:pt x="109" y="321"/>
                  <a:pt x="112" y="320"/>
                  <a:pt x="116" y="319"/>
                </a:cubicBezTo>
                <a:cubicBezTo>
                  <a:pt x="119" y="319"/>
                  <a:pt x="122" y="319"/>
                  <a:pt x="124" y="318"/>
                </a:cubicBezTo>
                <a:cubicBezTo>
                  <a:pt x="125" y="318"/>
                  <a:pt x="126" y="318"/>
                  <a:pt x="127" y="318"/>
                </a:cubicBezTo>
                <a:cubicBezTo>
                  <a:pt x="126" y="317"/>
                  <a:pt x="126" y="315"/>
                  <a:pt x="125" y="314"/>
                </a:cubicBezTo>
                <a:cubicBezTo>
                  <a:pt x="125" y="313"/>
                  <a:pt x="126" y="313"/>
                  <a:pt x="126" y="313"/>
                </a:cubicBezTo>
                <a:cubicBezTo>
                  <a:pt x="127" y="314"/>
                  <a:pt x="127" y="314"/>
                  <a:pt x="128" y="315"/>
                </a:cubicBezTo>
                <a:cubicBezTo>
                  <a:pt x="129" y="316"/>
                  <a:pt x="131" y="317"/>
                  <a:pt x="133" y="318"/>
                </a:cubicBezTo>
                <a:cubicBezTo>
                  <a:pt x="137" y="316"/>
                  <a:pt x="140" y="314"/>
                  <a:pt x="144" y="312"/>
                </a:cubicBezTo>
                <a:cubicBezTo>
                  <a:pt x="144" y="311"/>
                  <a:pt x="145" y="311"/>
                  <a:pt x="146" y="310"/>
                </a:cubicBezTo>
                <a:cubicBezTo>
                  <a:pt x="146" y="310"/>
                  <a:pt x="146" y="310"/>
                  <a:pt x="147" y="310"/>
                </a:cubicBezTo>
                <a:cubicBezTo>
                  <a:pt x="147" y="310"/>
                  <a:pt x="148" y="311"/>
                  <a:pt x="149" y="311"/>
                </a:cubicBezTo>
                <a:cubicBezTo>
                  <a:pt x="151" y="309"/>
                  <a:pt x="154" y="306"/>
                  <a:pt x="157" y="304"/>
                </a:cubicBezTo>
                <a:cubicBezTo>
                  <a:pt x="157" y="303"/>
                  <a:pt x="156" y="301"/>
                  <a:pt x="156" y="300"/>
                </a:cubicBezTo>
                <a:cubicBezTo>
                  <a:pt x="156" y="300"/>
                  <a:pt x="157" y="300"/>
                  <a:pt x="157" y="300"/>
                </a:cubicBezTo>
                <a:cubicBezTo>
                  <a:pt x="157" y="300"/>
                  <a:pt x="157" y="299"/>
                  <a:pt x="157" y="299"/>
                </a:cubicBezTo>
                <a:cubicBezTo>
                  <a:pt x="158" y="298"/>
                  <a:pt x="159" y="297"/>
                  <a:pt x="159" y="296"/>
                </a:cubicBezTo>
                <a:cubicBezTo>
                  <a:pt x="161" y="295"/>
                  <a:pt x="164" y="294"/>
                  <a:pt x="166" y="294"/>
                </a:cubicBezTo>
                <a:cubicBezTo>
                  <a:pt x="166" y="293"/>
                  <a:pt x="167" y="293"/>
                  <a:pt x="168" y="293"/>
                </a:cubicBezTo>
                <a:cubicBezTo>
                  <a:pt x="168" y="293"/>
                  <a:pt x="168" y="293"/>
                  <a:pt x="169" y="293"/>
                </a:cubicBezTo>
                <a:cubicBezTo>
                  <a:pt x="169" y="293"/>
                  <a:pt x="169" y="293"/>
                  <a:pt x="170" y="293"/>
                </a:cubicBezTo>
                <a:cubicBezTo>
                  <a:pt x="170" y="293"/>
                  <a:pt x="170" y="293"/>
                  <a:pt x="170" y="293"/>
                </a:cubicBezTo>
                <a:cubicBezTo>
                  <a:pt x="170" y="293"/>
                  <a:pt x="170" y="292"/>
                  <a:pt x="171" y="292"/>
                </a:cubicBezTo>
                <a:cubicBezTo>
                  <a:pt x="172" y="292"/>
                  <a:pt x="174" y="293"/>
                  <a:pt x="175" y="293"/>
                </a:cubicBezTo>
                <a:cubicBezTo>
                  <a:pt x="177" y="293"/>
                  <a:pt x="178" y="293"/>
                  <a:pt x="179" y="292"/>
                </a:cubicBezTo>
                <a:cubicBezTo>
                  <a:pt x="180" y="292"/>
                  <a:pt x="181" y="292"/>
                  <a:pt x="182" y="292"/>
                </a:cubicBezTo>
                <a:cubicBezTo>
                  <a:pt x="184" y="291"/>
                  <a:pt x="186" y="291"/>
                  <a:pt x="188" y="290"/>
                </a:cubicBezTo>
                <a:cubicBezTo>
                  <a:pt x="197" y="288"/>
                  <a:pt x="197" y="288"/>
                  <a:pt x="197" y="288"/>
                </a:cubicBezTo>
                <a:cubicBezTo>
                  <a:pt x="201" y="287"/>
                  <a:pt x="205" y="285"/>
                  <a:pt x="209" y="284"/>
                </a:cubicBezTo>
                <a:cubicBezTo>
                  <a:pt x="210" y="284"/>
                  <a:pt x="212" y="284"/>
                  <a:pt x="213" y="283"/>
                </a:cubicBezTo>
                <a:cubicBezTo>
                  <a:pt x="213" y="283"/>
                  <a:pt x="213" y="283"/>
                  <a:pt x="214" y="283"/>
                </a:cubicBezTo>
                <a:cubicBezTo>
                  <a:pt x="217" y="282"/>
                  <a:pt x="221" y="280"/>
                  <a:pt x="224" y="279"/>
                </a:cubicBezTo>
                <a:cubicBezTo>
                  <a:pt x="225" y="279"/>
                  <a:pt x="225" y="278"/>
                  <a:pt x="226" y="278"/>
                </a:cubicBezTo>
                <a:cubicBezTo>
                  <a:pt x="226" y="278"/>
                  <a:pt x="226" y="278"/>
                  <a:pt x="227" y="278"/>
                </a:cubicBezTo>
                <a:cubicBezTo>
                  <a:pt x="227" y="278"/>
                  <a:pt x="227" y="278"/>
                  <a:pt x="227" y="278"/>
                </a:cubicBezTo>
                <a:cubicBezTo>
                  <a:pt x="228" y="278"/>
                  <a:pt x="229" y="277"/>
                  <a:pt x="230" y="277"/>
                </a:cubicBezTo>
                <a:cubicBezTo>
                  <a:pt x="230" y="277"/>
                  <a:pt x="230" y="277"/>
                  <a:pt x="230" y="277"/>
                </a:cubicBezTo>
                <a:cubicBezTo>
                  <a:pt x="230" y="277"/>
                  <a:pt x="230" y="277"/>
                  <a:pt x="230" y="277"/>
                </a:cubicBezTo>
                <a:cubicBezTo>
                  <a:pt x="231" y="278"/>
                  <a:pt x="232" y="277"/>
                  <a:pt x="232" y="277"/>
                </a:cubicBezTo>
                <a:cubicBezTo>
                  <a:pt x="233" y="278"/>
                  <a:pt x="234" y="277"/>
                  <a:pt x="235" y="278"/>
                </a:cubicBezTo>
                <a:cubicBezTo>
                  <a:pt x="236" y="279"/>
                  <a:pt x="236" y="281"/>
                  <a:pt x="237" y="281"/>
                </a:cubicBezTo>
                <a:cubicBezTo>
                  <a:pt x="240" y="283"/>
                  <a:pt x="244" y="282"/>
                  <a:pt x="247" y="282"/>
                </a:cubicBezTo>
                <a:cubicBezTo>
                  <a:pt x="253" y="283"/>
                  <a:pt x="253" y="283"/>
                  <a:pt x="253" y="283"/>
                </a:cubicBezTo>
                <a:cubicBezTo>
                  <a:pt x="261" y="286"/>
                  <a:pt x="261" y="286"/>
                  <a:pt x="261" y="286"/>
                </a:cubicBezTo>
                <a:cubicBezTo>
                  <a:pt x="262" y="286"/>
                  <a:pt x="263" y="287"/>
                  <a:pt x="265" y="287"/>
                </a:cubicBezTo>
                <a:cubicBezTo>
                  <a:pt x="267" y="287"/>
                  <a:pt x="269" y="287"/>
                  <a:pt x="271" y="288"/>
                </a:cubicBezTo>
                <a:cubicBezTo>
                  <a:pt x="280" y="292"/>
                  <a:pt x="289" y="296"/>
                  <a:pt x="298" y="301"/>
                </a:cubicBezTo>
                <a:cubicBezTo>
                  <a:pt x="300" y="302"/>
                  <a:pt x="301" y="303"/>
                  <a:pt x="303" y="305"/>
                </a:cubicBezTo>
                <a:cubicBezTo>
                  <a:pt x="304" y="304"/>
                  <a:pt x="304" y="304"/>
                  <a:pt x="304" y="304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06" y="307"/>
                  <a:pt x="306" y="308"/>
                  <a:pt x="306" y="308"/>
                </a:cubicBezTo>
                <a:cubicBezTo>
                  <a:pt x="306" y="309"/>
                  <a:pt x="306" y="309"/>
                  <a:pt x="306" y="310"/>
                </a:cubicBezTo>
                <a:cubicBezTo>
                  <a:pt x="306" y="310"/>
                  <a:pt x="306" y="311"/>
                  <a:pt x="306" y="312"/>
                </a:cubicBezTo>
                <a:cubicBezTo>
                  <a:pt x="316" y="327"/>
                  <a:pt x="316" y="327"/>
                  <a:pt x="316" y="327"/>
                </a:cubicBezTo>
                <a:cubicBezTo>
                  <a:pt x="319" y="330"/>
                  <a:pt x="319" y="330"/>
                  <a:pt x="319" y="330"/>
                </a:cubicBezTo>
                <a:cubicBezTo>
                  <a:pt x="319" y="331"/>
                  <a:pt x="318" y="331"/>
                  <a:pt x="318" y="332"/>
                </a:cubicBezTo>
                <a:cubicBezTo>
                  <a:pt x="318" y="333"/>
                  <a:pt x="317" y="334"/>
                  <a:pt x="317" y="335"/>
                </a:cubicBezTo>
                <a:cubicBezTo>
                  <a:pt x="321" y="337"/>
                  <a:pt x="321" y="337"/>
                  <a:pt x="321" y="337"/>
                </a:cubicBezTo>
                <a:cubicBezTo>
                  <a:pt x="321" y="337"/>
                  <a:pt x="321" y="338"/>
                  <a:pt x="321" y="338"/>
                </a:cubicBezTo>
                <a:cubicBezTo>
                  <a:pt x="321" y="338"/>
                  <a:pt x="321" y="338"/>
                  <a:pt x="321" y="339"/>
                </a:cubicBezTo>
                <a:cubicBezTo>
                  <a:pt x="321" y="340"/>
                  <a:pt x="321" y="342"/>
                  <a:pt x="321" y="344"/>
                </a:cubicBezTo>
                <a:cubicBezTo>
                  <a:pt x="319" y="344"/>
                  <a:pt x="318" y="346"/>
                  <a:pt x="316" y="347"/>
                </a:cubicBezTo>
                <a:cubicBezTo>
                  <a:pt x="316" y="348"/>
                  <a:pt x="316" y="349"/>
                  <a:pt x="317" y="350"/>
                </a:cubicBezTo>
                <a:cubicBezTo>
                  <a:pt x="315" y="351"/>
                  <a:pt x="313" y="351"/>
                  <a:pt x="311" y="352"/>
                </a:cubicBezTo>
                <a:cubicBezTo>
                  <a:pt x="311" y="353"/>
                  <a:pt x="311" y="354"/>
                  <a:pt x="311" y="355"/>
                </a:cubicBezTo>
                <a:cubicBezTo>
                  <a:pt x="311" y="355"/>
                  <a:pt x="322" y="360"/>
                  <a:pt x="322" y="360"/>
                </a:cubicBezTo>
                <a:cubicBezTo>
                  <a:pt x="327" y="358"/>
                  <a:pt x="327" y="358"/>
                  <a:pt x="327" y="358"/>
                </a:cubicBezTo>
                <a:cubicBezTo>
                  <a:pt x="327" y="358"/>
                  <a:pt x="329" y="355"/>
                  <a:pt x="329" y="355"/>
                </a:cubicBezTo>
                <a:cubicBezTo>
                  <a:pt x="329" y="355"/>
                  <a:pt x="329" y="355"/>
                  <a:pt x="329" y="355"/>
                </a:cubicBezTo>
                <a:cubicBezTo>
                  <a:pt x="335" y="349"/>
                  <a:pt x="335" y="349"/>
                  <a:pt x="335" y="349"/>
                </a:cubicBezTo>
                <a:cubicBezTo>
                  <a:pt x="337" y="350"/>
                  <a:pt x="337" y="350"/>
                  <a:pt x="337" y="350"/>
                </a:cubicBezTo>
                <a:cubicBezTo>
                  <a:pt x="340" y="348"/>
                  <a:pt x="340" y="348"/>
                  <a:pt x="340" y="348"/>
                </a:cubicBezTo>
                <a:cubicBezTo>
                  <a:pt x="340" y="348"/>
                  <a:pt x="340" y="348"/>
                  <a:pt x="340" y="348"/>
                </a:cubicBezTo>
                <a:cubicBezTo>
                  <a:pt x="340" y="345"/>
                  <a:pt x="340" y="345"/>
                  <a:pt x="340" y="345"/>
                </a:cubicBezTo>
                <a:cubicBezTo>
                  <a:pt x="340" y="345"/>
                  <a:pt x="341" y="345"/>
                  <a:pt x="341" y="345"/>
                </a:cubicBezTo>
                <a:cubicBezTo>
                  <a:pt x="343" y="345"/>
                  <a:pt x="343" y="345"/>
                  <a:pt x="343" y="345"/>
                </a:cubicBezTo>
                <a:cubicBezTo>
                  <a:pt x="345" y="348"/>
                  <a:pt x="345" y="348"/>
                  <a:pt x="345" y="348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8" y="345"/>
                  <a:pt x="348" y="345"/>
                </a:cubicBezTo>
                <a:cubicBezTo>
                  <a:pt x="350" y="345"/>
                  <a:pt x="350" y="345"/>
                  <a:pt x="350" y="345"/>
                </a:cubicBezTo>
                <a:cubicBezTo>
                  <a:pt x="351" y="344"/>
                  <a:pt x="351" y="344"/>
                  <a:pt x="351" y="344"/>
                </a:cubicBezTo>
                <a:cubicBezTo>
                  <a:pt x="351" y="344"/>
                  <a:pt x="351" y="344"/>
                  <a:pt x="351" y="344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54" y="342"/>
                  <a:pt x="354" y="342"/>
                  <a:pt x="354" y="342"/>
                </a:cubicBezTo>
                <a:cubicBezTo>
                  <a:pt x="357" y="344"/>
                  <a:pt x="357" y="344"/>
                  <a:pt x="357" y="344"/>
                </a:cubicBezTo>
                <a:cubicBezTo>
                  <a:pt x="357" y="341"/>
                  <a:pt x="357" y="341"/>
                  <a:pt x="357" y="341"/>
                </a:cubicBezTo>
                <a:cubicBezTo>
                  <a:pt x="357" y="341"/>
                  <a:pt x="357" y="341"/>
                  <a:pt x="357" y="341"/>
                </a:cubicBezTo>
                <a:cubicBezTo>
                  <a:pt x="358" y="340"/>
                  <a:pt x="358" y="340"/>
                  <a:pt x="358" y="340"/>
                </a:cubicBezTo>
                <a:cubicBezTo>
                  <a:pt x="359" y="339"/>
                  <a:pt x="359" y="339"/>
                  <a:pt x="359" y="339"/>
                </a:cubicBezTo>
                <a:cubicBezTo>
                  <a:pt x="362" y="339"/>
                  <a:pt x="362" y="339"/>
                  <a:pt x="362" y="339"/>
                </a:cubicBezTo>
                <a:cubicBezTo>
                  <a:pt x="362" y="339"/>
                  <a:pt x="362" y="339"/>
                  <a:pt x="362" y="339"/>
                </a:cubicBezTo>
                <a:cubicBezTo>
                  <a:pt x="364" y="336"/>
                  <a:pt x="364" y="336"/>
                  <a:pt x="364" y="336"/>
                </a:cubicBezTo>
                <a:cubicBezTo>
                  <a:pt x="364" y="336"/>
                  <a:pt x="365" y="333"/>
                  <a:pt x="365" y="333"/>
                </a:cubicBezTo>
                <a:cubicBezTo>
                  <a:pt x="366" y="331"/>
                  <a:pt x="366" y="331"/>
                  <a:pt x="366" y="331"/>
                </a:cubicBezTo>
                <a:cubicBezTo>
                  <a:pt x="368" y="331"/>
                  <a:pt x="368" y="331"/>
                  <a:pt x="368" y="331"/>
                </a:cubicBezTo>
                <a:cubicBezTo>
                  <a:pt x="370" y="329"/>
                  <a:pt x="370" y="329"/>
                  <a:pt x="370" y="329"/>
                </a:cubicBezTo>
                <a:cubicBezTo>
                  <a:pt x="371" y="328"/>
                  <a:pt x="371" y="328"/>
                  <a:pt x="371" y="328"/>
                </a:cubicBezTo>
                <a:cubicBezTo>
                  <a:pt x="372" y="328"/>
                  <a:pt x="372" y="328"/>
                  <a:pt x="372" y="328"/>
                </a:cubicBezTo>
                <a:cubicBezTo>
                  <a:pt x="374" y="329"/>
                  <a:pt x="374" y="329"/>
                  <a:pt x="374" y="329"/>
                </a:cubicBezTo>
                <a:cubicBezTo>
                  <a:pt x="377" y="326"/>
                  <a:pt x="377" y="326"/>
                  <a:pt x="377" y="326"/>
                </a:cubicBezTo>
                <a:cubicBezTo>
                  <a:pt x="378" y="327"/>
                  <a:pt x="378" y="327"/>
                  <a:pt x="378" y="327"/>
                </a:cubicBezTo>
                <a:cubicBezTo>
                  <a:pt x="378" y="324"/>
                  <a:pt x="378" y="324"/>
                  <a:pt x="378" y="324"/>
                </a:cubicBezTo>
                <a:cubicBezTo>
                  <a:pt x="378" y="322"/>
                  <a:pt x="378" y="322"/>
                  <a:pt x="378" y="322"/>
                </a:cubicBezTo>
                <a:cubicBezTo>
                  <a:pt x="379" y="319"/>
                  <a:pt x="379" y="319"/>
                  <a:pt x="379" y="319"/>
                </a:cubicBezTo>
                <a:cubicBezTo>
                  <a:pt x="377" y="318"/>
                  <a:pt x="377" y="318"/>
                  <a:pt x="377" y="318"/>
                </a:cubicBezTo>
                <a:cubicBezTo>
                  <a:pt x="377" y="318"/>
                  <a:pt x="376" y="317"/>
                  <a:pt x="376" y="317"/>
                </a:cubicBezTo>
                <a:cubicBezTo>
                  <a:pt x="375" y="315"/>
                  <a:pt x="375" y="315"/>
                  <a:pt x="375" y="315"/>
                </a:cubicBezTo>
                <a:cubicBezTo>
                  <a:pt x="374" y="313"/>
                  <a:pt x="374" y="313"/>
                  <a:pt x="374" y="313"/>
                </a:cubicBezTo>
                <a:cubicBezTo>
                  <a:pt x="375" y="314"/>
                  <a:pt x="375" y="314"/>
                  <a:pt x="375" y="314"/>
                </a:cubicBezTo>
                <a:cubicBezTo>
                  <a:pt x="375" y="314"/>
                  <a:pt x="375" y="314"/>
                  <a:pt x="375" y="314"/>
                </a:cubicBezTo>
                <a:cubicBezTo>
                  <a:pt x="378" y="314"/>
                  <a:pt x="380" y="314"/>
                  <a:pt x="383" y="313"/>
                </a:cubicBezTo>
                <a:cubicBezTo>
                  <a:pt x="385" y="313"/>
                  <a:pt x="388" y="314"/>
                  <a:pt x="389" y="313"/>
                </a:cubicBezTo>
                <a:cubicBezTo>
                  <a:pt x="390" y="312"/>
                  <a:pt x="390" y="311"/>
                  <a:pt x="391" y="310"/>
                </a:cubicBezTo>
                <a:cubicBezTo>
                  <a:pt x="393" y="306"/>
                  <a:pt x="393" y="306"/>
                  <a:pt x="393" y="306"/>
                </a:cubicBezTo>
                <a:cubicBezTo>
                  <a:pt x="393" y="306"/>
                  <a:pt x="393" y="306"/>
                  <a:pt x="393" y="306"/>
                </a:cubicBezTo>
                <a:cubicBezTo>
                  <a:pt x="393" y="305"/>
                  <a:pt x="393" y="305"/>
                  <a:pt x="393" y="305"/>
                </a:cubicBezTo>
                <a:cubicBezTo>
                  <a:pt x="394" y="302"/>
                  <a:pt x="394" y="302"/>
                  <a:pt x="394" y="302"/>
                </a:cubicBezTo>
                <a:cubicBezTo>
                  <a:pt x="395" y="300"/>
                  <a:pt x="395" y="300"/>
                  <a:pt x="395" y="300"/>
                </a:cubicBezTo>
                <a:cubicBezTo>
                  <a:pt x="397" y="299"/>
                  <a:pt x="397" y="299"/>
                  <a:pt x="397" y="299"/>
                </a:cubicBezTo>
                <a:cubicBezTo>
                  <a:pt x="397" y="299"/>
                  <a:pt x="397" y="298"/>
                  <a:pt x="397" y="298"/>
                </a:cubicBezTo>
                <a:cubicBezTo>
                  <a:pt x="397" y="297"/>
                  <a:pt x="397" y="297"/>
                  <a:pt x="397" y="297"/>
                </a:cubicBezTo>
                <a:cubicBezTo>
                  <a:pt x="397" y="294"/>
                  <a:pt x="397" y="294"/>
                  <a:pt x="397" y="294"/>
                </a:cubicBezTo>
                <a:cubicBezTo>
                  <a:pt x="397" y="294"/>
                  <a:pt x="397" y="294"/>
                  <a:pt x="397" y="294"/>
                </a:cubicBezTo>
                <a:cubicBezTo>
                  <a:pt x="397" y="293"/>
                  <a:pt x="397" y="293"/>
                  <a:pt x="397" y="293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400" y="289"/>
                  <a:pt x="400" y="289"/>
                  <a:pt x="400" y="289"/>
                </a:cubicBezTo>
                <a:cubicBezTo>
                  <a:pt x="400" y="288"/>
                  <a:pt x="400" y="288"/>
                  <a:pt x="400" y="288"/>
                </a:cubicBezTo>
                <a:cubicBezTo>
                  <a:pt x="402" y="285"/>
                  <a:pt x="402" y="285"/>
                  <a:pt x="402" y="285"/>
                </a:cubicBezTo>
                <a:cubicBezTo>
                  <a:pt x="402" y="284"/>
                  <a:pt x="402" y="284"/>
                  <a:pt x="402" y="284"/>
                </a:cubicBezTo>
                <a:cubicBezTo>
                  <a:pt x="403" y="282"/>
                  <a:pt x="403" y="282"/>
                  <a:pt x="403" y="282"/>
                </a:cubicBezTo>
                <a:cubicBezTo>
                  <a:pt x="399" y="276"/>
                  <a:pt x="399" y="276"/>
                  <a:pt x="399" y="276"/>
                </a:cubicBezTo>
                <a:cubicBezTo>
                  <a:pt x="400" y="275"/>
                  <a:pt x="400" y="275"/>
                  <a:pt x="400" y="275"/>
                </a:cubicBezTo>
                <a:cubicBezTo>
                  <a:pt x="400" y="275"/>
                  <a:pt x="400" y="275"/>
                  <a:pt x="400" y="275"/>
                </a:cubicBezTo>
                <a:cubicBezTo>
                  <a:pt x="400" y="275"/>
                  <a:pt x="400" y="267"/>
                  <a:pt x="400" y="267"/>
                </a:cubicBezTo>
                <a:cubicBezTo>
                  <a:pt x="402" y="266"/>
                  <a:pt x="402" y="266"/>
                  <a:pt x="402" y="266"/>
                </a:cubicBezTo>
                <a:cubicBezTo>
                  <a:pt x="402" y="265"/>
                  <a:pt x="402" y="265"/>
                  <a:pt x="402" y="265"/>
                </a:cubicBezTo>
                <a:cubicBezTo>
                  <a:pt x="402" y="261"/>
                  <a:pt x="402" y="261"/>
                  <a:pt x="402" y="261"/>
                </a:cubicBezTo>
                <a:cubicBezTo>
                  <a:pt x="403" y="261"/>
                  <a:pt x="403" y="261"/>
                  <a:pt x="403" y="261"/>
                </a:cubicBezTo>
                <a:cubicBezTo>
                  <a:pt x="403" y="261"/>
                  <a:pt x="406" y="258"/>
                  <a:pt x="406" y="258"/>
                </a:cubicBezTo>
                <a:cubicBezTo>
                  <a:pt x="407" y="257"/>
                  <a:pt x="407" y="257"/>
                  <a:pt x="407" y="257"/>
                </a:cubicBezTo>
                <a:cubicBezTo>
                  <a:pt x="407" y="257"/>
                  <a:pt x="409" y="256"/>
                  <a:pt x="409" y="255"/>
                </a:cubicBezTo>
                <a:cubicBezTo>
                  <a:pt x="410" y="254"/>
                  <a:pt x="410" y="254"/>
                  <a:pt x="410" y="254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12" y="253"/>
                  <a:pt x="412" y="253"/>
                  <a:pt x="412" y="253"/>
                </a:cubicBezTo>
                <a:cubicBezTo>
                  <a:pt x="409" y="250"/>
                  <a:pt x="409" y="250"/>
                  <a:pt x="409" y="250"/>
                </a:cubicBezTo>
                <a:cubicBezTo>
                  <a:pt x="409" y="250"/>
                  <a:pt x="409" y="250"/>
                  <a:pt x="409" y="250"/>
                </a:cubicBezTo>
                <a:cubicBezTo>
                  <a:pt x="407" y="249"/>
                  <a:pt x="407" y="249"/>
                  <a:pt x="407" y="249"/>
                </a:cubicBezTo>
                <a:cubicBezTo>
                  <a:pt x="406" y="248"/>
                  <a:pt x="406" y="248"/>
                  <a:pt x="406" y="248"/>
                </a:cubicBezTo>
                <a:cubicBezTo>
                  <a:pt x="406" y="247"/>
                  <a:pt x="406" y="247"/>
                  <a:pt x="406" y="247"/>
                </a:cubicBezTo>
                <a:cubicBezTo>
                  <a:pt x="406" y="247"/>
                  <a:pt x="406" y="247"/>
                  <a:pt x="406" y="247"/>
                </a:cubicBezTo>
                <a:cubicBezTo>
                  <a:pt x="406" y="246"/>
                  <a:pt x="406" y="246"/>
                  <a:pt x="406" y="246"/>
                </a:cubicBezTo>
                <a:cubicBezTo>
                  <a:pt x="404" y="244"/>
                  <a:pt x="404" y="244"/>
                  <a:pt x="404" y="244"/>
                </a:cubicBezTo>
                <a:cubicBezTo>
                  <a:pt x="403" y="244"/>
                  <a:pt x="403" y="244"/>
                  <a:pt x="403" y="244"/>
                </a:cubicBezTo>
                <a:cubicBezTo>
                  <a:pt x="402" y="243"/>
                  <a:pt x="402" y="243"/>
                  <a:pt x="402" y="243"/>
                </a:cubicBezTo>
                <a:cubicBezTo>
                  <a:pt x="402" y="241"/>
                  <a:pt x="402" y="241"/>
                  <a:pt x="402" y="241"/>
                </a:cubicBezTo>
                <a:cubicBezTo>
                  <a:pt x="401" y="241"/>
                  <a:pt x="401" y="241"/>
                  <a:pt x="401" y="241"/>
                </a:cubicBezTo>
                <a:cubicBezTo>
                  <a:pt x="398" y="243"/>
                  <a:pt x="398" y="243"/>
                  <a:pt x="398" y="243"/>
                </a:cubicBezTo>
                <a:cubicBezTo>
                  <a:pt x="397" y="242"/>
                  <a:pt x="397" y="242"/>
                  <a:pt x="397" y="242"/>
                </a:cubicBezTo>
                <a:cubicBezTo>
                  <a:pt x="399" y="239"/>
                  <a:pt x="399" y="239"/>
                  <a:pt x="399" y="239"/>
                </a:cubicBezTo>
                <a:cubicBezTo>
                  <a:pt x="395" y="237"/>
                  <a:pt x="395" y="237"/>
                  <a:pt x="395" y="237"/>
                </a:cubicBezTo>
                <a:cubicBezTo>
                  <a:pt x="395" y="237"/>
                  <a:pt x="395" y="237"/>
                  <a:pt x="395" y="237"/>
                </a:cubicBezTo>
                <a:cubicBezTo>
                  <a:pt x="395" y="236"/>
                  <a:pt x="395" y="236"/>
                  <a:pt x="395" y="236"/>
                </a:cubicBezTo>
                <a:cubicBezTo>
                  <a:pt x="392" y="235"/>
                  <a:pt x="392" y="235"/>
                  <a:pt x="392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3"/>
                  <a:pt x="390" y="233"/>
                  <a:pt x="390" y="233"/>
                </a:cubicBezTo>
                <a:cubicBezTo>
                  <a:pt x="390" y="233"/>
                  <a:pt x="390" y="233"/>
                  <a:pt x="390" y="233"/>
                </a:cubicBezTo>
                <a:cubicBezTo>
                  <a:pt x="390" y="233"/>
                  <a:pt x="390" y="233"/>
                  <a:pt x="390" y="233"/>
                </a:cubicBezTo>
                <a:cubicBezTo>
                  <a:pt x="391" y="230"/>
                  <a:pt x="391" y="230"/>
                  <a:pt x="391" y="230"/>
                </a:cubicBezTo>
                <a:cubicBezTo>
                  <a:pt x="390" y="230"/>
                  <a:pt x="390" y="230"/>
                  <a:pt x="390" y="230"/>
                </a:cubicBezTo>
                <a:cubicBezTo>
                  <a:pt x="389" y="229"/>
                  <a:pt x="389" y="229"/>
                  <a:pt x="389" y="229"/>
                </a:cubicBezTo>
                <a:cubicBezTo>
                  <a:pt x="388" y="228"/>
                  <a:pt x="388" y="228"/>
                  <a:pt x="388" y="228"/>
                </a:cubicBezTo>
                <a:cubicBezTo>
                  <a:pt x="388" y="224"/>
                  <a:pt x="388" y="224"/>
                  <a:pt x="388" y="224"/>
                </a:cubicBezTo>
                <a:cubicBezTo>
                  <a:pt x="389" y="222"/>
                  <a:pt x="389" y="222"/>
                  <a:pt x="389" y="222"/>
                </a:cubicBezTo>
                <a:cubicBezTo>
                  <a:pt x="387" y="218"/>
                  <a:pt x="387" y="218"/>
                  <a:pt x="387" y="218"/>
                </a:cubicBezTo>
                <a:cubicBezTo>
                  <a:pt x="384" y="214"/>
                  <a:pt x="384" y="214"/>
                  <a:pt x="384" y="214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78" y="212"/>
                  <a:pt x="378" y="212"/>
                  <a:pt x="378" y="212"/>
                </a:cubicBezTo>
                <a:cubicBezTo>
                  <a:pt x="377" y="212"/>
                  <a:pt x="377" y="212"/>
                  <a:pt x="377" y="212"/>
                </a:cubicBezTo>
                <a:cubicBezTo>
                  <a:pt x="377" y="212"/>
                  <a:pt x="372" y="205"/>
                  <a:pt x="372" y="205"/>
                </a:cubicBezTo>
                <a:cubicBezTo>
                  <a:pt x="371" y="203"/>
                  <a:pt x="371" y="203"/>
                  <a:pt x="371" y="203"/>
                </a:cubicBezTo>
                <a:cubicBezTo>
                  <a:pt x="370" y="205"/>
                  <a:pt x="370" y="205"/>
                  <a:pt x="370" y="205"/>
                </a:cubicBezTo>
                <a:cubicBezTo>
                  <a:pt x="371" y="202"/>
                  <a:pt x="371" y="202"/>
                  <a:pt x="371" y="202"/>
                </a:cubicBezTo>
                <a:cubicBezTo>
                  <a:pt x="370" y="198"/>
                  <a:pt x="370" y="198"/>
                  <a:pt x="370" y="198"/>
                </a:cubicBezTo>
                <a:cubicBezTo>
                  <a:pt x="371" y="197"/>
                  <a:pt x="371" y="197"/>
                  <a:pt x="371" y="197"/>
                </a:cubicBezTo>
                <a:cubicBezTo>
                  <a:pt x="372" y="194"/>
                  <a:pt x="372" y="194"/>
                  <a:pt x="372" y="194"/>
                </a:cubicBezTo>
                <a:cubicBezTo>
                  <a:pt x="372" y="194"/>
                  <a:pt x="372" y="194"/>
                  <a:pt x="372" y="194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86"/>
                  <a:pt x="367" y="186"/>
                  <a:pt x="367" y="186"/>
                </a:cubicBezTo>
                <a:cubicBezTo>
                  <a:pt x="367" y="186"/>
                  <a:pt x="367" y="186"/>
                  <a:pt x="367" y="186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65" y="183"/>
                  <a:pt x="365" y="183"/>
                  <a:pt x="365" y="183"/>
                </a:cubicBezTo>
                <a:cubicBezTo>
                  <a:pt x="366" y="182"/>
                  <a:pt x="366" y="182"/>
                  <a:pt x="366" y="182"/>
                </a:cubicBezTo>
                <a:cubicBezTo>
                  <a:pt x="365" y="181"/>
                  <a:pt x="365" y="181"/>
                  <a:pt x="365" y="181"/>
                </a:cubicBezTo>
                <a:cubicBezTo>
                  <a:pt x="365" y="180"/>
                  <a:pt x="365" y="180"/>
                  <a:pt x="365" y="180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4" y="175"/>
                  <a:pt x="364" y="175"/>
                  <a:pt x="364" y="175"/>
                </a:cubicBezTo>
                <a:cubicBezTo>
                  <a:pt x="364" y="174"/>
                  <a:pt x="364" y="174"/>
                  <a:pt x="364" y="174"/>
                </a:cubicBezTo>
                <a:cubicBezTo>
                  <a:pt x="363" y="173"/>
                  <a:pt x="363" y="173"/>
                  <a:pt x="363" y="173"/>
                </a:cubicBezTo>
                <a:cubicBezTo>
                  <a:pt x="364" y="172"/>
                  <a:pt x="364" y="172"/>
                  <a:pt x="364" y="172"/>
                </a:cubicBezTo>
                <a:cubicBezTo>
                  <a:pt x="364" y="169"/>
                  <a:pt x="364" y="169"/>
                  <a:pt x="364" y="169"/>
                </a:cubicBezTo>
                <a:cubicBezTo>
                  <a:pt x="364" y="168"/>
                  <a:pt x="364" y="168"/>
                  <a:pt x="364" y="168"/>
                </a:cubicBezTo>
                <a:cubicBezTo>
                  <a:pt x="364" y="168"/>
                  <a:pt x="364" y="168"/>
                  <a:pt x="364" y="168"/>
                </a:cubicBezTo>
                <a:cubicBezTo>
                  <a:pt x="364" y="168"/>
                  <a:pt x="361" y="167"/>
                  <a:pt x="361" y="167"/>
                </a:cubicBezTo>
                <a:cubicBezTo>
                  <a:pt x="361" y="168"/>
                  <a:pt x="359" y="168"/>
                  <a:pt x="359" y="169"/>
                </a:cubicBezTo>
                <a:cubicBezTo>
                  <a:pt x="358" y="169"/>
                  <a:pt x="358" y="169"/>
                  <a:pt x="358" y="169"/>
                </a:cubicBezTo>
                <a:cubicBezTo>
                  <a:pt x="358" y="169"/>
                  <a:pt x="358" y="169"/>
                  <a:pt x="359" y="169"/>
                </a:cubicBezTo>
                <a:cubicBezTo>
                  <a:pt x="359" y="169"/>
                  <a:pt x="359" y="169"/>
                  <a:pt x="359" y="169"/>
                </a:cubicBezTo>
                <a:cubicBezTo>
                  <a:pt x="361" y="167"/>
                  <a:pt x="361" y="167"/>
                  <a:pt x="361" y="167"/>
                </a:cubicBezTo>
                <a:cubicBezTo>
                  <a:pt x="361" y="167"/>
                  <a:pt x="361" y="167"/>
                  <a:pt x="361" y="167"/>
                </a:cubicBezTo>
                <a:cubicBezTo>
                  <a:pt x="361" y="167"/>
                  <a:pt x="361" y="167"/>
                  <a:pt x="361" y="167"/>
                </a:cubicBezTo>
                <a:cubicBezTo>
                  <a:pt x="362" y="164"/>
                  <a:pt x="362" y="164"/>
                  <a:pt x="362" y="164"/>
                </a:cubicBezTo>
                <a:cubicBezTo>
                  <a:pt x="360" y="163"/>
                  <a:pt x="360" y="163"/>
                  <a:pt x="360" y="163"/>
                </a:cubicBezTo>
                <a:cubicBezTo>
                  <a:pt x="360" y="163"/>
                  <a:pt x="360" y="163"/>
                  <a:pt x="360" y="163"/>
                </a:cubicBezTo>
                <a:cubicBezTo>
                  <a:pt x="360" y="163"/>
                  <a:pt x="360" y="163"/>
                  <a:pt x="360" y="163"/>
                </a:cubicBezTo>
                <a:cubicBezTo>
                  <a:pt x="360" y="163"/>
                  <a:pt x="360" y="163"/>
                  <a:pt x="360" y="163"/>
                </a:cubicBezTo>
                <a:cubicBezTo>
                  <a:pt x="360" y="161"/>
                  <a:pt x="360" y="161"/>
                  <a:pt x="360" y="161"/>
                </a:cubicBezTo>
                <a:cubicBezTo>
                  <a:pt x="359" y="158"/>
                  <a:pt x="359" y="158"/>
                  <a:pt x="359" y="158"/>
                </a:cubicBezTo>
                <a:cubicBezTo>
                  <a:pt x="359" y="158"/>
                  <a:pt x="359" y="158"/>
                  <a:pt x="359" y="158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61" y="156"/>
                  <a:pt x="361" y="156"/>
                  <a:pt x="361" y="156"/>
                </a:cubicBezTo>
                <a:cubicBezTo>
                  <a:pt x="363" y="156"/>
                  <a:pt x="363" y="156"/>
                  <a:pt x="363" y="156"/>
                </a:cubicBezTo>
                <a:cubicBezTo>
                  <a:pt x="364" y="155"/>
                  <a:pt x="364" y="155"/>
                  <a:pt x="364" y="155"/>
                </a:cubicBezTo>
                <a:cubicBezTo>
                  <a:pt x="364" y="154"/>
                  <a:pt x="364" y="154"/>
                  <a:pt x="364" y="154"/>
                </a:cubicBezTo>
                <a:cubicBezTo>
                  <a:pt x="364" y="154"/>
                  <a:pt x="364" y="154"/>
                  <a:pt x="364" y="154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73" y="151"/>
                  <a:pt x="373" y="151"/>
                  <a:pt x="373" y="151"/>
                </a:cubicBezTo>
                <a:cubicBezTo>
                  <a:pt x="375" y="149"/>
                  <a:pt x="375" y="149"/>
                  <a:pt x="375" y="149"/>
                </a:cubicBezTo>
                <a:cubicBezTo>
                  <a:pt x="376" y="150"/>
                  <a:pt x="376" y="150"/>
                  <a:pt x="376" y="150"/>
                </a:cubicBezTo>
                <a:cubicBezTo>
                  <a:pt x="378" y="151"/>
                  <a:pt x="378" y="151"/>
                  <a:pt x="378" y="151"/>
                </a:cubicBezTo>
                <a:cubicBezTo>
                  <a:pt x="378" y="151"/>
                  <a:pt x="378" y="151"/>
                  <a:pt x="378" y="151"/>
                </a:cubicBezTo>
                <a:cubicBezTo>
                  <a:pt x="379" y="151"/>
                  <a:pt x="379" y="151"/>
                  <a:pt x="379" y="151"/>
                </a:cubicBezTo>
                <a:cubicBezTo>
                  <a:pt x="380" y="149"/>
                  <a:pt x="380" y="149"/>
                  <a:pt x="380" y="149"/>
                </a:cubicBezTo>
                <a:cubicBezTo>
                  <a:pt x="380" y="148"/>
                  <a:pt x="380" y="148"/>
                  <a:pt x="380" y="148"/>
                </a:cubicBezTo>
                <a:cubicBezTo>
                  <a:pt x="382" y="150"/>
                  <a:pt x="382" y="150"/>
                  <a:pt x="382" y="150"/>
                </a:cubicBezTo>
                <a:cubicBezTo>
                  <a:pt x="382" y="150"/>
                  <a:pt x="382" y="150"/>
                  <a:pt x="382" y="150"/>
                </a:cubicBezTo>
                <a:cubicBezTo>
                  <a:pt x="385" y="149"/>
                  <a:pt x="385" y="149"/>
                  <a:pt x="385" y="149"/>
                </a:cubicBezTo>
                <a:cubicBezTo>
                  <a:pt x="385" y="148"/>
                  <a:pt x="385" y="148"/>
                  <a:pt x="385" y="148"/>
                </a:cubicBezTo>
                <a:cubicBezTo>
                  <a:pt x="385" y="148"/>
                  <a:pt x="385" y="148"/>
                  <a:pt x="385" y="148"/>
                </a:cubicBezTo>
                <a:cubicBezTo>
                  <a:pt x="389" y="150"/>
                  <a:pt x="389" y="150"/>
                  <a:pt x="389" y="150"/>
                </a:cubicBezTo>
                <a:cubicBezTo>
                  <a:pt x="390" y="150"/>
                  <a:pt x="390" y="150"/>
                  <a:pt x="390" y="150"/>
                </a:cubicBezTo>
                <a:cubicBezTo>
                  <a:pt x="390" y="148"/>
                  <a:pt x="390" y="148"/>
                  <a:pt x="390" y="148"/>
                </a:cubicBezTo>
                <a:cubicBezTo>
                  <a:pt x="391" y="147"/>
                  <a:pt x="391" y="147"/>
                  <a:pt x="391" y="147"/>
                </a:cubicBezTo>
                <a:cubicBezTo>
                  <a:pt x="393" y="148"/>
                  <a:pt x="393" y="148"/>
                  <a:pt x="393" y="148"/>
                </a:cubicBezTo>
                <a:cubicBezTo>
                  <a:pt x="393" y="147"/>
                  <a:pt x="393" y="147"/>
                  <a:pt x="393" y="147"/>
                </a:cubicBezTo>
                <a:cubicBezTo>
                  <a:pt x="395" y="147"/>
                  <a:pt x="395" y="147"/>
                  <a:pt x="395" y="147"/>
                </a:cubicBezTo>
                <a:cubicBezTo>
                  <a:pt x="398" y="147"/>
                  <a:pt x="398" y="147"/>
                  <a:pt x="398" y="147"/>
                </a:cubicBezTo>
                <a:cubicBezTo>
                  <a:pt x="398" y="147"/>
                  <a:pt x="398" y="147"/>
                  <a:pt x="398" y="147"/>
                </a:cubicBezTo>
                <a:cubicBezTo>
                  <a:pt x="399" y="147"/>
                  <a:pt x="399" y="147"/>
                  <a:pt x="399" y="147"/>
                </a:cubicBezTo>
                <a:cubicBezTo>
                  <a:pt x="402" y="144"/>
                  <a:pt x="402" y="144"/>
                  <a:pt x="402" y="144"/>
                </a:cubicBezTo>
                <a:cubicBezTo>
                  <a:pt x="402" y="144"/>
                  <a:pt x="402" y="144"/>
                  <a:pt x="402" y="144"/>
                </a:cubicBezTo>
                <a:cubicBezTo>
                  <a:pt x="404" y="143"/>
                  <a:pt x="404" y="143"/>
                  <a:pt x="404" y="143"/>
                </a:cubicBezTo>
                <a:cubicBezTo>
                  <a:pt x="404" y="142"/>
                  <a:pt x="404" y="142"/>
                  <a:pt x="404" y="142"/>
                </a:cubicBezTo>
                <a:cubicBezTo>
                  <a:pt x="405" y="142"/>
                  <a:pt x="405" y="142"/>
                  <a:pt x="405" y="142"/>
                </a:cubicBezTo>
                <a:cubicBezTo>
                  <a:pt x="405" y="140"/>
                  <a:pt x="405" y="140"/>
                  <a:pt x="405" y="140"/>
                </a:cubicBezTo>
                <a:cubicBezTo>
                  <a:pt x="406" y="139"/>
                  <a:pt x="406" y="139"/>
                  <a:pt x="406" y="139"/>
                </a:cubicBezTo>
                <a:cubicBezTo>
                  <a:pt x="406" y="139"/>
                  <a:pt x="406" y="139"/>
                  <a:pt x="406" y="139"/>
                </a:cubicBezTo>
                <a:cubicBezTo>
                  <a:pt x="407" y="139"/>
                  <a:pt x="407" y="139"/>
                  <a:pt x="407" y="139"/>
                </a:cubicBezTo>
                <a:cubicBezTo>
                  <a:pt x="410" y="138"/>
                  <a:pt x="410" y="138"/>
                  <a:pt x="410" y="138"/>
                </a:cubicBezTo>
                <a:cubicBezTo>
                  <a:pt x="410" y="136"/>
                  <a:pt x="410" y="136"/>
                  <a:pt x="410" y="136"/>
                </a:cubicBezTo>
                <a:cubicBezTo>
                  <a:pt x="410" y="134"/>
                  <a:pt x="410" y="134"/>
                  <a:pt x="410" y="134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8" y="136"/>
                  <a:pt x="418" y="136"/>
                  <a:pt x="418" y="136"/>
                </a:cubicBezTo>
                <a:cubicBezTo>
                  <a:pt x="418" y="135"/>
                  <a:pt x="418" y="135"/>
                  <a:pt x="418" y="135"/>
                </a:cubicBezTo>
                <a:cubicBezTo>
                  <a:pt x="417" y="132"/>
                  <a:pt x="417" y="132"/>
                  <a:pt x="417" y="132"/>
                </a:cubicBezTo>
                <a:cubicBezTo>
                  <a:pt x="419" y="129"/>
                  <a:pt x="419" y="129"/>
                  <a:pt x="419" y="129"/>
                </a:cubicBezTo>
                <a:cubicBezTo>
                  <a:pt x="419" y="128"/>
                  <a:pt x="419" y="128"/>
                  <a:pt x="419" y="128"/>
                </a:cubicBezTo>
                <a:cubicBezTo>
                  <a:pt x="419" y="128"/>
                  <a:pt x="419" y="128"/>
                  <a:pt x="419" y="128"/>
                </a:cubicBezTo>
                <a:cubicBezTo>
                  <a:pt x="421" y="125"/>
                  <a:pt x="421" y="125"/>
                  <a:pt x="421" y="125"/>
                </a:cubicBezTo>
                <a:cubicBezTo>
                  <a:pt x="422" y="125"/>
                  <a:pt x="422" y="125"/>
                  <a:pt x="422" y="125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3" y="123"/>
                  <a:pt x="423" y="123"/>
                  <a:pt x="423" y="123"/>
                </a:cubicBezTo>
                <a:cubicBezTo>
                  <a:pt x="422" y="120"/>
                  <a:pt x="422" y="120"/>
                  <a:pt x="422" y="120"/>
                </a:cubicBezTo>
                <a:cubicBezTo>
                  <a:pt x="422" y="120"/>
                  <a:pt x="422" y="120"/>
                  <a:pt x="422" y="120"/>
                </a:cubicBezTo>
                <a:cubicBezTo>
                  <a:pt x="421" y="119"/>
                  <a:pt x="421" y="119"/>
                  <a:pt x="421" y="119"/>
                </a:cubicBezTo>
                <a:cubicBezTo>
                  <a:pt x="422" y="119"/>
                  <a:pt x="422" y="119"/>
                  <a:pt x="422" y="119"/>
                </a:cubicBezTo>
                <a:cubicBezTo>
                  <a:pt x="423" y="118"/>
                  <a:pt x="423" y="118"/>
                  <a:pt x="423" y="118"/>
                </a:cubicBezTo>
                <a:cubicBezTo>
                  <a:pt x="425" y="119"/>
                  <a:pt x="425" y="119"/>
                  <a:pt x="425" y="119"/>
                </a:cubicBezTo>
                <a:cubicBezTo>
                  <a:pt x="426" y="117"/>
                  <a:pt x="426" y="117"/>
                  <a:pt x="426" y="117"/>
                </a:cubicBezTo>
                <a:cubicBezTo>
                  <a:pt x="426" y="115"/>
                  <a:pt x="426" y="115"/>
                  <a:pt x="426" y="115"/>
                </a:cubicBezTo>
                <a:cubicBezTo>
                  <a:pt x="427" y="115"/>
                  <a:pt x="427" y="115"/>
                  <a:pt x="427" y="115"/>
                </a:cubicBezTo>
                <a:cubicBezTo>
                  <a:pt x="427" y="115"/>
                  <a:pt x="427" y="115"/>
                  <a:pt x="427" y="115"/>
                </a:cubicBezTo>
                <a:cubicBezTo>
                  <a:pt x="428" y="115"/>
                  <a:pt x="428" y="115"/>
                  <a:pt x="428" y="115"/>
                </a:cubicBezTo>
                <a:cubicBezTo>
                  <a:pt x="431" y="114"/>
                  <a:pt x="431" y="114"/>
                  <a:pt x="431" y="114"/>
                </a:cubicBezTo>
                <a:cubicBezTo>
                  <a:pt x="431" y="113"/>
                  <a:pt x="431" y="113"/>
                  <a:pt x="431" y="113"/>
                </a:cubicBezTo>
                <a:cubicBezTo>
                  <a:pt x="434" y="112"/>
                  <a:pt x="434" y="112"/>
                  <a:pt x="434" y="112"/>
                </a:cubicBezTo>
                <a:cubicBezTo>
                  <a:pt x="433" y="111"/>
                  <a:pt x="433" y="111"/>
                  <a:pt x="433" y="111"/>
                </a:cubicBezTo>
                <a:lnTo>
                  <a:pt x="437" y="109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7" name="Freeform 563"/>
          <p:cNvSpPr>
            <a:spLocks/>
          </p:cNvSpPr>
          <p:nvPr/>
        </p:nvSpPr>
        <p:spPr bwMode="auto">
          <a:xfrm>
            <a:off x="5537200" y="7243763"/>
            <a:ext cx="125413" cy="125413"/>
          </a:xfrm>
          <a:custGeom>
            <a:avLst/>
            <a:gdLst/>
            <a:ahLst/>
            <a:cxnLst>
              <a:cxn ang="0">
                <a:pos x="470" y="245"/>
              </a:cxn>
              <a:cxn ang="0">
                <a:pos x="465" y="233"/>
              </a:cxn>
              <a:cxn ang="0">
                <a:pos x="452" y="211"/>
              </a:cxn>
              <a:cxn ang="0">
                <a:pos x="387" y="188"/>
              </a:cxn>
              <a:cxn ang="0">
                <a:pos x="379" y="183"/>
              </a:cxn>
              <a:cxn ang="0">
                <a:pos x="365" y="189"/>
              </a:cxn>
              <a:cxn ang="0">
                <a:pos x="332" y="198"/>
              </a:cxn>
              <a:cxn ang="0">
                <a:pos x="311" y="201"/>
              </a:cxn>
              <a:cxn ang="0">
                <a:pos x="298" y="217"/>
              </a:cxn>
              <a:cxn ang="0">
                <a:pos x="276" y="220"/>
              </a:cxn>
              <a:cxn ang="0">
                <a:pos x="269" y="225"/>
              </a:cxn>
              <a:cxn ang="0">
                <a:pos x="212" y="230"/>
              </a:cxn>
              <a:cxn ang="0">
                <a:pos x="205" y="231"/>
              </a:cxn>
              <a:cxn ang="0">
                <a:pos x="192" y="223"/>
              </a:cxn>
              <a:cxn ang="0">
                <a:pos x="225" y="197"/>
              </a:cxn>
              <a:cxn ang="0">
                <a:pos x="210" y="168"/>
              </a:cxn>
              <a:cxn ang="0">
                <a:pos x="192" y="159"/>
              </a:cxn>
              <a:cxn ang="0">
                <a:pos x="182" y="147"/>
              </a:cxn>
              <a:cxn ang="0">
                <a:pos x="183" y="141"/>
              </a:cxn>
              <a:cxn ang="0">
                <a:pos x="173" y="126"/>
              </a:cxn>
              <a:cxn ang="0">
                <a:pos x="171" y="112"/>
              </a:cxn>
              <a:cxn ang="0">
                <a:pos x="169" y="109"/>
              </a:cxn>
              <a:cxn ang="0">
                <a:pos x="174" y="93"/>
              </a:cxn>
              <a:cxn ang="0">
                <a:pos x="155" y="86"/>
              </a:cxn>
              <a:cxn ang="0">
                <a:pos x="159" y="66"/>
              </a:cxn>
              <a:cxn ang="0">
                <a:pos x="114" y="9"/>
              </a:cxn>
              <a:cxn ang="0">
                <a:pos x="79" y="0"/>
              </a:cxn>
              <a:cxn ang="0">
                <a:pos x="60" y="44"/>
              </a:cxn>
              <a:cxn ang="0">
                <a:pos x="56" y="62"/>
              </a:cxn>
              <a:cxn ang="0">
                <a:pos x="27" y="74"/>
              </a:cxn>
              <a:cxn ang="0">
                <a:pos x="12" y="141"/>
              </a:cxn>
              <a:cxn ang="0">
                <a:pos x="9" y="190"/>
              </a:cxn>
              <a:cxn ang="0">
                <a:pos x="55" y="212"/>
              </a:cxn>
              <a:cxn ang="0">
                <a:pos x="82" y="253"/>
              </a:cxn>
              <a:cxn ang="0">
                <a:pos x="94" y="288"/>
              </a:cxn>
              <a:cxn ang="0">
                <a:pos x="90" y="329"/>
              </a:cxn>
              <a:cxn ang="0">
                <a:pos x="105" y="364"/>
              </a:cxn>
              <a:cxn ang="0">
                <a:pos x="96" y="397"/>
              </a:cxn>
              <a:cxn ang="0">
                <a:pos x="74" y="437"/>
              </a:cxn>
              <a:cxn ang="0">
                <a:pos x="81" y="466"/>
              </a:cxn>
              <a:cxn ang="0">
                <a:pos x="82" y="467"/>
              </a:cxn>
              <a:cxn ang="0">
                <a:pos x="114" y="451"/>
              </a:cxn>
              <a:cxn ang="0">
                <a:pos x="181" y="444"/>
              </a:cxn>
              <a:cxn ang="0">
                <a:pos x="187" y="439"/>
              </a:cxn>
              <a:cxn ang="0">
                <a:pos x="229" y="438"/>
              </a:cxn>
              <a:cxn ang="0">
                <a:pos x="252" y="410"/>
              </a:cxn>
              <a:cxn ang="0">
                <a:pos x="260" y="387"/>
              </a:cxn>
              <a:cxn ang="0">
                <a:pos x="284" y="390"/>
              </a:cxn>
              <a:cxn ang="0">
                <a:pos x="318" y="404"/>
              </a:cxn>
              <a:cxn ang="0">
                <a:pos x="344" y="401"/>
              </a:cxn>
              <a:cxn ang="0">
                <a:pos x="393" y="366"/>
              </a:cxn>
              <a:cxn ang="0">
                <a:pos x="391" y="348"/>
              </a:cxn>
              <a:cxn ang="0">
                <a:pos x="394" y="339"/>
              </a:cxn>
              <a:cxn ang="0">
                <a:pos x="391" y="328"/>
              </a:cxn>
              <a:cxn ang="0">
                <a:pos x="379" y="317"/>
              </a:cxn>
              <a:cxn ang="0">
                <a:pos x="379" y="297"/>
              </a:cxn>
              <a:cxn ang="0">
                <a:pos x="384" y="283"/>
              </a:cxn>
              <a:cxn ang="0">
                <a:pos x="397" y="270"/>
              </a:cxn>
              <a:cxn ang="0">
                <a:pos x="409" y="270"/>
              </a:cxn>
              <a:cxn ang="0">
                <a:pos x="430" y="266"/>
              </a:cxn>
              <a:cxn ang="0">
                <a:pos x="446" y="266"/>
              </a:cxn>
              <a:cxn ang="0">
                <a:pos x="462" y="269"/>
              </a:cxn>
            </a:cxnLst>
            <a:rect l="0" t="0" r="r" b="b"/>
            <a:pathLst>
              <a:path w="471" h="469">
                <a:moveTo>
                  <a:pt x="460" y="261"/>
                </a:moveTo>
                <a:cubicBezTo>
                  <a:pt x="460" y="260"/>
                  <a:pt x="460" y="259"/>
                  <a:pt x="460" y="258"/>
                </a:cubicBezTo>
                <a:cubicBezTo>
                  <a:pt x="462" y="257"/>
                  <a:pt x="464" y="257"/>
                  <a:pt x="466" y="256"/>
                </a:cubicBezTo>
                <a:cubicBezTo>
                  <a:pt x="465" y="255"/>
                  <a:pt x="465" y="254"/>
                  <a:pt x="465" y="253"/>
                </a:cubicBezTo>
                <a:cubicBezTo>
                  <a:pt x="467" y="252"/>
                  <a:pt x="468" y="250"/>
                  <a:pt x="470" y="250"/>
                </a:cubicBezTo>
                <a:cubicBezTo>
                  <a:pt x="470" y="248"/>
                  <a:pt x="470" y="246"/>
                  <a:pt x="470" y="245"/>
                </a:cubicBezTo>
                <a:cubicBezTo>
                  <a:pt x="470" y="244"/>
                  <a:pt x="470" y="244"/>
                  <a:pt x="470" y="244"/>
                </a:cubicBezTo>
                <a:cubicBezTo>
                  <a:pt x="470" y="244"/>
                  <a:pt x="470" y="243"/>
                  <a:pt x="470" y="243"/>
                </a:cubicBezTo>
                <a:cubicBezTo>
                  <a:pt x="466" y="241"/>
                  <a:pt x="466" y="241"/>
                  <a:pt x="466" y="241"/>
                </a:cubicBezTo>
                <a:cubicBezTo>
                  <a:pt x="466" y="240"/>
                  <a:pt x="467" y="239"/>
                  <a:pt x="467" y="238"/>
                </a:cubicBezTo>
                <a:cubicBezTo>
                  <a:pt x="467" y="237"/>
                  <a:pt x="468" y="237"/>
                  <a:pt x="468" y="236"/>
                </a:cubicBezTo>
                <a:cubicBezTo>
                  <a:pt x="465" y="233"/>
                  <a:pt x="465" y="233"/>
                  <a:pt x="465" y="233"/>
                </a:cubicBezTo>
                <a:cubicBezTo>
                  <a:pt x="455" y="218"/>
                  <a:pt x="455" y="218"/>
                  <a:pt x="455" y="218"/>
                </a:cubicBezTo>
                <a:cubicBezTo>
                  <a:pt x="455" y="217"/>
                  <a:pt x="455" y="216"/>
                  <a:pt x="455" y="216"/>
                </a:cubicBezTo>
                <a:cubicBezTo>
                  <a:pt x="455" y="215"/>
                  <a:pt x="455" y="215"/>
                  <a:pt x="455" y="214"/>
                </a:cubicBezTo>
                <a:cubicBezTo>
                  <a:pt x="455" y="214"/>
                  <a:pt x="455" y="213"/>
                  <a:pt x="455" y="213"/>
                </a:cubicBezTo>
                <a:cubicBezTo>
                  <a:pt x="453" y="210"/>
                  <a:pt x="453" y="210"/>
                  <a:pt x="453" y="210"/>
                </a:cubicBezTo>
                <a:cubicBezTo>
                  <a:pt x="452" y="211"/>
                  <a:pt x="452" y="211"/>
                  <a:pt x="452" y="211"/>
                </a:cubicBezTo>
                <a:cubicBezTo>
                  <a:pt x="450" y="209"/>
                  <a:pt x="449" y="208"/>
                  <a:pt x="447" y="207"/>
                </a:cubicBezTo>
                <a:cubicBezTo>
                  <a:pt x="438" y="202"/>
                  <a:pt x="429" y="198"/>
                  <a:pt x="420" y="194"/>
                </a:cubicBezTo>
                <a:cubicBezTo>
                  <a:pt x="417" y="192"/>
                  <a:pt x="414" y="193"/>
                  <a:pt x="411" y="192"/>
                </a:cubicBezTo>
                <a:cubicBezTo>
                  <a:pt x="409" y="192"/>
                  <a:pt x="407" y="191"/>
                  <a:pt x="405" y="190"/>
                </a:cubicBezTo>
                <a:cubicBezTo>
                  <a:pt x="402" y="189"/>
                  <a:pt x="397" y="188"/>
                  <a:pt x="393" y="187"/>
                </a:cubicBezTo>
                <a:cubicBezTo>
                  <a:pt x="392" y="187"/>
                  <a:pt x="389" y="187"/>
                  <a:pt x="387" y="188"/>
                </a:cubicBezTo>
                <a:cubicBezTo>
                  <a:pt x="387" y="188"/>
                  <a:pt x="387" y="188"/>
                  <a:pt x="386" y="188"/>
                </a:cubicBezTo>
                <a:cubicBezTo>
                  <a:pt x="386" y="188"/>
                  <a:pt x="386" y="188"/>
                  <a:pt x="386" y="188"/>
                </a:cubicBezTo>
                <a:cubicBezTo>
                  <a:pt x="383" y="183"/>
                  <a:pt x="383" y="183"/>
                  <a:pt x="383" y="183"/>
                </a:cubicBezTo>
                <a:cubicBezTo>
                  <a:pt x="383" y="183"/>
                  <a:pt x="383" y="183"/>
                  <a:pt x="382" y="183"/>
                </a:cubicBezTo>
                <a:cubicBezTo>
                  <a:pt x="381" y="183"/>
                  <a:pt x="380" y="184"/>
                  <a:pt x="379" y="183"/>
                </a:cubicBezTo>
                <a:cubicBezTo>
                  <a:pt x="379" y="183"/>
                  <a:pt x="379" y="183"/>
                  <a:pt x="379" y="183"/>
                </a:cubicBezTo>
                <a:cubicBezTo>
                  <a:pt x="379" y="183"/>
                  <a:pt x="379" y="183"/>
                  <a:pt x="379" y="183"/>
                </a:cubicBezTo>
                <a:cubicBezTo>
                  <a:pt x="379" y="183"/>
                  <a:pt x="379" y="183"/>
                  <a:pt x="379" y="183"/>
                </a:cubicBezTo>
                <a:cubicBezTo>
                  <a:pt x="378" y="184"/>
                  <a:pt x="377" y="184"/>
                  <a:pt x="376" y="184"/>
                </a:cubicBezTo>
                <a:cubicBezTo>
                  <a:pt x="376" y="184"/>
                  <a:pt x="376" y="184"/>
                  <a:pt x="376" y="184"/>
                </a:cubicBezTo>
                <a:cubicBezTo>
                  <a:pt x="375" y="184"/>
                  <a:pt x="375" y="184"/>
                  <a:pt x="375" y="184"/>
                </a:cubicBezTo>
                <a:cubicBezTo>
                  <a:pt x="371" y="186"/>
                  <a:pt x="368" y="187"/>
                  <a:pt x="365" y="189"/>
                </a:cubicBezTo>
                <a:cubicBezTo>
                  <a:pt x="364" y="189"/>
                  <a:pt x="363" y="189"/>
                  <a:pt x="363" y="189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58" y="190"/>
                  <a:pt x="354" y="191"/>
                  <a:pt x="351" y="193"/>
                </a:cubicBezTo>
                <a:cubicBezTo>
                  <a:pt x="346" y="194"/>
                  <a:pt x="346" y="194"/>
                  <a:pt x="346" y="194"/>
                </a:cubicBezTo>
                <a:cubicBezTo>
                  <a:pt x="343" y="195"/>
                  <a:pt x="340" y="196"/>
                  <a:pt x="337" y="196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31" y="198"/>
                  <a:pt x="329" y="198"/>
                  <a:pt x="328" y="198"/>
                </a:cubicBezTo>
                <a:cubicBezTo>
                  <a:pt x="327" y="199"/>
                  <a:pt x="325" y="199"/>
                  <a:pt x="324" y="199"/>
                </a:cubicBezTo>
                <a:cubicBezTo>
                  <a:pt x="322" y="199"/>
                  <a:pt x="321" y="199"/>
                  <a:pt x="319" y="199"/>
                </a:cubicBezTo>
                <a:cubicBezTo>
                  <a:pt x="318" y="199"/>
                  <a:pt x="318" y="199"/>
                  <a:pt x="318" y="199"/>
                </a:cubicBezTo>
                <a:cubicBezTo>
                  <a:pt x="317" y="199"/>
                  <a:pt x="317" y="199"/>
                  <a:pt x="317" y="199"/>
                </a:cubicBezTo>
                <a:cubicBezTo>
                  <a:pt x="315" y="199"/>
                  <a:pt x="313" y="200"/>
                  <a:pt x="311" y="201"/>
                </a:cubicBezTo>
                <a:cubicBezTo>
                  <a:pt x="309" y="201"/>
                  <a:pt x="307" y="203"/>
                  <a:pt x="306" y="206"/>
                </a:cubicBezTo>
                <a:cubicBezTo>
                  <a:pt x="306" y="207"/>
                  <a:pt x="306" y="208"/>
                  <a:pt x="307" y="210"/>
                </a:cubicBezTo>
                <a:cubicBezTo>
                  <a:pt x="306" y="210"/>
                  <a:pt x="306" y="210"/>
                  <a:pt x="306" y="210"/>
                </a:cubicBezTo>
                <a:cubicBezTo>
                  <a:pt x="306" y="210"/>
                  <a:pt x="306" y="210"/>
                  <a:pt x="306" y="210"/>
                </a:cubicBezTo>
                <a:cubicBezTo>
                  <a:pt x="303" y="212"/>
                  <a:pt x="301" y="215"/>
                  <a:pt x="298" y="218"/>
                </a:cubicBezTo>
                <a:cubicBezTo>
                  <a:pt x="298" y="217"/>
                  <a:pt x="298" y="217"/>
                  <a:pt x="298" y="217"/>
                </a:cubicBezTo>
                <a:cubicBezTo>
                  <a:pt x="298" y="218"/>
                  <a:pt x="298" y="218"/>
                  <a:pt x="298" y="218"/>
                </a:cubicBezTo>
                <a:cubicBezTo>
                  <a:pt x="295" y="216"/>
                  <a:pt x="295" y="216"/>
                  <a:pt x="295" y="216"/>
                </a:cubicBezTo>
                <a:cubicBezTo>
                  <a:pt x="291" y="219"/>
                  <a:pt x="287" y="222"/>
                  <a:pt x="282" y="224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79" y="223"/>
                  <a:pt x="278" y="221"/>
                  <a:pt x="276" y="220"/>
                </a:cubicBezTo>
                <a:cubicBezTo>
                  <a:pt x="276" y="220"/>
                  <a:pt x="275" y="220"/>
                  <a:pt x="275" y="221"/>
                </a:cubicBezTo>
                <a:cubicBezTo>
                  <a:pt x="276" y="223"/>
                  <a:pt x="276" y="223"/>
                  <a:pt x="276" y="223"/>
                </a:cubicBezTo>
                <a:cubicBezTo>
                  <a:pt x="276" y="224"/>
                  <a:pt x="276" y="224"/>
                  <a:pt x="276" y="224"/>
                </a:cubicBezTo>
                <a:cubicBezTo>
                  <a:pt x="276" y="224"/>
                  <a:pt x="276" y="224"/>
                  <a:pt x="276" y="224"/>
                </a:cubicBezTo>
                <a:cubicBezTo>
                  <a:pt x="276" y="224"/>
                  <a:pt x="276" y="225"/>
                  <a:pt x="276" y="225"/>
                </a:cubicBezTo>
                <a:cubicBezTo>
                  <a:pt x="273" y="224"/>
                  <a:pt x="271" y="225"/>
                  <a:pt x="269" y="225"/>
                </a:cubicBezTo>
                <a:cubicBezTo>
                  <a:pt x="265" y="225"/>
                  <a:pt x="261" y="227"/>
                  <a:pt x="256" y="227"/>
                </a:cubicBezTo>
                <a:cubicBezTo>
                  <a:pt x="253" y="227"/>
                  <a:pt x="249" y="227"/>
                  <a:pt x="245" y="227"/>
                </a:cubicBezTo>
                <a:cubicBezTo>
                  <a:pt x="241" y="227"/>
                  <a:pt x="236" y="227"/>
                  <a:pt x="231" y="227"/>
                </a:cubicBezTo>
                <a:cubicBezTo>
                  <a:pt x="225" y="226"/>
                  <a:pt x="220" y="225"/>
                  <a:pt x="214" y="225"/>
                </a:cubicBezTo>
                <a:cubicBezTo>
                  <a:pt x="213" y="225"/>
                  <a:pt x="213" y="225"/>
                  <a:pt x="213" y="225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11" y="230"/>
                  <a:pt x="211" y="231"/>
                  <a:pt x="211" y="231"/>
                </a:cubicBezTo>
                <a:cubicBezTo>
                  <a:pt x="211" y="231"/>
                  <a:pt x="211" y="231"/>
                  <a:pt x="210" y="231"/>
                </a:cubicBezTo>
                <a:cubicBezTo>
                  <a:pt x="210" y="231"/>
                  <a:pt x="210" y="231"/>
                  <a:pt x="210" y="231"/>
                </a:cubicBezTo>
                <a:cubicBezTo>
                  <a:pt x="209" y="231"/>
                  <a:pt x="208" y="231"/>
                  <a:pt x="207" y="231"/>
                </a:cubicBezTo>
                <a:cubicBezTo>
                  <a:pt x="206" y="231"/>
                  <a:pt x="206" y="231"/>
                  <a:pt x="205" y="231"/>
                </a:cubicBezTo>
                <a:cubicBezTo>
                  <a:pt x="205" y="231"/>
                  <a:pt x="205" y="231"/>
                  <a:pt x="205" y="231"/>
                </a:cubicBezTo>
                <a:cubicBezTo>
                  <a:pt x="205" y="231"/>
                  <a:pt x="205" y="230"/>
                  <a:pt x="205" y="230"/>
                </a:cubicBezTo>
                <a:cubicBezTo>
                  <a:pt x="204" y="228"/>
                  <a:pt x="204" y="227"/>
                  <a:pt x="204" y="225"/>
                </a:cubicBezTo>
                <a:cubicBezTo>
                  <a:pt x="204" y="225"/>
                  <a:pt x="204" y="225"/>
                  <a:pt x="204" y="225"/>
                </a:cubicBezTo>
                <a:cubicBezTo>
                  <a:pt x="200" y="225"/>
                  <a:pt x="196" y="224"/>
                  <a:pt x="193" y="22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2" y="222"/>
                  <a:pt x="192" y="221"/>
                  <a:pt x="193" y="221"/>
                </a:cubicBezTo>
                <a:cubicBezTo>
                  <a:pt x="196" y="210"/>
                  <a:pt x="196" y="210"/>
                  <a:pt x="196" y="210"/>
                </a:cubicBezTo>
                <a:cubicBezTo>
                  <a:pt x="198" y="206"/>
                  <a:pt x="200" y="203"/>
                  <a:pt x="201" y="198"/>
                </a:cubicBezTo>
                <a:cubicBezTo>
                  <a:pt x="203" y="197"/>
                  <a:pt x="204" y="197"/>
                  <a:pt x="206" y="198"/>
                </a:cubicBezTo>
                <a:cubicBezTo>
                  <a:pt x="221" y="198"/>
                  <a:pt x="221" y="198"/>
                  <a:pt x="221" y="198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7" y="198"/>
                  <a:pt x="230" y="197"/>
                  <a:pt x="232" y="197"/>
                </a:cubicBezTo>
                <a:cubicBezTo>
                  <a:pt x="232" y="197"/>
                  <a:pt x="233" y="197"/>
                  <a:pt x="232" y="197"/>
                </a:cubicBezTo>
                <a:cubicBezTo>
                  <a:pt x="232" y="196"/>
                  <a:pt x="230" y="195"/>
                  <a:pt x="230" y="194"/>
                </a:cubicBezTo>
                <a:cubicBezTo>
                  <a:pt x="226" y="185"/>
                  <a:pt x="222" y="178"/>
                  <a:pt x="218" y="170"/>
                </a:cubicBezTo>
                <a:cubicBezTo>
                  <a:pt x="215" y="170"/>
                  <a:pt x="213" y="169"/>
                  <a:pt x="211" y="168"/>
                </a:cubicBezTo>
                <a:cubicBezTo>
                  <a:pt x="211" y="168"/>
                  <a:pt x="210" y="168"/>
                  <a:pt x="210" y="168"/>
                </a:cubicBezTo>
                <a:cubicBezTo>
                  <a:pt x="210" y="168"/>
                  <a:pt x="209" y="168"/>
                  <a:pt x="209" y="168"/>
                </a:cubicBezTo>
                <a:cubicBezTo>
                  <a:pt x="207" y="166"/>
                  <a:pt x="204" y="165"/>
                  <a:pt x="202" y="164"/>
                </a:cubicBezTo>
                <a:cubicBezTo>
                  <a:pt x="200" y="163"/>
                  <a:pt x="198" y="162"/>
                  <a:pt x="197" y="162"/>
                </a:cubicBezTo>
                <a:cubicBezTo>
                  <a:pt x="187" y="166"/>
                  <a:pt x="187" y="166"/>
                  <a:pt x="187" y="166"/>
                </a:cubicBezTo>
                <a:cubicBezTo>
                  <a:pt x="187" y="166"/>
                  <a:pt x="186" y="165"/>
                  <a:pt x="187" y="165"/>
                </a:cubicBezTo>
                <a:cubicBezTo>
                  <a:pt x="189" y="163"/>
                  <a:pt x="190" y="161"/>
                  <a:pt x="192" y="159"/>
                </a:cubicBezTo>
                <a:cubicBezTo>
                  <a:pt x="192" y="159"/>
                  <a:pt x="192" y="159"/>
                  <a:pt x="192" y="159"/>
                </a:cubicBezTo>
                <a:cubicBezTo>
                  <a:pt x="192" y="159"/>
                  <a:pt x="191" y="158"/>
                  <a:pt x="191" y="158"/>
                </a:cubicBezTo>
                <a:cubicBezTo>
                  <a:pt x="190" y="157"/>
                  <a:pt x="189" y="156"/>
                  <a:pt x="188" y="154"/>
                </a:cubicBezTo>
                <a:cubicBezTo>
                  <a:pt x="187" y="154"/>
                  <a:pt x="187" y="153"/>
                  <a:pt x="187" y="152"/>
                </a:cubicBezTo>
                <a:cubicBezTo>
                  <a:pt x="187" y="152"/>
                  <a:pt x="186" y="152"/>
                  <a:pt x="186" y="152"/>
                </a:cubicBezTo>
                <a:cubicBezTo>
                  <a:pt x="185" y="150"/>
                  <a:pt x="182" y="149"/>
                  <a:pt x="182" y="147"/>
                </a:cubicBezTo>
                <a:cubicBezTo>
                  <a:pt x="182" y="147"/>
                  <a:pt x="182" y="146"/>
                  <a:pt x="182" y="146"/>
                </a:cubicBezTo>
                <a:cubicBezTo>
                  <a:pt x="182" y="146"/>
                  <a:pt x="182" y="145"/>
                  <a:pt x="182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182" y="144"/>
                  <a:pt x="182" y="143"/>
                  <a:pt x="182" y="143"/>
                </a:cubicBezTo>
                <a:cubicBezTo>
                  <a:pt x="182" y="143"/>
                  <a:pt x="182" y="143"/>
                  <a:pt x="182" y="143"/>
                </a:cubicBezTo>
                <a:cubicBezTo>
                  <a:pt x="183" y="143"/>
                  <a:pt x="183" y="142"/>
                  <a:pt x="183" y="141"/>
                </a:cubicBezTo>
                <a:cubicBezTo>
                  <a:pt x="183" y="141"/>
                  <a:pt x="183" y="141"/>
                  <a:pt x="183" y="140"/>
                </a:cubicBezTo>
                <a:cubicBezTo>
                  <a:pt x="182" y="140"/>
                  <a:pt x="182" y="139"/>
                  <a:pt x="181" y="139"/>
                </a:cubicBezTo>
                <a:cubicBezTo>
                  <a:pt x="180" y="136"/>
                  <a:pt x="182" y="132"/>
                  <a:pt x="178" y="131"/>
                </a:cubicBezTo>
                <a:cubicBezTo>
                  <a:pt x="176" y="131"/>
                  <a:pt x="174" y="133"/>
                  <a:pt x="171" y="133"/>
                </a:cubicBezTo>
                <a:cubicBezTo>
                  <a:pt x="171" y="133"/>
                  <a:pt x="173" y="129"/>
                  <a:pt x="173" y="128"/>
                </a:cubicBezTo>
                <a:cubicBezTo>
                  <a:pt x="173" y="128"/>
                  <a:pt x="173" y="127"/>
                  <a:pt x="173" y="126"/>
                </a:cubicBezTo>
                <a:cubicBezTo>
                  <a:pt x="173" y="126"/>
                  <a:pt x="173" y="126"/>
                  <a:pt x="173" y="125"/>
                </a:cubicBezTo>
                <a:cubicBezTo>
                  <a:pt x="173" y="125"/>
                  <a:pt x="172" y="125"/>
                  <a:pt x="172" y="125"/>
                </a:cubicBezTo>
                <a:cubicBezTo>
                  <a:pt x="171" y="122"/>
                  <a:pt x="170" y="119"/>
                  <a:pt x="170" y="114"/>
                </a:cubicBezTo>
                <a:cubicBezTo>
                  <a:pt x="170" y="114"/>
                  <a:pt x="170" y="114"/>
                  <a:pt x="171" y="114"/>
                </a:cubicBezTo>
                <a:cubicBezTo>
                  <a:pt x="171" y="114"/>
                  <a:pt x="171" y="113"/>
                  <a:pt x="170" y="113"/>
                </a:cubicBezTo>
                <a:cubicBezTo>
                  <a:pt x="170" y="112"/>
                  <a:pt x="171" y="112"/>
                  <a:pt x="171" y="112"/>
                </a:cubicBezTo>
                <a:cubicBezTo>
                  <a:pt x="171" y="112"/>
                  <a:pt x="172" y="113"/>
                  <a:pt x="172" y="114"/>
                </a:cubicBezTo>
                <a:cubicBezTo>
                  <a:pt x="172" y="114"/>
                  <a:pt x="172" y="114"/>
                  <a:pt x="172" y="114"/>
                </a:cubicBezTo>
                <a:cubicBezTo>
                  <a:pt x="172" y="114"/>
                  <a:pt x="172" y="113"/>
                  <a:pt x="172" y="113"/>
                </a:cubicBezTo>
                <a:cubicBezTo>
                  <a:pt x="172" y="112"/>
                  <a:pt x="171" y="111"/>
                  <a:pt x="170" y="110"/>
                </a:cubicBezTo>
                <a:cubicBezTo>
                  <a:pt x="170" y="110"/>
                  <a:pt x="170" y="110"/>
                  <a:pt x="170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8" y="103"/>
                  <a:pt x="168" y="101"/>
                  <a:pt x="167" y="99"/>
                </a:cubicBezTo>
                <a:cubicBezTo>
                  <a:pt x="167" y="98"/>
                  <a:pt x="166" y="98"/>
                  <a:pt x="166" y="97"/>
                </a:cubicBezTo>
                <a:cubicBezTo>
                  <a:pt x="166" y="97"/>
                  <a:pt x="165" y="97"/>
                  <a:pt x="166" y="97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0" y="92"/>
                  <a:pt x="158" y="91"/>
                  <a:pt x="157" y="89"/>
                </a:cubicBezTo>
                <a:cubicBezTo>
                  <a:pt x="156" y="88"/>
                  <a:pt x="156" y="87"/>
                  <a:pt x="155" y="86"/>
                </a:cubicBezTo>
                <a:cubicBezTo>
                  <a:pt x="155" y="86"/>
                  <a:pt x="155" y="86"/>
                  <a:pt x="155" y="86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8" y="78"/>
                  <a:pt x="162" y="76"/>
                </a:cubicBezTo>
                <a:cubicBezTo>
                  <a:pt x="162" y="76"/>
                  <a:pt x="163" y="75"/>
                  <a:pt x="163" y="75"/>
                </a:cubicBezTo>
                <a:cubicBezTo>
                  <a:pt x="162" y="73"/>
                  <a:pt x="160" y="70"/>
                  <a:pt x="159" y="67"/>
                </a:cubicBezTo>
                <a:cubicBezTo>
                  <a:pt x="159" y="67"/>
                  <a:pt x="159" y="66"/>
                  <a:pt x="159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50"/>
                  <a:pt x="156" y="50"/>
                  <a:pt x="156" y="50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42"/>
                  <a:pt x="156" y="41"/>
                  <a:pt x="156" y="41"/>
                </a:cubicBezTo>
                <a:cubicBezTo>
                  <a:pt x="162" y="36"/>
                  <a:pt x="158" y="27"/>
                  <a:pt x="153" y="24"/>
                </a:cubicBezTo>
                <a:cubicBezTo>
                  <a:pt x="148" y="21"/>
                  <a:pt x="143" y="19"/>
                  <a:pt x="138" y="19"/>
                </a:cubicBezTo>
                <a:cubicBezTo>
                  <a:pt x="130" y="16"/>
                  <a:pt x="122" y="13"/>
                  <a:pt x="114" y="9"/>
                </a:cubicBezTo>
                <a:cubicBezTo>
                  <a:pt x="113" y="6"/>
                  <a:pt x="111" y="3"/>
                  <a:pt x="109" y="2"/>
                </a:cubicBezTo>
                <a:cubicBezTo>
                  <a:pt x="107" y="3"/>
                  <a:pt x="106" y="4"/>
                  <a:pt x="105" y="6"/>
                </a:cubicBezTo>
                <a:cubicBezTo>
                  <a:pt x="104" y="8"/>
                  <a:pt x="103" y="11"/>
                  <a:pt x="102" y="13"/>
                </a:cubicBezTo>
                <a:cubicBezTo>
                  <a:pt x="99" y="11"/>
                  <a:pt x="97" y="8"/>
                  <a:pt x="93" y="7"/>
                </a:cubicBezTo>
                <a:cubicBezTo>
                  <a:pt x="91" y="5"/>
                  <a:pt x="90" y="4"/>
                  <a:pt x="89" y="2"/>
                </a:cubicBezTo>
                <a:cubicBezTo>
                  <a:pt x="85" y="1"/>
                  <a:pt x="82" y="1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2" y="10"/>
                  <a:pt x="72" y="10"/>
                  <a:pt x="72" y="10"/>
                </a:cubicBezTo>
                <a:cubicBezTo>
                  <a:pt x="68" y="14"/>
                  <a:pt x="63" y="17"/>
                  <a:pt x="59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8"/>
                  <a:pt x="57" y="34"/>
                  <a:pt x="57" y="41"/>
                </a:cubicBezTo>
                <a:cubicBezTo>
                  <a:pt x="58" y="42"/>
                  <a:pt x="58" y="44"/>
                  <a:pt x="60" y="44"/>
                </a:cubicBezTo>
                <a:cubicBezTo>
                  <a:pt x="60" y="45"/>
                  <a:pt x="60" y="46"/>
                  <a:pt x="61" y="47"/>
                </a:cubicBezTo>
                <a:cubicBezTo>
                  <a:pt x="61" y="50"/>
                  <a:pt x="61" y="50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6"/>
                  <a:pt x="65" y="57"/>
                  <a:pt x="65" y="57"/>
                </a:cubicBezTo>
                <a:cubicBezTo>
                  <a:pt x="65" y="59"/>
                  <a:pt x="64" y="61"/>
                  <a:pt x="63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5" y="66"/>
                  <a:pt x="55" y="66"/>
                  <a:pt x="55" y="66"/>
                </a:cubicBezTo>
                <a:cubicBezTo>
                  <a:pt x="55" y="67"/>
                  <a:pt x="55" y="66"/>
                  <a:pt x="54" y="66"/>
                </a:cubicBezTo>
                <a:cubicBezTo>
                  <a:pt x="53" y="66"/>
                  <a:pt x="52" y="66"/>
                  <a:pt x="51" y="66"/>
                </a:cubicBezTo>
                <a:cubicBezTo>
                  <a:pt x="48" y="67"/>
                  <a:pt x="46" y="67"/>
                  <a:pt x="43" y="67"/>
                </a:cubicBezTo>
                <a:cubicBezTo>
                  <a:pt x="40" y="67"/>
                  <a:pt x="36" y="67"/>
                  <a:pt x="33" y="67"/>
                </a:cubicBezTo>
                <a:cubicBezTo>
                  <a:pt x="32" y="67"/>
                  <a:pt x="28" y="73"/>
                  <a:pt x="27" y="74"/>
                </a:cubicBezTo>
                <a:cubicBezTo>
                  <a:pt x="25" y="76"/>
                  <a:pt x="22" y="76"/>
                  <a:pt x="20" y="77"/>
                </a:cubicBezTo>
                <a:cubicBezTo>
                  <a:pt x="18" y="78"/>
                  <a:pt x="16" y="79"/>
                  <a:pt x="14" y="81"/>
                </a:cubicBezTo>
                <a:cubicBezTo>
                  <a:pt x="11" y="85"/>
                  <a:pt x="10" y="93"/>
                  <a:pt x="9" y="98"/>
                </a:cubicBezTo>
                <a:cubicBezTo>
                  <a:pt x="9" y="101"/>
                  <a:pt x="8" y="103"/>
                  <a:pt x="7" y="105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10" y="138"/>
                  <a:pt x="11" y="140"/>
                  <a:pt x="12" y="141"/>
                </a:cubicBezTo>
                <a:cubicBezTo>
                  <a:pt x="10" y="143"/>
                  <a:pt x="8" y="144"/>
                  <a:pt x="7" y="145"/>
                </a:cubicBezTo>
                <a:cubicBezTo>
                  <a:pt x="8" y="146"/>
                  <a:pt x="9" y="147"/>
                  <a:pt x="9" y="149"/>
                </a:cubicBezTo>
                <a:cubicBezTo>
                  <a:pt x="8" y="160"/>
                  <a:pt x="5" y="171"/>
                  <a:pt x="3" y="182"/>
                </a:cubicBezTo>
                <a:cubicBezTo>
                  <a:pt x="3" y="184"/>
                  <a:pt x="2" y="186"/>
                  <a:pt x="0" y="188"/>
                </a:cubicBezTo>
                <a:cubicBezTo>
                  <a:pt x="0" y="188"/>
                  <a:pt x="0" y="189"/>
                  <a:pt x="1" y="189"/>
                </a:cubicBezTo>
                <a:cubicBezTo>
                  <a:pt x="3" y="189"/>
                  <a:pt x="6" y="189"/>
                  <a:pt x="9" y="190"/>
                </a:cubicBezTo>
                <a:cubicBezTo>
                  <a:pt x="14" y="190"/>
                  <a:pt x="18" y="191"/>
                  <a:pt x="22" y="191"/>
                </a:cubicBezTo>
                <a:cubicBezTo>
                  <a:pt x="27" y="193"/>
                  <a:pt x="31" y="196"/>
                  <a:pt x="34" y="199"/>
                </a:cubicBezTo>
                <a:cubicBezTo>
                  <a:pt x="36" y="201"/>
                  <a:pt x="38" y="202"/>
                  <a:pt x="41" y="203"/>
                </a:cubicBezTo>
                <a:cubicBezTo>
                  <a:pt x="48" y="203"/>
                  <a:pt x="48" y="203"/>
                  <a:pt x="48" y="203"/>
                </a:cubicBezTo>
                <a:cubicBezTo>
                  <a:pt x="49" y="203"/>
                  <a:pt x="50" y="204"/>
                  <a:pt x="51" y="205"/>
                </a:cubicBezTo>
                <a:cubicBezTo>
                  <a:pt x="54" y="206"/>
                  <a:pt x="56" y="208"/>
                  <a:pt x="55" y="212"/>
                </a:cubicBezTo>
                <a:cubicBezTo>
                  <a:pt x="60" y="212"/>
                  <a:pt x="63" y="216"/>
                  <a:pt x="63" y="220"/>
                </a:cubicBezTo>
                <a:cubicBezTo>
                  <a:pt x="73" y="230"/>
                  <a:pt x="73" y="230"/>
                  <a:pt x="73" y="230"/>
                </a:cubicBezTo>
                <a:cubicBezTo>
                  <a:pt x="78" y="231"/>
                  <a:pt x="82" y="235"/>
                  <a:pt x="84" y="239"/>
                </a:cubicBezTo>
                <a:cubicBezTo>
                  <a:pt x="85" y="241"/>
                  <a:pt x="85" y="243"/>
                  <a:pt x="86" y="246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2" y="252"/>
                  <a:pt x="83" y="253"/>
                  <a:pt x="82" y="253"/>
                </a:cubicBezTo>
                <a:cubicBezTo>
                  <a:pt x="82" y="254"/>
                  <a:pt x="82" y="255"/>
                  <a:pt x="81" y="255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90" y="270"/>
                  <a:pt x="90" y="270"/>
                  <a:pt x="90" y="270"/>
                </a:cubicBezTo>
                <a:cubicBezTo>
                  <a:pt x="90" y="271"/>
                  <a:pt x="90" y="273"/>
                  <a:pt x="90" y="274"/>
                </a:cubicBezTo>
                <a:cubicBezTo>
                  <a:pt x="91" y="277"/>
                  <a:pt x="93" y="280"/>
                  <a:pt x="94" y="284"/>
                </a:cubicBezTo>
                <a:cubicBezTo>
                  <a:pt x="95" y="285"/>
                  <a:pt x="95" y="287"/>
                  <a:pt x="94" y="288"/>
                </a:cubicBezTo>
                <a:cubicBezTo>
                  <a:pt x="93" y="290"/>
                  <a:pt x="92" y="292"/>
                  <a:pt x="91" y="294"/>
                </a:cubicBezTo>
                <a:cubicBezTo>
                  <a:pt x="91" y="309"/>
                  <a:pt x="91" y="309"/>
                  <a:pt x="91" y="309"/>
                </a:cubicBezTo>
                <a:cubicBezTo>
                  <a:pt x="91" y="310"/>
                  <a:pt x="92" y="312"/>
                  <a:pt x="92" y="313"/>
                </a:cubicBezTo>
                <a:cubicBezTo>
                  <a:pt x="93" y="317"/>
                  <a:pt x="91" y="320"/>
                  <a:pt x="88" y="322"/>
                </a:cubicBezTo>
                <a:cubicBezTo>
                  <a:pt x="88" y="325"/>
                  <a:pt x="89" y="328"/>
                  <a:pt x="90" y="329"/>
                </a:cubicBezTo>
                <a:cubicBezTo>
                  <a:pt x="90" y="329"/>
                  <a:pt x="90" y="329"/>
                  <a:pt x="90" y="329"/>
                </a:cubicBezTo>
                <a:cubicBezTo>
                  <a:pt x="91" y="330"/>
                  <a:pt x="91" y="330"/>
                  <a:pt x="91" y="330"/>
                </a:cubicBezTo>
                <a:cubicBezTo>
                  <a:pt x="95" y="336"/>
                  <a:pt x="99" y="343"/>
                  <a:pt x="103" y="348"/>
                </a:cubicBezTo>
                <a:cubicBezTo>
                  <a:pt x="104" y="349"/>
                  <a:pt x="103" y="351"/>
                  <a:pt x="103" y="352"/>
                </a:cubicBezTo>
                <a:cubicBezTo>
                  <a:pt x="105" y="354"/>
                  <a:pt x="107" y="357"/>
                  <a:pt x="109" y="359"/>
                </a:cubicBezTo>
                <a:cubicBezTo>
                  <a:pt x="109" y="361"/>
                  <a:pt x="109" y="361"/>
                  <a:pt x="109" y="361"/>
                </a:cubicBezTo>
                <a:cubicBezTo>
                  <a:pt x="108" y="363"/>
                  <a:pt x="106" y="363"/>
                  <a:pt x="105" y="364"/>
                </a:cubicBezTo>
                <a:cubicBezTo>
                  <a:pt x="104" y="364"/>
                  <a:pt x="100" y="364"/>
                  <a:pt x="100" y="365"/>
                </a:cubicBezTo>
                <a:cubicBezTo>
                  <a:pt x="99" y="367"/>
                  <a:pt x="99" y="370"/>
                  <a:pt x="99" y="372"/>
                </a:cubicBezTo>
                <a:cubicBezTo>
                  <a:pt x="100" y="373"/>
                  <a:pt x="101" y="378"/>
                  <a:pt x="101" y="378"/>
                </a:cubicBezTo>
                <a:cubicBezTo>
                  <a:pt x="99" y="380"/>
                  <a:pt x="96" y="382"/>
                  <a:pt x="95" y="385"/>
                </a:cubicBezTo>
                <a:cubicBezTo>
                  <a:pt x="95" y="387"/>
                  <a:pt x="96" y="390"/>
                  <a:pt x="96" y="392"/>
                </a:cubicBezTo>
                <a:cubicBezTo>
                  <a:pt x="96" y="394"/>
                  <a:pt x="96" y="395"/>
                  <a:pt x="96" y="397"/>
                </a:cubicBezTo>
                <a:cubicBezTo>
                  <a:pt x="95" y="401"/>
                  <a:pt x="93" y="404"/>
                  <a:pt x="91" y="408"/>
                </a:cubicBezTo>
                <a:cubicBezTo>
                  <a:pt x="89" y="411"/>
                  <a:pt x="85" y="412"/>
                  <a:pt x="83" y="415"/>
                </a:cubicBezTo>
                <a:cubicBezTo>
                  <a:pt x="80" y="417"/>
                  <a:pt x="80" y="420"/>
                  <a:pt x="79" y="423"/>
                </a:cubicBezTo>
                <a:cubicBezTo>
                  <a:pt x="78" y="425"/>
                  <a:pt x="78" y="427"/>
                  <a:pt x="77" y="429"/>
                </a:cubicBezTo>
                <a:cubicBezTo>
                  <a:pt x="76" y="431"/>
                  <a:pt x="74" y="435"/>
                  <a:pt x="74" y="436"/>
                </a:cubicBezTo>
                <a:cubicBezTo>
                  <a:pt x="74" y="437"/>
                  <a:pt x="74" y="437"/>
                  <a:pt x="74" y="437"/>
                </a:cubicBezTo>
                <a:cubicBezTo>
                  <a:pt x="74" y="438"/>
                  <a:pt x="73" y="440"/>
                  <a:pt x="72" y="441"/>
                </a:cubicBezTo>
                <a:cubicBezTo>
                  <a:pt x="72" y="443"/>
                  <a:pt x="72" y="445"/>
                  <a:pt x="72" y="447"/>
                </a:cubicBezTo>
                <a:cubicBezTo>
                  <a:pt x="72" y="450"/>
                  <a:pt x="74" y="452"/>
                  <a:pt x="75" y="455"/>
                </a:cubicBezTo>
                <a:cubicBezTo>
                  <a:pt x="77" y="458"/>
                  <a:pt x="79" y="462"/>
                  <a:pt x="81" y="465"/>
                </a:cubicBezTo>
                <a:cubicBezTo>
                  <a:pt x="81" y="465"/>
                  <a:pt x="81" y="465"/>
                  <a:pt x="81" y="465"/>
                </a:cubicBezTo>
                <a:cubicBezTo>
                  <a:pt x="81" y="465"/>
                  <a:pt x="81" y="466"/>
                  <a:pt x="81" y="466"/>
                </a:cubicBezTo>
                <a:cubicBezTo>
                  <a:pt x="81" y="466"/>
                  <a:pt x="81" y="466"/>
                  <a:pt x="81" y="466"/>
                </a:cubicBezTo>
                <a:cubicBezTo>
                  <a:pt x="81" y="466"/>
                  <a:pt x="81" y="466"/>
                  <a:pt x="81" y="466"/>
                </a:cubicBezTo>
                <a:cubicBezTo>
                  <a:pt x="81" y="466"/>
                  <a:pt x="81" y="467"/>
                  <a:pt x="81" y="467"/>
                </a:cubicBezTo>
                <a:cubicBezTo>
                  <a:pt x="81" y="467"/>
                  <a:pt x="81" y="468"/>
                  <a:pt x="81" y="468"/>
                </a:cubicBezTo>
                <a:cubicBezTo>
                  <a:pt x="82" y="469"/>
                  <a:pt x="82" y="469"/>
                  <a:pt x="82" y="469"/>
                </a:cubicBezTo>
                <a:cubicBezTo>
                  <a:pt x="82" y="468"/>
                  <a:pt x="82" y="467"/>
                  <a:pt x="82" y="467"/>
                </a:cubicBezTo>
                <a:cubicBezTo>
                  <a:pt x="83" y="466"/>
                  <a:pt x="83" y="464"/>
                  <a:pt x="84" y="463"/>
                </a:cubicBezTo>
                <a:cubicBezTo>
                  <a:pt x="85" y="462"/>
                  <a:pt x="85" y="461"/>
                  <a:pt x="86" y="461"/>
                </a:cubicBezTo>
                <a:cubicBezTo>
                  <a:pt x="86" y="460"/>
                  <a:pt x="86" y="460"/>
                  <a:pt x="86" y="460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107" y="453"/>
                  <a:pt x="107" y="453"/>
                  <a:pt x="107" y="453"/>
                </a:cubicBezTo>
                <a:cubicBezTo>
                  <a:pt x="109" y="453"/>
                  <a:pt x="112" y="452"/>
                  <a:pt x="114" y="451"/>
                </a:cubicBezTo>
                <a:cubicBezTo>
                  <a:pt x="122" y="448"/>
                  <a:pt x="122" y="448"/>
                  <a:pt x="122" y="448"/>
                </a:cubicBezTo>
                <a:cubicBezTo>
                  <a:pt x="132" y="448"/>
                  <a:pt x="143" y="449"/>
                  <a:pt x="154" y="449"/>
                </a:cubicBezTo>
                <a:cubicBezTo>
                  <a:pt x="160" y="449"/>
                  <a:pt x="165" y="448"/>
                  <a:pt x="170" y="447"/>
                </a:cubicBezTo>
                <a:cubicBezTo>
                  <a:pt x="173" y="447"/>
                  <a:pt x="176" y="447"/>
                  <a:pt x="179" y="447"/>
                </a:cubicBezTo>
                <a:cubicBezTo>
                  <a:pt x="179" y="447"/>
                  <a:pt x="179" y="446"/>
                  <a:pt x="179" y="446"/>
                </a:cubicBezTo>
                <a:cubicBezTo>
                  <a:pt x="180" y="445"/>
                  <a:pt x="180" y="445"/>
                  <a:pt x="181" y="444"/>
                </a:cubicBezTo>
                <a:cubicBezTo>
                  <a:pt x="181" y="444"/>
                  <a:pt x="181" y="443"/>
                  <a:pt x="181" y="443"/>
                </a:cubicBezTo>
                <a:cubicBezTo>
                  <a:pt x="182" y="442"/>
                  <a:pt x="183" y="443"/>
                  <a:pt x="184" y="443"/>
                </a:cubicBezTo>
                <a:cubicBezTo>
                  <a:pt x="184" y="443"/>
                  <a:pt x="183" y="442"/>
                  <a:pt x="184" y="442"/>
                </a:cubicBezTo>
                <a:cubicBezTo>
                  <a:pt x="184" y="441"/>
                  <a:pt x="184" y="440"/>
                  <a:pt x="184" y="440"/>
                </a:cubicBezTo>
                <a:cubicBezTo>
                  <a:pt x="185" y="440"/>
                  <a:pt x="186" y="440"/>
                  <a:pt x="187" y="440"/>
                </a:cubicBezTo>
                <a:cubicBezTo>
                  <a:pt x="187" y="440"/>
                  <a:pt x="187" y="439"/>
                  <a:pt x="187" y="439"/>
                </a:cubicBezTo>
                <a:cubicBezTo>
                  <a:pt x="202" y="439"/>
                  <a:pt x="202" y="439"/>
                  <a:pt x="202" y="439"/>
                </a:cubicBezTo>
                <a:cubicBezTo>
                  <a:pt x="204" y="439"/>
                  <a:pt x="206" y="440"/>
                  <a:pt x="207" y="439"/>
                </a:cubicBezTo>
                <a:cubicBezTo>
                  <a:pt x="215" y="440"/>
                  <a:pt x="215" y="440"/>
                  <a:pt x="215" y="440"/>
                </a:cubicBezTo>
                <a:cubicBezTo>
                  <a:pt x="215" y="441"/>
                  <a:pt x="215" y="440"/>
                  <a:pt x="216" y="440"/>
                </a:cubicBezTo>
                <a:cubicBezTo>
                  <a:pt x="220" y="439"/>
                  <a:pt x="224" y="439"/>
                  <a:pt x="228" y="439"/>
                </a:cubicBezTo>
                <a:cubicBezTo>
                  <a:pt x="228" y="439"/>
                  <a:pt x="229" y="438"/>
                  <a:pt x="229" y="438"/>
                </a:cubicBezTo>
                <a:cubicBezTo>
                  <a:pt x="243" y="437"/>
                  <a:pt x="243" y="437"/>
                  <a:pt x="243" y="437"/>
                </a:cubicBezTo>
                <a:cubicBezTo>
                  <a:pt x="244" y="437"/>
                  <a:pt x="246" y="437"/>
                  <a:pt x="246" y="436"/>
                </a:cubicBezTo>
                <a:cubicBezTo>
                  <a:pt x="247" y="436"/>
                  <a:pt x="247" y="435"/>
                  <a:pt x="247" y="434"/>
                </a:cubicBezTo>
                <a:cubicBezTo>
                  <a:pt x="247" y="432"/>
                  <a:pt x="246" y="429"/>
                  <a:pt x="247" y="426"/>
                </a:cubicBezTo>
                <a:cubicBezTo>
                  <a:pt x="249" y="421"/>
                  <a:pt x="251" y="416"/>
                  <a:pt x="253" y="410"/>
                </a:cubicBezTo>
                <a:cubicBezTo>
                  <a:pt x="253" y="410"/>
                  <a:pt x="252" y="410"/>
                  <a:pt x="252" y="410"/>
                </a:cubicBezTo>
                <a:cubicBezTo>
                  <a:pt x="244" y="405"/>
                  <a:pt x="244" y="405"/>
                  <a:pt x="244" y="405"/>
                </a:cubicBezTo>
                <a:cubicBezTo>
                  <a:pt x="245" y="404"/>
                  <a:pt x="245" y="402"/>
                  <a:pt x="246" y="402"/>
                </a:cubicBezTo>
                <a:cubicBezTo>
                  <a:pt x="255" y="405"/>
                  <a:pt x="255" y="405"/>
                  <a:pt x="255" y="405"/>
                </a:cubicBezTo>
                <a:cubicBezTo>
                  <a:pt x="255" y="404"/>
                  <a:pt x="256" y="403"/>
                  <a:pt x="255" y="402"/>
                </a:cubicBezTo>
                <a:cubicBezTo>
                  <a:pt x="254" y="398"/>
                  <a:pt x="255" y="392"/>
                  <a:pt x="255" y="387"/>
                </a:cubicBezTo>
                <a:cubicBezTo>
                  <a:pt x="257" y="387"/>
                  <a:pt x="258" y="387"/>
                  <a:pt x="260" y="387"/>
                </a:cubicBezTo>
                <a:cubicBezTo>
                  <a:pt x="260" y="387"/>
                  <a:pt x="260" y="387"/>
                  <a:pt x="260" y="387"/>
                </a:cubicBezTo>
                <a:cubicBezTo>
                  <a:pt x="260" y="387"/>
                  <a:pt x="260" y="387"/>
                  <a:pt x="260" y="387"/>
                </a:cubicBezTo>
                <a:cubicBezTo>
                  <a:pt x="262" y="388"/>
                  <a:pt x="264" y="389"/>
                  <a:pt x="266" y="391"/>
                </a:cubicBezTo>
                <a:cubicBezTo>
                  <a:pt x="268" y="391"/>
                  <a:pt x="270" y="393"/>
                  <a:pt x="271" y="395"/>
                </a:cubicBezTo>
                <a:cubicBezTo>
                  <a:pt x="274" y="394"/>
                  <a:pt x="276" y="393"/>
                  <a:pt x="278" y="392"/>
                </a:cubicBezTo>
                <a:cubicBezTo>
                  <a:pt x="279" y="391"/>
                  <a:pt x="281" y="390"/>
                  <a:pt x="284" y="390"/>
                </a:cubicBezTo>
                <a:cubicBezTo>
                  <a:pt x="289" y="392"/>
                  <a:pt x="295" y="394"/>
                  <a:pt x="301" y="396"/>
                </a:cubicBezTo>
                <a:cubicBezTo>
                  <a:pt x="301" y="397"/>
                  <a:pt x="299" y="399"/>
                  <a:pt x="300" y="399"/>
                </a:cubicBezTo>
                <a:cubicBezTo>
                  <a:pt x="300" y="401"/>
                  <a:pt x="301" y="402"/>
                  <a:pt x="302" y="403"/>
                </a:cubicBezTo>
                <a:cubicBezTo>
                  <a:pt x="304" y="403"/>
                  <a:pt x="306" y="403"/>
                  <a:pt x="308" y="403"/>
                </a:cubicBezTo>
                <a:cubicBezTo>
                  <a:pt x="317" y="406"/>
                  <a:pt x="317" y="406"/>
                  <a:pt x="317" y="406"/>
                </a:cubicBezTo>
                <a:cubicBezTo>
                  <a:pt x="318" y="405"/>
                  <a:pt x="318" y="405"/>
                  <a:pt x="318" y="404"/>
                </a:cubicBezTo>
                <a:cubicBezTo>
                  <a:pt x="319" y="404"/>
                  <a:pt x="321" y="403"/>
                  <a:pt x="322" y="403"/>
                </a:cubicBezTo>
                <a:cubicBezTo>
                  <a:pt x="324" y="403"/>
                  <a:pt x="325" y="401"/>
                  <a:pt x="326" y="401"/>
                </a:cubicBezTo>
                <a:cubicBezTo>
                  <a:pt x="329" y="401"/>
                  <a:pt x="332" y="401"/>
                  <a:pt x="335" y="401"/>
                </a:cubicBezTo>
                <a:cubicBezTo>
                  <a:pt x="335" y="402"/>
                  <a:pt x="335" y="402"/>
                  <a:pt x="335" y="402"/>
                </a:cubicBezTo>
                <a:cubicBezTo>
                  <a:pt x="336" y="402"/>
                  <a:pt x="337" y="403"/>
                  <a:pt x="338" y="402"/>
                </a:cubicBezTo>
                <a:cubicBezTo>
                  <a:pt x="340" y="402"/>
                  <a:pt x="342" y="401"/>
                  <a:pt x="344" y="401"/>
                </a:cubicBezTo>
                <a:cubicBezTo>
                  <a:pt x="347" y="400"/>
                  <a:pt x="351" y="399"/>
                  <a:pt x="354" y="397"/>
                </a:cubicBezTo>
                <a:cubicBezTo>
                  <a:pt x="361" y="392"/>
                  <a:pt x="370" y="387"/>
                  <a:pt x="379" y="384"/>
                </a:cubicBezTo>
                <a:cubicBezTo>
                  <a:pt x="386" y="382"/>
                  <a:pt x="390" y="380"/>
                  <a:pt x="399" y="380"/>
                </a:cubicBezTo>
                <a:cubicBezTo>
                  <a:pt x="400" y="380"/>
                  <a:pt x="401" y="380"/>
                  <a:pt x="402" y="380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393" y="366"/>
                  <a:pt x="393" y="366"/>
                  <a:pt x="393" y="366"/>
                </a:cubicBezTo>
                <a:cubicBezTo>
                  <a:pt x="394" y="362"/>
                  <a:pt x="394" y="362"/>
                  <a:pt x="394" y="362"/>
                </a:cubicBezTo>
                <a:cubicBezTo>
                  <a:pt x="386" y="356"/>
                  <a:pt x="386" y="356"/>
                  <a:pt x="386" y="356"/>
                </a:cubicBezTo>
                <a:cubicBezTo>
                  <a:pt x="387" y="351"/>
                  <a:pt x="387" y="351"/>
                  <a:pt x="387" y="351"/>
                </a:cubicBezTo>
                <a:cubicBezTo>
                  <a:pt x="388" y="351"/>
                  <a:pt x="388" y="351"/>
                  <a:pt x="388" y="351"/>
                </a:cubicBezTo>
                <a:cubicBezTo>
                  <a:pt x="390" y="350"/>
                  <a:pt x="390" y="350"/>
                  <a:pt x="390" y="350"/>
                </a:cubicBezTo>
                <a:cubicBezTo>
                  <a:pt x="390" y="349"/>
                  <a:pt x="391" y="348"/>
                  <a:pt x="391" y="348"/>
                </a:cubicBezTo>
                <a:cubicBezTo>
                  <a:pt x="392" y="348"/>
                  <a:pt x="392" y="348"/>
                  <a:pt x="392" y="348"/>
                </a:cubicBezTo>
                <a:cubicBezTo>
                  <a:pt x="393" y="348"/>
                  <a:pt x="393" y="348"/>
                  <a:pt x="393" y="348"/>
                </a:cubicBezTo>
                <a:cubicBezTo>
                  <a:pt x="393" y="347"/>
                  <a:pt x="393" y="347"/>
                  <a:pt x="393" y="347"/>
                </a:cubicBezTo>
                <a:cubicBezTo>
                  <a:pt x="393" y="343"/>
                  <a:pt x="393" y="343"/>
                  <a:pt x="393" y="343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4" y="339"/>
                  <a:pt x="394" y="339"/>
                  <a:pt x="394" y="339"/>
                </a:cubicBezTo>
                <a:cubicBezTo>
                  <a:pt x="394" y="338"/>
                  <a:pt x="394" y="338"/>
                  <a:pt x="394" y="338"/>
                </a:cubicBezTo>
                <a:cubicBezTo>
                  <a:pt x="394" y="337"/>
                  <a:pt x="394" y="337"/>
                  <a:pt x="394" y="337"/>
                </a:cubicBezTo>
                <a:cubicBezTo>
                  <a:pt x="393" y="332"/>
                  <a:pt x="393" y="332"/>
                  <a:pt x="393" y="332"/>
                </a:cubicBezTo>
                <a:cubicBezTo>
                  <a:pt x="393" y="332"/>
                  <a:pt x="393" y="332"/>
                  <a:pt x="393" y="332"/>
                </a:cubicBezTo>
                <a:cubicBezTo>
                  <a:pt x="392" y="330"/>
                  <a:pt x="392" y="330"/>
                  <a:pt x="392" y="330"/>
                </a:cubicBezTo>
                <a:cubicBezTo>
                  <a:pt x="391" y="328"/>
                  <a:pt x="391" y="328"/>
                  <a:pt x="391" y="328"/>
                </a:cubicBezTo>
                <a:cubicBezTo>
                  <a:pt x="390" y="328"/>
                  <a:pt x="390" y="328"/>
                  <a:pt x="390" y="328"/>
                </a:cubicBezTo>
                <a:cubicBezTo>
                  <a:pt x="386" y="328"/>
                  <a:pt x="386" y="328"/>
                  <a:pt x="386" y="328"/>
                </a:cubicBezTo>
                <a:cubicBezTo>
                  <a:pt x="382" y="328"/>
                  <a:pt x="382" y="328"/>
                  <a:pt x="382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378" y="319"/>
                  <a:pt x="378" y="319"/>
                  <a:pt x="378" y="319"/>
                </a:cubicBezTo>
                <a:cubicBezTo>
                  <a:pt x="379" y="317"/>
                  <a:pt x="379" y="317"/>
                  <a:pt x="379" y="317"/>
                </a:cubicBezTo>
                <a:cubicBezTo>
                  <a:pt x="383" y="312"/>
                  <a:pt x="383" y="312"/>
                  <a:pt x="383" y="312"/>
                </a:cubicBezTo>
                <a:cubicBezTo>
                  <a:pt x="382" y="312"/>
                  <a:pt x="382" y="312"/>
                  <a:pt x="382" y="312"/>
                </a:cubicBezTo>
                <a:cubicBezTo>
                  <a:pt x="380" y="307"/>
                  <a:pt x="380" y="307"/>
                  <a:pt x="380" y="307"/>
                </a:cubicBezTo>
                <a:cubicBezTo>
                  <a:pt x="380" y="307"/>
                  <a:pt x="380" y="307"/>
                  <a:pt x="380" y="307"/>
                </a:cubicBezTo>
                <a:cubicBezTo>
                  <a:pt x="378" y="303"/>
                  <a:pt x="378" y="303"/>
                  <a:pt x="378" y="303"/>
                </a:cubicBezTo>
                <a:cubicBezTo>
                  <a:pt x="379" y="297"/>
                  <a:pt x="379" y="297"/>
                  <a:pt x="379" y="297"/>
                </a:cubicBezTo>
                <a:cubicBezTo>
                  <a:pt x="382" y="295"/>
                  <a:pt x="382" y="295"/>
                  <a:pt x="382" y="295"/>
                </a:cubicBezTo>
                <a:cubicBezTo>
                  <a:pt x="383" y="293"/>
                  <a:pt x="383" y="293"/>
                  <a:pt x="383" y="293"/>
                </a:cubicBezTo>
                <a:cubicBezTo>
                  <a:pt x="382" y="288"/>
                  <a:pt x="382" y="288"/>
                  <a:pt x="382" y="288"/>
                </a:cubicBezTo>
                <a:cubicBezTo>
                  <a:pt x="383" y="286"/>
                  <a:pt x="383" y="286"/>
                  <a:pt x="383" y="286"/>
                </a:cubicBezTo>
                <a:cubicBezTo>
                  <a:pt x="383" y="285"/>
                  <a:pt x="383" y="285"/>
                  <a:pt x="383" y="285"/>
                </a:cubicBezTo>
                <a:cubicBezTo>
                  <a:pt x="384" y="283"/>
                  <a:pt x="384" y="283"/>
                  <a:pt x="384" y="283"/>
                </a:cubicBezTo>
                <a:cubicBezTo>
                  <a:pt x="387" y="281"/>
                  <a:pt x="387" y="281"/>
                  <a:pt x="387" y="281"/>
                </a:cubicBezTo>
                <a:cubicBezTo>
                  <a:pt x="389" y="279"/>
                  <a:pt x="389" y="279"/>
                  <a:pt x="389" y="279"/>
                </a:cubicBezTo>
                <a:cubicBezTo>
                  <a:pt x="389" y="279"/>
                  <a:pt x="389" y="279"/>
                  <a:pt x="389" y="279"/>
                </a:cubicBezTo>
                <a:cubicBezTo>
                  <a:pt x="391" y="278"/>
                  <a:pt x="391" y="278"/>
                  <a:pt x="391" y="278"/>
                </a:cubicBezTo>
                <a:cubicBezTo>
                  <a:pt x="391" y="276"/>
                  <a:pt x="391" y="276"/>
                  <a:pt x="391" y="276"/>
                </a:cubicBezTo>
                <a:cubicBezTo>
                  <a:pt x="397" y="270"/>
                  <a:pt x="397" y="270"/>
                  <a:pt x="397" y="270"/>
                </a:cubicBezTo>
                <a:cubicBezTo>
                  <a:pt x="400" y="269"/>
                  <a:pt x="400" y="269"/>
                  <a:pt x="400" y="269"/>
                </a:cubicBezTo>
                <a:cubicBezTo>
                  <a:pt x="400" y="269"/>
                  <a:pt x="400" y="269"/>
                  <a:pt x="400" y="269"/>
                </a:cubicBezTo>
                <a:cubicBezTo>
                  <a:pt x="400" y="269"/>
                  <a:pt x="402" y="268"/>
                  <a:pt x="402" y="268"/>
                </a:cubicBezTo>
                <a:cubicBezTo>
                  <a:pt x="404" y="268"/>
                  <a:pt x="404" y="268"/>
                  <a:pt x="404" y="268"/>
                </a:cubicBezTo>
                <a:cubicBezTo>
                  <a:pt x="409" y="270"/>
                  <a:pt x="409" y="270"/>
                  <a:pt x="409" y="270"/>
                </a:cubicBezTo>
                <a:cubicBezTo>
                  <a:pt x="409" y="270"/>
                  <a:pt x="409" y="270"/>
                  <a:pt x="409" y="270"/>
                </a:cubicBezTo>
                <a:cubicBezTo>
                  <a:pt x="418" y="267"/>
                  <a:pt x="418" y="267"/>
                  <a:pt x="418" y="267"/>
                </a:cubicBezTo>
                <a:cubicBezTo>
                  <a:pt x="420" y="268"/>
                  <a:pt x="420" y="268"/>
                  <a:pt x="420" y="268"/>
                </a:cubicBezTo>
                <a:cubicBezTo>
                  <a:pt x="421" y="268"/>
                  <a:pt x="421" y="268"/>
                  <a:pt x="421" y="268"/>
                </a:cubicBezTo>
                <a:cubicBezTo>
                  <a:pt x="422" y="267"/>
                  <a:pt x="422" y="267"/>
                  <a:pt x="422" y="267"/>
                </a:cubicBezTo>
                <a:cubicBezTo>
                  <a:pt x="429" y="266"/>
                  <a:pt x="429" y="266"/>
                  <a:pt x="429" y="266"/>
                </a:cubicBezTo>
                <a:cubicBezTo>
                  <a:pt x="430" y="266"/>
                  <a:pt x="430" y="266"/>
                  <a:pt x="430" y="266"/>
                </a:cubicBezTo>
                <a:cubicBezTo>
                  <a:pt x="430" y="266"/>
                  <a:pt x="430" y="266"/>
                  <a:pt x="430" y="266"/>
                </a:cubicBezTo>
                <a:cubicBezTo>
                  <a:pt x="433" y="268"/>
                  <a:pt x="433" y="268"/>
                  <a:pt x="433" y="268"/>
                </a:cubicBezTo>
                <a:cubicBezTo>
                  <a:pt x="435" y="270"/>
                  <a:pt x="435" y="270"/>
                  <a:pt x="435" y="270"/>
                </a:cubicBezTo>
                <a:cubicBezTo>
                  <a:pt x="438" y="269"/>
                  <a:pt x="438" y="269"/>
                  <a:pt x="438" y="269"/>
                </a:cubicBezTo>
                <a:cubicBezTo>
                  <a:pt x="440" y="268"/>
                  <a:pt x="440" y="268"/>
                  <a:pt x="440" y="268"/>
                </a:cubicBezTo>
                <a:cubicBezTo>
                  <a:pt x="446" y="266"/>
                  <a:pt x="446" y="266"/>
                  <a:pt x="446" y="266"/>
                </a:cubicBezTo>
                <a:cubicBezTo>
                  <a:pt x="446" y="266"/>
                  <a:pt x="448" y="267"/>
                  <a:pt x="448" y="267"/>
                </a:cubicBezTo>
                <a:cubicBezTo>
                  <a:pt x="452" y="267"/>
                  <a:pt x="452" y="267"/>
                  <a:pt x="452" y="267"/>
                </a:cubicBezTo>
                <a:cubicBezTo>
                  <a:pt x="454" y="266"/>
                  <a:pt x="454" y="266"/>
                  <a:pt x="454" y="266"/>
                </a:cubicBezTo>
                <a:cubicBezTo>
                  <a:pt x="455" y="267"/>
                  <a:pt x="455" y="267"/>
                  <a:pt x="455" y="267"/>
                </a:cubicBezTo>
                <a:cubicBezTo>
                  <a:pt x="456" y="267"/>
                  <a:pt x="456" y="267"/>
                  <a:pt x="456" y="267"/>
                </a:cubicBezTo>
                <a:cubicBezTo>
                  <a:pt x="462" y="269"/>
                  <a:pt x="462" y="269"/>
                  <a:pt x="462" y="269"/>
                </a:cubicBezTo>
                <a:cubicBezTo>
                  <a:pt x="468" y="267"/>
                  <a:pt x="468" y="267"/>
                  <a:pt x="468" y="267"/>
                </a:cubicBezTo>
                <a:cubicBezTo>
                  <a:pt x="469" y="267"/>
                  <a:pt x="469" y="267"/>
                  <a:pt x="469" y="267"/>
                </a:cubicBezTo>
                <a:cubicBezTo>
                  <a:pt x="471" y="266"/>
                  <a:pt x="471" y="266"/>
                  <a:pt x="471" y="266"/>
                </a:cubicBezTo>
                <a:cubicBezTo>
                  <a:pt x="471" y="266"/>
                  <a:pt x="471" y="266"/>
                  <a:pt x="471" y="266"/>
                </a:cubicBezTo>
                <a:lnTo>
                  <a:pt x="460" y="261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8" name="Freeform 564"/>
          <p:cNvSpPr>
            <a:spLocks/>
          </p:cNvSpPr>
          <p:nvPr/>
        </p:nvSpPr>
        <p:spPr bwMode="auto">
          <a:xfrm>
            <a:off x="5529263" y="7145338"/>
            <a:ext cx="173038" cy="117475"/>
          </a:xfrm>
          <a:custGeom>
            <a:avLst/>
            <a:gdLst/>
            <a:ahLst/>
            <a:cxnLst>
              <a:cxn ang="0">
                <a:pos x="633" y="135"/>
              </a:cxn>
              <a:cxn ang="0">
                <a:pos x="607" y="120"/>
              </a:cxn>
              <a:cxn ang="0">
                <a:pos x="584" y="110"/>
              </a:cxn>
              <a:cxn ang="0">
                <a:pos x="594" y="89"/>
              </a:cxn>
              <a:cxn ang="0">
                <a:pos x="597" y="66"/>
              </a:cxn>
              <a:cxn ang="0">
                <a:pos x="506" y="62"/>
              </a:cxn>
              <a:cxn ang="0">
                <a:pos x="470" y="80"/>
              </a:cxn>
              <a:cxn ang="0">
                <a:pos x="441" y="90"/>
              </a:cxn>
              <a:cxn ang="0">
                <a:pos x="392" y="96"/>
              </a:cxn>
              <a:cxn ang="0">
                <a:pos x="377" y="116"/>
              </a:cxn>
              <a:cxn ang="0">
                <a:pos x="373" y="123"/>
              </a:cxn>
              <a:cxn ang="0">
                <a:pos x="344" y="121"/>
              </a:cxn>
              <a:cxn ang="0">
                <a:pos x="336" y="91"/>
              </a:cxn>
              <a:cxn ang="0">
                <a:pos x="319" y="40"/>
              </a:cxn>
              <a:cxn ang="0">
                <a:pos x="290" y="9"/>
              </a:cxn>
              <a:cxn ang="0">
                <a:pos x="252" y="21"/>
              </a:cxn>
              <a:cxn ang="0">
                <a:pos x="207" y="24"/>
              </a:cxn>
              <a:cxn ang="0">
                <a:pos x="177" y="14"/>
              </a:cxn>
              <a:cxn ang="0">
                <a:pos x="126" y="21"/>
              </a:cxn>
              <a:cxn ang="0">
                <a:pos x="56" y="87"/>
              </a:cxn>
              <a:cxn ang="0">
                <a:pos x="33" y="167"/>
              </a:cxn>
              <a:cxn ang="0">
                <a:pos x="21" y="224"/>
              </a:cxn>
              <a:cxn ang="0">
                <a:pos x="14" y="298"/>
              </a:cxn>
              <a:cxn ang="0">
                <a:pos x="49" y="343"/>
              </a:cxn>
              <a:cxn ang="0">
                <a:pos x="44" y="386"/>
              </a:cxn>
              <a:cxn ang="0">
                <a:pos x="63" y="439"/>
              </a:cxn>
              <a:cxn ang="0">
                <a:pos x="86" y="434"/>
              </a:cxn>
              <a:cxn ang="0">
                <a:pos x="91" y="419"/>
              </a:cxn>
              <a:cxn ang="0">
                <a:pos x="102" y="382"/>
              </a:cxn>
              <a:cxn ang="0">
                <a:pos x="132" y="385"/>
              </a:cxn>
              <a:cxn ang="0">
                <a:pos x="172" y="392"/>
              </a:cxn>
              <a:cxn ang="0">
                <a:pos x="207" y="366"/>
              </a:cxn>
              <a:cxn ang="0">
                <a:pos x="214" y="334"/>
              </a:cxn>
              <a:cxn ang="0">
                <a:pos x="216" y="313"/>
              </a:cxn>
              <a:cxn ang="0">
                <a:pos x="242" y="306"/>
              </a:cxn>
              <a:cxn ang="0">
                <a:pos x="267" y="316"/>
              </a:cxn>
              <a:cxn ang="0">
                <a:pos x="272" y="338"/>
              </a:cxn>
              <a:cxn ang="0">
                <a:pos x="295" y="354"/>
              </a:cxn>
              <a:cxn ang="0">
                <a:pos x="320" y="377"/>
              </a:cxn>
              <a:cxn ang="0">
                <a:pos x="361" y="360"/>
              </a:cxn>
              <a:cxn ang="0">
                <a:pos x="381" y="347"/>
              </a:cxn>
              <a:cxn ang="0">
                <a:pos x="420" y="326"/>
              </a:cxn>
              <a:cxn ang="0">
                <a:pos x="434" y="323"/>
              </a:cxn>
              <a:cxn ang="0">
                <a:pos x="446" y="307"/>
              </a:cxn>
              <a:cxn ang="0">
                <a:pos x="469" y="278"/>
              </a:cxn>
              <a:cxn ang="0">
                <a:pos x="505" y="297"/>
              </a:cxn>
              <a:cxn ang="0">
                <a:pos x="563" y="286"/>
              </a:cxn>
              <a:cxn ang="0">
                <a:pos x="595" y="281"/>
              </a:cxn>
              <a:cxn ang="0">
                <a:pos x="606" y="275"/>
              </a:cxn>
              <a:cxn ang="0">
                <a:pos x="620" y="234"/>
              </a:cxn>
              <a:cxn ang="0">
                <a:pos x="639" y="169"/>
              </a:cxn>
            </a:cxnLst>
            <a:rect l="0" t="0" r="r" b="b"/>
            <a:pathLst>
              <a:path w="649" h="439">
                <a:moveTo>
                  <a:pt x="649" y="147"/>
                </a:moveTo>
                <a:cubicBezTo>
                  <a:pt x="649" y="147"/>
                  <a:pt x="649" y="147"/>
                  <a:pt x="649" y="147"/>
                </a:cubicBezTo>
                <a:cubicBezTo>
                  <a:pt x="648" y="146"/>
                  <a:pt x="647" y="146"/>
                  <a:pt x="647" y="146"/>
                </a:cubicBezTo>
                <a:cubicBezTo>
                  <a:pt x="645" y="146"/>
                  <a:pt x="644" y="145"/>
                  <a:pt x="644" y="145"/>
                </a:cubicBezTo>
                <a:cubicBezTo>
                  <a:pt x="640" y="141"/>
                  <a:pt x="637" y="137"/>
                  <a:pt x="633" y="135"/>
                </a:cubicBezTo>
                <a:cubicBezTo>
                  <a:pt x="627" y="132"/>
                  <a:pt x="627" y="132"/>
                  <a:pt x="627" y="132"/>
                </a:cubicBezTo>
                <a:cubicBezTo>
                  <a:pt x="623" y="130"/>
                  <a:pt x="619" y="128"/>
                  <a:pt x="617" y="126"/>
                </a:cubicBezTo>
                <a:cubicBezTo>
                  <a:pt x="616" y="124"/>
                  <a:pt x="616" y="122"/>
                  <a:pt x="616" y="121"/>
                </a:cubicBezTo>
                <a:cubicBezTo>
                  <a:pt x="616" y="120"/>
                  <a:pt x="616" y="120"/>
                  <a:pt x="616" y="119"/>
                </a:cubicBezTo>
                <a:cubicBezTo>
                  <a:pt x="613" y="119"/>
                  <a:pt x="610" y="120"/>
                  <a:pt x="607" y="120"/>
                </a:cubicBezTo>
                <a:cubicBezTo>
                  <a:pt x="605" y="120"/>
                  <a:pt x="604" y="120"/>
                  <a:pt x="601" y="119"/>
                </a:cubicBezTo>
                <a:cubicBezTo>
                  <a:pt x="584" y="111"/>
                  <a:pt x="584" y="111"/>
                  <a:pt x="584" y="111"/>
                </a:cubicBezTo>
                <a:cubicBezTo>
                  <a:pt x="584" y="111"/>
                  <a:pt x="584" y="111"/>
                  <a:pt x="584" y="111"/>
                </a:cubicBezTo>
                <a:cubicBezTo>
                  <a:pt x="584" y="111"/>
                  <a:pt x="584" y="111"/>
                  <a:pt x="584" y="111"/>
                </a:cubicBezTo>
                <a:cubicBezTo>
                  <a:pt x="584" y="110"/>
                  <a:pt x="584" y="110"/>
                  <a:pt x="584" y="110"/>
                </a:cubicBezTo>
                <a:cubicBezTo>
                  <a:pt x="584" y="110"/>
                  <a:pt x="583" y="112"/>
                  <a:pt x="583" y="111"/>
                </a:cubicBezTo>
                <a:cubicBezTo>
                  <a:pt x="583" y="110"/>
                  <a:pt x="584" y="110"/>
                  <a:pt x="584" y="109"/>
                </a:cubicBezTo>
                <a:cubicBezTo>
                  <a:pt x="586" y="100"/>
                  <a:pt x="586" y="100"/>
                  <a:pt x="586" y="100"/>
                </a:cubicBezTo>
                <a:cubicBezTo>
                  <a:pt x="587" y="99"/>
                  <a:pt x="588" y="98"/>
                  <a:pt x="589" y="97"/>
                </a:cubicBezTo>
                <a:cubicBezTo>
                  <a:pt x="591" y="95"/>
                  <a:pt x="592" y="92"/>
                  <a:pt x="594" y="89"/>
                </a:cubicBezTo>
                <a:cubicBezTo>
                  <a:pt x="595" y="88"/>
                  <a:pt x="596" y="86"/>
                  <a:pt x="597" y="84"/>
                </a:cubicBezTo>
                <a:cubicBezTo>
                  <a:pt x="597" y="84"/>
                  <a:pt x="597" y="82"/>
                  <a:pt x="597" y="81"/>
                </a:cubicBezTo>
                <a:cubicBezTo>
                  <a:pt x="598" y="79"/>
                  <a:pt x="599" y="76"/>
                  <a:pt x="600" y="73"/>
                </a:cubicBezTo>
                <a:cubicBezTo>
                  <a:pt x="599" y="71"/>
                  <a:pt x="598" y="69"/>
                  <a:pt x="597" y="68"/>
                </a:cubicBezTo>
                <a:cubicBezTo>
                  <a:pt x="597" y="67"/>
                  <a:pt x="597" y="66"/>
                  <a:pt x="597" y="66"/>
                </a:cubicBezTo>
                <a:cubicBezTo>
                  <a:pt x="597" y="63"/>
                  <a:pt x="596" y="59"/>
                  <a:pt x="596" y="56"/>
                </a:cubicBezTo>
                <a:cubicBezTo>
                  <a:pt x="584" y="56"/>
                  <a:pt x="584" y="56"/>
                  <a:pt x="584" y="56"/>
                </a:cubicBezTo>
                <a:cubicBezTo>
                  <a:pt x="580" y="56"/>
                  <a:pt x="576" y="55"/>
                  <a:pt x="572" y="54"/>
                </a:cubicBezTo>
                <a:cubicBezTo>
                  <a:pt x="555" y="59"/>
                  <a:pt x="535" y="60"/>
                  <a:pt x="517" y="62"/>
                </a:cubicBezTo>
                <a:cubicBezTo>
                  <a:pt x="513" y="62"/>
                  <a:pt x="510" y="62"/>
                  <a:pt x="506" y="62"/>
                </a:cubicBezTo>
                <a:cubicBezTo>
                  <a:pt x="505" y="62"/>
                  <a:pt x="505" y="63"/>
                  <a:pt x="504" y="62"/>
                </a:cubicBezTo>
                <a:cubicBezTo>
                  <a:pt x="501" y="62"/>
                  <a:pt x="498" y="62"/>
                  <a:pt x="494" y="62"/>
                </a:cubicBezTo>
                <a:cubicBezTo>
                  <a:pt x="488" y="62"/>
                  <a:pt x="488" y="62"/>
                  <a:pt x="488" y="62"/>
                </a:cubicBezTo>
                <a:cubicBezTo>
                  <a:pt x="486" y="62"/>
                  <a:pt x="485" y="63"/>
                  <a:pt x="483" y="63"/>
                </a:cubicBezTo>
                <a:cubicBezTo>
                  <a:pt x="478" y="68"/>
                  <a:pt x="474" y="74"/>
                  <a:pt x="470" y="80"/>
                </a:cubicBezTo>
                <a:cubicBezTo>
                  <a:pt x="464" y="83"/>
                  <a:pt x="464" y="83"/>
                  <a:pt x="464" y="83"/>
                </a:cubicBezTo>
                <a:cubicBezTo>
                  <a:pt x="454" y="84"/>
                  <a:pt x="454" y="84"/>
                  <a:pt x="454" y="84"/>
                </a:cubicBezTo>
                <a:cubicBezTo>
                  <a:pt x="448" y="89"/>
                  <a:pt x="448" y="89"/>
                  <a:pt x="448" y="89"/>
                </a:cubicBezTo>
                <a:cubicBezTo>
                  <a:pt x="447" y="89"/>
                  <a:pt x="446" y="89"/>
                  <a:pt x="445" y="89"/>
                </a:cubicBezTo>
                <a:cubicBezTo>
                  <a:pt x="443" y="89"/>
                  <a:pt x="442" y="89"/>
                  <a:pt x="441" y="90"/>
                </a:cubicBezTo>
                <a:cubicBezTo>
                  <a:pt x="436" y="92"/>
                  <a:pt x="432" y="94"/>
                  <a:pt x="429" y="96"/>
                </a:cubicBezTo>
                <a:cubicBezTo>
                  <a:pt x="427" y="97"/>
                  <a:pt x="426" y="97"/>
                  <a:pt x="425" y="98"/>
                </a:cubicBezTo>
                <a:cubicBezTo>
                  <a:pt x="421" y="102"/>
                  <a:pt x="414" y="103"/>
                  <a:pt x="407" y="101"/>
                </a:cubicBezTo>
                <a:cubicBezTo>
                  <a:pt x="406" y="101"/>
                  <a:pt x="404" y="101"/>
                  <a:pt x="403" y="101"/>
                </a:cubicBezTo>
                <a:cubicBezTo>
                  <a:pt x="400" y="99"/>
                  <a:pt x="396" y="98"/>
                  <a:pt x="392" y="96"/>
                </a:cubicBezTo>
                <a:cubicBezTo>
                  <a:pt x="388" y="100"/>
                  <a:pt x="384" y="105"/>
                  <a:pt x="378" y="109"/>
                </a:cubicBezTo>
                <a:cubicBezTo>
                  <a:pt x="378" y="109"/>
                  <a:pt x="379" y="110"/>
                  <a:pt x="379" y="110"/>
                </a:cubicBezTo>
                <a:cubicBezTo>
                  <a:pt x="378" y="110"/>
                  <a:pt x="378" y="110"/>
                  <a:pt x="377" y="110"/>
                </a:cubicBezTo>
                <a:cubicBezTo>
                  <a:pt x="377" y="110"/>
                  <a:pt x="376" y="111"/>
                  <a:pt x="376" y="112"/>
                </a:cubicBezTo>
                <a:cubicBezTo>
                  <a:pt x="376" y="113"/>
                  <a:pt x="377" y="115"/>
                  <a:pt x="377" y="116"/>
                </a:cubicBezTo>
                <a:cubicBezTo>
                  <a:pt x="374" y="116"/>
                  <a:pt x="374" y="116"/>
                  <a:pt x="374" y="116"/>
                </a:cubicBezTo>
                <a:cubicBezTo>
                  <a:pt x="374" y="117"/>
                  <a:pt x="374" y="117"/>
                  <a:pt x="374" y="117"/>
                </a:cubicBezTo>
                <a:cubicBezTo>
                  <a:pt x="375" y="118"/>
                  <a:pt x="374" y="119"/>
                  <a:pt x="374" y="119"/>
                </a:cubicBezTo>
                <a:cubicBezTo>
                  <a:pt x="373" y="120"/>
                  <a:pt x="373" y="120"/>
                  <a:pt x="372" y="120"/>
                </a:cubicBezTo>
                <a:cubicBezTo>
                  <a:pt x="373" y="123"/>
                  <a:pt x="373" y="123"/>
                  <a:pt x="373" y="123"/>
                </a:cubicBezTo>
                <a:cubicBezTo>
                  <a:pt x="371" y="126"/>
                  <a:pt x="367" y="128"/>
                  <a:pt x="365" y="130"/>
                </a:cubicBezTo>
                <a:cubicBezTo>
                  <a:pt x="361" y="132"/>
                  <a:pt x="357" y="134"/>
                  <a:pt x="352" y="136"/>
                </a:cubicBezTo>
                <a:cubicBezTo>
                  <a:pt x="350" y="136"/>
                  <a:pt x="350" y="136"/>
                  <a:pt x="350" y="136"/>
                </a:cubicBezTo>
                <a:cubicBezTo>
                  <a:pt x="349" y="135"/>
                  <a:pt x="347" y="134"/>
                  <a:pt x="347" y="132"/>
                </a:cubicBezTo>
                <a:cubicBezTo>
                  <a:pt x="344" y="121"/>
                  <a:pt x="344" y="121"/>
                  <a:pt x="344" y="121"/>
                </a:cubicBezTo>
                <a:cubicBezTo>
                  <a:pt x="345" y="119"/>
                  <a:pt x="346" y="117"/>
                  <a:pt x="348" y="115"/>
                </a:cubicBezTo>
                <a:cubicBezTo>
                  <a:pt x="348" y="115"/>
                  <a:pt x="348" y="114"/>
                  <a:pt x="348" y="114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353" y="101"/>
                  <a:pt x="351" y="99"/>
                  <a:pt x="348" y="97"/>
                </a:cubicBezTo>
                <a:cubicBezTo>
                  <a:pt x="344" y="95"/>
                  <a:pt x="340" y="93"/>
                  <a:pt x="336" y="91"/>
                </a:cubicBezTo>
                <a:cubicBezTo>
                  <a:pt x="336" y="91"/>
                  <a:pt x="335" y="90"/>
                  <a:pt x="335" y="90"/>
                </a:cubicBezTo>
                <a:cubicBezTo>
                  <a:pt x="327" y="78"/>
                  <a:pt x="324" y="63"/>
                  <a:pt x="321" y="45"/>
                </a:cubicBezTo>
                <a:cubicBezTo>
                  <a:pt x="319" y="39"/>
                  <a:pt x="319" y="39"/>
                  <a:pt x="319" y="39"/>
                </a:cubicBezTo>
                <a:cubicBezTo>
                  <a:pt x="319" y="39"/>
                  <a:pt x="319" y="39"/>
                  <a:pt x="319" y="39"/>
                </a:cubicBezTo>
                <a:cubicBezTo>
                  <a:pt x="319" y="40"/>
                  <a:pt x="319" y="40"/>
                  <a:pt x="319" y="40"/>
                </a:cubicBezTo>
                <a:cubicBezTo>
                  <a:pt x="318" y="40"/>
                  <a:pt x="318" y="40"/>
                  <a:pt x="317" y="40"/>
                </a:cubicBezTo>
                <a:cubicBezTo>
                  <a:pt x="314" y="40"/>
                  <a:pt x="311" y="40"/>
                  <a:pt x="308" y="41"/>
                </a:cubicBezTo>
                <a:cubicBezTo>
                  <a:pt x="307" y="37"/>
                  <a:pt x="308" y="33"/>
                  <a:pt x="308" y="29"/>
                </a:cubicBezTo>
                <a:cubicBezTo>
                  <a:pt x="304" y="22"/>
                  <a:pt x="300" y="14"/>
                  <a:pt x="294" y="10"/>
                </a:cubicBezTo>
                <a:cubicBezTo>
                  <a:pt x="292" y="9"/>
                  <a:pt x="291" y="8"/>
                  <a:pt x="290" y="9"/>
                </a:cubicBezTo>
                <a:cubicBezTo>
                  <a:pt x="282" y="12"/>
                  <a:pt x="276" y="7"/>
                  <a:pt x="275" y="4"/>
                </a:cubicBezTo>
                <a:cubicBezTo>
                  <a:pt x="271" y="1"/>
                  <a:pt x="267" y="1"/>
                  <a:pt x="263" y="0"/>
                </a:cubicBezTo>
                <a:cubicBezTo>
                  <a:pt x="262" y="0"/>
                  <a:pt x="261" y="4"/>
                  <a:pt x="261" y="6"/>
                </a:cubicBezTo>
                <a:cubicBezTo>
                  <a:pt x="261" y="8"/>
                  <a:pt x="263" y="10"/>
                  <a:pt x="261" y="12"/>
                </a:cubicBezTo>
                <a:cubicBezTo>
                  <a:pt x="260" y="16"/>
                  <a:pt x="255" y="18"/>
                  <a:pt x="252" y="21"/>
                </a:cubicBezTo>
                <a:cubicBezTo>
                  <a:pt x="252" y="22"/>
                  <a:pt x="252" y="22"/>
                  <a:pt x="252" y="21"/>
                </a:cubicBezTo>
                <a:cubicBezTo>
                  <a:pt x="252" y="22"/>
                  <a:pt x="248" y="25"/>
                  <a:pt x="247" y="26"/>
                </a:cubicBezTo>
                <a:cubicBezTo>
                  <a:pt x="240" y="30"/>
                  <a:pt x="234" y="33"/>
                  <a:pt x="226" y="35"/>
                </a:cubicBezTo>
                <a:cubicBezTo>
                  <a:pt x="221" y="33"/>
                  <a:pt x="215" y="32"/>
                  <a:pt x="211" y="29"/>
                </a:cubicBezTo>
                <a:cubicBezTo>
                  <a:pt x="209" y="27"/>
                  <a:pt x="209" y="25"/>
                  <a:pt x="207" y="24"/>
                </a:cubicBezTo>
                <a:cubicBezTo>
                  <a:pt x="207" y="24"/>
                  <a:pt x="204" y="24"/>
                  <a:pt x="203" y="24"/>
                </a:cubicBezTo>
                <a:cubicBezTo>
                  <a:pt x="205" y="27"/>
                  <a:pt x="203" y="30"/>
                  <a:pt x="202" y="32"/>
                </a:cubicBezTo>
                <a:cubicBezTo>
                  <a:pt x="199" y="34"/>
                  <a:pt x="194" y="33"/>
                  <a:pt x="193" y="30"/>
                </a:cubicBezTo>
                <a:cubicBezTo>
                  <a:pt x="191" y="27"/>
                  <a:pt x="188" y="24"/>
                  <a:pt x="187" y="21"/>
                </a:cubicBezTo>
                <a:cubicBezTo>
                  <a:pt x="183" y="18"/>
                  <a:pt x="180" y="17"/>
                  <a:pt x="177" y="14"/>
                </a:cubicBezTo>
                <a:cubicBezTo>
                  <a:pt x="174" y="15"/>
                  <a:pt x="172" y="17"/>
                  <a:pt x="169" y="18"/>
                </a:cubicBezTo>
                <a:cubicBezTo>
                  <a:pt x="167" y="19"/>
                  <a:pt x="166" y="23"/>
                  <a:pt x="164" y="23"/>
                </a:cubicBezTo>
                <a:cubicBezTo>
                  <a:pt x="157" y="22"/>
                  <a:pt x="150" y="23"/>
                  <a:pt x="144" y="24"/>
                </a:cubicBezTo>
                <a:cubicBezTo>
                  <a:pt x="143" y="25"/>
                  <a:pt x="142" y="27"/>
                  <a:pt x="140" y="27"/>
                </a:cubicBezTo>
                <a:cubicBezTo>
                  <a:pt x="135" y="26"/>
                  <a:pt x="130" y="24"/>
                  <a:pt x="126" y="21"/>
                </a:cubicBezTo>
                <a:cubicBezTo>
                  <a:pt x="113" y="28"/>
                  <a:pt x="100" y="36"/>
                  <a:pt x="85" y="43"/>
                </a:cubicBezTo>
                <a:cubicBezTo>
                  <a:pt x="80" y="43"/>
                  <a:pt x="76" y="46"/>
                  <a:pt x="72" y="48"/>
                </a:cubicBezTo>
                <a:cubicBezTo>
                  <a:pt x="69" y="53"/>
                  <a:pt x="66" y="59"/>
                  <a:pt x="65" y="66"/>
                </a:cubicBezTo>
                <a:cubicBezTo>
                  <a:pt x="65" y="74"/>
                  <a:pt x="63" y="81"/>
                  <a:pt x="59" y="85"/>
                </a:cubicBezTo>
                <a:cubicBezTo>
                  <a:pt x="58" y="86"/>
                  <a:pt x="57" y="87"/>
                  <a:pt x="56" y="87"/>
                </a:cubicBezTo>
                <a:cubicBezTo>
                  <a:pt x="52" y="96"/>
                  <a:pt x="49" y="106"/>
                  <a:pt x="50" y="115"/>
                </a:cubicBezTo>
                <a:cubicBezTo>
                  <a:pt x="45" y="118"/>
                  <a:pt x="44" y="126"/>
                  <a:pt x="45" y="134"/>
                </a:cubicBezTo>
                <a:cubicBezTo>
                  <a:pt x="45" y="137"/>
                  <a:pt x="42" y="140"/>
                  <a:pt x="40" y="144"/>
                </a:cubicBezTo>
                <a:cubicBezTo>
                  <a:pt x="40" y="151"/>
                  <a:pt x="40" y="159"/>
                  <a:pt x="38" y="164"/>
                </a:cubicBezTo>
                <a:cubicBezTo>
                  <a:pt x="37" y="166"/>
                  <a:pt x="34" y="166"/>
                  <a:pt x="33" y="167"/>
                </a:cubicBezTo>
                <a:cubicBezTo>
                  <a:pt x="21" y="173"/>
                  <a:pt x="21" y="173"/>
                  <a:pt x="21" y="173"/>
                </a:cubicBezTo>
                <a:cubicBezTo>
                  <a:pt x="18" y="176"/>
                  <a:pt x="10" y="182"/>
                  <a:pt x="13" y="182"/>
                </a:cubicBezTo>
                <a:cubicBezTo>
                  <a:pt x="11" y="187"/>
                  <a:pt x="12" y="195"/>
                  <a:pt x="13" y="200"/>
                </a:cubicBezTo>
                <a:cubicBezTo>
                  <a:pt x="13" y="201"/>
                  <a:pt x="12" y="202"/>
                  <a:pt x="12" y="202"/>
                </a:cubicBezTo>
                <a:cubicBezTo>
                  <a:pt x="15" y="210"/>
                  <a:pt x="16" y="220"/>
                  <a:pt x="21" y="224"/>
                </a:cubicBezTo>
                <a:cubicBezTo>
                  <a:pt x="15" y="238"/>
                  <a:pt x="8" y="250"/>
                  <a:pt x="0" y="260"/>
                </a:cubicBezTo>
                <a:cubicBezTo>
                  <a:pt x="1" y="262"/>
                  <a:pt x="4" y="262"/>
                  <a:pt x="5" y="264"/>
                </a:cubicBezTo>
                <a:cubicBezTo>
                  <a:pt x="6" y="265"/>
                  <a:pt x="5" y="266"/>
                  <a:pt x="5" y="267"/>
                </a:cubicBezTo>
                <a:cubicBezTo>
                  <a:pt x="5" y="267"/>
                  <a:pt x="7" y="269"/>
                  <a:pt x="7" y="269"/>
                </a:cubicBezTo>
                <a:cubicBezTo>
                  <a:pt x="10" y="279"/>
                  <a:pt x="11" y="289"/>
                  <a:pt x="14" y="298"/>
                </a:cubicBezTo>
                <a:cubicBezTo>
                  <a:pt x="18" y="307"/>
                  <a:pt x="23" y="316"/>
                  <a:pt x="29" y="324"/>
                </a:cubicBezTo>
                <a:cubicBezTo>
                  <a:pt x="33" y="322"/>
                  <a:pt x="33" y="322"/>
                  <a:pt x="33" y="322"/>
                </a:cubicBezTo>
                <a:cubicBezTo>
                  <a:pt x="40" y="325"/>
                  <a:pt x="45" y="328"/>
                  <a:pt x="53" y="329"/>
                </a:cubicBezTo>
                <a:cubicBezTo>
                  <a:pt x="58" y="329"/>
                  <a:pt x="58" y="329"/>
                  <a:pt x="58" y="329"/>
                </a:cubicBezTo>
                <a:cubicBezTo>
                  <a:pt x="55" y="334"/>
                  <a:pt x="52" y="338"/>
                  <a:pt x="49" y="343"/>
                </a:cubicBezTo>
                <a:cubicBezTo>
                  <a:pt x="49" y="343"/>
                  <a:pt x="50" y="343"/>
                  <a:pt x="50" y="343"/>
                </a:cubicBezTo>
                <a:cubicBezTo>
                  <a:pt x="49" y="345"/>
                  <a:pt x="47" y="347"/>
                  <a:pt x="46" y="348"/>
                </a:cubicBezTo>
                <a:cubicBezTo>
                  <a:pt x="44" y="356"/>
                  <a:pt x="43" y="365"/>
                  <a:pt x="41" y="374"/>
                </a:cubicBezTo>
                <a:cubicBezTo>
                  <a:pt x="37" y="385"/>
                  <a:pt x="37" y="385"/>
                  <a:pt x="37" y="385"/>
                </a:cubicBezTo>
                <a:cubicBezTo>
                  <a:pt x="39" y="385"/>
                  <a:pt x="42" y="385"/>
                  <a:pt x="44" y="386"/>
                </a:cubicBezTo>
                <a:cubicBezTo>
                  <a:pt x="48" y="396"/>
                  <a:pt x="51" y="408"/>
                  <a:pt x="54" y="419"/>
                </a:cubicBezTo>
                <a:cubicBezTo>
                  <a:pt x="55" y="422"/>
                  <a:pt x="57" y="423"/>
                  <a:pt x="60" y="425"/>
                </a:cubicBezTo>
                <a:cubicBezTo>
                  <a:pt x="63" y="425"/>
                  <a:pt x="67" y="425"/>
                  <a:pt x="71" y="425"/>
                </a:cubicBezTo>
                <a:cubicBezTo>
                  <a:pt x="68" y="430"/>
                  <a:pt x="68" y="430"/>
                  <a:pt x="68" y="430"/>
                </a:cubicBezTo>
                <a:cubicBezTo>
                  <a:pt x="66" y="433"/>
                  <a:pt x="64" y="436"/>
                  <a:pt x="63" y="439"/>
                </a:cubicBezTo>
                <a:cubicBezTo>
                  <a:pt x="66" y="439"/>
                  <a:pt x="70" y="439"/>
                  <a:pt x="73" y="439"/>
                </a:cubicBezTo>
                <a:cubicBezTo>
                  <a:pt x="76" y="439"/>
                  <a:pt x="78" y="439"/>
                  <a:pt x="81" y="438"/>
                </a:cubicBezTo>
                <a:cubicBezTo>
                  <a:pt x="82" y="438"/>
                  <a:pt x="83" y="438"/>
                  <a:pt x="84" y="438"/>
                </a:cubicBezTo>
                <a:cubicBezTo>
                  <a:pt x="85" y="438"/>
                  <a:pt x="85" y="439"/>
                  <a:pt x="85" y="438"/>
                </a:cubicBezTo>
                <a:cubicBezTo>
                  <a:pt x="86" y="434"/>
                  <a:pt x="86" y="434"/>
                  <a:pt x="86" y="434"/>
                </a:cubicBezTo>
                <a:cubicBezTo>
                  <a:pt x="93" y="434"/>
                  <a:pt x="93" y="434"/>
                  <a:pt x="93" y="434"/>
                </a:cubicBezTo>
                <a:cubicBezTo>
                  <a:pt x="94" y="433"/>
                  <a:pt x="95" y="431"/>
                  <a:pt x="95" y="429"/>
                </a:cubicBezTo>
                <a:cubicBezTo>
                  <a:pt x="95" y="429"/>
                  <a:pt x="95" y="428"/>
                  <a:pt x="95" y="427"/>
                </a:cubicBezTo>
                <a:cubicBezTo>
                  <a:pt x="91" y="422"/>
                  <a:pt x="91" y="422"/>
                  <a:pt x="91" y="422"/>
                </a:cubicBezTo>
                <a:cubicBezTo>
                  <a:pt x="91" y="419"/>
                  <a:pt x="91" y="419"/>
                  <a:pt x="91" y="419"/>
                </a:cubicBezTo>
                <a:cubicBezTo>
                  <a:pt x="90" y="418"/>
                  <a:pt x="90" y="417"/>
                  <a:pt x="90" y="416"/>
                </a:cubicBezTo>
                <a:cubicBezTo>
                  <a:pt x="88" y="416"/>
                  <a:pt x="88" y="414"/>
                  <a:pt x="87" y="413"/>
                </a:cubicBezTo>
                <a:cubicBezTo>
                  <a:pt x="87" y="406"/>
                  <a:pt x="88" y="400"/>
                  <a:pt x="88" y="393"/>
                </a:cubicBezTo>
                <a:cubicBezTo>
                  <a:pt x="88" y="393"/>
                  <a:pt x="88" y="392"/>
                  <a:pt x="89" y="392"/>
                </a:cubicBezTo>
                <a:cubicBezTo>
                  <a:pt x="93" y="389"/>
                  <a:pt x="98" y="386"/>
                  <a:pt x="102" y="382"/>
                </a:cubicBezTo>
                <a:cubicBezTo>
                  <a:pt x="107" y="372"/>
                  <a:pt x="107" y="372"/>
                  <a:pt x="107" y="372"/>
                </a:cubicBezTo>
                <a:cubicBezTo>
                  <a:pt x="109" y="372"/>
                  <a:pt x="109" y="372"/>
                  <a:pt x="109" y="372"/>
                </a:cubicBezTo>
                <a:cubicBezTo>
                  <a:pt x="112" y="373"/>
                  <a:pt x="115" y="373"/>
                  <a:pt x="119" y="374"/>
                </a:cubicBezTo>
                <a:cubicBezTo>
                  <a:pt x="120" y="376"/>
                  <a:pt x="121" y="377"/>
                  <a:pt x="123" y="379"/>
                </a:cubicBezTo>
                <a:cubicBezTo>
                  <a:pt x="127" y="380"/>
                  <a:pt x="129" y="383"/>
                  <a:pt x="132" y="385"/>
                </a:cubicBezTo>
                <a:cubicBezTo>
                  <a:pt x="133" y="383"/>
                  <a:pt x="134" y="380"/>
                  <a:pt x="135" y="378"/>
                </a:cubicBezTo>
                <a:cubicBezTo>
                  <a:pt x="136" y="376"/>
                  <a:pt x="137" y="375"/>
                  <a:pt x="139" y="374"/>
                </a:cubicBezTo>
                <a:cubicBezTo>
                  <a:pt x="141" y="375"/>
                  <a:pt x="143" y="378"/>
                  <a:pt x="144" y="381"/>
                </a:cubicBezTo>
                <a:cubicBezTo>
                  <a:pt x="152" y="385"/>
                  <a:pt x="160" y="388"/>
                  <a:pt x="168" y="391"/>
                </a:cubicBezTo>
                <a:cubicBezTo>
                  <a:pt x="169" y="391"/>
                  <a:pt x="171" y="391"/>
                  <a:pt x="172" y="392"/>
                </a:cubicBezTo>
                <a:cubicBezTo>
                  <a:pt x="174" y="392"/>
                  <a:pt x="177" y="393"/>
                  <a:pt x="179" y="394"/>
                </a:cubicBezTo>
                <a:cubicBezTo>
                  <a:pt x="185" y="393"/>
                  <a:pt x="190" y="390"/>
                  <a:pt x="194" y="386"/>
                </a:cubicBezTo>
                <a:cubicBezTo>
                  <a:pt x="196" y="382"/>
                  <a:pt x="199" y="377"/>
                  <a:pt x="202" y="373"/>
                </a:cubicBezTo>
                <a:cubicBezTo>
                  <a:pt x="202" y="372"/>
                  <a:pt x="203" y="371"/>
                  <a:pt x="205" y="372"/>
                </a:cubicBezTo>
                <a:cubicBezTo>
                  <a:pt x="206" y="370"/>
                  <a:pt x="206" y="368"/>
                  <a:pt x="207" y="366"/>
                </a:cubicBezTo>
                <a:cubicBezTo>
                  <a:pt x="209" y="364"/>
                  <a:pt x="211" y="361"/>
                  <a:pt x="211" y="357"/>
                </a:cubicBezTo>
                <a:cubicBezTo>
                  <a:pt x="211" y="351"/>
                  <a:pt x="211" y="351"/>
                  <a:pt x="211" y="351"/>
                </a:cubicBezTo>
                <a:cubicBezTo>
                  <a:pt x="210" y="347"/>
                  <a:pt x="210" y="347"/>
                  <a:pt x="210" y="347"/>
                </a:cubicBezTo>
                <a:cubicBezTo>
                  <a:pt x="210" y="344"/>
                  <a:pt x="211" y="341"/>
                  <a:pt x="212" y="338"/>
                </a:cubicBezTo>
                <a:cubicBezTo>
                  <a:pt x="213" y="337"/>
                  <a:pt x="214" y="335"/>
                  <a:pt x="214" y="334"/>
                </a:cubicBezTo>
                <a:cubicBezTo>
                  <a:pt x="214" y="333"/>
                  <a:pt x="215" y="332"/>
                  <a:pt x="215" y="331"/>
                </a:cubicBezTo>
                <a:cubicBezTo>
                  <a:pt x="217" y="331"/>
                  <a:pt x="218" y="331"/>
                  <a:pt x="220" y="331"/>
                </a:cubicBezTo>
                <a:cubicBezTo>
                  <a:pt x="221" y="331"/>
                  <a:pt x="221" y="330"/>
                  <a:pt x="222" y="329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6" y="313"/>
                  <a:pt x="216" y="313"/>
                  <a:pt x="216" y="313"/>
                </a:cubicBezTo>
                <a:cubicBezTo>
                  <a:pt x="216" y="313"/>
                  <a:pt x="216" y="313"/>
                  <a:pt x="216" y="313"/>
                </a:cubicBezTo>
                <a:cubicBezTo>
                  <a:pt x="220" y="312"/>
                  <a:pt x="223" y="310"/>
                  <a:pt x="225" y="307"/>
                </a:cubicBezTo>
                <a:cubicBezTo>
                  <a:pt x="228" y="304"/>
                  <a:pt x="232" y="302"/>
                  <a:pt x="236" y="302"/>
                </a:cubicBezTo>
                <a:cubicBezTo>
                  <a:pt x="239" y="303"/>
                  <a:pt x="241" y="304"/>
                  <a:pt x="242" y="305"/>
                </a:cubicBezTo>
                <a:cubicBezTo>
                  <a:pt x="243" y="305"/>
                  <a:pt x="242" y="306"/>
                  <a:pt x="242" y="306"/>
                </a:cubicBezTo>
                <a:cubicBezTo>
                  <a:pt x="248" y="306"/>
                  <a:pt x="248" y="306"/>
                  <a:pt x="248" y="306"/>
                </a:cubicBezTo>
                <a:cubicBezTo>
                  <a:pt x="251" y="307"/>
                  <a:pt x="253" y="307"/>
                  <a:pt x="255" y="309"/>
                </a:cubicBezTo>
                <a:cubicBezTo>
                  <a:pt x="256" y="309"/>
                  <a:pt x="257" y="308"/>
                  <a:pt x="258" y="309"/>
                </a:cubicBezTo>
                <a:cubicBezTo>
                  <a:pt x="267" y="316"/>
                  <a:pt x="267" y="316"/>
                  <a:pt x="267" y="316"/>
                </a:cubicBezTo>
                <a:cubicBezTo>
                  <a:pt x="267" y="316"/>
                  <a:pt x="267" y="316"/>
                  <a:pt x="267" y="316"/>
                </a:cubicBezTo>
                <a:cubicBezTo>
                  <a:pt x="266" y="317"/>
                  <a:pt x="265" y="317"/>
                  <a:pt x="264" y="317"/>
                </a:cubicBezTo>
                <a:cubicBezTo>
                  <a:pt x="270" y="324"/>
                  <a:pt x="270" y="324"/>
                  <a:pt x="270" y="324"/>
                </a:cubicBezTo>
                <a:cubicBezTo>
                  <a:pt x="271" y="327"/>
                  <a:pt x="271" y="331"/>
                  <a:pt x="271" y="334"/>
                </a:cubicBezTo>
                <a:cubicBezTo>
                  <a:pt x="271" y="335"/>
                  <a:pt x="271" y="336"/>
                  <a:pt x="271" y="337"/>
                </a:cubicBezTo>
                <a:cubicBezTo>
                  <a:pt x="272" y="337"/>
                  <a:pt x="272" y="337"/>
                  <a:pt x="272" y="338"/>
                </a:cubicBezTo>
                <a:cubicBezTo>
                  <a:pt x="272" y="341"/>
                  <a:pt x="272" y="341"/>
                  <a:pt x="272" y="341"/>
                </a:cubicBezTo>
                <a:cubicBezTo>
                  <a:pt x="273" y="345"/>
                  <a:pt x="275" y="348"/>
                  <a:pt x="278" y="350"/>
                </a:cubicBezTo>
                <a:cubicBezTo>
                  <a:pt x="283" y="355"/>
                  <a:pt x="283" y="355"/>
                  <a:pt x="283" y="355"/>
                </a:cubicBezTo>
                <a:cubicBezTo>
                  <a:pt x="283" y="355"/>
                  <a:pt x="284" y="355"/>
                  <a:pt x="285" y="355"/>
                </a:cubicBezTo>
                <a:cubicBezTo>
                  <a:pt x="295" y="354"/>
                  <a:pt x="295" y="354"/>
                  <a:pt x="295" y="354"/>
                </a:cubicBezTo>
                <a:cubicBezTo>
                  <a:pt x="296" y="368"/>
                  <a:pt x="296" y="368"/>
                  <a:pt x="296" y="368"/>
                </a:cubicBezTo>
                <a:cubicBezTo>
                  <a:pt x="296" y="374"/>
                  <a:pt x="296" y="380"/>
                  <a:pt x="295" y="385"/>
                </a:cubicBezTo>
                <a:cubicBezTo>
                  <a:pt x="311" y="379"/>
                  <a:pt x="311" y="379"/>
                  <a:pt x="311" y="379"/>
                </a:cubicBezTo>
                <a:cubicBezTo>
                  <a:pt x="312" y="379"/>
                  <a:pt x="313" y="379"/>
                  <a:pt x="314" y="379"/>
                </a:cubicBezTo>
                <a:cubicBezTo>
                  <a:pt x="320" y="377"/>
                  <a:pt x="320" y="377"/>
                  <a:pt x="320" y="377"/>
                </a:cubicBezTo>
                <a:cubicBezTo>
                  <a:pt x="321" y="377"/>
                  <a:pt x="322" y="377"/>
                  <a:pt x="322" y="377"/>
                </a:cubicBezTo>
                <a:cubicBezTo>
                  <a:pt x="328" y="375"/>
                  <a:pt x="334" y="372"/>
                  <a:pt x="340" y="370"/>
                </a:cubicBezTo>
                <a:cubicBezTo>
                  <a:pt x="341" y="369"/>
                  <a:pt x="342" y="369"/>
                  <a:pt x="343" y="369"/>
                </a:cubicBezTo>
                <a:cubicBezTo>
                  <a:pt x="348" y="367"/>
                  <a:pt x="353" y="367"/>
                  <a:pt x="358" y="364"/>
                </a:cubicBezTo>
                <a:cubicBezTo>
                  <a:pt x="359" y="363"/>
                  <a:pt x="360" y="361"/>
                  <a:pt x="361" y="360"/>
                </a:cubicBezTo>
                <a:cubicBezTo>
                  <a:pt x="363" y="357"/>
                  <a:pt x="365" y="355"/>
                  <a:pt x="367" y="352"/>
                </a:cubicBezTo>
                <a:cubicBezTo>
                  <a:pt x="370" y="348"/>
                  <a:pt x="370" y="348"/>
                  <a:pt x="370" y="348"/>
                </a:cubicBezTo>
                <a:cubicBezTo>
                  <a:pt x="370" y="348"/>
                  <a:pt x="370" y="348"/>
                  <a:pt x="370" y="348"/>
                </a:cubicBezTo>
                <a:cubicBezTo>
                  <a:pt x="374" y="348"/>
                  <a:pt x="377" y="348"/>
                  <a:pt x="380" y="347"/>
                </a:cubicBezTo>
                <a:cubicBezTo>
                  <a:pt x="381" y="347"/>
                  <a:pt x="381" y="347"/>
                  <a:pt x="381" y="347"/>
                </a:cubicBezTo>
                <a:cubicBezTo>
                  <a:pt x="383" y="346"/>
                  <a:pt x="386" y="343"/>
                  <a:pt x="388" y="342"/>
                </a:cubicBezTo>
                <a:cubicBezTo>
                  <a:pt x="389" y="342"/>
                  <a:pt x="389" y="342"/>
                  <a:pt x="389" y="342"/>
                </a:cubicBezTo>
                <a:cubicBezTo>
                  <a:pt x="392" y="340"/>
                  <a:pt x="396" y="338"/>
                  <a:pt x="399" y="337"/>
                </a:cubicBezTo>
                <a:cubicBezTo>
                  <a:pt x="415" y="329"/>
                  <a:pt x="415" y="329"/>
                  <a:pt x="415" y="329"/>
                </a:cubicBezTo>
                <a:cubicBezTo>
                  <a:pt x="420" y="326"/>
                  <a:pt x="420" y="326"/>
                  <a:pt x="420" y="326"/>
                </a:cubicBezTo>
                <a:cubicBezTo>
                  <a:pt x="422" y="326"/>
                  <a:pt x="422" y="326"/>
                  <a:pt x="422" y="326"/>
                </a:cubicBezTo>
                <a:cubicBezTo>
                  <a:pt x="422" y="325"/>
                  <a:pt x="423" y="325"/>
                  <a:pt x="424" y="325"/>
                </a:cubicBezTo>
                <a:cubicBezTo>
                  <a:pt x="426" y="324"/>
                  <a:pt x="428" y="324"/>
                  <a:pt x="430" y="325"/>
                </a:cubicBezTo>
                <a:cubicBezTo>
                  <a:pt x="431" y="325"/>
                  <a:pt x="432" y="324"/>
                  <a:pt x="433" y="325"/>
                </a:cubicBezTo>
                <a:cubicBezTo>
                  <a:pt x="433" y="324"/>
                  <a:pt x="434" y="324"/>
                  <a:pt x="434" y="323"/>
                </a:cubicBezTo>
                <a:cubicBezTo>
                  <a:pt x="434" y="322"/>
                  <a:pt x="435" y="321"/>
                  <a:pt x="435" y="320"/>
                </a:cubicBezTo>
                <a:cubicBezTo>
                  <a:pt x="435" y="320"/>
                  <a:pt x="437" y="320"/>
                  <a:pt x="437" y="320"/>
                </a:cubicBezTo>
                <a:cubicBezTo>
                  <a:pt x="438" y="319"/>
                  <a:pt x="439" y="317"/>
                  <a:pt x="440" y="318"/>
                </a:cubicBezTo>
                <a:cubicBezTo>
                  <a:pt x="444" y="312"/>
                  <a:pt x="444" y="312"/>
                  <a:pt x="444" y="312"/>
                </a:cubicBezTo>
                <a:cubicBezTo>
                  <a:pt x="445" y="310"/>
                  <a:pt x="445" y="308"/>
                  <a:pt x="446" y="307"/>
                </a:cubicBezTo>
                <a:cubicBezTo>
                  <a:pt x="450" y="300"/>
                  <a:pt x="453" y="292"/>
                  <a:pt x="454" y="283"/>
                </a:cubicBezTo>
                <a:cubicBezTo>
                  <a:pt x="454" y="283"/>
                  <a:pt x="455" y="282"/>
                  <a:pt x="455" y="282"/>
                </a:cubicBezTo>
                <a:cubicBezTo>
                  <a:pt x="463" y="279"/>
                  <a:pt x="463" y="279"/>
                  <a:pt x="463" y="279"/>
                </a:cubicBezTo>
                <a:cubicBezTo>
                  <a:pt x="463" y="279"/>
                  <a:pt x="463" y="279"/>
                  <a:pt x="463" y="279"/>
                </a:cubicBezTo>
                <a:cubicBezTo>
                  <a:pt x="463" y="279"/>
                  <a:pt x="469" y="278"/>
                  <a:pt x="469" y="278"/>
                </a:cubicBezTo>
                <a:cubicBezTo>
                  <a:pt x="468" y="278"/>
                  <a:pt x="469" y="279"/>
                  <a:pt x="469" y="279"/>
                </a:cubicBezTo>
                <a:cubicBezTo>
                  <a:pt x="472" y="283"/>
                  <a:pt x="477" y="285"/>
                  <a:pt x="482" y="287"/>
                </a:cubicBezTo>
                <a:cubicBezTo>
                  <a:pt x="486" y="289"/>
                  <a:pt x="491" y="290"/>
                  <a:pt x="495" y="292"/>
                </a:cubicBezTo>
                <a:cubicBezTo>
                  <a:pt x="495" y="292"/>
                  <a:pt x="495" y="292"/>
                  <a:pt x="495" y="292"/>
                </a:cubicBezTo>
                <a:cubicBezTo>
                  <a:pt x="498" y="294"/>
                  <a:pt x="501" y="295"/>
                  <a:pt x="505" y="297"/>
                </a:cubicBezTo>
                <a:cubicBezTo>
                  <a:pt x="515" y="295"/>
                  <a:pt x="524" y="293"/>
                  <a:pt x="535" y="292"/>
                </a:cubicBezTo>
                <a:cubicBezTo>
                  <a:pt x="537" y="291"/>
                  <a:pt x="538" y="292"/>
                  <a:pt x="540" y="292"/>
                </a:cubicBezTo>
                <a:cubicBezTo>
                  <a:pt x="545" y="288"/>
                  <a:pt x="552" y="287"/>
                  <a:pt x="559" y="286"/>
                </a:cubicBezTo>
                <a:cubicBezTo>
                  <a:pt x="562" y="287"/>
                  <a:pt x="562" y="287"/>
                  <a:pt x="562" y="287"/>
                </a:cubicBezTo>
                <a:cubicBezTo>
                  <a:pt x="563" y="286"/>
                  <a:pt x="563" y="286"/>
                  <a:pt x="563" y="286"/>
                </a:cubicBezTo>
                <a:cubicBezTo>
                  <a:pt x="569" y="284"/>
                  <a:pt x="569" y="284"/>
                  <a:pt x="569" y="284"/>
                </a:cubicBezTo>
                <a:cubicBezTo>
                  <a:pt x="578" y="283"/>
                  <a:pt x="578" y="283"/>
                  <a:pt x="578" y="283"/>
                </a:cubicBezTo>
                <a:cubicBezTo>
                  <a:pt x="582" y="285"/>
                  <a:pt x="582" y="285"/>
                  <a:pt x="582" y="285"/>
                </a:cubicBezTo>
                <a:cubicBezTo>
                  <a:pt x="584" y="287"/>
                  <a:pt x="584" y="287"/>
                  <a:pt x="584" y="287"/>
                </a:cubicBezTo>
                <a:cubicBezTo>
                  <a:pt x="595" y="281"/>
                  <a:pt x="595" y="281"/>
                  <a:pt x="595" y="281"/>
                </a:cubicBezTo>
                <a:cubicBezTo>
                  <a:pt x="601" y="280"/>
                  <a:pt x="601" y="280"/>
                  <a:pt x="601" y="280"/>
                </a:cubicBezTo>
                <a:cubicBezTo>
                  <a:pt x="604" y="282"/>
                  <a:pt x="604" y="282"/>
                  <a:pt x="604" y="282"/>
                </a:cubicBezTo>
                <a:cubicBezTo>
                  <a:pt x="605" y="276"/>
                  <a:pt x="605" y="276"/>
                  <a:pt x="605" y="276"/>
                </a:cubicBezTo>
                <a:cubicBezTo>
                  <a:pt x="606" y="277"/>
                  <a:pt x="606" y="276"/>
                  <a:pt x="606" y="275"/>
                </a:cubicBezTo>
                <a:cubicBezTo>
                  <a:pt x="606" y="275"/>
                  <a:pt x="606" y="275"/>
                  <a:pt x="606" y="275"/>
                </a:cubicBezTo>
                <a:cubicBezTo>
                  <a:pt x="607" y="274"/>
                  <a:pt x="607" y="273"/>
                  <a:pt x="607" y="272"/>
                </a:cubicBezTo>
                <a:cubicBezTo>
                  <a:pt x="607" y="271"/>
                  <a:pt x="609" y="270"/>
                  <a:pt x="609" y="270"/>
                </a:cubicBezTo>
                <a:cubicBezTo>
                  <a:pt x="612" y="271"/>
                  <a:pt x="613" y="269"/>
                  <a:pt x="613" y="267"/>
                </a:cubicBezTo>
                <a:cubicBezTo>
                  <a:pt x="615" y="263"/>
                  <a:pt x="616" y="260"/>
                  <a:pt x="617" y="257"/>
                </a:cubicBezTo>
                <a:cubicBezTo>
                  <a:pt x="618" y="249"/>
                  <a:pt x="619" y="242"/>
                  <a:pt x="620" y="234"/>
                </a:cubicBezTo>
                <a:cubicBezTo>
                  <a:pt x="620" y="230"/>
                  <a:pt x="619" y="226"/>
                  <a:pt x="619" y="222"/>
                </a:cubicBezTo>
                <a:cubicBezTo>
                  <a:pt x="619" y="222"/>
                  <a:pt x="619" y="222"/>
                  <a:pt x="619" y="222"/>
                </a:cubicBezTo>
                <a:cubicBezTo>
                  <a:pt x="619" y="222"/>
                  <a:pt x="619" y="222"/>
                  <a:pt x="619" y="222"/>
                </a:cubicBezTo>
                <a:cubicBezTo>
                  <a:pt x="621" y="208"/>
                  <a:pt x="627" y="198"/>
                  <a:pt x="632" y="186"/>
                </a:cubicBezTo>
                <a:cubicBezTo>
                  <a:pt x="634" y="180"/>
                  <a:pt x="637" y="175"/>
                  <a:pt x="639" y="169"/>
                </a:cubicBezTo>
                <a:cubicBezTo>
                  <a:pt x="642" y="162"/>
                  <a:pt x="646" y="155"/>
                  <a:pt x="648" y="147"/>
                </a:cubicBezTo>
                <a:cubicBezTo>
                  <a:pt x="648" y="147"/>
                  <a:pt x="649" y="147"/>
                  <a:pt x="649" y="14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9" name="Freeform 565"/>
          <p:cNvSpPr>
            <a:spLocks/>
          </p:cNvSpPr>
          <p:nvPr/>
        </p:nvSpPr>
        <p:spPr bwMode="auto">
          <a:xfrm>
            <a:off x="5684838" y="7096126"/>
            <a:ext cx="179388" cy="130175"/>
          </a:xfrm>
          <a:custGeom>
            <a:avLst/>
            <a:gdLst/>
            <a:ahLst/>
            <a:cxnLst>
              <a:cxn ang="0">
                <a:pos x="557" y="106"/>
              </a:cxn>
              <a:cxn ang="0">
                <a:pos x="539" y="78"/>
              </a:cxn>
              <a:cxn ang="0">
                <a:pos x="536" y="21"/>
              </a:cxn>
              <a:cxn ang="0">
                <a:pos x="482" y="10"/>
              </a:cxn>
              <a:cxn ang="0">
                <a:pos x="430" y="48"/>
              </a:cxn>
              <a:cxn ang="0">
                <a:pos x="405" y="93"/>
              </a:cxn>
              <a:cxn ang="0">
                <a:pos x="359" y="145"/>
              </a:cxn>
              <a:cxn ang="0">
                <a:pos x="302" y="201"/>
              </a:cxn>
              <a:cxn ang="0">
                <a:pos x="220" y="182"/>
              </a:cxn>
              <a:cxn ang="0">
                <a:pos x="190" y="226"/>
              </a:cxn>
              <a:cxn ang="0">
                <a:pos x="86" y="234"/>
              </a:cxn>
              <a:cxn ang="0">
                <a:pos x="14" y="265"/>
              </a:cxn>
              <a:cxn ang="0">
                <a:pos x="18" y="300"/>
              </a:cxn>
              <a:cxn ang="0">
                <a:pos x="66" y="327"/>
              </a:cxn>
              <a:cxn ang="0">
                <a:pos x="37" y="415"/>
              </a:cxn>
              <a:cxn ang="0">
                <a:pos x="21" y="463"/>
              </a:cxn>
              <a:cxn ang="0">
                <a:pos x="67" y="476"/>
              </a:cxn>
              <a:cxn ang="0">
                <a:pos x="107" y="461"/>
              </a:cxn>
              <a:cxn ang="0">
                <a:pos x="137" y="457"/>
              </a:cxn>
              <a:cxn ang="0">
                <a:pos x="164" y="458"/>
              </a:cxn>
              <a:cxn ang="0">
                <a:pos x="179" y="460"/>
              </a:cxn>
              <a:cxn ang="0">
                <a:pos x="194" y="460"/>
              </a:cxn>
              <a:cxn ang="0">
                <a:pos x="203" y="470"/>
              </a:cxn>
              <a:cxn ang="0">
                <a:pos x="216" y="487"/>
              </a:cxn>
              <a:cxn ang="0">
                <a:pos x="228" y="480"/>
              </a:cxn>
              <a:cxn ang="0">
                <a:pos x="232" y="483"/>
              </a:cxn>
              <a:cxn ang="0">
                <a:pos x="242" y="485"/>
              </a:cxn>
              <a:cxn ang="0">
                <a:pos x="246" y="474"/>
              </a:cxn>
              <a:cxn ang="0">
                <a:pos x="238" y="460"/>
              </a:cxn>
              <a:cxn ang="0">
                <a:pos x="240" y="438"/>
              </a:cxn>
              <a:cxn ang="0">
                <a:pos x="258" y="433"/>
              </a:cxn>
              <a:cxn ang="0">
                <a:pos x="268" y="409"/>
              </a:cxn>
              <a:cxn ang="0">
                <a:pos x="283" y="428"/>
              </a:cxn>
              <a:cxn ang="0">
                <a:pos x="292" y="434"/>
              </a:cxn>
              <a:cxn ang="0">
                <a:pos x="300" y="430"/>
              </a:cxn>
              <a:cxn ang="0">
                <a:pos x="311" y="427"/>
              </a:cxn>
              <a:cxn ang="0">
                <a:pos x="328" y="419"/>
              </a:cxn>
              <a:cxn ang="0">
                <a:pos x="354" y="428"/>
              </a:cxn>
              <a:cxn ang="0">
                <a:pos x="372" y="435"/>
              </a:cxn>
              <a:cxn ang="0">
                <a:pos x="373" y="443"/>
              </a:cxn>
              <a:cxn ang="0">
                <a:pos x="373" y="456"/>
              </a:cxn>
              <a:cxn ang="0">
                <a:pos x="380" y="462"/>
              </a:cxn>
              <a:cxn ang="0">
                <a:pos x="387" y="470"/>
              </a:cxn>
              <a:cxn ang="0">
                <a:pos x="399" y="469"/>
              </a:cxn>
              <a:cxn ang="0">
                <a:pos x="409" y="465"/>
              </a:cxn>
              <a:cxn ang="0">
                <a:pos x="420" y="451"/>
              </a:cxn>
              <a:cxn ang="0">
                <a:pos x="427" y="441"/>
              </a:cxn>
              <a:cxn ang="0">
                <a:pos x="431" y="445"/>
              </a:cxn>
              <a:cxn ang="0">
                <a:pos x="442" y="446"/>
              </a:cxn>
              <a:cxn ang="0">
                <a:pos x="452" y="451"/>
              </a:cxn>
              <a:cxn ang="0">
                <a:pos x="472" y="455"/>
              </a:cxn>
              <a:cxn ang="0">
                <a:pos x="497" y="448"/>
              </a:cxn>
              <a:cxn ang="0">
                <a:pos x="516" y="388"/>
              </a:cxn>
              <a:cxn ang="0">
                <a:pos x="527" y="359"/>
              </a:cxn>
              <a:cxn ang="0">
                <a:pos x="537" y="341"/>
              </a:cxn>
              <a:cxn ang="0">
                <a:pos x="587" y="348"/>
              </a:cxn>
              <a:cxn ang="0">
                <a:pos x="618" y="338"/>
              </a:cxn>
              <a:cxn ang="0">
                <a:pos x="668" y="142"/>
              </a:cxn>
            </a:cxnLst>
            <a:rect l="0" t="0" r="r" b="b"/>
            <a:pathLst>
              <a:path w="672" h="487">
                <a:moveTo>
                  <a:pt x="672" y="114"/>
                </a:moveTo>
                <a:cubicBezTo>
                  <a:pt x="671" y="113"/>
                  <a:pt x="669" y="113"/>
                  <a:pt x="668" y="113"/>
                </a:cubicBezTo>
                <a:cubicBezTo>
                  <a:pt x="669" y="111"/>
                  <a:pt x="669" y="109"/>
                  <a:pt x="669" y="107"/>
                </a:cubicBezTo>
                <a:cubicBezTo>
                  <a:pt x="667" y="107"/>
                  <a:pt x="667" y="105"/>
                  <a:pt x="665" y="105"/>
                </a:cubicBezTo>
                <a:cubicBezTo>
                  <a:pt x="657" y="102"/>
                  <a:pt x="648" y="99"/>
                  <a:pt x="638" y="98"/>
                </a:cubicBezTo>
                <a:cubicBezTo>
                  <a:pt x="635" y="97"/>
                  <a:pt x="633" y="102"/>
                  <a:pt x="629" y="102"/>
                </a:cubicBezTo>
                <a:cubicBezTo>
                  <a:pt x="620" y="103"/>
                  <a:pt x="610" y="103"/>
                  <a:pt x="599" y="102"/>
                </a:cubicBezTo>
                <a:cubicBezTo>
                  <a:pt x="587" y="102"/>
                  <a:pt x="573" y="100"/>
                  <a:pt x="561" y="103"/>
                </a:cubicBezTo>
                <a:cubicBezTo>
                  <a:pt x="560" y="104"/>
                  <a:pt x="558" y="105"/>
                  <a:pt x="557" y="106"/>
                </a:cubicBezTo>
                <a:cubicBezTo>
                  <a:pt x="557" y="106"/>
                  <a:pt x="557" y="106"/>
                  <a:pt x="557" y="106"/>
                </a:cubicBezTo>
                <a:cubicBezTo>
                  <a:pt x="556" y="107"/>
                  <a:pt x="555" y="108"/>
                  <a:pt x="554" y="108"/>
                </a:cubicBezTo>
                <a:cubicBezTo>
                  <a:pt x="551" y="107"/>
                  <a:pt x="548" y="107"/>
                  <a:pt x="545" y="106"/>
                </a:cubicBezTo>
                <a:cubicBezTo>
                  <a:pt x="544" y="106"/>
                  <a:pt x="543" y="105"/>
                  <a:pt x="543" y="105"/>
                </a:cubicBezTo>
                <a:cubicBezTo>
                  <a:pt x="543" y="104"/>
                  <a:pt x="543" y="104"/>
                  <a:pt x="543" y="104"/>
                </a:cubicBezTo>
                <a:cubicBezTo>
                  <a:pt x="541" y="104"/>
                  <a:pt x="541" y="104"/>
                  <a:pt x="541" y="104"/>
                </a:cubicBezTo>
                <a:cubicBezTo>
                  <a:pt x="543" y="104"/>
                  <a:pt x="544" y="103"/>
                  <a:pt x="545" y="102"/>
                </a:cubicBezTo>
                <a:cubicBezTo>
                  <a:pt x="546" y="101"/>
                  <a:pt x="549" y="99"/>
                  <a:pt x="549" y="97"/>
                </a:cubicBezTo>
                <a:cubicBezTo>
                  <a:pt x="547" y="98"/>
                  <a:pt x="545" y="98"/>
                  <a:pt x="543" y="98"/>
                </a:cubicBezTo>
                <a:cubicBezTo>
                  <a:pt x="543" y="95"/>
                  <a:pt x="543" y="93"/>
                  <a:pt x="542" y="90"/>
                </a:cubicBezTo>
                <a:cubicBezTo>
                  <a:pt x="542" y="88"/>
                  <a:pt x="539" y="79"/>
                  <a:pt x="539" y="78"/>
                </a:cubicBezTo>
                <a:cubicBezTo>
                  <a:pt x="543" y="74"/>
                  <a:pt x="548" y="65"/>
                  <a:pt x="545" y="53"/>
                </a:cubicBezTo>
                <a:cubicBezTo>
                  <a:pt x="545" y="52"/>
                  <a:pt x="542" y="50"/>
                  <a:pt x="543" y="47"/>
                </a:cubicBezTo>
                <a:cubicBezTo>
                  <a:pt x="543" y="45"/>
                  <a:pt x="547" y="44"/>
                  <a:pt x="547" y="42"/>
                </a:cubicBezTo>
                <a:cubicBezTo>
                  <a:pt x="548" y="35"/>
                  <a:pt x="554" y="30"/>
                  <a:pt x="561" y="31"/>
                </a:cubicBezTo>
                <a:cubicBezTo>
                  <a:pt x="561" y="27"/>
                  <a:pt x="561" y="24"/>
                  <a:pt x="560" y="21"/>
                </a:cubicBezTo>
                <a:cubicBezTo>
                  <a:pt x="560" y="20"/>
                  <a:pt x="559" y="19"/>
                  <a:pt x="559" y="18"/>
                </a:cubicBezTo>
                <a:cubicBezTo>
                  <a:pt x="557" y="19"/>
                  <a:pt x="557" y="19"/>
                  <a:pt x="557" y="19"/>
                </a:cubicBezTo>
                <a:cubicBezTo>
                  <a:pt x="556" y="20"/>
                  <a:pt x="555" y="20"/>
                  <a:pt x="555" y="20"/>
                </a:cubicBezTo>
                <a:cubicBezTo>
                  <a:pt x="552" y="20"/>
                  <a:pt x="550" y="18"/>
                  <a:pt x="549" y="17"/>
                </a:cubicBezTo>
                <a:cubicBezTo>
                  <a:pt x="545" y="19"/>
                  <a:pt x="541" y="21"/>
                  <a:pt x="536" y="21"/>
                </a:cubicBezTo>
                <a:cubicBezTo>
                  <a:pt x="535" y="21"/>
                  <a:pt x="535" y="20"/>
                  <a:pt x="536" y="19"/>
                </a:cubicBezTo>
                <a:cubicBezTo>
                  <a:pt x="537" y="18"/>
                  <a:pt x="537" y="17"/>
                  <a:pt x="536" y="16"/>
                </a:cubicBezTo>
                <a:cubicBezTo>
                  <a:pt x="530" y="10"/>
                  <a:pt x="530" y="10"/>
                  <a:pt x="530" y="10"/>
                </a:cubicBezTo>
                <a:cubicBezTo>
                  <a:pt x="526" y="6"/>
                  <a:pt x="518" y="4"/>
                  <a:pt x="513" y="2"/>
                </a:cubicBezTo>
                <a:cubicBezTo>
                  <a:pt x="508" y="0"/>
                  <a:pt x="503" y="1"/>
                  <a:pt x="498" y="2"/>
                </a:cubicBezTo>
                <a:cubicBezTo>
                  <a:pt x="496" y="2"/>
                  <a:pt x="493" y="2"/>
                  <a:pt x="491" y="2"/>
                </a:cubicBezTo>
                <a:cubicBezTo>
                  <a:pt x="490" y="2"/>
                  <a:pt x="490" y="3"/>
                  <a:pt x="489" y="3"/>
                </a:cubicBezTo>
                <a:cubicBezTo>
                  <a:pt x="490" y="5"/>
                  <a:pt x="489" y="7"/>
                  <a:pt x="488" y="9"/>
                </a:cubicBezTo>
                <a:cubicBezTo>
                  <a:pt x="487" y="10"/>
                  <a:pt x="487" y="11"/>
                  <a:pt x="486" y="11"/>
                </a:cubicBezTo>
                <a:cubicBezTo>
                  <a:pt x="484" y="12"/>
                  <a:pt x="483" y="10"/>
                  <a:pt x="482" y="10"/>
                </a:cubicBezTo>
                <a:cubicBezTo>
                  <a:pt x="477" y="10"/>
                  <a:pt x="473" y="10"/>
                  <a:pt x="468" y="10"/>
                </a:cubicBezTo>
                <a:cubicBezTo>
                  <a:pt x="464" y="11"/>
                  <a:pt x="460" y="11"/>
                  <a:pt x="456" y="12"/>
                </a:cubicBezTo>
                <a:cubicBezTo>
                  <a:pt x="455" y="12"/>
                  <a:pt x="454" y="12"/>
                  <a:pt x="452" y="12"/>
                </a:cubicBezTo>
                <a:cubicBezTo>
                  <a:pt x="451" y="12"/>
                  <a:pt x="449" y="11"/>
                  <a:pt x="447" y="11"/>
                </a:cubicBezTo>
                <a:cubicBezTo>
                  <a:pt x="445" y="11"/>
                  <a:pt x="445" y="13"/>
                  <a:pt x="443" y="13"/>
                </a:cubicBezTo>
                <a:cubicBezTo>
                  <a:pt x="442" y="14"/>
                  <a:pt x="441" y="13"/>
                  <a:pt x="440" y="14"/>
                </a:cubicBezTo>
                <a:cubicBezTo>
                  <a:pt x="440" y="19"/>
                  <a:pt x="434" y="23"/>
                  <a:pt x="432" y="28"/>
                </a:cubicBezTo>
                <a:cubicBezTo>
                  <a:pt x="432" y="29"/>
                  <a:pt x="430" y="31"/>
                  <a:pt x="430" y="33"/>
                </a:cubicBezTo>
                <a:cubicBezTo>
                  <a:pt x="430" y="35"/>
                  <a:pt x="430" y="37"/>
                  <a:pt x="430" y="39"/>
                </a:cubicBezTo>
                <a:cubicBezTo>
                  <a:pt x="430" y="42"/>
                  <a:pt x="430" y="45"/>
                  <a:pt x="430" y="48"/>
                </a:cubicBezTo>
                <a:cubicBezTo>
                  <a:pt x="429" y="51"/>
                  <a:pt x="427" y="51"/>
                  <a:pt x="424" y="51"/>
                </a:cubicBezTo>
                <a:cubicBezTo>
                  <a:pt x="420" y="51"/>
                  <a:pt x="420" y="52"/>
                  <a:pt x="419" y="55"/>
                </a:cubicBezTo>
                <a:cubicBezTo>
                  <a:pt x="418" y="57"/>
                  <a:pt x="415" y="61"/>
                  <a:pt x="417" y="63"/>
                </a:cubicBezTo>
                <a:cubicBezTo>
                  <a:pt x="418" y="61"/>
                  <a:pt x="424" y="59"/>
                  <a:pt x="424" y="62"/>
                </a:cubicBezTo>
                <a:cubicBezTo>
                  <a:pt x="423" y="68"/>
                  <a:pt x="422" y="75"/>
                  <a:pt x="422" y="81"/>
                </a:cubicBezTo>
                <a:cubicBezTo>
                  <a:pt x="422" y="84"/>
                  <a:pt x="421" y="87"/>
                  <a:pt x="421" y="90"/>
                </a:cubicBezTo>
                <a:cubicBezTo>
                  <a:pt x="421" y="91"/>
                  <a:pt x="421" y="92"/>
                  <a:pt x="421" y="93"/>
                </a:cubicBezTo>
                <a:cubicBezTo>
                  <a:pt x="421" y="92"/>
                  <a:pt x="420" y="92"/>
                  <a:pt x="420" y="92"/>
                </a:cubicBezTo>
                <a:cubicBezTo>
                  <a:pt x="418" y="91"/>
                  <a:pt x="415" y="93"/>
                  <a:pt x="413" y="93"/>
                </a:cubicBezTo>
                <a:cubicBezTo>
                  <a:pt x="411" y="94"/>
                  <a:pt x="408" y="94"/>
                  <a:pt x="405" y="93"/>
                </a:cubicBezTo>
                <a:cubicBezTo>
                  <a:pt x="402" y="93"/>
                  <a:pt x="402" y="93"/>
                  <a:pt x="401" y="96"/>
                </a:cubicBezTo>
                <a:cubicBezTo>
                  <a:pt x="400" y="97"/>
                  <a:pt x="399" y="99"/>
                  <a:pt x="398" y="100"/>
                </a:cubicBezTo>
                <a:cubicBezTo>
                  <a:pt x="397" y="103"/>
                  <a:pt x="397" y="105"/>
                  <a:pt x="396" y="107"/>
                </a:cubicBezTo>
                <a:cubicBezTo>
                  <a:pt x="396" y="108"/>
                  <a:pt x="394" y="111"/>
                  <a:pt x="393" y="112"/>
                </a:cubicBezTo>
                <a:cubicBezTo>
                  <a:pt x="392" y="113"/>
                  <a:pt x="390" y="112"/>
                  <a:pt x="388" y="112"/>
                </a:cubicBezTo>
                <a:cubicBezTo>
                  <a:pt x="379" y="114"/>
                  <a:pt x="372" y="117"/>
                  <a:pt x="364" y="119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59" y="121"/>
                  <a:pt x="359" y="123"/>
                  <a:pt x="360" y="124"/>
                </a:cubicBezTo>
                <a:cubicBezTo>
                  <a:pt x="360" y="128"/>
                  <a:pt x="360" y="132"/>
                  <a:pt x="360" y="137"/>
                </a:cubicBezTo>
                <a:cubicBezTo>
                  <a:pt x="360" y="140"/>
                  <a:pt x="359" y="142"/>
                  <a:pt x="359" y="145"/>
                </a:cubicBezTo>
                <a:cubicBezTo>
                  <a:pt x="359" y="157"/>
                  <a:pt x="355" y="165"/>
                  <a:pt x="353" y="174"/>
                </a:cubicBezTo>
                <a:cubicBezTo>
                  <a:pt x="353" y="174"/>
                  <a:pt x="353" y="174"/>
                  <a:pt x="353" y="175"/>
                </a:cubicBezTo>
                <a:cubicBezTo>
                  <a:pt x="352" y="174"/>
                  <a:pt x="350" y="175"/>
                  <a:pt x="350" y="174"/>
                </a:cubicBezTo>
                <a:cubicBezTo>
                  <a:pt x="342" y="174"/>
                  <a:pt x="335" y="173"/>
                  <a:pt x="328" y="171"/>
                </a:cubicBezTo>
                <a:cubicBezTo>
                  <a:pt x="328" y="171"/>
                  <a:pt x="327" y="171"/>
                  <a:pt x="327" y="171"/>
                </a:cubicBezTo>
                <a:cubicBezTo>
                  <a:pt x="309" y="176"/>
                  <a:pt x="309" y="176"/>
                  <a:pt x="309" y="176"/>
                </a:cubicBezTo>
                <a:cubicBezTo>
                  <a:pt x="308" y="177"/>
                  <a:pt x="308" y="178"/>
                  <a:pt x="307" y="178"/>
                </a:cubicBezTo>
                <a:cubicBezTo>
                  <a:pt x="307" y="180"/>
                  <a:pt x="308" y="182"/>
                  <a:pt x="308" y="184"/>
                </a:cubicBezTo>
                <a:cubicBezTo>
                  <a:pt x="305" y="186"/>
                  <a:pt x="304" y="190"/>
                  <a:pt x="303" y="193"/>
                </a:cubicBezTo>
                <a:cubicBezTo>
                  <a:pt x="303" y="196"/>
                  <a:pt x="303" y="199"/>
                  <a:pt x="302" y="201"/>
                </a:cubicBezTo>
                <a:cubicBezTo>
                  <a:pt x="301" y="201"/>
                  <a:pt x="301" y="202"/>
                  <a:pt x="301" y="203"/>
                </a:cubicBezTo>
                <a:cubicBezTo>
                  <a:pt x="301" y="204"/>
                  <a:pt x="301" y="204"/>
                  <a:pt x="301" y="204"/>
                </a:cubicBezTo>
                <a:cubicBezTo>
                  <a:pt x="301" y="204"/>
                  <a:pt x="300" y="203"/>
                  <a:pt x="300" y="203"/>
                </a:cubicBezTo>
                <a:cubicBezTo>
                  <a:pt x="299" y="202"/>
                  <a:pt x="298" y="202"/>
                  <a:pt x="297" y="201"/>
                </a:cubicBezTo>
                <a:cubicBezTo>
                  <a:pt x="295" y="201"/>
                  <a:pt x="293" y="200"/>
                  <a:pt x="292" y="200"/>
                </a:cubicBezTo>
                <a:cubicBezTo>
                  <a:pt x="287" y="198"/>
                  <a:pt x="282" y="197"/>
                  <a:pt x="277" y="196"/>
                </a:cubicBezTo>
                <a:cubicBezTo>
                  <a:pt x="268" y="193"/>
                  <a:pt x="259" y="191"/>
                  <a:pt x="251" y="186"/>
                </a:cubicBezTo>
                <a:cubicBezTo>
                  <a:pt x="247" y="184"/>
                  <a:pt x="243" y="182"/>
                  <a:pt x="241" y="180"/>
                </a:cubicBezTo>
                <a:cubicBezTo>
                  <a:pt x="240" y="178"/>
                  <a:pt x="238" y="178"/>
                  <a:pt x="237" y="178"/>
                </a:cubicBezTo>
                <a:cubicBezTo>
                  <a:pt x="231" y="180"/>
                  <a:pt x="226" y="182"/>
                  <a:pt x="220" y="182"/>
                </a:cubicBezTo>
                <a:cubicBezTo>
                  <a:pt x="216" y="182"/>
                  <a:pt x="213" y="183"/>
                  <a:pt x="210" y="183"/>
                </a:cubicBezTo>
                <a:cubicBezTo>
                  <a:pt x="207" y="184"/>
                  <a:pt x="204" y="183"/>
                  <a:pt x="201" y="183"/>
                </a:cubicBezTo>
                <a:cubicBezTo>
                  <a:pt x="199" y="183"/>
                  <a:pt x="196" y="184"/>
                  <a:pt x="195" y="186"/>
                </a:cubicBezTo>
                <a:cubicBezTo>
                  <a:pt x="194" y="187"/>
                  <a:pt x="195" y="190"/>
                  <a:pt x="195" y="192"/>
                </a:cubicBezTo>
                <a:cubicBezTo>
                  <a:pt x="193" y="197"/>
                  <a:pt x="192" y="202"/>
                  <a:pt x="191" y="207"/>
                </a:cubicBezTo>
                <a:cubicBezTo>
                  <a:pt x="191" y="211"/>
                  <a:pt x="191" y="215"/>
                  <a:pt x="191" y="218"/>
                </a:cubicBezTo>
                <a:cubicBezTo>
                  <a:pt x="190" y="218"/>
                  <a:pt x="189" y="218"/>
                  <a:pt x="188" y="219"/>
                </a:cubicBezTo>
                <a:cubicBezTo>
                  <a:pt x="187" y="219"/>
                  <a:pt x="188" y="220"/>
                  <a:pt x="188" y="221"/>
                </a:cubicBezTo>
                <a:cubicBezTo>
                  <a:pt x="191" y="225"/>
                  <a:pt x="191" y="225"/>
                  <a:pt x="191" y="225"/>
                </a:cubicBezTo>
                <a:cubicBezTo>
                  <a:pt x="191" y="226"/>
                  <a:pt x="191" y="226"/>
                  <a:pt x="190" y="226"/>
                </a:cubicBezTo>
                <a:cubicBezTo>
                  <a:pt x="170" y="223"/>
                  <a:pt x="170" y="223"/>
                  <a:pt x="170" y="223"/>
                </a:cubicBezTo>
                <a:cubicBezTo>
                  <a:pt x="167" y="223"/>
                  <a:pt x="164" y="224"/>
                  <a:pt x="161" y="225"/>
                </a:cubicBezTo>
                <a:cubicBezTo>
                  <a:pt x="158" y="224"/>
                  <a:pt x="156" y="223"/>
                  <a:pt x="153" y="223"/>
                </a:cubicBezTo>
                <a:cubicBezTo>
                  <a:pt x="150" y="223"/>
                  <a:pt x="148" y="224"/>
                  <a:pt x="145" y="224"/>
                </a:cubicBezTo>
                <a:cubicBezTo>
                  <a:pt x="140" y="223"/>
                  <a:pt x="136" y="224"/>
                  <a:pt x="131" y="224"/>
                </a:cubicBezTo>
                <a:cubicBezTo>
                  <a:pt x="127" y="225"/>
                  <a:pt x="122" y="225"/>
                  <a:pt x="118" y="226"/>
                </a:cubicBezTo>
                <a:cubicBezTo>
                  <a:pt x="118" y="227"/>
                  <a:pt x="118" y="228"/>
                  <a:pt x="117" y="228"/>
                </a:cubicBezTo>
                <a:cubicBezTo>
                  <a:pt x="117" y="229"/>
                  <a:pt x="115" y="231"/>
                  <a:pt x="113" y="229"/>
                </a:cubicBezTo>
                <a:cubicBezTo>
                  <a:pt x="113" y="228"/>
                  <a:pt x="112" y="229"/>
                  <a:pt x="111" y="229"/>
                </a:cubicBezTo>
                <a:cubicBezTo>
                  <a:pt x="104" y="232"/>
                  <a:pt x="96" y="235"/>
                  <a:pt x="86" y="234"/>
                </a:cubicBezTo>
                <a:cubicBezTo>
                  <a:pt x="79" y="234"/>
                  <a:pt x="73" y="234"/>
                  <a:pt x="65" y="234"/>
                </a:cubicBezTo>
                <a:cubicBezTo>
                  <a:pt x="55" y="233"/>
                  <a:pt x="47" y="236"/>
                  <a:pt x="38" y="237"/>
                </a:cubicBezTo>
                <a:cubicBezTo>
                  <a:pt x="35" y="237"/>
                  <a:pt x="32" y="238"/>
                  <a:pt x="28" y="238"/>
                </a:cubicBezTo>
                <a:cubicBezTo>
                  <a:pt x="21" y="237"/>
                  <a:pt x="21" y="237"/>
                  <a:pt x="21" y="237"/>
                </a:cubicBezTo>
                <a:cubicBezTo>
                  <a:pt x="13" y="237"/>
                  <a:pt x="13" y="237"/>
                  <a:pt x="13" y="237"/>
                </a:cubicBezTo>
                <a:cubicBezTo>
                  <a:pt x="13" y="240"/>
                  <a:pt x="14" y="244"/>
                  <a:pt x="14" y="247"/>
                </a:cubicBezTo>
                <a:cubicBezTo>
                  <a:pt x="14" y="247"/>
                  <a:pt x="14" y="248"/>
                  <a:pt x="14" y="249"/>
                </a:cubicBezTo>
                <a:cubicBezTo>
                  <a:pt x="15" y="250"/>
                  <a:pt x="16" y="252"/>
                  <a:pt x="17" y="254"/>
                </a:cubicBezTo>
                <a:cubicBezTo>
                  <a:pt x="16" y="257"/>
                  <a:pt x="15" y="260"/>
                  <a:pt x="14" y="262"/>
                </a:cubicBezTo>
                <a:cubicBezTo>
                  <a:pt x="14" y="263"/>
                  <a:pt x="14" y="265"/>
                  <a:pt x="14" y="265"/>
                </a:cubicBezTo>
                <a:cubicBezTo>
                  <a:pt x="13" y="267"/>
                  <a:pt x="12" y="269"/>
                  <a:pt x="11" y="270"/>
                </a:cubicBezTo>
                <a:cubicBezTo>
                  <a:pt x="9" y="273"/>
                  <a:pt x="8" y="276"/>
                  <a:pt x="6" y="278"/>
                </a:cubicBezTo>
                <a:cubicBezTo>
                  <a:pt x="5" y="279"/>
                  <a:pt x="4" y="280"/>
                  <a:pt x="3" y="281"/>
                </a:cubicBezTo>
                <a:cubicBezTo>
                  <a:pt x="1" y="290"/>
                  <a:pt x="1" y="290"/>
                  <a:pt x="1" y="290"/>
                </a:cubicBezTo>
                <a:cubicBezTo>
                  <a:pt x="1" y="291"/>
                  <a:pt x="0" y="291"/>
                  <a:pt x="0" y="292"/>
                </a:cubicBezTo>
                <a:cubicBezTo>
                  <a:pt x="1" y="290"/>
                  <a:pt x="1" y="290"/>
                  <a:pt x="1" y="290"/>
                </a:cubicBezTo>
                <a:cubicBezTo>
                  <a:pt x="1" y="291"/>
                  <a:pt x="1" y="291"/>
                  <a:pt x="1" y="291"/>
                </a:cubicBezTo>
                <a:cubicBezTo>
                  <a:pt x="1" y="291"/>
                  <a:pt x="1" y="291"/>
                  <a:pt x="1" y="291"/>
                </a:cubicBezTo>
                <a:cubicBezTo>
                  <a:pt x="1" y="292"/>
                  <a:pt x="1" y="292"/>
                  <a:pt x="1" y="292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21" y="300"/>
                  <a:pt x="22" y="301"/>
                  <a:pt x="24" y="301"/>
                </a:cubicBezTo>
                <a:cubicBezTo>
                  <a:pt x="27" y="300"/>
                  <a:pt x="30" y="300"/>
                  <a:pt x="33" y="300"/>
                </a:cubicBezTo>
                <a:cubicBezTo>
                  <a:pt x="33" y="300"/>
                  <a:pt x="33" y="300"/>
                  <a:pt x="33" y="300"/>
                </a:cubicBezTo>
                <a:cubicBezTo>
                  <a:pt x="33" y="301"/>
                  <a:pt x="33" y="301"/>
                  <a:pt x="33" y="302"/>
                </a:cubicBezTo>
                <a:cubicBezTo>
                  <a:pt x="33" y="303"/>
                  <a:pt x="33" y="304"/>
                  <a:pt x="34" y="306"/>
                </a:cubicBezTo>
                <a:cubicBezTo>
                  <a:pt x="36" y="309"/>
                  <a:pt x="40" y="310"/>
                  <a:pt x="44" y="312"/>
                </a:cubicBezTo>
                <a:cubicBezTo>
                  <a:pt x="50" y="315"/>
                  <a:pt x="50" y="315"/>
                  <a:pt x="50" y="315"/>
                </a:cubicBezTo>
                <a:cubicBezTo>
                  <a:pt x="54" y="318"/>
                  <a:pt x="57" y="322"/>
                  <a:pt x="61" y="325"/>
                </a:cubicBezTo>
                <a:cubicBezTo>
                  <a:pt x="61" y="326"/>
                  <a:pt x="62" y="326"/>
                  <a:pt x="64" y="327"/>
                </a:cubicBezTo>
                <a:cubicBezTo>
                  <a:pt x="64" y="327"/>
                  <a:pt x="65" y="327"/>
                  <a:pt x="66" y="327"/>
                </a:cubicBezTo>
                <a:cubicBezTo>
                  <a:pt x="66" y="328"/>
                  <a:pt x="66" y="328"/>
                  <a:pt x="66" y="328"/>
                </a:cubicBezTo>
                <a:cubicBezTo>
                  <a:pt x="66" y="328"/>
                  <a:pt x="66" y="328"/>
                  <a:pt x="66" y="328"/>
                </a:cubicBezTo>
                <a:cubicBezTo>
                  <a:pt x="66" y="328"/>
                  <a:pt x="66" y="328"/>
                  <a:pt x="66" y="328"/>
                </a:cubicBezTo>
                <a:cubicBezTo>
                  <a:pt x="66" y="328"/>
                  <a:pt x="66" y="328"/>
                  <a:pt x="66" y="328"/>
                </a:cubicBezTo>
                <a:cubicBezTo>
                  <a:pt x="66" y="328"/>
                  <a:pt x="66" y="328"/>
                  <a:pt x="66" y="328"/>
                </a:cubicBezTo>
                <a:cubicBezTo>
                  <a:pt x="66" y="328"/>
                  <a:pt x="65" y="329"/>
                  <a:pt x="65" y="329"/>
                </a:cubicBezTo>
                <a:cubicBezTo>
                  <a:pt x="63" y="336"/>
                  <a:pt x="59" y="343"/>
                  <a:pt x="56" y="351"/>
                </a:cubicBezTo>
                <a:cubicBezTo>
                  <a:pt x="54" y="357"/>
                  <a:pt x="51" y="362"/>
                  <a:pt x="49" y="368"/>
                </a:cubicBezTo>
                <a:cubicBezTo>
                  <a:pt x="44" y="379"/>
                  <a:pt x="38" y="389"/>
                  <a:pt x="36" y="403"/>
                </a:cubicBezTo>
                <a:cubicBezTo>
                  <a:pt x="36" y="407"/>
                  <a:pt x="37" y="411"/>
                  <a:pt x="37" y="415"/>
                </a:cubicBezTo>
                <a:cubicBezTo>
                  <a:pt x="37" y="415"/>
                  <a:pt x="37" y="415"/>
                  <a:pt x="37" y="415"/>
                </a:cubicBezTo>
                <a:cubicBezTo>
                  <a:pt x="37" y="416"/>
                  <a:pt x="37" y="416"/>
                  <a:pt x="37" y="416"/>
                </a:cubicBezTo>
                <a:cubicBezTo>
                  <a:pt x="36" y="423"/>
                  <a:pt x="35" y="430"/>
                  <a:pt x="34" y="438"/>
                </a:cubicBezTo>
                <a:cubicBezTo>
                  <a:pt x="33" y="442"/>
                  <a:pt x="32" y="445"/>
                  <a:pt x="30" y="448"/>
                </a:cubicBezTo>
                <a:cubicBezTo>
                  <a:pt x="31" y="450"/>
                  <a:pt x="29" y="452"/>
                  <a:pt x="26" y="452"/>
                </a:cubicBezTo>
                <a:cubicBezTo>
                  <a:pt x="26" y="451"/>
                  <a:pt x="24" y="453"/>
                  <a:pt x="24" y="454"/>
                </a:cubicBezTo>
                <a:cubicBezTo>
                  <a:pt x="24" y="454"/>
                  <a:pt x="24" y="455"/>
                  <a:pt x="23" y="456"/>
                </a:cubicBezTo>
                <a:cubicBezTo>
                  <a:pt x="23" y="456"/>
                  <a:pt x="23" y="456"/>
                  <a:pt x="23" y="456"/>
                </a:cubicBezTo>
                <a:cubicBezTo>
                  <a:pt x="23" y="458"/>
                  <a:pt x="23" y="458"/>
                  <a:pt x="23" y="458"/>
                </a:cubicBezTo>
                <a:cubicBezTo>
                  <a:pt x="21" y="463"/>
                  <a:pt x="21" y="463"/>
                  <a:pt x="21" y="463"/>
                </a:cubicBezTo>
                <a:cubicBezTo>
                  <a:pt x="28" y="467"/>
                  <a:pt x="28" y="467"/>
                  <a:pt x="28" y="467"/>
                </a:cubicBezTo>
                <a:cubicBezTo>
                  <a:pt x="31" y="474"/>
                  <a:pt x="31" y="474"/>
                  <a:pt x="31" y="474"/>
                </a:cubicBezTo>
                <a:cubicBezTo>
                  <a:pt x="33" y="474"/>
                  <a:pt x="34" y="473"/>
                  <a:pt x="36" y="472"/>
                </a:cubicBezTo>
                <a:cubicBezTo>
                  <a:pt x="38" y="472"/>
                  <a:pt x="39" y="473"/>
                  <a:pt x="41" y="473"/>
                </a:cubicBezTo>
                <a:cubicBezTo>
                  <a:pt x="42" y="473"/>
                  <a:pt x="44" y="472"/>
                  <a:pt x="45" y="472"/>
                </a:cubicBezTo>
                <a:cubicBezTo>
                  <a:pt x="47" y="471"/>
                  <a:pt x="49" y="470"/>
                  <a:pt x="51" y="469"/>
                </a:cubicBezTo>
                <a:cubicBezTo>
                  <a:pt x="63" y="472"/>
                  <a:pt x="63" y="472"/>
                  <a:pt x="63" y="472"/>
                </a:cubicBezTo>
                <a:cubicBezTo>
                  <a:pt x="67" y="476"/>
                  <a:pt x="67" y="476"/>
                  <a:pt x="67" y="476"/>
                </a:cubicBezTo>
                <a:cubicBezTo>
                  <a:pt x="67" y="476"/>
                  <a:pt x="67" y="476"/>
                  <a:pt x="67" y="476"/>
                </a:cubicBezTo>
                <a:cubicBezTo>
                  <a:pt x="67" y="476"/>
                  <a:pt x="67" y="476"/>
                  <a:pt x="67" y="476"/>
                </a:cubicBezTo>
                <a:cubicBezTo>
                  <a:pt x="68" y="476"/>
                  <a:pt x="68" y="476"/>
                  <a:pt x="68" y="476"/>
                </a:cubicBezTo>
                <a:cubicBezTo>
                  <a:pt x="80" y="473"/>
                  <a:pt x="80" y="473"/>
                  <a:pt x="80" y="473"/>
                </a:cubicBezTo>
                <a:cubicBezTo>
                  <a:pt x="82" y="471"/>
                  <a:pt x="82" y="471"/>
                  <a:pt x="82" y="471"/>
                </a:cubicBezTo>
                <a:cubicBezTo>
                  <a:pt x="89" y="469"/>
                  <a:pt x="89" y="469"/>
                  <a:pt x="89" y="469"/>
                </a:cubicBezTo>
                <a:cubicBezTo>
                  <a:pt x="91" y="468"/>
                  <a:pt x="91" y="468"/>
                  <a:pt x="91" y="468"/>
                </a:cubicBezTo>
                <a:cubicBezTo>
                  <a:pt x="95" y="464"/>
                  <a:pt x="95" y="464"/>
                  <a:pt x="95" y="464"/>
                </a:cubicBezTo>
                <a:cubicBezTo>
                  <a:pt x="98" y="464"/>
                  <a:pt x="98" y="464"/>
                  <a:pt x="98" y="464"/>
                </a:cubicBezTo>
                <a:cubicBezTo>
                  <a:pt x="102" y="464"/>
                  <a:pt x="102" y="464"/>
                  <a:pt x="102" y="464"/>
                </a:cubicBezTo>
                <a:cubicBezTo>
                  <a:pt x="107" y="461"/>
                  <a:pt x="107" y="461"/>
                  <a:pt x="107" y="461"/>
                </a:cubicBezTo>
                <a:cubicBezTo>
                  <a:pt x="107" y="461"/>
                  <a:pt x="107" y="461"/>
                  <a:pt x="107" y="461"/>
                </a:cubicBezTo>
                <a:cubicBezTo>
                  <a:pt x="109" y="460"/>
                  <a:pt x="109" y="460"/>
                  <a:pt x="109" y="460"/>
                </a:cubicBezTo>
                <a:cubicBezTo>
                  <a:pt x="109" y="460"/>
                  <a:pt x="109" y="460"/>
                  <a:pt x="109" y="460"/>
                </a:cubicBezTo>
                <a:cubicBezTo>
                  <a:pt x="118" y="460"/>
                  <a:pt x="118" y="460"/>
                  <a:pt x="118" y="460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20" y="458"/>
                  <a:pt x="120" y="458"/>
                  <a:pt x="120" y="458"/>
                </a:cubicBezTo>
                <a:cubicBezTo>
                  <a:pt x="127" y="454"/>
                  <a:pt x="127" y="454"/>
                  <a:pt x="127" y="454"/>
                </a:cubicBezTo>
                <a:cubicBezTo>
                  <a:pt x="127" y="454"/>
                  <a:pt x="127" y="454"/>
                  <a:pt x="127" y="454"/>
                </a:cubicBezTo>
                <a:cubicBezTo>
                  <a:pt x="133" y="455"/>
                  <a:pt x="133" y="455"/>
                  <a:pt x="133" y="455"/>
                </a:cubicBezTo>
                <a:cubicBezTo>
                  <a:pt x="134" y="455"/>
                  <a:pt x="134" y="455"/>
                  <a:pt x="134" y="455"/>
                </a:cubicBezTo>
                <a:cubicBezTo>
                  <a:pt x="137" y="457"/>
                  <a:pt x="137" y="457"/>
                  <a:pt x="137" y="457"/>
                </a:cubicBezTo>
                <a:cubicBezTo>
                  <a:pt x="142" y="458"/>
                  <a:pt x="142" y="458"/>
                  <a:pt x="142" y="458"/>
                </a:cubicBezTo>
                <a:cubicBezTo>
                  <a:pt x="144" y="461"/>
                  <a:pt x="144" y="461"/>
                  <a:pt x="144" y="461"/>
                </a:cubicBezTo>
                <a:cubicBezTo>
                  <a:pt x="146" y="466"/>
                  <a:pt x="146" y="466"/>
                  <a:pt x="146" y="466"/>
                </a:cubicBezTo>
                <a:cubicBezTo>
                  <a:pt x="148" y="468"/>
                  <a:pt x="148" y="468"/>
                  <a:pt x="148" y="468"/>
                </a:cubicBezTo>
                <a:cubicBezTo>
                  <a:pt x="149" y="469"/>
                  <a:pt x="149" y="469"/>
                  <a:pt x="149" y="469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8" y="466"/>
                  <a:pt x="158" y="466"/>
                  <a:pt x="158" y="466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4" y="458"/>
                  <a:pt x="164" y="458"/>
                  <a:pt x="164" y="458"/>
                </a:cubicBezTo>
                <a:cubicBezTo>
                  <a:pt x="167" y="458"/>
                  <a:pt x="167" y="458"/>
                  <a:pt x="167" y="458"/>
                </a:cubicBezTo>
                <a:cubicBezTo>
                  <a:pt x="168" y="458"/>
                  <a:pt x="168" y="458"/>
                  <a:pt x="168" y="458"/>
                </a:cubicBezTo>
                <a:cubicBezTo>
                  <a:pt x="168" y="458"/>
                  <a:pt x="168" y="458"/>
                  <a:pt x="168" y="458"/>
                </a:cubicBezTo>
                <a:cubicBezTo>
                  <a:pt x="170" y="457"/>
                  <a:pt x="170" y="457"/>
                  <a:pt x="170" y="457"/>
                </a:cubicBezTo>
                <a:cubicBezTo>
                  <a:pt x="170" y="458"/>
                  <a:pt x="170" y="458"/>
                  <a:pt x="170" y="458"/>
                </a:cubicBezTo>
                <a:cubicBezTo>
                  <a:pt x="173" y="457"/>
                  <a:pt x="173" y="457"/>
                  <a:pt x="173" y="457"/>
                </a:cubicBezTo>
                <a:cubicBezTo>
                  <a:pt x="173" y="457"/>
                  <a:pt x="173" y="457"/>
                  <a:pt x="173" y="457"/>
                </a:cubicBezTo>
                <a:cubicBezTo>
                  <a:pt x="175" y="457"/>
                  <a:pt x="175" y="457"/>
                  <a:pt x="175" y="457"/>
                </a:cubicBezTo>
                <a:cubicBezTo>
                  <a:pt x="175" y="459"/>
                  <a:pt x="175" y="459"/>
                  <a:pt x="175" y="459"/>
                </a:cubicBezTo>
                <a:cubicBezTo>
                  <a:pt x="179" y="460"/>
                  <a:pt x="179" y="460"/>
                  <a:pt x="179" y="460"/>
                </a:cubicBezTo>
                <a:cubicBezTo>
                  <a:pt x="179" y="460"/>
                  <a:pt x="179" y="460"/>
                  <a:pt x="179" y="460"/>
                </a:cubicBezTo>
                <a:cubicBezTo>
                  <a:pt x="182" y="460"/>
                  <a:pt x="182" y="460"/>
                  <a:pt x="182" y="460"/>
                </a:cubicBezTo>
                <a:cubicBezTo>
                  <a:pt x="182" y="459"/>
                  <a:pt x="182" y="459"/>
                  <a:pt x="182" y="459"/>
                </a:cubicBezTo>
                <a:cubicBezTo>
                  <a:pt x="186" y="459"/>
                  <a:pt x="186" y="459"/>
                  <a:pt x="186" y="459"/>
                </a:cubicBezTo>
                <a:cubicBezTo>
                  <a:pt x="188" y="461"/>
                  <a:pt x="188" y="461"/>
                  <a:pt x="188" y="461"/>
                </a:cubicBezTo>
                <a:cubicBezTo>
                  <a:pt x="189" y="461"/>
                  <a:pt x="189" y="461"/>
                  <a:pt x="189" y="461"/>
                </a:cubicBezTo>
                <a:cubicBezTo>
                  <a:pt x="189" y="461"/>
                  <a:pt x="189" y="461"/>
                  <a:pt x="189" y="461"/>
                </a:cubicBezTo>
                <a:cubicBezTo>
                  <a:pt x="192" y="460"/>
                  <a:pt x="192" y="460"/>
                  <a:pt x="192" y="460"/>
                </a:cubicBezTo>
                <a:cubicBezTo>
                  <a:pt x="193" y="460"/>
                  <a:pt x="193" y="460"/>
                  <a:pt x="193" y="460"/>
                </a:cubicBezTo>
                <a:cubicBezTo>
                  <a:pt x="194" y="460"/>
                  <a:pt x="194" y="460"/>
                  <a:pt x="194" y="460"/>
                </a:cubicBezTo>
                <a:cubicBezTo>
                  <a:pt x="195" y="461"/>
                  <a:pt x="195" y="461"/>
                  <a:pt x="195" y="461"/>
                </a:cubicBezTo>
                <a:cubicBezTo>
                  <a:pt x="195" y="463"/>
                  <a:pt x="195" y="463"/>
                  <a:pt x="195" y="463"/>
                </a:cubicBezTo>
                <a:cubicBezTo>
                  <a:pt x="195" y="463"/>
                  <a:pt x="195" y="463"/>
                  <a:pt x="195" y="463"/>
                </a:cubicBezTo>
                <a:cubicBezTo>
                  <a:pt x="195" y="464"/>
                  <a:pt x="195" y="464"/>
                  <a:pt x="195" y="464"/>
                </a:cubicBezTo>
                <a:cubicBezTo>
                  <a:pt x="197" y="465"/>
                  <a:pt x="197" y="465"/>
                  <a:pt x="197" y="465"/>
                </a:cubicBezTo>
                <a:cubicBezTo>
                  <a:pt x="200" y="464"/>
                  <a:pt x="200" y="464"/>
                  <a:pt x="200" y="464"/>
                </a:cubicBezTo>
                <a:cubicBezTo>
                  <a:pt x="201" y="466"/>
                  <a:pt x="201" y="466"/>
                  <a:pt x="201" y="466"/>
                </a:cubicBezTo>
                <a:cubicBezTo>
                  <a:pt x="202" y="466"/>
                  <a:pt x="202" y="466"/>
                  <a:pt x="202" y="466"/>
                </a:cubicBezTo>
                <a:cubicBezTo>
                  <a:pt x="203" y="470"/>
                  <a:pt x="203" y="470"/>
                  <a:pt x="203" y="470"/>
                </a:cubicBezTo>
                <a:cubicBezTo>
                  <a:pt x="203" y="470"/>
                  <a:pt x="203" y="470"/>
                  <a:pt x="203" y="470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207" y="474"/>
                  <a:pt x="207" y="474"/>
                  <a:pt x="207" y="474"/>
                </a:cubicBezTo>
                <a:cubicBezTo>
                  <a:pt x="208" y="477"/>
                  <a:pt x="208" y="477"/>
                  <a:pt x="208" y="477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0" y="479"/>
                  <a:pt x="210" y="479"/>
                  <a:pt x="210" y="479"/>
                </a:cubicBezTo>
                <a:cubicBezTo>
                  <a:pt x="212" y="481"/>
                  <a:pt x="212" y="481"/>
                  <a:pt x="212" y="481"/>
                </a:cubicBezTo>
                <a:cubicBezTo>
                  <a:pt x="212" y="483"/>
                  <a:pt x="212" y="483"/>
                  <a:pt x="212" y="483"/>
                </a:cubicBezTo>
                <a:cubicBezTo>
                  <a:pt x="212" y="483"/>
                  <a:pt x="212" y="483"/>
                  <a:pt x="212" y="483"/>
                </a:cubicBezTo>
                <a:cubicBezTo>
                  <a:pt x="215" y="484"/>
                  <a:pt x="215" y="484"/>
                  <a:pt x="215" y="484"/>
                </a:cubicBezTo>
                <a:cubicBezTo>
                  <a:pt x="216" y="487"/>
                  <a:pt x="216" y="487"/>
                  <a:pt x="216" y="487"/>
                </a:cubicBezTo>
                <a:cubicBezTo>
                  <a:pt x="217" y="487"/>
                  <a:pt x="217" y="487"/>
                  <a:pt x="217" y="487"/>
                </a:cubicBezTo>
                <a:cubicBezTo>
                  <a:pt x="217" y="487"/>
                  <a:pt x="217" y="487"/>
                  <a:pt x="217" y="487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21" y="485"/>
                  <a:pt x="221" y="485"/>
                  <a:pt x="221" y="485"/>
                </a:cubicBezTo>
                <a:cubicBezTo>
                  <a:pt x="223" y="483"/>
                  <a:pt x="223" y="483"/>
                  <a:pt x="223" y="483"/>
                </a:cubicBezTo>
                <a:cubicBezTo>
                  <a:pt x="224" y="484"/>
                  <a:pt x="224" y="484"/>
                  <a:pt x="224" y="484"/>
                </a:cubicBezTo>
                <a:cubicBezTo>
                  <a:pt x="225" y="483"/>
                  <a:pt x="225" y="483"/>
                  <a:pt x="225" y="483"/>
                </a:cubicBezTo>
                <a:cubicBezTo>
                  <a:pt x="226" y="482"/>
                  <a:pt x="226" y="482"/>
                  <a:pt x="226" y="482"/>
                </a:cubicBezTo>
                <a:cubicBezTo>
                  <a:pt x="226" y="482"/>
                  <a:pt x="226" y="482"/>
                  <a:pt x="226" y="482"/>
                </a:cubicBezTo>
                <a:cubicBezTo>
                  <a:pt x="228" y="480"/>
                  <a:pt x="228" y="480"/>
                  <a:pt x="228" y="480"/>
                </a:cubicBezTo>
                <a:cubicBezTo>
                  <a:pt x="228" y="480"/>
                  <a:pt x="228" y="480"/>
                  <a:pt x="228" y="480"/>
                </a:cubicBezTo>
                <a:cubicBezTo>
                  <a:pt x="231" y="478"/>
                  <a:pt x="231" y="478"/>
                  <a:pt x="231" y="478"/>
                </a:cubicBezTo>
                <a:cubicBezTo>
                  <a:pt x="231" y="479"/>
                  <a:pt x="231" y="479"/>
                  <a:pt x="231" y="479"/>
                </a:cubicBezTo>
                <a:cubicBezTo>
                  <a:pt x="231" y="481"/>
                  <a:pt x="231" y="481"/>
                  <a:pt x="231" y="481"/>
                </a:cubicBezTo>
                <a:cubicBezTo>
                  <a:pt x="230" y="482"/>
                  <a:pt x="230" y="482"/>
                  <a:pt x="230" y="482"/>
                </a:cubicBezTo>
                <a:cubicBezTo>
                  <a:pt x="229" y="482"/>
                  <a:pt x="229" y="482"/>
                  <a:pt x="229" y="482"/>
                </a:cubicBezTo>
                <a:cubicBezTo>
                  <a:pt x="230" y="484"/>
                  <a:pt x="230" y="484"/>
                  <a:pt x="230" y="484"/>
                </a:cubicBezTo>
                <a:cubicBezTo>
                  <a:pt x="232" y="483"/>
                  <a:pt x="232" y="483"/>
                  <a:pt x="232" y="483"/>
                </a:cubicBezTo>
                <a:cubicBezTo>
                  <a:pt x="232" y="483"/>
                  <a:pt x="232" y="483"/>
                  <a:pt x="232" y="483"/>
                </a:cubicBezTo>
                <a:cubicBezTo>
                  <a:pt x="232" y="483"/>
                  <a:pt x="232" y="483"/>
                  <a:pt x="232" y="483"/>
                </a:cubicBezTo>
                <a:cubicBezTo>
                  <a:pt x="234" y="482"/>
                  <a:pt x="234" y="482"/>
                  <a:pt x="234" y="482"/>
                </a:cubicBezTo>
                <a:cubicBezTo>
                  <a:pt x="235" y="482"/>
                  <a:pt x="235" y="482"/>
                  <a:pt x="235" y="482"/>
                </a:cubicBezTo>
                <a:cubicBezTo>
                  <a:pt x="235" y="482"/>
                  <a:pt x="235" y="482"/>
                  <a:pt x="235" y="482"/>
                </a:cubicBezTo>
                <a:cubicBezTo>
                  <a:pt x="235" y="482"/>
                  <a:pt x="235" y="482"/>
                  <a:pt x="235" y="482"/>
                </a:cubicBezTo>
                <a:cubicBezTo>
                  <a:pt x="235" y="482"/>
                  <a:pt x="235" y="482"/>
                  <a:pt x="235" y="482"/>
                </a:cubicBezTo>
                <a:cubicBezTo>
                  <a:pt x="237" y="483"/>
                  <a:pt x="237" y="483"/>
                  <a:pt x="237" y="483"/>
                </a:cubicBezTo>
                <a:cubicBezTo>
                  <a:pt x="239" y="482"/>
                  <a:pt x="239" y="482"/>
                  <a:pt x="239" y="482"/>
                </a:cubicBezTo>
                <a:cubicBezTo>
                  <a:pt x="241" y="483"/>
                  <a:pt x="241" y="483"/>
                  <a:pt x="241" y="483"/>
                </a:cubicBezTo>
                <a:cubicBezTo>
                  <a:pt x="241" y="484"/>
                  <a:pt x="241" y="484"/>
                  <a:pt x="241" y="484"/>
                </a:cubicBezTo>
                <a:cubicBezTo>
                  <a:pt x="242" y="485"/>
                  <a:pt x="242" y="485"/>
                  <a:pt x="242" y="485"/>
                </a:cubicBezTo>
                <a:cubicBezTo>
                  <a:pt x="243" y="481"/>
                  <a:pt x="243" y="481"/>
                  <a:pt x="243" y="481"/>
                </a:cubicBezTo>
                <a:cubicBezTo>
                  <a:pt x="243" y="481"/>
                  <a:pt x="243" y="481"/>
                  <a:pt x="243" y="481"/>
                </a:cubicBezTo>
                <a:cubicBezTo>
                  <a:pt x="245" y="479"/>
                  <a:pt x="245" y="479"/>
                  <a:pt x="245" y="479"/>
                </a:cubicBezTo>
                <a:cubicBezTo>
                  <a:pt x="245" y="478"/>
                  <a:pt x="245" y="478"/>
                  <a:pt x="245" y="478"/>
                </a:cubicBezTo>
                <a:cubicBezTo>
                  <a:pt x="245" y="478"/>
                  <a:pt x="245" y="478"/>
                  <a:pt x="245" y="478"/>
                </a:cubicBezTo>
                <a:cubicBezTo>
                  <a:pt x="247" y="478"/>
                  <a:pt x="247" y="478"/>
                  <a:pt x="247" y="478"/>
                </a:cubicBezTo>
                <a:cubicBezTo>
                  <a:pt x="248" y="476"/>
                  <a:pt x="248" y="476"/>
                  <a:pt x="248" y="476"/>
                </a:cubicBezTo>
                <a:cubicBezTo>
                  <a:pt x="248" y="475"/>
                  <a:pt x="248" y="475"/>
                  <a:pt x="248" y="475"/>
                </a:cubicBezTo>
                <a:cubicBezTo>
                  <a:pt x="246" y="474"/>
                  <a:pt x="246" y="474"/>
                  <a:pt x="246" y="474"/>
                </a:cubicBezTo>
                <a:cubicBezTo>
                  <a:pt x="246" y="474"/>
                  <a:pt x="246" y="474"/>
                  <a:pt x="246" y="474"/>
                </a:cubicBezTo>
                <a:cubicBezTo>
                  <a:pt x="244" y="473"/>
                  <a:pt x="244" y="473"/>
                  <a:pt x="244" y="473"/>
                </a:cubicBezTo>
                <a:cubicBezTo>
                  <a:pt x="244" y="473"/>
                  <a:pt x="244" y="473"/>
                  <a:pt x="244" y="473"/>
                </a:cubicBezTo>
                <a:cubicBezTo>
                  <a:pt x="243" y="468"/>
                  <a:pt x="243" y="468"/>
                  <a:pt x="243" y="468"/>
                </a:cubicBezTo>
                <a:cubicBezTo>
                  <a:pt x="242" y="468"/>
                  <a:pt x="242" y="468"/>
                  <a:pt x="242" y="468"/>
                </a:cubicBezTo>
                <a:cubicBezTo>
                  <a:pt x="242" y="468"/>
                  <a:pt x="242" y="468"/>
                  <a:pt x="242" y="468"/>
                </a:cubicBezTo>
                <a:cubicBezTo>
                  <a:pt x="242" y="468"/>
                  <a:pt x="242" y="468"/>
                  <a:pt x="242" y="468"/>
                </a:cubicBezTo>
                <a:cubicBezTo>
                  <a:pt x="242" y="467"/>
                  <a:pt x="242" y="467"/>
                  <a:pt x="242" y="467"/>
                </a:cubicBezTo>
                <a:cubicBezTo>
                  <a:pt x="240" y="467"/>
                  <a:pt x="240" y="467"/>
                  <a:pt x="240" y="467"/>
                </a:cubicBezTo>
                <a:cubicBezTo>
                  <a:pt x="239" y="467"/>
                  <a:pt x="239" y="467"/>
                  <a:pt x="239" y="467"/>
                </a:cubicBezTo>
                <a:cubicBezTo>
                  <a:pt x="238" y="460"/>
                  <a:pt x="238" y="460"/>
                  <a:pt x="238" y="460"/>
                </a:cubicBezTo>
                <a:cubicBezTo>
                  <a:pt x="237" y="459"/>
                  <a:pt x="237" y="459"/>
                  <a:pt x="237" y="459"/>
                </a:cubicBezTo>
                <a:cubicBezTo>
                  <a:pt x="232" y="458"/>
                  <a:pt x="232" y="458"/>
                  <a:pt x="232" y="458"/>
                </a:cubicBezTo>
                <a:cubicBezTo>
                  <a:pt x="232" y="458"/>
                  <a:pt x="232" y="458"/>
                  <a:pt x="232" y="458"/>
                </a:cubicBezTo>
                <a:cubicBezTo>
                  <a:pt x="232" y="456"/>
                  <a:pt x="232" y="456"/>
                  <a:pt x="232" y="456"/>
                </a:cubicBezTo>
                <a:cubicBezTo>
                  <a:pt x="238" y="448"/>
                  <a:pt x="238" y="448"/>
                  <a:pt x="238" y="448"/>
                </a:cubicBezTo>
                <a:cubicBezTo>
                  <a:pt x="238" y="447"/>
                  <a:pt x="238" y="447"/>
                  <a:pt x="238" y="447"/>
                </a:cubicBezTo>
                <a:cubicBezTo>
                  <a:pt x="238" y="444"/>
                  <a:pt x="238" y="444"/>
                  <a:pt x="238" y="444"/>
                </a:cubicBezTo>
                <a:cubicBezTo>
                  <a:pt x="239" y="442"/>
                  <a:pt x="239" y="442"/>
                  <a:pt x="239" y="442"/>
                </a:cubicBezTo>
                <a:cubicBezTo>
                  <a:pt x="239" y="439"/>
                  <a:pt x="239" y="439"/>
                  <a:pt x="239" y="439"/>
                </a:cubicBezTo>
                <a:cubicBezTo>
                  <a:pt x="240" y="438"/>
                  <a:pt x="240" y="438"/>
                  <a:pt x="240" y="438"/>
                </a:cubicBezTo>
                <a:cubicBezTo>
                  <a:pt x="239" y="435"/>
                  <a:pt x="239" y="435"/>
                  <a:pt x="239" y="435"/>
                </a:cubicBezTo>
                <a:cubicBezTo>
                  <a:pt x="242" y="435"/>
                  <a:pt x="242" y="435"/>
                  <a:pt x="242" y="435"/>
                </a:cubicBezTo>
                <a:cubicBezTo>
                  <a:pt x="242" y="437"/>
                  <a:pt x="242" y="437"/>
                  <a:pt x="242" y="437"/>
                </a:cubicBezTo>
                <a:cubicBezTo>
                  <a:pt x="246" y="434"/>
                  <a:pt x="246" y="434"/>
                  <a:pt x="246" y="434"/>
                </a:cubicBezTo>
                <a:cubicBezTo>
                  <a:pt x="247" y="437"/>
                  <a:pt x="247" y="437"/>
                  <a:pt x="247" y="437"/>
                </a:cubicBezTo>
                <a:cubicBezTo>
                  <a:pt x="249" y="437"/>
                  <a:pt x="249" y="437"/>
                  <a:pt x="249" y="437"/>
                </a:cubicBezTo>
                <a:cubicBezTo>
                  <a:pt x="249" y="437"/>
                  <a:pt x="249" y="437"/>
                  <a:pt x="249" y="437"/>
                </a:cubicBezTo>
                <a:cubicBezTo>
                  <a:pt x="250" y="433"/>
                  <a:pt x="250" y="433"/>
                  <a:pt x="250" y="433"/>
                </a:cubicBezTo>
                <a:cubicBezTo>
                  <a:pt x="250" y="433"/>
                  <a:pt x="253" y="434"/>
                  <a:pt x="253" y="434"/>
                </a:cubicBezTo>
                <a:cubicBezTo>
                  <a:pt x="258" y="433"/>
                  <a:pt x="258" y="433"/>
                  <a:pt x="258" y="433"/>
                </a:cubicBezTo>
                <a:cubicBezTo>
                  <a:pt x="258" y="432"/>
                  <a:pt x="258" y="432"/>
                  <a:pt x="258" y="432"/>
                </a:cubicBezTo>
                <a:cubicBezTo>
                  <a:pt x="258" y="430"/>
                  <a:pt x="258" y="430"/>
                  <a:pt x="258" y="430"/>
                </a:cubicBezTo>
                <a:cubicBezTo>
                  <a:pt x="258" y="430"/>
                  <a:pt x="258" y="430"/>
                  <a:pt x="258" y="430"/>
                </a:cubicBezTo>
                <a:cubicBezTo>
                  <a:pt x="262" y="432"/>
                  <a:pt x="262" y="432"/>
                  <a:pt x="262" y="432"/>
                </a:cubicBezTo>
                <a:cubicBezTo>
                  <a:pt x="263" y="430"/>
                  <a:pt x="263" y="430"/>
                  <a:pt x="263" y="430"/>
                </a:cubicBezTo>
                <a:cubicBezTo>
                  <a:pt x="263" y="430"/>
                  <a:pt x="263" y="430"/>
                  <a:pt x="263" y="430"/>
                </a:cubicBezTo>
                <a:cubicBezTo>
                  <a:pt x="264" y="422"/>
                  <a:pt x="264" y="422"/>
                  <a:pt x="264" y="422"/>
                </a:cubicBezTo>
                <a:cubicBezTo>
                  <a:pt x="260" y="415"/>
                  <a:pt x="260" y="415"/>
                  <a:pt x="260" y="415"/>
                </a:cubicBezTo>
                <a:cubicBezTo>
                  <a:pt x="259" y="412"/>
                  <a:pt x="259" y="412"/>
                  <a:pt x="259" y="412"/>
                </a:cubicBezTo>
                <a:cubicBezTo>
                  <a:pt x="268" y="409"/>
                  <a:pt x="268" y="409"/>
                  <a:pt x="268" y="409"/>
                </a:cubicBezTo>
                <a:cubicBezTo>
                  <a:pt x="268" y="408"/>
                  <a:pt x="267" y="406"/>
                  <a:pt x="268" y="405"/>
                </a:cubicBezTo>
                <a:cubicBezTo>
                  <a:pt x="270" y="403"/>
                  <a:pt x="277" y="416"/>
                  <a:pt x="278" y="417"/>
                </a:cubicBezTo>
                <a:cubicBezTo>
                  <a:pt x="280" y="420"/>
                  <a:pt x="280" y="420"/>
                  <a:pt x="280" y="420"/>
                </a:cubicBezTo>
                <a:cubicBezTo>
                  <a:pt x="280" y="421"/>
                  <a:pt x="280" y="421"/>
                  <a:pt x="280" y="421"/>
                </a:cubicBezTo>
                <a:cubicBezTo>
                  <a:pt x="279" y="424"/>
                  <a:pt x="279" y="424"/>
                  <a:pt x="279" y="424"/>
                </a:cubicBezTo>
                <a:cubicBezTo>
                  <a:pt x="280" y="425"/>
                  <a:pt x="280" y="425"/>
                  <a:pt x="280" y="425"/>
                </a:cubicBezTo>
                <a:cubicBezTo>
                  <a:pt x="282" y="425"/>
                  <a:pt x="282" y="425"/>
                  <a:pt x="282" y="425"/>
                </a:cubicBezTo>
                <a:cubicBezTo>
                  <a:pt x="283" y="425"/>
                  <a:pt x="283" y="425"/>
                  <a:pt x="283" y="425"/>
                </a:cubicBezTo>
                <a:cubicBezTo>
                  <a:pt x="284" y="427"/>
                  <a:pt x="284" y="427"/>
                  <a:pt x="284" y="427"/>
                </a:cubicBezTo>
                <a:cubicBezTo>
                  <a:pt x="283" y="428"/>
                  <a:pt x="283" y="428"/>
                  <a:pt x="283" y="428"/>
                </a:cubicBezTo>
                <a:cubicBezTo>
                  <a:pt x="282" y="429"/>
                  <a:pt x="282" y="429"/>
                  <a:pt x="282" y="429"/>
                </a:cubicBezTo>
                <a:cubicBezTo>
                  <a:pt x="283" y="431"/>
                  <a:pt x="283" y="431"/>
                  <a:pt x="283" y="431"/>
                </a:cubicBezTo>
                <a:cubicBezTo>
                  <a:pt x="286" y="431"/>
                  <a:pt x="286" y="431"/>
                  <a:pt x="286" y="431"/>
                </a:cubicBezTo>
                <a:cubicBezTo>
                  <a:pt x="286" y="431"/>
                  <a:pt x="286" y="431"/>
                  <a:pt x="286" y="431"/>
                </a:cubicBezTo>
                <a:cubicBezTo>
                  <a:pt x="286" y="434"/>
                  <a:pt x="286" y="434"/>
                  <a:pt x="286" y="434"/>
                </a:cubicBezTo>
                <a:cubicBezTo>
                  <a:pt x="287" y="435"/>
                  <a:pt x="287" y="435"/>
                  <a:pt x="287" y="435"/>
                </a:cubicBezTo>
                <a:cubicBezTo>
                  <a:pt x="287" y="435"/>
                  <a:pt x="287" y="435"/>
                  <a:pt x="287" y="435"/>
                </a:cubicBezTo>
                <a:cubicBezTo>
                  <a:pt x="288" y="436"/>
                  <a:pt x="288" y="436"/>
                  <a:pt x="288" y="436"/>
                </a:cubicBezTo>
                <a:cubicBezTo>
                  <a:pt x="290" y="438"/>
                  <a:pt x="290" y="438"/>
                  <a:pt x="290" y="438"/>
                </a:cubicBezTo>
                <a:cubicBezTo>
                  <a:pt x="292" y="434"/>
                  <a:pt x="292" y="434"/>
                  <a:pt x="292" y="434"/>
                </a:cubicBezTo>
                <a:cubicBezTo>
                  <a:pt x="292" y="434"/>
                  <a:pt x="292" y="434"/>
                  <a:pt x="292" y="434"/>
                </a:cubicBezTo>
                <a:cubicBezTo>
                  <a:pt x="295" y="435"/>
                  <a:pt x="295" y="435"/>
                  <a:pt x="295" y="435"/>
                </a:cubicBezTo>
                <a:cubicBezTo>
                  <a:pt x="295" y="435"/>
                  <a:pt x="295" y="435"/>
                  <a:pt x="295" y="435"/>
                </a:cubicBezTo>
                <a:cubicBezTo>
                  <a:pt x="297" y="434"/>
                  <a:pt x="297" y="434"/>
                  <a:pt x="297" y="434"/>
                </a:cubicBezTo>
                <a:cubicBezTo>
                  <a:pt x="297" y="434"/>
                  <a:pt x="297" y="434"/>
                  <a:pt x="297" y="434"/>
                </a:cubicBezTo>
                <a:cubicBezTo>
                  <a:pt x="297" y="434"/>
                  <a:pt x="297" y="434"/>
                  <a:pt x="297" y="434"/>
                </a:cubicBezTo>
                <a:cubicBezTo>
                  <a:pt x="297" y="432"/>
                  <a:pt x="297" y="432"/>
                  <a:pt x="297" y="432"/>
                </a:cubicBezTo>
                <a:cubicBezTo>
                  <a:pt x="298" y="431"/>
                  <a:pt x="298" y="431"/>
                  <a:pt x="298" y="431"/>
                </a:cubicBezTo>
                <a:cubicBezTo>
                  <a:pt x="300" y="431"/>
                  <a:pt x="300" y="431"/>
                  <a:pt x="300" y="431"/>
                </a:cubicBezTo>
                <a:cubicBezTo>
                  <a:pt x="300" y="430"/>
                  <a:pt x="300" y="430"/>
                  <a:pt x="300" y="430"/>
                </a:cubicBezTo>
                <a:cubicBezTo>
                  <a:pt x="301" y="431"/>
                  <a:pt x="301" y="431"/>
                  <a:pt x="301" y="431"/>
                </a:cubicBezTo>
                <a:cubicBezTo>
                  <a:pt x="302" y="431"/>
                  <a:pt x="302" y="431"/>
                  <a:pt x="302" y="431"/>
                </a:cubicBezTo>
                <a:cubicBezTo>
                  <a:pt x="303" y="429"/>
                  <a:pt x="303" y="429"/>
                  <a:pt x="303" y="429"/>
                </a:cubicBezTo>
                <a:cubicBezTo>
                  <a:pt x="305" y="429"/>
                  <a:pt x="305" y="429"/>
                  <a:pt x="305" y="429"/>
                </a:cubicBezTo>
                <a:cubicBezTo>
                  <a:pt x="306" y="427"/>
                  <a:pt x="306" y="427"/>
                  <a:pt x="306" y="427"/>
                </a:cubicBezTo>
                <a:cubicBezTo>
                  <a:pt x="306" y="426"/>
                  <a:pt x="306" y="426"/>
                  <a:pt x="306" y="426"/>
                </a:cubicBezTo>
                <a:cubicBezTo>
                  <a:pt x="307" y="426"/>
                  <a:pt x="307" y="426"/>
                  <a:pt x="307" y="426"/>
                </a:cubicBezTo>
                <a:cubicBezTo>
                  <a:pt x="308" y="427"/>
                  <a:pt x="308" y="427"/>
                  <a:pt x="308" y="427"/>
                </a:cubicBezTo>
                <a:cubicBezTo>
                  <a:pt x="310" y="426"/>
                  <a:pt x="310" y="426"/>
                  <a:pt x="310" y="426"/>
                </a:cubicBezTo>
                <a:cubicBezTo>
                  <a:pt x="311" y="427"/>
                  <a:pt x="311" y="427"/>
                  <a:pt x="311" y="427"/>
                </a:cubicBezTo>
                <a:cubicBezTo>
                  <a:pt x="314" y="427"/>
                  <a:pt x="314" y="427"/>
                  <a:pt x="314" y="427"/>
                </a:cubicBezTo>
                <a:cubicBezTo>
                  <a:pt x="314" y="428"/>
                  <a:pt x="314" y="428"/>
                  <a:pt x="314" y="428"/>
                </a:cubicBezTo>
                <a:cubicBezTo>
                  <a:pt x="317" y="428"/>
                  <a:pt x="317" y="428"/>
                  <a:pt x="317" y="428"/>
                </a:cubicBezTo>
                <a:cubicBezTo>
                  <a:pt x="318" y="426"/>
                  <a:pt x="318" y="426"/>
                  <a:pt x="318" y="426"/>
                </a:cubicBezTo>
                <a:cubicBezTo>
                  <a:pt x="317" y="425"/>
                  <a:pt x="317" y="425"/>
                  <a:pt x="317" y="425"/>
                </a:cubicBezTo>
                <a:cubicBezTo>
                  <a:pt x="317" y="425"/>
                  <a:pt x="317" y="425"/>
                  <a:pt x="317" y="425"/>
                </a:cubicBezTo>
                <a:cubicBezTo>
                  <a:pt x="318" y="422"/>
                  <a:pt x="318" y="422"/>
                  <a:pt x="318" y="422"/>
                </a:cubicBezTo>
                <a:cubicBezTo>
                  <a:pt x="319" y="421"/>
                  <a:pt x="319" y="421"/>
                  <a:pt x="319" y="421"/>
                </a:cubicBezTo>
                <a:cubicBezTo>
                  <a:pt x="324" y="419"/>
                  <a:pt x="324" y="419"/>
                  <a:pt x="324" y="419"/>
                </a:cubicBezTo>
                <a:cubicBezTo>
                  <a:pt x="328" y="419"/>
                  <a:pt x="328" y="419"/>
                  <a:pt x="328" y="419"/>
                </a:cubicBezTo>
                <a:cubicBezTo>
                  <a:pt x="328" y="420"/>
                  <a:pt x="328" y="420"/>
                  <a:pt x="328" y="420"/>
                </a:cubicBezTo>
                <a:cubicBezTo>
                  <a:pt x="335" y="422"/>
                  <a:pt x="335" y="422"/>
                  <a:pt x="335" y="422"/>
                </a:cubicBezTo>
                <a:cubicBezTo>
                  <a:pt x="340" y="426"/>
                  <a:pt x="340" y="426"/>
                  <a:pt x="340" y="426"/>
                </a:cubicBezTo>
                <a:cubicBezTo>
                  <a:pt x="340" y="427"/>
                  <a:pt x="340" y="427"/>
                  <a:pt x="340" y="427"/>
                </a:cubicBezTo>
                <a:cubicBezTo>
                  <a:pt x="342" y="430"/>
                  <a:pt x="342" y="430"/>
                  <a:pt x="342" y="430"/>
                </a:cubicBezTo>
                <a:cubicBezTo>
                  <a:pt x="347" y="429"/>
                  <a:pt x="347" y="429"/>
                  <a:pt x="347" y="429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51" y="426"/>
                  <a:pt x="351" y="426"/>
                  <a:pt x="351" y="426"/>
                </a:cubicBezTo>
                <a:cubicBezTo>
                  <a:pt x="352" y="428"/>
                  <a:pt x="352" y="428"/>
                  <a:pt x="352" y="428"/>
                </a:cubicBezTo>
                <a:cubicBezTo>
                  <a:pt x="354" y="428"/>
                  <a:pt x="354" y="428"/>
                  <a:pt x="354" y="428"/>
                </a:cubicBezTo>
                <a:cubicBezTo>
                  <a:pt x="359" y="423"/>
                  <a:pt x="359" y="423"/>
                  <a:pt x="359" y="423"/>
                </a:cubicBezTo>
                <a:cubicBezTo>
                  <a:pt x="361" y="422"/>
                  <a:pt x="361" y="422"/>
                  <a:pt x="361" y="422"/>
                </a:cubicBezTo>
                <a:cubicBezTo>
                  <a:pt x="362" y="429"/>
                  <a:pt x="362" y="429"/>
                  <a:pt x="362" y="429"/>
                </a:cubicBezTo>
                <a:cubicBezTo>
                  <a:pt x="361" y="434"/>
                  <a:pt x="361" y="434"/>
                  <a:pt x="361" y="434"/>
                </a:cubicBezTo>
                <a:cubicBezTo>
                  <a:pt x="361" y="435"/>
                  <a:pt x="361" y="435"/>
                  <a:pt x="361" y="435"/>
                </a:cubicBezTo>
                <a:cubicBezTo>
                  <a:pt x="366" y="436"/>
                  <a:pt x="366" y="436"/>
                  <a:pt x="366" y="436"/>
                </a:cubicBezTo>
                <a:cubicBezTo>
                  <a:pt x="367" y="436"/>
                  <a:pt x="367" y="436"/>
                  <a:pt x="367" y="436"/>
                </a:cubicBezTo>
                <a:cubicBezTo>
                  <a:pt x="371" y="435"/>
                  <a:pt x="371" y="435"/>
                  <a:pt x="371" y="435"/>
                </a:cubicBezTo>
                <a:cubicBezTo>
                  <a:pt x="371" y="435"/>
                  <a:pt x="371" y="435"/>
                  <a:pt x="371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3" y="435"/>
                  <a:pt x="373" y="435"/>
                  <a:pt x="373" y="435"/>
                </a:cubicBezTo>
                <a:cubicBezTo>
                  <a:pt x="373" y="436"/>
                  <a:pt x="373" y="436"/>
                  <a:pt x="373" y="436"/>
                </a:cubicBezTo>
                <a:cubicBezTo>
                  <a:pt x="373" y="437"/>
                  <a:pt x="373" y="437"/>
                  <a:pt x="373" y="437"/>
                </a:cubicBezTo>
                <a:cubicBezTo>
                  <a:pt x="374" y="439"/>
                  <a:pt x="374" y="439"/>
                  <a:pt x="374" y="439"/>
                </a:cubicBezTo>
                <a:cubicBezTo>
                  <a:pt x="374" y="438"/>
                  <a:pt x="374" y="438"/>
                  <a:pt x="374" y="438"/>
                </a:cubicBezTo>
                <a:cubicBezTo>
                  <a:pt x="374" y="438"/>
                  <a:pt x="374" y="438"/>
                  <a:pt x="374" y="438"/>
                </a:cubicBezTo>
                <a:cubicBezTo>
                  <a:pt x="374" y="439"/>
                  <a:pt x="374" y="440"/>
                  <a:pt x="374" y="439"/>
                </a:cubicBezTo>
                <a:cubicBezTo>
                  <a:pt x="373" y="440"/>
                  <a:pt x="374" y="440"/>
                  <a:pt x="374" y="441"/>
                </a:cubicBezTo>
                <a:cubicBezTo>
                  <a:pt x="374" y="442"/>
                  <a:pt x="374" y="442"/>
                  <a:pt x="374" y="442"/>
                </a:cubicBezTo>
                <a:cubicBezTo>
                  <a:pt x="373" y="443"/>
                  <a:pt x="373" y="443"/>
                  <a:pt x="373" y="443"/>
                </a:cubicBezTo>
                <a:cubicBezTo>
                  <a:pt x="372" y="444"/>
                  <a:pt x="372" y="444"/>
                  <a:pt x="372" y="444"/>
                </a:cubicBezTo>
                <a:cubicBezTo>
                  <a:pt x="372" y="445"/>
                  <a:pt x="372" y="445"/>
                  <a:pt x="372" y="445"/>
                </a:cubicBezTo>
                <a:cubicBezTo>
                  <a:pt x="372" y="445"/>
                  <a:pt x="372" y="445"/>
                  <a:pt x="372" y="445"/>
                </a:cubicBezTo>
                <a:cubicBezTo>
                  <a:pt x="373" y="449"/>
                  <a:pt x="373" y="449"/>
                  <a:pt x="373" y="449"/>
                </a:cubicBezTo>
                <a:cubicBezTo>
                  <a:pt x="371" y="449"/>
                  <a:pt x="371" y="449"/>
                  <a:pt x="371" y="449"/>
                </a:cubicBezTo>
                <a:cubicBezTo>
                  <a:pt x="370" y="452"/>
                  <a:pt x="370" y="452"/>
                  <a:pt x="370" y="452"/>
                </a:cubicBezTo>
                <a:cubicBezTo>
                  <a:pt x="371" y="453"/>
                  <a:pt x="371" y="453"/>
                  <a:pt x="371" y="453"/>
                </a:cubicBezTo>
                <a:cubicBezTo>
                  <a:pt x="371" y="455"/>
                  <a:pt x="371" y="455"/>
                  <a:pt x="371" y="455"/>
                </a:cubicBezTo>
                <a:cubicBezTo>
                  <a:pt x="372" y="456"/>
                  <a:pt x="372" y="456"/>
                  <a:pt x="372" y="456"/>
                </a:cubicBezTo>
                <a:cubicBezTo>
                  <a:pt x="373" y="456"/>
                  <a:pt x="373" y="456"/>
                  <a:pt x="373" y="456"/>
                </a:cubicBezTo>
                <a:cubicBezTo>
                  <a:pt x="374" y="458"/>
                  <a:pt x="374" y="458"/>
                  <a:pt x="374" y="458"/>
                </a:cubicBezTo>
                <a:cubicBezTo>
                  <a:pt x="374" y="459"/>
                  <a:pt x="374" y="459"/>
                  <a:pt x="374" y="459"/>
                </a:cubicBezTo>
                <a:cubicBezTo>
                  <a:pt x="374" y="460"/>
                  <a:pt x="374" y="460"/>
                  <a:pt x="374" y="460"/>
                </a:cubicBezTo>
                <a:cubicBezTo>
                  <a:pt x="374" y="460"/>
                  <a:pt x="374" y="460"/>
                  <a:pt x="374" y="460"/>
                </a:cubicBezTo>
                <a:cubicBezTo>
                  <a:pt x="374" y="461"/>
                  <a:pt x="374" y="461"/>
                  <a:pt x="374" y="461"/>
                </a:cubicBezTo>
                <a:cubicBezTo>
                  <a:pt x="374" y="461"/>
                  <a:pt x="374" y="461"/>
                  <a:pt x="374" y="461"/>
                </a:cubicBezTo>
                <a:cubicBezTo>
                  <a:pt x="377" y="462"/>
                  <a:pt x="377" y="462"/>
                  <a:pt x="377" y="462"/>
                </a:cubicBezTo>
                <a:cubicBezTo>
                  <a:pt x="377" y="462"/>
                  <a:pt x="377" y="462"/>
                  <a:pt x="377" y="462"/>
                </a:cubicBezTo>
                <a:cubicBezTo>
                  <a:pt x="378" y="462"/>
                  <a:pt x="378" y="462"/>
                  <a:pt x="378" y="462"/>
                </a:cubicBezTo>
                <a:cubicBezTo>
                  <a:pt x="380" y="462"/>
                  <a:pt x="380" y="462"/>
                  <a:pt x="380" y="462"/>
                </a:cubicBezTo>
                <a:cubicBezTo>
                  <a:pt x="380" y="463"/>
                  <a:pt x="380" y="463"/>
                  <a:pt x="380" y="463"/>
                </a:cubicBezTo>
                <a:cubicBezTo>
                  <a:pt x="380" y="464"/>
                  <a:pt x="380" y="464"/>
                  <a:pt x="380" y="464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2" y="467"/>
                  <a:pt x="382" y="467"/>
                  <a:pt x="382" y="467"/>
                </a:cubicBezTo>
                <a:cubicBezTo>
                  <a:pt x="384" y="464"/>
                  <a:pt x="384" y="464"/>
                  <a:pt x="384" y="464"/>
                </a:cubicBezTo>
                <a:cubicBezTo>
                  <a:pt x="385" y="464"/>
                  <a:pt x="385" y="464"/>
                  <a:pt x="385" y="464"/>
                </a:cubicBezTo>
                <a:cubicBezTo>
                  <a:pt x="386" y="466"/>
                  <a:pt x="386" y="466"/>
                  <a:pt x="386" y="466"/>
                </a:cubicBezTo>
                <a:cubicBezTo>
                  <a:pt x="386" y="467"/>
                  <a:pt x="386" y="467"/>
                  <a:pt x="386" y="467"/>
                </a:cubicBezTo>
                <a:cubicBezTo>
                  <a:pt x="387" y="468"/>
                  <a:pt x="387" y="468"/>
                  <a:pt x="387" y="468"/>
                </a:cubicBezTo>
                <a:cubicBezTo>
                  <a:pt x="387" y="470"/>
                  <a:pt x="387" y="470"/>
                  <a:pt x="387" y="470"/>
                </a:cubicBezTo>
                <a:cubicBezTo>
                  <a:pt x="387" y="472"/>
                  <a:pt x="387" y="472"/>
                  <a:pt x="387" y="472"/>
                </a:cubicBezTo>
                <a:cubicBezTo>
                  <a:pt x="389" y="471"/>
                  <a:pt x="389" y="471"/>
                  <a:pt x="389" y="471"/>
                </a:cubicBezTo>
                <a:cubicBezTo>
                  <a:pt x="390" y="471"/>
                  <a:pt x="390" y="471"/>
                  <a:pt x="390" y="471"/>
                </a:cubicBezTo>
                <a:cubicBezTo>
                  <a:pt x="392" y="469"/>
                  <a:pt x="392" y="469"/>
                  <a:pt x="392" y="469"/>
                </a:cubicBezTo>
                <a:cubicBezTo>
                  <a:pt x="393" y="471"/>
                  <a:pt x="393" y="471"/>
                  <a:pt x="393" y="471"/>
                </a:cubicBezTo>
                <a:cubicBezTo>
                  <a:pt x="395" y="470"/>
                  <a:pt x="395" y="470"/>
                  <a:pt x="395" y="470"/>
                </a:cubicBezTo>
                <a:cubicBezTo>
                  <a:pt x="395" y="469"/>
                  <a:pt x="395" y="469"/>
                  <a:pt x="395" y="469"/>
                </a:cubicBezTo>
                <a:cubicBezTo>
                  <a:pt x="396" y="468"/>
                  <a:pt x="396" y="468"/>
                  <a:pt x="396" y="468"/>
                </a:cubicBezTo>
                <a:cubicBezTo>
                  <a:pt x="398" y="469"/>
                  <a:pt x="398" y="469"/>
                  <a:pt x="398" y="469"/>
                </a:cubicBezTo>
                <a:cubicBezTo>
                  <a:pt x="399" y="469"/>
                  <a:pt x="399" y="469"/>
                  <a:pt x="399" y="469"/>
                </a:cubicBezTo>
                <a:cubicBezTo>
                  <a:pt x="400" y="470"/>
                  <a:pt x="400" y="470"/>
                  <a:pt x="400" y="470"/>
                </a:cubicBezTo>
                <a:cubicBezTo>
                  <a:pt x="402" y="469"/>
                  <a:pt x="402" y="469"/>
                  <a:pt x="402" y="469"/>
                </a:cubicBezTo>
                <a:cubicBezTo>
                  <a:pt x="402" y="466"/>
                  <a:pt x="402" y="466"/>
                  <a:pt x="402" y="466"/>
                </a:cubicBezTo>
                <a:cubicBezTo>
                  <a:pt x="404" y="467"/>
                  <a:pt x="404" y="467"/>
                  <a:pt x="404" y="467"/>
                </a:cubicBezTo>
                <a:cubicBezTo>
                  <a:pt x="404" y="467"/>
                  <a:pt x="404" y="467"/>
                  <a:pt x="404" y="467"/>
                </a:cubicBezTo>
                <a:cubicBezTo>
                  <a:pt x="405" y="467"/>
                  <a:pt x="405" y="467"/>
                  <a:pt x="405" y="467"/>
                </a:cubicBezTo>
                <a:cubicBezTo>
                  <a:pt x="408" y="466"/>
                  <a:pt x="408" y="466"/>
                  <a:pt x="408" y="466"/>
                </a:cubicBezTo>
                <a:cubicBezTo>
                  <a:pt x="409" y="465"/>
                  <a:pt x="409" y="465"/>
                  <a:pt x="409" y="465"/>
                </a:cubicBezTo>
                <a:cubicBezTo>
                  <a:pt x="409" y="465"/>
                  <a:pt x="409" y="465"/>
                  <a:pt x="409" y="465"/>
                </a:cubicBezTo>
                <a:cubicBezTo>
                  <a:pt x="409" y="465"/>
                  <a:pt x="409" y="465"/>
                  <a:pt x="409" y="465"/>
                </a:cubicBezTo>
                <a:cubicBezTo>
                  <a:pt x="411" y="460"/>
                  <a:pt x="411" y="460"/>
                  <a:pt x="411" y="460"/>
                </a:cubicBezTo>
                <a:cubicBezTo>
                  <a:pt x="412" y="460"/>
                  <a:pt x="412" y="460"/>
                  <a:pt x="412" y="460"/>
                </a:cubicBezTo>
                <a:cubicBezTo>
                  <a:pt x="414" y="458"/>
                  <a:pt x="414" y="458"/>
                  <a:pt x="414" y="458"/>
                </a:cubicBezTo>
                <a:cubicBezTo>
                  <a:pt x="414" y="456"/>
                  <a:pt x="414" y="456"/>
                  <a:pt x="414" y="456"/>
                </a:cubicBezTo>
                <a:cubicBezTo>
                  <a:pt x="414" y="456"/>
                  <a:pt x="414" y="456"/>
                  <a:pt x="414" y="456"/>
                </a:cubicBezTo>
                <a:cubicBezTo>
                  <a:pt x="416" y="453"/>
                  <a:pt x="416" y="453"/>
                  <a:pt x="416" y="453"/>
                </a:cubicBezTo>
                <a:cubicBezTo>
                  <a:pt x="417" y="454"/>
                  <a:pt x="417" y="454"/>
                  <a:pt x="417" y="454"/>
                </a:cubicBezTo>
                <a:cubicBezTo>
                  <a:pt x="418" y="453"/>
                  <a:pt x="418" y="453"/>
                  <a:pt x="418" y="453"/>
                </a:cubicBezTo>
                <a:cubicBezTo>
                  <a:pt x="419" y="451"/>
                  <a:pt x="419" y="451"/>
                  <a:pt x="419" y="451"/>
                </a:cubicBezTo>
                <a:cubicBezTo>
                  <a:pt x="420" y="451"/>
                  <a:pt x="420" y="451"/>
                  <a:pt x="420" y="451"/>
                </a:cubicBezTo>
                <a:cubicBezTo>
                  <a:pt x="421" y="449"/>
                  <a:pt x="421" y="449"/>
                  <a:pt x="421" y="449"/>
                </a:cubicBezTo>
                <a:cubicBezTo>
                  <a:pt x="422" y="449"/>
                  <a:pt x="422" y="449"/>
                  <a:pt x="422" y="449"/>
                </a:cubicBezTo>
                <a:cubicBezTo>
                  <a:pt x="423" y="448"/>
                  <a:pt x="423" y="448"/>
                  <a:pt x="423" y="448"/>
                </a:cubicBezTo>
                <a:cubicBezTo>
                  <a:pt x="423" y="445"/>
                  <a:pt x="423" y="445"/>
                  <a:pt x="423" y="445"/>
                </a:cubicBezTo>
                <a:cubicBezTo>
                  <a:pt x="426" y="445"/>
                  <a:pt x="426" y="445"/>
                  <a:pt x="426" y="445"/>
                </a:cubicBezTo>
                <a:cubicBezTo>
                  <a:pt x="427" y="441"/>
                  <a:pt x="427" y="441"/>
                  <a:pt x="427" y="441"/>
                </a:cubicBezTo>
                <a:cubicBezTo>
                  <a:pt x="426" y="441"/>
                  <a:pt x="426" y="441"/>
                  <a:pt x="426" y="441"/>
                </a:cubicBezTo>
                <a:cubicBezTo>
                  <a:pt x="426" y="441"/>
                  <a:pt x="426" y="441"/>
                  <a:pt x="426" y="441"/>
                </a:cubicBezTo>
                <a:cubicBezTo>
                  <a:pt x="427" y="441"/>
                  <a:pt x="427" y="441"/>
                  <a:pt x="427" y="441"/>
                </a:cubicBezTo>
                <a:cubicBezTo>
                  <a:pt x="427" y="441"/>
                  <a:pt x="427" y="441"/>
                  <a:pt x="427" y="441"/>
                </a:cubicBezTo>
                <a:cubicBezTo>
                  <a:pt x="428" y="438"/>
                  <a:pt x="428" y="438"/>
                  <a:pt x="428" y="438"/>
                </a:cubicBezTo>
                <a:cubicBezTo>
                  <a:pt x="429" y="438"/>
                  <a:pt x="429" y="438"/>
                  <a:pt x="429" y="438"/>
                </a:cubicBezTo>
                <a:cubicBezTo>
                  <a:pt x="431" y="440"/>
                  <a:pt x="431" y="440"/>
                  <a:pt x="431" y="440"/>
                </a:cubicBezTo>
                <a:cubicBezTo>
                  <a:pt x="432" y="441"/>
                  <a:pt x="432" y="441"/>
                  <a:pt x="432" y="441"/>
                </a:cubicBezTo>
                <a:cubicBezTo>
                  <a:pt x="432" y="441"/>
                  <a:pt x="432" y="441"/>
                  <a:pt x="432" y="441"/>
                </a:cubicBezTo>
                <a:cubicBezTo>
                  <a:pt x="432" y="441"/>
                  <a:pt x="432" y="441"/>
                  <a:pt x="432" y="441"/>
                </a:cubicBezTo>
                <a:cubicBezTo>
                  <a:pt x="431" y="442"/>
                  <a:pt x="431" y="442"/>
                  <a:pt x="431" y="442"/>
                </a:cubicBezTo>
                <a:cubicBezTo>
                  <a:pt x="431" y="445"/>
                  <a:pt x="431" y="445"/>
                  <a:pt x="431" y="445"/>
                </a:cubicBezTo>
                <a:cubicBezTo>
                  <a:pt x="431" y="445"/>
                  <a:pt x="431" y="445"/>
                  <a:pt x="431" y="445"/>
                </a:cubicBezTo>
                <a:cubicBezTo>
                  <a:pt x="431" y="445"/>
                  <a:pt x="431" y="445"/>
                  <a:pt x="431" y="445"/>
                </a:cubicBezTo>
                <a:cubicBezTo>
                  <a:pt x="431" y="446"/>
                  <a:pt x="431" y="446"/>
                  <a:pt x="431" y="446"/>
                </a:cubicBezTo>
                <a:cubicBezTo>
                  <a:pt x="436" y="447"/>
                  <a:pt x="436" y="447"/>
                  <a:pt x="436" y="447"/>
                </a:cubicBezTo>
                <a:cubicBezTo>
                  <a:pt x="436" y="447"/>
                  <a:pt x="436" y="447"/>
                  <a:pt x="436" y="447"/>
                </a:cubicBezTo>
                <a:cubicBezTo>
                  <a:pt x="436" y="447"/>
                  <a:pt x="436" y="447"/>
                  <a:pt x="436" y="447"/>
                </a:cubicBezTo>
                <a:cubicBezTo>
                  <a:pt x="437" y="446"/>
                  <a:pt x="437" y="446"/>
                  <a:pt x="437" y="446"/>
                </a:cubicBezTo>
                <a:cubicBezTo>
                  <a:pt x="438" y="446"/>
                  <a:pt x="438" y="446"/>
                  <a:pt x="438" y="446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40" y="449"/>
                  <a:pt x="440" y="449"/>
                  <a:pt x="440" y="449"/>
                </a:cubicBezTo>
                <a:cubicBezTo>
                  <a:pt x="441" y="449"/>
                  <a:pt x="441" y="449"/>
                  <a:pt x="441" y="449"/>
                </a:cubicBezTo>
                <a:cubicBezTo>
                  <a:pt x="442" y="446"/>
                  <a:pt x="442" y="446"/>
                  <a:pt x="442" y="446"/>
                </a:cubicBezTo>
                <a:cubicBezTo>
                  <a:pt x="443" y="446"/>
                  <a:pt x="443" y="446"/>
                  <a:pt x="443" y="446"/>
                </a:cubicBezTo>
                <a:cubicBezTo>
                  <a:pt x="444" y="448"/>
                  <a:pt x="444" y="448"/>
                  <a:pt x="444" y="448"/>
                </a:cubicBezTo>
                <a:cubicBezTo>
                  <a:pt x="445" y="449"/>
                  <a:pt x="445" y="449"/>
                  <a:pt x="445" y="449"/>
                </a:cubicBezTo>
                <a:cubicBezTo>
                  <a:pt x="445" y="449"/>
                  <a:pt x="445" y="449"/>
                  <a:pt x="445" y="449"/>
                </a:cubicBezTo>
                <a:cubicBezTo>
                  <a:pt x="446" y="449"/>
                  <a:pt x="446" y="449"/>
                  <a:pt x="446" y="449"/>
                </a:cubicBezTo>
                <a:cubicBezTo>
                  <a:pt x="447" y="449"/>
                  <a:pt x="447" y="449"/>
                  <a:pt x="447" y="449"/>
                </a:cubicBezTo>
                <a:cubicBezTo>
                  <a:pt x="447" y="449"/>
                  <a:pt x="447" y="449"/>
                  <a:pt x="447" y="449"/>
                </a:cubicBezTo>
                <a:cubicBezTo>
                  <a:pt x="450" y="449"/>
                  <a:pt x="450" y="449"/>
                  <a:pt x="450" y="449"/>
                </a:cubicBezTo>
                <a:cubicBezTo>
                  <a:pt x="451" y="450"/>
                  <a:pt x="451" y="450"/>
                  <a:pt x="451" y="450"/>
                </a:cubicBezTo>
                <a:cubicBezTo>
                  <a:pt x="452" y="451"/>
                  <a:pt x="452" y="451"/>
                  <a:pt x="452" y="451"/>
                </a:cubicBezTo>
                <a:cubicBezTo>
                  <a:pt x="454" y="450"/>
                  <a:pt x="454" y="450"/>
                  <a:pt x="454" y="450"/>
                </a:cubicBezTo>
                <a:cubicBezTo>
                  <a:pt x="456" y="448"/>
                  <a:pt x="456" y="448"/>
                  <a:pt x="456" y="448"/>
                </a:cubicBezTo>
                <a:cubicBezTo>
                  <a:pt x="457" y="448"/>
                  <a:pt x="457" y="448"/>
                  <a:pt x="457" y="448"/>
                </a:cubicBezTo>
                <a:cubicBezTo>
                  <a:pt x="459" y="449"/>
                  <a:pt x="459" y="449"/>
                  <a:pt x="459" y="449"/>
                </a:cubicBezTo>
                <a:cubicBezTo>
                  <a:pt x="459" y="451"/>
                  <a:pt x="459" y="451"/>
                  <a:pt x="459" y="451"/>
                </a:cubicBezTo>
                <a:cubicBezTo>
                  <a:pt x="462" y="453"/>
                  <a:pt x="462" y="453"/>
                  <a:pt x="462" y="453"/>
                </a:cubicBezTo>
                <a:cubicBezTo>
                  <a:pt x="464" y="453"/>
                  <a:pt x="464" y="453"/>
                  <a:pt x="464" y="453"/>
                </a:cubicBezTo>
                <a:cubicBezTo>
                  <a:pt x="466" y="452"/>
                  <a:pt x="466" y="452"/>
                  <a:pt x="466" y="452"/>
                </a:cubicBezTo>
                <a:cubicBezTo>
                  <a:pt x="466" y="452"/>
                  <a:pt x="466" y="452"/>
                  <a:pt x="466" y="452"/>
                </a:cubicBezTo>
                <a:cubicBezTo>
                  <a:pt x="472" y="455"/>
                  <a:pt x="472" y="455"/>
                  <a:pt x="472" y="455"/>
                </a:cubicBezTo>
                <a:cubicBezTo>
                  <a:pt x="472" y="456"/>
                  <a:pt x="472" y="456"/>
                  <a:pt x="472" y="456"/>
                </a:cubicBezTo>
                <a:cubicBezTo>
                  <a:pt x="473" y="462"/>
                  <a:pt x="473" y="462"/>
                  <a:pt x="473" y="462"/>
                </a:cubicBezTo>
                <a:cubicBezTo>
                  <a:pt x="473" y="462"/>
                  <a:pt x="473" y="462"/>
                  <a:pt x="473" y="462"/>
                </a:cubicBezTo>
                <a:cubicBezTo>
                  <a:pt x="493" y="468"/>
                  <a:pt x="493" y="468"/>
                  <a:pt x="493" y="468"/>
                </a:cubicBezTo>
                <a:cubicBezTo>
                  <a:pt x="493" y="469"/>
                  <a:pt x="493" y="469"/>
                  <a:pt x="493" y="469"/>
                </a:cubicBezTo>
                <a:cubicBezTo>
                  <a:pt x="493" y="469"/>
                  <a:pt x="493" y="469"/>
                  <a:pt x="493" y="469"/>
                </a:cubicBezTo>
                <a:cubicBezTo>
                  <a:pt x="493" y="468"/>
                  <a:pt x="493" y="468"/>
                  <a:pt x="493" y="468"/>
                </a:cubicBezTo>
                <a:cubicBezTo>
                  <a:pt x="495" y="464"/>
                  <a:pt x="495" y="464"/>
                  <a:pt x="495" y="464"/>
                </a:cubicBezTo>
                <a:cubicBezTo>
                  <a:pt x="497" y="453"/>
                  <a:pt x="497" y="453"/>
                  <a:pt x="497" y="453"/>
                </a:cubicBezTo>
                <a:cubicBezTo>
                  <a:pt x="497" y="448"/>
                  <a:pt x="497" y="448"/>
                  <a:pt x="497" y="448"/>
                </a:cubicBezTo>
                <a:cubicBezTo>
                  <a:pt x="500" y="444"/>
                  <a:pt x="500" y="444"/>
                  <a:pt x="500" y="444"/>
                </a:cubicBezTo>
                <a:cubicBezTo>
                  <a:pt x="502" y="440"/>
                  <a:pt x="502" y="440"/>
                  <a:pt x="502" y="440"/>
                </a:cubicBezTo>
                <a:cubicBezTo>
                  <a:pt x="502" y="439"/>
                  <a:pt x="502" y="439"/>
                  <a:pt x="502" y="439"/>
                </a:cubicBezTo>
                <a:cubicBezTo>
                  <a:pt x="505" y="431"/>
                  <a:pt x="505" y="431"/>
                  <a:pt x="505" y="431"/>
                </a:cubicBezTo>
                <a:cubicBezTo>
                  <a:pt x="506" y="425"/>
                  <a:pt x="506" y="425"/>
                  <a:pt x="506" y="425"/>
                </a:cubicBezTo>
                <a:cubicBezTo>
                  <a:pt x="506" y="419"/>
                  <a:pt x="506" y="419"/>
                  <a:pt x="506" y="419"/>
                </a:cubicBezTo>
                <a:cubicBezTo>
                  <a:pt x="512" y="410"/>
                  <a:pt x="512" y="410"/>
                  <a:pt x="512" y="410"/>
                </a:cubicBezTo>
                <a:cubicBezTo>
                  <a:pt x="511" y="405"/>
                  <a:pt x="511" y="405"/>
                  <a:pt x="511" y="405"/>
                </a:cubicBezTo>
                <a:cubicBezTo>
                  <a:pt x="516" y="389"/>
                  <a:pt x="516" y="389"/>
                  <a:pt x="516" y="389"/>
                </a:cubicBezTo>
                <a:cubicBezTo>
                  <a:pt x="516" y="388"/>
                  <a:pt x="516" y="388"/>
                  <a:pt x="516" y="388"/>
                </a:cubicBezTo>
                <a:cubicBezTo>
                  <a:pt x="516" y="387"/>
                  <a:pt x="516" y="387"/>
                  <a:pt x="516" y="387"/>
                </a:cubicBezTo>
                <a:cubicBezTo>
                  <a:pt x="516" y="385"/>
                  <a:pt x="516" y="385"/>
                  <a:pt x="516" y="385"/>
                </a:cubicBezTo>
                <a:cubicBezTo>
                  <a:pt x="519" y="382"/>
                  <a:pt x="519" y="382"/>
                  <a:pt x="519" y="382"/>
                </a:cubicBezTo>
                <a:cubicBezTo>
                  <a:pt x="524" y="375"/>
                  <a:pt x="524" y="375"/>
                  <a:pt x="524" y="375"/>
                </a:cubicBezTo>
                <a:cubicBezTo>
                  <a:pt x="525" y="374"/>
                  <a:pt x="525" y="374"/>
                  <a:pt x="525" y="374"/>
                </a:cubicBezTo>
                <a:cubicBezTo>
                  <a:pt x="525" y="373"/>
                  <a:pt x="525" y="373"/>
                  <a:pt x="525" y="373"/>
                </a:cubicBezTo>
                <a:cubicBezTo>
                  <a:pt x="527" y="365"/>
                  <a:pt x="527" y="365"/>
                  <a:pt x="527" y="365"/>
                </a:cubicBezTo>
                <a:cubicBezTo>
                  <a:pt x="528" y="363"/>
                  <a:pt x="528" y="363"/>
                  <a:pt x="528" y="363"/>
                </a:cubicBezTo>
                <a:cubicBezTo>
                  <a:pt x="528" y="362"/>
                  <a:pt x="528" y="362"/>
                  <a:pt x="528" y="362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527" y="356"/>
                  <a:pt x="527" y="356"/>
                  <a:pt x="527" y="356"/>
                </a:cubicBezTo>
                <a:cubicBezTo>
                  <a:pt x="525" y="356"/>
                  <a:pt x="525" y="356"/>
                  <a:pt x="525" y="356"/>
                </a:cubicBezTo>
                <a:cubicBezTo>
                  <a:pt x="526" y="356"/>
                  <a:pt x="526" y="356"/>
                  <a:pt x="527" y="356"/>
                </a:cubicBezTo>
                <a:cubicBezTo>
                  <a:pt x="527" y="354"/>
                  <a:pt x="527" y="352"/>
                  <a:pt x="528" y="351"/>
                </a:cubicBezTo>
                <a:cubicBezTo>
                  <a:pt x="527" y="351"/>
                  <a:pt x="528" y="347"/>
                  <a:pt x="529" y="344"/>
                </a:cubicBezTo>
                <a:cubicBezTo>
                  <a:pt x="530" y="341"/>
                  <a:pt x="530" y="341"/>
                  <a:pt x="530" y="341"/>
                </a:cubicBezTo>
                <a:cubicBezTo>
                  <a:pt x="531" y="341"/>
                  <a:pt x="531" y="341"/>
                  <a:pt x="531" y="341"/>
                </a:cubicBezTo>
                <a:cubicBezTo>
                  <a:pt x="535" y="341"/>
                  <a:pt x="535" y="341"/>
                  <a:pt x="535" y="341"/>
                </a:cubicBezTo>
                <a:cubicBezTo>
                  <a:pt x="537" y="341"/>
                  <a:pt x="537" y="341"/>
                  <a:pt x="537" y="341"/>
                </a:cubicBezTo>
                <a:cubicBezTo>
                  <a:pt x="537" y="341"/>
                  <a:pt x="537" y="341"/>
                  <a:pt x="537" y="341"/>
                </a:cubicBezTo>
                <a:cubicBezTo>
                  <a:pt x="539" y="339"/>
                  <a:pt x="539" y="339"/>
                  <a:pt x="539" y="339"/>
                </a:cubicBezTo>
                <a:cubicBezTo>
                  <a:pt x="541" y="339"/>
                  <a:pt x="542" y="340"/>
                  <a:pt x="543" y="340"/>
                </a:cubicBezTo>
                <a:cubicBezTo>
                  <a:pt x="558" y="337"/>
                  <a:pt x="558" y="337"/>
                  <a:pt x="558" y="337"/>
                </a:cubicBezTo>
                <a:cubicBezTo>
                  <a:pt x="561" y="338"/>
                  <a:pt x="564" y="339"/>
                  <a:pt x="566" y="340"/>
                </a:cubicBezTo>
                <a:cubicBezTo>
                  <a:pt x="569" y="344"/>
                  <a:pt x="572" y="348"/>
                  <a:pt x="575" y="351"/>
                </a:cubicBezTo>
                <a:cubicBezTo>
                  <a:pt x="577" y="352"/>
                  <a:pt x="578" y="352"/>
                  <a:pt x="580" y="352"/>
                </a:cubicBezTo>
                <a:cubicBezTo>
                  <a:pt x="582" y="351"/>
                  <a:pt x="583" y="350"/>
                  <a:pt x="585" y="350"/>
                </a:cubicBezTo>
                <a:cubicBezTo>
                  <a:pt x="585" y="349"/>
                  <a:pt x="586" y="350"/>
                  <a:pt x="587" y="350"/>
                </a:cubicBezTo>
                <a:cubicBezTo>
                  <a:pt x="587" y="350"/>
                  <a:pt x="588" y="350"/>
                  <a:pt x="588" y="349"/>
                </a:cubicBezTo>
                <a:cubicBezTo>
                  <a:pt x="588" y="349"/>
                  <a:pt x="588" y="349"/>
                  <a:pt x="587" y="348"/>
                </a:cubicBezTo>
                <a:cubicBezTo>
                  <a:pt x="588" y="348"/>
                  <a:pt x="589" y="347"/>
                  <a:pt x="590" y="347"/>
                </a:cubicBezTo>
                <a:cubicBezTo>
                  <a:pt x="591" y="346"/>
                  <a:pt x="592" y="345"/>
                  <a:pt x="592" y="344"/>
                </a:cubicBezTo>
                <a:cubicBezTo>
                  <a:pt x="594" y="338"/>
                  <a:pt x="594" y="338"/>
                  <a:pt x="594" y="338"/>
                </a:cubicBezTo>
                <a:cubicBezTo>
                  <a:pt x="597" y="338"/>
                  <a:pt x="597" y="338"/>
                  <a:pt x="597" y="338"/>
                </a:cubicBezTo>
                <a:cubicBezTo>
                  <a:pt x="598" y="337"/>
                  <a:pt x="601" y="337"/>
                  <a:pt x="603" y="337"/>
                </a:cubicBezTo>
                <a:cubicBezTo>
                  <a:pt x="606" y="336"/>
                  <a:pt x="608" y="334"/>
                  <a:pt x="610" y="333"/>
                </a:cubicBezTo>
                <a:cubicBezTo>
                  <a:pt x="611" y="328"/>
                  <a:pt x="611" y="328"/>
                  <a:pt x="611" y="328"/>
                </a:cubicBezTo>
                <a:cubicBezTo>
                  <a:pt x="611" y="328"/>
                  <a:pt x="612" y="328"/>
                  <a:pt x="612" y="328"/>
                </a:cubicBezTo>
                <a:cubicBezTo>
                  <a:pt x="613" y="333"/>
                  <a:pt x="613" y="333"/>
                  <a:pt x="613" y="333"/>
                </a:cubicBezTo>
                <a:cubicBezTo>
                  <a:pt x="614" y="336"/>
                  <a:pt x="616" y="337"/>
                  <a:pt x="618" y="338"/>
                </a:cubicBezTo>
                <a:cubicBezTo>
                  <a:pt x="620" y="339"/>
                  <a:pt x="624" y="339"/>
                  <a:pt x="625" y="337"/>
                </a:cubicBezTo>
                <a:cubicBezTo>
                  <a:pt x="626" y="335"/>
                  <a:pt x="627" y="333"/>
                  <a:pt x="628" y="332"/>
                </a:cubicBezTo>
                <a:cubicBezTo>
                  <a:pt x="634" y="329"/>
                  <a:pt x="640" y="326"/>
                  <a:pt x="647" y="324"/>
                </a:cubicBezTo>
                <a:cubicBezTo>
                  <a:pt x="649" y="324"/>
                  <a:pt x="649" y="324"/>
                  <a:pt x="649" y="324"/>
                </a:cubicBezTo>
                <a:cubicBezTo>
                  <a:pt x="654" y="320"/>
                  <a:pt x="659" y="316"/>
                  <a:pt x="663" y="313"/>
                </a:cubicBezTo>
                <a:cubicBezTo>
                  <a:pt x="659" y="305"/>
                  <a:pt x="655" y="298"/>
                  <a:pt x="653" y="291"/>
                </a:cubicBezTo>
                <a:cubicBezTo>
                  <a:pt x="642" y="255"/>
                  <a:pt x="636" y="217"/>
                  <a:pt x="634" y="172"/>
                </a:cubicBezTo>
                <a:cubicBezTo>
                  <a:pt x="634" y="167"/>
                  <a:pt x="634" y="164"/>
                  <a:pt x="636" y="160"/>
                </a:cubicBezTo>
                <a:cubicBezTo>
                  <a:pt x="639" y="158"/>
                  <a:pt x="643" y="156"/>
                  <a:pt x="646" y="155"/>
                </a:cubicBezTo>
                <a:cubicBezTo>
                  <a:pt x="655" y="152"/>
                  <a:pt x="662" y="148"/>
                  <a:pt x="668" y="142"/>
                </a:cubicBezTo>
                <a:cubicBezTo>
                  <a:pt x="665" y="134"/>
                  <a:pt x="664" y="122"/>
                  <a:pt x="668" y="113"/>
                </a:cubicBezTo>
                <a:cubicBezTo>
                  <a:pt x="669" y="113"/>
                  <a:pt x="671" y="113"/>
                  <a:pt x="672" y="11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1" name="Freeform 567"/>
          <p:cNvSpPr>
            <a:spLocks/>
          </p:cNvSpPr>
          <p:nvPr/>
        </p:nvSpPr>
        <p:spPr bwMode="auto">
          <a:xfrm>
            <a:off x="5346700" y="7183438"/>
            <a:ext cx="1588" cy="15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0" y="2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2" name="Freeform 568"/>
          <p:cNvSpPr>
            <a:spLocks/>
          </p:cNvSpPr>
          <p:nvPr/>
        </p:nvSpPr>
        <p:spPr bwMode="auto">
          <a:xfrm>
            <a:off x="5213350" y="6997701"/>
            <a:ext cx="400050" cy="292100"/>
          </a:xfrm>
          <a:custGeom>
            <a:avLst/>
            <a:gdLst/>
            <a:ahLst/>
            <a:cxnLst>
              <a:cxn ang="0">
                <a:pos x="1472" y="510"/>
              </a:cxn>
              <a:cxn ang="0">
                <a:pos x="1416" y="390"/>
              </a:cxn>
              <a:cxn ang="0">
                <a:pos x="1316" y="275"/>
              </a:cxn>
              <a:cxn ang="0">
                <a:pos x="1294" y="298"/>
              </a:cxn>
              <a:cxn ang="0">
                <a:pos x="1206" y="303"/>
              </a:cxn>
              <a:cxn ang="0">
                <a:pos x="1144" y="183"/>
              </a:cxn>
              <a:cxn ang="0">
                <a:pos x="1021" y="255"/>
              </a:cxn>
              <a:cxn ang="0">
                <a:pos x="885" y="195"/>
              </a:cxn>
              <a:cxn ang="0">
                <a:pos x="803" y="169"/>
              </a:cxn>
              <a:cxn ang="0">
                <a:pos x="763" y="89"/>
              </a:cxn>
              <a:cxn ang="0">
                <a:pos x="705" y="75"/>
              </a:cxn>
              <a:cxn ang="0">
                <a:pos x="607" y="11"/>
              </a:cxn>
              <a:cxn ang="0">
                <a:pos x="561" y="19"/>
              </a:cxn>
              <a:cxn ang="0">
                <a:pos x="546" y="26"/>
              </a:cxn>
              <a:cxn ang="0">
                <a:pos x="491" y="52"/>
              </a:cxn>
              <a:cxn ang="0">
                <a:pos x="427" y="65"/>
              </a:cxn>
              <a:cxn ang="0">
                <a:pos x="370" y="49"/>
              </a:cxn>
              <a:cxn ang="0">
                <a:pos x="326" y="55"/>
              </a:cxn>
              <a:cxn ang="0">
                <a:pos x="263" y="37"/>
              </a:cxn>
              <a:cxn ang="0">
                <a:pos x="220" y="2"/>
              </a:cxn>
              <a:cxn ang="0">
                <a:pos x="175" y="46"/>
              </a:cxn>
              <a:cxn ang="0">
                <a:pos x="122" y="102"/>
              </a:cxn>
              <a:cxn ang="0">
                <a:pos x="129" y="148"/>
              </a:cxn>
              <a:cxn ang="0">
                <a:pos x="69" y="210"/>
              </a:cxn>
              <a:cxn ang="0">
                <a:pos x="26" y="268"/>
              </a:cxn>
              <a:cxn ang="0">
                <a:pos x="12" y="410"/>
              </a:cxn>
              <a:cxn ang="0">
                <a:pos x="106" y="508"/>
              </a:cxn>
              <a:cxn ang="0">
                <a:pos x="236" y="479"/>
              </a:cxn>
              <a:cxn ang="0">
                <a:pos x="333" y="467"/>
              </a:cxn>
              <a:cxn ang="0">
                <a:pos x="393" y="502"/>
              </a:cxn>
              <a:cxn ang="0">
                <a:pos x="419" y="543"/>
              </a:cxn>
              <a:cxn ang="0">
                <a:pos x="474" y="620"/>
              </a:cxn>
              <a:cxn ang="0">
                <a:pos x="507" y="689"/>
              </a:cxn>
              <a:cxn ang="0">
                <a:pos x="489" y="702"/>
              </a:cxn>
              <a:cxn ang="0">
                <a:pos x="460" y="767"/>
              </a:cxn>
              <a:cxn ang="0">
                <a:pos x="407" y="771"/>
              </a:cxn>
              <a:cxn ang="0">
                <a:pos x="363" y="818"/>
              </a:cxn>
              <a:cxn ang="0">
                <a:pos x="419" y="914"/>
              </a:cxn>
              <a:cxn ang="0">
                <a:pos x="481" y="943"/>
              </a:cxn>
              <a:cxn ang="0">
                <a:pos x="577" y="979"/>
              </a:cxn>
              <a:cxn ang="0">
                <a:pos x="666" y="953"/>
              </a:cxn>
              <a:cxn ang="0">
                <a:pos x="723" y="985"/>
              </a:cxn>
              <a:cxn ang="0">
                <a:pos x="835" y="1021"/>
              </a:cxn>
              <a:cxn ang="0">
                <a:pos x="874" y="1065"/>
              </a:cxn>
              <a:cxn ang="0">
                <a:pos x="919" y="1093"/>
              </a:cxn>
              <a:cxn ang="0">
                <a:pos x="958" y="1057"/>
              </a:cxn>
              <a:cxn ang="0">
                <a:pos x="1021" y="1070"/>
              </a:cxn>
              <a:cxn ang="0">
                <a:pos x="1091" y="981"/>
              </a:cxn>
              <a:cxn ang="0">
                <a:pos x="1143" y="945"/>
              </a:cxn>
              <a:cxn ang="0">
                <a:pos x="1178" y="881"/>
              </a:cxn>
              <a:cxn ang="0">
                <a:pos x="1192" y="847"/>
              </a:cxn>
              <a:cxn ang="0">
                <a:pos x="1191" y="731"/>
              </a:cxn>
              <a:cxn ang="0">
                <a:pos x="1237" y="634"/>
              </a:cxn>
              <a:cxn ang="0">
                <a:pos x="1347" y="567"/>
              </a:cxn>
              <a:cxn ang="0">
                <a:pos x="1404" y="584"/>
              </a:cxn>
              <a:cxn ang="0">
                <a:pos x="1453" y="553"/>
              </a:cxn>
            </a:cxnLst>
            <a:rect l="0" t="0" r="r" b="b"/>
            <a:pathLst>
              <a:path w="1497" h="1093">
                <a:moveTo>
                  <a:pt x="1497" y="588"/>
                </a:moveTo>
                <a:cubicBezTo>
                  <a:pt x="1497" y="588"/>
                  <a:pt x="1497" y="588"/>
                  <a:pt x="1497" y="588"/>
                </a:cubicBezTo>
                <a:cubicBezTo>
                  <a:pt x="1496" y="584"/>
                  <a:pt x="1496" y="584"/>
                  <a:pt x="1496" y="584"/>
                </a:cubicBezTo>
                <a:cubicBezTo>
                  <a:pt x="1495" y="575"/>
                  <a:pt x="1493" y="566"/>
                  <a:pt x="1491" y="557"/>
                </a:cubicBezTo>
                <a:cubicBezTo>
                  <a:pt x="1488" y="544"/>
                  <a:pt x="1485" y="533"/>
                  <a:pt x="1480" y="523"/>
                </a:cubicBezTo>
                <a:cubicBezTo>
                  <a:pt x="1477" y="521"/>
                  <a:pt x="1475" y="517"/>
                  <a:pt x="1474" y="513"/>
                </a:cubicBezTo>
                <a:cubicBezTo>
                  <a:pt x="1474" y="510"/>
                  <a:pt x="1474" y="510"/>
                  <a:pt x="1474" y="510"/>
                </a:cubicBezTo>
                <a:cubicBezTo>
                  <a:pt x="1473" y="510"/>
                  <a:pt x="1473" y="509"/>
                  <a:pt x="1472" y="510"/>
                </a:cubicBezTo>
                <a:cubicBezTo>
                  <a:pt x="1459" y="496"/>
                  <a:pt x="1447" y="481"/>
                  <a:pt x="1435" y="465"/>
                </a:cubicBezTo>
                <a:cubicBezTo>
                  <a:pt x="1435" y="464"/>
                  <a:pt x="1435" y="463"/>
                  <a:pt x="1435" y="461"/>
                </a:cubicBezTo>
                <a:cubicBezTo>
                  <a:pt x="1435" y="458"/>
                  <a:pt x="1435" y="458"/>
                  <a:pt x="1435" y="458"/>
                </a:cubicBezTo>
                <a:cubicBezTo>
                  <a:pt x="1434" y="442"/>
                  <a:pt x="1434" y="442"/>
                  <a:pt x="1434" y="442"/>
                </a:cubicBezTo>
                <a:cubicBezTo>
                  <a:pt x="1435" y="437"/>
                  <a:pt x="1436" y="431"/>
                  <a:pt x="1436" y="426"/>
                </a:cubicBezTo>
                <a:cubicBezTo>
                  <a:pt x="1435" y="420"/>
                  <a:pt x="1433" y="416"/>
                  <a:pt x="1429" y="414"/>
                </a:cubicBezTo>
                <a:cubicBezTo>
                  <a:pt x="1424" y="406"/>
                  <a:pt x="1419" y="400"/>
                  <a:pt x="1417" y="392"/>
                </a:cubicBezTo>
                <a:cubicBezTo>
                  <a:pt x="1417" y="391"/>
                  <a:pt x="1417" y="390"/>
                  <a:pt x="1416" y="390"/>
                </a:cubicBezTo>
                <a:cubicBezTo>
                  <a:pt x="1416" y="390"/>
                  <a:pt x="1416" y="390"/>
                  <a:pt x="1416" y="390"/>
                </a:cubicBezTo>
                <a:cubicBezTo>
                  <a:pt x="1415" y="391"/>
                  <a:pt x="1413" y="392"/>
                  <a:pt x="1412" y="391"/>
                </a:cubicBezTo>
                <a:cubicBezTo>
                  <a:pt x="1411" y="391"/>
                  <a:pt x="1411" y="391"/>
                  <a:pt x="1411" y="391"/>
                </a:cubicBezTo>
                <a:cubicBezTo>
                  <a:pt x="1407" y="391"/>
                  <a:pt x="1402" y="391"/>
                  <a:pt x="1398" y="390"/>
                </a:cubicBezTo>
                <a:cubicBezTo>
                  <a:pt x="1386" y="377"/>
                  <a:pt x="1377" y="360"/>
                  <a:pt x="1373" y="340"/>
                </a:cubicBezTo>
                <a:cubicBezTo>
                  <a:pt x="1368" y="327"/>
                  <a:pt x="1360" y="318"/>
                  <a:pt x="1351" y="310"/>
                </a:cubicBezTo>
                <a:cubicBezTo>
                  <a:pt x="1345" y="305"/>
                  <a:pt x="1338" y="301"/>
                  <a:pt x="1329" y="299"/>
                </a:cubicBezTo>
                <a:cubicBezTo>
                  <a:pt x="1320" y="296"/>
                  <a:pt x="1314" y="287"/>
                  <a:pt x="1316" y="275"/>
                </a:cubicBezTo>
                <a:cubicBezTo>
                  <a:pt x="1316" y="274"/>
                  <a:pt x="1316" y="271"/>
                  <a:pt x="1316" y="271"/>
                </a:cubicBezTo>
                <a:cubicBezTo>
                  <a:pt x="1316" y="270"/>
                  <a:pt x="1316" y="270"/>
                  <a:pt x="1315" y="269"/>
                </a:cubicBezTo>
                <a:cubicBezTo>
                  <a:pt x="1311" y="272"/>
                  <a:pt x="1306" y="274"/>
                  <a:pt x="1302" y="276"/>
                </a:cubicBezTo>
                <a:cubicBezTo>
                  <a:pt x="1302" y="276"/>
                  <a:pt x="1301" y="276"/>
                  <a:pt x="1301" y="276"/>
                </a:cubicBezTo>
                <a:cubicBezTo>
                  <a:pt x="1301" y="277"/>
                  <a:pt x="1301" y="278"/>
                  <a:pt x="1300" y="279"/>
                </a:cubicBezTo>
                <a:cubicBezTo>
                  <a:pt x="1298" y="282"/>
                  <a:pt x="1297" y="285"/>
                  <a:pt x="1296" y="288"/>
                </a:cubicBezTo>
                <a:cubicBezTo>
                  <a:pt x="1295" y="296"/>
                  <a:pt x="1295" y="296"/>
                  <a:pt x="1295" y="296"/>
                </a:cubicBezTo>
                <a:cubicBezTo>
                  <a:pt x="1295" y="297"/>
                  <a:pt x="1294" y="297"/>
                  <a:pt x="1294" y="298"/>
                </a:cubicBezTo>
                <a:cubicBezTo>
                  <a:pt x="1289" y="295"/>
                  <a:pt x="1285" y="292"/>
                  <a:pt x="1281" y="289"/>
                </a:cubicBezTo>
                <a:cubicBezTo>
                  <a:pt x="1282" y="283"/>
                  <a:pt x="1282" y="283"/>
                  <a:pt x="1282" y="283"/>
                </a:cubicBezTo>
                <a:cubicBezTo>
                  <a:pt x="1281" y="282"/>
                  <a:pt x="1279" y="281"/>
                  <a:pt x="1277" y="281"/>
                </a:cubicBezTo>
                <a:cubicBezTo>
                  <a:pt x="1274" y="274"/>
                  <a:pt x="1274" y="274"/>
                  <a:pt x="1274" y="274"/>
                </a:cubicBezTo>
                <a:cubicBezTo>
                  <a:pt x="1268" y="272"/>
                  <a:pt x="1263" y="270"/>
                  <a:pt x="1259" y="268"/>
                </a:cubicBezTo>
                <a:cubicBezTo>
                  <a:pt x="1258" y="267"/>
                  <a:pt x="1255" y="267"/>
                  <a:pt x="1255" y="269"/>
                </a:cubicBezTo>
                <a:cubicBezTo>
                  <a:pt x="1250" y="277"/>
                  <a:pt x="1241" y="282"/>
                  <a:pt x="1233" y="288"/>
                </a:cubicBezTo>
                <a:cubicBezTo>
                  <a:pt x="1226" y="295"/>
                  <a:pt x="1216" y="299"/>
                  <a:pt x="1206" y="303"/>
                </a:cubicBezTo>
                <a:cubicBezTo>
                  <a:pt x="1206" y="303"/>
                  <a:pt x="1206" y="303"/>
                  <a:pt x="1205" y="303"/>
                </a:cubicBezTo>
                <a:cubicBezTo>
                  <a:pt x="1205" y="303"/>
                  <a:pt x="1205" y="302"/>
                  <a:pt x="1205" y="302"/>
                </a:cubicBezTo>
                <a:cubicBezTo>
                  <a:pt x="1205" y="298"/>
                  <a:pt x="1206" y="295"/>
                  <a:pt x="1206" y="292"/>
                </a:cubicBezTo>
                <a:cubicBezTo>
                  <a:pt x="1199" y="288"/>
                  <a:pt x="1195" y="281"/>
                  <a:pt x="1193" y="271"/>
                </a:cubicBezTo>
                <a:cubicBezTo>
                  <a:pt x="1189" y="260"/>
                  <a:pt x="1185" y="247"/>
                  <a:pt x="1182" y="235"/>
                </a:cubicBezTo>
                <a:cubicBezTo>
                  <a:pt x="1179" y="226"/>
                  <a:pt x="1172" y="221"/>
                  <a:pt x="1166" y="215"/>
                </a:cubicBezTo>
                <a:cubicBezTo>
                  <a:pt x="1160" y="209"/>
                  <a:pt x="1157" y="200"/>
                  <a:pt x="1153" y="191"/>
                </a:cubicBezTo>
                <a:cubicBezTo>
                  <a:pt x="1151" y="188"/>
                  <a:pt x="1147" y="186"/>
                  <a:pt x="1144" y="183"/>
                </a:cubicBezTo>
                <a:cubicBezTo>
                  <a:pt x="1116" y="185"/>
                  <a:pt x="1116" y="185"/>
                  <a:pt x="1116" y="185"/>
                </a:cubicBezTo>
                <a:cubicBezTo>
                  <a:pt x="1112" y="183"/>
                  <a:pt x="1106" y="184"/>
                  <a:pt x="1102" y="186"/>
                </a:cubicBezTo>
                <a:cubicBezTo>
                  <a:pt x="1098" y="189"/>
                  <a:pt x="1095" y="191"/>
                  <a:pt x="1092" y="194"/>
                </a:cubicBezTo>
                <a:cubicBezTo>
                  <a:pt x="1091" y="194"/>
                  <a:pt x="1091" y="194"/>
                  <a:pt x="1091" y="194"/>
                </a:cubicBezTo>
                <a:cubicBezTo>
                  <a:pt x="1088" y="197"/>
                  <a:pt x="1086" y="200"/>
                  <a:pt x="1084" y="203"/>
                </a:cubicBezTo>
                <a:cubicBezTo>
                  <a:pt x="1072" y="220"/>
                  <a:pt x="1058" y="234"/>
                  <a:pt x="1040" y="244"/>
                </a:cubicBezTo>
                <a:cubicBezTo>
                  <a:pt x="1038" y="246"/>
                  <a:pt x="1036" y="247"/>
                  <a:pt x="1034" y="248"/>
                </a:cubicBezTo>
                <a:cubicBezTo>
                  <a:pt x="1029" y="250"/>
                  <a:pt x="1026" y="253"/>
                  <a:pt x="1021" y="255"/>
                </a:cubicBezTo>
                <a:cubicBezTo>
                  <a:pt x="1010" y="260"/>
                  <a:pt x="1000" y="267"/>
                  <a:pt x="987" y="271"/>
                </a:cubicBezTo>
                <a:cubicBezTo>
                  <a:pt x="979" y="270"/>
                  <a:pt x="979" y="270"/>
                  <a:pt x="979" y="270"/>
                </a:cubicBezTo>
                <a:cubicBezTo>
                  <a:pt x="967" y="268"/>
                  <a:pt x="958" y="262"/>
                  <a:pt x="951" y="256"/>
                </a:cubicBezTo>
                <a:cubicBezTo>
                  <a:pt x="944" y="251"/>
                  <a:pt x="940" y="244"/>
                  <a:pt x="934" y="238"/>
                </a:cubicBezTo>
                <a:cubicBezTo>
                  <a:pt x="934" y="237"/>
                  <a:pt x="935" y="235"/>
                  <a:pt x="935" y="234"/>
                </a:cubicBezTo>
                <a:cubicBezTo>
                  <a:pt x="935" y="223"/>
                  <a:pt x="936" y="212"/>
                  <a:pt x="936" y="201"/>
                </a:cubicBezTo>
                <a:cubicBezTo>
                  <a:pt x="933" y="202"/>
                  <a:pt x="930" y="202"/>
                  <a:pt x="926" y="201"/>
                </a:cubicBezTo>
                <a:cubicBezTo>
                  <a:pt x="912" y="200"/>
                  <a:pt x="898" y="198"/>
                  <a:pt x="885" y="195"/>
                </a:cubicBezTo>
                <a:cubicBezTo>
                  <a:pt x="877" y="192"/>
                  <a:pt x="877" y="192"/>
                  <a:pt x="877" y="192"/>
                </a:cubicBezTo>
                <a:cubicBezTo>
                  <a:pt x="871" y="193"/>
                  <a:pt x="871" y="193"/>
                  <a:pt x="871" y="193"/>
                </a:cubicBezTo>
                <a:cubicBezTo>
                  <a:pt x="870" y="193"/>
                  <a:pt x="870" y="192"/>
                  <a:pt x="870" y="191"/>
                </a:cubicBezTo>
                <a:cubicBezTo>
                  <a:pt x="869" y="178"/>
                  <a:pt x="864" y="171"/>
                  <a:pt x="855" y="165"/>
                </a:cubicBezTo>
                <a:cubicBezTo>
                  <a:pt x="852" y="162"/>
                  <a:pt x="847" y="158"/>
                  <a:pt x="840" y="158"/>
                </a:cubicBezTo>
                <a:cubicBezTo>
                  <a:pt x="835" y="160"/>
                  <a:pt x="829" y="163"/>
                  <a:pt x="822" y="164"/>
                </a:cubicBezTo>
                <a:cubicBezTo>
                  <a:pt x="817" y="166"/>
                  <a:pt x="813" y="170"/>
                  <a:pt x="804" y="169"/>
                </a:cubicBezTo>
                <a:cubicBezTo>
                  <a:pt x="804" y="169"/>
                  <a:pt x="804" y="169"/>
                  <a:pt x="803" y="169"/>
                </a:cubicBezTo>
                <a:cubicBezTo>
                  <a:pt x="798" y="167"/>
                  <a:pt x="795" y="161"/>
                  <a:pt x="793" y="154"/>
                </a:cubicBezTo>
                <a:cubicBezTo>
                  <a:pt x="793" y="140"/>
                  <a:pt x="795" y="127"/>
                  <a:pt x="798" y="114"/>
                </a:cubicBezTo>
                <a:cubicBezTo>
                  <a:pt x="802" y="108"/>
                  <a:pt x="807" y="102"/>
                  <a:pt x="810" y="95"/>
                </a:cubicBezTo>
                <a:cubicBezTo>
                  <a:pt x="811" y="94"/>
                  <a:pt x="811" y="93"/>
                  <a:pt x="811" y="92"/>
                </a:cubicBezTo>
                <a:cubicBezTo>
                  <a:pt x="809" y="85"/>
                  <a:pt x="804" y="80"/>
                  <a:pt x="796" y="79"/>
                </a:cubicBezTo>
                <a:cubicBezTo>
                  <a:pt x="790" y="80"/>
                  <a:pt x="783" y="81"/>
                  <a:pt x="776" y="81"/>
                </a:cubicBezTo>
                <a:cubicBezTo>
                  <a:pt x="776" y="81"/>
                  <a:pt x="776" y="81"/>
                  <a:pt x="776" y="81"/>
                </a:cubicBezTo>
                <a:cubicBezTo>
                  <a:pt x="772" y="84"/>
                  <a:pt x="767" y="86"/>
                  <a:pt x="763" y="89"/>
                </a:cubicBezTo>
                <a:cubicBezTo>
                  <a:pt x="760" y="91"/>
                  <a:pt x="757" y="93"/>
                  <a:pt x="755" y="95"/>
                </a:cubicBezTo>
                <a:cubicBezTo>
                  <a:pt x="753" y="96"/>
                  <a:pt x="751" y="98"/>
                  <a:pt x="749" y="99"/>
                </a:cubicBezTo>
                <a:cubicBezTo>
                  <a:pt x="748" y="101"/>
                  <a:pt x="747" y="102"/>
                  <a:pt x="745" y="103"/>
                </a:cubicBezTo>
                <a:cubicBezTo>
                  <a:pt x="744" y="103"/>
                  <a:pt x="744" y="103"/>
                  <a:pt x="744" y="103"/>
                </a:cubicBezTo>
                <a:cubicBezTo>
                  <a:pt x="741" y="104"/>
                  <a:pt x="738" y="104"/>
                  <a:pt x="736" y="103"/>
                </a:cubicBezTo>
                <a:cubicBezTo>
                  <a:pt x="728" y="94"/>
                  <a:pt x="728" y="94"/>
                  <a:pt x="728" y="94"/>
                </a:cubicBezTo>
                <a:cubicBezTo>
                  <a:pt x="724" y="88"/>
                  <a:pt x="719" y="84"/>
                  <a:pt x="714" y="80"/>
                </a:cubicBezTo>
                <a:cubicBezTo>
                  <a:pt x="711" y="78"/>
                  <a:pt x="708" y="76"/>
                  <a:pt x="705" y="75"/>
                </a:cubicBezTo>
                <a:cubicBezTo>
                  <a:pt x="701" y="74"/>
                  <a:pt x="697" y="73"/>
                  <a:pt x="692" y="73"/>
                </a:cubicBezTo>
                <a:cubicBezTo>
                  <a:pt x="687" y="72"/>
                  <a:pt x="680" y="71"/>
                  <a:pt x="672" y="71"/>
                </a:cubicBezTo>
                <a:cubicBezTo>
                  <a:pt x="667" y="71"/>
                  <a:pt x="663" y="70"/>
                  <a:pt x="659" y="69"/>
                </a:cubicBezTo>
                <a:cubicBezTo>
                  <a:pt x="656" y="69"/>
                  <a:pt x="655" y="68"/>
                  <a:pt x="653" y="67"/>
                </a:cubicBezTo>
                <a:cubicBezTo>
                  <a:pt x="644" y="65"/>
                  <a:pt x="636" y="62"/>
                  <a:pt x="632" y="55"/>
                </a:cubicBezTo>
                <a:cubicBezTo>
                  <a:pt x="626" y="42"/>
                  <a:pt x="621" y="29"/>
                  <a:pt x="622" y="10"/>
                </a:cubicBezTo>
                <a:cubicBezTo>
                  <a:pt x="622" y="10"/>
                  <a:pt x="621" y="10"/>
                  <a:pt x="621" y="9"/>
                </a:cubicBezTo>
                <a:cubicBezTo>
                  <a:pt x="616" y="10"/>
                  <a:pt x="611" y="10"/>
                  <a:pt x="607" y="11"/>
                </a:cubicBezTo>
                <a:cubicBezTo>
                  <a:pt x="601" y="11"/>
                  <a:pt x="601" y="11"/>
                  <a:pt x="601" y="11"/>
                </a:cubicBezTo>
                <a:cubicBezTo>
                  <a:pt x="596" y="12"/>
                  <a:pt x="596" y="12"/>
                  <a:pt x="596" y="12"/>
                </a:cubicBezTo>
                <a:cubicBezTo>
                  <a:pt x="584" y="16"/>
                  <a:pt x="584" y="16"/>
                  <a:pt x="584" y="16"/>
                </a:cubicBezTo>
                <a:cubicBezTo>
                  <a:pt x="583" y="16"/>
                  <a:pt x="582" y="15"/>
                  <a:pt x="581" y="15"/>
                </a:cubicBezTo>
                <a:cubicBezTo>
                  <a:pt x="575" y="15"/>
                  <a:pt x="570" y="15"/>
                  <a:pt x="565" y="16"/>
                </a:cubicBezTo>
                <a:cubicBezTo>
                  <a:pt x="565" y="16"/>
                  <a:pt x="564" y="17"/>
                  <a:pt x="564" y="17"/>
                </a:cubicBezTo>
                <a:cubicBezTo>
                  <a:pt x="563" y="18"/>
                  <a:pt x="562" y="18"/>
                  <a:pt x="562" y="19"/>
                </a:cubicBezTo>
                <a:cubicBezTo>
                  <a:pt x="562" y="19"/>
                  <a:pt x="561" y="20"/>
                  <a:pt x="561" y="19"/>
                </a:cubicBezTo>
                <a:cubicBezTo>
                  <a:pt x="560" y="12"/>
                  <a:pt x="560" y="12"/>
                  <a:pt x="560" y="12"/>
                </a:cubicBezTo>
                <a:cubicBezTo>
                  <a:pt x="560" y="12"/>
                  <a:pt x="560" y="12"/>
                  <a:pt x="560" y="12"/>
                </a:cubicBezTo>
                <a:cubicBezTo>
                  <a:pt x="559" y="12"/>
                  <a:pt x="559" y="12"/>
                  <a:pt x="559" y="13"/>
                </a:cubicBezTo>
                <a:cubicBezTo>
                  <a:pt x="558" y="12"/>
                  <a:pt x="558" y="12"/>
                  <a:pt x="558" y="11"/>
                </a:cubicBezTo>
                <a:cubicBezTo>
                  <a:pt x="556" y="10"/>
                  <a:pt x="553" y="10"/>
                  <a:pt x="551" y="10"/>
                </a:cubicBezTo>
                <a:cubicBezTo>
                  <a:pt x="549" y="12"/>
                  <a:pt x="548" y="14"/>
                  <a:pt x="547" y="17"/>
                </a:cubicBezTo>
                <a:cubicBezTo>
                  <a:pt x="547" y="24"/>
                  <a:pt x="547" y="24"/>
                  <a:pt x="547" y="24"/>
                </a:cubicBezTo>
                <a:cubicBezTo>
                  <a:pt x="547" y="24"/>
                  <a:pt x="546" y="26"/>
                  <a:pt x="546" y="26"/>
                </a:cubicBezTo>
                <a:cubicBezTo>
                  <a:pt x="541" y="30"/>
                  <a:pt x="541" y="30"/>
                  <a:pt x="541" y="30"/>
                </a:cubicBezTo>
                <a:cubicBezTo>
                  <a:pt x="541" y="31"/>
                  <a:pt x="540" y="31"/>
                  <a:pt x="539" y="31"/>
                </a:cubicBezTo>
                <a:cubicBezTo>
                  <a:pt x="539" y="32"/>
                  <a:pt x="538" y="32"/>
                  <a:pt x="538" y="31"/>
                </a:cubicBezTo>
                <a:cubicBezTo>
                  <a:pt x="529" y="23"/>
                  <a:pt x="529" y="23"/>
                  <a:pt x="529" y="23"/>
                </a:cubicBezTo>
                <a:cubicBezTo>
                  <a:pt x="527" y="26"/>
                  <a:pt x="524" y="29"/>
                  <a:pt x="522" y="32"/>
                </a:cubicBezTo>
                <a:cubicBezTo>
                  <a:pt x="519" y="35"/>
                  <a:pt x="518" y="39"/>
                  <a:pt x="516" y="42"/>
                </a:cubicBezTo>
                <a:cubicBezTo>
                  <a:pt x="511" y="44"/>
                  <a:pt x="507" y="46"/>
                  <a:pt x="503" y="49"/>
                </a:cubicBezTo>
                <a:cubicBezTo>
                  <a:pt x="499" y="50"/>
                  <a:pt x="495" y="51"/>
                  <a:pt x="491" y="52"/>
                </a:cubicBezTo>
                <a:cubicBezTo>
                  <a:pt x="487" y="52"/>
                  <a:pt x="484" y="53"/>
                  <a:pt x="481" y="54"/>
                </a:cubicBezTo>
                <a:cubicBezTo>
                  <a:pt x="481" y="55"/>
                  <a:pt x="480" y="56"/>
                  <a:pt x="480" y="56"/>
                </a:cubicBezTo>
                <a:cubicBezTo>
                  <a:pt x="480" y="56"/>
                  <a:pt x="478" y="57"/>
                  <a:pt x="477" y="57"/>
                </a:cubicBezTo>
                <a:cubicBezTo>
                  <a:pt x="474" y="60"/>
                  <a:pt x="474" y="60"/>
                  <a:pt x="474" y="60"/>
                </a:cubicBezTo>
                <a:cubicBezTo>
                  <a:pt x="471" y="62"/>
                  <a:pt x="468" y="65"/>
                  <a:pt x="465" y="67"/>
                </a:cubicBezTo>
                <a:cubicBezTo>
                  <a:pt x="435" y="67"/>
                  <a:pt x="435" y="67"/>
                  <a:pt x="435" y="67"/>
                </a:cubicBezTo>
                <a:cubicBezTo>
                  <a:pt x="433" y="66"/>
                  <a:pt x="431" y="65"/>
                  <a:pt x="429" y="65"/>
                </a:cubicBezTo>
                <a:cubicBezTo>
                  <a:pt x="429" y="65"/>
                  <a:pt x="427" y="65"/>
                  <a:pt x="427" y="65"/>
                </a:cubicBezTo>
                <a:cubicBezTo>
                  <a:pt x="423" y="65"/>
                  <a:pt x="423" y="65"/>
                  <a:pt x="423" y="65"/>
                </a:cubicBezTo>
                <a:cubicBezTo>
                  <a:pt x="411" y="63"/>
                  <a:pt x="411" y="63"/>
                  <a:pt x="411" y="63"/>
                </a:cubicBezTo>
                <a:cubicBezTo>
                  <a:pt x="406" y="62"/>
                  <a:pt x="401" y="60"/>
                  <a:pt x="396" y="59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1" y="58"/>
                  <a:pt x="389" y="57"/>
                  <a:pt x="388" y="56"/>
                </a:cubicBezTo>
                <a:cubicBezTo>
                  <a:pt x="385" y="57"/>
                  <a:pt x="382" y="58"/>
                  <a:pt x="379" y="58"/>
                </a:cubicBezTo>
                <a:cubicBezTo>
                  <a:pt x="378" y="58"/>
                  <a:pt x="376" y="57"/>
                  <a:pt x="374" y="56"/>
                </a:cubicBezTo>
                <a:cubicBezTo>
                  <a:pt x="370" y="49"/>
                  <a:pt x="370" y="49"/>
                  <a:pt x="370" y="49"/>
                </a:cubicBezTo>
                <a:cubicBezTo>
                  <a:pt x="367" y="47"/>
                  <a:pt x="367" y="47"/>
                  <a:pt x="367" y="47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1" y="47"/>
                  <a:pt x="360" y="47"/>
                  <a:pt x="360" y="48"/>
                </a:cubicBezTo>
                <a:cubicBezTo>
                  <a:pt x="359" y="51"/>
                  <a:pt x="358" y="55"/>
                  <a:pt x="356" y="57"/>
                </a:cubicBezTo>
                <a:cubicBezTo>
                  <a:pt x="352" y="58"/>
                  <a:pt x="349" y="59"/>
                  <a:pt x="346" y="60"/>
                </a:cubicBezTo>
                <a:cubicBezTo>
                  <a:pt x="342" y="61"/>
                  <a:pt x="342" y="61"/>
                  <a:pt x="342" y="61"/>
                </a:cubicBezTo>
                <a:cubicBezTo>
                  <a:pt x="337" y="61"/>
                  <a:pt x="337" y="61"/>
                  <a:pt x="337" y="61"/>
                </a:cubicBezTo>
                <a:cubicBezTo>
                  <a:pt x="332" y="60"/>
                  <a:pt x="329" y="57"/>
                  <a:pt x="326" y="55"/>
                </a:cubicBezTo>
                <a:cubicBezTo>
                  <a:pt x="320" y="50"/>
                  <a:pt x="320" y="50"/>
                  <a:pt x="320" y="50"/>
                </a:cubicBezTo>
                <a:cubicBezTo>
                  <a:pt x="318" y="49"/>
                  <a:pt x="316" y="48"/>
                  <a:pt x="313" y="47"/>
                </a:cubicBezTo>
                <a:cubicBezTo>
                  <a:pt x="312" y="47"/>
                  <a:pt x="311" y="46"/>
                  <a:pt x="311" y="45"/>
                </a:cubicBezTo>
                <a:cubicBezTo>
                  <a:pt x="310" y="43"/>
                  <a:pt x="309" y="41"/>
                  <a:pt x="309" y="38"/>
                </a:cubicBezTo>
                <a:cubicBezTo>
                  <a:pt x="306" y="38"/>
                  <a:pt x="303" y="39"/>
                  <a:pt x="300" y="39"/>
                </a:cubicBezTo>
                <a:cubicBezTo>
                  <a:pt x="299" y="39"/>
                  <a:pt x="297" y="38"/>
                  <a:pt x="296" y="38"/>
                </a:cubicBezTo>
                <a:cubicBezTo>
                  <a:pt x="289" y="38"/>
                  <a:pt x="283" y="37"/>
                  <a:pt x="277" y="37"/>
                </a:cubicBezTo>
                <a:cubicBezTo>
                  <a:pt x="263" y="37"/>
                  <a:pt x="263" y="37"/>
                  <a:pt x="263" y="37"/>
                </a:cubicBezTo>
                <a:cubicBezTo>
                  <a:pt x="262" y="37"/>
                  <a:pt x="261" y="35"/>
                  <a:pt x="261" y="35"/>
                </a:cubicBezTo>
                <a:cubicBezTo>
                  <a:pt x="260" y="33"/>
                  <a:pt x="258" y="31"/>
                  <a:pt x="256" y="30"/>
                </a:cubicBezTo>
                <a:cubicBezTo>
                  <a:pt x="253" y="27"/>
                  <a:pt x="250" y="24"/>
                  <a:pt x="247" y="21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40" y="15"/>
                  <a:pt x="240" y="15"/>
                  <a:pt x="240" y="15"/>
                </a:cubicBezTo>
                <a:cubicBezTo>
                  <a:pt x="235" y="11"/>
                  <a:pt x="235" y="11"/>
                  <a:pt x="235" y="11"/>
                </a:cubicBezTo>
                <a:cubicBezTo>
                  <a:pt x="231" y="10"/>
                  <a:pt x="228" y="8"/>
                  <a:pt x="224" y="7"/>
                </a:cubicBezTo>
                <a:cubicBezTo>
                  <a:pt x="223" y="5"/>
                  <a:pt x="221" y="4"/>
                  <a:pt x="220" y="2"/>
                </a:cubicBezTo>
                <a:cubicBezTo>
                  <a:pt x="220" y="2"/>
                  <a:pt x="220" y="1"/>
                  <a:pt x="220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17" y="0"/>
                  <a:pt x="217" y="2"/>
                  <a:pt x="216" y="3"/>
                </a:cubicBezTo>
                <a:cubicBezTo>
                  <a:pt x="211" y="11"/>
                  <a:pt x="204" y="18"/>
                  <a:pt x="198" y="25"/>
                </a:cubicBezTo>
                <a:cubicBezTo>
                  <a:pt x="189" y="29"/>
                  <a:pt x="180" y="32"/>
                  <a:pt x="173" y="38"/>
                </a:cubicBezTo>
                <a:cubicBezTo>
                  <a:pt x="171" y="39"/>
                  <a:pt x="174" y="43"/>
                  <a:pt x="175" y="45"/>
                </a:cubicBezTo>
                <a:cubicBezTo>
                  <a:pt x="175" y="45"/>
                  <a:pt x="175" y="45"/>
                  <a:pt x="175" y="45"/>
                </a:cubicBezTo>
                <a:cubicBezTo>
                  <a:pt x="175" y="45"/>
                  <a:pt x="175" y="46"/>
                  <a:pt x="175" y="46"/>
                </a:cubicBezTo>
                <a:cubicBezTo>
                  <a:pt x="175" y="46"/>
                  <a:pt x="175" y="46"/>
                  <a:pt x="175" y="46"/>
                </a:cubicBezTo>
                <a:cubicBezTo>
                  <a:pt x="175" y="47"/>
                  <a:pt x="174" y="49"/>
                  <a:pt x="174" y="50"/>
                </a:cubicBezTo>
                <a:cubicBezTo>
                  <a:pt x="175" y="53"/>
                  <a:pt x="176" y="55"/>
                  <a:pt x="179" y="58"/>
                </a:cubicBezTo>
                <a:cubicBezTo>
                  <a:pt x="173" y="71"/>
                  <a:pt x="167" y="84"/>
                  <a:pt x="163" y="100"/>
                </a:cubicBezTo>
                <a:cubicBezTo>
                  <a:pt x="163" y="101"/>
                  <a:pt x="161" y="101"/>
                  <a:pt x="160" y="100"/>
                </a:cubicBezTo>
                <a:cubicBezTo>
                  <a:pt x="157" y="96"/>
                  <a:pt x="153" y="92"/>
                  <a:pt x="146" y="92"/>
                </a:cubicBezTo>
                <a:cubicBezTo>
                  <a:pt x="137" y="95"/>
                  <a:pt x="130" y="98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3"/>
                  <a:pt x="122" y="107"/>
                  <a:pt x="122" y="108"/>
                </a:cubicBezTo>
                <a:cubicBezTo>
                  <a:pt x="123" y="111"/>
                  <a:pt x="125" y="113"/>
                  <a:pt x="126" y="116"/>
                </a:cubicBezTo>
                <a:cubicBezTo>
                  <a:pt x="128" y="120"/>
                  <a:pt x="131" y="123"/>
                  <a:pt x="135" y="124"/>
                </a:cubicBezTo>
                <a:cubicBezTo>
                  <a:pt x="139" y="126"/>
                  <a:pt x="146" y="125"/>
                  <a:pt x="150" y="126"/>
                </a:cubicBezTo>
                <a:cubicBezTo>
                  <a:pt x="149" y="139"/>
                  <a:pt x="144" y="148"/>
                  <a:pt x="138" y="157"/>
                </a:cubicBezTo>
                <a:cubicBezTo>
                  <a:pt x="134" y="155"/>
                  <a:pt x="132" y="150"/>
                  <a:pt x="129" y="148"/>
                </a:cubicBezTo>
                <a:cubicBezTo>
                  <a:pt x="126" y="152"/>
                  <a:pt x="123" y="156"/>
                  <a:pt x="121" y="161"/>
                </a:cubicBezTo>
                <a:cubicBezTo>
                  <a:pt x="131" y="169"/>
                  <a:pt x="131" y="169"/>
                  <a:pt x="131" y="169"/>
                </a:cubicBezTo>
                <a:cubicBezTo>
                  <a:pt x="131" y="170"/>
                  <a:pt x="130" y="173"/>
                  <a:pt x="129" y="175"/>
                </a:cubicBezTo>
                <a:cubicBezTo>
                  <a:pt x="129" y="177"/>
                  <a:pt x="126" y="176"/>
                  <a:pt x="124" y="177"/>
                </a:cubicBezTo>
                <a:cubicBezTo>
                  <a:pt x="125" y="178"/>
                  <a:pt x="126" y="179"/>
                  <a:pt x="126" y="181"/>
                </a:cubicBezTo>
                <a:cubicBezTo>
                  <a:pt x="127" y="183"/>
                  <a:pt x="125" y="185"/>
                  <a:pt x="123" y="186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2" y="211"/>
                  <a:pt x="76" y="210"/>
                  <a:pt x="69" y="210"/>
                </a:cubicBezTo>
                <a:cubicBezTo>
                  <a:pt x="66" y="205"/>
                  <a:pt x="63" y="200"/>
                  <a:pt x="59" y="195"/>
                </a:cubicBezTo>
                <a:cubicBezTo>
                  <a:pt x="47" y="201"/>
                  <a:pt x="47" y="201"/>
                  <a:pt x="47" y="201"/>
                </a:cubicBezTo>
                <a:cubicBezTo>
                  <a:pt x="41" y="207"/>
                  <a:pt x="35" y="213"/>
                  <a:pt x="30" y="219"/>
                </a:cubicBezTo>
                <a:cubicBezTo>
                  <a:pt x="30" y="219"/>
                  <a:pt x="30" y="219"/>
                  <a:pt x="30" y="219"/>
                </a:cubicBezTo>
                <a:cubicBezTo>
                  <a:pt x="31" y="220"/>
                  <a:pt x="33" y="220"/>
                  <a:pt x="34" y="222"/>
                </a:cubicBezTo>
                <a:cubicBezTo>
                  <a:pt x="37" y="227"/>
                  <a:pt x="43" y="233"/>
                  <a:pt x="49" y="236"/>
                </a:cubicBezTo>
                <a:cubicBezTo>
                  <a:pt x="41" y="242"/>
                  <a:pt x="34" y="247"/>
                  <a:pt x="29" y="253"/>
                </a:cubicBezTo>
                <a:cubicBezTo>
                  <a:pt x="29" y="259"/>
                  <a:pt x="27" y="263"/>
                  <a:pt x="26" y="268"/>
                </a:cubicBezTo>
                <a:cubicBezTo>
                  <a:pt x="26" y="268"/>
                  <a:pt x="26" y="268"/>
                  <a:pt x="25" y="268"/>
                </a:cubicBezTo>
                <a:cubicBezTo>
                  <a:pt x="26" y="268"/>
                  <a:pt x="26" y="268"/>
                  <a:pt x="26" y="268"/>
                </a:cubicBezTo>
                <a:cubicBezTo>
                  <a:pt x="30" y="273"/>
                  <a:pt x="33" y="279"/>
                  <a:pt x="36" y="284"/>
                </a:cubicBezTo>
                <a:cubicBezTo>
                  <a:pt x="31" y="288"/>
                  <a:pt x="28" y="291"/>
                  <a:pt x="24" y="294"/>
                </a:cubicBezTo>
                <a:cubicBezTo>
                  <a:pt x="23" y="296"/>
                  <a:pt x="18" y="295"/>
                  <a:pt x="18" y="297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5" y="340"/>
                  <a:pt x="0" y="352"/>
                  <a:pt x="0" y="368"/>
                </a:cubicBezTo>
                <a:cubicBezTo>
                  <a:pt x="1" y="385"/>
                  <a:pt x="8" y="396"/>
                  <a:pt x="12" y="410"/>
                </a:cubicBezTo>
                <a:cubicBezTo>
                  <a:pt x="22" y="411"/>
                  <a:pt x="22" y="411"/>
                  <a:pt x="22" y="411"/>
                </a:cubicBezTo>
                <a:cubicBezTo>
                  <a:pt x="21" y="415"/>
                  <a:pt x="19" y="419"/>
                  <a:pt x="19" y="424"/>
                </a:cubicBezTo>
                <a:cubicBezTo>
                  <a:pt x="24" y="429"/>
                  <a:pt x="29" y="433"/>
                  <a:pt x="34" y="439"/>
                </a:cubicBezTo>
                <a:cubicBezTo>
                  <a:pt x="37" y="444"/>
                  <a:pt x="39" y="451"/>
                  <a:pt x="45" y="455"/>
                </a:cubicBezTo>
                <a:cubicBezTo>
                  <a:pt x="53" y="460"/>
                  <a:pt x="61" y="468"/>
                  <a:pt x="66" y="478"/>
                </a:cubicBezTo>
                <a:cubicBezTo>
                  <a:pt x="68" y="482"/>
                  <a:pt x="71" y="486"/>
                  <a:pt x="75" y="487"/>
                </a:cubicBezTo>
                <a:cubicBezTo>
                  <a:pt x="87" y="489"/>
                  <a:pt x="96" y="495"/>
                  <a:pt x="102" y="503"/>
                </a:cubicBezTo>
                <a:cubicBezTo>
                  <a:pt x="103" y="504"/>
                  <a:pt x="105" y="506"/>
                  <a:pt x="106" y="508"/>
                </a:cubicBezTo>
                <a:cubicBezTo>
                  <a:pt x="107" y="510"/>
                  <a:pt x="109" y="512"/>
                  <a:pt x="112" y="513"/>
                </a:cubicBezTo>
                <a:cubicBezTo>
                  <a:pt x="112" y="512"/>
                  <a:pt x="112" y="511"/>
                  <a:pt x="113" y="510"/>
                </a:cubicBezTo>
                <a:cubicBezTo>
                  <a:pt x="117" y="507"/>
                  <a:pt x="127" y="506"/>
                  <a:pt x="130" y="511"/>
                </a:cubicBezTo>
                <a:cubicBezTo>
                  <a:pt x="131" y="511"/>
                  <a:pt x="130" y="513"/>
                  <a:pt x="133" y="513"/>
                </a:cubicBezTo>
                <a:cubicBezTo>
                  <a:pt x="141" y="512"/>
                  <a:pt x="150" y="511"/>
                  <a:pt x="159" y="512"/>
                </a:cubicBezTo>
                <a:cubicBezTo>
                  <a:pt x="175" y="510"/>
                  <a:pt x="191" y="508"/>
                  <a:pt x="208" y="507"/>
                </a:cubicBezTo>
                <a:cubicBezTo>
                  <a:pt x="217" y="507"/>
                  <a:pt x="223" y="504"/>
                  <a:pt x="229" y="500"/>
                </a:cubicBezTo>
                <a:cubicBezTo>
                  <a:pt x="232" y="494"/>
                  <a:pt x="234" y="485"/>
                  <a:pt x="236" y="479"/>
                </a:cubicBezTo>
                <a:cubicBezTo>
                  <a:pt x="242" y="473"/>
                  <a:pt x="248" y="469"/>
                  <a:pt x="256" y="466"/>
                </a:cubicBezTo>
                <a:cubicBezTo>
                  <a:pt x="277" y="465"/>
                  <a:pt x="277" y="465"/>
                  <a:pt x="277" y="465"/>
                </a:cubicBezTo>
                <a:cubicBezTo>
                  <a:pt x="294" y="459"/>
                  <a:pt x="294" y="459"/>
                  <a:pt x="294" y="459"/>
                </a:cubicBezTo>
                <a:cubicBezTo>
                  <a:pt x="299" y="457"/>
                  <a:pt x="304" y="456"/>
                  <a:pt x="310" y="456"/>
                </a:cubicBezTo>
                <a:cubicBezTo>
                  <a:pt x="312" y="456"/>
                  <a:pt x="313" y="452"/>
                  <a:pt x="314" y="450"/>
                </a:cubicBezTo>
                <a:cubicBezTo>
                  <a:pt x="317" y="451"/>
                  <a:pt x="320" y="452"/>
                  <a:pt x="322" y="454"/>
                </a:cubicBezTo>
                <a:cubicBezTo>
                  <a:pt x="326" y="457"/>
                  <a:pt x="330" y="461"/>
                  <a:pt x="333" y="466"/>
                </a:cubicBezTo>
                <a:cubicBezTo>
                  <a:pt x="333" y="466"/>
                  <a:pt x="333" y="467"/>
                  <a:pt x="333" y="467"/>
                </a:cubicBezTo>
                <a:cubicBezTo>
                  <a:pt x="333" y="467"/>
                  <a:pt x="333" y="467"/>
                  <a:pt x="334" y="468"/>
                </a:cubicBezTo>
                <a:cubicBezTo>
                  <a:pt x="334" y="469"/>
                  <a:pt x="334" y="469"/>
                  <a:pt x="334" y="470"/>
                </a:cubicBezTo>
                <a:cubicBezTo>
                  <a:pt x="334" y="472"/>
                  <a:pt x="335" y="474"/>
                  <a:pt x="336" y="476"/>
                </a:cubicBezTo>
                <a:cubicBezTo>
                  <a:pt x="356" y="487"/>
                  <a:pt x="356" y="487"/>
                  <a:pt x="356" y="487"/>
                </a:cubicBezTo>
                <a:cubicBezTo>
                  <a:pt x="357" y="488"/>
                  <a:pt x="357" y="489"/>
                  <a:pt x="356" y="490"/>
                </a:cubicBezTo>
                <a:cubicBezTo>
                  <a:pt x="356" y="491"/>
                  <a:pt x="357" y="492"/>
                  <a:pt x="356" y="493"/>
                </a:cubicBezTo>
                <a:cubicBezTo>
                  <a:pt x="361" y="493"/>
                  <a:pt x="365" y="492"/>
                  <a:pt x="368" y="494"/>
                </a:cubicBezTo>
                <a:cubicBezTo>
                  <a:pt x="374" y="499"/>
                  <a:pt x="386" y="498"/>
                  <a:pt x="393" y="502"/>
                </a:cubicBezTo>
                <a:cubicBezTo>
                  <a:pt x="396" y="503"/>
                  <a:pt x="398" y="505"/>
                  <a:pt x="400" y="507"/>
                </a:cubicBezTo>
                <a:cubicBezTo>
                  <a:pt x="401" y="509"/>
                  <a:pt x="402" y="512"/>
                  <a:pt x="403" y="514"/>
                </a:cubicBezTo>
                <a:cubicBezTo>
                  <a:pt x="404" y="516"/>
                  <a:pt x="405" y="517"/>
                  <a:pt x="405" y="519"/>
                </a:cubicBezTo>
                <a:cubicBezTo>
                  <a:pt x="407" y="522"/>
                  <a:pt x="408" y="525"/>
                  <a:pt x="409" y="528"/>
                </a:cubicBezTo>
                <a:cubicBezTo>
                  <a:pt x="411" y="532"/>
                  <a:pt x="412" y="536"/>
                  <a:pt x="415" y="540"/>
                </a:cubicBezTo>
                <a:cubicBezTo>
                  <a:pt x="416" y="541"/>
                  <a:pt x="418" y="542"/>
                  <a:pt x="419" y="543"/>
                </a:cubicBezTo>
                <a:cubicBezTo>
                  <a:pt x="422" y="543"/>
                  <a:pt x="424" y="543"/>
                  <a:pt x="426" y="544"/>
                </a:cubicBezTo>
                <a:cubicBezTo>
                  <a:pt x="424" y="543"/>
                  <a:pt x="422" y="543"/>
                  <a:pt x="419" y="543"/>
                </a:cubicBezTo>
                <a:cubicBezTo>
                  <a:pt x="429" y="551"/>
                  <a:pt x="438" y="560"/>
                  <a:pt x="448" y="568"/>
                </a:cubicBezTo>
                <a:cubicBezTo>
                  <a:pt x="448" y="569"/>
                  <a:pt x="449" y="570"/>
                  <a:pt x="449" y="572"/>
                </a:cubicBezTo>
                <a:cubicBezTo>
                  <a:pt x="449" y="572"/>
                  <a:pt x="449" y="572"/>
                  <a:pt x="450" y="572"/>
                </a:cubicBezTo>
                <a:cubicBezTo>
                  <a:pt x="453" y="581"/>
                  <a:pt x="453" y="581"/>
                  <a:pt x="453" y="581"/>
                </a:cubicBezTo>
                <a:cubicBezTo>
                  <a:pt x="455" y="586"/>
                  <a:pt x="459" y="590"/>
                  <a:pt x="463" y="592"/>
                </a:cubicBezTo>
                <a:cubicBezTo>
                  <a:pt x="466" y="594"/>
                  <a:pt x="466" y="594"/>
                  <a:pt x="467" y="597"/>
                </a:cubicBezTo>
                <a:cubicBezTo>
                  <a:pt x="468" y="600"/>
                  <a:pt x="469" y="603"/>
                  <a:pt x="469" y="606"/>
                </a:cubicBezTo>
                <a:cubicBezTo>
                  <a:pt x="470" y="612"/>
                  <a:pt x="471" y="615"/>
                  <a:pt x="474" y="620"/>
                </a:cubicBezTo>
                <a:cubicBezTo>
                  <a:pt x="481" y="629"/>
                  <a:pt x="488" y="638"/>
                  <a:pt x="494" y="648"/>
                </a:cubicBezTo>
                <a:cubicBezTo>
                  <a:pt x="495" y="648"/>
                  <a:pt x="496" y="648"/>
                  <a:pt x="496" y="647"/>
                </a:cubicBezTo>
                <a:cubicBezTo>
                  <a:pt x="494" y="649"/>
                  <a:pt x="495" y="652"/>
                  <a:pt x="496" y="654"/>
                </a:cubicBezTo>
                <a:cubicBezTo>
                  <a:pt x="496" y="656"/>
                  <a:pt x="496" y="657"/>
                  <a:pt x="496" y="659"/>
                </a:cubicBezTo>
                <a:cubicBezTo>
                  <a:pt x="495" y="667"/>
                  <a:pt x="494" y="675"/>
                  <a:pt x="504" y="676"/>
                </a:cubicBezTo>
                <a:cubicBezTo>
                  <a:pt x="507" y="677"/>
                  <a:pt x="510" y="676"/>
                  <a:pt x="512" y="676"/>
                </a:cubicBezTo>
                <a:cubicBezTo>
                  <a:pt x="513" y="679"/>
                  <a:pt x="511" y="681"/>
                  <a:pt x="510" y="683"/>
                </a:cubicBezTo>
                <a:cubicBezTo>
                  <a:pt x="509" y="686"/>
                  <a:pt x="509" y="687"/>
                  <a:pt x="507" y="689"/>
                </a:cubicBezTo>
                <a:cubicBezTo>
                  <a:pt x="505" y="691"/>
                  <a:pt x="503" y="693"/>
                  <a:pt x="501" y="695"/>
                </a:cubicBezTo>
                <a:cubicBezTo>
                  <a:pt x="500" y="695"/>
                  <a:pt x="500" y="695"/>
                  <a:pt x="499" y="695"/>
                </a:cubicBezTo>
                <a:cubicBezTo>
                  <a:pt x="500" y="695"/>
                  <a:pt x="500" y="695"/>
                  <a:pt x="500" y="695"/>
                </a:cubicBezTo>
                <a:cubicBezTo>
                  <a:pt x="497" y="697"/>
                  <a:pt x="497" y="697"/>
                  <a:pt x="497" y="697"/>
                </a:cubicBezTo>
                <a:cubicBezTo>
                  <a:pt x="496" y="697"/>
                  <a:pt x="495" y="698"/>
                  <a:pt x="494" y="699"/>
                </a:cubicBezTo>
                <a:cubicBezTo>
                  <a:pt x="492" y="700"/>
                  <a:pt x="491" y="702"/>
                  <a:pt x="489" y="703"/>
                </a:cubicBezTo>
                <a:cubicBezTo>
                  <a:pt x="489" y="703"/>
                  <a:pt x="489" y="702"/>
                  <a:pt x="490" y="702"/>
                </a:cubicBezTo>
                <a:cubicBezTo>
                  <a:pt x="489" y="702"/>
                  <a:pt x="489" y="702"/>
                  <a:pt x="489" y="702"/>
                </a:cubicBezTo>
                <a:cubicBezTo>
                  <a:pt x="493" y="702"/>
                  <a:pt x="496" y="703"/>
                  <a:pt x="499" y="704"/>
                </a:cubicBezTo>
                <a:cubicBezTo>
                  <a:pt x="500" y="705"/>
                  <a:pt x="496" y="717"/>
                  <a:pt x="496" y="718"/>
                </a:cubicBezTo>
                <a:cubicBezTo>
                  <a:pt x="494" y="723"/>
                  <a:pt x="492" y="728"/>
                  <a:pt x="490" y="733"/>
                </a:cubicBezTo>
                <a:cubicBezTo>
                  <a:pt x="488" y="736"/>
                  <a:pt x="486" y="740"/>
                  <a:pt x="483" y="743"/>
                </a:cubicBezTo>
                <a:cubicBezTo>
                  <a:pt x="480" y="747"/>
                  <a:pt x="478" y="751"/>
                  <a:pt x="472" y="750"/>
                </a:cubicBezTo>
                <a:cubicBezTo>
                  <a:pt x="470" y="750"/>
                  <a:pt x="468" y="751"/>
                  <a:pt x="467" y="751"/>
                </a:cubicBezTo>
                <a:cubicBezTo>
                  <a:pt x="463" y="750"/>
                  <a:pt x="461" y="748"/>
                  <a:pt x="461" y="753"/>
                </a:cubicBezTo>
                <a:cubicBezTo>
                  <a:pt x="460" y="758"/>
                  <a:pt x="462" y="763"/>
                  <a:pt x="460" y="767"/>
                </a:cubicBezTo>
                <a:cubicBezTo>
                  <a:pt x="458" y="771"/>
                  <a:pt x="455" y="775"/>
                  <a:pt x="453" y="778"/>
                </a:cubicBezTo>
                <a:cubicBezTo>
                  <a:pt x="449" y="783"/>
                  <a:pt x="441" y="790"/>
                  <a:pt x="436" y="782"/>
                </a:cubicBezTo>
                <a:cubicBezTo>
                  <a:pt x="432" y="777"/>
                  <a:pt x="431" y="769"/>
                  <a:pt x="430" y="761"/>
                </a:cubicBezTo>
                <a:cubicBezTo>
                  <a:pt x="429" y="759"/>
                  <a:pt x="430" y="755"/>
                  <a:pt x="428" y="754"/>
                </a:cubicBezTo>
                <a:cubicBezTo>
                  <a:pt x="427" y="754"/>
                  <a:pt x="424" y="756"/>
                  <a:pt x="423" y="756"/>
                </a:cubicBezTo>
                <a:cubicBezTo>
                  <a:pt x="421" y="758"/>
                  <a:pt x="419" y="760"/>
                  <a:pt x="417" y="761"/>
                </a:cubicBezTo>
                <a:cubicBezTo>
                  <a:pt x="415" y="763"/>
                  <a:pt x="411" y="764"/>
                  <a:pt x="409" y="766"/>
                </a:cubicBezTo>
                <a:cubicBezTo>
                  <a:pt x="408" y="767"/>
                  <a:pt x="408" y="769"/>
                  <a:pt x="407" y="771"/>
                </a:cubicBezTo>
                <a:cubicBezTo>
                  <a:pt x="405" y="774"/>
                  <a:pt x="405" y="773"/>
                  <a:pt x="402" y="772"/>
                </a:cubicBezTo>
                <a:cubicBezTo>
                  <a:pt x="400" y="772"/>
                  <a:pt x="399" y="773"/>
                  <a:pt x="398" y="773"/>
                </a:cubicBezTo>
                <a:cubicBezTo>
                  <a:pt x="395" y="775"/>
                  <a:pt x="393" y="777"/>
                  <a:pt x="391" y="779"/>
                </a:cubicBezTo>
                <a:cubicBezTo>
                  <a:pt x="387" y="782"/>
                  <a:pt x="383" y="784"/>
                  <a:pt x="379" y="787"/>
                </a:cubicBezTo>
                <a:cubicBezTo>
                  <a:pt x="375" y="790"/>
                  <a:pt x="370" y="793"/>
                  <a:pt x="365" y="796"/>
                </a:cubicBezTo>
                <a:cubicBezTo>
                  <a:pt x="364" y="797"/>
                  <a:pt x="363" y="798"/>
                  <a:pt x="361" y="799"/>
                </a:cubicBezTo>
                <a:cubicBezTo>
                  <a:pt x="357" y="802"/>
                  <a:pt x="359" y="805"/>
                  <a:pt x="360" y="809"/>
                </a:cubicBezTo>
                <a:cubicBezTo>
                  <a:pt x="361" y="812"/>
                  <a:pt x="362" y="815"/>
                  <a:pt x="363" y="818"/>
                </a:cubicBezTo>
                <a:cubicBezTo>
                  <a:pt x="365" y="823"/>
                  <a:pt x="367" y="829"/>
                  <a:pt x="369" y="835"/>
                </a:cubicBezTo>
                <a:cubicBezTo>
                  <a:pt x="373" y="847"/>
                  <a:pt x="377" y="858"/>
                  <a:pt x="381" y="870"/>
                </a:cubicBezTo>
                <a:cubicBezTo>
                  <a:pt x="381" y="871"/>
                  <a:pt x="381" y="871"/>
                  <a:pt x="381" y="871"/>
                </a:cubicBezTo>
                <a:cubicBezTo>
                  <a:pt x="382" y="874"/>
                  <a:pt x="382" y="874"/>
                  <a:pt x="382" y="874"/>
                </a:cubicBezTo>
                <a:cubicBezTo>
                  <a:pt x="384" y="879"/>
                  <a:pt x="387" y="884"/>
                  <a:pt x="389" y="889"/>
                </a:cubicBezTo>
                <a:cubicBezTo>
                  <a:pt x="397" y="899"/>
                  <a:pt x="408" y="905"/>
                  <a:pt x="418" y="911"/>
                </a:cubicBezTo>
                <a:cubicBezTo>
                  <a:pt x="418" y="911"/>
                  <a:pt x="418" y="911"/>
                  <a:pt x="418" y="911"/>
                </a:cubicBezTo>
                <a:cubicBezTo>
                  <a:pt x="419" y="912"/>
                  <a:pt x="419" y="913"/>
                  <a:pt x="419" y="914"/>
                </a:cubicBezTo>
                <a:cubicBezTo>
                  <a:pt x="420" y="914"/>
                  <a:pt x="420" y="914"/>
                  <a:pt x="420" y="915"/>
                </a:cubicBezTo>
                <a:cubicBezTo>
                  <a:pt x="418" y="915"/>
                  <a:pt x="416" y="917"/>
                  <a:pt x="414" y="918"/>
                </a:cubicBezTo>
                <a:cubicBezTo>
                  <a:pt x="416" y="920"/>
                  <a:pt x="419" y="922"/>
                  <a:pt x="422" y="923"/>
                </a:cubicBezTo>
                <a:cubicBezTo>
                  <a:pt x="448" y="933"/>
                  <a:pt x="448" y="933"/>
                  <a:pt x="448" y="933"/>
                </a:cubicBezTo>
                <a:cubicBezTo>
                  <a:pt x="449" y="933"/>
                  <a:pt x="450" y="934"/>
                  <a:pt x="449" y="935"/>
                </a:cubicBezTo>
                <a:cubicBezTo>
                  <a:pt x="449" y="937"/>
                  <a:pt x="448" y="939"/>
                  <a:pt x="449" y="940"/>
                </a:cubicBezTo>
                <a:cubicBezTo>
                  <a:pt x="455" y="944"/>
                  <a:pt x="465" y="944"/>
                  <a:pt x="473" y="943"/>
                </a:cubicBezTo>
                <a:cubicBezTo>
                  <a:pt x="476" y="942"/>
                  <a:pt x="479" y="944"/>
                  <a:pt x="481" y="943"/>
                </a:cubicBezTo>
                <a:cubicBezTo>
                  <a:pt x="482" y="943"/>
                  <a:pt x="483" y="941"/>
                  <a:pt x="484" y="940"/>
                </a:cubicBezTo>
                <a:cubicBezTo>
                  <a:pt x="490" y="940"/>
                  <a:pt x="495" y="939"/>
                  <a:pt x="500" y="939"/>
                </a:cubicBezTo>
                <a:cubicBezTo>
                  <a:pt x="502" y="941"/>
                  <a:pt x="504" y="943"/>
                  <a:pt x="506" y="945"/>
                </a:cubicBezTo>
                <a:cubicBezTo>
                  <a:pt x="531" y="942"/>
                  <a:pt x="531" y="942"/>
                  <a:pt x="531" y="942"/>
                </a:cubicBezTo>
                <a:cubicBezTo>
                  <a:pt x="541" y="941"/>
                  <a:pt x="549" y="944"/>
                  <a:pt x="555" y="949"/>
                </a:cubicBezTo>
                <a:cubicBezTo>
                  <a:pt x="561" y="952"/>
                  <a:pt x="565" y="958"/>
                  <a:pt x="570" y="965"/>
                </a:cubicBezTo>
                <a:cubicBezTo>
                  <a:pt x="573" y="975"/>
                  <a:pt x="573" y="975"/>
                  <a:pt x="573" y="975"/>
                </a:cubicBezTo>
                <a:cubicBezTo>
                  <a:pt x="573" y="976"/>
                  <a:pt x="577" y="978"/>
                  <a:pt x="577" y="979"/>
                </a:cubicBezTo>
                <a:cubicBezTo>
                  <a:pt x="578" y="989"/>
                  <a:pt x="583" y="996"/>
                  <a:pt x="587" y="1002"/>
                </a:cubicBezTo>
                <a:cubicBezTo>
                  <a:pt x="589" y="1001"/>
                  <a:pt x="589" y="1001"/>
                  <a:pt x="589" y="1001"/>
                </a:cubicBezTo>
                <a:cubicBezTo>
                  <a:pt x="610" y="982"/>
                  <a:pt x="610" y="982"/>
                  <a:pt x="610" y="982"/>
                </a:cubicBezTo>
                <a:cubicBezTo>
                  <a:pt x="618" y="976"/>
                  <a:pt x="628" y="973"/>
                  <a:pt x="639" y="972"/>
                </a:cubicBezTo>
                <a:cubicBezTo>
                  <a:pt x="653" y="965"/>
                  <a:pt x="653" y="965"/>
                  <a:pt x="653" y="965"/>
                </a:cubicBezTo>
                <a:cubicBezTo>
                  <a:pt x="656" y="963"/>
                  <a:pt x="657" y="958"/>
                  <a:pt x="661" y="956"/>
                </a:cubicBezTo>
                <a:cubicBezTo>
                  <a:pt x="662" y="956"/>
                  <a:pt x="662" y="952"/>
                  <a:pt x="662" y="951"/>
                </a:cubicBezTo>
                <a:cubicBezTo>
                  <a:pt x="664" y="950"/>
                  <a:pt x="665" y="952"/>
                  <a:pt x="666" y="953"/>
                </a:cubicBezTo>
                <a:cubicBezTo>
                  <a:pt x="667" y="954"/>
                  <a:pt x="664" y="955"/>
                  <a:pt x="665" y="956"/>
                </a:cubicBezTo>
                <a:cubicBezTo>
                  <a:pt x="672" y="959"/>
                  <a:pt x="678" y="964"/>
                  <a:pt x="687" y="965"/>
                </a:cubicBezTo>
                <a:cubicBezTo>
                  <a:pt x="694" y="965"/>
                  <a:pt x="702" y="965"/>
                  <a:pt x="708" y="964"/>
                </a:cubicBezTo>
                <a:cubicBezTo>
                  <a:pt x="708" y="964"/>
                  <a:pt x="709" y="963"/>
                  <a:pt x="710" y="963"/>
                </a:cubicBezTo>
                <a:cubicBezTo>
                  <a:pt x="710" y="963"/>
                  <a:pt x="710" y="963"/>
                  <a:pt x="710" y="963"/>
                </a:cubicBezTo>
                <a:cubicBezTo>
                  <a:pt x="712" y="964"/>
                  <a:pt x="714" y="967"/>
                  <a:pt x="717" y="967"/>
                </a:cubicBezTo>
                <a:cubicBezTo>
                  <a:pt x="720" y="967"/>
                  <a:pt x="720" y="967"/>
                  <a:pt x="720" y="967"/>
                </a:cubicBezTo>
                <a:cubicBezTo>
                  <a:pt x="723" y="985"/>
                  <a:pt x="723" y="985"/>
                  <a:pt x="723" y="985"/>
                </a:cubicBezTo>
                <a:cubicBezTo>
                  <a:pt x="726" y="985"/>
                  <a:pt x="730" y="984"/>
                  <a:pt x="733" y="984"/>
                </a:cubicBezTo>
                <a:cubicBezTo>
                  <a:pt x="735" y="984"/>
                  <a:pt x="738" y="981"/>
                  <a:pt x="740" y="982"/>
                </a:cubicBezTo>
                <a:cubicBezTo>
                  <a:pt x="749" y="986"/>
                  <a:pt x="749" y="986"/>
                  <a:pt x="749" y="986"/>
                </a:cubicBezTo>
                <a:cubicBezTo>
                  <a:pt x="749" y="992"/>
                  <a:pt x="749" y="998"/>
                  <a:pt x="751" y="1002"/>
                </a:cubicBezTo>
                <a:cubicBezTo>
                  <a:pt x="777" y="1004"/>
                  <a:pt x="796" y="998"/>
                  <a:pt x="814" y="992"/>
                </a:cubicBezTo>
                <a:cubicBezTo>
                  <a:pt x="823" y="995"/>
                  <a:pt x="828" y="1002"/>
                  <a:pt x="830" y="1011"/>
                </a:cubicBezTo>
                <a:cubicBezTo>
                  <a:pt x="830" y="1011"/>
                  <a:pt x="831" y="1012"/>
                  <a:pt x="831" y="1013"/>
                </a:cubicBezTo>
                <a:cubicBezTo>
                  <a:pt x="832" y="1015"/>
                  <a:pt x="833" y="1018"/>
                  <a:pt x="835" y="1021"/>
                </a:cubicBezTo>
                <a:cubicBezTo>
                  <a:pt x="844" y="1019"/>
                  <a:pt x="853" y="1022"/>
                  <a:pt x="859" y="1026"/>
                </a:cubicBezTo>
                <a:cubicBezTo>
                  <a:pt x="860" y="1026"/>
                  <a:pt x="861" y="1028"/>
                  <a:pt x="862" y="1029"/>
                </a:cubicBezTo>
                <a:cubicBezTo>
                  <a:pt x="862" y="1030"/>
                  <a:pt x="862" y="1034"/>
                  <a:pt x="862" y="1035"/>
                </a:cubicBezTo>
                <a:cubicBezTo>
                  <a:pt x="862" y="1036"/>
                  <a:pt x="863" y="1036"/>
                  <a:pt x="864" y="1036"/>
                </a:cubicBezTo>
                <a:cubicBezTo>
                  <a:pt x="865" y="1035"/>
                  <a:pt x="866" y="1032"/>
                  <a:pt x="867" y="1033"/>
                </a:cubicBezTo>
                <a:cubicBezTo>
                  <a:pt x="870" y="1034"/>
                  <a:pt x="870" y="1038"/>
                  <a:pt x="869" y="1040"/>
                </a:cubicBezTo>
                <a:cubicBezTo>
                  <a:pt x="869" y="1047"/>
                  <a:pt x="868" y="1053"/>
                  <a:pt x="869" y="1059"/>
                </a:cubicBezTo>
                <a:cubicBezTo>
                  <a:pt x="872" y="1060"/>
                  <a:pt x="872" y="1064"/>
                  <a:pt x="874" y="1065"/>
                </a:cubicBezTo>
                <a:cubicBezTo>
                  <a:pt x="878" y="1066"/>
                  <a:pt x="883" y="1067"/>
                  <a:pt x="885" y="1070"/>
                </a:cubicBezTo>
                <a:cubicBezTo>
                  <a:pt x="887" y="1071"/>
                  <a:pt x="888" y="1074"/>
                  <a:pt x="889" y="1075"/>
                </a:cubicBezTo>
                <a:cubicBezTo>
                  <a:pt x="893" y="1077"/>
                  <a:pt x="897" y="1080"/>
                  <a:pt x="900" y="1083"/>
                </a:cubicBezTo>
                <a:cubicBezTo>
                  <a:pt x="902" y="1084"/>
                  <a:pt x="903" y="1085"/>
                  <a:pt x="904" y="1085"/>
                </a:cubicBezTo>
                <a:cubicBezTo>
                  <a:pt x="906" y="1087"/>
                  <a:pt x="908" y="1089"/>
                  <a:pt x="910" y="1091"/>
                </a:cubicBezTo>
                <a:cubicBezTo>
                  <a:pt x="912" y="1091"/>
                  <a:pt x="914" y="1089"/>
                  <a:pt x="915" y="1090"/>
                </a:cubicBezTo>
                <a:cubicBezTo>
                  <a:pt x="916" y="1090"/>
                  <a:pt x="918" y="1091"/>
                  <a:pt x="918" y="1093"/>
                </a:cubicBezTo>
                <a:cubicBezTo>
                  <a:pt x="919" y="1093"/>
                  <a:pt x="919" y="1093"/>
                  <a:pt x="919" y="1093"/>
                </a:cubicBezTo>
                <a:cubicBezTo>
                  <a:pt x="919" y="1092"/>
                  <a:pt x="919" y="1090"/>
                  <a:pt x="919" y="1089"/>
                </a:cubicBezTo>
                <a:cubicBezTo>
                  <a:pt x="920" y="1081"/>
                  <a:pt x="924" y="1075"/>
                  <a:pt x="931" y="1073"/>
                </a:cubicBezTo>
                <a:cubicBezTo>
                  <a:pt x="931" y="1076"/>
                  <a:pt x="932" y="1078"/>
                  <a:pt x="932" y="1081"/>
                </a:cubicBezTo>
                <a:cubicBezTo>
                  <a:pt x="932" y="1085"/>
                  <a:pt x="936" y="1088"/>
                  <a:pt x="939" y="1087"/>
                </a:cubicBezTo>
                <a:cubicBezTo>
                  <a:pt x="942" y="1086"/>
                  <a:pt x="945" y="1086"/>
                  <a:pt x="945" y="1084"/>
                </a:cubicBezTo>
                <a:cubicBezTo>
                  <a:pt x="946" y="1081"/>
                  <a:pt x="947" y="1078"/>
                  <a:pt x="947" y="1074"/>
                </a:cubicBezTo>
                <a:cubicBezTo>
                  <a:pt x="950" y="1069"/>
                  <a:pt x="952" y="1064"/>
                  <a:pt x="955" y="1059"/>
                </a:cubicBezTo>
                <a:cubicBezTo>
                  <a:pt x="956" y="1058"/>
                  <a:pt x="957" y="1057"/>
                  <a:pt x="958" y="1057"/>
                </a:cubicBezTo>
                <a:cubicBezTo>
                  <a:pt x="973" y="1056"/>
                  <a:pt x="973" y="1056"/>
                  <a:pt x="973" y="1056"/>
                </a:cubicBezTo>
                <a:cubicBezTo>
                  <a:pt x="973" y="1056"/>
                  <a:pt x="973" y="1056"/>
                  <a:pt x="973" y="1056"/>
                </a:cubicBezTo>
                <a:cubicBezTo>
                  <a:pt x="973" y="1056"/>
                  <a:pt x="974" y="1056"/>
                  <a:pt x="974" y="1056"/>
                </a:cubicBezTo>
                <a:cubicBezTo>
                  <a:pt x="991" y="1050"/>
                  <a:pt x="991" y="1050"/>
                  <a:pt x="991" y="1050"/>
                </a:cubicBezTo>
                <a:cubicBezTo>
                  <a:pt x="997" y="1048"/>
                  <a:pt x="1004" y="1050"/>
                  <a:pt x="1008" y="1052"/>
                </a:cubicBezTo>
                <a:cubicBezTo>
                  <a:pt x="1011" y="1058"/>
                  <a:pt x="1011" y="1058"/>
                  <a:pt x="1011" y="1058"/>
                </a:cubicBezTo>
                <a:cubicBezTo>
                  <a:pt x="1016" y="1066"/>
                  <a:pt x="1016" y="1066"/>
                  <a:pt x="1016" y="1066"/>
                </a:cubicBezTo>
                <a:cubicBezTo>
                  <a:pt x="1017" y="1068"/>
                  <a:pt x="1019" y="1068"/>
                  <a:pt x="1021" y="1070"/>
                </a:cubicBezTo>
                <a:cubicBezTo>
                  <a:pt x="1021" y="1070"/>
                  <a:pt x="1023" y="1070"/>
                  <a:pt x="1023" y="1070"/>
                </a:cubicBezTo>
                <a:cubicBezTo>
                  <a:pt x="1027" y="1066"/>
                  <a:pt x="1032" y="1065"/>
                  <a:pt x="1038" y="1064"/>
                </a:cubicBezTo>
                <a:cubicBezTo>
                  <a:pt x="1040" y="1064"/>
                  <a:pt x="1043" y="1064"/>
                  <a:pt x="1046" y="1065"/>
                </a:cubicBezTo>
                <a:cubicBezTo>
                  <a:pt x="1045" y="1060"/>
                  <a:pt x="1045" y="1055"/>
                  <a:pt x="1045" y="1050"/>
                </a:cubicBezTo>
                <a:cubicBezTo>
                  <a:pt x="1046" y="1037"/>
                  <a:pt x="1053" y="1030"/>
                  <a:pt x="1059" y="1021"/>
                </a:cubicBezTo>
                <a:cubicBezTo>
                  <a:pt x="1059" y="1021"/>
                  <a:pt x="1060" y="1020"/>
                  <a:pt x="1060" y="1020"/>
                </a:cubicBezTo>
                <a:cubicBezTo>
                  <a:pt x="1069" y="1012"/>
                  <a:pt x="1078" y="1005"/>
                  <a:pt x="1086" y="996"/>
                </a:cubicBezTo>
                <a:cubicBezTo>
                  <a:pt x="1088" y="991"/>
                  <a:pt x="1090" y="986"/>
                  <a:pt x="1091" y="981"/>
                </a:cubicBezTo>
                <a:cubicBezTo>
                  <a:pt x="1093" y="972"/>
                  <a:pt x="1090" y="964"/>
                  <a:pt x="1090" y="955"/>
                </a:cubicBezTo>
                <a:cubicBezTo>
                  <a:pt x="1092" y="950"/>
                  <a:pt x="1095" y="945"/>
                  <a:pt x="1101" y="943"/>
                </a:cubicBezTo>
                <a:cubicBezTo>
                  <a:pt x="1103" y="942"/>
                  <a:pt x="1103" y="939"/>
                  <a:pt x="1104" y="936"/>
                </a:cubicBezTo>
                <a:cubicBezTo>
                  <a:pt x="1104" y="936"/>
                  <a:pt x="1104" y="935"/>
                  <a:pt x="1105" y="935"/>
                </a:cubicBezTo>
                <a:cubicBezTo>
                  <a:pt x="1109" y="936"/>
                  <a:pt x="1113" y="938"/>
                  <a:pt x="1117" y="939"/>
                </a:cubicBezTo>
                <a:cubicBezTo>
                  <a:pt x="1123" y="940"/>
                  <a:pt x="1129" y="942"/>
                  <a:pt x="1134" y="945"/>
                </a:cubicBezTo>
                <a:cubicBezTo>
                  <a:pt x="1135" y="945"/>
                  <a:pt x="1135" y="943"/>
                  <a:pt x="1135" y="941"/>
                </a:cubicBezTo>
                <a:cubicBezTo>
                  <a:pt x="1138" y="942"/>
                  <a:pt x="1140" y="944"/>
                  <a:pt x="1143" y="945"/>
                </a:cubicBezTo>
                <a:cubicBezTo>
                  <a:pt x="1154" y="940"/>
                  <a:pt x="1154" y="940"/>
                  <a:pt x="1154" y="940"/>
                </a:cubicBezTo>
                <a:cubicBezTo>
                  <a:pt x="1153" y="933"/>
                  <a:pt x="1152" y="927"/>
                  <a:pt x="1151" y="921"/>
                </a:cubicBezTo>
                <a:cubicBezTo>
                  <a:pt x="1150" y="915"/>
                  <a:pt x="1148" y="910"/>
                  <a:pt x="1146" y="905"/>
                </a:cubicBezTo>
                <a:cubicBezTo>
                  <a:pt x="1147" y="905"/>
                  <a:pt x="1147" y="905"/>
                  <a:pt x="1147" y="905"/>
                </a:cubicBezTo>
                <a:cubicBezTo>
                  <a:pt x="1157" y="900"/>
                  <a:pt x="1157" y="900"/>
                  <a:pt x="1157" y="900"/>
                </a:cubicBezTo>
                <a:cubicBezTo>
                  <a:pt x="1159" y="894"/>
                  <a:pt x="1162" y="889"/>
                  <a:pt x="1163" y="884"/>
                </a:cubicBezTo>
                <a:cubicBezTo>
                  <a:pt x="1168" y="883"/>
                  <a:pt x="1172" y="881"/>
                  <a:pt x="1175" y="880"/>
                </a:cubicBezTo>
                <a:cubicBezTo>
                  <a:pt x="1176" y="880"/>
                  <a:pt x="1177" y="880"/>
                  <a:pt x="1178" y="881"/>
                </a:cubicBezTo>
                <a:cubicBezTo>
                  <a:pt x="1179" y="884"/>
                  <a:pt x="1179" y="887"/>
                  <a:pt x="1179" y="890"/>
                </a:cubicBezTo>
                <a:cubicBezTo>
                  <a:pt x="1189" y="893"/>
                  <a:pt x="1189" y="893"/>
                  <a:pt x="1189" y="893"/>
                </a:cubicBezTo>
                <a:cubicBezTo>
                  <a:pt x="1192" y="892"/>
                  <a:pt x="1196" y="890"/>
                  <a:pt x="1200" y="891"/>
                </a:cubicBezTo>
                <a:cubicBezTo>
                  <a:pt x="1203" y="889"/>
                  <a:pt x="1205" y="887"/>
                  <a:pt x="1205" y="883"/>
                </a:cubicBezTo>
                <a:cubicBezTo>
                  <a:pt x="1207" y="882"/>
                  <a:pt x="1209" y="881"/>
                  <a:pt x="1211" y="881"/>
                </a:cubicBezTo>
                <a:cubicBezTo>
                  <a:pt x="1212" y="879"/>
                  <a:pt x="1211" y="878"/>
                  <a:pt x="1211" y="878"/>
                </a:cubicBezTo>
                <a:cubicBezTo>
                  <a:pt x="1210" y="876"/>
                  <a:pt x="1208" y="875"/>
                  <a:pt x="1207" y="873"/>
                </a:cubicBezTo>
                <a:cubicBezTo>
                  <a:pt x="1201" y="865"/>
                  <a:pt x="1196" y="856"/>
                  <a:pt x="1192" y="847"/>
                </a:cubicBezTo>
                <a:cubicBezTo>
                  <a:pt x="1189" y="838"/>
                  <a:pt x="1188" y="828"/>
                  <a:pt x="1185" y="818"/>
                </a:cubicBezTo>
                <a:cubicBezTo>
                  <a:pt x="1185" y="818"/>
                  <a:pt x="1183" y="816"/>
                  <a:pt x="1183" y="816"/>
                </a:cubicBezTo>
                <a:cubicBezTo>
                  <a:pt x="1183" y="815"/>
                  <a:pt x="1184" y="814"/>
                  <a:pt x="1183" y="813"/>
                </a:cubicBezTo>
                <a:cubicBezTo>
                  <a:pt x="1182" y="811"/>
                  <a:pt x="1179" y="811"/>
                  <a:pt x="1178" y="809"/>
                </a:cubicBezTo>
                <a:cubicBezTo>
                  <a:pt x="1186" y="799"/>
                  <a:pt x="1193" y="787"/>
                  <a:pt x="1199" y="773"/>
                </a:cubicBezTo>
                <a:cubicBezTo>
                  <a:pt x="1194" y="769"/>
                  <a:pt x="1193" y="759"/>
                  <a:pt x="1190" y="751"/>
                </a:cubicBezTo>
                <a:cubicBezTo>
                  <a:pt x="1190" y="751"/>
                  <a:pt x="1191" y="750"/>
                  <a:pt x="1191" y="749"/>
                </a:cubicBezTo>
                <a:cubicBezTo>
                  <a:pt x="1190" y="744"/>
                  <a:pt x="1189" y="736"/>
                  <a:pt x="1191" y="731"/>
                </a:cubicBezTo>
                <a:cubicBezTo>
                  <a:pt x="1188" y="731"/>
                  <a:pt x="1196" y="725"/>
                  <a:pt x="1199" y="722"/>
                </a:cubicBezTo>
                <a:cubicBezTo>
                  <a:pt x="1211" y="716"/>
                  <a:pt x="1211" y="716"/>
                  <a:pt x="1211" y="716"/>
                </a:cubicBezTo>
                <a:cubicBezTo>
                  <a:pt x="1212" y="715"/>
                  <a:pt x="1215" y="715"/>
                  <a:pt x="1216" y="713"/>
                </a:cubicBezTo>
                <a:cubicBezTo>
                  <a:pt x="1218" y="708"/>
                  <a:pt x="1218" y="700"/>
                  <a:pt x="1218" y="693"/>
                </a:cubicBezTo>
                <a:cubicBezTo>
                  <a:pt x="1220" y="689"/>
                  <a:pt x="1223" y="686"/>
                  <a:pt x="1223" y="683"/>
                </a:cubicBezTo>
                <a:cubicBezTo>
                  <a:pt x="1222" y="675"/>
                  <a:pt x="1223" y="667"/>
                  <a:pt x="1228" y="664"/>
                </a:cubicBezTo>
                <a:cubicBezTo>
                  <a:pt x="1227" y="655"/>
                  <a:pt x="1230" y="645"/>
                  <a:pt x="1234" y="636"/>
                </a:cubicBezTo>
                <a:cubicBezTo>
                  <a:pt x="1235" y="636"/>
                  <a:pt x="1236" y="635"/>
                  <a:pt x="1237" y="634"/>
                </a:cubicBezTo>
                <a:cubicBezTo>
                  <a:pt x="1241" y="630"/>
                  <a:pt x="1243" y="623"/>
                  <a:pt x="1243" y="615"/>
                </a:cubicBezTo>
                <a:cubicBezTo>
                  <a:pt x="1244" y="608"/>
                  <a:pt x="1247" y="602"/>
                  <a:pt x="1250" y="597"/>
                </a:cubicBezTo>
                <a:cubicBezTo>
                  <a:pt x="1254" y="595"/>
                  <a:pt x="1258" y="592"/>
                  <a:pt x="1263" y="592"/>
                </a:cubicBezTo>
                <a:cubicBezTo>
                  <a:pt x="1278" y="585"/>
                  <a:pt x="1291" y="577"/>
                  <a:pt x="1304" y="570"/>
                </a:cubicBezTo>
                <a:cubicBezTo>
                  <a:pt x="1308" y="573"/>
                  <a:pt x="1313" y="575"/>
                  <a:pt x="1318" y="576"/>
                </a:cubicBezTo>
                <a:cubicBezTo>
                  <a:pt x="1320" y="576"/>
                  <a:pt x="1321" y="574"/>
                  <a:pt x="1322" y="573"/>
                </a:cubicBezTo>
                <a:cubicBezTo>
                  <a:pt x="1328" y="572"/>
                  <a:pt x="1335" y="571"/>
                  <a:pt x="1342" y="572"/>
                </a:cubicBezTo>
                <a:cubicBezTo>
                  <a:pt x="1344" y="572"/>
                  <a:pt x="1345" y="568"/>
                  <a:pt x="1347" y="567"/>
                </a:cubicBezTo>
                <a:cubicBezTo>
                  <a:pt x="1350" y="566"/>
                  <a:pt x="1352" y="564"/>
                  <a:pt x="1355" y="563"/>
                </a:cubicBezTo>
                <a:cubicBezTo>
                  <a:pt x="1358" y="566"/>
                  <a:pt x="1361" y="567"/>
                  <a:pt x="1365" y="570"/>
                </a:cubicBezTo>
                <a:cubicBezTo>
                  <a:pt x="1366" y="573"/>
                  <a:pt x="1369" y="576"/>
                  <a:pt x="1371" y="579"/>
                </a:cubicBezTo>
                <a:cubicBezTo>
                  <a:pt x="1372" y="582"/>
                  <a:pt x="1377" y="583"/>
                  <a:pt x="1380" y="581"/>
                </a:cubicBezTo>
                <a:cubicBezTo>
                  <a:pt x="1381" y="579"/>
                  <a:pt x="1383" y="576"/>
                  <a:pt x="1381" y="573"/>
                </a:cubicBezTo>
                <a:cubicBezTo>
                  <a:pt x="1382" y="573"/>
                  <a:pt x="1385" y="573"/>
                  <a:pt x="1385" y="573"/>
                </a:cubicBezTo>
                <a:cubicBezTo>
                  <a:pt x="1387" y="574"/>
                  <a:pt x="1387" y="576"/>
                  <a:pt x="1389" y="578"/>
                </a:cubicBezTo>
                <a:cubicBezTo>
                  <a:pt x="1393" y="581"/>
                  <a:pt x="1399" y="582"/>
                  <a:pt x="1404" y="584"/>
                </a:cubicBezTo>
                <a:cubicBezTo>
                  <a:pt x="1412" y="582"/>
                  <a:pt x="1418" y="579"/>
                  <a:pt x="1425" y="575"/>
                </a:cubicBezTo>
                <a:cubicBezTo>
                  <a:pt x="1426" y="574"/>
                  <a:pt x="1428" y="573"/>
                  <a:pt x="1430" y="571"/>
                </a:cubicBezTo>
                <a:cubicBezTo>
                  <a:pt x="1430" y="571"/>
                  <a:pt x="1430" y="571"/>
                  <a:pt x="1430" y="570"/>
                </a:cubicBezTo>
                <a:cubicBezTo>
                  <a:pt x="1430" y="570"/>
                  <a:pt x="1430" y="570"/>
                  <a:pt x="1430" y="570"/>
                </a:cubicBezTo>
                <a:cubicBezTo>
                  <a:pt x="1433" y="567"/>
                  <a:pt x="1438" y="565"/>
                  <a:pt x="1439" y="561"/>
                </a:cubicBezTo>
                <a:cubicBezTo>
                  <a:pt x="1441" y="559"/>
                  <a:pt x="1439" y="557"/>
                  <a:pt x="1439" y="555"/>
                </a:cubicBezTo>
                <a:cubicBezTo>
                  <a:pt x="1439" y="553"/>
                  <a:pt x="1440" y="549"/>
                  <a:pt x="1441" y="549"/>
                </a:cubicBezTo>
                <a:cubicBezTo>
                  <a:pt x="1445" y="550"/>
                  <a:pt x="1449" y="550"/>
                  <a:pt x="1453" y="553"/>
                </a:cubicBezTo>
                <a:cubicBezTo>
                  <a:pt x="1454" y="556"/>
                  <a:pt x="1460" y="561"/>
                  <a:pt x="1468" y="558"/>
                </a:cubicBezTo>
                <a:cubicBezTo>
                  <a:pt x="1469" y="557"/>
                  <a:pt x="1470" y="558"/>
                  <a:pt x="1472" y="559"/>
                </a:cubicBezTo>
                <a:cubicBezTo>
                  <a:pt x="1478" y="563"/>
                  <a:pt x="1482" y="571"/>
                  <a:pt x="1486" y="578"/>
                </a:cubicBezTo>
                <a:cubicBezTo>
                  <a:pt x="1486" y="582"/>
                  <a:pt x="1485" y="586"/>
                  <a:pt x="1486" y="590"/>
                </a:cubicBezTo>
                <a:cubicBezTo>
                  <a:pt x="1489" y="589"/>
                  <a:pt x="1492" y="589"/>
                  <a:pt x="1495" y="589"/>
                </a:cubicBezTo>
                <a:cubicBezTo>
                  <a:pt x="1496" y="589"/>
                  <a:pt x="1496" y="589"/>
                  <a:pt x="1497" y="589"/>
                </a:cubicBezTo>
                <a:lnTo>
                  <a:pt x="1497" y="588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3" name="Freeform 569"/>
          <p:cNvSpPr>
            <a:spLocks/>
          </p:cNvSpPr>
          <p:nvPr/>
        </p:nvSpPr>
        <p:spPr bwMode="auto">
          <a:xfrm>
            <a:off x="4878388" y="6770688"/>
            <a:ext cx="471488" cy="577850"/>
          </a:xfrm>
          <a:custGeom>
            <a:avLst/>
            <a:gdLst/>
            <a:ahLst/>
            <a:cxnLst>
              <a:cxn ang="0">
                <a:pos x="1719" y="1440"/>
              </a:cxn>
              <a:cxn ang="0">
                <a:pos x="1620" y="1340"/>
              </a:cxn>
              <a:cxn ang="0">
                <a:pos x="1562" y="1302"/>
              </a:cxn>
              <a:cxn ang="0">
                <a:pos x="1364" y="1359"/>
              </a:cxn>
              <a:cxn ang="0">
                <a:pos x="1263" y="1175"/>
              </a:cxn>
              <a:cxn ang="0">
                <a:pos x="1282" y="1065"/>
              </a:cxn>
              <a:cxn ang="0">
                <a:pos x="1381" y="994"/>
              </a:cxn>
              <a:cxn ang="0">
                <a:pos x="1426" y="896"/>
              </a:cxn>
              <a:cxn ang="0">
                <a:pos x="1482" y="846"/>
              </a:cxn>
              <a:cxn ang="0">
                <a:pos x="1426" y="785"/>
              </a:cxn>
              <a:cxn ang="0">
                <a:pos x="1404" y="745"/>
              </a:cxn>
              <a:cxn ang="0">
                <a:pos x="1345" y="690"/>
              </a:cxn>
              <a:cxn ang="0">
                <a:pos x="1302" y="651"/>
              </a:cxn>
              <a:cxn ang="0">
                <a:pos x="1095" y="635"/>
              </a:cxn>
              <a:cxn ang="0">
                <a:pos x="1038" y="540"/>
              </a:cxn>
              <a:cxn ang="0">
                <a:pos x="977" y="365"/>
              </a:cxn>
              <a:cxn ang="0">
                <a:pos x="1121" y="269"/>
              </a:cxn>
              <a:cxn ang="0">
                <a:pos x="1073" y="139"/>
              </a:cxn>
              <a:cxn ang="0">
                <a:pos x="1008" y="48"/>
              </a:cxn>
              <a:cxn ang="0">
                <a:pos x="858" y="84"/>
              </a:cxn>
              <a:cxn ang="0">
                <a:pos x="777" y="11"/>
              </a:cxn>
              <a:cxn ang="0">
                <a:pos x="694" y="85"/>
              </a:cxn>
              <a:cxn ang="0">
                <a:pos x="591" y="122"/>
              </a:cxn>
              <a:cxn ang="0">
                <a:pos x="516" y="185"/>
              </a:cxn>
              <a:cxn ang="0">
                <a:pos x="460" y="313"/>
              </a:cxn>
              <a:cxn ang="0">
                <a:pos x="391" y="255"/>
              </a:cxn>
              <a:cxn ang="0">
                <a:pos x="335" y="326"/>
              </a:cxn>
              <a:cxn ang="0">
                <a:pos x="388" y="451"/>
              </a:cxn>
              <a:cxn ang="0">
                <a:pos x="440" y="557"/>
              </a:cxn>
              <a:cxn ang="0">
                <a:pos x="385" y="630"/>
              </a:cxn>
              <a:cxn ang="0">
                <a:pos x="271" y="704"/>
              </a:cxn>
              <a:cxn ang="0">
                <a:pos x="170" y="830"/>
              </a:cxn>
              <a:cxn ang="0">
                <a:pos x="113" y="907"/>
              </a:cxn>
              <a:cxn ang="0">
                <a:pos x="49" y="1081"/>
              </a:cxn>
              <a:cxn ang="0">
                <a:pos x="58" y="1237"/>
              </a:cxn>
              <a:cxn ang="0">
                <a:pos x="194" y="1339"/>
              </a:cxn>
              <a:cxn ang="0">
                <a:pos x="221" y="1506"/>
              </a:cxn>
              <a:cxn ang="0">
                <a:pos x="339" y="1528"/>
              </a:cxn>
              <a:cxn ang="0">
                <a:pos x="453" y="1522"/>
              </a:cxn>
              <a:cxn ang="0">
                <a:pos x="554" y="1514"/>
              </a:cxn>
              <a:cxn ang="0">
                <a:pos x="609" y="1535"/>
              </a:cxn>
              <a:cxn ang="0">
                <a:pos x="585" y="1604"/>
              </a:cxn>
              <a:cxn ang="0">
                <a:pos x="582" y="1654"/>
              </a:cxn>
              <a:cxn ang="0">
                <a:pos x="576" y="1718"/>
              </a:cxn>
              <a:cxn ang="0">
                <a:pos x="561" y="1790"/>
              </a:cxn>
              <a:cxn ang="0">
                <a:pos x="439" y="1827"/>
              </a:cxn>
              <a:cxn ang="0">
                <a:pos x="397" y="1931"/>
              </a:cxn>
              <a:cxn ang="0">
                <a:pos x="370" y="2034"/>
              </a:cxn>
              <a:cxn ang="0">
                <a:pos x="588" y="2116"/>
              </a:cxn>
              <a:cxn ang="0">
                <a:pos x="678" y="2138"/>
              </a:cxn>
              <a:cxn ang="0">
                <a:pos x="899" y="2035"/>
              </a:cxn>
              <a:cxn ang="0">
                <a:pos x="1212" y="2022"/>
              </a:cxn>
              <a:cxn ang="0">
                <a:pos x="1358" y="2000"/>
              </a:cxn>
              <a:cxn ang="0">
                <a:pos x="1418" y="1889"/>
              </a:cxn>
              <a:cxn ang="0">
                <a:pos x="1429" y="1791"/>
              </a:cxn>
              <a:cxn ang="0">
                <a:pos x="1568" y="1758"/>
              </a:cxn>
              <a:cxn ang="0">
                <a:pos x="1654" y="1619"/>
              </a:cxn>
              <a:cxn ang="0">
                <a:pos x="1688" y="1628"/>
              </a:cxn>
              <a:cxn ang="0">
                <a:pos x="1744" y="1549"/>
              </a:cxn>
            </a:cxnLst>
            <a:rect l="0" t="0" r="r" b="b"/>
            <a:pathLst>
              <a:path w="1765" h="2155">
                <a:moveTo>
                  <a:pt x="1749" y="1519"/>
                </a:moveTo>
                <a:cubicBezTo>
                  <a:pt x="1749" y="1519"/>
                  <a:pt x="1749" y="1519"/>
                  <a:pt x="1749" y="1519"/>
                </a:cubicBezTo>
                <a:cubicBezTo>
                  <a:pt x="1747" y="1517"/>
                  <a:pt x="1748" y="1513"/>
                  <a:pt x="1748" y="1509"/>
                </a:cubicBezTo>
                <a:cubicBezTo>
                  <a:pt x="1748" y="1497"/>
                  <a:pt x="1748" y="1497"/>
                  <a:pt x="1748" y="1497"/>
                </a:cubicBezTo>
                <a:cubicBezTo>
                  <a:pt x="1748" y="1496"/>
                  <a:pt x="1748" y="1496"/>
                  <a:pt x="1748" y="1496"/>
                </a:cubicBezTo>
                <a:cubicBezTo>
                  <a:pt x="1747" y="1496"/>
                  <a:pt x="1747" y="1495"/>
                  <a:pt x="1746" y="1494"/>
                </a:cubicBezTo>
                <a:cubicBezTo>
                  <a:pt x="1740" y="1484"/>
                  <a:pt x="1733" y="1475"/>
                  <a:pt x="1726" y="1466"/>
                </a:cubicBezTo>
                <a:cubicBezTo>
                  <a:pt x="1725" y="1465"/>
                  <a:pt x="1724" y="1463"/>
                  <a:pt x="1723" y="1461"/>
                </a:cubicBezTo>
                <a:cubicBezTo>
                  <a:pt x="1722" y="1459"/>
                  <a:pt x="1721" y="1456"/>
                  <a:pt x="1721" y="1453"/>
                </a:cubicBezTo>
                <a:cubicBezTo>
                  <a:pt x="1721" y="1450"/>
                  <a:pt x="1720" y="1447"/>
                  <a:pt x="1720" y="1444"/>
                </a:cubicBezTo>
                <a:cubicBezTo>
                  <a:pt x="1719" y="1442"/>
                  <a:pt x="1719" y="1441"/>
                  <a:pt x="1719" y="1440"/>
                </a:cubicBezTo>
                <a:cubicBezTo>
                  <a:pt x="1713" y="1438"/>
                  <a:pt x="1709" y="1433"/>
                  <a:pt x="1705" y="1427"/>
                </a:cubicBezTo>
                <a:cubicBezTo>
                  <a:pt x="1704" y="1424"/>
                  <a:pt x="1702" y="1421"/>
                  <a:pt x="1701" y="1418"/>
                </a:cubicBezTo>
                <a:cubicBezTo>
                  <a:pt x="1701" y="1416"/>
                  <a:pt x="1700" y="1415"/>
                  <a:pt x="1700" y="1414"/>
                </a:cubicBezTo>
                <a:cubicBezTo>
                  <a:pt x="1690" y="1406"/>
                  <a:pt x="1681" y="1397"/>
                  <a:pt x="1671" y="1389"/>
                </a:cubicBezTo>
                <a:cubicBezTo>
                  <a:pt x="1671" y="1389"/>
                  <a:pt x="1671" y="1389"/>
                  <a:pt x="1671" y="1389"/>
                </a:cubicBezTo>
                <a:cubicBezTo>
                  <a:pt x="1670" y="1388"/>
                  <a:pt x="1668" y="1387"/>
                  <a:pt x="1667" y="1386"/>
                </a:cubicBezTo>
                <a:cubicBezTo>
                  <a:pt x="1664" y="1382"/>
                  <a:pt x="1663" y="1378"/>
                  <a:pt x="1661" y="1374"/>
                </a:cubicBezTo>
                <a:cubicBezTo>
                  <a:pt x="1659" y="1369"/>
                  <a:pt x="1657" y="1365"/>
                  <a:pt x="1655" y="1360"/>
                </a:cubicBezTo>
                <a:cubicBezTo>
                  <a:pt x="1654" y="1358"/>
                  <a:pt x="1653" y="1355"/>
                  <a:pt x="1652" y="1353"/>
                </a:cubicBezTo>
                <a:cubicBezTo>
                  <a:pt x="1650" y="1351"/>
                  <a:pt x="1648" y="1349"/>
                  <a:pt x="1645" y="1348"/>
                </a:cubicBezTo>
                <a:cubicBezTo>
                  <a:pt x="1638" y="1344"/>
                  <a:pt x="1626" y="1345"/>
                  <a:pt x="1620" y="1340"/>
                </a:cubicBezTo>
                <a:cubicBezTo>
                  <a:pt x="1617" y="1338"/>
                  <a:pt x="1613" y="1339"/>
                  <a:pt x="1608" y="1339"/>
                </a:cubicBezTo>
                <a:cubicBezTo>
                  <a:pt x="1608" y="1339"/>
                  <a:pt x="1608" y="1339"/>
                  <a:pt x="1607" y="1339"/>
                </a:cubicBezTo>
                <a:cubicBezTo>
                  <a:pt x="1608" y="1338"/>
                  <a:pt x="1608" y="1337"/>
                  <a:pt x="1608" y="1336"/>
                </a:cubicBezTo>
                <a:cubicBezTo>
                  <a:pt x="1609" y="1335"/>
                  <a:pt x="1609" y="1334"/>
                  <a:pt x="1608" y="1333"/>
                </a:cubicBezTo>
                <a:cubicBezTo>
                  <a:pt x="1588" y="1322"/>
                  <a:pt x="1588" y="1322"/>
                  <a:pt x="1588" y="1322"/>
                </a:cubicBezTo>
                <a:cubicBezTo>
                  <a:pt x="1587" y="1320"/>
                  <a:pt x="1586" y="1318"/>
                  <a:pt x="1586" y="1316"/>
                </a:cubicBezTo>
                <a:cubicBezTo>
                  <a:pt x="1585" y="1315"/>
                  <a:pt x="1585" y="1314"/>
                  <a:pt x="1585" y="1313"/>
                </a:cubicBezTo>
                <a:cubicBezTo>
                  <a:pt x="1585" y="1313"/>
                  <a:pt x="1585" y="1312"/>
                  <a:pt x="1585" y="1312"/>
                </a:cubicBezTo>
                <a:cubicBezTo>
                  <a:pt x="1582" y="1307"/>
                  <a:pt x="1578" y="1303"/>
                  <a:pt x="1574" y="1300"/>
                </a:cubicBezTo>
                <a:cubicBezTo>
                  <a:pt x="1572" y="1298"/>
                  <a:pt x="1569" y="1297"/>
                  <a:pt x="1566" y="1296"/>
                </a:cubicBezTo>
                <a:cubicBezTo>
                  <a:pt x="1565" y="1298"/>
                  <a:pt x="1564" y="1302"/>
                  <a:pt x="1562" y="1302"/>
                </a:cubicBezTo>
                <a:cubicBezTo>
                  <a:pt x="1556" y="1302"/>
                  <a:pt x="1551" y="1303"/>
                  <a:pt x="1546" y="1305"/>
                </a:cubicBezTo>
                <a:cubicBezTo>
                  <a:pt x="1529" y="1311"/>
                  <a:pt x="1529" y="1311"/>
                  <a:pt x="1529" y="1311"/>
                </a:cubicBezTo>
                <a:cubicBezTo>
                  <a:pt x="1508" y="1312"/>
                  <a:pt x="1508" y="1312"/>
                  <a:pt x="1508" y="1312"/>
                </a:cubicBezTo>
                <a:cubicBezTo>
                  <a:pt x="1500" y="1315"/>
                  <a:pt x="1494" y="1319"/>
                  <a:pt x="1488" y="1325"/>
                </a:cubicBezTo>
                <a:cubicBezTo>
                  <a:pt x="1486" y="1331"/>
                  <a:pt x="1484" y="1340"/>
                  <a:pt x="1481" y="1346"/>
                </a:cubicBezTo>
                <a:cubicBezTo>
                  <a:pt x="1475" y="1350"/>
                  <a:pt x="1469" y="1353"/>
                  <a:pt x="1460" y="1353"/>
                </a:cubicBezTo>
                <a:cubicBezTo>
                  <a:pt x="1443" y="1354"/>
                  <a:pt x="1427" y="1356"/>
                  <a:pt x="1411" y="1358"/>
                </a:cubicBezTo>
                <a:cubicBezTo>
                  <a:pt x="1402" y="1357"/>
                  <a:pt x="1393" y="1358"/>
                  <a:pt x="1385" y="1359"/>
                </a:cubicBezTo>
                <a:cubicBezTo>
                  <a:pt x="1382" y="1359"/>
                  <a:pt x="1383" y="1357"/>
                  <a:pt x="1382" y="1357"/>
                </a:cubicBezTo>
                <a:cubicBezTo>
                  <a:pt x="1379" y="1352"/>
                  <a:pt x="1369" y="1353"/>
                  <a:pt x="1365" y="1356"/>
                </a:cubicBezTo>
                <a:cubicBezTo>
                  <a:pt x="1364" y="1357"/>
                  <a:pt x="1364" y="1358"/>
                  <a:pt x="1364" y="1359"/>
                </a:cubicBezTo>
                <a:cubicBezTo>
                  <a:pt x="1361" y="1358"/>
                  <a:pt x="1359" y="1356"/>
                  <a:pt x="1358" y="1354"/>
                </a:cubicBezTo>
                <a:cubicBezTo>
                  <a:pt x="1357" y="1352"/>
                  <a:pt x="1355" y="1350"/>
                  <a:pt x="1354" y="1349"/>
                </a:cubicBezTo>
                <a:cubicBezTo>
                  <a:pt x="1348" y="1341"/>
                  <a:pt x="1339" y="1335"/>
                  <a:pt x="1327" y="1333"/>
                </a:cubicBezTo>
                <a:cubicBezTo>
                  <a:pt x="1323" y="1332"/>
                  <a:pt x="1320" y="1328"/>
                  <a:pt x="1318" y="1324"/>
                </a:cubicBezTo>
                <a:cubicBezTo>
                  <a:pt x="1313" y="1314"/>
                  <a:pt x="1305" y="1306"/>
                  <a:pt x="1297" y="1301"/>
                </a:cubicBezTo>
                <a:cubicBezTo>
                  <a:pt x="1291" y="1297"/>
                  <a:pt x="1289" y="1290"/>
                  <a:pt x="1286" y="1285"/>
                </a:cubicBezTo>
                <a:cubicBezTo>
                  <a:pt x="1281" y="1279"/>
                  <a:pt x="1276" y="1275"/>
                  <a:pt x="1271" y="1270"/>
                </a:cubicBezTo>
                <a:cubicBezTo>
                  <a:pt x="1271" y="1265"/>
                  <a:pt x="1273" y="1261"/>
                  <a:pt x="1274" y="1257"/>
                </a:cubicBezTo>
                <a:cubicBezTo>
                  <a:pt x="1264" y="1256"/>
                  <a:pt x="1264" y="1256"/>
                  <a:pt x="1264" y="1256"/>
                </a:cubicBezTo>
                <a:cubicBezTo>
                  <a:pt x="1260" y="1242"/>
                  <a:pt x="1253" y="1231"/>
                  <a:pt x="1252" y="1214"/>
                </a:cubicBezTo>
                <a:cubicBezTo>
                  <a:pt x="1252" y="1198"/>
                  <a:pt x="1257" y="1186"/>
                  <a:pt x="1263" y="1175"/>
                </a:cubicBezTo>
                <a:cubicBezTo>
                  <a:pt x="1270" y="1143"/>
                  <a:pt x="1270" y="1143"/>
                  <a:pt x="1270" y="1143"/>
                </a:cubicBezTo>
                <a:cubicBezTo>
                  <a:pt x="1270" y="1141"/>
                  <a:pt x="1275" y="1142"/>
                  <a:pt x="1276" y="1140"/>
                </a:cubicBezTo>
                <a:cubicBezTo>
                  <a:pt x="1280" y="1137"/>
                  <a:pt x="1283" y="1134"/>
                  <a:pt x="1288" y="1130"/>
                </a:cubicBezTo>
                <a:cubicBezTo>
                  <a:pt x="1285" y="1125"/>
                  <a:pt x="1282" y="1119"/>
                  <a:pt x="1278" y="1114"/>
                </a:cubicBezTo>
                <a:cubicBezTo>
                  <a:pt x="1278" y="1114"/>
                  <a:pt x="1278" y="1114"/>
                  <a:pt x="1277" y="1114"/>
                </a:cubicBezTo>
                <a:cubicBezTo>
                  <a:pt x="1278" y="1114"/>
                  <a:pt x="1278" y="1114"/>
                  <a:pt x="1278" y="1114"/>
                </a:cubicBezTo>
                <a:cubicBezTo>
                  <a:pt x="1279" y="1109"/>
                  <a:pt x="1281" y="1105"/>
                  <a:pt x="1281" y="1099"/>
                </a:cubicBezTo>
                <a:cubicBezTo>
                  <a:pt x="1286" y="1093"/>
                  <a:pt x="1293" y="1088"/>
                  <a:pt x="1301" y="1082"/>
                </a:cubicBezTo>
                <a:cubicBezTo>
                  <a:pt x="1295" y="1079"/>
                  <a:pt x="1289" y="1073"/>
                  <a:pt x="1286" y="1068"/>
                </a:cubicBezTo>
                <a:cubicBezTo>
                  <a:pt x="1285" y="1066"/>
                  <a:pt x="1283" y="1066"/>
                  <a:pt x="1282" y="1065"/>
                </a:cubicBezTo>
                <a:cubicBezTo>
                  <a:pt x="1282" y="1065"/>
                  <a:pt x="1282" y="1065"/>
                  <a:pt x="1282" y="1065"/>
                </a:cubicBezTo>
                <a:cubicBezTo>
                  <a:pt x="1287" y="1059"/>
                  <a:pt x="1293" y="1053"/>
                  <a:pt x="1299" y="1047"/>
                </a:cubicBezTo>
                <a:cubicBezTo>
                  <a:pt x="1311" y="1041"/>
                  <a:pt x="1311" y="1041"/>
                  <a:pt x="1311" y="1041"/>
                </a:cubicBezTo>
                <a:cubicBezTo>
                  <a:pt x="1315" y="1046"/>
                  <a:pt x="1318" y="1051"/>
                  <a:pt x="1321" y="1056"/>
                </a:cubicBezTo>
                <a:cubicBezTo>
                  <a:pt x="1328" y="1056"/>
                  <a:pt x="1334" y="1057"/>
                  <a:pt x="1338" y="1057"/>
                </a:cubicBezTo>
                <a:cubicBezTo>
                  <a:pt x="1375" y="1032"/>
                  <a:pt x="1375" y="1032"/>
                  <a:pt x="1375" y="1032"/>
                </a:cubicBezTo>
                <a:cubicBezTo>
                  <a:pt x="1377" y="1031"/>
                  <a:pt x="1379" y="1029"/>
                  <a:pt x="1378" y="1027"/>
                </a:cubicBezTo>
                <a:cubicBezTo>
                  <a:pt x="1378" y="1025"/>
                  <a:pt x="1377" y="1024"/>
                  <a:pt x="1376" y="1023"/>
                </a:cubicBezTo>
                <a:cubicBezTo>
                  <a:pt x="1378" y="1022"/>
                  <a:pt x="1381" y="1023"/>
                  <a:pt x="1381" y="1021"/>
                </a:cubicBezTo>
                <a:cubicBezTo>
                  <a:pt x="1382" y="1019"/>
                  <a:pt x="1383" y="1016"/>
                  <a:pt x="1383" y="1015"/>
                </a:cubicBezTo>
                <a:cubicBezTo>
                  <a:pt x="1373" y="1007"/>
                  <a:pt x="1373" y="1007"/>
                  <a:pt x="1373" y="1007"/>
                </a:cubicBezTo>
                <a:cubicBezTo>
                  <a:pt x="1375" y="1002"/>
                  <a:pt x="1378" y="998"/>
                  <a:pt x="1381" y="994"/>
                </a:cubicBezTo>
                <a:cubicBezTo>
                  <a:pt x="1384" y="996"/>
                  <a:pt x="1386" y="1001"/>
                  <a:pt x="1390" y="1003"/>
                </a:cubicBezTo>
                <a:cubicBezTo>
                  <a:pt x="1396" y="994"/>
                  <a:pt x="1401" y="985"/>
                  <a:pt x="1402" y="972"/>
                </a:cubicBezTo>
                <a:cubicBezTo>
                  <a:pt x="1398" y="971"/>
                  <a:pt x="1391" y="972"/>
                  <a:pt x="1387" y="970"/>
                </a:cubicBezTo>
                <a:cubicBezTo>
                  <a:pt x="1383" y="969"/>
                  <a:pt x="1380" y="966"/>
                  <a:pt x="1378" y="962"/>
                </a:cubicBezTo>
                <a:cubicBezTo>
                  <a:pt x="1377" y="959"/>
                  <a:pt x="1375" y="957"/>
                  <a:pt x="1374" y="954"/>
                </a:cubicBezTo>
                <a:cubicBezTo>
                  <a:pt x="1374" y="953"/>
                  <a:pt x="1374" y="949"/>
                  <a:pt x="1374" y="948"/>
                </a:cubicBezTo>
                <a:cubicBezTo>
                  <a:pt x="1374" y="948"/>
                  <a:pt x="1389" y="941"/>
                  <a:pt x="1398" y="938"/>
                </a:cubicBezTo>
                <a:cubicBezTo>
                  <a:pt x="1405" y="938"/>
                  <a:pt x="1409" y="942"/>
                  <a:pt x="1412" y="946"/>
                </a:cubicBezTo>
                <a:cubicBezTo>
                  <a:pt x="1413" y="947"/>
                  <a:pt x="1415" y="947"/>
                  <a:pt x="1415" y="946"/>
                </a:cubicBezTo>
                <a:cubicBezTo>
                  <a:pt x="1419" y="930"/>
                  <a:pt x="1425" y="917"/>
                  <a:pt x="1431" y="904"/>
                </a:cubicBezTo>
                <a:cubicBezTo>
                  <a:pt x="1428" y="901"/>
                  <a:pt x="1427" y="899"/>
                  <a:pt x="1426" y="896"/>
                </a:cubicBezTo>
                <a:cubicBezTo>
                  <a:pt x="1426" y="895"/>
                  <a:pt x="1427" y="893"/>
                  <a:pt x="1427" y="892"/>
                </a:cubicBezTo>
                <a:cubicBezTo>
                  <a:pt x="1427" y="892"/>
                  <a:pt x="1427" y="891"/>
                  <a:pt x="1427" y="891"/>
                </a:cubicBezTo>
                <a:cubicBezTo>
                  <a:pt x="1427" y="891"/>
                  <a:pt x="1427" y="891"/>
                  <a:pt x="1427" y="891"/>
                </a:cubicBezTo>
                <a:cubicBezTo>
                  <a:pt x="1426" y="889"/>
                  <a:pt x="1423" y="885"/>
                  <a:pt x="1425" y="884"/>
                </a:cubicBezTo>
                <a:cubicBezTo>
                  <a:pt x="1432" y="878"/>
                  <a:pt x="1441" y="875"/>
                  <a:pt x="1450" y="871"/>
                </a:cubicBezTo>
                <a:cubicBezTo>
                  <a:pt x="1456" y="864"/>
                  <a:pt x="1463" y="857"/>
                  <a:pt x="1468" y="849"/>
                </a:cubicBezTo>
                <a:cubicBezTo>
                  <a:pt x="1469" y="848"/>
                  <a:pt x="1469" y="846"/>
                  <a:pt x="1469" y="846"/>
                </a:cubicBezTo>
                <a:cubicBezTo>
                  <a:pt x="1472" y="847"/>
                  <a:pt x="1472" y="847"/>
                  <a:pt x="1472" y="847"/>
                </a:cubicBezTo>
                <a:cubicBezTo>
                  <a:pt x="1472" y="846"/>
                  <a:pt x="1472" y="846"/>
                  <a:pt x="1472" y="846"/>
                </a:cubicBezTo>
                <a:cubicBezTo>
                  <a:pt x="1475" y="846"/>
                  <a:pt x="1478" y="847"/>
                  <a:pt x="1482" y="848"/>
                </a:cubicBezTo>
                <a:cubicBezTo>
                  <a:pt x="1482" y="848"/>
                  <a:pt x="1482" y="847"/>
                  <a:pt x="1482" y="846"/>
                </a:cubicBezTo>
                <a:cubicBezTo>
                  <a:pt x="1480" y="845"/>
                  <a:pt x="1478" y="843"/>
                  <a:pt x="1477" y="841"/>
                </a:cubicBezTo>
                <a:cubicBezTo>
                  <a:pt x="1475" y="841"/>
                  <a:pt x="1473" y="839"/>
                  <a:pt x="1472" y="838"/>
                </a:cubicBezTo>
                <a:cubicBezTo>
                  <a:pt x="1472" y="838"/>
                  <a:pt x="1472" y="838"/>
                  <a:pt x="1472" y="837"/>
                </a:cubicBezTo>
                <a:cubicBezTo>
                  <a:pt x="1471" y="836"/>
                  <a:pt x="1470" y="835"/>
                  <a:pt x="1469" y="834"/>
                </a:cubicBezTo>
                <a:cubicBezTo>
                  <a:pt x="1468" y="824"/>
                  <a:pt x="1470" y="814"/>
                  <a:pt x="1472" y="806"/>
                </a:cubicBezTo>
                <a:cubicBezTo>
                  <a:pt x="1470" y="802"/>
                  <a:pt x="1469" y="799"/>
                  <a:pt x="1467" y="797"/>
                </a:cubicBezTo>
                <a:cubicBezTo>
                  <a:pt x="1462" y="794"/>
                  <a:pt x="1462" y="794"/>
                  <a:pt x="1462" y="794"/>
                </a:cubicBezTo>
                <a:cubicBezTo>
                  <a:pt x="1462" y="794"/>
                  <a:pt x="1461" y="793"/>
                  <a:pt x="1461" y="793"/>
                </a:cubicBezTo>
                <a:cubicBezTo>
                  <a:pt x="1453" y="789"/>
                  <a:pt x="1444" y="786"/>
                  <a:pt x="1434" y="783"/>
                </a:cubicBezTo>
                <a:cubicBezTo>
                  <a:pt x="1431" y="782"/>
                  <a:pt x="1431" y="782"/>
                  <a:pt x="1431" y="782"/>
                </a:cubicBezTo>
                <a:cubicBezTo>
                  <a:pt x="1426" y="785"/>
                  <a:pt x="1426" y="785"/>
                  <a:pt x="1426" y="785"/>
                </a:cubicBezTo>
                <a:cubicBezTo>
                  <a:pt x="1423" y="787"/>
                  <a:pt x="1421" y="789"/>
                  <a:pt x="1418" y="791"/>
                </a:cubicBezTo>
                <a:cubicBezTo>
                  <a:pt x="1405" y="792"/>
                  <a:pt x="1405" y="792"/>
                  <a:pt x="1405" y="792"/>
                </a:cubicBezTo>
                <a:cubicBezTo>
                  <a:pt x="1404" y="788"/>
                  <a:pt x="1404" y="788"/>
                  <a:pt x="1404" y="788"/>
                </a:cubicBezTo>
                <a:cubicBezTo>
                  <a:pt x="1403" y="788"/>
                  <a:pt x="1403" y="789"/>
                  <a:pt x="1402" y="789"/>
                </a:cubicBezTo>
                <a:cubicBezTo>
                  <a:pt x="1401" y="784"/>
                  <a:pt x="1401" y="778"/>
                  <a:pt x="1401" y="772"/>
                </a:cubicBezTo>
                <a:cubicBezTo>
                  <a:pt x="1401" y="771"/>
                  <a:pt x="1400" y="771"/>
                  <a:pt x="1400" y="771"/>
                </a:cubicBezTo>
                <a:cubicBezTo>
                  <a:pt x="1400" y="770"/>
                  <a:pt x="1400" y="770"/>
                  <a:pt x="1400" y="770"/>
                </a:cubicBezTo>
                <a:cubicBezTo>
                  <a:pt x="1397" y="767"/>
                  <a:pt x="1395" y="764"/>
                  <a:pt x="1396" y="759"/>
                </a:cubicBezTo>
                <a:cubicBezTo>
                  <a:pt x="1405" y="751"/>
                  <a:pt x="1405" y="751"/>
                  <a:pt x="1405" y="751"/>
                </a:cubicBezTo>
                <a:cubicBezTo>
                  <a:pt x="1405" y="751"/>
                  <a:pt x="1405" y="748"/>
                  <a:pt x="1405" y="747"/>
                </a:cubicBezTo>
                <a:cubicBezTo>
                  <a:pt x="1404" y="747"/>
                  <a:pt x="1404" y="746"/>
                  <a:pt x="1404" y="745"/>
                </a:cubicBezTo>
                <a:cubicBezTo>
                  <a:pt x="1401" y="746"/>
                  <a:pt x="1398" y="747"/>
                  <a:pt x="1395" y="748"/>
                </a:cubicBezTo>
                <a:cubicBezTo>
                  <a:pt x="1395" y="748"/>
                  <a:pt x="1395" y="747"/>
                  <a:pt x="1395" y="746"/>
                </a:cubicBezTo>
                <a:cubicBezTo>
                  <a:pt x="1395" y="745"/>
                  <a:pt x="1395" y="744"/>
                  <a:pt x="1395" y="743"/>
                </a:cubicBezTo>
                <a:cubicBezTo>
                  <a:pt x="1394" y="743"/>
                  <a:pt x="1393" y="743"/>
                  <a:pt x="1392" y="743"/>
                </a:cubicBezTo>
                <a:cubicBezTo>
                  <a:pt x="1393" y="739"/>
                  <a:pt x="1395" y="736"/>
                  <a:pt x="1396" y="732"/>
                </a:cubicBezTo>
                <a:cubicBezTo>
                  <a:pt x="1394" y="728"/>
                  <a:pt x="1393" y="725"/>
                  <a:pt x="1391" y="721"/>
                </a:cubicBezTo>
                <a:cubicBezTo>
                  <a:pt x="1387" y="718"/>
                  <a:pt x="1387" y="718"/>
                  <a:pt x="1387" y="718"/>
                </a:cubicBezTo>
                <a:cubicBezTo>
                  <a:pt x="1377" y="710"/>
                  <a:pt x="1377" y="710"/>
                  <a:pt x="1377" y="710"/>
                </a:cubicBezTo>
                <a:cubicBezTo>
                  <a:pt x="1366" y="703"/>
                  <a:pt x="1366" y="703"/>
                  <a:pt x="1366" y="703"/>
                </a:cubicBezTo>
                <a:cubicBezTo>
                  <a:pt x="1360" y="698"/>
                  <a:pt x="1360" y="698"/>
                  <a:pt x="1360" y="698"/>
                </a:cubicBezTo>
                <a:cubicBezTo>
                  <a:pt x="1355" y="695"/>
                  <a:pt x="1350" y="693"/>
                  <a:pt x="1345" y="690"/>
                </a:cubicBezTo>
                <a:cubicBezTo>
                  <a:pt x="1343" y="690"/>
                  <a:pt x="1341" y="691"/>
                  <a:pt x="1338" y="692"/>
                </a:cubicBezTo>
                <a:cubicBezTo>
                  <a:pt x="1338" y="692"/>
                  <a:pt x="1337" y="692"/>
                  <a:pt x="1337" y="692"/>
                </a:cubicBezTo>
                <a:cubicBezTo>
                  <a:pt x="1335" y="691"/>
                  <a:pt x="1332" y="690"/>
                  <a:pt x="1330" y="688"/>
                </a:cubicBezTo>
                <a:cubicBezTo>
                  <a:pt x="1326" y="687"/>
                  <a:pt x="1326" y="687"/>
                  <a:pt x="1326" y="687"/>
                </a:cubicBezTo>
                <a:cubicBezTo>
                  <a:pt x="1323" y="685"/>
                  <a:pt x="1320" y="683"/>
                  <a:pt x="1317" y="680"/>
                </a:cubicBezTo>
                <a:cubicBezTo>
                  <a:pt x="1313" y="678"/>
                  <a:pt x="1308" y="676"/>
                  <a:pt x="1303" y="674"/>
                </a:cubicBezTo>
                <a:cubicBezTo>
                  <a:pt x="1303" y="673"/>
                  <a:pt x="1304" y="673"/>
                  <a:pt x="1304" y="672"/>
                </a:cubicBezTo>
                <a:cubicBezTo>
                  <a:pt x="1302" y="672"/>
                  <a:pt x="1302" y="672"/>
                  <a:pt x="1302" y="672"/>
                </a:cubicBezTo>
                <a:cubicBezTo>
                  <a:pt x="1303" y="665"/>
                  <a:pt x="1305" y="658"/>
                  <a:pt x="1307" y="651"/>
                </a:cubicBezTo>
                <a:cubicBezTo>
                  <a:pt x="1299" y="638"/>
                  <a:pt x="1299" y="638"/>
                  <a:pt x="1299" y="638"/>
                </a:cubicBezTo>
                <a:cubicBezTo>
                  <a:pt x="1300" y="643"/>
                  <a:pt x="1301" y="647"/>
                  <a:pt x="1302" y="651"/>
                </a:cubicBezTo>
                <a:cubicBezTo>
                  <a:pt x="1300" y="651"/>
                  <a:pt x="1300" y="651"/>
                  <a:pt x="1300" y="651"/>
                </a:cubicBezTo>
                <a:cubicBezTo>
                  <a:pt x="1296" y="646"/>
                  <a:pt x="1288" y="644"/>
                  <a:pt x="1282" y="642"/>
                </a:cubicBezTo>
                <a:cubicBezTo>
                  <a:pt x="1271" y="633"/>
                  <a:pt x="1256" y="625"/>
                  <a:pt x="1239" y="630"/>
                </a:cubicBezTo>
                <a:cubicBezTo>
                  <a:pt x="1237" y="631"/>
                  <a:pt x="1236" y="630"/>
                  <a:pt x="1235" y="628"/>
                </a:cubicBezTo>
                <a:cubicBezTo>
                  <a:pt x="1235" y="626"/>
                  <a:pt x="1235" y="625"/>
                  <a:pt x="1234" y="623"/>
                </a:cubicBezTo>
                <a:cubicBezTo>
                  <a:pt x="1223" y="625"/>
                  <a:pt x="1217" y="634"/>
                  <a:pt x="1213" y="643"/>
                </a:cubicBezTo>
                <a:cubicBezTo>
                  <a:pt x="1208" y="644"/>
                  <a:pt x="1204" y="646"/>
                  <a:pt x="1200" y="647"/>
                </a:cubicBezTo>
                <a:cubicBezTo>
                  <a:pt x="1189" y="649"/>
                  <a:pt x="1184" y="642"/>
                  <a:pt x="1178" y="639"/>
                </a:cubicBezTo>
                <a:cubicBezTo>
                  <a:pt x="1164" y="630"/>
                  <a:pt x="1148" y="624"/>
                  <a:pt x="1133" y="617"/>
                </a:cubicBezTo>
                <a:cubicBezTo>
                  <a:pt x="1105" y="622"/>
                  <a:pt x="1105" y="622"/>
                  <a:pt x="1105" y="622"/>
                </a:cubicBezTo>
                <a:cubicBezTo>
                  <a:pt x="1100" y="623"/>
                  <a:pt x="1095" y="628"/>
                  <a:pt x="1095" y="635"/>
                </a:cubicBezTo>
                <a:cubicBezTo>
                  <a:pt x="1090" y="635"/>
                  <a:pt x="1086" y="632"/>
                  <a:pt x="1082" y="631"/>
                </a:cubicBezTo>
                <a:cubicBezTo>
                  <a:pt x="1080" y="631"/>
                  <a:pt x="1077" y="634"/>
                  <a:pt x="1074" y="632"/>
                </a:cubicBezTo>
                <a:cubicBezTo>
                  <a:pt x="1068" y="629"/>
                  <a:pt x="1059" y="627"/>
                  <a:pt x="1051" y="626"/>
                </a:cubicBezTo>
                <a:cubicBezTo>
                  <a:pt x="1050" y="625"/>
                  <a:pt x="1049" y="627"/>
                  <a:pt x="1049" y="626"/>
                </a:cubicBezTo>
                <a:cubicBezTo>
                  <a:pt x="1042" y="622"/>
                  <a:pt x="1038" y="616"/>
                  <a:pt x="1035" y="608"/>
                </a:cubicBezTo>
                <a:cubicBezTo>
                  <a:pt x="1035" y="608"/>
                  <a:pt x="1035" y="608"/>
                  <a:pt x="1035" y="608"/>
                </a:cubicBezTo>
                <a:cubicBezTo>
                  <a:pt x="1034" y="605"/>
                  <a:pt x="1033" y="602"/>
                  <a:pt x="1033" y="599"/>
                </a:cubicBezTo>
                <a:cubicBezTo>
                  <a:pt x="1031" y="586"/>
                  <a:pt x="1029" y="573"/>
                  <a:pt x="1029" y="558"/>
                </a:cubicBezTo>
                <a:cubicBezTo>
                  <a:pt x="1030" y="557"/>
                  <a:pt x="1031" y="556"/>
                  <a:pt x="1031" y="556"/>
                </a:cubicBezTo>
                <a:cubicBezTo>
                  <a:pt x="1031" y="552"/>
                  <a:pt x="1031" y="549"/>
                  <a:pt x="1031" y="546"/>
                </a:cubicBezTo>
                <a:cubicBezTo>
                  <a:pt x="1033" y="544"/>
                  <a:pt x="1036" y="542"/>
                  <a:pt x="1038" y="540"/>
                </a:cubicBezTo>
                <a:cubicBezTo>
                  <a:pt x="1037" y="539"/>
                  <a:pt x="1035" y="538"/>
                  <a:pt x="1033" y="537"/>
                </a:cubicBezTo>
                <a:cubicBezTo>
                  <a:pt x="1035" y="522"/>
                  <a:pt x="1031" y="508"/>
                  <a:pt x="1027" y="498"/>
                </a:cubicBezTo>
                <a:cubicBezTo>
                  <a:pt x="1029" y="494"/>
                  <a:pt x="1029" y="490"/>
                  <a:pt x="1030" y="486"/>
                </a:cubicBezTo>
                <a:cubicBezTo>
                  <a:pt x="1030" y="486"/>
                  <a:pt x="1030" y="486"/>
                  <a:pt x="1030" y="486"/>
                </a:cubicBezTo>
                <a:cubicBezTo>
                  <a:pt x="1030" y="485"/>
                  <a:pt x="1030" y="484"/>
                  <a:pt x="1030" y="483"/>
                </a:cubicBezTo>
                <a:cubicBezTo>
                  <a:pt x="1031" y="475"/>
                  <a:pt x="1029" y="467"/>
                  <a:pt x="1025" y="462"/>
                </a:cubicBezTo>
                <a:cubicBezTo>
                  <a:pt x="1020" y="456"/>
                  <a:pt x="1011" y="455"/>
                  <a:pt x="1003" y="451"/>
                </a:cubicBezTo>
                <a:cubicBezTo>
                  <a:pt x="999" y="449"/>
                  <a:pt x="995" y="447"/>
                  <a:pt x="992" y="444"/>
                </a:cubicBezTo>
                <a:cubicBezTo>
                  <a:pt x="984" y="433"/>
                  <a:pt x="975" y="423"/>
                  <a:pt x="966" y="412"/>
                </a:cubicBezTo>
                <a:cubicBezTo>
                  <a:pt x="966" y="402"/>
                  <a:pt x="967" y="394"/>
                  <a:pt x="969" y="386"/>
                </a:cubicBezTo>
                <a:cubicBezTo>
                  <a:pt x="971" y="378"/>
                  <a:pt x="974" y="372"/>
                  <a:pt x="977" y="365"/>
                </a:cubicBezTo>
                <a:cubicBezTo>
                  <a:pt x="981" y="358"/>
                  <a:pt x="985" y="352"/>
                  <a:pt x="994" y="347"/>
                </a:cubicBezTo>
                <a:cubicBezTo>
                  <a:pt x="1004" y="345"/>
                  <a:pt x="1014" y="341"/>
                  <a:pt x="1026" y="340"/>
                </a:cubicBezTo>
                <a:cubicBezTo>
                  <a:pt x="1032" y="337"/>
                  <a:pt x="1034" y="331"/>
                  <a:pt x="1040" y="330"/>
                </a:cubicBezTo>
                <a:cubicBezTo>
                  <a:pt x="1065" y="323"/>
                  <a:pt x="1085" y="311"/>
                  <a:pt x="1107" y="302"/>
                </a:cubicBezTo>
                <a:cubicBezTo>
                  <a:pt x="1119" y="307"/>
                  <a:pt x="1119" y="307"/>
                  <a:pt x="1119" y="307"/>
                </a:cubicBezTo>
                <a:cubicBezTo>
                  <a:pt x="1135" y="307"/>
                  <a:pt x="1135" y="307"/>
                  <a:pt x="1135" y="307"/>
                </a:cubicBezTo>
                <a:cubicBezTo>
                  <a:pt x="1150" y="300"/>
                  <a:pt x="1150" y="300"/>
                  <a:pt x="1150" y="300"/>
                </a:cubicBezTo>
                <a:cubicBezTo>
                  <a:pt x="1151" y="297"/>
                  <a:pt x="1152" y="292"/>
                  <a:pt x="1153" y="288"/>
                </a:cubicBezTo>
                <a:cubicBezTo>
                  <a:pt x="1152" y="286"/>
                  <a:pt x="1152" y="285"/>
                  <a:pt x="1152" y="283"/>
                </a:cubicBezTo>
                <a:cubicBezTo>
                  <a:pt x="1143" y="284"/>
                  <a:pt x="1137" y="281"/>
                  <a:pt x="1131" y="279"/>
                </a:cubicBezTo>
                <a:cubicBezTo>
                  <a:pt x="1126" y="277"/>
                  <a:pt x="1123" y="273"/>
                  <a:pt x="1121" y="269"/>
                </a:cubicBezTo>
                <a:cubicBezTo>
                  <a:pt x="1122" y="267"/>
                  <a:pt x="1123" y="265"/>
                  <a:pt x="1125" y="263"/>
                </a:cubicBezTo>
                <a:cubicBezTo>
                  <a:pt x="1124" y="262"/>
                  <a:pt x="1123" y="261"/>
                  <a:pt x="1123" y="259"/>
                </a:cubicBezTo>
                <a:cubicBezTo>
                  <a:pt x="1123" y="258"/>
                  <a:pt x="1126" y="255"/>
                  <a:pt x="1127" y="254"/>
                </a:cubicBezTo>
                <a:cubicBezTo>
                  <a:pt x="1132" y="251"/>
                  <a:pt x="1137" y="248"/>
                  <a:pt x="1143" y="246"/>
                </a:cubicBezTo>
                <a:cubicBezTo>
                  <a:pt x="1145" y="243"/>
                  <a:pt x="1146" y="239"/>
                  <a:pt x="1148" y="235"/>
                </a:cubicBezTo>
                <a:cubicBezTo>
                  <a:pt x="1154" y="231"/>
                  <a:pt x="1157" y="225"/>
                  <a:pt x="1159" y="216"/>
                </a:cubicBezTo>
                <a:cubicBezTo>
                  <a:pt x="1160" y="205"/>
                  <a:pt x="1162" y="194"/>
                  <a:pt x="1162" y="183"/>
                </a:cubicBezTo>
                <a:cubicBezTo>
                  <a:pt x="1162" y="182"/>
                  <a:pt x="1161" y="180"/>
                  <a:pt x="1161" y="179"/>
                </a:cubicBezTo>
                <a:cubicBezTo>
                  <a:pt x="1159" y="169"/>
                  <a:pt x="1154" y="160"/>
                  <a:pt x="1149" y="151"/>
                </a:cubicBezTo>
                <a:cubicBezTo>
                  <a:pt x="1142" y="134"/>
                  <a:pt x="1114" y="123"/>
                  <a:pt x="1094" y="134"/>
                </a:cubicBezTo>
                <a:cubicBezTo>
                  <a:pt x="1086" y="136"/>
                  <a:pt x="1080" y="138"/>
                  <a:pt x="1073" y="139"/>
                </a:cubicBezTo>
                <a:cubicBezTo>
                  <a:pt x="1057" y="136"/>
                  <a:pt x="1057" y="136"/>
                  <a:pt x="1057" y="136"/>
                </a:cubicBezTo>
                <a:cubicBezTo>
                  <a:pt x="1053" y="132"/>
                  <a:pt x="1049" y="128"/>
                  <a:pt x="1045" y="124"/>
                </a:cubicBezTo>
                <a:cubicBezTo>
                  <a:pt x="1043" y="123"/>
                  <a:pt x="1039" y="123"/>
                  <a:pt x="1035" y="123"/>
                </a:cubicBezTo>
                <a:cubicBezTo>
                  <a:pt x="1034" y="114"/>
                  <a:pt x="1035" y="105"/>
                  <a:pt x="1030" y="99"/>
                </a:cubicBezTo>
                <a:cubicBezTo>
                  <a:pt x="1028" y="95"/>
                  <a:pt x="1025" y="92"/>
                  <a:pt x="1021" y="89"/>
                </a:cubicBezTo>
                <a:cubicBezTo>
                  <a:pt x="1018" y="72"/>
                  <a:pt x="1018" y="72"/>
                  <a:pt x="1018" y="72"/>
                </a:cubicBezTo>
                <a:cubicBezTo>
                  <a:pt x="1018" y="71"/>
                  <a:pt x="1020" y="70"/>
                  <a:pt x="1021" y="69"/>
                </a:cubicBezTo>
                <a:cubicBezTo>
                  <a:pt x="1021" y="68"/>
                  <a:pt x="1021" y="68"/>
                  <a:pt x="1021" y="68"/>
                </a:cubicBezTo>
                <a:cubicBezTo>
                  <a:pt x="1021" y="66"/>
                  <a:pt x="1022" y="65"/>
                  <a:pt x="1023" y="64"/>
                </a:cubicBezTo>
                <a:cubicBezTo>
                  <a:pt x="1025" y="47"/>
                  <a:pt x="1025" y="47"/>
                  <a:pt x="1025" y="47"/>
                </a:cubicBezTo>
                <a:cubicBezTo>
                  <a:pt x="1019" y="47"/>
                  <a:pt x="1014" y="47"/>
                  <a:pt x="1008" y="48"/>
                </a:cubicBezTo>
                <a:cubicBezTo>
                  <a:pt x="1007" y="46"/>
                  <a:pt x="1006" y="45"/>
                  <a:pt x="1005" y="44"/>
                </a:cubicBezTo>
                <a:cubicBezTo>
                  <a:pt x="977" y="59"/>
                  <a:pt x="977" y="59"/>
                  <a:pt x="977" y="59"/>
                </a:cubicBezTo>
                <a:cubicBezTo>
                  <a:pt x="947" y="85"/>
                  <a:pt x="947" y="85"/>
                  <a:pt x="947" y="85"/>
                </a:cubicBezTo>
                <a:cubicBezTo>
                  <a:pt x="941" y="89"/>
                  <a:pt x="933" y="90"/>
                  <a:pt x="926" y="92"/>
                </a:cubicBezTo>
                <a:cubicBezTo>
                  <a:pt x="921" y="91"/>
                  <a:pt x="917" y="88"/>
                  <a:pt x="911" y="87"/>
                </a:cubicBezTo>
                <a:cubicBezTo>
                  <a:pt x="902" y="85"/>
                  <a:pt x="899" y="91"/>
                  <a:pt x="894" y="95"/>
                </a:cubicBezTo>
                <a:cubicBezTo>
                  <a:pt x="889" y="98"/>
                  <a:pt x="885" y="101"/>
                  <a:pt x="881" y="105"/>
                </a:cubicBezTo>
                <a:cubicBezTo>
                  <a:pt x="880" y="106"/>
                  <a:pt x="876" y="102"/>
                  <a:pt x="872" y="101"/>
                </a:cubicBezTo>
                <a:cubicBezTo>
                  <a:pt x="871" y="101"/>
                  <a:pt x="871" y="99"/>
                  <a:pt x="870" y="97"/>
                </a:cubicBezTo>
                <a:cubicBezTo>
                  <a:pt x="868" y="97"/>
                  <a:pt x="867" y="97"/>
                  <a:pt x="866" y="96"/>
                </a:cubicBezTo>
                <a:cubicBezTo>
                  <a:pt x="864" y="92"/>
                  <a:pt x="860" y="89"/>
                  <a:pt x="858" y="84"/>
                </a:cubicBezTo>
                <a:cubicBezTo>
                  <a:pt x="862" y="79"/>
                  <a:pt x="866" y="75"/>
                  <a:pt x="868" y="67"/>
                </a:cubicBezTo>
                <a:cubicBezTo>
                  <a:pt x="858" y="64"/>
                  <a:pt x="847" y="62"/>
                  <a:pt x="841" y="55"/>
                </a:cubicBezTo>
                <a:cubicBezTo>
                  <a:pt x="839" y="53"/>
                  <a:pt x="840" y="49"/>
                  <a:pt x="839" y="47"/>
                </a:cubicBezTo>
                <a:cubicBezTo>
                  <a:pt x="839" y="46"/>
                  <a:pt x="837" y="44"/>
                  <a:pt x="838" y="45"/>
                </a:cubicBezTo>
                <a:cubicBezTo>
                  <a:pt x="834" y="37"/>
                  <a:pt x="830" y="33"/>
                  <a:pt x="826" y="28"/>
                </a:cubicBezTo>
                <a:cubicBezTo>
                  <a:pt x="826" y="27"/>
                  <a:pt x="827" y="25"/>
                  <a:pt x="826" y="25"/>
                </a:cubicBezTo>
                <a:cubicBezTo>
                  <a:pt x="822" y="21"/>
                  <a:pt x="818" y="15"/>
                  <a:pt x="815" y="10"/>
                </a:cubicBezTo>
                <a:cubicBezTo>
                  <a:pt x="814" y="11"/>
                  <a:pt x="814" y="13"/>
                  <a:pt x="814" y="16"/>
                </a:cubicBezTo>
                <a:cubicBezTo>
                  <a:pt x="814" y="19"/>
                  <a:pt x="811" y="21"/>
                  <a:pt x="808" y="20"/>
                </a:cubicBezTo>
                <a:cubicBezTo>
                  <a:pt x="804" y="17"/>
                  <a:pt x="799" y="14"/>
                  <a:pt x="795" y="11"/>
                </a:cubicBezTo>
                <a:cubicBezTo>
                  <a:pt x="789" y="12"/>
                  <a:pt x="782" y="13"/>
                  <a:pt x="777" y="11"/>
                </a:cubicBezTo>
                <a:cubicBezTo>
                  <a:pt x="773" y="9"/>
                  <a:pt x="768" y="8"/>
                  <a:pt x="763" y="10"/>
                </a:cubicBezTo>
                <a:cubicBezTo>
                  <a:pt x="762" y="7"/>
                  <a:pt x="761" y="4"/>
                  <a:pt x="760" y="1"/>
                </a:cubicBezTo>
                <a:cubicBezTo>
                  <a:pt x="759" y="0"/>
                  <a:pt x="755" y="1"/>
                  <a:pt x="753" y="1"/>
                </a:cubicBezTo>
                <a:cubicBezTo>
                  <a:pt x="750" y="8"/>
                  <a:pt x="748" y="16"/>
                  <a:pt x="745" y="22"/>
                </a:cubicBezTo>
                <a:cubicBezTo>
                  <a:pt x="720" y="35"/>
                  <a:pt x="720" y="35"/>
                  <a:pt x="720" y="35"/>
                </a:cubicBezTo>
                <a:cubicBezTo>
                  <a:pt x="721" y="51"/>
                  <a:pt x="724" y="63"/>
                  <a:pt x="727" y="7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4" y="86"/>
                  <a:pt x="720" y="87"/>
                  <a:pt x="717" y="86"/>
                </a:cubicBezTo>
                <a:cubicBezTo>
                  <a:pt x="713" y="85"/>
                  <a:pt x="706" y="85"/>
                  <a:pt x="703" y="88"/>
                </a:cubicBezTo>
                <a:cubicBezTo>
                  <a:pt x="702" y="89"/>
                  <a:pt x="698" y="88"/>
                  <a:pt x="697" y="88"/>
                </a:cubicBezTo>
                <a:cubicBezTo>
                  <a:pt x="696" y="87"/>
                  <a:pt x="695" y="86"/>
                  <a:pt x="694" y="85"/>
                </a:cubicBezTo>
                <a:cubicBezTo>
                  <a:pt x="689" y="87"/>
                  <a:pt x="689" y="87"/>
                  <a:pt x="689" y="87"/>
                </a:cubicBezTo>
                <a:cubicBezTo>
                  <a:pt x="689" y="89"/>
                  <a:pt x="690" y="93"/>
                  <a:pt x="689" y="95"/>
                </a:cubicBezTo>
                <a:cubicBezTo>
                  <a:pt x="687" y="93"/>
                  <a:pt x="685" y="90"/>
                  <a:pt x="682" y="90"/>
                </a:cubicBezTo>
                <a:cubicBezTo>
                  <a:pt x="679" y="90"/>
                  <a:pt x="675" y="92"/>
                  <a:pt x="671" y="94"/>
                </a:cubicBezTo>
                <a:cubicBezTo>
                  <a:pt x="624" y="105"/>
                  <a:pt x="624" y="105"/>
                  <a:pt x="624" y="105"/>
                </a:cubicBezTo>
                <a:cubicBezTo>
                  <a:pt x="617" y="109"/>
                  <a:pt x="611" y="112"/>
                  <a:pt x="604" y="115"/>
                </a:cubicBezTo>
                <a:cubicBezTo>
                  <a:pt x="603" y="114"/>
                  <a:pt x="604" y="111"/>
                  <a:pt x="603" y="109"/>
                </a:cubicBezTo>
                <a:cubicBezTo>
                  <a:pt x="602" y="107"/>
                  <a:pt x="600" y="106"/>
                  <a:pt x="598" y="105"/>
                </a:cubicBezTo>
                <a:cubicBezTo>
                  <a:pt x="597" y="104"/>
                  <a:pt x="596" y="106"/>
                  <a:pt x="595" y="107"/>
                </a:cubicBezTo>
                <a:cubicBezTo>
                  <a:pt x="590" y="116"/>
                  <a:pt x="590" y="116"/>
                  <a:pt x="590" y="116"/>
                </a:cubicBezTo>
                <a:cubicBezTo>
                  <a:pt x="591" y="118"/>
                  <a:pt x="591" y="120"/>
                  <a:pt x="591" y="122"/>
                </a:cubicBezTo>
                <a:cubicBezTo>
                  <a:pt x="592" y="121"/>
                  <a:pt x="592" y="121"/>
                  <a:pt x="591" y="122"/>
                </a:cubicBezTo>
                <a:cubicBezTo>
                  <a:pt x="592" y="129"/>
                  <a:pt x="589" y="135"/>
                  <a:pt x="585" y="139"/>
                </a:cubicBezTo>
                <a:cubicBezTo>
                  <a:pt x="578" y="147"/>
                  <a:pt x="571" y="154"/>
                  <a:pt x="563" y="161"/>
                </a:cubicBezTo>
                <a:cubicBezTo>
                  <a:pt x="562" y="161"/>
                  <a:pt x="562" y="163"/>
                  <a:pt x="562" y="165"/>
                </a:cubicBezTo>
                <a:cubicBezTo>
                  <a:pt x="560" y="166"/>
                  <a:pt x="558" y="168"/>
                  <a:pt x="556" y="168"/>
                </a:cubicBezTo>
                <a:cubicBezTo>
                  <a:pt x="547" y="167"/>
                  <a:pt x="541" y="163"/>
                  <a:pt x="533" y="160"/>
                </a:cubicBezTo>
                <a:cubicBezTo>
                  <a:pt x="532" y="158"/>
                  <a:pt x="531" y="154"/>
                  <a:pt x="529" y="150"/>
                </a:cubicBezTo>
                <a:cubicBezTo>
                  <a:pt x="524" y="158"/>
                  <a:pt x="520" y="167"/>
                  <a:pt x="517" y="174"/>
                </a:cubicBezTo>
                <a:cubicBezTo>
                  <a:pt x="515" y="177"/>
                  <a:pt x="513" y="178"/>
                  <a:pt x="510" y="179"/>
                </a:cubicBezTo>
                <a:cubicBezTo>
                  <a:pt x="510" y="180"/>
                  <a:pt x="510" y="180"/>
                  <a:pt x="510" y="181"/>
                </a:cubicBezTo>
                <a:cubicBezTo>
                  <a:pt x="512" y="182"/>
                  <a:pt x="515" y="183"/>
                  <a:pt x="516" y="185"/>
                </a:cubicBezTo>
                <a:cubicBezTo>
                  <a:pt x="517" y="188"/>
                  <a:pt x="516" y="190"/>
                  <a:pt x="515" y="192"/>
                </a:cubicBezTo>
                <a:cubicBezTo>
                  <a:pt x="506" y="200"/>
                  <a:pt x="506" y="200"/>
                  <a:pt x="506" y="200"/>
                </a:cubicBezTo>
                <a:cubicBezTo>
                  <a:pt x="500" y="213"/>
                  <a:pt x="492" y="223"/>
                  <a:pt x="487" y="236"/>
                </a:cubicBezTo>
                <a:cubicBezTo>
                  <a:pt x="485" y="241"/>
                  <a:pt x="483" y="247"/>
                  <a:pt x="483" y="254"/>
                </a:cubicBezTo>
                <a:cubicBezTo>
                  <a:pt x="483" y="258"/>
                  <a:pt x="486" y="261"/>
                  <a:pt x="487" y="264"/>
                </a:cubicBezTo>
                <a:cubicBezTo>
                  <a:pt x="487" y="280"/>
                  <a:pt x="487" y="280"/>
                  <a:pt x="487" y="280"/>
                </a:cubicBezTo>
                <a:cubicBezTo>
                  <a:pt x="479" y="281"/>
                  <a:pt x="473" y="280"/>
                  <a:pt x="467" y="278"/>
                </a:cubicBezTo>
                <a:cubicBezTo>
                  <a:pt x="467" y="287"/>
                  <a:pt x="470" y="294"/>
                  <a:pt x="471" y="302"/>
                </a:cubicBezTo>
                <a:cubicBezTo>
                  <a:pt x="472" y="305"/>
                  <a:pt x="470" y="308"/>
                  <a:pt x="470" y="310"/>
                </a:cubicBezTo>
                <a:cubicBezTo>
                  <a:pt x="460" y="308"/>
                  <a:pt x="460" y="308"/>
                  <a:pt x="460" y="308"/>
                </a:cubicBezTo>
                <a:cubicBezTo>
                  <a:pt x="460" y="309"/>
                  <a:pt x="460" y="311"/>
                  <a:pt x="460" y="313"/>
                </a:cubicBezTo>
                <a:cubicBezTo>
                  <a:pt x="460" y="313"/>
                  <a:pt x="460" y="313"/>
                  <a:pt x="460" y="313"/>
                </a:cubicBezTo>
                <a:cubicBezTo>
                  <a:pt x="460" y="315"/>
                  <a:pt x="461" y="316"/>
                  <a:pt x="461" y="317"/>
                </a:cubicBezTo>
                <a:cubicBezTo>
                  <a:pt x="462" y="319"/>
                  <a:pt x="465" y="320"/>
                  <a:pt x="465" y="321"/>
                </a:cubicBezTo>
                <a:cubicBezTo>
                  <a:pt x="467" y="327"/>
                  <a:pt x="466" y="331"/>
                  <a:pt x="462" y="333"/>
                </a:cubicBezTo>
                <a:cubicBezTo>
                  <a:pt x="460" y="335"/>
                  <a:pt x="458" y="336"/>
                  <a:pt x="455" y="337"/>
                </a:cubicBezTo>
                <a:cubicBezTo>
                  <a:pt x="453" y="337"/>
                  <a:pt x="451" y="337"/>
                  <a:pt x="451" y="336"/>
                </a:cubicBezTo>
                <a:cubicBezTo>
                  <a:pt x="446" y="331"/>
                  <a:pt x="440" y="328"/>
                  <a:pt x="436" y="323"/>
                </a:cubicBezTo>
                <a:cubicBezTo>
                  <a:pt x="432" y="323"/>
                  <a:pt x="429" y="321"/>
                  <a:pt x="426" y="319"/>
                </a:cubicBezTo>
                <a:cubicBezTo>
                  <a:pt x="427" y="317"/>
                  <a:pt x="428" y="315"/>
                  <a:pt x="429" y="313"/>
                </a:cubicBezTo>
                <a:cubicBezTo>
                  <a:pt x="422" y="306"/>
                  <a:pt x="416" y="297"/>
                  <a:pt x="407" y="291"/>
                </a:cubicBezTo>
                <a:cubicBezTo>
                  <a:pt x="404" y="277"/>
                  <a:pt x="398" y="266"/>
                  <a:pt x="391" y="255"/>
                </a:cubicBezTo>
                <a:cubicBezTo>
                  <a:pt x="388" y="256"/>
                  <a:pt x="389" y="259"/>
                  <a:pt x="387" y="260"/>
                </a:cubicBezTo>
                <a:cubicBezTo>
                  <a:pt x="383" y="264"/>
                  <a:pt x="378" y="266"/>
                  <a:pt x="375" y="271"/>
                </a:cubicBezTo>
                <a:cubicBezTo>
                  <a:pt x="374" y="273"/>
                  <a:pt x="373" y="276"/>
                  <a:pt x="372" y="280"/>
                </a:cubicBezTo>
                <a:cubicBezTo>
                  <a:pt x="373" y="289"/>
                  <a:pt x="373" y="289"/>
                  <a:pt x="373" y="289"/>
                </a:cubicBezTo>
                <a:cubicBezTo>
                  <a:pt x="376" y="302"/>
                  <a:pt x="381" y="313"/>
                  <a:pt x="382" y="327"/>
                </a:cubicBezTo>
                <a:cubicBezTo>
                  <a:pt x="384" y="329"/>
                  <a:pt x="385" y="333"/>
                  <a:pt x="383" y="336"/>
                </a:cubicBezTo>
                <a:cubicBezTo>
                  <a:pt x="380" y="342"/>
                  <a:pt x="375" y="346"/>
                  <a:pt x="369" y="349"/>
                </a:cubicBezTo>
                <a:cubicBezTo>
                  <a:pt x="364" y="347"/>
                  <a:pt x="362" y="343"/>
                  <a:pt x="360" y="339"/>
                </a:cubicBezTo>
                <a:cubicBezTo>
                  <a:pt x="359" y="336"/>
                  <a:pt x="356" y="335"/>
                  <a:pt x="353" y="334"/>
                </a:cubicBezTo>
                <a:cubicBezTo>
                  <a:pt x="351" y="333"/>
                  <a:pt x="353" y="330"/>
                  <a:pt x="351" y="330"/>
                </a:cubicBezTo>
                <a:cubicBezTo>
                  <a:pt x="345" y="329"/>
                  <a:pt x="340" y="328"/>
                  <a:pt x="335" y="326"/>
                </a:cubicBezTo>
                <a:cubicBezTo>
                  <a:pt x="337" y="334"/>
                  <a:pt x="338" y="344"/>
                  <a:pt x="335" y="351"/>
                </a:cubicBezTo>
                <a:cubicBezTo>
                  <a:pt x="333" y="361"/>
                  <a:pt x="327" y="368"/>
                  <a:pt x="325" y="379"/>
                </a:cubicBezTo>
                <a:cubicBezTo>
                  <a:pt x="322" y="395"/>
                  <a:pt x="315" y="406"/>
                  <a:pt x="315" y="425"/>
                </a:cubicBezTo>
                <a:cubicBezTo>
                  <a:pt x="316" y="427"/>
                  <a:pt x="316" y="430"/>
                  <a:pt x="317" y="432"/>
                </a:cubicBezTo>
                <a:cubicBezTo>
                  <a:pt x="318" y="434"/>
                  <a:pt x="319" y="436"/>
                  <a:pt x="320" y="438"/>
                </a:cubicBezTo>
                <a:cubicBezTo>
                  <a:pt x="322" y="442"/>
                  <a:pt x="324" y="447"/>
                  <a:pt x="327" y="450"/>
                </a:cubicBezTo>
                <a:cubicBezTo>
                  <a:pt x="330" y="450"/>
                  <a:pt x="334" y="449"/>
                  <a:pt x="337" y="449"/>
                </a:cubicBezTo>
                <a:cubicBezTo>
                  <a:pt x="339" y="448"/>
                  <a:pt x="342" y="452"/>
                  <a:pt x="345" y="452"/>
                </a:cubicBezTo>
                <a:cubicBezTo>
                  <a:pt x="353" y="453"/>
                  <a:pt x="362" y="453"/>
                  <a:pt x="370" y="452"/>
                </a:cubicBezTo>
                <a:cubicBezTo>
                  <a:pt x="373" y="452"/>
                  <a:pt x="375" y="449"/>
                  <a:pt x="378" y="449"/>
                </a:cubicBezTo>
                <a:cubicBezTo>
                  <a:pt x="381" y="450"/>
                  <a:pt x="384" y="450"/>
                  <a:pt x="388" y="451"/>
                </a:cubicBezTo>
                <a:cubicBezTo>
                  <a:pt x="396" y="449"/>
                  <a:pt x="404" y="447"/>
                  <a:pt x="413" y="445"/>
                </a:cubicBezTo>
                <a:cubicBezTo>
                  <a:pt x="418" y="443"/>
                  <a:pt x="423" y="441"/>
                  <a:pt x="429" y="441"/>
                </a:cubicBezTo>
                <a:cubicBezTo>
                  <a:pt x="433" y="439"/>
                  <a:pt x="436" y="436"/>
                  <a:pt x="440" y="435"/>
                </a:cubicBezTo>
                <a:cubicBezTo>
                  <a:pt x="457" y="431"/>
                  <a:pt x="457" y="431"/>
                  <a:pt x="457" y="431"/>
                </a:cubicBezTo>
                <a:cubicBezTo>
                  <a:pt x="458" y="431"/>
                  <a:pt x="460" y="435"/>
                  <a:pt x="461" y="437"/>
                </a:cubicBezTo>
                <a:cubicBezTo>
                  <a:pt x="461" y="438"/>
                  <a:pt x="461" y="439"/>
                  <a:pt x="461" y="440"/>
                </a:cubicBezTo>
                <a:cubicBezTo>
                  <a:pt x="462" y="440"/>
                  <a:pt x="462" y="440"/>
                  <a:pt x="463" y="441"/>
                </a:cubicBezTo>
                <a:cubicBezTo>
                  <a:pt x="467" y="444"/>
                  <a:pt x="468" y="450"/>
                  <a:pt x="467" y="458"/>
                </a:cubicBezTo>
                <a:cubicBezTo>
                  <a:pt x="465" y="483"/>
                  <a:pt x="458" y="503"/>
                  <a:pt x="450" y="523"/>
                </a:cubicBezTo>
                <a:cubicBezTo>
                  <a:pt x="447" y="531"/>
                  <a:pt x="441" y="539"/>
                  <a:pt x="445" y="550"/>
                </a:cubicBezTo>
                <a:cubicBezTo>
                  <a:pt x="443" y="552"/>
                  <a:pt x="440" y="555"/>
                  <a:pt x="440" y="557"/>
                </a:cubicBezTo>
                <a:cubicBezTo>
                  <a:pt x="440" y="565"/>
                  <a:pt x="438" y="574"/>
                  <a:pt x="437" y="582"/>
                </a:cubicBezTo>
                <a:cubicBezTo>
                  <a:pt x="434" y="586"/>
                  <a:pt x="430" y="588"/>
                  <a:pt x="431" y="594"/>
                </a:cubicBezTo>
                <a:cubicBezTo>
                  <a:pt x="429" y="596"/>
                  <a:pt x="427" y="597"/>
                  <a:pt x="426" y="599"/>
                </a:cubicBezTo>
                <a:cubicBezTo>
                  <a:pt x="426" y="599"/>
                  <a:pt x="427" y="599"/>
                  <a:pt x="427" y="600"/>
                </a:cubicBezTo>
                <a:cubicBezTo>
                  <a:pt x="426" y="600"/>
                  <a:pt x="424" y="601"/>
                  <a:pt x="423" y="601"/>
                </a:cubicBezTo>
                <a:cubicBezTo>
                  <a:pt x="421" y="602"/>
                  <a:pt x="420" y="603"/>
                  <a:pt x="419" y="605"/>
                </a:cubicBezTo>
                <a:cubicBezTo>
                  <a:pt x="435" y="611"/>
                  <a:pt x="435" y="611"/>
                  <a:pt x="435" y="611"/>
                </a:cubicBezTo>
                <a:cubicBezTo>
                  <a:pt x="435" y="612"/>
                  <a:pt x="436" y="614"/>
                  <a:pt x="434" y="614"/>
                </a:cubicBezTo>
                <a:cubicBezTo>
                  <a:pt x="426" y="616"/>
                  <a:pt x="419" y="619"/>
                  <a:pt x="413" y="622"/>
                </a:cubicBezTo>
                <a:cubicBezTo>
                  <a:pt x="390" y="618"/>
                  <a:pt x="390" y="618"/>
                  <a:pt x="390" y="618"/>
                </a:cubicBezTo>
                <a:cubicBezTo>
                  <a:pt x="385" y="630"/>
                  <a:pt x="385" y="630"/>
                  <a:pt x="385" y="630"/>
                </a:cubicBezTo>
                <a:cubicBezTo>
                  <a:pt x="382" y="629"/>
                  <a:pt x="379" y="628"/>
                  <a:pt x="376" y="627"/>
                </a:cubicBezTo>
                <a:cubicBezTo>
                  <a:pt x="375" y="629"/>
                  <a:pt x="373" y="630"/>
                  <a:pt x="372" y="632"/>
                </a:cubicBezTo>
                <a:cubicBezTo>
                  <a:pt x="352" y="635"/>
                  <a:pt x="335" y="640"/>
                  <a:pt x="313" y="640"/>
                </a:cubicBezTo>
                <a:cubicBezTo>
                  <a:pt x="309" y="642"/>
                  <a:pt x="307" y="646"/>
                  <a:pt x="306" y="650"/>
                </a:cubicBezTo>
                <a:cubicBezTo>
                  <a:pt x="303" y="650"/>
                  <a:pt x="303" y="650"/>
                  <a:pt x="303" y="650"/>
                </a:cubicBezTo>
                <a:cubicBezTo>
                  <a:pt x="301" y="649"/>
                  <a:pt x="299" y="648"/>
                  <a:pt x="297" y="647"/>
                </a:cubicBezTo>
                <a:cubicBezTo>
                  <a:pt x="292" y="655"/>
                  <a:pt x="287" y="662"/>
                  <a:pt x="282" y="670"/>
                </a:cubicBezTo>
                <a:cubicBezTo>
                  <a:pt x="280" y="679"/>
                  <a:pt x="276" y="687"/>
                  <a:pt x="278" y="698"/>
                </a:cubicBezTo>
                <a:cubicBezTo>
                  <a:pt x="278" y="699"/>
                  <a:pt x="276" y="700"/>
                  <a:pt x="274" y="701"/>
                </a:cubicBezTo>
                <a:cubicBezTo>
                  <a:pt x="274" y="701"/>
                  <a:pt x="274" y="701"/>
                  <a:pt x="274" y="702"/>
                </a:cubicBezTo>
                <a:cubicBezTo>
                  <a:pt x="273" y="702"/>
                  <a:pt x="272" y="703"/>
                  <a:pt x="271" y="704"/>
                </a:cubicBezTo>
                <a:cubicBezTo>
                  <a:pt x="265" y="713"/>
                  <a:pt x="259" y="722"/>
                  <a:pt x="251" y="730"/>
                </a:cubicBezTo>
                <a:cubicBezTo>
                  <a:pt x="249" y="732"/>
                  <a:pt x="248" y="734"/>
                  <a:pt x="246" y="737"/>
                </a:cubicBezTo>
                <a:cubicBezTo>
                  <a:pt x="239" y="753"/>
                  <a:pt x="234" y="772"/>
                  <a:pt x="226" y="791"/>
                </a:cubicBezTo>
                <a:cubicBezTo>
                  <a:pt x="224" y="811"/>
                  <a:pt x="216" y="828"/>
                  <a:pt x="214" y="851"/>
                </a:cubicBezTo>
                <a:cubicBezTo>
                  <a:pt x="214" y="851"/>
                  <a:pt x="212" y="852"/>
                  <a:pt x="211" y="853"/>
                </a:cubicBezTo>
                <a:cubicBezTo>
                  <a:pt x="211" y="853"/>
                  <a:pt x="211" y="853"/>
                  <a:pt x="211" y="853"/>
                </a:cubicBezTo>
                <a:cubicBezTo>
                  <a:pt x="207" y="855"/>
                  <a:pt x="202" y="853"/>
                  <a:pt x="199" y="853"/>
                </a:cubicBezTo>
                <a:cubicBezTo>
                  <a:pt x="189" y="850"/>
                  <a:pt x="180" y="846"/>
                  <a:pt x="171" y="843"/>
                </a:cubicBezTo>
                <a:cubicBezTo>
                  <a:pt x="171" y="843"/>
                  <a:pt x="171" y="843"/>
                  <a:pt x="171" y="843"/>
                </a:cubicBezTo>
                <a:cubicBezTo>
                  <a:pt x="170" y="842"/>
                  <a:pt x="169" y="842"/>
                  <a:pt x="168" y="841"/>
                </a:cubicBezTo>
                <a:cubicBezTo>
                  <a:pt x="167" y="837"/>
                  <a:pt x="169" y="834"/>
                  <a:pt x="170" y="830"/>
                </a:cubicBezTo>
                <a:cubicBezTo>
                  <a:pt x="170" y="829"/>
                  <a:pt x="170" y="822"/>
                  <a:pt x="169" y="821"/>
                </a:cubicBezTo>
                <a:cubicBezTo>
                  <a:pt x="168" y="820"/>
                  <a:pt x="168" y="820"/>
                  <a:pt x="167" y="820"/>
                </a:cubicBezTo>
                <a:cubicBezTo>
                  <a:pt x="165" y="818"/>
                  <a:pt x="163" y="816"/>
                  <a:pt x="161" y="815"/>
                </a:cubicBezTo>
                <a:cubicBezTo>
                  <a:pt x="149" y="814"/>
                  <a:pt x="139" y="816"/>
                  <a:pt x="130" y="818"/>
                </a:cubicBezTo>
                <a:cubicBezTo>
                  <a:pt x="130" y="818"/>
                  <a:pt x="129" y="818"/>
                  <a:pt x="128" y="818"/>
                </a:cubicBezTo>
                <a:cubicBezTo>
                  <a:pt x="128" y="824"/>
                  <a:pt x="129" y="831"/>
                  <a:pt x="132" y="836"/>
                </a:cubicBezTo>
                <a:cubicBezTo>
                  <a:pt x="153" y="846"/>
                  <a:pt x="153" y="846"/>
                  <a:pt x="153" y="846"/>
                </a:cubicBezTo>
                <a:cubicBezTo>
                  <a:pt x="152" y="850"/>
                  <a:pt x="149" y="854"/>
                  <a:pt x="148" y="858"/>
                </a:cubicBezTo>
                <a:cubicBezTo>
                  <a:pt x="145" y="878"/>
                  <a:pt x="135" y="890"/>
                  <a:pt x="123" y="900"/>
                </a:cubicBezTo>
                <a:cubicBezTo>
                  <a:pt x="120" y="903"/>
                  <a:pt x="117" y="905"/>
                  <a:pt x="114" y="908"/>
                </a:cubicBezTo>
                <a:cubicBezTo>
                  <a:pt x="114" y="907"/>
                  <a:pt x="113" y="907"/>
                  <a:pt x="113" y="907"/>
                </a:cubicBezTo>
                <a:cubicBezTo>
                  <a:pt x="113" y="907"/>
                  <a:pt x="113" y="907"/>
                  <a:pt x="112" y="908"/>
                </a:cubicBezTo>
                <a:cubicBezTo>
                  <a:pt x="108" y="903"/>
                  <a:pt x="103" y="900"/>
                  <a:pt x="99" y="896"/>
                </a:cubicBezTo>
                <a:cubicBezTo>
                  <a:pt x="98" y="895"/>
                  <a:pt x="97" y="897"/>
                  <a:pt x="97" y="897"/>
                </a:cubicBezTo>
                <a:cubicBezTo>
                  <a:pt x="91" y="903"/>
                  <a:pt x="87" y="910"/>
                  <a:pt x="82" y="916"/>
                </a:cubicBezTo>
                <a:cubicBezTo>
                  <a:pt x="83" y="917"/>
                  <a:pt x="84" y="920"/>
                  <a:pt x="85" y="921"/>
                </a:cubicBezTo>
                <a:cubicBezTo>
                  <a:pt x="105" y="935"/>
                  <a:pt x="118" y="968"/>
                  <a:pt x="110" y="1004"/>
                </a:cubicBezTo>
                <a:cubicBezTo>
                  <a:pt x="108" y="1010"/>
                  <a:pt x="104" y="1015"/>
                  <a:pt x="101" y="1021"/>
                </a:cubicBezTo>
                <a:cubicBezTo>
                  <a:pt x="95" y="1031"/>
                  <a:pt x="88" y="1040"/>
                  <a:pt x="81" y="1050"/>
                </a:cubicBezTo>
                <a:cubicBezTo>
                  <a:pt x="77" y="1056"/>
                  <a:pt x="73" y="1063"/>
                  <a:pt x="69" y="1070"/>
                </a:cubicBezTo>
                <a:cubicBezTo>
                  <a:pt x="68" y="1070"/>
                  <a:pt x="66" y="1071"/>
                  <a:pt x="64" y="1072"/>
                </a:cubicBezTo>
                <a:cubicBezTo>
                  <a:pt x="59" y="1075"/>
                  <a:pt x="54" y="1078"/>
                  <a:pt x="49" y="1081"/>
                </a:cubicBezTo>
                <a:cubicBezTo>
                  <a:pt x="38" y="1087"/>
                  <a:pt x="28" y="1096"/>
                  <a:pt x="20" y="1106"/>
                </a:cubicBezTo>
                <a:cubicBezTo>
                  <a:pt x="20" y="1106"/>
                  <a:pt x="19" y="1107"/>
                  <a:pt x="19" y="1107"/>
                </a:cubicBezTo>
                <a:cubicBezTo>
                  <a:pt x="14" y="1122"/>
                  <a:pt x="11" y="1140"/>
                  <a:pt x="9" y="1159"/>
                </a:cubicBezTo>
                <a:cubicBezTo>
                  <a:pt x="7" y="1163"/>
                  <a:pt x="2" y="1167"/>
                  <a:pt x="0" y="1170"/>
                </a:cubicBezTo>
                <a:cubicBezTo>
                  <a:pt x="1" y="1177"/>
                  <a:pt x="7" y="1179"/>
                  <a:pt x="12" y="1179"/>
                </a:cubicBezTo>
                <a:cubicBezTo>
                  <a:pt x="19" y="1191"/>
                  <a:pt x="23" y="1203"/>
                  <a:pt x="28" y="1214"/>
                </a:cubicBezTo>
                <a:cubicBezTo>
                  <a:pt x="33" y="1216"/>
                  <a:pt x="38" y="1216"/>
                  <a:pt x="42" y="1217"/>
                </a:cubicBezTo>
                <a:cubicBezTo>
                  <a:pt x="49" y="1228"/>
                  <a:pt x="49" y="1228"/>
                  <a:pt x="49" y="1228"/>
                </a:cubicBezTo>
                <a:cubicBezTo>
                  <a:pt x="53" y="1227"/>
                  <a:pt x="58" y="1226"/>
                  <a:pt x="63" y="1225"/>
                </a:cubicBezTo>
                <a:cubicBezTo>
                  <a:pt x="64" y="1229"/>
                  <a:pt x="67" y="1233"/>
                  <a:pt x="67" y="1236"/>
                </a:cubicBezTo>
                <a:cubicBezTo>
                  <a:pt x="65" y="1237"/>
                  <a:pt x="59" y="1237"/>
                  <a:pt x="58" y="1237"/>
                </a:cubicBezTo>
                <a:cubicBezTo>
                  <a:pt x="54" y="1237"/>
                  <a:pt x="55" y="1241"/>
                  <a:pt x="56" y="1242"/>
                </a:cubicBezTo>
                <a:cubicBezTo>
                  <a:pt x="48" y="1244"/>
                  <a:pt x="42" y="1246"/>
                  <a:pt x="36" y="1249"/>
                </a:cubicBezTo>
                <a:cubicBezTo>
                  <a:pt x="47" y="1258"/>
                  <a:pt x="59" y="1265"/>
                  <a:pt x="68" y="1274"/>
                </a:cubicBezTo>
                <a:cubicBezTo>
                  <a:pt x="73" y="1282"/>
                  <a:pt x="76" y="1289"/>
                  <a:pt x="81" y="1295"/>
                </a:cubicBezTo>
                <a:cubicBezTo>
                  <a:pt x="83" y="1297"/>
                  <a:pt x="82" y="1304"/>
                  <a:pt x="84" y="1305"/>
                </a:cubicBezTo>
                <a:cubicBezTo>
                  <a:pt x="90" y="1306"/>
                  <a:pt x="95" y="1308"/>
                  <a:pt x="101" y="1308"/>
                </a:cubicBezTo>
                <a:cubicBezTo>
                  <a:pt x="108" y="1301"/>
                  <a:pt x="118" y="1296"/>
                  <a:pt x="129" y="1294"/>
                </a:cubicBezTo>
                <a:cubicBezTo>
                  <a:pt x="131" y="1294"/>
                  <a:pt x="133" y="1293"/>
                  <a:pt x="134" y="1295"/>
                </a:cubicBezTo>
                <a:cubicBezTo>
                  <a:pt x="138" y="1301"/>
                  <a:pt x="143" y="1308"/>
                  <a:pt x="145" y="1316"/>
                </a:cubicBezTo>
                <a:cubicBezTo>
                  <a:pt x="148" y="1332"/>
                  <a:pt x="155" y="1345"/>
                  <a:pt x="169" y="1350"/>
                </a:cubicBezTo>
                <a:cubicBezTo>
                  <a:pt x="176" y="1345"/>
                  <a:pt x="186" y="1343"/>
                  <a:pt x="194" y="1339"/>
                </a:cubicBezTo>
                <a:cubicBezTo>
                  <a:pt x="212" y="1344"/>
                  <a:pt x="212" y="1344"/>
                  <a:pt x="212" y="1344"/>
                </a:cubicBezTo>
                <a:cubicBezTo>
                  <a:pt x="216" y="1343"/>
                  <a:pt x="222" y="1341"/>
                  <a:pt x="227" y="1345"/>
                </a:cubicBezTo>
                <a:cubicBezTo>
                  <a:pt x="227" y="1350"/>
                  <a:pt x="226" y="1355"/>
                  <a:pt x="229" y="1361"/>
                </a:cubicBezTo>
                <a:cubicBezTo>
                  <a:pt x="241" y="1374"/>
                  <a:pt x="248" y="1404"/>
                  <a:pt x="240" y="1428"/>
                </a:cubicBezTo>
                <a:cubicBezTo>
                  <a:pt x="237" y="1436"/>
                  <a:pt x="233" y="1442"/>
                  <a:pt x="234" y="1452"/>
                </a:cubicBezTo>
                <a:cubicBezTo>
                  <a:pt x="234" y="1454"/>
                  <a:pt x="238" y="1457"/>
                  <a:pt x="238" y="1460"/>
                </a:cubicBezTo>
                <a:cubicBezTo>
                  <a:pt x="238" y="1474"/>
                  <a:pt x="238" y="1474"/>
                  <a:pt x="238" y="1474"/>
                </a:cubicBezTo>
                <a:cubicBezTo>
                  <a:pt x="242" y="1479"/>
                  <a:pt x="248" y="1482"/>
                  <a:pt x="252" y="1487"/>
                </a:cubicBezTo>
                <a:cubicBezTo>
                  <a:pt x="254" y="1489"/>
                  <a:pt x="250" y="1491"/>
                  <a:pt x="248" y="1492"/>
                </a:cubicBezTo>
                <a:cubicBezTo>
                  <a:pt x="243" y="1497"/>
                  <a:pt x="233" y="1496"/>
                  <a:pt x="227" y="1500"/>
                </a:cubicBezTo>
                <a:cubicBezTo>
                  <a:pt x="225" y="1502"/>
                  <a:pt x="222" y="1504"/>
                  <a:pt x="221" y="1506"/>
                </a:cubicBezTo>
                <a:cubicBezTo>
                  <a:pt x="215" y="1516"/>
                  <a:pt x="223" y="1526"/>
                  <a:pt x="230" y="1531"/>
                </a:cubicBezTo>
                <a:cubicBezTo>
                  <a:pt x="239" y="1537"/>
                  <a:pt x="247" y="1546"/>
                  <a:pt x="250" y="1558"/>
                </a:cubicBezTo>
                <a:cubicBezTo>
                  <a:pt x="255" y="1557"/>
                  <a:pt x="259" y="1557"/>
                  <a:pt x="264" y="1557"/>
                </a:cubicBezTo>
                <a:cubicBezTo>
                  <a:pt x="266" y="1557"/>
                  <a:pt x="266" y="1559"/>
                  <a:pt x="265" y="1560"/>
                </a:cubicBezTo>
                <a:cubicBezTo>
                  <a:pt x="268" y="1560"/>
                  <a:pt x="271" y="1560"/>
                  <a:pt x="274" y="1559"/>
                </a:cubicBezTo>
                <a:cubicBezTo>
                  <a:pt x="289" y="1568"/>
                  <a:pt x="289" y="1568"/>
                  <a:pt x="289" y="1568"/>
                </a:cubicBezTo>
                <a:cubicBezTo>
                  <a:pt x="304" y="1555"/>
                  <a:pt x="304" y="1555"/>
                  <a:pt x="304" y="1555"/>
                </a:cubicBezTo>
                <a:cubicBezTo>
                  <a:pt x="309" y="1553"/>
                  <a:pt x="314" y="1551"/>
                  <a:pt x="317" y="1547"/>
                </a:cubicBezTo>
                <a:cubicBezTo>
                  <a:pt x="318" y="1546"/>
                  <a:pt x="320" y="1545"/>
                  <a:pt x="321" y="1545"/>
                </a:cubicBezTo>
                <a:cubicBezTo>
                  <a:pt x="324" y="1544"/>
                  <a:pt x="328" y="1545"/>
                  <a:pt x="330" y="1543"/>
                </a:cubicBezTo>
                <a:cubicBezTo>
                  <a:pt x="334" y="1539"/>
                  <a:pt x="336" y="1532"/>
                  <a:pt x="339" y="1528"/>
                </a:cubicBezTo>
                <a:cubicBezTo>
                  <a:pt x="341" y="1526"/>
                  <a:pt x="345" y="1527"/>
                  <a:pt x="348" y="1527"/>
                </a:cubicBezTo>
                <a:cubicBezTo>
                  <a:pt x="348" y="1528"/>
                  <a:pt x="349" y="1528"/>
                  <a:pt x="349" y="1528"/>
                </a:cubicBezTo>
                <a:cubicBezTo>
                  <a:pt x="349" y="1528"/>
                  <a:pt x="349" y="1529"/>
                  <a:pt x="349" y="1530"/>
                </a:cubicBezTo>
                <a:cubicBezTo>
                  <a:pt x="349" y="1531"/>
                  <a:pt x="348" y="1533"/>
                  <a:pt x="348" y="1535"/>
                </a:cubicBezTo>
                <a:cubicBezTo>
                  <a:pt x="354" y="1534"/>
                  <a:pt x="360" y="1537"/>
                  <a:pt x="366" y="1535"/>
                </a:cubicBezTo>
                <a:cubicBezTo>
                  <a:pt x="376" y="1532"/>
                  <a:pt x="385" y="1530"/>
                  <a:pt x="393" y="1526"/>
                </a:cubicBezTo>
                <a:cubicBezTo>
                  <a:pt x="396" y="1524"/>
                  <a:pt x="400" y="1523"/>
                  <a:pt x="403" y="1523"/>
                </a:cubicBezTo>
                <a:cubicBezTo>
                  <a:pt x="410" y="1526"/>
                  <a:pt x="416" y="1529"/>
                  <a:pt x="422" y="1533"/>
                </a:cubicBezTo>
                <a:cubicBezTo>
                  <a:pt x="434" y="1532"/>
                  <a:pt x="434" y="1532"/>
                  <a:pt x="434" y="1532"/>
                </a:cubicBezTo>
                <a:cubicBezTo>
                  <a:pt x="435" y="1532"/>
                  <a:pt x="438" y="1527"/>
                  <a:pt x="439" y="1526"/>
                </a:cubicBezTo>
                <a:cubicBezTo>
                  <a:pt x="444" y="1525"/>
                  <a:pt x="448" y="1523"/>
                  <a:pt x="453" y="1522"/>
                </a:cubicBezTo>
                <a:cubicBezTo>
                  <a:pt x="455" y="1522"/>
                  <a:pt x="456" y="1524"/>
                  <a:pt x="457" y="1525"/>
                </a:cubicBezTo>
                <a:cubicBezTo>
                  <a:pt x="463" y="1532"/>
                  <a:pt x="475" y="1539"/>
                  <a:pt x="487" y="1535"/>
                </a:cubicBezTo>
                <a:cubicBezTo>
                  <a:pt x="488" y="1534"/>
                  <a:pt x="490" y="1534"/>
                  <a:pt x="491" y="1536"/>
                </a:cubicBezTo>
                <a:cubicBezTo>
                  <a:pt x="494" y="1541"/>
                  <a:pt x="498" y="1546"/>
                  <a:pt x="502" y="1550"/>
                </a:cubicBezTo>
                <a:cubicBezTo>
                  <a:pt x="508" y="1550"/>
                  <a:pt x="511" y="1548"/>
                  <a:pt x="514" y="1546"/>
                </a:cubicBezTo>
                <a:cubicBezTo>
                  <a:pt x="523" y="1536"/>
                  <a:pt x="523" y="1536"/>
                  <a:pt x="523" y="1536"/>
                </a:cubicBezTo>
                <a:cubicBezTo>
                  <a:pt x="524" y="1531"/>
                  <a:pt x="526" y="1527"/>
                  <a:pt x="527" y="1522"/>
                </a:cubicBezTo>
                <a:cubicBezTo>
                  <a:pt x="527" y="1520"/>
                  <a:pt x="529" y="1519"/>
                  <a:pt x="531" y="1518"/>
                </a:cubicBezTo>
                <a:cubicBezTo>
                  <a:pt x="532" y="1517"/>
                  <a:pt x="536" y="1518"/>
                  <a:pt x="537" y="1518"/>
                </a:cubicBezTo>
                <a:cubicBezTo>
                  <a:pt x="538" y="1517"/>
                  <a:pt x="541" y="1515"/>
                  <a:pt x="542" y="1515"/>
                </a:cubicBezTo>
                <a:cubicBezTo>
                  <a:pt x="547" y="1516"/>
                  <a:pt x="551" y="1515"/>
                  <a:pt x="554" y="1514"/>
                </a:cubicBezTo>
                <a:cubicBezTo>
                  <a:pt x="557" y="1512"/>
                  <a:pt x="559" y="1510"/>
                  <a:pt x="560" y="1507"/>
                </a:cubicBezTo>
                <a:cubicBezTo>
                  <a:pt x="560" y="1507"/>
                  <a:pt x="560" y="1507"/>
                  <a:pt x="560" y="1507"/>
                </a:cubicBezTo>
                <a:cubicBezTo>
                  <a:pt x="562" y="1506"/>
                  <a:pt x="564" y="1504"/>
                  <a:pt x="565" y="1502"/>
                </a:cubicBezTo>
                <a:cubicBezTo>
                  <a:pt x="566" y="1499"/>
                  <a:pt x="568" y="1495"/>
                  <a:pt x="568" y="1490"/>
                </a:cubicBezTo>
                <a:cubicBezTo>
                  <a:pt x="568" y="1488"/>
                  <a:pt x="573" y="1486"/>
                  <a:pt x="576" y="1487"/>
                </a:cubicBezTo>
                <a:cubicBezTo>
                  <a:pt x="583" y="1488"/>
                  <a:pt x="593" y="1489"/>
                  <a:pt x="604" y="1488"/>
                </a:cubicBezTo>
                <a:cubicBezTo>
                  <a:pt x="608" y="1491"/>
                  <a:pt x="610" y="1497"/>
                  <a:pt x="612" y="1501"/>
                </a:cubicBezTo>
                <a:cubicBezTo>
                  <a:pt x="618" y="1501"/>
                  <a:pt x="618" y="1501"/>
                  <a:pt x="618" y="1501"/>
                </a:cubicBezTo>
                <a:cubicBezTo>
                  <a:pt x="618" y="1508"/>
                  <a:pt x="619" y="1516"/>
                  <a:pt x="618" y="1524"/>
                </a:cubicBezTo>
                <a:cubicBezTo>
                  <a:pt x="618" y="1524"/>
                  <a:pt x="618" y="1524"/>
                  <a:pt x="618" y="1524"/>
                </a:cubicBezTo>
                <a:cubicBezTo>
                  <a:pt x="615" y="1527"/>
                  <a:pt x="612" y="1531"/>
                  <a:pt x="609" y="1535"/>
                </a:cubicBezTo>
                <a:cubicBezTo>
                  <a:pt x="609" y="1536"/>
                  <a:pt x="609" y="1537"/>
                  <a:pt x="609" y="1538"/>
                </a:cubicBezTo>
                <a:cubicBezTo>
                  <a:pt x="609" y="1539"/>
                  <a:pt x="609" y="1540"/>
                  <a:pt x="609" y="1541"/>
                </a:cubicBezTo>
                <a:cubicBezTo>
                  <a:pt x="609" y="1541"/>
                  <a:pt x="609" y="1541"/>
                  <a:pt x="609" y="1541"/>
                </a:cubicBezTo>
                <a:cubicBezTo>
                  <a:pt x="608" y="1542"/>
                  <a:pt x="606" y="1543"/>
                  <a:pt x="605" y="1543"/>
                </a:cubicBezTo>
                <a:cubicBezTo>
                  <a:pt x="599" y="1546"/>
                  <a:pt x="594" y="1549"/>
                  <a:pt x="588" y="1552"/>
                </a:cubicBezTo>
                <a:cubicBezTo>
                  <a:pt x="591" y="1554"/>
                  <a:pt x="595" y="1556"/>
                  <a:pt x="595" y="1558"/>
                </a:cubicBezTo>
                <a:cubicBezTo>
                  <a:pt x="596" y="1564"/>
                  <a:pt x="598" y="1570"/>
                  <a:pt x="599" y="1578"/>
                </a:cubicBezTo>
                <a:cubicBezTo>
                  <a:pt x="601" y="1583"/>
                  <a:pt x="603" y="1590"/>
                  <a:pt x="603" y="1598"/>
                </a:cubicBezTo>
                <a:cubicBezTo>
                  <a:pt x="600" y="1600"/>
                  <a:pt x="593" y="1600"/>
                  <a:pt x="588" y="1601"/>
                </a:cubicBezTo>
                <a:cubicBezTo>
                  <a:pt x="587" y="1601"/>
                  <a:pt x="586" y="1601"/>
                  <a:pt x="585" y="1601"/>
                </a:cubicBezTo>
                <a:cubicBezTo>
                  <a:pt x="585" y="1602"/>
                  <a:pt x="585" y="1603"/>
                  <a:pt x="585" y="1604"/>
                </a:cubicBezTo>
                <a:cubicBezTo>
                  <a:pt x="584" y="1605"/>
                  <a:pt x="584" y="1606"/>
                  <a:pt x="584" y="1607"/>
                </a:cubicBezTo>
                <a:cubicBezTo>
                  <a:pt x="583" y="1608"/>
                  <a:pt x="583" y="1610"/>
                  <a:pt x="583" y="1611"/>
                </a:cubicBezTo>
                <a:cubicBezTo>
                  <a:pt x="586" y="1613"/>
                  <a:pt x="589" y="1613"/>
                  <a:pt x="592" y="1615"/>
                </a:cubicBezTo>
                <a:cubicBezTo>
                  <a:pt x="592" y="1616"/>
                  <a:pt x="592" y="1617"/>
                  <a:pt x="591" y="1619"/>
                </a:cubicBezTo>
                <a:cubicBezTo>
                  <a:pt x="591" y="1622"/>
                  <a:pt x="590" y="1626"/>
                  <a:pt x="590" y="1629"/>
                </a:cubicBezTo>
                <a:cubicBezTo>
                  <a:pt x="590" y="1631"/>
                  <a:pt x="589" y="1633"/>
                  <a:pt x="589" y="1636"/>
                </a:cubicBezTo>
                <a:cubicBezTo>
                  <a:pt x="588" y="1640"/>
                  <a:pt x="587" y="1644"/>
                  <a:pt x="585" y="1648"/>
                </a:cubicBezTo>
                <a:cubicBezTo>
                  <a:pt x="585" y="1648"/>
                  <a:pt x="585" y="1648"/>
                  <a:pt x="584" y="1649"/>
                </a:cubicBezTo>
                <a:cubicBezTo>
                  <a:pt x="584" y="1650"/>
                  <a:pt x="583" y="1651"/>
                  <a:pt x="583" y="1653"/>
                </a:cubicBezTo>
                <a:cubicBezTo>
                  <a:pt x="583" y="1653"/>
                  <a:pt x="583" y="1654"/>
                  <a:pt x="583" y="1654"/>
                </a:cubicBezTo>
                <a:cubicBezTo>
                  <a:pt x="583" y="1654"/>
                  <a:pt x="582" y="1654"/>
                  <a:pt x="582" y="1654"/>
                </a:cubicBezTo>
                <a:cubicBezTo>
                  <a:pt x="582" y="1654"/>
                  <a:pt x="582" y="1654"/>
                  <a:pt x="582" y="1654"/>
                </a:cubicBezTo>
                <a:cubicBezTo>
                  <a:pt x="582" y="1655"/>
                  <a:pt x="581" y="1656"/>
                  <a:pt x="581" y="1657"/>
                </a:cubicBezTo>
                <a:cubicBezTo>
                  <a:pt x="579" y="1662"/>
                  <a:pt x="577" y="1667"/>
                  <a:pt x="575" y="1671"/>
                </a:cubicBezTo>
                <a:cubicBezTo>
                  <a:pt x="574" y="1674"/>
                  <a:pt x="573" y="1676"/>
                  <a:pt x="572" y="1679"/>
                </a:cubicBezTo>
                <a:cubicBezTo>
                  <a:pt x="570" y="1684"/>
                  <a:pt x="567" y="1689"/>
                  <a:pt x="567" y="1696"/>
                </a:cubicBezTo>
                <a:cubicBezTo>
                  <a:pt x="567" y="1700"/>
                  <a:pt x="568" y="1703"/>
                  <a:pt x="569" y="1706"/>
                </a:cubicBezTo>
                <a:cubicBezTo>
                  <a:pt x="569" y="1707"/>
                  <a:pt x="569" y="1707"/>
                  <a:pt x="569" y="1707"/>
                </a:cubicBezTo>
                <a:cubicBezTo>
                  <a:pt x="569" y="1708"/>
                  <a:pt x="568" y="1709"/>
                  <a:pt x="567" y="1710"/>
                </a:cubicBezTo>
                <a:cubicBezTo>
                  <a:pt x="567" y="1711"/>
                  <a:pt x="566" y="1712"/>
                  <a:pt x="566" y="1714"/>
                </a:cubicBezTo>
                <a:cubicBezTo>
                  <a:pt x="568" y="1714"/>
                  <a:pt x="571" y="1716"/>
                  <a:pt x="573" y="1716"/>
                </a:cubicBezTo>
                <a:cubicBezTo>
                  <a:pt x="574" y="1716"/>
                  <a:pt x="575" y="1717"/>
                  <a:pt x="576" y="1718"/>
                </a:cubicBezTo>
                <a:cubicBezTo>
                  <a:pt x="576" y="1718"/>
                  <a:pt x="576" y="1719"/>
                  <a:pt x="576" y="1720"/>
                </a:cubicBezTo>
                <a:cubicBezTo>
                  <a:pt x="576" y="1723"/>
                  <a:pt x="576" y="1725"/>
                  <a:pt x="576" y="1728"/>
                </a:cubicBezTo>
                <a:cubicBezTo>
                  <a:pt x="576" y="1732"/>
                  <a:pt x="575" y="1736"/>
                  <a:pt x="575" y="1739"/>
                </a:cubicBezTo>
                <a:cubicBezTo>
                  <a:pt x="574" y="1740"/>
                  <a:pt x="574" y="1740"/>
                  <a:pt x="574" y="1740"/>
                </a:cubicBezTo>
                <a:cubicBezTo>
                  <a:pt x="572" y="1750"/>
                  <a:pt x="568" y="1759"/>
                  <a:pt x="562" y="1765"/>
                </a:cubicBezTo>
                <a:cubicBezTo>
                  <a:pt x="562" y="1766"/>
                  <a:pt x="562" y="1766"/>
                  <a:pt x="562" y="1766"/>
                </a:cubicBezTo>
                <a:cubicBezTo>
                  <a:pt x="562" y="1768"/>
                  <a:pt x="561" y="1769"/>
                  <a:pt x="561" y="1771"/>
                </a:cubicBezTo>
                <a:cubicBezTo>
                  <a:pt x="561" y="1772"/>
                  <a:pt x="561" y="1772"/>
                  <a:pt x="561" y="1772"/>
                </a:cubicBezTo>
                <a:cubicBezTo>
                  <a:pt x="561" y="1773"/>
                  <a:pt x="561" y="1774"/>
                  <a:pt x="561" y="1775"/>
                </a:cubicBezTo>
                <a:cubicBezTo>
                  <a:pt x="561" y="1775"/>
                  <a:pt x="561" y="1776"/>
                  <a:pt x="561" y="1777"/>
                </a:cubicBezTo>
                <a:cubicBezTo>
                  <a:pt x="561" y="1781"/>
                  <a:pt x="561" y="1786"/>
                  <a:pt x="561" y="1790"/>
                </a:cubicBezTo>
                <a:cubicBezTo>
                  <a:pt x="561" y="1792"/>
                  <a:pt x="561" y="1793"/>
                  <a:pt x="561" y="1794"/>
                </a:cubicBezTo>
                <a:cubicBezTo>
                  <a:pt x="561" y="1795"/>
                  <a:pt x="561" y="1795"/>
                  <a:pt x="561" y="1795"/>
                </a:cubicBezTo>
                <a:cubicBezTo>
                  <a:pt x="558" y="1800"/>
                  <a:pt x="558" y="1800"/>
                  <a:pt x="558" y="1800"/>
                </a:cubicBezTo>
                <a:cubicBezTo>
                  <a:pt x="556" y="1805"/>
                  <a:pt x="556" y="1805"/>
                  <a:pt x="556" y="1805"/>
                </a:cubicBezTo>
                <a:cubicBezTo>
                  <a:pt x="532" y="1809"/>
                  <a:pt x="506" y="1810"/>
                  <a:pt x="483" y="1815"/>
                </a:cubicBezTo>
                <a:cubicBezTo>
                  <a:pt x="477" y="1816"/>
                  <a:pt x="470" y="1819"/>
                  <a:pt x="464" y="1821"/>
                </a:cubicBezTo>
                <a:cubicBezTo>
                  <a:pt x="460" y="1822"/>
                  <a:pt x="455" y="1823"/>
                  <a:pt x="450" y="1823"/>
                </a:cubicBezTo>
                <a:cubicBezTo>
                  <a:pt x="449" y="1819"/>
                  <a:pt x="444" y="1817"/>
                  <a:pt x="440" y="1816"/>
                </a:cubicBezTo>
                <a:cubicBezTo>
                  <a:pt x="440" y="1818"/>
                  <a:pt x="440" y="1819"/>
                  <a:pt x="440" y="1821"/>
                </a:cubicBezTo>
                <a:cubicBezTo>
                  <a:pt x="440" y="1822"/>
                  <a:pt x="439" y="1824"/>
                  <a:pt x="439" y="1826"/>
                </a:cubicBezTo>
                <a:cubicBezTo>
                  <a:pt x="439" y="1826"/>
                  <a:pt x="439" y="1827"/>
                  <a:pt x="439" y="1827"/>
                </a:cubicBezTo>
                <a:cubicBezTo>
                  <a:pt x="439" y="1828"/>
                  <a:pt x="439" y="1828"/>
                  <a:pt x="439" y="1829"/>
                </a:cubicBezTo>
                <a:cubicBezTo>
                  <a:pt x="439" y="1831"/>
                  <a:pt x="440" y="1833"/>
                  <a:pt x="439" y="1834"/>
                </a:cubicBezTo>
                <a:cubicBezTo>
                  <a:pt x="439" y="1835"/>
                  <a:pt x="439" y="1835"/>
                  <a:pt x="439" y="1835"/>
                </a:cubicBezTo>
                <a:cubicBezTo>
                  <a:pt x="437" y="1837"/>
                  <a:pt x="435" y="1840"/>
                  <a:pt x="434" y="1842"/>
                </a:cubicBezTo>
                <a:cubicBezTo>
                  <a:pt x="434" y="1844"/>
                  <a:pt x="434" y="1845"/>
                  <a:pt x="433" y="1846"/>
                </a:cubicBezTo>
                <a:cubicBezTo>
                  <a:pt x="431" y="1848"/>
                  <a:pt x="429" y="1850"/>
                  <a:pt x="428" y="1852"/>
                </a:cubicBezTo>
                <a:cubicBezTo>
                  <a:pt x="422" y="1859"/>
                  <a:pt x="418" y="1866"/>
                  <a:pt x="411" y="1871"/>
                </a:cubicBezTo>
                <a:cubicBezTo>
                  <a:pt x="409" y="1873"/>
                  <a:pt x="405" y="1875"/>
                  <a:pt x="400" y="1876"/>
                </a:cubicBezTo>
                <a:cubicBezTo>
                  <a:pt x="397" y="1876"/>
                  <a:pt x="394" y="1878"/>
                  <a:pt x="392" y="1881"/>
                </a:cubicBezTo>
                <a:cubicBezTo>
                  <a:pt x="392" y="1882"/>
                  <a:pt x="392" y="1883"/>
                  <a:pt x="391" y="1884"/>
                </a:cubicBezTo>
                <a:cubicBezTo>
                  <a:pt x="395" y="1898"/>
                  <a:pt x="398" y="1914"/>
                  <a:pt x="397" y="1931"/>
                </a:cubicBezTo>
                <a:cubicBezTo>
                  <a:pt x="400" y="1941"/>
                  <a:pt x="399" y="1953"/>
                  <a:pt x="394" y="1960"/>
                </a:cubicBezTo>
                <a:cubicBezTo>
                  <a:pt x="393" y="1962"/>
                  <a:pt x="392" y="1964"/>
                  <a:pt x="390" y="1965"/>
                </a:cubicBezTo>
                <a:cubicBezTo>
                  <a:pt x="390" y="1965"/>
                  <a:pt x="390" y="1966"/>
                  <a:pt x="389" y="1967"/>
                </a:cubicBezTo>
                <a:cubicBezTo>
                  <a:pt x="389" y="1968"/>
                  <a:pt x="389" y="1968"/>
                  <a:pt x="389" y="1969"/>
                </a:cubicBezTo>
                <a:cubicBezTo>
                  <a:pt x="392" y="1975"/>
                  <a:pt x="393" y="1984"/>
                  <a:pt x="393" y="1994"/>
                </a:cubicBezTo>
                <a:cubicBezTo>
                  <a:pt x="392" y="1994"/>
                  <a:pt x="392" y="1994"/>
                  <a:pt x="392" y="1994"/>
                </a:cubicBezTo>
                <a:cubicBezTo>
                  <a:pt x="389" y="1997"/>
                  <a:pt x="386" y="2000"/>
                  <a:pt x="383" y="2003"/>
                </a:cubicBezTo>
                <a:cubicBezTo>
                  <a:pt x="383" y="2004"/>
                  <a:pt x="382" y="2004"/>
                  <a:pt x="382" y="2005"/>
                </a:cubicBezTo>
                <a:cubicBezTo>
                  <a:pt x="377" y="2011"/>
                  <a:pt x="374" y="2019"/>
                  <a:pt x="370" y="2027"/>
                </a:cubicBezTo>
                <a:cubicBezTo>
                  <a:pt x="369" y="2029"/>
                  <a:pt x="368" y="2030"/>
                  <a:pt x="368" y="2032"/>
                </a:cubicBezTo>
                <a:cubicBezTo>
                  <a:pt x="367" y="2033"/>
                  <a:pt x="369" y="2034"/>
                  <a:pt x="370" y="2034"/>
                </a:cubicBezTo>
                <a:cubicBezTo>
                  <a:pt x="389" y="2028"/>
                  <a:pt x="404" y="2017"/>
                  <a:pt x="422" y="2010"/>
                </a:cubicBezTo>
                <a:cubicBezTo>
                  <a:pt x="425" y="2008"/>
                  <a:pt x="429" y="2007"/>
                  <a:pt x="433" y="2009"/>
                </a:cubicBezTo>
                <a:cubicBezTo>
                  <a:pt x="437" y="2013"/>
                  <a:pt x="441" y="2018"/>
                  <a:pt x="447" y="2020"/>
                </a:cubicBezTo>
                <a:cubicBezTo>
                  <a:pt x="463" y="2024"/>
                  <a:pt x="479" y="2030"/>
                  <a:pt x="494" y="2035"/>
                </a:cubicBezTo>
                <a:cubicBezTo>
                  <a:pt x="522" y="2043"/>
                  <a:pt x="542" y="2060"/>
                  <a:pt x="559" y="2079"/>
                </a:cubicBezTo>
                <a:cubicBezTo>
                  <a:pt x="559" y="2080"/>
                  <a:pt x="559" y="2080"/>
                  <a:pt x="559" y="2080"/>
                </a:cubicBezTo>
                <a:cubicBezTo>
                  <a:pt x="560" y="2085"/>
                  <a:pt x="559" y="2090"/>
                  <a:pt x="559" y="2095"/>
                </a:cubicBezTo>
                <a:cubicBezTo>
                  <a:pt x="559" y="2095"/>
                  <a:pt x="559" y="2096"/>
                  <a:pt x="559" y="2096"/>
                </a:cubicBezTo>
                <a:cubicBezTo>
                  <a:pt x="558" y="2097"/>
                  <a:pt x="558" y="2099"/>
                  <a:pt x="560" y="2100"/>
                </a:cubicBezTo>
                <a:cubicBezTo>
                  <a:pt x="580" y="2106"/>
                  <a:pt x="580" y="2106"/>
                  <a:pt x="580" y="2106"/>
                </a:cubicBezTo>
                <a:cubicBezTo>
                  <a:pt x="588" y="2116"/>
                  <a:pt x="588" y="2116"/>
                  <a:pt x="588" y="2116"/>
                </a:cubicBezTo>
                <a:cubicBezTo>
                  <a:pt x="588" y="2116"/>
                  <a:pt x="588" y="2116"/>
                  <a:pt x="588" y="2116"/>
                </a:cubicBezTo>
                <a:cubicBezTo>
                  <a:pt x="588" y="2116"/>
                  <a:pt x="588" y="2116"/>
                  <a:pt x="588" y="2117"/>
                </a:cubicBezTo>
                <a:cubicBezTo>
                  <a:pt x="591" y="2124"/>
                  <a:pt x="594" y="2132"/>
                  <a:pt x="598" y="2139"/>
                </a:cubicBezTo>
                <a:cubicBezTo>
                  <a:pt x="601" y="2142"/>
                  <a:pt x="602" y="2147"/>
                  <a:pt x="606" y="2148"/>
                </a:cubicBezTo>
                <a:cubicBezTo>
                  <a:pt x="611" y="2150"/>
                  <a:pt x="617" y="2151"/>
                  <a:pt x="621" y="2155"/>
                </a:cubicBezTo>
                <a:cubicBezTo>
                  <a:pt x="631" y="2155"/>
                  <a:pt x="631" y="2155"/>
                  <a:pt x="631" y="2155"/>
                </a:cubicBezTo>
                <a:cubicBezTo>
                  <a:pt x="633" y="2154"/>
                  <a:pt x="634" y="2154"/>
                  <a:pt x="636" y="2153"/>
                </a:cubicBezTo>
                <a:cubicBezTo>
                  <a:pt x="638" y="2153"/>
                  <a:pt x="641" y="2152"/>
                  <a:pt x="643" y="2153"/>
                </a:cubicBezTo>
                <a:cubicBezTo>
                  <a:pt x="643" y="2145"/>
                  <a:pt x="643" y="2145"/>
                  <a:pt x="643" y="2145"/>
                </a:cubicBezTo>
                <a:cubicBezTo>
                  <a:pt x="652" y="2144"/>
                  <a:pt x="659" y="2139"/>
                  <a:pt x="666" y="2137"/>
                </a:cubicBezTo>
                <a:cubicBezTo>
                  <a:pt x="671" y="2137"/>
                  <a:pt x="675" y="2137"/>
                  <a:pt x="678" y="2138"/>
                </a:cubicBezTo>
                <a:cubicBezTo>
                  <a:pt x="683" y="2134"/>
                  <a:pt x="690" y="2132"/>
                  <a:pt x="695" y="2129"/>
                </a:cubicBezTo>
                <a:cubicBezTo>
                  <a:pt x="697" y="2129"/>
                  <a:pt x="697" y="2126"/>
                  <a:pt x="699" y="2126"/>
                </a:cubicBezTo>
                <a:cubicBezTo>
                  <a:pt x="716" y="2120"/>
                  <a:pt x="716" y="2120"/>
                  <a:pt x="716" y="2120"/>
                </a:cubicBezTo>
                <a:cubicBezTo>
                  <a:pt x="720" y="2117"/>
                  <a:pt x="723" y="2112"/>
                  <a:pt x="724" y="2106"/>
                </a:cubicBezTo>
                <a:cubicBezTo>
                  <a:pt x="724" y="2106"/>
                  <a:pt x="723" y="2104"/>
                  <a:pt x="722" y="2104"/>
                </a:cubicBezTo>
                <a:cubicBezTo>
                  <a:pt x="721" y="2100"/>
                  <a:pt x="724" y="2099"/>
                  <a:pt x="726" y="2098"/>
                </a:cubicBezTo>
                <a:cubicBezTo>
                  <a:pt x="734" y="2093"/>
                  <a:pt x="738" y="2085"/>
                  <a:pt x="744" y="2079"/>
                </a:cubicBezTo>
                <a:cubicBezTo>
                  <a:pt x="760" y="2064"/>
                  <a:pt x="777" y="2050"/>
                  <a:pt x="799" y="2042"/>
                </a:cubicBezTo>
                <a:cubicBezTo>
                  <a:pt x="820" y="2034"/>
                  <a:pt x="838" y="2022"/>
                  <a:pt x="862" y="2017"/>
                </a:cubicBezTo>
                <a:cubicBezTo>
                  <a:pt x="865" y="2016"/>
                  <a:pt x="868" y="2017"/>
                  <a:pt x="871" y="2017"/>
                </a:cubicBezTo>
                <a:cubicBezTo>
                  <a:pt x="881" y="2023"/>
                  <a:pt x="893" y="2027"/>
                  <a:pt x="899" y="2035"/>
                </a:cubicBezTo>
                <a:cubicBezTo>
                  <a:pt x="910" y="2040"/>
                  <a:pt x="920" y="2045"/>
                  <a:pt x="929" y="2050"/>
                </a:cubicBezTo>
                <a:cubicBezTo>
                  <a:pt x="945" y="2050"/>
                  <a:pt x="959" y="2053"/>
                  <a:pt x="974" y="2053"/>
                </a:cubicBezTo>
                <a:cubicBezTo>
                  <a:pt x="994" y="2057"/>
                  <a:pt x="1018" y="2057"/>
                  <a:pt x="1038" y="2061"/>
                </a:cubicBezTo>
                <a:cubicBezTo>
                  <a:pt x="1037" y="2064"/>
                  <a:pt x="1037" y="2066"/>
                  <a:pt x="1037" y="2069"/>
                </a:cubicBezTo>
                <a:cubicBezTo>
                  <a:pt x="1037" y="2070"/>
                  <a:pt x="1037" y="2071"/>
                  <a:pt x="1037" y="2073"/>
                </a:cubicBezTo>
                <a:cubicBezTo>
                  <a:pt x="1065" y="2076"/>
                  <a:pt x="1095" y="2074"/>
                  <a:pt x="1119" y="2067"/>
                </a:cubicBezTo>
                <a:cubicBezTo>
                  <a:pt x="1119" y="2067"/>
                  <a:pt x="1121" y="2066"/>
                  <a:pt x="1121" y="2066"/>
                </a:cubicBezTo>
                <a:cubicBezTo>
                  <a:pt x="1121" y="2066"/>
                  <a:pt x="1121" y="2066"/>
                  <a:pt x="1121" y="2066"/>
                </a:cubicBezTo>
                <a:cubicBezTo>
                  <a:pt x="1138" y="2060"/>
                  <a:pt x="1155" y="2055"/>
                  <a:pt x="1168" y="2046"/>
                </a:cubicBezTo>
                <a:cubicBezTo>
                  <a:pt x="1197" y="2036"/>
                  <a:pt x="1197" y="2036"/>
                  <a:pt x="1197" y="2036"/>
                </a:cubicBezTo>
                <a:cubicBezTo>
                  <a:pt x="1202" y="2031"/>
                  <a:pt x="1206" y="2026"/>
                  <a:pt x="1212" y="2022"/>
                </a:cubicBezTo>
                <a:cubicBezTo>
                  <a:pt x="1213" y="2021"/>
                  <a:pt x="1214" y="2019"/>
                  <a:pt x="1215" y="2018"/>
                </a:cubicBezTo>
                <a:cubicBezTo>
                  <a:pt x="1218" y="2005"/>
                  <a:pt x="1216" y="1991"/>
                  <a:pt x="1209" y="1984"/>
                </a:cubicBezTo>
                <a:cubicBezTo>
                  <a:pt x="1213" y="1982"/>
                  <a:pt x="1218" y="1983"/>
                  <a:pt x="1222" y="1982"/>
                </a:cubicBezTo>
                <a:cubicBezTo>
                  <a:pt x="1232" y="1990"/>
                  <a:pt x="1243" y="1997"/>
                  <a:pt x="1253" y="2006"/>
                </a:cubicBezTo>
                <a:cubicBezTo>
                  <a:pt x="1261" y="2006"/>
                  <a:pt x="1269" y="2006"/>
                  <a:pt x="1277" y="2004"/>
                </a:cubicBezTo>
                <a:cubicBezTo>
                  <a:pt x="1286" y="2021"/>
                  <a:pt x="1286" y="2021"/>
                  <a:pt x="1286" y="2021"/>
                </a:cubicBezTo>
                <a:cubicBezTo>
                  <a:pt x="1287" y="2022"/>
                  <a:pt x="1287" y="2024"/>
                  <a:pt x="1287" y="2026"/>
                </a:cubicBezTo>
                <a:cubicBezTo>
                  <a:pt x="1287" y="2029"/>
                  <a:pt x="1285" y="2031"/>
                  <a:pt x="1284" y="2033"/>
                </a:cubicBezTo>
                <a:cubicBezTo>
                  <a:pt x="1283" y="2034"/>
                  <a:pt x="1284" y="2035"/>
                  <a:pt x="1285" y="2036"/>
                </a:cubicBezTo>
                <a:cubicBezTo>
                  <a:pt x="1297" y="2041"/>
                  <a:pt x="1310" y="2035"/>
                  <a:pt x="1320" y="2032"/>
                </a:cubicBezTo>
                <a:cubicBezTo>
                  <a:pt x="1337" y="2025"/>
                  <a:pt x="1345" y="2011"/>
                  <a:pt x="1358" y="2000"/>
                </a:cubicBezTo>
                <a:cubicBezTo>
                  <a:pt x="1362" y="1996"/>
                  <a:pt x="1368" y="1993"/>
                  <a:pt x="1373" y="1989"/>
                </a:cubicBezTo>
                <a:cubicBezTo>
                  <a:pt x="1392" y="1991"/>
                  <a:pt x="1392" y="1991"/>
                  <a:pt x="1392" y="1991"/>
                </a:cubicBezTo>
                <a:cubicBezTo>
                  <a:pt x="1407" y="1978"/>
                  <a:pt x="1407" y="1978"/>
                  <a:pt x="1407" y="1978"/>
                </a:cubicBezTo>
                <a:cubicBezTo>
                  <a:pt x="1436" y="1987"/>
                  <a:pt x="1436" y="1987"/>
                  <a:pt x="1436" y="1987"/>
                </a:cubicBezTo>
                <a:cubicBezTo>
                  <a:pt x="1439" y="1981"/>
                  <a:pt x="1439" y="1981"/>
                  <a:pt x="1439" y="1981"/>
                </a:cubicBezTo>
                <a:cubicBezTo>
                  <a:pt x="1442" y="1973"/>
                  <a:pt x="1442" y="1973"/>
                  <a:pt x="1442" y="1973"/>
                </a:cubicBezTo>
                <a:cubicBezTo>
                  <a:pt x="1439" y="1968"/>
                  <a:pt x="1436" y="1960"/>
                  <a:pt x="1437" y="1950"/>
                </a:cubicBezTo>
                <a:cubicBezTo>
                  <a:pt x="1427" y="1943"/>
                  <a:pt x="1417" y="1937"/>
                  <a:pt x="1407" y="1930"/>
                </a:cubicBezTo>
                <a:cubicBezTo>
                  <a:pt x="1409" y="1925"/>
                  <a:pt x="1413" y="1920"/>
                  <a:pt x="1416" y="1915"/>
                </a:cubicBezTo>
                <a:cubicBezTo>
                  <a:pt x="1415" y="1907"/>
                  <a:pt x="1412" y="1901"/>
                  <a:pt x="1411" y="1895"/>
                </a:cubicBezTo>
                <a:cubicBezTo>
                  <a:pt x="1410" y="1892"/>
                  <a:pt x="1415" y="1890"/>
                  <a:pt x="1418" y="1889"/>
                </a:cubicBezTo>
                <a:cubicBezTo>
                  <a:pt x="1420" y="1889"/>
                  <a:pt x="1422" y="1888"/>
                  <a:pt x="1423" y="1887"/>
                </a:cubicBezTo>
                <a:cubicBezTo>
                  <a:pt x="1423" y="1882"/>
                  <a:pt x="1426" y="1878"/>
                  <a:pt x="1428" y="1875"/>
                </a:cubicBezTo>
                <a:cubicBezTo>
                  <a:pt x="1429" y="1869"/>
                  <a:pt x="1427" y="1864"/>
                  <a:pt x="1426" y="1861"/>
                </a:cubicBezTo>
                <a:cubicBezTo>
                  <a:pt x="1422" y="1842"/>
                  <a:pt x="1422" y="1842"/>
                  <a:pt x="1422" y="1842"/>
                </a:cubicBezTo>
                <a:cubicBezTo>
                  <a:pt x="1427" y="1837"/>
                  <a:pt x="1431" y="1833"/>
                  <a:pt x="1436" y="1829"/>
                </a:cubicBezTo>
                <a:cubicBezTo>
                  <a:pt x="1435" y="1825"/>
                  <a:pt x="1431" y="1822"/>
                  <a:pt x="1429" y="1818"/>
                </a:cubicBezTo>
                <a:cubicBezTo>
                  <a:pt x="1428" y="1816"/>
                  <a:pt x="1425" y="1816"/>
                  <a:pt x="1422" y="1816"/>
                </a:cubicBezTo>
                <a:cubicBezTo>
                  <a:pt x="1421" y="1816"/>
                  <a:pt x="1421" y="1816"/>
                  <a:pt x="1420" y="1815"/>
                </a:cubicBezTo>
                <a:cubicBezTo>
                  <a:pt x="1420" y="1815"/>
                  <a:pt x="1420" y="1815"/>
                  <a:pt x="1420" y="1815"/>
                </a:cubicBezTo>
                <a:cubicBezTo>
                  <a:pt x="1423" y="1807"/>
                  <a:pt x="1428" y="1799"/>
                  <a:pt x="1433" y="1793"/>
                </a:cubicBezTo>
                <a:cubicBezTo>
                  <a:pt x="1431" y="1792"/>
                  <a:pt x="1430" y="1791"/>
                  <a:pt x="1429" y="1791"/>
                </a:cubicBezTo>
                <a:cubicBezTo>
                  <a:pt x="1430" y="1791"/>
                  <a:pt x="1431" y="1792"/>
                  <a:pt x="1433" y="1793"/>
                </a:cubicBezTo>
                <a:cubicBezTo>
                  <a:pt x="1437" y="1790"/>
                  <a:pt x="1443" y="1786"/>
                  <a:pt x="1449" y="1784"/>
                </a:cubicBezTo>
                <a:cubicBezTo>
                  <a:pt x="1462" y="1782"/>
                  <a:pt x="1475" y="1786"/>
                  <a:pt x="1485" y="1790"/>
                </a:cubicBezTo>
                <a:cubicBezTo>
                  <a:pt x="1495" y="1795"/>
                  <a:pt x="1507" y="1799"/>
                  <a:pt x="1519" y="1802"/>
                </a:cubicBezTo>
                <a:cubicBezTo>
                  <a:pt x="1531" y="1805"/>
                  <a:pt x="1539" y="1799"/>
                  <a:pt x="1545" y="1794"/>
                </a:cubicBezTo>
                <a:cubicBezTo>
                  <a:pt x="1547" y="1792"/>
                  <a:pt x="1549" y="1793"/>
                  <a:pt x="1551" y="1793"/>
                </a:cubicBezTo>
                <a:cubicBezTo>
                  <a:pt x="1552" y="1792"/>
                  <a:pt x="1554" y="1789"/>
                  <a:pt x="1555" y="1789"/>
                </a:cubicBezTo>
                <a:cubicBezTo>
                  <a:pt x="1567" y="1790"/>
                  <a:pt x="1567" y="1790"/>
                  <a:pt x="1567" y="1790"/>
                </a:cubicBezTo>
                <a:cubicBezTo>
                  <a:pt x="1610" y="1785"/>
                  <a:pt x="1610" y="1785"/>
                  <a:pt x="1610" y="1785"/>
                </a:cubicBezTo>
                <a:cubicBezTo>
                  <a:pt x="1610" y="1784"/>
                  <a:pt x="1610" y="1782"/>
                  <a:pt x="1610" y="1782"/>
                </a:cubicBezTo>
                <a:cubicBezTo>
                  <a:pt x="1596" y="1774"/>
                  <a:pt x="1584" y="1764"/>
                  <a:pt x="1568" y="1758"/>
                </a:cubicBezTo>
                <a:cubicBezTo>
                  <a:pt x="1571" y="1752"/>
                  <a:pt x="1576" y="1750"/>
                  <a:pt x="1580" y="1747"/>
                </a:cubicBezTo>
                <a:cubicBezTo>
                  <a:pt x="1586" y="1741"/>
                  <a:pt x="1595" y="1739"/>
                  <a:pt x="1599" y="1732"/>
                </a:cubicBezTo>
                <a:cubicBezTo>
                  <a:pt x="1601" y="1733"/>
                  <a:pt x="1603" y="1735"/>
                  <a:pt x="1606" y="1735"/>
                </a:cubicBezTo>
                <a:cubicBezTo>
                  <a:pt x="1607" y="1735"/>
                  <a:pt x="1610" y="1735"/>
                  <a:pt x="1611" y="1734"/>
                </a:cubicBezTo>
                <a:cubicBezTo>
                  <a:pt x="1633" y="1717"/>
                  <a:pt x="1633" y="1717"/>
                  <a:pt x="1633" y="1717"/>
                </a:cubicBezTo>
                <a:cubicBezTo>
                  <a:pt x="1633" y="1716"/>
                  <a:pt x="1633" y="1716"/>
                  <a:pt x="1633" y="1716"/>
                </a:cubicBezTo>
                <a:cubicBezTo>
                  <a:pt x="1626" y="1695"/>
                  <a:pt x="1619" y="1673"/>
                  <a:pt x="1611" y="1652"/>
                </a:cubicBezTo>
                <a:cubicBezTo>
                  <a:pt x="1611" y="1652"/>
                  <a:pt x="1611" y="1651"/>
                  <a:pt x="1611" y="1651"/>
                </a:cubicBezTo>
                <a:cubicBezTo>
                  <a:pt x="1610" y="1649"/>
                  <a:pt x="1612" y="1646"/>
                  <a:pt x="1613" y="1645"/>
                </a:cubicBezTo>
                <a:cubicBezTo>
                  <a:pt x="1626" y="1636"/>
                  <a:pt x="1639" y="1628"/>
                  <a:pt x="1651" y="1619"/>
                </a:cubicBezTo>
                <a:cubicBezTo>
                  <a:pt x="1651" y="1618"/>
                  <a:pt x="1653" y="1618"/>
                  <a:pt x="1654" y="1619"/>
                </a:cubicBezTo>
                <a:cubicBezTo>
                  <a:pt x="1655" y="1619"/>
                  <a:pt x="1656" y="1619"/>
                  <a:pt x="1657" y="1620"/>
                </a:cubicBezTo>
                <a:cubicBezTo>
                  <a:pt x="1658" y="1619"/>
                  <a:pt x="1658" y="1619"/>
                  <a:pt x="1658" y="1619"/>
                </a:cubicBezTo>
                <a:cubicBezTo>
                  <a:pt x="1658" y="1619"/>
                  <a:pt x="1658" y="1619"/>
                  <a:pt x="1658" y="1619"/>
                </a:cubicBezTo>
                <a:cubicBezTo>
                  <a:pt x="1659" y="1618"/>
                  <a:pt x="1659" y="1617"/>
                  <a:pt x="1659" y="1616"/>
                </a:cubicBezTo>
                <a:cubicBezTo>
                  <a:pt x="1659" y="1615"/>
                  <a:pt x="1661" y="1612"/>
                  <a:pt x="1661" y="1612"/>
                </a:cubicBezTo>
                <a:cubicBezTo>
                  <a:pt x="1661" y="1612"/>
                  <a:pt x="1662" y="1611"/>
                  <a:pt x="1663" y="1611"/>
                </a:cubicBezTo>
                <a:cubicBezTo>
                  <a:pt x="1663" y="1611"/>
                  <a:pt x="1664" y="1611"/>
                  <a:pt x="1664" y="1610"/>
                </a:cubicBezTo>
                <a:cubicBezTo>
                  <a:pt x="1670" y="1607"/>
                  <a:pt x="1675" y="1603"/>
                  <a:pt x="1680" y="1600"/>
                </a:cubicBezTo>
                <a:cubicBezTo>
                  <a:pt x="1680" y="1599"/>
                  <a:pt x="1680" y="1600"/>
                  <a:pt x="1681" y="1601"/>
                </a:cubicBezTo>
                <a:cubicBezTo>
                  <a:pt x="1681" y="1602"/>
                  <a:pt x="1681" y="1605"/>
                  <a:pt x="1682" y="1607"/>
                </a:cubicBezTo>
                <a:cubicBezTo>
                  <a:pt x="1683" y="1615"/>
                  <a:pt x="1684" y="1623"/>
                  <a:pt x="1688" y="1628"/>
                </a:cubicBezTo>
                <a:cubicBezTo>
                  <a:pt x="1689" y="1631"/>
                  <a:pt x="1693" y="1632"/>
                  <a:pt x="1696" y="1631"/>
                </a:cubicBezTo>
                <a:cubicBezTo>
                  <a:pt x="1698" y="1631"/>
                  <a:pt x="1699" y="1630"/>
                  <a:pt x="1700" y="1629"/>
                </a:cubicBezTo>
                <a:cubicBezTo>
                  <a:pt x="1705" y="1625"/>
                  <a:pt x="1709" y="1619"/>
                  <a:pt x="1712" y="1613"/>
                </a:cubicBezTo>
                <a:cubicBezTo>
                  <a:pt x="1714" y="1608"/>
                  <a:pt x="1713" y="1602"/>
                  <a:pt x="1713" y="1595"/>
                </a:cubicBezTo>
                <a:cubicBezTo>
                  <a:pt x="1714" y="1595"/>
                  <a:pt x="1714" y="1596"/>
                  <a:pt x="1714" y="1596"/>
                </a:cubicBezTo>
                <a:cubicBezTo>
                  <a:pt x="1717" y="1596"/>
                  <a:pt x="1721" y="1597"/>
                  <a:pt x="1724" y="1596"/>
                </a:cubicBezTo>
                <a:cubicBezTo>
                  <a:pt x="1727" y="1596"/>
                  <a:pt x="1730" y="1596"/>
                  <a:pt x="1732" y="1595"/>
                </a:cubicBezTo>
                <a:cubicBezTo>
                  <a:pt x="1737" y="1590"/>
                  <a:pt x="1740" y="1583"/>
                  <a:pt x="1743" y="1576"/>
                </a:cubicBezTo>
                <a:cubicBezTo>
                  <a:pt x="1746" y="1569"/>
                  <a:pt x="1749" y="1562"/>
                  <a:pt x="1750" y="1554"/>
                </a:cubicBezTo>
                <a:cubicBezTo>
                  <a:pt x="1751" y="1553"/>
                  <a:pt x="1751" y="1552"/>
                  <a:pt x="1751" y="1550"/>
                </a:cubicBezTo>
                <a:cubicBezTo>
                  <a:pt x="1749" y="1549"/>
                  <a:pt x="1747" y="1549"/>
                  <a:pt x="1744" y="1549"/>
                </a:cubicBezTo>
                <a:cubicBezTo>
                  <a:pt x="1743" y="1549"/>
                  <a:pt x="1742" y="1549"/>
                  <a:pt x="1741" y="1549"/>
                </a:cubicBezTo>
                <a:cubicBezTo>
                  <a:pt x="1749" y="1545"/>
                  <a:pt x="1755" y="1540"/>
                  <a:pt x="1761" y="1534"/>
                </a:cubicBezTo>
                <a:cubicBezTo>
                  <a:pt x="1761" y="1532"/>
                  <a:pt x="1762" y="1530"/>
                  <a:pt x="1763" y="1527"/>
                </a:cubicBezTo>
                <a:cubicBezTo>
                  <a:pt x="1763" y="1526"/>
                  <a:pt x="1764" y="1525"/>
                  <a:pt x="1765" y="1524"/>
                </a:cubicBezTo>
                <a:cubicBezTo>
                  <a:pt x="1765" y="1522"/>
                  <a:pt x="1765" y="1522"/>
                  <a:pt x="1765" y="1522"/>
                </a:cubicBezTo>
                <a:cubicBezTo>
                  <a:pt x="1759" y="1523"/>
                  <a:pt x="1752" y="1523"/>
                  <a:pt x="1749" y="151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4" name="Freeform 570"/>
          <p:cNvSpPr>
            <a:spLocks/>
          </p:cNvSpPr>
          <p:nvPr/>
        </p:nvSpPr>
        <p:spPr bwMode="auto">
          <a:xfrm>
            <a:off x="4364038" y="6824663"/>
            <a:ext cx="593725" cy="538163"/>
          </a:xfrm>
          <a:custGeom>
            <a:avLst/>
            <a:gdLst/>
            <a:ahLst/>
            <a:cxnLst>
              <a:cxn ang="0">
                <a:pos x="2076" y="366"/>
              </a:cxn>
              <a:cxn ang="0">
                <a:pos x="2157" y="273"/>
              </a:cxn>
              <a:cxn ang="0">
                <a:pos x="2131" y="205"/>
              </a:cxn>
              <a:cxn ang="0">
                <a:pos x="1990" y="150"/>
              </a:cxn>
              <a:cxn ang="0">
                <a:pos x="1938" y="91"/>
              </a:cxn>
              <a:cxn ang="0">
                <a:pos x="1827" y="23"/>
              </a:cxn>
              <a:cxn ang="0">
                <a:pos x="1779" y="61"/>
              </a:cxn>
              <a:cxn ang="0">
                <a:pos x="1766" y="226"/>
              </a:cxn>
              <a:cxn ang="0">
                <a:pos x="1772" y="276"/>
              </a:cxn>
              <a:cxn ang="0">
                <a:pos x="1724" y="349"/>
              </a:cxn>
              <a:cxn ang="0">
                <a:pos x="1506" y="331"/>
              </a:cxn>
              <a:cxn ang="0">
                <a:pos x="1329" y="196"/>
              </a:cxn>
              <a:cxn ang="0">
                <a:pos x="1156" y="170"/>
              </a:cxn>
              <a:cxn ang="0">
                <a:pos x="979" y="179"/>
              </a:cxn>
              <a:cxn ang="0">
                <a:pos x="864" y="227"/>
              </a:cxn>
              <a:cxn ang="0">
                <a:pos x="833" y="293"/>
              </a:cxn>
              <a:cxn ang="0">
                <a:pos x="711" y="353"/>
              </a:cxn>
              <a:cxn ang="0">
                <a:pos x="412" y="356"/>
              </a:cxn>
              <a:cxn ang="0">
                <a:pos x="376" y="465"/>
              </a:cxn>
              <a:cxn ang="0">
                <a:pos x="459" y="541"/>
              </a:cxn>
              <a:cxn ang="0">
                <a:pos x="451" y="602"/>
              </a:cxn>
              <a:cxn ang="0">
                <a:pos x="450" y="681"/>
              </a:cxn>
              <a:cxn ang="0">
                <a:pos x="352" y="759"/>
              </a:cxn>
              <a:cxn ang="0">
                <a:pos x="299" y="788"/>
              </a:cxn>
              <a:cxn ang="0">
                <a:pos x="227" y="839"/>
              </a:cxn>
              <a:cxn ang="0">
                <a:pos x="113" y="868"/>
              </a:cxn>
              <a:cxn ang="0">
                <a:pos x="63" y="899"/>
              </a:cxn>
              <a:cxn ang="0">
                <a:pos x="13" y="974"/>
              </a:cxn>
              <a:cxn ang="0">
                <a:pos x="64" y="1063"/>
              </a:cxn>
              <a:cxn ang="0">
                <a:pos x="47" y="1158"/>
              </a:cxn>
              <a:cxn ang="0">
                <a:pos x="5" y="1242"/>
              </a:cxn>
              <a:cxn ang="0">
                <a:pos x="68" y="1283"/>
              </a:cxn>
              <a:cxn ang="0">
                <a:pos x="117" y="1368"/>
              </a:cxn>
              <a:cxn ang="0">
                <a:pos x="265" y="1373"/>
              </a:cxn>
              <a:cxn ang="0">
                <a:pos x="507" y="1168"/>
              </a:cxn>
              <a:cxn ang="0">
                <a:pos x="524" y="938"/>
              </a:cxn>
              <a:cxn ang="0">
                <a:pos x="630" y="1020"/>
              </a:cxn>
              <a:cxn ang="0">
                <a:pos x="528" y="1209"/>
              </a:cxn>
              <a:cxn ang="0">
                <a:pos x="317" y="1446"/>
              </a:cxn>
              <a:cxn ang="0">
                <a:pos x="362" y="1570"/>
              </a:cxn>
              <a:cxn ang="0">
                <a:pos x="392" y="1709"/>
              </a:cxn>
              <a:cxn ang="0">
                <a:pos x="600" y="1729"/>
              </a:cxn>
              <a:cxn ang="0">
                <a:pos x="704" y="1866"/>
              </a:cxn>
              <a:cxn ang="0">
                <a:pos x="738" y="1987"/>
              </a:cxn>
              <a:cxn ang="0">
                <a:pos x="858" y="1832"/>
              </a:cxn>
              <a:cxn ang="0">
                <a:pos x="896" y="1725"/>
              </a:cxn>
              <a:cxn ang="0">
                <a:pos x="1133" y="1618"/>
              </a:cxn>
              <a:cxn ang="0">
                <a:pos x="1288" y="1458"/>
              </a:cxn>
              <a:cxn ang="0">
                <a:pos x="1423" y="1510"/>
              </a:cxn>
              <a:cxn ang="0">
                <a:pos x="1493" y="1534"/>
              </a:cxn>
              <a:cxn ang="0">
                <a:pos x="1714" y="1435"/>
              </a:cxn>
              <a:cxn ang="0">
                <a:pos x="1810" y="1405"/>
              </a:cxn>
              <a:cxn ang="0">
                <a:pos x="2001" y="1373"/>
              </a:cxn>
              <a:cxn ang="0">
                <a:pos x="2126" y="1374"/>
              </a:cxn>
              <a:cxn ang="0">
                <a:pos x="2161" y="1273"/>
              </a:cxn>
              <a:cxn ang="0">
                <a:pos x="2007" y="1104"/>
              </a:cxn>
              <a:cxn ang="0">
                <a:pos x="1932" y="958"/>
              </a:cxn>
              <a:cxn ang="0">
                <a:pos x="2022" y="695"/>
              </a:cxn>
              <a:cxn ang="0">
                <a:pos x="2091" y="640"/>
              </a:cxn>
              <a:cxn ang="0">
                <a:pos x="2197" y="500"/>
              </a:cxn>
            </a:cxnLst>
            <a:rect l="0" t="0" r="r" b="b"/>
            <a:pathLst>
              <a:path w="2220" h="2009">
                <a:moveTo>
                  <a:pt x="2220" y="446"/>
                </a:moveTo>
                <a:cubicBezTo>
                  <a:pt x="2216" y="445"/>
                  <a:pt x="2212" y="444"/>
                  <a:pt x="2207" y="443"/>
                </a:cubicBezTo>
                <a:cubicBezTo>
                  <a:pt x="2202" y="439"/>
                  <a:pt x="2198" y="436"/>
                  <a:pt x="2195" y="431"/>
                </a:cubicBezTo>
                <a:cubicBezTo>
                  <a:pt x="2190" y="423"/>
                  <a:pt x="2186" y="414"/>
                  <a:pt x="2182" y="405"/>
                </a:cubicBezTo>
                <a:cubicBezTo>
                  <a:pt x="2182" y="399"/>
                  <a:pt x="2182" y="395"/>
                  <a:pt x="2181" y="389"/>
                </a:cubicBezTo>
                <a:cubicBezTo>
                  <a:pt x="2184" y="385"/>
                  <a:pt x="2182" y="376"/>
                  <a:pt x="2178" y="374"/>
                </a:cubicBezTo>
                <a:cubicBezTo>
                  <a:pt x="2172" y="365"/>
                  <a:pt x="2158" y="358"/>
                  <a:pt x="2144" y="363"/>
                </a:cubicBezTo>
                <a:cubicBezTo>
                  <a:pt x="2129" y="370"/>
                  <a:pt x="2114" y="377"/>
                  <a:pt x="2102" y="385"/>
                </a:cubicBezTo>
                <a:cubicBezTo>
                  <a:pt x="2101" y="384"/>
                  <a:pt x="2098" y="380"/>
                  <a:pt x="2097" y="380"/>
                </a:cubicBezTo>
                <a:cubicBezTo>
                  <a:pt x="2092" y="380"/>
                  <a:pt x="2088" y="382"/>
                  <a:pt x="2084" y="384"/>
                </a:cubicBezTo>
                <a:cubicBezTo>
                  <a:pt x="2082" y="386"/>
                  <a:pt x="2079" y="388"/>
                  <a:pt x="2076" y="389"/>
                </a:cubicBezTo>
                <a:cubicBezTo>
                  <a:pt x="2071" y="386"/>
                  <a:pt x="2065" y="383"/>
                  <a:pt x="2065" y="373"/>
                </a:cubicBezTo>
                <a:cubicBezTo>
                  <a:pt x="2069" y="372"/>
                  <a:pt x="2073" y="369"/>
                  <a:pt x="2076" y="366"/>
                </a:cubicBezTo>
                <a:cubicBezTo>
                  <a:pt x="2082" y="362"/>
                  <a:pt x="2086" y="355"/>
                  <a:pt x="2090" y="349"/>
                </a:cubicBezTo>
                <a:cubicBezTo>
                  <a:pt x="2106" y="336"/>
                  <a:pt x="2106" y="336"/>
                  <a:pt x="2106" y="336"/>
                </a:cubicBezTo>
                <a:cubicBezTo>
                  <a:pt x="2109" y="334"/>
                  <a:pt x="2112" y="333"/>
                  <a:pt x="2114" y="331"/>
                </a:cubicBezTo>
                <a:cubicBezTo>
                  <a:pt x="2113" y="330"/>
                  <a:pt x="2111" y="330"/>
                  <a:pt x="2110" y="330"/>
                </a:cubicBezTo>
                <a:cubicBezTo>
                  <a:pt x="2110" y="326"/>
                  <a:pt x="2111" y="322"/>
                  <a:pt x="2112" y="318"/>
                </a:cubicBezTo>
                <a:cubicBezTo>
                  <a:pt x="2113" y="315"/>
                  <a:pt x="2114" y="312"/>
                  <a:pt x="2115" y="309"/>
                </a:cubicBezTo>
                <a:cubicBezTo>
                  <a:pt x="2117" y="305"/>
                  <a:pt x="2118" y="301"/>
                  <a:pt x="2119" y="297"/>
                </a:cubicBezTo>
                <a:cubicBezTo>
                  <a:pt x="2122" y="294"/>
                  <a:pt x="2128" y="292"/>
                  <a:pt x="2131" y="287"/>
                </a:cubicBezTo>
                <a:cubicBezTo>
                  <a:pt x="2133" y="285"/>
                  <a:pt x="2133" y="283"/>
                  <a:pt x="2133" y="281"/>
                </a:cubicBezTo>
                <a:cubicBezTo>
                  <a:pt x="2132" y="279"/>
                  <a:pt x="2132" y="276"/>
                  <a:pt x="2132" y="274"/>
                </a:cubicBezTo>
                <a:cubicBezTo>
                  <a:pt x="2132" y="273"/>
                  <a:pt x="2132" y="273"/>
                  <a:pt x="2132" y="272"/>
                </a:cubicBezTo>
                <a:cubicBezTo>
                  <a:pt x="2134" y="272"/>
                  <a:pt x="2134" y="272"/>
                  <a:pt x="2134" y="272"/>
                </a:cubicBezTo>
                <a:cubicBezTo>
                  <a:pt x="2157" y="273"/>
                  <a:pt x="2157" y="273"/>
                  <a:pt x="2157" y="273"/>
                </a:cubicBezTo>
                <a:cubicBezTo>
                  <a:pt x="2157" y="261"/>
                  <a:pt x="2157" y="261"/>
                  <a:pt x="2157" y="261"/>
                </a:cubicBezTo>
                <a:cubicBezTo>
                  <a:pt x="2136" y="260"/>
                  <a:pt x="2136" y="260"/>
                  <a:pt x="2136" y="260"/>
                </a:cubicBezTo>
                <a:cubicBezTo>
                  <a:pt x="2123" y="260"/>
                  <a:pt x="2123" y="260"/>
                  <a:pt x="2123" y="260"/>
                </a:cubicBezTo>
                <a:cubicBezTo>
                  <a:pt x="2119" y="257"/>
                  <a:pt x="2114" y="255"/>
                  <a:pt x="2109" y="252"/>
                </a:cubicBezTo>
                <a:cubicBezTo>
                  <a:pt x="2108" y="251"/>
                  <a:pt x="2105" y="254"/>
                  <a:pt x="2102" y="254"/>
                </a:cubicBezTo>
                <a:cubicBezTo>
                  <a:pt x="2095" y="253"/>
                  <a:pt x="2088" y="251"/>
                  <a:pt x="2081" y="250"/>
                </a:cubicBezTo>
                <a:cubicBezTo>
                  <a:pt x="2081" y="250"/>
                  <a:pt x="2081" y="247"/>
                  <a:pt x="2081" y="247"/>
                </a:cubicBezTo>
                <a:cubicBezTo>
                  <a:pt x="2087" y="243"/>
                  <a:pt x="2096" y="243"/>
                  <a:pt x="2103" y="239"/>
                </a:cubicBezTo>
                <a:cubicBezTo>
                  <a:pt x="2105" y="239"/>
                  <a:pt x="2108" y="239"/>
                  <a:pt x="2110" y="238"/>
                </a:cubicBezTo>
                <a:cubicBezTo>
                  <a:pt x="2116" y="234"/>
                  <a:pt x="2116" y="234"/>
                  <a:pt x="2116" y="234"/>
                </a:cubicBezTo>
                <a:cubicBezTo>
                  <a:pt x="2125" y="228"/>
                  <a:pt x="2125" y="228"/>
                  <a:pt x="2125" y="228"/>
                </a:cubicBezTo>
                <a:cubicBezTo>
                  <a:pt x="2126" y="222"/>
                  <a:pt x="2130" y="218"/>
                  <a:pt x="2131" y="211"/>
                </a:cubicBezTo>
                <a:cubicBezTo>
                  <a:pt x="2131" y="209"/>
                  <a:pt x="2131" y="207"/>
                  <a:pt x="2131" y="205"/>
                </a:cubicBezTo>
                <a:cubicBezTo>
                  <a:pt x="2131" y="204"/>
                  <a:pt x="2130" y="204"/>
                  <a:pt x="2130" y="203"/>
                </a:cubicBezTo>
                <a:cubicBezTo>
                  <a:pt x="2128" y="196"/>
                  <a:pt x="2125" y="190"/>
                  <a:pt x="2122" y="184"/>
                </a:cubicBezTo>
                <a:cubicBezTo>
                  <a:pt x="2121" y="183"/>
                  <a:pt x="2120" y="183"/>
                  <a:pt x="2120" y="183"/>
                </a:cubicBezTo>
                <a:cubicBezTo>
                  <a:pt x="2111" y="182"/>
                  <a:pt x="2103" y="179"/>
                  <a:pt x="2093" y="179"/>
                </a:cubicBezTo>
                <a:cubicBezTo>
                  <a:pt x="2059" y="180"/>
                  <a:pt x="2059" y="180"/>
                  <a:pt x="2059" y="180"/>
                </a:cubicBezTo>
                <a:cubicBezTo>
                  <a:pt x="2053" y="181"/>
                  <a:pt x="2048" y="183"/>
                  <a:pt x="2043" y="184"/>
                </a:cubicBezTo>
                <a:cubicBezTo>
                  <a:pt x="2037" y="183"/>
                  <a:pt x="2031" y="184"/>
                  <a:pt x="2025" y="184"/>
                </a:cubicBezTo>
                <a:cubicBezTo>
                  <a:pt x="2024" y="184"/>
                  <a:pt x="2020" y="186"/>
                  <a:pt x="2018" y="186"/>
                </a:cubicBezTo>
                <a:cubicBezTo>
                  <a:pt x="2014" y="186"/>
                  <a:pt x="2001" y="185"/>
                  <a:pt x="1999" y="184"/>
                </a:cubicBezTo>
                <a:cubicBezTo>
                  <a:pt x="2000" y="179"/>
                  <a:pt x="2001" y="175"/>
                  <a:pt x="2002" y="170"/>
                </a:cubicBezTo>
                <a:cubicBezTo>
                  <a:pt x="1998" y="169"/>
                  <a:pt x="1993" y="170"/>
                  <a:pt x="1990" y="168"/>
                </a:cubicBezTo>
                <a:cubicBezTo>
                  <a:pt x="1987" y="167"/>
                  <a:pt x="1987" y="164"/>
                  <a:pt x="1987" y="162"/>
                </a:cubicBezTo>
                <a:cubicBezTo>
                  <a:pt x="1988" y="158"/>
                  <a:pt x="1990" y="154"/>
                  <a:pt x="1990" y="150"/>
                </a:cubicBezTo>
                <a:cubicBezTo>
                  <a:pt x="1990" y="141"/>
                  <a:pt x="1992" y="134"/>
                  <a:pt x="1993" y="126"/>
                </a:cubicBezTo>
                <a:cubicBezTo>
                  <a:pt x="1990" y="125"/>
                  <a:pt x="1985" y="125"/>
                  <a:pt x="1981" y="124"/>
                </a:cubicBezTo>
                <a:cubicBezTo>
                  <a:pt x="1980" y="124"/>
                  <a:pt x="1979" y="126"/>
                  <a:pt x="1979" y="128"/>
                </a:cubicBezTo>
                <a:cubicBezTo>
                  <a:pt x="1978" y="131"/>
                  <a:pt x="1977" y="136"/>
                  <a:pt x="1978" y="140"/>
                </a:cubicBezTo>
                <a:cubicBezTo>
                  <a:pt x="1978" y="142"/>
                  <a:pt x="1976" y="146"/>
                  <a:pt x="1973" y="146"/>
                </a:cubicBezTo>
                <a:cubicBezTo>
                  <a:pt x="1970" y="145"/>
                  <a:pt x="1968" y="142"/>
                  <a:pt x="1966" y="141"/>
                </a:cubicBezTo>
                <a:cubicBezTo>
                  <a:pt x="1960" y="138"/>
                  <a:pt x="1952" y="137"/>
                  <a:pt x="1948" y="133"/>
                </a:cubicBezTo>
                <a:cubicBezTo>
                  <a:pt x="1946" y="130"/>
                  <a:pt x="1941" y="130"/>
                  <a:pt x="1939" y="127"/>
                </a:cubicBezTo>
                <a:cubicBezTo>
                  <a:pt x="1940" y="126"/>
                  <a:pt x="1940" y="124"/>
                  <a:pt x="1938" y="124"/>
                </a:cubicBezTo>
                <a:cubicBezTo>
                  <a:pt x="1937" y="121"/>
                  <a:pt x="1938" y="118"/>
                  <a:pt x="1938" y="115"/>
                </a:cubicBezTo>
                <a:cubicBezTo>
                  <a:pt x="1939" y="109"/>
                  <a:pt x="1941" y="104"/>
                  <a:pt x="1942" y="99"/>
                </a:cubicBezTo>
                <a:cubicBezTo>
                  <a:pt x="1942" y="98"/>
                  <a:pt x="1942" y="96"/>
                  <a:pt x="1942" y="95"/>
                </a:cubicBezTo>
                <a:cubicBezTo>
                  <a:pt x="1940" y="94"/>
                  <a:pt x="1939" y="93"/>
                  <a:pt x="1938" y="91"/>
                </a:cubicBezTo>
                <a:cubicBezTo>
                  <a:pt x="1940" y="87"/>
                  <a:pt x="1940" y="79"/>
                  <a:pt x="1942" y="73"/>
                </a:cubicBezTo>
                <a:cubicBezTo>
                  <a:pt x="1942" y="71"/>
                  <a:pt x="1941" y="70"/>
                  <a:pt x="1941" y="68"/>
                </a:cubicBezTo>
                <a:cubicBezTo>
                  <a:pt x="1941" y="66"/>
                  <a:pt x="1943" y="63"/>
                  <a:pt x="1941" y="61"/>
                </a:cubicBezTo>
                <a:cubicBezTo>
                  <a:pt x="1940" y="60"/>
                  <a:pt x="1938" y="58"/>
                  <a:pt x="1936" y="57"/>
                </a:cubicBezTo>
                <a:cubicBezTo>
                  <a:pt x="1938" y="50"/>
                  <a:pt x="1941" y="43"/>
                  <a:pt x="1941" y="35"/>
                </a:cubicBezTo>
                <a:cubicBezTo>
                  <a:pt x="1942" y="33"/>
                  <a:pt x="1943" y="31"/>
                  <a:pt x="1944" y="29"/>
                </a:cubicBezTo>
                <a:cubicBezTo>
                  <a:pt x="1944" y="26"/>
                  <a:pt x="1945" y="23"/>
                  <a:pt x="1946" y="20"/>
                </a:cubicBezTo>
                <a:cubicBezTo>
                  <a:pt x="1937" y="17"/>
                  <a:pt x="1928" y="21"/>
                  <a:pt x="1923" y="24"/>
                </a:cubicBezTo>
                <a:cubicBezTo>
                  <a:pt x="1907" y="24"/>
                  <a:pt x="1892" y="24"/>
                  <a:pt x="1880" y="20"/>
                </a:cubicBezTo>
                <a:cubicBezTo>
                  <a:pt x="1876" y="19"/>
                  <a:pt x="1874" y="15"/>
                  <a:pt x="1871" y="11"/>
                </a:cubicBezTo>
                <a:cubicBezTo>
                  <a:pt x="1861" y="19"/>
                  <a:pt x="1861" y="19"/>
                  <a:pt x="1861" y="19"/>
                </a:cubicBezTo>
                <a:cubicBezTo>
                  <a:pt x="1849" y="24"/>
                  <a:pt x="1849" y="24"/>
                  <a:pt x="1849" y="24"/>
                </a:cubicBezTo>
                <a:cubicBezTo>
                  <a:pt x="1842" y="24"/>
                  <a:pt x="1834" y="24"/>
                  <a:pt x="1827" y="23"/>
                </a:cubicBezTo>
                <a:cubicBezTo>
                  <a:pt x="1826" y="22"/>
                  <a:pt x="1827" y="26"/>
                  <a:pt x="1825" y="27"/>
                </a:cubicBezTo>
                <a:cubicBezTo>
                  <a:pt x="1782" y="6"/>
                  <a:pt x="1782" y="6"/>
                  <a:pt x="1782" y="6"/>
                </a:cubicBezTo>
                <a:cubicBezTo>
                  <a:pt x="1760" y="5"/>
                  <a:pt x="1760" y="5"/>
                  <a:pt x="1760" y="5"/>
                </a:cubicBezTo>
                <a:cubicBezTo>
                  <a:pt x="1760" y="4"/>
                  <a:pt x="1760" y="3"/>
                  <a:pt x="1760" y="2"/>
                </a:cubicBezTo>
                <a:cubicBezTo>
                  <a:pt x="1759" y="3"/>
                  <a:pt x="1756" y="3"/>
                  <a:pt x="1755" y="1"/>
                </a:cubicBezTo>
                <a:cubicBezTo>
                  <a:pt x="1755" y="1"/>
                  <a:pt x="1755" y="0"/>
                  <a:pt x="1754" y="0"/>
                </a:cubicBezTo>
                <a:cubicBezTo>
                  <a:pt x="1748" y="0"/>
                  <a:pt x="1748" y="0"/>
                  <a:pt x="1748" y="0"/>
                </a:cubicBezTo>
                <a:cubicBezTo>
                  <a:pt x="1751" y="2"/>
                  <a:pt x="1753" y="3"/>
                  <a:pt x="1756" y="3"/>
                </a:cubicBezTo>
                <a:cubicBezTo>
                  <a:pt x="1757" y="3"/>
                  <a:pt x="1759" y="5"/>
                  <a:pt x="1759" y="6"/>
                </a:cubicBezTo>
                <a:cubicBezTo>
                  <a:pt x="1760" y="7"/>
                  <a:pt x="1759" y="9"/>
                  <a:pt x="1759" y="9"/>
                </a:cubicBezTo>
                <a:cubicBezTo>
                  <a:pt x="1764" y="28"/>
                  <a:pt x="1771" y="44"/>
                  <a:pt x="1780" y="57"/>
                </a:cubicBezTo>
                <a:cubicBezTo>
                  <a:pt x="1779" y="58"/>
                  <a:pt x="1779" y="59"/>
                  <a:pt x="1778" y="60"/>
                </a:cubicBezTo>
                <a:cubicBezTo>
                  <a:pt x="1779" y="61"/>
                  <a:pt x="1779" y="61"/>
                  <a:pt x="1779" y="61"/>
                </a:cubicBezTo>
                <a:cubicBezTo>
                  <a:pt x="1779" y="64"/>
                  <a:pt x="1779" y="64"/>
                  <a:pt x="1779" y="64"/>
                </a:cubicBezTo>
                <a:cubicBezTo>
                  <a:pt x="1776" y="65"/>
                  <a:pt x="1776" y="70"/>
                  <a:pt x="1774" y="71"/>
                </a:cubicBezTo>
                <a:cubicBezTo>
                  <a:pt x="1769" y="73"/>
                  <a:pt x="1765" y="76"/>
                  <a:pt x="1762" y="78"/>
                </a:cubicBezTo>
                <a:cubicBezTo>
                  <a:pt x="1755" y="96"/>
                  <a:pt x="1755" y="96"/>
                  <a:pt x="1755" y="96"/>
                </a:cubicBezTo>
                <a:cubicBezTo>
                  <a:pt x="1757" y="100"/>
                  <a:pt x="1759" y="104"/>
                  <a:pt x="1758" y="109"/>
                </a:cubicBezTo>
                <a:cubicBezTo>
                  <a:pt x="1758" y="110"/>
                  <a:pt x="1758" y="110"/>
                  <a:pt x="1757" y="110"/>
                </a:cubicBezTo>
                <a:cubicBezTo>
                  <a:pt x="1757" y="113"/>
                  <a:pt x="1757" y="115"/>
                  <a:pt x="1756" y="118"/>
                </a:cubicBezTo>
                <a:cubicBezTo>
                  <a:pt x="1754" y="119"/>
                  <a:pt x="1750" y="119"/>
                  <a:pt x="1747" y="119"/>
                </a:cubicBezTo>
                <a:cubicBezTo>
                  <a:pt x="1746" y="126"/>
                  <a:pt x="1746" y="134"/>
                  <a:pt x="1748" y="141"/>
                </a:cubicBezTo>
                <a:cubicBezTo>
                  <a:pt x="1753" y="163"/>
                  <a:pt x="1761" y="182"/>
                  <a:pt x="1767" y="201"/>
                </a:cubicBezTo>
                <a:cubicBezTo>
                  <a:pt x="1767" y="218"/>
                  <a:pt x="1767" y="218"/>
                  <a:pt x="1767" y="218"/>
                </a:cubicBezTo>
                <a:cubicBezTo>
                  <a:pt x="1766" y="219"/>
                  <a:pt x="1766" y="219"/>
                  <a:pt x="1766" y="219"/>
                </a:cubicBezTo>
                <a:cubicBezTo>
                  <a:pt x="1766" y="221"/>
                  <a:pt x="1766" y="223"/>
                  <a:pt x="1766" y="226"/>
                </a:cubicBezTo>
                <a:cubicBezTo>
                  <a:pt x="1758" y="231"/>
                  <a:pt x="1758" y="231"/>
                  <a:pt x="1758" y="231"/>
                </a:cubicBezTo>
                <a:cubicBezTo>
                  <a:pt x="1759" y="233"/>
                  <a:pt x="1761" y="236"/>
                  <a:pt x="1762" y="238"/>
                </a:cubicBezTo>
                <a:cubicBezTo>
                  <a:pt x="1763" y="239"/>
                  <a:pt x="1768" y="237"/>
                  <a:pt x="1769" y="238"/>
                </a:cubicBezTo>
                <a:cubicBezTo>
                  <a:pt x="1771" y="241"/>
                  <a:pt x="1773" y="245"/>
                  <a:pt x="1775" y="250"/>
                </a:cubicBezTo>
                <a:cubicBezTo>
                  <a:pt x="1775" y="251"/>
                  <a:pt x="1774" y="252"/>
                  <a:pt x="1774" y="254"/>
                </a:cubicBezTo>
                <a:cubicBezTo>
                  <a:pt x="1774" y="254"/>
                  <a:pt x="1774" y="254"/>
                  <a:pt x="1774" y="254"/>
                </a:cubicBezTo>
                <a:cubicBezTo>
                  <a:pt x="1770" y="264"/>
                  <a:pt x="1770" y="264"/>
                  <a:pt x="1770" y="264"/>
                </a:cubicBezTo>
                <a:cubicBezTo>
                  <a:pt x="1770" y="265"/>
                  <a:pt x="1770" y="266"/>
                  <a:pt x="1770" y="267"/>
                </a:cubicBezTo>
                <a:cubicBezTo>
                  <a:pt x="1770" y="267"/>
                  <a:pt x="1772" y="267"/>
                  <a:pt x="1772" y="267"/>
                </a:cubicBezTo>
                <a:cubicBezTo>
                  <a:pt x="1773" y="268"/>
                  <a:pt x="1774" y="268"/>
                  <a:pt x="1775" y="269"/>
                </a:cubicBezTo>
                <a:cubicBezTo>
                  <a:pt x="1774" y="268"/>
                  <a:pt x="1773" y="268"/>
                  <a:pt x="1772" y="267"/>
                </a:cubicBezTo>
                <a:cubicBezTo>
                  <a:pt x="1772" y="267"/>
                  <a:pt x="1770" y="267"/>
                  <a:pt x="1770" y="267"/>
                </a:cubicBezTo>
                <a:cubicBezTo>
                  <a:pt x="1771" y="270"/>
                  <a:pt x="1771" y="273"/>
                  <a:pt x="1772" y="276"/>
                </a:cubicBezTo>
                <a:cubicBezTo>
                  <a:pt x="1772" y="276"/>
                  <a:pt x="1770" y="276"/>
                  <a:pt x="1769" y="276"/>
                </a:cubicBezTo>
                <a:cubicBezTo>
                  <a:pt x="1771" y="283"/>
                  <a:pt x="1771" y="283"/>
                  <a:pt x="1771" y="283"/>
                </a:cubicBezTo>
                <a:cubicBezTo>
                  <a:pt x="1769" y="284"/>
                  <a:pt x="1765" y="283"/>
                  <a:pt x="1764" y="284"/>
                </a:cubicBezTo>
                <a:cubicBezTo>
                  <a:pt x="1762" y="292"/>
                  <a:pt x="1757" y="296"/>
                  <a:pt x="1754" y="300"/>
                </a:cubicBezTo>
                <a:cubicBezTo>
                  <a:pt x="1752" y="303"/>
                  <a:pt x="1753" y="306"/>
                  <a:pt x="1751" y="308"/>
                </a:cubicBezTo>
                <a:cubicBezTo>
                  <a:pt x="1749" y="310"/>
                  <a:pt x="1746" y="309"/>
                  <a:pt x="1744" y="310"/>
                </a:cubicBezTo>
                <a:cubicBezTo>
                  <a:pt x="1740" y="312"/>
                  <a:pt x="1737" y="315"/>
                  <a:pt x="1734" y="319"/>
                </a:cubicBezTo>
                <a:cubicBezTo>
                  <a:pt x="1734" y="323"/>
                  <a:pt x="1738" y="327"/>
                  <a:pt x="1740" y="329"/>
                </a:cubicBezTo>
                <a:cubicBezTo>
                  <a:pt x="1742" y="332"/>
                  <a:pt x="1745" y="334"/>
                  <a:pt x="1747" y="339"/>
                </a:cubicBezTo>
                <a:cubicBezTo>
                  <a:pt x="1747" y="340"/>
                  <a:pt x="1746" y="340"/>
                  <a:pt x="1745" y="340"/>
                </a:cubicBezTo>
                <a:cubicBezTo>
                  <a:pt x="1746" y="341"/>
                  <a:pt x="1747" y="343"/>
                  <a:pt x="1748" y="344"/>
                </a:cubicBezTo>
                <a:cubicBezTo>
                  <a:pt x="1751" y="347"/>
                  <a:pt x="1746" y="346"/>
                  <a:pt x="1745" y="347"/>
                </a:cubicBezTo>
                <a:cubicBezTo>
                  <a:pt x="1739" y="349"/>
                  <a:pt x="1732" y="349"/>
                  <a:pt x="1724" y="349"/>
                </a:cubicBezTo>
                <a:cubicBezTo>
                  <a:pt x="1722" y="349"/>
                  <a:pt x="1720" y="349"/>
                  <a:pt x="1718" y="349"/>
                </a:cubicBezTo>
                <a:cubicBezTo>
                  <a:pt x="1707" y="349"/>
                  <a:pt x="1697" y="351"/>
                  <a:pt x="1685" y="350"/>
                </a:cubicBezTo>
                <a:cubicBezTo>
                  <a:pt x="1681" y="350"/>
                  <a:pt x="1676" y="349"/>
                  <a:pt x="1670" y="349"/>
                </a:cubicBezTo>
                <a:cubicBezTo>
                  <a:pt x="1668" y="350"/>
                  <a:pt x="1667" y="354"/>
                  <a:pt x="1665" y="355"/>
                </a:cubicBezTo>
                <a:cubicBezTo>
                  <a:pt x="1664" y="356"/>
                  <a:pt x="1660" y="357"/>
                  <a:pt x="1658" y="356"/>
                </a:cubicBezTo>
                <a:cubicBezTo>
                  <a:pt x="1651" y="355"/>
                  <a:pt x="1644" y="352"/>
                  <a:pt x="1635" y="351"/>
                </a:cubicBezTo>
                <a:cubicBezTo>
                  <a:pt x="1632" y="353"/>
                  <a:pt x="1629" y="357"/>
                  <a:pt x="1625" y="360"/>
                </a:cubicBezTo>
                <a:cubicBezTo>
                  <a:pt x="1619" y="356"/>
                  <a:pt x="1614" y="350"/>
                  <a:pt x="1609" y="346"/>
                </a:cubicBezTo>
                <a:cubicBezTo>
                  <a:pt x="1594" y="341"/>
                  <a:pt x="1577" y="339"/>
                  <a:pt x="1560" y="338"/>
                </a:cubicBezTo>
                <a:cubicBezTo>
                  <a:pt x="1548" y="343"/>
                  <a:pt x="1548" y="343"/>
                  <a:pt x="1548" y="343"/>
                </a:cubicBezTo>
                <a:cubicBezTo>
                  <a:pt x="1540" y="339"/>
                  <a:pt x="1532" y="336"/>
                  <a:pt x="1523" y="334"/>
                </a:cubicBezTo>
                <a:cubicBezTo>
                  <a:pt x="1519" y="333"/>
                  <a:pt x="1516" y="332"/>
                  <a:pt x="1513" y="330"/>
                </a:cubicBezTo>
                <a:cubicBezTo>
                  <a:pt x="1511" y="329"/>
                  <a:pt x="1509" y="331"/>
                  <a:pt x="1506" y="331"/>
                </a:cubicBezTo>
                <a:cubicBezTo>
                  <a:pt x="1495" y="330"/>
                  <a:pt x="1484" y="329"/>
                  <a:pt x="1473" y="326"/>
                </a:cubicBezTo>
                <a:cubicBezTo>
                  <a:pt x="1465" y="319"/>
                  <a:pt x="1458" y="309"/>
                  <a:pt x="1450" y="301"/>
                </a:cubicBezTo>
                <a:cubicBezTo>
                  <a:pt x="1449" y="300"/>
                  <a:pt x="1448" y="300"/>
                  <a:pt x="1447" y="300"/>
                </a:cubicBezTo>
                <a:cubicBezTo>
                  <a:pt x="1442" y="303"/>
                  <a:pt x="1438" y="306"/>
                  <a:pt x="1432" y="308"/>
                </a:cubicBezTo>
                <a:cubicBezTo>
                  <a:pt x="1413" y="308"/>
                  <a:pt x="1413" y="308"/>
                  <a:pt x="1413" y="308"/>
                </a:cubicBezTo>
                <a:cubicBezTo>
                  <a:pt x="1411" y="308"/>
                  <a:pt x="1409" y="310"/>
                  <a:pt x="1406" y="310"/>
                </a:cubicBezTo>
                <a:cubicBezTo>
                  <a:pt x="1401" y="302"/>
                  <a:pt x="1394" y="294"/>
                  <a:pt x="1388" y="286"/>
                </a:cubicBezTo>
                <a:cubicBezTo>
                  <a:pt x="1376" y="280"/>
                  <a:pt x="1376" y="280"/>
                  <a:pt x="1376" y="280"/>
                </a:cubicBezTo>
                <a:cubicBezTo>
                  <a:pt x="1376" y="267"/>
                  <a:pt x="1376" y="267"/>
                  <a:pt x="1376" y="267"/>
                </a:cubicBezTo>
                <a:cubicBezTo>
                  <a:pt x="1368" y="257"/>
                  <a:pt x="1368" y="241"/>
                  <a:pt x="1365" y="229"/>
                </a:cubicBezTo>
                <a:cubicBezTo>
                  <a:pt x="1362" y="220"/>
                  <a:pt x="1361" y="210"/>
                  <a:pt x="1361" y="201"/>
                </a:cubicBezTo>
                <a:cubicBezTo>
                  <a:pt x="1360" y="199"/>
                  <a:pt x="1361" y="198"/>
                  <a:pt x="1361" y="196"/>
                </a:cubicBezTo>
                <a:cubicBezTo>
                  <a:pt x="1352" y="197"/>
                  <a:pt x="1340" y="198"/>
                  <a:pt x="1329" y="196"/>
                </a:cubicBezTo>
                <a:cubicBezTo>
                  <a:pt x="1302" y="188"/>
                  <a:pt x="1302" y="188"/>
                  <a:pt x="1302" y="188"/>
                </a:cubicBezTo>
                <a:cubicBezTo>
                  <a:pt x="1296" y="177"/>
                  <a:pt x="1296" y="177"/>
                  <a:pt x="1296" y="177"/>
                </a:cubicBezTo>
                <a:cubicBezTo>
                  <a:pt x="1296" y="177"/>
                  <a:pt x="1296" y="176"/>
                  <a:pt x="1296" y="176"/>
                </a:cubicBezTo>
                <a:cubicBezTo>
                  <a:pt x="1306" y="175"/>
                  <a:pt x="1306" y="175"/>
                  <a:pt x="1306" y="175"/>
                </a:cubicBezTo>
                <a:cubicBezTo>
                  <a:pt x="1296" y="176"/>
                  <a:pt x="1296" y="176"/>
                  <a:pt x="1296" y="176"/>
                </a:cubicBezTo>
                <a:cubicBezTo>
                  <a:pt x="1294" y="174"/>
                  <a:pt x="1294" y="170"/>
                  <a:pt x="1292" y="170"/>
                </a:cubicBezTo>
                <a:cubicBezTo>
                  <a:pt x="1288" y="168"/>
                  <a:pt x="1284" y="166"/>
                  <a:pt x="1279" y="165"/>
                </a:cubicBezTo>
                <a:cubicBezTo>
                  <a:pt x="1270" y="170"/>
                  <a:pt x="1264" y="178"/>
                  <a:pt x="1255" y="184"/>
                </a:cubicBezTo>
                <a:cubicBezTo>
                  <a:pt x="1211" y="176"/>
                  <a:pt x="1211" y="176"/>
                  <a:pt x="1211" y="176"/>
                </a:cubicBezTo>
                <a:cubicBezTo>
                  <a:pt x="1206" y="164"/>
                  <a:pt x="1206" y="164"/>
                  <a:pt x="1206" y="164"/>
                </a:cubicBezTo>
                <a:cubicBezTo>
                  <a:pt x="1203" y="164"/>
                  <a:pt x="1199" y="167"/>
                  <a:pt x="1196" y="168"/>
                </a:cubicBezTo>
                <a:cubicBezTo>
                  <a:pt x="1195" y="169"/>
                  <a:pt x="1195" y="172"/>
                  <a:pt x="1193" y="174"/>
                </a:cubicBezTo>
                <a:cubicBezTo>
                  <a:pt x="1183" y="171"/>
                  <a:pt x="1170" y="169"/>
                  <a:pt x="1156" y="170"/>
                </a:cubicBezTo>
                <a:cubicBezTo>
                  <a:pt x="1156" y="172"/>
                  <a:pt x="1157" y="174"/>
                  <a:pt x="1157" y="176"/>
                </a:cubicBezTo>
                <a:cubicBezTo>
                  <a:pt x="1157" y="176"/>
                  <a:pt x="1157" y="177"/>
                  <a:pt x="1157" y="177"/>
                </a:cubicBezTo>
                <a:cubicBezTo>
                  <a:pt x="1156" y="180"/>
                  <a:pt x="1156" y="182"/>
                  <a:pt x="1156" y="184"/>
                </a:cubicBezTo>
                <a:cubicBezTo>
                  <a:pt x="1158" y="188"/>
                  <a:pt x="1157" y="194"/>
                  <a:pt x="1154" y="196"/>
                </a:cubicBezTo>
                <a:cubicBezTo>
                  <a:pt x="1153" y="197"/>
                  <a:pt x="1155" y="201"/>
                  <a:pt x="1152" y="202"/>
                </a:cubicBezTo>
                <a:cubicBezTo>
                  <a:pt x="1147" y="204"/>
                  <a:pt x="1141" y="205"/>
                  <a:pt x="1135" y="206"/>
                </a:cubicBezTo>
                <a:cubicBezTo>
                  <a:pt x="1134" y="206"/>
                  <a:pt x="1132" y="210"/>
                  <a:pt x="1131" y="210"/>
                </a:cubicBezTo>
                <a:cubicBezTo>
                  <a:pt x="1129" y="211"/>
                  <a:pt x="1127" y="211"/>
                  <a:pt x="1125" y="212"/>
                </a:cubicBezTo>
                <a:cubicBezTo>
                  <a:pt x="1125" y="209"/>
                  <a:pt x="1122" y="205"/>
                  <a:pt x="1119" y="206"/>
                </a:cubicBezTo>
                <a:cubicBezTo>
                  <a:pt x="1116" y="207"/>
                  <a:pt x="1113" y="208"/>
                  <a:pt x="1109" y="209"/>
                </a:cubicBezTo>
                <a:cubicBezTo>
                  <a:pt x="1089" y="203"/>
                  <a:pt x="1071" y="195"/>
                  <a:pt x="1054" y="185"/>
                </a:cubicBezTo>
                <a:cubicBezTo>
                  <a:pt x="1030" y="183"/>
                  <a:pt x="1007" y="180"/>
                  <a:pt x="984" y="177"/>
                </a:cubicBezTo>
                <a:cubicBezTo>
                  <a:pt x="983" y="177"/>
                  <a:pt x="980" y="179"/>
                  <a:pt x="979" y="179"/>
                </a:cubicBezTo>
                <a:cubicBezTo>
                  <a:pt x="976" y="182"/>
                  <a:pt x="973" y="184"/>
                  <a:pt x="972" y="187"/>
                </a:cubicBezTo>
                <a:cubicBezTo>
                  <a:pt x="971" y="190"/>
                  <a:pt x="971" y="193"/>
                  <a:pt x="970" y="196"/>
                </a:cubicBezTo>
                <a:cubicBezTo>
                  <a:pt x="972" y="207"/>
                  <a:pt x="978" y="214"/>
                  <a:pt x="984" y="221"/>
                </a:cubicBezTo>
                <a:cubicBezTo>
                  <a:pt x="985" y="223"/>
                  <a:pt x="984" y="227"/>
                  <a:pt x="986" y="228"/>
                </a:cubicBezTo>
                <a:cubicBezTo>
                  <a:pt x="989" y="232"/>
                  <a:pt x="993" y="236"/>
                  <a:pt x="997" y="240"/>
                </a:cubicBezTo>
                <a:cubicBezTo>
                  <a:pt x="997" y="240"/>
                  <a:pt x="997" y="241"/>
                  <a:pt x="996" y="242"/>
                </a:cubicBezTo>
                <a:cubicBezTo>
                  <a:pt x="997" y="242"/>
                  <a:pt x="997" y="243"/>
                  <a:pt x="997" y="243"/>
                </a:cubicBezTo>
                <a:cubicBezTo>
                  <a:pt x="998" y="252"/>
                  <a:pt x="990" y="255"/>
                  <a:pt x="985" y="258"/>
                </a:cubicBezTo>
                <a:cubicBezTo>
                  <a:pt x="981" y="260"/>
                  <a:pt x="977" y="260"/>
                  <a:pt x="973" y="261"/>
                </a:cubicBezTo>
                <a:cubicBezTo>
                  <a:pt x="959" y="261"/>
                  <a:pt x="959" y="261"/>
                  <a:pt x="959" y="261"/>
                </a:cubicBezTo>
                <a:cubicBezTo>
                  <a:pt x="937" y="259"/>
                  <a:pt x="923" y="248"/>
                  <a:pt x="910" y="238"/>
                </a:cubicBezTo>
                <a:cubicBezTo>
                  <a:pt x="900" y="230"/>
                  <a:pt x="883" y="225"/>
                  <a:pt x="866" y="228"/>
                </a:cubicBezTo>
                <a:cubicBezTo>
                  <a:pt x="866" y="227"/>
                  <a:pt x="865" y="227"/>
                  <a:pt x="864" y="227"/>
                </a:cubicBezTo>
                <a:cubicBezTo>
                  <a:pt x="861" y="228"/>
                  <a:pt x="858" y="228"/>
                  <a:pt x="855" y="229"/>
                </a:cubicBezTo>
                <a:cubicBezTo>
                  <a:pt x="854" y="229"/>
                  <a:pt x="853" y="230"/>
                  <a:pt x="852" y="232"/>
                </a:cubicBezTo>
                <a:cubicBezTo>
                  <a:pt x="850" y="232"/>
                  <a:pt x="849" y="233"/>
                  <a:pt x="847" y="234"/>
                </a:cubicBezTo>
                <a:cubicBezTo>
                  <a:pt x="846" y="234"/>
                  <a:pt x="845" y="234"/>
                  <a:pt x="844" y="234"/>
                </a:cubicBezTo>
                <a:cubicBezTo>
                  <a:pt x="845" y="234"/>
                  <a:pt x="846" y="234"/>
                  <a:pt x="847" y="234"/>
                </a:cubicBezTo>
                <a:cubicBezTo>
                  <a:pt x="831" y="244"/>
                  <a:pt x="831" y="244"/>
                  <a:pt x="831" y="244"/>
                </a:cubicBezTo>
                <a:cubicBezTo>
                  <a:pt x="830" y="248"/>
                  <a:pt x="828" y="251"/>
                  <a:pt x="828" y="254"/>
                </a:cubicBezTo>
                <a:cubicBezTo>
                  <a:pt x="836" y="270"/>
                  <a:pt x="836" y="270"/>
                  <a:pt x="836" y="270"/>
                </a:cubicBezTo>
                <a:cubicBezTo>
                  <a:pt x="837" y="271"/>
                  <a:pt x="837" y="272"/>
                  <a:pt x="837" y="273"/>
                </a:cubicBezTo>
                <a:cubicBezTo>
                  <a:pt x="837" y="273"/>
                  <a:pt x="837" y="273"/>
                  <a:pt x="837" y="273"/>
                </a:cubicBezTo>
                <a:cubicBezTo>
                  <a:pt x="837" y="283"/>
                  <a:pt x="832" y="287"/>
                  <a:pt x="829" y="291"/>
                </a:cubicBezTo>
                <a:cubicBezTo>
                  <a:pt x="829" y="291"/>
                  <a:pt x="829" y="291"/>
                  <a:pt x="829" y="291"/>
                </a:cubicBezTo>
                <a:cubicBezTo>
                  <a:pt x="830" y="292"/>
                  <a:pt x="831" y="293"/>
                  <a:pt x="833" y="293"/>
                </a:cubicBezTo>
                <a:cubicBezTo>
                  <a:pt x="837" y="294"/>
                  <a:pt x="839" y="298"/>
                  <a:pt x="841" y="302"/>
                </a:cubicBezTo>
                <a:cubicBezTo>
                  <a:pt x="841" y="303"/>
                  <a:pt x="844" y="305"/>
                  <a:pt x="845" y="304"/>
                </a:cubicBezTo>
                <a:cubicBezTo>
                  <a:pt x="849" y="303"/>
                  <a:pt x="854" y="303"/>
                  <a:pt x="856" y="306"/>
                </a:cubicBezTo>
                <a:cubicBezTo>
                  <a:pt x="858" y="307"/>
                  <a:pt x="858" y="309"/>
                  <a:pt x="858" y="311"/>
                </a:cubicBezTo>
                <a:cubicBezTo>
                  <a:pt x="858" y="311"/>
                  <a:pt x="858" y="311"/>
                  <a:pt x="858" y="312"/>
                </a:cubicBezTo>
                <a:cubicBezTo>
                  <a:pt x="860" y="317"/>
                  <a:pt x="858" y="324"/>
                  <a:pt x="855" y="329"/>
                </a:cubicBezTo>
                <a:cubicBezTo>
                  <a:pt x="849" y="337"/>
                  <a:pt x="837" y="344"/>
                  <a:pt x="822" y="341"/>
                </a:cubicBezTo>
                <a:cubicBezTo>
                  <a:pt x="816" y="342"/>
                  <a:pt x="811" y="347"/>
                  <a:pt x="805" y="349"/>
                </a:cubicBezTo>
                <a:cubicBezTo>
                  <a:pt x="802" y="350"/>
                  <a:pt x="799" y="350"/>
                  <a:pt x="796" y="350"/>
                </a:cubicBezTo>
                <a:cubicBezTo>
                  <a:pt x="776" y="352"/>
                  <a:pt x="763" y="347"/>
                  <a:pt x="750" y="342"/>
                </a:cubicBezTo>
                <a:cubicBezTo>
                  <a:pt x="747" y="341"/>
                  <a:pt x="745" y="345"/>
                  <a:pt x="743" y="346"/>
                </a:cubicBezTo>
                <a:cubicBezTo>
                  <a:pt x="736" y="349"/>
                  <a:pt x="731" y="353"/>
                  <a:pt x="725" y="357"/>
                </a:cubicBezTo>
                <a:cubicBezTo>
                  <a:pt x="720" y="356"/>
                  <a:pt x="716" y="354"/>
                  <a:pt x="711" y="353"/>
                </a:cubicBezTo>
                <a:cubicBezTo>
                  <a:pt x="706" y="356"/>
                  <a:pt x="700" y="358"/>
                  <a:pt x="693" y="359"/>
                </a:cubicBezTo>
                <a:cubicBezTo>
                  <a:pt x="680" y="364"/>
                  <a:pt x="669" y="371"/>
                  <a:pt x="658" y="378"/>
                </a:cubicBezTo>
                <a:cubicBezTo>
                  <a:pt x="649" y="383"/>
                  <a:pt x="638" y="386"/>
                  <a:pt x="625" y="387"/>
                </a:cubicBezTo>
                <a:cubicBezTo>
                  <a:pt x="619" y="388"/>
                  <a:pt x="613" y="387"/>
                  <a:pt x="606" y="387"/>
                </a:cubicBezTo>
                <a:cubicBezTo>
                  <a:pt x="605" y="386"/>
                  <a:pt x="602" y="388"/>
                  <a:pt x="600" y="387"/>
                </a:cubicBezTo>
                <a:cubicBezTo>
                  <a:pt x="593" y="384"/>
                  <a:pt x="586" y="380"/>
                  <a:pt x="579" y="376"/>
                </a:cubicBezTo>
                <a:cubicBezTo>
                  <a:pt x="576" y="373"/>
                  <a:pt x="573" y="370"/>
                  <a:pt x="570" y="367"/>
                </a:cubicBezTo>
                <a:cubicBezTo>
                  <a:pt x="560" y="363"/>
                  <a:pt x="552" y="367"/>
                  <a:pt x="547" y="371"/>
                </a:cubicBezTo>
                <a:cubicBezTo>
                  <a:pt x="534" y="372"/>
                  <a:pt x="527" y="365"/>
                  <a:pt x="524" y="356"/>
                </a:cubicBezTo>
                <a:cubicBezTo>
                  <a:pt x="522" y="352"/>
                  <a:pt x="522" y="346"/>
                  <a:pt x="522" y="342"/>
                </a:cubicBezTo>
                <a:cubicBezTo>
                  <a:pt x="518" y="336"/>
                  <a:pt x="515" y="330"/>
                  <a:pt x="510" y="327"/>
                </a:cubicBezTo>
                <a:cubicBezTo>
                  <a:pt x="505" y="324"/>
                  <a:pt x="497" y="326"/>
                  <a:pt x="493" y="328"/>
                </a:cubicBezTo>
                <a:cubicBezTo>
                  <a:pt x="467" y="338"/>
                  <a:pt x="440" y="347"/>
                  <a:pt x="412" y="356"/>
                </a:cubicBezTo>
                <a:cubicBezTo>
                  <a:pt x="410" y="356"/>
                  <a:pt x="409" y="357"/>
                  <a:pt x="407" y="358"/>
                </a:cubicBezTo>
                <a:cubicBezTo>
                  <a:pt x="412" y="363"/>
                  <a:pt x="418" y="368"/>
                  <a:pt x="422" y="373"/>
                </a:cubicBezTo>
                <a:cubicBezTo>
                  <a:pt x="423" y="374"/>
                  <a:pt x="425" y="375"/>
                  <a:pt x="424" y="376"/>
                </a:cubicBezTo>
                <a:cubicBezTo>
                  <a:pt x="424" y="377"/>
                  <a:pt x="424" y="377"/>
                  <a:pt x="423" y="378"/>
                </a:cubicBezTo>
                <a:cubicBezTo>
                  <a:pt x="425" y="380"/>
                  <a:pt x="427" y="382"/>
                  <a:pt x="429" y="383"/>
                </a:cubicBezTo>
                <a:cubicBezTo>
                  <a:pt x="432" y="385"/>
                  <a:pt x="431" y="388"/>
                  <a:pt x="430" y="390"/>
                </a:cubicBezTo>
                <a:cubicBezTo>
                  <a:pt x="425" y="398"/>
                  <a:pt x="417" y="405"/>
                  <a:pt x="407" y="410"/>
                </a:cubicBezTo>
                <a:cubicBezTo>
                  <a:pt x="406" y="414"/>
                  <a:pt x="407" y="420"/>
                  <a:pt x="407" y="424"/>
                </a:cubicBezTo>
                <a:cubicBezTo>
                  <a:pt x="405" y="429"/>
                  <a:pt x="402" y="432"/>
                  <a:pt x="399" y="435"/>
                </a:cubicBezTo>
                <a:cubicBezTo>
                  <a:pt x="398" y="444"/>
                  <a:pt x="400" y="452"/>
                  <a:pt x="402" y="458"/>
                </a:cubicBezTo>
                <a:cubicBezTo>
                  <a:pt x="401" y="459"/>
                  <a:pt x="400" y="460"/>
                  <a:pt x="399" y="460"/>
                </a:cubicBezTo>
                <a:cubicBezTo>
                  <a:pt x="394" y="460"/>
                  <a:pt x="390" y="458"/>
                  <a:pt x="385" y="458"/>
                </a:cubicBezTo>
                <a:cubicBezTo>
                  <a:pt x="381" y="459"/>
                  <a:pt x="377" y="461"/>
                  <a:pt x="376" y="465"/>
                </a:cubicBezTo>
                <a:cubicBezTo>
                  <a:pt x="376" y="465"/>
                  <a:pt x="376" y="466"/>
                  <a:pt x="376" y="466"/>
                </a:cubicBezTo>
                <a:cubicBezTo>
                  <a:pt x="377" y="467"/>
                  <a:pt x="378" y="468"/>
                  <a:pt x="379" y="470"/>
                </a:cubicBezTo>
                <a:cubicBezTo>
                  <a:pt x="379" y="470"/>
                  <a:pt x="379" y="471"/>
                  <a:pt x="379" y="471"/>
                </a:cubicBezTo>
                <a:cubicBezTo>
                  <a:pt x="381" y="474"/>
                  <a:pt x="383" y="476"/>
                  <a:pt x="385" y="478"/>
                </a:cubicBezTo>
                <a:cubicBezTo>
                  <a:pt x="385" y="479"/>
                  <a:pt x="386" y="480"/>
                  <a:pt x="386" y="480"/>
                </a:cubicBezTo>
                <a:cubicBezTo>
                  <a:pt x="385" y="481"/>
                  <a:pt x="385" y="481"/>
                  <a:pt x="386" y="480"/>
                </a:cubicBezTo>
                <a:cubicBezTo>
                  <a:pt x="386" y="481"/>
                  <a:pt x="386" y="482"/>
                  <a:pt x="386" y="483"/>
                </a:cubicBezTo>
                <a:cubicBezTo>
                  <a:pt x="398" y="491"/>
                  <a:pt x="412" y="498"/>
                  <a:pt x="431" y="500"/>
                </a:cubicBezTo>
                <a:cubicBezTo>
                  <a:pt x="434" y="500"/>
                  <a:pt x="439" y="501"/>
                  <a:pt x="440" y="503"/>
                </a:cubicBezTo>
                <a:cubicBezTo>
                  <a:pt x="440" y="505"/>
                  <a:pt x="441" y="507"/>
                  <a:pt x="442" y="509"/>
                </a:cubicBezTo>
                <a:cubicBezTo>
                  <a:pt x="442" y="509"/>
                  <a:pt x="442" y="509"/>
                  <a:pt x="442" y="509"/>
                </a:cubicBezTo>
                <a:cubicBezTo>
                  <a:pt x="447" y="511"/>
                  <a:pt x="449" y="516"/>
                  <a:pt x="450" y="522"/>
                </a:cubicBezTo>
                <a:cubicBezTo>
                  <a:pt x="453" y="528"/>
                  <a:pt x="456" y="535"/>
                  <a:pt x="459" y="541"/>
                </a:cubicBezTo>
                <a:cubicBezTo>
                  <a:pt x="460" y="546"/>
                  <a:pt x="460" y="546"/>
                  <a:pt x="460" y="546"/>
                </a:cubicBezTo>
                <a:cubicBezTo>
                  <a:pt x="460" y="546"/>
                  <a:pt x="460" y="546"/>
                  <a:pt x="460" y="546"/>
                </a:cubicBezTo>
                <a:cubicBezTo>
                  <a:pt x="469" y="547"/>
                  <a:pt x="476" y="552"/>
                  <a:pt x="479" y="560"/>
                </a:cubicBezTo>
                <a:cubicBezTo>
                  <a:pt x="485" y="566"/>
                  <a:pt x="489" y="574"/>
                  <a:pt x="488" y="586"/>
                </a:cubicBezTo>
                <a:cubicBezTo>
                  <a:pt x="488" y="587"/>
                  <a:pt x="489" y="589"/>
                  <a:pt x="489" y="590"/>
                </a:cubicBezTo>
                <a:cubicBezTo>
                  <a:pt x="478" y="590"/>
                  <a:pt x="478" y="590"/>
                  <a:pt x="478" y="590"/>
                </a:cubicBezTo>
                <a:cubicBezTo>
                  <a:pt x="479" y="587"/>
                  <a:pt x="476" y="587"/>
                  <a:pt x="475" y="586"/>
                </a:cubicBezTo>
                <a:cubicBezTo>
                  <a:pt x="474" y="585"/>
                  <a:pt x="472" y="585"/>
                  <a:pt x="470" y="585"/>
                </a:cubicBezTo>
                <a:cubicBezTo>
                  <a:pt x="470" y="586"/>
                  <a:pt x="468" y="586"/>
                  <a:pt x="469" y="587"/>
                </a:cubicBezTo>
                <a:cubicBezTo>
                  <a:pt x="469" y="588"/>
                  <a:pt x="470" y="591"/>
                  <a:pt x="470" y="592"/>
                </a:cubicBezTo>
                <a:cubicBezTo>
                  <a:pt x="471" y="593"/>
                  <a:pt x="470" y="594"/>
                  <a:pt x="470" y="594"/>
                </a:cubicBezTo>
                <a:cubicBezTo>
                  <a:pt x="464" y="597"/>
                  <a:pt x="459" y="600"/>
                  <a:pt x="454" y="604"/>
                </a:cubicBezTo>
                <a:cubicBezTo>
                  <a:pt x="453" y="603"/>
                  <a:pt x="453" y="600"/>
                  <a:pt x="451" y="602"/>
                </a:cubicBezTo>
                <a:cubicBezTo>
                  <a:pt x="449" y="603"/>
                  <a:pt x="447" y="604"/>
                  <a:pt x="445" y="606"/>
                </a:cubicBezTo>
                <a:cubicBezTo>
                  <a:pt x="448" y="613"/>
                  <a:pt x="451" y="620"/>
                  <a:pt x="452" y="627"/>
                </a:cubicBezTo>
                <a:cubicBezTo>
                  <a:pt x="453" y="628"/>
                  <a:pt x="453" y="629"/>
                  <a:pt x="454" y="630"/>
                </a:cubicBezTo>
                <a:cubicBezTo>
                  <a:pt x="456" y="629"/>
                  <a:pt x="457" y="628"/>
                  <a:pt x="458" y="628"/>
                </a:cubicBezTo>
                <a:cubicBezTo>
                  <a:pt x="463" y="624"/>
                  <a:pt x="474" y="624"/>
                  <a:pt x="480" y="628"/>
                </a:cubicBezTo>
                <a:cubicBezTo>
                  <a:pt x="481" y="630"/>
                  <a:pt x="481" y="632"/>
                  <a:pt x="481" y="634"/>
                </a:cubicBezTo>
                <a:cubicBezTo>
                  <a:pt x="482" y="634"/>
                  <a:pt x="486" y="636"/>
                  <a:pt x="487" y="637"/>
                </a:cubicBezTo>
                <a:cubicBezTo>
                  <a:pt x="487" y="642"/>
                  <a:pt x="488" y="646"/>
                  <a:pt x="488" y="651"/>
                </a:cubicBezTo>
                <a:cubicBezTo>
                  <a:pt x="488" y="652"/>
                  <a:pt x="487" y="657"/>
                  <a:pt x="486" y="658"/>
                </a:cubicBezTo>
                <a:cubicBezTo>
                  <a:pt x="479" y="662"/>
                  <a:pt x="479" y="662"/>
                  <a:pt x="479" y="662"/>
                </a:cubicBezTo>
                <a:cubicBezTo>
                  <a:pt x="478" y="662"/>
                  <a:pt x="478" y="662"/>
                  <a:pt x="478" y="662"/>
                </a:cubicBezTo>
                <a:cubicBezTo>
                  <a:pt x="463" y="664"/>
                  <a:pt x="463" y="664"/>
                  <a:pt x="463" y="664"/>
                </a:cubicBezTo>
                <a:cubicBezTo>
                  <a:pt x="456" y="665"/>
                  <a:pt x="453" y="673"/>
                  <a:pt x="450" y="681"/>
                </a:cubicBezTo>
                <a:cubicBezTo>
                  <a:pt x="445" y="695"/>
                  <a:pt x="444" y="712"/>
                  <a:pt x="436" y="723"/>
                </a:cubicBezTo>
                <a:cubicBezTo>
                  <a:pt x="435" y="726"/>
                  <a:pt x="433" y="728"/>
                  <a:pt x="430" y="730"/>
                </a:cubicBezTo>
                <a:cubicBezTo>
                  <a:pt x="430" y="731"/>
                  <a:pt x="426" y="729"/>
                  <a:pt x="424" y="728"/>
                </a:cubicBezTo>
                <a:cubicBezTo>
                  <a:pt x="423" y="730"/>
                  <a:pt x="426" y="731"/>
                  <a:pt x="425" y="731"/>
                </a:cubicBezTo>
                <a:cubicBezTo>
                  <a:pt x="420" y="733"/>
                  <a:pt x="416" y="735"/>
                  <a:pt x="412" y="736"/>
                </a:cubicBezTo>
                <a:cubicBezTo>
                  <a:pt x="400" y="734"/>
                  <a:pt x="400" y="734"/>
                  <a:pt x="400" y="734"/>
                </a:cubicBezTo>
                <a:cubicBezTo>
                  <a:pt x="396" y="736"/>
                  <a:pt x="392" y="739"/>
                  <a:pt x="388" y="742"/>
                </a:cubicBezTo>
                <a:cubicBezTo>
                  <a:pt x="378" y="740"/>
                  <a:pt x="378" y="740"/>
                  <a:pt x="378" y="740"/>
                </a:cubicBezTo>
                <a:cubicBezTo>
                  <a:pt x="376" y="741"/>
                  <a:pt x="374" y="742"/>
                  <a:pt x="371" y="743"/>
                </a:cubicBezTo>
                <a:cubicBezTo>
                  <a:pt x="371" y="744"/>
                  <a:pt x="370" y="745"/>
                  <a:pt x="369" y="746"/>
                </a:cubicBezTo>
                <a:cubicBezTo>
                  <a:pt x="367" y="748"/>
                  <a:pt x="363" y="747"/>
                  <a:pt x="360" y="749"/>
                </a:cubicBezTo>
                <a:cubicBezTo>
                  <a:pt x="357" y="752"/>
                  <a:pt x="356" y="755"/>
                  <a:pt x="354" y="759"/>
                </a:cubicBezTo>
                <a:cubicBezTo>
                  <a:pt x="354" y="761"/>
                  <a:pt x="352" y="759"/>
                  <a:pt x="352" y="759"/>
                </a:cubicBezTo>
                <a:cubicBezTo>
                  <a:pt x="352" y="758"/>
                  <a:pt x="351" y="756"/>
                  <a:pt x="350" y="757"/>
                </a:cubicBezTo>
                <a:cubicBezTo>
                  <a:pt x="347" y="767"/>
                  <a:pt x="347" y="767"/>
                  <a:pt x="347" y="767"/>
                </a:cubicBezTo>
                <a:cubicBezTo>
                  <a:pt x="346" y="769"/>
                  <a:pt x="349" y="768"/>
                  <a:pt x="348" y="768"/>
                </a:cubicBezTo>
                <a:cubicBezTo>
                  <a:pt x="347" y="770"/>
                  <a:pt x="347" y="771"/>
                  <a:pt x="347" y="773"/>
                </a:cubicBezTo>
                <a:cubicBezTo>
                  <a:pt x="346" y="786"/>
                  <a:pt x="346" y="786"/>
                  <a:pt x="346" y="786"/>
                </a:cubicBezTo>
                <a:cubicBezTo>
                  <a:pt x="342" y="798"/>
                  <a:pt x="342" y="798"/>
                  <a:pt x="342" y="798"/>
                </a:cubicBezTo>
                <a:cubicBezTo>
                  <a:pt x="329" y="790"/>
                  <a:pt x="329" y="790"/>
                  <a:pt x="329" y="790"/>
                </a:cubicBezTo>
                <a:cubicBezTo>
                  <a:pt x="327" y="791"/>
                  <a:pt x="325" y="793"/>
                  <a:pt x="324" y="794"/>
                </a:cubicBezTo>
                <a:cubicBezTo>
                  <a:pt x="322" y="795"/>
                  <a:pt x="320" y="794"/>
                  <a:pt x="319" y="794"/>
                </a:cubicBezTo>
                <a:cubicBezTo>
                  <a:pt x="317" y="795"/>
                  <a:pt x="316" y="797"/>
                  <a:pt x="314" y="799"/>
                </a:cubicBezTo>
                <a:cubicBezTo>
                  <a:pt x="313" y="798"/>
                  <a:pt x="314" y="795"/>
                  <a:pt x="312" y="794"/>
                </a:cubicBezTo>
                <a:cubicBezTo>
                  <a:pt x="309" y="794"/>
                  <a:pt x="307" y="791"/>
                  <a:pt x="305" y="789"/>
                </a:cubicBezTo>
                <a:cubicBezTo>
                  <a:pt x="304" y="788"/>
                  <a:pt x="301" y="788"/>
                  <a:pt x="299" y="788"/>
                </a:cubicBezTo>
                <a:cubicBezTo>
                  <a:pt x="297" y="788"/>
                  <a:pt x="294" y="790"/>
                  <a:pt x="292" y="789"/>
                </a:cubicBezTo>
                <a:cubicBezTo>
                  <a:pt x="287" y="786"/>
                  <a:pt x="283" y="780"/>
                  <a:pt x="282" y="773"/>
                </a:cubicBezTo>
                <a:cubicBezTo>
                  <a:pt x="278" y="773"/>
                  <a:pt x="275" y="774"/>
                  <a:pt x="272" y="774"/>
                </a:cubicBezTo>
                <a:cubicBezTo>
                  <a:pt x="270" y="774"/>
                  <a:pt x="268" y="774"/>
                  <a:pt x="267" y="772"/>
                </a:cubicBezTo>
                <a:cubicBezTo>
                  <a:pt x="267" y="772"/>
                  <a:pt x="266" y="769"/>
                  <a:pt x="265" y="770"/>
                </a:cubicBezTo>
                <a:cubicBezTo>
                  <a:pt x="259" y="780"/>
                  <a:pt x="249" y="787"/>
                  <a:pt x="240" y="796"/>
                </a:cubicBezTo>
                <a:cubicBezTo>
                  <a:pt x="239" y="797"/>
                  <a:pt x="237" y="798"/>
                  <a:pt x="235" y="800"/>
                </a:cubicBezTo>
                <a:cubicBezTo>
                  <a:pt x="235" y="802"/>
                  <a:pt x="237" y="803"/>
                  <a:pt x="239" y="805"/>
                </a:cubicBezTo>
                <a:cubicBezTo>
                  <a:pt x="237" y="807"/>
                  <a:pt x="235" y="809"/>
                  <a:pt x="233" y="811"/>
                </a:cubicBezTo>
                <a:cubicBezTo>
                  <a:pt x="228" y="810"/>
                  <a:pt x="223" y="808"/>
                  <a:pt x="219" y="808"/>
                </a:cubicBezTo>
                <a:cubicBezTo>
                  <a:pt x="217" y="808"/>
                  <a:pt x="216" y="809"/>
                  <a:pt x="216" y="809"/>
                </a:cubicBezTo>
                <a:cubicBezTo>
                  <a:pt x="228" y="832"/>
                  <a:pt x="228" y="832"/>
                  <a:pt x="228" y="832"/>
                </a:cubicBezTo>
                <a:cubicBezTo>
                  <a:pt x="229" y="834"/>
                  <a:pt x="229" y="837"/>
                  <a:pt x="227" y="839"/>
                </a:cubicBezTo>
                <a:cubicBezTo>
                  <a:pt x="224" y="844"/>
                  <a:pt x="217" y="848"/>
                  <a:pt x="211" y="844"/>
                </a:cubicBezTo>
                <a:cubicBezTo>
                  <a:pt x="210" y="843"/>
                  <a:pt x="209" y="843"/>
                  <a:pt x="209" y="842"/>
                </a:cubicBezTo>
                <a:cubicBezTo>
                  <a:pt x="204" y="835"/>
                  <a:pt x="199" y="828"/>
                  <a:pt x="192" y="823"/>
                </a:cubicBezTo>
                <a:cubicBezTo>
                  <a:pt x="186" y="825"/>
                  <a:pt x="181" y="829"/>
                  <a:pt x="178" y="834"/>
                </a:cubicBezTo>
                <a:cubicBezTo>
                  <a:pt x="177" y="836"/>
                  <a:pt x="177" y="837"/>
                  <a:pt x="177" y="839"/>
                </a:cubicBezTo>
                <a:cubicBezTo>
                  <a:pt x="177" y="839"/>
                  <a:pt x="176" y="841"/>
                  <a:pt x="176" y="841"/>
                </a:cubicBezTo>
                <a:cubicBezTo>
                  <a:pt x="175" y="841"/>
                  <a:pt x="174" y="841"/>
                  <a:pt x="172" y="842"/>
                </a:cubicBezTo>
                <a:cubicBezTo>
                  <a:pt x="169" y="842"/>
                  <a:pt x="167" y="846"/>
                  <a:pt x="166" y="849"/>
                </a:cubicBezTo>
                <a:cubicBezTo>
                  <a:pt x="164" y="851"/>
                  <a:pt x="162" y="853"/>
                  <a:pt x="160" y="854"/>
                </a:cubicBezTo>
                <a:cubicBezTo>
                  <a:pt x="154" y="857"/>
                  <a:pt x="147" y="860"/>
                  <a:pt x="142" y="864"/>
                </a:cubicBezTo>
                <a:cubicBezTo>
                  <a:pt x="139" y="869"/>
                  <a:pt x="135" y="874"/>
                  <a:pt x="132" y="878"/>
                </a:cubicBezTo>
                <a:cubicBezTo>
                  <a:pt x="129" y="880"/>
                  <a:pt x="122" y="879"/>
                  <a:pt x="121" y="876"/>
                </a:cubicBezTo>
                <a:cubicBezTo>
                  <a:pt x="119" y="873"/>
                  <a:pt x="116" y="871"/>
                  <a:pt x="113" y="868"/>
                </a:cubicBezTo>
                <a:cubicBezTo>
                  <a:pt x="113" y="868"/>
                  <a:pt x="110" y="868"/>
                  <a:pt x="109" y="868"/>
                </a:cubicBezTo>
                <a:cubicBezTo>
                  <a:pt x="108" y="871"/>
                  <a:pt x="109" y="874"/>
                  <a:pt x="110" y="877"/>
                </a:cubicBezTo>
                <a:cubicBezTo>
                  <a:pt x="110" y="878"/>
                  <a:pt x="109" y="880"/>
                  <a:pt x="107" y="881"/>
                </a:cubicBezTo>
                <a:cubicBezTo>
                  <a:pt x="106" y="882"/>
                  <a:pt x="104" y="881"/>
                  <a:pt x="103" y="883"/>
                </a:cubicBezTo>
                <a:cubicBezTo>
                  <a:pt x="101" y="885"/>
                  <a:pt x="98" y="887"/>
                  <a:pt x="96" y="891"/>
                </a:cubicBezTo>
                <a:cubicBezTo>
                  <a:pt x="94" y="900"/>
                  <a:pt x="92" y="910"/>
                  <a:pt x="87" y="917"/>
                </a:cubicBezTo>
                <a:cubicBezTo>
                  <a:pt x="86" y="919"/>
                  <a:pt x="84" y="921"/>
                  <a:pt x="82" y="922"/>
                </a:cubicBezTo>
                <a:cubicBezTo>
                  <a:pt x="72" y="922"/>
                  <a:pt x="72" y="922"/>
                  <a:pt x="72" y="922"/>
                </a:cubicBezTo>
                <a:cubicBezTo>
                  <a:pt x="72" y="921"/>
                  <a:pt x="72" y="921"/>
                  <a:pt x="72" y="920"/>
                </a:cubicBezTo>
                <a:cubicBezTo>
                  <a:pt x="69" y="919"/>
                  <a:pt x="67" y="916"/>
                  <a:pt x="64" y="914"/>
                </a:cubicBezTo>
                <a:cubicBezTo>
                  <a:pt x="64" y="911"/>
                  <a:pt x="64" y="906"/>
                  <a:pt x="65" y="903"/>
                </a:cubicBezTo>
                <a:cubicBezTo>
                  <a:pt x="64" y="902"/>
                  <a:pt x="63" y="901"/>
                  <a:pt x="63" y="900"/>
                </a:cubicBezTo>
                <a:cubicBezTo>
                  <a:pt x="63" y="900"/>
                  <a:pt x="63" y="899"/>
                  <a:pt x="63" y="899"/>
                </a:cubicBezTo>
                <a:cubicBezTo>
                  <a:pt x="62" y="898"/>
                  <a:pt x="60" y="897"/>
                  <a:pt x="59" y="895"/>
                </a:cubicBezTo>
                <a:cubicBezTo>
                  <a:pt x="53" y="892"/>
                  <a:pt x="46" y="888"/>
                  <a:pt x="38" y="887"/>
                </a:cubicBezTo>
                <a:cubicBezTo>
                  <a:pt x="37" y="884"/>
                  <a:pt x="36" y="881"/>
                  <a:pt x="34" y="878"/>
                </a:cubicBezTo>
                <a:cubicBezTo>
                  <a:pt x="34" y="878"/>
                  <a:pt x="33" y="879"/>
                  <a:pt x="32" y="879"/>
                </a:cubicBezTo>
                <a:cubicBezTo>
                  <a:pt x="34" y="882"/>
                  <a:pt x="35" y="884"/>
                  <a:pt x="36" y="886"/>
                </a:cubicBezTo>
                <a:cubicBezTo>
                  <a:pt x="36" y="887"/>
                  <a:pt x="36" y="889"/>
                  <a:pt x="35" y="889"/>
                </a:cubicBezTo>
                <a:cubicBezTo>
                  <a:pt x="26" y="897"/>
                  <a:pt x="17" y="907"/>
                  <a:pt x="14" y="922"/>
                </a:cubicBezTo>
                <a:cubicBezTo>
                  <a:pt x="16" y="924"/>
                  <a:pt x="17" y="927"/>
                  <a:pt x="17" y="931"/>
                </a:cubicBezTo>
                <a:cubicBezTo>
                  <a:pt x="17" y="932"/>
                  <a:pt x="15" y="933"/>
                  <a:pt x="14" y="933"/>
                </a:cubicBezTo>
                <a:cubicBezTo>
                  <a:pt x="13" y="934"/>
                  <a:pt x="11" y="934"/>
                  <a:pt x="11" y="935"/>
                </a:cubicBezTo>
                <a:cubicBezTo>
                  <a:pt x="11" y="941"/>
                  <a:pt x="11" y="948"/>
                  <a:pt x="9" y="953"/>
                </a:cubicBezTo>
                <a:cubicBezTo>
                  <a:pt x="9" y="959"/>
                  <a:pt x="9" y="959"/>
                  <a:pt x="9" y="959"/>
                </a:cubicBezTo>
                <a:cubicBezTo>
                  <a:pt x="13" y="974"/>
                  <a:pt x="13" y="974"/>
                  <a:pt x="13" y="974"/>
                </a:cubicBezTo>
                <a:cubicBezTo>
                  <a:pt x="12" y="975"/>
                  <a:pt x="12" y="975"/>
                  <a:pt x="12" y="975"/>
                </a:cubicBezTo>
                <a:cubicBezTo>
                  <a:pt x="13" y="978"/>
                  <a:pt x="14" y="981"/>
                  <a:pt x="14" y="984"/>
                </a:cubicBezTo>
                <a:cubicBezTo>
                  <a:pt x="9" y="991"/>
                  <a:pt x="9" y="991"/>
                  <a:pt x="9" y="991"/>
                </a:cubicBezTo>
                <a:cubicBezTo>
                  <a:pt x="11" y="992"/>
                  <a:pt x="13" y="993"/>
                  <a:pt x="15" y="994"/>
                </a:cubicBezTo>
                <a:cubicBezTo>
                  <a:pt x="18" y="994"/>
                  <a:pt x="19" y="998"/>
                  <a:pt x="20" y="1000"/>
                </a:cubicBezTo>
                <a:cubicBezTo>
                  <a:pt x="22" y="1003"/>
                  <a:pt x="22" y="1007"/>
                  <a:pt x="25" y="1008"/>
                </a:cubicBezTo>
                <a:cubicBezTo>
                  <a:pt x="32" y="1011"/>
                  <a:pt x="40" y="1013"/>
                  <a:pt x="48" y="1013"/>
                </a:cubicBezTo>
                <a:cubicBezTo>
                  <a:pt x="53" y="1016"/>
                  <a:pt x="57" y="1020"/>
                  <a:pt x="61" y="1023"/>
                </a:cubicBezTo>
                <a:cubicBezTo>
                  <a:pt x="62" y="1024"/>
                  <a:pt x="67" y="1023"/>
                  <a:pt x="67" y="1026"/>
                </a:cubicBezTo>
                <a:cubicBezTo>
                  <a:pt x="66" y="1027"/>
                  <a:pt x="66" y="1029"/>
                  <a:pt x="66" y="1030"/>
                </a:cubicBezTo>
                <a:cubicBezTo>
                  <a:pt x="66" y="1030"/>
                  <a:pt x="66" y="1030"/>
                  <a:pt x="66" y="1030"/>
                </a:cubicBezTo>
                <a:cubicBezTo>
                  <a:pt x="67" y="1032"/>
                  <a:pt x="68" y="1034"/>
                  <a:pt x="68" y="1038"/>
                </a:cubicBezTo>
                <a:cubicBezTo>
                  <a:pt x="66" y="1045"/>
                  <a:pt x="64" y="1053"/>
                  <a:pt x="64" y="1063"/>
                </a:cubicBezTo>
                <a:cubicBezTo>
                  <a:pt x="61" y="1075"/>
                  <a:pt x="61" y="1075"/>
                  <a:pt x="61" y="1075"/>
                </a:cubicBezTo>
                <a:cubicBezTo>
                  <a:pt x="57" y="1088"/>
                  <a:pt x="53" y="1102"/>
                  <a:pt x="47" y="1113"/>
                </a:cubicBezTo>
                <a:cubicBezTo>
                  <a:pt x="46" y="1116"/>
                  <a:pt x="45" y="1119"/>
                  <a:pt x="43" y="1121"/>
                </a:cubicBezTo>
                <a:cubicBezTo>
                  <a:pt x="42" y="1121"/>
                  <a:pt x="41" y="1120"/>
                  <a:pt x="40" y="1120"/>
                </a:cubicBezTo>
                <a:cubicBezTo>
                  <a:pt x="40" y="1121"/>
                  <a:pt x="40" y="1123"/>
                  <a:pt x="40" y="1124"/>
                </a:cubicBezTo>
                <a:cubicBezTo>
                  <a:pt x="41" y="1124"/>
                  <a:pt x="41" y="1124"/>
                  <a:pt x="42" y="1125"/>
                </a:cubicBezTo>
                <a:cubicBezTo>
                  <a:pt x="41" y="1128"/>
                  <a:pt x="41" y="1131"/>
                  <a:pt x="41" y="1134"/>
                </a:cubicBezTo>
                <a:cubicBezTo>
                  <a:pt x="44" y="1136"/>
                  <a:pt x="47" y="1140"/>
                  <a:pt x="49" y="1144"/>
                </a:cubicBezTo>
                <a:cubicBezTo>
                  <a:pt x="50" y="1144"/>
                  <a:pt x="47" y="1144"/>
                  <a:pt x="46" y="1145"/>
                </a:cubicBezTo>
                <a:cubicBezTo>
                  <a:pt x="48" y="1147"/>
                  <a:pt x="49" y="1149"/>
                  <a:pt x="51" y="1151"/>
                </a:cubicBezTo>
                <a:cubicBezTo>
                  <a:pt x="52" y="1152"/>
                  <a:pt x="52" y="1153"/>
                  <a:pt x="52" y="1154"/>
                </a:cubicBezTo>
                <a:cubicBezTo>
                  <a:pt x="51" y="1154"/>
                  <a:pt x="49" y="1155"/>
                  <a:pt x="48" y="1155"/>
                </a:cubicBezTo>
                <a:cubicBezTo>
                  <a:pt x="47" y="1156"/>
                  <a:pt x="47" y="1157"/>
                  <a:pt x="47" y="1158"/>
                </a:cubicBezTo>
                <a:cubicBezTo>
                  <a:pt x="47" y="1160"/>
                  <a:pt x="49" y="1161"/>
                  <a:pt x="50" y="1162"/>
                </a:cubicBezTo>
                <a:cubicBezTo>
                  <a:pt x="46" y="1171"/>
                  <a:pt x="42" y="1179"/>
                  <a:pt x="40" y="1189"/>
                </a:cubicBezTo>
                <a:cubicBezTo>
                  <a:pt x="36" y="1189"/>
                  <a:pt x="36" y="1189"/>
                  <a:pt x="36" y="1189"/>
                </a:cubicBezTo>
                <a:cubicBezTo>
                  <a:pt x="36" y="1192"/>
                  <a:pt x="36" y="1192"/>
                  <a:pt x="36" y="1192"/>
                </a:cubicBezTo>
                <a:cubicBezTo>
                  <a:pt x="36" y="1192"/>
                  <a:pt x="34" y="1191"/>
                  <a:pt x="33" y="1192"/>
                </a:cubicBezTo>
                <a:cubicBezTo>
                  <a:pt x="32" y="1192"/>
                  <a:pt x="31" y="1193"/>
                  <a:pt x="31" y="1193"/>
                </a:cubicBezTo>
                <a:cubicBezTo>
                  <a:pt x="31" y="1203"/>
                  <a:pt x="26" y="1208"/>
                  <a:pt x="18" y="1213"/>
                </a:cubicBezTo>
                <a:cubicBezTo>
                  <a:pt x="14" y="1213"/>
                  <a:pt x="9" y="1215"/>
                  <a:pt x="4" y="1216"/>
                </a:cubicBezTo>
                <a:cubicBezTo>
                  <a:pt x="3" y="1216"/>
                  <a:pt x="3" y="1217"/>
                  <a:pt x="2" y="1217"/>
                </a:cubicBezTo>
                <a:cubicBezTo>
                  <a:pt x="2" y="1219"/>
                  <a:pt x="3" y="1221"/>
                  <a:pt x="2" y="1223"/>
                </a:cubicBezTo>
                <a:cubicBezTo>
                  <a:pt x="1" y="1226"/>
                  <a:pt x="1" y="1229"/>
                  <a:pt x="0" y="1232"/>
                </a:cubicBezTo>
                <a:cubicBezTo>
                  <a:pt x="3" y="1233"/>
                  <a:pt x="4" y="1235"/>
                  <a:pt x="5" y="1237"/>
                </a:cubicBezTo>
                <a:cubicBezTo>
                  <a:pt x="5" y="1239"/>
                  <a:pt x="5" y="1240"/>
                  <a:pt x="5" y="1242"/>
                </a:cubicBezTo>
                <a:cubicBezTo>
                  <a:pt x="6" y="1243"/>
                  <a:pt x="6" y="1243"/>
                  <a:pt x="6" y="1243"/>
                </a:cubicBezTo>
                <a:cubicBezTo>
                  <a:pt x="7" y="1249"/>
                  <a:pt x="7" y="1256"/>
                  <a:pt x="6" y="1262"/>
                </a:cubicBezTo>
                <a:cubicBezTo>
                  <a:pt x="16" y="1259"/>
                  <a:pt x="26" y="1255"/>
                  <a:pt x="37" y="1254"/>
                </a:cubicBezTo>
                <a:cubicBezTo>
                  <a:pt x="39" y="1253"/>
                  <a:pt x="41" y="1250"/>
                  <a:pt x="44" y="1247"/>
                </a:cubicBezTo>
                <a:cubicBezTo>
                  <a:pt x="45" y="1245"/>
                  <a:pt x="48" y="1244"/>
                  <a:pt x="51" y="1244"/>
                </a:cubicBezTo>
                <a:cubicBezTo>
                  <a:pt x="51" y="1245"/>
                  <a:pt x="51" y="1246"/>
                  <a:pt x="51" y="1247"/>
                </a:cubicBezTo>
                <a:cubicBezTo>
                  <a:pt x="51" y="1247"/>
                  <a:pt x="51" y="1247"/>
                  <a:pt x="51" y="1247"/>
                </a:cubicBezTo>
                <a:cubicBezTo>
                  <a:pt x="51" y="1253"/>
                  <a:pt x="52" y="1258"/>
                  <a:pt x="53" y="1263"/>
                </a:cubicBezTo>
                <a:cubicBezTo>
                  <a:pt x="53" y="1264"/>
                  <a:pt x="53" y="1265"/>
                  <a:pt x="53" y="1266"/>
                </a:cubicBezTo>
                <a:cubicBezTo>
                  <a:pt x="61" y="1278"/>
                  <a:pt x="61" y="1278"/>
                  <a:pt x="61" y="1278"/>
                </a:cubicBezTo>
                <a:cubicBezTo>
                  <a:pt x="63" y="1277"/>
                  <a:pt x="66" y="1276"/>
                  <a:pt x="68" y="1278"/>
                </a:cubicBezTo>
                <a:cubicBezTo>
                  <a:pt x="68" y="1279"/>
                  <a:pt x="68" y="1281"/>
                  <a:pt x="68" y="1283"/>
                </a:cubicBezTo>
                <a:cubicBezTo>
                  <a:pt x="68" y="1283"/>
                  <a:pt x="68" y="1283"/>
                  <a:pt x="68" y="1283"/>
                </a:cubicBezTo>
                <a:cubicBezTo>
                  <a:pt x="68" y="1283"/>
                  <a:pt x="70" y="1285"/>
                  <a:pt x="70" y="1285"/>
                </a:cubicBezTo>
                <a:cubicBezTo>
                  <a:pt x="70" y="1287"/>
                  <a:pt x="69" y="1289"/>
                  <a:pt x="68" y="1291"/>
                </a:cubicBezTo>
                <a:cubicBezTo>
                  <a:pt x="68" y="1305"/>
                  <a:pt x="68" y="1305"/>
                  <a:pt x="68" y="1305"/>
                </a:cubicBezTo>
                <a:cubicBezTo>
                  <a:pt x="68" y="1306"/>
                  <a:pt x="68" y="1306"/>
                  <a:pt x="68" y="1307"/>
                </a:cubicBezTo>
                <a:cubicBezTo>
                  <a:pt x="68" y="1307"/>
                  <a:pt x="68" y="1307"/>
                  <a:pt x="69" y="1308"/>
                </a:cubicBezTo>
                <a:cubicBezTo>
                  <a:pt x="74" y="1314"/>
                  <a:pt x="80" y="1320"/>
                  <a:pt x="81" y="1330"/>
                </a:cubicBezTo>
                <a:cubicBezTo>
                  <a:pt x="81" y="1330"/>
                  <a:pt x="81" y="1330"/>
                  <a:pt x="81" y="1330"/>
                </a:cubicBezTo>
                <a:cubicBezTo>
                  <a:pt x="81" y="1337"/>
                  <a:pt x="81" y="1337"/>
                  <a:pt x="81" y="1337"/>
                </a:cubicBezTo>
                <a:cubicBezTo>
                  <a:pt x="86" y="1338"/>
                  <a:pt x="90" y="1339"/>
                  <a:pt x="94" y="1339"/>
                </a:cubicBezTo>
                <a:cubicBezTo>
                  <a:pt x="96" y="1339"/>
                  <a:pt x="97" y="1342"/>
                  <a:pt x="99" y="1343"/>
                </a:cubicBezTo>
                <a:cubicBezTo>
                  <a:pt x="103" y="1349"/>
                  <a:pt x="107" y="1356"/>
                  <a:pt x="114" y="1361"/>
                </a:cubicBezTo>
                <a:cubicBezTo>
                  <a:pt x="115" y="1362"/>
                  <a:pt x="112" y="1363"/>
                  <a:pt x="112" y="1365"/>
                </a:cubicBezTo>
                <a:cubicBezTo>
                  <a:pt x="113" y="1366"/>
                  <a:pt x="115" y="1367"/>
                  <a:pt x="117" y="1368"/>
                </a:cubicBezTo>
                <a:cubicBezTo>
                  <a:pt x="116" y="1369"/>
                  <a:pt x="115" y="1370"/>
                  <a:pt x="115" y="1371"/>
                </a:cubicBezTo>
                <a:cubicBezTo>
                  <a:pt x="119" y="1380"/>
                  <a:pt x="119" y="1380"/>
                  <a:pt x="119" y="1380"/>
                </a:cubicBezTo>
                <a:cubicBezTo>
                  <a:pt x="129" y="1388"/>
                  <a:pt x="129" y="1388"/>
                  <a:pt x="129" y="1388"/>
                </a:cubicBezTo>
                <a:cubicBezTo>
                  <a:pt x="130" y="1388"/>
                  <a:pt x="131" y="1389"/>
                  <a:pt x="132" y="1389"/>
                </a:cubicBezTo>
                <a:cubicBezTo>
                  <a:pt x="135" y="1379"/>
                  <a:pt x="135" y="1379"/>
                  <a:pt x="135" y="1379"/>
                </a:cubicBezTo>
                <a:cubicBezTo>
                  <a:pt x="135" y="1377"/>
                  <a:pt x="136" y="1376"/>
                  <a:pt x="138" y="1376"/>
                </a:cubicBezTo>
                <a:cubicBezTo>
                  <a:pt x="139" y="1376"/>
                  <a:pt x="139" y="1376"/>
                  <a:pt x="139" y="1376"/>
                </a:cubicBezTo>
                <a:cubicBezTo>
                  <a:pt x="139" y="1374"/>
                  <a:pt x="139" y="1373"/>
                  <a:pt x="140" y="1371"/>
                </a:cubicBezTo>
                <a:cubicBezTo>
                  <a:pt x="147" y="1370"/>
                  <a:pt x="155" y="1369"/>
                  <a:pt x="163" y="1369"/>
                </a:cubicBezTo>
                <a:cubicBezTo>
                  <a:pt x="169" y="1384"/>
                  <a:pt x="180" y="1393"/>
                  <a:pt x="199" y="1395"/>
                </a:cubicBezTo>
                <a:cubicBezTo>
                  <a:pt x="207" y="1396"/>
                  <a:pt x="220" y="1392"/>
                  <a:pt x="228" y="1390"/>
                </a:cubicBezTo>
                <a:cubicBezTo>
                  <a:pt x="234" y="1388"/>
                  <a:pt x="239" y="1387"/>
                  <a:pt x="245" y="1384"/>
                </a:cubicBezTo>
                <a:cubicBezTo>
                  <a:pt x="252" y="1380"/>
                  <a:pt x="258" y="1376"/>
                  <a:pt x="265" y="1373"/>
                </a:cubicBezTo>
                <a:cubicBezTo>
                  <a:pt x="271" y="1370"/>
                  <a:pt x="279" y="1369"/>
                  <a:pt x="284" y="1365"/>
                </a:cubicBezTo>
                <a:cubicBezTo>
                  <a:pt x="295" y="1358"/>
                  <a:pt x="303" y="1352"/>
                  <a:pt x="312" y="1342"/>
                </a:cubicBezTo>
                <a:cubicBezTo>
                  <a:pt x="317" y="1337"/>
                  <a:pt x="324" y="1331"/>
                  <a:pt x="326" y="1324"/>
                </a:cubicBezTo>
                <a:cubicBezTo>
                  <a:pt x="328" y="1319"/>
                  <a:pt x="328" y="1313"/>
                  <a:pt x="332" y="1309"/>
                </a:cubicBezTo>
                <a:cubicBezTo>
                  <a:pt x="336" y="1304"/>
                  <a:pt x="344" y="1299"/>
                  <a:pt x="350" y="1292"/>
                </a:cubicBezTo>
                <a:cubicBezTo>
                  <a:pt x="357" y="1283"/>
                  <a:pt x="359" y="1270"/>
                  <a:pt x="366" y="1262"/>
                </a:cubicBezTo>
                <a:cubicBezTo>
                  <a:pt x="372" y="1256"/>
                  <a:pt x="378" y="1248"/>
                  <a:pt x="386" y="1244"/>
                </a:cubicBezTo>
                <a:cubicBezTo>
                  <a:pt x="394" y="1239"/>
                  <a:pt x="402" y="1234"/>
                  <a:pt x="410" y="1228"/>
                </a:cubicBezTo>
                <a:cubicBezTo>
                  <a:pt x="417" y="1221"/>
                  <a:pt x="427" y="1218"/>
                  <a:pt x="435" y="1211"/>
                </a:cubicBezTo>
                <a:cubicBezTo>
                  <a:pt x="441" y="1206"/>
                  <a:pt x="449" y="1205"/>
                  <a:pt x="455" y="1198"/>
                </a:cubicBezTo>
                <a:cubicBezTo>
                  <a:pt x="461" y="1192"/>
                  <a:pt x="465" y="1187"/>
                  <a:pt x="473" y="1183"/>
                </a:cubicBezTo>
                <a:cubicBezTo>
                  <a:pt x="484" y="1178"/>
                  <a:pt x="494" y="1174"/>
                  <a:pt x="506" y="1173"/>
                </a:cubicBezTo>
                <a:cubicBezTo>
                  <a:pt x="505" y="1171"/>
                  <a:pt x="505" y="1169"/>
                  <a:pt x="507" y="1168"/>
                </a:cubicBezTo>
                <a:cubicBezTo>
                  <a:pt x="507" y="1168"/>
                  <a:pt x="507" y="1168"/>
                  <a:pt x="507" y="1168"/>
                </a:cubicBezTo>
                <a:cubicBezTo>
                  <a:pt x="508" y="1168"/>
                  <a:pt x="508" y="1168"/>
                  <a:pt x="508" y="1168"/>
                </a:cubicBezTo>
                <a:cubicBezTo>
                  <a:pt x="508" y="1167"/>
                  <a:pt x="508" y="1167"/>
                  <a:pt x="508" y="1167"/>
                </a:cubicBezTo>
                <a:cubicBezTo>
                  <a:pt x="520" y="1164"/>
                  <a:pt x="529" y="1146"/>
                  <a:pt x="534" y="1137"/>
                </a:cubicBezTo>
                <a:cubicBezTo>
                  <a:pt x="538" y="1131"/>
                  <a:pt x="545" y="1127"/>
                  <a:pt x="549" y="1120"/>
                </a:cubicBezTo>
                <a:cubicBezTo>
                  <a:pt x="553" y="1116"/>
                  <a:pt x="555" y="1111"/>
                  <a:pt x="558" y="1106"/>
                </a:cubicBezTo>
                <a:cubicBezTo>
                  <a:pt x="563" y="1098"/>
                  <a:pt x="570" y="1080"/>
                  <a:pt x="559" y="1076"/>
                </a:cubicBezTo>
                <a:cubicBezTo>
                  <a:pt x="550" y="1072"/>
                  <a:pt x="540" y="1072"/>
                  <a:pt x="532" y="1066"/>
                </a:cubicBezTo>
                <a:cubicBezTo>
                  <a:pt x="523" y="1061"/>
                  <a:pt x="512" y="1058"/>
                  <a:pt x="503" y="1055"/>
                </a:cubicBezTo>
                <a:cubicBezTo>
                  <a:pt x="494" y="1052"/>
                  <a:pt x="482" y="1045"/>
                  <a:pt x="480" y="1036"/>
                </a:cubicBezTo>
                <a:cubicBezTo>
                  <a:pt x="474" y="1017"/>
                  <a:pt x="486" y="1002"/>
                  <a:pt x="489" y="984"/>
                </a:cubicBezTo>
                <a:cubicBezTo>
                  <a:pt x="491" y="975"/>
                  <a:pt x="492" y="967"/>
                  <a:pt x="497" y="959"/>
                </a:cubicBezTo>
                <a:cubicBezTo>
                  <a:pt x="503" y="950"/>
                  <a:pt x="515" y="944"/>
                  <a:pt x="524" y="938"/>
                </a:cubicBezTo>
                <a:cubicBezTo>
                  <a:pt x="542" y="927"/>
                  <a:pt x="551" y="935"/>
                  <a:pt x="562" y="951"/>
                </a:cubicBezTo>
                <a:cubicBezTo>
                  <a:pt x="569" y="960"/>
                  <a:pt x="577" y="969"/>
                  <a:pt x="586" y="978"/>
                </a:cubicBezTo>
                <a:cubicBezTo>
                  <a:pt x="590" y="981"/>
                  <a:pt x="592" y="986"/>
                  <a:pt x="596" y="990"/>
                </a:cubicBezTo>
                <a:cubicBezTo>
                  <a:pt x="599" y="994"/>
                  <a:pt x="606" y="994"/>
                  <a:pt x="611" y="997"/>
                </a:cubicBezTo>
                <a:cubicBezTo>
                  <a:pt x="624" y="1004"/>
                  <a:pt x="634" y="1013"/>
                  <a:pt x="649" y="1016"/>
                </a:cubicBezTo>
                <a:cubicBezTo>
                  <a:pt x="657" y="1017"/>
                  <a:pt x="663" y="1013"/>
                  <a:pt x="670" y="1010"/>
                </a:cubicBezTo>
                <a:cubicBezTo>
                  <a:pt x="676" y="1007"/>
                  <a:pt x="685" y="1001"/>
                  <a:pt x="685" y="993"/>
                </a:cubicBezTo>
                <a:cubicBezTo>
                  <a:pt x="685" y="987"/>
                  <a:pt x="680" y="983"/>
                  <a:pt x="675" y="981"/>
                </a:cubicBezTo>
                <a:cubicBezTo>
                  <a:pt x="678" y="982"/>
                  <a:pt x="682" y="984"/>
                  <a:pt x="685" y="986"/>
                </a:cubicBezTo>
                <a:cubicBezTo>
                  <a:pt x="686" y="986"/>
                  <a:pt x="686" y="987"/>
                  <a:pt x="687" y="988"/>
                </a:cubicBezTo>
                <a:cubicBezTo>
                  <a:pt x="688" y="990"/>
                  <a:pt x="689" y="993"/>
                  <a:pt x="692" y="994"/>
                </a:cubicBezTo>
                <a:cubicBezTo>
                  <a:pt x="689" y="1015"/>
                  <a:pt x="664" y="1021"/>
                  <a:pt x="646" y="1024"/>
                </a:cubicBezTo>
                <a:cubicBezTo>
                  <a:pt x="640" y="1024"/>
                  <a:pt x="635" y="1022"/>
                  <a:pt x="630" y="1020"/>
                </a:cubicBezTo>
                <a:cubicBezTo>
                  <a:pt x="623" y="1018"/>
                  <a:pt x="618" y="1012"/>
                  <a:pt x="610" y="1010"/>
                </a:cubicBezTo>
                <a:cubicBezTo>
                  <a:pt x="605" y="1009"/>
                  <a:pt x="599" y="1009"/>
                  <a:pt x="594" y="1007"/>
                </a:cubicBezTo>
                <a:cubicBezTo>
                  <a:pt x="570" y="997"/>
                  <a:pt x="565" y="973"/>
                  <a:pt x="546" y="957"/>
                </a:cubicBezTo>
                <a:cubicBezTo>
                  <a:pt x="535" y="946"/>
                  <a:pt x="525" y="950"/>
                  <a:pt x="517" y="963"/>
                </a:cubicBezTo>
                <a:cubicBezTo>
                  <a:pt x="510" y="976"/>
                  <a:pt x="504" y="987"/>
                  <a:pt x="498" y="1000"/>
                </a:cubicBezTo>
                <a:cubicBezTo>
                  <a:pt x="495" y="1010"/>
                  <a:pt x="490" y="1036"/>
                  <a:pt x="502" y="1040"/>
                </a:cubicBezTo>
                <a:cubicBezTo>
                  <a:pt x="509" y="1042"/>
                  <a:pt x="519" y="1041"/>
                  <a:pt x="526" y="1042"/>
                </a:cubicBezTo>
                <a:cubicBezTo>
                  <a:pt x="533" y="1043"/>
                  <a:pt x="540" y="1045"/>
                  <a:pt x="547" y="1046"/>
                </a:cubicBezTo>
                <a:cubicBezTo>
                  <a:pt x="559" y="1049"/>
                  <a:pt x="583" y="1050"/>
                  <a:pt x="591" y="1061"/>
                </a:cubicBezTo>
                <a:cubicBezTo>
                  <a:pt x="599" y="1073"/>
                  <a:pt x="600" y="1095"/>
                  <a:pt x="595" y="1108"/>
                </a:cubicBezTo>
                <a:cubicBezTo>
                  <a:pt x="584" y="1135"/>
                  <a:pt x="549" y="1141"/>
                  <a:pt x="539" y="1168"/>
                </a:cubicBezTo>
                <a:cubicBezTo>
                  <a:pt x="536" y="1176"/>
                  <a:pt x="537" y="1184"/>
                  <a:pt x="535" y="1193"/>
                </a:cubicBezTo>
                <a:cubicBezTo>
                  <a:pt x="534" y="1199"/>
                  <a:pt x="527" y="1202"/>
                  <a:pt x="528" y="1209"/>
                </a:cubicBezTo>
                <a:cubicBezTo>
                  <a:pt x="530" y="1208"/>
                  <a:pt x="518" y="1216"/>
                  <a:pt x="512" y="1223"/>
                </a:cubicBezTo>
                <a:cubicBezTo>
                  <a:pt x="508" y="1228"/>
                  <a:pt x="504" y="1235"/>
                  <a:pt x="498" y="1237"/>
                </a:cubicBezTo>
                <a:cubicBezTo>
                  <a:pt x="490" y="1241"/>
                  <a:pt x="480" y="1238"/>
                  <a:pt x="472" y="1238"/>
                </a:cubicBezTo>
                <a:cubicBezTo>
                  <a:pt x="456" y="1238"/>
                  <a:pt x="453" y="1245"/>
                  <a:pt x="449" y="1261"/>
                </a:cubicBezTo>
                <a:cubicBezTo>
                  <a:pt x="447" y="1270"/>
                  <a:pt x="445" y="1280"/>
                  <a:pt x="442" y="1289"/>
                </a:cubicBezTo>
                <a:cubicBezTo>
                  <a:pt x="439" y="1298"/>
                  <a:pt x="433" y="1305"/>
                  <a:pt x="429" y="1313"/>
                </a:cubicBezTo>
                <a:cubicBezTo>
                  <a:pt x="425" y="1321"/>
                  <a:pt x="423" y="1330"/>
                  <a:pt x="418" y="1338"/>
                </a:cubicBezTo>
                <a:cubicBezTo>
                  <a:pt x="414" y="1345"/>
                  <a:pt x="406" y="1352"/>
                  <a:pt x="400" y="1358"/>
                </a:cubicBezTo>
                <a:cubicBezTo>
                  <a:pt x="392" y="1367"/>
                  <a:pt x="384" y="1375"/>
                  <a:pt x="375" y="1383"/>
                </a:cubicBezTo>
                <a:cubicBezTo>
                  <a:pt x="363" y="1395"/>
                  <a:pt x="349" y="1404"/>
                  <a:pt x="338" y="1415"/>
                </a:cubicBezTo>
                <a:cubicBezTo>
                  <a:pt x="332" y="1421"/>
                  <a:pt x="327" y="1427"/>
                  <a:pt x="322" y="1433"/>
                </a:cubicBezTo>
                <a:cubicBezTo>
                  <a:pt x="321" y="1434"/>
                  <a:pt x="319" y="1436"/>
                  <a:pt x="317" y="1438"/>
                </a:cubicBezTo>
                <a:cubicBezTo>
                  <a:pt x="315" y="1441"/>
                  <a:pt x="314" y="1444"/>
                  <a:pt x="317" y="1446"/>
                </a:cubicBezTo>
                <a:cubicBezTo>
                  <a:pt x="320" y="1449"/>
                  <a:pt x="333" y="1446"/>
                  <a:pt x="337" y="1446"/>
                </a:cubicBezTo>
                <a:cubicBezTo>
                  <a:pt x="337" y="1446"/>
                  <a:pt x="337" y="1446"/>
                  <a:pt x="337" y="1447"/>
                </a:cubicBezTo>
                <a:cubicBezTo>
                  <a:pt x="338" y="1449"/>
                  <a:pt x="339" y="1452"/>
                  <a:pt x="340" y="1454"/>
                </a:cubicBezTo>
                <a:cubicBezTo>
                  <a:pt x="337" y="1455"/>
                  <a:pt x="335" y="1457"/>
                  <a:pt x="334" y="1459"/>
                </a:cubicBezTo>
                <a:cubicBezTo>
                  <a:pt x="334" y="1462"/>
                  <a:pt x="334" y="1468"/>
                  <a:pt x="333" y="1470"/>
                </a:cubicBezTo>
                <a:cubicBezTo>
                  <a:pt x="331" y="1470"/>
                  <a:pt x="329" y="1468"/>
                  <a:pt x="327" y="1468"/>
                </a:cubicBezTo>
                <a:cubicBezTo>
                  <a:pt x="325" y="1469"/>
                  <a:pt x="323" y="1471"/>
                  <a:pt x="325" y="1472"/>
                </a:cubicBezTo>
                <a:cubicBezTo>
                  <a:pt x="338" y="1484"/>
                  <a:pt x="347" y="1500"/>
                  <a:pt x="350" y="1523"/>
                </a:cubicBezTo>
                <a:cubicBezTo>
                  <a:pt x="350" y="1526"/>
                  <a:pt x="353" y="1530"/>
                  <a:pt x="353" y="1533"/>
                </a:cubicBezTo>
                <a:cubicBezTo>
                  <a:pt x="353" y="1537"/>
                  <a:pt x="352" y="1540"/>
                  <a:pt x="351" y="1544"/>
                </a:cubicBezTo>
                <a:cubicBezTo>
                  <a:pt x="355" y="1544"/>
                  <a:pt x="355" y="1544"/>
                  <a:pt x="355" y="1544"/>
                </a:cubicBezTo>
                <a:cubicBezTo>
                  <a:pt x="356" y="1546"/>
                  <a:pt x="352" y="1548"/>
                  <a:pt x="353" y="1549"/>
                </a:cubicBezTo>
                <a:cubicBezTo>
                  <a:pt x="354" y="1559"/>
                  <a:pt x="358" y="1564"/>
                  <a:pt x="362" y="1570"/>
                </a:cubicBezTo>
                <a:cubicBezTo>
                  <a:pt x="363" y="1572"/>
                  <a:pt x="364" y="1571"/>
                  <a:pt x="366" y="1571"/>
                </a:cubicBezTo>
                <a:cubicBezTo>
                  <a:pt x="365" y="1569"/>
                  <a:pt x="368" y="1568"/>
                  <a:pt x="369" y="1567"/>
                </a:cubicBezTo>
                <a:cubicBezTo>
                  <a:pt x="398" y="1554"/>
                  <a:pt x="398" y="1554"/>
                  <a:pt x="398" y="1554"/>
                </a:cubicBezTo>
                <a:cubicBezTo>
                  <a:pt x="398" y="1554"/>
                  <a:pt x="410" y="1559"/>
                  <a:pt x="412" y="1563"/>
                </a:cubicBezTo>
                <a:cubicBezTo>
                  <a:pt x="413" y="1568"/>
                  <a:pt x="412" y="1572"/>
                  <a:pt x="412" y="1574"/>
                </a:cubicBezTo>
                <a:cubicBezTo>
                  <a:pt x="405" y="1587"/>
                  <a:pt x="396" y="1596"/>
                  <a:pt x="389" y="1606"/>
                </a:cubicBezTo>
                <a:cubicBezTo>
                  <a:pt x="386" y="1610"/>
                  <a:pt x="385" y="1617"/>
                  <a:pt x="387" y="1622"/>
                </a:cubicBezTo>
                <a:cubicBezTo>
                  <a:pt x="386" y="1632"/>
                  <a:pt x="393" y="1637"/>
                  <a:pt x="397" y="1641"/>
                </a:cubicBezTo>
                <a:cubicBezTo>
                  <a:pt x="399" y="1643"/>
                  <a:pt x="396" y="1651"/>
                  <a:pt x="394" y="1652"/>
                </a:cubicBezTo>
                <a:cubicBezTo>
                  <a:pt x="389" y="1656"/>
                  <a:pt x="381" y="1660"/>
                  <a:pt x="376" y="1664"/>
                </a:cubicBezTo>
                <a:cubicBezTo>
                  <a:pt x="380" y="1670"/>
                  <a:pt x="383" y="1678"/>
                  <a:pt x="389" y="1681"/>
                </a:cubicBezTo>
                <a:cubicBezTo>
                  <a:pt x="391" y="1682"/>
                  <a:pt x="394" y="1681"/>
                  <a:pt x="393" y="1682"/>
                </a:cubicBezTo>
                <a:cubicBezTo>
                  <a:pt x="390" y="1689"/>
                  <a:pt x="391" y="1701"/>
                  <a:pt x="392" y="1709"/>
                </a:cubicBezTo>
                <a:cubicBezTo>
                  <a:pt x="406" y="1708"/>
                  <a:pt x="406" y="1708"/>
                  <a:pt x="406" y="1708"/>
                </a:cubicBezTo>
                <a:cubicBezTo>
                  <a:pt x="408" y="1705"/>
                  <a:pt x="409" y="1700"/>
                  <a:pt x="411" y="1696"/>
                </a:cubicBezTo>
                <a:cubicBezTo>
                  <a:pt x="419" y="1702"/>
                  <a:pt x="430" y="1704"/>
                  <a:pt x="440" y="1709"/>
                </a:cubicBezTo>
                <a:cubicBezTo>
                  <a:pt x="442" y="1709"/>
                  <a:pt x="443" y="1710"/>
                  <a:pt x="444" y="1711"/>
                </a:cubicBezTo>
                <a:cubicBezTo>
                  <a:pt x="444" y="1711"/>
                  <a:pt x="444" y="1711"/>
                  <a:pt x="444" y="1711"/>
                </a:cubicBezTo>
                <a:cubicBezTo>
                  <a:pt x="454" y="1715"/>
                  <a:pt x="463" y="1721"/>
                  <a:pt x="472" y="1728"/>
                </a:cubicBezTo>
                <a:cubicBezTo>
                  <a:pt x="473" y="1728"/>
                  <a:pt x="474" y="1732"/>
                  <a:pt x="479" y="1732"/>
                </a:cubicBezTo>
                <a:cubicBezTo>
                  <a:pt x="490" y="1732"/>
                  <a:pt x="505" y="1732"/>
                  <a:pt x="516" y="1728"/>
                </a:cubicBezTo>
                <a:cubicBezTo>
                  <a:pt x="518" y="1727"/>
                  <a:pt x="521" y="1731"/>
                  <a:pt x="522" y="1731"/>
                </a:cubicBezTo>
                <a:cubicBezTo>
                  <a:pt x="535" y="1729"/>
                  <a:pt x="546" y="1731"/>
                  <a:pt x="555" y="1734"/>
                </a:cubicBezTo>
                <a:cubicBezTo>
                  <a:pt x="561" y="1736"/>
                  <a:pt x="567" y="1734"/>
                  <a:pt x="570" y="1732"/>
                </a:cubicBezTo>
                <a:cubicBezTo>
                  <a:pt x="575" y="1730"/>
                  <a:pt x="579" y="1729"/>
                  <a:pt x="584" y="1729"/>
                </a:cubicBezTo>
                <a:cubicBezTo>
                  <a:pt x="600" y="1729"/>
                  <a:pt x="600" y="1729"/>
                  <a:pt x="600" y="1729"/>
                </a:cubicBezTo>
                <a:cubicBezTo>
                  <a:pt x="600" y="1729"/>
                  <a:pt x="600" y="1729"/>
                  <a:pt x="600" y="1729"/>
                </a:cubicBezTo>
                <a:cubicBezTo>
                  <a:pt x="610" y="1727"/>
                  <a:pt x="620" y="1726"/>
                  <a:pt x="631" y="1727"/>
                </a:cubicBezTo>
                <a:cubicBezTo>
                  <a:pt x="646" y="1729"/>
                  <a:pt x="662" y="1728"/>
                  <a:pt x="677" y="1725"/>
                </a:cubicBezTo>
                <a:cubicBezTo>
                  <a:pt x="684" y="1728"/>
                  <a:pt x="692" y="1732"/>
                  <a:pt x="700" y="1734"/>
                </a:cubicBezTo>
                <a:cubicBezTo>
                  <a:pt x="703" y="1738"/>
                  <a:pt x="708" y="1741"/>
                  <a:pt x="714" y="1740"/>
                </a:cubicBezTo>
                <a:cubicBezTo>
                  <a:pt x="714" y="1750"/>
                  <a:pt x="717" y="1757"/>
                  <a:pt x="720" y="1764"/>
                </a:cubicBezTo>
                <a:cubicBezTo>
                  <a:pt x="726" y="1779"/>
                  <a:pt x="734" y="1791"/>
                  <a:pt x="740" y="1804"/>
                </a:cubicBezTo>
                <a:cubicBezTo>
                  <a:pt x="740" y="1804"/>
                  <a:pt x="740" y="1804"/>
                  <a:pt x="740" y="1804"/>
                </a:cubicBezTo>
                <a:cubicBezTo>
                  <a:pt x="740" y="1804"/>
                  <a:pt x="740" y="1804"/>
                  <a:pt x="740" y="1804"/>
                </a:cubicBezTo>
                <a:cubicBezTo>
                  <a:pt x="741" y="1814"/>
                  <a:pt x="740" y="1823"/>
                  <a:pt x="742" y="1830"/>
                </a:cubicBezTo>
                <a:cubicBezTo>
                  <a:pt x="745" y="1834"/>
                  <a:pt x="747" y="1840"/>
                  <a:pt x="744" y="1847"/>
                </a:cubicBezTo>
                <a:cubicBezTo>
                  <a:pt x="741" y="1851"/>
                  <a:pt x="734" y="1852"/>
                  <a:pt x="727" y="1854"/>
                </a:cubicBezTo>
                <a:cubicBezTo>
                  <a:pt x="719" y="1857"/>
                  <a:pt x="707" y="1858"/>
                  <a:pt x="704" y="1866"/>
                </a:cubicBezTo>
                <a:cubicBezTo>
                  <a:pt x="702" y="1873"/>
                  <a:pt x="703" y="1881"/>
                  <a:pt x="702" y="1891"/>
                </a:cubicBezTo>
                <a:cubicBezTo>
                  <a:pt x="705" y="1898"/>
                  <a:pt x="713" y="1904"/>
                  <a:pt x="717" y="1915"/>
                </a:cubicBezTo>
                <a:cubicBezTo>
                  <a:pt x="712" y="1925"/>
                  <a:pt x="706" y="1934"/>
                  <a:pt x="699" y="1944"/>
                </a:cubicBezTo>
                <a:cubicBezTo>
                  <a:pt x="687" y="1951"/>
                  <a:pt x="679" y="1965"/>
                  <a:pt x="678" y="1984"/>
                </a:cubicBezTo>
                <a:cubicBezTo>
                  <a:pt x="678" y="1984"/>
                  <a:pt x="678" y="1985"/>
                  <a:pt x="678" y="1985"/>
                </a:cubicBezTo>
                <a:cubicBezTo>
                  <a:pt x="678" y="1986"/>
                  <a:pt x="677" y="1986"/>
                  <a:pt x="677" y="1986"/>
                </a:cubicBezTo>
                <a:cubicBezTo>
                  <a:pt x="677" y="1987"/>
                  <a:pt x="677" y="1989"/>
                  <a:pt x="677" y="1990"/>
                </a:cubicBezTo>
                <a:cubicBezTo>
                  <a:pt x="677" y="1991"/>
                  <a:pt x="676" y="1993"/>
                  <a:pt x="676" y="1995"/>
                </a:cubicBezTo>
                <a:cubicBezTo>
                  <a:pt x="676" y="1997"/>
                  <a:pt x="676" y="1999"/>
                  <a:pt x="676" y="2001"/>
                </a:cubicBezTo>
                <a:cubicBezTo>
                  <a:pt x="679" y="2005"/>
                  <a:pt x="684" y="2006"/>
                  <a:pt x="688" y="2009"/>
                </a:cubicBezTo>
                <a:cubicBezTo>
                  <a:pt x="714" y="2009"/>
                  <a:pt x="714" y="2009"/>
                  <a:pt x="714" y="2009"/>
                </a:cubicBezTo>
                <a:cubicBezTo>
                  <a:pt x="722" y="2003"/>
                  <a:pt x="730" y="1997"/>
                  <a:pt x="739" y="1992"/>
                </a:cubicBezTo>
                <a:cubicBezTo>
                  <a:pt x="739" y="1991"/>
                  <a:pt x="738" y="1987"/>
                  <a:pt x="738" y="1987"/>
                </a:cubicBezTo>
                <a:cubicBezTo>
                  <a:pt x="748" y="1979"/>
                  <a:pt x="760" y="1973"/>
                  <a:pt x="773" y="1969"/>
                </a:cubicBezTo>
                <a:cubicBezTo>
                  <a:pt x="779" y="1967"/>
                  <a:pt x="785" y="1966"/>
                  <a:pt x="790" y="1962"/>
                </a:cubicBezTo>
                <a:cubicBezTo>
                  <a:pt x="792" y="1961"/>
                  <a:pt x="792" y="1959"/>
                  <a:pt x="792" y="1957"/>
                </a:cubicBezTo>
                <a:cubicBezTo>
                  <a:pt x="792" y="1952"/>
                  <a:pt x="791" y="1947"/>
                  <a:pt x="790" y="1942"/>
                </a:cubicBezTo>
                <a:cubicBezTo>
                  <a:pt x="801" y="1941"/>
                  <a:pt x="813" y="1939"/>
                  <a:pt x="820" y="1932"/>
                </a:cubicBezTo>
                <a:cubicBezTo>
                  <a:pt x="838" y="1934"/>
                  <a:pt x="847" y="1924"/>
                  <a:pt x="859" y="1919"/>
                </a:cubicBezTo>
                <a:cubicBezTo>
                  <a:pt x="865" y="1916"/>
                  <a:pt x="872" y="1915"/>
                  <a:pt x="875" y="1912"/>
                </a:cubicBezTo>
                <a:cubicBezTo>
                  <a:pt x="878" y="1903"/>
                  <a:pt x="882" y="1897"/>
                  <a:pt x="883" y="1889"/>
                </a:cubicBezTo>
                <a:cubicBezTo>
                  <a:pt x="880" y="1887"/>
                  <a:pt x="875" y="1886"/>
                  <a:pt x="870" y="1887"/>
                </a:cubicBezTo>
                <a:cubicBezTo>
                  <a:pt x="869" y="1882"/>
                  <a:pt x="867" y="1876"/>
                  <a:pt x="865" y="1870"/>
                </a:cubicBezTo>
                <a:cubicBezTo>
                  <a:pt x="864" y="1867"/>
                  <a:pt x="858" y="1867"/>
                  <a:pt x="856" y="1862"/>
                </a:cubicBezTo>
                <a:cubicBezTo>
                  <a:pt x="861" y="1855"/>
                  <a:pt x="864" y="1843"/>
                  <a:pt x="864" y="1830"/>
                </a:cubicBezTo>
                <a:cubicBezTo>
                  <a:pt x="862" y="1830"/>
                  <a:pt x="861" y="1832"/>
                  <a:pt x="858" y="1832"/>
                </a:cubicBezTo>
                <a:cubicBezTo>
                  <a:pt x="856" y="1827"/>
                  <a:pt x="854" y="1823"/>
                  <a:pt x="850" y="1819"/>
                </a:cubicBezTo>
                <a:cubicBezTo>
                  <a:pt x="853" y="1813"/>
                  <a:pt x="851" y="1804"/>
                  <a:pt x="850" y="1797"/>
                </a:cubicBezTo>
                <a:cubicBezTo>
                  <a:pt x="852" y="1784"/>
                  <a:pt x="853" y="1772"/>
                  <a:pt x="858" y="1762"/>
                </a:cubicBezTo>
                <a:cubicBezTo>
                  <a:pt x="867" y="1753"/>
                  <a:pt x="867" y="1753"/>
                  <a:pt x="867" y="1753"/>
                </a:cubicBezTo>
                <a:cubicBezTo>
                  <a:pt x="866" y="1751"/>
                  <a:pt x="862" y="1748"/>
                  <a:pt x="859" y="1748"/>
                </a:cubicBezTo>
                <a:cubicBezTo>
                  <a:pt x="856" y="1747"/>
                  <a:pt x="850" y="1745"/>
                  <a:pt x="849" y="1743"/>
                </a:cubicBezTo>
                <a:cubicBezTo>
                  <a:pt x="847" y="1739"/>
                  <a:pt x="843" y="1736"/>
                  <a:pt x="844" y="1730"/>
                </a:cubicBezTo>
                <a:cubicBezTo>
                  <a:pt x="845" y="1724"/>
                  <a:pt x="847" y="1718"/>
                  <a:pt x="851" y="1714"/>
                </a:cubicBezTo>
                <a:cubicBezTo>
                  <a:pt x="859" y="1712"/>
                  <a:pt x="870" y="1713"/>
                  <a:pt x="879" y="1712"/>
                </a:cubicBezTo>
                <a:cubicBezTo>
                  <a:pt x="880" y="1712"/>
                  <a:pt x="882" y="1712"/>
                  <a:pt x="883" y="1714"/>
                </a:cubicBezTo>
                <a:cubicBezTo>
                  <a:pt x="883" y="1717"/>
                  <a:pt x="884" y="1719"/>
                  <a:pt x="885" y="1721"/>
                </a:cubicBezTo>
                <a:cubicBezTo>
                  <a:pt x="885" y="1722"/>
                  <a:pt x="886" y="1722"/>
                  <a:pt x="886" y="1722"/>
                </a:cubicBezTo>
                <a:cubicBezTo>
                  <a:pt x="888" y="1726"/>
                  <a:pt x="892" y="1724"/>
                  <a:pt x="896" y="1725"/>
                </a:cubicBezTo>
                <a:cubicBezTo>
                  <a:pt x="900" y="1727"/>
                  <a:pt x="905" y="1728"/>
                  <a:pt x="911" y="1729"/>
                </a:cubicBezTo>
                <a:cubicBezTo>
                  <a:pt x="917" y="1731"/>
                  <a:pt x="924" y="1732"/>
                  <a:pt x="931" y="1733"/>
                </a:cubicBezTo>
                <a:cubicBezTo>
                  <a:pt x="954" y="1723"/>
                  <a:pt x="971" y="1706"/>
                  <a:pt x="989" y="1690"/>
                </a:cubicBezTo>
                <a:cubicBezTo>
                  <a:pt x="1000" y="1686"/>
                  <a:pt x="1011" y="1681"/>
                  <a:pt x="1022" y="1674"/>
                </a:cubicBezTo>
                <a:cubicBezTo>
                  <a:pt x="1023" y="1674"/>
                  <a:pt x="1026" y="1669"/>
                  <a:pt x="1026" y="1667"/>
                </a:cubicBezTo>
                <a:cubicBezTo>
                  <a:pt x="1027" y="1665"/>
                  <a:pt x="1026" y="1662"/>
                  <a:pt x="1026" y="1660"/>
                </a:cubicBezTo>
                <a:cubicBezTo>
                  <a:pt x="1026" y="1658"/>
                  <a:pt x="1027" y="1657"/>
                  <a:pt x="1029" y="1658"/>
                </a:cubicBezTo>
                <a:cubicBezTo>
                  <a:pt x="1030" y="1664"/>
                  <a:pt x="1035" y="1667"/>
                  <a:pt x="1041" y="1669"/>
                </a:cubicBezTo>
                <a:cubicBezTo>
                  <a:pt x="1055" y="1675"/>
                  <a:pt x="1073" y="1678"/>
                  <a:pt x="1085" y="1688"/>
                </a:cubicBezTo>
                <a:cubicBezTo>
                  <a:pt x="1086" y="1689"/>
                  <a:pt x="1087" y="1685"/>
                  <a:pt x="1087" y="1685"/>
                </a:cubicBezTo>
                <a:cubicBezTo>
                  <a:pt x="1095" y="1672"/>
                  <a:pt x="1106" y="1662"/>
                  <a:pt x="1111" y="1647"/>
                </a:cubicBezTo>
                <a:cubicBezTo>
                  <a:pt x="1112" y="1645"/>
                  <a:pt x="1112" y="1642"/>
                  <a:pt x="1112" y="1640"/>
                </a:cubicBezTo>
                <a:cubicBezTo>
                  <a:pt x="1123" y="1636"/>
                  <a:pt x="1127" y="1626"/>
                  <a:pt x="1133" y="1618"/>
                </a:cubicBezTo>
                <a:cubicBezTo>
                  <a:pt x="1155" y="1586"/>
                  <a:pt x="1155" y="1586"/>
                  <a:pt x="1155" y="1586"/>
                </a:cubicBezTo>
                <a:cubicBezTo>
                  <a:pt x="1174" y="1564"/>
                  <a:pt x="1191" y="1539"/>
                  <a:pt x="1209" y="1516"/>
                </a:cubicBezTo>
                <a:cubicBezTo>
                  <a:pt x="1216" y="1507"/>
                  <a:pt x="1223" y="1498"/>
                  <a:pt x="1225" y="1485"/>
                </a:cubicBezTo>
                <a:cubicBezTo>
                  <a:pt x="1232" y="1477"/>
                  <a:pt x="1238" y="1469"/>
                  <a:pt x="1246" y="1462"/>
                </a:cubicBezTo>
                <a:cubicBezTo>
                  <a:pt x="1246" y="1460"/>
                  <a:pt x="1246" y="1458"/>
                  <a:pt x="1245" y="1457"/>
                </a:cubicBezTo>
                <a:cubicBezTo>
                  <a:pt x="1244" y="1457"/>
                  <a:pt x="1244" y="1457"/>
                  <a:pt x="1244" y="1457"/>
                </a:cubicBezTo>
                <a:cubicBezTo>
                  <a:pt x="1242" y="1456"/>
                  <a:pt x="1241" y="1455"/>
                  <a:pt x="1240" y="1455"/>
                </a:cubicBezTo>
                <a:cubicBezTo>
                  <a:pt x="1241" y="1455"/>
                  <a:pt x="1242" y="1456"/>
                  <a:pt x="1244" y="1457"/>
                </a:cubicBezTo>
                <a:cubicBezTo>
                  <a:pt x="1244" y="1457"/>
                  <a:pt x="1244" y="1457"/>
                  <a:pt x="1245" y="1457"/>
                </a:cubicBezTo>
                <a:cubicBezTo>
                  <a:pt x="1246" y="1458"/>
                  <a:pt x="1246" y="1460"/>
                  <a:pt x="1246" y="1462"/>
                </a:cubicBezTo>
                <a:cubicBezTo>
                  <a:pt x="1263" y="1462"/>
                  <a:pt x="1263" y="1462"/>
                  <a:pt x="1263" y="1462"/>
                </a:cubicBezTo>
                <a:cubicBezTo>
                  <a:pt x="1265" y="1459"/>
                  <a:pt x="1266" y="1454"/>
                  <a:pt x="1268" y="1455"/>
                </a:cubicBezTo>
                <a:cubicBezTo>
                  <a:pt x="1288" y="1458"/>
                  <a:pt x="1288" y="1458"/>
                  <a:pt x="1288" y="1458"/>
                </a:cubicBezTo>
                <a:cubicBezTo>
                  <a:pt x="1289" y="1458"/>
                  <a:pt x="1290" y="1458"/>
                  <a:pt x="1292" y="1457"/>
                </a:cubicBezTo>
                <a:cubicBezTo>
                  <a:pt x="1294" y="1460"/>
                  <a:pt x="1296" y="1464"/>
                  <a:pt x="1297" y="1468"/>
                </a:cubicBezTo>
                <a:cubicBezTo>
                  <a:pt x="1299" y="1472"/>
                  <a:pt x="1299" y="1477"/>
                  <a:pt x="1298" y="1482"/>
                </a:cubicBezTo>
                <a:cubicBezTo>
                  <a:pt x="1298" y="1483"/>
                  <a:pt x="1298" y="1484"/>
                  <a:pt x="1297" y="1485"/>
                </a:cubicBezTo>
                <a:cubicBezTo>
                  <a:pt x="1310" y="1492"/>
                  <a:pt x="1325" y="1496"/>
                  <a:pt x="1344" y="1495"/>
                </a:cubicBezTo>
                <a:cubicBezTo>
                  <a:pt x="1350" y="1495"/>
                  <a:pt x="1355" y="1491"/>
                  <a:pt x="1360" y="1490"/>
                </a:cubicBezTo>
                <a:cubicBezTo>
                  <a:pt x="1363" y="1490"/>
                  <a:pt x="1368" y="1490"/>
                  <a:pt x="1371" y="1493"/>
                </a:cubicBezTo>
                <a:cubicBezTo>
                  <a:pt x="1372" y="1494"/>
                  <a:pt x="1373" y="1496"/>
                  <a:pt x="1374" y="1496"/>
                </a:cubicBezTo>
                <a:cubicBezTo>
                  <a:pt x="1387" y="1498"/>
                  <a:pt x="1398" y="1495"/>
                  <a:pt x="1405" y="1489"/>
                </a:cubicBezTo>
                <a:cubicBezTo>
                  <a:pt x="1408" y="1494"/>
                  <a:pt x="1409" y="1499"/>
                  <a:pt x="1412" y="1503"/>
                </a:cubicBezTo>
                <a:cubicBezTo>
                  <a:pt x="1417" y="1503"/>
                  <a:pt x="1421" y="1505"/>
                  <a:pt x="1423" y="1509"/>
                </a:cubicBezTo>
                <a:cubicBezTo>
                  <a:pt x="1423" y="1510"/>
                  <a:pt x="1423" y="1510"/>
                  <a:pt x="1423" y="1510"/>
                </a:cubicBezTo>
                <a:cubicBezTo>
                  <a:pt x="1423" y="1510"/>
                  <a:pt x="1423" y="1510"/>
                  <a:pt x="1423" y="1510"/>
                </a:cubicBezTo>
                <a:cubicBezTo>
                  <a:pt x="1424" y="1511"/>
                  <a:pt x="1424" y="1516"/>
                  <a:pt x="1427" y="1515"/>
                </a:cubicBezTo>
                <a:cubicBezTo>
                  <a:pt x="1432" y="1513"/>
                  <a:pt x="1437" y="1517"/>
                  <a:pt x="1442" y="1515"/>
                </a:cubicBezTo>
                <a:cubicBezTo>
                  <a:pt x="1442" y="1515"/>
                  <a:pt x="1443" y="1515"/>
                  <a:pt x="1443" y="1515"/>
                </a:cubicBezTo>
                <a:cubicBezTo>
                  <a:pt x="1442" y="1518"/>
                  <a:pt x="1442" y="1523"/>
                  <a:pt x="1442" y="1527"/>
                </a:cubicBezTo>
                <a:cubicBezTo>
                  <a:pt x="1441" y="1528"/>
                  <a:pt x="1441" y="1530"/>
                  <a:pt x="1441" y="1531"/>
                </a:cubicBezTo>
                <a:cubicBezTo>
                  <a:pt x="1442" y="1531"/>
                  <a:pt x="1447" y="1531"/>
                  <a:pt x="1449" y="1531"/>
                </a:cubicBezTo>
                <a:cubicBezTo>
                  <a:pt x="1450" y="1531"/>
                  <a:pt x="1454" y="1528"/>
                  <a:pt x="1456" y="1527"/>
                </a:cubicBezTo>
                <a:cubicBezTo>
                  <a:pt x="1457" y="1527"/>
                  <a:pt x="1462" y="1527"/>
                  <a:pt x="1462" y="1527"/>
                </a:cubicBezTo>
                <a:cubicBezTo>
                  <a:pt x="1467" y="1530"/>
                  <a:pt x="1473" y="1529"/>
                  <a:pt x="1478" y="1529"/>
                </a:cubicBezTo>
                <a:cubicBezTo>
                  <a:pt x="1480" y="1529"/>
                  <a:pt x="1482" y="1531"/>
                  <a:pt x="1484" y="1533"/>
                </a:cubicBezTo>
                <a:cubicBezTo>
                  <a:pt x="1486" y="1532"/>
                  <a:pt x="1488" y="1533"/>
                  <a:pt x="1490" y="1533"/>
                </a:cubicBezTo>
                <a:cubicBezTo>
                  <a:pt x="1491" y="1533"/>
                  <a:pt x="1492" y="1533"/>
                  <a:pt x="1493" y="1534"/>
                </a:cubicBezTo>
                <a:cubicBezTo>
                  <a:pt x="1493" y="1534"/>
                  <a:pt x="1493" y="1534"/>
                  <a:pt x="1493" y="1534"/>
                </a:cubicBezTo>
                <a:cubicBezTo>
                  <a:pt x="1495" y="1535"/>
                  <a:pt x="1497" y="1536"/>
                  <a:pt x="1499" y="1538"/>
                </a:cubicBezTo>
                <a:cubicBezTo>
                  <a:pt x="1499" y="1536"/>
                  <a:pt x="1498" y="1534"/>
                  <a:pt x="1498" y="1532"/>
                </a:cubicBezTo>
                <a:cubicBezTo>
                  <a:pt x="1496" y="1521"/>
                  <a:pt x="1493" y="1512"/>
                  <a:pt x="1490" y="1504"/>
                </a:cubicBezTo>
                <a:cubicBezTo>
                  <a:pt x="1487" y="1495"/>
                  <a:pt x="1484" y="1487"/>
                  <a:pt x="1481" y="1481"/>
                </a:cubicBezTo>
                <a:cubicBezTo>
                  <a:pt x="1480" y="1466"/>
                  <a:pt x="1487" y="1459"/>
                  <a:pt x="1495" y="1456"/>
                </a:cubicBezTo>
                <a:cubicBezTo>
                  <a:pt x="1521" y="1447"/>
                  <a:pt x="1546" y="1459"/>
                  <a:pt x="1562" y="1471"/>
                </a:cubicBezTo>
                <a:cubicBezTo>
                  <a:pt x="1571" y="1477"/>
                  <a:pt x="1586" y="1481"/>
                  <a:pt x="1599" y="1475"/>
                </a:cubicBezTo>
                <a:cubicBezTo>
                  <a:pt x="1600" y="1473"/>
                  <a:pt x="1605" y="1470"/>
                  <a:pt x="1611" y="1471"/>
                </a:cubicBezTo>
                <a:cubicBezTo>
                  <a:pt x="1623" y="1465"/>
                  <a:pt x="1623" y="1465"/>
                  <a:pt x="1623" y="1465"/>
                </a:cubicBezTo>
                <a:cubicBezTo>
                  <a:pt x="1625" y="1464"/>
                  <a:pt x="1624" y="1459"/>
                  <a:pt x="1625" y="1456"/>
                </a:cubicBezTo>
                <a:cubicBezTo>
                  <a:pt x="1627" y="1454"/>
                  <a:pt x="1628" y="1449"/>
                  <a:pt x="1631" y="1449"/>
                </a:cubicBezTo>
                <a:cubicBezTo>
                  <a:pt x="1650" y="1448"/>
                  <a:pt x="1669" y="1449"/>
                  <a:pt x="1687" y="1450"/>
                </a:cubicBezTo>
                <a:cubicBezTo>
                  <a:pt x="1700" y="1450"/>
                  <a:pt x="1708" y="1443"/>
                  <a:pt x="1714" y="1435"/>
                </a:cubicBezTo>
                <a:cubicBezTo>
                  <a:pt x="1722" y="1425"/>
                  <a:pt x="1730" y="1414"/>
                  <a:pt x="1736" y="1401"/>
                </a:cubicBezTo>
                <a:cubicBezTo>
                  <a:pt x="1738" y="1398"/>
                  <a:pt x="1742" y="1398"/>
                  <a:pt x="1747" y="1397"/>
                </a:cubicBezTo>
                <a:cubicBezTo>
                  <a:pt x="1755" y="1395"/>
                  <a:pt x="1763" y="1394"/>
                  <a:pt x="1772" y="1394"/>
                </a:cubicBezTo>
                <a:cubicBezTo>
                  <a:pt x="1773" y="1387"/>
                  <a:pt x="1775" y="1381"/>
                  <a:pt x="1777" y="1375"/>
                </a:cubicBezTo>
                <a:cubicBezTo>
                  <a:pt x="1782" y="1372"/>
                  <a:pt x="1789" y="1370"/>
                  <a:pt x="1792" y="1365"/>
                </a:cubicBezTo>
                <a:cubicBezTo>
                  <a:pt x="1793" y="1365"/>
                  <a:pt x="1793" y="1365"/>
                  <a:pt x="1793" y="1365"/>
                </a:cubicBezTo>
                <a:cubicBezTo>
                  <a:pt x="1794" y="1366"/>
                  <a:pt x="1794" y="1368"/>
                  <a:pt x="1795" y="1370"/>
                </a:cubicBezTo>
                <a:cubicBezTo>
                  <a:pt x="1795" y="1371"/>
                  <a:pt x="1795" y="1372"/>
                  <a:pt x="1795" y="1373"/>
                </a:cubicBezTo>
                <a:cubicBezTo>
                  <a:pt x="1797" y="1374"/>
                  <a:pt x="1798" y="1375"/>
                  <a:pt x="1799" y="1376"/>
                </a:cubicBezTo>
                <a:cubicBezTo>
                  <a:pt x="1800" y="1377"/>
                  <a:pt x="1800" y="1379"/>
                  <a:pt x="1800" y="1380"/>
                </a:cubicBezTo>
                <a:cubicBezTo>
                  <a:pt x="1801" y="1385"/>
                  <a:pt x="1802" y="1389"/>
                  <a:pt x="1804" y="1393"/>
                </a:cubicBezTo>
                <a:cubicBezTo>
                  <a:pt x="1806" y="1398"/>
                  <a:pt x="1808" y="1401"/>
                  <a:pt x="1810" y="1404"/>
                </a:cubicBezTo>
                <a:cubicBezTo>
                  <a:pt x="1810" y="1404"/>
                  <a:pt x="1810" y="1404"/>
                  <a:pt x="1810" y="1405"/>
                </a:cubicBezTo>
                <a:cubicBezTo>
                  <a:pt x="1803" y="1417"/>
                  <a:pt x="1803" y="1417"/>
                  <a:pt x="1803" y="1417"/>
                </a:cubicBezTo>
                <a:cubicBezTo>
                  <a:pt x="1801" y="1419"/>
                  <a:pt x="1801" y="1419"/>
                  <a:pt x="1801" y="1419"/>
                </a:cubicBezTo>
                <a:cubicBezTo>
                  <a:pt x="1810" y="1424"/>
                  <a:pt x="1820" y="1428"/>
                  <a:pt x="1825" y="1438"/>
                </a:cubicBezTo>
                <a:cubicBezTo>
                  <a:pt x="1831" y="1435"/>
                  <a:pt x="1837" y="1432"/>
                  <a:pt x="1842" y="1430"/>
                </a:cubicBezTo>
                <a:cubicBezTo>
                  <a:pt x="1844" y="1429"/>
                  <a:pt x="1852" y="1429"/>
                  <a:pt x="1854" y="1430"/>
                </a:cubicBezTo>
                <a:cubicBezTo>
                  <a:pt x="1855" y="1430"/>
                  <a:pt x="1857" y="1432"/>
                  <a:pt x="1858" y="1433"/>
                </a:cubicBezTo>
                <a:cubicBezTo>
                  <a:pt x="1861" y="1432"/>
                  <a:pt x="1864" y="1435"/>
                  <a:pt x="1865" y="1438"/>
                </a:cubicBezTo>
                <a:cubicBezTo>
                  <a:pt x="1865" y="1439"/>
                  <a:pt x="1866" y="1440"/>
                  <a:pt x="1867" y="1441"/>
                </a:cubicBezTo>
                <a:cubicBezTo>
                  <a:pt x="1868" y="1442"/>
                  <a:pt x="1870" y="1442"/>
                  <a:pt x="1871" y="1442"/>
                </a:cubicBezTo>
                <a:cubicBezTo>
                  <a:pt x="1880" y="1439"/>
                  <a:pt x="1883" y="1432"/>
                  <a:pt x="1888" y="1427"/>
                </a:cubicBezTo>
                <a:cubicBezTo>
                  <a:pt x="1900" y="1420"/>
                  <a:pt x="1914" y="1419"/>
                  <a:pt x="1926" y="1415"/>
                </a:cubicBezTo>
                <a:cubicBezTo>
                  <a:pt x="1937" y="1410"/>
                  <a:pt x="1944" y="1401"/>
                  <a:pt x="1950" y="1393"/>
                </a:cubicBezTo>
                <a:cubicBezTo>
                  <a:pt x="1974" y="1392"/>
                  <a:pt x="1989" y="1383"/>
                  <a:pt x="2001" y="1373"/>
                </a:cubicBezTo>
                <a:cubicBezTo>
                  <a:pt x="2006" y="1368"/>
                  <a:pt x="2013" y="1367"/>
                  <a:pt x="2020" y="1365"/>
                </a:cubicBezTo>
                <a:cubicBezTo>
                  <a:pt x="2020" y="1365"/>
                  <a:pt x="2020" y="1365"/>
                  <a:pt x="2020" y="1365"/>
                </a:cubicBezTo>
                <a:cubicBezTo>
                  <a:pt x="2023" y="1365"/>
                  <a:pt x="2026" y="1365"/>
                  <a:pt x="2030" y="1364"/>
                </a:cubicBezTo>
                <a:cubicBezTo>
                  <a:pt x="2036" y="1364"/>
                  <a:pt x="2042" y="1363"/>
                  <a:pt x="2050" y="1363"/>
                </a:cubicBezTo>
                <a:cubicBezTo>
                  <a:pt x="2052" y="1363"/>
                  <a:pt x="2054" y="1366"/>
                  <a:pt x="2055" y="1368"/>
                </a:cubicBezTo>
                <a:cubicBezTo>
                  <a:pt x="2055" y="1369"/>
                  <a:pt x="2055" y="1369"/>
                  <a:pt x="2055" y="1369"/>
                </a:cubicBezTo>
                <a:cubicBezTo>
                  <a:pt x="2057" y="1373"/>
                  <a:pt x="2057" y="1378"/>
                  <a:pt x="2058" y="1383"/>
                </a:cubicBezTo>
                <a:cubicBezTo>
                  <a:pt x="2058" y="1384"/>
                  <a:pt x="2058" y="1385"/>
                  <a:pt x="2058" y="1386"/>
                </a:cubicBezTo>
                <a:cubicBezTo>
                  <a:pt x="2065" y="1388"/>
                  <a:pt x="2073" y="1391"/>
                  <a:pt x="2081" y="1388"/>
                </a:cubicBezTo>
                <a:cubicBezTo>
                  <a:pt x="2080" y="1391"/>
                  <a:pt x="2085" y="1391"/>
                  <a:pt x="2088" y="1390"/>
                </a:cubicBezTo>
                <a:cubicBezTo>
                  <a:pt x="2093" y="1389"/>
                  <a:pt x="2098" y="1387"/>
                  <a:pt x="2105" y="1387"/>
                </a:cubicBezTo>
                <a:cubicBezTo>
                  <a:pt x="2111" y="1382"/>
                  <a:pt x="2114" y="1376"/>
                  <a:pt x="2120" y="1374"/>
                </a:cubicBezTo>
                <a:cubicBezTo>
                  <a:pt x="2121" y="1373"/>
                  <a:pt x="2125" y="1374"/>
                  <a:pt x="2126" y="1374"/>
                </a:cubicBezTo>
                <a:cubicBezTo>
                  <a:pt x="2129" y="1370"/>
                  <a:pt x="2137" y="1367"/>
                  <a:pt x="2141" y="1371"/>
                </a:cubicBezTo>
                <a:cubicBezTo>
                  <a:pt x="2144" y="1374"/>
                  <a:pt x="2146" y="1377"/>
                  <a:pt x="2148" y="1378"/>
                </a:cubicBezTo>
                <a:cubicBezTo>
                  <a:pt x="2152" y="1380"/>
                  <a:pt x="2156" y="1378"/>
                  <a:pt x="2160" y="1376"/>
                </a:cubicBezTo>
                <a:cubicBezTo>
                  <a:pt x="2168" y="1372"/>
                  <a:pt x="2180" y="1369"/>
                  <a:pt x="2187" y="1362"/>
                </a:cubicBezTo>
                <a:cubicBezTo>
                  <a:pt x="2187" y="1361"/>
                  <a:pt x="2188" y="1360"/>
                  <a:pt x="2188" y="1359"/>
                </a:cubicBezTo>
                <a:cubicBezTo>
                  <a:pt x="2189" y="1358"/>
                  <a:pt x="2189" y="1356"/>
                  <a:pt x="2187" y="1356"/>
                </a:cubicBezTo>
                <a:cubicBezTo>
                  <a:pt x="2182" y="1356"/>
                  <a:pt x="2178" y="1356"/>
                  <a:pt x="2173" y="1357"/>
                </a:cubicBezTo>
                <a:cubicBezTo>
                  <a:pt x="2170" y="1345"/>
                  <a:pt x="2162" y="1336"/>
                  <a:pt x="2153" y="1330"/>
                </a:cubicBezTo>
                <a:cubicBezTo>
                  <a:pt x="2146" y="1325"/>
                  <a:pt x="2138" y="1315"/>
                  <a:pt x="2144" y="1305"/>
                </a:cubicBezTo>
                <a:cubicBezTo>
                  <a:pt x="2145" y="1303"/>
                  <a:pt x="2148" y="1301"/>
                  <a:pt x="2150" y="1299"/>
                </a:cubicBezTo>
                <a:cubicBezTo>
                  <a:pt x="2156" y="1295"/>
                  <a:pt x="2166" y="1296"/>
                  <a:pt x="2171" y="1291"/>
                </a:cubicBezTo>
                <a:cubicBezTo>
                  <a:pt x="2173" y="1290"/>
                  <a:pt x="2177" y="1288"/>
                  <a:pt x="2175" y="1286"/>
                </a:cubicBezTo>
                <a:cubicBezTo>
                  <a:pt x="2171" y="1281"/>
                  <a:pt x="2165" y="1278"/>
                  <a:pt x="2161" y="1273"/>
                </a:cubicBezTo>
                <a:cubicBezTo>
                  <a:pt x="2161" y="1259"/>
                  <a:pt x="2161" y="1259"/>
                  <a:pt x="2161" y="1259"/>
                </a:cubicBezTo>
                <a:cubicBezTo>
                  <a:pt x="2161" y="1256"/>
                  <a:pt x="2157" y="1253"/>
                  <a:pt x="2157" y="1251"/>
                </a:cubicBezTo>
                <a:cubicBezTo>
                  <a:pt x="2156" y="1241"/>
                  <a:pt x="2160" y="1235"/>
                  <a:pt x="2163" y="1227"/>
                </a:cubicBezTo>
                <a:cubicBezTo>
                  <a:pt x="2171" y="1203"/>
                  <a:pt x="2164" y="1173"/>
                  <a:pt x="2152" y="1160"/>
                </a:cubicBezTo>
                <a:cubicBezTo>
                  <a:pt x="2149" y="1154"/>
                  <a:pt x="2150" y="1149"/>
                  <a:pt x="2150" y="1144"/>
                </a:cubicBezTo>
                <a:cubicBezTo>
                  <a:pt x="2145" y="1140"/>
                  <a:pt x="2139" y="1142"/>
                  <a:pt x="2135" y="1143"/>
                </a:cubicBezTo>
                <a:cubicBezTo>
                  <a:pt x="2117" y="1138"/>
                  <a:pt x="2117" y="1138"/>
                  <a:pt x="2117" y="1138"/>
                </a:cubicBezTo>
                <a:cubicBezTo>
                  <a:pt x="2109" y="1142"/>
                  <a:pt x="2099" y="1144"/>
                  <a:pt x="2092" y="1149"/>
                </a:cubicBezTo>
                <a:cubicBezTo>
                  <a:pt x="2078" y="1144"/>
                  <a:pt x="2071" y="1131"/>
                  <a:pt x="2068" y="1115"/>
                </a:cubicBezTo>
                <a:cubicBezTo>
                  <a:pt x="2066" y="1107"/>
                  <a:pt x="2061" y="1100"/>
                  <a:pt x="2057" y="1094"/>
                </a:cubicBezTo>
                <a:cubicBezTo>
                  <a:pt x="2056" y="1092"/>
                  <a:pt x="2054" y="1093"/>
                  <a:pt x="2052" y="1093"/>
                </a:cubicBezTo>
                <a:cubicBezTo>
                  <a:pt x="2041" y="1095"/>
                  <a:pt x="2031" y="1100"/>
                  <a:pt x="2024" y="1107"/>
                </a:cubicBezTo>
                <a:cubicBezTo>
                  <a:pt x="2018" y="1107"/>
                  <a:pt x="2013" y="1105"/>
                  <a:pt x="2007" y="1104"/>
                </a:cubicBezTo>
                <a:cubicBezTo>
                  <a:pt x="2005" y="1103"/>
                  <a:pt x="2006" y="1096"/>
                  <a:pt x="2004" y="1094"/>
                </a:cubicBezTo>
                <a:cubicBezTo>
                  <a:pt x="1999" y="1088"/>
                  <a:pt x="1996" y="1081"/>
                  <a:pt x="1991" y="1073"/>
                </a:cubicBezTo>
                <a:cubicBezTo>
                  <a:pt x="1982" y="1064"/>
                  <a:pt x="1970" y="1057"/>
                  <a:pt x="1959" y="1048"/>
                </a:cubicBezTo>
                <a:cubicBezTo>
                  <a:pt x="1965" y="1045"/>
                  <a:pt x="1971" y="1043"/>
                  <a:pt x="1979" y="1041"/>
                </a:cubicBezTo>
                <a:cubicBezTo>
                  <a:pt x="1978" y="1040"/>
                  <a:pt x="1977" y="1036"/>
                  <a:pt x="1981" y="1036"/>
                </a:cubicBezTo>
                <a:cubicBezTo>
                  <a:pt x="1982" y="1036"/>
                  <a:pt x="1988" y="1036"/>
                  <a:pt x="1990" y="1035"/>
                </a:cubicBezTo>
                <a:cubicBezTo>
                  <a:pt x="1990" y="1032"/>
                  <a:pt x="1987" y="1028"/>
                  <a:pt x="1986" y="1024"/>
                </a:cubicBezTo>
                <a:cubicBezTo>
                  <a:pt x="1981" y="1025"/>
                  <a:pt x="1976" y="1026"/>
                  <a:pt x="1972" y="1027"/>
                </a:cubicBezTo>
                <a:cubicBezTo>
                  <a:pt x="1965" y="1016"/>
                  <a:pt x="1965" y="1016"/>
                  <a:pt x="1965" y="1016"/>
                </a:cubicBezTo>
                <a:cubicBezTo>
                  <a:pt x="1961" y="1015"/>
                  <a:pt x="1956" y="1015"/>
                  <a:pt x="1951" y="1013"/>
                </a:cubicBezTo>
                <a:cubicBezTo>
                  <a:pt x="1946" y="1002"/>
                  <a:pt x="1942" y="990"/>
                  <a:pt x="1935" y="978"/>
                </a:cubicBezTo>
                <a:cubicBezTo>
                  <a:pt x="1930" y="978"/>
                  <a:pt x="1924" y="976"/>
                  <a:pt x="1923" y="969"/>
                </a:cubicBezTo>
                <a:cubicBezTo>
                  <a:pt x="1925" y="966"/>
                  <a:pt x="1930" y="962"/>
                  <a:pt x="1932" y="958"/>
                </a:cubicBezTo>
                <a:cubicBezTo>
                  <a:pt x="1934" y="939"/>
                  <a:pt x="1937" y="921"/>
                  <a:pt x="1942" y="906"/>
                </a:cubicBezTo>
                <a:cubicBezTo>
                  <a:pt x="1942" y="906"/>
                  <a:pt x="1942" y="906"/>
                  <a:pt x="1942" y="906"/>
                </a:cubicBezTo>
                <a:cubicBezTo>
                  <a:pt x="1942" y="905"/>
                  <a:pt x="1943" y="905"/>
                  <a:pt x="1943" y="905"/>
                </a:cubicBezTo>
                <a:cubicBezTo>
                  <a:pt x="1951" y="895"/>
                  <a:pt x="1961" y="886"/>
                  <a:pt x="1972" y="880"/>
                </a:cubicBezTo>
                <a:cubicBezTo>
                  <a:pt x="1977" y="877"/>
                  <a:pt x="1982" y="874"/>
                  <a:pt x="1987" y="871"/>
                </a:cubicBezTo>
                <a:cubicBezTo>
                  <a:pt x="1989" y="870"/>
                  <a:pt x="1991" y="869"/>
                  <a:pt x="1992" y="869"/>
                </a:cubicBezTo>
                <a:cubicBezTo>
                  <a:pt x="1996" y="862"/>
                  <a:pt x="2000" y="855"/>
                  <a:pt x="2004" y="849"/>
                </a:cubicBezTo>
                <a:cubicBezTo>
                  <a:pt x="2011" y="839"/>
                  <a:pt x="2018" y="830"/>
                  <a:pt x="2024" y="820"/>
                </a:cubicBezTo>
                <a:cubicBezTo>
                  <a:pt x="2027" y="814"/>
                  <a:pt x="2031" y="809"/>
                  <a:pt x="2033" y="803"/>
                </a:cubicBezTo>
                <a:cubicBezTo>
                  <a:pt x="2041" y="767"/>
                  <a:pt x="2028" y="734"/>
                  <a:pt x="2008" y="720"/>
                </a:cubicBezTo>
                <a:cubicBezTo>
                  <a:pt x="2007" y="719"/>
                  <a:pt x="2006" y="716"/>
                  <a:pt x="2005" y="715"/>
                </a:cubicBezTo>
                <a:cubicBezTo>
                  <a:pt x="2010" y="709"/>
                  <a:pt x="2014" y="702"/>
                  <a:pt x="2020" y="696"/>
                </a:cubicBezTo>
                <a:cubicBezTo>
                  <a:pt x="2020" y="696"/>
                  <a:pt x="2021" y="694"/>
                  <a:pt x="2022" y="695"/>
                </a:cubicBezTo>
                <a:cubicBezTo>
                  <a:pt x="2026" y="699"/>
                  <a:pt x="2031" y="702"/>
                  <a:pt x="2035" y="707"/>
                </a:cubicBezTo>
                <a:cubicBezTo>
                  <a:pt x="2036" y="706"/>
                  <a:pt x="2036" y="706"/>
                  <a:pt x="2036" y="706"/>
                </a:cubicBezTo>
                <a:cubicBezTo>
                  <a:pt x="2039" y="704"/>
                  <a:pt x="2043" y="702"/>
                  <a:pt x="2046" y="699"/>
                </a:cubicBezTo>
                <a:cubicBezTo>
                  <a:pt x="2058" y="689"/>
                  <a:pt x="2068" y="677"/>
                  <a:pt x="2071" y="657"/>
                </a:cubicBezTo>
                <a:cubicBezTo>
                  <a:pt x="2072" y="653"/>
                  <a:pt x="2075" y="649"/>
                  <a:pt x="2076" y="645"/>
                </a:cubicBezTo>
                <a:cubicBezTo>
                  <a:pt x="2055" y="635"/>
                  <a:pt x="2055" y="635"/>
                  <a:pt x="2055" y="635"/>
                </a:cubicBezTo>
                <a:cubicBezTo>
                  <a:pt x="2052" y="630"/>
                  <a:pt x="2051" y="623"/>
                  <a:pt x="2051" y="617"/>
                </a:cubicBezTo>
                <a:cubicBezTo>
                  <a:pt x="2052" y="617"/>
                  <a:pt x="2053" y="617"/>
                  <a:pt x="2053" y="617"/>
                </a:cubicBezTo>
                <a:cubicBezTo>
                  <a:pt x="2062" y="615"/>
                  <a:pt x="2072" y="613"/>
                  <a:pt x="2084" y="614"/>
                </a:cubicBezTo>
                <a:cubicBezTo>
                  <a:pt x="2086" y="615"/>
                  <a:pt x="2088" y="617"/>
                  <a:pt x="2090" y="619"/>
                </a:cubicBezTo>
                <a:cubicBezTo>
                  <a:pt x="2091" y="619"/>
                  <a:pt x="2091" y="619"/>
                  <a:pt x="2092" y="620"/>
                </a:cubicBezTo>
                <a:cubicBezTo>
                  <a:pt x="2093" y="621"/>
                  <a:pt x="2093" y="628"/>
                  <a:pt x="2093" y="629"/>
                </a:cubicBezTo>
                <a:cubicBezTo>
                  <a:pt x="2092" y="633"/>
                  <a:pt x="2090" y="636"/>
                  <a:pt x="2091" y="640"/>
                </a:cubicBezTo>
                <a:cubicBezTo>
                  <a:pt x="2092" y="641"/>
                  <a:pt x="2093" y="641"/>
                  <a:pt x="2094" y="642"/>
                </a:cubicBezTo>
                <a:cubicBezTo>
                  <a:pt x="2094" y="642"/>
                  <a:pt x="2094" y="642"/>
                  <a:pt x="2094" y="642"/>
                </a:cubicBezTo>
                <a:cubicBezTo>
                  <a:pt x="2103" y="645"/>
                  <a:pt x="2112" y="649"/>
                  <a:pt x="2122" y="652"/>
                </a:cubicBezTo>
                <a:cubicBezTo>
                  <a:pt x="2125" y="652"/>
                  <a:pt x="2130" y="654"/>
                  <a:pt x="2134" y="652"/>
                </a:cubicBezTo>
                <a:cubicBezTo>
                  <a:pt x="2134" y="652"/>
                  <a:pt x="2134" y="652"/>
                  <a:pt x="2134" y="652"/>
                </a:cubicBezTo>
                <a:cubicBezTo>
                  <a:pt x="2135" y="651"/>
                  <a:pt x="2137" y="650"/>
                  <a:pt x="2137" y="650"/>
                </a:cubicBezTo>
                <a:cubicBezTo>
                  <a:pt x="2139" y="627"/>
                  <a:pt x="2147" y="610"/>
                  <a:pt x="2149" y="590"/>
                </a:cubicBezTo>
                <a:cubicBezTo>
                  <a:pt x="2157" y="571"/>
                  <a:pt x="2162" y="552"/>
                  <a:pt x="2169" y="536"/>
                </a:cubicBezTo>
                <a:cubicBezTo>
                  <a:pt x="2169" y="535"/>
                  <a:pt x="2169" y="534"/>
                  <a:pt x="2169" y="534"/>
                </a:cubicBezTo>
                <a:cubicBezTo>
                  <a:pt x="2171" y="532"/>
                  <a:pt x="2173" y="531"/>
                  <a:pt x="2174" y="529"/>
                </a:cubicBezTo>
                <a:cubicBezTo>
                  <a:pt x="2182" y="521"/>
                  <a:pt x="2188" y="512"/>
                  <a:pt x="2194" y="503"/>
                </a:cubicBezTo>
                <a:cubicBezTo>
                  <a:pt x="2194" y="503"/>
                  <a:pt x="2194" y="502"/>
                  <a:pt x="2194" y="502"/>
                </a:cubicBezTo>
                <a:cubicBezTo>
                  <a:pt x="2195" y="501"/>
                  <a:pt x="2196" y="500"/>
                  <a:pt x="2197" y="500"/>
                </a:cubicBezTo>
                <a:cubicBezTo>
                  <a:pt x="2199" y="499"/>
                  <a:pt x="2201" y="498"/>
                  <a:pt x="2201" y="497"/>
                </a:cubicBezTo>
                <a:cubicBezTo>
                  <a:pt x="2199" y="486"/>
                  <a:pt x="2203" y="478"/>
                  <a:pt x="2205" y="469"/>
                </a:cubicBezTo>
                <a:cubicBezTo>
                  <a:pt x="2210" y="461"/>
                  <a:pt x="2215" y="454"/>
                  <a:pt x="2220" y="44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5" name="Freeform 571"/>
          <p:cNvSpPr>
            <a:spLocks/>
          </p:cNvSpPr>
          <p:nvPr/>
        </p:nvSpPr>
        <p:spPr bwMode="auto">
          <a:xfrm>
            <a:off x="4056063" y="6632576"/>
            <a:ext cx="501650" cy="439738"/>
          </a:xfrm>
          <a:custGeom>
            <a:avLst/>
            <a:gdLst/>
            <a:ahLst/>
            <a:cxnLst>
              <a:cxn ang="0">
                <a:pos x="1807" y="892"/>
              </a:cxn>
              <a:cxn ang="0">
                <a:pos x="1766" y="872"/>
              </a:cxn>
              <a:cxn ang="0">
                <a:pos x="1714" y="748"/>
              </a:cxn>
              <a:cxn ang="0">
                <a:pos x="1568" y="689"/>
              </a:cxn>
              <a:cxn ang="0">
                <a:pos x="1495" y="674"/>
              </a:cxn>
              <a:cxn ang="0">
                <a:pos x="1573" y="526"/>
              </a:cxn>
              <a:cxn ang="0">
                <a:pos x="1591" y="438"/>
              </a:cxn>
              <a:cxn ang="0">
                <a:pos x="1665" y="303"/>
              </a:cxn>
              <a:cxn ang="0">
                <a:pos x="1599" y="234"/>
              </a:cxn>
              <a:cxn ang="0">
                <a:pos x="1558" y="263"/>
              </a:cxn>
              <a:cxn ang="0">
                <a:pos x="1452" y="264"/>
              </a:cxn>
              <a:cxn ang="0">
                <a:pos x="1383" y="287"/>
              </a:cxn>
              <a:cxn ang="0">
                <a:pos x="1274" y="248"/>
              </a:cxn>
              <a:cxn ang="0">
                <a:pos x="1263" y="141"/>
              </a:cxn>
              <a:cxn ang="0">
                <a:pos x="1122" y="133"/>
              </a:cxn>
              <a:cxn ang="0">
                <a:pos x="977" y="99"/>
              </a:cxn>
              <a:cxn ang="0">
                <a:pos x="937" y="21"/>
              </a:cxn>
              <a:cxn ang="0">
                <a:pos x="760" y="42"/>
              </a:cxn>
              <a:cxn ang="0">
                <a:pos x="739" y="99"/>
              </a:cxn>
              <a:cxn ang="0">
                <a:pos x="709" y="218"/>
              </a:cxn>
              <a:cxn ang="0">
                <a:pos x="668" y="227"/>
              </a:cxn>
              <a:cxn ang="0">
                <a:pos x="578" y="233"/>
              </a:cxn>
              <a:cxn ang="0">
                <a:pos x="556" y="296"/>
              </a:cxn>
              <a:cxn ang="0">
                <a:pos x="367" y="345"/>
              </a:cxn>
              <a:cxn ang="0">
                <a:pos x="295" y="395"/>
              </a:cxn>
              <a:cxn ang="0">
                <a:pos x="197" y="386"/>
              </a:cxn>
              <a:cxn ang="0">
                <a:pos x="124" y="521"/>
              </a:cxn>
              <a:cxn ang="0">
                <a:pos x="173" y="616"/>
              </a:cxn>
              <a:cxn ang="0">
                <a:pos x="195" y="671"/>
              </a:cxn>
              <a:cxn ang="0">
                <a:pos x="142" y="753"/>
              </a:cxn>
              <a:cxn ang="0">
                <a:pos x="3" y="820"/>
              </a:cxn>
              <a:cxn ang="0">
                <a:pos x="62" y="882"/>
              </a:cxn>
              <a:cxn ang="0">
                <a:pos x="148" y="929"/>
              </a:cxn>
              <a:cxn ang="0">
                <a:pos x="253" y="1006"/>
              </a:cxn>
              <a:cxn ang="0">
                <a:pos x="338" y="1021"/>
              </a:cxn>
              <a:cxn ang="0">
                <a:pos x="389" y="1101"/>
              </a:cxn>
              <a:cxn ang="0">
                <a:pos x="438" y="1166"/>
              </a:cxn>
              <a:cxn ang="0">
                <a:pos x="471" y="1201"/>
              </a:cxn>
              <a:cxn ang="0">
                <a:pos x="536" y="1309"/>
              </a:cxn>
              <a:cxn ang="0">
                <a:pos x="581" y="1350"/>
              </a:cxn>
              <a:cxn ang="0">
                <a:pos x="632" y="1353"/>
              </a:cxn>
              <a:cxn ang="0">
                <a:pos x="708" y="1321"/>
              </a:cxn>
              <a:cxn ang="0">
                <a:pos x="789" y="1306"/>
              </a:cxn>
              <a:cxn ang="0">
                <a:pos x="834" y="1320"/>
              </a:cxn>
              <a:cxn ang="0">
                <a:pos x="807" y="1347"/>
              </a:cxn>
              <a:cxn ang="0">
                <a:pos x="853" y="1350"/>
              </a:cxn>
              <a:cxn ang="0">
                <a:pos x="896" y="1395"/>
              </a:cxn>
              <a:cxn ang="0">
                <a:pos x="940" y="1435"/>
              </a:cxn>
              <a:cxn ang="0">
                <a:pos x="975" y="1490"/>
              </a:cxn>
              <a:cxn ang="0">
                <a:pos x="1075" y="1486"/>
              </a:cxn>
              <a:cxn ang="0">
                <a:pos x="1170" y="1542"/>
              </a:cxn>
              <a:cxn ang="0">
                <a:pos x="1214" y="1636"/>
              </a:cxn>
              <a:cxn ang="0">
                <a:pos x="1282" y="1600"/>
              </a:cxn>
              <a:cxn ang="0">
                <a:pos x="1378" y="1554"/>
              </a:cxn>
              <a:cxn ang="0">
                <a:pos x="1449" y="1510"/>
              </a:cxn>
              <a:cxn ang="0">
                <a:pos x="1500" y="1479"/>
              </a:cxn>
              <a:cxn ang="0">
                <a:pos x="1580" y="1452"/>
              </a:cxn>
              <a:cxn ang="0">
                <a:pos x="1604" y="1352"/>
              </a:cxn>
              <a:cxn ang="0">
                <a:pos x="1638" y="1308"/>
              </a:cxn>
              <a:cxn ang="0">
                <a:pos x="1536" y="1202"/>
              </a:cxn>
              <a:cxn ang="0">
                <a:pos x="1580" y="1112"/>
              </a:cxn>
              <a:cxn ang="0">
                <a:pos x="1720" y="1089"/>
              </a:cxn>
              <a:cxn ang="0">
                <a:pos x="1853" y="1061"/>
              </a:cxn>
            </a:cxnLst>
            <a:rect l="0" t="0" r="r" b="b"/>
            <a:pathLst>
              <a:path w="1877" h="1644">
                <a:moveTo>
                  <a:pt x="1864" y="1018"/>
                </a:moveTo>
                <a:cubicBezTo>
                  <a:pt x="1864" y="1014"/>
                  <a:pt x="1864" y="1010"/>
                  <a:pt x="1866" y="1008"/>
                </a:cubicBezTo>
                <a:cubicBezTo>
                  <a:pt x="1870" y="1005"/>
                  <a:pt x="1874" y="1003"/>
                  <a:pt x="1877" y="1001"/>
                </a:cubicBezTo>
                <a:cubicBezTo>
                  <a:pt x="1876" y="997"/>
                  <a:pt x="1877" y="993"/>
                  <a:pt x="1875" y="990"/>
                </a:cubicBezTo>
                <a:cubicBezTo>
                  <a:pt x="1872" y="985"/>
                  <a:pt x="1867" y="979"/>
                  <a:pt x="1865" y="972"/>
                </a:cubicBezTo>
                <a:cubicBezTo>
                  <a:pt x="1861" y="961"/>
                  <a:pt x="1853" y="952"/>
                  <a:pt x="1852" y="938"/>
                </a:cubicBezTo>
                <a:cubicBezTo>
                  <a:pt x="1847" y="937"/>
                  <a:pt x="1842" y="935"/>
                  <a:pt x="1837" y="933"/>
                </a:cubicBezTo>
                <a:cubicBezTo>
                  <a:pt x="1832" y="931"/>
                  <a:pt x="1827" y="928"/>
                  <a:pt x="1823" y="925"/>
                </a:cubicBezTo>
                <a:cubicBezTo>
                  <a:pt x="1823" y="901"/>
                  <a:pt x="1823" y="901"/>
                  <a:pt x="1823" y="901"/>
                </a:cubicBezTo>
                <a:cubicBezTo>
                  <a:pt x="1823" y="898"/>
                  <a:pt x="1822" y="896"/>
                  <a:pt x="1821" y="894"/>
                </a:cubicBezTo>
                <a:cubicBezTo>
                  <a:pt x="1817" y="894"/>
                  <a:pt x="1813" y="895"/>
                  <a:pt x="1810" y="894"/>
                </a:cubicBezTo>
                <a:cubicBezTo>
                  <a:pt x="1809" y="894"/>
                  <a:pt x="1808" y="893"/>
                  <a:pt x="1807" y="892"/>
                </a:cubicBezTo>
                <a:cubicBezTo>
                  <a:pt x="1806" y="892"/>
                  <a:pt x="1806" y="892"/>
                  <a:pt x="1805" y="892"/>
                </a:cubicBezTo>
                <a:cubicBezTo>
                  <a:pt x="1804" y="892"/>
                  <a:pt x="1803" y="891"/>
                  <a:pt x="1802" y="890"/>
                </a:cubicBezTo>
                <a:cubicBezTo>
                  <a:pt x="1799" y="892"/>
                  <a:pt x="1797" y="893"/>
                  <a:pt x="1794" y="894"/>
                </a:cubicBezTo>
                <a:cubicBezTo>
                  <a:pt x="1793" y="895"/>
                  <a:pt x="1791" y="894"/>
                  <a:pt x="1789" y="894"/>
                </a:cubicBezTo>
                <a:cubicBezTo>
                  <a:pt x="1788" y="893"/>
                  <a:pt x="1787" y="892"/>
                  <a:pt x="1787" y="892"/>
                </a:cubicBezTo>
                <a:cubicBezTo>
                  <a:pt x="1787" y="891"/>
                  <a:pt x="1787" y="891"/>
                  <a:pt x="1787" y="891"/>
                </a:cubicBezTo>
                <a:cubicBezTo>
                  <a:pt x="1786" y="891"/>
                  <a:pt x="1784" y="891"/>
                  <a:pt x="1783" y="891"/>
                </a:cubicBezTo>
                <a:cubicBezTo>
                  <a:pt x="1780" y="890"/>
                  <a:pt x="1777" y="888"/>
                  <a:pt x="1778" y="885"/>
                </a:cubicBezTo>
                <a:cubicBezTo>
                  <a:pt x="1779" y="881"/>
                  <a:pt x="1779" y="878"/>
                  <a:pt x="1777" y="875"/>
                </a:cubicBezTo>
                <a:cubicBezTo>
                  <a:pt x="1776" y="875"/>
                  <a:pt x="1775" y="875"/>
                  <a:pt x="1774" y="875"/>
                </a:cubicBezTo>
                <a:cubicBezTo>
                  <a:pt x="1773" y="874"/>
                  <a:pt x="1772" y="873"/>
                  <a:pt x="1771" y="872"/>
                </a:cubicBezTo>
                <a:cubicBezTo>
                  <a:pt x="1769" y="872"/>
                  <a:pt x="1767" y="872"/>
                  <a:pt x="1766" y="872"/>
                </a:cubicBezTo>
                <a:cubicBezTo>
                  <a:pt x="1764" y="871"/>
                  <a:pt x="1764" y="868"/>
                  <a:pt x="1761" y="867"/>
                </a:cubicBezTo>
                <a:cubicBezTo>
                  <a:pt x="1756" y="865"/>
                  <a:pt x="1751" y="863"/>
                  <a:pt x="1747" y="858"/>
                </a:cubicBezTo>
                <a:cubicBezTo>
                  <a:pt x="1748" y="850"/>
                  <a:pt x="1747" y="843"/>
                  <a:pt x="1744" y="837"/>
                </a:cubicBezTo>
                <a:cubicBezTo>
                  <a:pt x="1741" y="829"/>
                  <a:pt x="1740" y="820"/>
                  <a:pt x="1740" y="810"/>
                </a:cubicBezTo>
                <a:cubicBezTo>
                  <a:pt x="1740" y="804"/>
                  <a:pt x="1740" y="797"/>
                  <a:pt x="1743" y="793"/>
                </a:cubicBezTo>
                <a:cubicBezTo>
                  <a:pt x="1742" y="781"/>
                  <a:pt x="1742" y="781"/>
                  <a:pt x="1742" y="781"/>
                </a:cubicBezTo>
                <a:cubicBezTo>
                  <a:pt x="1734" y="778"/>
                  <a:pt x="1734" y="778"/>
                  <a:pt x="1734" y="778"/>
                </a:cubicBezTo>
                <a:cubicBezTo>
                  <a:pt x="1734" y="778"/>
                  <a:pt x="1734" y="778"/>
                  <a:pt x="1734" y="777"/>
                </a:cubicBezTo>
                <a:cubicBezTo>
                  <a:pt x="1726" y="775"/>
                  <a:pt x="1726" y="775"/>
                  <a:pt x="1726" y="775"/>
                </a:cubicBezTo>
                <a:cubicBezTo>
                  <a:pt x="1725" y="775"/>
                  <a:pt x="1723" y="771"/>
                  <a:pt x="1722" y="769"/>
                </a:cubicBezTo>
                <a:cubicBezTo>
                  <a:pt x="1719" y="765"/>
                  <a:pt x="1717" y="761"/>
                  <a:pt x="1715" y="757"/>
                </a:cubicBezTo>
                <a:cubicBezTo>
                  <a:pt x="1714" y="748"/>
                  <a:pt x="1714" y="748"/>
                  <a:pt x="1714" y="748"/>
                </a:cubicBezTo>
                <a:cubicBezTo>
                  <a:pt x="1712" y="743"/>
                  <a:pt x="1712" y="738"/>
                  <a:pt x="1714" y="733"/>
                </a:cubicBezTo>
                <a:cubicBezTo>
                  <a:pt x="1714" y="732"/>
                  <a:pt x="1713" y="731"/>
                  <a:pt x="1713" y="730"/>
                </a:cubicBezTo>
                <a:cubicBezTo>
                  <a:pt x="1708" y="729"/>
                  <a:pt x="1704" y="728"/>
                  <a:pt x="1700" y="727"/>
                </a:cubicBezTo>
                <a:cubicBezTo>
                  <a:pt x="1692" y="728"/>
                  <a:pt x="1685" y="727"/>
                  <a:pt x="1678" y="727"/>
                </a:cubicBezTo>
                <a:cubicBezTo>
                  <a:pt x="1675" y="726"/>
                  <a:pt x="1673" y="725"/>
                  <a:pt x="1671" y="724"/>
                </a:cubicBezTo>
                <a:cubicBezTo>
                  <a:pt x="1669" y="724"/>
                  <a:pt x="1669" y="724"/>
                  <a:pt x="1669" y="724"/>
                </a:cubicBezTo>
                <a:cubicBezTo>
                  <a:pt x="1654" y="720"/>
                  <a:pt x="1647" y="706"/>
                  <a:pt x="1645" y="690"/>
                </a:cubicBezTo>
                <a:cubicBezTo>
                  <a:pt x="1644" y="686"/>
                  <a:pt x="1634" y="682"/>
                  <a:pt x="1630" y="681"/>
                </a:cubicBezTo>
                <a:cubicBezTo>
                  <a:pt x="1624" y="678"/>
                  <a:pt x="1618" y="674"/>
                  <a:pt x="1611" y="672"/>
                </a:cubicBezTo>
                <a:cubicBezTo>
                  <a:pt x="1607" y="672"/>
                  <a:pt x="1588" y="668"/>
                  <a:pt x="1587" y="671"/>
                </a:cubicBezTo>
                <a:cubicBezTo>
                  <a:pt x="1582" y="682"/>
                  <a:pt x="1582" y="682"/>
                  <a:pt x="1582" y="682"/>
                </a:cubicBezTo>
                <a:cubicBezTo>
                  <a:pt x="1578" y="684"/>
                  <a:pt x="1573" y="687"/>
                  <a:pt x="1568" y="689"/>
                </a:cubicBezTo>
                <a:cubicBezTo>
                  <a:pt x="1565" y="689"/>
                  <a:pt x="1561" y="687"/>
                  <a:pt x="1558" y="687"/>
                </a:cubicBezTo>
                <a:cubicBezTo>
                  <a:pt x="1556" y="688"/>
                  <a:pt x="1555" y="686"/>
                  <a:pt x="1554" y="685"/>
                </a:cubicBezTo>
                <a:cubicBezTo>
                  <a:pt x="1553" y="685"/>
                  <a:pt x="1552" y="685"/>
                  <a:pt x="1551" y="685"/>
                </a:cubicBezTo>
                <a:cubicBezTo>
                  <a:pt x="1550" y="685"/>
                  <a:pt x="1550" y="685"/>
                  <a:pt x="1550" y="685"/>
                </a:cubicBezTo>
                <a:cubicBezTo>
                  <a:pt x="1547" y="684"/>
                  <a:pt x="1544" y="684"/>
                  <a:pt x="1542" y="684"/>
                </a:cubicBezTo>
                <a:cubicBezTo>
                  <a:pt x="1539" y="683"/>
                  <a:pt x="1535" y="682"/>
                  <a:pt x="1532" y="683"/>
                </a:cubicBezTo>
                <a:cubicBezTo>
                  <a:pt x="1529" y="682"/>
                  <a:pt x="1526" y="682"/>
                  <a:pt x="1522" y="683"/>
                </a:cubicBezTo>
                <a:cubicBezTo>
                  <a:pt x="1515" y="684"/>
                  <a:pt x="1510" y="687"/>
                  <a:pt x="1502" y="686"/>
                </a:cubicBezTo>
                <a:cubicBezTo>
                  <a:pt x="1502" y="686"/>
                  <a:pt x="1501" y="687"/>
                  <a:pt x="1501" y="687"/>
                </a:cubicBezTo>
                <a:cubicBezTo>
                  <a:pt x="1501" y="686"/>
                  <a:pt x="1501" y="685"/>
                  <a:pt x="1501" y="684"/>
                </a:cubicBezTo>
                <a:cubicBezTo>
                  <a:pt x="1498" y="684"/>
                  <a:pt x="1495" y="684"/>
                  <a:pt x="1492" y="685"/>
                </a:cubicBezTo>
                <a:cubicBezTo>
                  <a:pt x="1492" y="681"/>
                  <a:pt x="1494" y="678"/>
                  <a:pt x="1495" y="674"/>
                </a:cubicBezTo>
                <a:cubicBezTo>
                  <a:pt x="1501" y="670"/>
                  <a:pt x="1507" y="665"/>
                  <a:pt x="1512" y="659"/>
                </a:cubicBezTo>
                <a:cubicBezTo>
                  <a:pt x="1514" y="655"/>
                  <a:pt x="1517" y="651"/>
                  <a:pt x="1517" y="646"/>
                </a:cubicBezTo>
                <a:cubicBezTo>
                  <a:pt x="1518" y="638"/>
                  <a:pt x="1511" y="635"/>
                  <a:pt x="1506" y="634"/>
                </a:cubicBezTo>
                <a:cubicBezTo>
                  <a:pt x="1496" y="628"/>
                  <a:pt x="1488" y="620"/>
                  <a:pt x="1490" y="606"/>
                </a:cubicBezTo>
                <a:cubicBezTo>
                  <a:pt x="1490" y="605"/>
                  <a:pt x="1490" y="603"/>
                  <a:pt x="1491" y="602"/>
                </a:cubicBezTo>
                <a:cubicBezTo>
                  <a:pt x="1494" y="595"/>
                  <a:pt x="1503" y="591"/>
                  <a:pt x="1513" y="591"/>
                </a:cubicBezTo>
                <a:cubicBezTo>
                  <a:pt x="1525" y="591"/>
                  <a:pt x="1537" y="593"/>
                  <a:pt x="1550" y="592"/>
                </a:cubicBezTo>
                <a:cubicBezTo>
                  <a:pt x="1554" y="592"/>
                  <a:pt x="1557" y="589"/>
                  <a:pt x="1558" y="586"/>
                </a:cubicBezTo>
                <a:cubicBezTo>
                  <a:pt x="1562" y="583"/>
                  <a:pt x="1566" y="579"/>
                  <a:pt x="1566" y="572"/>
                </a:cubicBezTo>
                <a:cubicBezTo>
                  <a:pt x="1566" y="570"/>
                  <a:pt x="1560" y="569"/>
                  <a:pt x="1560" y="567"/>
                </a:cubicBezTo>
                <a:cubicBezTo>
                  <a:pt x="1559" y="554"/>
                  <a:pt x="1564" y="546"/>
                  <a:pt x="1570" y="539"/>
                </a:cubicBezTo>
                <a:cubicBezTo>
                  <a:pt x="1572" y="535"/>
                  <a:pt x="1572" y="530"/>
                  <a:pt x="1573" y="526"/>
                </a:cubicBezTo>
                <a:cubicBezTo>
                  <a:pt x="1574" y="525"/>
                  <a:pt x="1571" y="522"/>
                  <a:pt x="1571" y="522"/>
                </a:cubicBezTo>
                <a:cubicBezTo>
                  <a:pt x="1569" y="506"/>
                  <a:pt x="1562" y="497"/>
                  <a:pt x="1552" y="490"/>
                </a:cubicBezTo>
                <a:cubicBezTo>
                  <a:pt x="1551" y="486"/>
                  <a:pt x="1552" y="481"/>
                  <a:pt x="1555" y="480"/>
                </a:cubicBezTo>
                <a:cubicBezTo>
                  <a:pt x="1564" y="475"/>
                  <a:pt x="1564" y="475"/>
                  <a:pt x="1564" y="475"/>
                </a:cubicBezTo>
                <a:cubicBezTo>
                  <a:pt x="1566" y="474"/>
                  <a:pt x="1564" y="471"/>
                  <a:pt x="1566" y="469"/>
                </a:cubicBezTo>
                <a:cubicBezTo>
                  <a:pt x="1568" y="467"/>
                  <a:pt x="1571" y="468"/>
                  <a:pt x="1573" y="468"/>
                </a:cubicBezTo>
                <a:cubicBezTo>
                  <a:pt x="1575" y="469"/>
                  <a:pt x="1577" y="470"/>
                  <a:pt x="1578" y="469"/>
                </a:cubicBezTo>
                <a:cubicBezTo>
                  <a:pt x="1581" y="467"/>
                  <a:pt x="1584" y="464"/>
                  <a:pt x="1588" y="462"/>
                </a:cubicBezTo>
                <a:cubicBezTo>
                  <a:pt x="1589" y="462"/>
                  <a:pt x="1589" y="460"/>
                  <a:pt x="1589" y="458"/>
                </a:cubicBezTo>
                <a:cubicBezTo>
                  <a:pt x="1595" y="455"/>
                  <a:pt x="1595" y="455"/>
                  <a:pt x="1595" y="455"/>
                </a:cubicBezTo>
                <a:cubicBezTo>
                  <a:pt x="1592" y="452"/>
                  <a:pt x="1590" y="448"/>
                  <a:pt x="1588" y="444"/>
                </a:cubicBezTo>
                <a:cubicBezTo>
                  <a:pt x="1588" y="443"/>
                  <a:pt x="1591" y="439"/>
                  <a:pt x="1591" y="438"/>
                </a:cubicBezTo>
                <a:cubicBezTo>
                  <a:pt x="1591" y="436"/>
                  <a:pt x="1588" y="433"/>
                  <a:pt x="1588" y="430"/>
                </a:cubicBezTo>
                <a:cubicBezTo>
                  <a:pt x="1591" y="419"/>
                  <a:pt x="1593" y="406"/>
                  <a:pt x="1597" y="397"/>
                </a:cubicBezTo>
                <a:cubicBezTo>
                  <a:pt x="1596" y="385"/>
                  <a:pt x="1596" y="385"/>
                  <a:pt x="1596" y="385"/>
                </a:cubicBezTo>
                <a:cubicBezTo>
                  <a:pt x="1597" y="381"/>
                  <a:pt x="1600" y="377"/>
                  <a:pt x="1603" y="374"/>
                </a:cubicBezTo>
                <a:cubicBezTo>
                  <a:pt x="1612" y="365"/>
                  <a:pt x="1622" y="357"/>
                  <a:pt x="1634" y="351"/>
                </a:cubicBezTo>
                <a:cubicBezTo>
                  <a:pt x="1638" y="350"/>
                  <a:pt x="1642" y="352"/>
                  <a:pt x="1644" y="353"/>
                </a:cubicBezTo>
                <a:cubicBezTo>
                  <a:pt x="1648" y="353"/>
                  <a:pt x="1651" y="352"/>
                  <a:pt x="1653" y="350"/>
                </a:cubicBezTo>
                <a:cubicBezTo>
                  <a:pt x="1654" y="348"/>
                  <a:pt x="1655" y="345"/>
                  <a:pt x="1655" y="342"/>
                </a:cubicBezTo>
                <a:cubicBezTo>
                  <a:pt x="1659" y="341"/>
                  <a:pt x="1664" y="340"/>
                  <a:pt x="1668" y="337"/>
                </a:cubicBezTo>
                <a:cubicBezTo>
                  <a:pt x="1670" y="335"/>
                  <a:pt x="1672" y="332"/>
                  <a:pt x="1675" y="331"/>
                </a:cubicBezTo>
                <a:cubicBezTo>
                  <a:pt x="1674" y="323"/>
                  <a:pt x="1672" y="315"/>
                  <a:pt x="1667" y="309"/>
                </a:cubicBezTo>
                <a:cubicBezTo>
                  <a:pt x="1667" y="307"/>
                  <a:pt x="1666" y="304"/>
                  <a:pt x="1665" y="303"/>
                </a:cubicBezTo>
                <a:cubicBezTo>
                  <a:pt x="1660" y="303"/>
                  <a:pt x="1660" y="303"/>
                  <a:pt x="1660" y="303"/>
                </a:cubicBezTo>
                <a:cubicBezTo>
                  <a:pt x="1658" y="305"/>
                  <a:pt x="1656" y="308"/>
                  <a:pt x="1652" y="308"/>
                </a:cubicBezTo>
                <a:cubicBezTo>
                  <a:pt x="1650" y="308"/>
                  <a:pt x="1648" y="309"/>
                  <a:pt x="1646" y="309"/>
                </a:cubicBezTo>
                <a:cubicBezTo>
                  <a:pt x="1640" y="308"/>
                  <a:pt x="1634" y="306"/>
                  <a:pt x="1628" y="305"/>
                </a:cubicBezTo>
                <a:cubicBezTo>
                  <a:pt x="1622" y="303"/>
                  <a:pt x="1616" y="302"/>
                  <a:pt x="1610" y="299"/>
                </a:cubicBezTo>
                <a:cubicBezTo>
                  <a:pt x="1606" y="298"/>
                  <a:pt x="1603" y="294"/>
                  <a:pt x="1602" y="290"/>
                </a:cubicBezTo>
                <a:cubicBezTo>
                  <a:pt x="1600" y="285"/>
                  <a:pt x="1597" y="280"/>
                  <a:pt x="1595" y="275"/>
                </a:cubicBezTo>
                <a:cubicBezTo>
                  <a:pt x="1592" y="264"/>
                  <a:pt x="1596" y="254"/>
                  <a:pt x="1602" y="249"/>
                </a:cubicBezTo>
                <a:cubicBezTo>
                  <a:pt x="1604" y="249"/>
                  <a:pt x="1605" y="248"/>
                  <a:pt x="1606" y="247"/>
                </a:cubicBezTo>
                <a:cubicBezTo>
                  <a:pt x="1607" y="245"/>
                  <a:pt x="1607" y="244"/>
                  <a:pt x="1608" y="243"/>
                </a:cubicBezTo>
                <a:cubicBezTo>
                  <a:pt x="1608" y="240"/>
                  <a:pt x="1608" y="237"/>
                  <a:pt x="1609" y="234"/>
                </a:cubicBezTo>
                <a:cubicBezTo>
                  <a:pt x="1599" y="234"/>
                  <a:pt x="1599" y="234"/>
                  <a:pt x="1599" y="234"/>
                </a:cubicBezTo>
                <a:cubicBezTo>
                  <a:pt x="1598" y="233"/>
                  <a:pt x="1597" y="233"/>
                  <a:pt x="1596" y="232"/>
                </a:cubicBezTo>
                <a:cubicBezTo>
                  <a:pt x="1594" y="232"/>
                  <a:pt x="1591" y="232"/>
                  <a:pt x="1589" y="231"/>
                </a:cubicBezTo>
                <a:cubicBezTo>
                  <a:pt x="1587" y="229"/>
                  <a:pt x="1585" y="226"/>
                  <a:pt x="1583" y="224"/>
                </a:cubicBezTo>
                <a:cubicBezTo>
                  <a:pt x="1580" y="224"/>
                  <a:pt x="1577" y="225"/>
                  <a:pt x="1574" y="226"/>
                </a:cubicBezTo>
                <a:cubicBezTo>
                  <a:pt x="1569" y="230"/>
                  <a:pt x="1565" y="235"/>
                  <a:pt x="1561" y="240"/>
                </a:cubicBezTo>
                <a:cubicBezTo>
                  <a:pt x="1555" y="243"/>
                  <a:pt x="1547" y="242"/>
                  <a:pt x="1540" y="242"/>
                </a:cubicBezTo>
                <a:cubicBezTo>
                  <a:pt x="1538" y="242"/>
                  <a:pt x="1536" y="242"/>
                  <a:pt x="1534" y="244"/>
                </a:cubicBezTo>
                <a:cubicBezTo>
                  <a:pt x="1534" y="244"/>
                  <a:pt x="1534" y="244"/>
                  <a:pt x="1533" y="245"/>
                </a:cubicBezTo>
                <a:cubicBezTo>
                  <a:pt x="1534" y="245"/>
                  <a:pt x="1534" y="245"/>
                  <a:pt x="1535" y="245"/>
                </a:cubicBezTo>
                <a:cubicBezTo>
                  <a:pt x="1542" y="249"/>
                  <a:pt x="1550" y="252"/>
                  <a:pt x="1555" y="258"/>
                </a:cubicBezTo>
                <a:cubicBezTo>
                  <a:pt x="1556" y="259"/>
                  <a:pt x="1557" y="261"/>
                  <a:pt x="1557" y="262"/>
                </a:cubicBezTo>
                <a:cubicBezTo>
                  <a:pt x="1557" y="262"/>
                  <a:pt x="1558" y="263"/>
                  <a:pt x="1558" y="263"/>
                </a:cubicBezTo>
                <a:cubicBezTo>
                  <a:pt x="1559" y="264"/>
                  <a:pt x="1561" y="266"/>
                  <a:pt x="1560" y="267"/>
                </a:cubicBezTo>
                <a:cubicBezTo>
                  <a:pt x="1557" y="269"/>
                  <a:pt x="1552" y="270"/>
                  <a:pt x="1547" y="269"/>
                </a:cubicBezTo>
                <a:cubicBezTo>
                  <a:pt x="1544" y="268"/>
                  <a:pt x="1540" y="267"/>
                  <a:pt x="1537" y="266"/>
                </a:cubicBezTo>
                <a:cubicBezTo>
                  <a:pt x="1522" y="262"/>
                  <a:pt x="1510" y="254"/>
                  <a:pt x="1497" y="248"/>
                </a:cubicBezTo>
                <a:cubicBezTo>
                  <a:pt x="1496" y="248"/>
                  <a:pt x="1496" y="249"/>
                  <a:pt x="1496" y="250"/>
                </a:cubicBezTo>
                <a:cubicBezTo>
                  <a:pt x="1496" y="251"/>
                  <a:pt x="1498" y="252"/>
                  <a:pt x="1499" y="253"/>
                </a:cubicBezTo>
                <a:cubicBezTo>
                  <a:pt x="1499" y="254"/>
                  <a:pt x="1497" y="256"/>
                  <a:pt x="1497" y="258"/>
                </a:cubicBezTo>
                <a:cubicBezTo>
                  <a:pt x="1498" y="260"/>
                  <a:pt x="1498" y="264"/>
                  <a:pt x="1497" y="267"/>
                </a:cubicBezTo>
                <a:cubicBezTo>
                  <a:pt x="1496" y="275"/>
                  <a:pt x="1492" y="281"/>
                  <a:pt x="1488" y="287"/>
                </a:cubicBezTo>
                <a:cubicBezTo>
                  <a:pt x="1483" y="289"/>
                  <a:pt x="1477" y="289"/>
                  <a:pt x="1472" y="287"/>
                </a:cubicBezTo>
                <a:cubicBezTo>
                  <a:pt x="1467" y="287"/>
                  <a:pt x="1462" y="285"/>
                  <a:pt x="1460" y="281"/>
                </a:cubicBezTo>
                <a:cubicBezTo>
                  <a:pt x="1452" y="264"/>
                  <a:pt x="1452" y="264"/>
                  <a:pt x="1452" y="264"/>
                </a:cubicBezTo>
                <a:cubicBezTo>
                  <a:pt x="1450" y="263"/>
                  <a:pt x="1448" y="262"/>
                  <a:pt x="1446" y="262"/>
                </a:cubicBezTo>
                <a:cubicBezTo>
                  <a:pt x="1446" y="262"/>
                  <a:pt x="1446" y="261"/>
                  <a:pt x="1446" y="261"/>
                </a:cubicBezTo>
                <a:cubicBezTo>
                  <a:pt x="1437" y="259"/>
                  <a:pt x="1427" y="257"/>
                  <a:pt x="1417" y="258"/>
                </a:cubicBezTo>
                <a:cubicBezTo>
                  <a:pt x="1410" y="270"/>
                  <a:pt x="1410" y="270"/>
                  <a:pt x="1410" y="270"/>
                </a:cubicBezTo>
                <a:cubicBezTo>
                  <a:pt x="1402" y="275"/>
                  <a:pt x="1402" y="275"/>
                  <a:pt x="1402" y="275"/>
                </a:cubicBezTo>
                <a:cubicBezTo>
                  <a:pt x="1402" y="276"/>
                  <a:pt x="1402" y="278"/>
                  <a:pt x="1402" y="279"/>
                </a:cubicBezTo>
                <a:cubicBezTo>
                  <a:pt x="1403" y="280"/>
                  <a:pt x="1403" y="281"/>
                  <a:pt x="1403" y="281"/>
                </a:cubicBezTo>
                <a:cubicBezTo>
                  <a:pt x="1404" y="282"/>
                  <a:pt x="1404" y="282"/>
                  <a:pt x="1404" y="283"/>
                </a:cubicBezTo>
                <a:cubicBezTo>
                  <a:pt x="1405" y="285"/>
                  <a:pt x="1406" y="286"/>
                  <a:pt x="1407" y="287"/>
                </a:cubicBezTo>
                <a:cubicBezTo>
                  <a:pt x="1407" y="288"/>
                  <a:pt x="1406" y="290"/>
                  <a:pt x="1406" y="290"/>
                </a:cubicBezTo>
                <a:cubicBezTo>
                  <a:pt x="1400" y="292"/>
                  <a:pt x="1394" y="291"/>
                  <a:pt x="1389" y="289"/>
                </a:cubicBezTo>
                <a:cubicBezTo>
                  <a:pt x="1387" y="289"/>
                  <a:pt x="1385" y="288"/>
                  <a:pt x="1383" y="287"/>
                </a:cubicBezTo>
                <a:cubicBezTo>
                  <a:pt x="1381" y="288"/>
                  <a:pt x="1379" y="289"/>
                  <a:pt x="1376" y="289"/>
                </a:cubicBezTo>
                <a:cubicBezTo>
                  <a:pt x="1375" y="289"/>
                  <a:pt x="1374" y="288"/>
                  <a:pt x="1373" y="287"/>
                </a:cubicBezTo>
                <a:cubicBezTo>
                  <a:pt x="1370" y="287"/>
                  <a:pt x="1368" y="287"/>
                  <a:pt x="1367" y="286"/>
                </a:cubicBezTo>
                <a:cubicBezTo>
                  <a:pt x="1351" y="285"/>
                  <a:pt x="1335" y="283"/>
                  <a:pt x="1321" y="279"/>
                </a:cubicBezTo>
                <a:cubicBezTo>
                  <a:pt x="1319" y="279"/>
                  <a:pt x="1317" y="279"/>
                  <a:pt x="1315" y="278"/>
                </a:cubicBezTo>
                <a:cubicBezTo>
                  <a:pt x="1311" y="280"/>
                  <a:pt x="1307" y="282"/>
                  <a:pt x="1303" y="284"/>
                </a:cubicBezTo>
                <a:cubicBezTo>
                  <a:pt x="1303" y="283"/>
                  <a:pt x="1302" y="282"/>
                  <a:pt x="1302" y="281"/>
                </a:cubicBezTo>
                <a:cubicBezTo>
                  <a:pt x="1296" y="285"/>
                  <a:pt x="1296" y="285"/>
                  <a:pt x="1296" y="285"/>
                </a:cubicBezTo>
                <a:cubicBezTo>
                  <a:pt x="1294" y="284"/>
                  <a:pt x="1293" y="282"/>
                  <a:pt x="1294" y="281"/>
                </a:cubicBezTo>
                <a:cubicBezTo>
                  <a:pt x="1296" y="279"/>
                  <a:pt x="1293" y="279"/>
                  <a:pt x="1292" y="280"/>
                </a:cubicBezTo>
                <a:cubicBezTo>
                  <a:pt x="1290" y="270"/>
                  <a:pt x="1284" y="263"/>
                  <a:pt x="1278" y="258"/>
                </a:cubicBezTo>
                <a:cubicBezTo>
                  <a:pt x="1276" y="254"/>
                  <a:pt x="1275" y="251"/>
                  <a:pt x="1274" y="248"/>
                </a:cubicBezTo>
                <a:cubicBezTo>
                  <a:pt x="1274" y="246"/>
                  <a:pt x="1274" y="243"/>
                  <a:pt x="1274" y="242"/>
                </a:cubicBezTo>
                <a:cubicBezTo>
                  <a:pt x="1272" y="240"/>
                  <a:pt x="1273" y="238"/>
                  <a:pt x="1272" y="236"/>
                </a:cubicBezTo>
                <a:cubicBezTo>
                  <a:pt x="1283" y="225"/>
                  <a:pt x="1283" y="225"/>
                  <a:pt x="1283" y="225"/>
                </a:cubicBezTo>
                <a:cubicBezTo>
                  <a:pt x="1277" y="208"/>
                  <a:pt x="1277" y="208"/>
                  <a:pt x="1277" y="208"/>
                </a:cubicBezTo>
                <a:cubicBezTo>
                  <a:pt x="1276" y="196"/>
                  <a:pt x="1275" y="182"/>
                  <a:pt x="1276" y="170"/>
                </a:cubicBezTo>
                <a:cubicBezTo>
                  <a:pt x="1274" y="171"/>
                  <a:pt x="1272" y="173"/>
                  <a:pt x="1269" y="174"/>
                </a:cubicBezTo>
                <a:cubicBezTo>
                  <a:pt x="1268" y="174"/>
                  <a:pt x="1268" y="173"/>
                  <a:pt x="1268" y="172"/>
                </a:cubicBezTo>
                <a:cubicBezTo>
                  <a:pt x="1270" y="170"/>
                  <a:pt x="1270" y="170"/>
                  <a:pt x="1270" y="170"/>
                </a:cubicBezTo>
                <a:cubicBezTo>
                  <a:pt x="1268" y="171"/>
                  <a:pt x="1266" y="172"/>
                  <a:pt x="1264" y="173"/>
                </a:cubicBezTo>
                <a:cubicBezTo>
                  <a:pt x="1263" y="174"/>
                  <a:pt x="1259" y="170"/>
                  <a:pt x="1260" y="169"/>
                </a:cubicBezTo>
                <a:cubicBezTo>
                  <a:pt x="1270" y="155"/>
                  <a:pt x="1270" y="155"/>
                  <a:pt x="1270" y="155"/>
                </a:cubicBezTo>
                <a:cubicBezTo>
                  <a:pt x="1268" y="150"/>
                  <a:pt x="1266" y="145"/>
                  <a:pt x="1263" y="141"/>
                </a:cubicBezTo>
                <a:cubicBezTo>
                  <a:pt x="1259" y="138"/>
                  <a:pt x="1255" y="135"/>
                  <a:pt x="1251" y="133"/>
                </a:cubicBezTo>
                <a:cubicBezTo>
                  <a:pt x="1251" y="133"/>
                  <a:pt x="1251" y="133"/>
                  <a:pt x="1251" y="133"/>
                </a:cubicBezTo>
                <a:cubicBezTo>
                  <a:pt x="1224" y="158"/>
                  <a:pt x="1224" y="158"/>
                  <a:pt x="1224" y="158"/>
                </a:cubicBezTo>
                <a:cubicBezTo>
                  <a:pt x="1219" y="162"/>
                  <a:pt x="1216" y="168"/>
                  <a:pt x="1210" y="171"/>
                </a:cubicBezTo>
                <a:cubicBezTo>
                  <a:pt x="1203" y="174"/>
                  <a:pt x="1199" y="180"/>
                  <a:pt x="1189" y="179"/>
                </a:cubicBezTo>
                <a:cubicBezTo>
                  <a:pt x="1178" y="175"/>
                  <a:pt x="1168" y="171"/>
                  <a:pt x="1161" y="162"/>
                </a:cubicBezTo>
                <a:cubicBezTo>
                  <a:pt x="1153" y="156"/>
                  <a:pt x="1144" y="152"/>
                  <a:pt x="1137" y="145"/>
                </a:cubicBezTo>
                <a:cubicBezTo>
                  <a:pt x="1137" y="145"/>
                  <a:pt x="1137" y="145"/>
                  <a:pt x="1137" y="144"/>
                </a:cubicBezTo>
                <a:cubicBezTo>
                  <a:pt x="1135" y="143"/>
                  <a:pt x="1133" y="142"/>
                  <a:pt x="1131" y="141"/>
                </a:cubicBezTo>
                <a:cubicBezTo>
                  <a:pt x="1131" y="140"/>
                  <a:pt x="1132" y="138"/>
                  <a:pt x="1133" y="137"/>
                </a:cubicBezTo>
                <a:cubicBezTo>
                  <a:pt x="1133" y="137"/>
                  <a:pt x="1133" y="137"/>
                  <a:pt x="1132" y="136"/>
                </a:cubicBezTo>
                <a:cubicBezTo>
                  <a:pt x="1122" y="133"/>
                  <a:pt x="1122" y="133"/>
                  <a:pt x="1122" y="133"/>
                </a:cubicBezTo>
                <a:cubicBezTo>
                  <a:pt x="1104" y="133"/>
                  <a:pt x="1104" y="133"/>
                  <a:pt x="1104" y="133"/>
                </a:cubicBezTo>
                <a:cubicBezTo>
                  <a:pt x="1101" y="132"/>
                  <a:pt x="1098" y="133"/>
                  <a:pt x="1096" y="135"/>
                </a:cubicBezTo>
                <a:cubicBezTo>
                  <a:pt x="1096" y="138"/>
                  <a:pt x="1095" y="141"/>
                  <a:pt x="1093" y="143"/>
                </a:cubicBezTo>
                <a:cubicBezTo>
                  <a:pt x="1092" y="147"/>
                  <a:pt x="1089" y="150"/>
                  <a:pt x="1084" y="151"/>
                </a:cubicBezTo>
                <a:cubicBezTo>
                  <a:pt x="1074" y="150"/>
                  <a:pt x="1065" y="148"/>
                  <a:pt x="1057" y="145"/>
                </a:cubicBezTo>
                <a:cubicBezTo>
                  <a:pt x="1050" y="143"/>
                  <a:pt x="1041" y="142"/>
                  <a:pt x="1031" y="143"/>
                </a:cubicBezTo>
                <a:cubicBezTo>
                  <a:pt x="1029" y="142"/>
                  <a:pt x="1027" y="141"/>
                  <a:pt x="1024" y="140"/>
                </a:cubicBezTo>
                <a:cubicBezTo>
                  <a:pt x="1017" y="134"/>
                  <a:pt x="1017" y="134"/>
                  <a:pt x="1017" y="134"/>
                </a:cubicBezTo>
                <a:cubicBezTo>
                  <a:pt x="1010" y="128"/>
                  <a:pt x="1005" y="119"/>
                  <a:pt x="996" y="114"/>
                </a:cubicBezTo>
                <a:cubicBezTo>
                  <a:pt x="995" y="110"/>
                  <a:pt x="995" y="110"/>
                  <a:pt x="995" y="110"/>
                </a:cubicBezTo>
                <a:cubicBezTo>
                  <a:pt x="991" y="106"/>
                  <a:pt x="987" y="100"/>
                  <a:pt x="986" y="94"/>
                </a:cubicBezTo>
                <a:cubicBezTo>
                  <a:pt x="977" y="99"/>
                  <a:pt x="977" y="99"/>
                  <a:pt x="977" y="99"/>
                </a:cubicBezTo>
                <a:cubicBezTo>
                  <a:pt x="973" y="101"/>
                  <a:pt x="971" y="106"/>
                  <a:pt x="965" y="105"/>
                </a:cubicBezTo>
                <a:cubicBezTo>
                  <a:pt x="960" y="104"/>
                  <a:pt x="956" y="102"/>
                  <a:pt x="955" y="98"/>
                </a:cubicBezTo>
                <a:cubicBezTo>
                  <a:pt x="953" y="97"/>
                  <a:pt x="951" y="96"/>
                  <a:pt x="951" y="94"/>
                </a:cubicBezTo>
                <a:cubicBezTo>
                  <a:pt x="949" y="90"/>
                  <a:pt x="951" y="86"/>
                  <a:pt x="952" y="83"/>
                </a:cubicBezTo>
                <a:cubicBezTo>
                  <a:pt x="955" y="68"/>
                  <a:pt x="965" y="58"/>
                  <a:pt x="969" y="43"/>
                </a:cubicBezTo>
                <a:cubicBezTo>
                  <a:pt x="970" y="42"/>
                  <a:pt x="971" y="40"/>
                  <a:pt x="971" y="38"/>
                </a:cubicBezTo>
                <a:cubicBezTo>
                  <a:pt x="970" y="38"/>
                  <a:pt x="970" y="38"/>
                  <a:pt x="970" y="38"/>
                </a:cubicBezTo>
                <a:cubicBezTo>
                  <a:pt x="963" y="38"/>
                  <a:pt x="957" y="37"/>
                  <a:pt x="951" y="36"/>
                </a:cubicBezTo>
                <a:cubicBezTo>
                  <a:pt x="946" y="35"/>
                  <a:pt x="943" y="33"/>
                  <a:pt x="941" y="31"/>
                </a:cubicBezTo>
                <a:cubicBezTo>
                  <a:pt x="941" y="30"/>
                  <a:pt x="941" y="30"/>
                  <a:pt x="941" y="29"/>
                </a:cubicBezTo>
                <a:cubicBezTo>
                  <a:pt x="939" y="28"/>
                  <a:pt x="938" y="27"/>
                  <a:pt x="937" y="25"/>
                </a:cubicBezTo>
                <a:cubicBezTo>
                  <a:pt x="937" y="25"/>
                  <a:pt x="937" y="22"/>
                  <a:pt x="937" y="21"/>
                </a:cubicBezTo>
                <a:cubicBezTo>
                  <a:pt x="937" y="21"/>
                  <a:pt x="937" y="21"/>
                  <a:pt x="937" y="20"/>
                </a:cubicBezTo>
                <a:cubicBezTo>
                  <a:pt x="933" y="20"/>
                  <a:pt x="931" y="21"/>
                  <a:pt x="927" y="22"/>
                </a:cubicBezTo>
                <a:cubicBezTo>
                  <a:pt x="923" y="22"/>
                  <a:pt x="919" y="24"/>
                  <a:pt x="915" y="25"/>
                </a:cubicBezTo>
                <a:cubicBezTo>
                  <a:pt x="909" y="31"/>
                  <a:pt x="903" y="38"/>
                  <a:pt x="895" y="42"/>
                </a:cubicBezTo>
                <a:cubicBezTo>
                  <a:pt x="890" y="44"/>
                  <a:pt x="885" y="46"/>
                  <a:pt x="878" y="47"/>
                </a:cubicBezTo>
                <a:cubicBezTo>
                  <a:pt x="873" y="47"/>
                  <a:pt x="870" y="46"/>
                  <a:pt x="867" y="43"/>
                </a:cubicBezTo>
                <a:cubicBezTo>
                  <a:pt x="867" y="43"/>
                  <a:pt x="866" y="42"/>
                  <a:pt x="866" y="41"/>
                </a:cubicBezTo>
                <a:cubicBezTo>
                  <a:pt x="864" y="40"/>
                  <a:pt x="863" y="38"/>
                  <a:pt x="862" y="36"/>
                </a:cubicBezTo>
                <a:cubicBezTo>
                  <a:pt x="860" y="32"/>
                  <a:pt x="858" y="27"/>
                  <a:pt x="855" y="23"/>
                </a:cubicBezTo>
                <a:cubicBezTo>
                  <a:pt x="845" y="13"/>
                  <a:pt x="834" y="6"/>
                  <a:pt x="820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782" y="6"/>
                  <a:pt x="770" y="23"/>
                  <a:pt x="760" y="42"/>
                </a:cubicBezTo>
                <a:cubicBezTo>
                  <a:pt x="759" y="43"/>
                  <a:pt x="759" y="43"/>
                  <a:pt x="758" y="44"/>
                </a:cubicBezTo>
                <a:cubicBezTo>
                  <a:pt x="757" y="46"/>
                  <a:pt x="757" y="47"/>
                  <a:pt x="756" y="49"/>
                </a:cubicBezTo>
                <a:cubicBezTo>
                  <a:pt x="756" y="49"/>
                  <a:pt x="756" y="50"/>
                  <a:pt x="756" y="50"/>
                </a:cubicBezTo>
                <a:cubicBezTo>
                  <a:pt x="756" y="50"/>
                  <a:pt x="756" y="50"/>
                  <a:pt x="756" y="50"/>
                </a:cubicBezTo>
                <a:cubicBezTo>
                  <a:pt x="754" y="55"/>
                  <a:pt x="757" y="59"/>
                  <a:pt x="761" y="61"/>
                </a:cubicBezTo>
                <a:cubicBezTo>
                  <a:pt x="760" y="67"/>
                  <a:pt x="761" y="71"/>
                  <a:pt x="760" y="77"/>
                </a:cubicBezTo>
                <a:cubicBezTo>
                  <a:pt x="759" y="78"/>
                  <a:pt x="758" y="78"/>
                  <a:pt x="758" y="78"/>
                </a:cubicBezTo>
                <a:cubicBezTo>
                  <a:pt x="758" y="79"/>
                  <a:pt x="757" y="81"/>
                  <a:pt x="757" y="82"/>
                </a:cubicBezTo>
                <a:cubicBezTo>
                  <a:pt x="751" y="85"/>
                  <a:pt x="745" y="87"/>
                  <a:pt x="741" y="92"/>
                </a:cubicBezTo>
                <a:cubicBezTo>
                  <a:pt x="741" y="93"/>
                  <a:pt x="741" y="94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9" y="97"/>
                  <a:pt x="739" y="98"/>
                  <a:pt x="739" y="99"/>
                </a:cubicBezTo>
                <a:cubicBezTo>
                  <a:pt x="733" y="99"/>
                  <a:pt x="727" y="99"/>
                  <a:pt x="720" y="100"/>
                </a:cubicBezTo>
                <a:cubicBezTo>
                  <a:pt x="736" y="127"/>
                  <a:pt x="736" y="127"/>
                  <a:pt x="736" y="127"/>
                </a:cubicBezTo>
                <a:cubicBezTo>
                  <a:pt x="749" y="130"/>
                  <a:pt x="762" y="133"/>
                  <a:pt x="772" y="136"/>
                </a:cubicBezTo>
                <a:cubicBezTo>
                  <a:pt x="776" y="142"/>
                  <a:pt x="778" y="147"/>
                  <a:pt x="779" y="153"/>
                </a:cubicBezTo>
                <a:cubicBezTo>
                  <a:pt x="780" y="154"/>
                  <a:pt x="779" y="160"/>
                  <a:pt x="778" y="161"/>
                </a:cubicBezTo>
                <a:cubicBezTo>
                  <a:pt x="777" y="161"/>
                  <a:pt x="777" y="162"/>
                  <a:pt x="776" y="162"/>
                </a:cubicBezTo>
                <a:cubicBezTo>
                  <a:pt x="774" y="168"/>
                  <a:pt x="769" y="172"/>
                  <a:pt x="764" y="175"/>
                </a:cubicBezTo>
                <a:cubicBezTo>
                  <a:pt x="761" y="177"/>
                  <a:pt x="756" y="179"/>
                  <a:pt x="752" y="181"/>
                </a:cubicBezTo>
                <a:cubicBezTo>
                  <a:pt x="747" y="182"/>
                  <a:pt x="741" y="182"/>
                  <a:pt x="736" y="184"/>
                </a:cubicBezTo>
                <a:cubicBezTo>
                  <a:pt x="725" y="191"/>
                  <a:pt x="716" y="202"/>
                  <a:pt x="710" y="215"/>
                </a:cubicBezTo>
                <a:cubicBezTo>
                  <a:pt x="710" y="216"/>
                  <a:pt x="709" y="217"/>
                  <a:pt x="709" y="218"/>
                </a:cubicBezTo>
                <a:cubicBezTo>
                  <a:pt x="709" y="218"/>
                  <a:pt x="709" y="218"/>
                  <a:pt x="709" y="218"/>
                </a:cubicBezTo>
                <a:cubicBezTo>
                  <a:pt x="709" y="218"/>
                  <a:pt x="709" y="219"/>
                  <a:pt x="708" y="219"/>
                </a:cubicBezTo>
                <a:cubicBezTo>
                  <a:pt x="708" y="222"/>
                  <a:pt x="708" y="222"/>
                  <a:pt x="708" y="222"/>
                </a:cubicBezTo>
                <a:cubicBezTo>
                  <a:pt x="708" y="222"/>
                  <a:pt x="707" y="223"/>
                  <a:pt x="707" y="224"/>
                </a:cubicBezTo>
                <a:cubicBezTo>
                  <a:pt x="705" y="227"/>
                  <a:pt x="704" y="231"/>
                  <a:pt x="703" y="235"/>
                </a:cubicBezTo>
                <a:cubicBezTo>
                  <a:pt x="701" y="240"/>
                  <a:pt x="700" y="243"/>
                  <a:pt x="698" y="247"/>
                </a:cubicBezTo>
                <a:cubicBezTo>
                  <a:pt x="698" y="247"/>
                  <a:pt x="697" y="247"/>
                  <a:pt x="697" y="247"/>
                </a:cubicBezTo>
                <a:cubicBezTo>
                  <a:pt x="697" y="247"/>
                  <a:pt x="697" y="247"/>
                  <a:pt x="697" y="248"/>
                </a:cubicBezTo>
                <a:cubicBezTo>
                  <a:pt x="696" y="248"/>
                  <a:pt x="695" y="247"/>
                  <a:pt x="695" y="247"/>
                </a:cubicBezTo>
                <a:cubicBezTo>
                  <a:pt x="694" y="247"/>
                  <a:pt x="694" y="247"/>
                  <a:pt x="694" y="247"/>
                </a:cubicBezTo>
                <a:cubicBezTo>
                  <a:pt x="693" y="247"/>
                  <a:pt x="692" y="247"/>
                  <a:pt x="691" y="246"/>
                </a:cubicBezTo>
                <a:cubicBezTo>
                  <a:pt x="684" y="240"/>
                  <a:pt x="677" y="235"/>
                  <a:pt x="670" y="228"/>
                </a:cubicBezTo>
                <a:cubicBezTo>
                  <a:pt x="669" y="228"/>
                  <a:pt x="669" y="227"/>
                  <a:pt x="668" y="227"/>
                </a:cubicBezTo>
                <a:cubicBezTo>
                  <a:pt x="659" y="232"/>
                  <a:pt x="650" y="237"/>
                  <a:pt x="641" y="243"/>
                </a:cubicBezTo>
                <a:cubicBezTo>
                  <a:pt x="641" y="243"/>
                  <a:pt x="641" y="243"/>
                  <a:pt x="641" y="243"/>
                </a:cubicBezTo>
                <a:cubicBezTo>
                  <a:pt x="639" y="244"/>
                  <a:pt x="639" y="244"/>
                  <a:pt x="639" y="244"/>
                </a:cubicBezTo>
                <a:cubicBezTo>
                  <a:pt x="632" y="238"/>
                  <a:pt x="632" y="238"/>
                  <a:pt x="632" y="238"/>
                </a:cubicBezTo>
                <a:cubicBezTo>
                  <a:pt x="632" y="231"/>
                  <a:pt x="632" y="231"/>
                  <a:pt x="632" y="231"/>
                </a:cubicBezTo>
                <a:cubicBezTo>
                  <a:pt x="625" y="226"/>
                  <a:pt x="625" y="226"/>
                  <a:pt x="625" y="226"/>
                </a:cubicBezTo>
                <a:cubicBezTo>
                  <a:pt x="610" y="225"/>
                  <a:pt x="595" y="225"/>
                  <a:pt x="579" y="225"/>
                </a:cubicBezTo>
                <a:cubicBezTo>
                  <a:pt x="579" y="225"/>
                  <a:pt x="579" y="225"/>
                  <a:pt x="579" y="225"/>
                </a:cubicBezTo>
                <a:cubicBezTo>
                  <a:pt x="582" y="228"/>
                  <a:pt x="584" y="229"/>
                  <a:pt x="586" y="231"/>
                </a:cubicBezTo>
                <a:cubicBezTo>
                  <a:pt x="585" y="231"/>
                  <a:pt x="584" y="231"/>
                  <a:pt x="583" y="232"/>
                </a:cubicBezTo>
                <a:cubicBezTo>
                  <a:pt x="583" y="232"/>
                  <a:pt x="582" y="232"/>
                  <a:pt x="582" y="232"/>
                </a:cubicBezTo>
                <a:cubicBezTo>
                  <a:pt x="581" y="232"/>
                  <a:pt x="578" y="232"/>
                  <a:pt x="578" y="233"/>
                </a:cubicBezTo>
                <a:cubicBezTo>
                  <a:pt x="577" y="235"/>
                  <a:pt x="577" y="235"/>
                  <a:pt x="577" y="235"/>
                </a:cubicBezTo>
                <a:cubicBezTo>
                  <a:pt x="577" y="236"/>
                  <a:pt x="576" y="237"/>
                  <a:pt x="576" y="238"/>
                </a:cubicBezTo>
                <a:cubicBezTo>
                  <a:pt x="575" y="243"/>
                  <a:pt x="575" y="243"/>
                  <a:pt x="575" y="243"/>
                </a:cubicBezTo>
                <a:cubicBezTo>
                  <a:pt x="575" y="243"/>
                  <a:pt x="575" y="243"/>
                  <a:pt x="574" y="243"/>
                </a:cubicBezTo>
                <a:cubicBezTo>
                  <a:pt x="574" y="243"/>
                  <a:pt x="574" y="243"/>
                  <a:pt x="574" y="243"/>
                </a:cubicBezTo>
                <a:cubicBezTo>
                  <a:pt x="573" y="243"/>
                  <a:pt x="572" y="243"/>
                  <a:pt x="571" y="243"/>
                </a:cubicBezTo>
                <a:cubicBezTo>
                  <a:pt x="569" y="242"/>
                  <a:pt x="567" y="242"/>
                  <a:pt x="565" y="241"/>
                </a:cubicBezTo>
                <a:cubicBezTo>
                  <a:pt x="560" y="246"/>
                  <a:pt x="556" y="251"/>
                  <a:pt x="552" y="258"/>
                </a:cubicBezTo>
                <a:cubicBezTo>
                  <a:pt x="553" y="261"/>
                  <a:pt x="556" y="265"/>
                  <a:pt x="557" y="269"/>
                </a:cubicBezTo>
                <a:cubicBezTo>
                  <a:pt x="556" y="274"/>
                  <a:pt x="557" y="278"/>
                  <a:pt x="558" y="282"/>
                </a:cubicBezTo>
                <a:cubicBezTo>
                  <a:pt x="558" y="286"/>
                  <a:pt x="558" y="290"/>
                  <a:pt x="557" y="293"/>
                </a:cubicBezTo>
                <a:cubicBezTo>
                  <a:pt x="557" y="294"/>
                  <a:pt x="557" y="296"/>
                  <a:pt x="556" y="296"/>
                </a:cubicBezTo>
                <a:cubicBezTo>
                  <a:pt x="552" y="297"/>
                  <a:pt x="548" y="299"/>
                  <a:pt x="544" y="300"/>
                </a:cubicBezTo>
                <a:cubicBezTo>
                  <a:pt x="543" y="300"/>
                  <a:pt x="542" y="300"/>
                  <a:pt x="541" y="300"/>
                </a:cubicBezTo>
                <a:cubicBezTo>
                  <a:pt x="539" y="301"/>
                  <a:pt x="537" y="301"/>
                  <a:pt x="535" y="301"/>
                </a:cubicBezTo>
                <a:cubicBezTo>
                  <a:pt x="532" y="301"/>
                  <a:pt x="530" y="301"/>
                  <a:pt x="528" y="302"/>
                </a:cubicBezTo>
                <a:cubicBezTo>
                  <a:pt x="499" y="323"/>
                  <a:pt x="499" y="323"/>
                  <a:pt x="499" y="323"/>
                </a:cubicBezTo>
                <a:cubicBezTo>
                  <a:pt x="486" y="326"/>
                  <a:pt x="470" y="327"/>
                  <a:pt x="458" y="332"/>
                </a:cubicBezTo>
                <a:cubicBezTo>
                  <a:pt x="454" y="334"/>
                  <a:pt x="449" y="337"/>
                  <a:pt x="445" y="339"/>
                </a:cubicBezTo>
                <a:cubicBezTo>
                  <a:pt x="437" y="338"/>
                  <a:pt x="428" y="337"/>
                  <a:pt x="418" y="338"/>
                </a:cubicBezTo>
                <a:cubicBezTo>
                  <a:pt x="409" y="340"/>
                  <a:pt x="409" y="340"/>
                  <a:pt x="409" y="340"/>
                </a:cubicBezTo>
                <a:cubicBezTo>
                  <a:pt x="408" y="339"/>
                  <a:pt x="407" y="339"/>
                  <a:pt x="405" y="339"/>
                </a:cubicBezTo>
                <a:cubicBezTo>
                  <a:pt x="402" y="339"/>
                  <a:pt x="398" y="339"/>
                  <a:pt x="395" y="339"/>
                </a:cubicBezTo>
                <a:cubicBezTo>
                  <a:pt x="385" y="339"/>
                  <a:pt x="375" y="341"/>
                  <a:pt x="367" y="345"/>
                </a:cubicBezTo>
                <a:cubicBezTo>
                  <a:pt x="368" y="347"/>
                  <a:pt x="370" y="348"/>
                  <a:pt x="371" y="350"/>
                </a:cubicBezTo>
                <a:cubicBezTo>
                  <a:pt x="373" y="352"/>
                  <a:pt x="376" y="355"/>
                  <a:pt x="377" y="358"/>
                </a:cubicBezTo>
                <a:cubicBezTo>
                  <a:pt x="377" y="358"/>
                  <a:pt x="376" y="359"/>
                  <a:pt x="376" y="360"/>
                </a:cubicBezTo>
                <a:cubicBezTo>
                  <a:pt x="376" y="360"/>
                  <a:pt x="374" y="361"/>
                  <a:pt x="373" y="361"/>
                </a:cubicBezTo>
                <a:cubicBezTo>
                  <a:pt x="365" y="372"/>
                  <a:pt x="352" y="379"/>
                  <a:pt x="344" y="389"/>
                </a:cubicBezTo>
                <a:cubicBezTo>
                  <a:pt x="336" y="398"/>
                  <a:pt x="336" y="398"/>
                  <a:pt x="336" y="398"/>
                </a:cubicBezTo>
                <a:cubicBezTo>
                  <a:pt x="329" y="397"/>
                  <a:pt x="324" y="399"/>
                  <a:pt x="318" y="399"/>
                </a:cubicBezTo>
                <a:cubicBezTo>
                  <a:pt x="317" y="399"/>
                  <a:pt x="316" y="399"/>
                  <a:pt x="315" y="399"/>
                </a:cubicBezTo>
                <a:cubicBezTo>
                  <a:pt x="313" y="399"/>
                  <a:pt x="311" y="398"/>
                  <a:pt x="310" y="397"/>
                </a:cubicBezTo>
                <a:cubicBezTo>
                  <a:pt x="308" y="396"/>
                  <a:pt x="306" y="396"/>
                  <a:pt x="304" y="395"/>
                </a:cubicBezTo>
                <a:cubicBezTo>
                  <a:pt x="302" y="395"/>
                  <a:pt x="299" y="395"/>
                  <a:pt x="296" y="395"/>
                </a:cubicBezTo>
                <a:cubicBezTo>
                  <a:pt x="296" y="395"/>
                  <a:pt x="295" y="395"/>
                  <a:pt x="295" y="395"/>
                </a:cubicBezTo>
                <a:cubicBezTo>
                  <a:pt x="295" y="394"/>
                  <a:pt x="294" y="394"/>
                  <a:pt x="293" y="394"/>
                </a:cubicBezTo>
                <a:cubicBezTo>
                  <a:pt x="290" y="394"/>
                  <a:pt x="286" y="394"/>
                  <a:pt x="282" y="393"/>
                </a:cubicBezTo>
                <a:cubicBezTo>
                  <a:pt x="280" y="393"/>
                  <a:pt x="278" y="393"/>
                  <a:pt x="275" y="393"/>
                </a:cubicBezTo>
                <a:cubicBezTo>
                  <a:pt x="270" y="393"/>
                  <a:pt x="265" y="393"/>
                  <a:pt x="260" y="392"/>
                </a:cubicBezTo>
                <a:cubicBezTo>
                  <a:pt x="260" y="392"/>
                  <a:pt x="259" y="392"/>
                  <a:pt x="258" y="392"/>
                </a:cubicBezTo>
                <a:cubicBezTo>
                  <a:pt x="254" y="391"/>
                  <a:pt x="254" y="391"/>
                  <a:pt x="254" y="391"/>
                </a:cubicBezTo>
                <a:cubicBezTo>
                  <a:pt x="251" y="391"/>
                  <a:pt x="247" y="390"/>
                  <a:pt x="244" y="390"/>
                </a:cubicBezTo>
                <a:cubicBezTo>
                  <a:pt x="229" y="387"/>
                  <a:pt x="229" y="387"/>
                  <a:pt x="229" y="387"/>
                </a:cubicBezTo>
                <a:cubicBezTo>
                  <a:pt x="227" y="387"/>
                  <a:pt x="225" y="387"/>
                  <a:pt x="223" y="387"/>
                </a:cubicBezTo>
                <a:cubicBezTo>
                  <a:pt x="215" y="387"/>
                  <a:pt x="206" y="387"/>
                  <a:pt x="199" y="387"/>
                </a:cubicBezTo>
                <a:cubicBezTo>
                  <a:pt x="198" y="387"/>
                  <a:pt x="198" y="387"/>
                  <a:pt x="197" y="387"/>
                </a:cubicBezTo>
                <a:cubicBezTo>
                  <a:pt x="197" y="387"/>
                  <a:pt x="197" y="387"/>
                  <a:pt x="197" y="386"/>
                </a:cubicBezTo>
                <a:cubicBezTo>
                  <a:pt x="195" y="386"/>
                  <a:pt x="193" y="386"/>
                  <a:pt x="191" y="385"/>
                </a:cubicBezTo>
                <a:cubicBezTo>
                  <a:pt x="189" y="385"/>
                  <a:pt x="187" y="385"/>
                  <a:pt x="185" y="384"/>
                </a:cubicBezTo>
                <a:cubicBezTo>
                  <a:pt x="181" y="383"/>
                  <a:pt x="177" y="383"/>
                  <a:pt x="173" y="383"/>
                </a:cubicBezTo>
                <a:cubicBezTo>
                  <a:pt x="152" y="383"/>
                  <a:pt x="133" y="388"/>
                  <a:pt x="121" y="397"/>
                </a:cubicBezTo>
                <a:cubicBezTo>
                  <a:pt x="118" y="399"/>
                  <a:pt x="116" y="400"/>
                  <a:pt x="113" y="402"/>
                </a:cubicBezTo>
                <a:cubicBezTo>
                  <a:pt x="112" y="409"/>
                  <a:pt x="110" y="414"/>
                  <a:pt x="108" y="418"/>
                </a:cubicBezTo>
                <a:cubicBezTo>
                  <a:pt x="108" y="420"/>
                  <a:pt x="107" y="422"/>
                  <a:pt x="107" y="424"/>
                </a:cubicBezTo>
                <a:cubicBezTo>
                  <a:pt x="107" y="429"/>
                  <a:pt x="106" y="433"/>
                  <a:pt x="106" y="438"/>
                </a:cubicBezTo>
                <a:cubicBezTo>
                  <a:pt x="107" y="443"/>
                  <a:pt x="108" y="447"/>
                  <a:pt x="110" y="450"/>
                </a:cubicBezTo>
                <a:cubicBezTo>
                  <a:pt x="115" y="466"/>
                  <a:pt x="117" y="484"/>
                  <a:pt x="121" y="500"/>
                </a:cubicBezTo>
                <a:cubicBezTo>
                  <a:pt x="121" y="500"/>
                  <a:pt x="121" y="500"/>
                  <a:pt x="121" y="500"/>
                </a:cubicBezTo>
                <a:cubicBezTo>
                  <a:pt x="125" y="505"/>
                  <a:pt x="126" y="514"/>
                  <a:pt x="124" y="521"/>
                </a:cubicBezTo>
                <a:cubicBezTo>
                  <a:pt x="126" y="528"/>
                  <a:pt x="128" y="537"/>
                  <a:pt x="130" y="544"/>
                </a:cubicBezTo>
                <a:cubicBezTo>
                  <a:pt x="128" y="554"/>
                  <a:pt x="126" y="563"/>
                  <a:pt x="123" y="570"/>
                </a:cubicBezTo>
                <a:cubicBezTo>
                  <a:pt x="121" y="574"/>
                  <a:pt x="119" y="577"/>
                  <a:pt x="117" y="580"/>
                </a:cubicBezTo>
                <a:cubicBezTo>
                  <a:pt x="115" y="582"/>
                  <a:pt x="114" y="585"/>
                  <a:pt x="112" y="587"/>
                </a:cubicBezTo>
                <a:cubicBezTo>
                  <a:pt x="111" y="588"/>
                  <a:pt x="111" y="590"/>
                  <a:pt x="110" y="591"/>
                </a:cubicBezTo>
                <a:cubicBezTo>
                  <a:pt x="110" y="592"/>
                  <a:pt x="109" y="592"/>
                  <a:pt x="109" y="593"/>
                </a:cubicBezTo>
                <a:cubicBezTo>
                  <a:pt x="115" y="599"/>
                  <a:pt x="123" y="604"/>
                  <a:pt x="131" y="608"/>
                </a:cubicBezTo>
                <a:cubicBezTo>
                  <a:pt x="132" y="608"/>
                  <a:pt x="131" y="611"/>
                  <a:pt x="132" y="611"/>
                </a:cubicBezTo>
                <a:cubicBezTo>
                  <a:pt x="136" y="613"/>
                  <a:pt x="142" y="613"/>
                  <a:pt x="148" y="614"/>
                </a:cubicBezTo>
                <a:cubicBezTo>
                  <a:pt x="150" y="614"/>
                  <a:pt x="152" y="612"/>
                  <a:pt x="155" y="613"/>
                </a:cubicBezTo>
                <a:cubicBezTo>
                  <a:pt x="165" y="614"/>
                  <a:pt x="165" y="614"/>
                  <a:pt x="165" y="614"/>
                </a:cubicBezTo>
                <a:cubicBezTo>
                  <a:pt x="173" y="616"/>
                  <a:pt x="173" y="616"/>
                  <a:pt x="173" y="616"/>
                </a:cubicBezTo>
                <a:cubicBezTo>
                  <a:pt x="175" y="617"/>
                  <a:pt x="176" y="614"/>
                  <a:pt x="178" y="614"/>
                </a:cubicBezTo>
                <a:cubicBezTo>
                  <a:pt x="182" y="615"/>
                  <a:pt x="185" y="617"/>
                  <a:pt x="187" y="621"/>
                </a:cubicBezTo>
                <a:cubicBezTo>
                  <a:pt x="188" y="622"/>
                  <a:pt x="188" y="623"/>
                  <a:pt x="189" y="624"/>
                </a:cubicBezTo>
                <a:cubicBezTo>
                  <a:pt x="191" y="627"/>
                  <a:pt x="192" y="631"/>
                  <a:pt x="194" y="634"/>
                </a:cubicBezTo>
                <a:cubicBezTo>
                  <a:pt x="195" y="639"/>
                  <a:pt x="196" y="645"/>
                  <a:pt x="198" y="650"/>
                </a:cubicBezTo>
                <a:cubicBezTo>
                  <a:pt x="198" y="651"/>
                  <a:pt x="198" y="651"/>
                  <a:pt x="197" y="652"/>
                </a:cubicBezTo>
                <a:cubicBezTo>
                  <a:pt x="197" y="652"/>
                  <a:pt x="197" y="652"/>
                  <a:pt x="197" y="652"/>
                </a:cubicBezTo>
                <a:cubicBezTo>
                  <a:pt x="197" y="652"/>
                  <a:pt x="196" y="653"/>
                  <a:pt x="196" y="653"/>
                </a:cubicBezTo>
                <a:cubicBezTo>
                  <a:pt x="195" y="653"/>
                  <a:pt x="194" y="654"/>
                  <a:pt x="193" y="654"/>
                </a:cubicBezTo>
                <a:cubicBezTo>
                  <a:pt x="193" y="654"/>
                  <a:pt x="193" y="654"/>
                  <a:pt x="193" y="654"/>
                </a:cubicBezTo>
                <a:cubicBezTo>
                  <a:pt x="189" y="660"/>
                  <a:pt x="189" y="660"/>
                  <a:pt x="189" y="660"/>
                </a:cubicBezTo>
                <a:cubicBezTo>
                  <a:pt x="192" y="663"/>
                  <a:pt x="194" y="667"/>
                  <a:pt x="195" y="671"/>
                </a:cubicBezTo>
                <a:cubicBezTo>
                  <a:pt x="194" y="671"/>
                  <a:pt x="194" y="671"/>
                  <a:pt x="193" y="672"/>
                </a:cubicBezTo>
                <a:cubicBezTo>
                  <a:pt x="193" y="672"/>
                  <a:pt x="194" y="672"/>
                  <a:pt x="194" y="672"/>
                </a:cubicBezTo>
                <a:cubicBezTo>
                  <a:pt x="186" y="676"/>
                  <a:pt x="179" y="681"/>
                  <a:pt x="173" y="686"/>
                </a:cubicBezTo>
                <a:cubicBezTo>
                  <a:pt x="173" y="687"/>
                  <a:pt x="172" y="688"/>
                  <a:pt x="172" y="689"/>
                </a:cubicBezTo>
                <a:cubicBezTo>
                  <a:pt x="170" y="691"/>
                  <a:pt x="169" y="694"/>
                  <a:pt x="167" y="696"/>
                </a:cubicBezTo>
                <a:cubicBezTo>
                  <a:pt x="165" y="697"/>
                  <a:pt x="163" y="698"/>
                  <a:pt x="162" y="700"/>
                </a:cubicBezTo>
                <a:cubicBezTo>
                  <a:pt x="161" y="701"/>
                  <a:pt x="161" y="701"/>
                  <a:pt x="161" y="702"/>
                </a:cubicBezTo>
                <a:cubicBezTo>
                  <a:pt x="159" y="714"/>
                  <a:pt x="160" y="729"/>
                  <a:pt x="165" y="738"/>
                </a:cubicBezTo>
                <a:cubicBezTo>
                  <a:pt x="164" y="739"/>
                  <a:pt x="164" y="740"/>
                  <a:pt x="163" y="741"/>
                </a:cubicBezTo>
                <a:cubicBezTo>
                  <a:pt x="163" y="741"/>
                  <a:pt x="163" y="741"/>
                  <a:pt x="163" y="741"/>
                </a:cubicBezTo>
                <a:cubicBezTo>
                  <a:pt x="164" y="741"/>
                  <a:pt x="163" y="744"/>
                  <a:pt x="162" y="744"/>
                </a:cubicBezTo>
                <a:cubicBezTo>
                  <a:pt x="155" y="746"/>
                  <a:pt x="147" y="748"/>
                  <a:pt x="142" y="753"/>
                </a:cubicBezTo>
                <a:cubicBezTo>
                  <a:pt x="139" y="754"/>
                  <a:pt x="135" y="753"/>
                  <a:pt x="132" y="753"/>
                </a:cubicBezTo>
                <a:cubicBezTo>
                  <a:pt x="132" y="753"/>
                  <a:pt x="132" y="753"/>
                  <a:pt x="132" y="753"/>
                </a:cubicBezTo>
                <a:cubicBezTo>
                  <a:pt x="129" y="753"/>
                  <a:pt x="129" y="753"/>
                  <a:pt x="129" y="753"/>
                </a:cubicBezTo>
                <a:cubicBezTo>
                  <a:pt x="127" y="749"/>
                  <a:pt x="127" y="749"/>
                  <a:pt x="127" y="749"/>
                </a:cubicBezTo>
                <a:cubicBezTo>
                  <a:pt x="122" y="748"/>
                  <a:pt x="117" y="748"/>
                  <a:pt x="112" y="748"/>
                </a:cubicBezTo>
                <a:cubicBezTo>
                  <a:pt x="96" y="758"/>
                  <a:pt x="96" y="758"/>
                  <a:pt x="96" y="758"/>
                </a:cubicBezTo>
                <a:cubicBezTo>
                  <a:pt x="84" y="760"/>
                  <a:pt x="76" y="764"/>
                  <a:pt x="70" y="768"/>
                </a:cubicBezTo>
                <a:cubicBezTo>
                  <a:pt x="65" y="769"/>
                  <a:pt x="61" y="770"/>
                  <a:pt x="56" y="771"/>
                </a:cubicBezTo>
                <a:cubicBezTo>
                  <a:pt x="47" y="769"/>
                  <a:pt x="39" y="772"/>
                  <a:pt x="34" y="776"/>
                </a:cubicBezTo>
                <a:cubicBezTo>
                  <a:pt x="30" y="776"/>
                  <a:pt x="27" y="776"/>
                  <a:pt x="25" y="777"/>
                </a:cubicBezTo>
                <a:cubicBezTo>
                  <a:pt x="22" y="779"/>
                  <a:pt x="21" y="782"/>
                  <a:pt x="21" y="786"/>
                </a:cubicBezTo>
                <a:cubicBezTo>
                  <a:pt x="13" y="796"/>
                  <a:pt x="6" y="806"/>
                  <a:pt x="3" y="820"/>
                </a:cubicBezTo>
                <a:cubicBezTo>
                  <a:pt x="4" y="823"/>
                  <a:pt x="5" y="826"/>
                  <a:pt x="7" y="829"/>
                </a:cubicBezTo>
                <a:cubicBezTo>
                  <a:pt x="6" y="831"/>
                  <a:pt x="6" y="831"/>
                  <a:pt x="6" y="831"/>
                </a:cubicBezTo>
                <a:cubicBezTo>
                  <a:pt x="7" y="832"/>
                  <a:pt x="7" y="832"/>
                  <a:pt x="7" y="832"/>
                </a:cubicBezTo>
                <a:cubicBezTo>
                  <a:pt x="5" y="836"/>
                  <a:pt x="3" y="840"/>
                  <a:pt x="1" y="844"/>
                </a:cubicBezTo>
                <a:cubicBezTo>
                  <a:pt x="1" y="844"/>
                  <a:pt x="0" y="845"/>
                  <a:pt x="0" y="845"/>
                </a:cubicBezTo>
                <a:cubicBezTo>
                  <a:pt x="0" y="846"/>
                  <a:pt x="1" y="849"/>
                  <a:pt x="2" y="849"/>
                </a:cubicBezTo>
                <a:cubicBezTo>
                  <a:pt x="9" y="850"/>
                  <a:pt x="15" y="853"/>
                  <a:pt x="22" y="854"/>
                </a:cubicBezTo>
                <a:cubicBezTo>
                  <a:pt x="27" y="852"/>
                  <a:pt x="32" y="849"/>
                  <a:pt x="39" y="850"/>
                </a:cubicBezTo>
                <a:cubicBezTo>
                  <a:pt x="44" y="850"/>
                  <a:pt x="47" y="853"/>
                  <a:pt x="49" y="856"/>
                </a:cubicBezTo>
                <a:cubicBezTo>
                  <a:pt x="50" y="857"/>
                  <a:pt x="53" y="856"/>
                  <a:pt x="54" y="858"/>
                </a:cubicBezTo>
                <a:cubicBezTo>
                  <a:pt x="59" y="871"/>
                  <a:pt x="59" y="871"/>
                  <a:pt x="59" y="871"/>
                </a:cubicBezTo>
                <a:cubicBezTo>
                  <a:pt x="58" y="875"/>
                  <a:pt x="59" y="880"/>
                  <a:pt x="62" y="882"/>
                </a:cubicBezTo>
                <a:cubicBezTo>
                  <a:pt x="63" y="884"/>
                  <a:pt x="65" y="884"/>
                  <a:pt x="67" y="885"/>
                </a:cubicBezTo>
                <a:cubicBezTo>
                  <a:pt x="67" y="887"/>
                  <a:pt x="66" y="888"/>
                  <a:pt x="66" y="889"/>
                </a:cubicBezTo>
                <a:cubicBezTo>
                  <a:pt x="66" y="891"/>
                  <a:pt x="67" y="892"/>
                  <a:pt x="66" y="894"/>
                </a:cubicBezTo>
                <a:cubicBezTo>
                  <a:pt x="65" y="897"/>
                  <a:pt x="63" y="901"/>
                  <a:pt x="63" y="905"/>
                </a:cubicBezTo>
                <a:cubicBezTo>
                  <a:pt x="63" y="908"/>
                  <a:pt x="63" y="910"/>
                  <a:pt x="63" y="912"/>
                </a:cubicBezTo>
                <a:cubicBezTo>
                  <a:pt x="67" y="915"/>
                  <a:pt x="69" y="919"/>
                  <a:pt x="72" y="923"/>
                </a:cubicBezTo>
                <a:cubicBezTo>
                  <a:pt x="82" y="931"/>
                  <a:pt x="82" y="931"/>
                  <a:pt x="82" y="931"/>
                </a:cubicBezTo>
                <a:cubicBezTo>
                  <a:pt x="85" y="933"/>
                  <a:pt x="89" y="931"/>
                  <a:pt x="91" y="930"/>
                </a:cubicBezTo>
                <a:cubicBezTo>
                  <a:pt x="93" y="929"/>
                  <a:pt x="96" y="928"/>
                  <a:pt x="98" y="930"/>
                </a:cubicBezTo>
                <a:cubicBezTo>
                  <a:pt x="102" y="936"/>
                  <a:pt x="110" y="939"/>
                  <a:pt x="121" y="938"/>
                </a:cubicBezTo>
                <a:cubicBezTo>
                  <a:pt x="123" y="938"/>
                  <a:pt x="124" y="939"/>
                  <a:pt x="126" y="939"/>
                </a:cubicBezTo>
                <a:cubicBezTo>
                  <a:pt x="135" y="937"/>
                  <a:pt x="142" y="932"/>
                  <a:pt x="148" y="929"/>
                </a:cubicBezTo>
                <a:cubicBezTo>
                  <a:pt x="151" y="927"/>
                  <a:pt x="152" y="926"/>
                  <a:pt x="154" y="925"/>
                </a:cubicBezTo>
                <a:cubicBezTo>
                  <a:pt x="159" y="920"/>
                  <a:pt x="167" y="917"/>
                  <a:pt x="178" y="917"/>
                </a:cubicBezTo>
                <a:cubicBezTo>
                  <a:pt x="186" y="919"/>
                  <a:pt x="191" y="926"/>
                  <a:pt x="193" y="934"/>
                </a:cubicBezTo>
                <a:cubicBezTo>
                  <a:pt x="198" y="943"/>
                  <a:pt x="198" y="943"/>
                  <a:pt x="198" y="943"/>
                </a:cubicBezTo>
                <a:cubicBezTo>
                  <a:pt x="201" y="945"/>
                  <a:pt x="204" y="946"/>
                  <a:pt x="207" y="948"/>
                </a:cubicBezTo>
                <a:cubicBezTo>
                  <a:pt x="212" y="952"/>
                  <a:pt x="214" y="959"/>
                  <a:pt x="218" y="964"/>
                </a:cubicBezTo>
                <a:cubicBezTo>
                  <a:pt x="222" y="970"/>
                  <a:pt x="227" y="973"/>
                  <a:pt x="232" y="977"/>
                </a:cubicBezTo>
                <a:cubicBezTo>
                  <a:pt x="235" y="980"/>
                  <a:pt x="239" y="981"/>
                  <a:pt x="242" y="984"/>
                </a:cubicBezTo>
                <a:cubicBezTo>
                  <a:pt x="245" y="988"/>
                  <a:pt x="247" y="993"/>
                  <a:pt x="249" y="999"/>
                </a:cubicBezTo>
                <a:cubicBezTo>
                  <a:pt x="251" y="1000"/>
                  <a:pt x="253" y="1003"/>
                  <a:pt x="252" y="1006"/>
                </a:cubicBezTo>
                <a:cubicBezTo>
                  <a:pt x="252" y="1006"/>
                  <a:pt x="252" y="1006"/>
                  <a:pt x="253" y="1006"/>
                </a:cubicBezTo>
                <a:cubicBezTo>
                  <a:pt x="253" y="1006"/>
                  <a:pt x="253" y="1006"/>
                  <a:pt x="253" y="1006"/>
                </a:cubicBezTo>
                <a:cubicBezTo>
                  <a:pt x="254" y="1008"/>
                  <a:pt x="256" y="1009"/>
                  <a:pt x="257" y="1010"/>
                </a:cubicBezTo>
                <a:cubicBezTo>
                  <a:pt x="261" y="1014"/>
                  <a:pt x="266" y="1018"/>
                  <a:pt x="274" y="1020"/>
                </a:cubicBezTo>
                <a:cubicBezTo>
                  <a:pt x="275" y="1020"/>
                  <a:pt x="276" y="1021"/>
                  <a:pt x="277" y="1021"/>
                </a:cubicBezTo>
                <a:cubicBezTo>
                  <a:pt x="279" y="1022"/>
                  <a:pt x="282" y="1023"/>
                  <a:pt x="285" y="1024"/>
                </a:cubicBezTo>
                <a:cubicBezTo>
                  <a:pt x="285" y="1024"/>
                  <a:pt x="286" y="1024"/>
                  <a:pt x="287" y="1024"/>
                </a:cubicBezTo>
                <a:cubicBezTo>
                  <a:pt x="289" y="1023"/>
                  <a:pt x="291" y="1023"/>
                  <a:pt x="293" y="1022"/>
                </a:cubicBezTo>
                <a:cubicBezTo>
                  <a:pt x="294" y="1022"/>
                  <a:pt x="295" y="1022"/>
                  <a:pt x="296" y="1022"/>
                </a:cubicBezTo>
                <a:cubicBezTo>
                  <a:pt x="296" y="1022"/>
                  <a:pt x="296" y="1022"/>
                  <a:pt x="296" y="1022"/>
                </a:cubicBezTo>
                <a:cubicBezTo>
                  <a:pt x="296" y="1022"/>
                  <a:pt x="297" y="1022"/>
                  <a:pt x="297" y="1022"/>
                </a:cubicBezTo>
                <a:cubicBezTo>
                  <a:pt x="301" y="1022"/>
                  <a:pt x="305" y="1022"/>
                  <a:pt x="309" y="1023"/>
                </a:cubicBezTo>
                <a:cubicBezTo>
                  <a:pt x="317" y="1022"/>
                  <a:pt x="324" y="1020"/>
                  <a:pt x="333" y="1020"/>
                </a:cubicBezTo>
                <a:cubicBezTo>
                  <a:pt x="335" y="1020"/>
                  <a:pt x="337" y="1020"/>
                  <a:pt x="338" y="1021"/>
                </a:cubicBezTo>
                <a:cubicBezTo>
                  <a:pt x="340" y="1021"/>
                  <a:pt x="342" y="1021"/>
                  <a:pt x="344" y="1022"/>
                </a:cubicBezTo>
                <a:cubicBezTo>
                  <a:pt x="347" y="1023"/>
                  <a:pt x="349" y="1024"/>
                  <a:pt x="351" y="1025"/>
                </a:cubicBezTo>
                <a:cubicBezTo>
                  <a:pt x="351" y="1026"/>
                  <a:pt x="352" y="1026"/>
                  <a:pt x="352" y="1026"/>
                </a:cubicBezTo>
                <a:cubicBezTo>
                  <a:pt x="354" y="1027"/>
                  <a:pt x="355" y="1029"/>
                  <a:pt x="356" y="1031"/>
                </a:cubicBezTo>
                <a:cubicBezTo>
                  <a:pt x="356" y="1031"/>
                  <a:pt x="356" y="1031"/>
                  <a:pt x="356" y="1031"/>
                </a:cubicBezTo>
                <a:cubicBezTo>
                  <a:pt x="357" y="1032"/>
                  <a:pt x="357" y="1033"/>
                  <a:pt x="357" y="1034"/>
                </a:cubicBezTo>
                <a:cubicBezTo>
                  <a:pt x="358" y="1036"/>
                  <a:pt x="359" y="1039"/>
                  <a:pt x="360" y="1042"/>
                </a:cubicBezTo>
                <a:cubicBezTo>
                  <a:pt x="361" y="1045"/>
                  <a:pt x="362" y="1049"/>
                  <a:pt x="363" y="1052"/>
                </a:cubicBezTo>
                <a:cubicBezTo>
                  <a:pt x="365" y="1059"/>
                  <a:pt x="368" y="1064"/>
                  <a:pt x="372" y="1069"/>
                </a:cubicBezTo>
                <a:cubicBezTo>
                  <a:pt x="376" y="1080"/>
                  <a:pt x="383" y="1089"/>
                  <a:pt x="388" y="1098"/>
                </a:cubicBezTo>
                <a:cubicBezTo>
                  <a:pt x="388" y="1099"/>
                  <a:pt x="389" y="1100"/>
                  <a:pt x="389" y="1101"/>
                </a:cubicBezTo>
                <a:cubicBezTo>
                  <a:pt x="389" y="1101"/>
                  <a:pt x="389" y="1101"/>
                  <a:pt x="389" y="1101"/>
                </a:cubicBezTo>
                <a:cubicBezTo>
                  <a:pt x="390" y="1101"/>
                  <a:pt x="390" y="1101"/>
                  <a:pt x="390" y="1101"/>
                </a:cubicBezTo>
                <a:cubicBezTo>
                  <a:pt x="390" y="1103"/>
                  <a:pt x="390" y="1103"/>
                  <a:pt x="390" y="1103"/>
                </a:cubicBezTo>
                <a:cubicBezTo>
                  <a:pt x="390" y="1108"/>
                  <a:pt x="391" y="1112"/>
                  <a:pt x="391" y="1117"/>
                </a:cubicBezTo>
                <a:cubicBezTo>
                  <a:pt x="392" y="1118"/>
                  <a:pt x="393" y="1119"/>
                  <a:pt x="393" y="1120"/>
                </a:cubicBezTo>
                <a:cubicBezTo>
                  <a:pt x="395" y="1122"/>
                  <a:pt x="396" y="1124"/>
                  <a:pt x="398" y="1126"/>
                </a:cubicBezTo>
                <a:cubicBezTo>
                  <a:pt x="398" y="1126"/>
                  <a:pt x="398" y="1126"/>
                  <a:pt x="398" y="1127"/>
                </a:cubicBezTo>
                <a:cubicBezTo>
                  <a:pt x="401" y="1128"/>
                  <a:pt x="403" y="1129"/>
                  <a:pt x="404" y="1131"/>
                </a:cubicBezTo>
                <a:cubicBezTo>
                  <a:pt x="406" y="1133"/>
                  <a:pt x="407" y="1134"/>
                  <a:pt x="408" y="1137"/>
                </a:cubicBezTo>
                <a:cubicBezTo>
                  <a:pt x="409" y="1138"/>
                  <a:pt x="410" y="1139"/>
                  <a:pt x="410" y="1141"/>
                </a:cubicBezTo>
                <a:cubicBezTo>
                  <a:pt x="411" y="1142"/>
                  <a:pt x="411" y="1143"/>
                  <a:pt x="412" y="1143"/>
                </a:cubicBezTo>
                <a:cubicBezTo>
                  <a:pt x="415" y="1146"/>
                  <a:pt x="417" y="1148"/>
                  <a:pt x="420" y="1150"/>
                </a:cubicBezTo>
                <a:cubicBezTo>
                  <a:pt x="426" y="1155"/>
                  <a:pt x="432" y="1161"/>
                  <a:pt x="438" y="1166"/>
                </a:cubicBezTo>
                <a:cubicBezTo>
                  <a:pt x="439" y="1166"/>
                  <a:pt x="439" y="1167"/>
                  <a:pt x="439" y="1167"/>
                </a:cubicBezTo>
                <a:cubicBezTo>
                  <a:pt x="441" y="1168"/>
                  <a:pt x="443" y="1170"/>
                  <a:pt x="445" y="1171"/>
                </a:cubicBezTo>
                <a:cubicBezTo>
                  <a:pt x="445" y="1172"/>
                  <a:pt x="445" y="1172"/>
                  <a:pt x="446" y="1172"/>
                </a:cubicBezTo>
                <a:cubicBezTo>
                  <a:pt x="446" y="1173"/>
                  <a:pt x="446" y="1174"/>
                  <a:pt x="447" y="1174"/>
                </a:cubicBezTo>
                <a:cubicBezTo>
                  <a:pt x="449" y="1178"/>
                  <a:pt x="451" y="1183"/>
                  <a:pt x="452" y="1187"/>
                </a:cubicBezTo>
                <a:cubicBezTo>
                  <a:pt x="453" y="1189"/>
                  <a:pt x="454" y="1190"/>
                  <a:pt x="455" y="1192"/>
                </a:cubicBezTo>
                <a:cubicBezTo>
                  <a:pt x="455" y="1193"/>
                  <a:pt x="455" y="1193"/>
                  <a:pt x="456" y="1194"/>
                </a:cubicBezTo>
                <a:cubicBezTo>
                  <a:pt x="456" y="1194"/>
                  <a:pt x="456" y="1194"/>
                  <a:pt x="456" y="1195"/>
                </a:cubicBezTo>
                <a:cubicBezTo>
                  <a:pt x="458" y="1197"/>
                  <a:pt x="460" y="1198"/>
                  <a:pt x="463" y="1198"/>
                </a:cubicBezTo>
                <a:cubicBezTo>
                  <a:pt x="466" y="1198"/>
                  <a:pt x="468" y="1199"/>
                  <a:pt x="470" y="1200"/>
                </a:cubicBezTo>
                <a:cubicBezTo>
                  <a:pt x="470" y="1200"/>
                  <a:pt x="470" y="1201"/>
                  <a:pt x="470" y="1201"/>
                </a:cubicBezTo>
                <a:cubicBezTo>
                  <a:pt x="471" y="1201"/>
                  <a:pt x="471" y="1201"/>
                  <a:pt x="471" y="1201"/>
                </a:cubicBezTo>
                <a:cubicBezTo>
                  <a:pt x="473" y="1203"/>
                  <a:pt x="475" y="1205"/>
                  <a:pt x="476" y="1208"/>
                </a:cubicBezTo>
                <a:cubicBezTo>
                  <a:pt x="478" y="1214"/>
                  <a:pt x="480" y="1220"/>
                  <a:pt x="481" y="1225"/>
                </a:cubicBezTo>
                <a:cubicBezTo>
                  <a:pt x="487" y="1231"/>
                  <a:pt x="491" y="1238"/>
                  <a:pt x="498" y="1243"/>
                </a:cubicBezTo>
                <a:cubicBezTo>
                  <a:pt x="498" y="1243"/>
                  <a:pt x="498" y="1243"/>
                  <a:pt x="498" y="1243"/>
                </a:cubicBezTo>
                <a:cubicBezTo>
                  <a:pt x="498" y="1243"/>
                  <a:pt x="498" y="1243"/>
                  <a:pt x="499" y="1244"/>
                </a:cubicBezTo>
                <a:cubicBezTo>
                  <a:pt x="501" y="1252"/>
                  <a:pt x="505" y="1259"/>
                  <a:pt x="508" y="1268"/>
                </a:cubicBezTo>
                <a:cubicBezTo>
                  <a:pt x="508" y="1275"/>
                  <a:pt x="510" y="1281"/>
                  <a:pt x="511" y="1286"/>
                </a:cubicBezTo>
                <a:cubicBezTo>
                  <a:pt x="512" y="1290"/>
                  <a:pt x="514" y="1294"/>
                  <a:pt x="516" y="1297"/>
                </a:cubicBezTo>
                <a:cubicBezTo>
                  <a:pt x="516" y="1297"/>
                  <a:pt x="516" y="1297"/>
                  <a:pt x="516" y="1297"/>
                </a:cubicBezTo>
                <a:cubicBezTo>
                  <a:pt x="516" y="1298"/>
                  <a:pt x="517" y="1298"/>
                  <a:pt x="518" y="1299"/>
                </a:cubicBezTo>
                <a:cubicBezTo>
                  <a:pt x="520" y="1303"/>
                  <a:pt x="524" y="1306"/>
                  <a:pt x="528" y="1308"/>
                </a:cubicBezTo>
                <a:cubicBezTo>
                  <a:pt x="530" y="1309"/>
                  <a:pt x="533" y="1309"/>
                  <a:pt x="536" y="1309"/>
                </a:cubicBezTo>
                <a:cubicBezTo>
                  <a:pt x="543" y="1309"/>
                  <a:pt x="549" y="1307"/>
                  <a:pt x="553" y="1304"/>
                </a:cubicBezTo>
                <a:cubicBezTo>
                  <a:pt x="554" y="1303"/>
                  <a:pt x="555" y="1305"/>
                  <a:pt x="556" y="1305"/>
                </a:cubicBezTo>
                <a:cubicBezTo>
                  <a:pt x="559" y="1302"/>
                  <a:pt x="563" y="1301"/>
                  <a:pt x="566" y="1299"/>
                </a:cubicBezTo>
                <a:cubicBezTo>
                  <a:pt x="567" y="1299"/>
                  <a:pt x="568" y="1300"/>
                  <a:pt x="568" y="1301"/>
                </a:cubicBezTo>
                <a:cubicBezTo>
                  <a:pt x="569" y="1301"/>
                  <a:pt x="569" y="1301"/>
                  <a:pt x="569" y="1301"/>
                </a:cubicBezTo>
                <a:cubicBezTo>
                  <a:pt x="574" y="1305"/>
                  <a:pt x="575" y="1313"/>
                  <a:pt x="577" y="1318"/>
                </a:cubicBezTo>
                <a:cubicBezTo>
                  <a:pt x="578" y="1322"/>
                  <a:pt x="578" y="1327"/>
                  <a:pt x="578" y="1331"/>
                </a:cubicBezTo>
                <a:cubicBezTo>
                  <a:pt x="578" y="1333"/>
                  <a:pt x="579" y="1334"/>
                  <a:pt x="580" y="1335"/>
                </a:cubicBezTo>
                <a:cubicBezTo>
                  <a:pt x="580" y="1336"/>
                  <a:pt x="579" y="1341"/>
                  <a:pt x="580" y="1342"/>
                </a:cubicBezTo>
                <a:cubicBezTo>
                  <a:pt x="580" y="1344"/>
                  <a:pt x="582" y="1346"/>
                  <a:pt x="583" y="1348"/>
                </a:cubicBezTo>
                <a:cubicBezTo>
                  <a:pt x="582" y="1348"/>
                  <a:pt x="582" y="1349"/>
                  <a:pt x="582" y="1349"/>
                </a:cubicBezTo>
                <a:cubicBezTo>
                  <a:pt x="582" y="1350"/>
                  <a:pt x="581" y="1350"/>
                  <a:pt x="581" y="1350"/>
                </a:cubicBezTo>
                <a:cubicBezTo>
                  <a:pt x="580" y="1352"/>
                  <a:pt x="579" y="1352"/>
                  <a:pt x="578" y="1353"/>
                </a:cubicBezTo>
                <a:cubicBezTo>
                  <a:pt x="578" y="1360"/>
                  <a:pt x="578" y="1360"/>
                  <a:pt x="578" y="1360"/>
                </a:cubicBezTo>
                <a:cubicBezTo>
                  <a:pt x="578" y="1362"/>
                  <a:pt x="580" y="1365"/>
                  <a:pt x="580" y="1366"/>
                </a:cubicBezTo>
                <a:cubicBezTo>
                  <a:pt x="580" y="1368"/>
                  <a:pt x="579" y="1370"/>
                  <a:pt x="579" y="1372"/>
                </a:cubicBezTo>
                <a:cubicBezTo>
                  <a:pt x="580" y="1373"/>
                  <a:pt x="580" y="1374"/>
                  <a:pt x="580" y="1374"/>
                </a:cubicBezTo>
                <a:cubicBezTo>
                  <a:pt x="580" y="1375"/>
                  <a:pt x="580" y="1375"/>
                  <a:pt x="580" y="1375"/>
                </a:cubicBezTo>
                <a:cubicBezTo>
                  <a:pt x="582" y="1375"/>
                  <a:pt x="585" y="1375"/>
                  <a:pt x="588" y="1375"/>
                </a:cubicBezTo>
                <a:cubicBezTo>
                  <a:pt x="588" y="1375"/>
                  <a:pt x="590" y="1373"/>
                  <a:pt x="590" y="1373"/>
                </a:cubicBezTo>
                <a:cubicBezTo>
                  <a:pt x="598" y="1371"/>
                  <a:pt x="602" y="1367"/>
                  <a:pt x="608" y="1363"/>
                </a:cubicBezTo>
                <a:cubicBezTo>
                  <a:pt x="611" y="1361"/>
                  <a:pt x="614" y="1360"/>
                  <a:pt x="618" y="1359"/>
                </a:cubicBezTo>
                <a:cubicBezTo>
                  <a:pt x="628" y="1358"/>
                  <a:pt x="628" y="1358"/>
                  <a:pt x="628" y="1358"/>
                </a:cubicBezTo>
                <a:cubicBezTo>
                  <a:pt x="632" y="1353"/>
                  <a:pt x="632" y="1353"/>
                  <a:pt x="632" y="1353"/>
                </a:cubicBezTo>
                <a:cubicBezTo>
                  <a:pt x="633" y="1352"/>
                  <a:pt x="632" y="1350"/>
                  <a:pt x="633" y="1349"/>
                </a:cubicBezTo>
                <a:cubicBezTo>
                  <a:pt x="634" y="1347"/>
                  <a:pt x="635" y="1345"/>
                  <a:pt x="636" y="1342"/>
                </a:cubicBezTo>
                <a:cubicBezTo>
                  <a:pt x="636" y="1340"/>
                  <a:pt x="636" y="1337"/>
                  <a:pt x="636" y="1335"/>
                </a:cubicBezTo>
                <a:cubicBezTo>
                  <a:pt x="639" y="1323"/>
                  <a:pt x="646" y="1314"/>
                  <a:pt x="654" y="1305"/>
                </a:cubicBezTo>
                <a:cubicBezTo>
                  <a:pt x="655" y="1299"/>
                  <a:pt x="656" y="1294"/>
                  <a:pt x="660" y="1290"/>
                </a:cubicBezTo>
                <a:cubicBezTo>
                  <a:pt x="666" y="1290"/>
                  <a:pt x="670" y="1288"/>
                  <a:pt x="672" y="1285"/>
                </a:cubicBezTo>
                <a:cubicBezTo>
                  <a:pt x="674" y="1284"/>
                  <a:pt x="677" y="1283"/>
                  <a:pt x="680" y="1283"/>
                </a:cubicBezTo>
                <a:cubicBezTo>
                  <a:pt x="682" y="1284"/>
                  <a:pt x="684" y="1285"/>
                  <a:pt x="686" y="1286"/>
                </a:cubicBezTo>
                <a:cubicBezTo>
                  <a:pt x="688" y="1287"/>
                  <a:pt x="690" y="1289"/>
                  <a:pt x="691" y="1291"/>
                </a:cubicBezTo>
                <a:cubicBezTo>
                  <a:pt x="698" y="1298"/>
                  <a:pt x="700" y="1309"/>
                  <a:pt x="704" y="1319"/>
                </a:cubicBezTo>
                <a:cubicBezTo>
                  <a:pt x="704" y="1320"/>
                  <a:pt x="705" y="1321"/>
                  <a:pt x="706" y="1322"/>
                </a:cubicBezTo>
                <a:cubicBezTo>
                  <a:pt x="707" y="1322"/>
                  <a:pt x="708" y="1322"/>
                  <a:pt x="708" y="1321"/>
                </a:cubicBezTo>
                <a:cubicBezTo>
                  <a:pt x="712" y="1322"/>
                  <a:pt x="715" y="1320"/>
                  <a:pt x="717" y="1319"/>
                </a:cubicBezTo>
                <a:cubicBezTo>
                  <a:pt x="723" y="1319"/>
                  <a:pt x="729" y="1319"/>
                  <a:pt x="733" y="1318"/>
                </a:cubicBezTo>
                <a:cubicBezTo>
                  <a:pt x="737" y="1315"/>
                  <a:pt x="742" y="1314"/>
                  <a:pt x="745" y="1312"/>
                </a:cubicBezTo>
                <a:cubicBezTo>
                  <a:pt x="745" y="1309"/>
                  <a:pt x="744" y="1306"/>
                  <a:pt x="744" y="1304"/>
                </a:cubicBezTo>
                <a:cubicBezTo>
                  <a:pt x="744" y="1303"/>
                  <a:pt x="745" y="1302"/>
                  <a:pt x="746" y="1302"/>
                </a:cubicBezTo>
                <a:cubicBezTo>
                  <a:pt x="748" y="1302"/>
                  <a:pt x="749" y="1302"/>
                  <a:pt x="750" y="1303"/>
                </a:cubicBezTo>
                <a:cubicBezTo>
                  <a:pt x="750" y="1298"/>
                  <a:pt x="749" y="1295"/>
                  <a:pt x="747" y="1292"/>
                </a:cubicBezTo>
                <a:cubicBezTo>
                  <a:pt x="746" y="1290"/>
                  <a:pt x="746" y="1286"/>
                  <a:pt x="749" y="1285"/>
                </a:cubicBezTo>
                <a:cubicBezTo>
                  <a:pt x="757" y="1281"/>
                  <a:pt x="768" y="1283"/>
                  <a:pt x="775" y="1286"/>
                </a:cubicBezTo>
                <a:cubicBezTo>
                  <a:pt x="775" y="1287"/>
                  <a:pt x="776" y="1287"/>
                  <a:pt x="776" y="1287"/>
                </a:cubicBezTo>
                <a:cubicBezTo>
                  <a:pt x="780" y="1289"/>
                  <a:pt x="783" y="1292"/>
                  <a:pt x="785" y="1296"/>
                </a:cubicBezTo>
                <a:cubicBezTo>
                  <a:pt x="789" y="1306"/>
                  <a:pt x="789" y="1306"/>
                  <a:pt x="789" y="1306"/>
                </a:cubicBezTo>
                <a:cubicBezTo>
                  <a:pt x="790" y="1306"/>
                  <a:pt x="791" y="1307"/>
                  <a:pt x="792" y="1308"/>
                </a:cubicBezTo>
                <a:cubicBezTo>
                  <a:pt x="792" y="1308"/>
                  <a:pt x="793" y="1308"/>
                  <a:pt x="793" y="1308"/>
                </a:cubicBezTo>
                <a:cubicBezTo>
                  <a:pt x="806" y="1305"/>
                  <a:pt x="806" y="1305"/>
                  <a:pt x="806" y="1305"/>
                </a:cubicBezTo>
                <a:cubicBezTo>
                  <a:pt x="808" y="1304"/>
                  <a:pt x="809" y="1305"/>
                  <a:pt x="810" y="1307"/>
                </a:cubicBezTo>
                <a:cubicBezTo>
                  <a:pt x="810" y="1307"/>
                  <a:pt x="811" y="1307"/>
                  <a:pt x="811" y="1307"/>
                </a:cubicBezTo>
                <a:cubicBezTo>
                  <a:pt x="812" y="1307"/>
                  <a:pt x="813" y="1309"/>
                  <a:pt x="813" y="1310"/>
                </a:cubicBezTo>
                <a:cubicBezTo>
                  <a:pt x="814" y="1310"/>
                  <a:pt x="814" y="1310"/>
                  <a:pt x="814" y="1310"/>
                </a:cubicBezTo>
                <a:cubicBezTo>
                  <a:pt x="815" y="1311"/>
                  <a:pt x="815" y="1311"/>
                  <a:pt x="815" y="1312"/>
                </a:cubicBezTo>
                <a:cubicBezTo>
                  <a:pt x="817" y="1312"/>
                  <a:pt x="817" y="1312"/>
                  <a:pt x="817" y="1312"/>
                </a:cubicBezTo>
                <a:cubicBezTo>
                  <a:pt x="818" y="1314"/>
                  <a:pt x="818" y="1315"/>
                  <a:pt x="819" y="1317"/>
                </a:cubicBezTo>
                <a:cubicBezTo>
                  <a:pt x="824" y="1318"/>
                  <a:pt x="830" y="1318"/>
                  <a:pt x="834" y="1320"/>
                </a:cubicBezTo>
                <a:cubicBezTo>
                  <a:pt x="834" y="1320"/>
                  <a:pt x="834" y="1320"/>
                  <a:pt x="834" y="1320"/>
                </a:cubicBezTo>
                <a:cubicBezTo>
                  <a:pt x="834" y="1320"/>
                  <a:pt x="834" y="1320"/>
                  <a:pt x="834" y="1320"/>
                </a:cubicBezTo>
                <a:cubicBezTo>
                  <a:pt x="836" y="1321"/>
                  <a:pt x="837" y="1322"/>
                  <a:pt x="838" y="1323"/>
                </a:cubicBezTo>
                <a:cubicBezTo>
                  <a:pt x="838" y="1324"/>
                  <a:pt x="838" y="1326"/>
                  <a:pt x="837" y="1327"/>
                </a:cubicBezTo>
                <a:cubicBezTo>
                  <a:pt x="837" y="1327"/>
                  <a:pt x="836" y="1327"/>
                  <a:pt x="836" y="1328"/>
                </a:cubicBezTo>
                <a:cubicBezTo>
                  <a:pt x="836" y="1328"/>
                  <a:pt x="835" y="1328"/>
                  <a:pt x="835" y="1329"/>
                </a:cubicBezTo>
                <a:cubicBezTo>
                  <a:pt x="832" y="1332"/>
                  <a:pt x="827" y="1332"/>
                  <a:pt x="822" y="1335"/>
                </a:cubicBezTo>
                <a:cubicBezTo>
                  <a:pt x="822" y="1335"/>
                  <a:pt x="819" y="1337"/>
                  <a:pt x="817" y="1337"/>
                </a:cubicBezTo>
                <a:cubicBezTo>
                  <a:pt x="812" y="1337"/>
                  <a:pt x="807" y="1338"/>
                  <a:pt x="802" y="1339"/>
                </a:cubicBezTo>
                <a:cubicBezTo>
                  <a:pt x="802" y="1339"/>
                  <a:pt x="802" y="1340"/>
                  <a:pt x="802" y="1340"/>
                </a:cubicBezTo>
                <a:cubicBezTo>
                  <a:pt x="802" y="1341"/>
                  <a:pt x="801" y="1345"/>
                  <a:pt x="802" y="1346"/>
                </a:cubicBezTo>
                <a:cubicBezTo>
                  <a:pt x="802" y="1347"/>
                  <a:pt x="803" y="1348"/>
                  <a:pt x="804" y="1350"/>
                </a:cubicBezTo>
                <a:cubicBezTo>
                  <a:pt x="805" y="1349"/>
                  <a:pt x="806" y="1347"/>
                  <a:pt x="807" y="1347"/>
                </a:cubicBezTo>
                <a:cubicBezTo>
                  <a:pt x="808" y="1346"/>
                  <a:pt x="809" y="1345"/>
                  <a:pt x="810" y="1345"/>
                </a:cubicBezTo>
                <a:cubicBezTo>
                  <a:pt x="815" y="1349"/>
                  <a:pt x="815" y="1349"/>
                  <a:pt x="815" y="1349"/>
                </a:cubicBezTo>
                <a:cubicBezTo>
                  <a:pt x="816" y="1349"/>
                  <a:pt x="816" y="1349"/>
                  <a:pt x="817" y="1350"/>
                </a:cubicBezTo>
                <a:cubicBezTo>
                  <a:pt x="826" y="1343"/>
                  <a:pt x="826" y="1343"/>
                  <a:pt x="826" y="1343"/>
                </a:cubicBezTo>
                <a:cubicBezTo>
                  <a:pt x="829" y="1343"/>
                  <a:pt x="832" y="1345"/>
                  <a:pt x="835" y="1345"/>
                </a:cubicBezTo>
                <a:cubicBezTo>
                  <a:pt x="836" y="1343"/>
                  <a:pt x="836" y="1340"/>
                  <a:pt x="837" y="1339"/>
                </a:cubicBezTo>
                <a:cubicBezTo>
                  <a:pt x="838" y="1338"/>
                  <a:pt x="839" y="1338"/>
                  <a:pt x="840" y="1338"/>
                </a:cubicBezTo>
                <a:cubicBezTo>
                  <a:pt x="841" y="1339"/>
                  <a:pt x="842" y="1340"/>
                  <a:pt x="843" y="1340"/>
                </a:cubicBezTo>
                <a:cubicBezTo>
                  <a:pt x="843" y="1340"/>
                  <a:pt x="843" y="1340"/>
                  <a:pt x="844" y="1340"/>
                </a:cubicBezTo>
                <a:cubicBezTo>
                  <a:pt x="845" y="1342"/>
                  <a:pt x="846" y="1345"/>
                  <a:pt x="847" y="1347"/>
                </a:cubicBezTo>
                <a:cubicBezTo>
                  <a:pt x="849" y="1348"/>
                  <a:pt x="850" y="1348"/>
                  <a:pt x="850" y="1349"/>
                </a:cubicBezTo>
                <a:cubicBezTo>
                  <a:pt x="852" y="1349"/>
                  <a:pt x="853" y="1350"/>
                  <a:pt x="853" y="1350"/>
                </a:cubicBezTo>
                <a:cubicBezTo>
                  <a:pt x="855" y="1358"/>
                  <a:pt x="856" y="1366"/>
                  <a:pt x="856" y="1374"/>
                </a:cubicBezTo>
                <a:cubicBezTo>
                  <a:pt x="856" y="1375"/>
                  <a:pt x="857" y="1376"/>
                  <a:pt x="857" y="1377"/>
                </a:cubicBezTo>
                <a:cubicBezTo>
                  <a:pt x="858" y="1377"/>
                  <a:pt x="858" y="1377"/>
                  <a:pt x="859" y="1377"/>
                </a:cubicBezTo>
                <a:cubicBezTo>
                  <a:pt x="862" y="1378"/>
                  <a:pt x="865" y="1379"/>
                  <a:pt x="869" y="1378"/>
                </a:cubicBezTo>
                <a:cubicBezTo>
                  <a:pt x="874" y="1378"/>
                  <a:pt x="880" y="1378"/>
                  <a:pt x="885" y="1379"/>
                </a:cubicBezTo>
                <a:cubicBezTo>
                  <a:pt x="886" y="1379"/>
                  <a:pt x="886" y="1379"/>
                  <a:pt x="887" y="1380"/>
                </a:cubicBezTo>
                <a:cubicBezTo>
                  <a:pt x="887" y="1380"/>
                  <a:pt x="887" y="1380"/>
                  <a:pt x="888" y="1380"/>
                </a:cubicBezTo>
                <a:cubicBezTo>
                  <a:pt x="888" y="1380"/>
                  <a:pt x="889" y="1381"/>
                  <a:pt x="889" y="1382"/>
                </a:cubicBezTo>
                <a:cubicBezTo>
                  <a:pt x="890" y="1382"/>
                  <a:pt x="891" y="1381"/>
                  <a:pt x="891" y="1383"/>
                </a:cubicBezTo>
                <a:cubicBezTo>
                  <a:pt x="892" y="1383"/>
                  <a:pt x="892" y="1384"/>
                  <a:pt x="892" y="1385"/>
                </a:cubicBezTo>
                <a:cubicBezTo>
                  <a:pt x="893" y="1385"/>
                  <a:pt x="894" y="1385"/>
                  <a:pt x="894" y="1385"/>
                </a:cubicBezTo>
                <a:cubicBezTo>
                  <a:pt x="896" y="1395"/>
                  <a:pt x="896" y="1395"/>
                  <a:pt x="896" y="1395"/>
                </a:cubicBezTo>
                <a:cubicBezTo>
                  <a:pt x="897" y="1398"/>
                  <a:pt x="899" y="1401"/>
                  <a:pt x="900" y="1403"/>
                </a:cubicBezTo>
                <a:cubicBezTo>
                  <a:pt x="906" y="1406"/>
                  <a:pt x="911" y="1409"/>
                  <a:pt x="917" y="1412"/>
                </a:cubicBezTo>
                <a:cubicBezTo>
                  <a:pt x="917" y="1412"/>
                  <a:pt x="917" y="1412"/>
                  <a:pt x="917" y="1412"/>
                </a:cubicBezTo>
                <a:cubicBezTo>
                  <a:pt x="918" y="1412"/>
                  <a:pt x="918" y="1412"/>
                  <a:pt x="919" y="1413"/>
                </a:cubicBezTo>
                <a:cubicBezTo>
                  <a:pt x="921" y="1415"/>
                  <a:pt x="924" y="1417"/>
                  <a:pt x="925" y="1420"/>
                </a:cubicBezTo>
                <a:cubicBezTo>
                  <a:pt x="924" y="1423"/>
                  <a:pt x="925" y="1426"/>
                  <a:pt x="927" y="1427"/>
                </a:cubicBezTo>
                <a:cubicBezTo>
                  <a:pt x="928" y="1428"/>
                  <a:pt x="929" y="1428"/>
                  <a:pt x="929" y="1428"/>
                </a:cubicBezTo>
                <a:cubicBezTo>
                  <a:pt x="929" y="1429"/>
                  <a:pt x="930" y="1429"/>
                  <a:pt x="930" y="1429"/>
                </a:cubicBezTo>
                <a:cubicBezTo>
                  <a:pt x="930" y="1429"/>
                  <a:pt x="930" y="1429"/>
                  <a:pt x="930" y="1429"/>
                </a:cubicBezTo>
                <a:cubicBezTo>
                  <a:pt x="930" y="1429"/>
                  <a:pt x="931" y="1429"/>
                  <a:pt x="932" y="1430"/>
                </a:cubicBezTo>
                <a:cubicBezTo>
                  <a:pt x="932" y="1431"/>
                  <a:pt x="933" y="1432"/>
                  <a:pt x="933" y="1433"/>
                </a:cubicBezTo>
                <a:cubicBezTo>
                  <a:pt x="936" y="1432"/>
                  <a:pt x="938" y="1434"/>
                  <a:pt x="940" y="1435"/>
                </a:cubicBezTo>
                <a:cubicBezTo>
                  <a:pt x="943" y="1436"/>
                  <a:pt x="944" y="1439"/>
                  <a:pt x="945" y="1441"/>
                </a:cubicBezTo>
                <a:cubicBezTo>
                  <a:pt x="947" y="1442"/>
                  <a:pt x="949" y="1444"/>
                  <a:pt x="950" y="1445"/>
                </a:cubicBezTo>
                <a:cubicBezTo>
                  <a:pt x="954" y="1446"/>
                  <a:pt x="957" y="1447"/>
                  <a:pt x="961" y="1447"/>
                </a:cubicBezTo>
                <a:cubicBezTo>
                  <a:pt x="963" y="1447"/>
                  <a:pt x="966" y="1447"/>
                  <a:pt x="967" y="1448"/>
                </a:cubicBezTo>
                <a:cubicBezTo>
                  <a:pt x="967" y="1448"/>
                  <a:pt x="968" y="1449"/>
                  <a:pt x="968" y="1449"/>
                </a:cubicBezTo>
                <a:cubicBezTo>
                  <a:pt x="969" y="1449"/>
                  <a:pt x="969" y="1449"/>
                  <a:pt x="970" y="1450"/>
                </a:cubicBezTo>
                <a:cubicBezTo>
                  <a:pt x="972" y="1453"/>
                  <a:pt x="975" y="1455"/>
                  <a:pt x="979" y="1457"/>
                </a:cubicBezTo>
                <a:cubicBezTo>
                  <a:pt x="980" y="1458"/>
                  <a:pt x="980" y="1458"/>
                  <a:pt x="981" y="1459"/>
                </a:cubicBezTo>
                <a:cubicBezTo>
                  <a:pt x="981" y="1459"/>
                  <a:pt x="982" y="1459"/>
                  <a:pt x="982" y="1459"/>
                </a:cubicBezTo>
                <a:cubicBezTo>
                  <a:pt x="982" y="1460"/>
                  <a:pt x="983" y="1460"/>
                  <a:pt x="984" y="1461"/>
                </a:cubicBezTo>
                <a:cubicBezTo>
                  <a:pt x="986" y="1463"/>
                  <a:pt x="987" y="1466"/>
                  <a:pt x="991" y="1468"/>
                </a:cubicBezTo>
                <a:cubicBezTo>
                  <a:pt x="985" y="1475"/>
                  <a:pt x="980" y="1482"/>
                  <a:pt x="975" y="1490"/>
                </a:cubicBezTo>
                <a:cubicBezTo>
                  <a:pt x="975" y="1490"/>
                  <a:pt x="975" y="1492"/>
                  <a:pt x="975" y="1492"/>
                </a:cubicBezTo>
                <a:cubicBezTo>
                  <a:pt x="976" y="1492"/>
                  <a:pt x="978" y="1493"/>
                  <a:pt x="979" y="1493"/>
                </a:cubicBezTo>
                <a:cubicBezTo>
                  <a:pt x="982" y="1494"/>
                  <a:pt x="987" y="1494"/>
                  <a:pt x="989" y="1496"/>
                </a:cubicBezTo>
                <a:cubicBezTo>
                  <a:pt x="990" y="1497"/>
                  <a:pt x="990" y="1498"/>
                  <a:pt x="991" y="1498"/>
                </a:cubicBezTo>
                <a:cubicBezTo>
                  <a:pt x="992" y="1499"/>
                  <a:pt x="993" y="1499"/>
                  <a:pt x="994" y="1500"/>
                </a:cubicBezTo>
                <a:cubicBezTo>
                  <a:pt x="995" y="1500"/>
                  <a:pt x="997" y="1501"/>
                  <a:pt x="999" y="1501"/>
                </a:cubicBezTo>
                <a:cubicBezTo>
                  <a:pt x="1000" y="1501"/>
                  <a:pt x="1002" y="1499"/>
                  <a:pt x="1003" y="1499"/>
                </a:cubicBezTo>
                <a:cubicBezTo>
                  <a:pt x="1013" y="1496"/>
                  <a:pt x="1022" y="1491"/>
                  <a:pt x="1031" y="1486"/>
                </a:cubicBezTo>
                <a:cubicBezTo>
                  <a:pt x="1036" y="1484"/>
                  <a:pt x="1042" y="1483"/>
                  <a:pt x="1047" y="1481"/>
                </a:cubicBezTo>
                <a:cubicBezTo>
                  <a:pt x="1053" y="1483"/>
                  <a:pt x="1062" y="1482"/>
                  <a:pt x="1069" y="1483"/>
                </a:cubicBezTo>
                <a:cubicBezTo>
                  <a:pt x="1071" y="1483"/>
                  <a:pt x="1072" y="1484"/>
                  <a:pt x="1074" y="1484"/>
                </a:cubicBezTo>
                <a:cubicBezTo>
                  <a:pt x="1074" y="1485"/>
                  <a:pt x="1075" y="1485"/>
                  <a:pt x="1075" y="1486"/>
                </a:cubicBezTo>
                <a:cubicBezTo>
                  <a:pt x="1077" y="1486"/>
                  <a:pt x="1079" y="1488"/>
                  <a:pt x="1081" y="1489"/>
                </a:cubicBezTo>
                <a:cubicBezTo>
                  <a:pt x="1087" y="1500"/>
                  <a:pt x="1093" y="1511"/>
                  <a:pt x="1100" y="1520"/>
                </a:cubicBezTo>
                <a:cubicBezTo>
                  <a:pt x="1100" y="1521"/>
                  <a:pt x="1101" y="1522"/>
                  <a:pt x="1101" y="1523"/>
                </a:cubicBezTo>
                <a:cubicBezTo>
                  <a:pt x="1123" y="1520"/>
                  <a:pt x="1123" y="1520"/>
                  <a:pt x="1123" y="1520"/>
                </a:cubicBezTo>
                <a:cubicBezTo>
                  <a:pt x="1124" y="1520"/>
                  <a:pt x="1126" y="1521"/>
                  <a:pt x="1125" y="1522"/>
                </a:cubicBezTo>
                <a:cubicBezTo>
                  <a:pt x="1125" y="1523"/>
                  <a:pt x="1125" y="1523"/>
                  <a:pt x="1125" y="1523"/>
                </a:cubicBezTo>
                <a:cubicBezTo>
                  <a:pt x="1128" y="1523"/>
                  <a:pt x="1128" y="1523"/>
                  <a:pt x="1128" y="1523"/>
                </a:cubicBezTo>
                <a:cubicBezTo>
                  <a:pt x="1120" y="1542"/>
                  <a:pt x="1120" y="1542"/>
                  <a:pt x="1120" y="1542"/>
                </a:cubicBezTo>
                <a:cubicBezTo>
                  <a:pt x="1121" y="1544"/>
                  <a:pt x="1123" y="1547"/>
                  <a:pt x="1126" y="1548"/>
                </a:cubicBezTo>
                <a:cubicBezTo>
                  <a:pt x="1133" y="1552"/>
                  <a:pt x="1144" y="1552"/>
                  <a:pt x="1153" y="1550"/>
                </a:cubicBezTo>
                <a:cubicBezTo>
                  <a:pt x="1157" y="1549"/>
                  <a:pt x="1158" y="1546"/>
                  <a:pt x="1159" y="1544"/>
                </a:cubicBezTo>
                <a:cubicBezTo>
                  <a:pt x="1170" y="1542"/>
                  <a:pt x="1170" y="1542"/>
                  <a:pt x="1170" y="1542"/>
                </a:cubicBezTo>
                <a:cubicBezTo>
                  <a:pt x="1172" y="1545"/>
                  <a:pt x="1172" y="1545"/>
                  <a:pt x="1172" y="1545"/>
                </a:cubicBezTo>
                <a:cubicBezTo>
                  <a:pt x="1174" y="1545"/>
                  <a:pt x="1174" y="1545"/>
                  <a:pt x="1174" y="1545"/>
                </a:cubicBezTo>
                <a:cubicBezTo>
                  <a:pt x="1181" y="1560"/>
                  <a:pt x="1181" y="1560"/>
                  <a:pt x="1181" y="1560"/>
                </a:cubicBezTo>
                <a:cubicBezTo>
                  <a:pt x="1181" y="1564"/>
                  <a:pt x="1180" y="1567"/>
                  <a:pt x="1178" y="1570"/>
                </a:cubicBezTo>
                <a:cubicBezTo>
                  <a:pt x="1172" y="1577"/>
                  <a:pt x="1174" y="1589"/>
                  <a:pt x="1180" y="1593"/>
                </a:cubicBezTo>
                <a:cubicBezTo>
                  <a:pt x="1182" y="1595"/>
                  <a:pt x="1183" y="1598"/>
                  <a:pt x="1184" y="1600"/>
                </a:cubicBezTo>
                <a:cubicBezTo>
                  <a:pt x="1186" y="1603"/>
                  <a:pt x="1187" y="1606"/>
                  <a:pt x="1188" y="1609"/>
                </a:cubicBezTo>
                <a:cubicBezTo>
                  <a:pt x="1196" y="1610"/>
                  <a:pt x="1203" y="1614"/>
                  <a:pt x="1209" y="1617"/>
                </a:cubicBezTo>
                <a:cubicBezTo>
                  <a:pt x="1210" y="1619"/>
                  <a:pt x="1212" y="1620"/>
                  <a:pt x="1213" y="1621"/>
                </a:cubicBezTo>
                <a:cubicBezTo>
                  <a:pt x="1214" y="1622"/>
                  <a:pt x="1215" y="1623"/>
                  <a:pt x="1215" y="1623"/>
                </a:cubicBezTo>
                <a:cubicBezTo>
                  <a:pt x="1215" y="1624"/>
                  <a:pt x="1215" y="1624"/>
                  <a:pt x="1215" y="1625"/>
                </a:cubicBezTo>
                <a:cubicBezTo>
                  <a:pt x="1214" y="1628"/>
                  <a:pt x="1214" y="1633"/>
                  <a:pt x="1214" y="1636"/>
                </a:cubicBezTo>
                <a:cubicBezTo>
                  <a:pt x="1217" y="1638"/>
                  <a:pt x="1219" y="1641"/>
                  <a:pt x="1222" y="1642"/>
                </a:cubicBezTo>
                <a:cubicBezTo>
                  <a:pt x="1222" y="1643"/>
                  <a:pt x="1222" y="1643"/>
                  <a:pt x="1222" y="1644"/>
                </a:cubicBezTo>
                <a:cubicBezTo>
                  <a:pt x="1232" y="1644"/>
                  <a:pt x="1232" y="1644"/>
                  <a:pt x="1232" y="1644"/>
                </a:cubicBezTo>
                <a:cubicBezTo>
                  <a:pt x="1234" y="1643"/>
                  <a:pt x="1236" y="1641"/>
                  <a:pt x="1237" y="1639"/>
                </a:cubicBezTo>
                <a:cubicBezTo>
                  <a:pt x="1242" y="1632"/>
                  <a:pt x="1244" y="1622"/>
                  <a:pt x="1246" y="1613"/>
                </a:cubicBezTo>
                <a:cubicBezTo>
                  <a:pt x="1248" y="1609"/>
                  <a:pt x="1251" y="1607"/>
                  <a:pt x="1253" y="1605"/>
                </a:cubicBezTo>
                <a:cubicBezTo>
                  <a:pt x="1254" y="1603"/>
                  <a:pt x="1256" y="1604"/>
                  <a:pt x="1257" y="1603"/>
                </a:cubicBezTo>
                <a:cubicBezTo>
                  <a:pt x="1259" y="1602"/>
                  <a:pt x="1260" y="1600"/>
                  <a:pt x="1260" y="1599"/>
                </a:cubicBezTo>
                <a:cubicBezTo>
                  <a:pt x="1259" y="1596"/>
                  <a:pt x="1258" y="1593"/>
                  <a:pt x="1259" y="1590"/>
                </a:cubicBezTo>
                <a:cubicBezTo>
                  <a:pt x="1260" y="1590"/>
                  <a:pt x="1263" y="1590"/>
                  <a:pt x="1263" y="1590"/>
                </a:cubicBezTo>
                <a:cubicBezTo>
                  <a:pt x="1266" y="1593"/>
                  <a:pt x="1269" y="1595"/>
                  <a:pt x="1271" y="1598"/>
                </a:cubicBezTo>
                <a:cubicBezTo>
                  <a:pt x="1272" y="1601"/>
                  <a:pt x="1279" y="1602"/>
                  <a:pt x="1282" y="1600"/>
                </a:cubicBezTo>
                <a:cubicBezTo>
                  <a:pt x="1285" y="1596"/>
                  <a:pt x="1289" y="1591"/>
                  <a:pt x="1292" y="1586"/>
                </a:cubicBezTo>
                <a:cubicBezTo>
                  <a:pt x="1297" y="1582"/>
                  <a:pt x="1304" y="1579"/>
                  <a:pt x="1310" y="1576"/>
                </a:cubicBezTo>
                <a:cubicBezTo>
                  <a:pt x="1312" y="1575"/>
                  <a:pt x="1314" y="1573"/>
                  <a:pt x="1316" y="1571"/>
                </a:cubicBezTo>
                <a:cubicBezTo>
                  <a:pt x="1317" y="1568"/>
                  <a:pt x="1319" y="1564"/>
                  <a:pt x="1322" y="1564"/>
                </a:cubicBezTo>
                <a:cubicBezTo>
                  <a:pt x="1324" y="1563"/>
                  <a:pt x="1325" y="1563"/>
                  <a:pt x="1326" y="1563"/>
                </a:cubicBezTo>
                <a:cubicBezTo>
                  <a:pt x="1326" y="1563"/>
                  <a:pt x="1327" y="1561"/>
                  <a:pt x="1327" y="1561"/>
                </a:cubicBezTo>
                <a:cubicBezTo>
                  <a:pt x="1327" y="1559"/>
                  <a:pt x="1327" y="1558"/>
                  <a:pt x="1328" y="1556"/>
                </a:cubicBezTo>
                <a:cubicBezTo>
                  <a:pt x="1331" y="1551"/>
                  <a:pt x="1336" y="1547"/>
                  <a:pt x="1342" y="1545"/>
                </a:cubicBezTo>
                <a:cubicBezTo>
                  <a:pt x="1349" y="1550"/>
                  <a:pt x="1354" y="1557"/>
                  <a:pt x="1359" y="1564"/>
                </a:cubicBezTo>
                <a:cubicBezTo>
                  <a:pt x="1359" y="1565"/>
                  <a:pt x="1360" y="1565"/>
                  <a:pt x="1361" y="1566"/>
                </a:cubicBezTo>
                <a:cubicBezTo>
                  <a:pt x="1367" y="1570"/>
                  <a:pt x="1374" y="1566"/>
                  <a:pt x="1377" y="1561"/>
                </a:cubicBezTo>
                <a:cubicBezTo>
                  <a:pt x="1379" y="1559"/>
                  <a:pt x="1379" y="1556"/>
                  <a:pt x="1378" y="1554"/>
                </a:cubicBezTo>
                <a:cubicBezTo>
                  <a:pt x="1366" y="1531"/>
                  <a:pt x="1366" y="1531"/>
                  <a:pt x="1366" y="1531"/>
                </a:cubicBezTo>
                <a:cubicBezTo>
                  <a:pt x="1366" y="1531"/>
                  <a:pt x="1367" y="1530"/>
                  <a:pt x="1369" y="1530"/>
                </a:cubicBezTo>
                <a:cubicBezTo>
                  <a:pt x="1373" y="1530"/>
                  <a:pt x="1378" y="1532"/>
                  <a:pt x="1383" y="1533"/>
                </a:cubicBezTo>
                <a:cubicBezTo>
                  <a:pt x="1385" y="1531"/>
                  <a:pt x="1387" y="1529"/>
                  <a:pt x="1389" y="1527"/>
                </a:cubicBezTo>
                <a:cubicBezTo>
                  <a:pt x="1387" y="1525"/>
                  <a:pt x="1385" y="1524"/>
                  <a:pt x="1385" y="1522"/>
                </a:cubicBezTo>
                <a:cubicBezTo>
                  <a:pt x="1387" y="1520"/>
                  <a:pt x="1389" y="1519"/>
                  <a:pt x="1390" y="1518"/>
                </a:cubicBezTo>
                <a:cubicBezTo>
                  <a:pt x="1399" y="1509"/>
                  <a:pt x="1409" y="1502"/>
                  <a:pt x="1415" y="1492"/>
                </a:cubicBezTo>
                <a:cubicBezTo>
                  <a:pt x="1416" y="1491"/>
                  <a:pt x="1417" y="1494"/>
                  <a:pt x="1417" y="1494"/>
                </a:cubicBezTo>
                <a:cubicBezTo>
                  <a:pt x="1418" y="1496"/>
                  <a:pt x="1420" y="1496"/>
                  <a:pt x="1422" y="1496"/>
                </a:cubicBezTo>
                <a:cubicBezTo>
                  <a:pt x="1425" y="1496"/>
                  <a:pt x="1428" y="1495"/>
                  <a:pt x="1432" y="1495"/>
                </a:cubicBezTo>
                <a:cubicBezTo>
                  <a:pt x="1433" y="1502"/>
                  <a:pt x="1437" y="1508"/>
                  <a:pt x="1442" y="1511"/>
                </a:cubicBezTo>
                <a:cubicBezTo>
                  <a:pt x="1444" y="1512"/>
                  <a:pt x="1447" y="1510"/>
                  <a:pt x="1449" y="1510"/>
                </a:cubicBezTo>
                <a:cubicBezTo>
                  <a:pt x="1451" y="1510"/>
                  <a:pt x="1454" y="1510"/>
                  <a:pt x="1455" y="1511"/>
                </a:cubicBezTo>
                <a:cubicBezTo>
                  <a:pt x="1457" y="1513"/>
                  <a:pt x="1459" y="1516"/>
                  <a:pt x="1462" y="1516"/>
                </a:cubicBezTo>
                <a:cubicBezTo>
                  <a:pt x="1464" y="1517"/>
                  <a:pt x="1463" y="1520"/>
                  <a:pt x="1464" y="1521"/>
                </a:cubicBezTo>
                <a:cubicBezTo>
                  <a:pt x="1466" y="1519"/>
                  <a:pt x="1467" y="1517"/>
                  <a:pt x="1469" y="1516"/>
                </a:cubicBezTo>
                <a:cubicBezTo>
                  <a:pt x="1470" y="1516"/>
                  <a:pt x="1472" y="1517"/>
                  <a:pt x="1474" y="1516"/>
                </a:cubicBezTo>
                <a:cubicBezTo>
                  <a:pt x="1475" y="1515"/>
                  <a:pt x="1477" y="1513"/>
                  <a:pt x="1479" y="1512"/>
                </a:cubicBezTo>
                <a:cubicBezTo>
                  <a:pt x="1492" y="1520"/>
                  <a:pt x="1492" y="1520"/>
                  <a:pt x="1492" y="1520"/>
                </a:cubicBezTo>
                <a:cubicBezTo>
                  <a:pt x="1496" y="1508"/>
                  <a:pt x="1496" y="1508"/>
                  <a:pt x="1496" y="1508"/>
                </a:cubicBezTo>
                <a:cubicBezTo>
                  <a:pt x="1497" y="1495"/>
                  <a:pt x="1497" y="1495"/>
                  <a:pt x="1497" y="1495"/>
                </a:cubicBezTo>
                <a:cubicBezTo>
                  <a:pt x="1497" y="1493"/>
                  <a:pt x="1497" y="1492"/>
                  <a:pt x="1498" y="1490"/>
                </a:cubicBezTo>
                <a:cubicBezTo>
                  <a:pt x="1499" y="1490"/>
                  <a:pt x="1496" y="1491"/>
                  <a:pt x="1497" y="1489"/>
                </a:cubicBezTo>
                <a:cubicBezTo>
                  <a:pt x="1500" y="1479"/>
                  <a:pt x="1500" y="1479"/>
                  <a:pt x="1500" y="1479"/>
                </a:cubicBezTo>
                <a:cubicBezTo>
                  <a:pt x="1501" y="1478"/>
                  <a:pt x="1502" y="1480"/>
                  <a:pt x="1502" y="1481"/>
                </a:cubicBezTo>
                <a:cubicBezTo>
                  <a:pt x="1502" y="1481"/>
                  <a:pt x="1504" y="1483"/>
                  <a:pt x="1504" y="1481"/>
                </a:cubicBezTo>
                <a:cubicBezTo>
                  <a:pt x="1506" y="1477"/>
                  <a:pt x="1507" y="1474"/>
                  <a:pt x="1510" y="1471"/>
                </a:cubicBezTo>
                <a:cubicBezTo>
                  <a:pt x="1513" y="1469"/>
                  <a:pt x="1517" y="1470"/>
                  <a:pt x="1519" y="1468"/>
                </a:cubicBezTo>
                <a:cubicBezTo>
                  <a:pt x="1520" y="1467"/>
                  <a:pt x="1521" y="1466"/>
                  <a:pt x="1521" y="1465"/>
                </a:cubicBezTo>
                <a:cubicBezTo>
                  <a:pt x="1524" y="1464"/>
                  <a:pt x="1526" y="1463"/>
                  <a:pt x="1528" y="1462"/>
                </a:cubicBezTo>
                <a:cubicBezTo>
                  <a:pt x="1538" y="1464"/>
                  <a:pt x="1538" y="1464"/>
                  <a:pt x="1538" y="1464"/>
                </a:cubicBezTo>
                <a:cubicBezTo>
                  <a:pt x="1542" y="1461"/>
                  <a:pt x="1546" y="1458"/>
                  <a:pt x="1550" y="1456"/>
                </a:cubicBezTo>
                <a:cubicBezTo>
                  <a:pt x="1562" y="1458"/>
                  <a:pt x="1562" y="1458"/>
                  <a:pt x="1562" y="1458"/>
                </a:cubicBezTo>
                <a:cubicBezTo>
                  <a:pt x="1566" y="1457"/>
                  <a:pt x="1570" y="1455"/>
                  <a:pt x="1575" y="1453"/>
                </a:cubicBezTo>
                <a:cubicBezTo>
                  <a:pt x="1576" y="1453"/>
                  <a:pt x="1573" y="1452"/>
                  <a:pt x="1574" y="1450"/>
                </a:cubicBezTo>
                <a:cubicBezTo>
                  <a:pt x="1576" y="1451"/>
                  <a:pt x="1580" y="1453"/>
                  <a:pt x="1580" y="1452"/>
                </a:cubicBezTo>
                <a:cubicBezTo>
                  <a:pt x="1583" y="1450"/>
                  <a:pt x="1585" y="1448"/>
                  <a:pt x="1586" y="1445"/>
                </a:cubicBezTo>
                <a:cubicBezTo>
                  <a:pt x="1594" y="1434"/>
                  <a:pt x="1595" y="1417"/>
                  <a:pt x="1600" y="1403"/>
                </a:cubicBezTo>
                <a:cubicBezTo>
                  <a:pt x="1603" y="1395"/>
                  <a:pt x="1606" y="1387"/>
                  <a:pt x="1613" y="1386"/>
                </a:cubicBezTo>
                <a:cubicBezTo>
                  <a:pt x="1628" y="1384"/>
                  <a:pt x="1628" y="1384"/>
                  <a:pt x="1628" y="1384"/>
                </a:cubicBezTo>
                <a:cubicBezTo>
                  <a:pt x="1629" y="1384"/>
                  <a:pt x="1629" y="1384"/>
                  <a:pt x="1629" y="1384"/>
                </a:cubicBezTo>
                <a:cubicBezTo>
                  <a:pt x="1636" y="1380"/>
                  <a:pt x="1636" y="1380"/>
                  <a:pt x="1636" y="1380"/>
                </a:cubicBezTo>
                <a:cubicBezTo>
                  <a:pt x="1637" y="1379"/>
                  <a:pt x="1638" y="1374"/>
                  <a:pt x="1638" y="1373"/>
                </a:cubicBezTo>
                <a:cubicBezTo>
                  <a:pt x="1638" y="1368"/>
                  <a:pt x="1637" y="1364"/>
                  <a:pt x="1637" y="1359"/>
                </a:cubicBezTo>
                <a:cubicBezTo>
                  <a:pt x="1636" y="1358"/>
                  <a:pt x="1632" y="1356"/>
                  <a:pt x="1631" y="1356"/>
                </a:cubicBezTo>
                <a:cubicBezTo>
                  <a:pt x="1631" y="1354"/>
                  <a:pt x="1631" y="1352"/>
                  <a:pt x="1630" y="1350"/>
                </a:cubicBezTo>
                <a:cubicBezTo>
                  <a:pt x="1624" y="1346"/>
                  <a:pt x="1613" y="1346"/>
                  <a:pt x="1608" y="1350"/>
                </a:cubicBezTo>
                <a:cubicBezTo>
                  <a:pt x="1607" y="1350"/>
                  <a:pt x="1606" y="1351"/>
                  <a:pt x="1604" y="1352"/>
                </a:cubicBezTo>
                <a:cubicBezTo>
                  <a:pt x="1603" y="1351"/>
                  <a:pt x="1603" y="1350"/>
                  <a:pt x="1602" y="1349"/>
                </a:cubicBezTo>
                <a:cubicBezTo>
                  <a:pt x="1601" y="1342"/>
                  <a:pt x="1598" y="1335"/>
                  <a:pt x="1595" y="1328"/>
                </a:cubicBezTo>
                <a:cubicBezTo>
                  <a:pt x="1597" y="1326"/>
                  <a:pt x="1599" y="1325"/>
                  <a:pt x="1601" y="1324"/>
                </a:cubicBezTo>
                <a:cubicBezTo>
                  <a:pt x="1603" y="1322"/>
                  <a:pt x="1603" y="1325"/>
                  <a:pt x="1604" y="1326"/>
                </a:cubicBezTo>
                <a:cubicBezTo>
                  <a:pt x="1609" y="1322"/>
                  <a:pt x="1614" y="1319"/>
                  <a:pt x="1620" y="1316"/>
                </a:cubicBezTo>
                <a:cubicBezTo>
                  <a:pt x="1620" y="1316"/>
                  <a:pt x="1621" y="1315"/>
                  <a:pt x="1620" y="1314"/>
                </a:cubicBezTo>
                <a:cubicBezTo>
                  <a:pt x="1620" y="1313"/>
                  <a:pt x="1619" y="1310"/>
                  <a:pt x="1619" y="1309"/>
                </a:cubicBezTo>
                <a:cubicBezTo>
                  <a:pt x="1618" y="1308"/>
                  <a:pt x="1620" y="1308"/>
                  <a:pt x="1620" y="1307"/>
                </a:cubicBezTo>
                <a:cubicBezTo>
                  <a:pt x="1622" y="1307"/>
                  <a:pt x="1624" y="1307"/>
                  <a:pt x="1625" y="1308"/>
                </a:cubicBezTo>
                <a:cubicBezTo>
                  <a:pt x="1626" y="1309"/>
                  <a:pt x="1629" y="1309"/>
                  <a:pt x="1628" y="1312"/>
                </a:cubicBezTo>
                <a:cubicBezTo>
                  <a:pt x="1639" y="1312"/>
                  <a:pt x="1639" y="1312"/>
                  <a:pt x="1639" y="1312"/>
                </a:cubicBezTo>
                <a:cubicBezTo>
                  <a:pt x="1639" y="1311"/>
                  <a:pt x="1638" y="1309"/>
                  <a:pt x="1638" y="1308"/>
                </a:cubicBezTo>
                <a:cubicBezTo>
                  <a:pt x="1639" y="1296"/>
                  <a:pt x="1635" y="1288"/>
                  <a:pt x="1629" y="1282"/>
                </a:cubicBezTo>
                <a:cubicBezTo>
                  <a:pt x="1626" y="1274"/>
                  <a:pt x="1619" y="1269"/>
                  <a:pt x="1610" y="1268"/>
                </a:cubicBezTo>
                <a:cubicBezTo>
                  <a:pt x="1610" y="1268"/>
                  <a:pt x="1610" y="1268"/>
                  <a:pt x="1610" y="1268"/>
                </a:cubicBezTo>
                <a:cubicBezTo>
                  <a:pt x="1609" y="1263"/>
                  <a:pt x="1609" y="1263"/>
                  <a:pt x="1609" y="1263"/>
                </a:cubicBezTo>
                <a:cubicBezTo>
                  <a:pt x="1606" y="1257"/>
                  <a:pt x="1603" y="1250"/>
                  <a:pt x="1600" y="1244"/>
                </a:cubicBezTo>
                <a:cubicBezTo>
                  <a:pt x="1599" y="1238"/>
                  <a:pt x="1597" y="1233"/>
                  <a:pt x="1592" y="1231"/>
                </a:cubicBezTo>
                <a:cubicBezTo>
                  <a:pt x="1592" y="1231"/>
                  <a:pt x="1592" y="1231"/>
                  <a:pt x="1592" y="1231"/>
                </a:cubicBezTo>
                <a:cubicBezTo>
                  <a:pt x="1591" y="1229"/>
                  <a:pt x="1590" y="1227"/>
                  <a:pt x="1590" y="1225"/>
                </a:cubicBezTo>
                <a:cubicBezTo>
                  <a:pt x="1589" y="1223"/>
                  <a:pt x="1584" y="1222"/>
                  <a:pt x="1581" y="1222"/>
                </a:cubicBezTo>
                <a:cubicBezTo>
                  <a:pt x="1562" y="1220"/>
                  <a:pt x="1548" y="1213"/>
                  <a:pt x="1536" y="1205"/>
                </a:cubicBezTo>
                <a:cubicBezTo>
                  <a:pt x="1536" y="1204"/>
                  <a:pt x="1536" y="1203"/>
                  <a:pt x="1536" y="1202"/>
                </a:cubicBezTo>
                <a:cubicBezTo>
                  <a:pt x="1535" y="1203"/>
                  <a:pt x="1535" y="1203"/>
                  <a:pt x="1536" y="1202"/>
                </a:cubicBezTo>
                <a:cubicBezTo>
                  <a:pt x="1536" y="1202"/>
                  <a:pt x="1535" y="1201"/>
                  <a:pt x="1535" y="1200"/>
                </a:cubicBezTo>
                <a:cubicBezTo>
                  <a:pt x="1533" y="1198"/>
                  <a:pt x="1531" y="1196"/>
                  <a:pt x="1529" y="1193"/>
                </a:cubicBezTo>
                <a:cubicBezTo>
                  <a:pt x="1528" y="1192"/>
                  <a:pt x="1527" y="1192"/>
                  <a:pt x="1527" y="1191"/>
                </a:cubicBezTo>
                <a:cubicBezTo>
                  <a:pt x="1526" y="1190"/>
                  <a:pt x="1526" y="1189"/>
                  <a:pt x="1526" y="1188"/>
                </a:cubicBezTo>
                <a:cubicBezTo>
                  <a:pt x="1526" y="1188"/>
                  <a:pt x="1526" y="1187"/>
                  <a:pt x="1526" y="1187"/>
                </a:cubicBezTo>
                <a:cubicBezTo>
                  <a:pt x="1527" y="1183"/>
                  <a:pt x="1531" y="1181"/>
                  <a:pt x="1535" y="1180"/>
                </a:cubicBezTo>
                <a:cubicBezTo>
                  <a:pt x="1540" y="1180"/>
                  <a:pt x="1544" y="1182"/>
                  <a:pt x="1549" y="1182"/>
                </a:cubicBezTo>
                <a:cubicBezTo>
                  <a:pt x="1550" y="1182"/>
                  <a:pt x="1551" y="1181"/>
                  <a:pt x="1552" y="1180"/>
                </a:cubicBezTo>
                <a:cubicBezTo>
                  <a:pt x="1550" y="1174"/>
                  <a:pt x="1548" y="1166"/>
                  <a:pt x="1549" y="1157"/>
                </a:cubicBezTo>
                <a:cubicBezTo>
                  <a:pt x="1552" y="1154"/>
                  <a:pt x="1555" y="1151"/>
                  <a:pt x="1557" y="1146"/>
                </a:cubicBezTo>
                <a:cubicBezTo>
                  <a:pt x="1557" y="1142"/>
                  <a:pt x="1556" y="1136"/>
                  <a:pt x="1557" y="1132"/>
                </a:cubicBezTo>
                <a:cubicBezTo>
                  <a:pt x="1567" y="1127"/>
                  <a:pt x="1575" y="1120"/>
                  <a:pt x="1580" y="1112"/>
                </a:cubicBezTo>
                <a:cubicBezTo>
                  <a:pt x="1581" y="1110"/>
                  <a:pt x="1582" y="1107"/>
                  <a:pt x="1579" y="1105"/>
                </a:cubicBezTo>
                <a:cubicBezTo>
                  <a:pt x="1577" y="1104"/>
                  <a:pt x="1575" y="1102"/>
                  <a:pt x="1573" y="1100"/>
                </a:cubicBezTo>
                <a:cubicBezTo>
                  <a:pt x="1574" y="1099"/>
                  <a:pt x="1574" y="1099"/>
                  <a:pt x="1574" y="1098"/>
                </a:cubicBezTo>
                <a:cubicBezTo>
                  <a:pt x="1575" y="1097"/>
                  <a:pt x="1573" y="1096"/>
                  <a:pt x="1572" y="1095"/>
                </a:cubicBezTo>
                <a:cubicBezTo>
                  <a:pt x="1568" y="1090"/>
                  <a:pt x="1562" y="1085"/>
                  <a:pt x="1557" y="1080"/>
                </a:cubicBezTo>
                <a:cubicBezTo>
                  <a:pt x="1559" y="1079"/>
                  <a:pt x="1560" y="1078"/>
                  <a:pt x="1562" y="1078"/>
                </a:cubicBezTo>
                <a:cubicBezTo>
                  <a:pt x="1590" y="1069"/>
                  <a:pt x="1617" y="1060"/>
                  <a:pt x="1643" y="1050"/>
                </a:cubicBezTo>
                <a:cubicBezTo>
                  <a:pt x="1647" y="1048"/>
                  <a:pt x="1655" y="1046"/>
                  <a:pt x="1660" y="1049"/>
                </a:cubicBezTo>
                <a:cubicBezTo>
                  <a:pt x="1665" y="1052"/>
                  <a:pt x="1668" y="1058"/>
                  <a:pt x="1672" y="1064"/>
                </a:cubicBezTo>
                <a:cubicBezTo>
                  <a:pt x="1672" y="1068"/>
                  <a:pt x="1672" y="1074"/>
                  <a:pt x="1674" y="1078"/>
                </a:cubicBezTo>
                <a:cubicBezTo>
                  <a:pt x="1677" y="1087"/>
                  <a:pt x="1684" y="1094"/>
                  <a:pt x="1697" y="1093"/>
                </a:cubicBezTo>
                <a:cubicBezTo>
                  <a:pt x="1702" y="1089"/>
                  <a:pt x="1710" y="1085"/>
                  <a:pt x="1720" y="1089"/>
                </a:cubicBezTo>
                <a:cubicBezTo>
                  <a:pt x="1723" y="1092"/>
                  <a:pt x="1726" y="1095"/>
                  <a:pt x="1729" y="1098"/>
                </a:cubicBezTo>
                <a:cubicBezTo>
                  <a:pt x="1736" y="1102"/>
                  <a:pt x="1743" y="1106"/>
                  <a:pt x="1750" y="1109"/>
                </a:cubicBezTo>
                <a:cubicBezTo>
                  <a:pt x="1752" y="1110"/>
                  <a:pt x="1755" y="1108"/>
                  <a:pt x="1756" y="1109"/>
                </a:cubicBezTo>
                <a:cubicBezTo>
                  <a:pt x="1763" y="1109"/>
                  <a:pt x="1769" y="1110"/>
                  <a:pt x="1775" y="1109"/>
                </a:cubicBezTo>
                <a:cubicBezTo>
                  <a:pt x="1788" y="1108"/>
                  <a:pt x="1799" y="1105"/>
                  <a:pt x="1808" y="1100"/>
                </a:cubicBezTo>
                <a:cubicBezTo>
                  <a:pt x="1819" y="1093"/>
                  <a:pt x="1830" y="1086"/>
                  <a:pt x="1843" y="1081"/>
                </a:cubicBezTo>
                <a:cubicBezTo>
                  <a:pt x="1838" y="1082"/>
                  <a:pt x="1833" y="1083"/>
                  <a:pt x="1827" y="1083"/>
                </a:cubicBezTo>
                <a:cubicBezTo>
                  <a:pt x="1825" y="1083"/>
                  <a:pt x="1823" y="1085"/>
                  <a:pt x="1822" y="1085"/>
                </a:cubicBezTo>
                <a:cubicBezTo>
                  <a:pt x="1816" y="1085"/>
                  <a:pt x="1816" y="1085"/>
                  <a:pt x="1816" y="1085"/>
                </a:cubicBezTo>
                <a:cubicBezTo>
                  <a:pt x="1816" y="1084"/>
                  <a:pt x="1815" y="1082"/>
                  <a:pt x="1817" y="1081"/>
                </a:cubicBezTo>
                <a:cubicBezTo>
                  <a:pt x="1825" y="1076"/>
                  <a:pt x="1835" y="1074"/>
                  <a:pt x="1844" y="1071"/>
                </a:cubicBezTo>
                <a:cubicBezTo>
                  <a:pt x="1847" y="1068"/>
                  <a:pt x="1850" y="1064"/>
                  <a:pt x="1853" y="1061"/>
                </a:cubicBezTo>
                <a:cubicBezTo>
                  <a:pt x="1859" y="1053"/>
                  <a:pt x="1867" y="1046"/>
                  <a:pt x="1871" y="1035"/>
                </a:cubicBezTo>
                <a:cubicBezTo>
                  <a:pt x="1872" y="1034"/>
                  <a:pt x="1872" y="1034"/>
                  <a:pt x="1872" y="1034"/>
                </a:cubicBezTo>
                <a:cubicBezTo>
                  <a:pt x="1869" y="1033"/>
                  <a:pt x="1865" y="1033"/>
                  <a:pt x="1863" y="1031"/>
                </a:cubicBezTo>
                <a:cubicBezTo>
                  <a:pt x="1863" y="1027"/>
                  <a:pt x="1864" y="1022"/>
                  <a:pt x="1864" y="101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6" name="Freeform 572"/>
          <p:cNvSpPr>
            <a:spLocks/>
          </p:cNvSpPr>
          <p:nvPr/>
        </p:nvSpPr>
        <p:spPr bwMode="auto">
          <a:xfrm>
            <a:off x="4389438" y="6613526"/>
            <a:ext cx="450850" cy="309563"/>
          </a:xfrm>
          <a:custGeom>
            <a:avLst/>
            <a:gdLst/>
            <a:ahLst/>
            <a:cxnLst>
              <a:cxn ang="0">
                <a:pos x="1635" y="746"/>
              </a:cxn>
              <a:cxn ang="0">
                <a:pos x="1559" y="662"/>
              </a:cxn>
              <a:cxn ang="0">
                <a:pos x="1538" y="551"/>
              </a:cxn>
              <a:cxn ang="0">
                <a:pos x="1472" y="575"/>
              </a:cxn>
              <a:cxn ang="0">
                <a:pos x="1442" y="497"/>
              </a:cxn>
              <a:cxn ang="0">
                <a:pos x="1403" y="450"/>
              </a:cxn>
              <a:cxn ang="0">
                <a:pos x="1361" y="408"/>
              </a:cxn>
              <a:cxn ang="0">
                <a:pos x="1265" y="397"/>
              </a:cxn>
              <a:cxn ang="0">
                <a:pos x="1204" y="339"/>
              </a:cxn>
              <a:cxn ang="0">
                <a:pos x="1192" y="284"/>
              </a:cxn>
              <a:cxn ang="0">
                <a:pos x="1115" y="241"/>
              </a:cxn>
              <a:cxn ang="0">
                <a:pos x="1095" y="161"/>
              </a:cxn>
              <a:cxn ang="0">
                <a:pos x="1034" y="117"/>
              </a:cxn>
              <a:cxn ang="0">
                <a:pos x="1019" y="47"/>
              </a:cxn>
              <a:cxn ang="0">
                <a:pos x="916" y="29"/>
              </a:cxn>
              <a:cxn ang="0">
                <a:pos x="910" y="75"/>
              </a:cxn>
              <a:cxn ang="0">
                <a:pos x="853" y="184"/>
              </a:cxn>
              <a:cxn ang="0">
                <a:pos x="804" y="149"/>
              </a:cxn>
              <a:cxn ang="0">
                <a:pos x="741" y="167"/>
              </a:cxn>
              <a:cxn ang="0">
                <a:pos x="620" y="172"/>
              </a:cxn>
              <a:cxn ang="0">
                <a:pos x="567" y="63"/>
              </a:cxn>
              <a:cxn ang="0">
                <a:pos x="380" y="53"/>
              </a:cxn>
              <a:cxn ang="0">
                <a:pos x="193" y="1"/>
              </a:cxn>
              <a:cxn ang="0">
                <a:pos x="114" y="42"/>
              </a:cxn>
              <a:cxn ang="0">
                <a:pos x="69" y="96"/>
              </a:cxn>
              <a:cxn ang="0">
                <a:pos x="12" y="236"/>
              </a:cxn>
              <a:cxn ang="0">
                <a:pos x="26" y="315"/>
              </a:cxn>
              <a:cxn ang="0">
                <a:pos x="125" y="354"/>
              </a:cxn>
              <a:cxn ang="0">
                <a:pos x="162" y="337"/>
              </a:cxn>
              <a:cxn ang="0">
                <a:pos x="251" y="320"/>
              </a:cxn>
              <a:cxn ang="0">
                <a:pos x="286" y="312"/>
              </a:cxn>
              <a:cxn ang="0">
                <a:pos x="326" y="293"/>
              </a:cxn>
              <a:cxn ang="0">
                <a:pos x="354" y="357"/>
              </a:cxn>
              <a:cxn ang="0">
                <a:pos x="407" y="409"/>
              </a:cxn>
              <a:cxn ang="0">
                <a:pos x="347" y="522"/>
              </a:cxn>
              <a:cxn ang="0">
                <a:pos x="325" y="593"/>
              </a:cxn>
              <a:cxn ang="0">
                <a:pos x="269" y="713"/>
              </a:cxn>
              <a:cxn ang="0">
                <a:pos x="302" y="752"/>
              </a:cxn>
              <a:cxn ang="0">
                <a:pos x="397" y="757"/>
              </a:cxn>
              <a:cxn ang="0">
                <a:pos x="478" y="842"/>
              </a:cxn>
              <a:cxn ang="0">
                <a:pos x="523" y="939"/>
              </a:cxn>
              <a:cxn ang="0">
                <a:pos x="557" y="959"/>
              </a:cxn>
              <a:cxn ang="0">
                <a:pos x="629" y="1068"/>
              </a:cxn>
              <a:cxn ang="0">
                <a:pos x="568" y="1152"/>
              </a:cxn>
              <a:cxn ang="0">
                <a:pos x="724" y="1130"/>
              </a:cxn>
              <a:cxn ang="0">
                <a:pos x="739" y="1062"/>
              </a:cxn>
              <a:cxn ang="0">
                <a:pos x="766" y="1016"/>
              </a:cxn>
              <a:cxn ang="0">
                <a:pos x="886" y="1010"/>
              </a:cxn>
              <a:cxn ang="0">
                <a:pos x="1037" y="995"/>
              </a:cxn>
              <a:cxn ang="0">
                <a:pos x="1098" y="957"/>
              </a:cxn>
              <a:cxn ang="0">
                <a:pos x="1204" y="977"/>
              </a:cxn>
              <a:cxn ang="0">
                <a:pos x="1334" y="1097"/>
              </a:cxn>
              <a:cxn ang="0">
                <a:pos x="1527" y="1149"/>
              </a:cxn>
              <a:cxn ang="0">
                <a:pos x="1647" y="1129"/>
              </a:cxn>
              <a:cxn ang="0">
                <a:pos x="1674" y="1065"/>
              </a:cxn>
              <a:cxn ang="0">
                <a:pos x="1671" y="1027"/>
              </a:cxn>
              <a:cxn ang="0">
                <a:pos x="1659" y="899"/>
              </a:cxn>
            </a:cxnLst>
            <a:rect l="0" t="0" r="r" b="b"/>
            <a:pathLst>
              <a:path w="1682" h="1152">
                <a:moveTo>
                  <a:pt x="1682" y="846"/>
                </a:moveTo>
                <a:cubicBezTo>
                  <a:pt x="1673" y="833"/>
                  <a:pt x="1666" y="817"/>
                  <a:pt x="1661" y="798"/>
                </a:cubicBezTo>
                <a:cubicBezTo>
                  <a:pt x="1661" y="798"/>
                  <a:pt x="1662" y="796"/>
                  <a:pt x="1661" y="795"/>
                </a:cubicBezTo>
                <a:cubicBezTo>
                  <a:pt x="1661" y="794"/>
                  <a:pt x="1659" y="792"/>
                  <a:pt x="1658" y="792"/>
                </a:cubicBezTo>
                <a:cubicBezTo>
                  <a:pt x="1655" y="792"/>
                  <a:pt x="1653" y="791"/>
                  <a:pt x="1650" y="789"/>
                </a:cubicBezTo>
                <a:cubicBezTo>
                  <a:pt x="1656" y="789"/>
                  <a:pt x="1656" y="789"/>
                  <a:pt x="1656" y="789"/>
                </a:cubicBezTo>
                <a:cubicBezTo>
                  <a:pt x="1656" y="786"/>
                  <a:pt x="1656" y="784"/>
                  <a:pt x="1655" y="782"/>
                </a:cubicBezTo>
                <a:cubicBezTo>
                  <a:pt x="1635" y="786"/>
                  <a:pt x="1635" y="786"/>
                  <a:pt x="1635" y="786"/>
                </a:cubicBezTo>
                <a:cubicBezTo>
                  <a:pt x="1633" y="779"/>
                  <a:pt x="1633" y="771"/>
                  <a:pt x="1634" y="763"/>
                </a:cubicBezTo>
                <a:cubicBezTo>
                  <a:pt x="1633" y="757"/>
                  <a:pt x="1634" y="751"/>
                  <a:pt x="1635" y="746"/>
                </a:cubicBezTo>
                <a:cubicBezTo>
                  <a:pt x="1635" y="742"/>
                  <a:pt x="1634" y="739"/>
                  <a:pt x="1632" y="736"/>
                </a:cubicBezTo>
                <a:cubicBezTo>
                  <a:pt x="1631" y="735"/>
                  <a:pt x="1629" y="732"/>
                  <a:pt x="1628" y="732"/>
                </a:cubicBezTo>
                <a:cubicBezTo>
                  <a:pt x="1594" y="729"/>
                  <a:pt x="1594" y="729"/>
                  <a:pt x="1594" y="729"/>
                </a:cubicBezTo>
                <a:cubicBezTo>
                  <a:pt x="1593" y="729"/>
                  <a:pt x="1592" y="727"/>
                  <a:pt x="1591" y="726"/>
                </a:cubicBezTo>
                <a:cubicBezTo>
                  <a:pt x="1591" y="708"/>
                  <a:pt x="1591" y="708"/>
                  <a:pt x="1591" y="708"/>
                </a:cubicBezTo>
                <a:cubicBezTo>
                  <a:pt x="1591" y="708"/>
                  <a:pt x="1591" y="708"/>
                  <a:pt x="1592" y="707"/>
                </a:cubicBezTo>
                <a:cubicBezTo>
                  <a:pt x="1592" y="702"/>
                  <a:pt x="1593" y="696"/>
                  <a:pt x="1596" y="692"/>
                </a:cubicBezTo>
                <a:cubicBezTo>
                  <a:pt x="1596" y="692"/>
                  <a:pt x="1595" y="692"/>
                  <a:pt x="1595" y="692"/>
                </a:cubicBezTo>
                <a:cubicBezTo>
                  <a:pt x="1587" y="688"/>
                  <a:pt x="1582" y="682"/>
                  <a:pt x="1574" y="678"/>
                </a:cubicBezTo>
                <a:cubicBezTo>
                  <a:pt x="1567" y="675"/>
                  <a:pt x="1564" y="668"/>
                  <a:pt x="1559" y="662"/>
                </a:cubicBezTo>
                <a:cubicBezTo>
                  <a:pt x="1555" y="658"/>
                  <a:pt x="1551" y="655"/>
                  <a:pt x="1547" y="652"/>
                </a:cubicBezTo>
                <a:cubicBezTo>
                  <a:pt x="1539" y="647"/>
                  <a:pt x="1530" y="644"/>
                  <a:pt x="1525" y="636"/>
                </a:cubicBezTo>
                <a:cubicBezTo>
                  <a:pt x="1525" y="626"/>
                  <a:pt x="1525" y="626"/>
                  <a:pt x="1525" y="626"/>
                </a:cubicBezTo>
                <a:cubicBezTo>
                  <a:pt x="1525" y="626"/>
                  <a:pt x="1526" y="625"/>
                  <a:pt x="1526" y="624"/>
                </a:cubicBezTo>
                <a:cubicBezTo>
                  <a:pt x="1529" y="619"/>
                  <a:pt x="1531" y="614"/>
                  <a:pt x="1532" y="609"/>
                </a:cubicBezTo>
                <a:cubicBezTo>
                  <a:pt x="1534" y="600"/>
                  <a:pt x="1532" y="589"/>
                  <a:pt x="1533" y="580"/>
                </a:cubicBezTo>
                <a:cubicBezTo>
                  <a:pt x="1536" y="576"/>
                  <a:pt x="1539" y="574"/>
                  <a:pt x="1541" y="571"/>
                </a:cubicBezTo>
                <a:cubicBezTo>
                  <a:pt x="1544" y="568"/>
                  <a:pt x="1547" y="565"/>
                  <a:pt x="1548" y="560"/>
                </a:cubicBezTo>
                <a:cubicBezTo>
                  <a:pt x="1548" y="557"/>
                  <a:pt x="1547" y="553"/>
                  <a:pt x="1548" y="550"/>
                </a:cubicBezTo>
                <a:cubicBezTo>
                  <a:pt x="1545" y="551"/>
                  <a:pt x="1541" y="551"/>
                  <a:pt x="1538" y="551"/>
                </a:cubicBezTo>
                <a:cubicBezTo>
                  <a:pt x="1530" y="554"/>
                  <a:pt x="1524" y="558"/>
                  <a:pt x="1517" y="562"/>
                </a:cubicBezTo>
                <a:cubicBezTo>
                  <a:pt x="1515" y="563"/>
                  <a:pt x="1513" y="565"/>
                  <a:pt x="1512" y="567"/>
                </a:cubicBezTo>
                <a:cubicBezTo>
                  <a:pt x="1505" y="578"/>
                  <a:pt x="1498" y="589"/>
                  <a:pt x="1485" y="594"/>
                </a:cubicBezTo>
                <a:cubicBezTo>
                  <a:pt x="1478" y="594"/>
                  <a:pt x="1478" y="594"/>
                  <a:pt x="1478" y="594"/>
                </a:cubicBezTo>
                <a:cubicBezTo>
                  <a:pt x="1478" y="590"/>
                  <a:pt x="1478" y="586"/>
                  <a:pt x="1478" y="583"/>
                </a:cubicBezTo>
                <a:cubicBezTo>
                  <a:pt x="1476" y="582"/>
                  <a:pt x="1473" y="581"/>
                  <a:pt x="1472" y="579"/>
                </a:cubicBezTo>
                <a:cubicBezTo>
                  <a:pt x="1471" y="579"/>
                  <a:pt x="1471" y="578"/>
                  <a:pt x="1471" y="577"/>
                </a:cubicBezTo>
                <a:cubicBezTo>
                  <a:pt x="1471" y="577"/>
                  <a:pt x="1471" y="577"/>
                  <a:pt x="1471" y="577"/>
                </a:cubicBezTo>
                <a:cubicBezTo>
                  <a:pt x="1471" y="577"/>
                  <a:pt x="1471" y="577"/>
                  <a:pt x="1471" y="577"/>
                </a:cubicBezTo>
                <a:cubicBezTo>
                  <a:pt x="1471" y="576"/>
                  <a:pt x="1472" y="575"/>
                  <a:pt x="1472" y="575"/>
                </a:cubicBezTo>
                <a:cubicBezTo>
                  <a:pt x="1475" y="574"/>
                  <a:pt x="1477" y="574"/>
                  <a:pt x="1480" y="574"/>
                </a:cubicBezTo>
                <a:cubicBezTo>
                  <a:pt x="1481" y="574"/>
                  <a:pt x="1482" y="572"/>
                  <a:pt x="1481" y="570"/>
                </a:cubicBezTo>
                <a:cubicBezTo>
                  <a:pt x="1481" y="569"/>
                  <a:pt x="1480" y="567"/>
                  <a:pt x="1479" y="567"/>
                </a:cubicBezTo>
                <a:cubicBezTo>
                  <a:pt x="1471" y="566"/>
                  <a:pt x="1463" y="564"/>
                  <a:pt x="1455" y="562"/>
                </a:cubicBezTo>
                <a:cubicBezTo>
                  <a:pt x="1442" y="545"/>
                  <a:pt x="1442" y="545"/>
                  <a:pt x="1442" y="545"/>
                </a:cubicBezTo>
                <a:cubicBezTo>
                  <a:pt x="1442" y="544"/>
                  <a:pt x="1442" y="544"/>
                  <a:pt x="1442" y="544"/>
                </a:cubicBezTo>
                <a:cubicBezTo>
                  <a:pt x="1444" y="537"/>
                  <a:pt x="1448" y="530"/>
                  <a:pt x="1449" y="521"/>
                </a:cubicBezTo>
                <a:cubicBezTo>
                  <a:pt x="1449" y="520"/>
                  <a:pt x="1449" y="518"/>
                  <a:pt x="1447" y="518"/>
                </a:cubicBezTo>
                <a:cubicBezTo>
                  <a:pt x="1442" y="517"/>
                  <a:pt x="1437" y="514"/>
                  <a:pt x="1436" y="509"/>
                </a:cubicBezTo>
                <a:cubicBezTo>
                  <a:pt x="1442" y="497"/>
                  <a:pt x="1442" y="497"/>
                  <a:pt x="1442" y="497"/>
                </a:cubicBezTo>
                <a:cubicBezTo>
                  <a:pt x="1443" y="487"/>
                  <a:pt x="1443" y="487"/>
                  <a:pt x="1443" y="487"/>
                </a:cubicBezTo>
                <a:cubicBezTo>
                  <a:pt x="1443" y="487"/>
                  <a:pt x="1443" y="486"/>
                  <a:pt x="1443" y="485"/>
                </a:cubicBezTo>
                <a:cubicBezTo>
                  <a:pt x="1443" y="484"/>
                  <a:pt x="1443" y="484"/>
                  <a:pt x="1443" y="483"/>
                </a:cubicBezTo>
                <a:cubicBezTo>
                  <a:pt x="1441" y="475"/>
                  <a:pt x="1441" y="475"/>
                  <a:pt x="1441" y="475"/>
                </a:cubicBezTo>
                <a:cubicBezTo>
                  <a:pt x="1438" y="468"/>
                  <a:pt x="1433" y="462"/>
                  <a:pt x="1425" y="460"/>
                </a:cubicBezTo>
                <a:cubicBezTo>
                  <a:pt x="1424" y="459"/>
                  <a:pt x="1421" y="459"/>
                  <a:pt x="1420" y="459"/>
                </a:cubicBezTo>
                <a:cubicBezTo>
                  <a:pt x="1415" y="460"/>
                  <a:pt x="1411" y="462"/>
                  <a:pt x="1406" y="463"/>
                </a:cubicBezTo>
                <a:cubicBezTo>
                  <a:pt x="1397" y="461"/>
                  <a:pt x="1397" y="461"/>
                  <a:pt x="1397" y="461"/>
                </a:cubicBezTo>
                <a:cubicBezTo>
                  <a:pt x="1396" y="461"/>
                  <a:pt x="1393" y="457"/>
                  <a:pt x="1394" y="456"/>
                </a:cubicBezTo>
                <a:cubicBezTo>
                  <a:pt x="1396" y="452"/>
                  <a:pt x="1399" y="451"/>
                  <a:pt x="1403" y="450"/>
                </a:cubicBezTo>
                <a:cubicBezTo>
                  <a:pt x="1408" y="448"/>
                  <a:pt x="1414" y="449"/>
                  <a:pt x="1420" y="449"/>
                </a:cubicBezTo>
                <a:cubicBezTo>
                  <a:pt x="1416" y="442"/>
                  <a:pt x="1413" y="434"/>
                  <a:pt x="1411" y="426"/>
                </a:cubicBezTo>
                <a:cubicBezTo>
                  <a:pt x="1414" y="416"/>
                  <a:pt x="1416" y="405"/>
                  <a:pt x="1420" y="396"/>
                </a:cubicBezTo>
                <a:cubicBezTo>
                  <a:pt x="1421" y="394"/>
                  <a:pt x="1422" y="392"/>
                  <a:pt x="1423" y="390"/>
                </a:cubicBezTo>
                <a:cubicBezTo>
                  <a:pt x="1422" y="390"/>
                  <a:pt x="1420" y="390"/>
                  <a:pt x="1418" y="390"/>
                </a:cubicBezTo>
                <a:cubicBezTo>
                  <a:pt x="1410" y="391"/>
                  <a:pt x="1401" y="392"/>
                  <a:pt x="1394" y="393"/>
                </a:cubicBezTo>
                <a:cubicBezTo>
                  <a:pt x="1388" y="392"/>
                  <a:pt x="1382" y="391"/>
                  <a:pt x="1378" y="390"/>
                </a:cubicBezTo>
                <a:cubicBezTo>
                  <a:pt x="1362" y="400"/>
                  <a:pt x="1362" y="400"/>
                  <a:pt x="1362" y="400"/>
                </a:cubicBezTo>
                <a:cubicBezTo>
                  <a:pt x="1361" y="401"/>
                  <a:pt x="1361" y="404"/>
                  <a:pt x="1360" y="406"/>
                </a:cubicBezTo>
                <a:cubicBezTo>
                  <a:pt x="1360" y="407"/>
                  <a:pt x="1361" y="408"/>
                  <a:pt x="1361" y="408"/>
                </a:cubicBezTo>
                <a:cubicBezTo>
                  <a:pt x="1358" y="410"/>
                  <a:pt x="1355" y="412"/>
                  <a:pt x="1351" y="413"/>
                </a:cubicBezTo>
                <a:cubicBezTo>
                  <a:pt x="1351" y="415"/>
                  <a:pt x="1351" y="418"/>
                  <a:pt x="1350" y="421"/>
                </a:cubicBezTo>
                <a:cubicBezTo>
                  <a:pt x="1349" y="423"/>
                  <a:pt x="1347" y="424"/>
                  <a:pt x="1343" y="424"/>
                </a:cubicBezTo>
                <a:cubicBezTo>
                  <a:pt x="1342" y="422"/>
                  <a:pt x="1342" y="419"/>
                  <a:pt x="1340" y="416"/>
                </a:cubicBezTo>
                <a:cubicBezTo>
                  <a:pt x="1336" y="418"/>
                  <a:pt x="1333" y="420"/>
                  <a:pt x="1329" y="423"/>
                </a:cubicBezTo>
                <a:cubicBezTo>
                  <a:pt x="1319" y="421"/>
                  <a:pt x="1311" y="416"/>
                  <a:pt x="1302" y="412"/>
                </a:cubicBezTo>
                <a:cubicBezTo>
                  <a:pt x="1300" y="414"/>
                  <a:pt x="1300" y="414"/>
                  <a:pt x="1300" y="414"/>
                </a:cubicBezTo>
                <a:cubicBezTo>
                  <a:pt x="1290" y="411"/>
                  <a:pt x="1290" y="411"/>
                  <a:pt x="1290" y="411"/>
                </a:cubicBezTo>
                <a:cubicBezTo>
                  <a:pt x="1286" y="410"/>
                  <a:pt x="1282" y="411"/>
                  <a:pt x="1278" y="410"/>
                </a:cubicBezTo>
                <a:cubicBezTo>
                  <a:pt x="1274" y="405"/>
                  <a:pt x="1270" y="401"/>
                  <a:pt x="1265" y="397"/>
                </a:cubicBezTo>
                <a:cubicBezTo>
                  <a:pt x="1261" y="397"/>
                  <a:pt x="1257" y="399"/>
                  <a:pt x="1254" y="400"/>
                </a:cubicBezTo>
                <a:cubicBezTo>
                  <a:pt x="1243" y="405"/>
                  <a:pt x="1233" y="410"/>
                  <a:pt x="1225" y="418"/>
                </a:cubicBezTo>
                <a:cubicBezTo>
                  <a:pt x="1221" y="415"/>
                  <a:pt x="1218" y="411"/>
                  <a:pt x="1215" y="408"/>
                </a:cubicBezTo>
                <a:cubicBezTo>
                  <a:pt x="1210" y="400"/>
                  <a:pt x="1205" y="390"/>
                  <a:pt x="1203" y="378"/>
                </a:cubicBezTo>
                <a:cubicBezTo>
                  <a:pt x="1203" y="374"/>
                  <a:pt x="1203" y="374"/>
                  <a:pt x="1203" y="374"/>
                </a:cubicBezTo>
                <a:cubicBezTo>
                  <a:pt x="1205" y="370"/>
                  <a:pt x="1207" y="366"/>
                  <a:pt x="1208" y="361"/>
                </a:cubicBezTo>
                <a:cubicBezTo>
                  <a:pt x="1204" y="353"/>
                  <a:pt x="1204" y="353"/>
                  <a:pt x="1204" y="353"/>
                </a:cubicBezTo>
                <a:cubicBezTo>
                  <a:pt x="1204" y="353"/>
                  <a:pt x="1203" y="352"/>
                  <a:pt x="1203" y="352"/>
                </a:cubicBezTo>
                <a:cubicBezTo>
                  <a:pt x="1203" y="343"/>
                  <a:pt x="1203" y="343"/>
                  <a:pt x="1203" y="343"/>
                </a:cubicBezTo>
                <a:cubicBezTo>
                  <a:pt x="1203" y="342"/>
                  <a:pt x="1204" y="340"/>
                  <a:pt x="1204" y="339"/>
                </a:cubicBezTo>
                <a:cubicBezTo>
                  <a:pt x="1205" y="330"/>
                  <a:pt x="1205" y="318"/>
                  <a:pt x="1204" y="309"/>
                </a:cubicBezTo>
                <a:cubicBezTo>
                  <a:pt x="1205" y="309"/>
                  <a:pt x="1205" y="308"/>
                  <a:pt x="1206" y="308"/>
                </a:cubicBezTo>
                <a:cubicBezTo>
                  <a:pt x="1205" y="305"/>
                  <a:pt x="1205" y="303"/>
                  <a:pt x="1205" y="300"/>
                </a:cubicBezTo>
                <a:cubicBezTo>
                  <a:pt x="1203" y="301"/>
                  <a:pt x="1203" y="302"/>
                  <a:pt x="1202" y="301"/>
                </a:cubicBezTo>
                <a:cubicBezTo>
                  <a:pt x="1201" y="300"/>
                  <a:pt x="1200" y="299"/>
                  <a:pt x="1198" y="298"/>
                </a:cubicBezTo>
                <a:cubicBezTo>
                  <a:pt x="1198" y="298"/>
                  <a:pt x="1198" y="298"/>
                  <a:pt x="1197" y="298"/>
                </a:cubicBezTo>
                <a:cubicBezTo>
                  <a:pt x="1196" y="297"/>
                  <a:pt x="1194" y="296"/>
                  <a:pt x="1195" y="295"/>
                </a:cubicBezTo>
                <a:cubicBezTo>
                  <a:pt x="1196" y="293"/>
                  <a:pt x="1196" y="291"/>
                  <a:pt x="1198" y="289"/>
                </a:cubicBezTo>
                <a:cubicBezTo>
                  <a:pt x="1197" y="288"/>
                  <a:pt x="1196" y="287"/>
                  <a:pt x="1195" y="286"/>
                </a:cubicBezTo>
                <a:cubicBezTo>
                  <a:pt x="1194" y="285"/>
                  <a:pt x="1193" y="285"/>
                  <a:pt x="1192" y="284"/>
                </a:cubicBezTo>
                <a:cubicBezTo>
                  <a:pt x="1190" y="286"/>
                  <a:pt x="1187" y="287"/>
                  <a:pt x="1184" y="289"/>
                </a:cubicBezTo>
                <a:cubicBezTo>
                  <a:pt x="1181" y="288"/>
                  <a:pt x="1179" y="287"/>
                  <a:pt x="1177" y="286"/>
                </a:cubicBezTo>
                <a:cubicBezTo>
                  <a:pt x="1177" y="286"/>
                  <a:pt x="1177" y="286"/>
                  <a:pt x="1177" y="285"/>
                </a:cubicBezTo>
                <a:cubicBezTo>
                  <a:pt x="1176" y="285"/>
                  <a:pt x="1175" y="285"/>
                  <a:pt x="1175" y="284"/>
                </a:cubicBezTo>
                <a:cubicBezTo>
                  <a:pt x="1174" y="282"/>
                  <a:pt x="1176" y="279"/>
                  <a:pt x="1176" y="279"/>
                </a:cubicBezTo>
                <a:cubicBezTo>
                  <a:pt x="1167" y="268"/>
                  <a:pt x="1160" y="255"/>
                  <a:pt x="1149" y="247"/>
                </a:cubicBezTo>
                <a:cubicBezTo>
                  <a:pt x="1149" y="247"/>
                  <a:pt x="1149" y="247"/>
                  <a:pt x="1148" y="247"/>
                </a:cubicBezTo>
                <a:cubicBezTo>
                  <a:pt x="1144" y="245"/>
                  <a:pt x="1139" y="244"/>
                  <a:pt x="1133" y="243"/>
                </a:cubicBezTo>
                <a:cubicBezTo>
                  <a:pt x="1116" y="243"/>
                  <a:pt x="1116" y="243"/>
                  <a:pt x="1116" y="243"/>
                </a:cubicBezTo>
                <a:cubicBezTo>
                  <a:pt x="1115" y="242"/>
                  <a:pt x="1115" y="242"/>
                  <a:pt x="1115" y="241"/>
                </a:cubicBezTo>
                <a:cubicBezTo>
                  <a:pt x="1113" y="241"/>
                  <a:pt x="1113" y="241"/>
                  <a:pt x="1113" y="241"/>
                </a:cubicBezTo>
                <a:cubicBezTo>
                  <a:pt x="1110" y="234"/>
                  <a:pt x="1107" y="229"/>
                  <a:pt x="1102" y="223"/>
                </a:cubicBezTo>
                <a:cubicBezTo>
                  <a:pt x="1100" y="227"/>
                  <a:pt x="1098" y="234"/>
                  <a:pt x="1095" y="239"/>
                </a:cubicBezTo>
                <a:cubicBezTo>
                  <a:pt x="1094" y="240"/>
                  <a:pt x="1091" y="243"/>
                  <a:pt x="1089" y="241"/>
                </a:cubicBezTo>
                <a:cubicBezTo>
                  <a:pt x="1089" y="241"/>
                  <a:pt x="1089" y="241"/>
                  <a:pt x="1088" y="241"/>
                </a:cubicBezTo>
                <a:cubicBezTo>
                  <a:pt x="1088" y="241"/>
                  <a:pt x="1088" y="241"/>
                  <a:pt x="1088" y="241"/>
                </a:cubicBezTo>
                <a:cubicBezTo>
                  <a:pt x="1081" y="235"/>
                  <a:pt x="1075" y="228"/>
                  <a:pt x="1070" y="221"/>
                </a:cubicBezTo>
                <a:cubicBezTo>
                  <a:pt x="1077" y="213"/>
                  <a:pt x="1084" y="205"/>
                  <a:pt x="1092" y="198"/>
                </a:cubicBezTo>
                <a:cubicBezTo>
                  <a:pt x="1091" y="196"/>
                  <a:pt x="1093" y="194"/>
                  <a:pt x="1093" y="193"/>
                </a:cubicBezTo>
                <a:cubicBezTo>
                  <a:pt x="1092" y="183"/>
                  <a:pt x="1096" y="173"/>
                  <a:pt x="1095" y="161"/>
                </a:cubicBezTo>
                <a:cubicBezTo>
                  <a:pt x="1095" y="157"/>
                  <a:pt x="1093" y="154"/>
                  <a:pt x="1091" y="152"/>
                </a:cubicBezTo>
                <a:cubicBezTo>
                  <a:pt x="1092" y="152"/>
                  <a:pt x="1092" y="151"/>
                  <a:pt x="1092" y="150"/>
                </a:cubicBezTo>
                <a:cubicBezTo>
                  <a:pt x="1080" y="147"/>
                  <a:pt x="1080" y="147"/>
                  <a:pt x="1080" y="147"/>
                </a:cubicBezTo>
                <a:cubicBezTo>
                  <a:pt x="1080" y="147"/>
                  <a:pt x="1080" y="146"/>
                  <a:pt x="1079" y="146"/>
                </a:cubicBezTo>
                <a:cubicBezTo>
                  <a:pt x="1078" y="145"/>
                  <a:pt x="1078" y="145"/>
                  <a:pt x="1078" y="145"/>
                </a:cubicBezTo>
                <a:cubicBezTo>
                  <a:pt x="1075" y="142"/>
                  <a:pt x="1074" y="137"/>
                  <a:pt x="1072" y="133"/>
                </a:cubicBezTo>
                <a:cubicBezTo>
                  <a:pt x="1073" y="130"/>
                  <a:pt x="1072" y="127"/>
                  <a:pt x="1071" y="125"/>
                </a:cubicBezTo>
                <a:cubicBezTo>
                  <a:pt x="1061" y="124"/>
                  <a:pt x="1050" y="123"/>
                  <a:pt x="1041" y="122"/>
                </a:cubicBezTo>
                <a:cubicBezTo>
                  <a:pt x="1040" y="121"/>
                  <a:pt x="1039" y="120"/>
                  <a:pt x="1038" y="119"/>
                </a:cubicBezTo>
                <a:cubicBezTo>
                  <a:pt x="1036" y="119"/>
                  <a:pt x="1035" y="118"/>
                  <a:pt x="1034" y="117"/>
                </a:cubicBezTo>
                <a:cubicBezTo>
                  <a:pt x="1030" y="112"/>
                  <a:pt x="1024" y="109"/>
                  <a:pt x="1023" y="102"/>
                </a:cubicBezTo>
                <a:cubicBezTo>
                  <a:pt x="1022" y="101"/>
                  <a:pt x="1023" y="96"/>
                  <a:pt x="1023" y="94"/>
                </a:cubicBezTo>
                <a:cubicBezTo>
                  <a:pt x="1021" y="90"/>
                  <a:pt x="1017" y="87"/>
                  <a:pt x="1015" y="82"/>
                </a:cubicBezTo>
                <a:cubicBezTo>
                  <a:pt x="1016" y="82"/>
                  <a:pt x="1017" y="82"/>
                  <a:pt x="1018" y="81"/>
                </a:cubicBezTo>
                <a:cubicBezTo>
                  <a:pt x="1018" y="80"/>
                  <a:pt x="1018" y="80"/>
                  <a:pt x="1018" y="80"/>
                </a:cubicBezTo>
                <a:cubicBezTo>
                  <a:pt x="1020" y="80"/>
                  <a:pt x="1021" y="80"/>
                  <a:pt x="1023" y="79"/>
                </a:cubicBezTo>
                <a:cubicBezTo>
                  <a:pt x="1022" y="76"/>
                  <a:pt x="1021" y="73"/>
                  <a:pt x="1019" y="71"/>
                </a:cubicBezTo>
                <a:cubicBezTo>
                  <a:pt x="1018" y="70"/>
                  <a:pt x="1018" y="68"/>
                  <a:pt x="1019" y="67"/>
                </a:cubicBezTo>
                <a:cubicBezTo>
                  <a:pt x="1019" y="66"/>
                  <a:pt x="1023" y="63"/>
                  <a:pt x="1023" y="62"/>
                </a:cubicBezTo>
                <a:cubicBezTo>
                  <a:pt x="1025" y="55"/>
                  <a:pt x="1022" y="50"/>
                  <a:pt x="1019" y="47"/>
                </a:cubicBezTo>
                <a:cubicBezTo>
                  <a:pt x="1018" y="47"/>
                  <a:pt x="1018" y="44"/>
                  <a:pt x="1019" y="43"/>
                </a:cubicBezTo>
                <a:cubicBezTo>
                  <a:pt x="1025" y="29"/>
                  <a:pt x="1025" y="29"/>
                  <a:pt x="1025" y="29"/>
                </a:cubicBezTo>
                <a:cubicBezTo>
                  <a:pt x="1025" y="19"/>
                  <a:pt x="1025" y="19"/>
                  <a:pt x="1025" y="19"/>
                </a:cubicBezTo>
                <a:cubicBezTo>
                  <a:pt x="1027" y="16"/>
                  <a:pt x="1029" y="12"/>
                  <a:pt x="1030" y="7"/>
                </a:cubicBezTo>
                <a:cubicBezTo>
                  <a:pt x="1026" y="6"/>
                  <a:pt x="1022" y="5"/>
                  <a:pt x="1019" y="4"/>
                </a:cubicBezTo>
                <a:cubicBezTo>
                  <a:pt x="1010" y="0"/>
                  <a:pt x="993" y="0"/>
                  <a:pt x="983" y="3"/>
                </a:cubicBezTo>
                <a:cubicBezTo>
                  <a:pt x="978" y="4"/>
                  <a:pt x="973" y="7"/>
                  <a:pt x="968" y="10"/>
                </a:cubicBezTo>
                <a:cubicBezTo>
                  <a:pt x="956" y="15"/>
                  <a:pt x="942" y="19"/>
                  <a:pt x="932" y="26"/>
                </a:cubicBezTo>
                <a:cubicBezTo>
                  <a:pt x="931" y="27"/>
                  <a:pt x="929" y="28"/>
                  <a:pt x="927" y="28"/>
                </a:cubicBezTo>
                <a:cubicBezTo>
                  <a:pt x="923" y="28"/>
                  <a:pt x="919" y="28"/>
                  <a:pt x="916" y="29"/>
                </a:cubicBezTo>
                <a:cubicBezTo>
                  <a:pt x="914" y="30"/>
                  <a:pt x="912" y="32"/>
                  <a:pt x="910" y="31"/>
                </a:cubicBezTo>
                <a:cubicBezTo>
                  <a:pt x="906" y="31"/>
                  <a:pt x="902" y="31"/>
                  <a:pt x="899" y="33"/>
                </a:cubicBezTo>
                <a:cubicBezTo>
                  <a:pt x="897" y="34"/>
                  <a:pt x="897" y="37"/>
                  <a:pt x="896" y="40"/>
                </a:cubicBezTo>
                <a:cubicBezTo>
                  <a:pt x="896" y="40"/>
                  <a:pt x="896" y="42"/>
                  <a:pt x="894" y="41"/>
                </a:cubicBezTo>
                <a:cubicBezTo>
                  <a:pt x="895" y="42"/>
                  <a:pt x="896" y="43"/>
                  <a:pt x="895" y="44"/>
                </a:cubicBezTo>
                <a:cubicBezTo>
                  <a:pt x="895" y="54"/>
                  <a:pt x="895" y="54"/>
                  <a:pt x="895" y="54"/>
                </a:cubicBezTo>
                <a:cubicBezTo>
                  <a:pt x="898" y="59"/>
                  <a:pt x="901" y="64"/>
                  <a:pt x="905" y="69"/>
                </a:cubicBezTo>
                <a:cubicBezTo>
                  <a:pt x="905" y="69"/>
                  <a:pt x="906" y="69"/>
                  <a:pt x="907" y="69"/>
                </a:cubicBezTo>
                <a:cubicBezTo>
                  <a:pt x="907" y="70"/>
                  <a:pt x="907" y="71"/>
                  <a:pt x="907" y="71"/>
                </a:cubicBezTo>
                <a:cubicBezTo>
                  <a:pt x="908" y="73"/>
                  <a:pt x="910" y="74"/>
                  <a:pt x="910" y="75"/>
                </a:cubicBezTo>
                <a:cubicBezTo>
                  <a:pt x="902" y="75"/>
                  <a:pt x="896" y="76"/>
                  <a:pt x="889" y="76"/>
                </a:cubicBezTo>
                <a:cubicBezTo>
                  <a:pt x="885" y="81"/>
                  <a:pt x="885" y="81"/>
                  <a:pt x="885" y="81"/>
                </a:cubicBezTo>
                <a:cubicBezTo>
                  <a:pt x="885" y="84"/>
                  <a:pt x="886" y="86"/>
                  <a:pt x="886" y="88"/>
                </a:cubicBezTo>
                <a:cubicBezTo>
                  <a:pt x="876" y="105"/>
                  <a:pt x="876" y="105"/>
                  <a:pt x="876" y="105"/>
                </a:cubicBezTo>
                <a:cubicBezTo>
                  <a:pt x="876" y="105"/>
                  <a:pt x="876" y="105"/>
                  <a:pt x="876" y="105"/>
                </a:cubicBezTo>
                <a:cubicBezTo>
                  <a:pt x="875" y="110"/>
                  <a:pt x="875" y="116"/>
                  <a:pt x="873" y="120"/>
                </a:cubicBezTo>
                <a:cubicBezTo>
                  <a:pt x="872" y="124"/>
                  <a:pt x="873" y="129"/>
                  <a:pt x="871" y="132"/>
                </a:cubicBezTo>
                <a:cubicBezTo>
                  <a:pt x="869" y="143"/>
                  <a:pt x="867" y="154"/>
                  <a:pt x="863" y="162"/>
                </a:cubicBezTo>
                <a:cubicBezTo>
                  <a:pt x="862" y="166"/>
                  <a:pt x="859" y="169"/>
                  <a:pt x="856" y="173"/>
                </a:cubicBezTo>
                <a:cubicBezTo>
                  <a:pt x="857" y="177"/>
                  <a:pt x="855" y="181"/>
                  <a:pt x="853" y="184"/>
                </a:cubicBezTo>
                <a:cubicBezTo>
                  <a:pt x="852" y="185"/>
                  <a:pt x="855" y="188"/>
                  <a:pt x="855" y="189"/>
                </a:cubicBezTo>
                <a:cubicBezTo>
                  <a:pt x="854" y="192"/>
                  <a:pt x="854" y="195"/>
                  <a:pt x="854" y="198"/>
                </a:cubicBezTo>
                <a:cubicBezTo>
                  <a:pt x="853" y="199"/>
                  <a:pt x="850" y="200"/>
                  <a:pt x="850" y="202"/>
                </a:cubicBezTo>
                <a:cubicBezTo>
                  <a:pt x="843" y="202"/>
                  <a:pt x="843" y="202"/>
                  <a:pt x="843" y="202"/>
                </a:cubicBezTo>
                <a:cubicBezTo>
                  <a:pt x="842" y="201"/>
                  <a:pt x="840" y="201"/>
                  <a:pt x="838" y="201"/>
                </a:cubicBezTo>
                <a:cubicBezTo>
                  <a:pt x="838" y="195"/>
                  <a:pt x="834" y="192"/>
                  <a:pt x="829" y="190"/>
                </a:cubicBezTo>
                <a:cubicBezTo>
                  <a:pt x="824" y="189"/>
                  <a:pt x="822" y="185"/>
                  <a:pt x="819" y="182"/>
                </a:cubicBezTo>
                <a:cubicBezTo>
                  <a:pt x="810" y="182"/>
                  <a:pt x="804" y="178"/>
                  <a:pt x="801" y="171"/>
                </a:cubicBezTo>
                <a:cubicBezTo>
                  <a:pt x="801" y="171"/>
                  <a:pt x="801" y="170"/>
                  <a:pt x="800" y="170"/>
                </a:cubicBezTo>
                <a:cubicBezTo>
                  <a:pt x="797" y="162"/>
                  <a:pt x="801" y="155"/>
                  <a:pt x="804" y="149"/>
                </a:cubicBezTo>
                <a:cubicBezTo>
                  <a:pt x="806" y="147"/>
                  <a:pt x="805" y="144"/>
                  <a:pt x="805" y="141"/>
                </a:cubicBezTo>
                <a:cubicBezTo>
                  <a:pt x="799" y="139"/>
                  <a:pt x="799" y="139"/>
                  <a:pt x="799" y="139"/>
                </a:cubicBezTo>
                <a:cubicBezTo>
                  <a:pt x="798" y="139"/>
                  <a:pt x="796" y="139"/>
                  <a:pt x="795" y="139"/>
                </a:cubicBezTo>
                <a:cubicBezTo>
                  <a:pt x="791" y="146"/>
                  <a:pt x="791" y="146"/>
                  <a:pt x="791" y="146"/>
                </a:cubicBezTo>
                <a:cubicBezTo>
                  <a:pt x="783" y="160"/>
                  <a:pt x="783" y="160"/>
                  <a:pt x="783" y="160"/>
                </a:cubicBezTo>
                <a:cubicBezTo>
                  <a:pt x="783" y="161"/>
                  <a:pt x="783" y="162"/>
                  <a:pt x="781" y="161"/>
                </a:cubicBezTo>
                <a:cubicBezTo>
                  <a:pt x="778" y="155"/>
                  <a:pt x="773" y="150"/>
                  <a:pt x="765" y="148"/>
                </a:cubicBezTo>
                <a:cubicBezTo>
                  <a:pt x="758" y="147"/>
                  <a:pt x="752" y="148"/>
                  <a:pt x="746" y="149"/>
                </a:cubicBezTo>
                <a:cubicBezTo>
                  <a:pt x="745" y="154"/>
                  <a:pt x="745" y="160"/>
                  <a:pt x="745" y="165"/>
                </a:cubicBezTo>
                <a:cubicBezTo>
                  <a:pt x="743" y="166"/>
                  <a:pt x="742" y="166"/>
                  <a:pt x="741" y="167"/>
                </a:cubicBezTo>
                <a:cubicBezTo>
                  <a:pt x="733" y="168"/>
                  <a:pt x="725" y="166"/>
                  <a:pt x="721" y="161"/>
                </a:cubicBezTo>
                <a:cubicBezTo>
                  <a:pt x="720" y="160"/>
                  <a:pt x="718" y="159"/>
                  <a:pt x="715" y="159"/>
                </a:cubicBezTo>
                <a:cubicBezTo>
                  <a:pt x="709" y="160"/>
                  <a:pt x="701" y="159"/>
                  <a:pt x="696" y="162"/>
                </a:cubicBezTo>
                <a:cubicBezTo>
                  <a:pt x="693" y="160"/>
                  <a:pt x="691" y="157"/>
                  <a:pt x="687" y="156"/>
                </a:cubicBezTo>
                <a:cubicBezTo>
                  <a:pt x="683" y="158"/>
                  <a:pt x="677" y="156"/>
                  <a:pt x="674" y="154"/>
                </a:cubicBezTo>
                <a:cubicBezTo>
                  <a:pt x="672" y="152"/>
                  <a:pt x="670" y="150"/>
                  <a:pt x="668" y="148"/>
                </a:cubicBezTo>
                <a:cubicBezTo>
                  <a:pt x="667" y="146"/>
                  <a:pt x="665" y="149"/>
                  <a:pt x="664" y="149"/>
                </a:cubicBezTo>
                <a:cubicBezTo>
                  <a:pt x="656" y="151"/>
                  <a:pt x="652" y="155"/>
                  <a:pt x="648" y="159"/>
                </a:cubicBezTo>
                <a:cubicBezTo>
                  <a:pt x="642" y="164"/>
                  <a:pt x="637" y="170"/>
                  <a:pt x="629" y="173"/>
                </a:cubicBezTo>
                <a:cubicBezTo>
                  <a:pt x="620" y="172"/>
                  <a:pt x="620" y="172"/>
                  <a:pt x="620" y="172"/>
                </a:cubicBezTo>
                <a:cubicBezTo>
                  <a:pt x="621" y="170"/>
                  <a:pt x="622" y="168"/>
                  <a:pt x="622" y="166"/>
                </a:cubicBezTo>
                <a:cubicBezTo>
                  <a:pt x="621" y="164"/>
                  <a:pt x="621" y="162"/>
                  <a:pt x="621" y="159"/>
                </a:cubicBezTo>
                <a:cubicBezTo>
                  <a:pt x="618" y="160"/>
                  <a:pt x="616" y="160"/>
                  <a:pt x="613" y="161"/>
                </a:cubicBezTo>
                <a:cubicBezTo>
                  <a:pt x="608" y="145"/>
                  <a:pt x="604" y="128"/>
                  <a:pt x="604" y="107"/>
                </a:cubicBezTo>
                <a:cubicBezTo>
                  <a:pt x="602" y="105"/>
                  <a:pt x="600" y="103"/>
                  <a:pt x="599" y="102"/>
                </a:cubicBezTo>
                <a:cubicBezTo>
                  <a:pt x="597" y="101"/>
                  <a:pt x="594" y="100"/>
                  <a:pt x="591" y="100"/>
                </a:cubicBezTo>
                <a:cubicBezTo>
                  <a:pt x="590" y="98"/>
                  <a:pt x="591" y="95"/>
                  <a:pt x="590" y="93"/>
                </a:cubicBezTo>
                <a:cubicBezTo>
                  <a:pt x="585" y="88"/>
                  <a:pt x="581" y="82"/>
                  <a:pt x="579" y="74"/>
                </a:cubicBezTo>
                <a:cubicBezTo>
                  <a:pt x="576" y="71"/>
                  <a:pt x="572" y="67"/>
                  <a:pt x="568" y="63"/>
                </a:cubicBezTo>
                <a:cubicBezTo>
                  <a:pt x="568" y="63"/>
                  <a:pt x="568" y="63"/>
                  <a:pt x="567" y="63"/>
                </a:cubicBezTo>
                <a:cubicBezTo>
                  <a:pt x="562" y="67"/>
                  <a:pt x="558" y="73"/>
                  <a:pt x="555" y="78"/>
                </a:cubicBezTo>
                <a:cubicBezTo>
                  <a:pt x="551" y="76"/>
                  <a:pt x="545" y="77"/>
                  <a:pt x="540" y="77"/>
                </a:cubicBezTo>
                <a:cubicBezTo>
                  <a:pt x="531" y="75"/>
                  <a:pt x="520" y="75"/>
                  <a:pt x="509" y="76"/>
                </a:cubicBezTo>
                <a:cubicBezTo>
                  <a:pt x="498" y="70"/>
                  <a:pt x="490" y="61"/>
                  <a:pt x="479" y="54"/>
                </a:cubicBezTo>
                <a:cubicBezTo>
                  <a:pt x="471" y="52"/>
                  <a:pt x="471" y="52"/>
                  <a:pt x="471" y="52"/>
                </a:cubicBezTo>
                <a:cubicBezTo>
                  <a:pt x="466" y="54"/>
                  <a:pt x="462" y="56"/>
                  <a:pt x="458" y="59"/>
                </a:cubicBezTo>
                <a:cubicBezTo>
                  <a:pt x="429" y="72"/>
                  <a:pt x="429" y="72"/>
                  <a:pt x="429" y="72"/>
                </a:cubicBezTo>
                <a:cubicBezTo>
                  <a:pt x="413" y="79"/>
                  <a:pt x="413" y="79"/>
                  <a:pt x="413" y="79"/>
                </a:cubicBezTo>
                <a:cubicBezTo>
                  <a:pt x="411" y="72"/>
                  <a:pt x="407" y="66"/>
                  <a:pt x="404" y="60"/>
                </a:cubicBezTo>
                <a:cubicBezTo>
                  <a:pt x="398" y="55"/>
                  <a:pt x="390" y="54"/>
                  <a:pt x="380" y="53"/>
                </a:cubicBezTo>
                <a:cubicBezTo>
                  <a:pt x="372" y="53"/>
                  <a:pt x="364" y="53"/>
                  <a:pt x="356" y="53"/>
                </a:cubicBezTo>
                <a:cubicBezTo>
                  <a:pt x="353" y="55"/>
                  <a:pt x="351" y="56"/>
                  <a:pt x="348" y="58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319" y="53"/>
                  <a:pt x="314" y="52"/>
                  <a:pt x="310" y="52"/>
                </a:cubicBezTo>
                <a:cubicBezTo>
                  <a:pt x="300" y="50"/>
                  <a:pt x="289" y="49"/>
                  <a:pt x="279" y="46"/>
                </a:cubicBezTo>
                <a:cubicBezTo>
                  <a:pt x="269" y="39"/>
                  <a:pt x="260" y="30"/>
                  <a:pt x="247" y="26"/>
                </a:cubicBezTo>
                <a:cubicBezTo>
                  <a:pt x="242" y="24"/>
                  <a:pt x="237" y="24"/>
                  <a:pt x="232" y="23"/>
                </a:cubicBezTo>
                <a:cubicBezTo>
                  <a:pt x="226" y="22"/>
                  <a:pt x="222" y="20"/>
                  <a:pt x="218" y="18"/>
                </a:cubicBezTo>
                <a:cubicBezTo>
                  <a:pt x="215" y="16"/>
                  <a:pt x="214" y="13"/>
                  <a:pt x="213" y="10"/>
                </a:cubicBezTo>
                <a:cubicBezTo>
                  <a:pt x="193" y="1"/>
                  <a:pt x="193" y="1"/>
                  <a:pt x="193" y="1"/>
                </a:cubicBezTo>
                <a:cubicBezTo>
                  <a:pt x="190" y="9"/>
                  <a:pt x="186" y="15"/>
                  <a:pt x="181" y="22"/>
                </a:cubicBezTo>
                <a:cubicBezTo>
                  <a:pt x="176" y="26"/>
                  <a:pt x="173" y="31"/>
                  <a:pt x="167" y="36"/>
                </a:cubicBezTo>
                <a:cubicBezTo>
                  <a:pt x="166" y="37"/>
                  <a:pt x="168" y="42"/>
                  <a:pt x="165" y="45"/>
                </a:cubicBezTo>
                <a:cubicBezTo>
                  <a:pt x="161" y="48"/>
                  <a:pt x="155" y="47"/>
                  <a:pt x="151" y="51"/>
                </a:cubicBezTo>
                <a:cubicBezTo>
                  <a:pt x="149" y="51"/>
                  <a:pt x="148" y="50"/>
                  <a:pt x="146" y="49"/>
                </a:cubicBezTo>
                <a:cubicBezTo>
                  <a:pt x="144" y="50"/>
                  <a:pt x="142" y="50"/>
                  <a:pt x="140" y="48"/>
                </a:cubicBezTo>
                <a:cubicBezTo>
                  <a:pt x="135" y="44"/>
                  <a:pt x="131" y="38"/>
                  <a:pt x="125" y="35"/>
                </a:cubicBezTo>
                <a:cubicBezTo>
                  <a:pt x="124" y="34"/>
                  <a:pt x="124" y="34"/>
                  <a:pt x="123" y="34"/>
                </a:cubicBezTo>
                <a:cubicBezTo>
                  <a:pt x="122" y="34"/>
                  <a:pt x="121" y="34"/>
                  <a:pt x="119" y="34"/>
                </a:cubicBezTo>
                <a:cubicBezTo>
                  <a:pt x="117" y="35"/>
                  <a:pt x="117" y="40"/>
                  <a:pt x="114" y="42"/>
                </a:cubicBezTo>
                <a:cubicBezTo>
                  <a:pt x="112" y="41"/>
                  <a:pt x="110" y="40"/>
                  <a:pt x="109" y="39"/>
                </a:cubicBezTo>
                <a:cubicBezTo>
                  <a:pt x="109" y="39"/>
                  <a:pt x="108" y="40"/>
                  <a:pt x="108" y="40"/>
                </a:cubicBezTo>
                <a:cubicBezTo>
                  <a:pt x="103" y="38"/>
                  <a:pt x="99" y="34"/>
                  <a:pt x="97" y="31"/>
                </a:cubicBezTo>
                <a:cubicBezTo>
                  <a:pt x="92" y="29"/>
                  <a:pt x="88" y="28"/>
                  <a:pt x="84" y="27"/>
                </a:cubicBezTo>
                <a:cubicBezTo>
                  <a:pt x="83" y="27"/>
                  <a:pt x="81" y="27"/>
                  <a:pt x="80" y="28"/>
                </a:cubicBezTo>
                <a:cubicBezTo>
                  <a:pt x="74" y="42"/>
                  <a:pt x="64" y="53"/>
                  <a:pt x="50" y="59"/>
                </a:cubicBezTo>
                <a:cubicBezTo>
                  <a:pt x="50" y="61"/>
                  <a:pt x="51" y="63"/>
                  <a:pt x="51" y="66"/>
                </a:cubicBezTo>
                <a:cubicBezTo>
                  <a:pt x="50" y="69"/>
                  <a:pt x="45" y="74"/>
                  <a:pt x="45" y="78"/>
                </a:cubicBezTo>
                <a:cubicBezTo>
                  <a:pt x="54" y="80"/>
                  <a:pt x="61" y="83"/>
                  <a:pt x="69" y="85"/>
                </a:cubicBezTo>
                <a:cubicBezTo>
                  <a:pt x="69" y="87"/>
                  <a:pt x="70" y="94"/>
                  <a:pt x="69" y="96"/>
                </a:cubicBezTo>
                <a:cubicBezTo>
                  <a:pt x="69" y="97"/>
                  <a:pt x="68" y="99"/>
                  <a:pt x="66" y="101"/>
                </a:cubicBezTo>
                <a:cubicBezTo>
                  <a:pt x="61" y="107"/>
                  <a:pt x="51" y="110"/>
                  <a:pt x="44" y="115"/>
                </a:cubicBezTo>
                <a:cubicBezTo>
                  <a:pt x="36" y="122"/>
                  <a:pt x="30" y="132"/>
                  <a:pt x="16" y="132"/>
                </a:cubicBezTo>
                <a:cubicBezTo>
                  <a:pt x="11" y="150"/>
                  <a:pt x="3" y="165"/>
                  <a:pt x="0" y="184"/>
                </a:cubicBezTo>
                <a:cubicBezTo>
                  <a:pt x="0" y="187"/>
                  <a:pt x="5" y="193"/>
                  <a:pt x="7" y="195"/>
                </a:cubicBezTo>
                <a:cubicBezTo>
                  <a:pt x="5" y="197"/>
                  <a:pt x="3" y="198"/>
                  <a:pt x="2" y="199"/>
                </a:cubicBezTo>
                <a:cubicBezTo>
                  <a:pt x="2" y="200"/>
                  <a:pt x="3" y="200"/>
                  <a:pt x="3" y="200"/>
                </a:cubicBezTo>
                <a:cubicBezTo>
                  <a:pt x="7" y="202"/>
                  <a:pt x="11" y="205"/>
                  <a:pt x="15" y="208"/>
                </a:cubicBezTo>
                <a:cubicBezTo>
                  <a:pt x="18" y="212"/>
                  <a:pt x="20" y="217"/>
                  <a:pt x="22" y="222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11" y="237"/>
                  <a:pt x="15" y="241"/>
                  <a:pt x="16" y="240"/>
                </a:cubicBezTo>
                <a:cubicBezTo>
                  <a:pt x="18" y="239"/>
                  <a:pt x="20" y="238"/>
                  <a:pt x="22" y="237"/>
                </a:cubicBezTo>
                <a:cubicBezTo>
                  <a:pt x="20" y="239"/>
                  <a:pt x="20" y="239"/>
                  <a:pt x="20" y="239"/>
                </a:cubicBezTo>
                <a:cubicBezTo>
                  <a:pt x="20" y="240"/>
                  <a:pt x="20" y="241"/>
                  <a:pt x="21" y="241"/>
                </a:cubicBezTo>
                <a:cubicBezTo>
                  <a:pt x="24" y="240"/>
                  <a:pt x="26" y="238"/>
                  <a:pt x="28" y="237"/>
                </a:cubicBezTo>
                <a:cubicBezTo>
                  <a:pt x="27" y="249"/>
                  <a:pt x="28" y="263"/>
                  <a:pt x="29" y="275"/>
                </a:cubicBezTo>
                <a:cubicBezTo>
                  <a:pt x="35" y="292"/>
                  <a:pt x="35" y="292"/>
                  <a:pt x="35" y="292"/>
                </a:cubicBezTo>
                <a:cubicBezTo>
                  <a:pt x="24" y="303"/>
                  <a:pt x="24" y="303"/>
                  <a:pt x="24" y="303"/>
                </a:cubicBezTo>
                <a:cubicBezTo>
                  <a:pt x="25" y="305"/>
                  <a:pt x="24" y="307"/>
                  <a:pt x="26" y="309"/>
                </a:cubicBezTo>
                <a:cubicBezTo>
                  <a:pt x="26" y="310"/>
                  <a:pt x="26" y="313"/>
                  <a:pt x="26" y="315"/>
                </a:cubicBezTo>
                <a:cubicBezTo>
                  <a:pt x="27" y="318"/>
                  <a:pt x="28" y="321"/>
                  <a:pt x="30" y="325"/>
                </a:cubicBezTo>
                <a:cubicBezTo>
                  <a:pt x="36" y="330"/>
                  <a:pt x="42" y="337"/>
                  <a:pt x="44" y="347"/>
                </a:cubicBezTo>
                <a:cubicBezTo>
                  <a:pt x="45" y="346"/>
                  <a:pt x="48" y="346"/>
                  <a:pt x="46" y="348"/>
                </a:cubicBezTo>
                <a:cubicBezTo>
                  <a:pt x="45" y="349"/>
                  <a:pt x="46" y="351"/>
                  <a:pt x="48" y="352"/>
                </a:cubicBezTo>
                <a:cubicBezTo>
                  <a:pt x="54" y="348"/>
                  <a:pt x="54" y="348"/>
                  <a:pt x="54" y="348"/>
                </a:cubicBezTo>
                <a:cubicBezTo>
                  <a:pt x="54" y="349"/>
                  <a:pt x="55" y="350"/>
                  <a:pt x="55" y="351"/>
                </a:cubicBezTo>
                <a:cubicBezTo>
                  <a:pt x="59" y="349"/>
                  <a:pt x="63" y="347"/>
                  <a:pt x="67" y="345"/>
                </a:cubicBezTo>
                <a:cubicBezTo>
                  <a:pt x="69" y="346"/>
                  <a:pt x="71" y="346"/>
                  <a:pt x="73" y="346"/>
                </a:cubicBezTo>
                <a:cubicBezTo>
                  <a:pt x="87" y="350"/>
                  <a:pt x="103" y="352"/>
                  <a:pt x="119" y="353"/>
                </a:cubicBezTo>
                <a:cubicBezTo>
                  <a:pt x="120" y="354"/>
                  <a:pt x="122" y="354"/>
                  <a:pt x="125" y="354"/>
                </a:cubicBezTo>
                <a:cubicBezTo>
                  <a:pt x="127" y="354"/>
                  <a:pt x="130" y="354"/>
                  <a:pt x="131" y="353"/>
                </a:cubicBezTo>
                <a:cubicBezTo>
                  <a:pt x="132" y="353"/>
                  <a:pt x="134" y="354"/>
                  <a:pt x="135" y="354"/>
                </a:cubicBezTo>
                <a:cubicBezTo>
                  <a:pt x="137" y="355"/>
                  <a:pt x="139" y="356"/>
                  <a:pt x="141" y="356"/>
                </a:cubicBezTo>
                <a:cubicBezTo>
                  <a:pt x="145" y="357"/>
                  <a:pt x="149" y="357"/>
                  <a:pt x="153" y="355"/>
                </a:cubicBezTo>
                <a:cubicBezTo>
                  <a:pt x="154" y="355"/>
                  <a:pt x="155" y="354"/>
                  <a:pt x="155" y="353"/>
                </a:cubicBezTo>
                <a:cubicBezTo>
                  <a:pt x="156" y="353"/>
                  <a:pt x="156" y="352"/>
                  <a:pt x="156" y="350"/>
                </a:cubicBezTo>
                <a:cubicBezTo>
                  <a:pt x="156" y="349"/>
                  <a:pt x="156" y="349"/>
                  <a:pt x="155" y="348"/>
                </a:cubicBezTo>
                <a:cubicBezTo>
                  <a:pt x="155" y="348"/>
                  <a:pt x="155" y="347"/>
                  <a:pt x="154" y="346"/>
                </a:cubicBezTo>
                <a:cubicBezTo>
                  <a:pt x="154" y="345"/>
                  <a:pt x="154" y="343"/>
                  <a:pt x="154" y="342"/>
                </a:cubicBezTo>
                <a:cubicBezTo>
                  <a:pt x="162" y="337"/>
                  <a:pt x="162" y="337"/>
                  <a:pt x="162" y="337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179" y="324"/>
                  <a:pt x="189" y="326"/>
                  <a:pt x="198" y="328"/>
                </a:cubicBezTo>
                <a:cubicBezTo>
                  <a:pt x="198" y="328"/>
                  <a:pt x="198" y="329"/>
                  <a:pt x="198" y="329"/>
                </a:cubicBezTo>
                <a:cubicBezTo>
                  <a:pt x="200" y="329"/>
                  <a:pt x="202" y="330"/>
                  <a:pt x="204" y="331"/>
                </a:cubicBezTo>
                <a:cubicBezTo>
                  <a:pt x="212" y="348"/>
                  <a:pt x="212" y="348"/>
                  <a:pt x="212" y="348"/>
                </a:cubicBezTo>
                <a:cubicBezTo>
                  <a:pt x="214" y="352"/>
                  <a:pt x="219" y="354"/>
                  <a:pt x="224" y="354"/>
                </a:cubicBezTo>
                <a:cubicBezTo>
                  <a:pt x="229" y="356"/>
                  <a:pt x="235" y="356"/>
                  <a:pt x="240" y="354"/>
                </a:cubicBezTo>
                <a:cubicBezTo>
                  <a:pt x="244" y="348"/>
                  <a:pt x="248" y="342"/>
                  <a:pt x="249" y="334"/>
                </a:cubicBezTo>
                <a:cubicBezTo>
                  <a:pt x="250" y="331"/>
                  <a:pt x="250" y="327"/>
                  <a:pt x="249" y="325"/>
                </a:cubicBezTo>
                <a:cubicBezTo>
                  <a:pt x="249" y="323"/>
                  <a:pt x="251" y="321"/>
                  <a:pt x="251" y="320"/>
                </a:cubicBezTo>
                <a:cubicBezTo>
                  <a:pt x="250" y="319"/>
                  <a:pt x="248" y="318"/>
                  <a:pt x="248" y="317"/>
                </a:cubicBezTo>
                <a:cubicBezTo>
                  <a:pt x="248" y="316"/>
                  <a:pt x="248" y="315"/>
                  <a:pt x="249" y="315"/>
                </a:cubicBezTo>
                <a:cubicBezTo>
                  <a:pt x="262" y="321"/>
                  <a:pt x="274" y="329"/>
                  <a:pt x="289" y="333"/>
                </a:cubicBezTo>
                <a:cubicBezTo>
                  <a:pt x="292" y="334"/>
                  <a:pt x="296" y="335"/>
                  <a:pt x="299" y="336"/>
                </a:cubicBezTo>
                <a:cubicBezTo>
                  <a:pt x="304" y="337"/>
                  <a:pt x="309" y="336"/>
                  <a:pt x="312" y="334"/>
                </a:cubicBezTo>
                <a:cubicBezTo>
                  <a:pt x="313" y="333"/>
                  <a:pt x="311" y="331"/>
                  <a:pt x="310" y="330"/>
                </a:cubicBezTo>
                <a:cubicBezTo>
                  <a:pt x="310" y="330"/>
                  <a:pt x="309" y="329"/>
                  <a:pt x="309" y="329"/>
                </a:cubicBezTo>
                <a:cubicBezTo>
                  <a:pt x="309" y="328"/>
                  <a:pt x="308" y="326"/>
                  <a:pt x="307" y="325"/>
                </a:cubicBezTo>
                <a:cubicBezTo>
                  <a:pt x="302" y="319"/>
                  <a:pt x="294" y="316"/>
                  <a:pt x="287" y="312"/>
                </a:cubicBezTo>
                <a:cubicBezTo>
                  <a:pt x="287" y="312"/>
                  <a:pt x="286" y="312"/>
                  <a:pt x="286" y="312"/>
                </a:cubicBezTo>
                <a:cubicBezTo>
                  <a:pt x="286" y="312"/>
                  <a:pt x="286" y="312"/>
                  <a:pt x="286" y="312"/>
                </a:cubicBezTo>
                <a:cubicBezTo>
                  <a:pt x="286" y="312"/>
                  <a:pt x="286" y="312"/>
                  <a:pt x="286" y="312"/>
                </a:cubicBezTo>
                <a:cubicBezTo>
                  <a:pt x="286" y="312"/>
                  <a:pt x="286" y="312"/>
                  <a:pt x="285" y="312"/>
                </a:cubicBezTo>
                <a:cubicBezTo>
                  <a:pt x="286" y="311"/>
                  <a:pt x="286" y="311"/>
                  <a:pt x="286" y="311"/>
                </a:cubicBezTo>
                <a:cubicBezTo>
                  <a:pt x="288" y="309"/>
                  <a:pt x="290" y="309"/>
                  <a:pt x="292" y="309"/>
                </a:cubicBezTo>
                <a:cubicBezTo>
                  <a:pt x="295" y="309"/>
                  <a:pt x="298" y="309"/>
                  <a:pt x="301" y="309"/>
                </a:cubicBezTo>
                <a:cubicBezTo>
                  <a:pt x="304" y="309"/>
                  <a:pt x="306" y="309"/>
                  <a:pt x="307" y="309"/>
                </a:cubicBezTo>
                <a:cubicBezTo>
                  <a:pt x="307" y="309"/>
                  <a:pt x="307" y="309"/>
                  <a:pt x="307" y="309"/>
                </a:cubicBezTo>
                <a:cubicBezTo>
                  <a:pt x="310" y="308"/>
                  <a:pt x="312" y="308"/>
                  <a:pt x="313" y="307"/>
                </a:cubicBezTo>
                <a:cubicBezTo>
                  <a:pt x="317" y="302"/>
                  <a:pt x="321" y="297"/>
                  <a:pt x="326" y="293"/>
                </a:cubicBezTo>
                <a:cubicBezTo>
                  <a:pt x="329" y="292"/>
                  <a:pt x="332" y="291"/>
                  <a:pt x="335" y="291"/>
                </a:cubicBezTo>
                <a:cubicBezTo>
                  <a:pt x="337" y="293"/>
                  <a:pt x="339" y="296"/>
                  <a:pt x="341" y="298"/>
                </a:cubicBezTo>
                <a:cubicBezTo>
                  <a:pt x="343" y="299"/>
                  <a:pt x="346" y="299"/>
                  <a:pt x="348" y="299"/>
                </a:cubicBezTo>
                <a:cubicBezTo>
                  <a:pt x="349" y="300"/>
                  <a:pt x="350" y="300"/>
                  <a:pt x="351" y="301"/>
                </a:cubicBezTo>
                <a:cubicBezTo>
                  <a:pt x="361" y="301"/>
                  <a:pt x="361" y="301"/>
                  <a:pt x="361" y="301"/>
                </a:cubicBezTo>
                <a:cubicBezTo>
                  <a:pt x="360" y="304"/>
                  <a:pt x="360" y="307"/>
                  <a:pt x="360" y="310"/>
                </a:cubicBezTo>
                <a:cubicBezTo>
                  <a:pt x="359" y="311"/>
                  <a:pt x="359" y="312"/>
                  <a:pt x="358" y="314"/>
                </a:cubicBezTo>
                <a:cubicBezTo>
                  <a:pt x="357" y="315"/>
                  <a:pt x="356" y="316"/>
                  <a:pt x="354" y="316"/>
                </a:cubicBezTo>
                <a:cubicBezTo>
                  <a:pt x="348" y="321"/>
                  <a:pt x="344" y="331"/>
                  <a:pt x="347" y="342"/>
                </a:cubicBezTo>
                <a:cubicBezTo>
                  <a:pt x="349" y="347"/>
                  <a:pt x="352" y="352"/>
                  <a:pt x="354" y="357"/>
                </a:cubicBezTo>
                <a:cubicBezTo>
                  <a:pt x="355" y="361"/>
                  <a:pt x="358" y="365"/>
                  <a:pt x="362" y="366"/>
                </a:cubicBezTo>
                <a:cubicBezTo>
                  <a:pt x="368" y="369"/>
                  <a:pt x="374" y="370"/>
                  <a:pt x="380" y="372"/>
                </a:cubicBezTo>
                <a:cubicBezTo>
                  <a:pt x="386" y="373"/>
                  <a:pt x="392" y="375"/>
                  <a:pt x="398" y="376"/>
                </a:cubicBezTo>
                <a:cubicBezTo>
                  <a:pt x="400" y="376"/>
                  <a:pt x="402" y="375"/>
                  <a:pt x="404" y="375"/>
                </a:cubicBezTo>
                <a:cubicBezTo>
                  <a:pt x="408" y="375"/>
                  <a:pt x="410" y="372"/>
                  <a:pt x="412" y="370"/>
                </a:cubicBezTo>
                <a:cubicBezTo>
                  <a:pt x="417" y="370"/>
                  <a:pt x="417" y="370"/>
                  <a:pt x="417" y="370"/>
                </a:cubicBezTo>
                <a:cubicBezTo>
                  <a:pt x="418" y="371"/>
                  <a:pt x="419" y="374"/>
                  <a:pt x="419" y="376"/>
                </a:cubicBezTo>
                <a:cubicBezTo>
                  <a:pt x="424" y="382"/>
                  <a:pt x="426" y="390"/>
                  <a:pt x="427" y="398"/>
                </a:cubicBezTo>
                <a:cubicBezTo>
                  <a:pt x="424" y="399"/>
                  <a:pt x="422" y="402"/>
                  <a:pt x="420" y="404"/>
                </a:cubicBezTo>
                <a:cubicBezTo>
                  <a:pt x="416" y="407"/>
                  <a:pt x="411" y="408"/>
                  <a:pt x="407" y="409"/>
                </a:cubicBezTo>
                <a:cubicBezTo>
                  <a:pt x="407" y="412"/>
                  <a:pt x="406" y="415"/>
                  <a:pt x="405" y="417"/>
                </a:cubicBezTo>
                <a:cubicBezTo>
                  <a:pt x="403" y="419"/>
                  <a:pt x="400" y="420"/>
                  <a:pt x="396" y="420"/>
                </a:cubicBezTo>
                <a:cubicBezTo>
                  <a:pt x="394" y="419"/>
                  <a:pt x="390" y="417"/>
                  <a:pt x="386" y="418"/>
                </a:cubicBezTo>
                <a:cubicBezTo>
                  <a:pt x="374" y="424"/>
                  <a:pt x="364" y="432"/>
                  <a:pt x="355" y="441"/>
                </a:cubicBezTo>
                <a:cubicBezTo>
                  <a:pt x="352" y="444"/>
                  <a:pt x="349" y="448"/>
                  <a:pt x="348" y="452"/>
                </a:cubicBezTo>
                <a:cubicBezTo>
                  <a:pt x="349" y="464"/>
                  <a:pt x="349" y="464"/>
                  <a:pt x="349" y="464"/>
                </a:cubicBezTo>
                <a:cubicBezTo>
                  <a:pt x="345" y="473"/>
                  <a:pt x="343" y="486"/>
                  <a:pt x="340" y="497"/>
                </a:cubicBezTo>
                <a:cubicBezTo>
                  <a:pt x="340" y="500"/>
                  <a:pt x="343" y="503"/>
                  <a:pt x="343" y="505"/>
                </a:cubicBezTo>
                <a:cubicBezTo>
                  <a:pt x="343" y="506"/>
                  <a:pt x="340" y="510"/>
                  <a:pt x="340" y="511"/>
                </a:cubicBezTo>
                <a:cubicBezTo>
                  <a:pt x="342" y="515"/>
                  <a:pt x="344" y="519"/>
                  <a:pt x="347" y="522"/>
                </a:cubicBezTo>
                <a:cubicBezTo>
                  <a:pt x="341" y="525"/>
                  <a:pt x="341" y="525"/>
                  <a:pt x="341" y="525"/>
                </a:cubicBezTo>
                <a:cubicBezTo>
                  <a:pt x="341" y="527"/>
                  <a:pt x="341" y="529"/>
                  <a:pt x="340" y="529"/>
                </a:cubicBezTo>
                <a:cubicBezTo>
                  <a:pt x="336" y="531"/>
                  <a:pt x="333" y="534"/>
                  <a:pt x="330" y="536"/>
                </a:cubicBezTo>
                <a:cubicBezTo>
                  <a:pt x="329" y="537"/>
                  <a:pt x="327" y="536"/>
                  <a:pt x="325" y="535"/>
                </a:cubicBezTo>
                <a:cubicBezTo>
                  <a:pt x="323" y="535"/>
                  <a:pt x="320" y="534"/>
                  <a:pt x="318" y="536"/>
                </a:cubicBezTo>
                <a:cubicBezTo>
                  <a:pt x="316" y="538"/>
                  <a:pt x="318" y="541"/>
                  <a:pt x="316" y="542"/>
                </a:cubicBezTo>
                <a:cubicBezTo>
                  <a:pt x="307" y="547"/>
                  <a:pt x="307" y="547"/>
                  <a:pt x="307" y="547"/>
                </a:cubicBezTo>
                <a:cubicBezTo>
                  <a:pt x="304" y="548"/>
                  <a:pt x="303" y="553"/>
                  <a:pt x="304" y="557"/>
                </a:cubicBezTo>
                <a:cubicBezTo>
                  <a:pt x="314" y="564"/>
                  <a:pt x="321" y="573"/>
                  <a:pt x="323" y="589"/>
                </a:cubicBezTo>
                <a:cubicBezTo>
                  <a:pt x="323" y="589"/>
                  <a:pt x="326" y="592"/>
                  <a:pt x="325" y="593"/>
                </a:cubicBezTo>
                <a:cubicBezTo>
                  <a:pt x="324" y="597"/>
                  <a:pt x="324" y="602"/>
                  <a:pt x="322" y="606"/>
                </a:cubicBezTo>
                <a:cubicBezTo>
                  <a:pt x="316" y="613"/>
                  <a:pt x="311" y="621"/>
                  <a:pt x="312" y="634"/>
                </a:cubicBezTo>
                <a:cubicBezTo>
                  <a:pt x="312" y="636"/>
                  <a:pt x="318" y="637"/>
                  <a:pt x="318" y="639"/>
                </a:cubicBezTo>
                <a:cubicBezTo>
                  <a:pt x="318" y="646"/>
                  <a:pt x="314" y="650"/>
                  <a:pt x="310" y="653"/>
                </a:cubicBezTo>
                <a:cubicBezTo>
                  <a:pt x="309" y="656"/>
                  <a:pt x="306" y="659"/>
                  <a:pt x="302" y="659"/>
                </a:cubicBezTo>
                <a:cubicBezTo>
                  <a:pt x="289" y="660"/>
                  <a:pt x="277" y="658"/>
                  <a:pt x="265" y="658"/>
                </a:cubicBezTo>
                <a:cubicBezTo>
                  <a:pt x="255" y="658"/>
                  <a:pt x="246" y="662"/>
                  <a:pt x="243" y="669"/>
                </a:cubicBezTo>
                <a:cubicBezTo>
                  <a:pt x="242" y="670"/>
                  <a:pt x="242" y="672"/>
                  <a:pt x="242" y="673"/>
                </a:cubicBezTo>
                <a:cubicBezTo>
                  <a:pt x="240" y="687"/>
                  <a:pt x="248" y="695"/>
                  <a:pt x="258" y="701"/>
                </a:cubicBezTo>
                <a:cubicBezTo>
                  <a:pt x="263" y="702"/>
                  <a:pt x="270" y="705"/>
                  <a:pt x="269" y="713"/>
                </a:cubicBezTo>
                <a:cubicBezTo>
                  <a:pt x="269" y="718"/>
                  <a:pt x="266" y="722"/>
                  <a:pt x="264" y="726"/>
                </a:cubicBezTo>
                <a:cubicBezTo>
                  <a:pt x="259" y="732"/>
                  <a:pt x="253" y="737"/>
                  <a:pt x="247" y="741"/>
                </a:cubicBezTo>
                <a:cubicBezTo>
                  <a:pt x="246" y="745"/>
                  <a:pt x="244" y="748"/>
                  <a:pt x="244" y="752"/>
                </a:cubicBezTo>
                <a:cubicBezTo>
                  <a:pt x="247" y="751"/>
                  <a:pt x="250" y="751"/>
                  <a:pt x="253" y="751"/>
                </a:cubicBezTo>
                <a:cubicBezTo>
                  <a:pt x="253" y="752"/>
                  <a:pt x="253" y="753"/>
                  <a:pt x="253" y="754"/>
                </a:cubicBezTo>
                <a:cubicBezTo>
                  <a:pt x="253" y="754"/>
                  <a:pt x="254" y="753"/>
                  <a:pt x="254" y="753"/>
                </a:cubicBezTo>
                <a:cubicBezTo>
                  <a:pt x="262" y="754"/>
                  <a:pt x="267" y="751"/>
                  <a:pt x="274" y="750"/>
                </a:cubicBezTo>
                <a:cubicBezTo>
                  <a:pt x="278" y="749"/>
                  <a:pt x="281" y="749"/>
                  <a:pt x="284" y="750"/>
                </a:cubicBezTo>
                <a:cubicBezTo>
                  <a:pt x="287" y="749"/>
                  <a:pt x="291" y="750"/>
                  <a:pt x="294" y="751"/>
                </a:cubicBezTo>
                <a:cubicBezTo>
                  <a:pt x="296" y="751"/>
                  <a:pt x="299" y="751"/>
                  <a:pt x="302" y="752"/>
                </a:cubicBezTo>
                <a:cubicBezTo>
                  <a:pt x="302" y="752"/>
                  <a:pt x="302" y="752"/>
                  <a:pt x="303" y="752"/>
                </a:cubicBezTo>
                <a:cubicBezTo>
                  <a:pt x="304" y="752"/>
                  <a:pt x="305" y="752"/>
                  <a:pt x="306" y="752"/>
                </a:cubicBezTo>
                <a:cubicBezTo>
                  <a:pt x="307" y="753"/>
                  <a:pt x="308" y="755"/>
                  <a:pt x="310" y="754"/>
                </a:cubicBezTo>
                <a:cubicBezTo>
                  <a:pt x="313" y="754"/>
                  <a:pt x="317" y="756"/>
                  <a:pt x="320" y="756"/>
                </a:cubicBezTo>
                <a:cubicBezTo>
                  <a:pt x="325" y="754"/>
                  <a:pt x="330" y="751"/>
                  <a:pt x="334" y="749"/>
                </a:cubicBezTo>
                <a:cubicBezTo>
                  <a:pt x="339" y="738"/>
                  <a:pt x="339" y="738"/>
                  <a:pt x="339" y="738"/>
                </a:cubicBezTo>
                <a:cubicBezTo>
                  <a:pt x="340" y="734"/>
                  <a:pt x="355" y="739"/>
                  <a:pt x="357" y="740"/>
                </a:cubicBezTo>
                <a:cubicBezTo>
                  <a:pt x="360" y="740"/>
                  <a:pt x="362" y="740"/>
                  <a:pt x="364" y="739"/>
                </a:cubicBezTo>
                <a:cubicBezTo>
                  <a:pt x="364" y="739"/>
                  <a:pt x="364" y="739"/>
                  <a:pt x="364" y="739"/>
                </a:cubicBezTo>
                <a:cubicBezTo>
                  <a:pt x="376" y="744"/>
                  <a:pt x="387" y="750"/>
                  <a:pt x="397" y="757"/>
                </a:cubicBezTo>
                <a:cubicBezTo>
                  <a:pt x="399" y="773"/>
                  <a:pt x="406" y="787"/>
                  <a:pt x="421" y="791"/>
                </a:cubicBezTo>
                <a:cubicBezTo>
                  <a:pt x="423" y="791"/>
                  <a:pt x="423" y="791"/>
                  <a:pt x="423" y="791"/>
                </a:cubicBezTo>
                <a:cubicBezTo>
                  <a:pt x="425" y="792"/>
                  <a:pt x="427" y="793"/>
                  <a:pt x="430" y="794"/>
                </a:cubicBezTo>
                <a:cubicBezTo>
                  <a:pt x="437" y="794"/>
                  <a:pt x="444" y="795"/>
                  <a:pt x="452" y="794"/>
                </a:cubicBezTo>
                <a:cubicBezTo>
                  <a:pt x="456" y="795"/>
                  <a:pt x="460" y="796"/>
                  <a:pt x="465" y="797"/>
                </a:cubicBezTo>
                <a:cubicBezTo>
                  <a:pt x="465" y="798"/>
                  <a:pt x="466" y="799"/>
                  <a:pt x="466" y="800"/>
                </a:cubicBezTo>
                <a:cubicBezTo>
                  <a:pt x="464" y="805"/>
                  <a:pt x="464" y="810"/>
                  <a:pt x="466" y="815"/>
                </a:cubicBezTo>
                <a:cubicBezTo>
                  <a:pt x="467" y="824"/>
                  <a:pt x="467" y="824"/>
                  <a:pt x="467" y="824"/>
                </a:cubicBezTo>
                <a:cubicBezTo>
                  <a:pt x="469" y="828"/>
                  <a:pt x="471" y="832"/>
                  <a:pt x="474" y="836"/>
                </a:cubicBezTo>
                <a:cubicBezTo>
                  <a:pt x="475" y="838"/>
                  <a:pt x="477" y="842"/>
                  <a:pt x="478" y="842"/>
                </a:cubicBezTo>
                <a:cubicBezTo>
                  <a:pt x="486" y="844"/>
                  <a:pt x="486" y="844"/>
                  <a:pt x="486" y="844"/>
                </a:cubicBezTo>
                <a:cubicBezTo>
                  <a:pt x="486" y="845"/>
                  <a:pt x="486" y="845"/>
                  <a:pt x="486" y="845"/>
                </a:cubicBezTo>
                <a:cubicBezTo>
                  <a:pt x="494" y="848"/>
                  <a:pt x="494" y="848"/>
                  <a:pt x="494" y="848"/>
                </a:cubicBezTo>
                <a:cubicBezTo>
                  <a:pt x="495" y="860"/>
                  <a:pt x="495" y="860"/>
                  <a:pt x="495" y="860"/>
                </a:cubicBezTo>
                <a:cubicBezTo>
                  <a:pt x="492" y="864"/>
                  <a:pt x="492" y="871"/>
                  <a:pt x="492" y="877"/>
                </a:cubicBezTo>
                <a:cubicBezTo>
                  <a:pt x="492" y="887"/>
                  <a:pt x="493" y="896"/>
                  <a:pt x="496" y="904"/>
                </a:cubicBezTo>
                <a:cubicBezTo>
                  <a:pt x="499" y="910"/>
                  <a:pt x="500" y="917"/>
                  <a:pt x="499" y="925"/>
                </a:cubicBezTo>
                <a:cubicBezTo>
                  <a:pt x="503" y="930"/>
                  <a:pt x="508" y="932"/>
                  <a:pt x="513" y="934"/>
                </a:cubicBezTo>
                <a:cubicBezTo>
                  <a:pt x="516" y="935"/>
                  <a:pt x="516" y="938"/>
                  <a:pt x="518" y="939"/>
                </a:cubicBezTo>
                <a:cubicBezTo>
                  <a:pt x="519" y="939"/>
                  <a:pt x="521" y="939"/>
                  <a:pt x="523" y="939"/>
                </a:cubicBezTo>
                <a:cubicBezTo>
                  <a:pt x="524" y="940"/>
                  <a:pt x="525" y="941"/>
                  <a:pt x="526" y="942"/>
                </a:cubicBezTo>
                <a:cubicBezTo>
                  <a:pt x="527" y="942"/>
                  <a:pt x="528" y="942"/>
                  <a:pt x="529" y="942"/>
                </a:cubicBezTo>
                <a:cubicBezTo>
                  <a:pt x="531" y="945"/>
                  <a:pt x="531" y="948"/>
                  <a:pt x="530" y="952"/>
                </a:cubicBezTo>
                <a:cubicBezTo>
                  <a:pt x="529" y="955"/>
                  <a:pt x="532" y="957"/>
                  <a:pt x="535" y="958"/>
                </a:cubicBezTo>
                <a:cubicBezTo>
                  <a:pt x="536" y="958"/>
                  <a:pt x="538" y="958"/>
                  <a:pt x="539" y="958"/>
                </a:cubicBezTo>
                <a:cubicBezTo>
                  <a:pt x="539" y="958"/>
                  <a:pt x="539" y="958"/>
                  <a:pt x="539" y="959"/>
                </a:cubicBezTo>
                <a:cubicBezTo>
                  <a:pt x="539" y="959"/>
                  <a:pt x="540" y="960"/>
                  <a:pt x="541" y="961"/>
                </a:cubicBezTo>
                <a:cubicBezTo>
                  <a:pt x="543" y="961"/>
                  <a:pt x="545" y="962"/>
                  <a:pt x="546" y="961"/>
                </a:cubicBezTo>
                <a:cubicBezTo>
                  <a:pt x="549" y="960"/>
                  <a:pt x="551" y="959"/>
                  <a:pt x="554" y="957"/>
                </a:cubicBezTo>
                <a:cubicBezTo>
                  <a:pt x="555" y="958"/>
                  <a:pt x="556" y="959"/>
                  <a:pt x="557" y="959"/>
                </a:cubicBezTo>
                <a:cubicBezTo>
                  <a:pt x="558" y="959"/>
                  <a:pt x="558" y="959"/>
                  <a:pt x="559" y="959"/>
                </a:cubicBezTo>
                <a:cubicBezTo>
                  <a:pt x="560" y="960"/>
                  <a:pt x="561" y="961"/>
                  <a:pt x="562" y="961"/>
                </a:cubicBezTo>
                <a:cubicBezTo>
                  <a:pt x="565" y="962"/>
                  <a:pt x="569" y="961"/>
                  <a:pt x="573" y="961"/>
                </a:cubicBezTo>
                <a:cubicBezTo>
                  <a:pt x="574" y="963"/>
                  <a:pt x="575" y="965"/>
                  <a:pt x="575" y="968"/>
                </a:cubicBezTo>
                <a:cubicBezTo>
                  <a:pt x="575" y="992"/>
                  <a:pt x="575" y="992"/>
                  <a:pt x="575" y="992"/>
                </a:cubicBezTo>
                <a:cubicBezTo>
                  <a:pt x="579" y="995"/>
                  <a:pt x="584" y="998"/>
                  <a:pt x="589" y="1000"/>
                </a:cubicBezTo>
                <a:cubicBezTo>
                  <a:pt x="594" y="1002"/>
                  <a:pt x="599" y="1004"/>
                  <a:pt x="604" y="1005"/>
                </a:cubicBezTo>
                <a:cubicBezTo>
                  <a:pt x="605" y="1019"/>
                  <a:pt x="613" y="1028"/>
                  <a:pt x="617" y="1039"/>
                </a:cubicBezTo>
                <a:cubicBezTo>
                  <a:pt x="619" y="1046"/>
                  <a:pt x="624" y="1052"/>
                  <a:pt x="627" y="1057"/>
                </a:cubicBezTo>
                <a:cubicBezTo>
                  <a:pt x="629" y="1060"/>
                  <a:pt x="628" y="1064"/>
                  <a:pt x="629" y="1068"/>
                </a:cubicBezTo>
                <a:cubicBezTo>
                  <a:pt x="626" y="1070"/>
                  <a:pt x="622" y="1072"/>
                  <a:pt x="618" y="1075"/>
                </a:cubicBezTo>
                <a:cubicBezTo>
                  <a:pt x="616" y="1077"/>
                  <a:pt x="616" y="1081"/>
                  <a:pt x="616" y="1085"/>
                </a:cubicBezTo>
                <a:cubicBezTo>
                  <a:pt x="616" y="1089"/>
                  <a:pt x="615" y="1094"/>
                  <a:pt x="615" y="1098"/>
                </a:cubicBezTo>
                <a:cubicBezTo>
                  <a:pt x="617" y="1100"/>
                  <a:pt x="621" y="1100"/>
                  <a:pt x="624" y="1101"/>
                </a:cubicBezTo>
                <a:cubicBezTo>
                  <a:pt x="624" y="1101"/>
                  <a:pt x="624" y="1101"/>
                  <a:pt x="624" y="1101"/>
                </a:cubicBezTo>
                <a:cubicBezTo>
                  <a:pt x="624" y="1102"/>
                  <a:pt x="624" y="1102"/>
                  <a:pt x="623" y="1102"/>
                </a:cubicBezTo>
                <a:cubicBezTo>
                  <a:pt x="619" y="1113"/>
                  <a:pt x="611" y="1120"/>
                  <a:pt x="605" y="1128"/>
                </a:cubicBezTo>
                <a:cubicBezTo>
                  <a:pt x="602" y="1131"/>
                  <a:pt x="599" y="1135"/>
                  <a:pt x="596" y="1138"/>
                </a:cubicBezTo>
                <a:cubicBezTo>
                  <a:pt x="587" y="1141"/>
                  <a:pt x="577" y="1143"/>
                  <a:pt x="569" y="1148"/>
                </a:cubicBezTo>
                <a:cubicBezTo>
                  <a:pt x="567" y="1149"/>
                  <a:pt x="568" y="1151"/>
                  <a:pt x="568" y="1152"/>
                </a:cubicBezTo>
                <a:cubicBezTo>
                  <a:pt x="574" y="1152"/>
                  <a:pt x="574" y="1152"/>
                  <a:pt x="574" y="1152"/>
                </a:cubicBezTo>
                <a:cubicBezTo>
                  <a:pt x="575" y="1152"/>
                  <a:pt x="577" y="1150"/>
                  <a:pt x="579" y="1150"/>
                </a:cubicBezTo>
                <a:cubicBezTo>
                  <a:pt x="585" y="1150"/>
                  <a:pt x="590" y="1149"/>
                  <a:pt x="595" y="1148"/>
                </a:cubicBezTo>
                <a:cubicBezTo>
                  <a:pt x="602" y="1147"/>
                  <a:pt x="608" y="1145"/>
                  <a:pt x="613" y="1142"/>
                </a:cubicBezTo>
                <a:cubicBezTo>
                  <a:pt x="618" y="1143"/>
                  <a:pt x="622" y="1145"/>
                  <a:pt x="627" y="1146"/>
                </a:cubicBezTo>
                <a:cubicBezTo>
                  <a:pt x="633" y="1142"/>
                  <a:pt x="638" y="1138"/>
                  <a:pt x="645" y="1135"/>
                </a:cubicBezTo>
                <a:cubicBezTo>
                  <a:pt x="647" y="1134"/>
                  <a:pt x="649" y="1130"/>
                  <a:pt x="652" y="1131"/>
                </a:cubicBezTo>
                <a:cubicBezTo>
                  <a:pt x="665" y="1136"/>
                  <a:pt x="678" y="1141"/>
                  <a:pt x="698" y="1139"/>
                </a:cubicBezTo>
                <a:cubicBezTo>
                  <a:pt x="701" y="1139"/>
                  <a:pt x="704" y="1139"/>
                  <a:pt x="707" y="1138"/>
                </a:cubicBezTo>
                <a:cubicBezTo>
                  <a:pt x="713" y="1136"/>
                  <a:pt x="718" y="1131"/>
                  <a:pt x="724" y="1130"/>
                </a:cubicBezTo>
                <a:cubicBezTo>
                  <a:pt x="739" y="1133"/>
                  <a:pt x="751" y="1126"/>
                  <a:pt x="757" y="1118"/>
                </a:cubicBezTo>
                <a:cubicBezTo>
                  <a:pt x="760" y="1113"/>
                  <a:pt x="762" y="1106"/>
                  <a:pt x="760" y="1101"/>
                </a:cubicBezTo>
                <a:cubicBezTo>
                  <a:pt x="760" y="1100"/>
                  <a:pt x="760" y="1100"/>
                  <a:pt x="760" y="1100"/>
                </a:cubicBezTo>
                <a:cubicBezTo>
                  <a:pt x="760" y="1098"/>
                  <a:pt x="760" y="1096"/>
                  <a:pt x="758" y="1095"/>
                </a:cubicBezTo>
                <a:cubicBezTo>
                  <a:pt x="756" y="1092"/>
                  <a:pt x="751" y="1092"/>
                  <a:pt x="747" y="1093"/>
                </a:cubicBezTo>
                <a:cubicBezTo>
                  <a:pt x="746" y="1094"/>
                  <a:pt x="743" y="1092"/>
                  <a:pt x="743" y="1091"/>
                </a:cubicBezTo>
                <a:cubicBezTo>
                  <a:pt x="741" y="1087"/>
                  <a:pt x="739" y="1083"/>
                  <a:pt x="735" y="1082"/>
                </a:cubicBezTo>
                <a:cubicBezTo>
                  <a:pt x="733" y="1082"/>
                  <a:pt x="732" y="1081"/>
                  <a:pt x="731" y="1080"/>
                </a:cubicBezTo>
                <a:cubicBezTo>
                  <a:pt x="731" y="1080"/>
                  <a:pt x="731" y="1080"/>
                  <a:pt x="731" y="1080"/>
                </a:cubicBezTo>
                <a:cubicBezTo>
                  <a:pt x="734" y="1076"/>
                  <a:pt x="739" y="1072"/>
                  <a:pt x="739" y="1062"/>
                </a:cubicBezTo>
                <a:cubicBezTo>
                  <a:pt x="739" y="1062"/>
                  <a:pt x="739" y="1062"/>
                  <a:pt x="739" y="1062"/>
                </a:cubicBezTo>
                <a:cubicBezTo>
                  <a:pt x="739" y="1061"/>
                  <a:pt x="739" y="1060"/>
                  <a:pt x="738" y="1059"/>
                </a:cubicBezTo>
                <a:cubicBezTo>
                  <a:pt x="730" y="1043"/>
                  <a:pt x="730" y="1043"/>
                  <a:pt x="730" y="1043"/>
                </a:cubicBezTo>
                <a:cubicBezTo>
                  <a:pt x="730" y="1040"/>
                  <a:pt x="732" y="1037"/>
                  <a:pt x="733" y="1033"/>
                </a:cubicBezTo>
                <a:cubicBezTo>
                  <a:pt x="749" y="1023"/>
                  <a:pt x="749" y="1023"/>
                  <a:pt x="749" y="1023"/>
                </a:cubicBezTo>
                <a:cubicBezTo>
                  <a:pt x="748" y="1023"/>
                  <a:pt x="747" y="1023"/>
                  <a:pt x="746" y="1023"/>
                </a:cubicBezTo>
                <a:cubicBezTo>
                  <a:pt x="747" y="1023"/>
                  <a:pt x="748" y="1023"/>
                  <a:pt x="749" y="1023"/>
                </a:cubicBezTo>
                <a:cubicBezTo>
                  <a:pt x="751" y="1022"/>
                  <a:pt x="752" y="1021"/>
                  <a:pt x="754" y="1021"/>
                </a:cubicBezTo>
                <a:cubicBezTo>
                  <a:pt x="755" y="1019"/>
                  <a:pt x="756" y="1018"/>
                  <a:pt x="757" y="1018"/>
                </a:cubicBezTo>
                <a:cubicBezTo>
                  <a:pt x="760" y="1017"/>
                  <a:pt x="763" y="1017"/>
                  <a:pt x="766" y="1016"/>
                </a:cubicBezTo>
                <a:cubicBezTo>
                  <a:pt x="767" y="1016"/>
                  <a:pt x="768" y="1016"/>
                  <a:pt x="768" y="1017"/>
                </a:cubicBezTo>
                <a:cubicBezTo>
                  <a:pt x="785" y="1014"/>
                  <a:pt x="802" y="1019"/>
                  <a:pt x="812" y="1027"/>
                </a:cubicBezTo>
                <a:cubicBezTo>
                  <a:pt x="825" y="1037"/>
                  <a:pt x="839" y="1048"/>
                  <a:pt x="861" y="1050"/>
                </a:cubicBezTo>
                <a:cubicBezTo>
                  <a:pt x="875" y="1050"/>
                  <a:pt x="875" y="1050"/>
                  <a:pt x="875" y="1050"/>
                </a:cubicBezTo>
                <a:cubicBezTo>
                  <a:pt x="879" y="1049"/>
                  <a:pt x="883" y="1049"/>
                  <a:pt x="887" y="1047"/>
                </a:cubicBezTo>
                <a:cubicBezTo>
                  <a:pt x="892" y="1044"/>
                  <a:pt x="900" y="1041"/>
                  <a:pt x="899" y="1032"/>
                </a:cubicBezTo>
                <a:cubicBezTo>
                  <a:pt x="899" y="1032"/>
                  <a:pt x="899" y="1031"/>
                  <a:pt x="898" y="1031"/>
                </a:cubicBezTo>
                <a:cubicBezTo>
                  <a:pt x="899" y="1030"/>
                  <a:pt x="899" y="1029"/>
                  <a:pt x="899" y="1029"/>
                </a:cubicBezTo>
                <a:cubicBezTo>
                  <a:pt x="895" y="1025"/>
                  <a:pt x="891" y="1021"/>
                  <a:pt x="888" y="1017"/>
                </a:cubicBezTo>
                <a:cubicBezTo>
                  <a:pt x="886" y="1016"/>
                  <a:pt x="887" y="1012"/>
                  <a:pt x="886" y="1010"/>
                </a:cubicBezTo>
                <a:cubicBezTo>
                  <a:pt x="880" y="1003"/>
                  <a:pt x="874" y="996"/>
                  <a:pt x="872" y="985"/>
                </a:cubicBezTo>
                <a:cubicBezTo>
                  <a:pt x="873" y="982"/>
                  <a:pt x="873" y="979"/>
                  <a:pt x="874" y="976"/>
                </a:cubicBezTo>
                <a:cubicBezTo>
                  <a:pt x="875" y="973"/>
                  <a:pt x="878" y="971"/>
                  <a:pt x="881" y="968"/>
                </a:cubicBezTo>
                <a:cubicBezTo>
                  <a:pt x="882" y="968"/>
                  <a:pt x="885" y="966"/>
                  <a:pt x="886" y="966"/>
                </a:cubicBezTo>
                <a:cubicBezTo>
                  <a:pt x="909" y="969"/>
                  <a:pt x="932" y="972"/>
                  <a:pt x="956" y="974"/>
                </a:cubicBezTo>
                <a:cubicBezTo>
                  <a:pt x="973" y="984"/>
                  <a:pt x="991" y="992"/>
                  <a:pt x="1011" y="998"/>
                </a:cubicBezTo>
                <a:cubicBezTo>
                  <a:pt x="1015" y="997"/>
                  <a:pt x="1018" y="996"/>
                  <a:pt x="1021" y="995"/>
                </a:cubicBezTo>
                <a:cubicBezTo>
                  <a:pt x="1024" y="994"/>
                  <a:pt x="1027" y="998"/>
                  <a:pt x="1027" y="1001"/>
                </a:cubicBezTo>
                <a:cubicBezTo>
                  <a:pt x="1029" y="1000"/>
                  <a:pt x="1031" y="1000"/>
                  <a:pt x="1033" y="999"/>
                </a:cubicBezTo>
                <a:cubicBezTo>
                  <a:pt x="1034" y="999"/>
                  <a:pt x="1036" y="995"/>
                  <a:pt x="1037" y="995"/>
                </a:cubicBezTo>
                <a:cubicBezTo>
                  <a:pt x="1043" y="994"/>
                  <a:pt x="1049" y="993"/>
                  <a:pt x="1054" y="991"/>
                </a:cubicBezTo>
                <a:cubicBezTo>
                  <a:pt x="1057" y="990"/>
                  <a:pt x="1055" y="986"/>
                  <a:pt x="1056" y="985"/>
                </a:cubicBezTo>
                <a:cubicBezTo>
                  <a:pt x="1059" y="983"/>
                  <a:pt x="1060" y="977"/>
                  <a:pt x="1058" y="973"/>
                </a:cubicBezTo>
                <a:cubicBezTo>
                  <a:pt x="1058" y="973"/>
                  <a:pt x="1058" y="972"/>
                  <a:pt x="1058" y="972"/>
                </a:cubicBezTo>
                <a:cubicBezTo>
                  <a:pt x="1058" y="970"/>
                  <a:pt x="1058" y="968"/>
                  <a:pt x="1059" y="966"/>
                </a:cubicBezTo>
                <a:cubicBezTo>
                  <a:pt x="1059" y="966"/>
                  <a:pt x="1059" y="965"/>
                  <a:pt x="1059" y="965"/>
                </a:cubicBezTo>
                <a:cubicBezTo>
                  <a:pt x="1058" y="963"/>
                  <a:pt x="1058" y="961"/>
                  <a:pt x="1057" y="959"/>
                </a:cubicBezTo>
                <a:cubicBezTo>
                  <a:pt x="1058" y="959"/>
                  <a:pt x="1058" y="959"/>
                  <a:pt x="1058" y="959"/>
                </a:cubicBezTo>
                <a:cubicBezTo>
                  <a:pt x="1072" y="958"/>
                  <a:pt x="1085" y="960"/>
                  <a:pt x="1095" y="963"/>
                </a:cubicBezTo>
                <a:cubicBezTo>
                  <a:pt x="1097" y="961"/>
                  <a:pt x="1097" y="958"/>
                  <a:pt x="1098" y="957"/>
                </a:cubicBezTo>
                <a:cubicBezTo>
                  <a:pt x="1101" y="956"/>
                  <a:pt x="1105" y="953"/>
                  <a:pt x="1108" y="953"/>
                </a:cubicBezTo>
                <a:cubicBezTo>
                  <a:pt x="1113" y="965"/>
                  <a:pt x="1113" y="965"/>
                  <a:pt x="1113" y="965"/>
                </a:cubicBezTo>
                <a:cubicBezTo>
                  <a:pt x="1157" y="973"/>
                  <a:pt x="1157" y="973"/>
                  <a:pt x="1157" y="973"/>
                </a:cubicBezTo>
                <a:cubicBezTo>
                  <a:pt x="1166" y="967"/>
                  <a:pt x="1172" y="959"/>
                  <a:pt x="1181" y="954"/>
                </a:cubicBezTo>
                <a:cubicBezTo>
                  <a:pt x="1186" y="955"/>
                  <a:pt x="1190" y="957"/>
                  <a:pt x="1194" y="959"/>
                </a:cubicBezTo>
                <a:cubicBezTo>
                  <a:pt x="1196" y="959"/>
                  <a:pt x="1196" y="963"/>
                  <a:pt x="1198" y="965"/>
                </a:cubicBezTo>
                <a:cubicBezTo>
                  <a:pt x="1208" y="964"/>
                  <a:pt x="1208" y="964"/>
                  <a:pt x="1208" y="964"/>
                </a:cubicBezTo>
                <a:cubicBezTo>
                  <a:pt x="1198" y="965"/>
                  <a:pt x="1198" y="965"/>
                  <a:pt x="1198" y="965"/>
                </a:cubicBezTo>
                <a:cubicBezTo>
                  <a:pt x="1198" y="965"/>
                  <a:pt x="1198" y="966"/>
                  <a:pt x="1198" y="966"/>
                </a:cubicBezTo>
                <a:cubicBezTo>
                  <a:pt x="1204" y="977"/>
                  <a:pt x="1204" y="977"/>
                  <a:pt x="1204" y="977"/>
                </a:cubicBezTo>
                <a:cubicBezTo>
                  <a:pt x="1231" y="985"/>
                  <a:pt x="1231" y="985"/>
                  <a:pt x="1231" y="985"/>
                </a:cubicBezTo>
                <a:cubicBezTo>
                  <a:pt x="1242" y="987"/>
                  <a:pt x="1254" y="986"/>
                  <a:pt x="1263" y="985"/>
                </a:cubicBezTo>
                <a:cubicBezTo>
                  <a:pt x="1263" y="987"/>
                  <a:pt x="1262" y="988"/>
                  <a:pt x="1263" y="990"/>
                </a:cubicBezTo>
                <a:cubicBezTo>
                  <a:pt x="1263" y="999"/>
                  <a:pt x="1264" y="1009"/>
                  <a:pt x="1267" y="1018"/>
                </a:cubicBezTo>
                <a:cubicBezTo>
                  <a:pt x="1270" y="1030"/>
                  <a:pt x="1270" y="1046"/>
                  <a:pt x="1278" y="1056"/>
                </a:cubicBezTo>
                <a:cubicBezTo>
                  <a:pt x="1278" y="1069"/>
                  <a:pt x="1278" y="1069"/>
                  <a:pt x="1278" y="1069"/>
                </a:cubicBezTo>
                <a:cubicBezTo>
                  <a:pt x="1290" y="1075"/>
                  <a:pt x="1290" y="1075"/>
                  <a:pt x="1290" y="1075"/>
                </a:cubicBezTo>
                <a:cubicBezTo>
                  <a:pt x="1296" y="1083"/>
                  <a:pt x="1303" y="1091"/>
                  <a:pt x="1308" y="1099"/>
                </a:cubicBezTo>
                <a:cubicBezTo>
                  <a:pt x="1311" y="1099"/>
                  <a:pt x="1313" y="1097"/>
                  <a:pt x="1315" y="1097"/>
                </a:cubicBezTo>
                <a:cubicBezTo>
                  <a:pt x="1334" y="1097"/>
                  <a:pt x="1334" y="1097"/>
                  <a:pt x="1334" y="1097"/>
                </a:cubicBezTo>
                <a:cubicBezTo>
                  <a:pt x="1340" y="1095"/>
                  <a:pt x="1344" y="1092"/>
                  <a:pt x="1349" y="1089"/>
                </a:cubicBezTo>
                <a:cubicBezTo>
                  <a:pt x="1350" y="1089"/>
                  <a:pt x="1351" y="1089"/>
                  <a:pt x="1352" y="1090"/>
                </a:cubicBezTo>
                <a:cubicBezTo>
                  <a:pt x="1360" y="1098"/>
                  <a:pt x="1367" y="1108"/>
                  <a:pt x="1375" y="1115"/>
                </a:cubicBezTo>
                <a:cubicBezTo>
                  <a:pt x="1386" y="1118"/>
                  <a:pt x="1397" y="1119"/>
                  <a:pt x="1408" y="1120"/>
                </a:cubicBezTo>
                <a:cubicBezTo>
                  <a:pt x="1411" y="1120"/>
                  <a:pt x="1413" y="1118"/>
                  <a:pt x="1415" y="1119"/>
                </a:cubicBezTo>
                <a:cubicBezTo>
                  <a:pt x="1418" y="1121"/>
                  <a:pt x="1421" y="1122"/>
                  <a:pt x="1425" y="1123"/>
                </a:cubicBezTo>
                <a:cubicBezTo>
                  <a:pt x="1434" y="1125"/>
                  <a:pt x="1442" y="1128"/>
                  <a:pt x="1450" y="1132"/>
                </a:cubicBezTo>
                <a:cubicBezTo>
                  <a:pt x="1462" y="1127"/>
                  <a:pt x="1462" y="1127"/>
                  <a:pt x="1462" y="1127"/>
                </a:cubicBezTo>
                <a:cubicBezTo>
                  <a:pt x="1479" y="1128"/>
                  <a:pt x="1496" y="1130"/>
                  <a:pt x="1511" y="1135"/>
                </a:cubicBezTo>
                <a:cubicBezTo>
                  <a:pt x="1516" y="1139"/>
                  <a:pt x="1521" y="1145"/>
                  <a:pt x="1527" y="1149"/>
                </a:cubicBezTo>
                <a:cubicBezTo>
                  <a:pt x="1531" y="1146"/>
                  <a:pt x="1534" y="1142"/>
                  <a:pt x="1537" y="1140"/>
                </a:cubicBezTo>
                <a:cubicBezTo>
                  <a:pt x="1546" y="1141"/>
                  <a:pt x="1553" y="1144"/>
                  <a:pt x="1560" y="1145"/>
                </a:cubicBezTo>
                <a:cubicBezTo>
                  <a:pt x="1562" y="1146"/>
                  <a:pt x="1566" y="1145"/>
                  <a:pt x="1567" y="1144"/>
                </a:cubicBezTo>
                <a:cubicBezTo>
                  <a:pt x="1569" y="1143"/>
                  <a:pt x="1570" y="1139"/>
                  <a:pt x="1572" y="1138"/>
                </a:cubicBezTo>
                <a:cubicBezTo>
                  <a:pt x="1578" y="1138"/>
                  <a:pt x="1583" y="1139"/>
                  <a:pt x="1587" y="1139"/>
                </a:cubicBezTo>
                <a:cubicBezTo>
                  <a:pt x="1599" y="1140"/>
                  <a:pt x="1609" y="1138"/>
                  <a:pt x="1620" y="1138"/>
                </a:cubicBezTo>
                <a:cubicBezTo>
                  <a:pt x="1622" y="1138"/>
                  <a:pt x="1624" y="1138"/>
                  <a:pt x="1626" y="1138"/>
                </a:cubicBezTo>
                <a:cubicBezTo>
                  <a:pt x="1634" y="1138"/>
                  <a:pt x="1641" y="1138"/>
                  <a:pt x="1647" y="1136"/>
                </a:cubicBezTo>
                <a:cubicBezTo>
                  <a:pt x="1648" y="1135"/>
                  <a:pt x="1653" y="1136"/>
                  <a:pt x="1650" y="1133"/>
                </a:cubicBezTo>
                <a:cubicBezTo>
                  <a:pt x="1649" y="1132"/>
                  <a:pt x="1648" y="1130"/>
                  <a:pt x="1647" y="1129"/>
                </a:cubicBezTo>
                <a:cubicBezTo>
                  <a:pt x="1648" y="1129"/>
                  <a:pt x="1649" y="1129"/>
                  <a:pt x="1649" y="1128"/>
                </a:cubicBezTo>
                <a:cubicBezTo>
                  <a:pt x="1647" y="1123"/>
                  <a:pt x="1644" y="1121"/>
                  <a:pt x="1642" y="1118"/>
                </a:cubicBezTo>
                <a:cubicBezTo>
                  <a:pt x="1640" y="1116"/>
                  <a:pt x="1636" y="1112"/>
                  <a:pt x="1636" y="1108"/>
                </a:cubicBezTo>
                <a:cubicBezTo>
                  <a:pt x="1639" y="1104"/>
                  <a:pt x="1642" y="1101"/>
                  <a:pt x="1646" y="1099"/>
                </a:cubicBezTo>
                <a:cubicBezTo>
                  <a:pt x="1648" y="1098"/>
                  <a:pt x="1651" y="1099"/>
                  <a:pt x="1653" y="1097"/>
                </a:cubicBezTo>
                <a:cubicBezTo>
                  <a:pt x="1655" y="1095"/>
                  <a:pt x="1654" y="1092"/>
                  <a:pt x="1656" y="1089"/>
                </a:cubicBezTo>
                <a:cubicBezTo>
                  <a:pt x="1659" y="1085"/>
                  <a:pt x="1664" y="1081"/>
                  <a:pt x="1666" y="1073"/>
                </a:cubicBezTo>
                <a:cubicBezTo>
                  <a:pt x="1667" y="1072"/>
                  <a:pt x="1671" y="1073"/>
                  <a:pt x="1673" y="1072"/>
                </a:cubicBezTo>
                <a:cubicBezTo>
                  <a:pt x="1671" y="1065"/>
                  <a:pt x="1671" y="1065"/>
                  <a:pt x="1671" y="1065"/>
                </a:cubicBezTo>
                <a:cubicBezTo>
                  <a:pt x="1672" y="1065"/>
                  <a:pt x="1674" y="1065"/>
                  <a:pt x="1674" y="1065"/>
                </a:cubicBezTo>
                <a:cubicBezTo>
                  <a:pt x="1673" y="1062"/>
                  <a:pt x="1673" y="1059"/>
                  <a:pt x="1672" y="1056"/>
                </a:cubicBezTo>
                <a:cubicBezTo>
                  <a:pt x="1672" y="1056"/>
                  <a:pt x="1674" y="1056"/>
                  <a:pt x="1674" y="1056"/>
                </a:cubicBezTo>
                <a:cubicBezTo>
                  <a:pt x="1675" y="1057"/>
                  <a:pt x="1676" y="1057"/>
                  <a:pt x="1677" y="1058"/>
                </a:cubicBezTo>
                <a:cubicBezTo>
                  <a:pt x="1676" y="1057"/>
                  <a:pt x="1675" y="1057"/>
                  <a:pt x="1674" y="1056"/>
                </a:cubicBezTo>
                <a:cubicBezTo>
                  <a:pt x="1674" y="1056"/>
                  <a:pt x="1672" y="1056"/>
                  <a:pt x="1672" y="1056"/>
                </a:cubicBezTo>
                <a:cubicBezTo>
                  <a:pt x="1672" y="1055"/>
                  <a:pt x="1672" y="1054"/>
                  <a:pt x="1672" y="1053"/>
                </a:cubicBezTo>
                <a:cubicBezTo>
                  <a:pt x="1676" y="1043"/>
                  <a:pt x="1676" y="1043"/>
                  <a:pt x="1676" y="1043"/>
                </a:cubicBezTo>
                <a:cubicBezTo>
                  <a:pt x="1676" y="1043"/>
                  <a:pt x="1676" y="1043"/>
                  <a:pt x="1676" y="1043"/>
                </a:cubicBezTo>
                <a:cubicBezTo>
                  <a:pt x="1676" y="1041"/>
                  <a:pt x="1677" y="1040"/>
                  <a:pt x="1677" y="1039"/>
                </a:cubicBezTo>
                <a:cubicBezTo>
                  <a:pt x="1675" y="1034"/>
                  <a:pt x="1673" y="1030"/>
                  <a:pt x="1671" y="1027"/>
                </a:cubicBezTo>
                <a:cubicBezTo>
                  <a:pt x="1670" y="1026"/>
                  <a:pt x="1665" y="1028"/>
                  <a:pt x="1664" y="1027"/>
                </a:cubicBezTo>
                <a:cubicBezTo>
                  <a:pt x="1663" y="1025"/>
                  <a:pt x="1661" y="1022"/>
                  <a:pt x="1660" y="1020"/>
                </a:cubicBezTo>
                <a:cubicBezTo>
                  <a:pt x="1668" y="1015"/>
                  <a:pt x="1668" y="1015"/>
                  <a:pt x="1668" y="1015"/>
                </a:cubicBezTo>
                <a:cubicBezTo>
                  <a:pt x="1668" y="1012"/>
                  <a:pt x="1668" y="1010"/>
                  <a:pt x="1668" y="1008"/>
                </a:cubicBezTo>
                <a:cubicBezTo>
                  <a:pt x="1669" y="1007"/>
                  <a:pt x="1669" y="1007"/>
                  <a:pt x="1669" y="1007"/>
                </a:cubicBezTo>
                <a:cubicBezTo>
                  <a:pt x="1669" y="990"/>
                  <a:pt x="1669" y="990"/>
                  <a:pt x="1669" y="990"/>
                </a:cubicBezTo>
                <a:cubicBezTo>
                  <a:pt x="1663" y="971"/>
                  <a:pt x="1655" y="952"/>
                  <a:pt x="1650" y="930"/>
                </a:cubicBezTo>
                <a:cubicBezTo>
                  <a:pt x="1648" y="923"/>
                  <a:pt x="1648" y="915"/>
                  <a:pt x="1649" y="908"/>
                </a:cubicBezTo>
                <a:cubicBezTo>
                  <a:pt x="1652" y="908"/>
                  <a:pt x="1656" y="908"/>
                  <a:pt x="1658" y="907"/>
                </a:cubicBezTo>
                <a:cubicBezTo>
                  <a:pt x="1659" y="904"/>
                  <a:pt x="1659" y="902"/>
                  <a:pt x="1659" y="899"/>
                </a:cubicBezTo>
                <a:cubicBezTo>
                  <a:pt x="1660" y="899"/>
                  <a:pt x="1660" y="899"/>
                  <a:pt x="1660" y="898"/>
                </a:cubicBezTo>
                <a:cubicBezTo>
                  <a:pt x="1661" y="893"/>
                  <a:pt x="1659" y="889"/>
                  <a:pt x="1657" y="885"/>
                </a:cubicBezTo>
                <a:cubicBezTo>
                  <a:pt x="1664" y="867"/>
                  <a:pt x="1664" y="867"/>
                  <a:pt x="1664" y="867"/>
                </a:cubicBezTo>
                <a:cubicBezTo>
                  <a:pt x="1667" y="865"/>
                  <a:pt x="1671" y="862"/>
                  <a:pt x="1676" y="860"/>
                </a:cubicBezTo>
                <a:cubicBezTo>
                  <a:pt x="1678" y="859"/>
                  <a:pt x="1678" y="854"/>
                  <a:pt x="1681" y="853"/>
                </a:cubicBezTo>
                <a:cubicBezTo>
                  <a:pt x="1681" y="850"/>
                  <a:pt x="1681" y="850"/>
                  <a:pt x="1681" y="850"/>
                </a:cubicBezTo>
                <a:cubicBezTo>
                  <a:pt x="1681" y="850"/>
                  <a:pt x="1681" y="850"/>
                  <a:pt x="1680" y="849"/>
                </a:cubicBezTo>
                <a:cubicBezTo>
                  <a:pt x="1681" y="848"/>
                  <a:pt x="1681" y="847"/>
                  <a:pt x="1682" y="84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7" name="Freeform 573"/>
          <p:cNvSpPr>
            <a:spLocks/>
          </p:cNvSpPr>
          <p:nvPr/>
        </p:nvSpPr>
        <p:spPr bwMode="auto">
          <a:xfrm>
            <a:off x="5095875" y="6399213"/>
            <a:ext cx="496888" cy="546100"/>
          </a:xfrm>
          <a:custGeom>
            <a:avLst/>
            <a:gdLst/>
            <a:ahLst/>
            <a:cxnLst>
              <a:cxn ang="0">
                <a:pos x="1685" y="503"/>
              </a:cxn>
              <a:cxn ang="0">
                <a:pos x="1442" y="306"/>
              </a:cxn>
              <a:cxn ang="0">
                <a:pos x="1510" y="121"/>
              </a:cxn>
              <a:cxn ang="0">
                <a:pos x="1488" y="6"/>
              </a:cxn>
              <a:cxn ang="0">
                <a:pos x="1341" y="60"/>
              </a:cxn>
              <a:cxn ang="0">
                <a:pos x="1279" y="134"/>
              </a:cxn>
              <a:cxn ang="0">
                <a:pos x="1207" y="276"/>
              </a:cxn>
              <a:cxn ang="0">
                <a:pos x="1062" y="419"/>
              </a:cxn>
              <a:cxn ang="0">
                <a:pos x="831" y="559"/>
              </a:cxn>
              <a:cxn ang="0">
                <a:pos x="635" y="514"/>
              </a:cxn>
              <a:cxn ang="0">
                <a:pos x="547" y="547"/>
              </a:cxn>
              <a:cxn ang="0">
                <a:pos x="479" y="525"/>
              </a:cxn>
              <a:cxn ang="0">
                <a:pos x="392" y="610"/>
              </a:cxn>
              <a:cxn ang="0">
                <a:pos x="316" y="717"/>
              </a:cxn>
              <a:cxn ang="0">
                <a:pos x="352" y="948"/>
              </a:cxn>
              <a:cxn ang="0">
                <a:pos x="220" y="954"/>
              </a:cxn>
              <a:cxn ang="0">
                <a:pos x="230" y="1040"/>
              </a:cxn>
              <a:cxn ang="0">
                <a:pos x="168" y="1110"/>
              </a:cxn>
              <a:cxn ang="0">
                <a:pos x="61" y="1067"/>
              </a:cxn>
              <a:cxn ang="0">
                <a:pos x="120" y="1205"/>
              </a:cxn>
              <a:cxn ang="0">
                <a:pos x="104" y="1320"/>
              </a:cxn>
              <a:cxn ang="0">
                <a:pos x="24" y="1439"/>
              </a:cxn>
              <a:cxn ang="0">
                <a:pos x="162" y="1451"/>
              </a:cxn>
              <a:cxn ang="0">
                <a:pos x="242" y="1528"/>
              </a:cxn>
              <a:cxn ang="0">
                <a:pos x="306" y="1661"/>
              </a:cxn>
              <a:cxn ang="0">
                <a:pos x="154" y="1778"/>
              </a:cxn>
              <a:cxn ang="0">
                <a:pos x="214" y="1950"/>
              </a:cxn>
              <a:cxn ang="0">
                <a:pos x="385" y="2039"/>
              </a:cxn>
              <a:cxn ang="0">
                <a:pos x="481" y="2009"/>
              </a:cxn>
              <a:cxn ang="0">
                <a:pos x="483" y="1951"/>
              </a:cxn>
              <a:cxn ang="0">
                <a:pos x="520" y="1848"/>
              </a:cxn>
              <a:cxn ang="0">
                <a:pos x="572" y="1771"/>
              </a:cxn>
              <a:cxn ang="0">
                <a:pos x="601" y="1695"/>
              </a:cxn>
              <a:cxn ang="0">
                <a:pos x="635" y="1696"/>
              </a:cxn>
              <a:cxn ang="0">
                <a:pos x="710" y="1696"/>
              </a:cxn>
              <a:cxn ang="0">
                <a:pos x="766" y="1663"/>
              </a:cxn>
              <a:cxn ang="0">
                <a:pos x="792" y="1702"/>
              </a:cxn>
              <a:cxn ang="0">
                <a:pos x="807" y="1722"/>
              </a:cxn>
              <a:cxn ang="0">
                <a:pos x="864" y="1709"/>
              </a:cxn>
              <a:cxn ang="0">
                <a:pos x="913" y="1733"/>
              </a:cxn>
              <a:cxn ang="0">
                <a:pos x="921" y="1675"/>
              </a:cxn>
              <a:cxn ang="0">
                <a:pos x="936" y="1599"/>
              </a:cxn>
              <a:cxn ang="0">
                <a:pos x="934" y="1569"/>
              </a:cxn>
              <a:cxn ang="0">
                <a:pos x="947" y="1525"/>
              </a:cxn>
              <a:cxn ang="0">
                <a:pos x="1014" y="1462"/>
              </a:cxn>
              <a:cxn ang="0">
                <a:pos x="1020" y="1420"/>
              </a:cxn>
              <a:cxn ang="0">
                <a:pos x="1063" y="1381"/>
              </a:cxn>
              <a:cxn ang="0">
                <a:pos x="1112" y="1380"/>
              </a:cxn>
              <a:cxn ang="0">
                <a:pos x="1176" y="1369"/>
              </a:cxn>
              <a:cxn ang="0">
                <a:pos x="1285" y="1281"/>
              </a:cxn>
              <a:cxn ang="0">
                <a:pos x="1340" y="1289"/>
              </a:cxn>
              <a:cxn ang="0">
                <a:pos x="1358" y="1225"/>
              </a:cxn>
              <a:cxn ang="0">
                <a:pos x="1430" y="1174"/>
              </a:cxn>
              <a:cxn ang="0">
                <a:pos x="1521" y="1092"/>
              </a:cxn>
              <a:cxn ang="0">
                <a:pos x="1599" y="1028"/>
              </a:cxn>
              <a:cxn ang="0">
                <a:pos x="1636" y="914"/>
              </a:cxn>
              <a:cxn ang="0">
                <a:pos x="1712" y="869"/>
              </a:cxn>
              <a:cxn ang="0">
                <a:pos x="1671" y="712"/>
              </a:cxn>
              <a:cxn ang="0">
                <a:pos x="1756" y="651"/>
              </a:cxn>
            </a:cxnLst>
            <a:rect l="0" t="0" r="r" b="b"/>
            <a:pathLst>
              <a:path w="1855" h="2043">
                <a:moveTo>
                  <a:pt x="1855" y="550"/>
                </a:moveTo>
                <a:cubicBezTo>
                  <a:pt x="1853" y="536"/>
                  <a:pt x="1853" y="536"/>
                  <a:pt x="1853" y="536"/>
                </a:cubicBezTo>
                <a:cubicBezTo>
                  <a:pt x="1853" y="535"/>
                  <a:pt x="1852" y="534"/>
                  <a:pt x="1851" y="534"/>
                </a:cubicBezTo>
                <a:cubicBezTo>
                  <a:pt x="1848" y="534"/>
                  <a:pt x="1845" y="537"/>
                  <a:pt x="1843" y="535"/>
                </a:cubicBezTo>
                <a:cubicBezTo>
                  <a:pt x="1810" y="520"/>
                  <a:pt x="1810" y="520"/>
                  <a:pt x="1810" y="520"/>
                </a:cubicBezTo>
                <a:cubicBezTo>
                  <a:pt x="1798" y="514"/>
                  <a:pt x="1787" y="508"/>
                  <a:pt x="1769" y="508"/>
                </a:cubicBezTo>
                <a:cubicBezTo>
                  <a:pt x="1764" y="508"/>
                  <a:pt x="1759" y="512"/>
                  <a:pt x="1755" y="511"/>
                </a:cubicBezTo>
                <a:cubicBezTo>
                  <a:pt x="1721" y="504"/>
                  <a:pt x="1721" y="504"/>
                  <a:pt x="1721" y="504"/>
                </a:cubicBezTo>
                <a:cubicBezTo>
                  <a:pt x="1717" y="502"/>
                  <a:pt x="1712" y="496"/>
                  <a:pt x="1704" y="498"/>
                </a:cubicBezTo>
                <a:cubicBezTo>
                  <a:pt x="1704" y="496"/>
                  <a:pt x="1705" y="494"/>
                  <a:pt x="1703" y="493"/>
                </a:cubicBezTo>
                <a:cubicBezTo>
                  <a:pt x="1697" y="490"/>
                  <a:pt x="1691" y="487"/>
                  <a:pt x="1685" y="485"/>
                </a:cubicBezTo>
                <a:cubicBezTo>
                  <a:pt x="1685" y="503"/>
                  <a:pt x="1685" y="503"/>
                  <a:pt x="1685" y="503"/>
                </a:cubicBezTo>
                <a:cubicBezTo>
                  <a:pt x="1668" y="499"/>
                  <a:pt x="1668" y="499"/>
                  <a:pt x="1668" y="499"/>
                </a:cubicBezTo>
                <a:cubicBezTo>
                  <a:pt x="1663" y="496"/>
                  <a:pt x="1659" y="491"/>
                  <a:pt x="1654" y="486"/>
                </a:cubicBezTo>
                <a:cubicBezTo>
                  <a:pt x="1643" y="489"/>
                  <a:pt x="1629" y="487"/>
                  <a:pt x="1620" y="482"/>
                </a:cubicBezTo>
                <a:cubicBezTo>
                  <a:pt x="1616" y="481"/>
                  <a:pt x="1610" y="480"/>
                  <a:pt x="1605" y="478"/>
                </a:cubicBezTo>
                <a:cubicBezTo>
                  <a:pt x="1590" y="475"/>
                  <a:pt x="1579" y="467"/>
                  <a:pt x="1563" y="463"/>
                </a:cubicBezTo>
                <a:cubicBezTo>
                  <a:pt x="1547" y="454"/>
                  <a:pt x="1531" y="444"/>
                  <a:pt x="1521" y="429"/>
                </a:cubicBezTo>
                <a:cubicBezTo>
                  <a:pt x="1524" y="423"/>
                  <a:pt x="1527" y="415"/>
                  <a:pt x="1527" y="405"/>
                </a:cubicBezTo>
                <a:cubicBezTo>
                  <a:pt x="1523" y="402"/>
                  <a:pt x="1519" y="397"/>
                  <a:pt x="1511" y="396"/>
                </a:cubicBezTo>
                <a:cubicBezTo>
                  <a:pt x="1504" y="386"/>
                  <a:pt x="1496" y="376"/>
                  <a:pt x="1485" y="364"/>
                </a:cubicBezTo>
                <a:cubicBezTo>
                  <a:pt x="1481" y="350"/>
                  <a:pt x="1473" y="337"/>
                  <a:pt x="1463" y="328"/>
                </a:cubicBezTo>
                <a:cubicBezTo>
                  <a:pt x="1461" y="326"/>
                  <a:pt x="1460" y="325"/>
                  <a:pt x="1458" y="324"/>
                </a:cubicBezTo>
                <a:cubicBezTo>
                  <a:pt x="1453" y="316"/>
                  <a:pt x="1448" y="309"/>
                  <a:pt x="1442" y="306"/>
                </a:cubicBezTo>
                <a:cubicBezTo>
                  <a:pt x="1442" y="299"/>
                  <a:pt x="1442" y="299"/>
                  <a:pt x="1442" y="299"/>
                </a:cubicBezTo>
                <a:cubicBezTo>
                  <a:pt x="1442" y="299"/>
                  <a:pt x="1444" y="299"/>
                  <a:pt x="1445" y="299"/>
                </a:cubicBezTo>
                <a:cubicBezTo>
                  <a:pt x="1451" y="296"/>
                  <a:pt x="1458" y="293"/>
                  <a:pt x="1465" y="293"/>
                </a:cubicBezTo>
                <a:cubicBezTo>
                  <a:pt x="1484" y="286"/>
                  <a:pt x="1499" y="275"/>
                  <a:pt x="1512" y="263"/>
                </a:cubicBezTo>
                <a:cubicBezTo>
                  <a:pt x="1516" y="260"/>
                  <a:pt x="1516" y="255"/>
                  <a:pt x="1520" y="251"/>
                </a:cubicBezTo>
                <a:cubicBezTo>
                  <a:pt x="1522" y="248"/>
                  <a:pt x="1526" y="244"/>
                  <a:pt x="1529" y="244"/>
                </a:cubicBezTo>
                <a:cubicBezTo>
                  <a:pt x="1551" y="242"/>
                  <a:pt x="1551" y="242"/>
                  <a:pt x="1551" y="242"/>
                </a:cubicBezTo>
                <a:cubicBezTo>
                  <a:pt x="1559" y="235"/>
                  <a:pt x="1571" y="232"/>
                  <a:pt x="1581" y="226"/>
                </a:cubicBezTo>
                <a:cubicBezTo>
                  <a:pt x="1587" y="223"/>
                  <a:pt x="1585" y="215"/>
                  <a:pt x="1584" y="208"/>
                </a:cubicBezTo>
                <a:cubicBezTo>
                  <a:pt x="1581" y="194"/>
                  <a:pt x="1574" y="185"/>
                  <a:pt x="1568" y="174"/>
                </a:cubicBezTo>
                <a:cubicBezTo>
                  <a:pt x="1556" y="163"/>
                  <a:pt x="1544" y="152"/>
                  <a:pt x="1532" y="140"/>
                </a:cubicBezTo>
                <a:cubicBezTo>
                  <a:pt x="1523" y="136"/>
                  <a:pt x="1514" y="129"/>
                  <a:pt x="1510" y="121"/>
                </a:cubicBezTo>
                <a:cubicBezTo>
                  <a:pt x="1511" y="106"/>
                  <a:pt x="1516" y="95"/>
                  <a:pt x="1521" y="86"/>
                </a:cubicBezTo>
                <a:cubicBezTo>
                  <a:pt x="1524" y="79"/>
                  <a:pt x="1528" y="72"/>
                  <a:pt x="1534" y="67"/>
                </a:cubicBezTo>
                <a:cubicBezTo>
                  <a:pt x="1536" y="64"/>
                  <a:pt x="1539" y="61"/>
                  <a:pt x="1542" y="59"/>
                </a:cubicBezTo>
                <a:cubicBezTo>
                  <a:pt x="1552" y="57"/>
                  <a:pt x="1561" y="55"/>
                  <a:pt x="1568" y="50"/>
                </a:cubicBezTo>
                <a:cubicBezTo>
                  <a:pt x="1571" y="47"/>
                  <a:pt x="1573" y="45"/>
                  <a:pt x="1574" y="41"/>
                </a:cubicBezTo>
                <a:cubicBezTo>
                  <a:pt x="1574" y="32"/>
                  <a:pt x="1576" y="23"/>
                  <a:pt x="1576" y="13"/>
                </a:cubicBezTo>
                <a:cubicBezTo>
                  <a:pt x="1576" y="13"/>
                  <a:pt x="1576" y="13"/>
                  <a:pt x="1576" y="13"/>
                </a:cubicBezTo>
                <a:cubicBezTo>
                  <a:pt x="1575" y="13"/>
                  <a:pt x="1574" y="12"/>
                  <a:pt x="1574" y="12"/>
                </a:cubicBezTo>
                <a:cubicBezTo>
                  <a:pt x="1566" y="9"/>
                  <a:pt x="1557" y="8"/>
                  <a:pt x="1548" y="8"/>
                </a:cubicBezTo>
                <a:cubicBezTo>
                  <a:pt x="1537" y="7"/>
                  <a:pt x="1529" y="4"/>
                  <a:pt x="1521" y="2"/>
                </a:cubicBezTo>
                <a:cubicBezTo>
                  <a:pt x="1511" y="0"/>
                  <a:pt x="1500" y="3"/>
                  <a:pt x="1490" y="0"/>
                </a:cubicBezTo>
                <a:cubicBezTo>
                  <a:pt x="1490" y="2"/>
                  <a:pt x="1489" y="4"/>
                  <a:pt x="1488" y="6"/>
                </a:cubicBezTo>
                <a:cubicBezTo>
                  <a:pt x="1489" y="13"/>
                  <a:pt x="1485" y="19"/>
                  <a:pt x="1479" y="21"/>
                </a:cubicBezTo>
                <a:cubicBezTo>
                  <a:pt x="1478" y="21"/>
                  <a:pt x="1474" y="21"/>
                  <a:pt x="1473" y="21"/>
                </a:cubicBezTo>
                <a:cubicBezTo>
                  <a:pt x="1457" y="27"/>
                  <a:pt x="1441" y="19"/>
                  <a:pt x="1437" y="9"/>
                </a:cubicBezTo>
                <a:cubicBezTo>
                  <a:pt x="1436" y="5"/>
                  <a:pt x="1432" y="6"/>
                  <a:pt x="1430" y="8"/>
                </a:cubicBezTo>
                <a:cubicBezTo>
                  <a:pt x="1421" y="15"/>
                  <a:pt x="1413" y="24"/>
                  <a:pt x="1402" y="30"/>
                </a:cubicBezTo>
                <a:cubicBezTo>
                  <a:pt x="1401" y="30"/>
                  <a:pt x="1401" y="33"/>
                  <a:pt x="1400" y="34"/>
                </a:cubicBezTo>
                <a:cubicBezTo>
                  <a:pt x="1398" y="34"/>
                  <a:pt x="1393" y="33"/>
                  <a:pt x="1392" y="34"/>
                </a:cubicBezTo>
                <a:cubicBezTo>
                  <a:pt x="1390" y="36"/>
                  <a:pt x="1393" y="41"/>
                  <a:pt x="1389" y="43"/>
                </a:cubicBezTo>
                <a:cubicBezTo>
                  <a:pt x="1385" y="45"/>
                  <a:pt x="1381" y="48"/>
                  <a:pt x="1376" y="49"/>
                </a:cubicBezTo>
                <a:cubicBezTo>
                  <a:pt x="1372" y="47"/>
                  <a:pt x="1369" y="44"/>
                  <a:pt x="1364" y="43"/>
                </a:cubicBezTo>
                <a:cubicBezTo>
                  <a:pt x="1363" y="50"/>
                  <a:pt x="1360" y="55"/>
                  <a:pt x="1353" y="56"/>
                </a:cubicBezTo>
                <a:cubicBezTo>
                  <a:pt x="1348" y="55"/>
                  <a:pt x="1344" y="57"/>
                  <a:pt x="1341" y="60"/>
                </a:cubicBezTo>
                <a:cubicBezTo>
                  <a:pt x="1340" y="61"/>
                  <a:pt x="1335" y="59"/>
                  <a:pt x="1335" y="60"/>
                </a:cubicBezTo>
                <a:cubicBezTo>
                  <a:pt x="1333" y="63"/>
                  <a:pt x="1331" y="68"/>
                  <a:pt x="1327" y="68"/>
                </a:cubicBezTo>
                <a:cubicBezTo>
                  <a:pt x="1322" y="69"/>
                  <a:pt x="1321" y="74"/>
                  <a:pt x="1319" y="76"/>
                </a:cubicBezTo>
                <a:cubicBezTo>
                  <a:pt x="1313" y="79"/>
                  <a:pt x="1310" y="85"/>
                  <a:pt x="1312" y="91"/>
                </a:cubicBezTo>
                <a:cubicBezTo>
                  <a:pt x="1307" y="95"/>
                  <a:pt x="1301" y="97"/>
                  <a:pt x="1294" y="99"/>
                </a:cubicBezTo>
                <a:cubicBezTo>
                  <a:pt x="1291" y="99"/>
                  <a:pt x="1288" y="103"/>
                  <a:pt x="1287" y="106"/>
                </a:cubicBezTo>
                <a:cubicBezTo>
                  <a:pt x="1286" y="108"/>
                  <a:pt x="1286" y="111"/>
                  <a:pt x="1287" y="114"/>
                </a:cubicBezTo>
                <a:cubicBezTo>
                  <a:pt x="1287" y="115"/>
                  <a:pt x="1288" y="115"/>
                  <a:pt x="1288" y="116"/>
                </a:cubicBezTo>
                <a:cubicBezTo>
                  <a:pt x="1288" y="116"/>
                  <a:pt x="1288" y="117"/>
                  <a:pt x="1287" y="117"/>
                </a:cubicBezTo>
                <a:cubicBezTo>
                  <a:pt x="1288" y="118"/>
                  <a:pt x="1288" y="120"/>
                  <a:pt x="1289" y="121"/>
                </a:cubicBezTo>
                <a:cubicBezTo>
                  <a:pt x="1289" y="122"/>
                  <a:pt x="1290" y="125"/>
                  <a:pt x="1287" y="126"/>
                </a:cubicBezTo>
                <a:cubicBezTo>
                  <a:pt x="1286" y="130"/>
                  <a:pt x="1281" y="131"/>
                  <a:pt x="1279" y="134"/>
                </a:cubicBezTo>
                <a:cubicBezTo>
                  <a:pt x="1278" y="142"/>
                  <a:pt x="1275" y="148"/>
                  <a:pt x="1270" y="152"/>
                </a:cubicBezTo>
                <a:cubicBezTo>
                  <a:pt x="1270" y="152"/>
                  <a:pt x="1270" y="152"/>
                  <a:pt x="1270" y="152"/>
                </a:cubicBezTo>
                <a:cubicBezTo>
                  <a:pt x="1269" y="154"/>
                  <a:pt x="1264" y="156"/>
                  <a:pt x="1266" y="160"/>
                </a:cubicBezTo>
                <a:cubicBezTo>
                  <a:pt x="1263" y="160"/>
                  <a:pt x="1263" y="160"/>
                  <a:pt x="1263" y="160"/>
                </a:cubicBezTo>
                <a:cubicBezTo>
                  <a:pt x="1262" y="162"/>
                  <a:pt x="1260" y="163"/>
                  <a:pt x="1258" y="164"/>
                </a:cubicBezTo>
                <a:cubicBezTo>
                  <a:pt x="1259" y="166"/>
                  <a:pt x="1260" y="169"/>
                  <a:pt x="1260" y="172"/>
                </a:cubicBezTo>
                <a:cubicBezTo>
                  <a:pt x="1257" y="172"/>
                  <a:pt x="1254" y="177"/>
                  <a:pt x="1254" y="180"/>
                </a:cubicBezTo>
                <a:cubicBezTo>
                  <a:pt x="1253" y="181"/>
                  <a:pt x="1249" y="182"/>
                  <a:pt x="1249" y="183"/>
                </a:cubicBezTo>
                <a:cubicBezTo>
                  <a:pt x="1247" y="185"/>
                  <a:pt x="1245" y="187"/>
                  <a:pt x="1245" y="188"/>
                </a:cubicBezTo>
                <a:cubicBezTo>
                  <a:pt x="1242" y="206"/>
                  <a:pt x="1238" y="224"/>
                  <a:pt x="1231" y="237"/>
                </a:cubicBezTo>
                <a:cubicBezTo>
                  <a:pt x="1228" y="247"/>
                  <a:pt x="1226" y="258"/>
                  <a:pt x="1220" y="265"/>
                </a:cubicBezTo>
                <a:cubicBezTo>
                  <a:pt x="1216" y="270"/>
                  <a:pt x="1212" y="273"/>
                  <a:pt x="1207" y="276"/>
                </a:cubicBezTo>
                <a:cubicBezTo>
                  <a:pt x="1196" y="283"/>
                  <a:pt x="1188" y="293"/>
                  <a:pt x="1181" y="304"/>
                </a:cubicBezTo>
                <a:cubicBezTo>
                  <a:pt x="1173" y="305"/>
                  <a:pt x="1166" y="309"/>
                  <a:pt x="1160" y="312"/>
                </a:cubicBezTo>
                <a:cubicBezTo>
                  <a:pt x="1150" y="320"/>
                  <a:pt x="1150" y="320"/>
                  <a:pt x="1150" y="320"/>
                </a:cubicBezTo>
                <a:cubicBezTo>
                  <a:pt x="1147" y="324"/>
                  <a:pt x="1142" y="327"/>
                  <a:pt x="1139" y="330"/>
                </a:cubicBezTo>
                <a:cubicBezTo>
                  <a:pt x="1145" y="342"/>
                  <a:pt x="1145" y="342"/>
                  <a:pt x="1145" y="342"/>
                </a:cubicBezTo>
                <a:cubicBezTo>
                  <a:pt x="1147" y="344"/>
                  <a:pt x="1150" y="347"/>
                  <a:pt x="1151" y="350"/>
                </a:cubicBezTo>
                <a:cubicBezTo>
                  <a:pt x="1151" y="351"/>
                  <a:pt x="1151" y="351"/>
                  <a:pt x="1151" y="352"/>
                </a:cubicBezTo>
                <a:cubicBezTo>
                  <a:pt x="1144" y="360"/>
                  <a:pt x="1135" y="368"/>
                  <a:pt x="1123" y="370"/>
                </a:cubicBezTo>
                <a:cubicBezTo>
                  <a:pt x="1113" y="371"/>
                  <a:pt x="1103" y="369"/>
                  <a:pt x="1096" y="367"/>
                </a:cubicBezTo>
                <a:cubicBezTo>
                  <a:pt x="1092" y="376"/>
                  <a:pt x="1089" y="385"/>
                  <a:pt x="1087" y="396"/>
                </a:cubicBezTo>
                <a:cubicBezTo>
                  <a:pt x="1080" y="402"/>
                  <a:pt x="1074" y="410"/>
                  <a:pt x="1068" y="416"/>
                </a:cubicBezTo>
                <a:cubicBezTo>
                  <a:pt x="1066" y="418"/>
                  <a:pt x="1063" y="420"/>
                  <a:pt x="1062" y="419"/>
                </a:cubicBezTo>
                <a:cubicBezTo>
                  <a:pt x="1059" y="417"/>
                  <a:pt x="1056" y="413"/>
                  <a:pt x="1055" y="409"/>
                </a:cubicBezTo>
                <a:cubicBezTo>
                  <a:pt x="1053" y="406"/>
                  <a:pt x="1049" y="404"/>
                  <a:pt x="1047" y="405"/>
                </a:cubicBezTo>
                <a:cubicBezTo>
                  <a:pt x="1035" y="411"/>
                  <a:pt x="1021" y="414"/>
                  <a:pt x="1010" y="420"/>
                </a:cubicBezTo>
                <a:cubicBezTo>
                  <a:pt x="1005" y="423"/>
                  <a:pt x="1001" y="426"/>
                  <a:pt x="994" y="426"/>
                </a:cubicBezTo>
                <a:cubicBezTo>
                  <a:pt x="989" y="428"/>
                  <a:pt x="989" y="434"/>
                  <a:pt x="989" y="441"/>
                </a:cubicBezTo>
                <a:cubicBezTo>
                  <a:pt x="988" y="447"/>
                  <a:pt x="988" y="453"/>
                  <a:pt x="984" y="457"/>
                </a:cubicBezTo>
                <a:cubicBezTo>
                  <a:pt x="974" y="469"/>
                  <a:pt x="961" y="477"/>
                  <a:pt x="952" y="490"/>
                </a:cubicBezTo>
                <a:cubicBezTo>
                  <a:pt x="951" y="492"/>
                  <a:pt x="950" y="494"/>
                  <a:pt x="950" y="496"/>
                </a:cubicBezTo>
                <a:cubicBezTo>
                  <a:pt x="949" y="499"/>
                  <a:pt x="948" y="503"/>
                  <a:pt x="948" y="507"/>
                </a:cubicBezTo>
                <a:cubicBezTo>
                  <a:pt x="948" y="515"/>
                  <a:pt x="947" y="521"/>
                  <a:pt x="944" y="525"/>
                </a:cubicBezTo>
                <a:cubicBezTo>
                  <a:pt x="937" y="534"/>
                  <a:pt x="925" y="538"/>
                  <a:pt x="911" y="538"/>
                </a:cubicBezTo>
                <a:cubicBezTo>
                  <a:pt x="888" y="549"/>
                  <a:pt x="865" y="563"/>
                  <a:pt x="831" y="559"/>
                </a:cubicBezTo>
                <a:cubicBezTo>
                  <a:pt x="814" y="567"/>
                  <a:pt x="797" y="575"/>
                  <a:pt x="782" y="584"/>
                </a:cubicBezTo>
                <a:cubicBezTo>
                  <a:pt x="775" y="589"/>
                  <a:pt x="767" y="592"/>
                  <a:pt x="756" y="593"/>
                </a:cubicBezTo>
                <a:cubicBezTo>
                  <a:pt x="755" y="593"/>
                  <a:pt x="753" y="593"/>
                  <a:pt x="751" y="591"/>
                </a:cubicBezTo>
                <a:cubicBezTo>
                  <a:pt x="744" y="582"/>
                  <a:pt x="735" y="573"/>
                  <a:pt x="726" y="564"/>
                </a:cubicBezTo>
                <a:cubicBezTo>
                  <a:pt x="720" y="558"/>
                  <a:pt x="714" y="553"/>
                  <a:pt x="703" y="552"/>
                </a:cubicBezTo>
                <a:cubicBezTo>
                  <a:pt x="702" y="552"/>
                  <a:pt x="696" y="553"/>
                  <a:pt x="695" y="553"/>
                </a:cubicBezTo>
                <a:cubicBezTo>
                  <a:pt x="692" y="554"/>
                  <a:pt x="690" y="559"/>
                  <a:pt x="687" y="559"/>
                </a:cubicBezTo>
                <a:cubicBezTo>
                  <a:pt x="660" y="551"/>
                  <a:pt x="660" y="551"/>
                  <a:pt x="660" y="551"/>
                </a:cubicBezTo>
                <a:cubicBezTo>
                  <a:pt x="660" y="551"/>
                  <a:pt x="660" y="550"/>
                  <a:pt x="660" y="550"/>
                </a:cubicBezTo>
                <a:cubicBezTo>
                  <a:pt x="658" y="549"/>
                  <a:pt x="658" y="549"/>
                  <a:pt x="658" y="549"/>
                </a:cubicBezTo>
                <a:cubicBezTo>
                  <a:pt x="658" y="527"/>
                  <a:pt x="658" y="527"/>
                  <a:pt x="658" y="527"/>
                </a:cubicBezTo>
                <a:cubicBezTo>
                  <a:pt x="649" y="523"/>
                  <a:pt x="642" y="518"/>
                  <a:pt x="635" y="514"/>
                </a:cubicBezTo>
                <a:cubicBezTo>
                  <a:pt x="630" y="514"/>
                  <a:pt x="622" y="514"/>
                  <a:pt x="617" y="513"/>
                </a:cubicBezTo>
                <a:cubicBezTo>
                  <a:pt x="617" y="512"/>
                  <a:pt x="617" y="511"/>
                  <a:pt x="617" y="510"/>
                </a:cubicBezTo>
                <a:cubicBezTo>
                  <a:pt x="616" y="510"/>
                  <a:pt x="615" y="510"/>
                  <a:pt x="615" y="510"/>
                </a:cubicBezTo>
                <a:cubicBezTo>
                  <a:pt x="614" y="506"/>
                  <a:pt x="615" y="502"/>
                  <a:pt x="616" y="498"/>
                </a:cubicBezTo>
                <a:cubicBezTo>
                  <a:pt x="610" y="498"/>
                  <a:pt x="604" y="498"/>
                  <a:pt x="599" y="499"/>
                </a:cubicBezTo>
                <a:cubicBezTo>
                  <a:pt x="598" y="501"/>
                  <a:pt x="598" y="507"/>
                  <a:pt x="596" y="509"/>
                </a:cubicBezTo>
                <a:cubicBezTo>
                  <a:pt x="594" y="511"/>
                  <a:pt x="591" y="513"/>
                  <a:pt x="589" y="517"/>
                </a:cubicBezTo>
                <a:cubicBezTo>
                  <a:pt x="589" y="518"/>
                  <a:pt x="589" y="524"/>
                  <a:pt x="588" y="524"/>
                </a:cubicBezTo>
                <a:cubicBezTo>
                  <a:pt x="575" y="531"/>
                  <a:pt x="575" y="531"/>
                  <a:pt x="575" y="531"/>
                </a:cubicBezTo>
                <a:cubicBezTo>
                  <a:pt x="571" y="533"/>
                  <a:pt x="571" y="538"/>
                  <a:pt x="569" y="542"/>
                </a:cubicBezTo>
                <a:cubicBezTo>
                  <a:pt x="566" y="541"/>
                  <a:pt x="562" y="540"/>
                  <a:pt x="559" y="541"/>
                </a:cubicBezTo>
                <a:cubicBezTo>
                  <a:pt x="554" y="542"/>
                  <a:pt x="550" y="545"/>
                  <a:pt x="547" y="547"/>
                </a:cubicBezTo>
                <a:cubicBezTo>
                  <a:pt x="545" y="545"/>
                  <a:pt x="543" y="543"/>
                  <a:pt x="542" y="540"/>
                </a:cubicBezTo>
                <a:cubicBezTo>
                  <a:pt x="541" y="541"/>
                  <a:pt x="541" y="541"/>
                  <a:pt x="540" y="542"/>
                </a:cubicBezTo>
                <a:cubicBezTo>
                  <a:pt x="538" y="538"/>
                  <a:pt x="535" y="535"/>
                  <a:pt x="532" y="532"/>
                </a:cubicBezTo>
                <a:cubicBezTo>
                  <a:pt x="532" y="532"/>
                  <a:pt x="532" y="532"/>
                  <a:pt x="532" y="532"/>
                </a:cubicBezTo>
                <a:cubicBezTo>
                  <a:pt x="532" y="532"/>
                  <a:pt x="531" y="531"/>
                  <a:pt x="531" y="531"/>
                </a:cubicBezTo>
                <a:cubicBezTo>
                  <a:pt x="529" y="530"/>
                  <a:pt x="527" y="528"/>
                  <a:pt x="525" y="527"/>
                </a:cubicBezTo>
                <a:cubicBezTo>
                  <a:pt x="522" y="520"/>
                  <a:pt x="517" y="514"/>
                  <a:pt x="512" y="510"/>
                </a:cubicBezTo>
                <a:cubicBezTo>
                  <a:pt x="511" y="509"/>
                  <a:pt x="510" y="509"/>
                  <a:pt x="510" y="509"/>
                </a:cubicBezTo>
                <a:cubicBezTo>
                  <a:pt x="507" y="508"/>
                  <a:pt x="504" y="506"/>
                  <a:pt x="500" y="508"/>
                </a:cubicBezTo>
                <a:cubicBezTo>
                  <a:pt x="497" y="510"/>
                  <a:pt x="494" y="514"/>
                  <a:pt x="491" y="516"/>
                </a:cubicBezTo>
                <a:cubicBezTo>
                  <a:pt x="489" y="517"/>
                  <a:pt x="487" y="518"/>
                  <a:pt x="486" y="518"/>
                </a:cubicBezTo>
                <a:cubicBezTo>
                  <a:pt x="483" y="519"/>
                  <a:pt x="479" y="522"/>
                  <a:pt x="479" y="525"/>
                </a:cubicBezTo>
                <a:cubicBezTo>
                  <a:pt x="479" y="528"/>
                  <a:pt x="479" y="532"/>
                  <a:pt x="479" y="536"/>
                </a:cubicBezTo>
                <a:cubicBezTo>
                  <a:pt x="479" y="538"/>
                  <a:pt x="476" y="540"/>
                  <a:pt x="474" y="541"/>
                </a:cubicBezTo>
                <a:cubicBezTo>
                  <a:pt x="472" y="543"/>
                  <a:pt x="469" y="544"/>
                  <a:pt x="467" y="544"/>
                </a:cubicBezTo>
                <a:cubicBezTo>
                  <a:pt x="465" y="544"/>
                  <a:pt x="463" y="543"/>
                  <a:pt x="463" y="544"/>
                </a:cubicBezTo>
                <a:cubicBezTo>
                  <a:pt x="456" y="548"/>
                  <a:pt x="450" y="551"/>
                  <a:pt x="445" y="556"/>
                </a:cubicBezTo>
                <a:cubicBezTo>
                  <a:pt x="443" y="558"/>
                  <a:pt x="440" y="558"/>
                  <a:pt x="437" y="557"/>
                </a:cubicBezTo>
                <a:cubicBezTo>
                  <a:pt x="435" y="557"/>
                  <a:pt x="433" y="556"/>
                  <a:pt x="432" y="558"/>
                </a:cubicBezTo>
                <a:cubicBezTo>
                  <a:pt x="429" y="562"/>
                  <a:pt x="426" y="566"/>
                  <a:pt x="422" y="569"/>
                </a:cubicBezTo>
                <a:cubicBezTo>
                  <a:pt x="421" y="571"/>
                  <a:pt x="416" y="569"/>
                  <a:pt x="415" y="570"/>
                </a:cubicBezTo>
                <a:cubicBezTo>
                  <a:pt x="409" y="574"/>
                  <a:pt x="405" y="580"/>
                  <a:pt x="399" y="585"/>
                </a:cubicBezTo>
                <a:cubicBezTo>
                  <a:pt x="395" y="604"/>
                  <a:pt x="395" y="604"/>
                  <a:pt x="395" y="604"/>
                </a:cubicBezTo>
                <a:cubicBezTo>
                  <a:pt x="395" y="606"/>
                  <a:pt x="392" y="607"/>
                  <a:pt x="392" y="610"/>
                </a:cubicBezTo>
                <a:cubicBezTo>
                  <a:pt x="392" y="613"/>
                  <a:pt x="392" y="615"/>
                  <a:pt x="391" y="617"/>
                </a:cubicBezTo>
                <a:cubicBezTo>
                  <a:pt x="392" y="618"/>
                  <a:pt x="393" y="620"/>
                  <a:pt x="393" y="622"/>
                </a:cubicBezTo>
                <a:cubicBezTo>
                  <a:pt x="393" y="626"/>
                  <a:pt x="395" y="630"/>
                  <a:pt x="396" y="633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392" y="641"/>
                  <a:pt x="391" y="646"/>
                  <a:pt x="391" y="652"/>
                </a:cubicBezTo>
                <a:cubicBezTo>
                  <a:pt x="391" y="654"/>
                  <a:pt x="393" y="655"/>
                  <a:pt x="395" y="657"/>
                </a:cubicBezTo>
                <a:cubicBezTo>
                  <a:pt x="395" y="657"/>
                  <a:pt x="396" y="657"/>
                  <a:pt x="396" y="657"/>
                </a:cubicBezTo>
                <a:cubicBezTo>
                  <a:pt x="396" y="662"/>
                  <a:pt x="396" y="662"/>
                  <a:pt x="396" y="662"/>
                </a:cubicBezTo>
                <a:cubicBezTo>
                  <a:pt x="396" y="662"/>
                  <a:pt x="395" y="662"/>
                  <a:pt x="395" y="662"/>
                </a:cubicBezTo>
                <a:cubicBezTo>
                  <a:pt x="390" y="666"/>
                  <a:pt x="385" y="671"/>
                  <a:pt x="380" y="675"/>
                </a:cubicBezTo>
                <a:cubicBezTo>
                  <a:pt x="376" y="677"/>
                  <a:pt x="373" y="681"/>
                  <a:pt x="372" y="686"/>
                </a:cubicBezTo>
                <a:cubicBezTo>
                  <a:pt x="354" y="698"/>
                  <a:pt x="336" y="709"/>
                  <a:pt x="316" y="717"/>
                </a:cubicBezTo>
                <a:cubicBezTo>
                  <a:pt x="313" y="719"/>
                  <a:pt x="309" y="722"/>
                  <a:pt x="307" y="723"/>
                </a:cubicBezTo>
                <a:cubicBezTo>
                  <a:pt x="315" y="739"/>
                  <a:pt x="321" y="756"/>
                  <a:pt x="332" y="768"/>
                </a:cubicBezTo>
                <a:cubicBezTo>
                  <a:pt x="329" y="773"/>
                  <a:pt x="325" y="776"/>
                  <a:pt x="325" y="782"/>
                </a:cubicBezTo>
                <a:cubicBezTo>
                  <a:pt x="325" y="786"/>
                  <a:pt x="325" y="790"/>
                  <a:pt x="326" y="793"/>
                </a:cubicBezTo>
                <a:cubicBezTo>
                  <a:pt x="330" y="802"/>
                  <a:pt x="330" y="802"/>
                  <a:pt x="330" y="802"/>
                </a:cubicBezTo>
                <a:cubicBezTo>
                  <a:pt x="343" y="812"/>
                  <a:pt x="353" y="826"/>
                  <a:pt x="364" y="838"/>
                </a:cubicBezTo>
                <a:cubicBezTo>
                  <a:pt x="370" y="854"/>
                  <a:pt x="370" y="854"/>
                  <a:pt x="370" y="854"/>
                </a:cubicBezTo>
                <a:cubicBezTo>
                  <a:pt x="372" y="862"/>
                  <a:pt x="375" y="870"/>
                  <a:pt x="379" y="876"/>
                </a:cubicBezTo>
                <a:cubicBezTo>
                  <a:pt x="380" y="879"/>
                  <a:pt x="382" y="882"/>
                  <a:pt x="382" y="886"/>
                </a:cubicBezTo>
                <a:cubicBezTo>
                  <a:pt x="382" y="894"/>
                  <a:pt x="381" y="902"/>
                  <a:pt x="379" y="909"/>
                </a:cubicBezTo>
                <a:cubicBezTo>
                  <a:pt x="378" y="911"/>
                  <a:pt x="377" y="913"/>
                  <a:pt x="377" y="915"/>
                </a:cubicBezTo>
                <a:cubicBezTo>
                  <a:pt x="372" y="929"/>
                  <a:pt x="365" y="942"/>
                  <a:pt x="352" y="948"/>
                </a:cubicBezTo>
                <a:cubicBezTo>
                  <a:pt x="348" y="949"/>
                  <a:pt x="345" y="949"/>
                  <a:pt x="342" y="948"/>
                </a:cubicBezTo>
                <a:cubicBezTo>
                  <a:pt x="325" y="937"/>
                  <a:pt x="306" y="928"/>
                  <a:pt x="286" y="919"/>
                </a:cubicBezTo>
                <a:cubicBezTo>
                  <a:pt x="285" y="919"/>
                  <a:pt x="283" y="920"/>
                  <a:pt x="282" y="921"/>
                </a:cubicBezTo>
                <a:cubicBezTo>
                  <a:pt x="281" y="923"/>
                  <a:pt x="279" y="921"/>
                  <a:pt x="278" y="920"/>
                </a:cubicBezTo>
                <a:cubicBezTo>
                  <a:pt x="274" y="916"/>
                  <a:pt x="268" y="913"/>
                  <a:pt x="260" y="914"/>
                </a:cubicBezTo>
                <a:cubicBezTo>
                  <a:pt x="256" y="913"/>
                  <a:pt x="253" y="913"/>
                  <a:pt x="249" y="916"/>
                </a:cubicBezTo>
                <a:cubicBezTo>
                  <a:pt x="247" y="920"/>
                  <a:pt x="245" y="926"/>
                  <a:pt x="242" y="931"/>
                </a:cubicBezTo>
                <a:cubicBezTo>
                  <a:pt x="241" y="932"/>
                  <a:pt x="238" y="932"/>
                  <a:pt x="237" y="933"/>
                </a:cubicBezTo>
                <a:cubicBezTo>
                  <a:pt x="236" y="935"/>
                  <a:pt x="235" y="939"/>
                  <a:pt x="234" y="943"/>
                </a:cubicBezTo>
                <a:cubicBezTo>
                  <a:pt x="234" y="945"/>
                  <a:pt x="229" y="943"/>
                  <a:pt x="228" y="945"/>
                </a:cubicBezTo>
                <a:cubicBezTo>
                  <a:pt x="227" y="947"/>
                  <a:pt x="229" y="950"/>
                  <a:pt x="229" y="952"/>
                </a:cubicBezTo>
                <a:cubicBezTo>
                  <a:pt x="226" y="952"/>
                  <a:pt x="223" y="953"/>
                  <a:pt x="220" y="954"/>
                </a:cubicBezTo>
                <a:cubicBezTo>
                  <a:pt x="218" y="954"/>
                  <a:pt x="217" y="957"/>
                  <a:pt x="215" y="959"/>
                </a:cubicBezTo>
                <a:cubicBezTo>
                  <a:pt x="213" y="961"/>
                  <a:pt x="216" y="964"/>
                  <a:pt x="215" y="966"/>
                </a:cubicBezTo>
                <a:cubicBezTo>
                  <a:pt x="214" y="968"/>
                  <a:pt x="213" y="970"/>
                  <a:pt x="211" y="969"/>
                </a:cubicBezTo>
                <a:cubicBezTo>
                  <a:pt x="212" y="972"/>
                  <a:pt x="212" y="975"/>
                  <a:pt x="212" y="978"/>
                </a:cubicBezTo>
                <a:cubicBezTo>
                  <a:pt x="211" y="980"/>
                  <a:pt x="206" y="979"/>
                  <a:pt x="206" y="981"/>
                </a:cubicBezTo>
                <a:cubicBezTo>
                  <a:pt x="203" y="991"/>
                  <a:pt x="203" y="991"/>
                  <a:pt x="203" y="991"/>
                </a:cubicBezTo>
                <a:cubicBezTo>
                  <a:pt x="203" y="992"/>
                  <a:pt x="203" y="993"/>
                  <a:pt x="204" y="992"/>
                </a:cubicBezTo>
                <a:cubicBezTo>
                  <a:pt x="210" y="998"/>
                  <a:pt x="216" y="1003"/>
                  <a:pt x="223" y="1007"/>
                </a:cubicBezTo>
                <a:cubicBezTo>
                  <a:pt x="224" y="1013"/>
                  <a:pt x="226" y="1020"/>
                  <a:pt x="225" y="1026"/>
                </a:cubicBezTo>
                <a:cubicBezTo>
                  <a:pt x="227" y="1028"/>
                  <a:pt x="228" y="1031"/>
                  <a:pt x="230" y="1036"/>
                </a:cubicBezTo>
                <a:cubicBezTo>
                  <a:pt x="230" y="1036"/>
                  <a:pt x="227" y="1037"/>
                  <a:pt x="228" y="1039"/>
                </a:cubicBezTo>
                <a:cubicBezTo>
                  <a:pt x="229" y="1039"/>
                  <a:pt x="230" y="1039"/>
                  <a:pt x="230" y="1040"/>
                </a:cubicBezTo>
                <a:cubicBezTo>
                  <a:pt x="231" y="1042"/>
                  <a:pt x="231" y="1044"/>
                  <a:pt x="230" y="1046"/>
                </a:cubicBezTo>
                <a:cubicBezTo>
                  <a:pt x="230" y="1047"/>
                  <a:pt x="232" y="1048"/>
                  <a:pt x="232" y="1049"/>
                </a:cubicBezTo>
                <a:cubicBezTo>
                  <a:pt x="234" y="1062"/>
                  <a:pt x="234" y="1062"/>
                  <a:pt x="234" y="1062"/>
                </a:cubicBezTo>
                <a:cubicBezTo>
                  <a:pt x="239" y="1070"/>
                  <a:pt x="239" y="1070"/>
                  <a:pt x="239" y="1070"/>
                </a:cubicBezTo>
                <a:cubicBezTo>
                  <a:pt x="240" y="1072"/>
                  <a:pt x="240" y="1074"/>
                  <a:pt x="238" y="1075"/>
                </a:cubicBezTo>
                <a:cubicBezTo>
                  <a:pt x="239" y="1076"/>
                  <a:pt x="241" y="1077"/>
                  <a:pt x="240" y="1079"/>
                </a:cubicBezTo>
                <a:cubicBezTo>
                  <a:pt x="232" y="1091"/>
                  <a:pt x="232" y="1091"/>
                  <a:pt x="232" y="1091"/>
                </a:cubicBezTo>
                <a:cubicBezTo>
                  <a:pt x="228" y="1094"/>
                  <a:pt x="222" y="1098"/>
                  <a:pt x="216" y="1101"/>
                </a:cubicBezTo>
                <a:cubicBezTo>
                  <a:pt x="213" y="1103"/>
                  <a:pt x="210" y="1106"/>
                  <a:pt x="207" y="1109"/>
                </a:cubicBezTo>
                <a:cubicBezTo>
                  <a:pt x="206" y="1113"/>
                  <a:pt x="202" y="1116"/>
                  <a:pt x="198" y="1116"/>
                </a:cubicBezTo>
                <a:cubicBezTo>
                  <a:pt x="173" y="1114"/>
                  <a:pt x="173" y="1114"/>
                  <a:pt x="173" y="1114"/>
                </a:cubicBezTo>
                <a:cubicBezTo>
                  <a:pt x="171" y="1113"/>
                  <a:pt x="170" y="1111"/>
                  <a:pt x="168" y="1110"/>
                </a:cubicBezTo>
                <a:cubicBezTo>
                  <a:pt x="168" y="1110"/>
                  <a:pt x="167" y="1110"/>
                  <a:pt x="167" y="1110"/>
                </a:cubicBezTo>
                <a:cubicBezTo>
                  <a:pt x="162" y="1107"/>
                  <a:pt x="159" y="1102"/>
                  <a:pt x="158" y="1095"/>
                </a:cubicBezTo>
                <a:cubicBezTo>
                  <a:pt x="154" y="1086"/>
                  <a:pt x="145" y="1080"/>
                  <a:pt x="142" y="1069"/>
                </a:cubicBezTo>
                <a:cubicBezTo>
                  <a:pt x="141" y="1068"/>
                  <a:pt x="141" y="1065"/>
                  <a:pt x="141" y="1063"/>
                </a:cubicBezTo>
                <a:cubicBezTo>
                  <a:pt x="140" y="1064"/>
                  <a:pt x="139" y="1065"/>
                  <a:pt x="138" y="1066"/>
                </a:cubicBezTo>
                <a:cubicBezTo>
                  <a:pt x="135" y="1073"/>
                  <a:pt x="130" y="1079"/>
                  <a:pt x="122" y="1082"/>
                </a:cubicBezTo>
                <a:cubicBezTo>
                  <a:pt x="113" y="1086"/>
                  <a:pt x="103" y="1086"/>
                  <a:pt x="94" y="1090"/>
                </a:cubicBezTo>
                <a:cubicBezTo>
                  <a:pt x="92" y="1090"/>
                  <a:pt x="94" y="1093"/>
                  <a:pt x="93" y="1095"/>
                </a:cubicBezTo>
                <a:cubicBezTo>
                  <a:pt x="93" y="1096"/>
                  <a:pt x="92" y="1097"/>
                  <a:pt x="91" y="1096"/>
                </a:cubicBezTo>
                <a:cubicBezTo>
                  <a:pt x="88" y="1093"/>
                  <a:pt x="85" y="1090"/>
                  <a:pt x="82" y="1087"/>
                </a:cubicBezTo>
                <a:cubicBezTo>
                  <a:pt x="82" y="1087"/>
                  <a:pt x="81" y="1088"/>
                  <a:pt x="81" y="1088"/>
                </a:cubicBezTo>
                <a:cubicBezTo>
                  <a:pt x="61" y="1067"/>
                  <a:pt x="61" y="1067"/>
                  <a:pt x="61" y="1067"/>
                </a:cubicBezTo>
                <a:cubicBezTo>
                  <a:pt x="62" y="1078"/>
                  <a:pt x="63" y="1089"/>
                  <a:pt x="65" y="1100"/>
                </a:cubicBezTo>
                <a:cubicBezTo>
                  <a:pt x="65" y="1101"/>
                  <a:pt x="59" y="1100"/>
                  <a:pt x="60" y="1102"/>
                </a:cubicBezTo>
                <a:cubicBezTo>
                  <a:pt x="64" y="1123"/>
                  <a:pt x="64" y="1123"/>
                  <a:pt x="64" y="1123"/>
                </a:cubicBezTo>
                <a:cubicBezTo>
                  <a:pt x="70" y="1129"/>
                  <a:pt x="78" y="1134"/>
                  <a:pt x="85" y="1139"/>
                </a:cubicBezTo>
                <a:cubicBezTo>
                  <a:pt x="82" y="1140"/>
                  <a:pt x="81" y="1142"/>
                  <a:pt x="79" y="1143"/>
                </a:cubicBezTo>
                <a:cubicBezTo>
                  <a:pt x="80" y="1145"/>
                  <a:pt x="83" y="1145"/>
                  <a:pt x="84" y="1146"/>
                </a:cubicBezTo>
                <a:cubicBezTo>
                  <a:pt x="89" y="1156"/>
                  <a:pt x="96" y="1163"/>
                  <a:pt x="103" y="1171"/>
                </a:cubicBezTo>
                <a:cubicBezTo>
                  <a:pt x="108" y="1177"/>
                  <a:pt x="112" y="1184"/>
                  <a:pt x="112" y="1194"/>
                </a:cubicBezTo>
                <a:cubicBezTo>
                  <a:pt x="112" y="1195"/>
                  <a:pt x="114" y="1197"/>
                  <a:pt x="115" y="1197"/>
                </a:cubicBezTo>
                <a:cubicBezTo>
                  <a:pt x="117" y="1198"/>
                  <a:pt x="120" y="1198"/>
                  <a:pt x="123" y="1199"/>
                </a:cubicBezTo>
                <a:cubicBezTo>
                  <a:pt x="125" y="1199"/>
                  <a:pt x="125" y="1201"/>
                  <a:pt x="124" y="1202"/>
                </a:cubicBezTo>
                <a:cubicBezTo>
                  <a:pt x="123" y="1203"/>
                  <a:pt x="122" y="1204"/>
                  <a:pt x="120" y="1205"/>
                </a:cubicBezTo>
                <a:cubicBezTo>
                  <a:pt x="119" y="1207"/>
                  <a:pt x="115" y="1208"/>
                  <a:pt x="117" y="1212"/>
                </a:cubicBezTo>
                <a:cubicBezTo>
                  <a:pt x="122" y="1222"/>
                  <a:pt x="131" y="1229"/>
                  <a:pt x="141" y="1235"/>
                </a:cubicBezTo>
                <a:cubicBezTo>
                  <a:pt x="146" y="1235"/>
                  <a:pt x="148" y="1238"/>
                  <a:pt x="149" y="1242"/>
                </a:cubicBezTo>
                <a:cubicBezTo>
                  <a:pt x="149" y="1252"/>
                  <a:pt x="155" y="1258"/>
                  <a:pt x="158" y="1266"/>
                </a:cubicBezTo>
                <a:cubicBezTo>
                  <a:pt x="150" y="1267"/>
                  <a:pt x="150" y="1267"/>
                  <a:pt x="150" y="1267"/>
                </a:cubicBezTo>
                <a:cubicBezTo>
                  <a:pt x="148" y="1278"/>
                  <a:pt x="148" y="1278"/>
                  <a:pt x="148" y="1278"/>
                </a:cubicBezTo>
                <a:cubicBezTo>
                  <a:pt x="148" y="1280"/>
                  <a:pt x="147" y="1281"/>
                  <a:pt x="145" y="1283"/>
                </a:cubicBezTo>
                <a:cubicBezTo>
                  <a:pt x="141" y="1287"/>
                  <a:pt x="138" y="1294"/>
                  <a:pt x="135" y="1299"/>
                </a:cubicBezTo>
                <a:cubicBezTo>
                  <a:pt x="133" y="1302"/>
                  <a:pt x="131" y="1306"/>
                  <a:pt x="127" y="1306"/>
                </a:cubicBezTo>
                <a:cubicBezTo>
                  <a:pt x="122" y="1309"/>
                  <a:pt x="115" y="1309"/>
                  <a:pt x="110" y="1307"/>
                </a:cubicBezTo>
                <a:cubicBezTo>
                  <a:pt x="110" y="1319"/>
                  <a:pt x="110" y="1319"/>
                  <a:pt x="110" y="1319"/>
                </a:cubicBezTo>
                <a:cubicBezTo>
                  <a:pt x="110" y="1320"/>
                  <a:pt x="106" y="1320"/>
                  <a:pt x="104" y="1320"/>
                </a:cubicBezTo>
                <a:cubicBezTo>
                  <a:pt x="90" y="1320"/>
                  <a:pt x="78" y="1321"/>
                  <a:pt x="64" y="1321"/>
                </a:cubicBezTo>
                <a:cubicBezTo>
                  <a:pt x="60" y="1324"/>
                  <a:pt x="53" y="1327"/>
                  <a:pt x="46" y="1325"/>
                </a:cubicBezTo>
                <a:cubicBezTo>
                  <a:pt x="43" y="1330"/>
                  <a:pt x="41" y="1336"/>
                  <a:pt x="38" y="1341"/>
                </a:cubicBezTo>
                <a:cubicBezTo>
                  <a:pt x="35" y="1345"/>
                  <a:pt x="34" y="1350"/>
                  <a:pt x="35" y="1356"/>
                </a:cubicBezTo>
                <a:cubicBezTo>
                  <a:pt x="31" y="1356"/>
                  <a:pt x="28" y="1353"/>
                  <a:pt x="26" y="1355"/>
                </a:cubicBezTo>
                <a:cubicBezTo>
                  <a:pt x="21" y="1359"/>
                  <a:pt x="18" y="1364"/>
                  <a:pt x="14" y="1370"/>
                </a:cubicBezTo>
                <a:cubicBezTo>
                  <a:pt x="10" y="1377"/>
                  <a:pt x="6" y="1384"/>
                  <a:pt x="5" y="1395"/>
                </a:cubicBezTo>
                <a:cubicBezTo>
                  <a:pt x="3" y="1396"/>
                  <a:pt x="1" y="1399"/>
                  <a:pt x="0" y="1402"/>
                </a:cubicBezTo>
                <a:cubicBezTo>
                  <a:pt x="3" y="1407"/>
                  <a:pt x="7" y="1413"/>
                  <a:pt x="11" y="1417"/>
                </a:cubicBezTo>
                <a:cubicBezTo>
                  <a:pt x="12" y="1417"/>
                  <a:pt x="11" y="1419"/>
                  <a:pt x="11" y="1420"/>
                </a:cubicBezTo>
                <a:cubicBezTo>
                  <a:pt x="15" y="1425"/>
                  <a:pt x="19" y="1429"/>
                  <a:pt x="23" y="1437"/>
                </a:cubicBezTo>
                <a:cubicBezTo>
                  <a:pt x="22" y="1436"/>
                  <a:pt x="24" y="1438"/>
                  <a:pt x="24" y="1439"/>
                </a:cubicBezTo>
                <a:cubicBezTo>
                  <a:pt x="25" y="1441"/>
                  <a:pt x="24" y="1445"/>
                  <a:pt x="26" y="1447"/>
                </a:cubicBezTo>
                <a:cubicBezTo>
                  <a:pt x="32" y="1454"/>
                  <a:pt x="43" y="1456"/>
                  <a:pt x="53" y="1459"/>
                </a:cubicBezTo>
                <a:cubicBezTo>
                  <a:pt x="51" y="1467"/>
                  <a:pt x="47" y="1471"/>
                  <a:pt x="43" y="1476"/>
                </a:cubicBezTo>
                <a:cubicBezTo>
                  <a:pt x="45" y="1481"/>
                  <a:pt x="49" y="1484"/>
                  <a:pt x="51" y="1488"/>
                </a:cubicBezTo>
                <a:cubicBezTo>
                  <a:pt x="52" y="1489"/>
                  <a:pt x="53" y="1489"/>
                  <a:pt x="55" y="1489"/>
                </a:cubicBezTo>
                <a:cubicBezTo>
                  <a:pt x="56" y="1491"/>
                  <a:pt x="56" y="1493"/>
                  <a:pt x="57" y="1493"/>
                </a:cubicBezTo>
                <a:cubicBezTo>
                  <a:pt x="61" y="1494"/>
                  <a:pt x="65" y="1498"/>
                  <a:pt x="66" y="1497"/>
                </a:cubicBezTo>
                <a:cubicBezTo>
                  <a:pt x="70" y="1493"/>
                  <a:pt x="74" y="1490"/>
                  <a:pt x="79" y="1487"/>
                </a:cubicBezTo>
                <a:cubicBezTo>
                  <a:pt x="84" y="1483"/>
                  <a:pt x="87" y="1477"/>
                  <a:pt x="96" y="1479"/>
                </a:cubicBezTo>
                <a:cubicBezTo>
                  <a:pt x="102" y="1480"/>
                  <a:pt x="106" y="1483"/>
                  <a:pt x="111" y="1484"/>
                </a:cubicBezTo>
                <a:cubicBezTo>
                  <a:pt x="118" y="1482"/>
                  <a:pt x="126" y="1481"/>
                  <a:pt x="132" y="1477"/>
                </a:cubicBezTo>
                <a:cubicBezTo>
                  <a:pt x="162" y="1451"/>
                  <a:pt x="162" y="1451"/>
                  <a:pt x="162" y="1451"/>
                </a:cubicBezTo>
                <a:cubicBezTo>
                  <a:pt x="190" y="1436"/>
                  <a:pt x="190" y="1436"/>
                  <a:pt x="190" y="1436"/>
                </a:cubicBezTo>
                <a:cubicBezTo>
                  <a:pt x="191" y="1437"/>
                  <a:pt x="192" y="1438"/>
                  <a:pt x="193" y="1440"/>
                </a:cubicBezTo>
                <a:cubicBezTo>
                  <a:pt x="199" y="1439"/>
                  <a:pt x="204" y="1439"/>
                  <a:pt x="210" y="1439"/>
                </a:cubicBezTo>
                <a:cubicBezTo>
                  <a:pt x="208" y="1456"/>
                  <a:pt x="208" y="1456"/>
                  <a:pt x="208" y="1456"/>
                </a:cubicBezTo>
                <a:cubicBezTo>
                  <a:pt x="207" y="1459"/>
                  <a:pt x="207" y="1459"/>
                  <a:pt x="207" y="1459"/>
                </a:cubicBezTo>
                <a:cubicBezTo>
                  <a:pt x="207" y="1460"/>
                  <a:pt x="207" y="1460"/>
                  <a:pt x="206" y="1461"/>
                </a:cubicBezTo>
                <a:cubicBezTo>
                  <a:pt x="205" y="1462"/>
                  <a:pt x="203" y="1463"/>
                  <a:pt x="203" y="1464"/>
                </a:cubicBezTo>
                <a:cubicBezTo>
                  <a:pt x="206" y="1481"/>
                  <a:pt x="206" y="1481"/>
                  <a:pt x="206" y="1481"/>
                </a:cubicBezTo>
                <a:cubicBezTo>
                  <a:pt x="210" y="1484"/>
                  <a:pt x="213" y="1487"/>
                  <a:pt x="215" y="1491"/>
                </a:cubicBezTo>
                <a:cubicBezTo>
                  <a:pt x="220" y="1497"/>
                  <a:pt x="219" y="1506"/>
                  <a:pt x="220" y="1515"/>
                </a:cubicBezTo>
                <a:cubicBezTo>
                  <a:pt x="224" y="1515"/>
                  <a:pt x="228" y="1515"/>
                  <a:pt x="230" y="1516"/>
                </a:cubicBezTo>
                <a:cubicBezTo>
                  <a:pt x="234" y="1520"/>
                  <a:pt x="238" y="1524"/>
                  <a:pt x="242" y="1528"/>
                </a:cubicBezTo>
                <a:cubicBezTo>
                  <a:pt x="258" y="1531"/>
                  <a:pt x="258" y="1531"/>
                  <a:pt x="258" y="1531"/>
                </a:cubicBezTo>
                <a:cubicBezTo>
                  <a:pt x="265" y="1530"/>
                  <a:pt x="271" y="1528"/>
                  <a:pt x="279" y="1526"/>
                </a:cubicBezTo>
                <a:cubicBezTo>
                  <a:pt x="299" y="1515"/>
                  <a:pt x="327" y="1526"/>
                  <a:pt x="334" y="1543"/>
                </a:cubicBezTo>
                <a:cubicBezTo>
                  <a:pt x="339" y="1552"/>
                  <a:pt x="344" y="1561"/>
                  <a:pt x="346" y="1571"/>
                </a:cubicBezTo>
                <a:cubicBezTo>
                  <a:pt x="346" y="1572"/>
                  <a:pt x="347" y="1574"/>
                  <a:pt x="347" y="1575"/>
                </a:cubicBezTo>
                <a:cubicBezTo>
                  <a:pt x="347" y="1586"/>
                  <a:pt x="345" y="1597"/>
                  <a:pt x="344" y="1608"/>
                </a:cubicBezTo>
                <a:cubicBezTo>
                  <a:pt x="342" y="1617"/>
                  <a:pt x="339" y="1623"/>
                  <a:pt x="333" y="1627"/>
                </a:cubicBezTo>
                <a:cubicBezTo>
                  <a:pt x="331" y="1631"/>
                  <a:pt x="330" y="1635"/>
                  <a:pt x="328" y="1638"/>
                </a:cubicBezTo>
                <a:cubicBezTo>
                  <a:pt x="322" y="1640"/>
                  <a:pt x="317" y="1643"/>
                  <a:pt x="312" y="1646"/>
                </a:cubicBezTo>
                <a:cubicBezTo>
                  <a:pt x="311" y="1647"/>
                  <a:pt x="308" y="1650"/>
                  <a:pt x="308" y="1651"/>
                </a:cubicBezTo>
                <a:cubicBezTo>
                  <a:pt x="308" y="1653"/>
                  <a:pt x="309" y="1654"/>
                  <a:pt x="310" y="1655"/>
                </a:cubicBezTo>
                <a:cubicBezTo>
                  <a:pt x="308" y="1657"/>
                  <a:pt x="307" y="1659"/>
                  <a:pt x="306" y="1661"/>
                </a:cubicBezTo>
                <a:cubicBezTo>
                  <a:pt x="308" y="1665"/>
                  <a:pt x="311" y="1669"/>
                  <a:pt x="316" y="1671"/>
                </a:cubicBezTo>
                <a:cubicBezTo>
                  <a:pt x="322" y="1673"/>
                  <a:pt x="328" y="1676"/>
                  <a:pt x="337" y="1675"/>
                </a:cubicBezTo>
                <a:cubicBezTo>
                  <a:pt x="337" y="1677"/>
                  <a:pt x="337" y="1678"/>
                  <a:pt x="338" y="1680"/>
                </a:cubicBezTo>
                <a:cubicBezTo>
                  <a:pt x="337" y="1684"/>
                  <a:pt x="336" y="1689"/>
                  <a:pt x="335" y="1692"/>
                </a:cubicBezTo>
                <a:cubicBezTo>
                  <a:pt x="320" y="1699"/>
                  <a:pt x="320" y="1699"/>
                  <a:pt x="320" y="1699"/>
                </a:cubicBezTo>
                <a:cubicBezTo>
                  <a:pt x="304" y="1699"/>
                  <a:pt x="304" y="1699"/>
                  <a:pt x="304" y="1699"/>
                </a:cubicBezTo>
                <a:cubicBezTo>
                  <a:pt x="292" y="1694"/>
                  <a:pt x="292" y="1694"/>
                  <a:pt x="292" y="1694"/>
                </a:cubicBezTo>
                <a:cubicBezTo>
                  <a:pt x="270" y="1703"/>
                  <a:pt x="250" y="1715"/>
                  <a:pt x="225" y="1722"/>
                </a:cubicBezTo>
                <a:cubicBezTo>
                  <a:pt x="219" y="1723"/>
                  <a:pt x="217" y="1729"/>
                  <a:pt x="211" y="1732"/>
                </a:cubicBezTo>
                <a:cubicBezTo>
                  <a:pt x="199" y="1733"/>
                  <a:pt x="189" y="1737"/>
                  <a:pt x="179" y="1739"/>
                </a:cubicBezTo>
                <a:cubicBezTo>
                  <a:pt x="170" y="1744"/>
                  <a:pt x="166" y="1750"/>
                  <a:pt x="162" y="1757"/>
                </a:cubicBezTo>
                <a:cubicBezTo>
                  <a:pt x="159" y="1764"/>
                  <a:pt x="156" y="1770"/>
                  <a:pt x="154" y="1778"/>
                </a:cubicBezTo>
                <a:cubicBezTo>
                  <a:pt x="152" y="1786"/>
                  <a:pt x="151" y="1794"/>
                  <a:pt x="151" y="1804"/>
                </a:cubicBezTo>
                <a:cubicBezTo>
                  <a:pt x="160" y="1815"/>
                  <a:pt x="169" y="1825"/>
                  <a:pt x="177" y="1836"/>
                </a:cubicBezTo>
                <a:cubicBezTo>
                  <a:pt x="180" y="1839"/>
                  <a:pt x="184" y="1841"/>
                  <a:pt x="188" y="1843"/>
                </a:cubicBezTo>
                <a:cubicBezTo>
                  <a:pt x="196" y="1847"/>
                  <a:pt x="205" y="1848"/>
                  <a:pt x="210" y="1854"/>
                </a:cubicBezTo>
                <a:cubicBezTo>
                  <a:pt x="214" y="1859"/>
                  <a:pt x="216" y="1867"/>
                  <a:pt x="215" y="1875"/>
                </a:cubicBezTo>
                <a:cubicBezTo>
                  <a:pt x="215" y="1876"/>
                  <a:pt x="215" y="1877"/>
                  <a:pt x="215" y="1878"/>
                </a:cubicBezTo>
                <a:cubicBezTo>
                  <a:pt x="214" y="1882"/>
                  <a:pt x="214" y="1886"/>
                  <a:pt x="212" y="1890"/>
                </a:cubicBezTo>
                <a:cubicBezTo>
                  <a:pt x="216" y="1900"/>
                  <a:pt x="220" y="1914"/>
                  <a:pt x="218" y="1929"/>
                </a:cubicBezTo>
                <a:cubicBezTo>
                  <a:pt x="220" y="1930"/>
                  <a:pt x="222" y="1931"/>
                  <a:pt x="223" y="1932"/>
                </a:cubicBezTo>
                <a:cubicBezTo>
                  <a:pt x="221" y="1934"/>
                  <a:pt x="218" y="1936"/>
                  <a:pt x="216" y="1938"/>
                </a:cubicBezTo>
                <a:cubicBezTo>
                  <a:pt x="216" y="1941"/>
                  <a:pt x="216" y="1944"/>
                  <a:pt x="216" y="1948"/>
                </a:cubicBezTo>
                <a:cubicBezTo>
                  <a:pt x="216" y="1948"/>
                  <a:pt x="215" y="1949"/>
                  <a:pt x="214" y="1950"/>
                </a:cubicBezTo>
                <a:cubicBezTo>
                  <a:pt x="214" y="1965"/>
                  <a:pt x="216" y="1978"/>
                  <a:pt x="218" y="1991"/>
                </a:cubicBezTo>
                <a:cubicBezTo>
                  <a:pt x="218" y="1994"/>
                  <a:pt x="219" y="1997"/>
                  <a:pt x="220" y="2000"/>
                </a:cubicBezTo>
                <a:cubicBezTo>
                  <a:pt x="220" y="2000"/>
                  <a:pt x="220" y="2000"/>
                  <a:pt x="220" y="2000"/>
                </a:cubicBezTo>
                <a:cubicBezTo>
                  <a:pt x="223" y="2008"/>
                  <a:pt x="227" y="2014"/>
                  <a:pt x="234" y="2018"/>
                </a:cubicBezTo>
                <a:cubicBezTo>
                  <a:pt x="234" y="2019"/>
                  <a:pt x="235" y="2017"/>
                  <a:pt x="236" y="2018"/>
                </a:cubicBezTo>
                <a:cubicBezTo>
                  <a:pt x="244" y="2019"/>
                  <a:pt x="253" y="2021"/>
                  <a:pt x="259" y="2024"/>
                </a:cubicBezTo>
                <a:cubicBezTo>
                  <a:pt x="262" y="2026"/>
                  <a:pt x="265" y="2023"/>
                  <a:pt x="267" y="2023"/>
                </a:cubicBezTo>
                <a:cubicBezTo>
                  <a:pt x="271" y="2024"/>
                  <a:pt x="275" y="2027"/>
                  <a:pt x="280" y="2027"/>
                </a:cubicBezTo>
                <a:cubicBezTo>
                  <a:pt x="280" y="2020"/>
                  <a:pt x="285" y="2015"/>
                  <a:pt x="290" y="2014"/>
                </a:cubicBezTo>
                <a:cubicBezTo>
                  <a:pt x="318" y="2009"/>
                  <a:pt x="318" y="2009"/>
                  <a:pt x="318" y="2009"/>
                </a:cubicBezTo>
                <a:cubicBezTo>
                  <a:pt x="333" y="2016"/>
                  <a:pt x="349" y="2022"/>
                  <a:pt x="363" y="2031"/>
                </a:cubicBezTo>
                <a:cubicBezTo>
                  <a:pt x="369" y="2034"/>
                  <a:pt x="374" y="2041"/>
                  <a:pt x="385" y="2039"/>
                </a:cubicBezTo>
                <a:cubicBezTo>
                  <a:pt x="389" y="2038"/>
                  <a:pt x="393" y="2036"/>
                  <a:pt x="398" y="2035"/>
                </a:cubicBezTo>
                <a:cubicBezTo>
                  <a:pt x="402" y="2026"/>
                  <a:pt x="408" y="2017"/>
                  <a:pt x="419" y="2015"/>
                </a:cubicBezTo>
                <a:cubicBezTo>
                  <a:pt x="420" y="2017"/>
                  <a:pt x="420" y="2018"/>
                  <a:pt x="420" y="2020"/>
                </a:cubicBezTo>
                <a:cubicBezTo>
                  <a:pt x="421" y="2022"/>
                  <a:pt x="422" y="2023"/>
                  <a:pt x="424" y="2022"/>
                </a:cubicBezTo>
                <a:cubicBezTo>
                  <a:pt x="441" y="2017"/>
                  <a:pt x="456" y="2025"/>
                  <a:pt x="467" y="2034"/>
                </a:cubicBezTo>
                <a:cubicBezTo>
                  <a:pt x="473" y="2036"/>
                  <a:pt x="481" y="2038"/>
                  <a:pt x="485" y="2043"/>
                </a:cubicBezTo>
                <a:cubicBezTo>
                  <a:pt x="487" y="2043"/>
                  <a:pt x="487" y="2043"/>
                  <a:pt x="487" y="2043"/>
                </a:cubicBezTo>
                <a:cubicBezTo>
                  <a:pt x="486" y="2039"/>
                  <a:pt x="485" y="2035"/>
                  <a:pt x="484" y="2030"/>
                </a:cubicBezTo>
                <a:cubicBezTo>
                  <a:pt x="484" y="2029"/>
                  <a:pt x="484" y="2028"/>
                  <a:pt x="484" y="2027"/>
                </a:cubicBezTo>
                <a:cubicBezTo>
                  <a:pt x="483" y="2026"/>
                  <a:pt x="483" y="2025"/>
                  <a:pt x="482" y="2024"/>
                </a:cubicBezTo>
                <a:cubicBezTo>
                  <a:pt x="481" y="2018"/>
                  <a:pt x="481" y="2018"/>
                  <a:pt x="481" y="2018"/>
                </a:cubicBezTo>
                <a:cubicBezTo>
                  <a:pt x="481" y="2009"/>
                  <a:pt x="481" y="2009"/>
                  <a:pt x="481" y="2009"/>
                </a:cubicBezTo>
                <a:cubicBezTo>
                  <a:pt x="483" y="2005"/>
                  <a:pt x="486" y="2000"/>
                  <a:pt x="488" y="1995"/>
                </a:cubicBezTo>
                <a:cubicBezTo>
                  <a:pt x="488" y="1995"/>
                  <a:pt x="489" y="1994"/>
                  <a:pt x="489" y="1994"/>
                </a:cubicBezTo>
                <a:cubicBezTo>
                  <a:pt x="489" y="1993"/>
                  <a:pt x="489" y="1992"/>
                  <a:pt x="489" y="1991"/>
                </a:cubicBezTo>
                <a:cubicBezTo>
                  <a:pt x="489" y="1988"/>
                  <a:pt x="489" y="1984"/>
                  <a:pt x="489" y="1980"/>
                </a:cubicBezTo>
                <a:cubicBezTo>
                  <a:pt x="488" y="1980"/>
                  <a:pt x="487" y="1980"/>
                  <a:pt x="487" y="1979"/>
                </a:cubicBezTo>
                <a:cubicBezTo>
                  <a:pt x="484" y="1978"/>
                  <a:pt x="480" y="1977"/>
                  <a:pt x="477" y="1976"/>
                </a:cubicBezTo>
                <a:cubicBezTo>
                  <a:pt x="477" y="1972"/>
                  <a:pt x="477" y="1972"/>
                  <a:pt x="477" y="1972"/>
                </a:cubicBezTo>
                <a:cubicBezTo>
                  <a:pt x="477" y="1972"/>
                  <a:pt x="478" y="1972"/>
                  <a:pt x="478" y="1972"/>
                </a:cubicBezTo>
                <a:cubicBezTo>
                  <a:pt x="480" y="1969"/>
                  <a:pt x="482" y="1966"/>
                  <a:pt x="484" y="1963"/>
                </a:cubicBezTo>
                <a:cubicBezTo>
                  <a:pt x="484" y="1962"/>
                  <a:pt x="483" y="1961"/>
                  <a:pt x="483" y="1960"/>
                </a:cubicBezTo>
                <a:cubicBezTo>
                  <a:pt x="482" y="1956"/>
                  <a:pt x="482" y="1956"/>
                  <a:pt x="482" y="1956"/>
                </a:cubicBezTo>
                <a:cubicBezTo>
                  <a:pt x="482" y="1954"/>
                  <a:pt x="482" y="1952"/>
                  <a:pt x="483" y="1951"/>
                </a:cubicBezTo>
                <a:cubicBezTo>
                  <a:pt x="483" y="1950"/>
                  <a:pt x="483" y="1949"/>
                  <a:pt x="484" y="1949"/>
                </a:cubicBezTo>
                <a:cubicBezTo>
                  <a:pt x="490" y="1942"/>
                  <a:pt x="490" y="1942"/>
                  <a:pt x="490" y="1942"/>
                </a:cubicBezTo>
                <a:cubicBezTo>
                  <a:pt x="490" y="1942"/>
                  <a:pt x="491" y="1941"/>
                  <a:pt x="491" y="1941"/>
                </a:cubicBezTo>
                <a:cubicBezTo>
                  <a:pt x="494" y="1938"/>
                  <a:pt x="494" y="1938"/>
                  <a:pt x="494" y="1938"/>
                </a:cubicBezTo>
                <a:cubicBezTo>
                  <a:pt x="494" y="1936"/>
                  <a:pt x="496" y="1935"/>
                  <a:pt x="497" y="1934"/>
                </a:cubicBezTo>
                <a:cubicBezTo>
                  <a:pt x="502" y="1929"/>
                  <a:pt x="502" y="1929"/>
                  <a:pt x="502" y="1929"/>
                </a:cubicBezTo>
                <a:cubicBezTo>
                  <a:pt x="503" y="1928"/>
                  <a:pt x="504" y="1927"/>
                  <a:pt x="505" y="1926"/>
                </a:cubicBezTo>
                <a:cubicBezTo>
                  <a:pt x="509" y="1923"/>
                  <a:pt x="509" y="1923"/>
                  <a:pt x="509" y="1923"/>
                </a:cubicBezTo>
                <a:cubicBezTo>
                  <a:pt x="513" y="1917"/>
                  <a:pt x="513" y="1917"/>
                  <a:pt x="513" y="1917"/>
                </a:cubicBezTo>
                <a:cubicBezTo>
                  <a:pt x="517" y="1912"/>
                  <a:pt x="519" y="1905"/>
                  <a:pt x="521" y="1900"/>
                </a:cubicBezTo>
                <a:cubicBezTo>
                  <a:pt x="521" y="1895"/>
                  <a:pt x="522" y="1891"/>
                  <a:pt x="522" y="1887"/>
                </a:cubicBezTo>
                <a:cubicBezTo>
                  <a:pt x="522" y="1874"/>
                  <a:pt x="520" y="1861"/>
                  <a:pt x="520" y="1848"/>
                </a:cubicBezTo>
                <a:cubicBezTo>
                  <a:pt x="519" y="1844"/>
                  <a:pt x="519" y="1840"/>
                  <a:pt x="519" y="1836"/>
                </a:cubicBezTo>
                <a:cubicBezTo>
                  <a:pt x="521" y="1827"/>
                  <a:pt x="525" y="1820"/>
                  <a:pt x="529" y="1812"/>
                </a:cubicBezTo>
                <a:cubicBezTo>
                  <a:pt x="549" y="1793"/>
                  <a:pt x="549" y="1793"/>
                  <a:pt x="549" y="1793"/>
                </a:cubicBezTo>
                <a:cubicBezTo>
                  <a:pt x="549" y="1793"/>
                  <a:pt x="549" y="1792"/>
                  <a:pt x="549" y="1792"/>
                </a:cubicBezTo>
                <a:cubicBezTo>
                  <a:pt x="553" y="1789"/>
                  <a:pt x="553" y="1789"/>
                  <a:pt x="553" y="1789"/>
                </a:cubicBezTo>
                <a:cubicBezTo>
                  <a:pt x="554" y="1787"/>
                  <a:pt x="555" y="1785"/>
                  <a:pt x="557" y="1784"/>
                </a:cubicBezTo>
                <a:cubicBezTo>
                  <a:pt x="560" y="1781"/>
                  <a:pt x="560" y="1781"/>
                  <a:pt x="560" y="1781"/>
                </a:cubicBezTo>
                <a:cubicBezTo>
                  <a:pt x="560" y="1781"/>
                  <a:pt x="561" y="1781"/>
                  <a:pt x="561" y="1781"/>
                </a:cubicBezTo>
                <a:cubicBezTo>
                  <a:pt x="565" y="1777"/>
                  <a:pt x="565" y="1777"/>
                  <a:pt x="565" y="1777"/>
                </a:cubicBezTo>
                <a:cubicBezTo>
                  <a:pt x="565" y="1777"/>
                  <a:pt x="566" y="1776"/>
                  <a:pt x="566" y="1776"/>
                </a:cubicBezTo>
                <a:cubicBezTo>
                  <a:pt x="571" y="1771"/>
                  <a:pt x="571" y="1771"/>
                  <a:pt x="571" y="1771"/>
                </a:cubicBezTo>
                <a:cubicBezTo>
                  <a:pt x="571" y="1771"/>
                  <a:pt x="572" y="1771"/>
                  <a:pt x="572" y="1771"/>
                </a:cubicBezTo>
                <a:cubicBezTo>
                  <a:pt x="574" y="1769"/>
                  <a:pt x="576" y="1768"/>
                  <a:pt x="578" y="1766"/>
                </a:cubicBezTo>
                <a:cubicBezTo>
                  <a:pt x="582" y="1753"/>
                  <a:pt x="586" y="1740"/>
                  <a:pt x="589" y="1727"/>
                </a:cubicBezTo>
                <a:cubicBezTo>
                  <a:pt x="592" y="1726"/>
                  <a:pt x="592" y="1726"/>
                  <a:pt x="592" y="1726"/>
                </a:cubicBezTo>
                <a:cubicBezTo>
                  <a:pt x="598" y="1726"/>
                  <a:pt x="604" y="1725"/>
                  <a:pt x="609" y="1725"/>
                </a:cubicBezTo>
                <a:cubicBezTo>
                  <a:pt x="612" y="1725"/>
                  <a:pt x="615" y="1726"/>
                  <a:pt x="618" y="1727"/>
                </a:cubicBezTo>
                <a:cubicBezTo>
                  <a:pt x="620" y="1723"/>
                  <a:pt x="620" y="1723"/>
                  <a:pt x="620" y="1723"/>
                </a:cubicBezTo>
                <a:cubicBezTo>
                  <a:pt x="620" y="1718"/>
                  <a:pt x="620" y="1718"/>
                  <a:pt x="620" y="1718"/>
                </a:cubicBezTo>
                <a:cubicBezTo>
                  <a:pt x="616" y="1708"/>
                  <a:pt x="616" y="1708"/>
                  <a:pt x="616" y="1708"/>
                </a:cubicBezTo>
                <a:cubicBezTo>
                  <a:pt x="615" y="1704"/>
                  <a:pt x="615" y="1704"/>
                  <a:pt x="615" y="1704"/>
                </a:cubicBezTo>
                <a:cubicBezTo>
                  <a:pt x="613" y="1702"/>
                  <a:pt x="610" y="1700"/>
                  <a:pt x="608" y="1698"/>
                </a:cubicBezTo>
                <a:cubicBezTo>
                  <a:pt x="604" y="1696"/>
                  <a:pt x="604" y="1696"/>
                  <a:pt x="604" y="1696"/>
                </a:cubicBezTo>
                <a:cubicBezTo>
                  <a:pt x="603" y="1696"/>
                  <a:pt x="602" y="1696"/>
                  <a:pt x="601" y="1695"/>
                </a:cubicBezTo>
                <a:cubicBezTo>
                  <a:pt x="598" y="1694"/>
                  <a:pt x="595" y="1694"/>
                  <a:pt x="592" y="1692"/>
                </a:cubicBezTo>
                <a:cubicBezTo>
                  <a:pt x="590" y="1692"/>
                  <a:pt x="589" y="1691"/>
                  <a:pt x="589" y="1690"/>
                </a:cubicBezTo>
                <a:cubicBezTo>
                  <a:pt x="590" y="1689"/>
                  <a:pt x="590" y="1689"/>
                  <a:pt x="590" y="1689"/>
                </a:cubicBezTo>
                <a:cubicBezTo>
                  <a:pt x="590" y="1690"/>
                  <a:pt x="591" y="1690"/>
                  <a:pt x="591" y="1690"/>
                </a:cubicBezTo>
                <a:cubicBezTo>
                  <a:pt x="602" y="1692"/>
                  <a:pt x="602" y="1692"/>
                  <a:pt x="602" y="1692"/>
                </a:cubicBezTo>
                <a:cubicBezTo>
                  <a:pt x="601" y="1691"/>
                  <a:pt x="600" y="1691"/>
                  <a:pt x="600" y="1691"/>
                </a:cubicBezTo>
                <a:cubicBezTo>
                  <a:pt x="600" y="1691"/>
                  <a:pt x="601" y="1691"/>
                  <a:pt x="602" y="1692"/>
                </a:cubicBezTo>
                <a:cubicBezTo>
                  <a:pt x="620" y="1695"/>
                  <a:pt x="620" y="1695"/>
                  <a:pt x="620" y="1695"/>
                </a:cubicBezTo>
                <a:cubicBezTo>
                  <a:pt x="628" y="1699"/>
                  <a:pt x="628" y="1699"/>
                  <a:pt x="628" y="1699"/>
                </a:cubicBezTo>
                <a:cubicBezTo>
                  <a:pt x="632" y="1699"/>
                  <a:pt x="632" y="1699"/>
                  <a:pt x="632" y="1699"/>
                </a:cubicBezTo>
                <a:cubicBezTo>
                  <a:pt x="632" y="1699"/>
                  <a:pt x="634" y="1698"/>
                  <a:pt x="634" y="1698"/>
                </a:cubicBezTo>
                <a:cubicBezTo>
                  <a:pt x="634" y="1698"/>
                  <a:pt x="635" y="1697"/>
                  <a:pt x="635" y="1696"/>
                </a:cubicBezTo>
                <a:cubicBezTo>
                  <a:pt x="637" y="1695"/>
                  <a:pt x="639" y="1694"/>
                  <a:pt x="642" y="1693"/>
                </a:cubicBezTo>
                <a:cubicBezTo>
                  <a:pt x="653" y="1695"/>
                  <a:pt x="653" y="1695"/>
                  <a:pt x="653" y="1695"/>
                </a:cubicBezTo>
                <a:cubicBezTo>
                  <a:pt x="656" y="1695"/>
                  <a:pt x="656" y="1695"/>
                  <a:pt x="656" y="1695"/>
                </a:cubicBezTo>
                <a:cubicBezTo>
                  <a:pt x="664" y="1694"/>
                  <a:pt x="673" y="1693"/>
                  <a:pt x="680" y="1691"/>
                </a:cubicBezTo>
                <a:cubicBezTo>
                  <a:pt x="684" y="1691"/>
                  <a:pt x="684" y="1691"/>
                  <a:pt x="684" y="1691"/>
                </a:cubicBezTo>
                <a:cubicBezTo>
                  <a:pt x="685" y="1692"/>
                  <a:pt x="687" y="1693"/>
                  <a:pt x="688" y="1693"/>
                </a:cubicBezTo>
                <a:cubicBezTo>
                  <a:pt x="689" y="1696"/>
                  <a:pt x="692" y="1697"/>
                  <a:pt x="694" y="1699"/>
                </a:cubicBezTo>
                <a:cubicBezTo>
                  <a:pt x="698" y="1699"/>
                  <a:pt x="698" y="1699"/>
                  <a:pt x="698" y="1699"/>
                </a:cubicBezTo>
                <a:cubicBezTo>
                  <a:pt x="705" y="1701"/>
                  <a:pt x="705" y="1701"/>
                  <a:pt x="705" y="1701"/>
                </a:cubicBezTo>
                <a:cubicBezTo>
                  <a:pt x="705" y="1702"/>
                  <a:pt x="707" y="1702"/>
                  <a:pt x="707" y="1701"/>
                </a:cubicBezTo>
                <a:cubicBezTo>
                  <a:pt x="708" y="1701"/>
                  <a:pt x="709" y="1699"/>
                  <a:pt x="709" y="1698"/>
                </a:cubicBezTo>
                <a:cubicBezTo>
                  <a:pt x="709" y="1698"/>
                  <a:pt x="710" y="1697"/>
                  <a:pt x="710" y="1696"/>
                </a:cubicBezTo>
                <a:cubicBezTo>
                  <a:pt x="712" y="1695"/>
                  <a:pt x="714" y="1694"/>
                  <a:pt x="716" y="1694"/>
                </a:cubicBezTo>
                <a:cubicBezTo>
                  <a:pt x="720" y="1694"/>
                  <a:pt x="720" y="1694"/>
                  <a:pt x="720" y="1694"/>
                </a:cubicBezTo>
                <a:cubicBezTo>
                  <a:pt x="725" y="1691"/>
                  <a:pt x="725" y="1691"/>
                  <a:pt x="725" y="1691"/>
                </a:cubicBezTo>
                <a:cubicBezTo>
                  <a:pt x="727" y="1691"/>
                  <a:pt x="729" y="1692"/>
                  <a:pt x="731" y="1692"/>
                </a:cubicBezTo>
                <a:cubicBezTo>
                  <a:pt x="731" y="1692"/>
                  <a:pt x="732" y="1693"/>
                  <a:pt x="732" y="1693"/>
                </a:cubicBezTo>
                <a:cubicBezTo>
                  <a:pt x="735" y="1693"/>
                  <a:pt x="735" y="1693"/>
                  <a:pt x="735" y="1693"/>
                </a:cubicBezTo>
                <a:cubicBezTo>
                  <a:pt x="739" y="1690"/>
                  <a:pt x="739" y="1690"/>
                  <a:pt x="739" y="1690"/>
                </a:cubicBezTo>
                <a:cubicBezTo>
                  <a:pt x="741" y="1685"/>
                  <a:pt x="741" y="1685"/>
                  <a:pt x="741" y="1685"/>
                </a:cubicBezTo>
                <a:cubicBezTo>
                  <a:pt x="745" y="1681"/>
                  <a:pt x="745" y="1681"/>
                  <a:pt x="745" y="1681"/>
                </a:cubicBezTo>
                <a:cubicBezTo>
                  <a:pt x="753" y="1670"/>
                  <a:pt x="753" y="1670"/>
                  <a:pt x="753" y="1670"/>
                </a:cubicBezTo>
                <a:cubicBezTo>
                  <a:pt x="757" y="1668"/>
                  <a:pt x="757" y="1668"/>
                  <a:pt x="757" y="1668"/>
                </a:cubicBezTo>
                <a:cubicBezTo>
                  <a:pt x="760" y="1667"/>
                  <a:pt x="763" y="1665"/>
                  <a:pt x="766" y="1663"/>
                </a:cubicBezTo>
                <a:cubicBezTo>
                  <a:pt x="767" y="1663"/>
                  <a:pt x="768" y="1662"/>
                  <a:pt x="770" y="1662"/>
                </a:cubicBezTo>
                <a:cubicBezTo>
                  <a:pt x="774" y="1665"/>
                  <a:pt x="778" y="1668"/>
                  <a:pt x="782" y="1671"/>
                </a:cubicBezTo>
                <a:cubicBezTo>
                  <a:pt x="784" y="1673"/>
                  <a:pt x="784" y="1673"/>
                  <a:pt x="784" y="1673"/>
                </a:cubicBezTo>
                <a:cubicBezTo>
                  <a:pt x="784" y="1673"/>
                  <a:pt x="785" y="1674"/>
                  <a:pt x="786" y="1674"/>
                </a:cubicBezTo>
                <a:cubicBezTo>
                  <a:pt x="791" y="1679"/>
                  <a:pt x="791" y="1679"/>
                  <a:pt x="791" y="1679"/>
                </a:cubicBezTo>
                <a:cubicBezTo>
                  <a:pt x="791" y="1679"/>
                  <a:pt x="792" y="1680"/>
                  <a:pt x="792" y="1680"/>
                </a:cubicBezTo>
                <a:cubicBezTo>
                  <a:pt x="797" y="1684"/>
                  <a:pt x="797" y="1684"/>
                  <a:pt x="797" y="1684"/>
                </a:cubicBezTo>
                <a:cubicBezTo>
                  <a:pt x="797" y="1685"/>
                  <a:pt x="798" y="1686"/>
                  <a:pt x="797" y="1687"/>
                </a:cubicBezTo>
                <a:cubicBezTo>
                  <a:pt x="795" y="1688"/>
                  <a:pt x="793" y="1690"/>
                  <a:pt x="791" y="1691"/>
                </a:cubicBezTo>
                <a:cubicBezTo>
                  <a:pt x="790" y="1692"/>
                  <a:pt x="788" y="1693"/>
                  <a:pt x="786" y="1695"/>
                </a:cubicBezTo>
                <a:cubicBezTo>
                  <a:pt x="786" y="1696"/>
                  <a:pt x="786" y="1698"/>
                  <a:pt x="787" y="1700"/>
                </a:cubicBezTo>
                <a:cubicBezTo>
                  <a:pt x="788" y="1701"/>
                  <a:pt x="790" y="1702"/>
                  <a:pt x="792" y="1702"/>
                </a:cubicBezTo>
                <a:cubicBezTo>
                  <a:pt x="792" y="1703"/>
                  <a:pt x="792" y="1703"/>
                  <a:pt x="792" y="1703"/>
                </a:cubicBezTo>
                <a:cubicBezTo>
                  <a:pt x="792" y="1704"/>
                  <a:pt x="792" y="1704"/>
                  <a:pt x="793" y="1704"/>
                </a:cubicBezTo>
                <a:cubicBezTo>
                  <a:pt x="794" y="1705"/>
                  <a:pt x="796" y="1705"/>
                  <a:pt x="796" y="1707"/>
                </a:cubicBezTo>
                <a:cubicBezTo>
                  <a:pt x="797" y="1707"/>
                  <a:pt x="797" y="1708"/>
                  <a:pt x="797" y="1708"/>
                </a:cubicBezTo>
                <a:cubicBezTo>
                  <a:pt x="795" y="1709"/>
                  <a:pt x="794" y="1710"/>
                  <a:pt x="793" y="1711"/>
                </a:cubicBezTo>
                <a:cubicBezTo>
                  <a:pt x="793" y="1712"/>
                  <a:pt x="793" y="1713"/>
                  <a:pt x="794" y="1714"/>
                </a:cubicBezTo>
                <a:cubicBezTo>
                  <a:pt x="794" y="1715"/>
                  <a:pt x="794" y="1716"/>
                  <a:pt x="793" y="1716"/>
                </a:cubicBezTo>
                <a:cubicBezTo>
                  <a:pt x="795" y="1717"/>
                  <a:pt x="796" y="1719"/>
                  <a:pt x="797" y="1720"/>
                </a:cubicBezTo>
                <a:cubicBezTo>
                  <a:pt x="797" y="1721"/>
                  <a:pt x="796" y="1721"/>
                  <a:pt x="796" y="1722"/>
                </a:cubicBezTo>
                <a:cubicBezTo>
                  <a:pt x="796" y="1723"/>
                  <a:pt x="797" y="1723"/>
                  <a:pt x="797" y="1724"/>
                </a:cubicBezTo>
                <a:cubicBezTo>
                  <a:pt x="800" y="1723"/>
                  <a:pt x="802" y="1723"/>
                  <a:pt x="805" y="1722"/>
                </a:cubicBezTo>
                <a:cubicBezTo>
                  <a:pt x="805" y="1722"/>
                  <a:pt x="807" y="1722"/>
                  <a:pt x="807" y="1722"/>
                </a:cubicBezTo>
                <a:cubicBezTo>
                  <a:pt x="809" y="1721"/>
                  <a:pt x="811" y="1720"/>
                  <a:pt x="813" y="1718"/>
                </a:cubicBezTo>
                <a:cubicBezTo>
                  <a:pt x="814" y="1717"/>
                  <a:pt x="816" y="1717"/>
                  <a:pt x="817" y="1717"/>
                </a:cubicBezTo>
                <a:cubicBezTo>
                  <a:pt x="819" y="1717"/>
                  <a:pt x="820" y="1718"/>
                  <a:pt x="821" y="1719"/>
                </a:cubicBezTo>
                <a:cubicBezTo>
                  <a:pt x="821" y="1719"/>
                  <a:pt x="822" y="1719"/>
                  <a:pt x="822" y="1719"/>
                </a:cubicBezTo>
                <a:cubicBezTo>
                  <a:pt x="826" y="1714"/>
                  <a:pt x="826" y="1714"/>
                  <a:pt x="826" y="1714"/>
                </a:cubicBezTo>
                <a:cubicBezTo>
                  <a:pt x="826" y="1712"/>
                  <a:pt x="827" y="1711"/>
                  <a:pt x="828" y="1709"/>
                </a:cubicBezTo>
                <a:cubicBezTo>
                  <a:pt x="828" y="1707"/>
                  <a:pt x="829" y="1706"/>
                  <a:pt x="831" y="1706"/>
                </a:cubicBezTo>
                <a:cubicBezTo>
                  <a:pt x="836" y="1707"/>
                  <a:pt x="840" y="1708"/>
                  <a:pt x="844" y="1710"/>
                </a:cubicBezTo>
                <a:cubicBezTo>
                  <a:pt x="845" y="1708"/>
                  <a:pt x="846" y="1707"/>
                  <a:pt x="847" y="1705"/>
                </a:cubicBezTo>
                <a:cubicBezTo>
                  <a:pt x="849" y="1705"/>
                  <a:pt x="851" y="1706"/>
                  <a:pt x="853" y="1706"/>
                </a:cubicBezTo>
                <a:cubicBezTo>
                  <a:pt x="856" y="1707"/>
                  <a:pt x="859" y="1708"/>
                  <a:pt x="863" y="1709"/>
                </a:cubicBezTo>
                <a:cubicBezTo>
                  <a:pt x="863" y="1709"/>
                  <a:pt x="864" y="1709"/>
                  <a:pt x="864" y="1709"/>
                </a:cubicBezTo>
                <a:cubicBezTo>
                  <a:pt x="865" y="1709"/>
                  <a:pt x="866" y="1710"/>
                  <a:pt x="867" y="1711"/>
                </a:cubicBezTo>
                <a:cubicBezTo>
                  <a:pt x="867" y="1711"/>
                  <a:pt x="867" y="1713"/>
                  <a:pt x="867" y="1713"/>
                </a:cubicBezTo>
                <a:cubicBezTo>
                  <a:pt x="868" y="1724"/>
                  <a:pt x="868" y="1724"/>
                  <a:pt x="868" y="1724"/>
                </a:cubicBezTo>
                <a:cubicBezTo>
                  <a:pt x="868" y="1729"/>
                  <a:pt x="868" y="1729"/>
                  <a:pt x="868" y="1729"/>
                </a:cubicBezTo>
                <a:cubicBezTo>
                  <a:pt x="870" y="1733"/>
                  <a:pt x="870" y="1733"/>
                  <a:pt x="870" y="1733"/>
                </a:cubicBezTo>
                <a:cubicBezTo>
                  <a:pt x="872" y="1736"/>
                  <a:pt x="872" y="1736"/>
                  <a:pt x="872" y="1736"/>
                </a:cubicBezTo>
                <a:cubicBezTo>
                  <a:pt x="873" y="1736"/>
                  <a:pt x="875" y="1736"/>
                  <a:pt x="875" y="1736"/>
                </a:cubicBezTo>
                <a:cubicBezTo>
                  <a:pt x="877" y="1735"/>
                  <a:pt x="878" y="1734"/>
                  <a:pt x="879" y="1734"/>
                </a:cubicBezTo>
                <a:cubicBezTo>
                  <a:pt x="882" y="1732"/>
                  <a:pt x="886" y="1732"/>
                  <a:pt x="889" y="1731"/>
                </a:cubicBezTo>
                <a:cubicBezTo>
                  <a:pt x="899" y="1735"/>
                  <a:pt x="899" y="1735"/>
                  <a:pt x="899" y="1735"/>
                </a:cubicBezTo>
                <a:cubicBezTo>
                  <a:pt x="902" y="1736"/>
                  <a:pt x="905" y="1736"/>
                  <a:pt x="907" y="1737"/>
                </a:cubicBezTo>
                <a:cubicBezTo>
                  <a:pt x="913" y="1733"/>
                  <a:pt x="913" y="1733"/>
                  <a:pt x="913" y="1733"/>
                </a:cubicBezTo>
                <a:cubicBezTo>
                  <a:pt x="913" y="1729"/>
                  <a:pt x="913" y="1726"/>
                  <a:pt x="912" y="1723"/>
                </a:cubicBezTo>
                <a:cubicBezTo>
                  <a:pt x="912" y="1720"/>
                  <a:pt x="912" y="1718"/>
                  <a:pt x="912" y="1716"/>
                </a:cubicBezTo>
                <a:cubicBezTo>
                  <a:pt x="911" y="1715"/>
                  <a:pt x="910" y="1714"/>
                  <a:pt x="910" y="1714"/>
                </a:cubicBezTo>
                <a:cubicBezTo>
                  <a:pt x="907" y="1712"/>
                  <a:pt x="905" y="1711"/>
                  <a:pt x="903" y="1710"/>
                </a:cubicBezTo>
                <a:cubicBezTo>
                  <a:pt x="901" y="1708"/>
                  <a:pt x="900" y="1707"/>
                  <a:pt x="898" y="1706"/>
                </a:cubicBezTo>
                <a:cubicBezTo>
                  <a:pt x="896" y="1695"/>
                  <a:pt x="896" y="1695"/>
                  <a:pt x="896" y="1695"/>
                </a:cubicBezTo>
                <a:cubicBezTo>
                  <a:pt x="897" y="1694"/>
                  <a:pt x="899" y="1693"/>
                  <a:pt x="902" y="1693"/>
                </a:cubicBezTo>
                <a:cubicBezTo>
                  <a:pt x="902" y="1693"/>
                  <a:pt x="903" y="1694"/>
                  <a:pt x="904" y="1694"/>
                </a:cubicBezTo>
                <a:cubicBezTo>
                  <a:pt x="904" y="1694"/>
                  <a:pt x="905" y="1694"/>
                  <a:pt x="905" y="1694"/>
                </a:cubicBezTo>
                <a:cubicBezTo>
                  <a:pt x="907" y="1692"/>
                  <a:pt x="909" y="1690"/>
                  <a:pt x="911" y="1689"/>
                </a:cubicBezTo>
                <a:cubicBezTo>
                  <a:pt x="912" y="1687"/>
                  <a:pt x="914" y="1686"/>
                  <a:pt x="915" y="1685"/>
                </a:cubicBezTo>
                <a:cubicBezTo>
                  <a:pt x="918" y="1682"/>
                  <a:pt x="919" y="1678"/>
                  <a:pt x="921" y="1675"/>
                </a:cubicBezTo>
                <a:cubicBezTo>
                  <a:pt x="925" y="1667"/>
                  <a:pt x="928" y="1657"/>
                  <a:pt x="930" y="1647"/>
                </a:cubicBezTo>
                <a:cubicBezTo>
                  <a:pt x="930" y="1647"/>
                  <a:pt x="931" y="1645"/>
                  <a:pt x="931" y="1645"/>
                </a:cubicBezTo>
                <a:cubicBezTo>
                  <a:pt x="932" y="1643"/>
                  <a:pt x="934" y="1641"/>
                  <a:pt x="936" y="1640"/>
                </a:cubicBezTo>
                <a:cubicBezTo>
                  <a:pt x="937" y="1638"/>
                  <a:pt x="937" y="1636"/>
                  <a:pt x="937" y="1634"/>
                </a:cubicBezTo>
                <a:cubicBezTo>
                  <a:pt x="939" y="1632"/>
                  <a:pt x="940" y="1630"/>
                  <a:pt x="941" y="1628"/>
                </a:cubicBezTo>
                <a:cubicBezTo>
                  <a:pt x="945" y="1624"/>
                  <a:pt x="945" y="1624"/>
                  <a:pt x="945" y="1624"/>
                </a:cubicBezTo>
                <a:cubicBezTo>
                  <a:pt x="946" y="1623"/>
                  <a:pt x="946" y="1622"/>
                  <a:pt x="946" y="1622"/>
                </a:cubicBezTo>
                <a:cubicBezTo>
                  <a:pt x="952" y="1617"/>
                  <a:pt x="952" y="1617"/>
                  <a:pt x="952" y="1617"/>
                </a:cubicBezTo>
                <a:cubicBezTo>
                  <a:pt x="952" y="1605"/>
                  <a:pt x="952" y="1605"/>
                  <a:pt x="952" y="1605"/>
                </a:cubicBezTo>
                <a:cubicBezTo>
                  <a:pt x="952" y="1605"/>
                  <a:pt x="951" y="1605"/>
                  <a:pt x="951" y="1604"/>
                </a:cubicBezTo>
                <a:cubicBezTo>
                  <a:pt x="950" y="1604"/>
                  <a:pt x="950" y="1604"/>
                  <a:pt x="949" y="1604"/>
                </a:cubicBezTo>
                <a:cubicBezTo>
                  <a:pt x="945" y="1603"/>
                  <a:pt x="940" y="1601"/>
                  <a:pt x="936" y="1599"/>
                </a:cubicBezTo>
                <a:cubicBezTo>
                  <a:pt x="936" y="1599"/>
                  <a:pt x="936" y="1598"/>
                  <a:pt x="936" y="1597"/>
                </a:cubicBezTo>
                <a:cubicBezTo>
                  <a:pt x="940" y="1593"/>
                  <a:pt x="940" y="1593"/>
                  <a:pt x="940" y="1593"/>
                </a:cubicBezTo>
                <a:cubicBezTo>
                  <a:pt x="940" y="1593"/>
                  <a:pt x="940" y="1593"/>
                  <a:pt x="941" y="1593"/>
                </a:cubicBezTo>
                <a:cubicBezTo>
                  <a:pt x="942" y="1592"/>
                  <a:pt x="942" y="1591"/>
                  <a:pt x="943" y="1590"/>
                </a:cubicBezTo>
                <a:cubicBezTo>
                  <a:pt x="943" y="1590"/>
                  <a:pt x="943" y="1588"/>
                  <a:pt x="942" y="1588"/>
                </a:cubicBezTo>
                <a:cubicBezTo>
                  <a:pt x="942" y="1588"/>
                  <a:pt x="941" y="1588"/>
                  <a:pt x="941" y="1588"/>
                </a:cubicBezTo>
                <a:cubicBezTo>
                  <a:pt x="940" y="1587"/>
                  <a:pt x="938" y="1586"/>
                  <a:pt x="935" y="1585"/>
                </a:cubicBezTo>
                <a:cubicBezTo>
                  <a:pt x="935" y="1584"/>
                  <a:pt x="934" y="1584"/>
                  <a:pt x="933" y="1583"/>
                </a:cubicBezTo>
                <a:cubicBezTo>
                  <a:pt x="933" y="1583"/>
                  <a:pt x="933" y="1583"/>
                  <a:pt x="933" y="1582"/>
                </a:cubicBezTo>
                <a:cubicBezTo>
                  <a:pt x="935" y="1576"/>
                  <a:pt x="935" y="1576"/>
                  <a:pt x="935" y="1576"/>
                </a:cubicBezTo>
                <a:cubicBezTo>
                  <a:pt x="935" y="1574"/>
                  <a:pt x="935" y="1573"/>
                  <a:pt x="935" y="1572"/>
                </a:cubicBezTo>
                <a:cubicBezTo>
                  <a:pt x="935" y="1571"/>
                  <a:pt x="935" y="1570"/>
                  <a:pt x="934" y="1569"/>
                </a:cubicBezTo>
                <a:cubicBezTo>
                  <a:pt x="934" y="1569"/>
                  <a:pt x="934" y="1567"/>
                  <a:pt x="933" y="1567"/>
                </a:cubicBezTo>
                <a:cubicBezTo>
                  <a:pt x="932" y="1566"/>
                  <a:pt x="930" y="1564"/>
                  <a:pt x="929" y="1562"/>
                </a:cubicBezTo>
                <a:cubicBezTo>
                  <a:pt x="929" y="1561"/>
                  <a:pt x="928" y="1559"/>
                  <a:pt x="929" y="1557"/>
                </a:cubicBezTo>
                <a:cubicBezTo>
                  <a:pt x="929" y="1555"/>
                  <a:pt x="929" y="1554"/>
                  <a:pt x="930" y="1552"/>
                </a:cubicBezTo>
                <a:cubicBezTo>
                  <a:pt x="931" y="1549"/>
                  <a:pt x="933" y="1547"/>
                  <a:pt x="935" y="1544"/>
                </a:cubicBezTo>
                <a:cubicBezTo>
                  <a:pt x="935" y="1544"/>
                  <a:pt x="936" y="1542"/>
                  <a:pt x="936" y="1541"/>
                </a:cubicBezTo>
                <a:cubicBezTo>
                  <a:pt x="936" y="1537"/>
                  <a:pt x="936" y="1537"/>
                  <a:pt x="936" y="1537"/>
                </a:cubicBezTo>
                <a:cubicBezTo>
                  <a:pt x="936" y="1537"/>
                  <a:pt x="935" y="1536"/>
                  <a:pt x="935" y="1536"/>
                </a:cubicBezTo>
                <a:cubicBezTo>
                  <a:pt x="934" y="1535"/>
                  <a:pt x="932" y="1534"/>
                  <a:pt x="930" y="1533"/>
                </a:cubicBezTo>
                <a:cubicBezTo>
                  <a:pt x="930" y="1533"/>
                  <a:pt x="930" y="1531"/>
                  <a:pt x="930" y="1531"/>
                </a:cubicBezTo>
                <a:cubicBezTo>
                  <a:pt x="934" y="1530"/>
                  <a:pt x="937" y="1528"/>
                  <a:pt x="941" y="1527"/>
                </a:cubicBezTo>
                <a:cubicBezTo>
                  <a:pt x="943" y="1526"/>
                  <a:pt x="945" y="1526"/>
                  <a:pt x="947" y="1525"/>
                </a:cubicBezTo>
                <a:cubicBezTo>
                  <a:pt x="948" y="1525"/>
                  <a:pt x="949" y="1524"/>
                  <a:pt x="949" y="1524"/>
                </a:cubicBezTo>
                <a:cubicBezTo>
                  <a:pt x="949" y="1523"/>
                  <a:pt x="950" y="1521"/>
                  <a:pt x="951" y="1520"/>
                </a:cubicBezTo>
                <a:cubicBezTo>
                  <a:pt x="958" y="1517"/>
                  <a:pt x="958" y="1517"/>
                  <a:pt x="958" y="1517"/>
                </a:cubicBezTo>
                <a:cubicBezTo>
                  <a:pt x="958" y="1517"/>
                  <a:pt x="959" y="1516"/>
                  <a:pt x="959" y="1515"/>
                </a:cubicBezTo>
                <a:cubicBezTo>
                  <a:pt x="961" y="1512"/>
                  <a:pt x="963" y="1508"/>
                  <a:pt x="965" y="1504"/>
                </a:cubicBezTo>
                <a:cubicBezTo>
                  <a:pt x="967" y="1502"/>
                  <a:pt x="968" y="1500"/>
                  <a:pt x="970" y="1497"/>
                </a:cubicBezTo>
                <a:cubicBezTo>
                  <a:pt x="973" y="1496"/>
                  <a:pt x="977" y="1495"/>
                  <a:pt x="981" y="1494"/>
                </a:cubicBezTo>
                <a:cubicBezTo>
                  <a:pt x="983" y="1491"/>
                  <a:pt x="983" y="1491"/>
                  <a:pt x="983" y="1491"/>
                </a:cubicBezTo>
                <a:cubicBezTo>
                  <a:pt x="986" y="1486"/>
                  <a:pt x="989" y="1481"/>
                  <a:pt x="992" y="1477"/>
                </a:cubicBezTo>
                <a:cubicBezTo>
                  <a:pt x="1000" y="1469"/>
                  <a:pt x="1000" y="1469"/>
                  <a:pt x="1000" y="1469"/>
                </a:cubicBezTo>
                <a:cubicBezTo>
                  <a:pt x="1002" y="1468"/>
                  <a:pt x="1005" y="1467"/>
                  <a:pt x="1007" y="1465"/>
                </a:cubicBezTo>
                <a:cubicBezTo>
                  <a:pt x="1009" y="1464"/>
                  <a:pt x="1012" y="1463"/>
                  <a:pt x="1014" y="1462"/>
                </a:cubicBezTo>
                <a:cubicBezTo>
                  <a:pt x="1016" y="1461"/>
                  <a:pt x="1019" y="1460"/>
                  <a:pt x="1021" y="1459"/>
                </a:cubicBezTo>
                <a:cubicBezTo>
                  <a:pt x="1025" y="1456"/>
                  <a:pt x="1030" y="1456"/>
                  <a:pt x="1035" y="1454"/>
                </a:cubicBezTo>
                <a:cubicBezTo>
                  <a:pt x="1035" y="1453"/>
                  <a:pt x="1035" y="1452"/>
                  <a:pt x="1035" y="1451"/>
                </a:cubicBezTo>
                <a:cubicBezTo>
                  <a:pt x="1034" y="1450"/>
                  <a:pt x="1033" y="1449"/>
                  <a:pt x="1032" y="1448"/>
                </a:cubicBezTo>
                <a:cubicBezTo>
                  <a:pt x="1032" y="1448"/>
                  <a:pt x="1032" y="1447"/>
                  <a:pt x="1032" y="1446"/>
                </a:cubicBezTo>
                <a:cubicBezTo>
                  <a:pt x="1025" y="1440"/>
                  <a:pt x="1025" y="1440"/>
                  <a:pt x="1025" y="1440"/>
                </a:cubicBezTo>
                <a:cubicBezTo>
                  <a:pt x="1025" y="1439"/>
                  <a:pt x="1024" y="1438"/>
                  <a:pt x="1024" y="1437"/>
                </a:cubicBezTo>
                <a:cubicBezTo>
                  <a:pt x="1024" y="1428"/>
                  <a:pt x="1024" y="1428"/>
                  <a:pt x="1024" y="1428"/>
                </a:cubicBezTo>
                <a:cubicBezTo>
                  <a:pt x="1019" y="1428"/>
                  <a:pt x="1019" y="1428"/>
                  <a:pt x="1019" y="1428"/>
                </a:cubicBezTo>
                <a:cubicBezTo>
                  <a:pt x="1019" y="1423"/>
                  <a:pt x="1019" y="1423"/>
                  <a:pt x="1019" y="1423"/>
                </a:cubicBezTo>
                <a:cubicBezTo>
                  <a:pt x="1019" y="1423"/>
                  <a:pt x="1018" y="1422"/>
                  <a:pt x="1018" y="1422"/>
                </a:cubicBezTo>
                <a:cubicBezTo>
                  <a:pt x="1018" y="1421"/>
                  <a:pt x="1020" y="1420"/>
                  <a:pt x="1020" y="1420"/>
                </a:cubicBezTo>
                <a:cubicBezTo>
                  <a:pt x="1025" y="1420"/>
                  <a:pt x="1029" y="1419"/>
                  <a:pt x="1034" y="1419"/>
                </a:cubicBezTo>
                <a:cubicBezTo>
                  <a:pt x="1035" y="1419"/>
                  <a:pt x="1036" y="1418"/>
                  <a:pt x="1037" y="1417"/>
                </a:cubicBezTo>
                <a:cubicBezTo>
                  <a:pt x="1042" y="1413"/>
                  <a:pt x="1042" y="1413"/>
                  <a:pt x="1042" y="1413"/>
                </a:cubicBezTo>
                <a:cubicBezTo>
                  <a:pt x="1043" y="1413"/>
                  <a:pt x="1045" y="1413"/>
                  <a:pt x="1046" y="1414"/>
                </a:cubicBezTo>
                <a:cubicBezTo>
                  <a:pt x="1047" y="1414"/>
                  <a:pt x="1049" y="1414"/>
                  <a:pt x="1050" y="1414"/>
                </a:cubicBezTo>
                <a:cubicBezTo>
                  <a:pt x="1042" y="1409"/>
                  <a:pt x="1042" y="1409"/>
                  <a:pt x="1042" y="1409"/>
                </a:cubicBezTo>
                <a:cubicBezTo>
                  <a:pt x="1043" y="1408"/>
                  <a:pt x="1045" y="1408"/>
                  <a:pt x="1046" y="1407"/>
                </a:cubicBezTo>
                <a:cubicBezTo>
                  <a:pt x="1042" y="1405"/>
                  <a:pt x="1038" y="1402"/>
                  <a:pt x="1034" y="1400"/>
                </a:cubicBezTo>
                <a:cubicBezTo>
                  <a:pt x="1034" y="1399"/>
                  <a:pt x="1033" y="1399"/>
                  <a:pt x="1034" y="1398"/>
                </a:cubicBezTo>
                <a:cubicBezTo>
                  <a:pt x="1042" y="1393"/>
                  <a:pt x="1051" y="1390"/>
                  <a:pt x="1059" y="1385"/>
                </a:cubicBezTo>
                <a:cubicBezTo>
                  <a:pt x="1061" y="1382"/>
                  <a:pt x="1061" y="1382"/>
                  <a:pt x="1061" y="1382"/>
                </a:cubicBezTo>
                <a:cubicBezTo>
                  <a:pt x="1062" y="1382"/>
                  <a:pt x="1062" y="1382"/>
                  <a:pt x="1063" y="1381"/>
                </a:cubicBezTo>
                <a:cubicBezTo>
                  <a:pt x="1070" y="1374"/>
                  <a:pt x="1070" y="1374"/>
                  <a:pt x="1070" y="1374"/>
                </a:cubicBezTo>
                <a:cubicBezTo>
                  <a:pt x="1071" y="1374"/>
                  <a:pt x="1071" y="1374"/>
                  <a:pt x="1072" y="1374"/>
                </a:cubicBezTo>
                <a:cubicBezTo>
                  <a:pt x="1079" y="1388"/>
                  <a:pt x="1079" y="1388"/>
                  <a:pt x="1079" y="1388"/>
                </a:cubicBezTo>
                <a:cubicBezTo>
                  <a:pt x="1079" y="1389"/>
                  <a:pt x="1080" y="1389"/>
                  <a:pt x="1080" y="1389"/>
                </a:cubicBezTo>
                <a:cubicBezTo>
                  <a:pt x="1083" y="1390"/>
                  <a:pt x="1083" y="1390"/>
                  <a:pt x="1083" y="1390"/>
                </a:cubicBezTo>
                <a:cubicBezTo>
                  <a:pt x="1085" y="1390"/>
                  <a:pt x="1087" y="1390"/>
                  <a:pt x="1088" y="1389"/>
                </a:cubicBezTo>
                <a:cubicBezTo>
                  <a:pt x="1088" y="1389"/>
                  <a:pt x="1088" y="1388"/>
                  <a:pt x="1088" y="1388"/>
                </a:cubicBezTo>
                <a:cubicBezTo>
                  <a:pt x="1081" y="1371"/>
                  <a:pt x="1081" y="1371"/>
                  <a:pt x="1081" y="1371"/>
                </a:cubicBezTo>
                <a:cubicBezTo>
                  <a:pt x="1080" y="1371"/>
                  <a:pt x="1080" y="1370"/>
                  <a:pt x="1081" y="1370"/>
                </a:cubicBezTo>
                <a:cubicBezTo>
                  <a:pt x="1084" y="1372"/>
                  <a:pt x="1088" y="1373"/>
                  <a:pt x="1091" y="1375"/>
                </a:cubicBezTo>
                <a:cubicBezTo>
                  <a:pt x="1096" y="1377"/>
                  <a:pt x="1101" y="1378"/>
                  <a:pt x="1107" y="1380"/>
                </a:cubicBezTo>
                <a:cubicBezTo>
                  <a:pt x="1108" y="1380"/>
                  <a:pt x="1110" y="1380"/>
                  <a:pt x="1112" y="1380"/>
                </a:cubicBezTo>
                <a:cubicBezTo>
                  <a:pt x="1117" y="1370"/>
                  <a:pt x="1117" y="1370"/>
                  <a:pt x="1117" y="1370"/>
                </a:cubicBezTo>
                <a:cubicBezTo>
                  <a:pt x="1118" y="1369"/>
                  <a:pt x="1120" y="1369"/>
                  <a:pt x="1122" y="1370"/>
                </a:cubicBezTo>
                <a:cubicBezTo>
                  <a:pt x="1123" y="1370"/>
                  <a:pt x="1125" y="1369"/>
                  <a:pt x="1127" y="1369"/>
                </a:cubicBezTo>
                <a:cubicBezTo>
                  <a:pt x="1131" y="1368"/>
                  <a:pt x="1134" y="1365"/>
                  <a:pt x="1138" y="1364"/>
                </a:cubicBezTo>
                <a:cubicBezTo>
                  <a:pt x="1138" y="1364"/>
                  <a:pt x="1140" y="1364"/>
                  <a:pt x="1140" y="1364"/>
                </a:cubicBezTo>
                <a:cubicBezTo>
                  <a:pt x="1144" y="1367"/>
                  <a:pt x="1144" y="1367"/>
                  <a:pt x="1144" y="1367"/>
                </a:cubicBezTo>
                <a:cubicBezTo>
                  <a:pt x="1145" y="1371"/>
                  <a:pt x="1146" y="1374"/>
                  <a:pt x="1147" y="1377"/>
                </a:cubicBezTo>
                <a:cubicBezTo>
                  <a:pt x="1148" y="1378"/>
                  <a:pt x="1148" y="1378"/>
                  <a:pt x="1149" y="1379"/>
                </a:cubicBezTo>
                <a:cubicBezTo>
                  <a:pt x="1149" y="1379"/>
                  <a:pt x="1149" y="1380"/>
                  <a:pt x="1149" y="1380"/>
                </a:cubicBezTo>
                <a:cubicBezTo>
                  <a:pt x="1161" y="1386"/>
                  <a:pt x="1161" y="1386"/>
                  <a:pt x="1161" y="1386"/>
                </a:cubicBezTo>
                <a:cubicBezTo>
                  <a:pt x="1161" y="1386"/>
                  <a:pt x="1169" y="1381"/>
                  <a:pt x="1171" y="1380"/>
                </a:cubicBezTo>
                <a:cubicBezTo>
                  <a:pt x="1172" y="1378"/>
                  <a:pt x="1173" y="1373"/>
                  <a:pt x="1176" y="1369"/>
                </a:cubicBezTo>
                <a:cubicBezTo>
                  <a:pt x="1179" y="1366"/>
                  <a:pt x="1176" y="1367"/>
                  <a:pt x="1183" y="1363"/>
                </a:cubicBezTo>
                <a:cubicBezTo>
                  <a:pt x="1190" y="1359"/>
                  <a:pt x="1195" y="1357"/>
                  <a:pt x="1199" y="1356"/>
                </a:cubicBezTo>
                <a:cubicBezTo>
                  <a:pt x="1203" y="1354"/>
                  <a:pt x="1207" y="1353"/>
                  <a:pt x="1209" y="1351"/>
                </a:cubicBezTo>
                <a:cubicBezTo>
                  <a:pt x="1210" y="1348"/>
                  <a:pt x="1213" y="1346"/>
                  <a:pt x="1214" y="1344"/>
                </a:cubicBezTo>
                <a:cubicBezTo>
                  <a:pt x="1215" y="1341"/>
                  <a:pt x="1219" y="1335"/>
                  <a:pt x="1219" y="1333"/>
                </a:cubicBezTo>
                <a:cubicBezTo>
                  <a:pt x="1220" y="1332"/>
                  <a:pt x="1221" y="1330"/>
                  <a:pt x="1221" y="1330"/>
                </a:cubicBezTo>
                <a:cubicBezTo>
                  <a:pt x="1221" y="1330"/>
                  <a:pt x="1213" y="1333"/>
                  <a:pt x="1226" y="1326"/>
                </a:cubicBezTo>
                <a:cubicBezTo>
                  <a:pt x="1238" y="1320"/>
                  <a:pt x="1238" y="1320"/>
                  <a:pt x="1240" y="1318"/>
                </a:cubicBezTo>
                <a:cubicBezTo>
                  <a:pt x="1243" y="1316"/>
                  <a:pt x="1248" y="1310"/>
                  <a:pt x="1250" y="1308"/>
                </a:cubicBezTo>
                <a:cubicBezTo>
                  <a:pt x="1252" y="1306"/>
                  <a:pt x="1253" y="1302"/>
                  <a:pt x="1258" y="1297"/>
                </a:cubicBezTo>
                <a:cubicBezTo>
                  <a:pt x="1263" y="1293"/>
                  <a:pt x="1262" y="1291"/>
                  <a:pt x="1269" y="1288"/>
                </a:cubicBezTo>
                <a:cubicBezTo>
                  <a:pt x="1275" y="1286"/>
                  <a:pt x="1279" y="1283"/>
                  <a:pt x="1285" y="1281"/>
                </a:cubicBezTo>
                <a:cubicBezTo>
                  <a:pt x="1285" y="1281"/>
                  <a:pt x="1286" y="1280"/>
                  <a:pt x="1287" y="1280"/>
                </a:cubicBezTo>
                <a:cubicBezTo>
                  <a:pt x="1295" y="1278"/>
                  <a:pt x="1312" y="1276"/>
                  <a:pt x="1312" y="1276"/>
                </a:cubicBezTo>
                <a:cubicBezTo>
                  <a:pt x="1312" y="1276"/>
                  <a:pt x="1312" y="1283"/>
                  <a:pt x="1315" y="1283"/>
                </a:cubicBezTo>
                <a:cubicBezTo>
                  <a:pt x="1319" y="1284"/>
                  <a:pt x="1322" y="1284"/>
                  <a:pt x="1324" y="1282"/>
                </a:cubicBezTo>
                <a:cubicBezTo>
                  <a:pt x="1327" y="1279"/>
                  <a:pt x="1330" y="1275"/>
                  <a:pt x="1330" y="1275"/>
                </a:cubicBezTo>
                <a:cubicBezTo>
                  <a:pt x="1336" y="1279"/>
                  <a:pt x="1336" y="1279"/>
                  <a:pt x="1336" y="1279"/>
                </a:cubicBezTo>
                <a:cubicBezTo>
                  <a:pt x="1337" y="1279"/>
                  <a:pt x="1337" y="1279"/>
                  <a:pt x="1337" y="1279"/>
                </a:cubicBezTo>
                <a:cubicBezTo>
                  <a:pt x="1337" y="1281"/>
                  <a:pt x="1338" y="1282"/>
                  <a:pt x="1338" y="1284"/>
                </a:cubicBezTo>
                <a:cubicBezTo>
                  <a:pt x="1338" y="1284"/>
                  <a:pt x="1339" y="1285"/>
                  <a:pt x="1339" y="1286"/>
                </a:cubicBezTo>
                <a:cubicBezTo>
                  <a:pt x="1339" y="1286"/>
                  <a:pt x="1339" y="1287"/>
                  <a:pt x="1339" y="1288"/>
                </a:cubicBezTo>
                <a:cubicBezTo>
                  <a:pt x="1339" y="1288"/>
                  <a:pt x="1340" y="1288"/>
                  <a:pt x="1340" y="1289"/>
                </a:cubicBezTo>
                <a:cubicBezTo>
                  <a:pt x="1340" y="1289"/>
                  <a:pt x="1340" y="1289"/>
                  <a:pt x="1340" y="1289"/>
                </a:cubicBezTo>
                <a:cubicBezTo>
                  <a:pt x="1340" y="1289"/>
                  <a:pt x="1340" y="1289"/>
                  <a:pt x="1340" y="1289"/>
                </a:cubicBezTo>
                <a:cubicBezTo>
                  <a:pt x="1340" y="1289"/>
                  <a:pt x="1340" y="1289"/>
                  <a:pt x="1340" y="1289"/>
                </a:cubicBezTo>
                <a:cubicBezTo>
                  <a:pt x="1340" y="1288"/>
                  <a:pt x="1339" y="1288"/>
                  <a:pt x="1339" y="1288"/>
                </a:cubicBezTo>
                <a:cubicBezTo>
                  <a:pt x="1339" y="1287"/>
                  <a:pt x="1339" y="1286"/>
                  <a:pt x="1339" y="1286"/>
                </a:cubicBezTo>
                <a:cubicBezTo>
                  <a:pt x="1339" y="1285"/>
                  <a:pt x="1338" y="1284"/>
                  <a:pt x="1338" y="1284"/>
                </a:cubicBezTo>
                <a:cubicBezTo>
                  <a:pt x="1338" y="1282"/>
                  <a:pt x="1337" y="1281"/>
                  <a:pt x="1337" y="1279"/>
                </a:cubicBezTo>
                <a:cubicBezTo>
                  <a:pt x="1337" y="1275"/>
                  <a:pt x="1337" y="1271"/>
                  <a:pt x="1338" y="1267"/>
                </a:cubicBezTo>
                <a:cubicBezTo>
                  <a:pt x="1338" y="1264"/>
                  <a:pt x="1340" y="1262"/>
                  <a:pt x="1341" y="1259"/>
                </a:cubicBezTo>
                <a:cubicBezTo>
                  <a:pt x="1344" y="1252"/>
                  <a:pt x="1348" y="1245"/>
                  <a:pt x="1351" y="1238"/>
                </a:cubicBezTo>
                <a:cubicBezTo>
                  <a:pt x="1351" y="1237"/>
                  <a:pt x="1352" y="1236"/>
                  <a:pt x="1353" y="1234"/>
                </a:cubicBezTo>
                <a:cubicBezTo>
                  <a:pt x="1353" y="1234"/>
                  <a:pt x="1354" y="1233"/>
                  <a:pt x="1354" y="1233"/>
                </a:cubicBezTo>
                <a:cubicBezTo>
                  <a:pt x="1358" y="1225"/>
                  <a:pt x="1358" y="1225"/>
                  <a:pt x="1358" y="1225"/>
                </a:cubicBezTo>
                <a:cubicBezTo>
                  <a:pt x="1359" y="1224"/>
                  <a:pt x="1359" y="1222"/>
                  <a:pt x="1361" y="1222"/>
                </a:cubicBezTo>
                <a:cubicBezTo>
                  <a:pt x="1366" y="1212"/>
                  <a:pt x="1366" y="1212"/>
                  <a:pt x="1366" y="1212"/>
                </a:cubicBezTo>
                <a:cubicBezTo>
                  <a:pt x="1367" y="1210"/>
                  <a:pt x="1368" y="1208"/>
                  <a:pt x="1369" y="1206"/>
                </a:cubicBezTo>
                <a:cubicBezTo>
                  <a:pt x="1373" y="1198"/>
                  <a:pt x="1373" y="1198"/>
                  <a:pt x="1373" y="1198"/>
                </a:cubicBezTo>
                <a:cubicBezTo>
                  <a:pt x="1373" y="1197"/>
                  <a:pt x="1374" y="1196"/>
                  <a:pt x="1375" y="1195"/>
                </a:cubicBezTo>
                <a:cubicBezTo>
                  <a:pt x="1377" y="1193"/>
                  <a:pt x="1379" y="1191"/>
                  <a:pt x="1381" y="1188"/>
                </a:cubicBezTo>
                <a:cubicBezTo>
                  <a:pt x="1388" y="1183"/>
                  <a:pt x="1388" y="1183"/>
                  <a:pt x="1388" y="1183"/>
                </a:cubicBezTo>
                <a:cubicBezTo>
                  <a:pt x="1396" y="1175"/>
                  <a:pt x="1396" y="1175"/>
                  <a:pt x="1396" y="1175"/>
                </a:cubicBezTo>
                <a:cubicBezTo>
                  <a:pt x="1398" y="1174"/>
                  <a:pt x="1400" y="1173"/>
                  <a:pt x="1402" y="1173"/>
                </a:cubicBezTo>
                <a:cubicBezTo>
                  <a:pt x="1417" y="1173"/>
                  <a:pt x="1417" y="1173"/>
                  <a:pt x="1417" y="1173"/>
                </a:cubicBezTo>
                <a:cubicBezTo>
                  <a:pt x="1426" y="1174"/>
                  <a:pt x="1426" y="1174"/>
                  <a:pt x="1426" y="1174"/>
                </a:cubicBezTo>
                <a:cubicBezTo>
                  <a:pt x="1430" y="1174"/>
                  <a:pt x="1430" y="1174"/>
                  <a:pt x="1430" y="1174"/>
                </a:cubicBezTo>
                <a:cubicBezTo>
                  <a:pt x="1438" y="1172"/>
                  <a:pt x="1448" y="1170"/>
                  <a:pt x="1458" y="1169"/>
                </a:cubicBezTo>
                <a:cubicBezTo>
                  <a:pt x="1474" y="1168"/>
                  <a:pt x="1474" y="1168"/>
                  <a:pt x="1474" y="1168"/>
                </a:cubicBezTo>
                <a:cubicBezTo>
                  <a:pt x="1479" y="1167"/>
                  <a:pt x="1479" y="1167"/>
                  <a:pt x="1479" y="1167"/>
                </a:cubicBezTo>
                <a:cubicBezTo>
                  <a:pt x="1481" y="1166"/>
                  <a:pt x="1483" y="1165"/>
                  <a:pt x="1485" y="1163"/>
                </a:cubicBezTo>
                <a:cubicBezTo>
                  <a:pt x="1488" y="1158"/>
                  <a:pt x="1492" y="1154"/>
                  <a:pt x="1496" y="1149"/>
                </a:cubicBezTo>
                <a:cubicBezTo>
                  <a:pt x="1498" y="1146"/>
                  <a:pt x="1500" y="1142"/>
                  <a:pt x="1501" y="1138"/>
                </a:cubicBezTo>
                <a:cubicBezTo>
                  <a:pt x="1503" y="1135"/>
                  <a:pt x="1504" y="1131"/>
                  <a:pt x="1506" y="1127"/>
                </a:cubicBezTo>
                <a:cubicBezTo>
                  <a:pt x="1507" y="1119"/>
                  <a:pt x="1508" y="1111"/>
                  <a:pt x="1509" y="1102"/>
                </a:cubicBezTo>
                <a:cubicBezTo>
                  <a:pt x="1509" y="1102"/>
                  <a:pt x="1509" y="1101"/>
                  <a:pt x="1509" y="1101"/>
                </a:cubicBezTo>
                <a:cubicBezTo>
                  <a:pt x="1510" y="1100"/>
                  <a:pt x="1510" y="1099"/>
                  <a:pt x="1511" y="1098"/>
                </a:cubicBezTo>
                <a:cubicBezTo>
                  <a:pt x="1511" y="1098"/>
                  <a:pt x="1512" y="1097"/>
                  <a:pt x="1512" y="1096"/>
                </a:cubicBezTo>
                <a:cubicBezTo>
                  <a:pt x="1515" y="1095"/>
                  <a:pt x="1518" y="1094"/>
                  <a:pt x="1521" y="1092"/>
                </a:cubicBezTo>
                <a:cubicBezTo>
                  <a:pt x="1521" y="1087"/>
                  <a:pt x="1520" y="1084"/>
                  <a:pt x="1520" y="1079"/>
                </a:cubicBezTo>
                <a:cubicBezTo>
                  <a:pt x="1542" y="1079"/>
                  <a:pt x="1542" y="1079"/>
                  <a:pt x="1542" y="1079"/>
                </a:cubicBezTo>
                <a:cubicBezTo>
                  <a:pt x="1548" y="1078"/>
                  <a:pt x="1548" y="1078"/>
                  <a:pt x="1548" y="1078"/>
                </a:cubicBezTo>
                <a:cubicBezTo>
                  <a:pt x="1553" y="1075"/>
                  <a:pt x="1557" y="1072"/>
                  <a:pt x="1562" y="1068"/>
                </a:cubicBezTo>
                <a:cubicBezTo>
                  <a:pt x="1565" y="1065"/>
                  <a:pt x="1565" y="1065"/>
                  <a:pt x="1565" y="1065"/>
                </a:cubicBezTo>
                <a:cubicBezTo>
                  <a:pt x="1565" y="1065"/>
                  <a:pt x="1566" y="1065"/>
                  <a:pt x="1566" y="1064"/>
                </a:cubicBezTo>
                <a:cubicBezTo>
                  <a:pt x="1571" y="1060"/>
                  <a:pt x="1571" y="1060"/>
                  <a:pt x="1571" y="1060"/>
                </a:cubicBezTo>
                <a:cubicBezTo>
                  <a:pt x="1571" y="1060"/>
                  <a:pt x="1572" y="1059"/>
                  <a:pt x="1572" y="1059"/>
                </a:cubicBezTo>
                <a:cubicBezTo>
                  <a:pt x="1575" y="1057"/>
                  <a:pt x="1577" y="1054"/>
                  <a:pt x="1580" y="1053"/>
                </a:cubicBezTo>
                <a:cubicBezTo>
                  <a:pt x="1582" y="1049"/>
                  <a:pt x="1582" y="1049"/>
                  <a:pt x="1582" y="1049"/>
                </a:cubicBezTo>
                <a:cubicBezTo>
                  <a:pt x="1595" y="1035"/>
                  <a:pt x="1595" y="1035"/>
                  <a:pt x="1595" y="1035"/>
                </a:cubicBezTo>
                <a:cubicBezTo>
                  <a:pt x="1597" y="1034"/>
                  <a:pt x="1598" y="1031"/>
                  <a:pt x="1599" y="1028"/>
                </a:cubicBezTo>
                <a:cubicBezTo>
                  <a:pt x="1604" y="1018"/>
                  <a:pt x="1604" y="1018"/>
                  <a:pt x="1604" y="1018"/>
                </a:cubicBezTo>
                <a:cubicBezTo>
                  <a:pt x="1604" y="1017"/>
                  <a:pt x="1605" y="1017"/>
                  <a:pt x="1605" y="1017"/>
                </a:cubicBezTo>
                <a:cubicBezTo>
                  <a:pt x="1607" y="1012"/>
                  <a:pt x="1607" y="1007"/>
                  <a:pt x="1608" y="1002"/>
                </a:cubicBezTo>
                <a:cubicBezTo>
                  <a:pt x="1607" y="995"/>
                  <a:pt x="1607" y="987"/>
                  <a:pt x="1606" y="979"/>
                </a:cubicBezTo>
                <a:cubicBezTo>
                  <a:pt x="1606" y="966"/>
                  <a:pt x="1606" y="966"/>
                  <a:pt x="1606" y="966"/>
                </a:cubicBezTo>
                <a:cubicBezTo>
                  <a:pt x="1606" y="965"/>
                  <a:pt x="1606" y="965"/>
                  <a:pt x="1607" y="964"/>
                </a:cubicBezTo>
                <a:cubicBezTo>
                  <a:pt x="1607" y="962"/>
                  <a:pt x="1607" y="961"/>
                  <a:pt x="1608" y="959"/>
                </a:cubicBezTo>
                <a:cubicBezTo>
                  <a:pt x="1609" y="955"/>
                  <a:pt x="1612" y="952"/>
                  <a:pt x="1613" y="949"/>
                </a:cubicBezTo>
                <a:cubicBezTo>
                  <a:pt x="1616" y="944"/>
                  <a:pt x="1619" y="939"/>
                  <a:pt x="1622" y="934"/>
                </a:cubicBezTo>
                <a:cubicBezTo>
                  <a:pt x="1626" y="927"/>
                  <a:pt x="1626" y="927"/>
                  <a:pt x="1626" y="927"/>
                </a:cubicBezTo>
                <a:cubicBezTo>
                  <a:pt x="1633" y="919"/>
                  <a:pt x="1633" y="919"/>
                  <a:pt x="1633" y="919"/>
                </a:cubicBezTo>
                <a:cubicBezTo>
                  <a:pt x="1636" y="914"/>
                  <a:pt x="1636" y="914"/>
                  <a:pt x="1636" y="914"/>
                </a:cubicBezTo>
                <a:cubicBezTo>
                  <a:pt x="1644" y="906"/>
                  <a:pt x="1644" y="906"/>
                  <a:pt x="1644" y="906"/>
                </a:cubicBezTo>
                <a:cubicBezTo>
                  <a:pt x="1656" y="898"/>
                  <a:pt x="1656" y="898"/>
                  <a:pt x="1656" y="898"/>
                </a:cubicBezTo>
                <a:cubicBezTo>
                  <a:pt x="1658" y="896"/>
                  <a:pt x="1660" y="895"/>
                  <a:pt x="1662" y="894"/>
                </a:cubicBezTo>
                <a:cubicBezTo>
                  <a:pt x="1662" y="897"/>
                  <a:pt x="1663" y="899"/>
                  <a:pt x="1663" y="901"/>
                </a:cubicBezTo>
                <a:cubicBezTo>
                  <a:pt x="1663" y="904"/>
                  <a:pt x="1663" y="904"/>
                  <a:pt x="1663" y="904"/>
                </a:cubicBezTo>
                <a:cubicBezTo>
                  <a:pt x="1663" y="909"/>
                  <a:pt x="1663" y="909"/>
                  <a:pt x="1663" y="909"/>
                </a:cubicBezTo>
                <a:cubicBezTo>
                  <a:pt x="1665" y="907"/>
                  <a:pt x="1667" y="905"/>
                  <a:pt x="1669" y="904"/>
                </a:cubicBezTo>
                <a:cubicBezTo>
                  <a:pt x="1669" y="898"/>
                  <a:pt x="1668" y="892"/>
                  <a:pt x="1668" y="887"/>
                </a:cubicBezTo>
                <a:cubicBezTo>
                  <a:pt x="1668" y="883"/>
                  <a:pt x="1671" y="879"/>
                  <a:pt x="1673" y="875"/>
                </a:cubicBezTo>
                <a:cubicBezTo>
                  <a:pt x="1674" y="874"/>
                  <a:pt x="1677" y="872"/>
                  <a:pt x="1679" y="873"/>
                </a:cubicBezTo>
                <a:cubicBezTo>
                  <a:pt x="1683" y="875"/>
                  <a:pt x="1689" y="881"/>
                  <a:pt x="1698" y="879"/>
                </a:cubicBezTo>
                <a:cubicBezTo>
                  <a:pt x="1701" y="875"/>
                  <a:pt x="1706" y="872"/>
                  <a:pt x="1712" y="869"/>
                </a:cubicBezTo>
                <a:cubicBezTo>
                  <a:pt x="1722" y="866"/>
                  <a:pt x="1731" y="862"/>
                  <a:pt x="1738" y="854"/>
                </a:cubicBezTo>
                <a:cubicBezTo>
                  <a:pt x="1741" y="857"/>
                  <a:pt x="1748" y="859"/>
                  <a:pt x="1752" y="854"/>
                </a:cubicBezTo>
                <a:cubicBezTo>
                  <a:pt x="1754" y="852"/>
                  <a:pt x="1746" y="849"/>
                  <a:pt x="1746" y="846"/>
                </a:cubicBezTo>
                <a:cubicBezTo>
                  <a:pt x="1745" y="825"/>
                  <a:pt x="1745" y="825"/>
                  <a:pt x="1745" y="825"/>
                </a:cubicBezTo>
                <a:cubicBezTo>
                  <a:pt x="1742" y="820"/>
                  <a:pt x="1740" y="812"/>
                  <a:pt x="1739" y="804"/>
                </a:cubicBezTo>
                <a:cubicBezTo>
                  <a:pt x="1737" y="803"/>
                  <a:pt x="1736" y="803"/>
                  <a:pt x="1734" y="803"/>
                </a:cubicBezTo>
                <a:cubicBezTo>
                  <a:pt x="1728" y="801"/>
                  <a:pt x="1721" y="800"/>
                  <a:pt x="1713" y="799"/>
                </a:cubicBezTo>
                <a:cubicBezTo>
                  <a:pt x="1713" y="799"/>
                  <a:pt x="1713" y="799"/>
                  <a:pt x="1713" y="799"/>
                </a:cubicBezTo>
                <a:cubicBezTo>
                  <a:pt x="1710" y="798"/>
                  <a:pt x="1707" y="798"/>
                  <a:pt x="1707" y="796"/>
                </a:cubicBezTo>
                <a:cubicBezTo>
                  <a:pt x="1708" y="786"/>
                  <a:pt x="1713" y="778"/>
                  <a:pt x="1718" y="772"/>
                </a:cubicBezTo>
                <a:cubicBezTo>
                  <a:pt x="1701" y="761"/>
                  <a:pt x="1691" y="747"/>
                  <a:pt x="1675" y="738"/>
                </a:cubicBezTo>
                <a:cubicBezTo>
                  <a:pt x="1673" y="729"/>
                  <a:pt x="1671" y="721"/>
                  <a:pt x="1671" y="712"/>
                </a:cubicBezTo>
                <a:cubicBezTo>
                  <a:pt x="1674" y="708"/>
                  <a:pt x="1677" y="704"/>
                  <a:pt x="1680" y="701"/>
                </a:cubicBezTo>
                <a:cubicBezTo>
                  <a:pt x="1682" y="699"/>
                  <a:pt x="1684" y="697"/>
                  <a:pt x="1686" y="695"/>
                </a:cubicBezTo>
                <a:cubicBezTo>
                  <a:pt x="1689" y="693"/>
                  <a:pt x="1692" y="689"/>
                  <a:pt x="1691" y="686"/>
                </a:cubicBezTo>
                <a:cubicBezTo>
                  <a:pt x="1689" y="682"/>
                  <a:pt x="1686" y="680"/>
                  <a:pt x="1684" y="677"/>
                </a:cubicBezTo>
                <a:cubicBezTo>
                  <a:pt x="1682" y="674"/>
                  <a:pt x="1678" y="672"/>
                  <a:pt x="1679" y="667"/>
                </a:cubicBezTo>
                <a:cubicBezTo>
                  <a:pt x="1680" y="665"/>
                  <a:pt x="1681" y="663"/>
                  <a:pt x="1684" y="663"/>
                </a:cubicBezTo>
                <a:cubicBezTo>
                  <a:pt x="1689" y="663"/>
                  <a:pt x="1692" y="668"/>
                  <a:pt x="1696" y="668"/>
                </a:cubicBezTo>
                <a:cubicBezTo>
                  <a:pt x="1699" y="668"/>
                  <a:pt x="1702" y="664"/>
                  <a:pt x="1706" y="664"/>
                </a:cubicBezTo>
                <a:cubicBezTo>
                  <a:pt x="1729" y="666"/>
                  <a:pt x="1729" y="666"/>
                  <a:pt x="1729" y="666"/>
                </a:cubicBezTo>
                <a:cubicBezTo>
                  <a:pt x="1731" y="662"/>
                  <a:pt x="1733" y="658"/>
                  <a:pt x="1733" y="653"/>
                </a:cubicBezTo>
                <a:cubicBezTo>
                  <a:pt x="1736" y="657"/>
                  <a:pt x="1741" y="657"/>
                  <a:pt x="1746" y="656"/>
                </a:cubicBezTo>
                <a:cubicBezTo>
                  <a:pt x="1749" y="655"/>
                  <a:pt x="1757" y="658"/>
                  <a:pt x="1756" y="651"/>
                </a:cubicBezTo>
                <a:cubicBezTo>
                  <a:pt x="1757" y="650"/>
                  <a:pt x="1759" y="647"/>
                  <a:pt x="1761" y="644"/>
                </a:cubicBezTo>
                <a:cubicBezTo>
                  <a:pt x="1766" y="646"/>
                  <a:pt x="1771" y="650"/>
                  <a:pt x="1777" y="650"/>
                </a:cubicBezTo>
                <a:cubicBezTo>
                  <a:pt x="1780" y="651"/>
                  <a:pt x="1784" y="651"/>
                  <a:pt x="1784" y="650"/>
                </a:cubicBezTo>
                <a:cubicBezTo>
                  <a:pt x="1793" y="641"/>
                  <a:pt x="1798" y="631"/>
                  <a:pt x="1799" y="620"/>
                </a:cubicBezTo>
                <a:cubicBezTo>
                  <a:pt x="1800" y="617"/>
                  <a:pt x="1802" y="616"/>
                  <a:pt x="1804" y="615"/>
                </a:cubicBezTo>
                <a:cubicBezTo>
                  <a:pt x="1808" y="612"/>
                  <a:pt x="1813" y="609"/>
                  <a:pt x="1812" y="603"/>
                </a:cubicBezTo>
                <a:cubicBezTo>
                  <a:pt x="1819" y="600"/>
                  <a:pt x="1826" y="595"/>
                  <a:pt x="1830" y="590"/>
                </a:cubicBezTo>
                <a:cubicBezTo>
                  <a:pt x="1832" y="588"/>
                  <a:pt x="1830" y="587"/>
                  <a:pt x="1829" y="588"/>
                </a:cubicBezTo>
                <a:cubicBezTo>
                  <a:pt x="1827" y="587"/>
                  <a:pt x="1826" y="585"/>
                  <a:pt x="1826" y="583"/>
                </a:cubicBezTo>
                <a:cubicBezTo>
                  <a:pt x="1826" y="576"/>
                  <a:pt x="1830" y="567"/>
                  <a:pt x="1833" y="559"/>
                </a:cubicBezTo>
                <a:cubicBezTo>
                  <a:pt x="1838" y="554"/>
                  <a:pt x="1847" y="553"/>
                  <a:pt x="1855" y="55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8" name="Freeform 574"/>
          <p:cNvSpPr>
            <a:spLocks/>
          </p:cNvSpPr>
          <p:nvPr/>
        </p:nvSpPr>
        <p:spPr bwMode="auto">
          <a:xfrm>
            <a:off x="5224463" y="6637338"/>
            <a:ext cx="438150" cy="377825"/>
          </a:xfrm>
          <a:custGeom>
            <a:avLst/>
            <a:gdLst/>
            <a:ahLst/>
            <a:cxnLst>
              <a:cxn ang="0">
                <a:pos x="1543" y="292"/>
              </a:cxn>
              <a:cxn ang="0">
                <a:pos x="1495" y="218"/>
              </a:cxn>
              <a:cxn ang="0">
                <a:pos x="1466" y="87"/>
              </a:cxn>
              <a:cxn ang="0">
                <a:pos x="1378" y="63"/>
              </a:cxn>
              <a:cxn ang="0">
                <a:pos x="1202" y="39"/>
              </a:cxn>
              <a:cxn ang="0">
                <a:pos x="1145" y="42"/>
              </a:cxn>
              <a:cxn ang="0">
                <a:pos x="1095" y="167"/>
              </a:cxn>
              <a:cxn ang="0">
                <a:pos x="1029" y="235"/>
              </a:cxn>
              <a:cxn ang="0">
                <a:pos x="904" y="296"/>
              </a:cxn>
              <a:cxn ang="0">
                <a:pos x="861" y="392"/>
              </a:cxn>
              <a:cxn ang="0">
                <a:pos x="867" y="418"/>
              </a:cxn>
              <a:cxn ang="0">
                <a:pos x="860" y="387"/>
              </a:cxn>
              <a:cxn ang="0">
                <a:pos x="744" y="438"/>
              </a:cxn>
              <a:cxn ang="0">
                <a:pos x="667" y="475"/>
              </a:cxn>
              <a:cxn ang="0">
                <a:pos x="606" y="498"/>
              </a:cxn>
              <a:cxn ang="0">
                <a:pos x="573" y="522"/>
              </a:cxn>
              <a:cxn ang="0">
                <a:pos x="558" y="557"/>
              </a:cxn>
              <a:cxn ang="0">
                <a:pos x="481" y="625"/>
              </a:cxn>
              <a:cxn ang="0">
                <a:pos x="452" y="670"/>
              </a:cxn>
              <a:cxn ang="0">
                <a:pos x="459" y="705"/>
              </a:cxn>
              <a:cxn ang="0">
                <a:pos x="444" y="783"/>
              </a:cxn>
              <a:cxn ang="0">
                <a:pos x="430" y="845"/>
              </a:cxn>
              <a:cxn ang="0">
                <a:pos x="376" y="814"/>
              </a:cxn>
              <a:cxn ang="0">
                <a:pos x="319" y="830"/>
              </a:cxn>
              <a:cxn ang="0">
                <a:pos x="320" y="795"/>
              </a:cxn>
              <a:cxn ang="0">
                <a:pos x="262" y="798"/>
              </a:cxn>
              <a:cxn ang="0">
                <a:pos x="211" y="801"/>
              </a:cxn>
              <a:cxn ang="0">
                <a:pos x="114" y="798"/>
              </a:cxn>
              <a:cxn ang="0">
                <a:pos x="115" y="834"/>
              </a:cxn>
              <a:cxn ang="0">
                <a:pos x="52" y="920"/>
              </a:cxn>
              <a:cxn ang="0">
                <a:pos x="7" y="1057"/>
              </a:cxn>
              <a:cxn ang="0">
                <a:pos x="4" y="1117"/>
              </a:cxn>
              <a:cxn ang="0">
                <a:pos x="46" y="1192"/>
              </a:cxn>
              <a:cxn ang="0">
                <a:pos x="113" y="1247"/>
              </a:cxn>
              <a:cxn ang="0">
                <a:pos x="169" y="1293"/>
              </a:cxn>
              <a:cxn ang="0">
                <a:pos x="180" y="1347"/>
              </a:cxn>
              <a:cxn ang="0">
                <a:pos x="269" y="1384"/>
              </a:cxn>
              <a:cxn ang="0">
                <a:pos x="334" y="1402"/>
              </a:cxn>
              <a:cxn ang="0">
                <a:pos x="440" y="1402"/>
              </a:cxn>
              <a:cxn ang="0">
                <a:pos x="511" y="1356"/>
              </a:cxn>
              <a:cxn ang="0">
                <a:pos x="581" y="1355"/>
              </a:cxn>
              <a:cxn ang="0">
                <a:pos x="627" y="1318"/>
              </a:cxn>
              <a:cxn ang="0">
                <a:pos x="586" y="1271"/>
              </a:cxn>
              <a:cxn ang="0">
                <a:pos x="691" y="1182"/>
              </a:cxn>
              <a:cxn ang="0">
                <a:pos x="782" y="1203"/>
              </a:cxn>
              <a:cxn ang="0">
                <a:pos x="860" y="1138"/>
              </a:cxn>
              <a:cxn ang="0">
                <a:pos x="971" y="1183"/>
              </a:cxn>
              <a:cxn ang="0">
                <a:pos x="1068" y="1159"/>
              </a:cxn>
              <a:cxn ang="0">
                <a:pos x="1176" y="1117"/>
              </a:cxn>
              <a:cxn ang="0">
                <a:pos x="1277" y="1134"/>
              </a:cxn>
              <a:cxn ang="0">
                <a:pos x="1340" y="1183"/>
              </a:cxn>
              <a:cxn ang="0">
                <a:pos x="1387" y="1103"/>
              </a:cxn>
              <a:cxn ang="0">
                <a:pos x="1434" y="1048"/>
              </a:cxn>
              <a:cxn ang="0">
                <a:pos x="1417" y="905"/>
              </a:cxn>
              <a:cxn ang="0">
                <a:pos x="1445" y="800"/>
              </a:cxn>
              <a:cxn ang="0">
                <a:pos x="1451" y="733"/>
              </a:cxn>
              <a:cxn ang="0">
                <a:pos x="1582" y="570"/>
              </a:cxn>
              <a:cxn ang="0">
                <a:pos x="1571" y="489"/>
              </a:cxn>
              <a:cxn ang="0">
                <a:pos x="1594" y="432"/>
              </a:cxn>
              <a:cxn ang="0">
                <a:pos x="1624" y="362"/>
              </a:cxn>
            </a:cxnLst>
            <a:rect l="0" t="0" r="r" b="b"/>
            <a:pathLst>
              <a:path w="1639" h="1413">
                <a:moveTo>
                  <a:pt x="1626" y="338"/>
                </a:moveTo>
                <a:cubicBezTo>
                  <a:pt x="1626" y="338"/>
                  <a:pt x="1625" y="338"/>
                  <a:pt x="1624" y="338"/>
                </a:cubicBezTo>
                <a:cubicBezTo>
                  <a:pt x="1621" y="339"/>
                  <a:pt x="1620" y="340"/>
                  <a:pt x="1620" y="342"/>
                </a:cubicBezTo>
                <a:cubicBezTo>
                  <a:pt x="1619" y="346"/>
                  <a:pt x="1617" y="349"/>
                  <a:pt x="1615" y="352"/>
                </a:cubicBezTo>
                <a:cubicBezTo>
                  <a:pt x="1614" y="350"/>
                  <a:pt x="1613" y="348"/>
                  <a:pt x="1611" y="345"/>
                </a:cubicBezTo>
                <a:cubicBezTo>
                  <a:pt x="1608" y="339"/>
                  <a:pt x="1605" y="332"/>
                  <a:pt x="1606" y="322"/>
                </a:cubicBezTo>
                <a:cubicBezTo>
                  <a:pt x="1601" y="315"/>
                  <a:pt x="1594" y="310"/>
                  <a:pt x="1590" y="301"/>
                </a:cubicBezTo>
                <a:cubicBezTo>
                  <a:pt x="1588" y="301"/>
                  <a:pt x="1586" y="301"/>
                  <a:pt x="1585" y="300"/>
                </a:cubicBezTo>
                <a:cubicBezTo>
                  <a:pt x="1578" y="300"/>
                  <a:pt x="1571" y="299"/>
                  <a:pt x="1564" y="298"/>
                </a:cubicBezTo>
                <a:cubicBezTo>
                  <a:pt x="1563" y="298"/>
                  <a:pt x="1563" y="298"/>
                  <a:pt x="1563" y="298"/>
                </a:cubicBezTo>
                <a:cubicBezTo>
                  <a:pt x="1562" y="298"/>
                  <a:pt x="1560" y="298"/>
                  <a:pt x="1559" y="297"/>
                </a:cubicBezTo>
                <a:cubicBezTo>
                  <a:pt x="1557" y="297"/>
                  <a:pt x="1555" y="297"/>
                  <a:pt x="1553" y="296"/>
                </a:cubicBezTo>
                <a:cubicBezTo>
                  <a:pt x="1549" y="295"/>
                  <a:pt x="1546" y="294"/>
                  <a:pt x="1543" y="292"/>
                </a:cubicBezTo>
                <a:cubicBezTo>
                  <a:pt x="1541" y="291"/>
                  <a:pt x="1539" y="291"/>
                  <a:pt x="1537" y="290"/>
                </a:cubicBezTo>
                <a:cubicBezTo>
                  <a:pt x="1532" y="290"/>
                  <a:pt x="1527" y="290"/>
                  <a:pt x="1522" y="289"/>
                </a:cubicBezTo>
                <a:cubicBezTo>
                  <a:pt x="1522" y="289"/>
                  <a:pt x="1522" y="289"/>
                  <a:pt x="1522" y="288"/>
                </a:cubicBezTo>
                <a:cubicBezTo>
                  <a:pt x="1522" y="285"/>
                  <a:pt x="1522" y="281"/>
                  <a:pt x="1522" y="279"/>
                </a:cubicBezTo>
                <a:cubicBezTo>
                  <a:pt x="1521" y="275"/>
                  <a:pt x="1519" y="271"/>
                  <a:pt x="1521" y="268"/>
                </a:cubicBezTo>
                <a:cubicBezTo>
                  <a:pt x="1520" y="268"/>
                  <a:pt x="1519" y="268"/>
                  <a:pt x="1519" y="268"/>
                </a:cubicBezTo>
                <a:cubicBezTo>
                  <a:pt x="1513" y="268"/>
                  <a:pt x="1509" y="267"/>
                  <a:pt x="1504" y="265"/>
                </a:cubicBezTo>
                <a:cubicBezTo>
                  <a:pt x="1490" y="261"/>
                  <a:pt x="1480" y="254"/>
                  <a:pt x="1472" y="245"/>
                </a:cubicBezTo>
                <a:cubicBezTo>
                  <a:pt x="1471" y="244"/>
                  <a:pt x="1471" y="244"/>
                  <a:pt x="1471" y="244"/>
                </a:cubicBezTo>
                <a:cubicBezTo>
                  <a:pt x="1470" y="242"/>
                  <a:pt x="1471" y="240"/>
                  <a:pt x="1473" y="240"/>
                </a:cubicBezTo>
                <a:cubicBezTo>
                  <a:pt x="1477" y="241"/>
                  <a:pt x="1481" y="239"/>
                  <a:pt x="1484" y="236"/>
                </a:cubicBezTo>
                <a:cubicBezTo>
                  <a:pt x="1485" y="236"/>
                  <a:pt x="1486" y="235"/>
                  <a:pt x="1487" y="234"/>
                </a:cubicBezTo>
                <a:cubicBezTo>
                  <a:pt x="1491" y="231"/>
                  <a:pt x="1498" y="226"/>
                  <a:pt x="1495" y="218"/>
                </a:cubicBezTo>
                <a:cubicBezTo>
                  <a:pt x="1495" y="217"/>
                  <a:pt x="1493" y="216"/>
                  <a:pt x="1492" y="217"/>
                </a:cubicBezTo>
                <a:cubicBezTo>
                  <a:pt x="1490" y="217"/>
                  <a:pt x="1488" y="218"/>
                  <a:pt x="1487" y="218"/>
                </a:cubicBezTo>
                <a:cubicBezTo>
                  <a:pt x="1475" y="223"/>
                  <a:pt x="1466" y="231"/>
                  <a:pt x="1454" y="238"/>
                </a:cubicBezTo>
                <a:cubicBezTo>
                  <a:pt x="1454" y="236"/>
                  <a:pt x="1454" y="234"/>
                  <a:pt x="1454" y="231"/>
                </a:cubicBezTo>
                <a:cubicBezTo>
                  <a:pt x="1453" y="209"/>
                  <a:pt x="1446" y="193"/>
                  <a:pt x="1443" y="175"/>
                </a:cubicBezTo>
                <a:cubicBezTo>
                  <a:pt x="1441" y="164"/>
                  <a:pt x="1444" y="155"/>
                  <a:pt x="1445" y="147"/>
                </a:cubicBezTo>
                <a:cubicBezTo>
                  <a:pt x="1445" y="146"/>
                  <a:pt x="1441" y="143"/>
                  <a:pt x="1441" y="142"/>
                </a:cubicBezTo>
                <a:cubicBezTo>
                  <a:pt x="1441" y="135"/>
                  <a:pt x="1446" y="130"/>
                  <a:pt x="1449" y="126"/>
                </a:cubicBezTo>
                <a:cubicBezTo>
                  <a:pt x="1453" y="119"/>
                  <a:pt x="1458" y="112"/>
                  <a:pt x="1464" y="107"/>
                </a:cubicBezTo>
                <a:cubicBezTo>
                  <a:pt x="1465" y="107"/>
                  <a:pt x="1466" y="106"/>
                  <a:pt x="1467" y="105"/>
                </a:cubicBezTo>
                <a:cubicBezTo>
                  <a:pt x="1468" y="105"/>
                  <a:pt x="1468" y="104"/>
                  <a:pt x="1469" y="104"/>
                </a:cubicBezTo>
                <a:cubicBezTo>
                  <a:pt x="1473" y="102"/>
                  <a:pt x="1472" y="96"/>
                  <a:pt x="1471" y="93"/>
                </a:cubicBezTo>
                <a:cubicBezTo>
                  <a:pt x="1470" y="91"/>
                  <a:pt x="1465" y="89"/>
                  <a:pt x="1466" y="87"/>
                </a:cubicBezTo>
                <a:cubicBezTo>
                  <a:pt x="1467" y="85"/>
                  <a:pt x="1471" y="83"/>
                  <a:pt x="1469" y="80"/>
                </a:cubicBezTo>
                <a:cubicBezTo>
                  <a:pt x="1467" y="78"/>
                  <a:pt x="1465" y="74"/>
                  <a:pt x="1463" y="75"/>
                </a:cubicBezTo>
                <a:cubicBezTo>
                  <a:pt x="1463" y="75"/>
                  <a:pt x="1462" y="75"/>
                  <a:pt x="1462" y="75"/>
                </a:cubicBezTo>
                <a:cubicBezTo>
                  <a:pt x="1459" y="76"/>
                  <a:pt x="1459" y="81"/>
                  <a:pt x="1457" y="84"/>
                </a:cubicBezTo>
                <a:cubicBezTo>
                  <a:pt x="1436" y="78"/>
                  <a:pt x="1410" y="80"/>
                  <a:pt x="1391" y="72"/>
                </a:cubicBezTo>
                <a:cubicBezTo>
                  <a:pt x="1391" y="72"/>
                  <a:pt x="1390" y="72"/>
                  <a:pt x="1390" y="71"/>
                </a:cubicBezTo>
                <a:cubicBezTo>
                  <a:pt x="1389" y="71"/>
                  <a:pt x="1387" y="70"/>
                  <a:pt x="1386" y="69"/>
                </a:cubicBezTo>
                <a:cubicBezTo>
                  <a:pt x="1386" y="69"/>
                  <a:pt x="1386" y="68"/>
                  <a:pt x="1385" y="68"/>
                </a:cubicBezTo>
                <a:cubicBezTo>
                  <a:pt x="1388" y="67"/>
                  <a:pt x="1391" y="65"/>
                  <a:pt x="1394" y="66"/>
                </a:cubicBezTo>
                <a:cubicBezTo>
                  <a:pt x="1394" y="66"/>
                  <a:pt x="1395" y="66"/>
                  <a:pt x="1395" y="67"/>
                </a:cubicBezTo>
                <a:cubicBezTo>
                  <a:pt x="1395" y="66"/>
                  <a:pt x="1394" y="66"/>
                  <a:pt x="1394" y="66"/>
                </a:cubicBezTo>
                <a:cubicBezTo>
                  <a:pt x="1391" y="65"/>
                  <a:pt x="1388" y="67"/>
                  <a:pt x="1385" y="68"/>
                </a:cubicBezTo>
                <a:cubicBezTo>
                  <a:pt x="1382" y="68"/>
                  <a:pt x="1380" y="65"/>
                  <a:pt x="1378" y="63"/>
                </a:cubicBezTo>
                <a:cubicBezTo>
                  <a:pt x="1364" y="47"/>
                  <a:pt x="1357" y="23"/>
                  <a:pt x="1348" y="1"/>
                </a:cubicBezTo>
                <a:cubicBezTo>
                  <a:pt x="1347" y="1"/>
                  <a:pt x="1345" y="1"/>
                  <a:pt x="1344" y="2"/>
                </a:cubicBezTo>
                <a:cubicBezTo>
                  <a:pt x="1338" y="3"/>
                  <a:pt x="1332" y="4"/>
                  <a:pt x="1325" y="4"/>
                </a:cubicBezTo>
                <a:cubicBezTo>
                  <a:pt x="1321" y="4"/>
                  <a:pt x="1317" y="0"/>
                  <a:pt x="1312" y="0"/>
                </a:cubicBezTo>
                <a:cubicBezTo>
                  <a:pt x="1312" y="16"/>
                  <a:pt x="1311" y="31"/>
                  <a:pt x="1304" y="42"/>
                </a:cubicBezTo>
                <a:cubicBezTo>
                  <a:pt x="1299" y="50"/>
                  <a:pt x="1294" y="60"/>
                  <a:pt x="1282" y="61"/>
                </a:cubicBezTo>
                <a:cubicBezTo>
                  <a:pt x="1269" y="62"/>
                  <a:pt x="1256" y="61"/>
                  <a:pt x="1246" y="58"/>
                </a:cubicBezTo>
                <a:cubicBezTo>
                  <a:pt x="1240" y="58"/>
                  <a:pt x="1234" y="59"/>
                  <a:pt x="1228" y="59"/>
                </a:cubicBezTo>
                <a:cubicBezTo>
                  <a:pt x="1227" y="58"/>
                  <a:pt x="1225" y="57"/>
                  <a:pt x="1224" y="56"/>
                </a:cubicBezTo>
                <a:cubicBezTo>
                  <a:pt x="1221" y="54"/>
                  <a:pt x="1218" y="51"/>
                  <a:pt x="1215" y="48"/>
                </a:cubicBezTo>
                <a:cubicBezTo>
                  <a:pt x="1215" y="47"/>
                  <a:pt x="1215" y="44"/>
                  <a:pt x="1215" y="43"/>
                </a:cubicBezTo>
                <a:cubicBezTo>
                  <a:pt x="1214" y="43"/>
                  <a:pt x="1213" y="43"/>
                  <a:pt x="1211" y="42"/>
                </a:cubicBezTo>
                <a:cubicBezTo>
                  <a:pt x="1208" y="42"/>
                  <a:pt x="1205" y="40"/>
                  <a:pt x="1202" y="39"/>
                </a:cubicBezTo>
                <a:cubicBezTo>
                  <a:pt x="1200" y="38"/>
                  <a:pt x="1199" y="37"/>
                  <a:pt x="1197" y="37"/>
                </a:cubicBezTo>
                <a:cubicBezTo>
                  <a:pt x="1195" y="35"/>
                  <a:pt x="1193" y="32"/>
                  <a:pt x="1193" y="28"/>
                </a:cubicBezTo>
                <a:cubicBezTo>
                  <a:pt x="1192" y="23"/>
                  <a:pt x="1192" y="18"/>
                  <a:pt x="1192" y="12"/>
                </a:cubicBezTo>
                <a:cubicBezTo>
                  <a:pt x="1190" y="13"/>
                  <a:pt x="1188" y="15"/>
                  <a:pt x="1186" y="17"/>
                </a:cubicBezTo>
                <a:cubicBezTo>
                  <a:pt x="1186" y="12"/>
                  <a:pt x="1186" y="12"/>
                  <a:pt x="1186" y="12"/>
                </a:cubicBezTo>
                <a:cubicBezTo>
                  <a:pt x="1186" y="9"/>
                  <a:pt x="1186" y="9"/>
                  <a:pt x="1186" y="9"/>
                </a:cubicBezTo>
                <a:cubicBezTo>
                  <a:pt x="1186" y="7"/>
                  <a:pt x="1185" y="5"/>
                  <a:pt x="1185" y="2"/>
                </a:cubicBezTo>
                <a:cubicBezTo>
                  <a:pt x="1183" y="3"/>
                  <a:pt x="1181" y="4"/>
                  <a:pt x="1179" y="6"/>
                </a:cubicBezTo>
                <a:cubicBezTo>
                  <a:pt x="1167" y="14"/>
                  <a:pt x="1167" y="14"/>
                  <a:pt x="1167" y="14"/>
                </a:cubicBezTo>
                <a:cubicBezTo>
                  <a:pt x="1159" y="22"/>
                  <a:pt x="1159" y="22"/>
                  <a:pt x="1159" y="22"/>
                </a:cubicBezTo>
                <a:cubicBezTo>
                  <a:pt x="1156" y="27"/>
                  <a:pt x="1156" y="27"/>
                  <a:pt x="1156" y="27"/>
                </a:cubicBezTo>
                <a:cubicBezTo>
                  <a:pt x="1149" y="35"/>
                  <a:pt x="1149" y="35"/>
                  <a:pt x="1149" y="35"/>
                </a:cubicBezTo>
                <a:cubicBezTo>
                  <a:pt x="1145" y="42"/>
                  <a:pt x="1145" y="42"/>
                  <a:pt x="1145" y="42"/>
                </a:cubicBezTo>
                <a:cubicBezTo>
                  <a:pt x="1142" y="47"/>
                  <a:pt x="1139" y="52"/>
                  <a:pt x="1136" y="57"/>
                </a:cubicBezTo>
                <a:cubicBezTo>
                  <a:pt x="1135" y="60"/>
                  <a:pt x="1132" y="63"/>
                  <a:pt x="1131" y="67"/>
                </a:cubicBezTo>
                <a:cubicBezTo>
                  <a:pt x="1130" y="69"/>
                  <a:pt x="1130" y="70"/>
                  <a:pt x="1130" y="72"/>
                </a:cubicBezTo>
                <a:cubicBezTo>
                  <a:pt x="1129" y="73"/>
                  <a:pt x="1129" y="73"/>
                  <a:pt x="1129" y="74"/>
                </a:cubicBezTo>
                <a:cubicBezTo>
                  <a:pt x="1129" y="87"/>
                  <a:pt x="1129" y="87"/>
                  <a:pt x="1129" y="87"/>
                </a:cubicBezTo>
                <a:cubicBezTo>
                  <a:pt x="1130" y="95"/>
                  <a:pt x="1130" y="103"/>
                  <a:pt x="1131" y="110"/>
                </a:cubicBezTo>
                <a:cubicBezTo>
                  <a:pt x="1130" y="115"/>
                  <a:pt x="1130" y="120"/>
                  <a:pt x="1128" y="125"/>
                </a:cubicBezTo>
                <a:cubicBezTo>
                  <a:pt x="1128" y="125"/>
                  <a:pt x="1127" y="125"/>
                  <a:pt x="1127" y="126"/>
                </a:cubicBezTo>
                <a:cubicBezTo>
                  <a:pt x="1122" y="136"/>
                  <a:pt x="1122" y="136"/>
                  <a:pt x="1122" y="136"/>
                </a:cubicBezTo>
                <a:cubicBezTo>
                  <a:pt x="1121" y="139"/>
                  <a:pt x="1120" y="142"/>
                  <a:pt x="1118" y="143"/>
                </a:cubicBezTo>
                <a:cubicBezTo>
                  <a:pt x="1105" y="157"/>
                  <a:pt x="1105" y="157"/>
                  <a:pt x="1105" y="157"/>
                </a:cubicBezTo>
                <a:cubicBezTo>
                  <a:pt x="1103" y="161"/>
                  <a:pt x="1103" y="161"/>
                  <a:pt x="1103" y="161"/>
                </a:cubicBezTo>
                <a:cubicBezTo>
                  <a:pt x="1100" y="162"/>
                  <a:pt x="1098" y="165"/>
                  <a:pt x="1095" y="167"/>
                </a:cubicBezTo>
                <a:cubicBezTo>
                  <a:pt x="1095" y="167"/>
                  <a:pt x="1094" y="168"/>
                  <a:pt x="1094" y="168"/>
                </a:cubicBezTo>
                <a:cubicBezTo>
                  <a:pt x="1089" y="172"/>
                  <a:pt x="1089" y="172"/>
                  <a:pt x="1089" y="172"/>
                </a:cubicBezTo>
                <a:cubicBezTo>
                  <a:pt x="1089" y="173"/>
                  <a:pt x="1088" y="173"/>
                  <a:pt x="1088" y="173"/>
                </a:cubicBezTo>
                <a:cubicBezTo>
                  <a:pt x="1085" y="176"/>
                  <a:pt x="1085" y="176"/>
                  <a:pt x="1085" y="176"/>
                </a:cubicBezTo>
                <a:cubicBezTo>
                  <a:pt x="1080" y="180"/>
                  <a:pt x="1076" y="183"/>
                  <a:pt x="1071" y="186"/>
                </a:cubicBezTo>
                <a:cubicBezTo>
                  <a:pt x="1065" y="187"/>
                  <a:pt x="1065" y="187"/>
                  <a:pt x="1065" y="187"/>
                </a:cubicBezTo>
                <a:cubicBezTo>
                  <a:pt x="1043" y="187"/>
                  <a:pt x="1043" y="187"/>
                  <a:pt x="1043" y="187"/>
                </a:cubicBezTo>
                <a:cubicBezTo>
                  <a:pt x="1043" y="192"/>
                  <a:pt x="1044" y="195"/>
                  <a:pt x="1044" y="200"/>
                </a:cubicBezTo>
                <a:cubicBezTo>
                  <a:pt x="1041" y="202"/>
                  <a:pt x="1038" y="203"/>
                  <a:pt x="1035" y="204"/>
                </a:cubicBezTo>
                <a:cubicBezTo>
                  <a:pt x="1035" y="205"/>
                  <a:pt x="1034" y="206"/>
                  <a:pt x="1034" y="206"/>
                </a:cubicBezTo>
                <a:cubicBezTo>
                  <a:pt x="1033" y="207"/>
                  <a:pt x="1033" y="208"/>
                  <a:pt x="1032" y="209"/>
                </a:cubicBezTo>
                <a:cubicBezTo>
                  <a:pt x="1032" y="209"/>
                  <a:pt x="1032" y="210"/>
                  <a:pt x="1032" y="210"/>
                </a:cubicBezTo>
                <a:cubicBezTo>
                  <a:pt x="1031" y="219"/>
                  <a:pt x="1030" y="227"/>
                  <a:pt x="1029" y="235"/>
                </a:cubicBezTo>
                <a:cubicBezTo>
                  <a:pt x="1027" y="239"/>
                  <a:pt x="1026" y="243"/>
                  <a:pt x="1024" y="246"/>
                </a:cubicBezTo>
                <a:cubicBezTo>
                  <a:pt x="1023" y="250"/>
                  <a:pt x="1021" y="254"/>
                  <a:pt x="1019" y="257"/>
                </a:cubicBezTo>
                <a:cubicBezTo>
                  <a:pt x="1015" y="262"/>
                  <a:pt x="1011" y="266"/>
                  <a:pt x="1008" y="271"/>
                </a:cubicBezTo>
                <a:cubicBezTo>
                  <a:pt x="1006" y="273"/>
                  <a:pt x="1004" y="274"/>
                  <a:pt x="1002" y="275"/>
                </a:cubicBezTo>
                <a:cubicBezTo>
                  <a:pt x="997" y="276"/>
                  <a:pt x="997" y="276"/>
                  <a:pt x="997" y="276"/>
                </a:cubicBezTo>
                <a:cubicBezTo>
                  <a:pt x="981" y="277"/>
                  <a:pt x="981" y="277"/>
                  <a:pt x="981" y="277"/>
                </a:cubicBezTo>
                <a:cubicBezTo>
                  <a:pt x="971" y="278"/>
                  <a:pt x="961" y="280"/>
                  <a:pt x="953" y="282"/>
                </a:cubicBezTo>
                <a:cubicBezTo>
                  <a:pt x="949" y="282"/>
                  <a:pt x="949" y="282"/>
                  <a:pt x="949" y="282"/>
                </a:cubicBezTo>
                <a:cubicBezTo>
                  <a:pt x="940" y="281"/>
                  <a:pt x="940" y="281"/>
                  <a:pt x="940" y="281"/>
                </a:cubicBezTo>
                <a:cubicBezTo>
                  <a:pt x="925" y="281"/>
                  <a:pt x="925" y="281"/>
                  <a:pt x="925" y="281"/>
                </a:cubicBezTo>
                <a:cubicBezTo>
                  <a:pt x="923" y="281"/>
                  <a:pt x="921" y="282"/>
                  <a:pt x="919" y="283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04" y="296"/>
                  <a:pt x="904" y="296"/>
                  <a:pt x="904" y="296"/>
                </a:cubicBezTo>
                <a:cubicBezTo>
                  <a:pt x="902" y="299"/>
                  <a:pt x="900" y="301"/>
                  <a:pt x="898" y="303"/>
                </a:cubicBezTo>
                <a:cubicBezTo>
                  <a:pt x="897" y="304"/>
                  <a:pt x="896" y="305"/>
                  <a:pt x="896" y="306"/>
                </a:cubicBezTo>
                <a:cubicBezTo>
                  <a:pt x="892" y="314"/>
                  <a:pt x="892" y="314"/>
                  <a:pt x="892" y="314"/>
                </a:cubicBezTo>
                <a:cubicBezTo>
                  <a:pt x="891" y="316"/>
                  <a:pt x="890" y="318"/>
                  <a:pt x="889" y="320"/>
                </a:cubicBezTo>
                <a:cubicBezTo>
                  <a:pt x="884" y="330"/>
                  <a:pt x="884" y="330"/>
                  <a:pt x="884" y="330"/>
                </a:cubicBezTo>
                <a:cubicBezTo>
                  <a:pt x="882" y="330"/>
                  <a:pt x="882" y="332"/>
                  <a:pt x="881" y="333"/>
                </a:cubicBezTo>
                <a:cubicBezTo>
                  <a:pt x="877" y="341"/>
                  <a:pt x="877" y="341"/>
                  <a:pt x="877" y="341"/>
                </a:cubicBezTo>
                <a:cubicBezTo>
                  <a:pt x="877" y="341"/>
                  <a:pt x="876" y="342"/>
                  <a:pt x="876" y="342"/>
                </a:cubicBezTo>
                <a:cubicBezTo>
                  <a:pt x="875" y="344"/>
                  <a:pt x="874" y="345"/>
                  <a:pt x="874" y="346"/>
                </a:cubicBezTo>
                <a:cubicBezTo>
                  <a:pt x="871" y="353"/>
                  <a:pt x="867" y="360"/>
                  <a:pt x="864" y="367"/>
                </a:cubicBezTo>
                <a:cubicBezTo>
                  <a:pt x="863" y="370"/>
                  <a:pt x="861" y="372"/>
                  <a:pt x="861" y="375"/>
                </a:cubicBezTo>
                <a:cubicBezTo>
                  <a:pt x="860" y="379"/>
                  <a:pt x="860" y="383"/>
                  <a:pt x="860" y="387"/>
                </a:cubicBezTo>
                <a:cubicBezTo>
                  <a:pt x="860" y="389"/>
                  <a:pt x="861" y="390"/>
                  <a:pt x="861" y="392"/>
                </a:cubicBezTo>
                <a:cubicBezTo>
                  <a:pt x="861" y="392"/>
                  <a:pt x="862" y="393"/>
                  <a:pt x="862" y="394"/>
                </a:cubicBezTo>
                <a:cubicBezTo>
                  <a:pt x="862" y="394"/>
                  <a:pt x="862" y="395"/>
                  <a:pt x="862" y="396"/>
                </a:cubicBezTo>
                <a:cubicBezTo>
                  <a:pt x="862" y="396"/>
                  <a:pt x="863" y="396"/>
                  <a:pt x="863" y="397"/>
                </a:cubicBezTo>
                <a:cubicBezTo>
                  <a:pt x="863" y="397"/>
                  <a:pt x="863" y="397"/>
                  <a:pt x="863" y="397"/>
                </a:cubicBezTo>
                <a:cubicBezTo>
                  <a:pt x="863" y="398"/>
                  <a:pt x="863" y="398"/>
                  <a:pt x="863" y="398"/>
                </a:cubicBezTo>
                <a:cubicBezTo>
                  <a:pt x="863" y="400"/>
                  <a:pt x="864" y="402"/>
                  <a:pt x="864" y="404"/>
                </a:cubicBezTo>
                <a:cubicBezTo>
                  <a:pt x="864" y="405"/>
                  <a:pt x="864" y="405"/>
                  <a:pt x="865" y="406"/>
                </a:cubicBezTo>
                <a:cubicBezTo>
                  <a:pt x="865" y="407"/>
                  <a:pt x="865" y="408"/>
                  <a:pt x="865" y="409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6" y="413"/>
                  <a:pt x="866" y="413"/>
                  <a:pt x="866" y="413"/>
                </a:cubicBezTo>
                <a:cubicBezTo>
                  <a:pt x="867" y="417"/>
                  <a:pt x="867" y="417"/>
                  <a:pt x="867" y="417"/>
                </a:cubicBezTo>
                <a:cubicBezTo>
                  <a:pt x="867" y="417"/>
                  <a:pt x="867" y="418"/>
                  <a:pt x="867" y="418"/>
                </a:cubicBezTo>
                <a:cubicBezTo>
                  <a:pt x="867" y="418"/>
                  <a:pt x="867" y="418"/>
                  <a:pt x="867" y="418"/>
                </a:cubicBezTo>
                <a:cubicBezTo>
                  <a:pt x="867" y="418"/>
                  <a:pt x="867" y="417"/>
                  <a:pt x="867" y="417"/>
                </a:cubicBezTo>
                <a:cubicBezTo>
                  <a:pt x="866" y="413"/>
                  <a:pt x="866" y="413"/>
                  <a:pt x="866" y="413"/>
                </a:cubicBezTo>
                <a:cubicBezTo>
                  <a:pt x="865" y="410"/>
                  <a:pt x="865" y="410"/>
                  <a:pt x="865" y="410"/>
                </a:cubicBezTo>
                <a:cubicBezTo>
                  <a:pt x="865" y="409"/>
                  <a:pt x="865" y="409"/>
                  <a:pt x="865" y="409"/>
                </a:cubicBezTo>
                <a:cubicBezTo>
                  <a:pt x="865" y="408"/>
                  <a:pt x="865" y="407"/>
                  <a:pt x="865" y="406"/>
                </a:cubicBezTo>
                <a:cubicBezTo>
                  <a:pt x="864" y="405"/>
                  <a:pt x="864" y="405"/>
                  <a:pt x="864" y="404"/>
                </a:cubicBezTo>
                <a:cubicBezTo>
                  <a:pt x="864" y="402"/>
                  <a:pt x="863" y="400"/>
                  <a:pt x="863" y="398"/>
                </a:cubicBezTo>
                <a:cubicBezTo>
                  <a:pt x="863" y="397"/>
                  <a:pt x="863" y="397"/>
                  <a:pt x="863" y="397"/>
                </a:cubicBezTo>
                <a:cubicBezTo>
                  <a:pt x="863" y="397"/>
                  <a:pt x="863" y="397"/>
                  <a:pt x="863" y="397"/>
                </a:cubicBezTo>
                <a:cubicBezTo>
                  <a:pt x="863" y="396"/>
                  <a:pt x="862" y="396"/>
                  <a:pt x="862" y="396"/>
                </a:cubicBezTo>
                <a:cubicBezTo>
                  <a:pt x="862" y="395"/>
                  <a:pt x="862" y="394"/>
                  <a:pt x="862" y="394"/>
                </a:cubicBezTo>
                <a:cubicBezTo>
                  <a:pt x="862" y="393"/>
                  <a:pt x="861" y="392"/>
                  <a:pt x="861" y="392"/>
                </a:cubicBezTo>
                <a:cubicBezTo>
                  <a:pt x="861" y="390"/>
                  <a:pt x="860" y="389"/>
                  <a:pt x="860" y="387"/>
                </a:cubicBezTo>
                <a:cubicBezTo>
                  <a:pt x="859" y="387"/>
                  <a:pt x="859" y="387"/>
                  <a:pt x="859" y="387"/>
                </a:cubicBezTo>
                <a:cubicBezTo>
                  <a:pt x="853" y="383"/>
                  <a:pt x="853" y="383"/>
                  <a:pt x="853" y="383"/>
                </a:cubicBezTo>
                <a:cubicBezTo>
                  <a:pt x="853" y="383"/>
                  <a:pt x="850" y="387"/>
                  <a:pt x="847" y="390"/>
                </a:cubicBezTo>
                <a:cubicBezTo>
                  <a:pt x="845" y="392"/>
                  <a:pt x="842" y="392"/>
                  <a:pt x="838" y="391"/>
                </a:cubicBezTo>
                <a:cubicBezTo>
                  <a:pt x="835" y="391"/>
                  <a:pt x="835" y="384"/>
                  <a:pt x="835" y="384"/>
                </a:cubicBezTo>
                <a:cubicBezTo>
                  <a:pt x="835" y="384"/>
                  <a:pt x="818" y="386"/>
                  <a:pt x="810" y="388"/>
                </a:cubicBezTo>
                <a:cubicBezTo>
                  <a:pt x="809" y="388"/>
                  <a:pt x="808" y="389"/>
                  <a:pt x="808" y="389"/>
                </a:cubicBezTo>
                <a:cubicBezTo>
                  <a:pt x="802" y="391"/>
                  <a:pt x="798" y="394"/>
                  <a:pt x="792" y="396"/>
                </a:cubicBezTo>
                <a:cubicBezTo>
                  <a:pt x="785" y="399"/>
                  <a:pt x="786" y="401"/>
                  <a:pt x="781" y="405"/>
                </a:cubicBezTo>
                <a:cubicBezTo>
                  <a:pt x="776" y="410"/>
                  <a:pt x="775" y="414"/>
                  <a:pt x="773" y="416"/>
                </a:cubicBezTo>
                <a:cubicBezTo>
                  <a:pt x="771" y="418"/>
                  <a:pt x="766" y="424"/>
                  <a:pt x="763" y="426"/>
                </a:cubicBezTo>
                <a:cubicBezTo>
                  <a:pt x="761" y="428"/>
                  <a:pt x="761" y="428"/>
                  <a:pt x="749" y="434"/>
                </a:cubicBezTo>
                <a:cubicBezTo>
                  <a:pt x="736" y="441"/>
                  <a:pt x="744" y="438"/>
                  <a:pt x="744" y="438"/>
                </a:cubicBezTo>
                <a:cubicBezTo>
                  <a:pt x="744" y="438"/>
                  <a:pt x="743" y="440"/>
                  <a:pt x="742" y="441"/>
                </a:cubicBezTo>
                <a:cubicBezTo>
                  <a:pt x="742" y="443"/>
                  <a:pt x="738" y="449"/>
                  <a:pt x="737" y="452"/>
                </a:cubicBezTo>
                <a:cubicBezTo>
                  <a:pt x="736" y="454"/>
                  <a:pt x="733" y="456"/>
                  <a:pt x="732" y="459"/>
                </a:cubicBezTo>
                <a:cubicBezTo>
                  <a:pt x="730" y="461"/>
                  <a:pt x="726" y="462"/>
                  <a:pt x="722" y="464"/>
                </a:cubicBezTo>
                <a:cubicBezTo>
                  <a:pt x="718" y="465"/>
                  <a:pt x="713" y="467"/>
                  <a:pt x="706" y="471"/>
                </a:cubicBezTo>
                <a:cubicBezTo>
                  <a:pt x="699" y="475"/>
                  <a:pt x="702" y="474"/>
                  <a:pt x="699" y="477"/>
                </a:cubicBezTo>
                <a:cubicBezTo>
                  <a:pt x="696" y="481"/>
                  <a:pt x="695" y="486"/>
                  <a:pt x="694" y="488"/>
                </a:cubicBezTo>
                <a:cubicBezTo>
                  <a:pt x="692" y="489"/>
                  <a:pt x="684" y="494"/>
                  <a:pt x="684" y="494"/>
                </a:cubicBezTo>
                <a:cubicBezTo>
                  <a:pt x="672" y="488"/>
                  <a:pt x="672" y="488"/>
                  <a:pt x="672" y="488"/>
                </a:cubicBezTo>
                <a:cubicBezTo>
                  <a:pt x="671" y="488"/>
                  <a:pt x="671" y="488"/>
                  <a:pt x="671" y="488"/>
                </a:cubicBezTo>
                <a:cubicBezTo>
                  <a:pt x="671" y="488"/>
                  <a:pt x="671" y="488"/>
                  <a:pt x="671" y="488"/>
                </a:cubicBezTo>
                <a:cubicBezTo>
                  <a:pt x="671" y="487"/>
                  <a:pt x="671" y="486"/>
                  <a:pt x="670" y="485"/>
                </a:cubicBezTo>
                <a:cubicBezTo>
                  <a:pt x="669" y="482"/>
                  <a:pt x="668" y="479"/>
                  <a:pt x="667" y="475"/>
                </a:cubicBezTo>
                <a:cubicBezTo>
                  <a:pt x="663" y="472"/>
                  <a:pt x="663" y="472"/>
                  <a:pt x="663" y="472"/>
                </a:cubicBezTo>
                <a:cubicBezTo>
                  <a:pt x="663" y="472"/>
                  <a:pt x="661" y="472"/>
                  <a:pt x="661" y="472"/>
                </a:cubicBezTo>
                <a:cubicBezTo>
                  <a:pt x="657" y="473"/>
                  <a:pt x="654" y="476"/>
                  <a:pt x="650" y="477"/>
                </a:cubicBezTo>
                <a:cubicBezTo>
                  <a:pt x="648" y="477"/>
                  <a:pt x="646" y="478"/>
                  <a:pt x="645" y="478"/>
                </a:cubicBezTo>
                <a:cubicBezTo>
                  <a:pt x="643" y="477"/>
                  <a:pt x="641" y="477"/>
                  <a:pt x="640" y="478"/>
                </a:cubicBezTo>
                <a:cubicBezTo>
                  <a:pt x="635" y="488"/>
                  <a:pt x="635" y="488"/>
                  <a:pt x="635" y="488"/>
                </a:cubicBezTo>
                <a:cubicBezTo>
                  <a:pt x="633" y="488"/>
                  <a:pt x="631" y="488"/>
                  <a:pt x="630" y="488"/>
                </a:cubicBezTo>
                <a:cubicBezTo>
                  <a:pt x="624" y="486"/>
                  <a:pt x="619" y="485"/>
                  <a:pt x="614" y="483"/>
                </a:cubicBezTo>
                <a:cubicBezTo>
                  <a:pt x="611" y="481"/>
                  <a:pt x="607" y="480"/>
                  <a:pt x="604" y="478"/>
                </a:cubicBezTo>
                <a:cubicBezTo>
                  <a:pt x="603" y="478"/>
                  <a:pt x="603" y="479"/>
                  <a:pt x="604" y="479"/>
                </a:cubicBezTo>
                <a:cubicBezTo>
                  <a:pt x="611" y="496"/>
                  <a:pt x="611" y="496"/>
                  <a:pt x="611" y="496"/>
                </a:cubicBezTo>
                <a:cubicBezTo>
                  <a:pt x="611" y="496"/>
                  <a:pt x="611" y="497"/>
                  <a:pt x="611" y="497"/>
                </a:cubicBezTo>
                <a:cubicBezTo>
                  <a:pt x="610" y="498"/>
                  <a:pt x="608" y="498"/>
                  <a:pt x="606" y="498"/>
                </a:cubicBezTo>
                <a:cubicBezTo>
                  <a:pt x="603" y="497"/>
                  <a:pt x="603" y="497"/>
                  <a:pt x="603" y="497"/>
                </a:cubicBezTo>
                <a:cubicBezTo>
                  <a:pt x="603" y="497"/>
                  <a:pt x="602" y="497"/>
                  <a:pt x="602" y="496"/>
                </a:cubicBezTo>
                <a:cubicBezTo>
                  <a:pt x="595" y="482"/>
                  <a:pt x="595" y="482"/>
                  <a:pt x="595" y="482"/>
                </a:cubicBezTo>
                <a:cubicBezTo>
                  <a:pt x="594" y="482"/>
                  <a:pt x="594" y="482"/>
                  <a:pt x="593" y="482"/>
                </a:cubicBezTo>
                <a:cubicBezTo>
                  <a:pt x="586" y="489"/>
                  <a:pt x="586" y="489"/>
                  <a:pt x="586" y="489"/>
                </a:cubicBezTo>
                <a:cubicBezTo>
                  <a:pt x="585" y="490"/>
                  <a:pt x="585" y="490"/>
                  <a:pt x="584" y="490"/>
                </a:cubicBezTo>
                <a:cubicBezTo>
                  <a:pt x="582" y="493"/>
                  <a:pt x="582" y="493"/>
                  <a:pt x="582" y="493"/>
                </a:cubicBezTo>
                <a:cubicBezTo>
                  <a:pt x="574" y="498"/>
                  <a:pt x="565" y="501"/>
                  <a:pt x="557" y="506"/>
                </a:cubicBezTo>
                <a:cubicBezTo>
                  <a:pt x="556" y="507"/>
                  <a:pt x="557" y="507"/>
                  <a:pt x="557" y="508"/>
                </a:cubicBezTo>
                <a:cubicBezTo>
                  <a:pt x="561" y="510"/>
                  <a:pt x="565" y="513"/>
                  <a:pt x="569" y="515"/>
                </a:cubicBezTo>
                <a:cubicBezTo>
                  <a:pt x="572" y="517"/>
                  <a:pt x="575" y="519"/>
                  <a:pt x="578" y="521"/>
                </a:cubicBezTo>
                <a:cubicBezTo>
                  <a:pt x="579" y="521"/>
                  <a:pt x="579" y="522"/>
                  <a:pt x="579" y="522"/>
                </a:cubicBezTo>
                <a:cubicBezTo>
                  <a:pt x="577" y="522"/>
                  <a:pt x="575" y="522"/>
                  <a:pt x="573" y="522"/>
                </a:cubicBezTo>
                <a:cubicBezTo>
                  <a:pt x="572" y="522"/>
                  <a:pt x="570" y="522"/>
                  <a:pt x="569" y="522"/>
                </a:cubicBezTo>
                <a:cubicBezTo>
                  <a:pt x="568" y="521"/>
                  <a:pt x="566" y="521"/>
                  <a:pt x="565" y="521"/>
                </a:cubicBezTo>
                <a:cubicBezTo>
                  <a:pt x="560" y="525"/>
                  <a:pt x="560" y="525"/>
                  <a:pt x="560" y="525"/>
                </a:cubicBezTo>
                <a:cubicBezTo>
                  <a:pt x="559" y="526"/>
                  <a:pt x="558" y="527"/>
                  <a:pt x="557" y="527"/>
                </a:cubicBezTo>
                <a:cubicBezTo>
                  <a:pt x="552" y="527"/>
                  <a:pt x="548" y="528"/>
                  <a:pt x="543" y="528"/>
                </a:cubicBezTo>
                <a:cubicBezTo>
                  <a:pt x="543" y="528"/>
                  <a:pt x="541" y="529"/>
                  <a:pt x="541" y="530"/>
                </a:cubicBezTo>
                <a:cubicBezTo>
                  <a:pt x="541" y="530"/>
                  <a:pt x="542" y="531"/>
                  <a:pt x="542" y="531"/>
                </a:cubicBezTo>
                <a:cubicBezTo>
                  <a:pt x="542" y="536"/>
                  <a:pt x="542" y="536"/>
                  <a:pt x="542" y="536"/>
                </a:cubicBezTo>
                <a:cubicBezTo>
                  <a:pt x="547" y="536"/>
                  <a:pt x="547" y="536"/>
                  <a:pt x="547" y="536"/>
                </a:cubicBezTo>
                <a:cubicBezTo>
                  <a:pt x="547" y="545"/>
                  <a:pt x="547" y="545"/>
                  <a:pt x="547" y="545"/>
                </a:cubicBezTo>
                <a:cubicBezTo>
                  <a:pt x="547" y="546"/>
                  <a:pt x="548" y="547"/>
                  <a:pt x="548" y="548"/>
                </a:cubicBezTo>
                <a:cubicBezTo>
                  <a:pt x="555" y="554"/>
                  <a:pt x="555" y="554"/>
                  <a:pt x="555" y="554"/>
                </a:cubicBezTo>
                <a:cubicBezTo>
                  <a:pt x="558" y="557"/>
                  <a:pt x="558" y="557"/>
                  <a:pt x="558" y="557"/>
                </a:cubicBezTo>
                <a:cubicBezTo>
                  <a:pt x="558" y="558"/>
                  <a:pt x="558" y="558"/>
                  <a:pt x="558" y="559"/>
                </a:cubicBezTo>
                <a:cubicBezTo>
                  <a:pt x="558" y="560"/>
                  <a:pt x="558" y="561"/>
                  <a:pt x="558" y="562"/>
                </a:cubicBezTo>
                <a:cubicBezTo>
                  <a:pt x="553" y="564"/>
                  <a:pt x="548" y="564"/>
                  <a:pt x="544" y="567"/>
                </a:cubicBezTo>
                <a:cubicBezTo>
                  <a:pt x="542" y="568"/>
                  <a:pt x="539" y="569"/>
                  <a:pt x="537" y="570"/>
                </a:cubicBezTo>
                <a:cubicBezTo>
                  <a:pt x="535" y="571"/>
                  <a:pt x="532" y="572"/>
                  <a:pt x="530" y="573"/>
                </a:cubicBezTo>
                <a:cubicBezTo>
                  <a:pt x="528" y="575"/>
                  <a:pt x="525" y="576"/>
                  <a:pt x="523" y="577"/>
                </a:cubicBezTo>
                <a:cubicBezTo>
                  <a:pt x="515" y="585"/>
                  <a:pt x="515" y="585"/>
                  <a:pt x="515" y="585"/>
                </a:cubicBezTo>
                <a:cubicBezTo>
                  <a:pt x="512" y="589"/>
                  <a:pt x="509" y="594"/>
                  <a:pt x="506" y="599"/>
                </a:cubicBezTo>
                <a:cubicBezTo>
                  <a:pt x="504" y="602"/>
                  <a:pt x="504" y="602"/>
                  <a:pt x="504" y="602"/>
                </a:cubicBezTo>
                <a:cubicBezTo>
                  <a:pt x="500" y="603"/>
                  <a:pt x="496" y="604"/>
                  <a:pt x="493" y="605"/>
                </a:cubicBezTo>
                <a:cubicBezTo>
                  <a:pt x="491" y="608"/>
                  <a:pt x="490" y="610"/>
                  <a:pt x="488" y="612"/>
                </a:cubicBezTo>
                <a:cubicBezTo>
                  <a:pt x="486" y="616"/>
                  <a:pt x="484" y="620"/>
                  <a:pt x="482" y="623"/>
                </a:cubicBezTo>
                <a:cubicBezTo>
                  <a:pt x="482" y="624"/>
                  <a:pt x="481" y="625"/>
                  <a:pt x="481" y="625"/>
                </a:cubicBezTo>
                <a:cubicBezTo>
                  <a:pt x="474" y="628"/>
                  <a:pt x="474" y="628"/>
                  <a:pt x="474" y="628"/>
                </a:cubicBezTo>
                <a:cubicBezTo>
                  <a:pt x="473" y="629"/>
                  <a:pt x="472" y="631"/>
                  <a:pt x="472" y="632"/>
                </a:cubicBezTo>
                <a:cubicBezTo>
                  <a:pt x="472" y="632"/>
                  <a:pt x="471" y="633"/>
                  <a:pt x="470" y="633"/>
                </a:cubicBezTo>
                <a:cubicBezTo>
                  <a:pt x="468" y="634"/>
                  <a:pt x="466" y="634"/>
                  <a:pt x="464" y="635"/>
                </a:cubicBezTo>
                <a:cubicBezTo>
                  <a:pt x="460" y="636"/>
                  <a:pt x="457" y="638"/>
                  <a:pt x="453" y="639"/>
                </a:cubicBezTo>
                <a:cubicBezTo>
                  <a:pt x="453" y="639"/>
                  <a:pt x="453" y="641"/>
                  <a:pt x="453" y="641"/>
                </a:cubicBezTo>
                <a:cubicBezTo>
                  <a:pt x="455" y="642"/>
                  <a:pt x="457" y="643"/>
                  <a:pt x="458" y="644"/>
                </a:cubicBezTo>
                <a:cubicBezTo>
                  <a:pt x="458" y="644"/>
                  <a:pt x="459" y="645"/>
                  <a:pt x="459" y="645"/>
                </a:cubicBezTo>
                <a:cubicBezTo>
                  <a:pt x="459" y="649"/>
                  <a:pt x="459" y="649"/>
                  <a:pt x="459" y="649"/>
                </a:cubicBezTo>
                <a:cubicBezTo>
                  <a:pt x="459" y="650"/>
                  <a:pt x="458" y="652"/>
                  <a:pt x="458" y="652"/>
                </a:cubicBezTo>
                <a:cubicBezTo>
                  <a:pt x="456" y="655"/>
                  <a:pt x="454" y="657"/>
                  <a:pt x="453" y="660"/>
                </a:cubicBezTo>
                <a:cubicBezTo>
                  <a:pt x="452" y="662"/>
                  <a:pt x="452" y="663"/>
                  <a:pt x="452" y="665"/>
                </a:cubicBezTo>
                <a:cubicBezTo>
                  <a:pt x="451" y="667"/>
                  <a:pt x="452" y="669"/>
                  <a:pt x="452" y="670"/>
                </a:cubicBezTo>
                <a:cubicBezTo>
                  <a:pt x="453" y="672"/>
                  <a:pt x="455" y="674"/>
                  <a:pt x="456" y="675"/>
                </a:cubicBezTo>
                <a:cubicBezTo>
                  <a:pt x="457" y="675"/>
                  <a:pt x="457" y="677"/>
                  <a:pt x="457" y="677"/>
                </a:cubicBezTo>
                <a:cubicBezTo>
                  <a:pt x="458" y="678"/>
                  <a:pt x="458" y="679"/>
                  <a:pt x="458" y="680"/>
                </a:cubicBezTo>
                <a:cubicBezTo>
                  <a:pt x="458" y="681"/>
                  <a:pt x="458" y="682"/>
                  <a:pt x="458" y="684"/>
                </a:cubicBezTo>
                <a:cubicBezTo>
                  <a:pt x="456" y="690"/>
                  <a:pt x="456" y="690"/>
                  <a:pt x="456" y="690"/>
                </a:cubicBezTo>
                <a:cubicBezTo>
                  <a:pt x="456" y="691"/>
                  <a:pt x="456" y="691"/>
                  <a:pt x="456" y="691"/>
                </a:cubicBezTo>
                <a:cubicBezTo>
                  <a:pt x="457" y="692"/>
                  <a:pt x="458" y="692"/>
                  <a:pt x="458" y="693"/>
                </a:cubicBezTo>
                <a:cubicBezTo>
                  <a:pt x="461" y="694"/>
                  <a:pt x="463" y="695"/>
                  <a:pt x="464" y="696"/>
                </a:cubicBezTo>
                <a:cubicBezTo>
                  <a:pt x="464" y="696"/>
                  <a:pt x="465" y="696"/>
                  <a:pt x="465" y="696"/>
                </a:cubicBezTo>
                <a:cubicBezTo>
                  <a:pt x="466" y="696"/>
                  <a:pt x="466" y="698"/>
                  <a:pt x="466" y="698"/>
                </a:cubicBezTo>
                <a:cubicBezTo>
                  <a:pt x="465" y="699"/>
                  <a:pt x="465" y="700"/>
                  <a:pt x="464" y="701"/>
                </a:cubicBezTo>
                <a:cubicBezTo>
                  <a:pt x="463" y="701"/>
                  <a:pt x="463" y="701"/>
                  <a:pt x="463" y="701"/>
                </a:cubicBezTo>
                <a:cubicBezTo>
                  <a:pt x="459" y="705"/>
                  <a:pt x="459" y="705"/>
                  <a:pt x="459" y="705"/>
                </a:cubicBezTo>
                <a:cubicBezTo>
                  <a:pt x="459" y="706"/>
                  <a:pt x="459" y="707"/>
                  <a:pt x="459" y="707"/>
                </a:cubicBezTo>
                <a:cubicBezTo>
                  <a:pt x="463" y="709"/>
                  <a:pt x="468" y="711"/>
                  <a:pt x="472" y="712"/>
                </a:cubicBezTo>
                <a:cubicBezTo>
                  <a:pt x="473" y="712"/>
                  <a:pt x="473" y="712"/>
                  <a:pt x="474" y="712"/>
                </a:cubicBezTo>
                <a:cubicBezTo>
                  <a:pt x="474" y="713"/>
                  <a:pt x="475" y="713"/>
                  <a:pt x="475" y="713"/>
                </a:cubicBezTo>
                <a:cubicBezTo>
                  <a:pt x="475" y="725"/>
                  <a:pt x="475" y="725"/>
                  <a:pt x="475" y="725"/>
                </a:cubicBezTo>
                <a:cubicBezTo>
                  <a:pt x="469" y="730"/>
                  <a:pt x="469" y="730"/>
                  <a:pt x="469" y="730"/>
                </a:cubicBezTo>
                <a:cubicBezTo>
                  <a:pt x="469" y="730"/>
                  <a:pt x="469" y="731"/>
                  <a:pt x="468" y="732"/>
                </a:cubicBezTo>
                <a:cubicBezTo>
                  <a:pt x="464" y="736"/>
                  <a:pt x="464" y="736"/>
                  <a:pt x="464" y="736"/>
                </a:cubicBezTo>
                <a:cubicBezTo>
                  <a:pt x="463" y="738"/>
                  <a:pt x="462" y="740"/>
                  <a:pt x="460" y="742"/>
                </a:cubicBezTo>
                <a:cubicBezTo>
                  <a:pt x="460" y="744"/>
                  <a:pt x="460" y="746"/>
                  <a:pt x="459" y="748"/>
                </a:cubicBezTo>
                <a:cubicBezTo>
                  <a:pt x="457" y="749"/>
                  <a:pt x="455" y="751"/>
                  <a:pt x="454" y="753"/>
                </a:cubicBezTo>
                <a:cubicBezTo>
                  <a:pt x="454" y="753"/>
                  <a:pt x="453" y="755"/>
                  <a:pt x="453" y="755"/>
                </a:cubicBezTo>
                <a:cubicBezTo>
                  <a:pt x="451" y="765"/>
                  <a:pt x="448" y="775"/>
                  <a:pt x="444" y="783"/>
                </a:cubicBezTo>
                <a:cubicBezTo>
                  <a:pt x="442" y="786"/>
                  <a:pt x="441" y="790"/>
                  <a:pt x="438" y="793"/>
                </a:cubicBezTo>
                <a:cubicBezTo>
                  <a:pt x="437" y="794"/>
                  <a:pt x="435" y="795"/>
                  <a:pt x="434" y="797"/>
                </a:cubicBezTo>
                <a:cubicBezTo>
                  <a:pt x="432" y="798"/>
                  <a:pt x="430" y="800"/>
                  <a:pt x="428" y="802"/>
                </a:cubicBezTo>
                <a:cubicBezTo>
                  <a:pt x="428" y="802"/>
                  <a:pt x="427" y="802"/>
                  <a:pt x="427" y="802"/>
                </a:cubicBezTo>
                <a:cubicBezTo>
                  <a:pt x="426" y="802"/>
                  <a:pt x="425" y="801"/>
                  <a:pt x="425" y="801"/>
                </a:cubicBezTo>
                <a:cubicBezTo>
                  <a:pt x="422" y="801"/>
                  <a:pt x="420" y="802"/>
                  <a:pt x="419" y="803"/>
                </a:cubicBezTo>
                <a:cubicBezTo>
                  <a:pt x="421" y="814"/>
                  <a:pt x="421" y="814"/>
                  <a:pt x="421" y="814"/>
                </a:cubicBezTo>
                <a:cubicBezTo>
                  <a:pt x="423" y="815"/>
                  <a:pt x="424" y="816"/>
                  <a:pt x="426" y="818"/>
                </a:cubicBezTo>
                <a:cubicBezTo>
                  <a:pt x="428" y="819"/>
                  <a:pt x="430" y="820"/>
                  <a:pt x="433" y="822"/>
                </a:cubicBezTo>
                <a:cubicBezTo>
                  <a:pt x="433" y="822"/>
                  <a:pt x="434" y="823"/>
                  <a:pt x="435" y="824"/>
                </a:cubicBezTo>
                <a:cubicBezTo>
                  <a:pt x="435" y="826"/>
                  <a:pt x="435" y="828"/>
                  <a:pt x="435" y="831"/>
                </a:cubicBezTo>
                <a:cubicBezTo>
                  <a:pt x="436" y="834"/>
                  <a:pt x="436" y="837"/>
                  <a:pt x="436" y="841"/>
                </a:cubicBezTo>
                <a:cubicBezTo>
                  <a:pt x="430" y="845"/>
                  <a:pt x="430" y="845"/>
                  <a:pt x="430" y="845"/>
                </a:cubicBezTo>
                <a:cubicBezTo>
                  <a:pt x="428" y="844"/>
                  <a:pt x="425" y="844"/>
                  <a:pt x="422" y="843"/>
                </a:cubicBezTo>
                <a:cubicBezTo>
                  <a:pt x="412" y="839"/>
                  <a:pt x="412" y="839"/>
                  <a:pt x="412" y="839"/>
                </a:cubicBezTo>
                <a:cubicBezTo>
                  <a:pt x="409" y="840"/>
                  <a:pt x="405" y="840"/>
                  <a:pt x="402" y="842"/>
                </a:cubicBezTo>
                <a:cubicBezTo>
                  <a:pt x="401" y="842"/>
                  <a:pt x="400" y="843"/>
                  <a:pt x="398" y="844"/>
                </a:cubicBezTo>
                <a:cubicBezTo>
                  <a:pt x="398" y="844"/>
                  <a:pt x="396" y="844"/>
                  <a:pt x="395" y="844"/>
                </a:cubicBezTo>
                <a:cubicBezTo>
                  <a:pt x="393" y="841"/>
                  <a:pt x="393" y="841"/>
                  <a:pt x="393" y="841"/>
                </a:cubicBezTo>
                <a:cubicBezTo>
                  <a:pt x="391" y="837"/>
                  <a:pt x="391" y="837"/>
                  <a:pt x="391" y="837"/>
                </a:cubicBezTo>
                <a:cubicBezTo>
                  <a:pt x="391" y="832"/>
                  <a:pt x="391" y="832"/>
                  <a:pt x="391" y="832"/>
                </a:cubicBezTo>
                <a:cubicBezTo>
                  <a:pt x="390" y="821"/>
                  <a:pt x="390" y="821"/>
                  <a:pt x="390" y="821"/>
                </a:cubicBezTo>
                <a:cubicBezTo>
                  <a:pt x="390" y="821"/>
                  <a:pt x="390" y="819"/>
                  <a:pt x="390" y="819"/>
                </a:cubicBezTo>
                <a:cubicBezTo>
                  <a:pt x="389" y="818"/>
                  <a:pt x="388" y="817"/>
                  <a:pt x="387" y="817"/>
                </a:cubicBezTo>
                <a:cubicBezTo>
                  <a:pt x="387" y="817"/>
                  <a:pt x="386" y="817"/>
                  <a:pt x="386" y="817"/>
                </a:cubicBezTo>
                <a:cubicBezTo>
                  <a:pt x="382" y="816"/>
                  <a:pt x="379" y="815"/>
                  <a:pt x="376" y="814"/>
                </a:cubicBezTo>
                <a:cubicBezTo>
                  <a:pt x="374" y="814"/>
                  <a:pt x="372" y="813"/>
                  <a:pt x="370" y="813"/>
                </a:cubicBezTo>
                <a:cubicBezTo>
                  <a:pt x="369" y="815"/>
                  <a:pt x="368" y="816"/>
                  <a:pt x="367" y="818"/>
                </a:cubicBezTo>
                <a:cubicBezTo>
                  <a:pt x="363" y="816"/>
                  <a:pt x="359" y="815"/>
                  <a:pt x="354" y="814"/>
                </a:cubicBezTo>
                <a:cubicBezTo>
                  <a:pt x="352" y="814"/>
                  <a:pt x="351" y="815"/>
                  <a:pt x="351" y="817"/>
                </a:cubicBezTo>
                <a:cubicBezTo>
                  <a:pt x="350" y="819"/>
                  <a:pt x="349" y="820"/>
                  <a:pt x="349" y="822"/>
                </a:cubicBezTo>
                <a:cubicBezTo>
                  <a:pt x="345" y="827"/>
                  <a:pt x="345" y="827"/>
                  <a:pt x="345" y="827"/>
                </a:cubicBezTo>
                <a:cubicBezTo>
                  <a:pt x="345" y="827"/>
                  <a:pt x="344" y="827"/>
                  <a:pt x="344" y="827"/>
                </a:cubicBezTo>
                <a:cubicBezTo>
                  <a:pt x="343" y="826"/>
                  <a:pt x="342" y="825"/>
                  <a:pt x="340" y="825"/>
                </a:cubicBezTo>
                <a:cubicBezTo>
                  <a:pt x="339" y="825"/>
                  <a:pt x="337" y="825"/>
                  <a:pt x="336" y="826"/>
                </a:cubicBezTo>
                <a:cubicBezTo>
                  <a:pt x="334" y="828"/>
                  <a:pt x="332" y="829"/>
                  <a:pt x="330" y="830"/>
                </a:cubicBezTo>
                <a:cubicBezTo>
                  <a:pt x="330" y="830"/>
                  <a:pt x="328" y="830"/>
                  <a:pt x="328" y="830"/>
                </a:cubicBezTo>
                <a:cubicBezTo>
                  <a:pt x="325" y="831"/>
                  <a:pt x="323" y="831"/>
                  <a:pt x="320" y="832"/>
                </a:cubicBezTo>
                <a:cubicBezTo>
                  <a:pt x="320" y="831"/>
                  <a:pt x="319" y="831"/>
                  <a:pt x="319" y="830"/>
                </a:cubicBezTo>
                <a:cubicBezTo>
                  <a:pt x="318" y="829"/>
                  <a:pt x="317" y="828"/>
                  <a:pt x="316" y="827"/>
                </a:cubicBezTo>
                <a:cubicBezTo>
                  <a:pt x="316" y="826"/>
                  <a:pt x="316" y="825"/>
                  <a:pt x="316" y="824"/>
                </a:cubicBezTo>
                <a:cubicBezTo>
                  <a:pt x="317" y="824"/>
                  <a:pt x="317" y="823"/>
                  <a:pt x="317" y="822"/>
                </a:cubicBezTo>
                <a:cubicBezTo>
                  <a:pt x="316" y="821"/>
                  <a:pt x="316" y="820"/>
                  <a:pt x="316" y="819"/>
                </a:cubicBezTo>
                <a:cubicBezTo>
                  <a:pt x="317" y="818"/>
                  <a:pt x="318" y="817"/>
                  <a:pt x="320" y="816"/>
                </a:cubicBezTo>
                <a:cubicBezTo>
                  <a:pt x="320" y="816"/>
                  <a:pt x="320" y="815"/>
                  <a:pt x="319" y="815"/>
                </a:cubicBezTo>
                <a:cubicBezTo>
                  <a:pt x="319" y="813"/>
                  <a:pt x="317" y="813"/>
                  <a:pt x="316" y="812"/>
                </a:cubicBezTo>
                <a:cubicBezTo>
                  <a:pt x="315" y="812"/>
                  <a:pt x="315" y="812"/>
                  <a:pt x="315" y="811"/>
                </a:cubicBezTo>
                <a:cubicBezTo>
                  <a:pt x="315" y="811"/>
                  <a:pt x="315" y="811"/>
                  <a:pt x="315" y="810"/>
                </a:cubicBezTo>
                <a:cubicBezTo>
                  <a:pt x="313" y="810"/>
                  <a:pt x="311" y="809"/>
                  <a:pt x="310" y="808"/>
                </a:cubicBezTo>
                <a:cubicBezTo>
                  <a:pt x="309" y="806"/>
                  <a:pt x="309" y="804"/>
                  <a:pt x="309" y="803"/>
                </a:cubicBezTo>
                <a:cubicBezTo>
                  <a:pt x="311" y="801"/>
                  <a:pt x="313" y="800"/>
                  <a:pt x="314" y="799"/>
                </a:cubicBezTo>
                <a:cubicBezTo>
                  <a:pt x="316" y="798"/>
                  <a:pt x="318" y="796"/>
                  <a:pt x="320" y="795"/>
                </a:cubicBezTo>
                <a:cubicBezTo>
                  <a:pt x="321" y="794"/>
                  <a:pt x="320" y="793"/>
                  <a:pt x="320" y="792"/>
                </a:cubicBezTo>
                <a:cubicBezTo>
                  <a:pt x="315" y="788"/>
                  <a:pt x="315" y="788"/>
                  <a:pt x="315" y="788"/>
                </a:cubicBezTo>
                <a:cubicBezTo>
                  <a:pt x="315" y="788"/>
                  <a:pt x="314" y="787"/>
                  <a:pt x="314" y="787"/>
                </a:cubicBezTo>
                <a:cubicBezTo>
                  <a:pt x="309" y="782"/>
                  <a:pt x="309" y="782"/>
                  <a:pt x="309" y="782"/>
                </a:cubicBezTo>
                <a:cubicBezTo>
                  <a:pt x="308" y="782"/>
                  <a:pt x="307" y="781"/>
                  <a:pt x="307" y="781"/>
                </a:cubicBezTo>
                <a:cubicBezTo>
                  <a:pt x="305" y="779"/>
                  <a:pt x="305" y="779"/>
                  <a:pt x="305" y="779"/>
                </a:cubicBezTo>
                <a:cubicBezTo>
                  <a:pt x="301" y="776"/>
                  <a:pt x="297" y="773"/>
                  <a:pt x="293" y="770"/>
                </a:cubicBezTo>
                <a:cubicBezTo>
                  <a:pt x="291" y="770"/>
                  <a:pt x="290" y="771"/>
                  <a:pt x="289" y="771"/>
                </a:cubicBezTo>
                <a:cubicBezTo>
                  <a:pt x="286" y="773"/>
                  <a:pt x="283" y="775"/>
                  <a:pt x="280" y="776"/>
                </a:cubicBezTo>
                <a:cubicBezTo>
                  <a:pt x="276" y="778"/>
                  <a:pt x="276" y="778"/>
                  <a:pt x="276" y="778"/>
                </a:cubicBezTo>
                <a:cubicBezTo>
                  <a:pt x="268" y="789"/>
                  <a:pt x="268" y="789"/>
                  <a:pt x="268" y="789"/>
                </a:cubicBezTo>
                <a:cubicBezTo>
                  <a:pt x="264" y="793"/>
                  <a:pt x="264" y="793"/>
                  <a:pt x="264" y="793"/>
                </a:cubicBezTo>
                <a:cubicBezTo>
                  <a:pt x="262" y="798"/>
                  <a:pt x="262" y="798"/>
                  <a:pt x="262" y="798"/>
                </a:cubicBezTo>
                <a:cubicBezTo>
                  <a:pt x="258" y="801"/>
                  <a:pt x="258" y="801"/>
                  <a:pt x="258" y="801"/>
                </a:cubicBezTo>
                <a:cubicBezTo>
                  <a:pt x="255" y="801"/>
                  <a:pt x="255" y="801"/>
                  <a:pt x="255" y="801"/>
                </a:cubicBezTo>
                <a:cubicBezTo>
                  <a:pt x="255" y="801"/>
                  <a:pt x="254" y="800"/>
                  <a:pt x="254" y="800"/>
                </a:cubicBezTo>
                <a:cubicBezTo>
                  <a:pt x="252" y="800"/>
                  <a:pt x="250" y="799"/>
                  <a:pt x="248" y="799"/>
                </a:cubicBezTo>
                <a:cubicBezTo>
                  <a:pt x="243" y="802"/>
                  <a:pt x="243" y="802"/>
                  <a:pt x="243" y="802"/>
                </a:cubicBezTo>
                <a:cubicBezTo>
                  <a:pt x="239" y="802"/>
                  <a:pt x="239" y="802"/>
                  <a:pt x="239" y="802"/>
                </a:cubicBezTo>
                <a:cubicBezTo>
                  <a:pt x="237" y="802"/>
                  <a:pt x="235" y="803"/>
                  <a:pt x="233" y="804"/>
                </a:cubicBezTo>
                <a:cubicBezTo>
                  <a:pt x="233" y="805"/>
                  <a:pt x="232" y="806"/>
                  <a:pt x="232" y="806"/>
                </a:cubicBezTo>
                <a:cubicBezTo>
                  <a:pt x="232" y="807"/>
                  <a:pt x="231" y="809"/>
                  <a:pt x="230" y="809"/>
                </a:cubicBezTo>
                <a:cubicBezTo>
                  <a:pt x="230" y="810"/>
                  <a:pt x="228" y="810"/>
                  <a:pt x="228" y="809"/>
                </a:cubicBezTo>
                <a:cubicBezTo>
                  <a:pt x="221" y="807"/>
                  <a:pt x="221" y="807"/>
                  <a:pt x="221" y="807"/>
                </a:cubicBezTo>
                <a:cubicBezTo>
                  <a:pt x="217" y="807"/>
                  <a:pt x="217" y="807"/>
                  <a:pt x="217" y="807"/>
                </a:cubicBezTo>
                <a:cubicBezTo>
                  <a:pt x="215" y="805"/>
                  <a:pt x="212" y="804"/>
                  <a:pt x="211" y="801"/>
                </a:cubicBezTo>
                <a:cubicBezTo>
                  <a:pt x="210" y="801"/>
                  <a:pt x="208" y="800"/>
                  <a:pt x="207" y="799"/>
                </a:cubicBezTo>
                <a:cubicBezTo>
                  <a:pt x="203" y="799"/>
                  <a:pt x="203" y="799"/>
                  <a:pt x="203" y="799"/>
                </a:cubicBezTo>
                <a:cubicBezTo>
                  <a:pt x="196" y="801"/>
                  <a:pt x="187" y="802"/>
                  <a:pt x="179" y="803"/>
                </a:cubicBezTo>
                <a:cubicBezTo>
                  <a:pt x="176" y="803"/>
                  <a:pt x="176" y="803"/>
                  <a:pt x="176" y="803"/>
                </a:cubicBezTo>
                <a:cubicBezTo>
                  <a:pt x="165" y="801"/>
                  <a:pt x="165" y="801"/>
                  <a:pt x="165" y="801"/>
                </a:cubicBezTo>
                <a:cubicBezTo>
                  <a:pt x="162" y="802"/>
                  <a:pt x="160" y="803"/>
                  <a:pt x="158" y="804"/>
                </a:cubicBezTo>
                <a:cubicBezTo>
                  <a:pt x="158" y="805"/>
                  <a:pt x="157" y="806"/>
                  <a:pt x="157" y="806"/>
                </a:cubicBezTo>
                <a:cubicBezTo>
                  <a:pt x="157" y="806"/>
                  <a:pt x="155" y="807"/>
                  <a:pt x="155" y="807"/>
                </a:cubicBezTo>
                <a:cubicBezTo>
                  <a:pt x="151" y="807"/>
                  <a:pt x="151" y="807"/>
                  <a:pt x="151" y="807"/>
                </a:cubicBezTo>
                <a:cubicBezTo>
                  <a:pt x="143" y="803"/>
                  <a:pt x="143" y="803"/>
                  <a:pt x="143" y="803"/>
                </a:cubicBezTo>
                <a:cubicBezTo>
                  <a:pt x="125" y="800"/>
                  <a:pt x="125" y="800"/>
                  <a:pt x="125" y="800"/>
                </a:cubicBezTo>
                <a:cubicBezTo>
                  <a:pt x="125" y="800"/>
                  <a:pt x="125" y="800"/>
                  <a:pt x="125" y="800"/>
                </a:cubicBezTo>
                <a:cubicBezTo>
                  <a:pt x="114" y="798"/>
                  <a:pt x="114" y="798"/>
                  <a:pt x="114" y="798"/>
                </a:cubicBezTo>
                <a:cubicBezTo>
                  <a:pt x="114" y="798"/>
                  <a:pt x="113" y="798"/>
                  <a:pt x="113" y="797"/>
                </a:cubicBezTo>
                <a:cubicBezTo>
                  <a:pt x="112" y="798"/>
                  <a:pt x="112" y="798"/>
                  <a:pt x="112" y="798"/>
                </a:cubicBezTo>
                <a:cubicBezTo>
                  <a:pt x="112" y="799"/>
                  <a:pt x="113" y="800"/>
                  <a:pt x="115" y="800"/>
                </a:cubicBezTo>
                <a:cubicBezTo>
                  <a:pt x="118" y="802"/>
                  <a:pt x="121" y="802"/>
                  <a:pt x="124" y="803"/>
                </a:cubicBezTo>
                <a:cubicBezTo>
                  <a:pt x="125" y="804"/>
                  <a:pt x="126" y="804"/>
                  <a:pt x="127" y="804"/>
                </a:cubicBezTo>
                <a:cubicBezTo>
                  <a:pt x="131" y="806"/>
                  <a:pt x="131" y="806"/>
                  <a:pt x="131" y="806"/>
                </a:cubicBezTo>
                <a:cubicBezTo>
                  <a:pt x="133" y="808"/>
                  <a:pt x="136" y="810"/>
                  <a:pt x="138" y="812"/>
                </a:cubicBezTo>
                <a:cubicBezTo>
                  <a:pt x="139" y="816"/>
                  <a:pt x="139" y="816"/>
                  <a:pt x="139" y="816"/>
                </a:cubicBezTo>
                <a:cubicBezTo>
                  <a:pt x="143" y="826"/>
                  <a:pt x="143" y="826"/>
                  <a:pt x="143" y="826"/>
                </a:cubicBezTo>
                <a:cubicBezTo>
                  <a:pt x="143" y="831"/>
                  <a:pt x="143" y="831"/>
                  <a:pt x="143" y="831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38" y="834"/>
                  <a:pt x="135" y="833"/>
                  <a:pt x="132" y="833"/>
                </a:cubicBezTo>
                <a:cubicBezTo>
                  <a:pt x="127" y="833"/>
                  <a:pt x="121" y="834"/>
                  <a:pt x="115" y="834"/>
                </a:cubicBezTo>
                <a:cubicBezTo>
                  <a:pt x="112" y="835"/>
                  <a:pt x="112" y="835"/>
                  <a:pt x="112" y="835"/>
                </a:cubicBezTo>
                <a:cubicBezTo>
                  <a:pt x="109" y="848"/>
                  <a:pt x="105" y="861"/>
                  <a:pt x="101" y="874"/>
                </a:cubicBezTo>
                <a:cubicBezTo>
                  <a:pt x="99" y="876"/>
                  <a:pt x="97" y="877"/>
                  <a:pt x="95" y="879"/>
                </a:cubicBezTo>
                <a:cubicBezTo>
                  <a:pt x="95" y="879"/>
                  <a:pt x="94" y="879"/>
                  <a:pt x="94" y="879"/>
                </a:cubicBezTo>
                <a:cubicBezTo>
                  <a:pt x="89" y="884"/>
                  <a:pt x="89" y="884"/>
                  <a:pt x="89" y="884"/>
                </a:cubicBezTo>
                <a:cubicBezTo>
                  <a:pt x="89" y="884"/>
                  <a:pt x="88" y="885"/>
                  <a:pt x="88" y="885"/>
                </a:cubicBezTo>
                <a:cubicBezTo>
                  <a:pt x="84" y="889"/>
                  <a:pt x="84" y="889"/>
                  <a:pt x="84" y="889"/>
                </a:cubicBezTo>
                <a:cubicBezTo>
                  <a:pt x="84" y="889"/>
                  <a:pt x="83" y="889"/>
                  <a:pt x="83" y="889"/>
                </a:cubicBezTo>
                <a:cubicBezTo>
                  <a:pt x="80" y="892"/>
                  <a:pt x="80" y="892"/>
                  <a:pt x="80" y="892"/>
                </a:cubicBezTo>
                <a:cubicBezTo>
                  <a:pt x="78" y="893"/>
                  <a:pt x="77" y="895"/>
                  <a:pt x="76" y="897"/>
                </a:cubicBezTo>
                <a:cubicBezTo>
                  <a:pt x="72" y="900"/>
                  <a:pt x="72" y="900"/>
                  <a:pt x="72" y="900"/>
                </a:cubicBezTo>
                <a:cubicBezTo>
                  <a:pt x="72" y="900"/>
                  <a:pt x="72" y="901"/>
                  <a:pt x="72" y="901"/>
                </a:cubicBezTo>
                <a:cubicBezTo>
                  <a:pt x="52" y="920"/>
                  <a:pt x="52" y="920"/>
                  <a:pt x="52" y="920"/>
                </a:cubicBezTo>
                <a:cubicBezTo>
                  <a:pt x="48" y="928"/>
                  <a:pt x="44" y="935"/>
                  <a:pt x="42" y="944"/>
                </a:cubicBezTo>
                <a:cubicBezTo>
                  <a:pt x="42" y="948"/>
                  <a:pt x="42" y="952"/>
                  <a:pt x="43" y="956"/>
                </a:cubicBezTo>
                <a:cubicBezTo>
                  <a:pt x="43" y="969"/>
                  <a:pt x="45" y="982"/>
                  <a:pt x="45" y="995"/>
                </a:cubicBezTo>
                <a:cubicBezTo>
                  <a:pt x="45" y="999"/>
                  <a:pt x="44" y="1003"/>
                  <a:pt x="44" y="1008"/>
                </a:cubicBezTo>
                <a:cubicBezTo>
                  <a:pt x="42" y="1013"/>
                  <a:pt x="40" y="1020"/>
                  <a:pt x="36" y="1025"/>
                </a:cubicBezTo>
                <a:cubicBezTo>
                  <a:pt x="32" y="1031"/>
                  <a:pt x="32" y="1031"/>
                  <a:pt x="32" y="1031"/>
                </a:cubicBezTo>
                <a:cubicBezTo>
                  <a:pt x="28" y="1034"/>
                  <a:pt x="28" y="1034"/>
                  <a:pt x="28" y="1034"/>
                </a:cubicBezTo>
                <a:cubicBezTo>
                  <a:pt x="27" y="1035"/>
                  <a:pt x="26" y="1036"/>
                  <a:pt x="25" y="1037"/>
                </a:cubicBezTo>
                <a:cubicBezTo>
                  <a:pt x="20" y="1042"/>
                  <a:pt x="20" y="1042"/>
                  <a:pt x="20" y="1042"/>
                </a:cubicBezTo>
                <a:cubicBezTo>
                  <a:pt x="19" y="1043"/>
                  <a:pt x="17" y="1044"/>
                  <a:pt x="17" y="1046"/>
                </a:cubicBezTo>
                <a:cubicBezTo>
                  <a:pt x="14" y="1049"/>
                  <a:pt x="14" y="1049"/>
                  <a:pt x="14" y="1049"/>
                </a:cubicBezTo>
                <a:cubicBezTo>
                  <a:pt x="14" y="1049"/>
                  <a:pt x="13" y="1050"/>
                  <a:pt x="13" y="1050"/>
                </a:cubicBezTo>
                <a:cubicBezTo>
                  <a:pt x="7" y="1057"/>
                  <a:pt x="7" y="1057"/>
                  <a:pt x="7" y="1057"/>
                </a:cubicBezTo>
                <a:cubicBezTo>
                  <a:pt x="6" y="1057"/>
                  <a:pt x="6" y="1058"/>
                  <a:pt x="6" y="1059"/>
                </a:cubicBezTo>
                <a:cubicBezTo>
                  <a:pt x="5" y="1060"/>
                  <a:pt x="5" y="1062"/>
                  <a:pt x="5" y="1064"/>
                </a:cubicBezTo>
                <a:cubicBezTo>
                  <a:pt x="6" y="1068"/>
                  <a:pt x="6" y="1068"/>
                  <a:pt x="6" y="1068"/>
                </a:cubicBezTo>
                <a:cubicBezTo>
                  <a:pt x="6" y="1069"/>
                  <a:pt x="7" y="1070"/>
                  <a:pt x="7" y="1071"/>
                </a:cubicBezTo>
                <a:cubicBezTo>
                  <a:pt x="5" y="1074"/>
                  <a:pt x="3" y="1077"/>
                  <a:pt x="1" y="1080"/>
                </a:cubicBezTo>
                <a:cubicBezTo>
                  <a:pt x="1" y="1080"/>
                  <a:pt x="0" y="1080"/>
                  <a:pt x="0" y="1080"/>
                </a:cubicBezTo>
                <a:cubicBezTo>
                  <a:pt x="0" y="1084"/>
                  <a:pt x="0" y="1084"/>
                  <a:pt x="0" y="1084"/>
                </a:cubicBezTo>
                <a:cubicBezTo>
                  <a:pt x="3" y="1085"/>
                  <a:pt x="7" y="1086"/>
                  <a:pt x="10" y="1087"/>
                </a:cubicBezTo>
                <a:cubicBezTo>
                  <a:pt x="10" y="1088"/>
                  <a:pt x="11" y="1088"/>
                  <a:pt x="12" y="1088"/>
                </a:cubicBezTo>
                <a:cubicBezTo>
                  <a:pt x="12" y="1092"/>
                  <a:pt x="12" y="1096"/>
                  <a:pt x="12" y="1099"/>
                </a:cubicBezTo>
                <a:cubicBezTo>
                  <a:pt x="12" y="1100"/>
                  <a:pt x="12" y="1101"/>
                  <a:pt x="12" y="1102"/>
                </a:cubicBezTo>
                <a:cubicBezTo>
                  <a:pt x="12" y="1102"/>
                  <a:pt x="11" y="1103"/>
                  <a:pt x="11" y="1103"/>
                </a:cubicBezTo>
                <a:cubicBezTo>
                  <a:pt x="9" y="1108"/>
                  <a:pt x="6" y="1113"/>
                  <a:pt x="4" y="1117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5" y="1132"/>
                  <a:pt x="5" y="1132"/>
                  <a:pt x="5" y="1132"/>
                </a:cubicBezTo>
                <a:cubicBezTo>
                  <a:pt x="6" y="1133"/>
                  <a:pt x="6" y="1134"/>
                  <a:pt x="7" y="1135"/>
                </a:cubicBezTo>
                <a:cubicBezTo>
                  <a:pt x="7" y="1136"/>
                  <a:pt x="7" y="1137"/>
                  <a:pt x="7" y="1138"/>
                </a:cubicBezTo>
                <a:cubicBezTo>
                  <a:pt x="15" y="1151"/>
                  <a:pt x="15" y="1151"/>
                  <a:pt x="15" y="1151"/>
                </a:cubicBezTo>
                <a:cubicBezTo>
                  <a:pt x="13" y="1158"/>
                  <a:pt x="11" y="1165"/>
                  <a:pt x="10" y="1172"/>
                </a:cubicBezTo>
                <a:cubicBezTo>
                  <a:pt x="12" y="1172"/>
                  <a:pt x="12" y="1172"/>
                  <a:pt x="12" y="1172"/>
                </a:cubicBezTo>
                <a:cubicBezTo>
                  <a:pt x="12" y="1173"/>
                  <a:pt x="11" y="1173"/>
                  <a:pt x="11" y="1174"/>
                </a:cubicBezTo>
                <a:cubicBezTo>
                  <a:pt x="16" y="1176"/>
                  <a:pt x="21" y="1178"/>
                  <a:pt x="25" y="1180"/>
                </a:cubicBezTo>
                <a:cubicBezTo>
                  <a:pt x="28" y="1183"/>
                  <a:pt x="31" y="1185"/>
                  <a:pt x="34" y="1187"/>
                </a:cubicBezTo>
                <a:cubicBezTo>
                  <a:pt x="38" y="1188"/>
                  <a:pt x="38" y="1188"/>
                  <a:pt x="38" y="1188"/>
                </a:cubicBezTo>
                <a:cubicBezTo>
                  <a:pt x="40" y="1190"/>
                  <a:pt x="43" y="1191"/>
                  <a:pt x="45" y="1192"/>
                </a:cubicBezTo>
                <a:cubicBezTo>
                  <a:pt x="45" y="1192"/>
                  <a:pt x="46" y="1192"/>
                  <a:pt x="46" y="1192"/>
                </a:cubicBezTo>
                <a:cubicBezTo>
                  <a:pt x="49" y="1191"/>
                  <a:pt x="51" y="1190"/>
                  <a:pt x="53" y="1190"/>
                </a:cubicBezTo>
                <a:cubicBezTo>
                  <a:pt x="58" y="1193"/>
                  <a:pt x="63" y="1195"/>
                  <a:pt x="68" y="1198"/>
                </a:cubicBezTo>
                <a:cubicBezTo>
                  <a:pt x="74" y="1203"/>
                  <a:pt x="74" y="1203"/>
                  <a:pt x="74" y="1203"/>
                </a:cubicBezTo>
                <a:cubicBezTo>
                  <a:pt x="85" y="1210"/>
                  <a:pt x="85" y="1210"/>
                  <a:pt x="85" y="1210"/>
                </a:cubicBezTo>
                <a:cubicBezTo>
                  <a:pt x="95" y="1218"/>
                  <a:pt x="95" y="1218"/>
                  <a:pt x="95" y="1218"/>
                </a:cubicBezTo>
                <a:cubicBezTo>
                  <a:pt x="99" y="1221"/>
                  <a:pt x="99" y="1221"/>
                  <a:pt x="99" y="1221"/>
                </a:cubicBezTo>
                <a:cubicBezTo>
                  <a:pt x="101" y="1225"/>
                  <a:pt x="102" y="1228"/>
                  <a:pt x="104" y="1232"/>
                </a:cubicBezTo>
                <a:cubicBezTo>
                  <a:pt x="103" y="1236"/>
                  <a:pt x="101" y="1239"/>
                  <a:pt x="100" y="1243"/>
                </a:cubicBezTo>
                <a:cubicBezTo>
                  <a:pt x="101" y="1243"/>
                  <a:pt x="102" y="1243"/>
                  <a:pt x="103" y="1243"/>
                </a:cubicBezTo>
                <a:cubicBezTo>
                  <a:pt x="103" y="1244"/>
                  <a:pt x="103" y="1245"/>
                  <a:pt x="103" y="1246"/>
                </a:cubicBezTo>
                <a:cubicBezTo>
                  <a:pt x="103" y="1247"/>
                  <a:pt x="103" y="1248"/>
                  <a:pt x="103" y="1248"/>
                </a:cubicBezTo>
                <a:cubicBezTo>
                  <a:pt x="106" y="1247"/>
                  <a:pt x="109" y="1246"/>
                  <a:pt x="112" y="1245"/>
                </a:cubicBezTo>
                <a:cubicBezTo>
                  <a:pt x="112" y="1246"/>
                  <a:pt x="112" y="1247"/>
                  <a:pt x="113" y="1247"/>
                </a:cubicBezTo>
                <a:cubicBezTo>
                  <a:pt x="113" y="1248"/>
                  <a:pt x="113" y="1251"/>
                  <a:pt x="113" y="1251"/>
                </a:cubicBezTo>
                <a:cubicBezTo>
                  <a:pt x="104" y="1259"/>
                  <a:pt x="104" y="1259"/>
                  <a:pt x="104" y="1259"/>
                </a:cubicBezTo>
                <a:cubicBezTo>
                  <a:pt x="103" y="1264"/>
                  <a:pt x="105" y="1267"/>
                  <a:pt x="108" y="1270"/>
                </a:cubicBezTo>
                <a:cubicBezTo>
                  <a:pt x="108" y="1270"/>
                  <a:pt x="108" y="1270"/>
                  <a:pt x="108" y="1271"/>
                </a:cubicBezTo>
                <a:cubicBezTo>
                  <a:pt x="108" y="1271"/>
                  <a:pt x="109" y="1271"/>
                  <a:pt x="109" y="1272"/>
                </a:cubicBezTo>
                <a:cubicBezTo>
                  <a:pt x="109" y="1278"/>
                  <a:pt x="109" y="1284"/>
                  <a:pt x="110" y="1289"/>
                </a:cubicBezTo>
                <a:cubicBezTo>
                  <a:pt x="111" y="1289"/>
                  <a:pt x="111" y="1288"/>
                  <a:pt x="112" y="1288"/>
                </a:cubicBezTo>
                <a:cubicBezTo>
                  <a:pt x="113" y="1292"/>
                  <a:pt x="113" y="1292"/>
                  <a:pt x="113" y="1292"/>
                </a:cubicBezTo>
                <a:cubicBezTo>
                  <a:pt x="126" y="1291"/>
                  <a:pt x="126" y="1291"/>
                  <a:pt x="126" y="1291"/>
                </a:cubicBezTo>
                <a:cubicBezTo>
                  <a:pt x="129" y="1289"/>
                  <a:pt x="131" y="1287"/>
                  <a:pt x="134" y="1285"/>
                </a:cubicBezTo>
                <a:cubicBezTo>
                  <a:pt x="139" y="1282"/>
                  <a:pt x="139" y="1282"/>
                  <a:pt x="139" y="1282"/>
                </a:cubicBezTo>
                <a:cubicBezTo>
                  <a:pt x="142" y="1283"/>
                  <a:pt x="142" y="1283"/>
                  <a:pt x="142" y="1283"/>
                </a:cubicBezTo>
                <a:cubicBezTo>
                  <a:pt x="152" y="1286"/>
                  <a:pt x="161" y="1289"/>
                  <a:pt x="169" y="1293"/>
                </a:cubicBezTo>
                <a:cubicBezTo>
                  <a:pt x="169" y="1293"/>
                  <a:pt x="170" y="1294"/>
                  <a:pt x="170" y="1294"/>
                </a:cubicBezTo>
                <a:cubicBezTo>
                  <a:pt x="175" y="1297"/>
                  <a:pt x="175" y="1297"/>
                  <a:pt x="175" y="1297"/>
                </a:cubicBezTo>
                <a:cubicBezTo>
                  <a:pt x="177" y="1299"/>
                  <a:pt x="178" y="1302"/>
                  <a:pt x="180" y="1306"/>
                </a:cubicBezTo>
                <a:cubicBezTo>
                  <a:pt x="178" y="1314"/>
                  <a:pt x="176" y="1324"/>
                  <a:pt x="177" y="1334"/>
                </a:cubicBezTo>
                <a:cubicBezTo>
                  <a:pt x="178" y="1335"/>
                  <a:pt x="179" y="1336"/>
                  <a:pt x="180" y="1337"/>
                </a:cubicBezTo>
                <a:cubicBezTo>
                  <a:pt x="180" y="1338"/>
                  <a:pt x="180" y="1338"/>
                  <a:pt x="180" y="1338"/>
                </a:cubicBezTo>
                <a:cubicBezTo>
                  <a:pt x="181" y="1339"/>
                  <a:pt x="183" y="1341"/>
                  <a:pt x="185" y="1341"/>
                </a:cubicBezTo>
                <a:cubicBezTo>
                  <a:pt x="186" y="1343"/>
                  <a:pt x="188" y="1345"/>
                  <a:pt x="190" y="1346"/>
                </a:cubicBezTo>
                <a:cubicBezTo>
                  <a:pt x="190" y="1347"/>
                  <a:pt x="190" y="1347"/>
                  <a:pt x="190" y="1347"/>
                </a:cubicBezTo>
                <a:cubicBezTo>
                  <a:pt x="191" y="1347"/>
                  <a:pt x="191" y="1348"/>
                  <a:pt x="191" y="1348"/>
                </a:cubicBezTo>
                <a:cubicBezTo>
                  <a:pt x="190" y="1348"/>
                  <a:pt x="190" y="1348"/>
                  <a:pt x="190" y="1348"/>
                </a:cubicBezTo>
                <a:cubicBezTo>
                  <a:pt x="186" y="1347"/>
                  <a:pt x="183" y="1346"/>
                  <a:pt x="180" y="1346"/>
                </a:cubicBezTo>
                <a:cubicBezTo>
                  <a:pt x="180" y="1346"/>
                  <a:pt x="180" y="1346"/>
                  <a:pt x="180" y="1347"/>
                </a:cubicBezTo>
                <a:cubicBezTo>
                  <a:pt x="180" y="1347"/>
                  <a:pt x="180" y="1348"/>
                  <a:pt x="180" y="1348"/>
                </a:cubicBezTo>
                <a:cubicBezTo>
                  <a:pt x="181" y="1350"/>
                  <a:pt x="183" y="1351"/>
                  <a:pt x="184" y="1353"/>
                </a:cubicBezTo>
                <a:cubicBezTo>
                  <a:pt x="188" y="1354"/>
                  <a:pt x="191" y="1356"/>
                  <a:pt x="195" y="1357"/>
                </a:cubicBezTo>
                <a:cubicBezTo>
                  <a:pt x="200" y="1361"/>
                  <a:pt x="200" y="1361"/>
                  <a:pt x="200" y="1361"/>
                </a:cubicBezTo>
                <a:cubicBezTo>
                  <a:pt x="202" y="1363"/>
                  <a:pt x="202" y="1363"/>
                  <a:pt x="202" y="1363"/>
                </a:cubicBezTo>
                <a:cubicBezTo>
                  <a:pt x="207" y="1367"/>
                  <a:pt x="207" y="1367"/>
                  <a:pt x="207" y="1367"/>
                </a:cubicBezTo>
                <a:cubicBezTo>
                  <a:pt x="210" y="1370"/>
                  <a:pt x="213" y="1373"/>
                  <a:pt x="216" y="1376"/>
                </a:cubicBezTo>
                <a:cubicBezTo>
                  <a:pt x="218" y="1377"/>
                  <a:pt x="220" y="1379"/>
                  <a:pt x="221" y="1381"/>
                </a:cubicBezTo>
                <a:cubicBezTo>
                  <a:pt x="221" y="1381"/>
                  <a:pt x="222" y="1383"/>
                  <a:pt x="223" y="1383"/>
                </a:cubicBezTo>
                <a:cubicBezTo>
                  <a:pt x="237" y="1383"/>
                  <a:pt x="237" y="1383"/>
                  <a:pt x="237" y="1383"/>
                </a:cubicBezTo>
                <a:cubicBezTo>
                  <a:pt x="243" y="1383"/>
                  <a:pt x="249" y="1384"/>
                  <a:pt x="256" y="1384"/>
                </a:cubicBezTo>
                <a:cubicBezTo>
                  <a:pt x="257" y="1384"/>
                  <a:pt x="259" y="1385"/>
                  <a:pt x="260" y="1385"/>
                </a:cubicBezTo>
                <a:cubicBezTo>
                  <a:pt x="263" y="1385"/>
                  <a:pt x="266" y="1384"/>
                  <a:pt x="269" y="1384"/>
                </a:cubicBezTo>
                <a:cubicBezTo>
                  <a:pt x="269" y="1387"/>
                  <a:pt x="270" y="1389"/>
                  <a:pt x="271" y="1391"/>
                </a:cubicBezTo>
                <a:cubicBezTo>
                  <a:pt x="271" y="1392"/>
                  <a:pt x="272" y="1393"/>
                  <a:pt x="273" y="1393"/>
                </a:cubicBezTo>
                <a:cubicBezTo>
                  <a:pt x="276" y="1394"/>
                  <a:pt x="278" y="1395"/>
                  <a:pt x="280" y="1396"/>
                </a:cubicBezTo>
                <a:cubicBezTo>
                  <a:pt x="286" y="1401"/>
                  <a:pt x="286" y="1401"/>
                  <a:pt x="286" y="1401"/>
                </a:cubicBezTo>
                <a:cubicBezTo>
                  <a:pt x="289" y="1403"/>
                  <a:pt x="292" y="1406"/>
                  <a:pt x="297" y="1407"/>
                </a:cubicBezTo>
                <a:cubicBezTo>
                  <a:pt x="302" y="1407"/>
                  <a:pt x="302" y="1407"/>
                  <a:pt x="302" y="1407"/>
                </a:cubicBezTo>
                <a:cubicBezTo>
                  <a:pt x="306" y="1406"/>
                  <a:pt x="306" y="1406"/>
                  <a:pt x="306" y="1406"/>
                </a:cubicBezTo>
                <a:cubicBezTo>
                  <a:pt x="309" y="1405"/>
                  <a:pt x="312" y="1404"/>
                  <a:pt x="316" y="1403"/>
                </a:cubicBezTo>
                <a:cubicBezTo>
                  <a:pt x="318" y="1401"/>
                  <a:pt x="319" y="1397"/>
                  <a:pt x="320" y="1394"/>
                </a:cubicBezTo>
                <a:cubicBezTo>
                  <a:pt x="320" y="1393"/>
                  <a:pt x="321" y="1393"/>
                  <a:pt x="321" y="1393"/>
                </a:cubicBezTo>
                <a:cubicBezTo>
                  <a:pt x="327" y="1393"/>
                  <a:pt x="327" y="1393"/>
                  <a:pt x="327" y="1393"/>
                </a:cubicBezTo>
                <a:cubicBezTo>
                  <a:pt x="330" y="1395"/>
                  <a:pt x="330" y="1395"/>
                  <a:pt x="330" y="1395"/>
                </a:cubicBezTo>
                <a:cubicBezTo>
                  <a:pt x="334" y="1402"/>
                  <a:pt x="334" y="1402"/>
                  <a:pt x="334" y="1402"/>
                </a:cubicBezTo>
                <a:cubicBezTo>
                  <a:pt x="336" y="1403"/>
                  <a:pt x="338" y="1404"/>
                  <a:pt x="339" y="1404"/>
                </a:cubicBezTo>
                <a:cubicBezTo>
                  <a:pt x="342" y="1404"/>
                  <a:pt x="345" y="1403"/>
                  <a:pt x="348" y="1402"/>
                </a:cubicBezTo>
                <a:cubicBezTo>
                  <a:pt x="349" y="1403"/>
                  <a:pt x="351" y="1404"/>
                  <a:pt x="353" y="1405"/>
                </a:cubicBezTo>
                <a:cubicBezTo>
                  <a:pt x="356" y="1405"/>
                  <a:pt x="356" y="1405"/>
                  <a:pt x="356" y="1405"/>
                </a:cubicBezTo>
                <a:cubicBezTo>
                  <a:pt x="361" y="1406"/>
                  <a:pt x="366" y="1408"/>
                  <a:pt x="371" y="1409"/>
                </a:cubicBezTo>
                <a:cubicBezTo>
                  <a:pt x="383" y="1411"/>
                  <a:pt x="383" y="1411"/>
                  <a:pt x="383" y="1411"/>
                </a:cubicBezTo>
                <a:cubicBezTo>
                  <a:pt x="387" y="1411"/>
                  <a:pt x="387" y="1411"/>
                  <a:pt x="387" y="1411"/>
                </a:cubicBezTo>
                <a:cubicBezTo>
                  <a:pt x="387" y="1411"/>
                  <a:pt x="389" y="1411"/>
                  <a:pt x="389" y="1411"/>
                </a:cubicBezTo>
                <a:cubicBezTo>
                  <a:pt x="391" y="1411"/>
                  <a:pt x="393" y="1412"/>
                  <a:pt x="395" y="1413"/>
                </a:cubicBezTo>
                <a:cubicBezTo>
                  <a:pt x="425" y="1413"/>
                  <a:pt x="425" y="1413"/>
                  <a:pt x="425" y="1413"/>
                </a:cubicBezTo>
                <a:cubicBezTo>
                  <a:pt x="428" y="1411"/>
                  <a:pt x="431" y="1408"/>
                  <a:pt x="434" y="1406"/>
                </a:cubicBezTo>
                <a:cubicBezTo>
                  <a:pt x="437" y="1403"/>
                  <a:pt x="437" y="1403"/>
                  <a:pt x="437" y="1403"/>
                </a:cubicBezTo>
                <a:cubicBezTo>
                  <a:pt x="438" y="1403"/>
                  <a:pt x="440" y="1402"/>
                  <a:pt x="440" y="1402"/>
                </a:cubicBezTo>
                <a:cubicBezTo>
                  <a:pt x="440" y="1402"/>
                  <a:pt x="441" y="1401"/>
                  <a:pt x="441" y="1400"/>
                </a:cubicBezTo>
                <a:cubicBezTo>
                  <a:pt x="444" y="1399"/>
                  <a:pt x="447" y="1398"/>
                  <a:pt x="451" y="1398"/>
                </a:cubicBezTo>
                <a:cubicBezTo>
                  <a:pt x="455" y="1397"/>
                  <a:pt x="459" y="1396"/>
                  <a:pt x="463" y="1395"/>
                </a:cubicBezTo>
                <a:cubicBezTo>
                  <a:pt x="467" y="1392"/>
                  <a:pt x="471" y="1390"/>
                  <a:pt x="476" y="1388"/>
                </a:cubicBezTo>
                <a:cubicBezTo>
                  <a:pt x="478" y="1385"/>
                  <a:pt x="479" y="1381"/>
                  <a:pt x="482" y="1378"/>
                </a:cubicBezTo>
                <a:cubicBezTo>
                  <a:pt x="484" y="1375"/>
                  <a:pt x="487" y="1372"/>
                  <a:pt x="489" y="1369"/>
                </a:cubicBezTo>
                <a:cubicBezTo>
                  <a:pt x="498" y="1377"/>
                  <a:pt x="498" y="1377"/>
                  <a:pt x="498" y="1377"/>
                </a:cubicBezTo>
                <a:cubicBezTo>
                  <a:pt x="498" y="1378"/>
                  <a:pt x="499" y="1378"/>
                  <a:pt x="499" y="1377"/>
                </a:cubicBezTo>
                <a:cubicBezTo>
                  <a:pt x="500" y="1377"/>
                  <a:pt x="501" y="1377"/>
                  <a:pt x="501" y="1376"/>
                </a:cubicBezTo>
                <a:cubicBezTo>
                  <a:pt x="506" y="1372"/>
                  <a:pt x="506" y="1372"/>
                  <a:pt x="506" y="1372"/>
                </a:cubicBezTo>
                <a:cubicBezTo>
                  <a:pt x="506" y="1372"/>
                  <a:pt x="507" y="1370"/>
                  <a:pt x="507" y="1370"/>
                </a:cubicBezTo>
                <a:cubicBezTo>
                  <a:pt x="507" y="1363"/>
                  <a:pt x="507" y="1363"/>
                  <a:pt x="507" y="1363"/>
                </a:cubicBezTo>
                <a:cubicBezTo>
                  <a:pt x="508" y="1360"/>
                  <a:pt x="509" y="1358"/>
                  <a:pt x="511" y="1356"/>
                </a:cubicBezTo>
                <a:cubicBezTo>
                  <a:pt x="513" y="1356"/>
                  <a:pt x="516" y="1356"/>
                  <a:pt x="518" y="1357"/>
                </a:cubicBezTo>
                <a:cubicBezTo>
                  <a:pt x="519" y="1357"/>
                  <a:pt x="519" y="1358"/>
                  <a:pt x="520" y="1358"/>
                </a:cubicBezTo>
                <a:cubicBezTo>
                  <a:pt x="520" y="1358"/>
                  <a:pt x="520" y="1358"/>
                  <a:pt x="520" y="1358"/>
                </a:cubicBezTo>
                <a:cubicBezTo>
                  <a:pt x="521" y="1365"/>
                  <a:pt x="521" y="1365"/>
                  <a:pt x="521" y="1365"/>
                </a:cubicBezTo>
                <a:cubicBezTo>
                  <a:pt x="521" y="1366"/>
                  <a:pt x="522" y="1365"/>
                  <a:pt x="522" y="1365"/>
                </a:cubicBezTo>
                <a:cubicBezTo>
                  <a:pt x="522" y="1364"/>
                  <a:pt x="523" y="1364"/>
                  <a:pt x="524" y="1363"/>
                </a:cubicBezTo>
                <a:cubicBezTo>
                  <a:pt x="524" y="1363"/>
                  <a:pt x="525" y="1362"/>
                  <a:pt x="525" y="1362"/>
                </a:cubicBezTo>
                <a:cubicBezTo>
                  <a:pt x="530" y="1361"/>
                  <a:pt x="535" y="1361"/>
                  <a:pt x="541" y="1361"/>
                </a:cubicBezTo>
                <a:cubicBezTo>
                  <a:pt x="542" y="1361"/>
                  <a:pt x="543" y="1362"/>
                  <a:pt x="544" y="1362"/>
                </a:cubicBezTo>
                <a:cubicBezTo>
                  <a:pt x="556" y="1358"/>
                  <a:pt x="556" y="1358"/>
                  <a:pt x="556" y="1358"/>
                </a:cubicBezTo>
                <a:cubicBezTo>
                  <a:pt x="561" y="1357"/>
                  <a:pt x="561" y="1357"/>
                  <a:pt x="561" y="1357"/>
                </a:cubicBezTo>
                <a:cubicBezTo>
                  <a:pt x="567" y="1357"/>
                  <a:pt x="567" y="1357"/>
                  <a:pt x="567" y="1357"/>
                </a:cubicBezTo>
                <a:cubicBezTo>
                  <a:pt x="571" y="1356"/>
                  <a:pt x="576" y="1356"/>
                  <a:pt x="581" y="1355"/>
                </a:cubicBezTo>
                <a:cubicBezTo>
                  <a:pt x="581" y="1354"/>
                  <a:pt x="581" y="1353"/>
                  <a:pt x="580" y="1352"/>
                </a:cubicBezTo>
                <a:cubicBezTo>
                  <a:pt x="580" y="1349"/>
                  <a:pt x="580" y="1349"/>
                  <a:pt x="580" y="1349"/>
                </a:cubicBezTo>
                <a:cubicBezTo>
                  <a:pt x="581" y="1349"/>
                  <a:pt x="583" y="1349"/>
                  <a:pt x="583" y="1349"/>
                </a:cubicBezTo>
                <a:cubicBezTo>
                  <a:pt x="586" y="1348"/>
                  <a:pt x="589" y="1348"/>
                  <a:pt x="591" y="1349"/>
                </a:cubicBezTo>
                <a:cubicBezTo>
                  <a:pt x="593" y="1351"/>
                  <a:pt x="596" y="1352"/>
                  <a:pt x="600" y="1352"/>
                </a:cubicBezTo>
                <a:cubicBezTo>
                  <a:pt x="616" y="1347"/>
                  <a:pt x="616" y="1347"/>
                  <a:pt x="616" y="1347"/>
                </a:cubicBezTo>
                <a:cubicBezTo>
                  <a:pt x="618" y="1347"/>
                  <a:pt x="620" y="1346"/>
                  <a:pt x="622" y="1344"/>
                </a:cubicBezTo>
                <a:cubicBezTo>
                  <a:pt x="623" y="1342"/>
                  <a:pt x="624" y="1338"/>
                  <a:pt x="626" y="1335"/>
                </a:cubicBezTo>
                <a:cubicBezTo>
                  <a:pt x="623" y="1333"/>
                  <a:pt x="621" y="1330"/>
                  <a:pt x="619" y="1327"/>
                </a:cubicBezTo>
                <a:cubicBezTo>
                  <a:pt x="619" y="1320"/>
                  <a:pt x="619" y="1320"/>
                  <a:pt x="619" y="1320"/>
                </a:cubicBezTo>
                <a:cubicBezTo>
                  <a:pt x="618" y="1320"/>
                  <a:pt x="618" y="1319"/>
                  <a:pt x="619" y="1319"/>
                </a:cubicBezTo>
                <a:cubicBezTo>
                  <a:pt x="626" y="1319"/>
                  <a:pt x="626" y="1319"/>
                  <a:pt x="626" y="1319"/>
                </a:cubicBezTo>
                <a:cubicBezTo>
                  <a:pt x="627" y="1319"/>
                  <a:pt x="627" y="1318"/>
                  <a:pt x="627" y="1318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6" y="1311"/>
                  <a:pt x="618" y="1309"/>
                  <a:pt x="619" y="1310"/>
                </a:cubicBezTo>
                <a:cubicBezTo>
                  <a:pt x="630" y="1312"/>
                  <a:pt x="630" y="1312"/>
                  <a:pt x="630" y="1312"/>
                </a:cubicBezTo>
                <a:cubicBezTo>
                  <a:pt x="631" y="1312"/>
                  <a:pt x="633" y="1309"/>
                  <a:pt x="634" y="1308"/>
                </a:cubicBezTo>
                <a:cubicBezTo>
                  <a:pt x="638" y="1307"/>
                  <a:pt x="640" y="1305"/>
                  <a:pt x="642" y="1302"/>
                </a:cubicBezTo>
                <a:cubicBezTo>
                  <a:pt x="642" y="1302"/>
                  <a:pt x="643" y="1301"/>
                  <a:pt x="642" y="1300"/>
                </a:cubicBezTo>
                <a:cubicBezTo>
                  <a:pt x="642" y="1300"/>
                  <a:pt x="641" y="1300"/>
                  <a:pt x="640" y="1299"/>
                </a:cubicBezTo>
                <a:cubicBezTo>
                  <a:pt x="639" y="1299"/>
                  <a:pt x="639" y="1298"/>
                  <a:pt x="639" y="1297"/>
                </a:cubicBezTo>
                <a:cubicBezTo>
                  <a:pt x="640" y="1296"/>
                  <a:pt x="640" y="1295"/>
                  <a:pt x="640" y="1294"/>
                </a:cubicBezTo>
                <a:cubicBezTo>
                  <a:pt x="641" y="1293"/>
                  <a:pt x="641" y="1292"/>
                  <a:pt x="641" y="1291"/>
                </a:cubicBezTo>
                <a:cubicBezTo>
                  <a:pt x="596" y="1284"/>
                  <a:pt x="596" y="1284"/>
                  <a:pt x="596" y="1284"/>
                </a:cubicBezTo>
                <a:cubicBezTo>
                  <a:pt x="592" y="1283"/>
                  <a:pt x="592" y="1283"/>
                  <a:pt x="592" y="1283"/>
                </a:cubicBezTo>
                <a:cubicBezTo>
                  <a:pt x="589" y="1280"/>
                  <a:pt x="586" y="1277"/>
                  <a:pt x="586" y="1271"/>
                </a:cubicBezTo>
                <a:cubicBezTo>
                  <a:pt x="586" y="1268"/>
                  <a:pt x="586" y="1265"/>
                  <a:pt x="587" y="1263"/>
                </a:cubicBezTo>
                <a:cubicBezTo>
                  <a:pt x="600" y="1251"/>
                  <a:pt x="600" y="1251"/>
                  <a:pt x="600" y="1251"/>
                </a:cubicBezTo>
                <a:cubicBezTo>
                  <a:pt x="599" y="1249"/>
                  <a:pt x="598" y="1247"/>
                  <a:pt x="598" y="1244"/>
                </a:cubicBezTo>
                <a:cubicBezTo>
                  <a:pt x="597" y="1243"/>
                  <a:pt x="597" y="1242"/>
                  <a:pt x="598" y="1241"/>
                </a:cubicBezTo>
                <a:cubicBezTo>
                  <a:pt x="598" y="1240"/>
                  <a:pt x="598" y="1240"/>
                  <a:pt x="599" y="1240"/>
                </a:cubicBezTo>
                <a:cubicBezTo>
                  <a:pt x="601" y="1240"/>
                  <a:pt x="604" y="1238"/>
                  <a:pt x="606" y="1237"/>
                </a:cubicBezTo>
                <a:cubicBezTo>
                  <a:pt x="615" y="1232"/>
                  <a:pt x="621" y="1223"/>
                  <a:pt x="626" y="1216"/>
                </a:cubicBezTo>
                <a:cubicBezTo>
                  <a:pt x="634" y="1211"/>
                  <a:pt x="643" y="1209"/>
                  <a:pt x="652" y="1207"/>
                </a:cubicBezTo>
                <a:cubicBezTo>
                  <a:pt x="658" y="1206"/>
                  <a:pt x="665" y="1206"/>
                  <a:pt x="672" y="1206"/>
                </a:cubicBezTo>
                <a:cubicBezTo>
                  <a:pt x="674" y="1204"/>
                  <a:pt x="678" y="1203"/>
                  <a:pt x="682" y="1204"/>
                </a:cubicBezTo>
                <a:cubicBezTo>
                  <a:pt x="684" y="1203"/>
                  <a:pt x="687" y="1202"/>
                  <a:pt x="688" y="1201"/>
                </a:cubicBezTo>
                <a:cubicBezTo>
                  <a:pt x="688" y="1198"/>
                  <a:pt x="688" y="1196"/>
                  <a:pt x="688" y="1194"/>
                </a:cubicBezTo>
                <a:cubicBezTo>
                  <a:pt x="689" y="1190"/>
                  <a:pt x="690" y="1186"/>
                  <a:pt x="691" y="1182"/>
                </a:cubicBezTo>
                <a:cubicBezTo>
                  <a:pt x="695" y="1183"/>
                  <a:pt x="699" y="1185"/>
                  <a:pt x="705" y="1185"/>
                </a:cubicBezTo>
                <a:cubicBezTo>
                  <a:pt x="713" y="1180"/>
                  <a:pt x="727" y="1180"/>
                  <a:pt x="734" y="1187"/>
                </a:cubicBezTo>
                <a:cubicBezTo>
                  <a:pt x="736" y="1189"/>
                  <a:pt x="741" y="1192"/>
                  <a:pt x="746" y="1191"/>
                </a:cubicBezTo>
                <a:cubicBezTo>
                  <a:pt x="748" y="1198"/>
                  <a:pt x="748" y="1198"/>
                  <a:pt x="748" y="1198"/>
                </a:cubicBezTo>
                <a:cubicBezTo>
                  <a:pt x="751" y="1198"/>
                  <a:pt x="751" y="1198"/>
                  <a:pt x="751" y="1198"/>
                </a:cubicBezTo>
                <a:cubicBezTo>
                  <a:pt x="751" y="1198"/>
                  <a:pt x="752" y="1199"/>
                  <a:pt x="752" y="1199"/>
                </a:cubicBezTo>
                <a:cubicBezTo>
                  <a:pt x="752" y="1201"/>
                  <a:pt x="752" y="1201"/>
                  <a:pt x="752" y="1201"/>
                </a:cubicBezTo>
                <a:cubicBezTo>
                  <a:pt x="760" y="1204"/>
                  <a:pt x="760" y="1204"/>
                  <a:pt x="760" y="1204"/>
                </a:cubicBezTo>
                <a:cubicBezTo>
                  <a:pt x="760" y="1204"/>
                  <a:pt x="762" y="1203"/>
                  <a:pt x="763" y="1202"/>
                </a:cubicBezTo>
                <a:cubicBezTo>
                  <a:pt x="763" y="1202"/>
                  <a:pt x="764" y="1200"/>
                  <a:pt x="764" y="1200"/>
                </a:cubicBezTo>
                <a:cubicBezTo>
                  <a:pt x="764" y="1195"/>
                  <a:pt x="764" y="1190"/>
                  <a:pt x="764" y="1186"/>
                </a:cubicBezTo>
                <a:cubicBezTo>
                  <a:pt x="765" y="1186"/>
                  <a:pt x="765" y="1186"/>
                  <a:pt x="766" y="1187"/>
                </a:cubicBezTo>
                <a:cubicBezTo>
                  <a:pt x="782" y="1203"/>
                  <a:pt x="782" y="1203"/>
                  <a:pt x="782" y="1203"/>
                </a:cubicBezTo>
                <a:cubicBezTo>
                  <a:pt x="786" y="1207"/>
                  <a:pt x="791" y="1211"/>
                  <a:pt x="797" y="1215"/>
                </a:cubicBezTo>
                <a:cubicBezTo>
                  <a:pt x="798" y="1212"/>
                  <a:pt x="797" y="1209"/>
                  <a:pt x="795" y="1208"/>
                </a:cubicBezTo>
                <a:cubicBezTo>
                  <a:pt x="795" y="1206"/>
                  <a:pt x="795" y="1204"/>
                  <a:pt x="796" y="1203"/>
                </a:cubicBezTo>
                <a:cubicBezTo>
                  <a:pt x="796" y="1202"/>
                  <a:pt x="799" y="1202"/>
                  <a:pt x="800" y="1202"/>
                </a:cubicBezTo>
                <a:cubicBezTo>
                  <a:pt x="802" y="1199"/>
                  <a:pt x="804" y="1196"/>
                  <a:pt x="807" y="1192"/>
                </a:cubicBezTo>
                <a:cubicBezTo>
                  <a:pt x="812" y="1190"/>
                  <a:pt x="817" y="1185"/>
                  <a:pt x="821" y="1181"/>
                </a:cubicBezTo>
                <a:cubicBezTo>
                  <a:pt x="825" y="1180"/>
                  <a:pt x="830" y="1180"/>
                  <a:pt x="835" y="1180"/>
                </a:cubicBezTo>
                <a:cubicBezTo>
                  <a:pt x="836" y="1180"/>
                  <a:pt x="839" y="1180"/>
                  <a:pt x="840" y="1179"/>
                </a:cubicBezTo>
                <a:cubicBezTo>
                  <a:pt x="842" y="1176"/>
                  <a:pt x="842" y="1171"/>
                  <a:pt x="842" y="1168"/>
                </a:cubicBezTo>
                <a:cubicBezTo>
                  <a:pt x="844" y="1164"/>
                  <a:pt x="846" y="1161"/>
                  <a:pt x="848" y="1158"/>
                </a:cubicBezTo>
                <a:cubicBezTo>
                  <a:pt x="849" y="1156"/>
                  <a:pt x="851" y="1154"/>
                  <a:pt x="852" y="1153"/>
                </a:cubicBezTo>
                <a:cubicBezTo>
                  <a:pt x="853" y="1148"/>
                  <a:pt x="854" y="1144"/>
                  <a:pt x="855" y="1140"/>
                </a:cubicBezTo>
                <a:cubicBezTo>
                  <a:pt x="860" y="1138"/>
                  <a:pt x="860" y="1138"/>
                  <a:pt x="860" y="1138"/>
                </a:cubicBezTo>
                <a:cubicBezTo>
                  <a:pt x="872" y="1138"/>
                  <a:pt x="883" y="1141"/>
                  <a:pt x="895" y="1141"/>
                </a:cubicBezTo>
                <a:cubicBezTo>
                  <a:pt x="897" y="1142"/>
                  <a:pt x="897" y="1140"/>
                  <a:pt x="899" y="1140"/>
                </a:cubicBezTo>
                <a:cubicBezTo>
                  <a:pt x="901" y="1142"/>
                  <a:pt x="903" y="1144"/>
                  <a:pt x="905" y="1145"/>
                </a:cubicBezTo>
                <a:cubicBezTo>
                  <a:pt x="906" y="1146"/>
                  <a:pt x="908" y="1148"/>
                  <a:pt x="910" y="1148"/>
                </a:cubicBezTo>
                <a:cubicBezTo>
                  <a:pt x="911" y="1148"/>
                  <a:pt x="912" y="1146"/>
                  <a:pt x="913" y="1146"/>
                </a:cubicBezTo>
                <a:cubicBezTo>
                  <a:pt x="921" y="1146"/>
                  <a:pt x="921" y="1146"/>
                  <a:pt x="921" y="1146"/>
                </a:cubicBezTo>
                <a:cubicBezTo>
                  <a:pt x="931" y="1146"/>
                  <a:pt x="937" y="1149"/>
                  <a:pt x="943" y="1152"/>
                </a:cubicBezTo>
                <a:cubicBezTo>
                  <a:pt x="942" y="1154"/>
                  <a:pt x="941" y="1155"/>
                  <a:pt x="941" y="1156"/>
                </a:cubicBezTo>
                <a:cubicBezTo>
                  <a:pt x="943" y="1157"/>
                  <a:pt x="944" y="1158"/>
                  <a:pt x="946" y="1159"/>
                </a:cubicBezTo>
                <a:cubicBezTo>
                  <a:pt x="946" y="1159"/>
                  <a:pt x="945" y="1160"/>
                  <a:pt x="945" y="1161"/>
                </a:cubicBezTo>
                <a:cubicBezTo>
                  <a:pt x="956" y="1170"/>
                  <a:pt x="956" y="1170"/>
                  <a:pt x="956" y="1170"/>
                </a:cubicBezTo>
                <a:cubicBezTo>
                  <a:pt x="961" y="1173"/>
                  <a:pt x="966" y="1176"/>
                  <a:pt x="970" y="1180"/>
                </a:cubicBezTo>
                <a:cubicBezTo>
                  <a:pt x="971" y="1181"/>
                  <a:pt x="970" y="1183"/>
                  <a:pt x="971" y="1183"/>
                </a:cubicBezTo>
                <a:cubicBezTo>
                  <a:pt x="977" y="1186"/>
                  <a:pt x="981" y="1191"/>
                  <a:pt x="986" y="1196"/>
                </a:cubicBezTo>
                <a:cubicBezTo>
                  <a:pt x="988" y="1197"/>
                  <a:pt x="991" y="1198"/>
                  <a:pt x="993" y="1199"/>
                </a:cubicBezTo>
                <a:cubicBezTo>
                  <a:pt x="994" y="1201"/>
                  <a:pt x="995" y="1203"/>
                  <a:pt x="996" y="1205"/>
                </a:cubicBezTo>
                <a:cubicBezTo>
                  <a:pt x="996" y="1205"/>
                  <a:pt x="996" y="1205"/>
                  <a:pt x="996" y="1205"/>
                </a:cubicBezTo>
                <a:cubicBezTo>
                  <a:pt x="996" y="1205"/>
                  <a:pt x="996" y="1205"/>
                  <a:pt x="996" y="1205"/>
                </a:cubicBezTo>
                <a:cubicBezTo>
                  <a:pt x="1004" y="1202"/>
                  <a:pt x="1012" y="1199"/>
                  <a:pt x="1018" y="1194"/>
                </a:cubicBezTo>
                <a:cubicBezTo>
                  <a:pt x="1020" y="1196"/>
                  <a:pt x="1022" y="1198"/>
                  <a:pt x="1024" y="1199"/>
                </a:cubicBezTo>
                <a:cubicBezTo>
                  <a:pt x="1044" y="1198"/>
                  <a:pt x="1044" y="1198"/>
                  <a:pt x="1044" y="1198"/>
                </a:cubicBezTo>
                <a:cubicBezTo>
                  <a:pt x="1045" y="1202"/>
                  <a:pt x="1048" y="1204"/>
                  <a:pt x="1051" y="1206"/>
                </a:cubicBezTo>
                <a:cubicBezTo>
                  <a:pt x="1052" y="1205"/>
                  <a:pt x="1051" y="1203"/>
                  <a:pt x="1052" y="1202"/>
                </a:cubicBezTo>
                <a:cubicBezTo>
                  <a:pt x="1063" y="1190"/>
                  <a:pt x="1063" y="1190"/>
                  <a:pt x="1063" y="1190"/>
                </a:cubicBezTo>
                <a:cubicBezTo>
                  <a:pt x="1061" y="1179"/>
                  <a:pt x="1061" y="1179"/>
                  <a:pt x="1061" y="1179"/>
                </a:cubicBezTo>
                <a:cubicBezTo>
                  <a:pt x="1063" y="1172"/>
                  <a:pt x="1065" y="1166"/>
                  <a:pt x="1068" y="1159"/>
                </a:cubicBezTo>
                <a:cubicBezTo>
                  <a:pt x="1066" y="1156"/>
                  <a:pt x="1067" y="1153"/>
                  <a:pt x="1070" y="1152"/>
                </a:cubicBezTo>
                <a:cubicBezTo>
                  <a:pt x="1070" y="1149"/>
                  <a:pt x="1069" y="1146"/>
                  <a:pt x="1069" y="1144"/>
                </a:cubicBezTo>
                <a:cubicBezTo>
                  <a:pt x="1070" y="1138"/>
                  <a:pt x="1072" y="1132"/>
                  <a:pt x="1074" y="1127"/>
                </a:cubicBezTo>
                <a:cubicBezTo>
                  <a:pt x="1074" y="1119"/>
                  <a:pt x="1076" y="1113"/>
                  <a:pt x="1080" y="1110"/>
                </a:cubicBezTo>
                <a:cubicBezTo>
                  <a:pt x="1087" y="1110"/>
                  <a:pt x="1092" y="1111"/>
                  <a:pt x="1097" y="1113"/>
                </a:cubicBezTo>
                <a:cubicBezTo>
                  <a:pt x="1102" y="1115"/>
                  <a:pt x="1106" y="1117"/>
                  <a:pt x="1113" y="1117"/>
                </a:cubicBezTo>
                <a:cubicBezTo>
                  <a:pt x="1117" y="1117"/>
                  <a:pt x="1120" y="1116"/>
                  <a:pt x="1123" y="1116"/>
                </a:cubicBezTo>
                <a:cubicBezTo>
                  <a:pt x="1124" y="1116"/>
                  <a:pt x="1126" y="1115"/>
                  <a:pt x="1127" y="1114"/>
                </a:cubicBezTo>
                <a:cubicBezTo>
                  <a:pt x="1135" y="1105"/>
                  <a:pt x="1135" y="1105"/>
                  <a:pt x="1135" y="1105"/>
                </a:cubicBezTo>
                <a:cubicBezTo>
                  <a:pt x="1137" y="1102"/>
                  <a:pt x="1139" y="1099"/>
                  <a:pt x="1143" y="1098"/>
                </a:cubicBezTo>
                <a:cubicBezTo>
                  <a:pt x="1146" y="1098"/>
                  <a:pt x="1146" y="1098"/>
                  <a:pt x="1146" y="1098"/>
                </a:cubicBezTo>
                <a:cubicBezTo>
                  <a:pt x="1149" y="1101"/>
                  <a:pt x="1153" y="1102"/>
                  <a:pt x="1157" y="1102"/>
                </a:cubicBezTo>
                <a:cubicBezTo>
                  <a:pt x="1164" y="1107"/>
                  <a:pt x="1170" y="1112"/>
                  <a:pt x="1176" y="1117"/>
                </a:cubicBezTo>
                <a:cubicBezTo>
                  <a:pt x="1176" y="1118"/>
                  <a:pt x="1177" y="1118"/>
                  <a:pt x="1178" y="1119"/>
                </a:cubicBezTo>
                <a:cubicBezTo>
                  <a:pt x="1182" y="1118"/>
                  <a:pt x="1185" y="1117"/>
                  <a:pt x="1188" y="1116"/>
                </a:cubicBezTo>
                <a:cubicBezTo>
                  <a:pt x="1198" y="1114"/>
                  <a:pt x="1207" y="1111"/>
                  <a:pt x="1215" y="1108"/>
                </a:cubicBezTo>
                <a:cubicBezTo>
                  <a:pt x="1232" y="1104"/>
                  <a:pt x="1232" y="1104"/>
                  <a:pt x="1232" y="1104"/>
                </a:cubicBezTo>
                <a:cubicBezTo>
                  <a:pt x="1232" y="1104"/>
                  <a:pt x="1234" y="1104"/>
                  <a:pt x="1235" y="1104"/>
                </a:cubicBezTo>
                <a:cubicBezTo>
                  <a:pt x="1246" y="1109"/>
                  <a:pt x="1256" y="1115"/>
                  <a:pt x="1266" y="1121"/>
                </a:cubicBezTo>
                <a:cubicBezTo>
                  <a:pt x="1266" y="1121"/>
                  <a:pt x="1266" y="1121"/>
                  <a:pt x="1266" y="1121"/>
                </a:cubicBezTo>
                <a:cubicBezTo>
                  <a:pt x="1267" y="1121"/>
                  <a:pt x="1267" y="1121"/>
                  <a:pt x="1268" y="1121"/>
                </a:cubicBezTo>
                <a:cubicBezTo>
                  <a:pt x="1274" y="1124"/>
                  <a:pt x="1274" y="1124"/>
                  <a:pt x="1274" y="1124"/>
                </a:cubicBezTo>
                <a:cubicBezTo>
                  <a:pt x="1275" y="1124"/>
                  <a:pt x="1273" y="1127"/>
                  <a:pt x="1273" y="1128"/>
                </a:cubicBezTo>
                <a:cubicBezTo>
                  <a:pt x="1274" y="1128"/>
                  <a:pt x="1274" y="1129"/>
                  <a:pt x="1274" y="1130"/>
                </a:cubicBezTo>
                <a:cubicBezTo>
                  <a:pt x="1275" y="1130"/>
                  <a:pt x="1276" y="1130"/>
                  <a:pt x="1277" y="1131"/>
                </a:cubicBezTo>
                <a:cubicBezTo>
                  <a:pt x="1277" y="1134"/>
                  <a:pt x="1277" y="1134"/>
                  <a:pt x="1277" y="1134"/>
                </a:cubicBezTo>
                <a:cubicBezTo>
                  <a:pt x="1277" y="1136"/>
                  <a:pt x="1277" y="1136"/>
                  <a:pt x="1277" y="1136"/>
                </a:cubicBezTo>
                <a:cubicBezTo>
                  <a:pt x="1281" y="1144"/>
                  <a:pt x="1286" y="1151"/>
                  <a:pt x="1290" y="1158"/>
                </a:cubicBezTo>
                <a:cubicBezTo>
                  <a:pt x="1293" y="1163"/>
                  <a:pt x="1297" y="1168"/>
                  <a:pt x="1304" y="1168"/>
                </a:cubicBezTo>
                <a:cubicBezTo>
                  <a:pt x="1307" y="1169"/>
                  <a:pt x="1312" y="1170"/>
                  <a:pt x="1315" y="1168"/>
                </a:cubicBezTo>
                <a:cubicBezTo>
                  <a:pt x="1316" y="1170"/>
                  <a:pt x="1318" y="1171"/>
                  <a:pt x="1319" y="1172"/>
                </a:cubicBezTo>
                <a:cubicBezTo>
                  <a:pt x="1320" y="1174"/>
                  <a:pt x="1320" y="1175"/>
                  <a:pt x="1321" y="1177"/>
                </a:cubicBezTo>
                <a:cubicBezTo>
                  <a:pt x="1321" y="1177"/>
                  <a:pt x="1321" y="1177"/>
                  <a:pt x="1321" y="1178"/>
                </a:cubicBezTo>
                <a:cubicBezTo>
                  <a:pt x="1322" y="1179"/>
                  <a:pt x="1322" y="1180"/>
                  <a:pt x="1323" y="1181"/>
                </a:cubicBezTo>
                <a:cubicBezTo>
                  <a:pt x="1324" y="1181"/>
                  <a:pt x="1324" y="1182"/>
                  <a:pt x="1325" y="1182"/>
                </a:cubicBezTo>
                <a:cubicBezTo>
                  <a:pt x="1330" y="1183"/>
                  <a:pt x="1335" y="1183"/>
                  <a:pt x="1340" y="1183"/>
                </a:cubicBezTo>
                <a:cubicBezTo>
                  <a:pt x="1340" y="1184"/>
                  <a:pt x="1340" y="1186"/>
                  <a:pt x="1340" y="1187"/>
                </a:cubicBezTo>
                <a:cubicBezTo>
                  <a:pt x="1340" y="1186"/>
                  <a:pt x="1340" y="1184"/>
                  <a:pt x="1340" y="1183"/>
                </a:cubicBezTo>
                <a:cubicBezTo>
                  <a:pt x="1340" y="1183"/>
                  <a:pt x="1340" y="1183"/>
                  <a:pt x="1340" y="1183"/>
                </a:cubicBezTo>
                <a:cubicBezTo>
                  <a:pt x="1340" y="1183"/>
                  <a:pt x="1340" y="1183"/>
                  <a:pt x="1340" y="1183"/>
                </a:cubicBezTo>
                <a:cubicBezTo>
                  <a:pt x="1342" y="1182"/>
                  <a:pt x="1342" y="1180"/>
                  <a:pt x="1342" y="1179"/>
                </a:cubicBezTo>
                <a:cubicBezTo>
                  <a:pt x="1347" y="1171"/>
                  <a:pt x="1355" y="1163"/>
                  <a:pt x="1368" y="1166"/>
                </a:cubicBezTo>
                <a:cubicBezTo>
                  <a:pt x="1382" y="1173"/>
                  <a:pt x="1382" y="1173"/>
                  <a:pt x="1382" y="1173"/>
                </a:cubicBezTo>
                <a:cubicBezTo>
                  <a:pt x="1379" y="1165"/>
                  <a:pt x="1379" y="1165"/>
                  <a:pt x="1379" y="1165"/>
                </a:cubicBezTo>
                <a:cubicBezTo>
                  <a:pt x="1379" y="1162"/>
                  <a:pt x="1379" y="1158"/>
                  <a:pt x="1378" y="1155"/>
                </a:cubicBezTo>
                <a:cubicBezTo>
                  <a:pt x="1380" y="1152"/>
                  <a:pt x="1380" y="1152"/>
                  <a:pt x="1380" y="1152"/>
                </a:cubicBezTo>
                <a:cubicBezTo>
                  <a:pt x="1379" y="1150"/>
                  <a:pt x="1379" y="1147"/>
                  <a:pt x="1379" y="1144"/>
                </a:cubicBezTo>
                <a:cubicBezTo>
                  <a:pt x="1379" y="1143"/>
                  <a:pt x="1380" y="1142"/>
                  <a:pt x="1381" y="1140"/>
                </a:cubicBezTo>
                <a:cubicBezTo>
                  <a:pt x="1380" y="1135"/>
                  <a:pt x="1378" y="1130"/>
                  <a:pt x="1378" y="1123"/>
                </a:cubicBezTo>
                <a:cubicBezTo>
                  <a:pt x="1378" y="1122"/>
                  <a:pt x="1378" y="1121"/>
                  <a:pt x="1378" y="1120"/>
                </a:cubicBezTo>
                <a:cubicBezTo>
                  <a:pt x="1380" y="1118"/>
                  <a:pt x="1382" y="1118"/>
                  <a:pt x="1384" y="1117"/>
                </a:cubicBezTo>
                <a:cubicBezTo>
                  <a:pt x="1387" y="1103"/>
                  <a:pt x="1387" y="1103"/>
                  <a:pt x="1387" y="1103"/>
                </a:cubicBezTo>
                <a:cubicBezTo>
                  <a:pt x="1392" y="1102"/>
                  <a:pt x="1396" y="1099"/>
                  <a:pt x="1400" y="1095"/>
                </a:cubicBezTo>
                <a:cubicBezTo>
                  <a:pt x="1401" y="1090"/>
                  <a:pt x="1401" y="1090"/>
                  <a:pt x="1401" y="1090"/>
                </a:cubicBezTo>
                <a:cubicBezTo>
                  <a:pt x="1397" y="1086"/>
                  <a:pt x="1392" y="1083"/>
                  <a:pt x="1384" y="1085"/>
                </a:cubicBezTo>
                <a:cubicBezTo>
                  <a:pt x="1387" y="1079"/>
                  <a:pt x="1390" y="1072"/>
                  <a:pt x="1388" y="1064"/>
                </a:cubicBezTo>
                <a:cubicBezTo>
                  <a:pt x="1387" y="1062"/>
                  <a:pt x="1389" y="1059"/>
                  <a:pt x="1391" y="1058"/>
                </a:cubicBezTo>
                <a:cubicBezTo>
                  <a:pt x="1395" y="1055"/>
                  <a:pt x="1401" y="1054"/>
                  <a:pt x="1406" y="1052"/>
                </a:cubicBezTo>
                <a:cubicBezTo>
                  <a:pt x="1408" y="1051"/>
                  <a:pt x="1410" y="1051"/>
                  <a:pt x="1412" y="1052"/>
                </a:cubicBezTo>
                <a:cubicBezTo>
                  <a:pt x="1412" y="1052"/>
                  <a:pt x="1412" y="1052"/>
                  <a:pt x="1412" y="1052"/>
                </a:cubicBezTo>
                <a:cubicBezTo>
                  <a:pt x="1413" y="1052"/>
                  <a:pt x="1413" y="1052"/>
                  <a:pt x="1413" y="1052"/>
                </a:cubicBezTo>
                <a:cubicBezTo>
                  <a:pt x="1414" y="1053"/>
                  <a:pt x="1415" y="1054"/>
                  <a:pt x="1416" y="1055"/>
                </a:cubicBezTo>
                <a:cubicBezTo>
                  <a:pt x="1423" y="1056"/>
                  <a:pt x="1423" y="1056"/>
                  <a:pt x="1423" y="1056"/>
                </a:cubicBezTo>
                <a:cubicBezTo>
                  <a:pt x="1426" y="1057"/>
                  <a:pt x="1429" y="1057"/>
                  <a:pt x="1430" y="1055"/>
                </a:cubicBezTo>
                <a:cubicBezTo>
                  <a:pt x="1432" y="1053"/>
                  <a:pt x="1433" y="1051"/>
                  <a:pt x="1434" y="1048"/>
                </a:cubicBezTo>
                <a:cubicBezTo>
                  <a:pt x="1436" y="1047"/>
                  <a:pt x="1440" y="1046"/>
                  <a:pt x="1443" y="1044"/>
                </a:cubicBezTo>
                <a:cubicBezTo>
                  <a:pt x="1447" y="1036"/>
                  <a:pt x="1452" y="1028"/>
                  <a:pt x="1456" y="1019"/>
                </a:cubicBezTo>
                <a:cubicBezTo>
                  <a:pt x="1459" y="1010"/>
                  <a:pt x="1465" y="1003"/>
                  <a:pt x="1471" y="997"/>
                </a:cubicBezTo>
                <a:cubicBezTo>
                  <a:pt x="1472" y="994"/>
                  <a:pt x="1473" y="990"/>
                  <a:pt x="1473" y="986"/>
                </a:cubicBezTo>
                <a:cubicBezTo>
                  <a:pt x="1473" y="986"/>
                  <a:pt x="1475" y="985"/>
                  <a:pt x="1477" y="984"/>
                </a:cubicBezTo>
                <a:cubicBezTo>
                  <a:pt x="1475" y="980"/>
                  <a:pt x="1473" y="975"/>
                  <a:pt x="1473" y="970"/>
                </a:cubicBezTo>
                <a:cubicBezTo>
                  <a:pt x="1471" y="967"/>
                  <a:pt x="1468" y="963"/>
                  <a:pt x="1466" y="960"/>
                </a:cubicBezTo>
                <a:cubicBezTo>
                  <a:pt x="1459" y="953"/>
                  <a:pt x="1450" y="948"/>
                  <a:pt x="1442" y="941"/>
                </a:cubicBezTo>
                <a:cubicBezTo>
                  <a:pt x="1433" y="937"/>
                  <a:pt x="1426" y="931"/>
                  <a:pt x="1421" y="922"/>
                </a:cubicBezTo>
                <a:cubicBezTo>
                  <a:pt x="1421" y="921"/>
                  <a:pt x="1419" y="922"/>
                  <a:pt x="1417" y="923"/>
                </a:cubicBezTo>
                <a:cubicBezTo>
                  <a:pt x="1416" y="923"/>
                  <a:pt x="1415" y="921"/>
                  <a:pt x="1416" y="920"/>
                </a:cubicBezTo>
                <a:cubicBezTo>
                  <a:pt x="1416" y="917"/>
                  <a:pt x="1418" y="915"/>
                  <a:pt x="1418" y="911"/>
                </a:cubicBezTo>
                <a:cubicBezTo>
                  <a:pt x="1418" y="909"/>
                  <a:pt x="1417" y="907"/>
                  <a:pt x="1417" y="905"/>
                </a:cubicBezTo>
                <a:cubicBezTo>
                  <a:pt x="1410" y="907"/>
                  <a:pt x="1410" y="907"/>
                  <a:pt x="1410" y="907"/>
                </a:cubicBezTo>
                <a:cubicBezTo>
                  <a:pt x="1407" y="905"/>
                  <a:pt x="1405" y="903"/>
                  <a:pt x="1401" y="902"/>
                </a:cubicBezTo>
                <a:cubicBezTo>
                  <a:pt x="1396" y="901"/>
                  <a:pt x="1392" y="897"/>
                  <a:pt x="1389" y="893"/>
                </a:cubicBezTo>
                <a:cubicBezTo>
                  <a:pt x="1390" y="886"/>
                  <a:pt x="1393" y="882"/>
                  <a:pt x="1398" y="881"/>
                </a:cubicBezTo>
                <a:cubicBezTo>
                  <a:pt x="1400" y="881"/>
                  <a:pt x="1399" y="877"/>
                  <a:pt x="1401" y="876"/>
                </a:cubicBezTo>
                <a:cubicBezTo>
                  <a:pt x="1406" y="872"/>
                  <a:pt x="1409" y="867"/>
                  <a:pt x="1413" y="864"/>
                </a:cubicBezTo>
                <a:cubicBezTo>
                  <a:pt x="1420" y="858"/>
                  <a:pt x="1426" y="853"/>
                  <a:pt x="1431" y="846"/>
                </a:cubicBezTo>
                <a:cubicBezTo>
                  <a:pt x="1435" y="846"/>
                  <a:pt x="1438" y="844"/>
                  <a:pt x="1441" y="842"/>
                </a:cubicBezTo>
                <a:cubicBezTo>
                  <a:pt x="1445" y="840"/>
                  <a:pt x="1449" y="836"/>
                  <a:pt x="1449" y="831"/>
                </a:cubicBezTo>
                <a:cubicBezTo>
                  <a:pt x="1449" y="830"/>
                  <a:pt x="1452" y="829"/>
                  <a:pt x="1452" y="828"/>
                </a:cubicBezTo>
                <a:cubicBezTo>
                  <a:pt x="1452" y="825"/>
                  <a:pt x="1452" y="822"/>
                  <a:pt x="1453" y="819"/>
                </a:cubicBezTo>
                <a:cubicBezTo>
                  <a:pt x="1449" y="816"/>
                  <a:pt x="1445" y="814"/>
                  <a:pt x="1442" y="812"/>
                </a:cubicBezTo>
                <a:cubicBezTo>
                  <a:pt x="1439" y="806"/>
                  <a:pt x="1442" y="802"/>
                  <a:pt x="1445" y="800"/>
                </a:cubicBezTo>
                <a:cubicBezTo>
                  <a:pt x="1446" y="800"/>
                  <a:pt x="1448" y="799"/>
                  <a:pt x="1449" y="799"/>
                </a:cubicBezTo>
                <a:cubicBezTo>
                  <a:pt x="1449" y="799"/>
                  <a:pt x="1449" y="799"/>
                  <a:pt x="1449" y="799"/>
                </a:cubicBezTo>
                <a:cubicBezTo>
                  <a:pt x="1453" y="796"/>
                  <a:pt x="1461" y="796"/>
                  <a:pt x="1467" y="798"/>
                </a:cubicBezTo>
                <a:cubicBezTo>
                  <a:pt x="1470" y="798"/>
                  <a:pt x="1472" y="799"/>
                  <a:pt x="1475" y="799"/>
                </a:cubicBezTo>
                <a:cubicBezTo>
                  <a:pt x="1478" y="799"/>
                  <a:pt x="1478" y="799"/>
                  <a:pt x="1478" y="799"/>
                </a:cubicBezTo>
                <a:cubicBezTo>
                  <a:pt x="1478" y="799"/>
                  <a:pt x="1479" y="798"/>
                  <a:pt x="1479" y="797"/>
                </a:cubicBezTo>
                <a:cubicBezTo>
                  <a:pt x="1477" y="792"/>
                  <a:pt x="1475" y="788"/>
                  <a:pt x="1471" y="786"/>
                </a:cubicBezTo>
                <a:cubicBezTo>
                  <a:pt x="1455" y="776"/>
                  <a:pt x="1455" y="776"/>
                  <a:pt x="1455" y="776"/>
                </a:cubicBezTo>
                <a:cubicBezTo>
                  <a:pt x="1442" y="766"/>
                  <a:pt x="1442" y="766"/>
                  <a:pt x="1442" y="766"/>
                </a:cubicBezTo>
                <a:cubicBezTo>
                  <a:pt x="1439" y="760"/>
                  <a:pt x="1437" y="754"/>
                  <a:pt x="1436" y="747"/>
                </a:cubicBezTo>
                <a:cubicBezTo>
                  <a:pt x="1437" y="742"/>
                  <a:pt x="1440" y="737"/>
                  <a:pt x="1445" y="736"/>
                </a:cubicBezTo>
                <a:cubicBezTo>
                  <a:pt x="1446" y="735"/>
                  <a:pt x="1448" y="734"/>
                  <a:pt x="1450" y="733"/>
                </a:cubicBezTo>
                <a:cubicBezTo>
                  <a:pt x="1451" y="733"/>
                  <a:pt x="1451" y="733"/>
                  <a:pt x="1451" y="733"/>
                </a:cubicBezTo>
                <a:cubicBezTo>
                  <a:pt x="1452" y="732"/>
                  <a:pt x="1453" y="732"/>
                  <a:pt x="1453" y="731"/>
                </a:cubicBezTo>
                <a:cubicBezTo>
                  <a:pt x="1453" y="730"/>
                  <a:pt x="1454" y="730"/>
                  <a:pt x="1454" y="729"/>
                </a:cubicBezTo>
                <a:cubicBezTo>
                  <a:pt x="1459" y="723"/>
                  <a:pt x="1464" y="716"/>
                  <a:pt x="1469" y="710"/>
                </a:cubicBezTo>
                <a:cubicBezTo>
                  <a:pt x="1474" y="704"/>
                  <a:pt x="1474" y="695"/>
                  <a:pt x="1478" y="688"/>
                </a:cubicBezTo>
                <a:cubicBezTo>
                  <a:pt x="1487" y="674"/>
                  <a:pt x="1497" y="660"/>
                  <a:pt x="1509" y="649"/>
                </a:cubicBezTo>
                <a:cubicBezTo>
                  <a:pt x="1513" y="642"/>
                  <a:pt x="1516" y="633"/>
                  <a:pt x="1517" y="623"/>
                </a:cubicBezTo>
                <a:cubicBezTo>
                  <a:pt x="1518" y="623"/>
                  <a:pt x="1520" y="624"/>
                  <a:pt x="1521" y="624"/>
                </a:cubicBezTo>
                <a:cubicBezTo>
                  <a:pt x="1522" y="624"/>
                  <a:pt x="1522" y="625"/>
                  <a:pt x="1523" y="625"/>
                </a:cubicBezTo>
                <a:cubicBezTo>
                  <a:pt x="1523" y="625"/>
                  <a:pt x="1526" y="626"/>
                  <a:pt x="1526" y="624"/>
                </a:cubicBezTo>
                <a:cubicBezTo>
                  <a:pt x="1530" y="624"/>
                  <a:pt x="1530" y="628"/>
                  <a:pt x="1532" y="630"/>
                </a:cubicBezTo>
                <a:cubicBezTo>
                  <a:pt x="1543" y="623"/>
                  <a:pt x="1554" y="619"/>
                  <a:pt x="1564" y="612"/>
                </a:cubicBezTo>
                <a:cubicBezTo>
                  <a:pt x="1565" y="611"/>
                  <a:pt x="1566" y="610"/>
                  <a:pt x="1567" y="609"/>
                </a:cubicBezTo>
                <a:cubicBezTo>
                  <a:pt x="1573" y="597"/>
                  <a:pt x="1579" y="585"/>
                  <a:pt x="1582" y="570"/>
                </a:cubicBezTo>
                <a:cubicBezTo>
                  <a:pt x="1582" y="569"/>
                  <a:pt x="1583" y="568"/>
                  <a:pt x="1582" y="567"/>
                </a:cubicBezTo>
                <a:cubicBezTo>
                  <a:pt x="1575" y="562"/>
                  <a:pt x="1569" y="557"/>
                  <a:pt x="1566" y="549"/>
                </a:cubicBezTo>
                <a:cubicBezTo>
                  <a:pt x="1565" y="548"/>
                  <a:pt x="1566" y="546"/>
                  <a:pt x="1566" y="545"/>
                </a:cubicBezTo>
                <a:cubicBezTo>
                  <a:pt x="1567" y="545"/>
                  <a:pt x="1571" y="545"/>
                  <a:pt x="1571" y="545"/>
                </a:cubicBezTo>
                <a:cubicBezTo>
                  <a:pt x="1572" y="544"/>
                  <a:pt x="1572" y="544"/>
                  <a:pt x="1572" y="544"/>
                </a:cubicBezTo>
                <a:cubicBezTo>
                  <a:pt x="1573" y="543"/>
                  <a:pt x="1574" y="542"/>
                  <a:pt x="1575" y="541"/>
                </a:cubicBezTo>
                <a:cubicBezTo>
                  <a:pt x="1576" y="539"/>
                  <a:pt x="1577" y="537"/>
                  <a:pt x="1577" y="534"/>
                </a:cubicBezTo>
                <a:cubicBezTo>
                  <a:pt x="1577" y="534"/>
                  <a:pt x="1580" y="532"/>
                  <a:pt x="1580" y="531"/>
                </a:cubicBezTo>
                <a:cubicBezTo>
                  <a:pt x="1579" y="527"/>
                  <a:pt x="1579" y="523"/>
                  <a:pt x="1580" y="519"/>
                </a:cubicBezTo>
                <a:cubicBezTo>
                  <a:pt x="1579" y="517"/>
                  <a:pt x="1577" y="515"/>
                  <a:pt x="1575" y="513"/>
                </a:cubicBezTo>
                <a:cubicBezTo>
                  <a:pt x="1575" y="513"/>
                  <a:pt x="1575" y="512"/>
                  <a:pt x="1575" y="511"/>
                </a:cubicBezTo>
                <a:cubicBezTo>
                  <a:pt x="1575" y="506"/>
                  <a:pt x="1575" y="502"/>
                  <a:pt x="1575" y="497"/>
                </a:cubicBezTo>
                <a:cubicBezTo>
                  <a:pt x="1574" y="494"/>
                  <a:pt x="1572" y="492"/>
                  <a:pt x="1571" y="489"/>
                </a:cubicBezTo>
                <a:cubicBezTo>
                  <a:pt x="1571" y="488"/>
                  <a:pt x="1572" y="487"/>
                  <a:pt x="1572" y="486"/>
                </a:cubicBezTo>
                <a:cubicBezTo>
                  <a:pt x="1574" y="485"/>
                  <a:pt x="1576" y="484"/>
                  <a:pt x="1577" y="483"/>
                </a:cubicBezTo>
                <a:cubicBezTo>
                  <a:pt x="1577" y="483"/>
                  <a:pt x="1578" y="483"/>
                  <a:pt x="1578" y="482"/>
                </a:cubicBezTo>
                <a:cubicBezTo>
                  <a:pt x="1580" y="482"/>
                  <a:pt x="1581" y="481"/>
                  <a:pt x="1582" y="479"/>
                </a:cubicBezTo>
                <a:cubicBezTo>
                  <a:pt x="1583" y="476"/>
                  <a:pt x="1583" y="473"/>
                  <a:pt x="1582" y="471"/>
                </a:cubicBezTo>
                <a:cubicBezTo>
                  <a:pt x="1584" y="470"/>
                  <a:pt x="1586" y="470"/>
                  <a:pt x="1588" y="470"/>
                </a:cubicBezTo>
                <a:cubicBezTo>
                  <a:pt x="1589" y="470"/>
                  <a:pt x="1589" y="470"/>
                  <a:pt x="1589" y="470"/>
                </a:cubicBezTo>
                <a:cubicBezTo>
                  <a:pt x="1590" y="470"/>
                  <a:pt x="1591" y="469"/>
                  <a:pt x="1591" y="469"/>
                </a:cubicBezTo>
                <a:cubicBezTo>
                  <a:pt x="1591" y="468"/>
                  <a:pt x="1591" y="466"/>
                  <a:pt x="1591" y="465"/>
                </a:cubicBezTo>
                <a:cubicBezTo>
                  <a:pt x="1591" y="458"/>
                  <a:pt x="1592" y="451"/>
                  <a:pt x="1595" y="447"/>
                </a:cubicBezTo>
                <a:cubicBezTo>
                  <a:pt x="1594" y="443"/>
                  <a:pt x="1593" y="441"/>
                  <a:pt x="1592" y="439"/>
                </a:cubicBezTo>
                <a:cubicBezTo>
                  <a:pt x="1592" y="438"/>
                  <a:pt x="1593" y="437"/>
                  <a:pt x="1594" y="437"/>
                </a:cubicBezTo>
                <a:cubicBezTo>
                  <a:pt x="1592" y="436"/>
                  <a:pt x="1593" y="433"/>
                  <a:pt x="1594" y="432"/>
                </a:cubicBezTo>
                <a:cubicBezTo>
                  <a:pt x="1594" y="431"/>
                  <a:pt x="1595" y="429"/>
                  <a:pt x="1597" y="428"/>
                </a:cubicBezTo>
                <a:cubicBezTo>
                  <a:pt x="1598" y="428"/>
                  <a:pt x="1598" y="427"/>
                  <a:pt x="1599" y="427"/>
                </a:cubicBezTo>
                <a:cubicBezTo>
                  <a:pt x="1602" y="424"/>
                  <a:pt x="1606" y="421"/>
                  <a:pt x="1609" y="418"/>
                </a:cubicBezTo>
                <a:cubicBezTo>
                  <a:pt x="1609" y="418"/>
                  <a:pt x="1609" y="418"/>
                  <a:pt x="1609" y="418"/>
                </a:cubicBezTo>
                <a:cubicBezTo>
                  <a:pt x="1612" y="410"/>
                  <a:pt x="1616" y="402"/>
                  <a:pt x="1618" y="392"/>
                </a:cubicBezTo>
                <a:cubicBezTo>
                  <a:pt x="1619" y="389"/>
                  <a:pt x="1619" y="387"/>
                  <a:pt x="1617" y="384"/>
                </a:cubicBezTo>
                <a:cubicBezTo>
                  <a:pt x="1615" y="382"/>
                  <a:pt x="1613" y="381"/>
                  <a:pt x="1611" y="378"/>
                </a:cubicBezTo>
                <a:cubicBezTo>
                  <a:pt x="1611" y="377"/>
                  <a:pt x="1611" y="374"/>
                  <a:pt x="1612" y="373"/>
                </a:cubicBezTo>
                <a:cubicBezTo>
                  <a:pt x="1613" y="371"/>
                  <a:pt x="1615" y="370"/>
                  <a:pt x="1618" y="369"/>
                </a:cubicBezTo>
                <a:cubicBezTo>
                  <a:pt x="1618" y="369"/>
                  <a:pt x="1618" y="369"/>
                  <a:pt x="1618" y="368"/>
                </a:cubicBezTo>
                <a:cubicBezTo>
                  <a:pt x="1618" y="365"/>
                  <a:pt x="1621" y="364"/>
                  <a:pt x="1623" y="363"/>
                </a:cubicBezTo>
                <a:cubicBezTo>
                  <a:pt x="1624" y="363"/>
                  <a:pt x="1624" y="363"/>
                  <a:pt x="1625" y="362"/>
                </a:cubicBezTo>
                <a:cubicBezTo>
                  <a:pt x="1624" y="362"/>
                  <a:pt x="1624" y="362"/>
                  <a:pt x="1624" y="362"/>
                </a:cubicBezTo>
                <a:cubicBezTo>
                  <a:pt x="1627" y="358"/>
                  <a:pt x="1632" y="355"/>
                  <a:pt x="1638" y="353"/>
                </a:cubicBezTo>
                <a:cubicBezTo>
                  <a:pt x="1639" y="353"/>
                  <a:pt x="1639" y="353"/>
                  <a:pt x="1639" y="353"/>
                </a:cubicBezTo>
                <a:cubicBezTo>
                  <a:pt x="1638" y="346"/>
                  <a:pt x="1633" y="339"/>
                  <a:pt x="1626" y="33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9" name="Freeform 575"/>
          <p:cNvSpPr>
            <a:spLocks/>
          </p:cNvSpPr>
          <p:nvPr/>
        </p:nvSpPr>
        <p:spPr bwMode="auto">
          <a:xfrm>
            <a:off x="5378450" y="6931026"/>
            <a:ext cx="273050" cy="147638"/>
          </a:xfrm>
          <a:custGeom>
            <a:avLst/>
            <a:gdLst/>
            <a:ahLst/>
            <a:cxnLst>
              <a:cxn ang="0">
                <a:pos x="969" y="313"/>
              </a:cxn>
              <a:cxn ang="0">
                <a:pos x="964" y="234"/>
              </a:cxn>
              <a:cxn ang="0">
                <a:pos x="921" y="154"/>
              </a:cxn>
              <a:cxn ang="0">
                <a:pos x="903" y="122"/>
              </a:cxn>
              <a:cxn ang="0">
                <a:pos x="761" y="91"/>
              </a:cxn>
              <a:cxn ang="0">
                <a:pos x="745" y="84"/>
              </a:cxn>
              <a:cxn ang="0">
                <a:pos x="735" y="70"/>
              </a:cxn>
              <a:cxn ang="0">
                <a:pos x="693" y="30"/>
              </a:cxn>
              <a:cxn ang="0">
                <a:pos x="655" y="6"/>
              </a:cxn>
              <a:cxn ang="0">
                <a:pos x="596" y="19"/>
              </a:cxn>
              <a:cxn ang="0">
                <a:pos x="547" y="16"/>
              </a:cxn>
              <a:cxn ang="0">
                <a:pos x="494" y="29"/>
              </a:cxn>
              <a:cxn ang="0">
                <a:pos x="483" y="92"/>
              </a:cxn>
              <a:cxn ang="0">
                <a:pos x="438" y="96"/>
              </a:cxn>
              <a:cxn ang="0">
                <a:pos x="406" y="98"/>
              </a:cxn>
              <a:cxn ang="0">
                <a:pos x="365" y="62"/>
              </a:cxn>
              <a:cxn ang="0">
                <a:pos x="333" y="48"/>
              </a:cxn>
              <a:cxn ang="0">
                <a:pos x="280" y="40"/>
              </a:cxn>
              <a:cxn ang="0">
                <a:pos x="260" y="81"/>
              </a:cxn>
              <a:cxn ang="0">
                <a:pos x="216" y="105"/>
              </a:cxn>
              <a:cxn ang="0">
                <a:pos x="184" y="88"/>
              </a:cxn>
              <a:cxn ang="0">
                <a:pos x="169" y="102"/>
              </a:cxn>
              <a:cxn ang="0">
                <a:pos x="111" y="84"/>
              </a:cxn>
              <a:cxn ang="0">
                <a:pos x="72" y="109"/>
              </a:cxn>
              <a:cxn ang="0">
                <a:pos x="18" y="146"/>
              </a:cxn>
              <a:cxn ang="0">
                <a:pos x="16" y="186"/>
              </a:cxn>
              <a:cxn ang="0">
                <a:pos x="62" y="202"/>
              </a:cxn>
              <a:cxn ang="0">
                <a:pos x="37" y="214"/>
              </a:cxn>
              <a:cxn ang="0">
                <a:pos x="39" y="229"/>
              </a:cxn>
              <a:cxn ang="0">
                <a:pos x="11" y="251"/>
              </a:cxn>
              <a:cxn ang="0">
                <a:pos x="2" y="258"/>
              </a:cxn>
              <a:cxn ang="0">
                <a:pos x="72" y="321"/>
              </a:cxn>
              <a:cxn ang="0">
                <a:pos x="124" y="351"/>
              </a:cxn>
              <a:cxn ang="0">
                <a:pos x="143" y="337"/>
              </a:cxn>
              <a:cxn ang="0">
                <a:pos x="191" y="340"/>
              </a:cxn>
              <a:cxn ang="0">
                <a:pos x="184" y="417"/>
              </a:cxn>
              <a:cxn ang="0">
                <a:pos x="251" y="441"/>
              </a:cxn>
              <a:cxn ang="0">
                <a:pos x="315" y="482"/>
              </a:cxn>
              <a:cxn ang="0">
                <a:pos x="401" y="503"/>
              </a:cxn>
              <a:cxn ang="0">
                <a:pos x="472" y="442"/>
              </a:cxn>
              <a:cxn ang="0">
                <a:pos x="546" y="463"/>
              </a:cxn>
              <a:cxn ang="0">
                <a:pos x="585" y="551"/>
              </a:cxn>
              <a:cxn ang="0">
                <a:pos x="654" y="522"/>
              </a:cxn>
              <a:cxn ang="0">
                <a:pos x="675" y="544"/>
              </a:cxn>
              <a:cxn ang="0">
                <a:pos x="653" y="506"/>
              </a:cxn>
              <a:cxn ang="0">
                <a:pos x="652" y="489"/>
              </a:cxn>
              <a:cxn ang="0">
                <a:pos x="665" y="451"/>
              </a:cxn>
              <a:cxn ang="0">
                <a:pos x="712" y="409"/>
              </a:cxn>
              <a:cxn ang="0">
                <a:pos x="748" y="418"/>
              </a:cxn>
              <a:cxn ang="0">
                <a:pos x="807" y="450"/>
              </a:cxn>
              <a:cxn ang="0">
                <a:pos x="886" y="455"/>
              </a:cxn>
              <a:cxn ang="0">
                <a:pos x="958" y="439"/>
              </a:cxn>
              <a:cxn ang="0">
                <a:pos x="965" y="416"/>
              </a:cxn>
              <a:cxn ang="0">
                <a:pos x="982" y="387"/>
              </a:cxn>
              <a:cxn ang="0">
                <a:pos x="1018" y="354"/>
              </a:cxn>
            </a:cxnLst>
            <a:rect l="0" t="0" r="r" b="b"/>
            <a:pathLst>
              <a:path w="1019" h="551">
                <a:moveTo>
                  <a:pt x="1018" y="354"/>
                </a:moveTo>
                <a:cubicBezTo>
                  <a:pt x="1016" y="346"/>
                  <a:pt x="1013" y="337"/>
                  <a:pt x="1012" y="326"/>
                </a:cubicBezTo>
                <a:cubicBezTo>
                  <a:pt x="1012" y="324"/>
                  <a:pt x="1011" y="322"/>
                  <a:pt x="1009" y="321"/>
                </a:cubicBezTo>
                <a:cubicBezTo>
                  <a:pt x="1007" y="319"/>
                  <a:pt x="1003" y="317"/>
                  <a:pt x="1000" y="316"/>
                </a:cubicBezTo>
                <a:cubicBezTo>
                  <a:pt x="991" y="314"/>
                  <a:pt x="980" y="313"/>
                  <a:pt x="969" y="313"/>
                </a:cubicBezTo>
                <a:cubicBezTo>
                  <a:pt x="969" y="308"/>
                  <a:pt x="968" y="303"/>
                  <a:pt x="967" y="299"/>
                </a:cubicBezTo>
                <a:cubicBezTo>
                  <a:pt x="966" y="286"/>
                  <a:pt x="967" y="273"/>
                  <a:pt x="967" y="261"/>
                </a:cubicBezTo>
                <a:cubicBezTo>
                  <a:pt x="965" y="259"/>
                  <a:pt x="962" y="257"/>
                  <a:pt x="961" y="255"/>
                </a:cubicBezTo>
                <a:cubicBezTo>
                  <a:pt x="966" y="243"/>
                  <a:pt x="966" y="243"/>
                  <a:pt x="966" y="243"/>
                </a:cubicBezTo>
                <a:cubicBezTo>
                  <a:pt x="965" y="240"/>
                  <a:pt x="964" y="238"/>
                  <a:pt x="964" y="234"/>
                </a:cubicBezTo>
                <a:cubicBezTo>
                  <a:pt x="960" y="232"/>
                  <a:pt x="957" y="228"/>
                  <a:pt x="953" y="225"/>
                </a:cubicBezTo>
                <a:cubicBezTo>
                  <a:pt x="954" y="221"/>
                  <a:pt x="954" y="216"/>
                  <a:pt x="954" y="212"/>
                </a:cubicBezTo>
                <a:cubicBezTo>
                  <a:pt x="953" y="208"/>
                  <a:pt x="951" y="205"/>
                  <a:pt x="950" y="201"/>
                </a:cubicBezTo>
                <a:cubicBezTo>
                  <a:pt x="946" y="191"/>
                  <a:pt x="941" y="181"/>
                  <a:pt x="940" y="168"/>
                </a:cubicBezTo>
                <a:cubicBezTo>
                  <a:pt x="933" y="164"/>
                  <a:pt x="927" y="159"/>
                  <a:pt x="921" y="154"/>
                </a:cubicBezTo>
                <a:cubicBezTo>
                  <a:pt x="922" y="153"/>
                  <a:pt x="923" y="152"/>
                  <a:pt x="924" y="151"/>
                </a:cubicBezTo>
                <a:cubicBezTo>
                  <a:pt x="924" y="150"/>
                  <a:pt x="924" y="150"/>
                  <a:pt x="923" y="150"/>
                </a:cubicBezTo>
                <a:cubicBezTo>
                  <a:pt x="937" y="141"/>
                  <a:pt x="937" y="141"/>
                  <a:pt x="937" y="141"/>
                </a:cubicBezTo>
                <a:cubicBezTo>
                  <a:pt x="936" y="139"/>
                  <a:pt x="935" y="138"/>
                  <a:pt x="935" y="137"/>
                </a:cubicBezTo>
                <a:cubicBezTo>
                  <a:pt x="924" y="131"/>
                  <a:pt x="915" y="126"/>
                  <a:pt x="903" y="122"/>
                </a:cubicBezTo>
                <a:cubicBezTo>
                  <a:pt x="895" y="120"/>
                  <a:pt x="888" y="117"/>
                  <a:pt x="880" y="114"/>
                </a:cubicBezTo>
                <a:cubicBezTo>
                  <a:pt x="865" y="107"/>
                  <a:pt x="848" y="101"/>
                  <a:pt x="830" y="96"/>
                </a:cubicBezTo>
                <a:cubicBezTo>
                  <a:pt x="808" y="93"/>
                  <a:pt x="785" y="90"/>
                  <a:pt x="761" y="91"/>
                </a:cubicBezTo>
                <a:cubicBezTo>
                  <a:pt x="761" y="91"/>
                  <a:pt x="761" y="91"/>
                  <a:pt x="761" y="91"/>
                </a:cubicBezTo>
                <a:cubicBezTo>
                  <a:pt x="761" y="91"/>
                  <a:pt x="761" y="91"/>
                  <a:pt x="761" y="91"/>
                </a:cubicBezTo>
                <a:cubicBezTo>
                  <a:pt x="760" y="91"/>
                  <a:pt x="760" y="91"/>
                  <a:pt x="760" y="91"/>
                </a:cubicBezTo>
                <a:cubicBezTo>
                  <a:pt x="760" y="90"/>
                  <a:pt x="760" y="90"/>
                  <a:pt x="760" y="90"/>
                </a:cubicBezTo>
                <a:cubicBezTo>
                  <a:pt x="760" y="90"/>
                  <a:pt x="760" y="89"/>
                  <a:pt x="760" y="89"/>
                </a:cubicBezTo>
                <a:cubicBezTo>
                  <a:pt x="760" y="88"/>
                  <a:pt x="760" y="86"/>
                  <a:pt x="760" y="85"/>
                </a:cubicBezTo>
                <a:cubicBezTo>
                  <a:pt x="755" y="85"/>
                  <a:pt x="750" y="85"/>
                  <a:pt x="745" y="84"/>
                </a:cubicBezTo>
                <a:cubicBezTo>
                  <a:pt x="744" y="84"/>
                  <a:pt x="744" y="83"/>
                  <a:pt x="743" y="83"/>
                </a:cubicBezTo>
                <a:cubicBezTo>
                  <a:pt x="742" y="82"/>
                  <a:pt x="741" y="81"/>
                  <a:pt x="741" y="80"/>
                </a:cubicBezTo>
                <a:cubicBezTo>
                  <a:pt x="741" y="80"/>
                  <a:pt x="741" y="79"/>
                  <a:pt x="741" y="79"/>
                </a:cubicBezTo>
                <a:cubicBezTo>
                  <a:pt x="740" y="77"/>
                  <a:pt x="740" y="76"/>
                  <a:pt x="739" y="74"/>
                </a:cubicBezTo>
                <a:cubicBezTo>
                  <a:pt x="738" y="73"/>
                  <a:pt x="736" y="72"/>
                  <a:pt x="735" y="70"/>
                </a:cubicBezTo>
                <a:cubicBezTo>
                  <a:pt x="732" y="72"/>
                  <a:pt x="727" y="71"/>
                  <a:pt x="724" y="70"/>
                </a:cubicBezTo>
                <a:cubicBezTo>
                  <a:pt x="717" y="70"/>
                  <a:pt x="713" y="65"/>
                  <a:pt x="710" y="60"/>
                </a:cubicBezTo>
                <a:cubicBezTo>
                  <a:pt x="706" y="53"/>
                  <a:pt x="701" y="46"/>
                  <a:pt x="697" y="38"/>
                </a:cubicBezTo>
                <a:cubicBezTo>
                  <a:pt x="696" y="36"/>
                  <a:pt x="695" y="34"/>
                  <a:pt x="694" y="32"/>
                </a:cubicBezTo>
                <a:cubicBezTo>
                  <a:pt x="694" y="31"/>
                  <a:pt x="694" y="30"/>
                  <a:pt x="693" y="30"/>
                </a:cubicBezTo>
                <a:cubicBezTo>
                  <a:pt x="693" y="29"/>
                  <a:pt x="695" y="26"/>
                  <a:pt x="694" y="26"/>
                </a:cubicBezTo>
                <a:cubicBezTo>
                  <a:pt x="688" y="23"/>
                  <a:pt x="688" y="23"/>
                  <a:pt x="688" y="23"/>
                </a:cubicBezTo>
                <a:cubicBezTo>
                  <a:pt x="687" y="23"/>
                  <a:pt x="687" y="23"/>
                  <a:pt x="686" y="23"/>
                </a:cubicBezTo>
                <a:cubicBezTo>
                  <a:pt x="686" y="23"/>
                  <a:pt x="686" y="23"/>
                  <a:pt x="686" y="23"/>
                </a:cubicBezTo>
                <a:cubicBezTo>
                  <a:pt x="676" y="17"/>
                  <a:pt x="666" y="11"/>
                  <a:pt x="655" y="6"/>
                </a:cubicBezTo>
                <a:cubicBezTo>
                  <a:pt x="654" y="6"/>
                  <a:pt x="652" y="6"/>
                  <a:pt x="652" y="6"/>
                </a:cubicBezTo>
                <a:cubicBezTo>
                  <a:pt x="635" y="10"/>
                  <a:pt x="635" y="10"/>
                  <a:pt x="635" y="10"/>
                </a:cubicBezTo>
                <a:cubicBezTo>
                  <a:pt x="627" y="13"/>
                  <a:pt x="618" y="16"/>
                  <a:pt x="608" y="18"/>
                </a:cubicBezTo>
                <a:cubicBezTo>
                  <a:pt x="605" y="19"/>
                  <a:pt x="602" y="20"/>
                  <a:pt x="598" y="21"/>
                </a:cubicBezTo>
                <a:cubicBezTo>
                  <a:pt x="597" y="20"/>
                  <a:pt x="596" y="20"/>
                  <a:pt x="596" y="19"/>
                </a:cubicBezTo>
                <a:cubicBezTo>
                  <a:pt x="590" y="14"/>
                  <a:pt x="584" y="9"/>
                  <a:pt x="577" y="4"/>
                </a:cubicBezTo>
                <a:cubicBezTo>
                  <a:pt x="573" y="4"/>
                  <a:pt x="569" y="3"/>
                  <a:pt x="566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59" y="1"/>
                  <a:pt x="557" y="4"/>
                  <a:pt x="555" y="7"/>
                </a:cubicBezTo>
                <a:cubicBezTo>
                  <a:pt x="547" y="16"/>
                  <a:pt x="547" y="16"/>
                  <a:pt x="547" y="16"/>
                </a:cubicBezTo>
                <a:cubicBezTo>
                  <a:pt x="546" y="17"/>
                  <a:pt x="544" y="18"/>
                  <a:pt x="543" y="18"/>
                </a:cubicBezTo>
                <a:cubicBezTo>
                  <a:pt x="540" y="18"/>
                  <a:pt x="537" y="19"/>
                  <a:pt x="533" y="19"/>
                </a:cubicBezTo>
                <a:cubicBezTo>
                  <a:pt x="526" y="19"/>
                  <a:pt x="522" y="17"/>
                  <a:pt x="517" y="15"/>
                </a:cubicBezTo>
                <a:cubicBezTo>
                  <a:pt x="512" y="13"/>
                  <a:pt x="507" y="12"/>
                  <a:pt x="500" y="12"/>
                </a:cubicBezTo>
                <a:cubicBezTo>
                  <a:pt x="496" y="15"/>
                  <a:pt x="494" y="21"/>
                  <a:pt x="494" y="29"/>
                </a:cubicBezTo>
                <a:cubicBezTo>
                  <a:pt x="492" y="34"/>
                  <a:pt x="490" y="40"/>
                  <a:pt x="489" y="46"/>
                </a:cubicBezTo>
                <a:cubicBezTo>
                  <a:pt x="489" y="48"/>
                  <a:pt x="490" y="51"/>
                  <a:pt x="490" y="54"/>
                </a:cubicBezTo>
                <a:cubicBezTo>
                  <a:pt x="487" y="55"/>
                  <a:pt x="486" y="58"/>
                  <a:pt x="488" y="61"/>
                </a:cubicBezTo>
                <a:cubicBezTo>
                  <a:pt x="485" y="68"/>
                  <a:pt x="483" y="74"/>
                  <a:pt x="481" y="81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72" y="104"/>
                  <a:pt x="472" y="104"/>
                  <a:pt x="472" y="104"/>
                </a:cubicBezTo>
                <a:cubicBezTo>
                  <a:pt x="471" y="105"/>
                  <a:pt x="472" y="107"/>
                  <a:pt x="471" y="108"/>
                </a:cubicBezTo>
                <a:cubicBezTo>
                  <a:pt x="468" y="106"/>
                  <a:pt x="465" y="104"/>
                  <a:pt x="464" y="100"/>
                </a:cubicBezTo>
                <a:cubicBezTo>
                  <a:pt x="444" y="101"/>
                  <a:pt x="444" y="101"/>
                  <a:pt x="444" y="101"/>
                </a:cubicBezTo>
                <a:cubicBezTo>
                  <a:pt x="442" y="100"/>
                  <a:pt x="440" y="98"/>
                  <a:pt x="438" y="96"/>
                </a:cubicBezTo>
                <a:cubicBezTo>
                  <a:pt x="432" y="101"/>
                  <a:pt x="424" y="104"/>
                  <a:pt x="416" y="107"/>
                </a:cubicBezTo>
                <a:cubicBezTo>
                  <a:pt x="416" y="107"/>
                  <a:pt x="416" y="107"/>
                  <a:pt x="416" y="107"/>
                </a:cubicBezTo>
                <a:cubicBezTo>
                  <a:pt x="416" y="107"/>
                  <a:pt x="416" y="107"/>
                  <a:pt x="416" y="107"/>
                </a:cubicBezTo>
                <a:cubicBezTo>
                  <a:pt x="415" y="105"/>
                  <a:pt x="414" y="103"/>
                  <a:pt x="413" y="101"/>
                </a:cubicBezTo>
                <a:cubicBezTo>
                  <a:pt x="411" y="100"/>
                  <a:pt x="408" y="99"/>
                  <a:pt x="406" y="98"/>
                </a:cubicBezTo>
                <a:cubicBezTo>
                  <a:pt x="401" y="93"/>
                  <a:pt x="397" y="88"/>
                  <a:pt x="391" y="85"/>
                </a:cubicBezTo>
                <a:cubicBezTo>
                  <a:pt x="390" y="85"/>
                  <a:pt x="391" y="83"/>
                  <a:pt x="390" y="82"/>
                </a:cubicBezTo>
                <a:cubicBezTo>
                  <a:pt x="386" y="78"/>
                  <a:pt x="381" y="75"/>
                  <a:pt x="376" y="72"/>
                </a:cubicBezTo>
                <a:cubicBezTo>
                  <a:pt x="365" y="63"/>
                  <a:pt x="365" y="63"/>
                  <a:pt x="365" y="63"/>
                </a:cubicBezTo>
                <a:cubicBezTo>
                  <a:pt x="365" y="62"/>
                  <a:pt x="365" y="62"/>
                  <a:pt x="365" y="62"/>
                </a:cubicBezTo>
                <a:cubicBezTo>
                  <a:pt x="363" y="61"/>
                  <a:pt x="361" y="61"/>
                  <a:pt x="360" y="60"/>
                </a:cubicBezTo>
                <a:cubicBezTo>
                  <a:pt x="360" y="59"/>
                  <a:pt x="360" y="58"/>
                  <a:pt x="361" y="58"/>
                </a:cubicBezTo>
                <a:cubicBezTo>
                  <a:pt x="361" y="57"/>
                  <a:pt x="362" y="56"/>
                  <a:pt x="363" y="54"/>
                </a:cubicBezTo>
                <a:cubicBezTo>
                  <a:pt x="357" y="51"/>
                  <a:pt x="351" y="48"/>
                  <a:pt x="341" y="48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2" y="48"/>
                  <a:pt x="331" y="50"/>
                  <a:pt x="330" y="50"/>
                </a:cubicBezTo>
                <a:cubicBezTo>
                  <a:pt x="328" y="50"/>
                  <a:pt x="326" y="48"/>
                  <a:pt x="325" y="47"/>
                </a:cubicBezTo>
                <a:cubicBezTo>
                  <a:pt x="323" y="46"/>
                  <a:pt x="321" y="44"/>
                  <a:pt x="319" y="42"/>
                </a:cubicBezTo>
                <a:cubicBezTo>
                  <a:pt x="317" y="42"/>
                  <a:pt x="317" y="44"/>
                  <a:pt x="315" y="43"/>
                </a:cubicBezTo>
                <a:cubicBezTo>
                  <a:pt x="303" y="43"/>
                  <a:pt x="292" y="40"/>
                  <a:pt x="280" y="40"/>
                </a:cubicBezTo>
                <a:cubicBezTo>
                  <a:pt x="275" y="42"/>
                  <a:pt x="275" y="42"/>
                  <a:pt x="275" y="42"/>
                </a:cubicBezTo>
                <a:cubicBezTo>
                  <a:pt x="274" y="46"/>
                  <a:pt x="273" y="50"/>
                  <a:pt x="272" y="55"/>
                </a:cubicBezTo>
                <a:cubicBezTo>
                  <a:pt x="271" y="56"/>
                  <a:pt x="269" y="58"/>
                  <a:pt x="268" y="60"/>
                </a:cubicBezTo>
                <a:cubicBezTo>
                  <a:pt x="266" y="63"/>
                  <a:pt x="264" y="66"/>
                  <a:pt x="262" y="70"/>
                </a:cubicBezTo>
                <a:cubicBezTo>
                  <a:pt x="262" y="73"/>
                  <a:pt x="262" y="78"/>
                  <a:pt x="260" y="81"/>
                </a:cubicBezTo>
                <a:cubicBezTo>
                  <a:pt x="259" y="82"/>
                  <a:pt x="256" y="82"/>
                  <a:pt x="255" y="82"/>
                </a:cubicBezTo>
                <a:cubicBezTo>
                  <a:pt x="250" y="82"/>
                  <a:pt x="245" y="82"/>
                  <a:pt x="241" y="83"/>
                </a:cubicBezTo>
                <a:cubicBezTo>
                  <a:pt x="237" y="87"/>
                  <a:pt x="232" y="92"/>
                  <a:pt x="227" y="94"/>
                </a:cubicBezTo>
                <a:cubicBezTo>
                  <a:pt x="224" y="98"/>
                  <a:pt x="222" y="101"/>
                  <a:pt x="220" y="104"/>
                </a:cubicBezTo>
                <a:cubicBezTo>
                  <a:pt x="219" y="104"/>
                  <a:pt x="216" y="104"/>
                  <a:pt x="216" y="105"/>
                </a:cubicBezTo>
                <a:cubicBezTo>
                  <a:pt x="215" y="106"/>
                  <a:pt x="215" y="108"/>
                  <a:pt x="215" y="110"/>
                </a:cubicBezTo>
                <a:cubicBezTo>
                  <a:pt x="217" y="111"/>
                  <a:pt x="218" y="114"/>
                  <a:pt x="217" y="117"/>
                </a:cubicBezTo>
                <a:cubicBezTo>
                  <a:pt x="211" y="113"/>
                  <a:pt x="206" y="109"/>
                  <a:pt x="202" y="105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5" y="88"/>
                  <a:pt x="185" y="88"/>
                  <a:pt x="184" y="88"/>
                </a:cubicBezTo>
                <a:cubicBezTo>
                  <a:pt x="184" y="92"/>
                  <a:pt x="184" y="97"/>
                  <a:pt x="184" y="102"/>
                </a:cubicBezTo>
                <a:cubicBezTo>
                  <a:pt x="184" y="102"/>
                  <a:pt x="183" y="104"/>
                  <a:pt x="183" y="104"/>
                </a:cubicBezTo>
                <a:cubicBezTo>
                  <a:pt x="182" y="105"/>
                  <a:pt x="180" y="106"/>
                  <a:pt x="180" y="106"/>
                </a:cubicBezTo>
                <a:cubicBezTo>
                  <a:pt x="172" y="103"/>
                  <a:pt x="172" y="103"/>
                  <a:pt x="172" y="103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66" y="93"/>
                  <a:pt x="166" y="93"/>
                  <a:pt x="166" y="93"/>
                </a:cubicBezTo>
                <a:cubicBezTo>
                  <a:pt x="161" y="94"/>
                  <a:pt x="156" y="91"/>
                  <a:pt x="154" y="89"/>
                </a:cubicBezTo>
                <a:cubicBezTo>
                  <a:pt x="147" y="82"/>
                  <a:pt x="133" y="82"/>
                  <a:pt x="125" y="87"/>
                </a:cubicBezTo>
                <a:cubicBezTo>
                  <a:pt x="119" y="87"/>
                  <a:pt x="115" y="85"/>
                  <a:pt x="111" y="84"/>
                </a:cubicBezTo>
                <a:cubicBezTo>
                  <a:pt x="110" y="88"/>
                  <a:pt x="109" y="92"/>
                  <a:pt x="108" y="96"/>
                </a:cubicBezTo>
                <a:cubicBezTo>
                  <a:pt x="108" y="98"/>
                  <a:pt x="108" y="100"/>
                  <a:pt x="108" y="103"/>
                </a:cubicBezTo>
                <a:cubicBezTo>
                  <a:pt x="107" y="104"/>
                  <a:pt x="104" y="105"/>
                  <a:pt x="102" y="106"/>
                </a:cubicBezTo>
                <a:cubicBezTo>
                  <a:pt x="98" y="105"/>
                  <a:pt x="94" y="106"/>
                  <a:pt x="92" y="108"/>
                </a:cubicBezTo>
                <a:cubicBezTo>
                  <a:pt x="85" y="108"/>
                  <a:pt x="78" y="108"/>
                  <a:pt x="72" y="109"/>
                </a:cubicBezTo>
                <a:cubicBezTo>
                  <a:pt x="63" y="111"/>
                  <a:pt x="54" y="113"/>
                  <a:pt x="46" y="118"/>
                </a:cubicBezTo>
                <a:cubicBezTo>
                  <a:pt x="41" y="125"/>
                  <a:pt x="35" y="134"/>
                  <a:pt x="26" y="139"/>
                </a:cubicBezTo>
                <a:cubicBezTo>
                  <a:pt x="24" y="140"/>
                  <a:pt x="21" y="142"/>
                  <a:pt x="19" y="142"/>
                </a:cubicBezTo>
                <a:cubicBezTo>
                  <a:pt x="18" y="142"/>
                  <a:pt x="18" y="142"/>
                  <a:pt x="18" y="143"/>
                </a:cubicBezTo>
                <a:cubicBezTo>
                  <a:pt x="17" y="144"/>
                  <a:pt x="17" y="145"/>
                  <a:pt x="18" y="146"/>
                </a:cubicBezTo>
                <a:cubicBezTo>
                  <a:pt x="18" y="149"/>
                  <a:pt x="19" y="151"/>
                  <a:pt x="20" y="153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67"/>
                  <a:pt x="6" y="170"/>
                  <a:pt x="6" y="173"/>
                </a:cubicBezTo>
                <a:cubicBezTo>
                  <a:pt x="6" y="179"/>
                  <a:pt x="9" y="182"/>
                  <a:pt x="12" y="185"/>
                </a:cubicBezTo>
                <a:cubicBezTo>
                  <a:pt x="16" y="186"/>
                  <a:pt x="16" y="186"/>
                  <a:pt x="16" y="186"/>
                </a:cubicBezTo>
                <a:cubicBezTo>
                  <a:pt x="61" y="193"/>
                  <a:pt x="61" y="193"/>
                  <a:pt x="61" y="193"/>
                </a:cubicBezTo>
                <a:cubicBezTo>
                  <a:pt x="61" y="194"/>
                  <a:pt x="61" y="195"/>
                  <a:pt x="60" y="196"/>
                </a:cubicBezTo>
                <a:cubicBezTo>
                  <a:pt x="60" y="197"/>
                  <a:pt x="60" y="198"/>
                  <a:pt x="59" y="199"/>
                </a:cubicBezTo>
                <a:cubicBezTo>
                  <a:pt x="59" y="200"/>
                  <a:pt x="59" y="201"/>
                  <a:pt x="60" y="201"/>
                </a:cubicBezTo>
                <a:cubicBezTo>
                  <a:pt x="61" y="202"/>
                  <a:pt x="62" y="202"/>
                  <a:pt x="62" y="202"/>
                </a:cubicBezTo>
                <a:cubicBezTo>
                  <a:pt x="63" y="203"/>
                  <a:pt x="62" y="204"/>
                  <a:pt x="62" y="204"/>
                </a:cubicBezTo>
                <a:cubicBezTo>
                  <a:pt x="60" y="207"/>
                  <a:pt x="58" y="209"/>
                  <a:pt x="54" y="210"/>
                </a:cubicBezTo>
                <a:cubicBezTo>
                  <a:pt x="53" y="211"/>
                  <a:pt x="51" y="214"/>
                  <a:pt x="50" y="214"/>
                </a:cubicBezTo>
                <a:cubicBezTo>
                  <a:pt x="39" y="212"/>
                  <a:pt x="39" y="212"/>
                  <a:pt x="39" y="212"/>
                </a:cubicBezTo>
                <a:cubicBezTo>
                  <a:pt x="38" y="211"/>
                  <a:pt x="36" y="213"/>
                  <a:pt x="37" y="214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47" y="220"/>
                  <a:pt x="47" y="221"/>
                  <a:pt x="46" y="221"/>
                </a:cubicBezTo>
                <a:cubicBezTo>
                  <a:pt x="39" y="221"/>
                  <a:pt x="39" y="221"/>
                  <a:pt x="39" y="221"/>
                </a:cubicBezTo>
                <a:cubicBezTo>
                  <a:pt x="38" y="221"/>
                  <a:pt x="38" y="222"/>
                  <a:pt x="39" y="222"/>
                </a:cubicBezTo>
                <a:cubicBezTo>
                  <a:pt x="39" y="229"/>
                  <a:pt x="39" y="229"/>
                  <a:pt x="39" y="229"/>
                </a:cubicBezTo>
                <a:cubicBezTo>
                  <a:pt x="41" y="232"/>
                  <a:pt x="43" y="235"/>
                  <a:pt x="46" y="237"/>
                </a:cubicBezTo>
                <a:cubicBezTo>
                  <a:pt x="44" y="240"/>
                  <a:pt x="43" y="244"/>
                  <a:pt x="42" y="246"/>
                </a:cubicBezTo>
                <a:cubicBezTo>
                  <a:pt x="40" y="248"/>
                  <a:pt x="38" y="249"/>
                  <a:pt x="36" y="249"/>
                </a:cubicBezTo>
                <a:cubicBezTo>
                  <a:pt x="20" y="254"/>
                  <a:pt x="20" y="254"/>
                  <a:pt x="20" y="254"/>
                </a:cubicBezTo>
                <a:cubicBezTo>
                  <a:pt x="16" y="254"/>
                  <a:pt x="13" y="253"/>
                  <a:pt x="11" y="251"/>
                </a:cubicBezTo>
                <a:cubicBezTo>
                  <a:pt x="9" y="250"/>
                  <a:pt x="6" y="250"/>
                  <a:pt x="3" y="251"/>
                </a:cubicBezTo>
                <a:cubicBezTo>
                  <a:pt x="3" y="251"/>
                  <a:pt x="1" y="251"/>
                  <a:pt x="0" y="251"/>
                </a:cubicBezTo>
                <a:cubicBezTo>
                  <a:pt x="0" y="254"/>
                  <a:pt x="0" y="254"/>
                  <a:pt x="0" y="254"/>
                </a:cubicBezTo>
                <a:cubicBezTo>
                  <a:pt x="1" y="255"/>
                  <a:pt x="1" y="256"/>
                  <a:pt x="1" y="257"/>
                </a:cubicBezTo>
                <a:cubicBezTo>
                  <a:pt x="1" y="258"/>
                  <a:pt x="2" y="258"/>
                  <a:pt x="2" y="258"/>
                </a:cubicBezTo>
                <a:cubicBezTo>
                  <a:pt x="1" y="277"/>
                  <a:pt x="6" y="290"/>
                  <a:pt x="12" y="303"/>
                </a:cubicBezTo>
                <a:cubicBezTo>
                  <a:pt x="16" y="310"/>
                  <a:pt x="24" y="313"/>
                  <a:pt x="33" y="315"/>
                </a:cubicBezTo>
                <a:cubicBezTo>
                  <a:pt x="35" y="316"/>
                  <a:pt x="36" y="317"/>
                  <a:pt x="39" y="317"/>
                </a:cubicBezTo>
                <a:cubicBezTo>
                  <a:pt x="43" y="318"/>
                  <a:pt x="47" y="319"/>
                  <a:pt x="52" y="319"/>
                </a:cubicBezTo>
                <a:cubicBezTo>
                  <a:pt x="60" y="319"/>
                  <a:pt x="67" y="320"/>
                  <a:pt x="72" y="321"/>
                </a:cubicBezTo>
                <a:cubicBezTo>
                  <a:pt x="77" y="321"/>
                  <a:pt x="81" y="322"/>
                  <a:pt x="85" y="323"/>
                </a:cubicBezTo>
                <a:cubicBezTo>
                  <a:pt x="88" y="324"/>
                  <a:pt x="91" y="326"/>
                  <a:pt x="94" y="328"/>
                </a:cubicBezTo>
                <a:cubicBezTo>
                  <a:pt x="99" y="332"/>
                  <a:pt x="104" y="336"/>
                  <a:pt x="108" y="342"/>
                </a:cubicBezTo>
                <a:cubicBezTo>
                  <a:pt x="116" y="351"/>
                  <a:pt x="116" y="351"/>
                  <a:pt x="116" y="351"/>
                </a:cubicBezTo>
                <a:cubicBezTo>
                  <a:pt x="118" y="352"/>
                  <a:pt x="121" y="352"/>
                  <a:pt x="124" y="351"/>
                </a:cubicBezTo>
                <a:cubicBezTo>
                  <a:pt x="124" y="351"/>
                  <a:pt x="124" y="351"/>
                  <a:pt x="125" y="351"/>
                </a:cubicBezTo>
                <a:cubicBezTo>
                  <a:pt x="126" y="350"/>
                  <a:pt x="128" y="349"/>
                  <a:pt x="129" y="347"/>
                </a:cubicBezTo>
                <a:cubicBezTo>
                  <a:pt x="131" y="346"/>
                  <a:pt x="133" y="344"/>
                  <a:pt x="135" y="343"/>
                </a:cubicBezTo>
                <a:cubicBezTo>
                  <a:pt x="137" y="340"/>
                  <a:pt x="139" y="338"/>
                  <a:pt x="142" y="337"/>
                </a:cubicBezTo>
                <a:cubicBezTo>
                  <a:pt x="142" y="337"/>
                  <a:pt x="142" y="337"/>
                  <a:pt x="143" y="337"/>
                </a:cubicBezTo>
                <a:cubicBezTo>
                  <a:pt x="147" y="334"/>
                  <a:pt x="152" y="332"/>
                  <a:pt x="156" y="329"/>
                </a:cubicBezTo>
                <a:cubicBezTo>
                  <a:pt x="156" y="329"/>
                  <a:pt x="156" y="329"/>
                  <a:pt x="156" y="329"/>
                </a:cubicBezTo>
                <a:cubicBezTo>
                  <a:pt x="156" y="329"/>
                  <a:pt x="156" y="329"/>
                  <a:pt x="156" y="329"/>
                </a:cubicBezTo>
                <a:cubicBezTo>
                  <a:pt x="163" y="329"/>
                  <a:pt x="170" y="328"/>
                  <a:pt x="176" y="327"/>
                </a:cubicBezTo>
                <a:cubicBezTo>
                  <a:pt x="184" y="328"/>
                  <a:pt x="189" y="333"/>
                  <a:pt x="191" y="340"/>
                </a:cubicBezTo>
                <a:cubicBezTo>
                  <a:pt x="191" y="341"/>
                  <a:pt x="191" y="342"/>
                  <a:pt x="190" y="343"/>
                </a:cubicBezTo>
                <a:cubicBezTo>
                  <a:pt x="187" y="350"/>
                  <a:pt x="182" y="356"/>
                  <a:pt x="178" y="362"/>
                </a:cubicBezTo>
                <a:cubicBezTo>
                  <a:pt x="175" y="375"/>
                  <a:pt x="173" y="388"/>
                  <a:pt x="173" y="402"/>
                </a:cubicBezTo>
                <a:cubicBezTo>
                  <a:pt x="175" y="409"/>
                  <a:pt x="178" y="415"/>
                  <a:pt x="183" y="417"/>
                </a:cubicBezTo>
                <a:cubicBezTo>
                  <a:pt x="184" y="417"/>
                  <a:pt x="184" y="417"/>
                  <a:pt x="184" y="417"/>
                </a:cubicBezTo>
                <a:cubicBezTo>
                  <a:pt x="193" y="418"/>
                  <a:pt x="197" y="414"/>
                  <a:pt x="202" y="412"/>
                </a:cubicBezTo>
                <a:cubicBezTo>
                  <a:pt x="209" y="411"/>
                  <a:pt x="215" y="408"/>
                  <a:pt x="220" y="406"/>
                </a:cubicBezTo>
                <a:cubicBezTo>
                  <a:pt x="227" y="406"/>
                  <a:pt x="232" y="410"/>
                  <a:pt x="235" y="413"/>
                </a:cubicBezTo>
                <a:cubicBezTo>
                  <a:pt x="244" y="419"/>
                  <a:pt x="249" y="426"/>
                  <a:pt x="250" y="439"/>
                </a:cubicBezTo>
                <a:cubicBezTo>
                  <a:pt x="250" y="440"/>
                  <a:pt x="250" y="441"/>
                  <a:pt x="251" y="441"/>
                </a:cubicBezTo>
                <a:cubicBezTo>
                  <a:pt x="257" y="440"/>
                  <a:pt x="257" y="440"/>
                  <a:pt x="257" y="440"/>
                </a:cubicBezTo>
                <a:cubicBezTo>
                  <a:pt x="265" y="443"/>
                  <a:pt x="265" y="443"/>
                  <a:pt x="265" y="443"/>
                </a:cubicBezTo>
                <a:cubicBezTo>
                  <a:pt x="278" y="446"/>
                  <a:pt x="292" y="448"/>
                  <a:pt x="306" y="449"/>
                </a:cubicBezTo>
                <a:cubicBezTo>
                  <a:pt x="310" y="450"/>
                  <a:pt x="313" y="450"/>
                  <a:pt x="316" y="449"/>
                </a:cubicBezTo>
                <a:cubicBezTo>
                  <a:pt x="316" y="460"/>
                  <a:pt x="315" y="471"/>
                  <a:pt x="315" y="482"/>
                </a:cubicBezTo>
                <a:cubicBezTo>
                  <a:pt x="315" y="483"/>
                  <a:pt x="314" y="485"/>
                  <a:pt x="314" y="486"/>
                </a:cubicBezTo>
                <a:cubicBezTo>
                  <a:pt x="320" y="492"/>
                  <a:pt x="324" y="499"/>
                  <a:pt x="331" y="504"/>
                </a:cubicBezTo>
                <a:cubicBezTo>
                  <a:pt x="338" y="510"/>
                  <a:pt x="347" y="516"/>
                  <a:pt x="359" y="518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80" y="515"/>
                  <a:pt x="390" y="508"/>
                  <a:pt x="401" y="503"/>
                </a:cubicBezTo>
                <a:cubicBezTo>
                  <a:pt x="406" y="501"/>
                  <a:pt x="409" y="498"/>
                  <a:pt x="414" y="496"/>
                </a:cubicBezTo>
                <a:cubicBezTo>
                  <a:pt x="416" y="495"/>
                  <a:pt x="418" y="494"/>
                  <a:pt x="420" y="492"/>
                </a:cubicBezTo>
                <a:cubicBezTo>
                  <a:pt x="438" y="482"/>
                  <a:pt x="452" y="468"/>
                  <a:pt x="464" y="451"/>
                </a:cubicBezTo>
                <a:cubicBezTo>
                  <a:pt x="466" y="448"/>
                  <a:pt x="468" y="445"/>
                  <a:pt x="471" y="442"/>
                </a:cubicBezTo>
                <a:cubicBezTo>
                  <a:pt x="471" y="442"/>
                  <a:pt x="471" y="442"/>
                  <a:pt x="472" y="442"/>
                </a:cubicBezTo>
                <a:cubicBezTo>
                  <a:pt x="475" y="439"/>
                  <a:pt x="478" y="437"/>
                  <a:pt x="482" y="434"/>
                </a:cubicBezTo>
                <a:cubicBezTo>
                  <a:pt x="486" y="432"/>
                  <a:pt x="492" y="431"/>
                  <a:pt x="496" y="433"/>
                </a:cubicBezTo>
                <a:cubicBezTo>
                  <a:pt x="524" y="431"/>
                  <a:pt x="524" y="431"/>
                  <a:pt x="524" y="431"/>
                </a:cubicBezTo>
                <a:cubicBezTo>
                  <a:pt x="527" y="434"/>
                  <a:pt x="531" y="436"/>
                  <a:pt x="533" y="439"/>
                </a:cubicBezTo>
                <a:cubicBezTo>
                  <a:pt x="537" y="448"/>
                  <a:pt x="540" y="457"/>
                  <a:pt x="546" y="463"/>
                </a:cubicBezTo>
                <a:cubicBezTo>
                  <a:pt x="552" y="469"/>
                  <a:pt x="559" y="474"/>
                  <a:pt x="562" y="483"/>
                </a:cubicBezTo>
                <a:cubicBezTo>
                  <a:pt x="565" y="495"/>
                  <a:pt x="569" y="508"/>
                  <a:pt x="573" y="519"/>
                </a:cubicBezTo>
                <a:cubicBezTo>
                  <a:pt x="575" y="529"/>
                  <a:pt x="579" y="536"/>
                  <a:pt x="586" y="540"/>
                </a:cubicBezTo>
                <a:cubicBezTo>
                  <a:pt x="586" y="543"/>
                  <a:pt x="585" y="546"/>
                  <a:pt x="585" y="550"/>
                </a:cubicBezTo>
                <a:cubicBezTo>
                  <a:pt x="585" y="550"/>
                  <a:pt x="585" y="551"/>
                  <a:pt x="585" y="551"/>
                </a:cubicBezTo>
                <a:cubicBezTo>
                  <a:pt x="586" y="551"/>
                  <a:pt x="586" y="551"/>
                  <a:pt x="586" y="551"/>
                </a:cubicBezTo>
                <a:cubicBezTo>
                  <a:pt x="596" y="547"/>
                  <a:pt x="606" y="543"/>
                  <a:pt x="613" y="536"/>
                </a:cubicBezTo>
                <a:cubicBezTo>
                  <a:pt x="621" y="530"/>
                  <a:pt x="630" y="525"/>
                  <a:pt x="635" y="517"/>
                </a:cubicBezTo>
                <a:cubicBezTo>
                  <a:pt x="635" y="515"/>
                  <a:pt x="638" y="515"/>
                  <a:pt x="639" y="516"/>
                </a:cubicBezTo>
                <a:cubicBezTo>
                  <a:pt x="643" y="518"/>
                  <a:pt x="648" y="520"/>
                  <a:pt x="654" y="522"/>
                </a:cubicBezTo>
                <a:cubicBezTo>
                  <a:pt x="657" y="529"/>
                  <a:pt x="657" y="529"/>
                  <a:pt x="657" y="529"/>
                </a:cubicBezTo>
                <a:cubicBezTo>
                  <a:pt x="659" y="529"/>
                  <a:pt x="661" y="530"/>
                  <a:pt x="662" y="531"/>
                </a:cubicBezTo>
                <a:cubicBezTo>
                  <a:pt x="661" y="537"/>
                  <a:pt x="661" y="537"/>
                  <a:pt x="661" y="537"/>
                </a:cubicBezTo>
                <a:cubicBezTo>
                  <a:pt x="665" y="540"/>
                  <a:pt x="669" y="543"/>
                  <a:pt x="674" y="546"/>
                </a:cubicBezTo>
                <a:cubicBezTo>
                  <a:pt x="674" y="545"/>
                  <a:pt x="675" y="545"/>
                  <a:pt x="675" y="544"/>
                </a:cubicBezTo>
                <a:cubicBezTo>
                  <a:pt x="676" y="536"/>
                  <a:pt x="676" y="536"/>
                  <a:pt x="676" y="536"/>
                </a:cubicBezTo>
                <a:cubicBezTo>
                  <a:pt x="677" y="533"/>
                  <a:pt x="678" y="530"/>
                  <a:pt x="680" y="527"/>
                </a:cubicBezTo>
                <a:cubicBezTo>
                  <a:pt x="681" y="526"/>
                  <a:pt x="681" y="525"/>
                  <a:pt x="681" y="524"/>
                </a:cubicBezTo>
                <a:cubicBezTo>
                  <a:pt x="675" y="523"/>
                  <a:pt x="668" y="524"/>
                  <a:pt x="663" y="522"/>
                </a:cubicBezTo>
                <a:cubicBezTo>
                  <a:pt x="660" y="517"/>
                  <a:pt x="657" y="511"/>
                  <a:pt x="653" y="506"/>
                </a:cubicBezTo>
                <a:cubicBezTo>
                  <a:pt x="653" y="503"/>
                  <a:pt x="653" y="501"/>
                  <a:pt x="652" y="498"/>
                </a:cubicBezTo>
                <a:cubicBezTo>
                  <a:pt x="652" y="492"/>
                  <a:pt x="652" y="492"/>
                  <a:pt x="652" y="492"/>
                </a:cubicBezTo>
                <a:cubicBezTo>
                  <a:pt x="652" y="491"/>
                  <a:pt x="652" y="491"/>
                  <a:pt x="652" y="491"/>
                </a:cubicBezTo>
                <a:cubicBezTo>
                  <a:pt x="652" y="491"/>
                  <a:pt x="652" y="491"/>
                  <a:pt x="652" y="490"/>
                </a:cubicBezTo>
                <a:cubicBezTo>
                  <a:pt x="652" y="490"/>
                  <a:pt x="652" y="490"/>
                  <a:pt x="652" y="489"/>
                </a:cubicBezTo>
                <a:cubicBezTo>
                  <a:pt x="652" y="483"/>
                  <a:pt x="652" y="483"/>
                  <a:pt x="652" y="483"/>
                </a:cubicBezTo>
                <a:cubicBezTo>
                  <a:pt x="652" y="482"/>
                  <a:pt x="653" y="480"/>
                  <a:pt x="653" y="478"/>
                </a:cubicBezTo>
                <a:cubicBezTo>
                  <a:pt x="653" y="476"/>
                  <a:pt x="653" y="473"/>
                  <a:pt x="653" y="471"/>
                </a:cubicBezTo>
                <a:cubicBezTo>
                  <a:pt x="655" y="467"/>
                  <a:pt x="658" y="465"/>
                  <a:pt x="658" y="460"/>
                </a:cubicBezTo>
                <a:cubicBezTo>
                  <a:pt x="660" y="457"/>
                  <a:pt x="662" y="454"/>
                  <a:pt x="665" y="451"/>
                </a:cubicBezTo>
                <a:cubicBezTo>
                  <a:pt x="669" y="442"/>
                  <a:pt x="677" y="435"/>
                  <a:pt x="685" y="429"/>
                </a:cubicBezTo>
                <a:cubicBezTo>
                  <a:pt x="688" y="426"/>
                  <a:pt x="692" y="423"/>
                  <a:pt x="694" y="418"/>
                </a:cubicBezTo>
                <a:cubicBezTo>
                  <a:pt x="695" y="418"/>
                  <a:pt x="696" y="419"/>
                  <a:pt x="697" y="418"/>
                </a:cubicBezTo>
                <a:cubicBezTo>
                  <a:pt x="702" y="415"/>
                  <a:pt x="706" y="411"/>
                  <a:pt x="712" y="409"/>
                </a:cubicBezTo>
                <a:cubicBezTo>
                  <a:pt x="712" y="409"/>
                  <a:pt x="712" y="409"/>
                  <a:pt x="712" y="409"/>
                </a:cubicBezTo>
                <a:cubicBezTo>
                  <a:pt x="718" y="401"/>
                  <a:pt x="718" y="401"/>
                  <a:pt x="718" y="401"/>
                </a:cubicBezTo>
                <a:cubicBezTo>
                  <a:pt x="721" y="403"/>
                  <a:pt x="723" y="406"/>
                  <a:pt x="726" y="407"/>
                </a:cubicBezTo>
                <a:cubicBezTo>
                  <a:pt x="728" y="405"/>
                  <a:pt x="731" y="402"/>
                  <a:pt x="733" y="400"/>
                </a:cubicBezTo>
                <a:cubicBezTo>
                  <a:pt x="739" y="406"/>
                  <a:pt x="739" y="406"/>
                  <a:pt x="739" y="406"/>
                </a:cubicBezTo>
                <a:cubicBezTo>
                  <a:pt x="742" y="410"/>
                  <a:pt x="746" y="413"/>
                  <a:pt x="748" y="418"/>
                </a:cubicBezTo>
                <a:cubicBezTo>
                  <a:pt x="749" y="426"/>
                  <a:pt x="749" y="435"/>
                  <a:pt x="750" y="443"/>
                </a:cubicBezTo>
                <a:cubicBezTo>
                  <a:pt x="752" y="444"/>
                  <a:pt x="755" y="444"/>
                  <a:pt x="756" y="442"/>
                </a:cubicBezTo>
                <a:cubicBezTo>
                  <a:pt x="758" y="441"/>
                  <a:pt x="762" y="442"/>
                  <a:pt x="763" y="443"/>
                </a:cubicBezTo>
                <a:cubicBezTo>
                  <a:pt x="767" y="447"/>
                  <a:pt x="771" y="451"/>
                  <a:pt x="777" y="452"/>
                </a:cubicBezTo>
                <a:cubicBezTo>
                  <a:pt x="787" y="451"/>
                  <a:pt x="797" y="451"/>
                  <a:pt x="807" y="450"/>
                </a:cubicBezTo>
                <a:cubicBezTo>
                  <a:pt x="818" y="447"/>
                  <a:pt x="829" y="445"/>
                  <a:pt x="837" y="440"/>
                </a:cubicBezTo>
                <a:cubicBezTo>
                  <a:pt x="838" y="440"/>
                  <a:pt x="839" y="440"/>
                  <a:pt x="840" y="441"/>
                </a:cubicBezTo>
                <a:cubicBezTo>
                  <a:pt x="843" y="443"/>
                  <a:pt x="846" y="446"/>
                  <a:pt x="849" y="448"/>
                </a:cubicBezTo>
                <a:cubicBezTo>
                  <a:pt x="854" y="450"/>
                  <a:pt x="859" y="453"/>
                  <a:pt x="863" y="456"/>
                </a:cubicBezTo>
                <a:cubicBezTo>
                  <a:pt x="870" y="456"/>
                  <a:pt x="877" y="455"/>
                  <a:pt x="886" y="455"/>
                </a:cubicBezTo>
                <a:cubicBezTo>
                  <a:pt x="895" y="455"/>
                  <a:pt x="903" y="455"/>
                  <a:pt x="912" y="456"/>
                </a:cubicBezTo>
                <a:cubicBezTo>
                  <a:pt x="929" y="459"/>
                  <a:pt x="929" y="459"/>
                  <a:pt x="929" y="459"/>
                </a:cubicBezTo>
                <a:cubicBezTo>
                  <a:pt x="930" y="458"/>
                  <a:pt x="930" y="458"/>
                  <a:pt x="930" y="458"/>
                </a:cubicBezTo>
                <a:cubicBezTo>
                  <a:pt x="943" y="456"/>
                  <a:pt x="943" y="456"/>
                  <a:pt x="943" y="456"/>
                </a:cubicBezTo>
                <a:cubicBezTo>
                  <a:pt x="950" y="451"/>
                  <a:pt x="955" y="445"/>
                  <a:pt x="958" y="439"/>
                </a:cubicBezTo>
                <a:cubicBezTo>
                  <a:pt x="956" y="425"/>
                  <a:pt x="956" y="425"/>
                  <a:pt x="956" y="425"/>
                </a:cubicBezTo>
                <a:cubicBezTo>
                  <a:pt x="954" y="418"/>
                  <a:pt x="954" y="418"/>
                  <a:pt x="954" y="418"/>
                </a:cubicBezTo>
                <a:cubicBezTo>
                  <a:pt x="955" y="418"/>
                  <a:pt x="957" y="418"/>
                  <a:pt x="957" y="418"/>
                </a:cubicBezTo>
                <a:cubicBezTo>
                  <a:pt x="958" y="418"/>
                  <a:pt x="958" y="417"/>
                  <a:pt x="958" y="417"/>
                </a:cubicBezTo>
                <a:cubicBezTo>
                  <a:pt x="965" y="416"/>
                  <a:pt x="965" y="416"/>
                  <a:pt x="965" y="416"/>
                </a:cubicBezTo>
                <a:cubicBezTo>
                  <a:pt x="966" y="416"/>
                  <a:pt x="969" y="415"/>
                  <a:pt x="971" y="414"/>
                </a:cubicBezTo>
                <a:cubicBezTo>
                  <a:pt x="973" y="409"/>
                  <a:pt x="977" y="407"/>
                  <a:pt x="982" y="406"/>
                </a:cubicBezTo>
                <a:cubicBezTo>
                  <a:pt x="984" y="403"/>
                  <a:pt x="985" y="400"/>
                  <a:pt x="986" y="398"/>
                </a:cubicBezTo>
                <a:cubicBezTo>
                  <a:pt x="986" y="397"/>
                  <a:pt x="986" y="396"/>
                  <a:pt x="985" y="395"/>
                </a:cubicBezTo>
                <a:cubicBezTo>
                  <a:pt x="983" y="393"/>
                  <a:pt x="982" y="391"/>
                  <a:pt x="982" y="387"/>
                </a:cubicBezTo>
                <a:cubicBezTo>
                  <a:pt x="987" y="388"/>
                  <a:pt x="992" y="390"/>
                  <a:pt x="998" y="391"/>
                </a:cubicBezTo>
                <a:cubicBezTo>
                  <a:pt x="998" y="391"/>
                  <a:pt x="997" y="388"/>
                  <a:pt x="997" y="387"/>
                </a:cubicBezTo>
                <a:cubicBezTo>
                  <a:pt x="997" y="382"/>
                  <a:pt x="998" y="378"/>
                  <a:pt x="1000" y="374"/>
                </a:cubicBezTo>
                <a:cubicBezTo>
                  <a:pt x="1006" y="369"/>
                  <a:pt x="1013" y="365"/>
                  <a:pt x="1018" y="359"/>
                </a:cubicBezTo>
                <a:cubicBezTo>
                  <a:pt x="1019" y="358"/>
                  <a:pt x="1019" y="356"/>
                  <a:pt x="1018" y="35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0" name="Freeform 576"/>
          <p:cNvSpPr>
            <a:spLocks/>
          </p:cNvSpPr>
          <p:nvPr/>
        </p:nvSpPr>
        <p:spPr bwMode="auto">
          <a:xfrm>
            <a:off x="5553075" y="7026276"/>
            <a:ext cx="192088" cy="155575"/>
          </a:xfrm>
          <a:custGeom>
            <a:avLst/>
            <a:gdLst/>
            <a:ahLst/>
            <a:cxnLst>
              <a:cxn ang="0">
                <a:pos x="712" y="315"/>
              </a:cxn>
              <a:cxn ang="0">
                <a:pos x="690" y="260"/>
              </a:cxn>
              <a:cxn ang="0">
                <a:pos x="678" y="215"/>
              </a:cxn>
              <a:cxn ang="0">
                <a:pos x="682" y="210"/>
              </a:cxn>
              <a:cxn ang="0">
                <a:pos x="691" y="206"/>
              </a:cxn>
              <a:cxn ang="0">
                <a:pos x="687" y="187"/>
              </a:cxn>
              <a:cxn ang="0">
                <a:pos x="691" y="182"/>
              </a:cxn>
              <a:cxn ang="0">
                <a:pos x="711" y="125"/>
              </a:cxn>
              <a:cxn ang="0">
                <a:pos x="697" y="85"/>
              </a:cxn>
              <a:cxn ang="0">
                <a:pos x="678" y="83"/>
              </a:cxn>
              <a:cxn ang="0">
                <a:pos x="659" y="75"/>
              </a:cxn>
              <a:cxn ang="0">
                <a:pos x="629" y="49"/>
              </a:cxn>
              <a:cxn ang="0">
                <a:pos x="626" y="36"/>
              </a:cxn>
              <a:cxn ang="0">
                <a:pos x="606" y="28"/>
              </a:cxn>
              <a:cxn ang="0">
                <a:pos x="568" y="5"/>
              </a:cxn>
              <a:cxn ang="0">
                <a:pos x="553" y="7"/>
              </a:cxn>
              <a:cxn ang="0">
                <a:pos x="538" y="32"/>
              </a:cxn>
              <a:cxn ang="0">
                <a:pos x="501" y="99"/>
              </a:cxn>
              <a:cxn ang="0">
                <a:pos x="478" y="76"/>
              </a:cxn>
              <a:cxn ang="0">
                <a:pos x="426" y="95"/>
              </a:cxn>
              <a:cxn ang="0">
                <a:pos x="421" y="94"/>
              </a:cxn>
              <a:cxn ang="0">
                <a:pos x="406" y="81"/>
              </a:cxn>
              <a:cxn ang="0">
                <a:pos x="353" y="84"/>
              </a:cxn>
              <a:cxn ang="0">
                <a:pos x="343" y="76"/>
              </a:cxn>
              <a:cxn ang="0">
                <a:pos x="319" y="61"/>
              </a:cxn>
              <a:cxn ang="0">
                <a:pos x="304" y="72"/>
              </a:cxn>
              <a:cxn ang="0">
                <a:pos x="260" y="103"/>
              </a:cxn>
              <a:cxn ang="0">
                <a:pos x="185" y="87"/>
              </a:cxn>
              <a:cxn ang="0">
                <a:pos x="98" y="90"/>
              </a:cxn>
              <a:cxn ang="0">
                <a:pos x="66" y="48"/>
              </a:cxn>
              <a:cxn ang="0">
                <a:pos x="33" y="76"/>
              </a:cxn>
              <a:cxn ang="0">
                <a:pos x="0" y="130"/>
              </a:cxn>
              <a:cxn ang="0">
                <a:pos x="0" y="139"/>
              </a:cxn>
              <a:cxn ang="0">
                <a:pos x="30" y="171"/>
              </a:cxn>
              <a:cxn ang="0">
                <a:pos x="57" y="193"/>
              </a:cxn>
              <a:cxn ang="0">
                <a:pos x="125" y="282"/>
              </a:cxn>
              <a:cxn ang="0">
                <a:pos x="144" y="285"/>
              </a:cxn>
              <a:cxn ang="0">
                <a:pos x="164" y="321"/>
              </a:cxn>
              <a:cxn ang="0">
                <a:pos x="165" y="361"/>
              </a:cxn>
              <a:cxn ang="0">
                <a:pos x="202" y="408"/>
              </a:cxn>
              <a:cxn ang="0">
                <a:pos x="224" y="479"/>
              </a:cxn>
              <a:cxn ang="0">
                <a:pos x="242" y="535"/>
              </a:cxn>
              <a:cxn ang="0">
                <a:pos x="254" y="559"/>
              </a:cxn>
              <a:cxn ang="0">
                <a:pos x="271" y="574"/>
              </a:cxn>
              <a:cxn ang="0">
                <a:pos x="282" y="556"/>
              </a:cxn>
              <a:cxn ang="0">
                <a:pos x="309" y="545"/>
              </a:cxn>
              <a:cxn ang="0">
                <a:pos x="351" y="533"/>
              </a:cxn>
              <a:cxn ang="0">
                <a:pos x="389" y="507"/>
              </a:cxn>
              <a:cxn ang="0">
                <a:pos x="423" y="506"/>
              </a:cxn>
              <a:cxn ang="0">
                <a:pos x="517" y="501"/>
              </a:cxn>
              <a:cxn ang="0">
                <a:pos x="602" y="492"/>
              </a:cxn>
              <a:cxn ang="0">
                <a:pos x="642" y="486"/>
              </a:cxn>
              <a:cxn ang="0">
                <a:pos x="677" y="484"/>
              </a:cxn>
              <a:cxn ang="0">
                <a:pos x="694" y="422"/>
              </a:cxn>
              <a:cxn ang="0">
                <a:pos x="715" y="335"/>
              </a:cxn>
            </a:cxnLst>
            <a:rect l="0" t="0" r="r" b="b"/>
            <a:pathLst>
              <a:path w="715" h="580">
                <a:moveTo>
                  <a:pt x="715" y="335"/>
                </a:moveTo>
                <a:cubicBezTo>
                  <a:pt x="715" y="335"/>
                  <a:pt x="715" y="335"/>
                  <a:pt x="715" y="334"/>
                </a:cubicBezTo>
                <a:cubicBezTo>
                  <a:pt x="714" y="334"/>
                  <a:pt x="713" y="334"/>
                  <a:pt x="713" y="333"/>
                </a:cubicBezTo>
                <a:cubicBezTo>
                  <a:pt x="712" y="333"/>
                  <a:pt x="711" y="333"/>
                  <a:pt x="711" y="332"/>
                </a:cubicBezTo>
                <a:cubicBezTo>
                  <a:pt x="710" y="326"/>
                  <a:pt x="711" y="320"/>
                  <a:pt x="712" y="315"/>
                </a:cubicBezTo>
                <a:cubicBezTo>
                  <a:pt x="713" y="313"/>
                  <a:pt x="714" y="312"/>
                  <a:pt x="714" y="311"/>
                </a:cubicBezTo>
                <a:cubicBezTo>
                  <a:pt x="713" y="300"/>
                  <a:pt x="713" y="300"/>
                  <a:pt x="713" y="300"/>
                </a:cubicBezTo>
                <a:cubicBezTo>
                  <a:pt x="713" y="298"/>
                  <a:pt x="714" y="297"/>
                  <a:pt x="714" y="295"/>
                </a:cubicBezTo>
                <a:cubicBezTo>
                  <a:pt x="712" y="294"/>
                  <a:pt x="711" y="292"/>
                  <a:pt x="710" y="290"/>
                </a:cubicBezTo>
                <a:cubicBezTo>
                  <a:pt x="703" y="280"/>
                  <a:pt x="697" y="270"/>
                  <a:pt x="690" y="260"/>
                </a:cubicBezTo>
                <a:cubicBezTo>
                  <a:pt x="688" y="254"/>
                  <a:pt x="688" y="254"/>
                  <a:pt x="688" y="254"/>
                </a:cubicBezTo>
                <a:cubicBezTo>
                  <a:pt x="685" y="251"/>
                  <a:pt x="671" y="240"/>
                  <a:pt x="668" y="238"/>
                </a:cubicBezTo>
                <a:cubicBezTo>
                  <a:pt x="667" y="232"/>
                  <a:pt x="668" y="228"/>
                  <a:pt x="670" y="224"/>
                </a:cubicBezTo>
                <a:cubicBezTo>
                  <a:pt x="671" y="221"/>
                  <a:pt x="672" y="218"/>
                  <a:pt x="675" y="217"/>
                </a:cubicBezTo>
                <a:cubicBezTo>
                  <a:pt x="675" y="216"/>
                  <a:pt x="677" y="215"/>
                  <a:pt x="678" y="215"/>
                </a:cubicBezTo>
                <a:cubicBezTo>
                  <a:pt x="679" y="215"/>
                  <a:pt x="679" y="215"/>
                  <a:pt x="680" y="215"/>
                </a:cubicBezTo>
                <a:cubicBezTo>
                  <a:pt x="680" y="214"/>
                  <a:pt x="680" y="214"/>
                  <a:pt x="681" y="214"/>
                </a:cubicBezTo>
                <a:cubicBezTo>
                  <a:pt x="681" y="213"/>
                  <a:pt x="681" y="212"/>
                  <a:pt x="681" y="212"/>
                </a:cubicBezTo>
                <a:cubicBezTo>
                  <a:pt x="681" y="212"/>
                  <a:pt x="682" y="212"/>
                  <a:pt x="682" y="212"/>
                </a:cubicBezTo>
                <a:cubicBezTo>
                  <a:pt x="682" y="211"/>
                  <a:pt x="682" y="210"/>
                  <a:pt x="682" y="210"/>
                </a:cubicBezTo>
                <a:cubicBezTo>
                  <a:pt x="683" y="210"/>
                  <a:pt x="685" y="210"/>
                  <a:pt x="685" y="210"/>
                </a:cubicBezTo>
                <a:cubicBezTo>
                  <a:pt x="686" y="209"/>
                  <a:pt x="686" y="209"/>
                  <a:pt x="686" y="208"/>
                </a:cubicBezTo>
                <a:cubicBezTo>
                  <a:pt x="688" y="208"/>
                  <a:pt x="688" y="208"/>
                  <a:pt x="688" y="208"/>
                </a:cubicBezTo>
                <a:cubicBezTo>
                  <a:pt x="688" y="207"/>
                  <a:pt x="688" y="206"/>
                  <a:pt x="688" y="206"/>
                </a:cubicBezTo>
                <a:cubicBezTo>
                  <a:pt x="689" y="206"/>
                  <a:pt x="690" y="206"/>
                  <a:pt x="691" y="206"/>
                </a:cubicBezTo>
                <a:cubicBezTo>
                  <a:pt x="691" y="205"/>
                  <a:pt x="691" y="204"/>
                  <a:pt x="691" y="203"/>
                </a:cubicBezTo>
                <a:cubicBezTo>
                  <a:pt x="691" y="203"/>
                  <a:pt x="690" y="202"/>
                  <a:pt x="690" y="202"/>
                </a:cubicBezTo>
                <a:cubicBezTo>
                  <a:pt x="690" y="202"/>
                  <a:pt x="690" y="202"/>
                  <a:pt x="690" y="202"/>
                </a:cubicBezTo>
                <a:cubicBezTo>
                  <a:pt x="691" y="202"/>
                  <a:pt x="690" y="201"/>
                  <a:pt x="690" y="200"/>
                </a:cubicBezTo>
                <a:cubicBezTo>
                  <a:pt x="688" y="197"/>
                  <a:pt x="687" y="192"/>
                  <a:pt x="687" y="187"/>
                </a:cubicBezTo>
                <a:cubicBezTo>
                  <a:pt x="689" y="186"/>
                  <a:pt x="689" y="186"/>
                  <a:pt x="689" y="186"/>
                </a:cubicBezTo>
                <a:cubicBezTo>
                  <a:pt x="689" y="186"/>
                  <a:pt x="689" y="186"/>
                  <a:pt x="689" y="186"/>
                </a:cubicBezTo>
                <a:cubicBezTo>
                  <a:pt x="689" y="185"/>
                  <a:pt x="691" y="184"/>
                  <a:pt x="691" y="184"/>
                </a:cubicBezTo>
                <a:cubicBezTo>
                  <a:pt x="691" y="184"/>
                  <a:pt x="691" y="183"/>
                  <a:pt x="692" y="183"/>
                </a:cubicBezTo>
                <a:cubicBezTo>
                  <a:pt x="691" y="182"/>
                  <a:pt x="691" y="182"/>
                  <a:pt x="691" y="182"/>
                </a:cubicBezTo>
                <a:cubicBezTo>
                  <a:pt x="693" y="180"/>
                  <a:pt x="695" y="177"/>
                  <a:pt x="696" y="174"/>
                </a:cubicBezTo>
                <a:cubicBezTo>
                  <a:pt x="696" y="170"/>
                  <a:pt x="696" y="170"/>
                  <a:pt x="696" y="170"/>
                </a:cubicBezTo>
                <a:cubicBezTo>
                  <a:pt x="704" y="154"/>
                  <a:pt x="704" y="154"/>
                  <a:pt x="704" y="154"/>
                </a:cubicBezTo>
                <a:cubicBezTo>
                  <a:pt x="705" y="151"/>
                  <a:pt x="705" y="147"/>
                  <a:pt x="706" y="144"/>
                </a:cubicBezTo>
                <a:cubicBezTo>
                  <a:pt x="707" y="138"/>
                  <a:pt x="710" y="132"/>
                  <a:pt x="711" y="125"/>
                </a:cubicBezTo>
                <a:cubicBezTo>
                  <a:pt x="712" y="124"/>
                  <a:pt x="713" y="121"/>
                  <a:pt x="712" y="119"/>
                </a:cubicBezTo>
                <a:cubicBezTo>
                  <a:pt x="707" y="115"/>
                  <a:pt x="703" y="111"/>
                  <a:pt x="700" y="104"/>
                </a:cubicBezTo>
                <a:cubicBezTo>
                  <a:pt x="698" y="96"/>
                  <a:pt x="698" y="96"/>
                  <a:pt x="698" y="96"/>
                </a:cubicBezTo>
                <a:cubicBezTo>
                  <a:pt x="698" y="95"/>
                  <a:pt x="698" y="93"/>
                  <a:pt x="698" y="92"/>
                </a:cubicBezTo>
                <a:cubicBezTo>
                  <a:pt x="699" y="91"/>
                  <a:pt x="695" y="82"/>
                  <a:pt x="697" y="85"/>
                </a:cubicBezTo>
                <a:cubicBezTo>
                  <a:pt x="694" y="86"/>
                  <a:pt x="690" y="86"/>
                  <a:pt x="688" y="84"/>
                </a:cubicBezTo>
                <a:cubicBezTo>
                  <a:pt x="681" y="84"/>
                  <a:pt x="681" y="84"/>
                  <a:pt x="681" y="84"/>
                </a:cubicBezTo>
                <a:cubicBezTo>
                  <a:pt x="680" y="84"/>
                  <a:pt x="680" y="84"/>
                  <a:pt x="680" y="83"/>
                </a:cubicBezTo>
                <a:cubicBezTo>
                  <a:pt x="680" y="83"/>
                  <a:pt x="680" y="83"/>
                  <a:pt x="679" y="83"/>
                </a:cubicBezTo>
                <a:cubicBezTo>
                  <a:pt x="679" y="83"/>
                  <a:pt x="678" y="83"/>
                  <a:pt x="678" y="83"/>
                </a:cubicBezTo>
                <a:cubicBezTo>
                  <a:pt x="677" y="81"/>
                  <a:pt x="676" y="80"/>
                  <a:pt x="674" y="79"/>
                </a:cubicBezTo>
                <a:cubicBezTo>
                  <a:pt x="673" y="79"/>
                  <a:pt x="672" y="78"/>
                  <a:pt x="671" y="78"/>
                </a:cubicBezTo>
                <a:cubicBezTo>
                  <a:pt x="667" y="77"/>
                  <a:pt x="663" y="77"/>
                  <a:pt x="661" y="76"/>
                </a:cubicBezTo>
                <a:cubicBezTo>
                  <a:pt x="661" y="75"/>
                  <a:pt x="660" y="75"/>
                  <a:pt x="660" y="75"/>
                </a:cubicBezTo>
                <a:cubicBezTo>
                  <a:pt x="660" y="75"/>
                  <a:pt x="659" y="75"/>
                  <a:pt x="659" y="75"/>
                </a:cubicBezTo>
                <a:cubicBezTo>
                  <a:pt x="653" y="71"/>
                  <a:pt x="649" y="66"/>
                  <a:pt x="645" y="61"/>
                </a:cubicBezTo>
                <a:cubicBezTo>
                  <a:pt x="639" y="58"/>
                  <a:pt x="633" y="56"/>
                  <a:pt x="627" y="53"/>
                </a:cubicBezTo>
                <a:cubicBezTo>
                  <a:pt x="627" y="53"/>
                  <a:pt x="626" y="53"/>
                  <a:pt x="627" y="52"/>
                </a:cubicBezTo>
                <a:cubicBezTo>
                  <a:pt x="627" y="52"/>
                  <a:pt x="627" y="52"/>
                  <a:pt x="627" y="52"/>
                </a:cubicBezTo>
                <a:cubicBezTo>
                  <a:pt x="628" y="51"/>
                  <a:pt x="628" y="50"/>
                  <a:pt x="629" y="49"/>
                </a:cubicBezTo>
                <a:cubicBezTo>
                  <a:pt x="630" y="49"/>
                  <a:pt x="631" y="49"/>
                  <a:pt x="630" y="48"/>
                </a:cubicBezTo>
                <a:cubicBezTo>
                  <a:pt x="628" y="47"/>
                  <a:pt x="626" y="46"/>
                  <a:pt x="623" y="45"/>
                </a:cubicBezTo>
                <a:cubicBezTo>
                  <a:pt x="624" y="42"/>
                  <a:pt x="624" y="40"/>
                  <a:pt x="625" y="38"/>
                </a:cubicBezTo>
                <a:cubicBezTo>
                  <a:pt x="625" y="38"/>
                  <a:pt x="625" y="37"/>
                  <a:pt x="624" y="37"/>
                </a:cubicBezTo>
                <a:cubicBezTo>
                  <a:pt x="624" y="36"/>
                  <a:pt x="625" y="36"/>
                  <a:pt x="626" y="36"/>
                </a:cubicBezTo>
                <a:cubicBezTo>
                  <a:pt x="626" y="36"/>
                  <a:pt x="626" y="36"/>
                  <a:pt x="626" y="35"/>
                </a:cubicBezTo>
                <a:cubicBezTo>
                  <a:pt x="617" y="34"/>
                  <a:pt x="617" y="34"/>
                  <a:pt x="617" y="34"/>
                </a:cubicBezTo>
                <a:cubicBezTo>
                  <a:pt x="616" y="34"/>
                  <a:pt x="616" y="33"/>
                  <a:pt x="616" y="33"/>
                </a:cubicBezTo>
                <a:cubicBezTo>
                  <a:pt x="615" y="33"/>
                  <a:pt x="615" y="33"/>
                  <a:pt x="614" y="33"/>
                </a:cubicBezTo>
                <a:cubicBezTo>
                  <a:pt x="606" y="28"/>
                  <a:pt x="606" y="28"/>
                  <a:pt x="606" y="28"/>
                </a:cubicBezTo>
                <a:cubicBezTo>
                  <a:pt x="605" y="25"/>
                  <a:pt x="602" y="21"/>
                  <a:pt x="598" y="19"/>
                </a:cubicBezTo>
                <a:cubicBezTo>
                  <a:pt x="596" y="17"/>
                  <a:pt x="592" y="15"/>
                  <a:pt x="589" y="14"/>
                </a:cubicBezTo>
                <a:cubicBezTo>
                  <a:pt x="587" y="13"/>
                  <a:pt x="585" y="12"/>
                  <a:pt x="583" y="12"/>
                </a:cubicBezTo>
                <a:cubicBezTo>
                  <a:pt x="583" y="11"/>
                  <a:pt x="582" y="11"/>
                  <a:pt x="582" y="11"/>
                </a:cubicBezTo>
                <a:cubicBezTo>
                  <a:pt x="577" y="9"/>
                  <a:pt x="573" y="7"/>
                  <a:pt x="568" y="5"/>
                </a:cubicBezTo>
                <a:cubicBezTo>
                  <a:pt x="561" y="1"/>
                  <a:pt x="561" y="1"/>
                  <a:pt x="561" y="1"/>
                </a:cubicBezTo>
                <a:cubicBezTo>
                  <a:pt x="561" y="1"/>
                  <a:pt x="560" y="1"/>
                  <a:pt x="559" y="0"/>
                </a:cubicBezTo>
                <a:cubicBezTo>
                  <a:pt x="558" y="0"/>
                  <a:pt x="557" y="0"/>
                  <a:pt x="556" y="0"/>
                </a:cubicBezTo>
                <a:cubicBezTo>
                  <a:pt x="555" y="0"/>
                  <a:pt x="554" y="0"/>
                  <a:pt x="553" y="1"/>
                </a:cubicBezTo>
                <a:cubicBezTo>
                  <a:pt x="553" y="2"/>
                  <a:pt x="553" y="6"/>
                  <a:pt x="553" y="7"/>
                </a:cubicBezTo>
                <a:cubicBezTo>
                  <a:pt x="548" y="6"/>
                  <a:pt x="548" y="6"/>
                  <a:pt x="548" y="6"/>
                </a:cubicBezTo>
                <a:cubicBezTo>
                  <a:pt x="547" y="8"/>
                  <a:pt x="546" y="10"/>
                  <a:pt x="545" y="12"/>
                </a:cubicBezTo>
                <a:cubicBezTo>
                  <a:pt x="545" y="12"/>
                  <a:pt x="545" y="13"/>
                  <a:pt x="544" y="13"/>
                </a:cubicBezTo>
                <a:cubicBezTo>
                  <a:pt x="539" y="19"/>
                  <a:pt x="534" y="24"/>
                  <a:pt x="530" y="30"/>
                </a:cubicBezTo>
                <a:cubicBezTo>
                  <a:pt x="533" y="30"/>
                  <a:pt x="535" y="32"/>
                  <a:pt x="538" y="32"/>
                </a:cubicBezTo>
                <a:cubicBezTo>
                  <a:pt x="540" y="38"/>
                  <a:pt x="542" y="44"/>
                  <a:pt x="543" y="50"/>
                </a:cubicBezTo>
                <a:cubicBezTo>
                  <a:pt x="539" y="56"/>
                  <a:pt x="539" y="56"/>
                  <a:pt x="539" y="56"/>
                </a:cubicBezTo>
                <a:cubicBezTo>
                  <a:pt x="530" y="69"/>
                  <a:pt x="521" y="81"/>
                  <a:pt x="516" y="97"/>
                </a:cubicBezTo>
                <a:cubicBezTo>
                  <a:pt x="502" y="101"/>
                  <a:pt x="502" y="101"/>
                  <a:pt x="502" y="101"/>
                </a:cubicBezTo>
                <a:cubicBezTo>
                  <a:pt x="501" y="99"/>
                  <a:pt x="501" y="99"/>
                  <a:pt x="501" y="99"/>
                </a:cubicBezTo>
                <a:cubicBezTo>
                  <a:pt x="500" y="100"/>
                  <a:pt x="500" y="100"/>
                  <a:pt x="500" y="100"/>
                </a:cubicBezTo>
                <a:cubicBezTo>
                  <a:pt x="495" y="84"/>
                  <a:pt x="495" y="84"/>
                  <a:pt x="495" y="84"/>
                </a:cubicBezTo>
                <a:cubicBezTo>
                  <a:pt x="493" y="83"/>
                  <a:pt x="490" y="81"/>
                  <a:pt x="488" y="80"/>
                </a:cubicBezTo>
                <a:cubicBezTo>
                  <a:pt x="487" y="80"/>
                  <a:pt x="486" y="79"/>
                  <a:pt x="485" y="79"/>
                </a:cubicBezTo>
                <a:cubicBezTo>
                  <a:pt x="483" y="78"/>
                  <a:pt x="481" y="77"/>
                  <a:pt x="478" y="76"/>
                </a:cubicBezTo>
                <a:cubicBezTo>
                  <a:pt x="477" y="76"/>
                  <a:pt x="475" y="75"/>
                  <a:pt x="474" y="74"/>
                </a:cubicBezTo>
                <a:cubicBezTo>
                  <a:pt x="470" y="72"/>
                  <a:pt x="466" y="71"/>
                  <a:pt x="462" y="69"/>
                </a:cubicBezTo>
                <a:cubicBezTo>
                  <a:pt x="458" y="67"/>
                  <a:pt x="453" y="66"/>
                  <a:pt x="448" y="65"/>
                </a:cubicBezTo>
                <a:cubicBezTo>
                  <a:pt x="444" y="64"/>
                  <a:pt x="439" y="66"/>
                  <a:pt x="438" y="69"/>
                </a:cubicBezTo>
                <a:cubicBezTo>
                  <a:pt x="436" y="80"/>
                  <a:pt x="432" y="88"/>
                  <a:pt x="426" y="95"/>
                </a:cubicBezTo>
                <a:cubicBezTo>
                  <a:pt x="426" y="95"/>
                  <a:pt x="425" y="97"/>
                  <a:pt x="424" y="96"/>
                </a:cubicBezTo>
                <a:cubicBezTo>
                  <a:pt x="424" y="96"/>
                  <a:pt x="424" y="96"/>
                  <a:pt x="424" y="96"/>
                </a:cubicBezTo>
                <a:cubicBezTo>
                  <a:pt x="424" y="96"/>
                  <a:pt x="423" y="95"/>
                  <a:pt x="422" y="95"/>
                </a:cubicBezTo>
                <a:cubicBezTo>
                  <a:pt x="422" y="95"/>
                  <a:pt x="422" y="95"/>
                  <a:pt x="421" y="95"/>
                </a:cubicBezTo>
                <a:cubicBezTo>
                  <a:pt x="421" y="95"/>
                  <a:pt x="421" y="95"/>
                  <a:pt x="421" y="94"/>
                </a:cubicBezTo>
                <a:cubicBezTo>
                  <a:pt x="420" y="94"/>
                  <a:pt x="418" y="94"/>
                  <a:pt x="417" y="93"/>
                </a:cubicBezTo>
                <a:cubicBezTo>
                  <a:pt x="416" y="93"/>
                  <a:pt x="416" y="93"/>
                  <a:pt x="416" y="92"/>
                </a:cubicBezTo>
                <a:cubicBezTo>
                  <a:pt x="416" y="92"/>
                  <a:pt x="415" y="92"/>
                  <a:pt x="415" y="92"/>
                </a:cubicBezTo>
                <a:cubicBezTo>
                  <a:pt x="413" y="91"/>
                  <a:pt x="412" y="89"/>
                  <a:pt x="411" y="87"/>
                </a:cubicBezTo>
                <a:cubicBezTo>
                  <a:pt x="410" y="84"/>
                  <a:pt x="408" y="82"/>
                  <a:pt x="406" y="81"/>
                </a:cubicBezTo>
                <a:cubicBezTo>
                  <a:pt x="400" y="77"/>
                  <a:pt x="395" y="73"/>
                  <a:pt x="390" y="70"/>
                </a:cubicBezTo>
                <a:cubicBezTo>
                  <a:pt x="387" y="69"/>
                  <a:pt x="384" y="69"/>
                  <a:pt x="381" y="70"/>
                </a:cubicBezTo>
                <a:cubicBezTo>
                  <a:pt x="376" y="76"/>
                  <a:pt x="371" y="82"/>
                  <a:pt x="361" y="84"/>
                </a:cubicBezTo>
                <a:cubicBezTo>
                  <a:pt x="359" y="85"/>
                  <a:pt x="356" y="85"/>
                  <a:pt x="353" y="85"/>
                </a:cubicBezTo>
                <a:cubicBezTo>
                  <a:pt x="353" y="85"/>
                  <a:pt x="353" y="84"/>
                  <a:pt x="353" y="84"/>
                </a:cubicBezTo>
                <a:cubicBezTo>
                  <a:pt x="352" y="84"/>
                  <a:pt x="352" y="84"/>
                  <a:pt x="352" y="84"/>
                </a:cubicBezTo>
                <a:cubicBezTo>
                  <a:pt x="351" y="81"/>
                  <a:pt x="349" y="79"/>
                  <a:pt x="346" y="77"/>
                </a:cubicBezTo>
                <a:cubicBezTo>
                  <a:pt x="346" y="77"/>
                  <a:pt x="345" y="77"/>
                  <a:pt x="344" y="77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44" y="76"/>
                  <a:pt x="343" y="76"/>
                  <a:pt x="343" y="76"/>
                </a:cubicBezTo>
                <a:cubicBezTo>
                  <a:pt x="339" y="72"/>
                  <a:pt x="335" y="67"/>
                  <a:pt x="331" y="63"/>
                </a:cubicBezTo>
                <a:cubicBezTo>
                  <a:pt x="330" y="62"/>
                  <a:pt x="330" y="62"/>
                  <a:pt x="330" y="62"/>
                </a:cubicBezTo>
                <a:cubicBezTo>
                  <a:pt x="329" y="62"/>
                  <a:pt x="328" y="62"/>
                  <a:pt x="328" y="61"/>
                </a:cubicBezTo>
                <a:cubicBezTo>
                  <a:pt x="324" y="61"/>
                  <a:pt x="321" y="63"/>
                  <a:pt x="318" y="63"/>
                </a:cubicBezTo>
                <a:cubicBezTo>
                  <a:pt x="318" y="63"/>
                  <a:pt x="318" y="62"/>
                  <a:pt x="319" y="61"/>
                </a:cubicBezTo>
                <a:cubicBezTo>
                  <a:pt x="317" y="62"/>
                  <a:pt x="314" y="63"/>
                  <a:pt x="313" y="63"/>
                </a:cubicBezTo>
                <a:cubicBezTo>
                  <a:pt x="306" y="64"/>
                  <a:pt x="306" y="64"/>
                  <a:pt x="306" y="64"/>
                </a:cubicBezTo>
                <a:cubicBezTo>
                  <a:pt x="306" y="64"/>
                  <a:pt x="306" y="65"/>
                  <a:pt x="305" y="65"/>
                </a:cubicBezTo>
                <a:cubicBezTo>
                  <a:pt x="305" y="65"/>
                  <a:pt x="303" y="65"/>
                  <a:pt x="302" y="65"/>
                </a:cubicBezTo>
                <a:cubicBezTo>
                  <a:pt x="304" y="72"/>
                  <a:pt x="304" y="72"/>
                  <a:pt x="304" y="72"/>
                </a:cubicBezTo>
                <a:cubicBezTo>
                  <a:pt x="306" y="86"/>
                  <a:pt x="306" y="86"/>
                  <a:pt x="306" y="86"/>
                </a:cubicBezTo>
                <a:cubicBezTo>
                  <a:pt x="303" y="92"/>
                  <a:pt x="298" y="98"/>
                  <a:pt x="291" y="103"/>
                </a:cubicBezTo>
                <a:cubicBezTo>
                  <a:pt x="278" y="105"/>
                  <a:pt x="278" y="105"/>
                  <a:pt x="278" y="105"/>
                </a:cubicBezTo>
                <a:cubicBezTo>
                  <a:pt x="277" y="106"/>
                  <a:pt x="277" y="106"/>
                  <a:pt x="277" y="106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51" y="102"/>
                  <a:pt x="243" y="102"/>
                  <a:pt x="234" y="102"/>
                </a:cubicBezTo>
                <a:cubicBezTo>
                  <a:pt x="225" y="102"/>
                  <a:pt x="218" y="103"/>
                  <a:pt x="211" y="103"/>
                </a:cubicBezTo>
                <a:cubicBezTo>
                  <a:pt x="207" y="100"/>
                  <a:pt x="202" y="97"/>
                  <a:pt x="197" y="95"/>
                </a:cubicBezTo>
                <a:cubicBezTo>
                  <a:pt x="194" y="93"/>
                  <a:pt x="191" y="90"/>
                  <a:pt x="188" y="88"/>
                </a:cubicBezTo>
                <a:cubicBezTo>
                  <a:pt x="187" y="87"/>
                  <a:pt x="186" y="87"/>
                  <a:pt x="185" y="87"/>
                </a:cubicBezTo>
                <a:cubicBezTo>
                  <a:pt x="177" y="92"/>
                  <a:pt x="166" y="94"/>
                  <a:pt x="155" y="97"/>
                </a:cubicBezTo>
                <a:cubicBezTo>
                  <a:pt x="145" y="98"/>
                  <a:pt x="135" y="98"/>
                  <a:pt x="125" y="99"/>
                </a:cubicBezTo>
                <a:cubicBezTo>
                  <a:pt x="119" y="98"/>
                  <a:pt x="115" y="94"/>
                  <a:pt x="111" y="90"/>
                </a:cubicBezTo>
                <a:cubicBezTo>
                  <a:pt x="110" y="89"/>
                  <a:pt x="106" y="88"/>
                  <a:pt x="104" y="89"/>
                </a:cubicBezTo>
                <a:cubicBezTo>
                  <a:pt x="103" y="91"/>
                  <a:pt x="100" y="91"/>
                  <a:pt x="98" y="90"/>
                </a:cubicBezTo>
                <a:cubicBezTo>
                  <a:pt x="97" y="82"/>
                  <a:pt x="97" y="73"/>
                  <a:pt x="96" y="65"/>
                </a:cubicBezTo>
                <a:cubicBezTo>
                  <a:pt x="94" y="60"/>
                  <a:pt x="90" y="57"/>
                  <a:pt x="87" y="53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9"/>
                  <a:pt x="76" y="52"/>
                  <a:pt x="74" y="54"/>
                </a:cubicBezTo>
                <a:cubicBezTo>
                  <a:pt x="71" y="53"/>
                  <a:pt x="69" y="50"/>
                  <a:pt x="66" y="48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4" y="58"/>
                  <a:pt x="50" y="62"/>
                  <a:pt x="45" y="65"/>
                </a:cubicBezTo>
                <a:cubicBezTo>
                  <a:pt x="44" y="66"/>
                  <a:pt x="43" y="65"/>
                  <a:pt x="42" y="65"/>
                </a:cubicBezTo>
                <a:cubicBezTo>
                  <a:pt x="40" y="70"/>
                  <a:pt x="36" y="73"/>
                  <a:pt x="33" y="76"/>
                </a:cubicBezTo>
                <a:cubicBezTo>
                  <a:pt x="25" y="82"/>
                  <a:pt x="17" y="89"/>
                  <a:pt x="13" y="98"/>
                </a:cubicBezTo>
                <a:cubicBezTo>
                  <a:pt x="10" y="101"/>
                  <a:pt x="8" y="104"/>
                  <a:pt x="6" y="107"/>
                </a:cubicBezTo>
                <a:cubicBezTo>
                  <a:pt x="6" y="112"/>
                  <a:pt x="3" y="114"/>
                  <a:pt x="1" y="118"/>
                </a:cubicBezTo>
                <a:cubicBezTo>
                  <a:pt x="1" y="120"/>
                  <a:pt x="1" y="123"/>
                  <a:pt x="1" y="125"/>
                </a:cubicBezTo>
                <a:cubicBezTo>
                  <a:pt x="1" y="127"/>
                  <a:pt x="0" y="129"/>
                  <a:pt x="0" y="13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7"/>
                  <a:pt x="0" y="138"/>
                  <a:pt x="0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0" y="138"/>
                  <a:pt x="0" y="139"/>
                </a:cubicBezTo>
                <a:cubicBezTo>
                  <a:pt x="0" y="145"/>
                  <a:pt x="0" y="145"/>
                  <a:pt x="0" y="145"/>
                </a:cubicBezTo>
                <a:cubicBezTo>
                  <a:pt x="1" y="148"/>
                  <a:pt x="1" y="150"/>
                  <a:pt x="1" y="153"/>
                </a:cubicBezTo>
                <a:cubicBezTo>
                  <a:pt x="5" y="158"/>
                  <a:pt x="8" y="164"/>
                  <a:pt x="11" y="169"/>
                </a:cubicBezTo>
                <a:cubicBezTo>
                  <a:pt x="16" y="171"/>
                  <a:pt x="23" y="170"/>
                  <a:pt x="29" y="171"/>
                </a:cubicBezTo>
                <a:cubicBezTo>
                  <a:pt x="29" y="171"/>
                  <a:pt x="30" y="171"/>
                  <a:pt x="30" y="171"/>
                </a:cubicBezTo>
                <a:cubicBezTo>
                  <a:pt x="34" y="169"/>
                  <a:pt x="39" y="167"/>
                  <a:pt x="43" y="164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64"/>
                  <a:pt x="45" y="165"/>
                  <a:pt x="45" y="165"/>
                </a:cubicBezTo>
                <a:cubicBezTo>
                  <a:pt x="45" y="166"/>
                  <a:pt x="45" y="168"/>
                  <a:pt x="45" y="169"/>
                </a:cubicBezTo>
                <a:cubicBezTo>
                  <a:pt x="42" y="180"/>
                  <a:pt x="49" y="190"/>
                  <a:pt x="57" y="193"/>
                </a:cubicBezTo>
                <a:cubicBezTo>
                  <a:pt x="68" y="196"/>
                  <a:pt x="76" y="201"/>
                  <a:pt x="83" y="209"/>
                </a:cubicBezTo>
                <a:cubicBezTo>
                  <a:pt x="87" y="212"/>
                  <a:pt x="91" y="215"/>
                  <a:pt x="94" y="220"/>
                </a:cubicBezTo>
                <a:cubicBezTo>
                  <a:pt x="99" y="228"/>
                  <a:pt x="103" y="237"/>
                  <a:pt x="105" y="248"/>
                </a:cubicBezTo>
                <a:cubicBezTo>
                  <a:pt x="108" y="256"/>
                  <a:pt x="111" y="263"/>
                  <a:pt x="115" y="269"/>
                </a:cubicBezTo>
                <a:cubicBezTo>
                  <a:pt x="119" y="273"/>
                  <a:pt x="121" y="278"/>
                  <a:pt x="125" y="282"/>
                </a:cubicBezTo>
                <a:cubicBezTo>
                  <a:pt x="126" y="283"/>
                  <a:pt x="126" y="285"/>
                  <a:pt x="127" y="285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40" y="286"/>
                  <a:pt x="140" y="286"/>
                  <a:pt x="140" y="286"/>
                </a:cubicBezTo>
                <a:cubicBezTo>
                  <a:pt x="141" y="287"/>
                  <a:pt x="143" y="286"/>
                  <a:pt x="144" y="285"/>
                </a:cubicBezTo>
                <a:cubicBezTo>
                  <a:pt x="144" y="285"/>
                  <a:pt x="144" y="285"/>
                  <a:pt x="144" y="285"/>
                </a:cubicBezTo>
                <a:cubicBezTo>
                  <a:pt x="145" y="285"/>
                  <a:pt x="145" y="285"/>
                  <a:pt x="146" y="286"/>
                </a:cubicBezTo>
                <a:cubicBezTo>
                  <a:pt x="150" y="296"/>
                  <a:pt x="150" y="296"/>
                  <a:pt x="150" y="296"/>
                </a:cubicBezTo>
                <a:cubicBezTo>
                  <a:pt x="152" y="299"/>
                  <a:pt x="154" y="303"/>
                  <a:pt x="156" y="307"/>
                </a:cubicBezTo>
                <a:cubicBezTo>
                  <a:pt x="159" y="310"/>
                  <a:pt x="163" y="313"/>
                  <a:pt x="164" y="318"/>
                </a:cubicBezTo>
                <a:cubicBezTo>
                  <a:pt x="164" y="319"/>
                  <a:pt x="164" y="320"/>
                  <a:pt x="164" y="321"/>
                </a:cubicBezTo>
                <a:cubicBezTo>
                  <a:pt x="164" y="326"/>
                  <a:pt x="163" y="332"/>
                  <a:pt x="162" y="337"/>
                </a:cubicBezTo>
                <a:cubicBezTo>
                  <a:pt x="163" y="353"/>
                  <a:pt x="163" y="353"/>
                  <a:pt x="163" y="353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3" y="357"/>
                  <a:pt x="163" y="357"/>
                  <a:pt x="163" y="357"/>
                </a:cubicBezTo>
                <a:cubicBezTo>
                  <a:pt x="164" y="359"/>
                  <a:pt x="164" y="360"/>
                  <a:pt x="165" y="361"/>
                </a:cubicBezTo>
                <a:cubicBezTo>
                  <a:pt x="171" y="368"/>
                  <a:pt x="175" y="376"/>
                  <a:pt x="182" y="382"/>
                </a:cubicBezTo>
                <a:cubicBezTo>
                  <a:pt x="187" y="390"/>
                  <a:pt x="193" y="397"/>
                  <a:pt x="200" y="402"/>
                </a:cubicBezTo>
                <a:cubicBezTo>
                  <a:pt x="200" y="403"/>
                  <a:pt x="201" y="403"/>
                  <a:pt x="201" y="404"/>
                </a:cubicBezTo>
                <a:cubicBezTo>
                  <a:pt x="202" y="405"/>
                  <a:pt x="202" y="405"/>
                  <a:pt x="202" y="405"/>
                </a:cubicBezTo>
                <a:cubicBezTo>
                  <a:pt x="202" y="408"/>
                  <a:pt x="202" y="408"/>
                  <a:pt x="202" y="408"/>
                </a:cubicBezTo>
                <a:cubicBezTo>
                  <a:pt x="203" y="412"/>
                  <a:pt x="203" y="412"/>
                  <a:pt x="203" y="412"/>
                </a:cubicBezTo>
                <a:cubicBezTo>
                  <a:pt x="205" y="414"/>
                  <a:pt x="207" y="416"/>
                  <a:pt x="209" y="419"/>
                </a:cubicBezTo>
                <a:cubicBezTo>
                  <a:pt x="215" y="436"/>
                  <a:pt x="215" y="436"/>
                  <a:pt x="215" y="436"/>
                </a:cubicBezTo>
                <a:cubicBezTo>
                  <a:pt x="217" y="441"/>
                  <a:pt x="218" y="446"/>
                  <a:pt x="219" y="452"/>
                </a:cubicBezTo>
                <a:cubicBezTo>
                  <a:pt x="221" y="461"/>
                  <a:pt x="223" y="470"/>
                  <a:pt x="224" y="479"/>
                </a:cubicBezTo>
                <a:cubicBezTo>
                  <a:pt x="225" y="483"/>
                  <a:pt x="225" y="483"/>
                  <a:pt x="225" y="483"/>
                </a:cubicBezTo>
                <a:cubicBezTo>
                  <a:pt x="225" y="483"/>
                  <a:pt x="225" y="483"/>
                  <a:pt x="225" y="483"/>
                </a:cubicBezTo>
                <a:cubicBezTo>
                  <a:pt x="227" y="489"/>
                  <a:pt x="227" y="489"/>
                  <a:pt x="227" y="489"/>
                </a:cubicBezTo>
                <a:cubicBezTo>
                  <a:pt x="230" y="507"/>
                  <a:pt x="233" y="522"/>
                  <a:pt x="241" y="534"/>
                </a:cubicBezTo>
                <a:cubicBezTo>
                  <a:pt x="241" y="534"/>
                  <a:pt x="242" y="535"/>
                  <a:pt x="242" y="535"/>
                </a:cubicBezTo>
                <a:cubicBezTo>
                  <a:pt x="246" y="537"/>
                  <a:pt x="250" y="539"/>
                  <a:pt x="254" y="541"/>
                </a:cubicBezTo>
                <a:cubicBezTo>
                  <a:pt x="257" y="543"/>
                  <a:pt x="259" y="545"/>
                  <a:pt x="263" y="545"/>
                </a:cubicBezTo>
                <a:cubicBezTo>
                  <a:pt x="264" y="545"/>
                  <a:pt x="264" y="545"/>
                  <a:pt x="264" y="545"/>
                </a:cubicBezTo>
                <a:cubicBezTo>
                  <a:pt x="259" y="551"/>
                  <a:pt x="259" y="551"/>
                  <a:pt x="259" y="551"/>
                </a:cubicBezTo>
                <a:cubicBezTo>
                  <a:pt x="257" y="554"/>
                  <a:pt x="255" y="556"/>
                  <a:pt x="254" y="559"/>
                </a:cubicBezTo>
                <a:cubicBezTo>
                  <a:pt x="252" y="561"/>
                  <a:pt x="251" y="563"/>
                  <a:pt x="250" y="565"/>
                </a:cubicBezTo>
                <a:cubicBezTo>
                  <a:pt x="253" y="576"/>
                  <a:pt x="253" y="576"/>
                  <a:pt x="253" y="576"/>
                </a:cubicBezTo>
                <a:cubicBezTo>
                  <a:pt x="253" y="578"/>
                  <a:pt x="255" y="579"/>
                  <a:pt x="256" y="580"/>
                </a:cubicBezTo>
                <a:cubicBezTo>
                  <a:pt x="258" y="580"/>
                  <a:pt x="258" y="580"/>
                  <a:pt x="258" y="580"/>
                </a:cubicBezTo>
                <a:cubicBezTo>
                  <a:pt x="263" y="578"/>
                  <a:pt x="267" y="576"/>
                  <a:pt x="271" y="574"/>
                </a:cubicBezTo>
                <a:cubicBezTo>
                  <a:pt x="273" y="572"/>
                  <a:pt x="277" y="570"/>
                  <a:pt x="279" y="567"/>
                </a:cubicBezTo>
                <a:cubicBezTo>
                  <a:pt x="278" y="564"/>
                  <a:pt x="278" y="564"/>
                  <a:pt x="278" y="564"/>
                </a:cubicBezTo>
                <a:cubicBezTo>
                  <a:pt x="278" y="560"/>
                  <a:pt x="278" y="560"/>
                  <a:pt x="278" y="560"/>
                </a:cubicBezTo>
                <a:cubicBezTo>
                  <a:pt x="283" y="560"/>
                  <a:pt x="283" y="560"/>
                  <a:pt x="283" y="560"/>
                </a:cubicBezTo>
                <a:cubicBezTo>
                  <a:pt x="283" y="559"/>
                  <a:pt x="282" y="557"/>
                  <a:pt x="282" y="556"/>
                </a:cubicBezTo>
                <a:cubicBezTo>
                  <a:pt x="282" y="555"/>
                  <a:pt x="283" y="554"/>
                  <a:pt x="283" y="554"/>
                </a:cubicBezTo>
                <a:cubicBezTo>
                  <a:pt x="283" y="554"/>
                  <a:pt x="284" y="553"/>
                  <a:pt x="284" y="553"/>
                </a:cubicBezTo>
                <a:cubicBezTo>
                  <a:pt x="284" y="553"/>
                  <a:pt x="284" y="553"/>
                  <a:pt x="284" y="553"/>
                </a:cubicBezTo>
                <a:cubicBezTo>
                  <a:pt x="290" y="549"/>
                  <a:pt x="294" y="544"/>
                  <a:pt x="298" y="540"/>
                </a:cubicBezTo>
                <a:cubicBezTo>
                  <a:pt x="302" y="542"/>
                  <a:pt x="306" y="543"/>
                  <a:pt x="309" y="545"/>
                </a:cubicBezTo>
                <a:cubicBezTo>
                  <a:pt x="310" y="545"/>
                  <a:pt x="312" y="545"/>
                  <a:pt x="313" y="545"/>
                </a:cubicBezTo>
                <a:cubicBezTo>
                  <a:pt x="320" y="547"/>
                  <a:pt x="327" y="546"/>
                  <a:pt x="331" y="542"/>
                </a:cubicBezTo>
                <a:cubicBezTo>
                  <a:pt x="332" y="541"/>
                  <a:pt x="333" y="541"/>
                  <a:pt x="335" y="540"/>
                </a:cubicBezTo>
                <a:cubicBezTo>
                  <a:pt x="338" y="538"/>
                  <a:pt x="342" y="536"/>
                  <a:pt x="347" y="534"/>
                </a:cubicBezTo>
                <a:cubicBezTo>
                  <a:pt x="348" y="533"/>
                  <a:pt x="349" y="533"/>
                  <a:pt x="351" y="533"/>
                </a:cubicBezTo>
                <a:cubicBezTo>
                  <a:pt x="352" y="533"/>
                  <a:pt x="353" y="533"/>
                  <a:pt x="354" y="533"/>
                </a:cubicBezTo>
                <a:cubicBezTo>
                  <a:pt x="360" y="528"/>
                  <a:pt x="360" y="528"/>
                  <a:pt x="360" y="528"/>
                </a:cubicBezTo>
                <a:cubicBezTo>
                  <a:pt x="370" y="527"/>
                  <a:pt x="370" y="527"/>
                  <a:pt x="370" y="527"/>
                </a:cubicBezTo>
                <a:cubicBezTo>
                  <a:pt x="376" y="524"/>
                  <a:pt x="376" y="524"/>
                  <a:pt x="376" y="524"/>
                </a:cubicBezTo>
                <a:cubicBezTo>
                  <a:pt x="380" y="518"/>
                  <a:pt x="384" y="512"/>
                  <a:pt x="389" y="507"/>
                </a:cubicBezTo>
                <a:cubicBezTo>
                  <a:pt x="391" y="507"/>
                  <a:pt x="392" y="506"/>
                  <a:pt x="394" y="506"/>
                </a:cubicBezTo>
                <a:cubicBezTo>
                  <a:pt x="400" y="506"/>
                  <a:pt x="400" y="506"/>
                  <a:pt x="400" y="506"/>
                </a:cubicBezTo>
                <a:cubicBezTo>
                  <a:pt x="404" y="506"/>
                  <a:pt x="407" y="506"/>
                  <a:pt x="410" y="506"/>
                </a:cubicBezTo>
                <a:cubicBezTo>
                  <a:pt x="411" y="507"/>
                  <a:pt x="411" y="506"/>
                  <a:pt x="412" y="506"/>
                </a:cubicBezTo>
                <a:cubicBezTo>
                  <a:pt x="416" y="506"/>
                  <a:pt x="419" y="506"/>
                  <a:pt x="423" y="506"/>
                </a:cubicBezTo>
                <a:cubicBezTo>
                  <a:pt x="441" y="504"/>
                  <a:pt x="461" y="503"/>
                  <a:pt x="478" y="498"/>
                </a:cubicBezTo>
                <a:cubicBezTo>
                  <a:pt x="482" y="499"/>
                  <a:pt x="486" y="500"/>
                  <a:pt x="490" y="500"/>
                </a:cubicBezTo>
                <a:cubicBezTo>
                  <a:pt x="502" y="500"/>
                  <a:pt x="502" y="500"/>
                  <a:pt x="502" y="500"/>
                </a:cubicBezTo>
                <a:cubicBezTo>
                  <a:pt x="510" y="500"/>
                  <a:pt x="510" y="500"/>
                  <a:pt x="510" y="500"/>
                </a:cubicBezTo>
                <a:cubicBezTo>
                  <a:pt x="517" y="501"/>
                  <a:pt x="517" y="501"/>
                  <a:pt x="517" y="501"/>
                </a:cubicBezTo>
                <a:cubicBezTo>
                  <a:pt x="521" y="501"/>
                  <a:pt x="524" y="500"/>
                  <a:pt x="527" y="500"/>
                </a:cubicBezTo>
                <a:cubicBezTo>
                  <a:pt x="536" y="499"/>
                  <a:pt x="544" y="496"/>
                  <a:pt x="554" y="497"/>
                </a:cubicBezTo>
                <a:cubicBezTo>
                  <a:pt x="562" y="497"/>
                  <a:pt x="568" y="497"/>
                  <a:pt x="575" y="497"/>
                </a:cubicBezTo>
                <a:cubicBezTo>
                  <a:pt x="585" y="498"/>
                  <a:pt x="593" y="495"/>
                  <a:pt x="600" y="492"/>
                </a:cubicBezTo>
                <a:cubicBezTo>
                  <a:pt x="601" y="492"/>
                  <a:pt x="602" y="491"/>
                  <a:pt x="602" y="492"/>
                </a:cubicBezTo>
                <a:cubicBezTo>
                  <a:pt x="604" y="494"/>
                  <a:pt x="606" y="492"/>
                  <a:pt x="606" y="491"/>
                </a:cubicBezTo>
                <a:cubicBezTo>
                  <a:pt x="607" y="491"/>
                  <a:pt x="607" y="490"/>
                  <a:pt x="607" y="489"/>
                </a:cubicBezTo>
                <a:cubicBezTo>
                  <a:pt x="611" y="488"/>
                  <a:pt x="616" y="488"/>
                  <a:pt x="620" y="487"/>
                </a:cubicBezTo>
                <a:cubicBezTo>
                  <a:pt x="625" y="487"/>
                  <a:pt x="629" y="486"/>
                  <a:pt x="634" y="487"/>
                </a:cubicBezTo>
                <a:cubicBezTo>
                  <a:pt x="637" y="487"/>
                  <a:pt x="639" y="486"/>
                  <a:pt x="642" y="486"/>
                </a:cubicBezTo>
                <a:cubicBezTo>
                  <a:pt x="645" y="486"/>
                  <a:pt x="647" y="487"/>
                  <a:pt x="650" y="488"/>
                </a:cubicBezTo>
                <a:cubicBezTo>
                  <a:pt x="653" y="487"/>
                  <a:pt x="656" y="486"/>
                  <a:pt x="659" y="486"/>
                </a:cubicBezTo>
                <a:cubicBezTo>
                  <a:pt x="679" y="489"/>
                  <a:pt x="679" y="489"/>
                  <a:pt x="679" y="489"/>
                </a:cubicBezTo>
                <a:cubicBezTo>
                  <a:pt x="680" y="489"/>
                  <a:pt x="680" y="489"/>
                  <a:pt x="680" y="488"/>
                </a:cubicBezTo>
                <a:cubicBezTo>
                  <a:pt x="677" y="484"/>
                  <a:pt x="677" y="484"/>
                  <a:pt x="677" y="484"/>
                </a:cubicBezTo>
                <a:cubicBezTo>
                  <a:pt x="677" y="483"/>
                  <a:pt x="676" y="482"/>
                  <a:pt x="677" y="482"/>
                </a:cubicBezTo>
                <a:cubicBezTo>
                  <a:pt x="678" y="481"/>
                  <a:pt x="679" y="481"/>
                  <a:pt x="680" y="481"/>
                </a:cubicBezTo>
                <a:cubicBezTo>
                  <a:pt x="680" y="478"/>
                  <a:pt x="680" y="474"/>
                  <a:pt x="680" y="470"/>
                </a:cubicBezTo>
                <a:cubicBezTo>
                  <a:pt x="682" y="463"/>
                  <a:pt x="683" y="454"/>
                  <a:pt x="685" y="446"/>
                </a:cubicBezTo>
                <a:cubicBezTo>
                  <a:pt x="687" y="437"/>
                  <a:pt x="690" y="429"/>
                  <a:pt x="694" y="422"/>
                </a:cubicBezTo>
                <a:cubicBezTo>
                  <a:pt x="698" y="415"/>
                  <a:pt x="703" y="411"/>
                  <a:pt x="707" y="405"/>
                </a:cubicBezTo>
                <a:cubicBezTo>
                  <a:pt x="708" y="399"/>
                  <a:pt x="708" y="392"/>
                  <a:pt x="709" y="386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10" y="353"/>
                  <a:pt x="712" y="344"/>
                  <a:pt x="715" y="336"/>
                </a:cubicBezTo>
                <a:lnTo>
                  <a:pt x="715" y="335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1" name="Freeform 577"/>
          <p:cNvSpPr>
            <a:spLocks/>
          </p:cNvSpPr>
          <p:nvPr/>
        </p:nvSpPr>
        <p:spPr bwMode="auto">
          <a:xfrm>
            <a:off x="5583238" y="6724651"/>
            <a:ext cx="304800" cy="427038"/>
          </a:xfrm>
          <a:custGeom>
            <a:avLst/>
            <a:gdLst/>
            <a:ahLst/>
            <a:cxnLst>
              <a:cxn ang="0">
                <a:pos x="1136" y="998"/>
              </a:cxn>
              <a:cxn ang="0">
                <a:pos x="1119" y="836"/>
              </a:cxn>
              <a:cxn ang="0">
                <a:pos x="1074" y="748"/>
              </a:cxn>
              <a:cxn ang="0">
                <a:pos x="1029" y="703"/>
              </a:cxn>
              <a:cxn ang="0">
                <a:pos x="1078" y="640"/>
              </a:cxn>
              <a:cxn ang="0">
                <a:pos x="1115" y="517"/>
              </a:cxn>
              <a:cxn ang="0">
                <a:pos x="1116" y="457"/>
              </a:cxn>
              <a:cxn ang="0">
                <a:pos x="1096" y="334"/>
              </a:cxn>
              <a:cxn ang="0">
                <a:pos x="938" y="290"/>
              </a:cxn>
              <a:cxn ang="0">
                <a:pos x="753" y="124"/>
              </a:cxn>
              <a:cxn ang="0">
                <a:pos x="627" y="147"/>
              </a:cxn>
              <a:cxn ang="0">
                <a:pos x="639" y="129"/>
              </a:cxn>
              <a:cxn ang="0">
                <a:pos x="637" y="12"/>
              </a:cxn>
              <a:cxn ang="0">
                <a:pos x="555" y="16"/>
              </a:cxn>
              <a:cxn ang="0">
                <a:pos x="436" y="84"/>
              </a:cxn>
              <a:cxn ang="0">
                <a:pos x="398" y="105"/>
              </a:cxn>
              <a:cxn ang="0">
                <a:pos x="336" y="76"/>
              </a:cxn>
              <a:cxn ang="0">
                <a:pos x="296" y="64"/>
              </a:cxn>
              <a:cxn ang="0">
                <a:pos x="259" y="104"/>
              </a:cxn>
              <a:cxn ang="0">
                <a:pos x="248" y="147"/>
              </a:cxn>
              <a:cxn ang="0">
                <a:pos x="235" y="190"/>
              </a:cxn>
              <a:cxn ang="0">
                <a:pos x="242" y="244"/>
              </a:cxn>
              <a:cxn ang="0">
                <a:pos x="169" y="326"/>
              </a:cxn>
              <a:cxn ang="0">
                <a:pos x="102" y="443"/>
              </a:cxn>
              <a:cxn ang="0">
                <a:pos x="102" y="489"/>
              </a:cxn>
              <a:cxn ang="0">
                <a:pos x="49" y="570"/>
              </a:cxn>
              <a:cxn ang="0">
                <a:pos x="126" y="637"/>
              </a:cxn>
              <a:cxn ang="0">
                <a:pos x="83" y="733"/>
              </a:cxn>
              <a:cxn ang="0">
                <a:pos x="61" y="767"/>
              </a:cxn>
              <a:cxn ang="0">
                <a:pos x="38" y="832"/>
              </a:cxn>
              <a:cxn ang="0">
                <a:pos x="120" y="889"/>
              </a:cxn>
              <a:cxn ang="0">
                <a:pos x="194" y="987"/>
              </a:cxn>
              <a:cxn ang="0">
                <a:pos x="249" y="1096"/>
              </a:cxn>
              <a:cxn ang="0">
                <a:pos x="226" y="1173"/>
              </a:cxn>
              <a:cxn ang="0">
                <a:pos x="244" y="1213"/>
              </a:cxn>
              <a:cxn ang="0">
                <a:pos x="314" y="1223"/>
              </a:cxn>
              <a:cxn ang="0">
                <a:pos x="387" y="1212"/>
              </a:cxn>
              <a:cxn ang="0">
                <a:pos x="439" y="1134"/>
              </a:cxn>
              <a:cxn ang="0">
                <a:pos x="452" y="1129"/>
              </a:cxn>
              <a:cxn ang="0">
                <a:pos x="501" y="1158"/>
              </a:cxn>
              <a:cxn ang="0">
                <a:pos x="545" y="1197"/>
              </a:cxn>
              <a:cxn ang="0">
                <a:pos x="590" y="1222"/>
              </a:cxn>
              <a:cxn ang="0">
                <a:pos x="587" y="1305"/>
              </a:cxn>
              <a:cxn ang="0">
                <a:pos x="568" y="1344"/>
              </a:cxn>
              <a:cxn ang="0">
                <a:pos x="597" y="1410"/>
              </a:cxn>
              <a:cxn ang="0">
                <a:pos x="605" y="1469"/>
              </a:cxn>
              <a:cxn ang="0">
                <a:pos x="579" y="1565"/>
              </a:cxn>
              <a:cxn ang="0">
                <a:pos x="673" y="1590"/>
              </a:cxn>
              <a:cxn ang="0">
                <a:pos x="735" y="1560"/>
              </a:cxn>
              <a:cxn ang="0">
                <a:pos x="774" y="1504"/>
              </a:cxn>
              <a:cxn ang="0">
                <a:pos x="798" y="1453"/>
              </a:cxn>
              <a:cxn ang="0">
                <a:pos x="829" y="1403"/>
              </a:cxn>
              <a:cxn ang="0">
                <a:pos x="871" y="1394"/>
              </a:cxn>
              <a:cxn ang="0">
                <a:pos x="917" y="1412"/>
              </a:cxn>
              <a:cxn ang="0">
                <a:pos x="1013" y="1390"/>
              </a:cxn>
              <a:cxn ang="0">
                <a:pos x="1025" y="1307"/>
              </a:cxn>
              <a:cxn ang="0">
                <a:pos x="1111" y="1158"/>
              </a:cxn>
            </a:cxnLst>
            <a:rect l="0" t="0" r="r" b="b"/>
            <a:pathLst>
              <a:path w="1143" h="1595">
                <a:moveTo>
                  <a:pt x="1133" y="1064"/>
                </a:moveTo>
                <a:cubicBezTo>
                  <a:pt x="1131" y="1063"/>
                  <a:pt x="1128" y="1062"/>
                  <a:pt x="1126" y="1061"/>
                </a:cubicBezTo>
                <a:cubicBezTo>
                  <a:pt x="1123" y="1059"/>
                  <a:pt x="1115" y="1057"/>
                  <a:pt x="1115" y="1053"/>
                </a:cubicBezTo>
                <a:cubicBezTo>
                  <a:pt x="1114" y="1046"/>
                  <a:pt x="1125" y="1041"/>
                  <a:pt x="1129" y="1038"/>
                </a:cubicBezTo>
                <a:cubicBezTo>
                  <a:pt x="1131" y="1035"/>
                  <a:pt x="1133" y="1033"/>
                  <a:pt x="1136" y="1031"/>
                </a:cubicBezTo>
                <a:cubicBezTo>
                  <a:pt x="1137" y="1030"/>
                  <a:pt x="1143" y="1026"/>
                  <a:pt x="1142" y="1024"/>
                </a:cubicBezTo>
                <a:cubicBezTo>
                  <a:pt x="1142" y="1022"/>
                  <a:pt x="1137" y="1025"/>
                  <a:pt x="1136" y="1022"/>
                </a:cubicBezTo>
                <a:cubicBezTo>
                  <a:pt x="1135" y="1019"/>
                  <a:pt x="1138" y="1019"/>
                  <a:pt x="1140" y="1018"/>
                </a:cubicBezTo>
                <a:cubicBezTo>
                  <a:pt x="1137" y="1012"/>
                  <a:pt x="1138" y="1004"/>
                  <a:pt x="1136" y="998"/>
                </a:cubicBezTo>
                <a:cubicBezTo>
                  <a:pt x="1134" y="990"/>
                  <a:pt x="1134" y="982"/>
                  <a:pt x="1133" y="974"/>
                </a:cubicBezTo>
                <a:cubicBezTo>
                  <a:pt x="1132" y="966"/>
                  <a:pt x="1131" y="959"/>
                  <a:pt x="1130" y="951"/>
                </a:cubicBezTo>
                <a:cubicBezTo>
                  <a:pt x="1130" y="946"/>
                  <a:pt x="1131" y="942"/>
                  <a:pt x="1131" y="937"/>
                </a:cubicBezTo>
                <a:cubicBezTo>
                  <a:pt x="1131" y="930"/>
                  <a:pt x="1132" y="923"/>
                  <a:pt x="1133" y="916"/>
                </a:cubicBezTo>
                <a:cubicBezTo>
                  <a:pt x="1134" y="911"/>
                  <a:pt x="1135" y="911"/>
                  <a:pt x="1131" y="908"/>
                </a:cubicBezTo>
                <a:cubicBezTo>
                  <a:pt x="1126" y="904"/>
                  <a:pt x="1126" y="902"/>
                  <a:pt x="1127" y="896"/>
                </a:cubicBezTo>
                <a:cubicBezTo>
                  <a:pt x="1128" y="893"/>
                  <a:pt x="1127" y="892"/>
                  <a:pt x="1125" y="888"/>
                </a:cubicBezTo>
                <a:cubicBezTo>
                  <a:pt x="1122" y="883"/>
                  <a:pt x="1122" y="878"/>
                  <a:pt x="1122" y="872"/>
                </a:cubicBezTo>
                <a:cubicBezTo>
                  <a:pt x="1120" y="861"/>
                  <a:pt x="1121" y="848"/>
                  <a:pt x="1119" y="836"/>
                </a:cubicBezTo>
                <a:cubicBezTo>
                  <a:pt x="1118" y="832"/>
                  <a:pt x="1119" y="827"/>
                  <a:pt x="1118" y="823"/>
                </a:cubicBezTo>
                <a:cubicBezTo>
                  <a:pt x="1116" y="818"/>
                  <a:pt x="1112" y="820"/>
                  <a:pt x="1109" y="816"/>
                </a:cubicBezTo>
                <a:cubicBezTo>
                  <a:pt x="1107" y="814"/>
                  <a:pt x="1106" y="812"/>
                  <a:pt x="1105" y="810"/>
                </a:cubicBezTo>
                <a:cubicBezTo>
                  <a:pt x="1100" y="804"/>
                  <a:pt x="1095" y="798"/>
                  <a:pt x="1091" y="790"/>
                </a:cubicBezTo>
                <a:cubicBezTo>
                  <a:pt x="1088" y="785"/>
                  <a:pt x="1089" y="778"/>
                  <a:pt x="1091" y="772"/>
                </a:cubicBezTo>
                <a:cubicBezTo>
                  <a:pt x="1091" y="770"/>
                  <a:pt x="1094" y="767"/>
                  <a:pt x="1093" y="765"/>
                </a:cubicBezTo>
                <a:cubicBezTo>
                  <a:pt x="1093" y="763"/>
                  <a:pt x="1090" y="761"/>
                  <a:pt x="1089" y="759"/>
                </a:cubicBezTo>
                <a:cubicBezTo>
                  <a:pt x="1086" y="757"/>
                  <a:pt x="1084" y="755"/>
                  <a:pt x="1081" y="753"/>
                </a:cubicBezTo>
                <a:cubicBezTo>
                  <a:pt x="1080" y="753"/>
                  <a:pt x="1074" y="750"/>
                  <a:pt x="1074" y="748"/>
                </a:cubicBezTo>
                <a:cubicBezTo>
                  <a:pt x="1074" y="746"/>
                  <a:pt x="1074" y="744"/>
                  <a:pt x="1074" y="742"/>
                </a:cubicBezTo>
                <a:cubicBezTo>
                  <a:pt x="1073" y="740"/>
                  <a:pt x="1073" y="737"/>
                  <a:pt x="1073" y="735"/>
                </a:cubicBezTo>
                <a:cubicBezTo>
                  <a:pt x="1073" y="733"/>
                  <a:pt x="1073" y="732"/>
                  <a:pt x="1073" y="730"/>
                </a:cubicBezTo>
                <a:cubicBezTo>
                  <a:pt x="1073" y="729"/>
                  <a:pt x="1073" y="729"/>
                  <a:pt x="1072" y="729"/>
                </a:cubicBezTo>
                <a:cubicBezTo>
                  <a:pt x="1066" y="730"/>
                  <a:pt x="1062" y="732"/>
                  <a:pt x="1058" y="733"/>
                </a:cubicBezTo>
                <a:cubicBezTo>
                  <a:pt x="1050" y="736"/>
                  <a:pt x="1043" y="740"/>
                  <a:pt x="1034" y="738"/>
                </a:cubicBezTo>
                <a:cubicBezTo>
                  <a:pt x="1031" y="736"/>
                  <a:pt x="1029" y="734"/>
                  <a:pt x="1026" y="732"/>
                </a:cubicBezTo>
                <a:cubicBezTo>
                  <a:pt x="1026" y="730"/>
                  <a:pt x="1026" y="727"/>
                  <a:pt x="1026" y="725"/>
                </a:cubicBezTo>
                <a:cubicBezTo>
                  <a:pt x="1025" y="718"/>
                  <a:pt x="1028" y="709"/>
                  <a:pt x="1029" y="703"/>
                </a:cubicBezTo>
                <a:cubicBezTo>
                  <a:pt x="1030" y="702"/>
                  <a:pt x="1030" y="700"/>
                  <a:pt x="1030" y="699"/>
                </a:cubicBezTo>
                <a:cubicBezTo>
                  <a:pt x="1031" y="694"/>
                  <a:pt x="1032" y="690"/>
                  <a:pt x="1034" y="685"/>
                </a:cubicBezTo>
                <a:cubicBezTo>
                  <a:pt x="1033" y="685"/>
                  <a:pt x="1033" y="685"/>
                  <a:pt x="1032" y="685"/>
                </a:cubicBezTo>
                <a:cubicBezTo>
                  <a:pt x="1033" y="685"/>
                  <a:pt x="1033" y="685"/>
                  <a:pt x="1033" y="685"/>
                </a:cubicBezTo>
                <a:cubicBezTo>
                  <a:pt x="1035" y="684"/>
                  <a:pt x="1035" y="680"/>
                  <a:pt x="1036" y="679"/>
                </a:cubicBezTo>
                <a:cubicBezTo>
                  <a:pt x="1038" y="674"/>
                  <a:pt x="1040" y="670"/>
                  <a:pt x="1043" y="666"/>
                </a:cubicBezTo>
                <a:cubicBezTo>
                  <a:pt x="1045" y="663"/>
                  <a:pt x="1048" y="660"/>
                  <a:pt x="1051" y="658"/>
                </a:cubicBezTo>
                <a:cubicBezTo>
                  <a:pt x="1056" y="654"/>
                  <a:pt x="1061" y="650"/>
                  <a:pt x="1066" y="646"/>
                </a:cubicBezTo>
                <a:cubicBezTo>
                  <a:pt x="1070" y="643"/>
                  <a:pt x="1074" y="642"/>
                  <a:pt x="1078" y="640"/>
                </a:cubicBezTo>
                <a:cubicBezTo>
                  <a:pt x="1083" y="637"/>
                  <a:pt x="1087" y="635"/>
                  <a:pt x="1091" y="631"/>
                </a:cubicBezTo>
                <a:cubicBezTo>
                  <a:pt x="1096" y="627"/>
                  <a:pt x="1099" y="624"/>
                  <a:pt x="1102" y="620"/>
                </a:cubicBezTo>
                <a:cubicBezTo>
                  <a:pt x="1104" y="617"/>
                  <a:pt x="1106" y="615"/>
                  <a:pt x="1107" y="613"/>
                </a:cubicBezTo>
                <a:cubicBezTo>
                  <a:pt x="1109" y="611"/>
                  <a:pt x="1109" y="608"/>
                  <a:pt x="1110" y="605"/>
                </a:cubicBezTo>
                <a:cubicBezTo>
                  <a:pt x="1112" y="600"/>
                  <a:pt x="1113" y="596"/>
                  <a:pt x="1114" y="591"/>
                </a:cubicBezTo>
                <a:cubicBezTo>
                  <a:pt x="1114" y="585"/>
                  <a:pt x="1113" y="579"/>
                  <a:pt x="1114" y="573"/>
                </a:cubicBezTo>
                <a:cubicBezTo>
                  <a:pt x="1114" y="564"/>
                  <a:pt x="1114" y="556"/>
                  <a:pt x="1114" y="548"/>
                </a:cubicBezTo>
                <a:cubicBezTo>
                  <a:pt x="1114" y="542"/>
                  <a:pt x="1114" y="537"/>
                  <a:pt x="1115" y="532"/>
                </a:cubicBezTo>
                <a:cubicBezTo>
                  <a:pt x="1115" y="527"/>
                  <a:pt x="1115" y="522"/>
                  <a:pt x="1115" y="517"/>
                </a:cubicBezTo>
                <a:cubicBezTo>
                  <a:pt x="1116" y="513"/>
                  <a:pt x="1117" y="509"/>
                  <a:pt x="1117" y="505"/>
                </a:cubicBezTo>
                <a:cubicBezTo>
                  <a:pt x="1116" y="502"/>
                  <a:pt x="1117" y="499"/>
                  <a:pt x="1117" y="495"/>
                </a:cubicBezTo>
                <a:cubicBezTo>
                  <a:pt x="1117" y="493"/>
                  <a:pt x="1117" y="492"/>
                  <a:pt x="1116" y="490"/>
                </a:cubicBezTo>
                <a:cubicBezTo>
                  <a:pt x="1115" y="488"/>
                  <a:pt x="1114" y="486"/>
                  <a:pt x="1113" y="484"/>
                </a:cubicBezTo>
                <a:cubicBezTo>
                  <a:pt x="1113" y="482"/>
                  <a:pt x="1112" y="479"/>
                  <a:pt x="1112" y="477"/>
                </a:cubicBezTo>
                <a:cubicBezTo>
                  <a:pt x="1112" y="475"/>
                  <a:pt x="1114" y="473"/>
                  <a:pt x="1115" y="471"/>
                </a:cubicBezTo>
                <a:cubicBezTo>
                  <a:pt x="1116" y="470"/>
                  <a:pt x="1117" y="468"/>
                  <a:pt x="1118" y="467"/>
                </a:cubicBezTo>
                <a:cubicBezTo>
                  <a:pt x="1120" y="465"/>
                  <a:pt x="1119" y="465"/>
                  <a:pt x="1118" y="462"/>
                </a:cubicBezTo>
                <a:cubicBezTo>
                  <a:pt x="1118" y="461"/>
                  <a:pt x="1117" y="459"/>
                  <a:pt x="1116" y="457"/>
                </a:cubicBezTo>
                <a:cubicBezTo>
                  <a:pt x="1114" y="454"/>
                  <a:pt x="1112" y="453"/>
                  <a:pt x="1110" y="450"/>
                </a:cubicBezTo>
                <a:cubicBezTo>
                  <a:pt x="1100" y="438"/>
                  <a:pt x="1093" y="423"/>
                  <a:pt x="1086" y="409"/>
                </a:cubicBezTo>
                <a:cubicBezTo>
                  <a:pt x="1085" y="405"/>
                  <a:pt x="1085" y="400"/>
                  <a:pt x="1086" y="396"/>
                </a:cubicBezTo>
                <a:cubicBezTo>
                  <a:pt x="1088" y="393"/>
                  <a:pt x="1091" y="391"/>
                  <a:pt x="1091" y="387"/>
                </a:cubicBezTo>
                <a:cubicBezTo>
                  <a:pt x="1092" y="385"/>
                  <a:pt x="1092" y="383"/>
                  <a:pt x="1093" y="382"/>
                </a:cubicBezTo>
                <a:cubicBezTo>
                  <a:pt x="1094" y="378"/>
                  <a:pt x="1096" y="375"/>
                  <a:pt x="1097" y="371"/>
                </a:cubicBezTo>
                <a:cubicBezTo>
                  <a:pt x="1098" y="367"/>
                  <a:pt x="1099" y="364"/>
                  <a:pt x="1099" y="360"/>
                </a:cubicBezTo>
                <a:cubicBezTo>
                  <a:pt x="1099" y="356"/>
                  <a:pt x="1099" y="352"/>
                  <a:pt x="1098" y="348"/>
                </a:cubicBezTo>
                <a:cubicBezTo>
                  <a:pt x="1097" y="343"/>
                  <a:pt x="1098" y="339"/>
                  <a:pt x="1096" y="334"/>
                </a:cubicBezTo>
                <a:cubicBezTo>
                  <a:pt x="1094" y="329"/>
                  <a:pt x="1092" y="324"/>
                  <a:pt x="1088" y="321"/>
                </a:cubicBezTo>
                <a:cubicBezTo>
                  <a:pt x="1085" y="319"/>
                  <a:pt x="1082" y="318"/>
                  <a:pt x="1078" y="318"/>
                </a:cubicBezTo>
                <a:cubicBezTo>
                  <a:pt x="1069" y="317"/>
                  <a:pt x="1056" y="317"/>
                  <a:pt x="1046" y="318"/>
                </a:cubicBezTo>
                <a:cubicBezTo>
                  <a:pt x="1044" y="324"/>
                  <a:pt x="1041" y="330"/>
                  <a:pt x="1038" y="335"/>
                </a:cubicBezTo>
                <a:cubicBezTo>
                  <a:pt x="1018" y="348"/>
                  <a:pt x="1018" y="348"/>
                  <a:pt x="1018" y="348"/>
                </a:cubicBezTo>
                <a:cubicBezTo>
                  <a:pt x="1008" y="341"/>
                  <a:pt x="998" y="334"/>
                  <a:pt x="988" y="327"/>
                </a:cubicBezTo>
                <a:cubicBezTo>
                  <a:pt x="973" y="328"/>
                  <a:pt x="963" y="322"/>
                  <a:pt x="959" y="312"/>
                </a:cubicBezTo>
                <a:cubicBezTo>
                  <a:pt x="954" y="309"/>
                  <a:pt x="951" y="306"/>
                  <a:pt x="948" y="302"/>
                </a:cubicBezTo>
                <a:cubicBezTo>
                  <a:pt x="938" y="290"/>
                  <a:pt x="938" y="290"/>
                  <a:pt x="938" y="290"/>
                </a:cubicBezTo>
                <a:cubicBezTo>
                  <a:pt x="922" y="284"/>
                  <a:pt x="922" y="284"/>
                  <a:pt x="922" y="284"/>
                </a:cubicBezTo>
                <a:cubicBezTo>
                  <a:pt x="912" y="284"/>
                  <a:pt x="903" y="284"/>
                  <a:pt x="894" y="283"/>
                </a:cubicBezTo>
                <a:cubicBezTo>
                  <a:pt x="888" y="279"/>
                  <a:pt x="886" y="271"/>
                  <a:pt x="884" y="264"/>
                </a:cubicBezTo>
                <a:cubicBezTo>
                  <a:pt x="880" y="250"/>
                  <a:pt x="880" y="232"/>
                  <a:pt x="875" y="220"/>
                </a:cubicBezTo>
                <a:cubicBezTo>
                  <a:pt x="865" y="201"/>
                  <a:pt x="850" y="188"/>
                  <a:pt x="835" y="175"/>
                </a:cubicBezTo>
                <a:cubicBezTo>
                  <a:pt x="819" y="164"/>
                  <a:pt x="819" y="164"/>
                  <a:pt x="819" y="164"/>
                </a:cubicBezTo>
                <a:cubicBezTo>
                  <a:pt x="811" y="160"/>
                  <a:pt x="806" y="155"/>
                  <a:pt x="800" y="152"/>
                </a:cubicBezTo>
                <a:cubicBezTo>
                  <a:pt x="788" y="146"/>
                  <a:pt x="781" y="136"/>
                  <a:pt x="771" y="129"/>
                </a:cubicBezTo>
                <a:cubicBezTo>
                  <a:pt x="765" y="127"/>
                  <a:pt x="759" y="124"/>
                  <a:pt x="753" y="124"/>
                </a:cubicBezTo>
                <a:cubicBezTo>
                  <a:pt x="740" y="127"/>
                  <a:pt x="731" y="134"/>
                  <a:pt x="718" y="137"/>
                </a:cubicBezTo>
                <a:cubicBezTo>
                  <a:pt x="701" y="141"/>
                  <a:pt x="688" y="150"/>
                  <a:pt x="671" y="155"/>
                </a:cubicBezTo>
                <a:cubicBezTo>
                  <a:pt x="663" y="157"/>
                  <a:pt x="654" y="159"/>
                  <a:pt x="647" y="161"/>
                </a:cubicBezTo>
                <a:cubicBezTo>
                  <a:pt x="641" y="161"/>
                  <a:pt x="636" y="160"/>
                  <a:pt x="631" y="159"/>
                </a:cubicBezTo>
                <a:cubicBezTo>
                  <a:pt x="630" y="159"/>
                  <a:pt x="630" y="159"/>
                  <a:pt x="629" y="159"/>
                </a:cubicBezTo>
                <a:cubicBezTo>
                  <a:pt x="625" y="157"/>
                  <a:pt x="620" y="155"/>
                  <a:pt x="619" y="151"/>
                </a:cubicBezTo>
                <a:cubicBezTo>
                  <a:pt x="618" y="150"/>
                  <a:pt x="619" y="149"/>
                  <a:pt x="620" y="149"/>
                </a:cubicBezTo>
                <a:cubicBezTo>
                  <a:pt x="620" y="149"/>
                  <a:pt x="620" y="149"/>
                  <a:pt x="620" y="149"/>
                </a:cubicBezTo>
                <a:cubicBezTo>
                  <a:pt x="623" y="149"/>
                  <a:pt x="625" y="148"/>
                  <a:pt x="627" y="147"/>
                </a:cubicBezTo>
                <a:cubicBezTo>
                  <a:pt x="628" y="146"/>
                  <a:pt x="627" y="143"/>
                  <a:pt x="627" y="141"/>
                </a:cubicBezTo>
                <a:cubicBezTo>
                  <a:pt x="626" y="140"/>
                  <a:pt x="625" y="138"/>
                  <a:pt x="626" y="138"/>
                </a:cubicBezTo>
                <a:cubicBezTo>
                  <a:pt x="626" y="137"/>
                  <a:pt x="627" y="137"/>
                  <a:pt x="627" y="136"/>
                </a:cubicBezTo>
                <a:cubicBezTo>
                  <a:pt x="628" y="136"/>
                  <a:pt x="628" y="136"/>
                  <a:pt x="629" y="135"/>
                </a:cubicBezTo>
                <a:cubicBezTo>
                  <a:pt x="629" y="135"/>
                  <a:pt x="630" y="135"/>
                  <a:pt x="630" y="134"/>
                </a:cubicBezTo>
                <a:cubicBezTo>
                  <a:pt x="631" y="134"/>
                  <a:pt x="632" y="133"/>
                  <a:pt x="633" y="132"/>
                </a:cubicBezTo>
                <a:cubicBezTo>
                  <a:pt x="634" y="132"/>
                  <a:pt x="634" y="132"/>
                  <a:pt x="635" y="131"/>
                </a:cubicBezTo>
                <a:cubicBezTo>
                  <a:pt x="635" y="131"/>
                  <a:pt x="635" y="131"/>
                  <a:pt x="636" y="131"/>
                </a:cubicBezTo>
                <a:cubicBezTo>
                  <a:pt x="637" y="130"/>
                  <a:pt x="638" y="129"/>
                  <a:pt x="639" y="129"/>
                </a:cubicBezTo>
                <a:cubicBezTo>
                  <a:pt x="641" y="128"/>
                  <a:pt x="642" y="127"/>
                  <a:pt x="643" y="126"/>
                </a:cubicBezTo>
                <a:cubicBezTo>
                  <a:pt x="643" y="126"/>
                  <a:pt x="644" y="126"/>
                  <a:pt x="644" y="125"/>
                </a:cubicBezTo>
                <a:cubicBezTo>
                  <a:pt x="645" y="124"/>
                  <a:pt x="645" y="121"/>
                  <a:pt x="645" y="120"/>
                </a:cubicBezTo>
                <a:cubicBezTo>
                  <a:pt x="644" y="105"/>
                  <a:pt x="650" y="96"/>
                  <a:pt x="656" y="87"/>
                </a:cubicBezTo>
                <a:cubicBezTo>
                  <a:pt x="657" y="86"/>
                  <a:pt x="658" y="84"/>
                  <a:pt x="658" y="81"/>
                </a:cubicBezTo>
                <a:cubicBezTo>
                  <a:pt x="659" y="74"/>
                  <a:pt x="655" y="70"/>
                  <a:pt x="654" y="65"/>
                </a:cubicBezTo>
                <a:cubicBezTo>
                  <a:pt x="651" y="58"/>
                  <a:pt x="646" y="53"/>
                  <a:pt x="644" y="46"/>
                </a:cubicBezTo>
                <a:cubicBezTo>
                  <a:pt x="646" y="38"/>
                  <a:pt x="647" y="27"/>
                  <a:pt x="644" y="19"/>
                </a:cubicBezTo>
                <a:cubicBezTo>
                  <a:pt x="643" y="16"/>
                  <a:pt x="640" y="13"/>
                  <a:pt x="637" y="12"/>
                </a:cubicBezTo>
                <a:cubicBezTo>
                  <a:pt x="632" y="11"/>
                  <a:pt x="629" y="8"/>
                  <a:pt x="623" y="8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0" y="10"/>
                  <a:pt x="579" y="8"/>
                  <a:pt x="570" y="2"/>
                </a:cubicBezTo>
                <a:cubicBezTo>
                  <a:pt x="571" y="2"/>
                  <a:pt x="572" y="1"/>
                  <a:pt x="574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68" y="2"/>
                  <a:pt x="565" y="2"/>
                  <a:pt x="562" y="3"/>
                </a:cubicBezTo>
                <a:cubicBezTo>
                  <a:pt x="561" y="3"/>
                  <a:pt x="560" y="3"/>
                  <a:pt x="559" y="3"/>
                </a:cubicBezTo>
                <a:cubicBezTo>
                  <a:pt x="556" y="7"/>
                  <a:pt x="555" y="11"/>
                  <a:pt x="555" y="16"/>
                </a:cubicBezTo>
                <a:cubicBezTo>
                  <a:pt x="555" y="18"/>
                  <a:pt x="551" y="16"/>
                  <a:pt x="549" y="18"/>
                </a:cubicBezTo>
                <a:cubicBezTo>
                  <a:pt x="546" y="20"/>
                  <a:pt x="547" y="25"/>
                  <a:pt x="547" y="29"/>
                </a:cubicBezTo>
                <a:cubicBezTo>
                  <a:pt x="547" y="44"/>
                  <a:pt x="541" y="57"/>
                  <a:pt x="529" y="61"/>
                </a:cubicBezTo>
                <a:cubicBezTo>
                  <a:pt x="527" y="61"/>
                  <a:pt x="526" y="61"/>
                  <a:pt x="525" y="61"/>
                </a:cubicBezTo>
                <a:cubicBezTo>
                  <a:pt x="521" y="65"/>
                  <a:pt x="516" y="67"/>
                  <a:pt x="508" y="67"/>
                </a:cubicBezTo>
                <a:cubicBezTo>
                  <a:pt x="495" y="67"/>
                  <a:pt x="495" y="67"/>
                  <a:pt x="495" y="67"/>
                </a:cubicBezTo>
                <a:cubicBezTo>
                  <a:pt x="467" y="70"/>
                  <a:pt x="467" y="70"/>
                  <a:pt x="467" y="70"/>
                </a:cubicBezTo>
                <a:cubicBezTo>
                  <a:pt x="459" y="72"/>
                  <a:pt x="451" y="75"/>
                  <a:pt x="444" y="79"/>
                </a:cubicBezTo>
                <a:cubicBezTo>
                  <a:pt x="441" y="81"/>
                  <a:pt x="438" y="82"/>
                  <a:pt x="436" y="84"/>
                </a:cubicBezTo>
                <a:cubicBezTo>
                  <a:pt x="436" y="100"/>
                  <a:pt x="436" y="100"/>
                  <a:pt x="436" y="100"/>
                </a:cubicBezTo>
                <a:cubicBezTo>
                  <a:pt x="436" y="102"/>
                  <a:pt x="433" y="103"/>
                  <a:pt x="431" y="105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04"/>
                  <a:pt x="428" y="103"/>
                  <a:pt x="428" y="103"/>
                </a:cubicBezTo>
                <a:cubicBezTo>
                  <a:pt x="426" y="102"/>
                  <a:pt x="424" y="101"/>
                  <a:pt x="421" y="101"/>
                </a:cubicBezTo>
                <a:cubicBezTo>
                  <a:pt x="421" y="108"/>
                  <a:pt x="421" y="108"/>
                  <a:pt x="421" y="108"/>
                </a:cubicBezTo>
                <a:cubicBezTo>
                  <a:pt x="421" y="108"/>
                  <a:pt x="419" y="109"/>
                  <a:pt x="417" y="108"/>
                </a:cubicBezTo>
                <a:cubicBezTo>
                  <a:pt x="415" y="106"/>
                  <a:pt x="412" y="105"/>
                  <a:pt x="408" y="105"/>
                </a:cubicBezTo>
                <a:cubicBezTo>
                  <a:pt x="405" y="105"/>
                  <a:pt x="401" y="105"/>
                  <a:pt x="398" y="105"/>
                </a:cubicBezTo>
                <a:cubicBezTo>
                  <a:pt x="397" y="105"/>
                  <a:pt x="397" y="105"/>
                  <a:pt x="396" y="105"/>
                </a:cubicBezTo>
                <a:cubicBezTo>
                  <a:pt x="394" y="105"/>
                  <a:pt x="394" y="105"/>
                  <a:pt x="394" y="105"/>
                </a:cubicBezTo>
                <a:cubicBezTo>
                  <a:pt x="391" y="107"/>
                  <a:pt x="387" y="108"/>
                  <a:pt x="383" y="109"/>
                </a:cubicBezTo>
                <a:cubicBezTo>
                  <a:pt x="380" y="103"/>
                  <a:pt x="378" y="97"/>
                  <a:pt x="375" y="91"/>
                </a:cubicBezTo>
                <a:cubicBezTo>
                  <a:pt x="375" y="89"/>
                  <a:pt x="377" y="87"/>
                  <a:pt x="378" y="86"/>
                </a:cubicBezTo>
                <a:cubicBezTo>
                  <a:pt x="372" y="77"/>
                  <a:pt x="367" y="67"/>
                  <a:pt x="361" y="59"/>
                </a:cubicBezTo>
                <a:cubicBezTo>
                  <a:pt x="360" y="58"/>
                  <a:pt x="359" y="57"/>
                  <a:pt x="358" y="56"/>
                </a:cubicBezTo>
                <a:cubicBezTo>
                  <a:pt x="358" y="59"/>
                  <a:pt x="358" y="62"/>
                  <a:pt x="356" y="64"/>
                </a:cubicBezTo>
                <a:cubicBezTo>
                  <a:pt x="350" y="69"/>
                  <a:pt x="344" y="73"/>
                  <a:pt x="336" y="76"/>
                </a:cubicBezTo>
                <a:cubicBezTo>
                  <a:pt x="332" y="79"/>
                  <a:pt x="328" y="81"/>
                  <a:pt x="323" y="83"/>
                </a:cubicBezTo>
                <a:cubicBezTo>
                  <a:pt x="320" y="87"/>
                  <a:pt x="317" y="91"/>
                  <a:pt x="315" y="95"/>
                </a:cubicBezTo>
                <a:cubicBezTo>
                  <a:pt x="312" y="95"/>
                  <a:pt x="310" y="95"/>
                  <a:pt x="307" y="94"/>
                </a:cubicBezTo>
                <a:cubicBezTo>
                  <a:pt x="306" y="96"/>
                  <a:pt x="304" y="98"/>
                  <a:pt x="303" y="101"/>
                </a:cubicBezTo>
                <a:cubicBezTo>
                  <a:pt x="294" y="99"/>
                  <a:pt x="287" y="97"/>
                  <a:pt x="280" y="94"/>
                </a:cubicBezTo>
                <a:cubicBezTo>
                  <a:pt x="282" y="88"/>
                  <a:pt x="284" y="83"/>
                  <a:pt x="287" y="78"/>
                </a:cubicBezTo>
                <a:cubicBezTo>
                  <a:pt x="288" y="77"/>
                  <a:pt x="290" y="75"/>
                  <a:pt x="291" y="74"/>
                </a:cubicBezTo>
                <a:cubicBezTo>
                  <a:pt x="292" y="71"/>
                  <a:pt x="293" y="69"/>
                  <a:pt x="294" y="66"/>
                </a:cubicBezTo>
                <a:cubicBezTo>
                  <a:pt x="294" y="66"/>
                  <a:pt x="295" y="65"/>
                  <a:pt x="296" y="64"/>
                </a:cubicBezTo>
                <a:cubicBezTo>
                  <a:pt x="292" y="58"/>
                  <a:pt x="288" y="52"/>
                  <a:pt x="283" y="48"/>
                </a:cubicBezTo>
                <a:cubicBezTo>
                  <a:pt x="282" y="46"/>
                  <a:pt x="280" y="46"/>
                  <a:pt x="278" y="46"/>
                </a:cubicBezTo>
                <a:cubicBezTo>
                  <a:pt x="278" y="46"/>
                  <a:pt x="278" y="46"/>
                  <a:pt x="278" y="46"/>
                </a:cubicBezTo>
                <a:cubicBezTo>
                  <a:pt x="275" y="47"/>
                  <a:pt x="273" y="48"/>
                  <a:pt x="272" y="50"/>
                </a:cubicBezTo>
                <a:cubicBezTo>
                  <a:pt x="271" y="51"/>
                  <a:pt x="271" y="54"/>
                  <a:pt x="271" y="55"/>
                </a:cubicBezTo>
                <a:cubicBezTo>
                  <a:pt x="273" y="58"/>
                  <a:pt x="275" y="59"/>
                  <a:pt x="277" y="61"/>
                </a:cubicBezTo>
                <a:cubicBezTo>
                  <a:pt x="279" y="64"/>
                  <a:pt x="279" y="66"/>
                  <a:pt x="278" y="69"/>
                </a:cubicBezTo>
                <a:cubicBezTo>
                  <a:pt x="276" y="79"/>
                  <a:pt x="272" y="87"/>
                  <a:pt x="269" y="95"/>
                </a:cubicBezTo>
                <a:cubicBezTo>
                  <a:pt x="266" y="98"/>
                  <a:pt x="262" y="101"/>
                  <a:pt x="259" y="104"/>
                </a:cubicBezTo>
                <a:cubicBezTo>
                  <a:pt x="258" y="104"/>
                  <a:pt x="258" y="105"/>
                  <a:pt x="257" y="105"/>
                </a:cubicBezTo>
                <a:cubicBezTo>
                  <a:pt x="255" y="106"/>
                  <a:pt x="254" y="108"/>
                  <a:pt x="254" y="109"/>
                </a:cubicBezTo>
                <a:cubicBezTo>
                  <a:pt x="253" y="110"/>
                  <a:pt x="252" y="113"/>
                  <a:pt x="254" y="114"/>
                </a:cubicBezTo>
                <a:cubicBezTo>
                  <a:pt x="253" y="114"/>
                  <a:pt x="252" y="115"/>
                  <a:pt x="252" y="116"/>
                </a:cubicBezTo>
                <a:cubicBezTo>
                  <a:pt x="253" y="118"/>
                  <a:pt x="254" y="120"/>
                  <a:pt x="255" y="124"/>
                </a:cubicBezTo>
                <a:cubicBezTo>
                  <a:pt x="252" y="128"/>
                  <a:pt x="251" y="135"/>
                  <a:pt x="251" y="142"/>
                </a:cubicBezTo>
                <a:cubicBezTo>
                  <a:pt x="251" y="143"/>
                  <a:pt x="251" y="145"/>
                  <a:pt x="251" y="146"/>
                </a:cubicBezTo>
                <a:cubicBezTo>
                  <a:pt x="251" y="146"/>
                  <a:pt x="250" y="147"/>
                  <a:pt x="249" y="147"/>
                </a:cubicBezTo>
                <a:cubicBezTo>
                  <a:pt x="249" y="147"/>
                  <a:pt x="249" y="147"/>
                  <a:pt x="248" y="147"/>
                </a:cubicBezTo>
                <a:cubicBezTo>
                  <a:pt x="246" y="147"/>
                  <a:pt x="244" y="147"/>
                  <a:pt x="242" y="148"/>
                </a:cubicBezTo>
                <a:cubicBezTo>
                  <a:pt x="243" y="150"/>
                  <a:pt x="243" y="153"/>
                  <a:pt x="242" y="156"/>
                </a:cubicBezTo>
                <a:cubicBezTo>
                  <a:pt x="241" y="158"/>
                  <a:pt x="240" y="159"/>
                  <a:pt x="238" y="159"/>
                </a:cubicBezTo>
                <a:cubicBezTo>
                  <a:pt x="238" y="160"/>
                  <a:pt x="237" y="160"/>
                  <a:pt x="237" y="160"/>
                </a:cubicBezTo>
                <a:cubicBezTo>
                  <a:pt x="236" y="161"/>
                  <a:pt x="234" y="162"/>
                  <a:pt x="232" y="163"/>
                </a:cubicBezTo>
                <a:cubicBezTo>
                  <a:pt x="232" y="164"/>
                  <a:pt x="231" y="165"/>
                  <a:pt x="231" y="166"/>
                </a:cubicBezTo>
                <a:cubicBezTo>
                  <a:pt x="232" y="169"/>
                  <a:pt x="234" y="171"/>
                  <a:pt x="235" y="174"/>
                </a:cubicBezTo>
                <a:cubicBezTo>
                  <a:pt x="235" y="179"/>
                  <a:pt x="235" y="183"/>
                  <a:pt x="235" y="188"/>
                </a:cubicBezTo>
                <a:cubicBezTo>
                  <a:pt x="235" y="189"/>
                  <a:pt x="235" y="190"/>
                  <a:pt x="235" y="190"/>
                </a:cubicBezTo>
                <a:cubicBezTo>
                  <a:pt x="237" y="192"/>
                  <a:pt x="239" y="194"/>
                  <a:pt x="240" y="196"/>
                </a:cubicBezTo>
                <a:cubicBezTo>
                  <a:pt x="239" y="200"/>
                  <a:pt x="239" y="204"/>
                  <a:pt x="240" y="208"/>
                </a:cubicBezTo>
                <a:cubicBezTo>
                  <a:pt x="240" y="209"/>
                  <a:pt x="237" y="211"/>
                  <a:pt x="237" y="211"/>
                </a:cubicBezTo>
                <a:cubicBezTo>
                  <a:pt x="237" y="214"/>
                  <a:pt x="236" y="216"/>
                  <a:pt x="235" y="218"/>
                </a:cubicBezTo>
                <a:cubicBezTo>
                  <a:pt x="234" y="219"/>
                  <a:pt x="233" y="220"/>
                  <a:pt x="232" y="221"/>
                </a:cubicBezTo>
                <a:cubicBezTo>
                  <a:pt x="231" y="222"/>
                  <a:pt x="231" y="222"/>
                  <a:pt x="231" y="222"/>
                </a:cubicBezTo>
                <a:cubicBezTo>
                  <a:pt x="231" y="222"/>
                  <a:pt x="227" y="222"/>
                  <a:pt x="226" y="222"/>
                </a:cubicBezTo>
                <a:cubicBezTo>
                  <a:pt x="226" y="223"/>
                  <a:pt x="225" y="225"/>
                  <a:pt x="226" y="226"/>
                </a:cubicBezTo>
                <a:cubicBezTo>
                  <a:pt x="229" y="234"/>
                  <a:pt x="235" y="239"/>
                  <a:pt x="242" y="244"/>
                </a:cubicBezTo>
                <a:cubicBezTo>
                  <a:pt x="243" y="245"/>
                  <a:pt x="242" y="246"/>
                  <a:pt x="242" y="247"/>
                </a:cubicBezTo>
                <a:cubicBezTo>
                  <a:pt x="239" y="262"/>
                  <a:pt x="233" y="274"/>
                  <a:pt x="227" y="286"/>
                </a:cubicBezTo>
                <a:cubicBezTo>
                  <a:pt x="226" y="287"/>
                  <a:pt x="225" y="288"/>
                  <a:pt x="224" y="289"/>
                </a:cubicBezTo>
                <a:cubicBezTo>
                  <a:pt x="214" y="296"/>
                  <a:pt x="203" y="300"/>
                  <a:pt x="192" y="307"/>
                </a:cubicBezTo>
                <a:cubicBezTo>
                  <a:pt x="190" y="305"/>
                  <a:pt x="190" y="301"/>
                  <a:pt x="186" y="301"/>
                </a:cubicBezTo>
                <a:cubicBezTo>
                  <a:pt x="186" y="303"/>
                  <a:pt x="183" y="302"/>
                  <a:pt x="183" y="302"/>
                </a:cubicBezTo>
                <a:cubicBezTo>
                  <a:pt x="182" y="302"/>
                  <a:pt x="182" y="301"/>
                  <a:pt x="181" y="301"/>
                </a:cubicBezTo>
                <a:cubicBezTo>
                  <a:pt x="180" y="301"/>
                  <a:pt x="178" y="300"/>
                  <a:pt x="177" y="300"/>
                </a:cubicBezTo>
                <a:cubicBezTo>
                  <a:pt x="176" y="310"/>
                  <a:pt x="173" y="319"/>
                  <a:pt x="169" y="326"/>
                </a:cubicBezTo>
                <a:cubicBezTo>
                  <a:pt x="157" y="337"/>
                  <a:pt x="147" y="351"/>
                  <a:pt x="138" y="365"/>
                </a:cubicBezTo>
                <a:cubicBezTo>
                  <a:pt x="134" y="372"/>
                  <a:pt x="134" y="381"/>
                  <a:pt x="129" y="387"/>
                </a:cubicBezTo>
                <a:cubicBezTo>
                  <a:pt x="124" y="393"/>
                  <a:pt x="119" y="400"/>
                  <a:pt x="114" y="406"/>
                </a:cubicBezTo>
                <a:cubicBezTo>
                  <a:pt x="114" y="407"/>
                  <a:pt x="113" y="407"/>
                  <a:pt x="113" y="408"/>
                </a:cubicBezTo>
                <a:cubicBezTo>
                  <a:pt x="113" y="409"/>
                  <a:pt x="112" y="409"/>
                  <a:pt x="111" y="410"/>
                </a:cubicBezTo>
                <a:cubicBezTo>
                  <a:pt x="110" y="411"/>
                  <a:pt x="107" y="412"/>
                  <a:pt x="105" y="413"/>
                </a:cubicBezTo>
                <a:cubicBezTo>
                  <a:pt x="105" y="413"/>
                  <a:pt x="105" y="413"/>
                  <a:pt x="105" y="413"/>
                </a:cubicBezTo>
                <a:cubicBezTo>
                  <a:pt x="100" y="414"/>
                  <a:pt x="97" y="419"/>
                  <a:pt x="96" y="424"/>
                </a:cubicBezTo>
                <a:cubicBezTo>
                  <a:pt x="97" y="431"/>
                  <a:pt x="99" y="437"/>
                  <a:pt x="102" y="443"/>
                </a:cubicBezTo>
                <a:cubicBezTo>
                  <a:pt x="115" y="453"/>
                  <a:pt x="115" y="453"/>
                  <a:pt x="115" y="453"/>
                </a:cubicBezTo>
                <a:cubicBezTo>
                  <a:pt x="131" y="463"/>
                  <a:pt x="131" y="463"/>
                  <a:pt x="131" y="463"/>
                </a:cubicBezTo>
                <a:cubicBezTo>
                  <a:pt x="135" y="465"/>
                  <a:pt x="137" y="469"/>
                  <a:pt x="139" y="474"/>
                </a:cubicBezTo>
                <a:cubicBezTo>
                  <a:pt x="139" y="475"/>
                  <a:pt x="138" y="476"/>
                  <a:pt x="138" y="476"/>
                </a:cubicBezTo>
                <a:cubicBezTo>
                  <a:pt x="138" y="477"/>
                  <a:pt x="138" y="477"/>
                  <a:pt x="138" y="477"/>
                </a:cubicBezTo>
                <a:cubicBezTo>
                  <a:pt x="134" y="479"/>
                  <a:pt x="129" y="477"/>
                  <a:pt x="125" y="476"/>
                </a:cubicBezTo>
                <a:cubicBezTo>
                  <a:pt x="120" y="475"/>
                  <a:pt x="114" y="475"/>
                  <a:pt x="109" y="476"/>
                </a:cubicBezTo>
                <a:cubicBezTo>
                  <a:pt x="108" y="476"/>
                  <a:pt x="106" y="477"/>
                  <a:pt x="105" y="477"/>
                </a:cubicBezTo>
                <a:cubicBezTo>
                  <a:pt x="102" y="479"/>
                  <a:pt x="99" y="483"/>
                  <a:pt x="102" y="489"/>
                </a:cubicBezTo>
                <a:cubicBezTo>
                  <a:pt x="105" y="491"/>
                  <a:pt x="109" y="493"/>
                  <a:pt x="113" y="496"/>
                </a:cubicBezTo>
                <a:cubicBezTo>
                  <a:pt x="112" y="499"/>
                  <a:pt x="112" y="502"/>
                  <a:pt x="112" y="505"/>
                </a:cubicBezTo>
                <a:cubicBezTo>
                  <a:pt x="112" y="506"/>
                  <a:pt x="109" y="507"/>
                  <a:pt x="109" y="508"/>
                </a:cubicBezTo>
                <a:cubicBezTo>
                  <a:pt x="109" y="513"/>
                  <a:pt x="105" y="517"/>
                  <a:pt x="101" y="519"/>
                </a:cubicBezTo>
                <a:cubicBezTo>
                  <a:pt x="98" y="521"/>
                  <a:pt x="95" y="523"/>
                  <a:pt x="91" y="523"/>
                </a:cubicBezTo>
                <a:cubicBezTo>
                  <a:pt x="86" y="530"/>
                  <a:pt x="80" y="535"/>
                  <a:pt x="73" y="541"/>
                </a:cubicBezTo>
                <a:cubicBezTo>
                  <a:pt x="69" y="544"/>
                  <a:pt x="66" y="549"/>
                  <a:pt x="61" y="553"/>
                </a:cubicBezTo>
                <a:cubicBezTo>
                  <a:pt x="59" y="554"/>
                  <a:pt x="60" y="558"/>
                  <a:pt x="58" y="558"/>
                </a:cubicBezTo>
                <a:cubicBezTo>
                  <a:pt x="53" y="559"/>
                  <a:pt x="50" y="563"/>
                  <a:pt x="49" y="570"/>
                </a:cubicBezTo>
                <a:cubicBezTo>
                  <a:pt x="52" y="574"/>
                  <a:pt x="56" y="578"/>
                  <a:pt x="61" y="579"/>
                </a:cubicBezTo>
                <a:cubicBezTo>
                  <a:pt x="65" y="580"/>
                  <a:pt x="67" y="582"/>
                  <a:pt x="70" y="584"/>
                </a:cubicBezTo>
                <a:cubicBezTo>
                  <a:pt x="77" y="582"/>
                  <a:pt x="77" y="582"/>
                  <a:pt x="77" y="582"/>
                </a:cubicBezTo>
                <a:cubicBezTo>
                  <a:pt x="77" y="584"/>
                  <a:pt x="78" y="586"/>
                  <a:pt x="78" y="588"/>
                </a:cubicBezTo>
                <a:cubicBezTo>
                  <a:pt x="78" y="592"/>
                  <a:pt x="76" y="594"/>
                  <a:pt x="76" y="597"/>
                </a:cubicBezTo>
                <a:cubicBezTo>
                  <a:pt x="75" y="598"/>
                  <a:pt x="76" y="600"/>
                  <a:pt x="77" y="600"/>
                </a:cubicBezTo>
                <a:cubicBezTo>
                  <a:pt x="79" y="599"/>
                  <a:pt x="81" y="598"/>
                  <a:pt x="81" y="599"/>
                </a:cubicBezTo>
                <a:cubicBezTo>
                  <a:pt x="86" y="608"/>
                  <a:pt x="93" y="614"/>
                  <a:pt x="102" y="618"/>
                </a:cubicBezTo>
                <a:cubicBezTo>
                  <a:pt x="110" y="625"/>
                  <a:pt x="119" y="630"/>
                  <a:pt x="126" y="637"/>
                </a:cubicBezTo>
                <a:cubicBezTo>
                  <a:pt x="128" y="640"/>
                  <a:pt x="131" y="644"/>
                  <a:pt x="133" y="647"/>
                </a:cubicBezTo>
                <a:cubicBezTo>
                  <a:pt x="133" y="652"/>
                  <a:pt x="135" y="657"/>
                  <a:pt x="137" y="661"/>
                </a:cubicBezTo>
                <a:cubicBezTo>
                  <a:pt x="135" y="662"/>
                  <a:pt x="133" y="663"/>
                  <a:pt x="133" y="663"/>
                </a:cubicBezTo>
                <a:cubicBezTo>
                  <a:pt x="133" y="667"/>
                  <a:pt x="132" y="671"/>
                  <a:pt x="131" y="674"/>
                </a:cubicBezTo>
                <a:cubicBezTo>
                  <a:pt x="125" y="680"/>
                  <a:pt x="119" y="687"/>
                  <a:pt x="116" y="696"/>
                </a:cubicBezTo>
                <a:cubicBezTo>
                  <a:pt x="112" y="705"/>
                  <a:pt x="107" y="713"/>
                  <a:pt x="103" y="721"/>
                </a:cubicBezTo>
                <a:cubicBezTo>
                  <a:pt x="100" y="723"/>
                  <a:pt x="96" y="724"/>
                  <a:pt x="94" y="725"/>
                </a:cubicBezTo>
                <a:cubicBezTo>
                  <a:pt x="93" y="728"/>
                  <a:pt x="92" y="730"/>
                  <a:pt x="90" y="732"/>
                </a:cubicBezTo>
                <a:cubicBezTo>
                  <a:pt x="89" y="734"/>
                  <a:pt x="86" y="734"/>
                  <a:pt x="83" y="733"/>
                </a:cubicBezTo>
                <a:cubicBezTo>
                  <a:pt x="76" y="732"/>
                  <a:pt x="76" y="732"/>
                  <a:pt x="76" y="732"/>
                </a:cubicBezTo>
                <a:cubicBezTo>
                  <a:pt x="75" y="732"/>
                  <a:pt x="75" y="732"/>
                  <a:pt x="75" y="732"/>
                </a:cubicBezTo>
                <a:cubicBezTo>
                  <a:pt x="74" y="732"/>
                  <a:pt x="73" y="729"/>
                  <a:pt x="72" y="729"/>
                </a:cubicBezTo>
                <a:cubicBezTo>
                  <a:pt x="72" y="729"/>
                  <a:pt x="72" y="729"/>
                  <a:pt x="72" y="729"/>
                </a:cubicBezTo>
                <a:cubicBezTo>
                  <a:pt x="70" y="728"/>
                  <a:pt x="68" y="728"/>
                  <a:pt x="66" y="729"/>
                </a:cubicBezTo>
                <a:cubicBezTo>
                  <a:pt x="61" y="731"/>
                  <a:pt x="55" y="732"/>
                  <a:pt x="51" y="735"/>
                </a:cubicBezTo>
                <a:cubicBezTo>
                  <a:pt x="49" y="736"/>
                  <a:pt x="47" y="739"/>
                  <a:pt x="48" y="741"/>
                </a:cubicBezTo>
                <a:cubicBezTo>
                  <a:pt x="50" y="749"/>
                  <a:pt x="47" y="756"/>
                  <a:pt x="44" y="762"/>
                </a:cubicBezTo>
                <a:cubicBezTo>
                  <a:pt x="52" y="760"/>
                  <a:pt x="57" y="763"/>
                  <a:pt x="61" y="767"/>
                </a:cubicBezTo>
                <a:cubicBezTo>
                  <a:pt x="60" y="772"/>
                  <a:pt x="60" y="772"/>
                  <a:pt x="60" y="772"/>
                </a:cubicBezTo>
                <a:cubicBezTo>
                  <a:pt x="56" y="776"/>
                  <a:pt x="52" y="779"/>
                  <a:pt x="47" y="780"/>
                </a:cubicBezTo>
                <a:cubicBezTo>
                  <a:pt x="44" y="794"/>
                  <a:pt x="44" y="794"/>
                  <a:pt x="44" y="794"/>
                </a:cubicBezTo>
                <a:cubicBezTo>
                  <a:pt x="42" y="795"/>
                  <a:pt x="40" y="795"/>
                  <a:pt x="38" y="797"/>
                </a:cubicBezTo>
                <a:cubicBezTo>
                  <a:pt x="38" y="798"/>
                  <a:pt x="38" y="799"/>
                  <a:pt x="38" y="800"/>
                </a:cubicBezTo>
                <a:cubicBezTo>
                  <a:pt x="38" y="807"/>
                  <a:pt x="40" y="812"/>
                  <a:pt x="41" y="817"/>
                </a:cubicBezTo>
                <a:cubicBezTo>
                  <a:pt x="40" y="819"/>
                  <a:pt x="39" y="820"/>
                  <a:pt x="39" y="821"/>
                </a:cubicBezTo>
                <a:cubicBezTo>
                  <a:pt x="39" y="824"/>
                  <a:pt x="39" y="827"/>
                  <a:pt x="40" y="829"/>
                </a:cubicBezTo>
                <a:cubicBezTo>
                  <a:pt x="38" y="832"/>
                  <a:pt x="38" y="832"/>
                  <a:pt x="38" y="832"/>
                </a:cubicBezTo>
                <a:cubicBezTo>
                  <a:pt x="39" y="835"/>
                  <a:pt x="39" y="839"/>
                  <a:pt x="39" y="842"/>
                </a:cubicBezTo>
                <a:cubicBezTo>
                  <a:pt x="42" y="850"/>
                  <a:pt x="42" y="850"/>
                  <a:pt x="42" y="850"/>
                </a:cubicBezTo>
                <a:cubicBezTo>
                  <a:pt x="28" y="843"/>
                  <a:pt x="28" y="843"/>
                  <a:pt x="28" y="843"/>
                </a:cubicBezTo>
                <a:cubicBezTo>
                  <a:pt x="15" y="840"/>
                  <a:pt x="7" y="848"/>
                  <a:pt x="2" y="856"/>
                </a:cubicBezTo>
                <a:cubicBezTo>
                  <a:pt x="2" y="857"/>
                  <a:pt x="2" y="859"/>
                  <a:pt x="0" y="860"/>
                </a:cubicBezTo>
                <a:cubicBezTo>
                  <a:pt x="0" y="866"/>
                  <a:pt x="0" y="866"/>
                  <a:pt x="0" y="866"/>
                </a:cubicBezTo>
                <a:cubicBezTo>
                  <a:pt x="0" y="866"/>
                  <a:pt x="0" y="866"/>
                  <a:pt x="1" y="866"/>
                </a:cubicBezTo>
                <a:cubicBezTo>
                  <a:pt x="25" y="865"/>
                  <a:pt x="48" y="868"/>
                  <a:pt x="70" y="871"/>
                </a:cubicBezTo>
                <a:cubicBezTo>
                  <a:pt x="88" y="876"/>
                  <a:pt x="105" y="882"/>
                  <a:pt x="120" y="889"/>
                </a:cubicBezTo>
                <a:cubicBezTo>
                  <a:pt x="128" y="892"/>
                  <a:pt x="135" y="895"/>
                  <a:pt x="143" y="897"/>
                </a:cubicBezTo>
                <a:cubicBezTo>
                  <a:pt x="155" y="901"/>
                  <a:pt x="164" y="906"/>
                  <a:pt x="175" y="912"/>
                </a:cubicBezTo>
                <a:cubicBezTo>
                  <a:pt x="175" y="913"/>
                  <a:pt x="176" y="914"/>
                  <a:pt x="177" y="916"/>
                </a:cubicBezTo>
                <a:cubicBezTo>
                  <a:pt x="177" y="916"/>
                  <a:pt x="177" y="917"/>
                  <a:pt x="177" y="917"/>
                </a:cubicBezTo>
                <a:cubicBezTo>
                  <a:pt x="173" y="920"/>
                  <a:pt x="168" y="923"/>
                  <a:pt x="164" y="926"/>
                </a:cubicBezTo>
                <a:cubicBezTo>
                  <a:pt x="163" y="927"/>
                  <a:pt x="162" y="928"/>
                  <a:pt x="161" y="929"/>
                </a:cubicBezTo>
                <a:cubicBezTo>
                  <a:pt x="167" y="934"/>
                  <a:pt x="173" y="939"/>
                  <a:pt x="180" y="943"/>
                </a:cubicBezTo>
                <a:cubicBezTo>
                  <a:pt x="181" y="956"/>
                  <a:pt x="186" y="966"/>
                  <a:pt x="190" y="976"/>
                </a:cubicBezTo>
                <a:cubicBezTo>
                  <a:pt x="191" y="980"/>
                  <a:pt x="193" y="983"/>
                  <a:pt x="194" y="987"/>
                </a:cubicBezTo>
                <a:cubicBezTo>
                  <a:pt x="194" y="991"/>
                  <a:pt x="194" y="996"/>
                  <a:pt x="193" y="1000"/>
                </a:cubicBezTo>
                <a:cubicBezTo>
                  <a:pt x="197" y="1003"/>
                  <a:pt x="200" y="1007"/>
                  <a:pt x="204" y="1009"/>
                </a:cubicBezTo>
                <a:cubicBezTo>
                  <a:pt x="204" y="1013"/>
                  <a:pt x="205" y="1015"/>
                  <a:pt x="206" y="1018"/>
                </a:cubicBezTo>
                <a:cubicBezTo>
                  <a:pt x="201" y="1030"/>
                  <a:pt x="201" y="1030"/>
                  <a:pt x="201" y="1030"/>
                </a:cubicBezTo>
                <a:cubicBezTo>
                  <a:pt x="202" y="1032"/>
                  <a:pt x="205" y="1034"/>
                  <a:pt x="207" y="1036"/>
                </a:cubicBezTo>
                <a:cubicBezTo>
                  <a:pt x="207" y="1048"/>
                  <a:pt x="206" y="1061"/>
                  <a:pt x="207" y="1074"/>
                </a:cubicBezTo>
                <a:cubicBezTo>
                  <a:pt x="208" y="1078"/>
                  <a:pt x="209" y="1083"/>
                  <a:pt x="209" y="1088"/>
                </a:cubicBezTo>
                <a:cubicBezTo>
                  <a:pt x="220" y="1088"/>
                  <a:pt x="231" y="1089"/>
                  <a:pt x="240" y="1091"/>
                </a:cubicBezTo>
                <a:cubicBezTo>
                  <a:pt x="243" y="1092"/>
                  <a:pt x="247" y="1094"/>
                  <a:pt x="249" y="1096"/>
                </a:cubicBezTo>
                <a:cubicBezTo>
                  <a:pt x="251" y="1097"/>
                  <a:pt x="252" y="1099"/>
                  <a:pt x="252" y="1101"/>
                </a:cubicBezTo>
                <a:cubicBezTo>
                  <a:pt x="253" y="1112"/>
                  <a:pt x="256" y="1121"/>
                  <a:pt x="258" y="1129"/>
                </a:cubicBezTo>
                <a:cubicBezTo>
                  <a:pt x="259" y="1131"/>
                  <a:pt x="259" y="1133"/>
                  <a:pt x="258" y="1134"/>
                </a:cubicBezTo>
                <a:cubicBezTo>
                  <a:pt x="253" y="1140"/>
                  <a:pt x="246" y="1144"/>
                  <a:pt x="240" y="1149"/>
                </a:cubicBezTo>
                <a:cubicBezTo>
                  <a:pt x="238" y="1153"/>
                  <a:pt x="237" y="1157"/>
                  <a:pt x="237" y="1162"/>
                </a:cubicBezTo>
                <a:cubicBezTo>
                  <a:pt x="237" y="1163"/>
                  <a:pt x="238" y="1166"/>
                  <a:pt x="238" y="1166"/>
                </a:cubicBezTo>
                <a:cubicBezTo>
                  <a:pt x="232" y="1165"/>
                  <a:pt x="227" y="1163"/>
                  <a:pt x="222" y="1162"/>
                </a:cubicBezTo>
                <a:cubicBezTo>
                  <a:pt x="222" y="1166"/>
                  <a:pt x="223" y="1168"/>
                  <a:pt x="225" y="1170"/>
                </a:cubicBezTo>
                <a:cubicBezTo>
                  <a:pt x="226" y="1171"/>
                  <a:pt x="226" y="1172"/>
                  <a:pt x="226" y="1173"/>
                </a:cubicBezTo>
                <a:cubicBezTo>
                  <a:pt x="225" y="1175"/>
                  <a:pt x="224" y="1178"/>
                  <a:pt x="222" y="1181"/>
                </a:cubicBezTo>
                <a:cubicBezTo>
                  <a:pt x="222" y="1182"/>
                  <a:pt x="216" y="1183"/>
                  <a:pt x="215" y="1184"/>
                </a:cubicBezTo>
                <a:cubicBezTo>
                  <a:pt x="214" y="1184"/>
                  <a:pt x="206" y="1191"/>
                  <a:pt x="211" y="1191"/>
                </a:cubicBezTo>
                <a:cubicBezTo>
                  <a:pt x="213" y="1192"/>
                  <a:pt x="215" y="1190"/>
                  <a:pt x="218" y="1190"/>
                </a:cubicBezTo>
                <a:cubicBezTo>
                  <a:pt x="221" y="1190"/>
                  <a:pt x="223" y="1191"/>
                  <a:pt x="225" y="1193"/>
                </a:cubicBezTo>
                <a:cubicBezTo>
                  <a:pt x="227" y="1196"/>
                  <a:pt x="229" y="1198"/>
                  <a:pt x="230" y="1200"/>
                </a:cubicBezTo>
                <a:cubicBezTo>
                  <a:pt x="231" y="1201"/>
                  <a:pt x="232" y="1203"/>
                  <a:pt x="233" y="1204"/>
                </a:cubicBezTo>
                <a:cubicBezTo>
                  <a:pt x="235" y="1205"/>
                  <a:pt x="239" y="1205"/>
                  <a:pt x="241" y="1207"/>
                </a:cubicBezTo>
                <a:cubicBezTo>
                  <a:pt x="243" y="1208"/>
                  <a:pt x="242" y="1211"/>
                  <a:pt x="244" y="1213"/>
                </a:cubicBezTo>
                <a:cubicBezTo>
                  <a:pt x="247" y="1214"/>
                  <a:pt x="251" y="1213"/>
                  <a:pt x="253" y="1212"/>
                </a:cubicBezTo>
                <a:cubicBezTo>
                  <a:pt x="263" y="1210"/>
                  <a:pt x="268" y="1204"/>
                  <a:pt x="273" y="1198"/>
                </a:cubicBezTo>
                <a:cubicBezTo>
                  <a:pt x="275" y="1197"/>
                  <a:pt x="279" y="1197"/>
                  <a:pt x="281" y="1198"/>
                </a:cubicBezTo>
                <a:cubicBezTo>
                  <a:pt x="284" y="1199"/>
                  <a:pt x="285" y="1201"/>
                  <a:pt x="288" y="1203"/>
                </a:cubicBezTo>
                <a:cubicBezTo>
                  <a:pt x="290" y="1204"/>
                  <a:pt x="293" y="1206"/>
                  <a:pt x="295" y="1208"/>
                </a:cubicBezTo>
                <a:cubicBezTo>
                  <a:pt x="298" y="1210"/>
                  <a:pt x="300" y="1210"/>
                  <a:pt x="301" y="1213"/>
                </a:cubicBezTo>
                <a:cubicBezTo>
                  <a:pt x="303" y="1216"/>
                  <a:pt x="305" y="1220"/>
                  <a:pt x="308" y="1221"/>
                </a:cubicBezTo>
                <a:cubicBezTo>
                  <a:pt x="310" y="1222"/>
                  <a:pt x="311" y="1222"/>
                  <a:pt x="313" y="1222"/>
                </a:cubicBezTo>
                <a:cubicBezTo>
                  <a:pt x="313" y="1223"/>
                  <a:pt x="314" y="1223"/>
                  <a:pt x="314" y="1223"/>
                </a:cubicBezTo>
                <a:cubicBezTo>
                  <a:pt x="315" y="1223"/>
                  <a:pt x="316" y="1224"/>
                  <a:pt x="316" y="1224"/>
                </a:cubicBezTo>
                <a:cubicBezTo>
                  <a:pt x="317" y="1225"/>
                  <a:pt x="318" y="1223"/>
                  <a:pt x="318" y="1223"/>
                </a:cubicBezTo>
                <a:cubicBezTo>
                  <a:pt x="324" y="1216"/>
                  <a:pt x="328" y="1208"/>
                  <a:pt x="330" y="1197"/>
                </a:cubicBezTo>
                <a:cubicBezTo>
                  <a:pt x="331" y="1194"/>
                  <a:pt x="336" y="1192"/>
                  <a:pt x="340" y="1193"/>
                </a:cubicBezTo>
                <a:cubicBezTo>
                  <a:pt x="345" y="1194"/>
                  <a:pt x="350" y="1195"/>
                  <a:pt x="354" y="1197"/>
                </a:cubicBezTo>
                <a:cubicBezTo>
                  <a:pt x="360" y="1199"/>
                  <a:pt x="365" y="1202"/>
                  <a:pt x="370" y="1204"/>
                </a:cubicBezTo>
                <a:cubicBezTo>
                  <a:pt x="373" y="1205"/>
                  <a:pt x="375" y="1206"/>
                  <a:pt x="377" y="1207"/>
                </a:cubicBezTo>
                <a:cubicBezTo>
                  <a:pt x="378" y="1207"/>
                  <a:pt x="379" y="1208"/>
                  <a:pt x="380" y="1208"/>
                </a:cubicBezTo>
                <a:cubicBezTo>
                  <a:pt x="381" y="1209"/>
                  <a:pt x="385" y="1212"/>
                  <a:pt x="387" y="1212"/>
                </a:cubicBezTo>
                <a:cubicBezTo>
                  <a:pt x="388" y="1212"/>
                  <a:pt x="389" y="1219"/>
                  <a:pt x="389" y="1220"/>
                </a:cubicBezTo>
                <a:cubicBezTo>
                  <a:pt x="390" y="1222"/>
                  <a:pt x="390" y="1227"/>
                  <a:pt x="392" y="1228"/>
                </a:cubicBezTo>
                <a:cubicBezTo>
                  <a:pt x="394" y="1229"/>
                  <a:pt x="397" y="1228"/>
                  <a:pt x="399" y="1228"/>
                </a:cubicBezTo>
                <a:cubicBezTo>
                  <a:pt x="402" y="1227"/>
                  <a:pt x="405" y="1226"/>
                  <a:pt x="408" y="1225"/>
                </a:cubicBezTo>
                <a:cubicBezTo>
                  <a:pt x="413" y="1209"/>
                  <a:pt x="422" y="1197"/>
                  <a:pt x="431" y="1184"/>
                </a:cubicBezTo>
                <a:cubicBezTo>
                  <a:pt x="435" y="1178"/>
                  <a:pt x="435" y="1178"/>
                  <a:pt x="435" y="1178"/>
                </a:cubicBezTo>
                <a:cubicBezTo>
                  <a:pt x="434" y="1172"/>
                  <a:pt x="432" y="1166"/>
                  <a:pt x="430" y="1160"/>
                </a:cubicBezTo>
                <a:cubicBezTo>
                  <a:pt x="427" y="1160"/>
                  <a:pt x="425" y="1158"/>
                  <a:pt x="422" y="1158"/>
                </a:cubicBezTo>
                <a:cubicBezTo>
                  <a:pt x="427" y="1159"/>
                  <a:pt x="439" y="1139"/>
                  <a:pt x="439" y="1134"/>
                </a:cubicBezTo>
                <a:cubicBezTo>
                  <a:pt x="438" y="1132"/>
                  <a:pt x="438" y="1130"/>
                  <a:pt x="437" y="1128"/>
                </a:cubicBezTo>
                <a:cubicBezTo>
                  <a:pt x="438" y="1130"/>
                  <a:pt x="439" y="1131"/>
                  <a:pt x="440" y="1132"/>
                </a:cubicBezTo>
                <a:cubicBezTo>
                  <a:pt x="440" y="1132"/>
                  <a:pt x="440" y="1132"/>
                  <a:pt x="441" y="1133"/>
                </a:cubicBezTo>
                <a:cubicBezTo>
                  <a:pt x="441" y="1133"/>
                  <a:pt x="441" y="1134"/>
                  <a:pt x="440" y="1134"/>
                </a:cubicBezTo>
                <a:cubicBezTo>
                  <a:pt x="445" y="1135"/>
                  <a:pt x="445" y="1135"/>
                  <a:pt x="445" y="1135"/>
                </a:cubicBezTo>
                <a:cubicBezTo>
                  <a:pt x="445" y="1134"/>
                  <a:pt x="445" y="1130"/>
                  <a:pt x="445" y="1129"/>
                </a:cubicBezTo>
                <a:cubicBezTo>
                  <a:pt x="446" y="1128"/>
                  <a:pt x="447" y="1128"/>
                  <a:pt x="448" y="1128"/>
                </a:cubicBezTo>
                <a:cubicBezTo>
                  <a:pt x="449" y="1128"/>
                  <a:pt x="450" y="1128"/>
                  <a:pt x="451" y="1128"/>
                </a:cubicBezTo>
                <a:cubicBezTo>
                  <a:pt x="452" y="1128"/>
                  <a:pt x="452" y="1128"/>
                  <a:pt x="452" y="1129"/>
                </a:cubicBezTo>
                <a:cubicBezTo>
                  <a:pt x="453" y="1129"/>
                  <a:pt x="453" y="1129"/>
                  <a:pt x="453" y="1129"/>
                </a:cubicBezTo>
                <a:cubicBezTo>
                  <a:pt x="460" y="1133"/>
                  <a:pt x="460" y="1133"/>
                  <a:pt x="460" y="1133"/>
                </a:cubicBezTo>
                <a:cubicBezTo>
                  <a:pt x="474" y="1139"/>
                  <a:pt x="474" y="1139"/>
                  <a:pt x="474" y="1139"/>
                </a:cubicBezTo>
                <a:cubicBezTo>
                  <a:pt x="474" y="1139"/>
                  <a:pt x="475" y="1139"/>
                  <a:pt x="475" y="1140"/>
                </a:cubicBezTo>
                <a:cubicBezTo>
                  <a:pt x="477" y="1140"/>
                  <a:pt x="479" y="1141"/>
                  <a:pt x="481" y="1142"/>
                </a:cubicBezTo>
                <a:cubicBezTo>
                  <a:pt x="482" y="1143"/>
                  <a:pt x="483" y="1144"/>
                  <a:pt x="485" y="1145"/>
                </a:cubicBezTo>
                <a:cubicBezTo>
                  <a:pt x="486" y="1145"/>
                  <a:pt x="487" y="1145"/>
                  <a:pt x="489" y="1146"/>
                </a:cubicBezTo>
                <a:cubicBezTo>
                  <a:pt x="491" y="1147"/>
                  <a:pt x="494" y="1149"/>
                  <a:pt x="495" y="1152"/>
                </a:cubicBezTo>
                <a:cubicBezTo>
                  <a:pt x="497" y="1155"/>
                  <a:pt x="498" y="1156"/>
                  <a:pt x="501" y="1158"/>
                </a:cubicBezTo>
                <a:cubicBezTo>
                  <a:pt x="504" y="1159"/>
                  <a:pt x="506" y="1161"/>
                  <a:pt x="509" y="1161"/>
                </a:cubicBezTo>
                <a:cubicBezTo>
                  <a:pt x="511" y="1162"/>
                  <a:pt x="513" y="1162"/>
                  <a:pt x="515" y="1163"/>
                </a:cubicBezTo>
                <a:cubicBezTo>
                  <a:pt x="519" y="1165"/>
                  <a:pt x="515" y="1169"/>
                  <a:pt x="516" y="1172"/>
                </a:cubicBezTo>
                <a:cubicBezTo>
                  <a:pt x="516" y="1176"/>
                  <a:pt x="522" y="1174"/>
                  <a:pt x="522" y="1177"/>
                </a:cubicBezTo>
                <a:cubicBezTo>
                  <a:pt x="522" y="1177"/>
                  <a:pt x="522" y="1177"/>
                  <a:pt x="521" y="1177"/>
                </a:cubicBezTo>
                <a:cubicBezTo>
                  <a:pt x="520" y="1178"/>
                  <a:pt x="520" y="1179"/>
                  <a:pt x="519" y="1180"/>
                </a:cubicBezTo>
                <a:cubicBezTo>
                  <a:pt x="519" y="1180"/>
                  <a:pt x="519" y="1181"/>
                  <a:pt x="519" y="1181"/>
                </a:cubicBezTo>
                <a:cubicBezTo>
                  <a:pt x="524" y="1183"/>
                  <a:pt x="530" y="1185"/>
                  <a:pt x="535" y="1188"/>
                </a:cubicBezTo>
                <a:cubicBezTo>
                  <a:pt x="539" y="1190"/>
                  <a:pt x="541" y="1194"/>
                  <a:pt x="545" y="1197"/>
                </a:cubicBezTo>
                <a:cubicBezTo>
                  <a:pt x="548" y="1201"/>
                  <a:pt x="550" y="1203"/>
                  <a:pt x="554" y="1204"/>
                </a:cubicBezTo>
                <a:cubicBezTo>
                  <a:pt x="559" y="1205"/>
                  <a:pt x="565" y="1206"/>
                  <a:pt x="569" y="1210"/>
                </a:cubicBezTo>
                <a:cubicBezTo>
                  <a:pt x="570" y="1211"/>
                  <a:pt x="572" y="1212"/>
                  <a:pt x="574" y="1212"/>
                </a:cubicBezTo>
                <a:cubicBezTo>
                  <a:pt x="576" y="1213"/>
                  <a:pt x="579" y="1212"/>
                  <a:pt x="580" y="1212"/>
                </a:cubicBezTo>
                <a:cubicBezTo>
                  <a:pt x="581" y="1213"/>
                  <a:pt x="583" y="1213"/>
                  <a:pt x="584" y="1213"/>
                </a:cubicBezTo>
                <a:cubicBezTo>
                  <a:pt x="586" y="1213"/>
                  <a:pt x="587" y="1213"/>
                  <a:pt x="589" y="1213"/>
                </a:cubicBezTo>
                <a:cubicBezTo>
                  <a:pt x="589" y="1214"/>
                  <a:pt x="590" y="1215"/>
                  <a:pt x="590" y="1216"/>
                </a:cubicBezTo>
                <a:cubicBezTo>
                  <a:pt x="590" y="1216"/>
                  <a:pt x="590" y="1217"/>
                  <a:pt x="590" y="1218"/>
                </a:cubicBezTo>
                <a:cubicBezTo>
                  <a:pt x="590" y="1219"/>
                  <a:pt x="590" y="1221"/>
                  <a:pt x="590" y="1222"/>
                </a:cubicBezTo>
                <a:cubicBezTo>
                  <a:pt x="590" y="1223"/>
                  <a:pt x="590" y="1225"/>
                  <a:pt x="590" y="1226"/>
                </a:cubicBezTo>
                <a:cubicBezTo>
                  <a:pt x="591" y="1229"/>
                  <a:pt x="592" y="1232"/>
                  <a:pt x="593" y="1235"/>
                </a:cubicBezTo>
                <a:cubicBezTo>
                  <a:pt x="595" y="1237"/>
                  <a:pt x="596" y="1240"/>
                  <a:pt x="598" y="1242"/>
                </a:cubicBezTo>
                <a:cubicBezTo>
                  <a:pt x="601" y="1245"/>
                  <a:pt x="604" y="1246"/>
                  <a:pt x="604" y="1250"/>
                </a:cubicBezTo>
                <a:cubicBezTo>
                  <a:pt x="603" y="1254"/>
                  <a:pt x="601" y="1258"/>
                  <a:pt x="600" y="1262"/>
                </a:cubicBezTo>
                <a:cubicBezTo>
                  <a:pt x="599" y="1267"/>
                  <a:pt x="597" y="1272"/>
                  <a:pt x="597" y="1278"/>
                </a:cubicBezTo>
                <a:cubicBezTo>
                  <a:pt x="596" y="1283"/>
                  <a:pt x="594" y="1286"/>
                  <a:pt x="592" y="1291"/>
                </a:cubicBezTo>
                <a:cubicBezTo>
                  <a:pt x="591" y="1293"/>
                  <a:pt x="589" y="1295"/>
                  <a:pt x="588" y="1298"/>
                </a:cubicBezTo>
                <a:cubicBezTo>
                  <a:pt x="587" y="1300"/>
                  <a:pt x="588" y="1302"/>
                  <a:pt x="587" y="1305"/>
                </a:cubicBezTo>
                <a:cubicBezTo>
                  <a:pt x="586" y="1306"/>
                  <a:pt x="585" y="1307"/>
                  <a:pt x="584" y="1308"/>
                </a:cubicBezTo>
                <a:cubicBezTo>
                  <a:pt x="583" y="1310"/>
                  <a:pt x="583" y="1311"/>
                  <a:pt x="583" y="1312"/>
                </a:cubicBezTo>
                <a:cubicBezTo>
                  <a:pt x="582" y="1313"/>
                  <a:pt x="581" y="1313"/>
                  <a:pt x="580" y="1314"/>
                </a:cubicBezTo>
                <a:cubicBezTo>
                  <a:pt x="578" y="1316"/>
                  <a:pt x="579" y="1322"/>
                  <a:pt x="580" y="1324"/>
                </a:cubicBezTo>
                <a:cubicBezTo>
                  <a:pt x="581" y="1327"/>
                  <a:pt x="584" y="1330"/>
                  <a:pt x="583" y="1332"/>
                </a:cubicBezTo>
                <a:cubicBezTo>
                  <a:pt x="582" y="1334"/>
                  <a:pt x="581" y="1334"/>
                  <a:pt x="579" y="1335"/>
                </a:cubicBezTo>
                <a:cubicBezTo>
                  <a:pt x="578" y="1335"/>
                  <a:pt x="578" y="1336"/>
                  <a:pt x="577" y="1337"/>
                </a:cubicBezTo>
                <a:cubicBezTo>
                  <a:pt x="575" y="1337"/>
                  <a:pt x="573" y="1338"/>
                  <a:pt x="573" y="1340"/>
                </a:cubicBezTo>
                <a:cubicBezTo>
                  <a:pt x="572" y="1344"/>
                  <a:pt x="570" y="1342"/>
                  <a:pt x="568" y="1344"/>
                </a:cubicBezTo>
                <a:cubicBezTo>
                  <a:pt x="566" y="1345"/>
                  <a:pt x="564" y="1347"/>
                  <a:pt x="563" y="1349"/>
                </a:cubicBezTo>
                <a:cubicBezTo>
                  <a:pt x="562" y="1350"/>
                  <a:pt x="562" y="1352"/>
                  <a:pt x="562" y="1353"/>
                </a:cubicBezTo>
                <a:cubicBezTo>
                  <a:pt x="561" y="1354"/>
                  <a:pt x="561" y="1355"/>
                  <a:pt x="560" y="1356"/>
                </a:cubicBezTo>
                <a:cubicBezTo>
                  <a:pt x="559" y="1359"/>
                  <a:pt x="559" y="1364"/>
                  <a:pt x="560" y="1366"/>
                </a:cubicBezTo>
                <a:cubicBezTo>
                  <a:pt x="561" y="1368"/>
                  <a:pt x="562" y="1368"/>
                  <a:pt x="563" y="1369"/>
                </a:cubicBezTo>
                <a:cubicBezTo>
                  <a:pt x="565" y="1370"/>
                  <a:pt x="568" y="1372"/>
                  <a:pt x="570" y="1374"/>
                </a:cubicBezTo>
                <a:cubicBezTo>
                  <a:pt x="573" y="1376"/>
                  <a:pt x="576" y="1378"/>
                  <a:pt x="578" y="1381"/>
                </a:cubicBezTo>
                <a:cubicBezTo>
                  <a:pt x="583" y="1387"/>
                  <a:pt x="585" y="1394"/>
                  <a:pt x="590" y="1400"/>
                </a:cubicBezTo>
                <a:cubicBezTo>
                  <a:pt x="593" y="1403"/>
                  <a:pt x="595" y="1407"/>
                  <a:pt x="597" y="1410"/>
                </a:cubicBezTo>
                <a:cubicBezTo>
                  <a:pt x="599" y="1413"/>
                  <a:pt x="601" y="1417"/>
                  <a:pt x="603" y="1420"/>
                </a:cubicBezTo>
                <a:cubicBezTo>
                  <a:pt x="603" y="1420"/>
                  <a:pt x="604" y="1420"/>
                  <a:pt x="604" y="1419"/>
                </a:cubicBezTo>
                <a:cubicBezTo>
                  <a:pt x="603" y="1422"/>
                  <a:pt x="606" y="1424"/>
                  <a:pt x="605" y="1426"/>
                </a:cubicBezTo>
                <a:cubicBezTo>
                  <a:pt x="605" y="1429"/>
                  <a:pt x="605" y="1431"/>
                  <a:pt x="605" y="1434"/>
                </a:cubicBezTo>
                <a:cubicBezTo>
                  <a:pt x="606" y="1437"/>
                  <a:pt x="606" y="1439"/>
                  <a:pt x="605" y="1441"/>
                </a:cubicBezTo>
                <a:cubicBezTo>
                  <a:pt x="604" y="1443"/>
                  <a:pt x="603" y="1443"/>
                  <a:pt x="603" y="1445"/>
                </a:cubicBezTo>
                <a:cubicBezTo>
                  <a:pt x="603" y="1447"/>
                  <a:pt x="602" y="1459"/>
                  <a:pt x="603" y="1460"/>
                </a:cubicBezTo>
                <a:cubicBezTo>
                  <a:pt x="604" y="1460"/>
                  <a:pt x="607" y="1463"/>
                  <a:pt x="607" y="1464"/>
                </a:cubicBezTo>
                <a:cubicBezTo>
                  <a:pt x="607" y="1466"/>
                  <a:pt x="606" y="1468"/>
                  <a:pt x="605" y="1469"/>
                </a:cubicBezTo>
                <a:cubicBezTo>
                  <a:pt x="604" y="1472"/>
                  <a:pt x="603" y="1474"/>
                  <a:pt x="602" y="1477"/>
                </a:cubicBezTo>
                <a:cubicBezTo>
                  <a:pt x="602" y="1480"/>
                  <a:pt x="602" y="1482"/>
                  <a:pt x="601" y="1485"/>
                </a:cubicBezTo>
                <a:cubicBezTo>
                  <a:pt x="600" y="1487"/>
                  <a:pt x="599" y="1489"/>
                  <a:pt x="600" y="1491"/>
                </a:cubicBezTo>
                <a:cubicBezTo>
                  <a:pt x="600" y="1500"/>
                  <a:pt x="600" y="1509"/>
                  <a:pt x="600" y="1517"/>
                </a:cubicBezTo>
                <a:cubicBezTo>
                  <a:pt x="600" y="1522"/>
                  <a:pt x="599" y="1526"/>
                  <a:pt x="599" y="1530"/>
                </a:cubicBezTo>
                <a:cubicBezTo>
                  <a:pt x="599" y="1532"/>
                  <a:pt x="599" y="1534"/>
                  <a:pt x="598" y="1535"/>
                </a:cubicBezTo>
                <a:cubicBezTo>
                  <a:pt x="596" y="1538"/>
                  <a:pt x="594" y="1540"/>
                  <a:pt x="592" y="1542"/>
                </a:cubicBezTo>
                <a:cubicBezTo>
                  <a:pt x="589" y="1545"/>
                  <a:pt x="586" y="1549"/>
                  <a:pt x="584" y="1552"/>
                </a:cubicBezTo>
                <a:cubicBezTo>
                  <a:pt x="582" y="1556"/>
                  <a:pt x="581" y="1561"/>
                  <a:pt x="579" y="1565"/>
                </a:cubicBezTo>
                <a:cubicBezTo>
                  <a:pt x="579" y="1566"/>
                  <a:pt x="576" y="1575"/>
                  <a:pt x="577" y="1576"/>
                </a:cubicBezTo>
                <a:cubicBezTo>
                  <a:pt x="576" y="1575"/>
                  <a:pt x="585" y="1574"/>
                  <a:pt x="586" y="1574"/>
                </a:cubicBezTo>
                <a:cubicBezTo>
                  <a:pt x="590" y="1574"/>
                  <a:pt x="594" y="1575"/>
                  <a:pt x="598" y="1574"/>
                </a:cubicBezTo>
                <a:cubicBezTo>
                  <a:pt x="600" y="1574"/>
                  <a:pt x="602" y="1574"/>
                  <a:pt x="603" y="1573"/>
                </a:cubicBezTo>
                <a:cubicBezTo>
                  <a:pt x="608" y="1571"/>
                  <a:pt x="613" y="1571"/>
                  <a:pt x="618" y="1569"/>
                </a:cubicBezTo>
                <a:cubicBezTo>
                  <a:pt x="619" y="1569"/>
                  <a:pt x="621" y="1569"/>
                  <a:pt x="622" y="1571"/>
                </a:cubicBezTo>
                <a:cubicBezTo>
                  <a:pt x="624" y="1573"/>
                  <a:pt x="628" y="1575"/>
                  <a:pt x="632" y="1577"/>
                </a:cubicBezTo>
                <a:cubicBezTo>
                  <a:pt x="640" y="1582"/>
                  <a:pt x="649" y="1584"/>
                  <a:pt x="658" y="1587"/>
                </a:cubicBezTo>
                <a:cubicBezTo>
                  <a:pt x="663" y="1588"/>
                  <a:pt x="668" y="1589"/>
                  <a:pt x="673" y="1590"/>
                </a:cubicBezTo>
                <a:cubicBezTo>
                  <a:pt x="675" y="1591"/>
                  <a:pt x="680" y="1595"/>
                  <a:pt x="682" y="1593"/>
                </a:cubicBezTo>
                <a:cubicBezTo>
                  <a:pt x="685" y="1591"/>
                  <a:pt x="685" y="1584"/>
                  <a:pt x="685" y="1581"/>
                </a:cubicBezTo>
                <a:cubicBezTo>
                  <a:pt x="686" y="1579"/>
                  <a:pt x="688" y="1577"/>
                  <a:pt x="688" y="1575"/>
                </a:cubicBezTo>
                <a:cubicBezTo>
                  <a:pt x="689" y="1572"/>
                  <a:pt x="688" y="1570"/>
                  <a:pt x="690" y="1569"/>
                </a:cubicBezTo>
                <a:cubicBezTo>
                  <a:pt x="693" y="1567"/>
                  <a:pt x="695" y="1567"/>
                  <a:pt x="697" y="1565"/>
                </a:cubicBezTo>
                <a:cubicBezTo>
                  <a:pt x="702" y="1564"/>
                  <a:pt x="708" y="1563"/>
                  <a:pt x="713" y="1564"/>
                </a:cubicBezTo>
                <a:cubicBezTo>
                  <a:pt x="716" y="1564"/>
                  <a:pt x="719" y="1564"/>
                  <a:pt x="722" y="1565"/>
                </a:cubicBezTo>
                <a:cubicBezTo>
                  <a:pt x="725" y="1565"/>
                  <a:pt x="730" y="1567"/>
                  <a:pt x="733" y="1566"/>
                </a:cubicBezTo>
                <a:cubicBezTo>
                  <a:pt x="735" y="1565"/>
                  <a:pt x="735" y="1562"/>
                  <a:pt x="735" y="1560"/>
                </a:cubicBezTo>
                <a:cubicBezTo>
                  <a:pt x="736" y="1556"/>
                  <a:pt x="738" y="1552"/>
                  <a:pt x="738" y="1547"/>
                </a:cubicBezTo>
                <a:cubicBezTo>
                  <a:pt x="739" y="1545"/>
                  <a:pt x="739" y="1544"/>
                  <a:pt x="740" y="1541"/>
                </a:cubicBezTo>
                <a:cubicBezTo>
                  <a:pt x="740" y="1539"/>
                  <a:pt x="739" y="1537"/>
                  <a:pt x="739" y="1535"/>
                </a:cubicBezTo>
                <a:cubicBezTo>
                  <a:pt x="740" y="1533"/>
                  <a:pt x="741" y="1531"/>
                  <a:pt x="741" y="1530"/>
                </a:cubicBezTo>
                <a:cubicBezTo>
                  <a:pt x="742" y="1525"/>
                  <a:pt x="742" y="1521"/>
                  <a:pt x="741" y="1517"/>
                </a:cubicBezTo>
                <a:cubicBezTo>
                  <a:pt x="740" y="1513"/>
                  <a:pt x="739" y="1513"/>
                  <a:pt x="743" y="1511"/>
                </a:cubicBezTo>
                <a:cubicBezTo>
                  <a:pt x="746" y="1509"/>
                  <a:pt x="750" y="1509"/>
                  <a:pt x="753" y="1508"/>
                </a:cubicBezTo>
                <a:cubicBezTo>
                  <a:pt x="758" y="1508"/>
                  <a:pt x="762" y="1507"/>
                  <a:pt x="766" y="1505"/>
                </a:cubicBezTo>
                <a:cubicBezTo>
                  <a:pt x="769" y="1504"/>
                  <a:pt x="772" y="1505"/>
                  <a:pt x="774" y="1504"/>
                </a:cubicBezTo>
                <a:cubicBezTo>
                  <a:pt x="776" y="1503"/>
                  <a:pt x="777" y="1500"/>
                  <a:pt x="778" y="1498"/>
                </a:cubicBezTo>
                <a:cubicBezTo>
                  <a:pt x="780" y="1494"/>
                  <a:pt x="781" y="1489"/>
                  <a:pt x="782" y="1484"/>
                </a:cubicBezTo>
                <a:cubicBezTo>
                  <a:pt x="783" y="1484"/>
                  <a:pt x="784" y="1484"/>
                  <a:pt x="784" y="1484"/>
                </a:cubicBezTo>
                <a:cubicBezTo>
                  <a:pt x="791" y="1484"/>
                  <a:pt x="796" y="1484"/>
                  <a:pt x="802" y="1483"/>
                </a:cubicBezTo>
                <a:cubicBezTo>
                  <a:pt x="803" y="1474"/>
                  <a:pt x="804" y="1465"/>
                  <a:pt x="805" y="1456"/>
                </a:cubicBezTo>
                <a:cubicBezTo>
                  <a:pt x="805" y="1455"/>
                  <a:pt x="805" y="1454"/>
                  <a:pt x="805" y="1453"/>
                </a:cubicBezTo>
                <a:cubicBezTo>
                  <a:pt x="805" y="1452"/>
                  <a:pt x="805" y="1451"/>
                  <a:pt x="804" y="1451"/>
                </a:cubicBezTo>
                <a:cubicBezTo>
                  <a:pt x="803" y="1452"/>
                  <a:pt x="801" y="1452"/>
                  <a:pt x="800" y="1453"/>
                </a:cubicBezTo>
                <a:cubicBezTo>
                  <a:pt x="799" y="1453"/>
                  <a:pt x="799" y="1453"/>
                  <a:pt x="798" y="1453"/>
                </a:cubicBezTo>
                <a:cubicBezTo>
                  <a:pt x="797" y="1454"/>
                  <a:pt x="797" y="1451"/>
                  <a:pt x="798" y="1451"/>
                </a:cubicBezTo>
                <a:cubicBezTo>
                  <a:pt x="801" y="1443"/>
                  <a:pt x="801" y="1443"/>
                  <a:pt x="801" y="1443"/>
                </a:cubicBezTo>
                <a:cubicBezTo>
                  <a:pt x="804" y="1442"/>
                  <a:pt x="807" y="1442"/>
                  <a:pt x="810" y="1441"/>
                </a:cubicBezTo>
                <a:cubicBezTo>
                  <a:pt x="811" y="1424"/>
                  <a:pt x="811" y="1424"/>
                  <a:pt x="811" y="1424"/>
                </a:cubicBezTo>
                <a:cubicBezTo>
                  <a:pt x="812" y="1419"/>
                  <a:pt x="816" y="1415"/>
                  <a:pt x="819" y="1411"/>
                </a:cubicBezTo>
                <a:cubicBezTo>
                  <a:pt x="820" y="1409"/>
                  <a:pt x="822" y="1407"/>
                  <a:pt x="821" y="1405"/>
                </a:cubicBezTo>
                <a:cubicBezTo>
                  <a:pt x="822" y="1405"/>
                  <a:pt x="824" y="1405"/>
                  <a:pt x="824" y="1404"/>
                </a:cubicBezTo>
                <a:cubicBezTo>
                  <a:pt x="825" y="1403"/>
                  <a:pt x="826" y="1402"/>
                  <a:pt x="827" y="1402"/>
                </a:cubicBezTo>
                <a:cubicBezTo>
                  <a:pt x="828" y="1402"/>
                  <a:pt x="829" y="1402"/>
                  <a:pt x="829" y="1403"/>
                </a:cubicBezTo>
                <a:cubicBezTo>
                  <a:pt x="830" y="1403"/>
                  <a:pt x="830" y="1403"/>
                  <a:pt x="831" y="1403"/>
                </a:cubicBezTo>
                <a:cubicBezTo>
                  <a:pt x="832" y="1403"/>
                  <a:pt x="833" y="1403"/>
                  <a:pt x="834" y="1403"/>
                </a:cubicBezTo>
                <a:cubicBezTo>
                  <a:pt x="839" y="1402"/>
                  <a:pt x="844" y="1402"/>
                  <a:pt x="849" y="1401"/>
                </a:cubicBezTo>
                <a:cubicBezTo>
                  <a:pt x="854" y="1401"/>
                  <a:pt x="858" y="1401"/>
                  <a:pt x="863" y="1401"/>
                </a:cubicBezTo>
                <a:cubicBezTo>
                  <a:pt x="864" y="1402"/>
                  <a:pt x="867" y="1403"/>
                  <a:pt x="869" y="1402"/>
                </a:cubicBezTo>
                <a:cubicBezTo>
                  <a:pt x="869" y="1401"/>
                  <a:pt x="869" y="1401"/>
                  <a:pt x="869" y="1401"/>
                </a:cubicBezTo>
                <a:cubicBezTo>
                  <a:pt x="869" y="1400"/>
                  <a:pt x="869" y="1399"/>
                  <a:pt x="870" y="1400"/>
                </a:cubicBezTo>
                <a:cubicBezTo>
                  <a:pt x="870" y="1399"/>
                  <a:pt x="870" y="1397"/>
                  <a:pt x="870" y="1396"/>
                </a:cubicBezTo>
                <a:cubicBezTo>
                  <a:pt x="870" y="1396"/>
                  <a:pt x="869" y="1394"/>
                  <a:pt x="871" y="1394"/>
                </a:cubicBezTo>
                <a:cubicBezTo>
                  <a:pt x="871" y="1393"/>
                  <a:pt x="872" y="1393"/>
                  <a:pt x="873" y="1393"/>
                </a:cubicBezTo>
                <a:cubicBezTo>
                  <a:pt x="875" y="1393"/>
                  <a:pt x="877" y="1393"/>
                  <a:pt x="879" y="1393"/>
                </a:cubicBezTo>
                <a:cubicBezTo>
                  <a:pt x="879" y="1392"/>
                  <a:pt x="889" y="1392"/>
                  <a:pt x="890" y="1393"/>
                </a:cubicBezTo>
                <a:cubicBezTo>
                  <a:pt x="890" y="1393"/>
                  <a:pt x="894" y="1393"/>
                  <a:pt x="895" y="1393"/>
                </a:cubicBezTo>
                <a:cubicBezTo>
                  <a:pt x="896" y="1394"/>
                  <a:pt x="898" y="1395"/>
                  <a:pt x="899" y="1395"/>
                </a:cubicBezTo>
                <a:cubicBezTo>
                  <a:pt x="903" y="1397"/>
                  <a:pt x="907" y="1398"/>
                  <a:pt x="911" y="1401"/>
                </a:cubicBezTo>
                <a:cubicBezTo>
                  <a:pt x="917" y="1407"/>
                  <a:pt x="917" y="1407"/>
                  <a:pt x="917" y="1407"/>
                </a:cubicBezTo>
                <a:cubicBezTo>
                  <a:pt x="918" y="1408"/>
                  <a:pt x="918" y="1409"/>
                  <a:pt x="917" y="1410"/>
                </a:cubicBezTo>
                <a:cubicBezTo>
                  <a:pt x="916" y="1411"/>
                  <a:pt x="916" y="1412"/>
                  <a:pt x="917" y="1412"/>
                </a:cubicBezTo>
                <a:cubicBezTo>
                  <a:pt x="922" y="1412"/>
                  <a:pt x="926" y="1410"/>
                  <a:pt x="930" y="1408"/>
                </a:cubicBezTo>
                <a:cubicBezTo>
                  <a:pt x="931" y="1409"/>
                  <a:pt x="933" y="1411"/>
                  <a:pt x="936" y="1411"/>
                </a:cubicBezTo>
                <a:cubicBezTo>
                  <a:pt x="936" y="1411"/>
                  <a:pt x="937" y="1411"/>
                  <a:pt x="938" y="1410"/>
                </a:cubicBezTo>
                <a:cubicBezTo>
                  <a:pt x="940" y="1409"/>
                  <a:pt x="940" y="1409"/>
                  <a:pt x="940" y="1409"/>
                </a:cubicBezTo>
                <a:cubicBezTo>
                  <a:pt x="939" y="1408"/>
                  <a:pt x="937" y="1408"/>
                  <a:pt x="936" y="1406"/>
                </a:cubicBezTo>
                <a:cubicBezTo>
                  <a:pt x="943" y="1403"/>
                  <a:pt x="949" y="1399"/>
                  <a:pt x="956" y="1397"/>
                </a:cubicBezTo>
                <a:cubicBezTo>
                  <a:pt x="963" y="1395"/>
                  <a:pt x="970" y="1393"/>
                  <a:pt x="976" y="1391"/>
                </a:cubicBezTo>
                <a:cubicBezTo>
                  <a:pt x="983" y="1393"/>
                  <a:pt x="988" y="1395"/>
                  <a:pt x="993" y="1396"/>
                </a:cubicBezTo>
                <a:cubicBezTo>
                  <a:pt x="1001" y="1394"/>
                  <a:pt x="1007" y="1392"/>
                  <a:pt x="1013" y="1390"/>
                </a:cubicBezTo>
                <a:cubicBezTo>
                  <a:pt x="1018" y="1388"/>
                  <a:pt x="1023" y="1387"/>
                  <a:pt x="1028" y="1387"/>
                </a:cubicBezTo>
                <a:cubicBezTo>
                  <a:pt x="1031" y="1387"/>
                  <a:pt x="1034" y="1387"/>
                  <a:pt x="1037" y="1387"/>
                </a:cubicBezTo>
                <a:cubicBezTo>
                  <a:pt x="1039" y="1387"/>
                  <a:pt x="1041" y="1389"/>
                  <a:pt x="1043" y="1389"/>
                </a:cubicBezTo>
                <a:cubicBezTo>
                  <a:pt x="1043" y="1386"/>
                  <a:pt x="1042" y="1383"/>
                  <a:pt x="1041" y="1381"/>
                </a:cubicBezTo>
                <a:cubicBezTo>
                  <a:pt x="1038" y="1375"/>
                  <a:pt x="1039" y="1368"/>
                  <a:pt x="1036" y="1362"/>
                </a:cubicBezTo>
                <a:cubicBezTo>
                  <a:pt x="1035" y="1358"/>
                  <a:pt x="1032" y="1355"/>
                  <a:pt x="1031" y="1351"/>
                </a:cubicBezTo>
                <a:cubicBezTo>
                  <a:pt x="1027" y="1340"/>
                  <a:pt x="1025" y="1330"/>
                  <a:pt x="1021" y="1319"/>
                </a:cubicBezTo>
                <a:cubicBezTo>
                  <a:pt x="1021" y="1317"/>
                  <a:pt x="1020" y="1315"/>
                  <a:pt x="1021" y="1313"/>
                </a:cubicBezTo>
                <a:cubicBezTo>
                  <a:pt x="1021" y="1311"/>
                  <a:pt x="1023" y="1309"/>
                  <a:pt x="1025" y="1307"/>
                </a:cubicBezTo>
                <a:cubicBezTo>
                  <a:pt x="1026" y="1307"/>
                  <a:pt x="1030" y="1305"/>
                  <a:pt x="1030" y="1304"/>
                </a:cubicBezTo>
                <a:cubicBezTo>
                  <a:pt x="1031" y="1303"/>
                  <a:pt x="1031" y="1303"/>
                  <a:pt x="1032" y="1303"/>
                </a:cubicBezTo>
                <a:cubicBezTo>
                  <a:pt x="1037" y="1302"/>
                  <a:pt x="1045" y="1302"/>
                  <a:pt x="1051" y="1300"/>
                </a:cubicBezTo>
                <a:cubicBezTo>
                  <a:pt x="1053" y="1300"/>
                  <a:pt x="1056" y="1299"/>
                  <a:pt x="1057" y="1297"/>
                </a:cubicBezTo>
                <a:cubicBezTo>
                  <a:pt x="1064" y="1277"/>
                  <a:pt x="1064" y="1277"/>
                  <a:pt x="1064" y="1277"/>
                </a:cubicBezTo>
                <a:cubicBezTo>
                  <a:pt x="1064" y="1277"/>
                  <a:pt x="1064" y="1276"/>
                  <a:pt x="1064" y="1275"/>
                </a:cubicBezTo>
                <a:cubicBezTo>
                  <a:pt x="1071" y="1262"/>
                  <a:pt x="1071" y="1262"/>
                  <a:pt x="1071" y="1262"/>
                </a:cubicBezTo>
                <a:cubicBezTo>
                  <a:pt x="1108" y="1168"/>
                  <a:pt x="1108" y="1168"/>
                  <a:pt x="1108" y="1168"/>
                </a:cubicBezTo>
                <a:cubicBezTo>
                  <a:pt x="1109" y="1165"/>
                  <a:pt x="1110" y="1161"/>
                  <a:pt x="1111" y="1158"/>
                </a:cubicBezTo>
                <a:cubicBezTo>
                  <a:pt x="1114" y="1149"/>
                  <a:pt x="1117" y="1140"/>
                  <a:pt x="1120" y="1131"/>
                </a:cubicBezTo>
                <a:cubicBezTo>
                  <a:pt x="1120" y="1129"/>
                  <a:pt x="1121" y="1128"/>
                  <a:pt x="1121" y="1126"/>
                </a:cubicBezTo>
                <a:cubicBezTo>
                  <a:pt x="1122" y="1126"/>
                  <a:pt x="1122" y="1125"/>
                  <a:pt x="1122" y="1125"/>
                </a:cubicBezTo>
                <a:cubicBezTo>
                  <a:pt x="1124" y="1119"/>
                  <a:pt x="1125" y="1114"/>
                  <a:pt x="1127" y="1108"/>
                </a:cubicBezTo>
                <a:cubicBezTo>
                  <a:pt x="1127" y="1103"/>
                  <a:pt x="1129" y="1098"/>
                  <a:pt x="1130" y="1093"/>
                </a:cubicBezTo>
                <a:cubicBezTo>
                  <a:pt x="1131" y="1087"/>
                  <a:pt x="1134" y="1081"/>
                  <a:pt x="1138" y="1077"/>
                </a:cubicBezTo>
                <a:cubicBezTo>
                  <a:pt x="1141" y="1074"/>
                  <a:pt x="1143" y="1068"/>
                  <a:pt x="1140" y="1066"/>
                </a:cubicBezTo>
                <a:cubicBezTo>
                  <a:pt x="1138" y="1064"/>
                  <a:pt x="1135" y="1065"/>
                  <a:pt x="1133" y="106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2" name="Freeform 578"/>
          <p:cNvSpPr>
            <a:spLocks/>
          </p:cNvSpPr>
          <p:nvPr/>
        </p:nvSpPr>
        <p:spPr bwMode="auto">
          <a:xfrm>
            <a:off x="5829300" y="6872288"/>
            <a:ext cx="528638" cy="412750"/>
          </a:xfrm>
          <a:custGeom>
            <a:avLst/>
            <a:gdLst/>
            <a:ahLst/>
            <a:cxnLst>
              <a:cxn ang="0">
                <a:pos x="1854" y="868"/>
              </a:cxn>
              <a:cxn ang="0">
                <a:pos x="1753" y="898"/>
              </a:cxn>
              <a:cxn ang="0">
                <a:pos x="1807" y="818"/>
              </a:cxn>
              <a:cxn ang="0">
                <a:pos x="1569" y="686"/>
              </a:cxn>
              <a:cxn ang="0">
                <a:pos x="1479" y="756"/>
              </a:cxn>
              <a:cxn ang="0">
                <a:pos x="1412" y="711"/>
              </a:cxn>
              <a:cxn ang="0">
                <a:pos x="1338" y="615"/>
              </a:cxn>
              <a:cxn ang="0">
                <a:pos x="1250" y="496"/>
              </a:cxn>
              <a:cxn ang="0">
                <a:pos x="1311" y="391"/>
              </a:cxn>
              <a:cxn ang="0">
                <a:pos x="1218" y="359"/>
              </a:cxn>
              <a:cxn ang="0">
                <a:pos x="1086" y="324"/>
              </a:cxn>
              <a:cxn ang="0">
                <a:pos x="1087" y="263"/>
              </a:cxn>
              <a:cxn ang="0">
                <a:pos x="992" y="174"/>
              </a:cxn>
              <a:cxn ang="0">
                <a:pos x="892" y="47"/>
              </a:cxn>
              <a:cxn ang="0">
                <a:pos x="834" y="24"/>
              </a:cxn>
              <a:cxn ang="0">
                <a:pos x="806" y="98"/>
              </a:cxn>
              <a:cxn ang="0">
                <a:pos x="763" y="195"/>
              </a:cxn>
              <a:cxn ang="0">
                <a:pos x="550" y="276"/>
              </a:cxn>
              <a:cxn ang="0">
                <a:pos x="296" y="278"/>
              </a:cxn>
              <a:cxn ang="0">
                <a:pos x="207" y="353"/>
              </a:cxn>
              <a:cxn ang="0">
                <a:pos x="219" y="471"/>
              </a:cxn>
              <a:cxn ang="0">
                <a:pos x="220" y="520"/>
              </a:cxn>
              <a:cxn ang="0">
                <a:pos x="190" y="609"/>
              </a:cxn>
              <a:cxn ang="0">
                <a:pos x="101" y="759"/>
              </a:cxn>
              <a:cxn ang="0">
                <a:pos x="36" y="844"/>
              </a:cxn>
              <a:cxn ang="0">
                <a:pos x="3" y="931"/>
              </a:cxn>
              <a:cxn ang="0">
                <a:pos x="22" y="941"/>
              </a:cxn>
              <a:cxn ang="0">
                <a:pos x="129" y="951"/>
              </a:cxn>
              <a:cxn ang="0">
                <a:pos x="121" y="1163"/>
              </a:cxn>
              <a:cxn ang="0">
                <a:pos x="228" y="1210"/>
              </a:cxn>
              <a:cxn ang="0">
                <a:pos x="262" y="1189"/>
              </a:cxn>
              <a:cxn ang="0">
                <a:pos x="364" y="1116"/>
              </a:cxn>
              <a:cxn ang="0">
                <a:pos x="407" y="1185"/>
              </a:cxn>
              <a:cxn ang="0">
                <a:pos x="461" y="1174"/>
              </a:cxn>
              <a:cxn ang="0">
                <a:pos x="453" y="1262"/>
              </a:cxn>
              <a:cxn ang="0">
                <a:pos x="464" y="1283"/>
              </a:cxn>
              <a:cxn ang="0">
                <a:pos x="471" y="1332"/>
              </a:cxn>
              <a:cxn ang="0">
                <a:pos x="520" y="1367"/>
              </a:cxn>
              <a:cxn ang="0">
                <a:pos x="548" y="1438"/>
              </a:cxn>
              <a:cxn ang="0">
                <a:pos x="646" y="1505"/>
              </a:cxn>
              <a:cxn ang="0">
                <a:pos x="799" y="1501"/>
              </a:cxn>
              <a:cxn ang="0">
                <a:pos x="799" y="1448"/>
              </a:cxn>
              <a:cxn ang="0">
                <a:pos x="890" y="1401"/>
              </a:cxn>
              <a:cxn ang="0">
                <a:pos x="980" y="1405"/>
              </a:cxn>
              <a:cxn ang="0">
                <a:pos x="990" y="1336"/>
              </a:cxn>
              <a:cxn ang="0">
                <a:pos x="1021" y="1311"/>
              </a:cxn>
              <a:cxn ang="0">
                <a:pos x="1029" y="1281"/>
              </a:cxn>
              <a:cxn ang="0">
                <a:pos x="1092" y="1270"/>
              </a:cxn>
              <a:cxn ang="0">
                <a:pos x="1149" y="1241"/>
              </a:cxn>
              <a:cxn ang="0">
                <a:pos x="1207" y="1230"/>
              </a:cxn>
              <a:cxn ang="0">
                <a:pos x="1223" y="1278"/>
              </a:cxn>
              <a:cxn ang="0">
                <a:pos x="1301" y="1249"/>
              </a:cxn>
              <a:cxn ang="0">
                <a:pos x="1367" y="1251"/>
              </a:cxn>
              <a:cxn ang="0">
                <a:pos x="1440" y="1247"/>
              </a:cxn>
              <a:cxn ang="0">
                <a:pos x="1572" y="1247"/>
              </a:cxn>
              <a:cxn ang="0">
                <a:pos x="1799" y="1281"/>
              </a:cxn>
              <a:cxn ang="0">
                <a:pos x="1961" y="1183"/>
              </a:cxn>
            </a:cxnLst>
            <a:rect l="0" t="0" r="r" b="b"/>
            <a:pathLst>
              <a:path w="1978" h="1542">
                <a:moveTo>
                  <a:pt x="1978" y="1050"/>
                </a:moveTo>
                <a:cubicBezTo>
                  <a:pt x="1978" y="1030"/>
                  <a:pt x="1978" y="1030"/>
                  <a:pt x="1978" y="1030"/>
                </a:cubicBezTo>
                <a:cubicBezTo>
                  <a:pt x="1974" y="1025"/>
                  <a:pt x="1974" y="1017"/>
                  <a:pt x="1972" y="1010"/>
                </a:cubicBezTo>
                <a:cubicBezTo>
                  <a:pt x="1968" y="991"/>
                  <a:pt x="1962" y="974"/>
                  <a:pt x="1957" y="956"/>
                </a:cubicBezTo>
                <a:cubicBezTo>
                  <a:pt x="1960" y="949"/>
                  <a:pt x="1958" y="941"/>
                  <a:pt x="1958" y="933"/>
                </a:cubicBezTo>
                <a:cubicBezTo>
                  <a:pt x="1956" y="915"/>
                  <a:pt x="1947" y="904"/>
                  <a:pt x="1937" y="897"/>
                </a:cubicBezTo>
                <a:cubicBezTo>
                  <a:pt x="1931" y="889"/>
                  <a:pt x="1925" y="885"/>
                  <a:pt x="1919" y="881"/>
                </a:cubicBezTo>
                <a:cubicBezTo>
                  <a:pt x="1899" y="882"/>
                  <a:pt x="1887" y="874"/>
                  <a:pt x="1873" y="869"/>
                </a:cubicBezTo>
                <a:cubicBezTo>
                  <a:pt x="1854" y="868"/>
                  <a:pt x="1854" y="868"/>
                  <a:pt x="1854" y="868"/>
                </a:cubicBezTo>
                <a:cubicBezTo>
                  <a:pt x="1842" y="872"/>
                  <a:pt x="1828" y="871"/>
                  <a:pt x="1815" y="874"/>
                </a:cubicBezTo>
                <a:cubicBezTo>
                  <a:pt x="1810" y="875"/>
                  <a:pt x="1806" y="876"/>
                  <a:pt x="1803" y="880"/>
                </a:cubicBezTo>
                <a:cubicBezTo>
                  <a:pt x="1803" y="880"/>
                  <a:pt x="1800" y="879"/>
                  <a:pt x="1800" y="880"/>
                </a:cubicBezTo>
                <a:cubicBezTo>
                  <a:pt x="1794" y="887"/>
                  <a:pt x="1785" y="892"/>
                  <a:pt x="1779" y="900"/>
                </a:cubicBezTo>
                <a:cubicBezTo>
                  <a:pt x="1777" y="899"/>
                  <a:pt x="1775" y="899"/>
                  <a:pt x="1774" y="900"/>
                </a:cubicBezTo>
                <a:cubicBezTo>
                  <a:pt x="1771" y="903"/>
                  <a:pt x="1767" y="907"/>
                  <a:pt x="1763" y="910"/>
                </a:cubicBezTo>
                <a:cubicBezTo>
                  <a:pt x="1754" y="898"/>
                  <a:pt x="1754" y="898"/>
                  <a:pt x="1754" y="898"/>
                </a:cubicBezTo>
                <a:cubicBezTo>
                  <a:pt x="1754" y="898"/>
                  <a:pt x="1754" y="898"/>
                  <a:pt x="1754" y="898"/>
                </a:cubicBezTo>
                <a:cubicBezTo>
                  <a:pt x="1754" y="898"/>
                  <a:pt x="1753" y="898"/>
                  <a:pt x="1753" y="898"/>
                </a:cubicBezTo>
                <a:cubicBezTo>
                  <a:pt x="1753" y="898"/>
                  <a:pt x="1754" y="898"/>
                  <a:pt x="1754" y="898"/>
                </a:cubicBezTo>
                <a:cubicBezTo>
                  <a:pt x="1742" y="882"/>
                  <a:pt x="1742" y="882"/>
                  <a:pt x="1742" y="882"/>
                </a:cubicBezTo>
                <a:cubicBezTo>
                  <a:pt x="1753" y="869"/>
                  <a:pt x="1767" y="860"/>
                  <a:pt x="1780" y="850"/>
                </a:cubicBezTo>
                <a:cubicBezTo>
                  <a:pt x="1791" y="840"/>
                  <a:pt x="1791" y="840"/>
                  <a:pt x="1791" y="840"/>
                </a:cubicBezTo>
                <a:cubicBezTo>
                  <a:pt x="1802" y="836"/>
                  <a:pt x="1806" y="826"/>
                  <a:pt x="1813" y="816"/>
                </a:cubicBezTo>
                <a:cubicBezTo>
                  <a:pt x="1812" y="815"/>
                  <a:pt x="1812" y="814"/>
                  <a:pt x="1811" y="813"/>
                </a:cubicBezTo>
                <a:cubicBezTo>
                  <a:pt x="1809" y="817"/>
                  <a:pt x="1809" y="817"/>
                  <a:pt x="1809" y="817"/>
                </a:cubicBezTo>
                <a:cubicBezTo>
                  <a:pt x="1808" y="817"/>
                  <a:pt x="1808" y="818"/>
                  <a:pt x="1808" y="818"/>
                </a:cubicBezTo>
                <a:cubicBezTo>
                  <a:pt x="1807" y="818"/>
                  <a:pt x="1807" y="818"/>
                  <a:pt x="1807" y="818"/>
                </a:cubicBezTo>
                <a:cubicBezTo>
                  <a:pt x="1801" y="808"/>
                  <a:pt x="1793" y="800"/>
                  <a:pt x="1790" y="788"/>
                </a:cubicBezTo>
                <a:cubicBezTo>
                  <a:pt x="1787" y="788"/>
                  <a:pt x="1786" y="792"/>
                  <a:pt x="1784" y="793"/>
                </a:cubicBezTo>
                <a:cubicBezTo>
                  <a:pt x="1783" y="794"/>
                  <a:pt x="1781" y="793"/>
                  <a:pt x="1781" y="793"/>
                </a:cubicBezTo>
                <a:cubicBezTo>
                  <a:pt x="1780" y="784"/>
                  <a:pt x="1773" y="783"/>
                  <a:pt x="1769" y="778"/>
                </a:cubicBezTo>
                <a:cubicBezTo>
                  <a:pt x="1744" y="764"/>
                  <a:pt x="1744" y="764"/>
                  <a:pt x="1744" y="764"/>
                </a:cubicBezTo>
                <a:cubicBezTo>
                  <a:pt x="1742" y="766"/>
                  <a:pt x="1739" y="766"/>
                  <a:pt x="1736" y="765"/>
                </a:cubicBezTo>
                <a:cubicBezTo>
                  <a:pt x="1712" y="755"/>
                  <a:pt x="1689" y="742"/>
                  <a:pt x="1663" y="733"/>
                </a:cubicBezTo>
                <a:cubicBezTo>
                  <a:pt x="1652" y="726"/>
                  <a:pt x="1643" y="716"/>
                  <a:pt x="1628" y="716"/>
                </a:cubicBezTo>
                <a:cubicBezTo>
                  <a:pt x="1607" y="706"/>
                  <a:pt x="1587" y="696"/>
                  <a:pt x="1569" y="686"/>
                </a:cubicBezTo>
                <a:cubicBezTo>
                  <a:pt x="1565" y="687"/>
                  <a:pt x="1562" y="691"/>
                  <a:pt x="1558" y="693"/>
                </a:cubicBezTo>
                <a:cubicBezTo>
                  <a:pt x="1551" y="697"/>
                  <a:pt x="1543" y="702"/>
                  <a:pt x="1537" y="710"/>
                </a:cubicBezTo>
                <a:cubicBezTo>
                  <a:pt x="1537" y="714"/>
                  <a:pt x="1533" y="717"/>
                  <a:pt x="1529" y="719"/>
                </a:cubicBezTo>
                <a:cubicBezTo>
                  <a:pt x="1530" y="722"/>
                  <a:pt x="1533" y="723"/>
                  <a:pt x="1534" y="726"/>
                </a:cubicBezTo>
                <a:cubicBezTo>
                  <a:pt x="1531" y="729"/>
                  <a:pt x="1528" y="732"/>
                  <a:pt x="1525" y="736"/>
                </a:cubicBezTo>
                <a:cubicBezTo>
                  <a:pt x="1524" y="737"/>
                  <a:pt x="1522" y="735"/>
                  <a:pt x="1520" y="735"/>
                </a:cubicBezTo>
                <a:cubicBezTo>
                  <a:pt x="1519" y="740"/>
                  <a:pt x="1518" y="744"/>
                  <a:pt x="1518" y="750"/>
                </a:cubicBezTo>
                <a:cubicBezTo>
                  <a:pt x="1514" y="757"/>
                  <a:pt x="1507" y="761"/>
                  <a:pt x="1500" y="763"/>
                </a:cubicBezTo>
                <a:cubicBezTo>
                  <a:pt x="1491" y="762"/>
                  <a:pt x="1484" y="759"/>
                  <a:pt x="1479" y="756"/>
                </a:cubicBezTo>
                <a:cubicBezTo>
                  <a:pt x="1472" y="751"/>
                  <a:pt x="1467" y="745"/>
                  <a:pt x="1461" y="740"/>
                </a:cubicBezTo>
                <a:cubicBezTo>
                  <a:pt x="1453" y="738"/>
                  <a:pt x="1446" y="741"/>
                  <a:pt x="1441" y="744"/>
                </a:cubicBezTo>
                <a:cubicBezTo>
                  <a:pt x="1436" y="748"/>
                  <a:pt x="1431" y="753"/>
                  <a:pt x="1425" y="756"/>
                </a:cubicBezTo>
                <a:cubicBezTo>
                  <a:pt x="1424" y="757"/>
                  <a:pt x="1421" y="757"/>
                  <a:pt x="1420" y="756"/>
                </a:cubicBezTo>
                <a:cubicBezTo>
                  <a:pt x="1418" y="755"/>
                  <a:pt x="1414" y="754"/>
                  <a:pt x="1413" y="753"/>
                </a:cubicBezTo>
                <a:cubicBezTo>
                  <a:pt x="1413" y="752"/>
                  <a:pt x="1414" y="751"/>
                  <a:pt x="1414" y="750"/>
                </a:cubicBezTo>
                <a:cubicBezTo>
                  <a:pt x="1417" y="745"/>
                  <a:pt x="1414" y="739"/>
                  <a:pt x="1412" y="734"/>
                </a:cubicBezTo>
                <a:cubicBezTo>
                  <a:pt x="1411" y="732"/>
                  <a:pt x="1411" y="730"/>
                  <a:pt x="1411" y="729"/>
                </a:cubicBezTo>
                <a:cubicBezTo>
                  <a:pt x="1409" y="723"/>
                  <a:pt x="1411" y="716"/>
                  <a:pt x="1412" y="711"/>
                </a:cubicBezTo>
                <a:cubicBezTo>
                  <a:pt x="1414" y="703"/>
                  <a:pt x="1419" y="697"/>
                  <a:pt x="1422" y="692"/>
                </a:cubicBezTo>
                <a:cubicBezTo>
                  <a:pt x="1420" y="685"/>
                  <a:pt x="1416" y="681"/>
                  <a:pt x="1408" y="682"/>
                </a:cubicBezTo>
                <a:cubicBezTo>
                  <a:pt x="1378" y="672"/>
                  <a:pt x="1378" y="672"/>
                  <a:pt x="1378" y="672"/>
                </a:cubicBezTo>
                <a:cubicBezTo>
                  <a:pt x="1377" y="672"/>
                  <a:pt x="1375" y="676"/>
                  <a:pt x="1373" y="677"/>
                </a:cubicBezTo>
                <a:cubicBezTo>
                  <a:pt x="1370" y="677"/>
                  <a:pt x="1367" y="676"/>
                  <a:pt x="1366" y="674"/>
                </a:cubicBezTo>
                <a:cubicBezTo>
                  <a:pt x="1359" y="662"/>
                  <a:pt x="1354" y="649"/>
                  <a:pt x="1350" y="634"/>
                </a:cubicBezTo>
                <a:cubicBezTo>
                  <a:pt x="1349" y="631"/>
                  <a:pt x="1348" y="627"/>
                  <a:pt x="1346" y="627"/>
                </a:cubicBezTo>
                <a:cubicBezTo>
                  <a:pt x="1335" y="627"/>
                  <a:pt x="1335" y="627"/>
                  <a:pt x="1335" y="627"/>
                </a:cubicBezTo>
                <a:cubicBezTo>
                  <a:pt x="1338" y="615"/>
                  <a:pt x="1338" y="615"/>
                  <a:pt x="1338" y="615"/>
                </a:cubicBezTo>
                <a:cubicBezTo>
                  <a:pt x="1326" y="608"/>
                  <a:pt x="1315" y="602"/>
                  <a:pt x="1302" y="596"/>
                </a:cubicBezTo>
                <a:cubicBezTo>
                  <a:pt x="1289" y="590"/>
                  <a:pt x="1276" y="582"/>
                  <a:pt x="1269" y="569"/>
                </a:cubicBezTo>
                <a:cubicBezTo>
                  <a:pt x="1263" y="559"/>
                  <a:pt x="1253" y="552"/>
                  <a:pt x="1252" y="538"/>
                </a:cubicBezTo>
                <a:cubicBezTo>
                  <a:pt x="1251" y="537"/>
                  <a:pt x="1251" y="535"/>
                  <a:pt x="1252" y="533"/>
                </a:cubicBezTo>
                <a:cubicBezTo>
                  <a:pt x="1252" y="532"/>
                  <a:pt x="1252" y="531"/>
                  <a:pt x="1253" y="530"/>
                </a:cubicBezTo>
                <a:cubicBezTo>
                  <a:pt x="1255" y="525"/>
                  <a:pt x="1260" y="522"/>
                  <a:pt x="1265" y="519"/>
                </a:cubicBezTo>
                <a:cubicBezTo>
                  <a:pt x="1266" y="513"/>
                  <a:pt x="1266" y="506"/>
                  <a:pt x="1265" y="500"/>
                </a:cubicBezTo>
                <a:cubicBezTo>
                  <a:pt x="1265" y="498"/>
                  <a:pt x="1263" y="498"/>
                  <a:pt x="1262" y="498"/>
                </a:cubicBezTo>
                <a:cubicBezTo>
                  <a:pt x="1258" y="497"/>
                  <a:pt x="1255" y="496"/>
                  <a:pt x="1250" y="496"/>
                </a:cubicBezTo>
                <a:cubicBezTo>
                  <a:pt x="1249" y="490"/>
                  <a:pt x="1251" y="484"/>
                  <a:pt x="1251" y="478"/>
                </a:cubicBezTo>
                <a:cubicBezTo>
                  <a:pt x="1253" y="466"/>
                  <a:pt x="1259" y="458"/>
                  <a:pt x="1265" y="451"/>
                </a:cubicBezTo>
                <a:cubicBezTo>
                  <a:pt x="1270" y="446"/>
                  <a:pt x="1274" y="439"/>
                  <a:pt x="1276" y="431"/>
                </a:cubicBezTo>
                <a:cubicBezTo>
                  <a:pt x="1277" y="431"/>
                  <a:pt x="1280" y="433"/>
                  <a:pt x="1281" y="433"/>
                </a:cubicBezTo>
                <a:cubicBezTo>
                  <a:pt x="1282" y="433"/>
                  <a:pt x="1283" y="432"/>
                  <a:pt x="1283" y="432"/>
                </a:cubicBezTo>
                <a:cubicBezTo>
                  <a:pt x="1285" y="418"/>
                  <a:pt x="1285" y="418"/>
                  <a:pt x="1285" y="418"/>
                </a:cubicBezTo>
                <a:cubicBezTo>
                  <a:pt x="1288" y="418"/>
                  <a:pt x="1290" y="419"/>
                  <a:pt x="1293" y="420"/>
                </a:cubicBezTo>
                <a:cubicBezTo>
                  <a:pt x="1295" y="405"/>
                  <a:pt x="1295" y="405"/>
                  <a:pt x="1295" y="405"/>
                </a:cubicBezTo>
                <a:cubicBezTo>
                  <a:pt x="1299" y="399"/>
                  <a:pt x="1304" y="394"/>
                  <a:pt x="1311" y="391"/>
                </a:cubicBezTo>
                <a:cubicBezTo>
                  <a:pt x="1314" y="388"/>
                  <a:pt x="1317" y="385"/>
                  <a:pt x="1319" y="383"/>
                </a:cubicBezTo>
                <a:cubicBezTo>
                  <a:pt x="1320" y="382"/>
                  <a:pt x="1320" y="381"/>
                  <a:pt x="1320" y="381"/>
                </a:cubicBezTo>
                <a:cubicBezTo>
                  <a:pt x="1320" y="380"/>
                  <a:pt x="1321" y="380"/>
                  <a:pt x="1321" y="380"/>
                </a:cubicBezTo>
                <a:cubicBezTo>
                  <a:pt x="1321" y="380"/>
                  <a:pt x="1320" y="380"/>
                  <a:pt x="1320" y="381"/>
                </a:cubicBezTo>
                <a:cubicBezTo>
                  <a:pt x="1308" y="386"/>
                  <a:pt x="1291" y="391"/>
                  <a:pt x="1278" y="385"/>
                </a:cubicBezTo>
                <a:cubicBezTo>
                  <a:pt x="1261" y="381"/>
                  <a:pt x="1248" y="374"/>
                  <a:pt x="1238" y="364"/>
                </a:cubicBezTo>
                <a:cubicBezTo>
                  <a:pt x="1235" y="362"/>
                  <a:pt x="1236" y="359"/>
                  <a:pt x="1234" y="358"/>
                </a:cubicBezTo>
                <a:cubicBezTo>
                  <a:pt x="1233" y="357"/>
                  <a:pt x="1231" y="356"/>
                  <a:pt x="1230" y="357"/>
                </a:cubicBezTo>
                <a:cubicBezTo>
                  <a:pt x="1218" y="359"/>
                  <a:pt x="1218" y="359"/>
                  <a:pt x="1218" y="359"/>
                </a:cubicBezTo>
                <a:cubicBezTo>
                  <a:pt x="1208" y="354"/>
                  <a:pt x="1208" y="354"/>
                  <a:pt x="1208" y="354"/>
                </a:cubicBezTo>
                <a:cubicBezTo>
                  <a:pt x="1201" y="355"/>
                  <a:pt x="1198" y="351"/>
                  <a:pt x="1194" y="348"/>
                </a:cubicBezTo>
                <a:cubicBezTo>
                  <a:pt x="1189" y="345"/>
                  <a:pt x="1183" y="342"/>
                  <a:pt x="1175" y="341"/>
                </a:cubicBezTo>
                <a:cubicBezTo>
                  <a:pt x="1173" y="341"/>
                  <a:pt x="1171" y="341"/>
                  <a:pt x="1169" y="341"/>
                </a:cubicBezTo>
                <a:cubicBezTo>
                  <a:pt x="1167" y="341"/>
                  <a:pt x="1164" y="337"/>
                  <a:pt x="1163" y="337"/>
                </a:cubicBezTo>
                <a:cubicBezTo>
                  <a:pt x="1152" y="337"/>
                  <a:pt x="1152" y="337"/>
                  <a:pt x="1152" y="337"/>
                </a:cubicBezTo>
                <a:cubicBezTo>
                  <a:pt x="1125" y="351"/>
                  <a:pt x="1125" y="351"/>
                  <a:pt x="1125" y="351"/>
                </a:cubicBezTo>
                <a:cubicBezTo>
                  <a:pt x="1110" y="345"/>
                  <a:pt x="1103" y="331"/>
                  <a:pt x="1096" y="318"/>
                </a:cubicBezTo>
                <a:cubicBezTo>
                  <a:pt x="1092" y="319"/>
                  <a:pt x="1089" y="322"/>
                  <a:pt x="1086" y="324"/>
                </a:cubicBezTo>
                <a:cubicBezTo>
                  <a:pt x="1077" y="331"/>
                  <a:pt x="1071" y="341"/>
                  <a:pt x="1066" y="353"/>
                </a:cubicBezTo>
                <a:cubicBezTo>
                  <a:pt x="1057" y="352"/>
                  <a:pt x="1051" y="346"/>
                  <a:pt x="1048" y="338"/>
                </a:cubicBezTo>
                <a:cubicBezTo>
                  <a:pt x="1048" y="338"/>
                  <a:pt x="1048" y="337"/>
                  <a:pt x="1048" y="336"/>
                </a:cubicBezTo>
                <a:cubicBezTo>
                  <a:pt x="1059" y="334"/>
                  <a:pt x="1066" y="324"/>
                  <a:pt x="1064" y="311"/>
                </a:cubicBezTo>
                <a:cubicBezTo>
                  <a:pt x="1055" y="303"/>
                  <a:pt x="1057" y="285"/>
                  <a:pt x="1064" y="277"/>
                </a:cubicBezTo>
                <a:cubicBezTo>
                  <a:pt x="1064" y="277"/>
                  <a:pt x="1065" y="277"/>
                  <a:pt x="1065" y="277"/>
                </a:cubicBezTo>
                <a:cubicBezTo>
                  <a:pt x="1065" y="277"/>
                  <a:pt x="1065" y="276"/>
                  <a:pt x="1065" y="276"/>
                </a:cubicBezTo>
                <a:cubicBezTo>
                  <a:pt x="1088" y="272"/>
                  <a:pt x="1088" y="272"/>
                  <a:pt x="1088" y="272"/>
                </a:cubicBezTo>
                <a:cubicBezTo>
                  <a:pt x="1088" y="269"/>
                  <a:pt x="1089" y="266"/>
                  <a:pt x="1087" y="263"/>
                </a:cubicBezTo>
                <a:cubicBezTo>
                  <a:pt x="1086" y="261"/>
                  <a:pt x="1084" y="259"/>
                  <a:pt x="1082" y="258"/>
                </a:cubicBezTo>
                <a:cubicBezTo>
                  <a:pt x="1074" y="246"/>
                  <a:pt x="1070" y="230"/>
                  <a:pt x="1068" y="212"/>
                </a:cubicBezTo>
                <a:cubicBezTo>
                  <a:pt x="1068" y="211"/>
                  <a:pt x="1067" y="209"/>
                  <a:pt x="1067" y="209"/>
                </a:cubicBezTo>
                <a:cubicBezTo>
                  <a:pt x="1065" y="207"/>
                  <a:pt x="1065" y="211"/>
                  <a:pt x="1063" y="210"/>
                </a:cubicBezTo>
                <a:cubicBezTo>
                  <a:pt x="1061" y="208"/>
                  <a:pt x="1060" y="207"/>
                  <a:pt x="1058" y="206"/>
                </a:cubicBezTo>
                <a:cubicBezTo>
                  <a:pt x="1058" y="198"/>
                  <a:pt x="1058" y="198"/>
                  <a:pt x="1058" y="198"/>
                </a:cubicBezTo>
                <a:cubicBezTo>
                  <a:pt x="1054" y="197"/>
                  <a:pt x="1048" y="198"/>
                  <a:pt x="1044" y="196"/>
                </a:cubicBezTo>
                <a:cubicBezTo>
                  <a:pt x="1041" y="195"/>
                  <a:pt x="1038" y="194"/>
                  <a:pt x="1037" y="192"/>
                </a:cubicBezTo>
                <a:cubicBezTo>
                  <a:pt x="1027" y="180"/>
                  <a:pt x="1014" y="173"/>
                  <a:pt x="992" y="174"/>
                </a:cubicBezTo>
                <a:cubicBezTo>
                  <a:pt x="986" y="175"/>
                  <a:pt x="982" y="172"/>
                  <a:pt x="980" y="165"/>
                </a:cubicBezTo>
                <a:cubicBezTo>
                  <a:pt x="981" y="156"/>
                  <a:pt x="979" y="145"/>
                  <a:pt x="975" y="137"/>
                </a:cubicBezTo>
                <a:cubicBezTo>
                  <a:pt x="964" y="126"/>
                  <a:pt x="948" y="119"/>
                  <a:pt x="934" y="110"/>
                </a:cubicBezTo>
                <a:cubicBezTo>
                  <a:pt x="929" y="105"/>
                  <a:pt x="923" y="100"/>
                  <a:pt x="916" y="94"/>
                </a:cubicBezTo>
                <a:cubicBezTo>
                  <a:pt x="910" y="92"/>
                  <a:pt x="902" y="89"/>
                  <a:pt x="896" y="84"/>
                </a:cubicBezTo>
                <a:cubicBezTo>
                  <a:pt x="893" y="82"/>
                  <a:pt x="892" y="80"/>
                  <a:pt x="891" y="77"/>
                </a:cubicBezTo>
                <a:cubicBezTo>
                  <a:pt x="890" y="73"/>
                  <a:pt x="889" y="69"/>
                  <a:pt x="890" y="64"/>
                </a:cubicBezTo>
                <a:cubicBezTo>
                  <a:pt x="890" y="62"/>
                  <a:pt x="890" y="60"/>
                  <a:pt x="890" y="59"/>
                </a:cubicBezTo>
                <a:cubicBezTo>
                  <a:pt x="891" y="55"/>
                  <a:pt x="891" y="51"/>
                  <a:pt x="892" y="47"/>
                </a:cubicBezTo>
                <a:cubicBezTo>
                  <a:pt x="893" y="42"/>
                  <a:pt x="893" y="36"/>
                  <a:pt x="894" y="30"/>
                </a:cubicBezTo>
                <a:cubicBezTo>
                  <a:pt x="892" y="27"/>
                  <a:pt x="893" y="24"/>
                  <a:pt x="893" y="21"/>
                </a:cubicBezTo>
                <a:cubicBezTo>
                  <a:pt x="893" y="21"/>
                  <a:pt x="893" y="20"/>
                  <a:pt x="894" y="20"/>
                </a:cubicBezTo>
                <a:cubicBezTo>
                  <a:pt x="894" y="18"/>
                  <a:pt x="894" y="17"/>
                  <a:pt x="894" y="15"/>
                </a:cubicBezTo>
                <a:cubicBezTo>
                  <a:pt x="894" y="9"/>
                  <a:pt x="892" y="4"/>
                  <a:pt x="890" y="0"/>
                </a:cubicBezTo>
                <a:cubicBezTo>
                  <a:pt x="890" y="0"/>
                  <a:pt x="890" y="1"/>
                  <a:pt x="889" y="1"/>
                </a:cubicBezTo>
                <a:cubicBezTo>
                  <a:pt x="884" y="7"/>
                  <a:pt x="875" y="10"/>
                  <a:pt x="868" y="15"/>
                </a:cubicBezTo>
                <a:cubicBezTo>
                  <a:pt x="862" y="19"/>
                  <a:pt x="854" y="22"/>
                  <a:pt x="845" y="24"/>
                </a:cubicBezTo>
                <a:cubicBezTo>
                  <a:pt x="834" y="24"/>
                  <a:pt x="834" y="24"/>
                  <a:pt x="834" y="24"/>
                </a:cubicBezTo>
                <a:cubicBezTo>
                  <a:pt x="819" y="21"/>
                  <a:pt x="819" y="21"/>
                  <a:pt x="819" y="21"/>
                </a:cubicBezTo>
                <a:cubicBezTo>
                  <a:pt x="818" y="20"/>
                  <a:pt x="816" y="21"/>
                  <a:pt x="815" y="21"/>
                </a:cubicBezTo>
                <a:cubicBezTo>
                  <a:pt x="815" y="20"/>
                  <a:pt x="814" y="20"/>
                  <a:pt x="813" y="20"/>
                </a:cubicBezTo>
                <a:cubicBezTo>
                  <a:pt x="814" y="20"/>
                  <a:pt x="815" y="20"/>
                  <a:pt x="815" y="21"/>
                </a:cubicBezTo>
                <a:cubicBezTo>
                  <a:pt x="815" y="30"/>
                  <a:pt x="814" y="39"/>
                  <a:pt x="813" y="48"/>
                </a:cubicBezTo>
                <a:cubicBezTo>
                  <a:pt x="809" y="57"/>
                  <a:pt x="804" y="65"/>
                  <a:pt x="800" y="74"/>
                </a:cubicBezTo>
                <a:cubicBezTo>
                  <a:pt x="800" y="74"/>
                  <a:pt x="800" y="74"/>
                  <a:pt x="800" y="74"/>
                </a:cubicBezTo>
                <a:cubicBezTo>
                  <a:pt x="802" y="82"/>
                  <a:pt x="805" y="88"/>
                  <a:pt x="806" y="95"/>
                </a:cubicBezTo>
                <a:cubicBezTo>
                  <a:pt x="806" y="98"/>
                  <a:pt x="806" y="98"/>
                  <a:pt x="806" y="98"/>
                </a:cubicBezTo>
                <a:cubicBezTo>
                  <a:pt x="807" y="101"/>
                  <a:pt x="808" y="105"/>
                  <a:pt x="808" y="109"/>
                </a:cubicBezTo>
                <a:cubicBezTo>
                  <a:pt x="807" y="120"/>
                  <a:pt x="805" y="131"/>
                  <a:pt x="802" y="141"/>
                </a:cubicBezTo>
                <a:cubicBezTo>
                  <a:pt x="802" y="142"/>
                  <a:pt x="802" y="144"/>
                  <a:pt x="802" y="145"/>
                </a:cubicBezTo>
                <a:cubicBezTo>
                  <a:pt x="804" y="150"/>
                  <a:pt x="807" y="154"/>
                  <a:pt x="809" y="158"/>
                </a:cubicBezTo>
                <a:cubicBezTo>
                  <a:pt x="811" y="161"/>
                  <a:pt x="812" y="165"/>
                  <a:pt x="811" y="169"/>
                </a:cubicBezTo>
                <a:cubicBezTo>
                  <a:pt x="813" y="173"/>
                  <a:pt x="814" y="178"/>
                  <a:pt x="813" y="183"/>
                </a:cubicBezTo>
                <a:cubicBezTo>
                  <a:pt x="810" y="187"/>
                  <a:pt x="806" y="189"/>
                  <a:pt x="801" y="191"/>
                </a:cubicBezTo>
                <a:cubicBezTo>
                  <a:pt x="796" y="193"/>
                  <a:pt x="789" y="192"/>
                  <a:pt x="782" y="192"/>
                </a:cubicBezTo>
                <a:cubicBezTo>
                  <a:pt x="763" y="195"/>
                  <a:pt x="763" y="195"/>
                  <a:pt x="763" y="195"/>
                </a:cubicBezTo>
                <a:cubicBezTo>
                  <a:pt x="761" y="199"/>
                  <a:pt x="760" y="202"/>
                  <a:pt x="759" y="205"/>
                </a:cubicBezTo>
                <a:cubicBezTo>
                  <a:pt x="759" y="206"/>
                  <a:pt x="758" y="207"/>
                  <a:pt x="757" y="208"/>
                </a:cubicBezTo>
                <a:cubicBezTo>
                  <a:pt x="753" y="218"/>
                  <a:pt x="744" y="223"/>
                  <a:pt x="732" y="225"/>
                </a:cubicBezTo>
                <a:cubicBezTo>
                  <a:pt x="726" y="221"/>
                  <a:pt x="721" y="218"/>
                  <a:pt x="718" y="214"/>
                </a:cubicBezTo>
                <a:cubicBezTo>
                  <a:pt x="701" y="209"/>
                  <a:pt x="683" y="205"/>
                  <a:pt x="662" y="205"/>
                </a:cubicBezTo>
                <a:cubicBezTo>
                  <a:pt x="648" y="202"/>
                  <a:pt x="635" y="197"/>
                  <a:pt x="621" y="195"/>
                </a:cubicBezTo>
                <a:cubicBezTo>
                  <a:pt x="616" y="197"/>
                  <a:pt x="612" y="198"/>
                  <a:pt x="608" y="199"/>
                </a:cubicBezTo>
                <a:cubicBezTo>
                  <a:pt x="589" y="209"/>
                  <a:pt x="576" y="226"/>
                  <a:pt x="568" y="245"/>
                </a:cubicBezTo>
                <a:cubicBezTo>
                  <a:pt x="567" y="261"/>
                  <a:pt x="560" y="270"/>
                  <a:pt x="550" y="276"/>
                </a:cubicBezTo>
                <a:cubicBezTo>
                  <a:pt x="544" y="277"/>
                  <a:pt x="536" y="278"/>
                  <a:pt x="529" y="278"/>
                </a:cubicBezTo>
                <a:cubicBezTo>
                  <a:pt x="519" y="279"/>
                  <a:pt x="509" y="279"/>
                  <a:pt x="500" y="277"/>
                </a:cubicBezTo>
                <a:cubicBezTo>
                  <a:pt x="491" y="273"/>
                  <a:pt x="475" y="272"/>
                  <a:pt x="468" y="278"/>
                </a:cubicBezTo>
                <a:cubicBezTo>
                  <a:pt x="457" y="289"/>
                  <a:pt x="447" y="300"/>
                  <a:pt x="426" y="300"/>
                </a:cubicBezTo>
                <a:cubicBezTo>
                  <a:pt x="421" y="300"/>
                  <a:pt x="417" y="298"/>
                  <a:pt x="413" y="297"/>
                </a:cubicBezTo>
                <a:cubicBezTo>
                  <a:pt x="396" y="296"/>
                  <a:pt x="384" y="303"/>
                  <a:pt x="373" y="310"/>
                </a:cubicBezTo>
                <a:cubicBezTo>
                  <a:pt x="361" y="310"/>
                  <a:pt x="361" y="310"/>
                  <a:pt x="361" y="310"/>
                </a:cubicBezTo>
                <a:cubicBezTo>
                  <a:pt x="355" y="306"/>
                  <a:pt x="348" y="303"/>
                  <a:pt x="342" y="300"/>
                </a:cubicBezTo>
                <a:cubicBezTo>
                  <a:pt x="326" y="293"/>
                  <a:pt x="310" y="286"/>
                  <a:pt x="296" y="278"/>
                </a:cubicBezTo>
                <a:cubicBezTo>
                  <a:pt x="287" y="275"/>
                  <a:pt x="281" y="269"/>
                  <a:pt x="268" y="269"/>
                </a:cubicBezTo>
                <a:cubicBezTo>
                  <a:pt x="254" y="272"/>
                  <a:pt x="254" y="272"/>
                  <a:pt x="254" y="272"/>
                </a:cubicBezTo>
                <a:cubicBezTo>
                  <a:pt x="234" y="271"/>
                  <a:pt x="215" y="268"/>
                  <a:pt x="196" y="266"/>
                </a:cubicBezTo>
                <a:cubicBezTo>
                  <a:pt x="196" y="269"/>
                  <a:pt x="197" y="271"/>
                  <a:pt x="198" y="273"/>
                </a:cubicBezTo>
                <a:cubicBezTo>
                  <a:pt x="202" y="327"/>
                  <a:pt x="202" y="327"/>
                  <a:pt x="202" y="327"/>
                </a:cubicBezTo>
                <a:cubicBezTo>
                  <a:pt x="203" y="332"/>
                  <a:pt x="205" y="337"/>
                  <a:pt x="208" y="341"/>
                </a:cubicBezTo>
                <a:cubicBezTo>
                  <a:pt x="207" y="342"/>
                  <a:pt x="206" y="344"/>
                  <a:pt x="206" y="346"/>
                </a:cubicBezTo>
                <a:cubicBezTo>
                  <a:pt x="206" y="347"/>
                  <a:pt x="206" y="347"/>
                  <a:pt x="206" y="348"/>
                </a:cubicBezTo>
                <a:cubicBezTo>
                  <a:pt x="206" y="350"/>
                  <a:pt x="206" y="351"/>
                  <a:pt x="207" y="353"/>
                </a:cubicBezTo>
                <a:cubicBezTo>
                  <a:pt x="208" y="354"/>
                  <a:pt x="213" y="356"/>
                  <a:pt x="215" y="358"/>
                </a:cubicBezTo>
                <a:cubicBezTo>
                  <a:pt x="214" y="359"/>
                  <a:pt x="214" y="361"/>
                  <a:pt x="213" y="364"/>
                </a:cubicBezTo>
                <a:cubicBezTo>
                  <a:pt x="213" y="364"/>
                  <a:pt x="213" y="365"/>
                  <a:pt x="213" y="365"/>
                </a:cubicBezTo>
                <a:cubicBezTo>
                  <a:pt x="211" y="375"/>
                  <a:pt x="210" y="386"/>
                  <a:pt x="209" y="397"/>
                </a:cubicBezTo>
                <a:cubicBezTo>
                  <a:pt x="213" y="418"/>
                  <a:pt x="214" y="441"/>
                  <a:pt x="219" y="461"/>
                </a:cubicBezTo>
                <a:cubicBezTo>
                  <a:pt x="219" y="462"/>
                  <a:pt x="221" y="463"/>
                  <a:pt x="220" y="465"/>
                </a:cubicBezTo>
                <a:cubicBezTo>
                  <a:pt x="220" y="465"/>
                  <a:pt x="219" y="465"/>
                  <a:pt x="218" y="465"/>
                </a:cubicBezTo>
                <a:cubicBezTo>
                  <a:pt x="217" y="466"/>
                  <a:pt x="216" y="467"/>
                  <a:pt x="215" y="468"/>
                </a:cubicBezTo>
                <a:cubicBezTo>
                  <a:pt x="215" y="471"/>
                  <a:pt x="217" y="471"/>
                  <a:pt x="219" y="471"/>
                </a:cubicBezTo>
                <a:cubicBezTo>
                  <a:pt x="220" y="471"/>
                  <a:pt x="221" y="471"/>
                  <a:pt x="222" y="471"/>
                </a:cubicBezTo>
                <a:cubicBezTo>
                  <a:pt x="221" y="472"/>
                  <a:pt x="220" y="474"/>
                  <a:pt x="219" y="475"/>
                </a:cubicBezTo>
                <a:cubicBezTo>
                  <a:pt x="216" y="478"/>
                  <a:pt x="212" y="481"/>
                  <a:pt x="209" y="485"/>
                </a:cubicBezTo>
                <a:cubicBezTo>
                  <a:pt x="203" y="488"/>
                  <a:pt x="197" y="492"/>
                  <a:pt x="195" y="500"/>
                </a:cubicBezTo>
                <a:cubicBezTo>
                  <a:pt x="195" y="500"/>
                  <a:pt x="195" y="501"/>
                  <a:pt x="195" y="501"/>
                </a:cubicBezTo>
                <a:cubicBezTo>
                  <a:pt x="196" y="502"/>
                  <a:pt x="197" y="503"/>
                  <a:pt x="197" y="503"/>
                </a:cubicBezTo>
                <a:cubicBezTo>
                  <a:pt x="204" y="508"/>
                  <a:pt x="213" y="510"/>
                  <a:pt x="221" y="513"/>
                </a:cubicBezTo>
                <a:cubicBezTo>
                  <a:pt x="221" y="514"/>
                  <a:pt x="221" y="516"/>
                  <a:pt x="220" y="518"/>
                </a:cubicBezTo>
                <a:cubicBezTo>
                  <a:pt x="220" y="519"/>
                  <a:pt x="220" y="519"/>
                  <a:pt x="220" y="520"/>
                </a:cubicBezTo>
                <a:cubicBezTo>
                  <a:pt x="220" y="521"/>
                  <a:pt x="219" y="523"/>
                  <a:pt x="219" y="523"/>
                </a:cubicBezTo>
                <a:cubicBezTo>
                  <a:pt x="219" y="523"/>
                  <a:pt x="219" y="524"/>
                  <a:pt x="218" y="524"/>
                </a:cubicBezTo>
                <a:cubicBezTo>
                  <a:pt x="214" y="528"/>
                  <a:pt x="211" y="534"/>
                  <a:pt x="210" y="540"/>
                </a:cubicBezTo>
                <a:cubicBezTo>
                  <a:pt x="210" y="540"/>
                  <a:pt x="210" y="540"/>
                  <a:pt x="210" y="541"/>
                </a:cubicBezTo>
                <a:cubicBezTo>
                  <a:pt x="209" y="548"/>
                  <a:pt x="207" y="554"/>
                  <a:pt x="205" y="561"/>
                </a:cubicBezTo>
                <a:cubicBezTo>
                  <a:pt x="204" y="565"/>
                  <a:pt x="203" y="568"/>
                  <a:pt x="202" y="571"/>
                </a:cubicBezTo>
                <a:cubicBezTo>
                  <a:pt x="201" y="574"/>
                  <a:pt x="201" y="576"/>
                  <a:pt x="200" y="578"/>
                </a:cubicBezTo>
                <a:cubicBezTo>
                  <a:pt x="197" y="587"/>
                  <a:pt x="194" y="596"/>
                  <a:pt x="191" y="605"/>
                </a:cubicBezTo>
                <a:cubicBezTo>
                  <a:pt x="191" y="606"/>
                  <a:pt x="191" y="608"/>
                  <a:pt x="190" y="609"/>
                </a:cubicBezTo>
                <a:cubicBezTo>
                  <a:pt x="188" y="615"/>
                  <a:pt x="188" y="615"/>
                  <a:pt x="188" y="615"/>
                </a:cubicBezTo>
                <a:cubicBezTo>
                  <a:pt x="151" y="709"/>
                  <a:pt x="151" y="709"/>
                  <a:pt x="151" y="709"/>
                </a:cubicBezTo>
                <a:cubicBezTo>
                  <a:pt x="144" y="722"/>
                  <a:pt x="144" y="722"/>
                  <a:pt x="144" y="722"/>
                </a:cubicBezTo>
                <a:cubicBezTo>
                  <a:pt x="144" y="723"/>
                  <a:pt x="144" y="724"/>
                  <a:pt x="144" y="724"/>
                </a:cubicBezTo>
                <a:cubicBezTo>
                  <a:pt x="137" y="744"/>
                  <a:pt x="137" y="744"/>
                  <a:pt x="137" y="744"/>
                </a:cubicBezTo>
                <a:cubicBezTo>
                  <a:pt x="136" y="746"/>
                  <a:pt x="133" y="747"/>
                  <a:pt x="131" y="747"/>
                </a:cubicBezTo>
                <a:cubicBezTo>
                  <a:pt x="125" y="749"/>
                  <a:pt x="117" y="749"/>
                  <a:pt x="112" y="750"/>
                </a:cubicBezTo>
                <a:cubicBezTo>
                  <a:pt x="111" y="750"/>
                  <a:pt x="111" y="750"/>
                  <a:pt x="110" y="751"/>
                </a:cubicBezTo>
                <a:cubicBezTo>
                  <a:pt x="106" y="753"/>
                  <a:pt x="103" y="756"/>
                  <a:pt x="101" y="759"/>
                </a:cubicBezTo>
                <a:cubicBezTo>
                  <a:pt x="101" y="760"/>
                  <a:pt x="101" y="761"/>
                  <a:pt x="101" y="762"/>
                </a:cubicBezTo>
                <a:cubicBezTo>
                  <a:pt x="103" y="777"/>
                  <a:pt x="109" y="790"/>
                  <a:pt x="114" y="803"/>
                </a:cubicBezTo>
                <a:cubicBezTo>
                  <a:pt x="118" y="813"/>
                  <a:pt x="121" y="824"/>
                  <a:pt x="123" y="835"/>
                </a:cubicBezTo>
                <a:cubicBezTo>
                  <a:pt x="122" y="835"/>
                  <a:pt x="122" y="835"/>
                  <a:pt x="121" y="835"/>
                </a:cubicBezTo>
                <a:cubicBezTo>
                  <a:pt x="121" y="835"/>
                  <a:pt x="120" y="835"/>
                  <a:pt x="120" y="834"/>
                </a:cubicBezTo>
                <a:cubicBezTo>
                  <a:pt x="111" y="833"/>
                  <a:pt x="101" y="834"/>
                  <a:pt x="93" y="837"/>
                </a:cubicBezTo>
                <a:cubicBezTo>
                  <a:pt x="87" y="839"/>
                  <a:pt x="81" y="841"/>
                  <a:pt x="73" y="843"/>
                </a:cubicBezTo>
                <a:cubicBezTo>
                  <a:pt x="68" y="842"/>
                  <a:pt x="63" y="840"/>
                  <a:pt x="56" y="838"/>
                </a:cubicBezTo>
                <a:cubicBezTo>
                  <a:pt x="50" y="840"/>
                  <a:pt x="43" y="842"/>
                  <a:pt x="36" y="844"/>
                </a:cubicBezTo>
                <a:cubicBezTo>
                  <a:pt x="29" y="846"/>
                  <a:pt x="23" y="850"/>
                  <a:pt x="16" y="853"/>
                </a:cubicBezTo>
                <a:cubicBezTo>
                  <a:pt x="17" y="855"/>
                  <a:pt x="19" y="855"/>
                  <a:pt x="20" y="856"/>
                </a:cubicBezTo>
                <a:cubicBezTo>
                  <a:pt x="20" y="857"/>
                  <a:pt x="21" y="858"/>
                  <a:pt x="21" y="859"/>
                </a:cubicBezTo>
                <a:cubicBezTo>
                  <a:pt x="22" y="862"/>
                  <a:pt x="22" y="865"/>
                  <a:pt x="22" y="869"/>
                </a:cubicBezTo>
                <a:cubicBezTo>
                  <a:pt x="15" y="868"/>
                  <a:pt x="9" y="873"/>
                  <a:pt x="8" y="880"/>
                </a:cubicBezTo>
                <a:cubicBezTo>
                  <a:pt x="8" y="882"/>
                  <a:pt x="4" y="883"/>
                  <a:pt x="4" y="885"/>
                </a:cubicBezTo>
                <a:cubicBezTo>
                  <a:pt x="3" y="888"/>
                  <a:pt x="6" y="890"/>
                  <a:pt x="6" y="891"/>
                </a:cubicBezTo>
                <a:cubicBezTo>
                  <a:pt x="9" y="903"/>
                  <a:pt x="4" y="912"/>
                  <a:pt x="0" y="916"/>
                </a:cubicBezTo>
                <a:cubicBezTo>
                  <a:pt x="2" y="921"/>
                  <a:pt x="3" y="926"/>
                  <a:pt x="3" y="931"/>
                </a:cubicBezTo>
                <a:cubicBezTo>
                  <a:pt x="4" y="933"/>
                  <a:pt x="4" y="934"/>
                  <a:pt x="4" y="935"/>
                </a:cubicBezTo>
                <a:cubicBezTo>
                  <a:pt x="10" y="935"/>
                  <a:pt x="10" y="935"/>
                  <a:pt x="10" y="935"/>
                </a:cubicBezTo>
                <a:cubicBezTo>
                  <a:pt x="9" y="938"/>
                  <a:pt x="6" y="940"/>
                  <a:pt x="4" y="942"/>
                </a:cubicBezTo>
                <a:cubicBezTo>
                  <a:pt x="4" y="942"/>
                  <a:pt x="4" y="942"/>
                  <a:pt x="4" y="942"/>
                </a:cubicBezTo>
                <a:cubicBezTo>
                  <a:pt x="4" y="942"/>
                  <a:pt x="4" y="942"/>
                  <a:pt x="4" y="943"/>
                </a:cubicBezTo>
                <a:cubicBezTo>
                  <a:pt x="4" y="943"/>
                  <a:pt x="5" y="944"/>
                  <a:pt x="6" y="944"/>
                </a:cubicBezTo>
                <a:cubicBezTo>
                  <a:pt x="9" y="945"/>
                  <a:pt x="12" y="945"/>
                  <a:pt x="15" y="946"/>
                </a:cubicBezTo>
                <a:cubicBezTo>
                  <a:pt x="16" y="946"/>
                  <a:pt x="17" y="945"/>
                  <a:pt x="18" y="944"/>
                </a:cubicBezTo>
                <a:cubicBezTo>
                  <a:pt x="19" y="943"/>
                  <a:pt x="20" y="941"/>
                  <a:pt x="22" y="941"/>
                </a:cubicBezTo>
                <a:cubicBezTo>
                  <a:pt x="22" y="941"/>
                  <a:pt x="22" y="941"/>
                  <a:pt x="22" y="941"/>
                </a:cubicBezTo>
                <a:cubicBezTo>
                  <a:pt x="34" y="938"/>
                  <a:pt x="48" y="940"/>
                  <a:pt x="60" y="940"/>
                </a:cubicBezTo>
                <a:cubicBezTo>
                  <a:pt x="71" y="941"/>
                  <a:pt x="81" y="941"/>
                  <a:pt x="90" y="940"/>
                </a:cubicBezTo>
                <a:cubicBezTo>
                  <a:pt x="94" y="940"/>
                  <a:pt x="96" y="935"/>
                  <a:pt x="99" y="936"/>
                </a:cubicBezTo>
                <a:cubicBezTo>
                  <a:pt x="109" y="937"/>
                  <a:pt x="118" y="940"/>
                  <a:pt x="126" y="943"/>
                </a:cubicBezTo>
                <a:cubicBezTo>
                  <a:pt x="128" y="943"/>
                  <a:pt x="128" y="945"/>
                  <a:pt x="130" y="945"/>
                </a:cubicBezTo>
                <a:cubicBezTo>
                  <a:pt x="130" y="947"/>
                  <a:pt x="130" y="949"/>
                  <a:pt x="129" y="951"/>
                </a:cubicBezTo>
                <a:cubicBezTo>
                  <a:pt x="130" y="951"/>
                  <a:pt x="132" y="951"/>
                  <a:pt x="133" y="952"/>
                </a:cubicBezTo>
                <a:cubicBezTo>
                  <a:pt x="132" y="951"/>
                  <a:pt x="130" y="951"/>
                  <a:pt x="129" y="951"/>
                </a:cubicBezTo>
                <a:cubicBezTo>
                  <a:pt x="125" y="960"/>
                  <a:pt x="126" y="972"/>
                  <a:pt x="129" y="980"/>
                </a:cubicBezTo>
                <a:cubicBezTo>
                  <a:pt x="123" y="986"/>
                  <a:pt x="116" y="990"/>
                  <a:pt x="107" y="993"/>
                </a:cubicBezTo>
                <a:cubicBezTo>
                  <a:pt x="104" y="994"/>
                  <a:pt x="100" y="996"/>
                  <a:pt x="97" y="998"/>
                </a:cubicBezTo>
                <a:cubicBezTo>
                  <a:pt x="95" y="1002"/>
                  <a:pt x="95" y="1005"/>
                  <a:pt x="95" y="1010"/>
                </a:cubicBezTo>
                <a:cubicBezTo>
                  <a:pt x="97" y="1055"/>
                  <a:pt x="103" y="1093"/>
                  <a:pt x="114" y="1129"/>
                </a:cubicBezTo>
                <a:cubicBezTo>
                  <a:pt x="116" y="1136"/>
                  <a:pt x="120" y="1143"/>
                  <a:pt x="124" y="1151"/>
                </a:cubicBezTo>
                <a:cubicBezTo>
                  <a:pt x="120" y="1154"/>
                  <a:pt x="115" y="1158"/>
                  <a:pt x="110" y="1162"/>
                </a:cubicBezTo>
                <a:cubicBezTo>
                  <a:pt x="119" y="1162"/>
                  <a:pt x="119" y="1162"/>
                  <a:pt x="119" y="1162"/>
                </a:cubicBezTo>
                <a:cubicBezTo>
                  <a:pt x="119" y="1162"/>
                  <a:pt x="120" y="1163"/>
                  <a:pt x="121" y="1163"/>
                </a:cubicBezTo>
                <a:cubicBezTo>
                  <a:pt x="128" y="1163"/>
                  <a:pt x="128" y="1163"/>
                  <a:pt x="128" y="1163"/>
                </a:cubicBezTo>
                <a:cubicBezTo>
                  <a:pt x="135" y="1163"/>
                  <a:pt x="143" y="1164"/>
                  <a:pt x="150" y="1163"/>
                </a:cubicBezTo>
                <a:cubicBezTo>
                  <a:pt x="155" y="1170"/>
                  <a:pt x="155" y="1170"/>
                  <a:pt x="155" y="1170"/>
                </a:cubicBezTo>
                <a:cubicBezTo>
                  <a:pt x="160" y="1176"/>
                  <a:pt x="167" y="1181"/>
                  <a:pt x="173" y="1187"/>
                </a:cubicBezTo>
                <a:cubicBezTo>
                  <a:pt x="178" y="1192"/>
                  <a:pt x="181" y="1198"/>
                  <a:pt x="184" y="1204"/>
                </a:cubicBezTo>
                <a:cubicBezTo>
                  <a:pt x="186" y="1206"/>
                  <a:pt x="187" y="1208"/>
                  <a:pt x="189" y="1210"/>
                </a:cubicBezTo>
                <a:cubicBezTo>
                  <a:pt x="191" y="1213"/>
                  <a:pt x="194" y="1216"/>
                  <a:pt x="199" y="1215"/>
                </a:cubicBezTo>
                <a:cubicBezTo>
                  <a:pt x="200" y="1216"/>
                  <a:pt x="201" y="1215"/>
                  <a:pt x="202" y="1215"/>
                </a:cubicBezTo>
                <a:cubicBezTo>
                  <a:pt x="210" y="1213"/>
                  <a:pt x="219" y="1212"/>
                  <a:pt x="228" y="1210"/>
                </a:cubicBezTo>
                <a:cubicBezTo>
                  <a:pt x="229" y="1209"/>
                  <a:pt x="230" y="1209"/>
                  <a:pt x="232" y="1209"/>
                </a:cubicBezTo>
                <a:cubicBezTo>
                  <a:pt x="232" y="1208"/>
                  <a:pt x="233" y="1208"/>
                  <a:pt x="233" y="1207"/>
                </a:cubicBezTo>
                <a:cubicBezTo>
                  <a:pt x="233" y="1205"/>
                  <a:pt x="233" y="1202"/>
                  <a:pt x="232" y="1199"/>
                </a:cubicBezTo>
                <a:cubicBezTo>
                  <a:pt x="232" y="1197"/>
                  <a:pt x="233" y="1194"/>
                  <a:pt x="235" y="1194"/>
                </a:cubicBezTo>
                <a:cubicBezTo>
                  <a:pt x="235" y="1193"/>
                  <a:pt x="235" y="1192"/>
                  <a:pt x="234" y="1192"/>
                </a:cubicBezTo>
                <a:cubicBezTo>
                  <a:pt x="235" y="1185"/>
                  <a:pt x="235" y="1185"/>
                  <a:pt x="235" y="1185"/>
                </a:cubicBezTo>
                <a:cubicBezTo>
                  <a:pt x="235" y="1184"/>
                  <a:pt x="236" y="1182"/>
                  <a:pt x="237" y="1182"/>
                </a:cubicBezTo>
                <a:cubicBezTo>
                  <a:pt x="240" y="1182"/>
                  <a:pt x="242" y="1183"/>
                  <a:pt x="244" y="1183"/>
                </a:cubicBezTo>
                <a:cubicBezTo>
                  <a:pt x="250" y="1185"/>
                  <a:pt x="255" y="1188"/>
                  <a:pt x="262" y="1189"/>
                </a:cubicBezTo>
                <a:cubicBezTo>
                  <a:pt x="266" y="1189"/>
                  <a:pt x="270" y="1189"/>
                  <a:pt x="273" y="1188"/>
                </a:cubicBezTo>
                <a:cubicBezTo>
                  <a:pt x="277" y="1188"/>
                  <a:pt x="280" y="1186"/>
                  <a:pt x="283" y="1185"/>
                </a:cubicBezTo>
                <a:cubicBezTo>
                  <a:pt x="294" y="1183"/>
                  <a:pt x="305" y="1182"/>
                  <a:pt x="316" y="1179"/>
                </a:cubicBezTo>
                <a:cubicBezTo>
                  <a:pt x="316" y="1179"/>
                  <a:pt x="316" y="1179"/>
                  <a:pt x="316" y="1178"/>
                </a:cubicBezTo>
                <a:cubicBezTo>
                  <a:pt x="320" y="1171"/>
                  <a:pt x="323" y="1164"/>
                  <a:pt x="326" y="1156"/>
                </a:cubicBezTo>
                <a:cubicBezTo>
                  <a:pt x="332" y="1146"/>
                  <a:pt x="337" y="1136"/>
                  <a:pt x="344" y="1127"/>
                </a:cubicBezTo>
                <a:cubicBezTo>
                  <a:pt x="347" y="1124"/>
                  <a:pt x="350" y="1122"/>
                  <a:pt x="354" y="1120"/>
                </a:cubicBezTo>
                <a:cubicBezTo>
                  <a:pt x="356" y="1119"/>
                  <a:pt x="359" y="1117"/>
                  <a:pt x="361" y="1116"/>
                </a:cubicBezTo>
                <a:cubicBezTo>
                  <a:pt x="364" y="1116"/>
                  <a:pt x="364" y="1116"/>
                  <a:pt x="364" y="1116"/>
                </a:cubicBezTo>
                <a:cubicBezTo>
                  <a:pt x="371" y="1140"/>
                  <a:pt x="371" y="1140"/>
                  <a:pt x="371" y="1140"/>
                </a:cubicBezTo>
                <a:cubicBezTo>
                  <a:pt x="372" y="1141"/>
                  <a:pt x="374" y="1142"/>
                  <a:pt x="375" y="1144"/>
                </a:cubicBezTo>
                <a:cubicBezTo>
                  <a:pt x="375" y="1147"/>
                  <a:pt x="379" y="1148"/>
                  <a:pt x="382" y="1149"/>
                </a:cubicBezTo>
                <a:cubicBezTo>
                  <a:pt x="384" y="1151"/>
                  <a:pt x="385" y="1153"/>
                  <a:pt x="387" y="1154"/>
                </a:cubicBezTo>
                <a:cubicBezTo>
                  <a:pt x="388" y="1156"/>
                  <a:pt x="389" y="1158"/>
                  <a:pt x="390" y="1160"/>
                </a:cubicBezTo>
                <a:cubicBezTo>
                  <a:pt x="393" y="1163"/>
                  <a:pt x="393" y="1163"/>
                  <a:pt x="393" y="1163"/>
                </a:cubicBezTo>
                <a:cubicBezTo>
                  <a:pt x="391" y="1169"/>
                  <a:pt x="391" y="1175"/>
                  <a:pt x="389" y="1181"/>
                </a:cubicBezTo>
                <a:cubicBezTo>
                  <a:pt x="390" y="1183"/>
                  <a:pt x="392" y="1184"/>
                  <a:pt x="393" y="1185"/>
                </a:cubicBezTo>
                <a:cubicBezTo>
                  <a:pt x="407" y="1185"/>
                  <a:pt x="407" y="1185"/>
                  <a:pt x="407" y="1185"/>
                </a:cubicBezTo>
                <a:cubicBezTo>
                  <a:pt x="419" y="1167"/>
                  <a:pt x="419" y="1167"/>
                  <a:pt x="419" y="1167"/>
                </a:cubicBezTo>
                <a:cubicBezTo>
                  <a:pt x="421" y="1166"/>
                  <a:pt x="424" y="1164"/>
                  <a:pt x="428" y="1162"/>
                </a:cubicBezTo>
                <a:cubicBezTo>
                  <a:pt x="427" y="1159"/>
                  <a:pt x="428" y="1156"/>
                  <a:pt x="430" y="1156"/>
                </a:cubicBezTo>
                <a:cubicBezTo>
                  <a:pt x="429" y="1153"/>
                  <a:pt x="431" y="1151"/>
                  <a:pt x="433" y="1150"/>
                </a:cubicBezTo>
                <a:cubicBezTo>
                  <a:pt x="435" y="1151"/>
                  <a:pt x="439" y="1151"/>
                  <a:pt x="442" y="1150"/>
                </a:cubicBezTo>
                <a:cubicBezTo>
                  <a:pt x="444" y="1150"/>
                  <a:pt x="446" y="1149"/>
                  <a:pt x="448" y="1151"/>
                </a:cubicBezTo>
                <a:cubicBezTo>
                  <a:pt x="460" y="1170"/>
                  <a:pt x="460" y="1170"/>
                  <a:pt x="460" y="1170"/>
                </a:cubicBezTo>
                <a:cubicBezTo>
                  <a:pt x="460" y="1170"/>
                  <a:pt x="460" y="1170"/>
                  <a:pt x="460" y="1170"/>
                </a:cubicBezTo>
                <a:cubicBezTo>
                  <a:pt x="461" y="1171"/>
                  <a:pt x="461" y="1172"/>
                  <a:pt x="461" y="1174"/>
                </a:cubicBezTo>
                <a:cubicBezTo>
                  <a:pt x="464" y="1178"/>
                  <a:pt x="468" y="1183"/>
                  <a:pt x="468" y="1191"/>
                </a:cubicBezTo>
                <a:cubicBezTo>
                  <a:pt x="468" y="1192"/>
                  <a:pt x="468" y="1193"/>
                  <a:pt x="467" y="1193"/>
                </a:cubicBezTo>
                <a:cubicBezTo>
                  <a:pt x="464" y="1199"/>
                  <a:pt x="459" y="1204"/>
                  <a:pt x="455" y="1209"/>
                </a:cubicBezTo>
                <a:cubicBezTo>
                  <a:pt x="454" y="1211"/>
                  <a:pt x="454" y="1214"/>
                  <a:pt x="454" y="1216"/>
                </a:cubicBezTo>
                <a:cubicBezTo>
                  <a:pt x="456" y="1217"/>
                  <a:pt x="457" y="1219"/>
                  <a:pt x="458" y="1219"/>
                </a:cubicBezTo>
                <a:cubicBezTo>
                  <a:pt x="461" y="1220"/>
                  <a:pt x="463" y="1223"/>
                  <a:pt x="465" y="1224"/>
                </a:cubicBezTo>
                <a:cubicBezTo>
                  <a:pt x="471" y="1227"/>
                  <a:pt x="475" y="1231"/>
                  <a:pt x="480" y="1234"/>
                </a:cubicBezTo>
                <a:cubicBezTo>
                  <a:pt x="477" y="1241"/>
                  <a:pt x="473" y="1245"/>
                  <a:pt x="468" y="1249"/>
                </a:cubicBezTo>
                <a:cubicBezTo>
                  <a:pt x="464" y="1255"/>
                  <a:pt x="458" y="1259"/>
                  <a:pt x="453" y="1262"/>
                </a:cubicBezTo>
                <a:cubicBezTo>
                  <a:pt x="439" y="1270"/>
                  <a:pt x="424" y="1276"/>
                  <a:pt x="412" y="1286"/>
                </a:cubicBezTo>
                <a:cubicBezTo>
                  <a:pt x="410" y="1296"/>
                  <a:pt x="410" y="1296"/>
                  <a:pt x="410" y="1296"/>
                </a:cubicBezTo>
                <a:cubicBezTo>
                  <a:pt x="410" y="1297"/>
                  <a:pt x="412" y="1298"/>
                  <a:pt x="413" y="1299"/>
                </a:cubicBezTo>
                <a:cubicBezTo>
                  <a:pt x="416" y="1299"/>
                  <a:pt x="418" y="1298"/>
                  <a:pt x="420" y="1297"/>
                </a:cubicBezTo>
                <a:cubicBezTo>
                  <a:pt x="422" y="1298"/>
                  <a:pt x="425" y="1300"/>
                  <a:pt x="427" y="1302"/>
                </a:cubicBezTo>
                <a:cubicBezTo>
                  <a:pt x="433" y="1302"/>
                  <a:pt x="440" y="1302"/>
                  <a:pt x="447" y="1302"/>
                </a:cubicBezTo>
                <a:cubicBezTo>
                  <a:pt x="460" y="1283"/>
                  <a:pt x="460" y="1283"/>
                  <a:pt x="460" y="1283"/>
                </a:cubicBezTo>
                <a:cubicBezTo>
                  <a:pt x="461" y="1282"/>
                  <a:pt x="462" y="1281"/>
                  <a:pt x="463" y="1282"/>
                </a:cubicBezTo>
                <a:cubicBezTo>
                  <a:pt x="464" y="1282"/>
                  <a:pt x="464" y="1283"/>
                  <a:pt x="464" y="1283"/>
                </a:cubicBezTo>
                <a:cubicBezTo>
                  <a:pt x="464" y="1288"/>
                  <a:pt x="464" y="1288"/>
                  <a:pt x="464" y="1288"/>
                </a:cubicBezTo>
                <a:cubicBezTo>
                  <a:pt x="464" y="1291"/>
                  <a:pt x="463" y="1293"/>
                  <a:pt x="463" y="1297"/>
                </a:cubicBezTo>
                <a:cubicBezTo>
                  <a:pt x="463" y="1303"/>
                  <a:pt x="465" y="1306"/>
                  <a:pt x="468" y="1310"/>
                </a:cubicBezTo>
                <a:cubicBezTo>
                  <a:pt x="468" y="1310"/>
                  <a:pt x="468" y="1310"/>
                  <a:pt x="468" y="1310"/>
                </a:cubicBezTo>
                <a:cubicBezTo>
                  <a:pt x="468" y="1311"/>
                  <a:pt x="469" y="1313"/>
                  <a:pt x="470" y="1314"/>
                </a:cubicBezTo>
                <a:cubicBezTo>
                  <a:pt x="468" y="1318"/>
                  <a:pt x="467" y="1322"/>
                  <a:pt x="465" y="1326"/>
                </a:cubicBezTo>
                <a:cubicBezTo>
                  <a:pt x="465" y="1327"/>
                  <a:pt x="464" y="1328"/>
                  <a:pt x="465" y="1329"/>
                </a:cubicBezTo>
                <a:cubicBezTo>
                  <a:pt x="468" y="1332"/>
                  <a:pt x="468" y="1332"/>
                  <a:pt x="468" y="1332"/>
                </a:cubicBezTo>
                <a:cubicBezTo>
                  <a:pt x="469" y="1333"/>
                  <a:pt x="471" y="1332"/>
                  <a:pt x="471" y="1332"/>
                </a:cubicBezTo>
                <a:cubicBezTo>
                  <a:pt x="474" y="1328"/>
                  <a:pt x="477" y="1324"/>
                  <a:pt x="480" y="1320"/>
                </a:cubicBezTo>
                <a:cubicBezTo>
                  <a:pt x="480" y="1320"/>
                  <a:pt x="481" y="1321"/>
                  <a:pt x="482" y="1322"/>
                </a:cubicBezTo>
                <a:cubicBezTo>
                  <a:pt x="482" y="1323"/>
                  <a:pt x="483" y="1324"/>
                  <a:pt x="483" y="1325"/>
                </a:cubicBezTo>
                <a:cubicBezTo>
                  <a:pt x="483" y="1326"/>
                  <a:pt x="484" y="1328"/>
                  <a:pt x="485" y="1328"/>
                </a:cubicBezTo>
                <a:cubicBezTo>
                  <a:pt x="491" y="1330"/>
                  <a:pt x="498" y="1331"/>
                  <a:pt x="503" y="1333"/>
                </a:cubicBezTo>
                <a:cubicBezTo>
                  <a:pt x="505" y="1334"/>
                  <a:pt x="507" y="1335"/>
                  <a:pt x="509" y="1336"/>
                </a:cubicBezTo>
                <a:cubicBezTo>
                  <a:pt x="511" y="1337"/>
                  <a:pt x="512" y="1338"/>
                  <a:pt x="512" y="1340"/>
                </a:cubicBezTo>
                <a:cubicBezTo>
                  <a:pt x="515" y="1353"/>
                  <a:pt x="515" y="1353"/>
                  <a:pt x="515" y="1353"/>
                </a:cubicBezTo>
                <a:cubicBezTo>
                  <a:pt x="516" y="1358"/>
                  <a:pt x="518" y="1363"/>
                  <a:pt x="520" y="1367"/>
                </a:cubicBezTo>
                <a:cubicBezTo>
                  <a:pt x="522" y="1370"/>
                  <a:pt x="522" y="1375"/>
                  <a:pt x="525" y="1377"/>
                </a:cubicBezTo>
                <a:cubicBezTo>
                  <a:pt x="526" y="1383"/>
                  <a:pt x="525" y="1389"/>
                  <a:pt x="525" y="1395"/>
                </a:cubicBezTo>
                <a:cubicBezTo>
                  <a:pt x="525" y="1395"/>
                  <a:pt x="525" y="1395"/>
                  <a:pt x="525" y="1395"/>
                </a:cubicBezTo>
                <a:cubicBezTo>
                  <a:pt x="525" y="1396"/>
                  <a:pt x="525" y="1398"/>
                  <a:pt x="525" y="1399"/>
                </a:cubicBezTo>
                <a:cubicBezTo>
                  <a:pt x="532" y="1406"/>
                  <a:pt x="538" y="1414"/>
                  <a:pt x="544" y="1422"/>
                </a:cubicBezTo>
                <a:cubicBezTo>
                  <a:pt x="545" y="1423"/>
                  <a:pt x="546" y="1425"/>
                  <a:pt x="546" y="1426"/>
                </a:cubicBezTo>
                <a:cubicBezTo>
                  <a:pt x="546" y="1427"/>
                  <a:pt x="546" y="1427"/>
                  <a:pt x="545" y="1428"/>
                </a:cubicBezTo>
                <a:cubicBezTo>
                  <a:pt x="544" y="1429"/>
                  <a:pt x="542" y="1431"/>
                  <a:pt x="540" y="1433"/>
                </a:cubicBezTo>
                <a:cubicBezTo>
                  <a:pt x="548" y="1438"/>
                  <a:pt x="548" y="1438"/>
                  <a:pt x="548" y="1438"/>
                </a:cubicBezTo>
                <a:cubicBezTo>
                  <a:pt x="550" y="1439"/>
                  <a:pt x="552" y="1442"/>
                  <a:pt x="556" y="1440"/>
                </a:cubicBezTo>
                <a:cubicBezTo>
                  <a:pt x="561" y="1449"/>
                  <a:pt x="566" y="1457"/>
                  <a:pt x="571" y="1467"/>
                </a:cubicBezTo>
                <a:cubicBezTo>
                  <a:pt x="572" y="1470"/>
                  <a:pt x="573" y="1474"/>
                  <a:pt x="574" y="1479"/>
                </a:cubicBezTo>
                <a:cubicBezTo>
                  <a:pt x="573" y="1485"/>
                  <a:pt x="577" y="1489"/>
                  <a:pt x="582" y="1490"/>
                </a:cubicBezTo>
                <a:cubicBezTo>
                  <a:pt x="583" y="1490"/>
                  <a:pt x="584" y="1491"/>
                  <a:pt x="584" y="1492"/>
                </a:cubicBezTo>
                <a:cubicBezTo>
                  <a:pt x="592" y="1494"/>
                  <a:pt x="599" y="1496"/>
                  <a:pt x="607" y="1498"/>
                </a:cubicBezTo>
                <a:cubicBezTo>
                  <a:pt x="614" y="1498"/>
                  <a:pt x="614" y="1498"/>
                  <a:pt x="614" y="1498"/>
                </a:cubicBezTo>
                <a:cubicBezTo>
                  <a:pt x="622" y="1500"/>
                  <a:pt x="630" y="1503"/>
                  <a:pt x="639" y="1504"/>
                </a:cubicBezTo>
                <a:cubicBezTo>
                  <a:pt x="642" y="1504"/>
                  <a:pt x="644" y="1504"/>
                  <a:pt x="646" y="1505"/>
                </a:cubicBezTo>
                <a:cubicBezTo>
                  <a:pt x="657" y="1503"/>
                  <a:pt x="657" y="1503"/>
                  <a:pt x="657" y="1503"/>
                </a:cubicBezTo>
                <a:cubicBezTo>
                  <a:pt x="660" y="1502"/>
                  <a:pt x="662" y="1503"/>
                  <a:pt x="663" y="1504"/>
                </a:cubicBezTo>
                <a:cubicBezTo>
                  <a:pt x="667" y="1510"/>
                  <a:pt x="670" y="1518"/>
                  <a:pt x="673" y="1524"/>
                </a:cubicBezTo>
                <a:cubicBezTo>
                  <a:pt x="674" y="1526"/>
                  <a:pt x="675" y="1527"/>
                  <a:pt x="676" y="1528"/>
                </a:cubicBezTo>
                <a:cubicBezTo>
                  <a:pt x="681" y="1534"/>
                  <a:pt x="688" y="1538"/>
                  <a:pt x="696" y="1541"/>
                </a:cubicBezTo>
                <a:cubicBezTo>
                  <a:pt x="705" y="1542"/>
                  <a:pt x="705" y="1542"/>
                  <a:pt x="705" y="1542"/>
                </a:cubicBezTo>
                <a:cubicBezTo>
                  <a:pt x="714" y="1542"/>
                  <a:pt x="722" y="1540"/>
                  <a:pt x="730" y="1539"/>
                </a:cubicBezTo>
                <a:cubicBezTo>
                  <a:pt x="741" y="1535"/>
                  <a:pt x="751" y="1530"/>
                  <a:pt x="761" y="1525"/>
                </a:cubicBezTo>
                <a:cubicBezTo>
                  <a:pt x="774" y="1518"/>
                  <a:pt x="786" y="1509"/>
                  <a:pt x="799" y="1501"/>
                </a:cubicBezTo>
                <a:cubicBezTo>
                  <a:pt x="799" y="1499"/>
                  <a:pt x="799" y="1499"/>
                  <a:pt x="799" y="1499"/>
                </a:cubicBezTo>
                <a:cubicBezTo>
                  <a:pt x="802" y="1496"/>
                  <a:pt x="806" y="1494"/>
                  <a:pt x="810" y="1493"/>
                </a:cubicBezTo>
                <a:cubicBezTo>
                  <a:pt x="810" y="1492"/>
                  <a:pt x="810" y="1492"/>
                  <a:pt x="810" y="1492"/>
                </a:cubicBezTo>
                <a:cubicBezTo>
                  <a:pt x="810" y="1490"/>
                  <a:pt x="808" y="1488"/>
                  <a:pt x="807" y="1486"/>
                </a:cubicBezTo>
                <a:cubicBezTo>
                  <a:pt x="807" y="1486"/>
                  <a:pt x="803" y="1487"/>
                  <a:pt x="802" y="1486"/>
                </a:cubicBezTo>
                <a:cubicBezTo>
                  <a:pt x="801" y="1486"/>
                  <a:pt x="800" y="1485"/>
                  <a:pt x="800" y="1484"/>
                </a:cubicBezTo>
                <a:cubicBezTo>
                  <a:pt x="797" y="1476"/>
                  <a:pt x="795" y="1467"/>
                  <a:pt x="794" y="1458"/>
                </a:cubicBezTo>
                <a:cubicBezTo>
                  <a:pt x="795" y="1456"/>
                  <a:pt x="796" y="1455"/>
                  <a:pt x="797" y="1453"/>
                </a:cubicBezTo>
                <a:cubicBezTo>
                  <a:pt x="797" y="1451"/>
                  <a:pt x="798" y="1450"/>
                  <a:pt x="799" y="1448"/>
                </a:cubicBezTo>
                <a:cubicBezTo>
                  <a:pt x="800" y="1447"/>
                  <a:pt x="800" y="1446"/>
                  <a:pt x="802" y="1445"/>
                </a:cubicBezTo>
                <a:cubicBezTo>
                  <a:pt x="802" y="1445"/>
                  <a:pt x="802" y="1442"/>
                  <a:pt x="802" y="1441"/>
                </a:cubicBezTo>
                <a:cubicBezTo>
                  <a:pt x="822" y="1435"/>
                  <a:pt x="822" y="1435"/>
                  <a:pt x="822" y="1435"/>
                </a:cubicBezTo>
                <a:cubicBezTo>
                  <a:pt x="827" y="1435"/>
                  <a:pt x="831" y="1434"/>
                  <a:pt x="834" y="1432"/>
                </a:cubicBezTo>
                <a:cubicBezTo>
                  <a:pt x="837" y="1428"/>
                  <a:pt x="840" y="1424"/>
                  <a:pt x="845" y="1420"/>
                </a:cubicBezTo>
                <a:cubicBezTo>
                  <a:pt x="858" y="1415"/>
                  <a:pt x="872" y="1410"/>
                  <a:pt x="885" y="1404"/>
                </a:cubicBezTo>
                <a:cubicBezTo>
                  <a:pt x="882" y="1401"/>
                  <a:pt x="878" y="1398"/>
                  <a:pt x="874" y="1396"/>
                </a:cubicBezTo>
                <a:cubicBezTo>
                  <a:pt x="878" y="1398"/>
                  <a:pt x="882" y="1401"/>
                  <a:pt x="885" y="1404"/>
                </a:cubicBezTo>
                <a:cubicBezTo>
                  <a:pt x="887" y="1403"/>
                  <a:pt x="889" y="1402"/>
                  <a:pt x="890" y="1401"/>
                </a:cubicBezTo>
                <a:cubicBezTo>
                  <a:pt x="894" y="1399"/>
                  <a:pt x="899" y="1399"/>
                  <a:pt x="904" y="1397"/>
                </a:cubicBezTo>
                <a:cubicBezTo>
                  <a:pt x="907" y="1395"/>
                  <a:pt x="913" y="1393"/>
                  <a:pt x="919" y="1394"/>
                </a:cubicBezTo>
                <a:cubicBezTo>
                  <a:pt x="922" y="1398"/>
                  <a:pt x="927" y="1401"/>
                  <a:pt x="932" y="1402"/>
                </a:cubicBezTo>
                <a:cubicBezTo>
                  <a:pt x="935" y="1404"/>
                  <a:pt x="936" y="1407"/>
                  <a:pt x="935" y="1410"/>
                </a:cubicBezTo>
                <a:cubicBezTo>
                  <a:pt x="935" y="1421"/>
                  <a:pt x="935" y="1421"/>
                  <a:pt x="935" y="1421"/>
                </a:cubicBezTo>
                <a:cubicBezTo>
                  <a:pt x="936" y="1421"/>
                  <a:pt x="938" y="1421"/>
                  <a:pt x="939" y="1421"/>
                </a:cubicBezTo>
                <a:cubicBezTo>
                  <a:pt x="941" y="1422"/>
                  <a:pt x="943" y="1421"/>
                  <a:pt x="945" y="1420"/>
                </a:cubicBezTo>
                <a:cubicBezTo>
                  <a:pt x="955" y="1414"/>
                  <a:pt x="966" y="1410"/>
                  <a:pt x="981" y="1409"/>
                </a:cubicBezTo>
                <a:cubicBezTo>
                  <a:pt x="980" y="1408"/>
                  <a:pt x="980" y="1406"/>
                  <a:pt x="980" y="1405"/>
                </a:cubicBezTo>
                <a:cubicBezTo>
                  <a:pt x="979" y="1403"/>
                  <a:pt x="982" y="1403"/>
                  <a:pt x="983" y="1402"/>
                </a:cubicBezTo>
                <a:cubicBezTo>
                  <a:pt x="983" y="1402"/>
                  <a:pt x="983" y="1402"/>
                  <a:pt x="983" y="1402"/>
                </a:cubicBezTo>
                <a:cubicBezTo>
                  <a:pt x="983" y="1400"/>
                  <a:pt x="983" y="1398"/>
                  <a:pt x="983" y="1396"/>
                </a:cubicBezTo>
                <a:cubicBezTo>
                  <a:pt x="992" y="1393"/>
                  <a:pt x="1003" y="1391"/>
                  <a:pt x="1013" y="1388"/>
                </a:cubicBezTo>
                <a:cubicBezTo>
                  <a:pt x="1014" y="1387"/>
                  <a:pt x="1016" y="1387"/>
                  <a:pt x="1017" y="1387"/>
                </a:cubicBezTo>
                <a:cubicBezTo>
                  <a:pt x="1016" y="1383"/>
                  <a:pt x="1013" y="1380"/>
                  <a:pt x="1011" y="1377"/>
                </a:cubicBezTo>
                <a:cubicBezTo>
                  <a:pt x="1005" y="1377"/>
                  <a:pt x="1000" y="1379"/>
                  <a:pt x="995" y="1380"/>
                </a:cubicBezTo>
                <a:cubicBezTo>
                  <a:pt x="989" y="1363"/>
                  <a:pt x="989" y="1363"/>
                  <a:pt x="989" y="1363"/>
                </a:cubicBezTo>
                <a:cubicBezTo>
                  <a:pt x="986" y="1355"/>
                  <a:pt x="989" y="1345"/>
                  <a:pt x="990" y="1336"/>
                </a:cubicBezTo>
                <a:cubicBezTo>
                  <a:pt x="991" y="1336"/>
                  <a:pt x="991" y="1336"/>
                  <a:pt x="992" y="1335"/>
                </a:cubicBezTo>
                <a:cubicBezTo>
                  <a:pt x="992" y="1333"/>
                  <a:pt x="992" y="1331"/>
                  <a:pt x="994" y="1329"/>
                </a:cubicBezTo>
                <a:cubicBezTo>
                  <a:pt x="995" y="1328"/>
                  <a:pt x="996" y="1328"/>
                  <a:pt x="998" y="1327"/>
                </a:cubicBezTo>
                <a:cubicBezTo>
                  <a:pt x="1001" y="1326"/>
                  <a:pt x="1005" y="1325"/>
                  <a:pt x="1007" y="1322"/>
                </a:cubicBezTo>
                <a:cubicBezTo>
                  <a:pt x="1008" y="1321"/>
                  <a:pt x="1008" y="1320"/>
                  <a:pt x="1009" y="1320"/>
                </a:cubicBezTo>
                <a:cubicBezTo>
                  <a:pt x="1009" y="1319"/>
                  <a:pt x="1009" y="1318"/>
                  <a:pt x="1010" y="1317"/>
                </a:cubicBezTo>
                <a:cubicBezTo>
                  <a:pt x="1010" y="1315"/>
                  <a:pt x="1011" y="1313"/>
                  <a:pt x="1013" y="1312"/>
                </a:cubicBezTo>
                <a:cubicBezTo>
                  <a:pt x="1015" y="1312"/>
                  <a:pt x="1016" y="1311"/>
                  <a:pt x="1018" y="1312"/>
                </a:cubicBezTo>
                <a:cubicBezTo>
                  <a:pt x="1018" y="1311"/>
                  <a:pt x="1020" y="1311"/>
                  <a:pt x="1021" y="1311"/>
                </a:cubicBezTo>
                <a:cubicBezTo>
                  <a:pt x="1022" y="1311"/>
                  <a:pt x="1024" y="1310"/>
                  <a:pt x="1026" y="1309"/>
                </a:cubicBezTo>
                <a:cubicBezTo>
                  <a:pt x="1026" y="1309"/>
                  <a:pt x="1026" y="1308"/>
                  <a:pt x="1026" y="1308"/>
                </a:cubicBezTo>
                <a:cubicBezTo>
                  <a:pt x="1023" y="1309"/>
                  <a:pt x="1020" y="1307"/>
                  <a:pt x="1017" y="1308"/>
                </a:cubicBezTo>
                <a:cubicBezTo>
                  <a:pt x="1018" y="1298"/>
                  <a:pt x="1018" y="1298"/>
                  <a:pt x="1018" y="1298"/>
                </a:cubicBezTo>
                <a:cubicBezTo>
                  <a:pt x="1025" y="1298"/>
                  <a:pt x="1025" y="1298"/>
                  <a:pt x="1025" y="1298"/>
                </a:cubicBezTo>
                <a:cubicBezTo>
                  <a:pt x="1025" y="1298"/>
                  <a:pt x="1024" y="1295"/>
                  <a:pt x="1025" y="1294"/>
                </a:cubicBezTo>
                <a:cubicBezTo>
                  <a:pt x="1026" y="1292"/>
                  <a:pt x="1028" y="1290"/>
                  <a:pt x="1029" y="1287"/>
                </a:cubicBezTo>
                <a:cubicBezTo>
                  <a:pt x="1029" y="1287"/>
                  <a:pt x="1029" y="1287"/>
                  <a:pt x="1029" y="1286"/>
                </a:cubicBezTo>
                <a:cubicBezTo>
                  <a:pt x="1029" y="1285"/>
                  <a:pt x="1029" y="1283"/>
                  <a:pt x="1029" y="1281"/>
                </a:cubicBezTo>
                <a:cubicBezTo>
                  <a:pt x="1029" y="1279"/>
                  <a:pt x="1026" y="1274"/>
                  <a:pt x="1026" y="1272"/>
                </a:cubicBezTo>
                <a:cubicBezTo>
                  <a:pt x="1021" y="1262"/>
                  <a:pt x="1015" y="1252"/>
                  <a:pt x="1017" y="1236"/>
                </a:cubicBezTo>
                <a:cubicBezTo>
                  <a:pt x="1017" y="1236"/>
                  <a:pt x="1018" y="1237"/>
                  <a:pt x="1018" y="1237"/>
                </a:cubicBezTo>
                <a:cubicBezTo>
                  <a:pt x="1019" y="1238"/>
                  <a:pt x="1020" y="1239"/>
                  <a:pt x="1020" y="1240"/>
                </a:cubicBezTo>
                <a:cubicBezTo>
                  <a:pt x="1020" y="1235"/>
                  <a:pt x="1019" y="1230"/>
                  <a:pt x="1019" y="1225"/>
                </a:cubicBezTo>
                <a:cubicBezTo>
                  <a:pt x="1019" y="1224"/>
                  <a:pt x="1020" y="1223"/>
                  <a:pt x="1021" y="1224"/>
                </a:cubicBezTo>
                <a:cubicBezTo>
                  <a:pt x="1029" y="1236"/>
                  <a:pt x="1038" y="1248"/>
                  <a:pt x="1049" y="1258"/>
                </a:cubicBezTo>
                <a:cubicBezTo>
                  <a:pt x="1057" y="1263"/>
                  <a:pt x="1066" y="1268"/>
                  <a:pt x="1076" y="1273"/>
                </a:cubicBezTo>
                <a:cubicBezTo>
                  <a:pt x="1081" y="1271"/>
                  <a:pt x="1086" y="1270"/>
                  <a:pt x="1092" y="1270"/>
                </a:cubicBezTo>
                <a:cubicBezTo>
                  <a:pt x="1094" y="1270"/>
                  <a:pt x="1094" y="1265"/>
                  <a:pt x="1096" y="1264"/>
                </a:cubicBezTo>
                <a:cubicBezTo>
                  <a:pt x="1098" y="1267"/>
                  <a:pt x="1100" y="1268"/>
                  <a:pt x="1102" y="1270"/>
                </a:cubicBezTo>
                <a:cubicBezTo>
                  <a:pt x="1106" y="1271"/>
                  <a:pt x="1110" y="1273"/>
                  <a:pt x="1114" y="1273"/>
                </a:cubicBezTo>
                <a:cubicBezTo>
                  <a:pt x="1121" y="1274"/>
                  <a:pt x="1129" y="1273"/>
                  <a:pt x="1136" y="1273"/>
                </a:cubicBezTo>
                <a:cubicBezTo>
                  <a:pt x="1142" y="1270"/>
                  <a:pt x="1147" y="1266"/>
                  <a:pt x="1152" y="1263"/>
                </a:cubicBezTo>
                <a:cubicBezTo>
                  <a:pt x="1152" y="1260"/>
                  <a:pt x="1151" y="1257"/>
                  <a:pt x="1151" y="1254"/>
                </a:cubicBezTo>
                <a:cubicBezTo>
                  <a:pt x="1150" y="1251"/>
                  <a:pt x="1148" y="1249"/>
                  <a:pt x="1146" y="1246"/>
                </a:cubicBezTo>
                <a:cubicBezTo>
                  <a:pt x="1145" y="1245"/>
                  <a:pt x="1145" y="1243"/>
                  <a:pt x="1146" y="1242"/>
                </a:cubicBezTo>
                <a:cubicBezTo>
                  <a:pt x="1147" y="1241"/>
                  <a:pt x="1147" y="1241"/>
                  <a:pt x="1149" y="1241"/>
                </a:cubicBezTo>
                <a:cubicBezTo>
                  <a:pt x="1148" y="1240"/>
                  <a:pt x="1148" y="1240"/>
                  <a:pt x="1148" y="1239"/>
                </a:cubicBezTo>
                <a:cubicBezTo>
                  <a:pt x="1147" y="1237"/>
                  <a:pt x="1148" y="1234"/>
                  <a:pt x="1150" y="1234"/>
                </a:cubicBezTo>
                <a:cubicBezTo>
                  <a:pt x="1159" y="1234"/>
                  <a:pt x="1159" y="1234"/>
                  <a:pt x="1159" y="1234"/>
                </a:cubicBezTo>
                <a:cubicBezTo>
                  <a:pt x="1160" y="1239"/>
                  <a:pt x="1162" y="1245"/>
                  <a:pt x="1166" y="1248"/>
                </a:cubicBezTo>
                <a:cubicBezTo>
                  <a:pt x="1166" y="1249"/>
                  <a:pt x="1168" y="1247"/>
                  <a:pt x="1170" y="1247"/>
                </a:cubicBezTo>
                <a:cubicBezTo>
                  <a:pt x="1171" y="1243"/>
                  <a:pt x="1175" y="1241"/>
                  <a:pt x="1179" y="1239"/>
                </a:cubicBezTo>
                <a:cubicBezTo>
                  <a:pt x="1180" y="1239"/>
                  <a:pt x="1181" y="1237"/>
                  <a:pt x="1183" y="1237"/>
                </a:cubicBezTo>
                <a:cubicBezTo>
                  <a:pt x="1184" y="1235"/>
                  <a:pt x="1185" y="1233"/>
                  <a:pt x="1186" y="1233"/>
                </a:cubicBezTo>
                <a:cubicBezTo>
                  <a:pt x="1192" y="1230"/>
                  <a:pt x="1199" y="1228"/>
                  <a:pt x="1207" y="1230"/>
                </a:cubicBezTo>
                <a:cubicBezTo>
                  <a:pt x="1207" y="1231"/>
                  <a:pt x="1208" y="1235"/>
                  <a:pt x="1207" y="1236"/>
                </a:cubicBezTo>
                <a:cubicBezTo>
                  <a:pt x="1205" y="1238"/>
                  <a:pt x="1202" y="1239"/>
                  <a:pt x="1198" y="1240"/>
                </a:cubicBezTo>
                <a:cubicBezTo>
                  <a:pt x="1198" y="1241"/>
                  <a:pt x="1197" y="1241"/>
                  <a:pt x="1196" y="1241"/>
                </a:cubicBezTo>
                <a:cubicBezTo>
                  <a:pt x="1195" y="1241"/>
                  <a:pt x="1194" y="1241"/>
                  <a:pt x="1192" y="1241"/>
                </a:cubicBezTo>
                <a:cubicBezTo>
                  <a:pt x="1191" y="1242"/>
                  <a:pt x="1189" y="1243"/>
                  <a:pt x="1188" y="1245"/>
                </a:cubicBezTo>
                <a:cubicBezTo>
                  <a:pt x="1189" y="1250"/>
                  <a:pt x="1190" y="1255"/>
                  <a:pt x="1192" y="1259"/>
                </a:cubicBezTo>
                <a:cubicBezTo>
                  <a:pt x="1194" y="1261"/>
                  <a:pt x="1196" y="1263"/>
                  <a:pt x="1196" y="1266"/>
                </a:cubicBezTo>
                <a:cubicBezTo>
                  <a:pt x="1201" y="1270"/>
                  <a:pt x="1206" y="1275"/>
                  <a:pt x="1213" y="1278"/>
                </a:cubicBezTo>
                <a:cubicBezTo>
                  <a:pt x="1216" y="1277"/>
                  <a:pt x="1219" y="1278"/>
                  <a:pt x="1223" y="1278"/>
                </a:cubicBezTo>
                <a:cubicBezTo>
                  <a:pt x="1225" y="1280"/>
                  <a:pt x="1229" y="1281"/>
                  <a:pt x="1233" y="1279"/>
                </a:cubicBezTo>
                <a:cubicBezTo>
                  <a:pt x="1247" y="1273"/>
                  <a:pt x="1260" y="1266"/>
                  <a:pt x="1281" y="1268"/>
                </a:cubicBezTo>
                <a:cubicBezTo>
                  <a:pt x="1297" y="1272"/>
                  <a:pt x="1297" y="1272"/>
                  <a:pt x="1297" y="1272"/>
                </a:cubicBezTo>
                <a:cubicBezTo>
                  <a:pt x="1297" y="1270"/>
                  <a:pt x="1297" y="1268"/>
                  <a:pt x="1297" y="1266"/>
                </a:cubicBezTo>
                <a:cubicBezTo>
                  <a:pt x="1297" y="1265"/>
                  <a:pt x="1298" y="1265"/>
                  <a:pt x="1299" y="1264"/>
                </a:cubicBezTo>
                <a:cubicBezTo>
                  <a:pt x="1299" y="1263"/>
                  <a:pt x="1299" y="1261"/>
                  <a:pt x="1299" y="1259"/>
                </a:cubicBezTo>
                <a:cubicBezTo>
                  <a:pt x="1302" y="1257"/>
                  <a:pt x="1306" y="1256"/>
                  <a:pt x="1309" y="1253"/>
                </a:cubicBezTo>
                <a:cubicBezTo>
                  <a:pt x="1306" y="1253"/>
                  <a:pt x="1304" y="1252"/>
                  <a:pt x="1302" y="1252"/>
                </a:cubicBezTo>
                <a:cubicBezTo>
                  <a:pt x="1301" y="1252"/>
                  <a:pt x="1301" y="1250"/>
                  <a:pt x="1301" y="1249"/>
                </a:cubicBezTo>
                <a:cubicBezTo>
                  <a:pt x="1304" y="1249"/>
                  <a:pt x="1307" y="1250"/>
                  <a:pt x="1311" y="1250"/>
                </a:cubicBezTo>
                <a:cubicBezTo>
                  <a:pt x="1315" y="1249"/>
                  <a:pt x="1323" y="1248"/>
                  <a:pt x="1328" y="1249"/>
                </a:cubicBezTo>
                <a:cubicBezTo>
                  <a:pt x="1330" y="1250"/>
                  <a:pt x="1331" y="1250"/>
                  <a:pt x="1332" y="1249"/>
                </a:cubicBezTo>
                <a:cubicBezTo>
                  <a:pt x="1332" y="1247"/>
                  <a:pt x="1333" y="1244"/>
                  <a:pt x="1333" y="1242"/>
                </a:cubicBezTo>
                <a:cubicBezTo>
                  <a:pt x="1334" y="1242"/>
                  <a:pt x="1335" y="1242"/>
                  <a:pt x="1335" y="1243"/>
                </a:cubicBezTo>
                <a:cubicBezTo>
                  <a:pt x="1336" y="1245"/>
                  <a:pt x="1336" y="1247"/>
                  <a:pt x="1336" y="1249"/>
                </a:cubicBezTo>
                <a:cubicBezTo>
                  <a:pt x="1336" y="1250"/>
                  <a:pt x="1337" y="1251"/>
                  <a:pt x="1338" y="1252"/>
                </a:cubicBezTo>
                <a:cubicBezTo>
                  <a:pt x="1346" y="1252"/>
                  <a:pt x="1356" y="1252"/>
                  <a:pt x="1364" y="1252"/>
                </a:cubicBezTo>
                <a:cubicBezTo>
                  <a:pt x="1365" y="1252"/>
                  <a:pt x="1366" y="1251"/>
                  <a:pt x="1367" y="1251"/>
                </a:cubicBezTo>
                <a:cubicBezTo>
                  <a:pt x="1376" y="1251"/>
                  <a:pt x="1386" y="1251"/>
                  <a:pt x="1394" y="1249"/>
                </a:cubicBezTo>
                <a:cubicBezTo>
                  <a:pt x="1396" y="1249"/>
                  <a:pt x="1398" y="1250"/>
                  <a:pt x="1401" y="1250"/>
                </a:cubicBezTo>
                <a:cubicBezTo>
                  <a:pt x="1403" y="1249"/>
                  <a:pt x="1404" y="1247"/>
                  <a:pt x="1405" y="1246"/>
                </a:cubicBezTo>
                <a:cubicBezTo>
                  <a:pt x="1406" y="1245"/>
                  <a:pt x="1408" y="1245"/>
                  <a:pt x="1410" y="1246"/>
                </a:cubicBezTo>
                <a:cubicBezTo>
                  <a:pt x="1412" y="1247"/>
                  <a:pt x="1414" y="1249"/>
                  <a:pt x="1417" y="1250"/>
                </a:cubicBezTo>
                <a:cubicBezTo>
                  <a:pt x="1422" y="1250"/>
                  <a:pt x="1428" y="1250"/>
                  <a:pt x="1434" y="1249"/>
                </a:cubicBezTo>
                <a:cubicBezTo>
                  <a:pt x="1435" y="1249"/>
                  <a:pt x="1436" y="1247"/>
                  <a:pt x="1437" y="1245"/>
                </a:cubicBezTo>
                <a:cubicBezTo>
                  <a:pt x="1437" y="1244"/>
                  <a:pt x="1439" y="1244"/>
                  <a:pt x="1440" y="1244"/>
                </a:cubicBezTo>
                <a:cubicBezTo>
                  <a:pt x="1440" y="1245"/>
                  <a:pt x="1440" y="1246"/>
                  <a:pt x="1440" y="1247"/>
                </a:cubicBezTo>
                <a:cubicBezTo>
                  <a:pt x="1441" y="1248"/>
                  <a:pt x="1444" y="1248"/>
                  <a:pt x="1446" y="1247"/>
                </a:cubicBezTo>
                <a:cubicBezTo>
                  <a:pt x="1451" y="1244"/>
                  <a:pt x="1458" y="1242"/>
                  <a:pt x="1466" y="1242"/>
                </a:cubicBezTo>
                <a:cubicBezTo>
                  <a:pt x="1471" y="1243"/>
                  <a:pt x="1474" y="1245"/>
                  <a:pt x="1477" y="1248"/>
                </a:cubicBezTo>
                <a:cubicBezTo>
                  <a:pt x="1482" y="1252"/>
                  <a:pt x="1490" y="1256"/>
                  <a:pt x="1498" y="1254"/>
                </a:cubicBezTo>
                <a:cubicBezTo>
                  <a:pt x="1508" y="1256"/>
                  <a:pt x="1518" y="1254"/>
                  <a:pt x="1523" y="1249"/>
                </a:cubicBezTo>
                <a:cubicBezTo>
                  <a:pt x="1524" y="1248"/>
                  <a:pt x="1523" y="1246"/>
                  <a:pt x="1523" y="1246"/>
                </a:cubicBezTo>
                <a:cubicBezTo>
                  <a:pt x="1531" y="1240"/>
                  <a:pt x="1537" y="1234"/>
                  <a:pt x="1544" y="1228"/>
                </a:cubicBezTo>
                <a:cubicBezTo>
                  <a:pt x="1548" y="1230"/>
                  <a:pt x="1550" y="1232"/>
                  <a:pt x="1553" y="1234"/>
                </a:cubicBezTo>
                <a:cubicBezTo>
                  <a:pt x="1559" y="1239"/>
                  <a:pt x="1566" y="1243"/>
                  <a:pt x="1572" y="1247"/>
                </a:cubicBezTo>
                <a:cubicBezTo>
                  <a:pt x="1577" y="1251"/>
                  <a:pt x="1581" y="1254"/>
                  <a:pt x="1585" y="1259"/>
                </a:cubicBezTo>
                <a:cubicBezTo>
                  <a:pt x="1588" y="1264"/>
                  <a:pt x="1592" y="1268"/>
                  <a:pt x="1597" y="1272"/>
                </a:cubicBezTo>
                <a:cubicBezTo>
                  <a:pt x="1602" y="1276"/>
                  <a:pt x="1607" y="1281"/>
                  <a:pt x="1618" y="1280"/>
                </a:cubicBezTo>
                <a:cubicBezTo>
                  <a:pt x="1628" y="1276"/>
                  <a:pt x="1643" y="1275"/>
                  <a:pt x="1654" y="1280"/>
                </a:cubicBezTo>
                <a:cubicBezTo>
                  <a:pt x="1664" y="1284"/>
                  <a:pt x="1676" y="1288"/>
                  <a:pt x="1691" y="1286"/>
                </a:cubicBezTo>
                <a:cubicBezTo>
                  <a:pt x="1694" y="1286"/>
                  <a:pt x="1696" y="1283"/>
                  <a:pt x="1698" y="1283"/>
                </a:cubicBezTo>
                <a:cubicBezTo>
                  <a:pt x="1739" y="1289"/>
                  <a:pt x="1739" y="1289"/>
                  <a:pt x="1739" y="1289"/>
                </a:cubicBezTo>
                <a:cubicBezTo>
                  <a:pt x="1756" y="1286"/>
                  <a:pt x="1771" y="1281"/>
                  <a:pt x="1791" y="1280"/>
                </a:cubicBezTo>
                <a:cubicBezTo>
                  <a:pt x="1794" y="1280"/>
                  <a:pt x="1797" y="1281"/>
                  <a:pt x="1799" y="1281"/>
                </a:cubicBezTo>
                <a:cubicBezTo>
                  <a:pt x="1799" y="1281"/>
                  <a:pt x="1801" y="1279"/>
                  <a:pt x="1801" y="1279"/>
                </a:cubicBezTo>
                <a:cubicBezTo>
                  <a:pt x="1802" y="1279"/>
                  <a:pt x="1804" y="1278"/>
                  <a:pt x="1804" y="1279"/>
                </a:cubicBezTo>
                <a:cubicBezTo>
                  <a:pt x="1811" y="1280"/>
                  <a:pt x="1820" y="1279"/>
                  <a:pt x="1827" y="1281"/>
                </a:cubicBezTo>
                <a:cubicBezTo>
                  <a:pt x="1827" y="1283"/>
                  <a:pt x="1827" y="1285"/>
                  <a:pt x="1827" y="1287"/>
                </a:cubicBezTo>
                <a:cubicBezTo>
                  <a:pt x="1859" y="1282"/>
                  <a:pt x="1882" y="1266"/>
                  <a:pt x="1900" y="1246"/>
                </a:cubicBezTo>
                <a:cubicBezTo>
                  <a:pt x="1908" y="1236"/>
                  <a:pt x="1916" y="1225"/>
                  <a:pt x="1930" y="1219"/>
                </a:cubicBezTo>
                <a:cubicBezTo>
                  <a:pt x="1929" y="1219"/>
                  <a:pt x="1931" y="1219"/>
                  <a:pt x="1932" y="1219"/>
                </a:cubicBezTo>
                <a:cubicBezTo>
                  <a:pt x="1940" y="1210"/>
                  <a:pt x="1950" y="1202"/>
                  <a:pt x="1958" y="1192"/>
                </a:cubicBezTo>
                <a:cubicBezTo>
                  <a:pt x="1961" y="1190"/>
                  <a:pt x="1962" y="1187"/>
                  <a:pt x="1961" y="1183"/>
                </a:cubicBezTo>
                <a:cubicBezTo>
                  <a:pt x="1960" y="1181"/>
                  <a:pt x="1956" y="1184"/>
                  <a:pt x="1952" y="1184"/>
                </a:cubicBezTo>
                <a:cubicBezTo>
                  <a:pt x="1960" y="1173"/>
                  <a:pt x="1962" y="1158"/>
                  <a:pt x="1967" y="1146"/>
                </a:cubicBezTo>
                <a:cubicBezTo>
                  <a:pt x="1967" y="1144"/>
                  <a:pt x="1964" y="1144"/>
                  <a:pt x="1963" y="1144"/>
                </a:cubicBezTo>
                <a:cubicBezTo>
                  <a:pt x="1963" y="1140"/>
                  <a:pt x="1964" y="1136"/>
                  <a:pt x="1964" y="1133"/>
                </a:cubicBezTo>
                <a:cubicBezTo>
                  <a:pt x="1967" y="1103"/>
                  <a:pt x="1970" y="1074"/>
                  <a:pt x="1978" y="105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3" name="Freeform 579"/>
          <p:cNvSpPr>
            <a:spLocks/>
          </p:cNvSpPr>
          <p:nvPr/>
        </p:nvSpPr>
        <p:spPr bwMode="auto">
          <a:xfrm>
            <a:off x="5827713" y="7183438"/>
            <a:ext cx="82550" cy="142875"/>
          </a:xfrm>
          <a:custGeom>
            <a:avLst/>
            <a:gdLst/>
            <a:ahLst/>
            <a:cxnLst>
              <a:cxn ang="0">
                <a:pos x="272" y="168"/>
              </a:cxn>
              <a:cxn ang="0">
                <a:pos x="249" y="156"/>
              </a:cxn>
              <a:cxn ang="0">
                <a:pos x="215" y="98"/>
              </a:cxn>
              <a:cxn ang="0">
                <a:pos x="212" y="72"/>
              </a:cxn>
              <a:cxn ang="0">
                <a:pos x="235" y="48"/>
              </a:cxn>
              <a:cxn ang="0">
                <a:pos x="180" y="25"/>
              </a:cxn>
              <a:cxn ang="0">
                <a:pos x="126" y="0"/>
              </a:cxn>
              <a:cxn ang="0">
                <a:pos x="86" y="14"/>
              </a:cxn>
              <a:cxn ang="0">
                <a:pos x="71" y="13"/>
              </a:cxn>
              <a:cxn ang="0">
                <a:pos x="55" y="24"/>
              </a:cxn>
              <a:cxn ang="0">
                <a:pos x="43" y="27"/>
              </a:cxn>
              <a:cxn ang="0">
                <a:pos x="5" y="17"/>
              </a:cxn>
              <a:cxn ang="0">
                <a:pos x="2" y="27"/>
              </a:cxn>
              <a:cxn ang="0">
                <a:pos x="10" y="27"/>
              </a:cxn>
              <a:cxn ang="0">
                <a:pos x="20" y="41"/>
              </a:cxn>
              <a:cxn ang="0">
                <a:pos x="27" y="98"/>
              </a:cxn>
              <a:cxn ang="0">
                <a:pos x="36" y="91"/>
              </a:cxn>
              <a:cxn ang="0">
                <a:pos x="51" y="130"/>
              </a:cxn>
              <a:cxn ang="0">
                <a:pos x="47" y="153"/>
              </a:cxn>
              <a:cxn ang="0">
                <a:pos x="42" y="167"/>
              </a:cxn>
              <a:cxn ang="0">
                <a:pos x="37" y="180"/>
              </a:cxn>
              <a:cxn ang="0">
                <a:pos x="26" y="195"/>
              </a:cxn>
              <a:cxn ang="0">
                <a:pos x="19" y="224"/>
              </a:cxn>
              <a:cxn ang="0">
                <a:pos x="6" y="239"/>
              </a:cxn>
              <a:cxn ang="0">
                <a:pos x="11" y="253"/>
              </a:cxn>
              <a:cxn ang="0">
                <a:pos x="12" y="253"/>
              </a:cxn>
              <a:cxn ang="0">
                <a:pos x="17" y="255"/>
              </a:cxn>
              <a:cxn ang="0">
                <a:pos x="26" y="256"/>
              </a:cxn>
              <a:cxn ang="0">
                <a:pos x="33" y="260"/>
              </a:cxn>
              <a:cxn ang="0">
                <a:pos x="53" y="253"/>
              </a:cxn>
              <a:cxn ang="0">
                <a:pos x="69" y="256"/>
              </a:cxn>
              <a:cxn ang="0">
                <a:pos x="84" y="275"/>
              </a:cxn>
              <a:cxn ang="0">
                <a:pos x="92" y="287"/>
              </a:cxn>
              <a:cxn ang="0">
                <a:pos x="96" y="320"/>
              </a:cxn>
              <a:cxn ang="0">
                <a:pos x="101" y="344"/>
              </a:cxn>
              <a:cxn ang="0">
                <a:pos x="112" y="356"/>
              </a:cxn>
              <a:cxn ang="0">
                <a:pos x="116" y="364"/>
              </a:cxn>
              <a:cxn ang="0">
                <a:pos x="123" y="379"/>
              </a:cxn>
              <a:cxn ang="0">
                <a:pos x="148" y="397"/>
              </a:cxn>
              <a:cxn ang="0">
                <a:pos x="153" y="425"/>
              </a:cxn>
              <a:cxn ang="0">
                <a:pos x="148" y="449"/>
              </a:cxn>
              <a:cxn ang="0">
                <a:pos x="162" y="507"/>
              </a:cxn>
              <a:cxn ang="0">
                <a:pos x="197" y="521"/>
              </a:cxn>
              <a:cxn ang="0">
                <a:pos x="231" y="532"/>
              </a:cxn>
              <a:cxn ang="0">
                <a:pos x="282" y="492"/>
              </a:cxn>
              <a:cxn ang="0">
                <a:pos x="289" y="471"/>
              </a:cxn>
              <a:cxn ang="0">
                <a:pos x="245" y="466"/>
              </a:cxn>
              <a:cxn ang="0">
                <a:pos x="238" y="446"/>
              </a:cxn>
              <a:cxn ang="0">
                <a:pos x="228" y="428"/>
              </a:cxn>
              <a:cxn ang="0">
                <a:pos x="229" y="402"/>
              </a:cxn>
              <a:cxn ang="0">
                <a:pos x="235" y="386"/>
              </a:cxn>
              <a:cxn ang="0">
                <a:pos x="248" y="366"/>
              </a:cxn>
              <a:cxn ang="0">
                <a:pos x="235" y="355"/>
              </a:cxn>
              <a:cxn ang="0">
                <a:pos x="242" y="308"/>
              </a:cxn>
              <a:cxn ang="0">
                <a:pos x="244" y="290"/>
              </a:cxn>
              <a:cxn ang="0">
                <a:pos x="240" y="262"/>
              </a:cxn>
              <a:cxn ang="0">
                <a:pos x="264" y="221"/>
              </a:cxn>
              <a:cxn ang="0">
                <a:pos x="273" y="223"/>
              </a:cxn>
              <a:cxn ang="0">
                <a:pos x="296" y="228"/>
              </a:cxn>
            </a:cxnLst>
            <a:rect l="0" t="0" r="r" b="b"/>
            <a:pathLst>
              <a:path w="311" h="536">
                <a:moveTo>
                  <a:pt x="310" y="204"/>
                </a:moveTo>
                <a:cubicBezTo>
                  <a:pt x="310" y="204"/>
                  <a:pt x="301" y="195"/>
                  <a:pt x="299" y="189"/>
                </a:cubicBezTo>
                <a:cubicBezTo>
                  <a:pt x="296" y="184"/>
                  <a:pt x="294" y="180"/>
                  <a:pt x="291" y="176"/>
                </a:cubicBezTo>
                <a:cubicBezTo>
                  <a:pt x="289" y="173"/>
                  <a:pt x="287" y="168"/>
                  <a:pt x="285" y="165"/>
                </a:cubicBezTo>
                <a:cubicBezTo>
                  <a:pt x="282" y="162"/>
                  <a:pt x="275" y="165"/>
                  <a:pt x="272" y="168"/>
                </a:cubicBezTo>
                <a:cubicBezTo>
                  <a:pt x="269" y="170"/>
                  <a:pt x="266" y="171"/>
                  <a:pt x="264" y="173"/>
                </a:cubicBezTo>
                <a:cubicBezTo>
                  <a:pt x="263" y="174"/>
                  <a:pt x="259" y="180"/>
                  <a:pt x="258" y="177"/>
                </a:cubicBezTo>
                <a:cubicBezTo>
                  <a:pt x="255" y="171"/>
                  <a:pt x="255" y="171"/>
                  <a:pt x="255" y="171"/>
                </a:cubicBezTo>
                <a:cubicBezTo>
                  <a:pt x="257" y="170"/>
                  <a:pt x="259" y="169"/>
                  <a:pt x="261" y="168"/>
                </a:cubicBezTo>
                <a:cubicBezTo>
                  <a:pt x="259" y="162"/>
                  <a:pt x="254" y="159"/>
                  <a:pt x="249" y="156"/>
                </a:cubicBezTo>
                <a:cubicBezTo>
                  <a:pt x="248" y="155"/>
                  <a:pt x="248" y="155"/>
                  <a:pt x="247" y="153"/>
                </a:cubicBezTo>
                <a:cubicBezTo>
                  <a:pt x="246" y="150"/>
                  <a:pt x="242" y="147"/>
                  <a:pt x="240" y="144"/>
                </a:cubicBezTo>
                <a:cubicBezTo>
                  <a:pt x="239" y="144"/>
                  <a:pt x="238" y="144"/>
                  <a:pt x="238" y="144"/>
                </a:cubicBezTo>
                <a:cubicBezTo>
                  <a:pt x="238" y="134"/>
                  <a:pt x="236" y="126"/>
                  <a:pt x="234" y="118"/>
                </a:cubicBezTo>
                <a:cubicBezTo>
                  <a:pt x="228" y="111"/>
                  <a:pt x="221" y="105"/>
                  <a:pt x="215" y="98"/>
                </a:cubicBezTo>
                <a:cubicBezTo>
                  <a:pt x="214" y="98"/>
                  <a:pt x="216" y="96"/>
                  <a:pt x="216" y="95"/>
                </a:cubicBezTo>
                <a:cubicBezTo>
                  <a:pt x="215" y="93"/>
                  <a:pt x="214" y="92"/>
                  <a:pt x="213" y="90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12" y="81"/>
                  <a:pt x="212" y="81"/>
                  <a:pt x="212" y="81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13" y="70"/>
                  <a:pt x="214" y="68"/>
                  <a:pt x="215" y="66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26" y="57"/>
                  <a:pt x="233" y="53"/>
                  <a:pt x="239" y="47"/>
                </a:cubicBezTo>
                <a:cubicBezTo>
                  <a:pt x="239" y="47"/>
                  <a:pt x="239" y="47"/>
                  <a:pt x="239" y="47"/>
                </a:cubicBezTo>
                <a:cubicBezTo>
                  <a:pt x="237" y="47"/>
                  <a:pt x="236" y="47"/>
                  <a:pt x="235" y="48"/>
                </a:cubicBezTo>
                <a:cubicBezTo>
                  <a:pt x="226" y="50"/>
                  <a:pt x="217" y="51"/>
                  <a:pt x="209" y="53"/>
                </a:cubicBezTo>
                <a:cubicBezTo>
                  <a:pt x="208" y="53"/>
                  <a:pt x="207" y="54"/>
                  <a:pt x="206" y="53"/>
                </a:cubicBezTo>
                <a:cubicBezTo>
                  <a:pt x="201" y="54"/>
                  <a:pt x="198" y="51"/>
                  <a:pt x="196" y="48"/>
                </a:cubicBezTo>
                <a:cubicBezTo>
                  <a:pt x="194" y="46"/>
                  <a:pt x="193" y="44"/>
                  <a:pt x="191" y="42"/>
                </a:cubicBezTo>
                <a:cubicBezTo>
                  <a:pt x="188" y="36"/>
                  <a:pt x="185" y="30"/>
                  <a:pt x="180" y="25"/>
                </a:cubicBezTo>
                <a:cubicBezTo>
                  <a:pt x="174" y="19"/>
                  <a:pt x="167" y="14"/>
                  <a:pt x="162" y="8"/>
                </a:cubicBezTo>
                <a:cubicBezTo>
                  <a:pt x="157" y="1"/>
                  <a:pt x="157" y="1"/>
                  <a:pt x="157" y="1"/>
                </a:cubicBezTo>
                <a:cubicBezTo>
                  <a:pt x="150" y="2"/>
                  <a:pt x="142" y="1"/>
                  <a:pt x="135" y="1"/>
                </a:cubicBezTo>
                <a:cubicBezTo>
                  <a:pt x="128" y="1"/>
                  <a:pt x="128" y="1"/>
                  <a:pt x="128" y="1"/>
                </a:cubicBezTo>
                <a:cubicBezTo>
                  <a:pt x="127" y="1"/>
                  <a:pt x="126" y="0"/>
                  <a:pt x="12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08" y="2"/>
                  <a:pt x="102" y="5"/>
                  <a:pt x="96" y="8"/>
                </a:cubicBezTo>
                <a:cubicBezTo>
                  <a:pt x="95" y="9"/>
                  <a:pt x="94" y="11"/>
                  <a:pt x="93" y="13"/>
                </a:cubicBezTo>
                <a:cubicBezTo>
                  <a:pt x="92" y="15"/>
                  <a:pt x="88" y="15"/>
                  <a:pt x="86" y="14"/>
                </a:cubicBezTo>
                <a:cubicBezTo>
                  <a:pt x="84" y="13"/>
                  <a:pt x="82" y="12"/>
                  <a:pt x="81" y="9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4"/>
                  <a:pt x="79" y="4"/>
                  <a:pt x="79" y="4"/>
                </a:cubicBezTo>
                <a:cubicBezTo>
                  <a:pt x="78" y="9"/>
                  <a:pt x="78" y="9"/>
                  <a:pt x="78" y="9"/>
                </a:cubicBezTo>
                <a:cubicBezTo>
                  <a:pt x="76" y="10"/>
                  <a:pt x="74" y="12"/>
                  <a:pt x="71" y="13"/>
                </a:cubicBezTo>
                <a:cubicBezTo>
                  <a:pt x="69" y="13"/>
                  <a:pt x="66" y="13"/>
                  <a:pt x="65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59" y="22"/>
                  <a:pt x="58" y="23"/>
                </a:cubicBezTo>
                <a:cubicBezTo>
                  <a:pt x="57" y="23"/>
                  <a:pt x="56" y="24"/>
                  <a:pt x="55" y="24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6"/>
                  <a:pt x="55" y="26"/>
                  <a:pt x="55" y="26"/>
                </a:cubicBezTo>
                <a:cubicBezTo>
                  <a:pt x="54" y="26"/>
                  <a:pt x="53" y="25"/>
                  <a:pt x="53" y="26"/>
                </a:cubicBezTo>
                <a:cubicBezTo>
                  <a:pt x="51" y="26"/>
                  <a:pt x="50" y="27"/>
                  <a:pt x="48" y="28"/>
                </a:cubicBezTo>
                <a:cubicBezTo>
                  <a:pt x="46" y="28"/>
                  <a:pt x="45" y="28"/>
                  <a:pt x="43" y="27"/>
                </a:cubicBezTo>
                <a:cubicBezTo>
                  <a:pt x="40" y="24"/>
                  <a:pt x="37" y="20"/>
                  <a:pt x="34" y="16"/>
                </a:cubicBezTo>
                <a:cubicBezTo>
                  <a:pt x="32" y="15"/>
                  <a:pt x="29" y="14"/>
                  <a:pt x="26" y="13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6"/>
                  <a:pt x="9" y="15"/>
                  <a:pt x="7" y="15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8"/>
                  <a:pt x="2" y="29"/>
                  <a:pt x="1" y="29"/>
                </a:cubicBezTo>
                <a:cubicBezTo>
                  <a:pt x="4" y="30"/>
                  <a:pt x="4" y="30"/>
                  <a:pt x="4" y="30"/>
                </a:cubicBezTo>
                <a:cubicBezTo>
                  <a:pt x="5" y="29"/>
                  <a:pt x="7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1" y="27"/>
                </a:cubicBezTo>
                <a:cubicBezTo>
                  <a:pt x="12" y="30"/>
                  <a:pt x="14" y="32"/>
                  <a:pt x="16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8" y="38"/>
                  <a:pt x="18" y="40"/>
                  <a:pt x="20" y="41"/>
                </a:cubicBezTo>
                <a:cubicBezTo>
                  <a:pt x="20" y="49"/>
                  <a:pt x="20" y="55"/>
                  <a:pt x="20" y="62"/>
                </a:cubicBezTo>
                <a:cubicBezTo>
                  <a:pt x="20" y="64"/>
                  <a:pt x="20" y="66"/>
                  <a:pt x="20" y="68"/>
                </a:cubicBezTo>
                <a:cubicBezTo>
                  <a:pt x="20" y="71"/>
                  <a:pt x="19" y="75"/>
                  <a:pt x="20" y="78"/>
                </a:cubicBezTo>
                <a:cubicBezTo>
                  <a:pt x="22" y="86"/>
                  <a:pt x="22" y="86"/>
                  <a:pt x="22" y="86"/>
                </a:cubicBezTo>
                <a:cubicBezTo>
                  <a:pt x="23" y="90"/>
                  <a:pt x="25" y="94"/>
                  <a:pt x="27" y="98"/>
                </a:cubicBezTo>
                <a:cubicBezTo>
                  <a:pt x="28" y="98"/>
                  <a:pt x="29" y="97"/>
                  <a:pt x="29" y="96"/>
                </a:cubicBezTo>
                <a:cubicBezTo>
                  <a:pt x="29" y="95"/>
                  <a:pt x="30" y="95"/>
                  <a:pt x="30" y="94"/>
                </a:cubicBezTo>
                <a:cubicBezTo>
                  <a:pt x="31" y="93"/>
                  <a:pt x="32" y="91"/>
                  <a:pt x="33" y="90"/>
                </a:cubicBezTo>
                <a:cubicBezTo>
                  <a:pt x="35" y="90"/>
                  <a:pt x="36" y="89"/>
                  <a:pt x="37" y="88"/>
                </a:cubicBezTo>
                <a:cubicBezTo>
                  <a:pt x="37" y="89"/>
                  <a:pt x="37" y="90"/>
                  <a:pt x="36" y="91"/>
                </a:cubicBezTo>
                <a:cubicBezTo>
                  <a:pt x="36" y="91"/>
                  <a:pt x="37" y="92"/>
                  <a:pt x="36" y="92"/>
                </a:cubicBezTo>
                <a:cubicBezTo>
                  <a:pt x="35" y="96"/>
                  <a:pt x="33" y="98"/>
                  <a:pt x="31" y="101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3" y="106"/>
                  <a:pt x="36" y="110"/>
                  <a:pt x="39" y="115"/>
                </a:cubicBezTo>
                <a:cubicBezTo>
                  <a:pt x="42" y="120"/>
                  <a:pt x="47" y="125"/>
                  <a:pt x="51" y="130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55" y="136"/>
                  <a:pt x="54" y="138"/>
                  <a:pt x="53" y="140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49" y="150"/>
                  <a:pt x="48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6" y="155"/>
                  <a:pt x="45" y="157"/>
                  <a:pt x="44" y="159"/>
                </a:cubicBezTo>
                <a:cubicBezTo>
                  <a:pt x="44" y="159"/>
                  <a:pt x="44" y="160"/>
                  <a:pt x="44" y="161"/>
                </a:cubicBezTo>
                <a:cubicBezTo>
                  <a:pt x="43" y="163"/>
                  <a:pt x="43" y="165"/>
                  <a:pt x="42" y="167"/>
                </a:cubicBezTo>
                <a:cubicBezTo>
                  <a:pt x="42" y="171"/>
                  <a:pt x="41" y="174"/>
                  <a:pt x="39" y="176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9"/>
                  <a:pt x="36" y="179"/>
                </a:cubicBezTo>
                <a:cubicBezTo>
                  <a:pt x="37" y="179"/>
                  <a:pt x="37" y="179"/>
                  <a:pt x="37" y="180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3" y="181"/>
                  <a:pt x="32" y="183"/>
                  <a:pt x="31" y="185"/>
                </a:cubicBezTo>
                <a:cubicBezTo>
                  <a:pt x="30" y="186"/>
                  <a:pt x="29" y="185"/>
                  <a:pt x="28" y="185"/>
                </a:cubicBezTo>
                <a:cubicBezTo>
                  <a:pt x="25" y="186"/>
                  <a:pt x="25" y="186"/>
                  <a:pt x="25" y="186"/>
                </a:cubicBezTo>
                <a:cubicBezTo>
                  <a:pt x="22" y="188"/>
                  <a:pt x="22" y="188"/>
                  <a:pt x="22" y="188"/>
                </a:cubicBezTo>
                <a:cubicBezTo>
                  <a:pt x="23" y="190"/>
                  <a:pt x="25" y="193"/>
                  <a:pt x="26" y="195"/>
                </a:cubicBezTo>
                <a:cubicBezTo>
                  <a:pt x="24" y="196"/>
                  <a:pt x="22" y="198"/>
                  <a:pt x="20" y="200"/>
                </a:cubicBezTo>
                <a:cubicBezTo>
                  <a:pt x="21" y="203"/>
                  <a:pt x="22" y="206"/>
                  <a:pt x="22" y="210"/>
                </a:cubicBezTo>
                <a:cubicBezTo>
                  <a:pt x="23" y="221"/>
                  <a:pt x="23" y="221"/>
                  <a:pt x="23" y="221"/>
                </a:cubicBezTo>
                <a:cubicBezTo>
                  <a:pt x="23" y="222"/>
                  <a:pt x="23" y="222"/>
                  <a:pt x="22" y="223"/>
                </a:cubicBezTo>
                <a:cubicBezTo>
                  <a:pt x="19" y="224"/>
                  <a:pt x="19" y="224"/>
                  <a:pt x="19" y="224"/>
                </a:cubicBezTo>
                <a:cubicBezTo>
                  <a:pt x="18" y="227"/>
                  <a:pt x="16" y="229"/>
                  <a:pt x="14" y="231"/>
                </a:cubicBezTo>
                <a:cubicBezTo>
                  <a:pt x="11" y="231"/>
                  <a:pt x="9" y="233"/>
                  <a:pt x="8" y="235"/>
                </a:cubicBezTo>
                <a:cubicBezTo>
                  <a:pt x="7" y="236"/>
                  <a:pt x="8" y="236"/>
                  <a:pt x="8" y="236"/>
                </a:cubicBezTo>
                <a:cubicBezTo>
                  <a:pt x="8" y="237"/>
                  <a:pt x="8" y="237"/>
                  <a:pt x="8" y="238"/>
                </a:cubicBezTo>
                <a:cubicBezTo>
                  <a:pt x="7" y="239"/>
                  <a:pt x="7" y="239"/>
                  <a:pt x="6" y="239"/>
                </a:cubicBezTo>
                <a:cubicBezTo>
                  <a:pt x="11" y="242"/>
                  <a:pt x="0" y="246"/>
                  <a:pt x="1" y="248"/>
                </a:cubicBezTo>
                <a:cubicBezTo>
                  <a:pt x="2" y="250"/>
                  <a:pt x="4" y="253"/>
                  <a:pt x="7" y="254"/>
                </a:cubicBezTo>
                <a:cubicBezTo>
                  <a:pt x="8" y="254"/>
                  <a:pt x="10" y="253"/>
                  <a:pt x="12" y="253"/>
                </a:cubicBezTo>
                <a:cubicBezTo>
                  <a:pt x="11" y="253"/>
                  <a:pt x="11" y="253"/>
                  <a:pt x="11" y="253"/>
                </a:cubicBezTo>
                <a:cubicBezTo>
                  <a:pt x="11" y="253"/>
                  <a:pt x="11" y="253"/>
                  <a:pt x="11" y="253"/>
                </a:cubicBezTo>
                <a:cubicBezTo>
                  <a:pt x="10" y="253"/>
                  <a:pt x="10" y="253"/>
                  <a:pt x="10" y="253"/>
                </a:cubicBezTo>
                <a:cubicBezTo>
                  <a:pt x="10" y="253"/>
                  <a:pt x="10" y="253"/>
                  <a:pt x="10" y="253"/>
                </a:cubicBezTo>
                <a:cubicBezTo>
                  <a:pt x="11" y="253"/>
                  <a:pt x="11" y="253"/>
                  <a:pt x="11" y="253"/>
                </a:cubicBezTo>
                <a:cubicBezTo>
                  <a:pt x="11" y="253"/>
                  <a:pt x="11" y="253"/>
                  <a:pt x="11" y="253"/>
                </a:cubicBezTo>
                <a:cubicBezTo>
                  <a:pt x="12" y="253"/>
                  <a:pt x="12" y="253"/>
                  <a:pt x="12" y="253"/>
                </a:cubicBezTo>
                <a:cubicBezTo>
                  <a:pt x="12" y="252"/>
                  <a:pt x="12" y="252"/>
                  <a:pt x="13" y="252"/>
                </a:cubicBezTo>
                <a:cubicBezTo>
                  <a:pt x="13" y="252"/>
                  <a:pt x="13" y="252"/>
                  <a:pt x="13" y="252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8" y="255"/>
                  <a:pt x="18" y="255"/>
                  <a:pt x="18" y="255"/>
                </a:cubicBezTo>
                <a:cubicBezTo>
                  <a:pt x="19" y="255"/>
                  <a:pt x="19" y="256"/>
                  <a:pt x="20" y="256"/>
                </a:cubicBezTo>
                <a:cubicBezTo>
                  <a:pt x="22" y="256"/>
                  <a:pt x="22" y="256"/>
                  <a:pt x="22" y="256"/>
                </a:cubicBezTo>
                <a:cubicBezTo>
                  <a:pt x="24" y="256"/>
                  <a:pt x="24" y="256"/>
                  <a:pt x="24" y="256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7" y="256"/>
                  <a:pt x="28" y="256"/>
                  <a:pt x="29" y="256"/>
                </a:cubicBezTo>
                <a:cubicBezTo>
                  <a:pt x="30" y="257"/>
                  <a:pt x="30" y="258"/>
                  <a:pt x="31" y="259"/>
                </a:cubicBezTo>
                <a:cubicBezTo>
                  <a:pt x="32" y="259"/>
                  <a:pt x="32" y="259"/>
                  <a:pt x="32" y="259"/>
                </a:cubicBezTo>
                <a:cubicBezTo>
                  <a:pt x="32" y="259"/>
                  <a:pt x="32" y="259"/>
                  <a:pt x="32" y="259"/>
                </a:cubicBezTo>
                <a:cubicBezTo>
                  <a:pt x="33" y="259"/>
                  <a:pt x="33" y="259"/>
                  <a:pt x="33" y="260"/>
                </a:cubicBezTo>
                <a:cubicBezTo>
                  <a:pt x="35" y="260"/>
                  <a:pt x="38" y="259"/>
                  <a:pt x="39" y="258"/>
                </a:cubicBezTo>
                <a:cubicBezTo>
                  <a:pt x="41" y="256"/>
                  <a:pt x="40" y="254"/>
                  <a:pt x="43" y="253"/>
                </a:cubicBezTo>
                <a:cubicBezTo>
                  <a:pt x="44" y="252"/>
                  <a:pt x="45" y="253"/>
                  <a:pt x="46" y="252"/>
                </a:cubicBezTo>
                <a:cubicBezTo>
                  <a:pt x="47" y="252"/>
                  <a:pt x="48" y="251"/>
                  <a:pt x="49" y="251"/>
                </a:cubicBezTo>
                <a:cubicBezTo>
                  <a:pt x="50" y="251"/>
                  <a:pt x="52" y="252"/>
                  <a:pt x="53" y="253"/>
                </a:cubicBezTo>
                <a:cubicBezTo>
                  <a:pt x="53" y="253"/>
                  <a:pt x="53" y="254"/>
                  <a:pt x="54" y="255"/>
                </a:cubicBezTo>
                <a:cubicBezTo>
                  <a:pt x="54" y="255"/>
                  <a:pt x="55" y="255"/>
                  <a:pt x="56" y="255"/>
                </a:cubicBezTo>
                <a:cubicBezTo>
                  <a:pt x="57" y="255"/>
                  <a:pt x="58" y="256"/>
                  <a:pt x="60" y="256"/>
                </a:cubicBezTo>
                <a:cubicBezTo>
                  <a:pt x="61" y="256"/>
                  <a:pt x="61" y="255"/>
                  <a:pt x="62" y="255"/>
                </a:cubicBezTo>
                <a:cubicBezTo>
                  <a:pt x="64" y="255"/>
                  <a:pt x="66" y="256"/>
                  <a:pt x="69" y="256"/>
                </a:cubicBezTo>
                <a:cubicBezTo>
                  <a:pt x="72" y="256"/>
                  <a:pt x="75" y="255"/>
                  <a:pt x="78" y="256"/>
                </a:cubicBezTo>
                <a:cubicBezTo>
                  <a:pt x="79" y="256"/>
                  <a:pt x="84" y="260"/>
                  <a:pt x="84" y="260"/>
                </a:cubicBezTo>
                <a:cubicBezTo>
                  <a:pt x="84" y="260"/>
                  <a:pt x="85" y="260"/>
                  <a:pt x="86" y="260"/>
                </a:cubicBezTo>
                <a:cubicBezTo>
                  <a:pt x="86" y="262"/>
                  <a:pt x="85" y="264"/>
                  <a:pt x="84" y="266"/>
                </a:cubicBezTo>
                <a:cubicBezTo>
                  <a:pt x="83" y="268"/>
                  <a:pt x="82" y="273"/>
                  <a:pt x="84" y="275"/>
                </a:cubicBezTo>
                <a:cubicBezTo>
                  <a:pt x="86" y="278"/>
                  <a:pt x="86" y="278"/>
                  <a:pt x="86" y="278"/>
                </a:cubicBezTo>
                <a:cubicBezTo>
                  <a:pt x="87" y="278"/>
                  <a:pt x="88" y="278"/>
                  <a:pt x="88" y="278"/>
                </a:cubicBezTo>
                <a:cubicBezTo>
                  <a:pt x="88" y="277"/>
                  <a:pt x="89" y="277"/>
                  <a:pt x="89" y="278"/>
                </a:cubicBezTo>
                <a:cubicBezTo>
                  <a:pt x="89" y="279"/>
                  <a:pt x="90" y="281"/>
                  <a:pt x="91" y="281"/>
                </a:cubicBezTo>
                <a:cubicBezTo>
                  <a:pt x="91" y="283"/>
                  <a:pt x="90" y="286"/>
                  <a:pt x="92" y="287"/>
                </a:cubicBezTo>
                <a:cubicBezTo>
                  <a:pt x="91" y="288"/>
                  <a:pt x="91" y="288"/>
                  <a:pt x="91" y="290"/>
                </a:cubicBezTo>
                <a:cubicBezTo>
                  <a:pt x="90" y="291"/>
                  <a:pt x="91" y="294"/>
                  <a:pt x="90" y="295"/>
                </a:cubicBezTo>
                <a:cubicBezTo>
                  <a:pt x="90" y="299"/>
                  <a:pt x="90" y="302"/>
                  <a:pt x="90" y="306"/>
                </a:cubicBezTo>
                <a:cubicBezTo>
                  <a:pt x="90" y="308"/>
                  <a:pt x="91" y="309"/>
                  <a:pt x="92" y="310"/>
                </a:cubicBezTo>
                <a:cubicBezTo>
                  <a:pt x="93" y="313"/>
                  <a:pt x="95" y="317"/>
                  <a:pt x="96" y="320"/>
                </a:cubicBezTo>
                <a:cubicBezTo>
                  <a:pt x="97" y="323"/>
                  <a:pt x="94" y="323"/>
                  <a:pt x="92" y="326"/>
                </a:cubicBezTo>
                <a:cubicBezTo>
                  <a:pt x="91" y="327"/>
                  <a:pt x="89" y="334"/>
                  <a:pt x="91" y="334"/>
                </a:cubicBezTo>
                <a:cubicBezTo>
                  <a:pt x="91" y="334"/>
                  <a:pt x="91" y="334"/>
                  <a:pt x="91" y="334"/>
                </a:cubicBezTo>
                <a:cubicBezTo>
                  <a:pt x="92" y="335"/>
                  <a:pt x="94" y="336"/>
                  <a:pt x="95" y="337"/>
                </a:cubicBezTo>
                <a:cubicBezTo>
                  <a:pt x="97" y="339"/>
                  <a:pt x="99" y="341"/>
                  <a:pt x="101" y="344"/>
                </a:cubicBezTo>
                <a:cubicBezTo>
                  <a:pt x="103" y="345"/>
                  <a:pt x="104" y="347"/>
                  <a:pt x="106" y="349"/>
                </a:cubicBezTo>
                <a:cubicBezTo>
                  <a:pt x="107" y="349"/>
                  <a:pt x="109" y="349"/>
                  <a:pt x="110" y="350"/>
                </a:cubicBezTo>
                <a:cubicBezTo>
                  <a:pt x="110" y="350"/>
                  <a:pt x="110" y="351"/>
                  <a:pt x="110" y="352"/>
                </a:cubicBezTo>
                <a:cubicBezTo>
                  <a:pt x="112" y="354"/>
                  <a:pt x="112" y="354"/>
                  <a:pt x="112" y="354"/>
                </a:cubicBezTo>
                <a:cubicBezTo>
                  <a:pt x="112" y="355"/>
                  <a:pt x="112" y="356"/>
                  <a:pt x="112" y="356"/>
                </a:cubicBezTo>
                <a:cubicBezTo>
                  <a:pt x="111" y="358"/>
                  <a:pt x="111" y="358"/>
                  <a:pt x="111" y="358"/>
                </a:cubicBezTo>
                <a:cubicBezTo>
                  <a:pt x="112" y="361"/>
                  <a:pt x="112" y="361"/>
                  <a:pt x="112" y="361"/>
                </a:cubicBezTo>
                <a:cubicBezTo>
                  <a:pt x="112" y="361"/>
                  <a:pt x="112" y="361"/>
                  <a:pt x="112" y="361"/>
                </a:cubicBezTo>
                <a:cubicBezTo>
                  <a:pt x="114" y="362"/>
                  <a:pt x="115" y="363"/>
                  <a:pt x="115" y="363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6"/>
                  <a:pt x="116" y="367"/>
                  <a:pt x="115" y="368"/>
                </a:cubicBezTo>
                <a:cubicBezTo>
                  <a:pt x="116" y="370"/>
                  <a:pt x="116" y="372"/>
                  <a:pt x="117" y="374"/>
                </a:cubicBezTo>
                <a:cubicBezTo>
                  <a:pt x="118" y="374"/>
                  <a:pt x="117" y="375"/>
                  <a:pt x="117" y="375"/>
                </a:cubicBezTo>
                <a:cubicBezTo>
                  <a:pt x="119" y="376"/>
                  <a:pt x="119" y="378"/>
                  <a:pt x="120" y="379"/>
                </a:cubicBezTo>
                <a:cubicBezTo>
                  <a:pt x="120" y="379"/>
                  <a:pt x="123" y="379"/>
                  <a:pt x="123" y="379"/>
                </a:cubicBezTo>
                <a:cubicBezTo>
                  <a:pt x="125" y="379"/>
                  <a:pt x="127" y="377"/>
                  <a:pt x="128" y="379"/>
                </a:cubicBezTo>
                <a:cubicBezTo>
                  <a:pt x="129" y="381"/>
                  <a:pt x="127" y="384"/>
                  <a:pt x="128" y="386"/>
                </a:cubicBezTo>
                <a:cubicBezTo>
                  <a:pt x="129" y="387"/>
                  <a:pt x="132" y="387"/>
                  <a:pt x="133" y="387"/>
                </a:cubicBezTo>
                <a:cubicBezTo>
                  <a:pt x="136" y="388"/>
                  <a:pt x="139" y="388"/>
                  <a:pt x="142" y="389"/>
                </a:cubicBezTo>
                <a:cubicBezTo>
                  <a:pt x="147" y="391"/>
                  <a:pt x="146" y="393"/>
                  <a:pt x="148" y="397"/>
                </a:cubicBezTo>
                <a:cubicBezTo>
                  <a:pt x="150" y="400"/>
                  <a:pt x="150" y="403"/>
                  <a:pt x="150" y="407"/>
                </a:cubicBezTo>
                <a:cubicBezTo>
                  <a:pt x="151" y="409"/>
                  <a:pt x="151" y="411"/>
                  <a:pt x="153" y="412"/>
                </a:cubicBezTo>
                <a:cubicBezTo>
                  <a:pt x="152" y="414"/>
                  <a:pt x="152" y="416"/>
                  <a:pt x="152" y="418"/>
                </a:cubicBezTo>
                <a:cubicBezTo>
                  <a:pt x="152" y="420"/>
                  <a:pt x="152" y="422"/>
                  <a:pt x="152" y="423"/>
                </a:cubicBezTo>
                <a:cubicBezTo>
                  <a:pt x="153" y="425"/>
                  <a:pt x="153" y="425"/>
                  <a:pt x="153" y="425"/>
                </a:cubicBezTo>
                <a:cubicBezTo>
                  <a:pt x="153" y="428"/>
                  <a:pt x="153" y="431"/>
                  <a:pt x="153" y="433"/>
                </a:cubicBezTo>
                <a:cubicBezTo>
                  <a:pt x="152" y="433"/>
                  <a:pt x="151" y="433"/>
                  <a:pt x="150" y="433"/>
                </a:cubicBezTo>
                <a:cubicBezTo>
                  <a:pt x="150" y="434"/>
                  <a:pt x="150" y="434"/>
                  <a:pt x="150" y="434"/>
                </a:cubicBezTo>
                <a:cubicBezTo>
                  <a:pt x="148" y="441"/>
                  <a:pt x="148" y="441"/>
                  <a:pt x="148" y="441"/>
                </a:cubicBezTo>
                <a:cubicBezTo>
                  <a:pt x="148" y="444"/>
                  <a:pt x="148" y="447"/>
                  <a:pt x="148" y="449"/>
                </a:cubicBezTo>
                <a:cubicBezTo>
                  <a:pt x="152" y="456"/>
                  <a:pt x="156" y="463"/>
                  <a:pt x="158" y="470"/>
                </a:cubicBezTo>
                <a:cubicBezTo>
                  <a:pt x="159" y="473"/>
                  <a:pt x="160" y="475"/>
                  <a:pt x="160" y="478"/>
                </a:cubicBezTo>
                <a:cubicBezTo>
                  <a:pt x="161" y="494"/>
                  <a:pt x="161" y="494"/>
                  <a:pt x="161" y="494"/>
                </a:cubicBezTo>
                <a:cubicBezTo>
                  <a:pt x="161" y="494"/>
                  <a:pt x="161" y="495"/>
                  <a:pt x="161" y="495"/>
                </a:cubicBezTo>
                <a:cubicBezTo>
                  <a:pt x="161" y="499"/>
                  <a:pt x="161" y="503"/>
                  <a:pt x="162" y="507"/>
                </a:cubicBezTo>
                <a:cubicBezTo>
                  <a:pt x="162" y="509"/>
                  <a:pt x="162" y="511"/>
                  <a:pt x="162" y="514"/>
                </a:cubicBezTo>
                <a:cubicBezTo>
                  <a:pt x="174" y="518"/>
                  <a:pt x="174" y="518"/>
                  <a:pt x="174" y="518"/>
                </a:cubicBezTo>
                <a:cubicBezTo>
                  <a:pt x="178" y="519"/>
                  <a:pt x="182" y="519"/>
                  <a:pt x="186" y="520"/>
                </a:cubicBezTo>
                <a:cubicBezTo>
                  <a:pt x="189" y="520"/>
                  <a:pt x="192" y="521"/>
                  <a:pt x="196" y="521"/>
                </a:cubicBezTo>
                <a:cubicBezTo>
                  <a:pt x="196" y="521"/>
                  <a:pt x="197" y="521"/>
                  <a:pt x="197" y="521"/>
                </a:cubicBezTo>
                <a:cubicBezTo>
                  <a:pt x="200" y="519"/>
                  <a:pt x="203" y="515"/>
                  <a:pt x="206" y="517"/>
                </a:cubicBezTo>
                <a:cubicBezTo>
                  <a:pt x="208" y="520"/>
                  <a:pt x="209" y="523"/>
                  <a:pt x="212" y="525"/>
                </a:cubicBezTo>
                <a:cubicBezTo>
                  <a:pt x="213" y="527"/>
                  <a:pt x="213" y="526"/>
                  <a:pt x="214" y="529"/>
                </a:cubicBezTo>
                <a:cubicBezTo>
                  <a:pt x="214" y="529"/>
                  <a:pt x="216" y="536"/>
                  <a:pt x="216" y="536"/>
                </a:cubicBezTo>
                <a:cubicBezTo>
                  <a:pt x="220" y="535"/>
                  <a:pt x="226" y="533"/>
                  <a:pt x="231" y="532"/>
                </a:cubicBezTo>
                <a:cubicBezTo>
                  <a:pt x="234" y="531"/>
                  <a:pt x="237" y="531"/>
                  <a:pt x="240" y="530"/>
                </a:cubicBezTo>
                <a:cubicBezTo>
                  <a:pt x="244" y="528"/>
                  <a:pt x="247" y="525"/>
                  <a:pt x="250" y="523"/>
                </a:cubicBezTo>
                <a:cubicBezTo>
                  <a:pt x="256" y="518"/>
                  <a:pt x="263" y="515"/>
                  <a:pt x="270" y="513"/>
                </a:cubicBezTo>
                <a:cubicBezTo>
                  <a:pt x="274" y="512"/>
                  <a:pt x="281" y="514"/>
                  <a:pt x="282" y="509"/>
                </a:cubicBezTo>
                <a:cubicBezTo>
                  <a:pt x="282" y="503"/>
                  <a:pt x="282" y="497"/>
                  <a:pt x="282" y="492"/>
                </a:cubicBezTo>
                <a:cubicBezTo>
                  <a:pt x="282" y="492"/>
                  <a:pt x="282" y="491"/>
                  <a:pt x="282" y="491"/>
                </a:cubicBezTo>
                <a:cubicBezTo>
                  <a:pt x="282" y="490"/>
                  <a:pt x="282" y="487"/>
                  <a:pt x="283" y="486"/>
                </a:cubicBezTo>
                <a:cubicBezTo>
                  <a:pt x="284" y="485"/>
                  <a:pt x="291" y="484"/>
                  <a:pt x="291" y="484"/>
                </a:cubicBezTo>
                <a:cubicBezTo>
                  <a:pt x="291" y="481"/>
                  <a:pt x="290" y="478"/>
                  <a:pt x="289" y="475"/>
                </a:cubicBezTo>
                <a:cubicBezTo>
                  <a:pt x="289" y="474"/>
                  <a:pt x="289" y="472"/>
                  <a:pt x="289" y="471"/>
                </a:cubicBezTo>
                <a:cubicBezTo>
                  <a:pt x="288" y="470"/>
                  <a:pt x="284" y="470"/>
                  <a:pt x="282" y="470"/>
                </a:cubicBezTo>
                <a:cubicBezTo>
                  <a:pt x="276" y="469"/>
                  <a:pt x="271" y="468"/>
                  <a:pt x="265" y="469"/>
                </a:cubicBezTo>
                <a:cubicBezTo>
                  <a:pt x="262" y="469"/>
                  <a:pt x="260" y="469"/>
                  <a:pt x="257" y="469"/>
                </a:cubicBezTo>
                <a:cubicBezTo>
                  <a:pt x="254" y="468"/>
                  <a:pt x="252" y="468"/>
                  <a:pt x="249" y="466"/>
                </a:cubicBezTo>
                <a:cubicBezTo>
                  <a:pt x="248" y="465"/>
                  <a:pt x="247" y="466"/>
                  <a:pt x="245" y="466"/>
                </a:cubicBezTo>
                <a:cubicBezTo>
                  <a:pt x="240" y="466"/>
                  <a:pt x="235" y="467"/>
                  <a:pt x="230" y="467"/>
                </a:cubicBezTo>
                <a:cubicBezTo>
                  <a:pt x="230" y="466"/>
                  <a:pt x="230" y="465"/>
                  <a:pt x="229" y="464"/>
                </a:cubicBezTo>
                <a:cubicBezTo>
                  <a:pt x="231" y="462"/>
                  <a:pt x="233" y="460"/>
                  <a:pt x="235" y="459"/>
                </a:cubicBezTo>
                <a:cubicBezTo>
                  <a:pt x="236" y="458"/>
                  <a:pt x="237" y="453"/>
                  <a:pt x="237" y="452"/>
                </a:cubicBezTo>
                <a:cubicBezTo>
                  <a:pt x="238" y="450"/>
                  <a:pt x="238" y="448"/>
                  <a:pt x="238" y="446"/>
                </a:cubicBezTo>
                <a:cubicBezTo>
                  <a:pt x="235" y="446"/>
                  <a:pt x="232" y="446"/>
                  <a:pt x="229" y="447"/>
                </a:cubicBezTo>
                <a:cubicBezTo>
                  <a:pt x="228" y="447"/>
                  <a:pt x="226" y="447"/>
                  <a:pt x="225" y="447"/>
                </a:cubicBezTo>
                <a:cubicBezTo>
                  <a:pt x="225" y="448"/>
                  <a:pt x="225" y="446"/>
                  <a:pt x="225" y="445"/>
                </a:cubicBezTo>
                <a:cubicBezTo>
                  <a:pt x="224" y="443"/>
                  <a:pt x="223" y="442"/>
                  <a:pt x="222" y="439"/>
                </a:cubicBezTo>
                <a:cubicBezTo>
                  <a:pt x="224" y="435"/>
                  <a:pt x="226" y="432"/>
                  <a:pt x="228" y="428"/>
                </a:cubicBezTo>
                <a:cubicBezTo>
                  <a:pt x="230" y="427"/>
                  <a:pt x="232" y="426"/>
                  <a:pt x="232" y="424"/>
                </a:cubicBezTo>
                <a:cubicBezTo>
                  <a:pt x="233" y="421"/>
                  <a:pt x="231" y="417"/>
                  <a:pt x="231" y="414"/>
                </a:cubicBezTo>
                <a:cubicBezTo>
                  <a:pt x="231" y="412"/>
                  <a:pt x="232" y="408"/>
                  <a:pt x="229" y="407"/>
                </a:cubicBezTo>
                <a:cubicBezTo>
                  <a:pt x="228" y="407"/>
                  <a:pt x="227" y="407"/>
                  <a:pt x="227" y="408"/>
                </a:cubicBezTo>
                <a:cubicBezTo>
                  <a:pt x="228" y="406"/>
                  <a:pt x="228" y="404"/>
                  <a:pt x="229" y="402"/>
                </a:cubicBezTo>
                <a:cubicBezTo>
                  <a:pt x="229" y="399"/>
                  <a:pt x="231" y="396"/>
                  <a:pt x="230" y="392"/>
                </a:cubicBezTo>
                <a:cubicBezTo>
                  <a:pt x="230" y="390"/>
                  <a:pt x="229" y="390"/>
                  <a:pt x="229" y="389"/>
                </a:cubicBezTo>
                <a:cubicBezTo>
                  <a:pt x="230" y="387"/>
                  <a:pt x="230" y="386"/>
                  <a:pt x="231" y="384"/>
                </a:cubicBezTo>
                <a:cubicBezTo>
                  <a:pt x="232" y="385"/>
                  <a:pt x="233" y="386"/>
                  <a:pt x="235" y="387"/>
                </a:cubicBezTo>
                <a:cubicBezTo>
                  <a:pt x="235" y="386"/>
                  <a:pt x="235" y="386"/>
                  <a:pt x="235" y="386"/>
                </a:cubicBezTo>
                <a:cubicBezTo>
                  <a:pt x="236" y="386"/>
                  <a:pt x="237" y="387"/>
                  <a:pt x="238" y="387"/>
                </a:cubicBezTo>
                <a:cubicBezTo>
                  <a:pt x="238" y="386"/>
                  <a:pt x="238" y="386"/>
                  <a:pt x="239" y="385"/>
                </a:cubicBezTo>
                <a:cubicBezTo>
                  <a:pt x="239" y="384"/>
                  <a:pt x="238" y="382"/>
                  <a:pt x="238" y="381"/>
                </a:cubicBezTo>
                <a:cubicBezTo>
                  <a:pt x="240" y="379"/>
                  <a:pt x="242" y="378"/>
                  <a:pt x="245" y="376"/>
                </a:cubicBezTo>
                <a:cubicBezTo>
                  <a:pt x="246" y="373"/>
                  <a:pt x="247" y="369"/>
                  <a:pt x="248" y="366"/>
                </a:cubicBezTo>
                <a:cubicBezTo>
                  <a:pt x="248" y="365"/>
                  <a:pt x="249" y="365"/>
                  <a:pt x="249" y="365"/>
                </a:cubicBezTo>
                <a:cubicBezTo>
                  <a:pt x="249" y="365"/>
                  <a:pt x="250" y="364"/>
                  <a:pt x="249" y="363"/>
                </a:cubicBezTo>
                <a:cubicBezTo>
                  <a:pt x="248" y="362"/>
                  <a:pt x="251" y="356"/>
                  <a:pt x="251" y="354"/>
                </a:cubicBezTo>
                <a:cubicBezTo>
                  <a:pt x="249" y="352"/>
                  <a:pt x="238" y="355"/>
                  <a:pt x="236" y="355"/>
                </a:cubicBezTo>
                <a:cubicBezTo>
                  <a:pt x="236" y="355"/>
                  <a:pt x="235" y="355"/>
                  <a:pt x="235" y="355"/>
                </a:cubicBezTo>
                <a:cubicBezTo>
                  <a:pt x="234" y="355"/>
                  <a:pt x="234" y="354"/>
                  <a:pt x="234" y="354"/>
                </a:cubicBezTo>
                <a:cubicBezTo>
                  <a:pt x="235" y="339"/>
                  <a:pt x="237" y="323"/>
                  <a:pt x="242" y="311"/>
                </a:cubicBezTo>
                <a:cubicBezTo>
                  <a:pt x="242" y="311"/>
                  <a:pt x="240" y="311"/>
                  <a:pt x="240" y="311"/>
                </a:cubicBezTo>
                <a:cubicBezTo>
                  <a:pt x="239" y="310"/>
                  <a:pt x="239" y="309"/>
                  <a:pt x="239" y="309"/>
                </a:cubicBezTo>
                <a:cubicBezTo>
                  <a:pt x="242" y="308"/>
                  <a:pt x="242" y="308"/>
                  <a:pt x="242" y="308"/>
                </a:cubicBezTo>
                <a:cubicBezTo>
                  <a:pt x="242" y="307"/>
                  <a:pt x="243" y="305"/>
                  <a:pt x="243" y="303"/>
                </a:cubicBezTo>
                <a:cubicBezTo>
                  <a:pt x="243" y="303"/>
                  <a:pt x="243" y="303"/>
                  <a:pt x="243" y="302"/>
                </a:cubicBezTo>
                <a:cubicBezTo>
                  <a:pt x="239" y="302"/>
                  <a:pt x="239" y="302"/>
                  <a:pt x="239" y="302"/>
                </a:cubicBezTo>
                <a:cubicBezTo>
                  <a:pt x="239" y="300"/>
                  <a:pt x="239" y="297"/>
                  <a:pt x="239" y="294"/>
                </a:cubicBezTo>
                <a:cubicBezTo>
                  <a:pt x="244" y="290"/>
                  <a:pt x="244" y="290"/>
                  <a:pt x="244" y="290"/>
                </a:cubicBezTo>
                <a:cubicBezTo>
                  <a:pt x="244" y="285"/>
                  <a:pt x="243" y="280"/>
                  <a:pt x="242" y="275"/>
                </a:cubicBezTo>
                <a:cubicBezTo>
                  <a:pt x="242" y="275"/>
                  <a:pt x="242" y="274"/>
                  <a:pt x="242" y="274"/>
                </a:cubicBezTo>
                <a:cubicBezTo>
                  <a:pt x="242" y="270"/>
                  <a:pt x="242" y="267"/>
                  <a:pt x="241" y="264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0" y="264"/>
                  <a:pt x="240" y="262"/>
                  <a:pt x="240" y="262"/>
                </a:cubicBezTo>
                <a:cubicBezTo>
                  <a:pt x="236" y="259"/>
                  <a:pt x="236" y="259"/>
                  <a:pt x="236" y="259"/>
                </a:cubicBezTo>
                <a:cubicBezTo>
                  <a:pt x="236" y="239"/>
                  <a:pt x="236" y="239"/>
                  <a:pt x="236" y="239"/>
                </a:cubicBezTo>
                <a:cubicBezTo>
                  <a:pt x="241" y="234"/>
                  <a:pt x="247" y="231"/>
                  <a:pt x="253" y="227"/>
                </a:cubicBezTo>
                <a:cubicBezTo>
                  <a:pt x="255" y="224"/>
                  <a:pt x="258" y="222"/>
                  <a:pt x="261" y="220"/>
                </a:cubicBezTo>
                <a:cubicBezTo>
                  <a:pt x="262" y="220"/>
                  <a:pt x="263" y="221"/>
                  <a:pt x="264" y="221"/>
                </a:cubicBezTo>
                <a:cubicBezTo>
                  <a:pt x="265" y="220"/>
                  <a:pt x="265" y="220"/>
                  <a:pt x="265" y="220"/>
                </a:cubicBezTo>
                <a:cubicBezTo>
                  <a:pt x="265" y="220"/>
                  <a:pt x="265" y="220"/>
                  <a:pt x="265" y="220"/>
                </a:cubicBezTo>
                <a:cubicBezTo>
                  <a:pt x="266" y="219"/>
                  <a:pt x="266" y="219"/>
                  <a:pt x="266" y="219"/>
                </a:cubicBezTo>
                <a:cubicBezTo>
                  <a:pt x="265" y="221"/>
                  <a:pt x="265" y="223"/>
                  <a:pt x="267" y="225"/>
                </a:cubicBezTo>
                <a:cubicBezTo>
                  <a:pt x="269" y="226"/>
                  <a:pt x="270" y="223"/>
                  <a:pt x="273" y="223"/>
                </a:cubicBezTo>
                <a:cubicBezTo>
                  <a:pt x="273" y="225"/>
                  <a:pt x="273" y="226"/>
                  <a:pt x="275" y="227"/>
                </a:cubicBezTo>
                <a:cubicBezTo>
                  <a:pt x="277" y="228"/>
                  <a:pt x="279" y="230"/>
                  <a:pt x="280" y="231"/>
                </a:cubicBezTo>
                <a:cubicBezTo>
                  <a:pt x="281" y="232"/>
                  <a:pt x="282" y="233"/>
                  <a:pt x="283" y="233"/>
                </a:cubicBezTo>
                <a:cubicBezTo>
                  <a:pt x="283" y="234"/>
                  <a:pt x="284" y="235"/>
                  <a:pt x="285" y="236"/>
                </a:cubicBezTo>
                <a:cubicBezTo>
                  <a:pt x="288" y="237"/>
                  <a:pt x="295" y="231"/>
                  <a:pt x="296" y="228"/>
                </a:cubicBezTo>
                <a:cubicBezTo>
                  <a:pt x="300" y="225"/>
                  <a:pt x="305" y="222"/>
                  <a:pt x="308" y="218"/>
                </a:cubicBezTo>
                <a:cubicBezTo>
                  <a:pt x="310" y="217"/>
                  <a:pt x="311" y="214"/>
                  <a:pt x="311" y="210"/>
                </a:cubicBezTo>
                <a:cubicBezTo>
                  <a:pt x="311" y="208"/>
                  <a:pt x="310" y="207"/>
                  <a:pt x="310" y="20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4" name="Freeform 580"/>
          <p:cNvSpPr>
            <a:spLocks/>
          </p:cNvSpPr>
          <p:nvPr/>
        </p:nvSpPr>
        <p:spPr bwMode="auto">
          <a:xfrm>
            <a:off x="5883275" y="7170738"/>
            <a:ext cx="187325" cy="203200"/>
          </a:xfrm>
          <a:custGeom>
            <a:avLst/>
            <a:gdLst/>
            <a:ahLst/>
            <a:cxnLst>
              <a:cxn ang="0">
                <a:pos x="647" y="651"/>
              </a:cxn>
              <a:cxn ang="0">
                <a:pos x="627" y="656"/>
              </a:cxn>
              <a:cxn ang="0">
                <a:pos x="622" y="637"/>
              </a:cxn>
              <a:cxn ang="0">
                <a:pos x="619" y="607"/>
              </a:cxn>
              <a:cxn ang="0">
                <a:pos x="620" y="571"/>
              </a:cxn>
              <a:cxn ang="0">
                <a:pos x="598" y="560"/>
              </a:cxn>
              <a:cxn ang="0">
                <a:pos x="570" y="469"/>
              </a:cxn>
              <a:cxn ang="0">
                <a:pos x="592" y="455"/>
              </a:cxn>
              <a:cxn ang="0">
                <a:pos x="609" y="432"/>
              </a:cxn>
              <a:cxn ang="0">
                <a:pos x="594" y="385"/>
              </a:cxn>
              <a:cxn ang="0">
                <a:pos x="471" y="412"/>
              </a:cxn>
              <a:cxn ang="0">
                <a:pos x="434" y="388"/>
              </a:cxn>
              <a:cxn ang="0">
                <a:pos x="369" y="363"/>
              </a:cxn>
              <a:cxn ang="0">
                <a:pos x="340" y="312"/>
              </a:cxn>
              <a:cxn ang="0">
                <a:pos x="320" y="279"/>
              </a:cxn>
              <a:cxn ang="0">
                <a:pos x="304" y="220"/>
              </a:cxn>
              <a:cxn ang="0">
                <a:pos x="275" y="204"/>
              </a:cxn>
              <a:cxn ang="0">
                <a:pos x="265" y="198"/>
              </a:cxn>
              <a:cxn ang="0">
                <a:pos x="259" y="167"/>
              </a:cxn>
              <a:cxn ang="0">
                <a:pos x="215" y="181"/>
              </a:cxn>
              <a:cxn ang="0">
                <a:pos x="238" y="150"/>
              </a:cxn>
              <a:cxn ang="0">
                <a:pos x="253" y="103"/>
              </a:cxn>
              <a:cxn ang="0">
                <a:pos x="256" y="58"/>
              </a:cxn>
              <a:cxn ang="0">
                <a:pos x="225" y="40"/>
              </a:cxn>
              <a:cxn ang="0">
                <a:pos x="184" y="65"/>
              </a:cxn>
              <a:cxn ang="0">
                <a:pos x="170" y="28"/>
              </a:cxn>
              <a:cxn ang="0">
                <a:pos x="139" y="11"/>
              </a:cxn>
              <a:cxn ang="0">
                <a:pos x="68" y="72"/>
              </a:cxn>
              <a:cxn ang="0">
                <a:pos x="27" y="85"/>
              </a:cxn>
              <a:cxn ang="0">
                <a:pos x="0" y="118"/>
              </a:cxn>
              <a:cxn ang="0">
                <a:pos x="3" y="144"/>
              </a:cxn>
              <a:cxn ang="0">
                <a:pos x="37" y="202"/>
              </a:cxn>
              <a:cxn ang="0">
                <a:pos x="49" y="223"/>
              </a:cxn>
              <a:cxn ang="0">
                <a:pos x="73" y="211"/>
              </a:cxn>
              <a:cxn ang="0">
                <a:pos x="84" y="274"/>
              </a:cxn>
              <a:cxn ang="0">
                <a:pos x="62" y="269"/>
              </a:cxn>
              <a:cxn ang="0">
                <a:pos x="52" y="267"/>
              </a:cxn>
              <a:cxn ang="0">
                <a:pos x="24" y="305"/>
              </a:cxn>
              <a:cxn ang="0">
                <a:pos x="30" y="321"/>
              </a:cxn>
              <a:cxn ang="0">
                <a:pos x="31" y="349"/>
              </a:cxn>
              <a:cxn ang="0">
                <a:pos x="22" y="400"/>
              </a:cxn>
              <a:cxn ang="0">
                <a:pos x="39" y="400"/>
              </a:cxn>
              <a:cxn ang="0">
                <a:pos x="33" y="422"/>
              </a:cxn>
              <a:cxn ang="0">
                <a:pos x="23" y="433"/>
              </a:cxn>
              <a:cxn ang="0">
                <a:pos x="16" y="452"/>
              </a:cxn>
              <a:cxn ang="0">
                <a:pos x="10" y="485"/>
              </a:cxn>
              <a:cxn ang="0">
                <a:pos x="26" y="493"/>
              </a:cxn>
              <a:cxn ang="0">
                <a:pos x="22" y="513"/>
              </a:cxn>
              <a:cxn ang="0">
                <a:pos x="79" y="529"/>
              </a:cxn>
              <a:cxn ang="0">
                <a:pos x="69" y="558"/>
              </a:cxn>
              <a:cxn ang="0">
                <a:pos x="124" y="578"/>
              </a:cxn>
              <a:cxn ang="0">
                <a:pos x="178" y="630"/>
              </a:cxn>
              <a:cxn ang="0">
                <a:pos x="207" y="654"/>
              </a:cxn>
              <a:cxn ang="0">
                <a:pos x="231" y="654"/>
              </a:cxn>
              <a:cxn ang="0">
                <a:pos x="282" y="668"/>
              </a:cxn>
              <a:cxn ang="0">
                <a:pos x="331" y="714"/>
              </a:cxn>
              <a:cxn ang="0">
                <a:pos x="382" y="720"/>
              </a:cxn>
              <a:cxn ang="0">
                <a:pos x="444" y="698"/>
              </a:cxn>
              <a:cxn ang="0">
                <a:pos x="482" y="707"/>
              </a:cxn>
              <a:cxn ang="0">
                <a:pos x="501" y="744"/>
              </a:cxn>
              <a:cxn ang="0">
                <a:pos x="616" y="752"/>
              </a:cxn>
              <a:cxn ang="0">
                <a:pos x="691" y="713"/>
              </a:cxn>
              <a:cxn ang="0">
                <a:pos x="677" y="638"/>
              </a:cxn>
            </a:cxnLst>
            <a:rect l="0" t="0" r="r" b="b"/>
            <a:pathLst>
              <a:path w="701" h="757">
                <a:moveTo>
                  <a:pt x="677" y="638"/>
                </a:moveTo>
                <a:cubicBezTo>
                  <a:pt x="675" y="638"/>
                  <a:pt x="672" y="638"/>
                  <a:pt x="670" y="638"/>
                </a:cubicBezTo>
                <a:cubicBezTo>
                  <a:pt x="662" y="637"/>
                  <a:pt x="654" y="638"/>
                  <a:pt x="646" y="638"/>
                </a:cubicBezTo>
                <a:cubicBezTo>
                  <a:pt x="647" y="640"/>
                  <a:pt x="648" y="642"/>
                  <a:pt x="648" y="645"/>
                </a:cubicBezTo>
                <a:cubicBezTo>
                  <a:pt x="648" y="647"/>
                  <a:pt x="647" y="649"/>
                  <a:pt x="647" y="651"/>
                </a:cubicBezTo>
                <a:cubicBezTo>
                  <a:pt x="647" y="653"/>
                  <a:pt x="648" y="656"/>
                  <a:pt x="648" y="657"/>
                </a:cubicBezTo>
                <a:cubicBezTo>
                  <a:pt x="647" y="660"/>
                  <a:pt x="643" y="660"/>
                  <a:pt x="644" y="662"/>
                </a:cubicBezTo>
                <a:cubicBezTo>
                  <a:pt x="643" y="661"/>
                  <a:pt x="641" y="662"/>
                  <a:pt x="640" y="661"/>
                </a:cubicBezTo>
                <a:cubicBezTo>
                  <a:pt x="638" y="660"/>
                  <a:pt x="638" y="657"/>
                  <a:pt x="636" y="657"/>
                </a:cubicBezTo>
                <a:cubicBezTo>
                  <a:pt x="633" y="656"/>
                  <a:pt x="630" y="656"/>
                  <a:pt x="627" y="656"/>
                </a:cubicBezTo>
                <a:cubicBezTo>
                  <a:pt x="626" y="656"/>
                  <a:pt x="625" y="654"/>
                  <a:pt x="625" y="653"/>
                </a:cubicBezTo>
                <a:cubicBezTo>
                  <a:pt x="622" y="650"/>
                  <a:pt x="625" y="646"/>
                  <a:pt x="627" y="643"/>
                </a:cubicBezTo>
                <a:cubicBezTo>
                  <a:pt x="623" y="642"/>
                  <a:pt x="620" y="641"/>
                  <a:pt x="617" y="640"/>
                </a:cubicBezTo>
                <a:cubicBezTo>
                  <a:pt x="616" y="639"/>
                  <a:pt x="617" y="638"/>
                  <a:pt x="618" y="637"/>
                </a:cubicBezTo>
                <a:cubicBezTo>
                  <a:pt x="618" y="637"/>
                  <a:pt x="621" y="637"/>
                  <a:pt x="622" y="637"/>
                </a:cubicBezTo>
                <a:cubicBezTo>
                  <a:pt x="622" y="634"/>
                  <a:pt x="620" y="631"/>
                  <a:pt x="618" y="630"/>
                </a:cubicBezTo>
                <a:cubicBezTo>
                  <a:pt x="617" y="630"/>
                  <a:pt x="615" y="628"/>
                  <a:pt x="615" y="628"/>
                </a:cubicBezTo>
                <a:cubicBezTo>
                  <a:pt x="615" y="620"/>
                  <a:pt x="615" y="620"/>
                  <a:pt x="615" y="620"/>
                </a:cubicBezTo>
                <a:cubicBezTo>
                  <a:pt x="615" y="619"/>
                  <a:pt x="618" y="617"/>
                  <a:pt x="618" y="617"/>
                </a:cubicBezTo>
                <a:cubicBezTo>
                  <a:pt x="617" y="613"/>
                  <a:pt x="618" y="610"/>
                  <a:pt x="619" y="607"/>
                </a:cubicBezTo>
                <a:cubicBezTo>
                  <a:pt x="624" y="604"/>
                  <a:pt x="631" y="602"/>
                  <a:pt x="637" y="601"/>
                </a:cubicBezTo>
                <a:cubicBezTo>
                  <a:pt x="638" y="593"/>
                  <a:pt x="636" y="589"/>
                  <a:pt x="636" y="581"/>
                </a:cubicBezTo>
                <a:cubicBezTo>
                  <a:pt x="632" y="578"/>
                  <a:pt x="627" y="575"/>
                  <a:pt x="624" y="569"/>
                </a:cubicBezTo>
                <a:cubicBezTo>
                  <a:pt x="623" y="570"/>
                  <a:pt x="622" y="572"/>
                  <a:pt x="621" y="572"/>
                </a:cubicBezTo>
                <a:cubicBezTo>
                  <a:pt x="620" y="573"/>
                  <a:pt x="620" y="572"/>
                  <a:pt x="620" y="571"/>
                </a:cubicBezTo>
                <a:cubicBezTo>
                  <a:pt x="620" y="571"/>
                  <a:pt x="620" y="571"/>
                  <a:pt x="620" y="570"/>
                </a:cubicBezTo>
                <a:cubicBezTo>
                  <a:pt x="619" y="572"/>
                  <a:pt x="617" y="573"/>
                  <a:pt x="615" y="574"/>
                </a:cubicBezTo>
                <a:cubicBezTo>
                  <a:pt x="614" y="575"/>
                  <a:pt x="614" y="573"/>
                  <a:pt x="614" y="572"/>
                </a:cubicBezTo>
                <a:cubicBezTo>
                  <a:pt x="616" y="568"/>
                  <a:pt x="614" y="565"/>
                  <a:pt x="611" y="562"/>
                </a:cubicBezTo>
                <a:cubicBezTo>
                  <a:pt x="598" y="560"/>
                  <a:pt x="598" y="560"/>
                  <a:pt x="598" y="560"/>
                </a:cubicBezTo>
                <a:cubicBezTo>
                  <a:pt x="596" y="556"/>
                  <a:pt x="593" y="553"/>
                  <a:pt x="591" y="550"/>
                </a:cubicBezTo>
                <a:cubicBezTo>
                  <a:pt x="591" y="546"/>
                  <a:pt x="591" y="543"/>
                  <a:pt x="592" y="540"/>
                </a:cubicBezTo>
                <a:cubicBezTo>
                  <a:pt x="581" y="499"/>
                  <a:pt x="581" y="499"/>
                  <a:pt x="581" y="499"/>
                </a:cubicBezTo>
                <a:cubicBezTo>
                  <a:pt x="577" y="489"/>
                  <a:pt x="574" y="479"/>
                  <a:pt x="570" y="470"/>
                </a:cubicBezTo>
                <a:cubicBezTo>
                  <a:pt x="570" y="469"/>
                  <a:pt x="570" y="469"/>
                  <a:pt x="570" y="469"/>
                </a:cubicBezTo>
                <a:cubicBezTo>
                  <a:pt x="569" y="469"/>
                  <a:pt x="568" y="468"/>
                  <a:pt x="568" y="467"/>
                </a:cubicBezTo>
                <a:cubicBezTo>
                  <a:pt x="568" y="463"/>
                  <a:pt x="568" y="463"/>
                  <a:pt x="568" y="463"/>
                </a:cubicBezTo>
                <a:cubicBezTo>
                  <a:pt x="575" y="460"/>
                  <a:pt x="581" y="456"/>
                  <a:pt x="588" y="454"/>
                </a:cubicBezTo>
                <a:cubicBezTo>
                  <a:pt x="592" y="455"/>
                  <a:pt x="592" y="455"/>
                  <a:pt x="592" y="455"/>
                </a:cubicBezTo>
                <a:cubicBezTo>
                  <a:pt x="592" y="455"/>
                  <a:pt x="592" y="455"/>
                  <a:pt x="592" y="455"/>
                </a:cubicBezTo>
                <a:cubicBezTo>
                  <a:pt x="606" y="458"/>
                  <a:pt x="606" y="458"/>
                  <a:pt x="606" y="458"/>
                </a:cubicBezTo>
                <a:cubicBezTo>
                  <a:pt x="612" y="449"/>
                  <a:pt x="612" y="449"/>
                  <a:pt x="612" y="449"/>
                </a:cubicBezTo>
                <a:cubicBezTo>
                  <a:pt x="613" y="447"/>
                  <a:pt x="616" y="445"/>
                  <a:pt x="615" y="442"/>
                </a:cubicBezTo>
                <a:cubicBezTo>
                  <a:pt x="615" y="441"/>
                  <a:pt x="614" y="441"/>
                  <a:pt x="614" y="441"/>
                </a:cubicBezTo>
                <a:cubicBezTo>
                  <a:pt x="612" y="439"/>
                  <a:pt x="610" y="436"/>
                  <a:pt x="609" y="432"/>
                </a:cubicBezTo>
                <a:cubicBezTo>
                  <a:pt x="604" y="427"/>
                  <a:pt x="601" y="420"/>
                  <a:pt x="599" y="411"/>
                </a:cubicBezTo>
                <a:cubicBezTo>
                  <a:pt x="599" y="408"/>
                  <a:pt x="597" y="406"/>
                  <a:pt x="596" y="405"/>
                </a:cubicBezTo>
                <a:cubicBezTo>
                  <a:pt x="595" y="403"/>
                  <a:pt x="595" y="402"/>
                  <a:pt x="595" y="400"/>
                </a:cubicBezTo>
                <a:cubicBezTo>
                  <a:pt x="594" y="399"/>
                  <a:pt x="596" y="398"/>
                  <a:pt x="596" y="397"/>
                </a:cubicBezTo>
                <a:cubicBezTo>
                  <a:pt x="594" y="385"/>
                  <a:pt x="594" y="385"/>
                  <a:pt x="594" y="385"/>
                </a:cubicBezTo>
                <a:cubicBezTo>
                  <a:pt x="581" y="393"/>
                  <a:pt x="569" y="402"/>
                  <a:pt x="556" y="409"/>
                </a:cubicBezTo>
                <a:cubicBezTo>
                  <a:pt x="546" y="414"/>
                  <a:pt x="536" y="419"/>
                  <a:pt x="525" y="423"/>
                </a:cubicBezTo>
                <a:cubicBezTo>
                  <a:pt x="517" y="424"/>
                  <a:pt x="509" y="426"/>
                  <a:pt x="500" y="426"/>
                </a:cubicBezTo>
                <a:cubicBezTo>
                  <a:pt x="491" y="425"/>
                  <a:pt x="491" y="425"/>
                  <a:pt x="491" y="425"/>
                </a:cubicBezTo>
                <a:cubicBezTo>
                  <a:pt x="483" y="422"/>
                  <a:pt x="476" y="418"/>
                  <a:pt x="471" y="412"/>
                </a:cubicBezTo>
                <a:cubicBezTo>
                  <a:pt x="470" y="411"/>
                  <a:pt x="469" y="410"/>
                  <a:pt x="468" y="408"/>
                </a:cubicBezTo>
                <a:cubicBezTo>
                  <a:pt x="465" y="402"/>
                  <a:pt x="462" y="394"/>
                  <a:pt x="458" y="388"/>
                </a:cubicBezTo>
                <a:cubicBezTo>
                  <a:pt x="457" y="387"/>
                  <a:pt x="455" y="386"/>
                  <a:pt x="452" y="387"/>
                </a:cubicBezTo>
                <a:cubicBezTo>
                  <a:pt x="441" y="389"/>
                  <a:pt x="441" y="389"/>
                  <a:pt x="441" y="389"/>
                </a:cubicBezTo>
                <a:cubicBezTo>
                  <a:pt x="439" y="388"/>
                  <a:pt x="437" y="388"/>
                  <a:pt x="434" y="388"/>
                </a:cubicBezTo>
                <a:cubicBezTo>
                  <a:pt x="425" y="387"/>
                  <a:pt x="417" y="384"/>
                  <a:pt x="409" y="382"/>
                </a:cubicBezTo>
                <a:cubicBezTo>
                  <a:pt x="402" y="382"/>
                  <a:pt x="402" y="382"/>
                  <a:pt x="402" y="382"/>
                </a:cubicBezTo>
                <a:cubicBezTo>
                  <a:pt x="394" y="380"/>
                  <a:pt x="387" y="378"/>
                  <a:pt x="379" y="376"/>
                </a:cubicBezTo>
                <a:cubicBezTo>
                  <a:pt x="379" y="375"/>
                  <a:pt x="378" y="374"/>
                  <a:pt x="377" y="374"/>
                </a:cubicBezTo>
                <a:cubicBezTo>
                  <a:pt x="372" y="373"/>
                  <a:pt x="368" y="369"/>
                  <a:pt x="369" y="363"/>
                </a:cubicBezTo>
                <a:cubicBezTo>
                  <a:pt x="368" y="358"/>
                  <a:pt x="367" y="354"/>
                  <a:pt x="366" y="351"/>
                </a:cubicBezTo>
                <a:cubicBezTo>
                  <a:pt x="361" y="341"/>
                  <a:pt x="356" y="333"/>
                  <a:pt x="351" y="324"/>
                </a:cubicBezTo>
                <a:cubicBezTo>
                  <a:pt x="347" y="326"/>
                  <a:pt x="345" y="323"/>
                  <a:pt x="343" y="322"/>
                </a:cubicBezTo>
                <a:cubicBezTo>
                  <a:pt x="335" y="317"/>
                  <a:pt x="335" y="317"/>
                  <a:pt x="335" y="317"/>
                </a:cubicBezTo>
                <a:cubicBezTo>
                  <a:pt x="337" y="315"/>
                  <a:pt x="339" y="313"/>
                  <a:pt x="340" y="312"/>
                </a:cubicBezTo>
                <a:cubicBezTo>
                  <a:pt x="341" y="311"/>
                  <a:pt x="341" y="311"/>
                  <a:pt x="341" y="310"/>
                </a:cubicBezTo>
                <a:cubicBezTo>
                  <a:pt x="341" y="309"/>
                  <a:pt x="340" y="307"/>
                  <a:pt x="339" y="306"/>
                </a:cubicBezTo>
                <a:cubicBezTo>
                  <a:pt x="333" y="298"/>
                  <a:pt x="327" y="290"/>
                  <a:pt x="320" y="283"/>
                </a:cubicBezTo>
                <a:cubicBezTo>
                  <a:pt x="320" y="282"/>
                  <a:pt x="320" y="280"/>
                  <a:pt x="320" y="279"/>
                </a:cubicBezTo>
                <a:cubicBezTo>
                  <a:pt x="320" y="279"/>
                  <a:pt x="320" y="279"/>
                  <a:pt x="320" y="279"/>
                </a:cubicBezTo>
                <a:cubicBezTo>
                  <a:pt x="320" y="273"/>
                  <a:pt x="321" y="267"/>
                  <a:pt x="320" y="261"/>
                </a:cubicBezTo>
                <a:cubicBezTo>
                  <a:pt x="317" y="259"/>
                  <a:pt x="317" y="254"/>
                  <a:pt x="315" y="251"/>
                </a:cubicBezTo>
                <a:cubicBezTo>
                  <a:pt x="313" y="247"/>
                  <a:pt x="311" y="242"/>
                  <a:pt x="310" y="237"/>
                </a:cubicBezTo>
                <a:cubicBezTo>
                  <a:pt x="307" y="224"/>
                  <a:pt x="307" y="224"/>
                  <a:pt x="307" y="224"/>
                </a:cubicBezTo>
                <a:cubicBezTo>
                  <a:pt x="307" y="222"/>
                  <a:pt x="306" y="221"/>
                  <a:pt x="304" y="220"/>
                </a:cubicBezTo>
                <a:cubicBezTo>
                  <a:pt x="302" y="219"/>
                  <a:pt x="300" y="218"/>
                  <a:pt x="298" y="217"/>
                </a:cubicBezTo>
                <a:cubicBezTo>
                  <a:pt x="293" y="215"/>
                  <a:pt x="286" y="214"/>
                  <a:pt x="280" y="212"/>
                </a:cubicBezTo>
                <a:cubicBezTo>
                  <a:pt x="279" y="212"/>
                  <a:pt x="278" y="210"/>
                  <a:pt x="278" y="209"/>
                </a:cubicBezTo>
                <a:cubicBezTo>
                  <a:pt x="278" y="208"/>
                  <a:pt x="277" y="207"/>
                  <a:pt x="277" y="206"/>
                </a:cubicBezTo>
                <a:cubicBezTo>
                  <a:pt x="276" y="205"/>
                  <a:pt x="275" y="204"/>
                  <a:pt x="275" y="204"/>
                </a:cubicBezTo>
                <a:cubicBezTo>
                  <a:pt x="272" y="208"/>
                  <a:pt x="269" y="212"/>
                  <a:pt x="266" y="216"/>
                </a:cubicBezTo>
                <a:cubicBezTo>
                  <a:pt x="266" y="216"/>
                  <a:pt x="264" y="217"/>
                  <a:pt x="263" y="216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59" y="212"/>
                  <a:pt x="260" y="211"/>
                  <a:pt x="260" y="210"/>
                </a:cubicBezTo>
                <a:cubicBezTo>
                  <a:pt x="262" y="206"/>
                  <a:pt x="263" y="202"/>
                  <a:pt x="265" y="198"/>
                </a:cubicBezTo>
                <a:cubicBezTo>
                  <a:pt x="264" y="197"/>
                  <a:pt x="263" y="195"/>
                  <a:pt x="263" y="194"/>
                </a:cubicBezTo>
                <a:cubicBezTo>
                  <a:pt x="263" y="194"/>
                  <a:pt x="263" y="194"/>
                  <a:pt x="263" y="194"/>
                </a:cubicBezTo>
                <a:cubicBezTo>
                  <a:pt x="260" y="190"/>
                  <a:pt x="258" y="187"/>
                  <a:pt x="258" y="181"/>
                </a:cubicBezTo>
                <a:cubicBezTo>
                  <a:pt x="258" y="177"/>
                  <a:pt x="259" y="175"/>
                  <a:pt x="259" y="172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59" y="167"/>
                  <a:pt x="259" y="166"/>
                  <a:pt x="258" y="166"/>
                </a:cubicBezTo>
                <a:cubicBezTo>
                  <a:pt x="257" y="165"/>
                  <a:pt x="256" y="166"/>
                  <a:pt x="255" y="167"/>
                </a:cubicBezTo>
                <a:cubicBezTo>
                  <a:pt x="242" y="186"/>
                  <a:pt x="242" y="186"/>
                  <a:pt x="242" y="186"/>
                </a:cubicBezTo>
                <a:cubicBezTo>
                  <a:pt x="235" y="186"/>
                  <a:pt x="228" y="186"/>
                  <a:pt x="222" y="186"/>
                </a:cubicBezTo>
                <a:cubicBezTo>
                  <a:pt x="220" y="184"/>
                  <a:pt x="217" y="182"/>
                  <a:pt x="215" y="181"/>
                </a:cubicBezTo>
                <a:cubicBezTo>
                  <a:pt x="213" y="182"/>
                  <a:pt x="211" y="183"/>
                  <a:pt x="208" y="183"/>
                </a:cubicBezTo>
                <a:cubicBezTo>
                  <a:pt x="207" y="183"/>
                  <a:pt x="205" y="180"/>
                  <a:pt x="205" y="179"/>
                </a:cubicBezTo>
                <a:cubicBezTo>
                  <a:pt x="205" y="178"/>
                  <a:pt x="206" y="174"/>
                  <a:pt x="206" y="172"/>
                </a:cubicBezTo>
                <a:cubicBezTo>
                  <a:pt x="209" y="168"/>
                  <a:pt x="217" y="164"/>
                  <a:pt x="221" y="161"/>
                </a:cubicBezTo>
                <a:cubicBezTo>
                  <a:pt x="226" y="157"/>
                  <a:pt x="232" y="154"/>
                  <a:pt x="238" y="150"/>
                </a:cubicBezTo>
                <a:cubicBezTo>
                  <a:pt x="245" y="146"/>
                  <a:pt x="253" y="145"/>
                  <a:pt x="259" y="139"/>
                </a:cubicBezTo>
                <a:cubicBezTo>
                  <a:pt x="261" y="137"/>
                  <a:pt x="262" y="135"/>
                  <a:pt x="264" y="133"/>
                </a:cubicBezTo>
                <a:cubicBezTo>
                  <a:pt x="269" y="128"/>
                  <a:pt x="272" y="125"/>
                  <a:pt x="275" y="118"/>
                </a:cubicBezTo>
                <a:cubicBezTo>
                  <a:pt x="270" y="115"/>
                  <a:pt x="266" y="111"/>
                  <a:pt x="260" y="108"/>
                </a:cubicBezTo>
                <a:cubicBezTo>
                  <a:pt x="258" y="107"/>
                  <a:pt x="256" y="104"/>
                  <a:pt x="253" y="103"/>
                </a:cubicBezTo>
                <a:cubicBezTo>
                  <a:pt x="252" y="103"/>
                  <a:pt x="251" y="101"/>
                  <a:pt x="249" y="100"/>
                </a:cubicBezTo>
                <a:cubicBezTo>
                  <a:pt x="249" y="98"/>
                  <a:pt x="249" y="95"/>
                  <a:pt x="250" y="93"/>
                </a:cubicBezTo>
                <a:cubicBezTo>
                  <a:pt x="254" y="88"/>
                  <a:pt x="259" y="83"/>
                  <a:pt x="262" y="77"/>
                </a:cubicBezTo>
                <a:cubicBezTo>
                  <a:pt x="263" y="77"/>
                  <a:pt x="263" y="76"/>
                  <a:pt x="263" y="75"/>
                </a:cubicBezTo>
                <a:cubicBezTo>
                  <a:pt x="263" y="67"/>
                  <a:pt x="259" y="62"/>
                  <a:pt x="256" y="58"/>
                </a:cubicBezTo>
                <a:cubicBezTo>
                  <a:pt x="256" y="56"/>
                  <a:pt x="256" y="55"/>
                  <a:pt x="255" y="54"/>
                </a:cubicBezTo>
                <a:cubicBezTo>
                  <a:pt x="243" y="35"/>
                  <a:pt x="243" y="35"/>
                  <a:pt x="243" y="35"/>
                </a:cubicBezTo>
                <a:cubicBezTo>
                  <a:pt x="241" y="33"/>
                  <a:pt x="239" y="34"/>
                  <a:pt x="237" y="34"/>
                </a:cubicBezTo>
                <a:cubicBezTo>
                  <a:pt x="234" y="35"/>
                  <a:pt x="230" y="35"/>
                  <a:pt x="228" y="34"/>
                </a:cubicBezTo>
                <a:cubicBezTo>
                  <a:pt x="226" y="35"/>
                  <a:pt x="224" y="37"/>
                  <a:pt x="225" y="40"/>
                </a:cubicBezTo>
                <a:cubicBezTo>
                  <a:pt x="223" y="40"/>
                  <a:pt x="222" y="43"/>
                  <a:pt x="223" y="46"/>
                </a:cubicBezTo>
                <a:cubicBezTo>
                  <a:pt x="219" y="48"/>
                  <a:pt x="216" y="50"/>
                  <a:pt x="214" y="51"/>
                </a:cubicBezTo>
                <a:cubicBezTo>
                  <a:pt x="202" y="69"/>
                  <a:pt x="202" y="69"/>
                  <a:pt x="202" y="69"/>
                </a:cubicBezTo>
                <a:cubicBezTo>
                  <a:pt x="188" y="69"/>
                  <a:pt x="188" y="69"/>
                  <a:pt x="188" y="69"/>
                </a:cubicBezTo>
                <a:cubicBezTo>
                  <a:pt x="187" y="68"/>
                  <a:pt x="185" y="67"/>
                  <a:pt x="184" y="65"/>
                </a:cubicBezTo>
                <a:cubicBezTo>
                  <a:pt x="186" y="59"/>
                  <a:pt x="186" y="53"/>
                  <a:pt x="188" y="47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4" y="42"/>
                  <a:pt x="183" y="40"/>
                  <a:pt x="182" y="38"/>
                </a:cubicBezTo>
                <a:cubicBezTo>
                  <a:pt x="180" y="37"/>
                  <a:pt x="179" y="35"/>
                  <a:pt x="177" y="33"/>
                </a:cubicBezTo>
                <a:cubicBezTo>
                  <a:pt x="174" y="32"/>
                  <a:pt x="170" y="31"/>
                  <a:pt x="170" y="28"/>
                </a:cubicBezTo>
                <a:cubicBezTo>
                  <a:pt x="169" y="26"/>
                  <a:pt x="167" y="25"/>
                  <a:pt x="166" y="24"/>
                </a:cubicBezTo>
                <a:cubicBezTo>
                  <a:pt x="159" y="0"/>
                  <a:pt x="159" y="0"/>
                  <a:pt x="15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4" y="1"/>
                  <a:pt x="151" y="3"/>
                  <a:pt x="149" y="4"/>
                </a:cubicBezTo>
                <a:cubicBezTo>
                  <a:pt x="145" y="6"/>
                  <a:pt x="142" y="8"/>
                  <a:pt x="139" y="11"/>
                </a:cubicBezTo>
                <a:cubicBezTo>
                  <a:pt x="132" y="20"/>
                  <a:pt x="127" y="30"/>
                  <a:pt x="121" y="40"/>
                </a:cubicBezTo>
                <a:cubicBezTo>
                  <a:pt x="118" y="48"/>
                  <a:pt x="115" y="55"/>
                  <a:pt x="111" y="62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00" y="66"/>
                  <a:pt x="89" y="67"/>
                  <a:pt x="78" y="69"/>
                </a:cubicBezTo>
                <a:cubicBezTo>
                  <a:pt x="75" y="70"/>
                  <a:pt x="72" y="72"/>
                  <a:pt x="68" y="72"/>
                </a:cubicBezTo>
                <a:cubicBezTo>
                  <a:pt x="65" y="73"/>
                  <a:pt x="61" y="73"/>
                  <a:pt x="57" y="73"/>
                </a:cubicBezTo>
                <a:cubicBezTo>
                  <a:pt x="50" y="72"/>
                  <a:pt x="45" y="69"/>
                  <a:pt x="39" y="67"/>
                </a:cubicBezTo>
                <a:cubicBezTo>
                  <a:pt x="37" y="67"/>
                  <a:pt x="35" y="66"/>
                  <a:pt x="32" y="66"/>
                </a:cubicBezTo>
                <a:cubicBezTo>
                  <a:pt x="31" y="66"/>
                  <a:pt x="30" y="68"/>
                  <a:pt x="30" y="69"/>
                </a:cubicBezTo>
                <a:cubicBezTo>
                  <a:pt x="30" y="74"/>
                  <a:pt x="27" y="80"/>
                  <a:pt x="27" y="85"/>
                </a:cubicBezTo>
                <a:cubicBezTo>
                  <a:pt x="28" y="88"/>
                  <a:pt x="29" y="91"/>
                  <a:pt x="28" y="93"/>
                </a:cubicBezTo>
                <a:cubicBezTo>
                  <a:pt x="27" y="94"/>
                  <a:pt x="24" y="96"/>
                  <a:pt x="22" y="97"/>
                </a:cubicBezTo>
                <a:cubicBezTo>
                  <a:pt x="18" y="101"/>
                  <a:pt x="10" y="103"/>
                  <a:pt x="6" y="108"/>
                </a:cubicBezTo>
                <a:cubicBezTo>
                  <a:pt x="3" y="112"/>
                  <a:pt x="3" y="112"/>
                  <a:pt x="3" y="112"/>
                </a:cubicBezTo>
                <a:cubicBezTo>
                  <a:pt x="2" y="114"/>
                  <a:pt x="1" y="116"/>
                  <a:pt x="0" y="118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1" y="136"/>
                </a:cubicBezTo>
                <a:cubicBezTo>
                  <a:pt x="2" y="138"/>
                  <a:pt x="3" y="139"/>
                  <a:pt x="4" y="141"/>
                </a:cubicBezTo>
                <a:cubicBezTo>
                  <a:pt x="4" y="142"/>
                  <a:pt x="2" y="144"/>
                  <a:pt x="3" y="144"/>
                </a:cubicBezTo>
                <a:cubicBezTo>
                  <a:pt x="9" y="151"/>
                  <a:pt x="16" y="157"/>
                  <a:pt x="22" y="164"/>
                </a:cubicBezTo>
                <a:cubicBezTo>
                  <a:pt x="24" y="172"/>
                  <a:pt x="26" y="180"/>
                  <a:pt x="26" y="190"/>
                </a:cubicBezTo>
                <a:cubicBezTo>
                  <a:pt x="26" y="190"/>
                  <a:pt x="27" y="190"/>
                  <a:pt x="28" y="190"/>
                </a:cubicBezTo>
                <a:cubicBezTo>
                  <a:pt x="30" y="193"/>
                  <a:pt x="34" y="196"/>
                  <a:pt x="35" y="199"/>
                </a:cubicBezTo>
                <a:cubicBezTo>
                  <a:pt x="36" y="201"/>
                  <a:pt x="36" y="201"/>
                  <a:pt x="37" y="202"/>
                </a:cubicBezTo>
                <a:cubicBezTo>
                  <a:pt x="42" y="205"/>
                  <a:pt x="47" y="208"/>
                  <a:pt x="49" y="214"/>
                </a:cubicBezTo>
                <a:cubicBezTo>
                  <a:pt x="47" y="215"/>
                  <a:pt x="45" y="216"/>
                  <a:pt x="43" y="217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4"/>
                  <a:pt x="47" y="224"/>
                  <a:pt x="47" y="224"/>
                </a:cubicBezTo>
                <a:cubicBezTo>
                  <a:pt x="48" y="224"/>
                  <a:pt x="48" y="223"/>
                  <a:pt x="49" y="223"/>
                </a:cubicBezTo>
                <a:cubicBezTo>
                  <a:pt x="49" y="223"/>
                  <a:pt x="49" y="222"/>
                  <a:pt x="50" y="222"/>
                </a:cubicBezTo>
                <a:cubicBezTo>
                  <a:pt x="52" y="219"/>
                  <a:pt x="55" y="217"/>
                  <a:pt x="59" y="215"/>
                </a:cubicBezTo>
                <a:cubicBezTo>
                  <a:pt x="61" y="212"/>
                  <a:pt x="65" y="210"/>
                  <a:pt x="70" y="210"/>
                </a:cubicBezTo>
                <a:cubicBezTo>
                  <a:pt x="70" y="210"/>
                  <a:pt x="71" y="210"/>
                  <a:pt x="71" y="210"/>
                </a:cubicBezTo>
                <a:cubicBezTo>
                  <a:pt x="72" y="210"/>
                  <a:pt x="72" y="211"/>
                  <a:pt x="73" y="211"/>
                </a:cubicBezTo>
                <a:cubicBezTo>
                  <a:pt x="77" y="219"/>
                  <a:pt x="82" y="227"/>
                  <a:pt x="87" y="235"/>
                </a:cubicBezTo>
                <a:cubicBezTo>
                  <a:pt x="89" y="241"/>
                  <a:pt x="98" y="250"/>
                  <a:pt x="98" y="250"/>
                </a:cubicBezTo>
                <a:cubicBezTo>
                  <a:pt x="98" y="253"/>
                  <a:pt x="99" y="254"/>
                  <a:pt x="99" y="256"/>
                </a:cubicBezTo>
                <a:cubicBezTo>
                  <a:pt x="99" y="260"/>
                  <a:pt x="98" y="263"/>
                  <a:pt x="96" y="264"/>
                </a:cubicBezTo>
                <a:cubicBezTo>
                  <a:pt x="93" y="268"/>
                  <a:pt x="88" y="271"/>
                  <a:pt x="84" y="274"/>
                </a:cubicBezTo>
                <a:cubicBezTo>
                  <a:pt x="82" y="277"/>
                  <a:pt x="80" y="279"/>
                  <a:pt x="76" y="281"/>
                </a:cubicBezTo>
                <a:cubicBezTo>
                  <a:pt x="75" y="281"/>
                  <a:pt x="74" y="281"/>
                  <a:pt x="73" y="281"/>
                </a:cubicBezTo>
                <a:cubicBezTo>
                  <a:pt x="69" y="278"/>
                  <a:pt x="66" y="274"/>
                  <a:pt x="61" y="272"/>
                </a:cubicBezTo>
                <a:cubicBezTo>
                  <a:pt x="61" y="272"/>
                  <a:pt x="61" y="272"/>
                  <a:pt x="61" y="271"/>
                </a:cubicBezTo>
                <a:cubicBezTo>
                  <a:pt x="61" y="271"/>
                  <a:pt x="61" y="270"/>
                  <a:pt x="62" y="269"/>
                </a:cubicBezTo>
                <a:cubicBezTo>
                  <a:pt x="62" y="269"/>
                  <a:pt x="62" y="268"/>
                  <a:pt x="61" y="268"/>
                </a:cubicBezTo>
                <a:cubicBezTo>
                  <a:pt x="60" y="269"/>
                  <a:pt x="59" y="269"/>
                  <a:pt x="58" y="270"/>
                </a:cubicBezTo>
                <a:cubicBezTo>
                  <a:pt x="57" y="270"/>
                  <a:pt x="56" y="271"/>
                  <a:pt x="56" y="272"/>
                </a:cubicBezTo>
                <a:cubicBezTo>
                  <a:pt x="55" y="271"/>
                  <a:pt x="54" y="270"/>
                  <a:pt x="54" y="269"/>
                </a:cubicBezTo>
                <a:cubicBezTo>
                  <a:pt x="53" y="269"/>
                  <a:pt x="52" y="268"/>
                  <a:pt x="52" y="267"/>
                </a:cubicBezTo>
                <a:cubicBezTo>
                  <a:pt x="52" y="267"/>
                  <a:pt x="52" y="267"/>
                  <a:pt x="52" y="267"/>
                </a:cubicBezTo>
                <a:cubicBezTo>
                  <a:pt x="51" y="267"/>
                  <a:pt x="50" y="266"/>
                  <a:pt x="49" y="266"/>
                </a:cubicBezTo>
                <a:cubicBezTo>
                  <a:pt x="46" y="268"/>
                  <a:pt x="43" y="270"/>
                  <a:pt x="41" y="273"/>
                </a:cubicBezTo>
                <a:cubicBezTo>
                  <a:pt x="35" y="277"/>
                  <a:pt x="29" y="280"/>
                  <a:pt x="24" y="285"/>
                </a:cubicBezTo>
                <a:cubicBezTo>
                  <a:pt x="24" y="305"/>
                  <a:pt x="24" y="305"/>
                  <a:pt x="24" y="305"/>
                </a:cubicBezTo>
                <a:cubicBezTo>
                  <a:pt x="28" y="308"/>
                  <a:pt x="28" y="308"/>
                  <a:pt x="28" y="308"/>
                </a:cubicBezTo>
                <a:cubicBezTo>
                  <a:pt x="28" y="308"/>
                  <a:pt x="28" y="310"/>
                  <a:pt x="28" y="310"/>
                </a:cubicBezTo>
                <a:cubicBezTo>
                  <a:pt x="29" y="310"/>
                  <a:pt x="29" y="310"/>
                  <a:pt x="29" y="310"/>
                </a:cubicBezTo>
                <a:cubicBezTo>
                  <a:pt x="30" y="313"/>
                  <a:pt x="30" y="316"/>
                  <a:pt x="30" y="320"/>
                </a:cubicBezTo>
                <a:cubicBezTo>
                  <a:pt x="30" y="320"/>
                  <a:pt x="30" y="321"/>
                  <a:pt x="30" y="321"/>
                </a:cubicBezTo>
                <a:cubicBezTo>
                  <a:pt x="31" y="326"/>
                  <a:pt x="32" y="331"/>
                  <a:pt x="32" y="336"/>
                </a:cubicBezTo>
                <a:cubicBezTo>
                  <a:pt x="27" y="340"/>
                  <a:pt x="27" y="340"/>
                  <a:pt x="27" y="340"/>
                </a:cubicBezTo>
                <a:cubicBezTo>
                  <a:pt x="27" y="343"/>
                  <a:pt x="27" y="346"/>
                  <a:pt x="27" y="348"/>
                </a:cubicBezTo>
                <a:cubicBezTo>
                  <a:pt x="31" y="348"/>
                  <a:pt x="31" y="348"/>
                  <a:pt x="31" y="348"/>
                </a:cubicBezTo>
                <a:cubicBezTo>
                  <a:pt x="31" y="349"/>
                  <a:pt x="31" y="349"/>
                  <a:pt x="31" y="349"/>
                </a:cubicBezTo>
                <a:cubicBezTo>
                  <a:pt x="31" y="351"/>
                  <a:pt x="30" y="353"/>
                  <a:pt x="30" y="354"/>
                </a:cubicBezTo>
                <a:cubicBezTo>
                  <a:pt x="27" y="355"/>
                  <a:pt x="27" y="355"/>
                  <a:pt x="27" y="355"/>
                </a:cubicBezTo>
                <a:cubicBezTo>
                  <a:pt x="27" y="355"/>
                  <a:pt x="27" y="356"/>
                  <a:pt x="28" y="357"/>
                </a:cubicBezTo>
                <a:cubicBezTo>
                  <a:pt x="28" y="357"/>
                  <a:pt x="30" y="357"/>
                  <a:pt x="30" y="357"/>
                </a:cubicBezTo>
                <a:cubicBezTo>
                  <a:pt x="25" y="369"/>
                  <a:pt x="23" y="385"/>
                  <a:pt x="22" y="400"/>
                </a:cubicBezTo>
                <a:cubicBezTo>
                  <a:pt x="22" y="400"/>
                  <a:pt x="22" y="401"/>
                  <a:pt x="23" y="401"/>
                </a:cubicBezTo>
                <a:cubicBezTo>
                  <a:pt x="23" y="401"/>
                  <a:pt x="24" y="401"/>
                  <a:pt x="24" y="401"/>
                </a:cubicBezTo>
                <a:cubicBezTo>
                  <a:pt x="26" y="401"/>
                  <a:pt x="26" y="401"/>
                  <a:pt x="26" y="401"/>
                </a:cubicBezTo>
                <a:cubicBezTo>
                  <a:pt x="36" y="400"/>
                  <a:pt x="36" y="400"/>
                  <a:pt x="36" y="400"/>
                </a:cubicBezTo>
                <a:cubicBezTo>
                  <a:pt x="37" y="399"/>
                  <a:pt x="38" y="400"/>
                  <a:pt x="39" y="400"/>
                </a:cubicBezTo>
                <a:cubicBezTo>
                  <a:pt x="39" y="400"/>
                  <a:pt x="39" y="400"/>
                  <a:pt x="39" y="400"/>
                </a:cubicBezTo>
                <a:cubicBezTo>
                  <a:pt x="38" y="403"/>
                  <a:pt x="37" y="406"/>
                  <a:pt x="37" y="409"/>
                </a:cubicBezTo>
                <a:cubicBezTo>
                  <a:pt x="38" y="410"/>
                  <a:pt x="37" y="411"/>
                  <a:pt x="37" y="411"/>
                </a:cubicBezTo>
                <a:cubicBezTo>
                  <a:pt x="37" y="411"/>
                  <a:pt x="36" y="411"/>
                  <a:pt x="36" y="412"/>
                </a:cubicBezTo>
                <a:cubicBezTo>
                  <a:pt x="35" y="415"/>
                  <a:pt x="34" y="419"/>
                  <a:pt x="33" y="422"/>
                </a:cubicBezTo>
                <a:cubicBezTo>
                  <a:pt x="30" y="424"/>
                  <a:pt x="28" y="425"/>
                  <a:pt x="26" y="427"/>
                </a:cubicBezTo>
                <a:cubicBezTo>
                  <a:pt x="26" y="428"/>
                  <a:pt x="27" y="430"/>
                  <a:pt x="27" y="431"/>
                </a:cubicBezTo>
                <a:cubicBezTo>
                  <a:pt x="26" y="432"/>
                  <a:pt x="26" y="432"/>
                  <a:pt x="26" y="433"/>
                </a:cubicBezTo>
                <a:cubicBezTo>
                  <a:pt x="26" y="434"/>
                  <a:pt x="26" y="434"/>
                  <a:pt x="26" y="434"/>
                </a:cubicBezTo>
                <a:cubicBezTo>
                  <a:pt x="25" y="434"/>
                  <a:pt x="24" y="433"/>
                  <a:pt x="23" y="433"/>
                </a:cubicBezTo>
                <a:cubicBezTo>
                  <a:pt x="21" y="432"/>
                  <a:pt x="20" y="431"/>
                  <a:pt x="19" y="430"/>
                </a:cubicBezTo>
                <a:cubicBezTo>
                  <a:pt x="18" y="432"/>
                  <a:pt x="18" y="433"/>
                  <a:pt x="17" y="435"/>
                </a:cubicBezTo>
                <a:cubicBezTo>
                  <a:pt x="17" y="436"/>
                  <a:pt x="18" y="436"/>
                  <a:pt x="18" y="438"/>
                </a:cubicBezTo>
                <a:cubicBezTo>
                  <a:pt x="19" y="442"/>
                  <a:pt x="17" y="445"/>
                  <a:pt x="17" y="448"/>
                </a:cubicBezTo>
                <a:cubicBezTo>
                  <a:pt x="16" y="449"/>
                  <a:pt x="16" y="451"/>
                  <a:pt x="16" y="452"/>
                </a:cubicBezTo>
                <a:cubicBezTo>
                  <a:pt x="16" y="452"/>
                  <a:pt x="16" y="453"/>
                  <a:pt x="16" y="453"/>
                </a:cubicBezTo>
                <a:cubicBezTo>
                  <a:pt x="16" y="453"/>
                  <a:pt x="19" y="454"/>
                  <a:pt x="19" y="454"/>
                </a:cubicBezTo>
                <a:cubicBezTo>
                  <a:pt x="18" y="460"/>
                  <a:pt x="19" y="465"/>
                  <a:pt x="20" y="470"/>
                </a:cubicBezTo>
                <a:cubicBezTo>
                  <a:pt x="20" y="472"/>
                  <a:pt x="18" y="473"/>
                  <a:pt x="16" y="474"/>
                </a:cubicBezTo>
                <a:cubicBezTo>
                  <a:pt x="14" y="478"/>
                  <a:pt x="12" y="481"/>
                  <a:pt x="10" y="485"/>
                </a:cubicBezTo>
                <a:cubicBezTo>
                  <a:pt x="11" y="488"/>
                  <a:pt x="12" y="489"/>
                  <a:pt x="13" y="491"/>
                </a:cubicBezTo>
                <a:cubicBezTo>
                  <a:pt x="13" y="492"/>
                  <a:pt x="13" y="494"/>
                  <a:pt x="13" y="493"/>
                </a:cubicBezTo>
                <a:cubicBezTo>
                  <a:pt x="14" y="493"/>
                  <a:pt x="16" y="493"/>
                  <a:pt x="17" y="493"/>
                </a:cubicBezTo>
                <a:cubicBezTo>
                  <a:pt x="20" y="492"/>
                  <a:pt x="23" y="492"/>
                  <a:pt x="26" y="491"/>
                </a:cubicBezTo>
                <a:cubicBezTo>
                  <a:pt x="26" y="493"/>
                  <a:pt x="26" y="493"/>
                  <a:pt x="26" y="493"/>
                </a:cubicBezTo>
                <a:cubicBezTo>
                  <a:pt x="26" y="493"/>
                  <a:pt x="26" y="493"/>
                  <a:pt x="26" y="493"/>
                </a:cubicBezTo>
                <a:cubicBezTo>
                  <a:pt x="26" y="497"/>
                  <a:pt x="24" y="502"/>
                  <a:pt x="23" y="505"/>
                </a:cubicBezTo>
                <a:cubicBezTo>
                  <a:pt x="21" y="506"/>
                  <a:pt x="19" y="508"/>
                  <a:pt x="17" y="510"/>
                </a:cubicBezTo>
                <a:cubicBezTo>
                  <a:pt x="18" y="511"/>
                  <a:pt x="18" y="512"/>
                  <a:pt x="18" y="513"/>
                </a:cubicBezTo>
                <a:cubicBezTo>
                  <a:pt x="20" y="513"/>
                  <a:pt x="21" y="513"/>
                  <a:pt x="22" y="513"/>
                </a:cubicBezTo>
                <a:cubicBezTo>
                  <a:pt x="26" y="512"/>
                  <a:pt x="30" y="512"/>
                  <a:pt x="35" y="512"/>
                </a:cubicBezTo>
                <a:cubicBezTo>
                  <a:pt x="40" y="514"/>
                  <a:pt x="45" y="515"/>
                  <a:pt x="51" y="515"/>
                </a:cubicBezTo>
                <a:cubicBezTo>
                  <a:pt x="60" y="515"/>
                  <a:pt x="68" y="516"/>
                  <a:pt x="77" y="517"/>
                </a:cubicBezTo>
                <a:cubicBezTo>
                  <a:pt x="77" y="517"/>
                  <a:pt x="77" y="517"/>
                  <a:pt x="77" y="518"/>
                </a:cubicBezTo>
                <a:cubicBezTo>
                  <a:pt x="77" y="522"/>
                  <a:pt x="78" y="525"/>
                  <a:pt x="79" y="529"/>
                </a:cubicBezTo>
                <a:cubicBezTo>
                  <a:pt x="80" y="529"/>
                  <a:pt x="80" y="530"/>
                  <a:pt x="79" y="530"/>
                </a:cubicBezTo>
                <a:cubicBezTo>
                  <a:pt x="71" y="532"/>
                  <a:pt x="71" y="532"/>
                  <a:pt x="71" y="532"/>
                </a:cubicBezTo>
                <a:cubicBezTo>
                  <a:pt x="71" y="534"/>
                  <a:pt x="71" y="535"/>
                  <a:pt x="71" y="537"/>
                </a:cubicBezTo>
                <a:cubicBezTo>
                  <a:pt x="70" y="540"/>
                  <a:pt x="70" y="544"/>
                  <a:pt x="70" y="547"/>
                </a:cubicBezTo>
                <a:cubicBezTo>
                  <a:pt x="69" y="550"/>
                  <a:pt x="66" y="555"/>
                  <a:pt x="69" y="558"/>
                </a:cubicBezTo>
                <a:cubicBezTo>
                  <a:pt x="70" y="559"/>
                  <a:pt x="72" y="559"/>
                  <a:pt x="74" y="560"/>
                </a:cubicBezTo>
                <a:cubicBezTo>
                  <a:pt x="76" y="560"/>
                  <a:pt x="78" y="562"/>
                  <a:pt x="80" y="562"/>
                </a:cubicBezTo>
                <a:cubicBezTo>
                  <a:pt x="85" y="564"/>
                  <a:pt x="89" y="566"/>
                  <a:pt x="94" y="569"/>
                </a:cubicBezTo>
                <a:cubicBezTo>
                  <a:pt x="98" y="571"/>
                  <a:pt x="102" y="573"/>
                  <a:pt x="108" y="574"/>
                </a:cubicBezTo>
                <a:cubicBezTo>
                  <a:pt x="113" y="575"/>
                  <a:pt x="118" y="576"/>
                  <a:pt x="124" y="578"/>
                </a:cubicBezTo>
                <a:cubicBezTo>
                  <a:pt x="124" y="576"/>
                  <a:pt x="134" y="577"/>
                  <a:pt x="138" y="578"/>
                </a:cubicBezTo>
                <a:cubicBezTo>
                  <a:pt x="144" y="578"/>
                  <a:pt x="149" y="580"/>
                  <a:pt x="154" y="584"/>
                </a:cubicBezTo>
                <a:cubicBezTo>
                  <a:pt x="157" y="587"/>
                  <a:pt x="161" y="591"/>
                  <a:pt x="163" y="596"/>
                </a:cubicBezTo>
                <a:cubicBezTo>
                  <a:pt x="166" y="602"/>
                  <a:pt x="170" y="606"/>
                  <a:pt x="172" y="613"/>
                </a:cubicBezTo>
                <a:cubicBezTo>
                  <a:pt x="173" y="619"/>
                  <a:pt x="177" y="624"/>
                  <a:pt x="178" y="630"/>
                </a:cubicBezTo>
                <a:cubicBezTo>
                  <a:pt x="179" y="632"/>
                  <a:pt x="179" y="635"/>
                  <a:pt x="180" y="637"/>
                </a:cubicBezTo>
                <a:cubicBezTo>
                  <a:pt x="180" y="640"/>
                  <a:pt x="182" y="642"/>
                  <a:pt x="182" y="645"/>
                </a:cubicBezTo>
                <a:cubicBezTo>
                  <a:pt x="182" y="647"/>
                  <a:pt x="182" y="649"/>
                  <a:pt x="184" y="651"/>
                </a:cubicBezTo>
                <a:cubicBezTo>
                  <a:pt x="186" y="653"/>
                  <a:pt x="189" y="653"/>
                  <a:pt x="192" y="654"/>
                </a:cubicBezTo>
                <a:cubicBezTo>
                  <a:pt x="197" y="655"/>
                  <a:pt x="202" y="655"/>
                  <a:pt x="207" y="654"/>
                </a:cubicBezTo>
                <a:cubicBezTo>
                  <a:pt x="211" y="654"/>
                  <a:pt x="215" y="654"/>
                  <a:pt x="219" y="654"/>
                </a:cubicBezTo>
                <a:cubicBezTo>
                  <a:pt x="220" y="654"/>
                  <a:pt x="223" y="655"/>
                  <a:pt x="224" y="654"/>
                </a:cubicBezTo>
                <a:cubicBezTo>
                  <a:pt x="225" y="654"/>
                  <a:pt x="225" y="654"/>
                  <a:pt x="225" y="653"/>
                </a:cubicBezTo>
                <a:cubicBezTo>
                  <a:pt x="225" y="654"/>
                  <a:pt x="225" y="655"/>
                  <a:pt x="225" y="655"/>
                </a:cubicBezTo>
                <a:cubicBezTo>
                  <a:pt x="227" y="655"/>
                  <a:pt x="229" y="654"/>
                  <a:pt x="231" y="654"/>
                </a:cubicBezTo>
                <a:cubicBezTo>
                  <a:pt x="234" y="653"/>
                  <a:pt x="238" y="653"/>
                  <a:pt x="241" y="653"/>
                </a:cubicBezTo>
                <a:cubicBezTo>
                  <a:pt x="244" y="653"/>
                  <a:pt x="246" y="654"/>
                  <a:pt x="248" y="654"/>
                </a:cubicBezTo>
                <a:cubicBezTo>
                  <a:pt x="250" y="655"/>
                  <a:pt x="252" y="655"/>
                  <a:pt x="255" y="656"/>
                </a:cubicBezTo>
                <a:cubicBezTo>
                  <a:pt x="259" y="657"/>
                  <a:pt x="265" y="658"/>
                  <a:pt x="270" y="659"/>
                </a:cubicBezTo>
                <a:cubicBezTo>
                  <a:pt x="275" y="660"/>
                  <a:pt x="279" y="664"/>
                  <a:pt x="282" y="668"/>
                </a:cubicBezTo>
                <a:cubicBezTo>
                  <a:pt x="289" y="678"/>
                  <a:pt x="299" y="684"/>
                  <a:pt x="307" y="693"/>
                </a:cubicBezTo>
                <a:cubicBezTo>
                  <a:pt x="309" y="696"/>
                  <a:pt x="311" y="699"/>
                  <a:pt x="313" y="701"/>
                </a:cubicBezTo>
                <a:cubicBezTo>
                  <a:pt x="315" y="704"/>
                  <a:pt x="318" y="705"/>
                  <a:pt x="320" y="707"/>
                </a:cubicBezTo>
                <a:cubicBezTo>
                  <a:pt x="323" y="710"/>
                  <a:pt x="327" y="714"/>
                  <a:pt x="331" y="714"/>
                </a:cubicBezTo>
                <a:cubicBezTo>
                  <a:pt x="331" y="714"/>
                  <a:pt x="331" y="714"/>
                  <a:pt x="331" y="714"/>
                </a:cubicBezTo>
                <a:cubicBezTo>
                  <a:pt x="332" y="715"/>
                  <a:pt x="332" y="715"/>
                  <a:pt x="332" y="716"/>
                </a:cubicBezTo>
                <a:cubicBezTo>
                  <a:pt x="334" y="716"/>
                  <a:pt x="337" y="717"/>
                  <a:pt x="338" y="717"/>
                </a:cubicBezTo>
                <a:cubicBezTo>
                  <a:pt x="344" y="720"/>
                  <a:pt x="349" y="722"/>
                  <a:pt x="355" y="722"/>
                </a:cubicBezTo>
                <a:cubicBezTo>
                  <a:pt x="359" y="722"/>
                  <a:pt x="362" y="722"/>
                  <a:pt x="366" y="722"/>
                </a:cubicBezTo>
                <a:cubicBezTo>
                  <a:pt x="371" y="722"/>
                  <a:pt x="376" y="721"/>
                  <a:pt x="382" y="720"/>
                </a:cubicBezTo>
                <a:cubicBezTo>
                  <a:pt x="387" y="719"/>
                  <a:pt x="390" y="716"/>
                  <a:pt x="395" y="714"/>
                </a:cubicBezTo>
                <a:cubicBezTo>
                  <a:pt x="400" y="711"/>
                  <a:pt x="404" y="709"/>
                  <a:pt x="410" y="707"/>
                </a:cubicBezTo>
                <a:cubicBezTo>
                  <a:pt x="418" y="705"/>
                  <a:pt x="427" y="701"/>
                  <a:pt x="435" y="700"/>
                </a:cubicBezTo>
                <a:cubicBezTo>
                  <a:pt x="437" y="700"/>
                  <a:pt x="440" y="700"/>
                  <a:pt x="442" y="699"/>
                </a:cubicBezTo>
                <a:cubicBezTo>
                  <a:pt x="443" y="699"/>
                  <a:pt x="444" y="698"/>
                  <a:pt x="444" y="698"/>
                </a:cubicBezTo>
                <a:cubicBezTo>
                  <a:pt x="444" y="698"/>
                  <a:pt x="444" y="699"/>
                  <a:pt x="444" y="699"/>
                </a:cubicBezTo>
                <a:cubicBezTo>
                  <a:pt x="444" y="700"/>
                  <a:pt x="457" y="699"/>
                  <a:pt x="458" y="699"/>
                </a:cubicBezTo>
                <a:cubicBezTo>
                  <a:pt x="461" y="700"/>
                  <a:pt x="465" y="699"/>
                  <a:pt x="468" y="699"/>
                </a:cubicBezTo>
                <a:cubicBezTo>
                  <a:pt x="471" y="699"/>
                  <a:pt x="473" y="700"/>
                  <a:pt x="475" y="702"/>
                </a:cubicBezTo>
                <a:cubicBezTo>
                  <a:pt x="477" y="703"/>
                  <a:pt x="480" y="707"/>
                  <a:pt x="482" y="707"/>
                </a:cubicBezTo>
                <a:cubicBezTo>
                  <a:pt x="482" y="707"/>
                  <a:pt x="482" y="707"/>
                  <a:pt x="482" y="707"/>
                </a:cubicBezTo>
                <a:cubicBezTo>
                  <a:pt x="482" y="709"/>
                  <a:pt x="483" y="710"/>
                  <a:pt x="484" y="712"/>
                </a:cubicBezTo>
                <a:cubicBezTo>
                  <a:pt x="486" y="717"/>
                  <a:pt x="486" y="721"/>
                  <a:pt x="488" y="726"/>
                </a:cubicBezTo>
                <a:cubicBezTo>
                  <a:pt x="489" y="731"/>
                  <a:pt x="491" y="737"/>
                  <a:pt x="495" y="740"/>
                </a:cubicBezTo>
                <a:cubicBezTo>
                  <a:pt x="497" y="742"/>
                  <a:pt x="499" y="742"/>
                  <a:pt x="501" y="744"/>
                </a:cubicBezTo>
                <a:cubicBezTo>
                  <a:pt x="504" y="745"/>
                  <a:pt x="506" y="747"/>
                  <a:pt x="509" y="748"/>
                </a:cubicBezTo>
                <a:cubicBezTo>
                  <a:pt x="514" y="752"/>
                  <a:pt x="520" y="753"/>
                  <a:pt x="526" y="755"/>
                </a:cubicBezTo>
                <a:cubicBezTo>
                  <a:pt x="543" y="757"/>
                  <a:pt x="559" y="754"/>
                  <a:pt x="575" y="754"/>
                </a:cubicBezTo>
                <a:cubicBezTo>
                  <a:pt x="585" y="754"/>
                  <a:pt x="595" y="753"/>
                  <a:pt x="605" y="753"/>
                </a:cubicBezTo>
                <a:cubicBezTo>
                  <a:pt x="609" y="753"/>
                  <a:pt x="612" y="752"/>
                  <a:pt x="616" y="752"/>
                </a:cubicBezTo>
                <a:cubicBezTo>
                  <a:pt x="621" y="752"/>
                  <a:pt x="625" y="753"/>
                  <a:pt x="629" y="752"/>
                </a:cubicBezTo>
                <a:cubicBezTo>
                  <a:pt x="634" y="751"/>
                  <a:pt x="639" y="748"/>
                  <a:pt x="644" y="746"/>
                </a:cubicBezTo>
                <a:cubicBezTo>
                  <a:pt x="648" y="744"/>
                  <a:pt x="652" y="743"/>
                  <a:pt x="657" y="740"/>
                </a:cubicBezTo>
                <a:cubicBezTo>
                  <a:pt x="665" y="736"/>
                  <a:pt x="674" y="731"/>
                  <a:pt x="682" y="725"/>
                </a:cubicBezTo>
                <a:cubicBezTo>
                  <a:pt x="686" y="722"/>
                  <a:pt x="690" y="719"/>
                  <a:pt x="691" y="713"/>
                </a:cubicBezTo>
                <a:cubicBezTo>
                  <a:pt x="693" y="708"/>
                  <a:pt x="694" y="702"/>
                  <a:pt x="694" y="696"/>
                </a:cubicBezTo>
                <a:cubicBezTo>
                  <a:pt x="695" y="689"/>
                  <a:pt x="696" y="682"/>
                  <a:pt x="697" y="675"/>
                </a:cubicBezTo>
                <a:cubicBezTo>
                  <a:pt x="698" y="668"/>
                  <a:pt x="698" y="661"/>
                  <a:pt x="699" y="654"/>
                </a:cubicBezTo>
                <a:cubicBezTo>
                  <a:pt x="700" y="650"/>
                  <a:pt x="701" y="646"/>
                  <a:pt x="701" y="641"/>
                </a:cubicBezTo>
                <a:cubicBezTo>
                  <a:pt x="693" y="640"/>
                  <a:pt x="685" y="638"/>
                  <a:pt x="677" y="63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5" name="Freeform 581"/>
          <p:cNvSpPr>
            <a:spLocks/>
          </p:cNvSpPr>
          <p:nvPr/>
        </p:nvSpPr>
        <p:spPr bwMode="auto">
          <a:xfrm>
            <a:off x="6035675" y="7199313"/>
            <a:ext cx="250825" cy="149225"/>
          </a:xfrm>
          <a:custGeom>
            <a:avLst/>
            <a:gdLst/>
            <a:ahLst/>
            <a:cxnLst>
              <a:cxn ang="0">
                <a:pos x="861" y="231"/>
              </a:cxn>
              <a:cxn ang="0">
                <a:pos x="820" y="191"/>
              </a:cxn>
              <a:cxn ang="0">
                <a:pos x="782" y="204"/>
              </a:cxn>
              <a:cxn ang="0">
                <a:pos x="717" y="224"/>
              </a:cxn>
              <a:cxn ang="0">
                <a:pos x="816" y="173"/>
              </a:cxn>
              <a:cxn ang="0">
                <a:pos x="800" y="81"/>
              </a:cxn>
              <a:cxn ang="0">
                <a:pos x="750" y="23"/>
              </a:cxn>
              <a:cxn ang="0">
                <a:pos x="667" y="24"/>
              </a:cxn>
              <a:cxn ang="0">
                <a:pos x="632" y="23"/>
              </a:cxn>
              <a:cxn ang="0">
                <a:pos x="563" y="26"/>
              </a:cxn>
              <a:cxn ang="0">
                <a:pos x="528" y="26"/>
              </a:cxn>
              <a:cxn ang="0">
                <a:pos x="524" y="49"/>
              </a:cxn>
              <a:cxn ang="0">
                <a:pos x="419" y="36"/>
              </a:cxn>
              <a:cxn ang="0">
                <a:pos x="434" y="7"/>
              </a:cxn>
              <a:cxn ang="0">
                <a:pos x="386" y="11"/>
              </a:cxn>
              <a:cxn ang="0">
                <a:pos x="341" y="50"/>
              </a:cxn>
              <a:cxn ang="0">
                <a:pos x="248" y="1"/>
              </a:cxn>
              <a:cxn ang="0">
                <a:pos x="247" y="39"/>
              </a:cxn>
              <a:cxn ang="0">
                <a:pos x="252" y="85"/>
              </a:cxn>
              <a:cxn ang="0">
                <a:pos x="234" y="99"/>
              </a:cxn>
              <a:cxn ang="0">
                <a:pos x="222" y="158"/>
              </a:cxn>
              <a:cxn ang="0">
                <a:pos x="210" y="179"/>
              </a:cxn>
              <a:cxn ang="0">
                <a:pos x="162" y="187"/>
              </a:cxn>
              <a:cxn ang="0">
                <a:pos x="72" y="197"/>
              </a:cxn>
              <a:cxn ang="0">
                <a:pos x="21" y="239"/>
              </a:cxn>
              <a:cxn ang="0">
                <a:pos x="26" y="276"/>
              </a:cxn>
              <a:cxn ang="0">
                <a:pos x="41" y="325"/>
              </a:cxn>
              <a:cxn ang="0">
                <a:pos x="20" y="347"/>
              </a:cxn>
              <a:cxn ang="0">
                <a:pos x="24" y="433"/>
              </a:cxn>
              <a:cxn ang="0">
                <a:pos x="52" y="463"/>
              </a:cxn>
              <a:cxn ang="0">
                <a:pos x="51" y="500"/>
              </a:cxn>
              <a:cxn ang="0">
                <a:pos x="50" y="530"/>
              </a:cxn>
              <a:cxn ang="0">
                <a:pos x="72" y="555"/>
              </a:cxn>
              <a:cxn ang="0">
                <a:pos x="78" y="531"/>
              </a:cxn>
              <a:cxn ang="0">
                <a:pos x="141" y="499"/>
              </a:cxn>
              <a:cxn ang="0">
                <a:pos x="250" y="458"/>
              </a:cxn>
              <a:cxn ang="0">
                <a:pos x="285" y="452"/>
              </a:cxn>
              <a:cxn ang="0">
                <a:pos x="280" y="422"/>
              </a:cxn>
              <a:cxn ang="0">
                <a:pos x="298" y="377"/>
              </a:cxn>
              <a:cxn ang="0">
                <a:pos x="323" y="380"/>
              </a:cxn>
              <a:cxn ang="0">
                <a:pos x="335" y="338"/>
              </a:cxn>
              <a:cxn ang="0">
                <a:pos x="380" y="345"/>
              </a:cxn>
              <a:cxn ang="0">
                <a:pos x="411" y="349"/>
              </a:cxn>
              <a:cxn ang="0">
                <a:pos x="463" y="361"/>
              </a:cxn>
              <a:cxn ang="0">
                <a:pos x="528" y="357"/>
              </a:cxn>
              <a:cxn ang="0">
                <a:pos x="540" y="346"/>
              </a:cxn>
              <a:cxn ang="0">
                <a:pos x="586" y="351"/>
              </a:cxn>
              <a:cxn ang="0">
                <a:pos x="621" y="356"/>
              </a:cxn>
              <a:cxn ang="0">
                <a:pos x="661" y="365"/>
              </a:cxn>
              <a:cxn ang="0">
                <a:pos x="687" y="363"/>
              </a:cxn>
              <a:cxn ang="0">
                <a:pos x="716" y="369"/>
              </a:cxn>
              <a:cxn ang="0">
                <a:pos x="794" y="382"/>
              </a:cxn>
              <a:cxn ang="0">
                <a:pos x="921" y="302"/>
              </a:cxn>
            </a:cxnLst>
            <a:rect l="0" t="0" r="r" b="b"/>
            <a:pathLst>
              <a:path w="936" h="555">
                <a:moveTo>
                  <a:pt x="926" y="271"/>
                </a:moveTo>
                <a:cubicBezTo>
                  <a:pt x="923" y="269"/>
                  <a:pt x="919" y="268"/>
                  <a:pt x="913" y="268"/>
                </a:cubicBezTo>
                <a:cubicBezTo>
                  <a:pt x="903" y="268"/>
                  <a:pt x="896" y="266"/>
                  <a:pt x="887" y="264"/>
                </a:cubicBezTo>
                <a:cubicBezTo>
                  <a:pt x="881" y="263"/>
                  <a:pt x="873" y="263"/>
                  <a:pt x="870" y="258"/>
                </a:cubicBezTo>
                <a:cubicBezTo>
                  <a:pt x="867" y="254"/>
                  <a:pt x="868" y="248"/>
                  <a:pt x="866" y="243"/>
                </a:cubicBezTo>
                <a:cubicBezTo>
                  <a:pt x="865" y="239"/>
                  <a:pt x="863" y="235"/>
                  <a:pt x="861" y="231"/>
                </a:cubicBezTo>
                <a:cubicBezTo>
                  <a:pt x="857" y="224"/>
                  <a:pt x="853" y="218"/>
                  <a:pt x="846" y="217"/>
                </a:cubicBezTo>
                <a:cubicBezTo>
                  <a:pt x="842" y="216"/>
                  <a:pt x="819" y="218"/>
                  <a:pt x="826" y="209"/>
                </a:cubicBezTo>
                <a:cubicBezTo>
                  <a:pt x="830" y="204"/>
                  <a:pt x="837" y="204"/>
                  <a:pt x="840" y="199"/>
                </a:cubicBezTo>
                <a:cubicBezTo>
                  <a:pt x="847" y="191"/>
                  <a:pt x="834" y="192"/>
                  <a:pt x="829" y="191"/>
                </a:cubicBezTo>
                <a:cubicBezTo>
                  <a:pt x="828" y="190"/>
                  <a:pt x="826" y="190"/>
                  <a:pt x="825" y="190"/>
                </a:cubicBezTo>
                <a:cubicBezTo>
                  <a:pt x="823" y="190"/>
                  <a:pt x="821" y="190"/>
                  <a:pt x="820" y="191"/>
                </a:cubicBezTo>
                <a:cubicBezTo>
                  <a:pt x="819" y="192"/>
                  <a:pt x="819" y="192"/>
                  <a:pt x="819" y="193"/>
                </a:cubicBezTo>
                <a:cubicBezTo>
                  <a:pt x="817" y="195"/>
                  <a:pt x="813" y="198"/>
                  <a:pt x="808" y="198"/>
                </a:cubicBezTo>
                <a:cubicBezTo>
                  <a:pt x="803" y="200"/>
                  <a:pt x="798" y="202"/>
                  <a:pt x="793" y="205"/>
                </a:cubicBezTo>
                <a:cubicBezTo>
                  <a:pt x="792" y="205"/>
                  <a:pt x="791" y="205"/>
                  <a:pt x="790" y="205"/>
                </a:cubicBezTo>
                <a:cubicBezTo>
                  <a:pt x="787" y="205"/>
                  <a:pt x="785" y="204"/>
                  <a:pt x="783" y="204"/>
                </a:cubicBezTo>
                <a:cubicBezTo>
                  <a:pt x="783" y="204"/>
                  <a:pt x="782" y="204"/>
                  <a:pt x="782" y="204"/>
                </a:cubicBezTo>
                <a:cubicBezTo>
                  <a:pt x="775" y="211"/>
                  <a:pt x="775" y="211"/>
                  <a:pt x="775" y="211"/>
                </a:cubicBezTo>
                <a:cubicBezTo>
                  <a:pt x="772" y="211"/>
                  <a:pt x="769" y="212"/>
                  <a:pt x="767" y="212"/>
                </a:cubicBezTo>
                <a:cubicBezTo>
                  <a:pt x="759" y="212"/>
                  <a:pt x="752" y="212"/>
                  <a:pt x="747" y="210"/>
                </a:cubicBezTo>
                <a:cubicBezTo>
                  <a:pt x="739" y="215"/>
                  <a:pt x="739" y="215"/>
                  <a:pt x="739" y="215"/>
                </a:cubicBezTo>
                <a:cubicBezTo>
                  <a:pt x="713" y="219"/>
                  <a:pt x="713" y="219"/>
                  <a:pt x="713" y="219"/>
                </a:cubicBezTo>
                <a:cubicBezTo>
                  <a:pt x="715" y="221"/>
                  <a:pt x="715" y="223"/>
                  <a:pt x="717" y="224"/>
                </a:cubicBezTo>
                <a:cubicBezTo>
                  <a:pt x="713" y="222"/>
                  <a:pt x="710" y="219"/>
                  <a:pt x="708" y="214"/>
                </a:cubicBezTo>
                <a:cubicBezTo>
                  <a:pt x="708" y="212"/>
                  <a:pt x="710" y="201"/>
                  <a:pt x="711" y="200"/>
                </a:cubicBezTo>
                <a:cubicBezTo>
                  <a:pt x="714" y="197"/>
                  <a:pt x="724" y="197"/>
                  <a:pt x="727" y="196"/>
                </a:cubicBezTo>
                <a:cubicBezTo>
                  <a:pt x="732" y="195"/>
                  <a:pt x="737" y="192"/>
                  <a:pt x="742" y="191"/>
                </a:cubicBezTo>
                <a:cubicBezTo>
                  <a:pt x="747" y="191"/>
                  <a:pt x="752" y="191"/>
                  <a:pt x="757" y="190"/>
                </a:cubicBezTo>
                <a:cubicBezTo>
                  <a:pt x="777" y="189"/>
                  <a:pt x="797" y="181"/>
                  <a:pt x="816" y="173"/>
                </a:cubicBezTo>
                <a:cubicBezTo>
                  <a:pt x="828" y="169"/>
                  <a:pt x="839" y="164"/>
                  <a:pt x="849" y="156"/>
                </a:cubicBezTo>
                <a:cubicBezTo>
                  <a:pt x="857" y="150"/>
                  <a:pt x="856" y="144"/>
                  <a:pt x="853" y="137"/>
                </a:cubicBezTo>
                <a:cubicBezTo>
                  <a:pt x="852" y="134"/>
                  <a:pt x="851" y="132"/>
                  <a:pt x="849" y="129"/>
                </a:cubicBezTo>
                <a:cubicBezTo>
                  <a:pt x="843" y="118"/>
                  <a:pt x="835" y="108"/>
                  <a:pt x="823" y="102"/>
                </a:cubicBezTo>
                <a:cubicBezTo>
                  <a:pt x="818" y="100"/>
                  <a:pt x="815" y="98"/>
                  <a:pt x="811" y="95"/>
                </a:cubicBezTo>
                <a:cubicBezTo>
                  <a:pt x="806" y="91"/>
                  <a:pt x="804" y="85"/>
                  <a:pt x="800" y="81"/>
                </a:cubicBezTo>
                <a:cubicBezTo>
                  <a:pt x="796" y="77"/>
                  <a:pt x="790" y="74"/>
                  <a:pt x="786" y="70"/>
                </a:cubicBezTo>
                <a:cubicBezTo>
                  <a:pt x="778" y="63"/>
                  <a:pt x="783" y="58"/>
                  <a:pt x="784" y="49"/>
                </a:cubicBezTo>
                <a:cubicBezTo>
                  <a:pt x="785" y="39"/>
                  <a:pt x="796" y="32"/>
                  <a:pt x="793" y="20"/>
                </a:cubicBezTo>
                <a:cubicBezTo>
                  <a:pt x="793" y="17"/>
                  <a:pt x="782" y="13"/>
                  <a:pt x="780" y="11"/>
                </a:cubicBezTo>
                <a:cubicBezTo>
                  <a:pt x="777" y="9"/>
                  <a:pt x="775" y="7"/>
                  <a:pt x="771" y="5"/>
                </a:cubicBezTo>
                <a:cubicBezTo>
                  <a:pt x="764" y="11"/>
                  <a:pt x="758" y="17"/>
                  <a:pt x="750" y="23"/>
                </a:cubicBezTo>
                <a:cubicBezTo>
                  <a:pt x="750" y="23"/>
                  <a:pt x="751" y="25"/>
                  <a:pt x="750" y="26"/>
                </a:cubicBezTo>
                <a:cubicBezTo>
                  <a:pt x="745" y="31"/>
                  <a:pt x="735" y="33"/>
                  <a:pt x="725" y="31"/>
                </a:cubicBezTo>
                <a:cubicBezTo>
                  <a:pt x="717" y="33"/>
                  <a:pt x="709" y="29"/>
                  <a:pt x="704" y="25"/>
                </a:cubicBezTo>
                <a:cubicBezTo>
                  <a:pt x="701" y="22"/>
                  <a:pt x="698" y="20"/>
                  <a:pt x="693" y="19"/>
                </a:cubicBezTo>
                <a:cubicBezTo>
                  <a:pt x="685" y="19"/>
                  <a:pt x="678" y="21"/>
                  <a:pt x="673" y="24"/>
                </a:cubicBezTo>
                <a:cubicBezTo>
                  <a:pt x="671" y="25"/>
                  <a:pt x="668" y="25"/>
                  <a:pt x="667" y="24"/>
                </a:cubicBezTo>
                <a:cubicBezTo>
                  <a:pt x="667" y="23"/>
                  <a:pt x="667" y="22"/>
                  <a:pt x="667" y="21"/>
                </a:cubicBezTo>
                <a:cubicBezTo>
                  <a:pt x="666" y="21"/>
                  <a:pt x="664" y="21"/>
                  <a:pt x="664" y="22"/>
                </a:cubicBezTo>
                <a:cubicBezTo>
                  <a:pt x="663" y="24"/>
                  <a:pt x="662" y="26"/>
                  <a:pt x="661" y="26"/>
                </a:cubicBezTo>
                <a:cubicBezTo>
                  <a:pt x="655" y="27"/>
                  <a:pt x="649" y="27"/>
                  <a:pt x="644" y="27"/>
                </a:cubicBezTo>
                <a:cubicBezTo>
                  <a:pt x="641" y="26"/>
                  <a:pt x="639" y="24"/>
                  <a:pt x="637" y="23"/>
                </a:cubicBezTo>
                <a:cubicBezTo>
                  <a:pt x="635" y="22"/>
                  <a:pt x="633" y="22"/>
                  <a:pt x="632" y="23"/>
                </a:cubicBezTo>
                <a:cubicBezTo>
                  <a:pt x="631" y="24"/>
                  <a:pt x="630" y="26"/>
                  <a:pt x="628" y="27"/>
                </a:cubicBezTo>
                <a:cubicBezTo>
                  <a:pt x="625" y="27"/>
                  <a:pt x="623" y="26"/>
                  <a:pt x="621" y="26"/>
                </a:cubicBezTo>
                <a:cubicBezTo>
                  <a:pt x="613" y="28"/>
                  <a:pt x="603" y="28"/>
                  <a:pt x="594" y="28"/>
                </a:cubicBezTo>
                <a:cubicBezTo>
                  <a:pt x="593" y="28"/>
                  <a:pt x="592" y="29"/>
                  <a:pt x="591" y="29"/>
                </a:cubicBezTo>
                <a:cubicBezTo>
                  <a:pt x="583" y="29"/>
                  <a:pt x="573" y="29"/>
                  <a:pt x="565" y="29"/>
                </a:cubicBezTo>
                <a:cubicBezTo>
                  <a:pt x="564" y="28"/>
                  <a:pt x="563" y="27"/>
                  <a:pt x="563" y="26"/>
                </a:cubicBezTo>
                <a:cubicBezTo>
                  <a:pt x="563" y="24"/>
                  <a:pt x="563" y="22"/>
                  <a:pt x="562" y="20"/>
                </a:cubicBezTo>
                <a:cubicBezTo>
                  <a:pt x="562" y="19"/>
                  <a:pt x="561" y="19"/>
                  <a:pt x="560" y="19"/>
                </a:cubicBezTo>
                <a:cubicBezTo>
                  <a:pt x="560" y="21"/>
                  <a:pt x="559" y="24"/>
                  <a:pt x="559" y="26"/>
                </a:cubicBezTo>
                <a:cubicBezTo>
                  <a:pt x="558" y="27"/>
                  <a:pt x="557" y="27"/>
                  <a:pt x="555" y="26"/>
                </a:cubicBezTo>
                <a:cubicBezTo>
                  <a:pt x="550" y="25"/>
                  <a:pt x="542" y="26"/>
                  <a:pt x="538" y="27"/>
                </a:cubicBezTo>
                <a:cubicBezTo>
                  <a:pt x="534" y="27"/>
                  <a:pt x="531" y="26"/>
                  <a:pt x="528" y="26"/>
                </a:cubicBezTo>
                <a:cubicBezTo>
                  <a:pt x="528" y="27"/>
                  <a:pt x="528" y="29"/>
                  <a:pt x="529" y="29"/>
                </a:cubicBezTo>
                <a:cubicBezTo>
                  <a:pt x="531" y="29"/>
                  <a:pt x="533" y="30"/>
                  <a:pt x="536" y="30"/>
                </a:cubicBezTo>
                <a:cubicBezTo>
                  <a:pt x="533" y="33"/>
                  <a:pt x="529" y="34"/>
                  <a:pt x="526" y="36"/>
                </a:cubicBezTo>
                <a:cubicBezTo>
                  <a:pt x="526" y="38"/>
                  <a:pt x="526" y="40"/>
                  <a:pt x="526" y="41"/>
                </a:cubicBezTo>
                <a:cubicBezTo>
                  <a:pt x="526" y="44"/>
                  <a:pt x="526" y="47"/>
                  <a:pt x="526" y="50"/>
                </a:cubicBezTo>
                <a:cubicBezTo>
                  <a:pt x="524" y="49"/>
                  <a:pt x="524" y="49"/>
                  <a:pt x="524" y="49"/>
                </a:cubicBezTo>
                <a:cubicBezTo>
                  <a:pt x="508" y="45"/>
                  <a:pt x="508" y="45"/>
                  <a:pt x="508" y="45"/>
                </a:cubicBezTo>
                <a:cubicBezTo>
                  <a:pt x="487" y="43"/>
                  <a:pt x="474" y="50"/>
                  <a:pt x="460" y="56"/>
                </a:cubicBezTo>
                <a:cubicBezTo>
                  <a:pt x="456" y="58"/>
                  <a:pt x="452" y="57"/>
                  <a:pt x="450" y="55"/>
                </a:cubicBezTo>
                <a:cubicBezTo>
                  <a:pt x="446" y="55"/>
                  <a:pt x="443" y="54"/>
                  <a:pt x="440" y="55"/>
                </a:cubicBezTo>
                <a:cubicBezTo>
                  <a:pt x="433" y="52"/>
                  <a:pt x="428" y="47"/>
                  <a:pt x="423" y="43"/>
                </a:cubicBezTo>
                <a:cubicBezTo>
                  <a:pt x="423" y="40"/>
                  <a:pt x="421" y="38"/>
                  <a:pt x="419" y="36"/>
                </a:cubicBezTo>
                <a:cubicBezTo>
                  <a:pt x="417" y="32"/>
                  <a:pt x="416" y="27"/>
                  <a:pt x="415" y="22"/>
                </a:cubicBezTo>
                <a:cubicBezTo>
                  <a:pt x="416" y="20"/>
                  <a:pt x="418" y="19"/>
                  <a:pt x="419" y="18"/>
                </a:cubicBezTo>
                <a:cubicBezTo>
                  <a:pt x="421" y="18"/>
                  <a:pt x="422" y="18"/>
                  <a:pt x="423" y="17"/>
                </a:cubicBezTo>
                <a:cubicBezTo>
                  <a:pt x="424" y="17"/>
                  <a:pt x="425" y="17"/>
                  <a:pt x="425" y="17"/>
                </a:cubicBezTo>
                <a:cubicBezTo>
                  <a:pt x="429" y="16"/>
                  <a:pt x="432" y="15"/>
                  <a:pt x="434" y="13"/>
                </a:cubicBezTo>
                <a:cubicBezTo>
                  <a:pt x="435" y="12"/>
                  <a:pt x="434" y="8"/>
                  <a:pt x="434" y="7"/>
                </a:cubicBezTo>
                <a:cubicBezTo>
                  <a:pt x="426" y="5"/>
                  <a:pt x="419" y="7"/>
                  <a:pt x="413" y="10"/>
                </a:cubicBezTo>
                <a:cubicBezTo>
                  <a:pt x="412" y="10"/>
                  <a:pt x="411" y="12"/>
                  <a:pt x="410" y="14"/>
                </a:cubicBezTo>
                <a:cubicBezTo>
                  <a:pt x="408" y="14"/>
                  <a:pt x="407" y="16"/>
                  <a:pt x="406" y="16"/>
                </a:cubicBezTo>
                <a:cubicBezTo>
                  <a:pt x="402" y="18"/>
                  <a:pt x="398" y="20"/>
                  <a:pt x="397" y="24"/>
                </a:cubicBezTo>
                <a:cubicBezTo>
                  <a:pt x="395" y="24"/>
                  <a:pt x="393" y="26"/>
                  <a:pt x="393" y="25"/>
                </a:cubicBezTo>
                <a:cubicBezTo>
                  <a:pt x="389" y="22"/>
                  <a:pt x="387" y="16"/>
                  <a:pt x="386" y="11"/>
                </a:cubicBezTo>
                <a:cubicBezTo>
                  <a:pt x="382" y="11"/>
                  <a:pt x="371" y="10"/>
                  <a:pt x="375" y="18"/>
                </a:cubicBezTo>
                <a:cubicBezTo>
                  <a:pt x="375" y="18"/>
                  <a:pt x="374" y="19"/>
                  <a:pt x="373" y="19"/>
                </a:cubicBezTo>
                <a:cubicBezTo>
                  <a:pt x="372" y="23"/>
                  <a:pt x="375" y="25"/>
                  <a:pt x="377" y="29"/>
                </a:cubicBezTo>
                <a:cubicBezTo>
                  <a:pt x="379" y="32"/>
                  <a:pt x="380" y="39"/>
                  <a:pt x="377" y="42"/>
                </a:cubicBezTo>
                <a:cubicBezTo>
                  <a:pt x="375" y="44"/>
                  <a:pt x="366" y="50"/>
                  <a:pt x="363" y="50"/>
                </a:cubicBezTo>
                <a:cubicBezTo>
                  <a:pt x="356" y="50"/>
                  <a:pt x="348" y="51"/>
                  <a:pt x="341" y="50"/>
                </a:cubicBezTo>
                <a:cubicBezTo>
                  <a:pt x="337" y="50"/>
                  <a:pt x="333" y="48"/>
                  <a:pt x="329" y="47"/>
                </a:cubicBezTo>
                <a:cubicBezTo>
                  <a:pt x="327" y="45"/>
                  <a:pt x="325" y="44"/>
                  <a:pt x="323" y="41"/>
                </a:cubicBezTo>
                <a:cubicBezTo>
                  <a:pt x="321" y="42"/>
                  <a:pt x="321" y="47"/>
                  <a:pt x="319" y="47"/>
                </a:cubicBezTo>
                <a:cubicBezTo>
                  <a:pt x="313" y="47"/>
                  <a:pt x="308" y="48"/>
                  <a:pt x="303" y="50"/>
                </a:cubicBezTo>
                <a:cubicBezTo>
                  <a:pt x="293" y="45"/>
                  <a:pt x="284" y="40"/>
                  <a:pt x="276" y="35"/>
                </a:cubicBezTo>
                <a:cubicBezTo>
                  <a:pt x="265" y="25"/>
                  <a:pt x="256" y="13"/>
                  <a:pt x="248" y="1"/>
                </a:cubicBezTo>
                <a:cubicBezTo>
                  <a:pt x="247" y="0"/>
                  <a:pt x="246" y="1"/>
                  <a:pt x="246" y="2"/>
                </a:cubicBezTo>
                <a:cubicBezTo>
                  <a:pt x="246" y="6"/>
                  <a:pt x="247" y="11"/>
                  <a:pt x="247" y="16"/>
                </a:cubicBezTo>
                <a:cubicBezTo>
                  <a:pt x="246" y="13"/>
                  <a:pt x="245" y="14"/>
                  <a:pt x="244" y="16"/>
                </a:cubicBezTo>
                <a:cubicBezTo>
                  <a:pt x="243" y="18"/>
                  <a:pt x="244" y="22"/>
                  <a:pt x="244" y="24"/>
                </a:cubicBezTo>
                <a:cubicBezTo>
                  <a:pt x="244" y="25"/>
                  <a:pt x="244" y="26"/>
                  <a:pt x="244" y="28"/>
                </a:cubicBezTo>
                <a:cubicBezTo>
                  <a:pt x="245" y="32"/>
                  <a:pt x="246" y="36"/>
                  <a:pt x="247" y="39"/>
                </a:cubicBezTo>
                <a:cubicBezTo>
                  <a:pt x="248" y="44"/>
                  <a:pt x="250" y="48"/>
                  <a:pt x="252" y="52"/>
                </a:cubicBezTo>
                <a:cubicBezTo>
                  <a:pt x="255" y="57"/>
                  <a:pt x="254" y="63"/>
                  <a:pt x="253" y="69"/>
                </a:cubicBezTo>
                <a:cubicBezTo>
                  <a:pt x="253" y="72"/>
                  <a:pt x="253" y="73"/>
                  <a:pt x="250" y="74"/>
                </a:cubicBezTo>
                <a:cubicBezTo>
                  <a:pt x="247" y="75"/>
                  <a:pt x="245" y="75"/>
                  <a:pt x="244" y="77"/>
                </a:cubicBezTo>
                <a:cubicBezTo>
                  <a:pt x="243" y="79"/>
                  <a:pt x="244" y="83"/>
                  <a:pt x="244" y="85"/>
                </a:cubicBezTo>
                <a:cubicBezTo>
                  <a:pt x="244" y="85"/>
                  <a:pt x="251" y="85"/>
                  <a:pt x="252" y="85"/>
                </a:cubicBezTo>
                <a:cubicBezTo>
                  <a:pt x="252" y="88"/>
                  <a:pt x="247" y="90"/>
                  <a:pt x="245" y="89"/>
                </a:cubicBezTo>
                <a:cubicBezTo>
                  <a:pt x="245" y="89"/>
                  <a:pt x="245" y="89"/>
                  <a:pt x="245" y="89"/>
                </a:cubicBezTo>
                <a:cubicBezTo>
                  <a:pt x="243" y="88"/>
                  <a:pt x="242" y="89"/>
                  <a:pt x="240" y="89"/>
                </a:cubicBezTo>
                <a:cubicBezTo>
                  <a:pt x="238" y="90"/>
                  <a:pt x="237" y="92"/>
                  <a:pt x="237" y="94"/>
                </a:cubicBezTo>
                <a:cubicBezTo>
                  <a:pt x="236" y="95"/>
                  <a:pt x="236" y="96"/>
                  <a:pt x="236" y="97"/>
                </a:cubicBezTo>
                <a:cubicBezTo>
                  <a:pt x="235" y="98"/>
                  <a:pt x="235" y="99"/>
                  <a:pt x="234" y="99"/>
                </a:cubicBezTo>
                <a:cubicBezTo>
                  <a:pt x="232" y="102"/>
                  <a:pt x="228" y="103"/>
                  <a:pt x="225" y="104"/>
                </a:cubicBezTo>
                <a:cubicBezTo>
                  <a:pt x="223" y="105"/>
                  <a:pt x="222" y="105"/>
                  <a:pt x="221" y="106"/>
                </a:cubicBezTo>
                <a:cubicBezTo>
                  <a:pt x="218" y="109"/>
                  <a:pt x="217" y="114"/>
                  <a:pt x="216" y="118"/>
                </a:cubicBezTo>
                <a:cubicBezTo>
                  <a:pt x="215" y="120"/>
                  <a:pt x="214" y="123"/>
                  <a:pt x="214" y="125"/>
                </a:cubicBezTo>
                <a:cubicBezTo>
                  <a:pt x="213" y="131"/>
                  <a:pt x="214" y="137"/>
                  <a:pt x="216" y="143"/>
                </a:cubicBezTo>
                <a:cubicBezTo>
                  <a:pt x="217" y="146"/>
                  <a:pt x="219" y="157"/>
                  <a:pt x="222" y="158"/>
                </a:cubicBezTo>
                <a:cubicBezTo>
                  <a:pt x="227" y="159"/>
                  <a:pt x="234" y="151"/>
                  <a:pt x="239" y="155"/>
                </a:cubicBezTo>
                <a:cubicBezTo>
                  <a:pt x="240" y="157"/>
                  <a:pt x="242" y="159"/>
                  <a:pt x="242" y="160"/>
                </a:cubicBezTo>
                <a:cubicBezTo>
                  <a:pt x="243" y="164"/>
                  <a:pt x="242" y="162"/>
                  <a:pt x="241" y="164"/>
                </a:cubicBezTo>
                <a:cubicBezTo>
                  <a:pt x="240" y="164"/>
                  <a:pt x="240" y="165"/>
                  <a:pt x="240" y="165"/>
                </a:cubicBezTo>
                <a:cubicBezTo>
                  <a:pt x="230" y="168"/>
                  <a:pt x="219" y="170"/>
                  <a:pt x="210" y="173"/>
                </a:cubicBezTo>
                <a:cubicBezTo>
                  <a:pt x="210" y="175"/>
                  <a:pt x="211" y="178"/>
                  <a:pt x="210" y="179"/>
                </a:cubicBezTo>
                <a:cubicBezTo>
                  <a:pt x="209" y="180"/>
                  <a:pt x="207" y="180"/>
                  <a:pt x="207" y="182"/>
                </a:cubicBezTo>
                <a:cubicBezTo>
                  <a:pt x="206" y="183"/>
                  <a:pt x="207" y="185"/>
                  <a:pt x="207" y="187"/>
                </a:cubicBezTo>
                <a:cubicBezTo>
                  <a:pt x="196" y="185"/>
                  <a:pt x="182" y="191"/>
                  <a:pt x="172" y="197"/>
                </a:cubicBezTo>
                <a:cubicBezTo>
                  <a:pt x="170" y="198"/>
                  <a:pt x="168" y="199"/>
                  <a:pt x="166" y="198"/>
                </a:cubicBezTo>
                <a:cubicBezTo>
                  <a:pt x="165" y="198"/>
                  <a:pt x="163" y="198"/>
                  <a:pt x="162" y="198"/>
                </a:cubicBezTo>
                <a:cubicBezTo>
                  <a:pt x="162" y="187"/>
                  <a:pt x="162" y="187"/>
                  <a:pt x="162" y="187"/>
                </a:cubicBezTo>
                <a:cubicBezTo>
                  <a:pt x="163" y="184"/>
                  <a:pt x="162" y="181"/>
                  <a:pt x="159" y="179"/>
                </a:cubicBezTo>
                <a:cubicBezTo>
                  <a:pt x="154" y="178"/>
                  <a:pt x="149" y="175"/>
                  <a:pt x="146" y="171"/>
                </a:cubicBezTo>
                <a:cubicBezTo>
                  <a:pt x="140" y="170"/>
                  <a:pt x="134" y="172"/>
                  <a:pt x="131" y="174"/>
                </a:cubicBezTo>
                <a:cubicBezTo>
                  <a:pt x="126" y="176"/>
                  <a:pt x="121" y="176"/>
                  <a:pt x="117" y="178"/>
                </a:cubicBezTo>
                <a:cubicBezTo>
                  <a:pt x="116" y="179"/>
                  <a:pt x="114" y="180"/>
                  <a:pt x="112" y="181"/>
                </a:cubicBezTo>
                <a:cubicBezTo>
                  <a:pt x="99" y="187"/>
                  <a:pt x="85" y="192"/>
                  <a:pt x="72" y="197"/>
                </a:cubicBezTo>
                <a:cubicBezTo>
                  <a:pt x="67" y="201"/>
                  <a:pt x="64" y="205"/>
                  <a:pt x="61" y="209"/>
                </a:cubicBezTo>
                <a:cubicBezTo>
                  <a:pt x="58" y="211"/>
                  <a:pt x="54" y="212"/>
                  <a:pt x="49" y="212"/>
                </a:cubicBezTo>
                <a:cubicBezTo>
                  <a:pt x="29" y="218"/>
                  <a:pt x="29" y="218"/>
                  <a:pt x="29" y="218"/>
                </a:cubicBezTo>
                <a:cubicBezTo>
                  <a:pt x="29" y="219"/>
                  <a:pt x="29" y="222"/>
                  <a:pt x="29" y="222"/>
                </a:cubicBezTo>
                <a:cubicBezTo>
                  <a:pt x="27" y="223"/>
                  <a:pt x="27" y="224"/>
                  <a:pt x="26" y="225"/>
                </a:cubicBezTo>
                <a:cubicBezTo>
                  <a:pt x="24" y="228"/>
                  <a:pt x="21" y="236"/>
                  <a:pt x="21" y="239"/>
                </a:cubicBezTo>
                <a:cubicBezTo>
                  <a:pt x="22" y="244"/>
                  <a:pt x="23" y="248"/>
                  <a:pt x="24" y="253"/>
                </a:cubicBezTo>
                <a:cubicBezTo>
                  <a:pt x="24" y="256"/>
                  <a:pt x="25" y="262"/>
                  <a:pt x="28" y="264"/>
                </a:cubicBezTo>
                <a:cubicBezTo>
                  <a:pt x="29" y="265"/>
                  <a:pt x="31" y="264"/>
                  <a:pt x="33" y="265"/>
                </a:cubicBezTo>
                <a:cubicBezTo>
                  <a:pt x="35" y="266"/>
                  <a:pt x="35" y="268"/>
                  <a:pt x="37" y="270"/>
                </a:cubicBezTo>
                <a:cubicBezTo>
                  <a:pt x="37" y="270"/>
                  <a:pt x="37" y="270"/>
                  <a:pt x="37" y="270"/>
                </a:cubicBezTo>
                <a:cubicBezTo>
                  <a:pt x="33" y="271"/>
                  <a:pt x="29" y="273"/>
                  <a:pt x="26" y="276"/>
                </a:cubicBezTo>
                <a:cubicBezTo>
                  <a:pt x="26" y="278"/>
                  <a:pt x="26" y="278"/>
                  <a:pt x="26" y="278"/>
                </a:cubicBezTo>
                <a:cubicBezTo>
                  <a:pt x="28" y="290"/>
                  <a:pt x="28" y="290"/>
                  <a:pt x="28" y="290"/>
                </a:cubicBezTo>
                <a:cubicBezTo>
                  <a:pt x="28" y="291"/>
                  <a:pt x="26" y="292"/>
                  <a:pt x="27" y="293"/>
                </a:cubicBezTo>
                <a:cubicBezTo>
                  <a:pt x="27" y="295"/>
                  <a:pt x="27" y="296"/>
                  <a:pt x="28" y="298"/>
                </a:cubicBezTo>
                <a:cubicBezTo>
                  <a:pt x="29" y="299"/>
                  <a:pt x="31" y="301"/>
                  <a:pt x="31" y="304"/>
                </a:cubicBezTo>
                <a:cubicBezTo>
                  <a:pt x="33" y="313"/>
                  <a:pt x="36" y="320"/>
                  <a:pt x="41" y="325"/>
                </a:cubicBezTo>
                <a:cubicBezTo>
                  <a:pt x="42" y="329"/>
                  <a:pt x="44" y="332"/>
                  <a:pt x="46" y="334"/>
                </a:cubicBezTo>
                <a:cubicBezTo>
                  <a:pt x="46" y="334"/>
                  <a:pt x="47" y="334"/>
                  <a:pt x="47" y="335"/>
                </a:cubicBezTo>
                <a:cubicBezTo>
                  <a:pt x="48" y="338"/>
                  <a:pt x="45" y="340"/>
                  <a:pt x="44" y="342"/>
                </a:cubicBezTo>
                <a:cubicBezTo>
                  <a:pt x="44" y="342"/>
                  <a:pt x="38" y="351"/>
                  <a:pt x="38" y="351"/>
                </a:cubicBezTo>
                <a:cubicBezTo>
                  <a:pt x="24" y="348"/>
                  <a:pt x="24" y="348"/>
                  <a:pt x="24" y="348"/>
                </a:cubicBezTo>
                <a:cubicBezTo>
                  <a:pt x="20" y="347"/>
                  <a:pt x="20" y="347"/>
                  <a:pt x="20" y="347"/>
                </a:cubicBezTo>
                <a:cubicBezTo>
                  <a:pt x="13" y="349"/>
                  <a:pt x="7" y="353"/>
                  <a:pt x="0" y="356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61"/>
                  <a:pt x="1" y="362"/>
                  <a:pt x="2" y="362"/>
                </a:cubicBezTo>
                <a:cubicBezTo>
                  <a:pt x="2" y="363"/>
                  <a:pt x="2" y="363"/>
                  <a:pt x="2" y="363"/>
                </a:cubicBezTo>
                <a:cubicBezTo>
                  <a:pt x="6" y="372"/>
                  <a:pt x="9" y="382"/>
                  <a:pt x="13" y="392"/>
                </a:cubicBezTo>
                <a:cubicBezTo>
                  <a:pt x="24" y="433"/>
                  <a:pt x="24" y="433"/>
                  <a:pt x="24" y="433"/>
                </a:cubicBezTo>
                <a:cubicBezTo>
                  <a:pt x="23" y="436"/>
                  <a:pt x="23" y="439"/>
                  <a:pt x="23" y="443"/>
                </a:cubicBezTo>
                <a:cubicBezTo>
                  <a:pt x="25" y="446"/>
                  <a:pt x="28" y="449"/>
                  <a:pt x="30" y="453"/>
                </a:cubicBezTo>
                <a:cubicBezTo>
                  <a:pt x="43" y="455"/>
                  <a:pt x="43" y="455"/>
                  <a:pt x="43" y="455"/>
                </a:cubicBezTo>
                <a:cubicBezTo>
                  <a:pt x="46" y="458"/>
                  <a:pt x="48" y="461"/>
                  <a:pt x="46" y="465"/>
                </a:cubicBezTo>
                <a:cubicBezTo>
                  <a:pt x="46" y="466"/>
                  <a:pt x="46" y="468"/>
                  <a:pt x="47" y="467"/>
                </a:cubicBezTo>
                <a:cubicBezTo>
                  <a:pt x="49" y="466"/>
                  <a:pt x="51" y="465"/>
                  <a:pt x="52" y="463"/>
                </a:cubicBezTo>
                <a:cubicBezTo>
                  <a:pt x="53" y="463"/>
                  <a:pt x="53" y="463"/>
                  <a:pt x="53" y="462"/>
                </a:cubicBezTo>
                <a:cubicBezTo>
                  <a:pt x="54" y="461"/>
                  <a:pt x="55" y="460"/>
                  <a:pt x="55" y="461"/>
                </a:cubicBezTo>
                <a:cubicBezTo>
                  <a:pt x="56" y="462"/>
                  <a:pt x="56" y="462"/>
                  <a:pt x="56" y="462"/>
                </a:cubicBezTo>
                <a:cubicBezTo>
                  <a:pt x="59" y="468"/>
                  <a:pt x="64" y="471"/>
                  <a:pt x="68" y="474"/>
                </a:cubicBezTo>
                <a:cubicBezTo>
                  <a:pt x="68" y="482"/>
                  <a:pt x="70" y="486"/>
                  <a:pt x="69" y="494"/>
                </a:cubicBezTo>
                <a:cubicBezTo>
                  <a:pt x="63" y="495"/>
                  <a:pt x="56" y="497"/>
                  <a:pt x="51" y="500"/>
                </a:cubicBezTo>
                <a:cubicBezTo>
                  <a:pt x="50" y="503"/>
                  <a:pt x="49" y="506"/>
                  <a:pt x="50" y="510"/>
                </a:cubicBezTo>
                <a:cubicBezTo>
                  <a:pt x="50" y="510"/>
                  <a:pt x="47" y="512"/>
                  <a:pt x="47" y="513"/>
                </a:cubicBezTo>
                <a:cubicBezTo>
                  <a:pt x="47" y="521"/>
                  <a:pt x="47" y="521"/>
                  <a:pt x="47" y="521"/>
                </a:cubicBezTo>
                <a:cubicBezTo>
                  <a:pt x="47" y="521"/>
                  <a:pt x="49" y="523"/>
                  <a:pt x="50" y="523"/>
                </a:cubicBezTo>
                <a:cubicBezTo>
                  <a:pt x="52" y="524"/>
                  <a:pt x="54" y="527"/>
                  <a:pt x="54" y="530"/>
                </a:cubicBezTo>
                <a:cubicBezTo>
                  <a:pt x="53" y="530"/>
                  <a:pt x="50" y="530"/>
                  <a:pt x="50" y="530"/>
                </a:cubicBezTo>
                <a:cubicBezTo>
                  <a:pt x="49" y="531"/>
                  <a:pt x="48" y="532"/>
                  <a:pt x="49" y="533"/>
                </a:cubicBezTo>
                <a:cubicBezTo>
                  <a:pt x="52" y="534"/>
                  <a:pt x="55" y="535"/>
                  <a:pt x="59" y="536"/>
                </a:cubicBezTo>
                <a:cubicBezTo>
                  <a:pt x="57" y="539"/>
                  <a:pt x="54" y="543"/>
                  <a:pt x="57" y="546"/>
                </a:cubicBezTo>
                <a:cubicBezTo>
                  <a:pt x="57" y="547"/>
                  <a:pt x="58" y="549"/>
                  <a:pt x="59" y="549"/>
                </a:cubicBezTo>
                <a:cubicBezTo>
                  <a:pt x="62" y="549"/>
                  <a:pt x="65" y="549"/>
                  <a:pt x="68" y="550"/>
                </a:cubicBezTo>
                <a:cubicBezTo>
                  <a:pt x="69" y="550"/>
                  <a:pt x="71" y="553"/>
                  <a:pt x="72" y="555"/>
                </a:cubicBezTo>
                <a:cubicBezTo>
                  <a:pt x="75" y="555"/>
                  <a:pt x="75" y="555"/>
                  <a:pt x="75" y="555"/>
                </a:cubicBezTo>
                <a:cubicBezTo>
                  <a:pt x="75" y="555"/>
                  <a:pt x="75" y="554"/>
                  <a:pt x="76" y="554"/>
                </a:cubicBezTo>
                <a:cubicBezTo>
                  <a:pt x="76" y="553"/>
                  <a:pt x="76" y="553"/>
                  <a:pt x="76" y="553"/>
                </a:cubicBezTo>
                <a:cubicBezTo>
                  <a:pt x="78" y="552"/>
                  <a:pt x="80" y="551"/>
                  <a:pt x="79" y="550"/>
                </a:cubicBezTo>
                <a:cubicBezTo>
                  <a:pt x="79" y="546"/>
                  <a:pt x="79" y="541"/>
                  <a:pt x="80" y="537"/>
                </a:cubicBezTo>
                <a:cubicBezTo>
                  <a:pt x="80" y="536"/>
                  <a:pt x="78" y="532"/>
                  <a:pt x="78" y="531"/>
                </a:cubicBezTo>
                <a:cubicBezTo>
                  <a:pt x="88" y="531"/>
                  <a:pt x="99" y="530"/>
                  <a:pt x="109" y="531"/>
                </a:cubicBezTo>
                <a:cubicBezTo>
                  <a:pt x="116" y="532"/>
                  <a:pt x="124" y="533"/>
                  <a:pt x="131" y="535"/>
                </a:cubicBezTo>
                <a:cubicBezTo>
                  <a:pt x="132" y="532"/>
                  <a:pt x="132" y="529"/>
                  <a:pt x="132" y="527"/>
                </a:cubicBezTo>
                <a:cubicBezTo>
                  <a:pt x="132" y="524"/>
                  <a:pt x="133" y="521"/>
                  <a:pt x="134" y="518"/>
                </a:cubicBezTo>
                <a:cubicBezTo>
                  <a:pt x="134" y="515"/>
                  <a:pt x="134" y="511"/>
                  <a:pt x="135" y="508"/>
                </a:cubicBezTo>
                <a:cubicBezTo>
                  <a:pt x="136" y="505"/>
                  <a:pt x="138" y="502"/>
                  <a:pt x="141" y="499"/>
                </a:cubicBezTo>
                <a:cubicBezTo>
                  <a:pt x="147" y="492"/>
                  <a:pt x="155" y="487"/>
                  <a:pt x="163" y="482"/>
                </a:cubicBezTo>
                <a:cubicBezTo>
                  <a:pt x="167" y="480"/>
                  <a:pt x="171" y="480"/>
                  <a:pt x="175" y="479"/>
                </a:cubicBezTo>
                <a:cubicBezTo>
                  <a:pt x="179" y="477"/>
                  <a:pt x="182" y="477"/>
                  <a:pt x="186" y="477"/>
                </a:cubicBezTo>
                <a:cubicBezTo>
                  <a:pt x="193" y="476"/>
                  <a:pt x="199" y="478"/>
                  <a:pt x="206" y="476"/>
                </a:cubicBezTo>
                <a:cubicBezTo>
                  <a:pt x="213" y="475"/>
                  <a:pt x="221" y="474"/>
                  <a:pt x="227" y="470"/>
                </a:cubicBezTo>
                <a:cubicBezTo>
                  <a:pt x="235" y="466"/>
                  <a:pt x="243" y="463"/>
                  <a:pt x="250" y="458"/>
                </a:cubicBezTo>
                <a:cubicBezTo>
                  <a:pt x="253" y="456"/>
                  <a:pt x="257" y="454"/>
                  <a:pt x="261" y="454"/>
                </a:cubicBezTo>
                <a:cubicBezTo>
                  <a:pt x="264" y="454"/>
                  <a:pt x="266" y="455"/>
                  <a:pt x="268" y="455"/>
                </a:cubicBezTo>
                <a:cubicBezTo>
                  <a:pt x="269" y="455"/>
                  <a:pt x="270" y="454"/>
                  <a:pt x="271" y="454"/>
                </a:cubicBezTo>
                <a:cubicBezTo>
                  <a:pt x="273" y="454"/>
                  <a:pt x="275" y="454"/>
                  <a:pt x="277" y="454"/>
                </a:cubicBezTo>
                <a:cubicBezTo>
                  <a:pt x="279" y="454"/>
                  <a:pt x="281" y="455"/>
                  <a:pt x="282" y="455"/>
                </a:cubicBezTo>
                <a:cubicBezTo>
                  <a:pt x="286" y="455"/>
                  <a:pt x="284" y="454"/>
                  <a:pt x="285" y="452"/>
                </a:cubicBezTo>
                <a:cubicBezTo>
                  <a:pt x="287" y="448"/>
                  <a:pt x="292" y="451"/>
                  <a:pt x="295" y="451"/>
                </a:cubicBezTo>
                <a:cubicBezTo>
                  <a:pt x="300" y="453"/>
                  <a:pt x="304" y="451"/>
                  <a:pt x="305" y="445"/>
                </a:cubicBezTo>
                <a:cubicBezTo>
                  <a:pt x="305" y="442"/>
                  <a:pt x="303" y="438"/>
                  <a:pt x="302" y="435"/>
                </a:cubicBezTo>
                <a:cubicBezTo>
                  <a:pt x="301" y="431"/>
                  <a:pt x="299" y="432"/>
                  <a:pt x="296" y="432"/>
                </a:cubicBezTo>
                <a:cubicBezTo>
                  <a:pt x="292" y="432"/>
                  <a:pt x="288" y="429"/>
                  <a:pt x="285" y="427"/>
                </a:cubicBezTo>
                <a:cubicBezTo>
                  <a:pt x="282" y="426"/>
                  <a:pt x="280" y="425"/>
                  <a:pt x="280" y="422"/>
                </a:cubicBezTo>
                <a:cubicBezTo>
                  <a:pt x="280" y="418"/>
                  <a:pt x="289" y="414"/>
                  <a:pt x="292" y="412"/>
                </a:cubicBezTo>
                <a:cubicBezTo>
                  <a:pt x="292" y="410"/>
                  <a:pt x="292" y="408"/>
                  <a:pt x="291" y="406"/>
                </a:cubicBezTo>
                <a:cubicBezTo>
                  <a:pt x="290" y="400"/>
                  <a:pt x="287" y="394"/>
                  <a:pt x="283" y="391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298" y="377"/>
                  <a:pt x="298" y="377"/>
                  <a:pt x="298" y="377"/>
                </a:cubicBezTo>
                <a:cubicBezTo>
                  <a:pt x="300" y="377"/>
                  <a:pt x="302" y="378"/>
                  <a:pt x="304" y="378"/>
                </a:cubicBezTo>
                <a:cubicBezTo>
                  <a:pt x="308" y="380"/>
                  <a:pt x="312" y="382"/>
                  <a:pt x="317" y="383"/>
                </a:cubicBezTo>
                <a:cubicBezTo>
                  <a:pt x="317" y="383"/>
                  <a:pt x="318" y="383"/>
                  <a:pt x="318" y="383"/>
                </a:cubicBezTo>
                <a:cubicBezTo>
                  <a:pt x="319" y="383"/>
                  <a:pt x="320" y="383"/>
                  <a:pt x="320" y="383"/>
                </a:cubicBezTo>
                <a:cubicBezTo>
                  <a:pt x="320" y="383"/>
                  <a:pt x="321" y="383"/>
                  <a:pt x="321" y="383"/>
                </a:cubicBezTo>
                <a:cubicBezTo>
                  <a:pt x="322" y="382"/>
                  <a:pt x="323" y="381"/>
                  <a:pt x="323" y="380"/>
                </a:cubicBezTo>
                <a:cubicBezTo>
                  <a:pt x="323" y="379"/>
                  <a:pt x="323" y="379"/>
                  <a:pt x="324" y="378"/>
                </a:cubicBezTo>
                <a:cubicBezTo>
                  <a:pt x="327" y="374"/>
                  <a:pt x="331" y="373"/>
                  <a:pt x="335" y="370"/>
                </a:cubicBezTo>
                <a:cubicBezTo>
                  <a:pt x="334" y="363"/>
                  <a:pt x="336" y="355"/>
                  <a:pt x="337" y="349"/>
                </a:cubicBezTo>
                <a:cubicBezTo>
                  <a:pt x="337" y="349"/>
                  <a:pt x="336" y="348"/>
                  <a:pt x="336" y="348"/>
                </a:cubicBezTo>
                <a:cubicBezTo>
                  <a:pt x="335" y="345"/>
                  <a:pt x="335" y="343"/>
                  <a:pt x="335" y="340"/>
                </a:cubicBezTo>
                <a:cubicBezTo>
                  <a:pt x="335" y="339"/>
                  <a:pt x="335" y="339"/>
                  <a:pt x="335" y="338"/>
                </a:cubicBezTo>
                <a:cubicBezTo>
                  <a:pt x="336" y="336"/>
                  <a:pt x="337" y="334"/>
                  <a:pt x="337" y="332"/>
                </a:cubicBezTo>
                <a:cubicBezTo>
                  <a:pt x="334" y="327"/>
                  <a:pt x="334" y="327"/>
                  <a:pt x="334" y="327"/>
                </a:cubicBezTo>
                <a:cubicBezTo>
                  <a:pt x="337" y="332"/>
                  <a:pt x="337" y="332"/>
                  <a:pt x="337" y="332"/>
                </a:cubicBezTo>
                <a:cubicBezTo>
                  <a:pt x="338" y="330"/>
                  <a:pt x="341" y="328"/>
                  <a:pt x="345" y="328"/>
                </a:cubicBezTo>
                <a:cubicBezTo>
                  <a:pt x="346" y="328"/>
                  <a:pt x="347" y="329"/>
                  <a:pt x="348" y="329"/>
                </a:cubicBezTo>
                <a:cubicBezTo>
                  <a:pt x="357" y="336"/>
                  <a:pt x="369" y="340"/>
                  <a:pt x="380" y="345"/>
                </a:cubicBezTo>
                <a:cubicBezTo>
                  <a:pt x="381" y="344"/>
                  <a:pt x="381" y="344"/>
                  <a:pt x="382" y="344"/>
                </a:cubicBezTo>
                <a:cubicBezTo>
                  <a:pt x="382" y="344"/>
                  <a:pt x="382" y="344"/>
                  <a:pt x="382" y="344"/>
                </a:cubicBezTo>
                <a:cubicBezTo>
                  <a:pt x="383" y="344"/>
                  <a:pt x="384" y="344"/>
                  <a:pt x="385" y="345"/>
                </a:cubicBezTo>
                <a:cubicBezTo>
                  <a:pt x="388" y="346"/>
                  <a:pt x="391" y="347"/>
                  <a:pt x="395" y="348"/>
                </a:cubicBezTo>
                <a:cubicBezTo>
                  <a:pt x="398" y="349"/>
                  <a:pt x="401" y="350"/>
                  <a:pt x="404" y="351"/>
                </a:cubicBezTo>
                <a:cubicBezTo>
                  <a:pt x="407" y="352"/>
                  <a:pt x="408" y="351"/>
                  <a:pt x="411" y="349"/>
                </a:cubicBezTo>
                <a:cubicBezTo>
                  <a:pt x="413" y="348"/>
                  <a:pt x="415" y="347"/>
                  <a:pt x="418" y="348"/>
                </a:cubicBezTo>
                <a:cubicBezTo>
                  <a:pt x="423" y="348"/>
                  <a:pt x="429" y="349"/>
                  <a:pt x="434" y="348"/>
                </a:cubicBezTo>
                <a:cubicBezTo>
                  <a:pt x="436" y="348"/>
                  <a:pt x="440" y="348"/>
                  <a:pt x="440" y="350"/>
                </a:cubicBezTo>
                <a:cubicBezTo>
                  <a:pt x="440" y="353"/>
                  <a:pt x="435" y="354"/>
                  <a:pt x="440" y="356"/>
                </a:cubicBezTo>
                <a:cubicBezTo>
                  <a:pt x="443" y="357"/>
                  <a:pt x="446" y="357"/>
                  <a:pt x="449" y="358"/>
                </a:cubicBezTo>
                <a:cubicBezTo>
                  <a:pt x="454" y="359"/>
                  <a:pt x="459" y="360"/>
                  <a:pt x="463" y="361"/>
                </a:cubicBezTo>
                <a:cubicBezTo>
                  <a:pt x="469" y="363"/>
                  <a:pt x="473" y="366"/>
                  <a:pt x="476" y="369"/>
                </a:cubicBezTo>
                <a:cubicBezTo>
                  <a:pt x="484" y="369"/>
                  <a:pt x="491" y="370"/>
                  <a:pt x="498" y="371"/>
                </a:cubicBezTo>
                <a:cubicBezTo>
                  <a:pt x="501" y="371"/>
                  <a:pt x="502" y="371"/>
                  <a:pt x="505" y="369"/>
                </a:cubicBezTo>
                <a:cubicBezTo>
                  <a:pt x="508" y="367"/>
                  <a:pt x="513" y="368"/>
                  <a:pt x="517" y="366"/>
                </a:cubicBezTo>
                <a:cubicBezTo>
                  <a:pt x="519" y="365"/>
                  <a:pt x="521" y="364"/>
                  <a:pt x="523" y="363"/>
                </a:cubicBezTo>
                <a:cubicBezTo>
                  <a:pt x="526" y="362"/>
                  <a:pt x="528" y="361"/>
                  <a:pt x="528" y="357"/>
                </a:cubicBezTo>
                <a:cubicBezTo>
                  <a:pt x="528" y="356"/>
                  <a:pt x="528" y="354"/>
                  <a:pt x="528" y="352"/>
                </a:cubicBezTo>
                <a:cubicBezTo>
                  <a:pt x="528" y="349"/>
                  <a:pt x="529" y="348"/>
                  <a:pt x="525" y="348"/>
                </a:cubicBezTo>
                <a:cubicBezTo>
                  <a:pt x="525" y="348"/>
                  <a:pt x="524" y="348"/>
                  <a:pt x="524" y="348"/>
                </a:cubicBezTo>
                <a:cubicBezTo>
                  <a:pt x="526" y="348"/>
                  <a:pt x="529" y="348"/>
                  <a:pt x="531" y="348"/>
                </a:cubicBezTo>
                <a:cubicBezTo>
                  <a:pt x="531" y="348"/>
                  <a:pt x="532" y="348"/>
                  <a:pt x="532" y="347"/>
                </a:cubicBezTo>
                <a:cubicBezTo>
                  <a:pt x="534" y="346"/>
                  <a:pt x="537" y="346"/>
                  <a:pt x="540" y="346"/>
                </a:cubicBezTo>
                <a:cubicBezTo>
                  <a:pt x="542" y="346"/>
                  <a:pt x="544" y="346"/>
                  <a:pt x="546" y="347"/>
                </a:cubicBezTo>
                <a:cubicBezTo>
                  <a:pt x="557" y="349"/>
                  <a:pt x="567" y="353"/>
                  <a:pt x="580" y="353"/>
                </a:cubicBezTo>
                <a:cubicBezTo>
                  <a:pt x="582" y="352"/>
                  <a:pt x="584" y="352"/>
                  <a:pt x="586" y="352"/>
                </a:cubicBezTo>
                <a:cubicBezTo>
                  <a:pt x="586" y="351"/>
                  <a:pt x="586" y="351"/>
                  <a:pt x="586" y="351"/>
                </a:cubicBezTo>
                <a:cubicBezTo>
                  <a:pt x="590" y="350"/>
                  <a:pt x="595" y="349"/>
                  <a:pt x="600" y="348"/>
                </a:cubicBezTo>
                <a:cubicBezTo>
                  <a:pt x="595" y="349"/>
                  <a:pt x="590" y="350"/>
                  <a:pt x="586" y="351"/>
                </a:cubicBezTo>
                <a:cubicBezTo>
                  <a:pt x="587" y="351"/>
                  <a:pt x="588" y="351"/>
                  <a:pt x="590" y="351"/>
                </a:cubicBezTo>
                <a:cubicBezTo>
                  <a:pt x="592" y="351"/>
                  <a:pt x="595" y="351"/>
                  <a:pt x="597" y="350"/>
                </a:cubicBezTo>
                <a:cubicBezTo>
                  <a:pt x="598" y="350"/>
                  <a:pt x="599" y="350"/>
                  <a:pt x="600" y="349"/>
                </a:cubicBezTo>
                <a:cubicBezTo>
                  <a:pt x="601" y="350"/>
                  <a:pt x="602" y="350"/>
                  <a:pt x="603" y="350"/>
                </a:cubicBezTo>
                <a:cubicBezTo>
                  <a:pt x="607" y="352"/>
                  <a:pt x="612" y="354"/>
                  <a:pt x="617" y="355"/>
                </a:cubicBezTo>
                <a:cubicBezTo>
                  <a:pt x="618" y="355"/>
                  <a:pt x="619" y="355"/>
                  <a:pt x="621" y="356"/>
                </a:cubicBezTo>
                <a:cubicBezTo>
                  <a:pt x="625" y="356"/>
                  <a:pt x="625" y="356"/>
                  <a:pt x="625" y="356"/>
                </a:cubicBezTo>
                <a:cubicBezTo>
                  <a:pt x="627" y="356"/>
                  <a:pt x="629" y="357"/>
                  <a:pt x="631" y="357"/>
                </a:cubicBezTo>
                <a:cubicBezTo>
                  <a:pt x="634" y="358"/>
                  <a:pt x="637" y="357"/>
                  <a:pt x="640" y="358"/>
                </a:cubicBezTo>
                <a:cubicBezTo>
                  <a:pt x="643" y="359"/>
                  <a:pt x="646" y="360"/>
                  <a:pt x="650" y="361"/>
                </a:cubicBezTo>
                <a:cubicBezTo>
                  <a:pt x="652" y="361"/>
                  <a:pt x="653" y="363"/>
                  <a:pt x="655" y="364"/>
                </a:cubicBezTo>
                <a:cubicBezTo>
                  <a:pt x="657" y="365"/>
                  <a:pt x="659" y="366"/>
                  <a:pt x="661" y="365"/>
                </a:cubicBezTo>
                <a:cubicBezTo>
                  <a:pt x="662" y="365"/>
                  <a:pt x="663" y="364"/>
                  <a:pt x="663" y="363"/>
                </a:cubicBezTo>
                <a:cubicBezTo>
                  <a:pt x="663" y="363"/>
                  <a:pt x="663" y="364"/>
                  <a:pt x="663" y="364"/>
                </a:cubicBezTo>
                <a:cubicBezTo>
                  <a:pt x="665" y="364"/>
                  <a:pt x="668" y="364"/>
                  <a:pt x="670" y="364"/>
                </a:cubicBezTo>
                <a:cubicBezTo>
                  <a:pt x="673" y="364"/>
                  <a:pt x="675" y="366"/>
                  <a:pt x="677" y="366"/>
                </a:cubicBezTo>
                <a:cubicBezTo>
                  <a:pt x="680" y="367"/>
                  <a:pt x="682" y="367"/>
                  <a:pt x="684" y="366"/>
                </a:cubicBezTo>
                <a:cubicBezTo>
                  <a:pt x="686" y="364"/>
                  <a:pt x="684" y="363"/>
                  <a:pt x="687" y="363"/>
                </a:cubicBezTo>
                <a:cubicBezTo>
                  <a:pt x="689" y="362"/>
                  <a:pt x="692" y="363"/>
                  <a:pt x="694" y="363"/>
                </a:cubicBezTo>
                <a:cubicBezTo>
                  <a:pt x="698" y="363"/>
                  <a:pt x="701" y="363"/>
                  <a:pt x="704" y="363"/>
                </a:cubicBezTo>
                <a:cubicBezTo>
                  <a:pt x="705" y="364"/>
                  <a:pt x="707" y="364"/>
                  <a:pt x="709" y="365"/>
                </a:cubicBezTo>
                <a:cubicBezTo>
                  <a:pt x="710" y="365"/>
                  <a:pt x="711" y="366"/>
                  <a:pt x="712" y="367"/>
                </a:cubicBezTo>
                <a:cubicBezTo>
                  <a:pt x="712" y="368"/>
                  <a:pt x="712" y="368"/>
                  <a:pt x="712" y="368"/>
                </a:cubicBezTo>
                <a:cubicBezTo>
                  <a:pt x="712" y="369"/>
                  <a:pt x="715" y="368"/>
                  <a:pt x="716" y="369"/>
                </a:cubicBezTo>
                <a:cubicBezTo>
                  <a:pt x="719" y="370"/>
                  <a:pt x="725" y="371"/>
                  <a:pt x="730" y="371"/>
                </a:cubicBezTo>
                <a:cubicBezTo>
                  <a:pt x="733" y="371"/>
                  <a:pt x="737" y="371"/>
                  <a:pt x="740" y="370"/>
                </a:cubicBezTo>
                <a:cubicBezTo>
                  <a:pt x="748" y="369"/>
                  <a:pt x="748" y="369"/>
                  <a:pt x="748" y="369"/>
                </a:cubicBezTo>
                <a:cubicBezTo>
                  <a:pt x="751" y="370"/>
                  <a:pt x="753" y="370"/>
                  <a:pt x="755" y="370"/>
                </a:cubicBezTo>
                <a:cubicBezTo>
                  <a:pt x="769" y="372"/>
                  <a:pt x="782" y="377"/>
                  <a:pt x="794" y="381"/>
                </a:cubicBezTo>
                <a:cubicBezTo>
                  <a:pt x="794" y="382"/>
                  <a:pt x="794" y="382"/>
                  <a:pt x="794" y="382"/>
                </a:cubicBezTo>
                <a:cubicBezTo>
                  <a:pt x="798" y="383"/>
                  <a:pt x="804" y="383"/>
                  <a:pt x="808" y="382"/>
                </a:cubicBezTo>
                <a:cubicBezTo>
                  <a:pt x="814" y="382"/>
                  <a:pt x="820" y="377"/>
                  <a:pt x="824" y="373"/>
                </a:cubicBezTo>
                <a:cubicBezTo>
                  <a:pt x="829" y="368"/>
                  <a:pt x="832" y="367"/>
                  <a:pt x="837" y="364"/>
                </a:cubicBezTo>
                <a:cubicBezTo>
                  <a:pt x="847" y="359"/>
                  <a:pt x="855" y="349"/>
                  <a:pt x="864" y="343"/>
                </a:cubicBezTo>
                <a:cubicBezTo>
                  <a:pt x="875" y="334"/>
                  <a:pt x="885" y="324"/>
                  <a:pt x="898" y="317"/>
                </a:cubicBezTo>
                <a:cubicBezTo>
                  <a:pt x="906" y="312"/>
                  <a:pt x="913" y="308"/>
                  <a:pt x="921" y="302"/>
                </a:cubicBezTo>
                <a:cubicBezTo>
                  <a:pt x="923" y="301"/>
                  <a:pt x="925" y="299"/>
                  <a:pt x="927" y="298"/>
                </a:cubicBezTo>
                <a:cubicBezTo>
                  <a:pt x="928" y="298"/>
                  <a:pt x="931" y="297"/>
                  <a:pt x="932" y="296"/>
                </a:cubicBezTo>
                <a:cubicBezTo>
                  <a:pt x="936" y="293"/>
                  <a:pt x="935" y="290"/>
                  <a:pt x="933" y="286"/>
                </a:cubicBezTo>
                <a:cubicBezTo>
                  <a:pt x="931" y="279"/>
                  <a:pt x="929" y="274"/>
                  <a:pt x="926" y="27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6" name="Freeform 582"/>
          <p:cNvSpPr>
            <a:spLocks/>
          </p:cNvSpPr>
          <p:nvPr/>
        </p:nvSpPr>
        <p:spPr bwMode="auto">
          <a:xfrm>
            <a:off x="6115050" y="7289801"/>
            <a:ext cx="58738" cy="30163"/>
          </a:xfrm>
          <a:custGeom>
            <a:avLst/>
            <a:gdLst/>
            <a:ahLst/>
            <a:cxnLst>
              <a:cxn ang="0">
                <a:pos x="213" y="49"/>
              </a:cxn>
              <a:cxn ang="0">
                <a:pos x="211" y="45"/>
              </a:cxn>
              <a:cxn ang="0">
                <a:pos x="199" y="42"/>
              </a:cxn>
              <a:cxn ang="0">
                <a:pos x="179" y="42"/>
              </a:cxn>
              <a:cxn ang="0">
                <a:pos x="160" y="39"/>
              </a:cxn>
              <a:cxn ang="0">
                <a:pos x="143" y="31"/>
              </a:cxn>
              <a:cxn ang="0">
                <a:pos x="132" y="25"/>
              </a:cxn>
              <a:cxn ang="0">
                <a:pos x="120" y="24"/>
              </a:cxn>
              <a:cxn ang="0">
                <a:pos x="91" y="20"/>
              </a:cxn>
              <a:cxn ang="0">
                <a:pos x="67" y="9"/>
              </a:cxn>
              <a:cxn ang="0">
                <a:pos x="55" y="5"/>
              </a:cxn>
              <a:cxn ang="0">
                <a:pos x="46" y="6"/>
              </a:cxn>
              <a:cxn ang="0">
                <a:pos x="46" y="17"/>
              </a:cxn>
              <a:cxn ang="0">
                <a:pos x="44" y="28"/>
              </a:cxn>
              <a:cxn ang="0">
                <a:pos x="39" y="39"/>
              </a:cxn>
              <a:cxn ang="0">
                <a:pos x="30" y="48"/>
              </a:cxn>
              <a:cxn ang="0">
                <a:pos x="24" y="52"/>
              </a:cxn>
              <a:cxn ang="0">
                <a:pos x="19" y="52"/>
              </a:cxn>
              <a:cxn ang="0">
                <a:pos x="13" y="53"/>
              </a:cxn>
              <a:cxn ang="0">
                <a:pos x="5" y="51"/>
              </a:cxn>
              <a:cxn ang="0">
                <a:pos x="0" y="57"/>
              </a:cxn>
              <a:cxn ang="0">
                <a:pos x="1" y="69"/>
              </a:cxn>
              <a:cxn ang="0">
                <a:pos x="3" y="77"/>
              </a:cxn>
              <a:cxn ang="0">
                <a:pos x="15" y="83"/>
              </a:cxn>
              <a:cxn ang="0">
                <a:pos x="28" y="89"/>
              </a:cxn>
              <a:cxn ang="0">
                <a:pos x="32" y="89"/>
              </a:cxn>
              <a:cxn ang="0">
                <a:pos x="38" y="93"/>
              </a:cxn>
              <a:cxn ang="0">
                <a:pos x="52" y="104"/>
              </a:cxn>
              <a:cxn ang="0">
                <a:pos x="71" y="110"/>
              </a:cxn>
              <a:cxn ang="0">
                <a:pos x="81" y="115"/>
              </a:cxn>
              <a:cxn ang="0">
                <a:pos x="88" y="113"/>
              </a:cxn>
              <a:cxn ang="0">
                <a:pos x="97" y="111"/>
              </a:cxn>
              <a:cxn ang="0">
                <a:pos x="115" y="109"/>
              </a:cxn>
              <a:cxn ang="0">
                <a:pos x="124" y="108"/>
              </a:cxn>
              <a:cxn ang="0">
                <a:pos x="146" y="105"/>
              </a:cxn>
              <a:cxn ang="0">
                <a:pos x="161" y="99"/>
              </a:cxn>
              <a:cxn ang="0">
                <a:pos x="171" y="95"/>
              </a:cxn>
              <a:cxn ang="0">
                <a:pos x="179" y="90"/>
              </a:cxn>
              <a:cxn ang="0">
                <a:pos x="193" y="87"/>
              </a:cxn>
              <a:cxn ang="0">
                <a:pos x="203" y="81"/>
              </a:cxn>
              <a:cxn ang="0">
                <a:pos x="207" y="76"/>
              </a:cxn>
              <a:cxn ang="0">
                <a:pos x="209" y="73"/>
              </a:cxn>
              <a:cxn ang="0">
                <a:pos x="212" y="72"/>
              </a:cxn>
              <a:cxn ang="0">
                <a:pos x="214" y="57"/>
              </a:cxn>
              <a:cxn ang="0">
                <a:pos x="213" y="49"/>
              </a:cxn>
            </a:cxnLst>
            <a:rect l="0" t="0" r="r" b="b"/>
            <a:pathLst>
              <a:path w="216" h="115">
                <a:moveTo>
                  <a:pt x="213" y="49"/>
                </a:moveTo>
                <a:cubicBezTo>
                  <a:pt x="213" y="48"/>
                  <a:pt x="211" y="47"/>
                  <a:pt x="211" y="45"/>
                </a:cubicBezTo>
                <a:cubicBezTo>
                  <a:pt x="208" y="39"/>
                  <a:pt x="205" y="41"/>
                  <a:pt x="199" y="42"/>
                </a:cubicBezTo>
                <a:cubicBezTo>
                  <a:pt x="192" y="44"/>
                  <a:pt x="185" y="43"/>
                  <a:pt x="179" y="42"/>
                </a:cubicBezTo>
                <a:cubicBezTo>
                  <a:pt x="172" y="42"/>
                  <a:pt x="166" y="41"/>
                  <a:pt x="160" y="39"/>
                </a:cubicBezTo>
                <a:cubicBezTo>
                  <a:pt x="154" y="37"/>
                  <a:pt x="148" y="34"/>
                  <a:pt x="143" y="31"/>
                </a:cubicBezTo>
                <a:cubicBezTo>
                  <a:pt x="139" y="29"/>
                  <a:pt x="136" y="26"/>
                  <a:pt x="132" y="25"/>
                </a:cubicBezTo>
                <a:cubicBezTo>
                  <a:pt x="128" y="24"/>
                  <a:pt x="124" y="24"/>
                  <a:pt x="120" y="24"/>
                </a:cubicBezTo>
                <a:cubicBezTo>
                  <a:pt x="111" y="24"/>
                  <a:pt x="101" y="22"/>
                  <a:pt x="91" y="20"/>
                </a:cubicBezTo>
                <a:cubicBezTo>
                  <a:pt x="83" y="19"/>
                  <a:pt x="75" y="12"/>
                  <a:pt x="67" y="9"/>
                </a:cubicBezTo>
                <a:cubicBezTo>
                  <a:pt x="63" y="8"/>
                  <a:pt x="58" y="7"/>
                  <a:pt x="55" y="5"/>
                </a:cubicBezTo>
                <a:cubicBezTo>
                  <a:pt x="53" y="3"/>
                  <a:pt x="47" y="0"/>
                  <a:pt x="46" y="6"/>
                </a:cubicBezTo>
                <a:cubicBezTo>
                  <a:pt x="45" y="9"/>
                  <a:pt x="46" y="13"/>
                  <a:pt x="46" y="17"/>
                </a:cubicBezTo>
                <a:cubicBezTo>
                  <a:pt x="46" y="21"/>
                  <a:pt x="45" y="24"/>
                  <a:pt x="44" y="28"/>
                </a:cubicBezTo>
                <a:cubicBezTo>
                  <a:pt x="43" y="32"/>
                  <a:pt x="42" y="36"/>
                  <a:pt x="39" y="39"/>
                </a:cubicBezTo>
                <a:cubicBezTo>
                  <a:pt x="37" y="42"/>
                  <a:pt x="33" y="45"/>
                  <a:pt x="30" y="48"/>
                </a:cubicBezTo>
                <a:cubicBezTo>
                  <a:pt x="28" y="50"/>
                  <a:pt x="27" y="51"/>
                  <a:pt x="24" y="52"/>
                </a:cubicBezTo>
                <a:cubicBezTo>
                  <a:pt x="22" y="52"/>
                  <a:pt x="21" y="52"/>
                  <a:pt x="19" y="52"/>
                </a:cubicBezTo>
                <a:cubicBezTo>
                  <a:pt x="17" y="52"/>
                  <a:pt x="15" y="53"/>
                  <a:pt x="13" y="53"/>
                </a:cubicBezTo>
                <a:cubicBezTo>
                  <a:pt x="10" y="54"/>
                  <a:pt x="8" y="51"/>
                  <a:pt x="5" y="51"/>
                </a:cubicBezTo>
                <a:cubicBezTo>
                  <a:pt x="1" y="50"/>
                  <a:pt x="0" y="53"/>
                  <a:pt x="0" y="57"/>
                </a:cubicBezTo>
                <a:cubicBezTo>
                  <a:pt x="0" y="61"/>
                  <a:pt x="1" y="65"/>
                  <a:pt x="1" y="69"/>
                </a:cubicBezTo>
                <a:cubicBezTo>
                  <a:pt x="1" y="71"/>
                  <a:pt x="2" y="76"/>
                  <a:pt x="3" y="77"/>
                </a:cubicBezTo>
                <a:cubicBezTo>
                  <a:pt x="5" y="80"/>
                  <a:pt x="12" y="80"/>
                  <a:pt x="15" y="83"/>
                </a:cubicBezTo>
                <a:cubicBezTo>
                  <a:pt x="19" y="85"/>
                  <a:pt x="22" y="89"/>
                  <a:pt x="28" y="89"/>
                </a:cubicBezTo>
                <a:cubicBezTo>
                  <a:pt x="29" y="89"/>
                  <a:pt x="31" y="89"/>
                  <a:pt x="32" y="89"/>
                </a:cubicBezTo>
                <a:cubicBezTo>
                  <a:pt x="34" y="90"/>
                  <a:pt x="37" y="92"/>
                  <a:pt x="38" y="93"/>
                </a:cubicBezTo>
                <a:cubicBezTo>
                  <a:pt x="43" y="97"/>
                  <a:pt x="47" y="100"/>
                  <a:pt x="52" y="104"/>
                </a:cubicBezTo>
                <a:cubicBezTo>
                  <a:pt x="58" y="108"/>
                  <a:pt x="65" y="107"/>
                  <a:pt x="71" y="110"/>
                </a:cubicBezTo>
                <a:cubicBezTo>
                  <a:pt x="75" y="112"/>
                  <a:pt x="77" y="114"/>
                  <a:pt x="81" y="115"/>
                </a:cubicBezTo>
                <a:cubicBezTo>
                  <a:pt x="83" y="115"/>
                  <a:pt x="86" y="114"/>
                  <a:pt x="88" y="113"/>
                </a:cubicBezTo>
                <a:cubicBezTo>
                  <a:pt x="91" y="113"/>
                  <a:pt x="94" y="112"/>
                  <a:pt x="97" y="111"/>
                </a:cubicBezTo>
                <a:cubicBezTo>
                  <a:pt x="103" y="110"/>
                  <a:pt x="109" y="109"/>
                  <a:pt x="115" y="109"/>
                </a:cubicBezTo>
                <a:cubicBezTo>
                  <a:pt x="118" y="109"/>
                  <a:pt x="121" y="108"/>
                  <a:pt x="124" y="108"/>
                </a:cubicBezTo>
                <a:cubicBezTo>
                  <a:pt x="131" y="108"/>
                  <a:pt x="139" y="107"/>
                  <a:pt x="146" y="105"/>
                </a:cubicBezTo>
                <a:cubicBezTo>
                  <a:pt x="151" y="104"/>
                  <a:pt x="156" y="102"/>
                  <a:pt x="161" y="99"/>
                </a:cubicBezTo>
                <a:cubicBezTo>
                  <a:pt x="164" y="98"/>
                  <a:pt x="168" y="97"/>
                  <a:pt x="171" y="95"/>
                </a:cubicBezTo>
                <a:cubicBezTo>
                  <a:pt x="174" y="93"/>
                  <a:pt x="177" y="91"/>
                  <a:pt x="179" y="90"/>
                </a:cubicBezTo>
                <a:cubicBezTo>
                  <a:pt x="184" y="89"/>
                  <a:pt x="188" y="88"/>
                  <a:pt x="193" y="87"/>
                </a:cubicBezTo>
                <a:cubicBezTo>
                  <a:pt x="197" y="85"/>
                  <a:pt x="200" y="85"/>
                  <a:pt x="203" y="81"/>
                </a:cubicBezTo>
                <a:cubicBezTo>
                  <a:pt x="204" y="79"/>
                  <a:pt x="206" y="78"/>
                  <a:pt x="207" y="76"/>
                </a:cubicBezTo>
                <a:cubicBezTo>
                  <a:pt x="208" y="75"/>
                  <a:pt x="208" y="74"/>
                  <a:pt x="209" y="73"/>
                </a:cubicBezTo>
                <a:cubicBezTo>
                  <a:pt x="210" y="73"/>
                  <a:pt x="211" y="73"/>
                  <a:pt x="212" y="72"/>
                </a:cubicBezTo>
                <a:cubicBezTo>
                  <a:pt x="216" y="69"/>
                  <a:pt x="215" y="62"/>
                  <a:pt x="214" y="57"/>
                </a:cubicBezTo>
                <a:cubicBezTo>
                  <a:pt x="214" y="55"/>
                  <a:pt x="215" y="52"/>
                  <a:pt x="213" y="4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7" name="Freeform 583"/>
          <p:cNvSpPr>
            <a:spLocks/>
          </p:cNvSpPr>
          <p:nvPr/>
        </p:nvSpPr>
        <p:spPr bwMode="auto">
          <a:xfrm>
            <a:off x="6246813" y="7212013"/>
            <a:ext cx="47625" cy="25400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5" y="29"/>
              </a:cxn>
              <a:cxn ang="0">
                <a:pos x="32" y="43"/>
              </a:cxn>
              <a:cxn ang="0">
                <a:pos x="53" y="59"/>
              </a:cxn>
              <a:cxn ang="0">
                <a:pos x="63" y="72"/>
              </a:cxn>
              <a:cxn ang="0">
                <a:pos x="74" y="86"/>
              </a:cxn>
              <a:cxn ang="0">
                <a:pos x="114" y="95"/>
              </a:cxn>
              <a:cxn ang="0">
                <a:pos x="148" y="96"/>
              </a:cxn>
              <a:cxn ang="0">
                <a:pos x="163" y="60"/>
              </a:cxn>
              <a:cxn ang="0">
                <a:pos x="167" y="35"/>
              </a:cxn>
              <a:cxn ang="0">
                <a:pos x="162" y="34"/>
              </a:cxn>
              <a:cxn ang="0">
                <a:pos x="144" y="31"/>
              </a:cxn>
              <a:cxn ang="0">
                <a:pos x="125" y="29"/>
              </a:cxn>
              <a:cxn ang="0">
                <a:pos x="99" y="29"/>
              </a:cxn>
              <a:cxn ang="0">
                <a:pos x="85" y="25"/>
              </a:cxn>
              <a:cxn ang="0">
                <a:pos x="63" y="23"/>
              </a:cxn>
              <a:cxn ang="0">
                <a:pos x="28" y="11"/>
              </a:cxn>
              <a:cxn ang="0">
                <a:pos x="10" y="1"/>
              </a:cxn>
              <a:cxn ang="0">
                <a:pos x="0" y="13"/>
              </a:cxn>
              <a:cxn ang="0">
                <a:pos x="1" y="11"/>
              </a:cxn>
            </a:cxnLst>
            <a:rect l="0" t="0" r="r" b="b"/>
            <a:pathLst>
              <a:path w="175" h="98">
                <a:moveTo>
                  <a:pt x="1" y="11"/>
                </a:moveTo>
                <a:cubicBezTo>
                  <a:pt x="3" y="17"/>
                  <a:pt x="13" y="28"/>
                  <a:pt x="15" y="29"/>
                </a:cubicBezTo>
                <a:cubicBezTo>
                  <a:pt x="21" y="34"/>
                  <a:pt x="26" y="39"/>
                  <a:pt x="32" y="43"/>
                </a:cubicBezTo>
                <a:cubicBezTo>
                  <a:pt x="41" y="47"/>
                  <a:pt x="47" y="52"/>
                  <a:pt x="53" y="59"/>
                </a:cubicBezTo>
                <a:cubicBezTo>
                  <a:pt x="56" y="64"/>
                  <a:pt x="59" y="68"/>
                  <a:pt x="63" y="72"/>
                </a:cubicBezTo>
                <a:cubicBezTo>
                  <a:pt x="67" y="77"/>
                  <a:pt x="70" y="82"/>
                  <a:pt x="74" y="86"/>
                </a:cubicBezTo>
                <a:cubicBezTo>
                  <a:pt x="83" y="98"/>
                  <a:pt x="101" y="94"/>
                  <a:pt x="114" y="95"/>
                </a:cubicBezTo>
                <a:cubicBezTo>
                  <a:pt x="125" y="96"/>
                  <a:pt x="137" y="96"/>
                  <a:pt x="148" y="96"/>
                </a:cubicBezTo>
                <a:cubicBezTo>
                  <a:pt x="166" y="97"/>
                  <a:pt x="162" y="72"/>
                  <a:pt x="163" y="60"/>
                </a:cubicBezTo>
                <a:cubicBezTo>
                  <a:pt x="165" y="53"/>
                  <a:pt x="175" y="42"/>
                  <a:pt x="167" y="35"/>
                </a:cubicBezTo>
                <a:cubicBezTo>
                  <a:pt x="165" y="34"/>
                  <a:pt x="164" y="35"/>
                  <a:pt x="162" y="34"/>
                </a:cubicBezTo>
                <a:cubicBezTo>
                  <a:pt x="156" y="32"/>
                  <a:pt x="150" y="31"/>
                  <a:pt x="144" y="31"/>
                </a:cubicBezTo>
                <a:cubicBezTo>
                  <a:pt x="138" y="30"/>
                  <a:pt x="131" y="28"/>
                  <a:pt x="125" y="29"/>
                </a:cubicBezTo>
                <a:cubicBezTo>
                  <a:pt x="117" y="30"/>
                  <a:pt x="107" y="32"/>
                  <a:pt x="99" y="29"/>
                </a:cubicBezTo>
                <a:cubicBezTo>
                  <a:pt x="94" y="28"/>
                  <a:pt x="91" y="26"/>
                  <a:pt x="85" y="25"/>
                </a:cubicBezTo>
                <a:cubicBezTo>
                  <a:pt x="78" y="24"/>
                  <a:pt x="70" y="23"/>
                  <a:pt x="63" y="23"/>
                </a:cubicBezTo>
                <a:cubicBezTo>
                  <a:pt x="51" y="23"/>
                  <a:pt x="38" y="18"/>
                  <a:pt x="28" y="11"/>
                </a:cubicBezTo>
                <a:cubicBezTo>
                  <a:pt x="21" y="6"/>
                  <a:pt x="19" y="0"/>
                  <a:pt x="10" y="1"/>
                </a:cubicBezTo>
                <a:cubicBezTo>
                  <a:pt x="2" y="2"/>
                  <a:pt x="0" y="6"/>
                  <a:pt x="0" y="13"/>
                </a:cubicBezTo>
                <a:lnTo>
                  <a:pt x="1" y="11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8" name="Freeform 584"/>
          <p:cNvSpPr>
            <a:spLocks/>
          </p:cNvSpPr>
          <p:nvPr/>
        </p:nvSpPr>
        <p:spPr bwMode="auto">
          <a:xfrm>
            <a:off x="6262688" y="7237413"/>
            <a:ext cx="15875" cy="28575"/>
          </a:xfrm>
          <a:custGeom>
            <a:avLst/>
            <a:gdLst/>
            <a:ahLst/>
            <a:cxnLst>
              <a:cxn ang="0">
                <a:pos x="52" y="34"/>
              </a:cxn>
              <a:cxn ang="0">
                <a:pos x="57" y="5"/>
              </a:cxn>
              <a:cxn ang="0">
                <a:pos x="43" y="11"/>
              </a:cxn>
              <a:cxn ang="0">
                <a:pos x="27" y="13"/>
              </a:cxn>
              <a:cxn ang="0">
                <a:pos x="16" y="12"/>
              </a:cxn>
              <a:cxn ang="0">
                <a:pos x="18" y="10"/>
              </a:cxn>
              <a:cxn ang="0">
                <a:pos x="6" y="63"/>
              </a:cxn>
              <a:cxn ang="0">
                <a:pos x="25" y="75"/>
              </a:cxn>
              <a:cxn ang="0">
                <a:pos x="25" y="90"/>
              </a:cxn>
              <a:cxn ang="0">
                <a:pos x="30" y="104"/>
              </a:cxn>
              <a:cxn ang="0">
                <a:pos x="30" y="105"/>
              </a:cxn>
              <a:cxn ang="0">
                <a:pos x="38" y="89"/>
              </a:cxn>
              <a:cxn ang="0">
                <a:pos x="43" y="73"/>
              </a:cxn>
              <a:cxn ang="0">
                <a:pos x="52" y="34"/>
              </a:cxn>
            </a:cxnLst>
            <a:rect l="0" t="0" r="r" b="b"/>
            <a:pathLst>
              <a:path w="62" h="105">
                <a:moveTo>
                  <a:pt x="52" y="34"/>
                </a:moveTo>
                <a:cubicBezTo>
                  <a:pt x="53" y="29"/>
                  <a:pt x="62" y="9"/>
                  <a:pt x="57" y="5"/>
                </a:cubicBezTo>
                <a:cubicBezTo>
                  <a:pt x="51" y="0"/>
                  <a:pt x="47" y="9"/>
                  <a:pt x="43" y="11"/>
                </a:cubicBezTo>
                <a:cubicBezTo>
                  <a:pt x="38" y="14"/>
                  <a:pt x="32" y="13"/>
                  <a:pt x="27" y="13"/>
                </a:cubicBezTo>
                <a:cubicBezTo>
                  <a:pt x="24" y="13"/>
                  <a:pt x="20" y="12"/>
                  <a:pt x="16" y="12"/>
                </a:cubicBezTo>
                <a:cubicBezTo>
                  <a:pt x="18" y="10"/>
                  <a:pt x="18" y="10"/>
                  <a:pt x="18" y="10"/>
                </a:cubicBezTo>
                <a:cubicBezTo>
                  <a:pt x="2" y="8"/>
                  <a:pt x="0" y="53"/>
                  <a:pt x="6" y="63"/>
                </a:cubicBezTo>
                <a:cubicBezTo>
                  <a:pt x="12" y="72"/>
                  <a:pt x="24" y="59"/>
                  <a:pt x="25" y="75"/>
                </a:cubicBezTo>
                <a:cubicBezTo>
                  <a:pt x="25" y="80"/>
                  <a:pt x="25" y="85"/>
                  <a:pt x="25" y="90"/>
                </a:cubicBezTo>
                <a:cubicBezTo>
                  <a:pt x="24" y="95"/>
                  <a:pt x="26" y="102"/>
                  <a:pt x="30" y="104"/>
                </a:cubicBezTo>
                <a:cubicBezTo>
                  <a:pt x="30" y="104"/>
                  <a:pt x="30" y="105"/>
                  <a:pt x="30" y="105"/>
                </a:cubicBezTo>
                <a:cubicBezTo>
                  <a:pt x="36" y="105"/>
                  <a:pt x="38" y="94"/>
                  <a:pt x="38" y="89"/>
                </a:cubicBezTo>
                <a:cubicBezTo>
                  <a:pt x="38" y="81"/>
                  <a:pt x="38" y="79"/>
                  <a:pt x="43" y="73"/>
                </a:cubicBezTo>
                <a:cubicBezTo>
                  <a:pt x="51" y="63"/>
                  <a:pt x="49" y="46"/>
                  <a:pt x="52" y="34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9" name="Freeform 585"/>
          <p:cNvSpPr>
            <a:spLocks/>
          </p:cNvSpPr>
          <p:nvPr/>
        </p:nvSpPr>
        <p:spPr bwMode="auto">
          <a:xfrm>
            <a:off x="6275388" y="7212013"/>
            <a:ext cx="63500" cy="60325"/>
          </a:xfrm>
          <a:custGeom>
            <a:avLst/>
            <a:gdLst/>
            <a:ahLst/>
            <a:cxnLst>
              <a:cxn ang="0">
                <a:pos x="234" y="32"/>
              </a:cxn>
              <a:cxn ang="0">
                <a:pos x="230" y="23"/>
              </a:cxn>
              <a:cxn ang="0">
                <a:pos x="231" y="13"/>
              </a:cxn>
              <a:cxn ang="0">
                <a:pos x="199" y="15"/>
              </a:cxn>
              <a:cxn ang="0">
                <a:pos x="180" y="21"/>
              </a:cxn>
              <a:cxn ang="0">
                <a:pos x="160" y="30"/>
              </a:cxn>
              <a:cxn ang="0">
                <a:pos x="133" y="32"/>
              </a:cxn>
              <a:cxn ang="0">
                <a:pos x="108" y="36"/>
              </a:cxn>
              <a:cxn ang="0">
                <a:pos x="85" y="42"/>
              </a:cxn>
              <a:cxn ang="0">
                <a:pos x="71" y="44"/>
              </a:cxn>
              <a:cxn ang="0">
                <a:pos x="73" y="74"/>
              </a:cxn>
              <a:cxn ang="0">
                <a:pos x="72" y="88"/>
              </a:cxn>
              <a:cxn ang="0">
                <a:pos x="57" y="105"/>
              </a:cxn>
              <a:cxn ang="0">
                <a:pos x="35" y="108"/>
              </a:cxn>
              <a:cxn ang="0">
                <a:pos x="39" y="106"/>
              </a:cxn>
              <a:cxn ang="0">
                <a:pos x="30" y="107"/>
              </a:cxn>
              <a:cxn ang="0">
                <a:pos x="18" y="112"/>
              </a:cxn>
              <a:cxn ang="0">
                <a:pos x="10" y="142"/>
              </a:cxn>
              <a:cxn ang="0">
                <a:pos x="2" y="158"/>
              </a:cxn>
              <a:cxn ang="0">
                <a:pos x="7" y="179"/>
              </a:cxn>
              <a:cxn ang="0">
                <a:pos x="10" y="195"/>
              </a:cxn>
              <a:cxn ang="0">
                <a:pos x="18" y="209"/>
              </a:cxn>
              <a:cxn ang="0">
                <a:pos x="22" y="214"/>
              </a:cxn>
              <a:cxn ang="0">
                <a:pos x="34" y="215"/>
              </a:cxn>
              <a:cxn ang="0">
                <a:pos x="50" y="223"/>
              </a:cxn>
              <a:cxn ang="0">
                <a:pos x="82" y="204"/>
              </a:cxn>
              <a:cxn ang="0">
                <a:pos x="120" y="174"/>
              </a:cxn>
              <a:cxn ang="0">
                <a:pos x="145" y="155"/>
              </a:cxn>
              <a:cxn ang="0">
                <a:pos x="166" y="131"/>
              </a:cxn>
              <a:cxn ang="0">
                <a:pos x="184" y="112"/>
              </a:cxn>
              <a:cxn ang="0">
                <a:pos x="197" y="93"/>
              </a:cxn>
              <a:cxn ang="0">
                <a:pos x="220" y="72"/>
              </a:cxn>
              <a:cxn ang="0">
                <a:pos x="229" y="49"/>
              </a:cxn>
              <a:cxn ang="0">
                <a:pos x="234" y="32"/>
              </a:cxn>
            </a:cxnLst>
            <a:rect l="0" t="0" r="r" b="b"/>
            <a:pathLst>
              <a:path w="234" h="225">
                <a:moveTo>
                  <a:pt x="234" y="32"/>
                </a:moveTo>
                <a:cubicBezTo>
                  <a:pt x="233" y="29"/>
                  <a:pt x="231" y="26"/>
                  <a:pt x="230" y="23"/>
                </a:cubicBezTo>
                <a:cubicBezTo>
                  <a:pt x="229" y="19"/>
                  <a:pt x="231" y="16"/>
                  <a:pt x="231" y="13"/>
                </a:cubicBezTo>
                <a:cubicBezTo>
                  <a:pt x="230" y="0"/>
                  <a:pt x="206" y="12"/>
                  <a:pt x="199" y="15"/>
                </a:cubicBezTo>
                <a:cubicBezTo>
                  <a:pt x="193" y="17"/>
                  <a:pt x="186" y="17"/>
                  <a:pt x="180" y="21"/>
                </a:cubicBezTo>
                <a:cubicBezTo>
                  <a:pt x="174" y="24"/>
                  <a:pt x="168" y="29"/>
                  <a:pt x="160" y="30"/>
                </a:cubicBezTo>
                <a:cubicBezTo>
                  <a:pt x="150" y="31"/>
                  <a:pt x="142" y="28"/>
                  <a:pt x="133" y="32"/>
                </a:cubicBezTo>
                <a:cubicBezTo>
                  <a:pt x="123" y="35"/>
                  <a:pt x="117" y="35"/>
                  <a:pt x="108" y="36"/>
                </a:cubicBezTo>
                <a:cubicBezTo>
                  <a:pt x="100" y="37"/>
                  <a:pt x="93" y="40"/>
                  <a:pt x="85" y="42"/>
                </a:cubicBezTo>
                <a:cubicBezTo>
                  <a:pt x="81" y="42"/>
                  <a:pt x="74" y="40"/>
                  <a:pt x="71" y="44"/>
                </a:cubicBezTo>
                <a:cubicBezTo>
                  <a:pt x="67" y="51"/>
                  <a:pt x="73" y="66"/>
                  <a:pt x="73" y="74"/>
                </a:cubicBezTo>
                <a:cubicBezTo>
                  <a:pt x="73" y="79"/>
                  <a:pt x="73" y="84"/>
                  <a:pt x="72" y="88"/>
                </a:cubicBezTo>
                <a:cubicBezTo>
                  <a:pt x="69" y="96"/>
                  <a:pt x="65" y="103"/>
                  <a:pt x="57" y="105"/>
                </a:cubicBezTo>
                <a:cubicBezTo>
                  <a:pt x="49" y="106"/>
                  <a:pt x="43" y="108"/>
                  <a:pt x="35" y="108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6" y="107"/>
                  <a:pt x="32" y="106"/>
                  <a:pt x="30" y="107"/>
                </a:cubicBezTo>
                <a:cubicBezTo>
                  <a:pt x="25" y="108"/>
                  <a:pt x="21" y="110"/>
                  <a:pt x="18" y="112"/>
                </a:cubicBezTo>
                <a:cubicBezTo>
                  <a:pt x="9" y="119"/>
                  <a:pt x="13" y="133"/>
                  <a:pt x="10" y="142"/>
                </a:cubicBezTo>
                <a:cubicBezTo>
                  <a:pt x="8" y="148"/>
                  <a:pt x="4" y="153"/>
                  <a:pt x="2" y="158"/>
                </a:cubicBezTo>
                <a:cubicBezTo>
                  <a:pt x="0" y="166"/>
                  <a:pt x="5" y="172"/>
                  <a:pt x="7" y="179"/>
                </a:cubicBezTo>
                <a:cubicBezTo>
                  <a:pt x="8" y="184"/>
                  <a:pt x="8" y="190"/>
                  <a:pt x="10" y="195"/>
                </a:cubicBezTo>
                <a:cubicBezTo>
                  <a:pt x="12" y="200"/>
                  <a:pt x="15" y="205"/>
                  <a:pt x="18" y="209"/>
                </a:cubicBezTo>
                <a:cubicBezTo>
                  <a:pt x="19" y="212"/>
                  <a:pt x="17" y="213"/>
                  <a:pt x="22" y="214"/>
                </a:cubicBezTo>
                <a:cubicBezTo>
                  <a:pt x="26" y="215"/>
                  <a:pt x="30" y="214"/>
                  <a:pt x="34" y="215"/>
                </a:cubicBezTo>
                <a:cubicBezTo>
                  <a:pt x="40" y="218"/>
                  <a:pt x="44" y="222"/>
                  <a:pt x="50" y="223"/>
                </a:cubicBezTo>
                <a:cubicBezTo>
                  <a:pt x="65" y="225"/>
                  <a:pt x="72" y="214"/>
                  <a:pt x="82" y="204"/>
                </a:cubicBezTo>
                <a:cubicBezTo>
                  <a:pt x="94" y="192"/>
                  <a:pt x="108" y="186"/>
                  <a:pt x="120" y="174"/>
                </a:cubicBezTo>
                <a:cubicBezTo>
                  <a:pt x="128" y="167"/>
                  <a:pt x="136" y="161"/>
                  <a:pt x="145" y="155"/>
                </a:cubicBezTo>
                <a:cubicBezTo>
                  <a:pt x="154" y="149"/>
                  <a:pt x="159" y="140"/>
                  <a:pt x="166" y="131"/>
                </a:cubicBezTo>
                <a:cubicBezTo>
                  <a:pt x="171" y="124"/>
                  <a:pt x="177" y="118"/>
                  <a:pt x="184" y="112"/>
                </a:cubicBezTo>
                <a:cubicBezTo>
                  <a:pt x="190" y="107"/>
                  <a:pt x="192" y="99"/>
                  <a:pt x="197" y="93"/>
                </a:cubicBezTo>
                <a:cubicBezTo>
                  <a:pt x="204" y="85"/>
                  <a:pt x="213" y="80"/>
                  <a:pt x="220" y="72"/>
                </a:cubicBezTo>
                <a:cubicBezTo>
                  <a:pt x="225" y="66"/>
                  <a:pt x="227" y="56"/>
                  <a:pt x="229" y="49"/>
                </a:cubicBezTo>
                <a:cubicBezTo>
                  <a:pt x="231" y="44"/>
                  <a:pt x="234" y="38"/>
                  <a:pt x="234" y="3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0" name="Freeform 586"/>
          <p:cNvSpPr>
            <a:spLocks/>
          </p:cNvSpPr>
          <p:nvPr/>
        </p:nvSpPr>
        <p:spPr bwMode="auto">
          <a:xfrm>
            <a:off x="6065838" y="6754813"/>
            <a:ext cx="454025" cy="336550"/>
          </a:xfrm>
          <a:custGeom>
            <a:avLst/>
            <a:gdLst/>
            <a:ahLst/>
            <a:cxnLst>
              <a:cxn ang="0">
                <a:pos x="1635" y="899"/>
              </a:cxn>
              <a:cxn ang="0">
                <a:pos x="1611" y="894"/>
              </a:cxn>
              <a:cxn ang="0">
                <a:pos x="1556" y="865"/>
              </a:cxn>
              <a:cxn ang="0">
                <a:pos x="1615" y="800"/>
              </a:cxn>
              <a:cxn ang="0">
                <a:pos x="1620" y="750"/>
              </a:cxn>
              <a:cxn ang="0">
                <a:pos x="1669" y="676"/>
              </a:cxn>
              <a:cxn ang="0">
                <a:pos x="1685" y="653"/>
              </a:cxn>
              <a:cxn ang="0">
                <a:pos x="1640" y="637"/>
              </a:cxn>
              <a:cxn ang="0">
                <a:pos x="1533" y="639"/>
              </a:cxn>
              <a:cxn ang="0">
                <a:pos x="1297" y="652"/>
              </a:cxn>
              <a:cxn ang="0">
                <a:pos x="1222" y="555"/>
              </a:cxn>
              <a:cxn ang="0">
                <a:pos x="1131" y="490"/>
              </a:cxn>
              <a:cxn ang="0">
                <a:pos x="1162" y="445"/>
              </a:cxn>
              <a:cxn ang="0">
                <a:pos x="1174" y="409"/>
              </a:cxn>
              <a:cxn ang="0">
                <a:pos x="1111" y="383"/>
              </a:cxn>
              <a:cxn ang="0">
                <a:pos x="1089" y="469"/>
              </a:cxn>
              <a:cxn ang="0">
                <a:pos x="1091" y="488"/>
              </a:cxn>
              <a:cxn ang="0">
                <a:pos x="1001" y="501"/>
              </a:cxn>
              <a:cxn ang="0">
                <a:pos x="941" y="492"/>
              </a:cxn>
              <a:cxn ang="0">
                <a:pos x="909" y="440"/>
              </a:cxn>
              <a:cxn ang="0">
                <a:pos x="867" y="373"/>
              </a:cxn>
              <a:cxn ang="0">
                <a:pos x="827" y="312"/>
              </a:cxn>
              <a:cxn ang="0">
                <a:pos x="754" y="224"/>
              </a:cxn>
              <a:cxn ang="0">
                <a:pos x="754" y="159"/>
              </a:cxn>
              <a:cxn ang="0">
                <a:pos x="771" y="90"/>
              </a:cxn>
              <a:cxn ang="0">
                <a:pos x="730" y="77"/>
              </a:cxn>
              <a:cxn ang="0">
                <a:pos x="564" y="91"/>
              </a:cxn>
              <a:cxn ang="0">
                <a:pos x="457" y="117"/>
              </a:cxn>
              <a:cxn ang="0">
                <a:pos x="334" y="151"/>
              </a:cxn>
              <a:cxn ang="0">
                <a:pos x="307" y="106"/>
              </a:cxn>
              <a:cxn ang="0">
                <a:pos x="261" y="23"/>
              </a:cxn>
              <a:cxn ang="0">
                <a:pos x="97" y="139"/>
              </a:cxn>
              <a:cxn ang="0">
                <a:pos x="84" y="228"/>
              </a:cxn>
              <a:cxn ang="0">
                <a:pos x="61" y="292"/>
              </a:cxn>
              <a:cxn ang="0">
                <a:pos x="40" y="366"/>
              </a:cxn>
              <a:cxn ang="0">
                <a:pos x="10" y="420"/>
              </a:cxn>
              <a:cxn ang="0">
                <a:pos x="10" y="461"/>
              </a:cxn>
              <a:cxn ang="0">
                <a:pos x="33" y="534"/>
              </a:cxn>
              <a:cxn ang="0">
                <a:pos x="175" y="638"/>
              </a:cxn>
              <a:cxn ang="0">
                <a:pos x="205" y="712"/>
              </a:cxn>
              <a:cxn ang="0">
                <a:pos x="183" y="793"/>
              </a:cxn>
              <a:cxn ang="0">
                <a:pos x="292" y="781"/>
              </a:cxn>
              <a:cxn ang="0">
                <a:pos x="395" y="825"/>
              </a:cxn>
              <a:cxn ang="0">
                <a:pos x="410" y="860"/>
              </a:cxn>
              <a:cxn ang="0">
                <a:pos x="367" y="936"/>
              </a:cxn>
              <a:cxn ang="0">
                <a:pos x="386" y="1009"/>
              </a:cxn>
              <a:cxn ang="0">
                <a:pos x="490" y="1117"/>
              </a:cxn>
              <a:cxn ang="0">
                <a:pos x="531" y="1190"/>
              </a:cxn>
              <a:cxn ang="0">
                <a:pos x="617" y="1203"/>
              </a:cxn>
              <a:cxn ang="0">
                <a:pos x="675" y="1133"/>
              </a:cxn>
              <a:cxn ang="0">
                <a:pos x="898" y="1233"/>
              </a:cxn>
              <a:cxn ang="0">
                <a:pos x="935" y="1243"/>
              </a:cxn>
              <a:cxn ang="0">
                <a:pos x="1012" y="1238"/>
              </a:cxn>
              <a:cxn ang="0">
                <a:pos x="1054" y="1225"/>
              </a:cxn>
              <a:cxn ang="0">
                <a:pos x="1089" y="1220"/>
              </a:cxn>
              <a:cxn ang="0">
                <a:pos x="1108" y="1207"/>
              </a:cxn>
              <a:cxn ang="0">
                <a:pos x="1127" y="1175"/>
              </a:cxn>
              <a:cxn ang="0">
                <a:pos x="1127" y="1138"/>
              </a:cxn>
              <a:cxn ang="0">
                <a:pos x="1175" y="1198"/>
              </a:cxn>
              <a:cxn ang="0">
                <a:pos x="1305" y="1224"/>
              </a:cxn>
              <a:cxn ang="0">
                <a:pos x="1424" y="1173"/>
              </a:cxn>
              <a:cxn ang="0">
                <a:pos x="1597" y="1044"/>
              </a:cxn>
              <a:cxn ang="0">
                <a:pos x="1641" y="969"/>
              </a:cxn>
            </a:cxnLst>
            <a:rect l="0" t="0" r="r" b="b"/>
            <a:pathLst>
              <a:path w="1696" h="1258">
                <a:moveTo>
                  <a:pt x="1680" y="864"/>
                </a:moveTo>
                <a:cubicBezTo>
                  <a:pt x="1676" y="862"/>
                  <a:pt x="1670" y="857"/>
                  <a:pt x="1665" y="858"/>
                </a:cubicBezTo>
                <a:cubicBezTo>
                  <a:pt x="1652" y="860"/>
                  <a:pt x="1665" y="868"/>
                  <a:pt x="1664" y="874"/>
                </a:cubicBezTo>
                <a:cubicBezTo>
                  <a:pt x="1663" y="882"/>
                  <a:pt x="1653" y="880"/>
                  <a:pt x="1648" y="880"/>
                </a:cubicBezTo>
                <a:cubicBezTo>
                  <a:pt x="1644" y="881"/>
                  <a:pt x="1642" y="879"/>
                  <a:pt x="1640" y="883"/>
                </a:cubicBezTo>
                <a:cubicBezTo>
                  <a:pt x="1639" y="887"/>
                  <a:pt x="1641" y="891"/>
                  <a:pt x="1645" y="892"/>
                </a:cubicBezTo>
                <a:cubicBezTo>
                  <a:pt x="1647" y="899"/>
                  <a:pt x="1641" y="900"/>
                  <a:pt x="1635" y="899"/>
                </a:cubicBezTo>
                <a:cubicBezTo>
                  <a:pt x="1635" y="899"/>
                  <a:pt x="1636" y="899"/>
                  <a:pt x="1636" y="898"/>
                </a:cubicBezTo>
                <a:cubicBezTo>
                  <a:pt x="1635" y="898"/>
                  <a:pt x="1634" y="898"/>
                  <a:pt x="1633" y="898"/>
                </a:cubicBezTo>
                <a:cubicBezTo>
                  <a:pt x="1632" y="898"/>
                  <a:pt x="1630" y="898"/>
                  <a:pt x="1629" y="898"/>
                </a:cubicBezTo>
                <a:cubicBezTo>
                  <a:pt x="1626" y="894"/>
                  <a:pt x="1627" y="887"/>
                  <a:pt x="1630" y="882"/>
                </a:cubicBezTo>
                <a:cubicBezTo>
                  <a:pt x="1628" y="884"/>
                  <a:pt x="1627" y="887"/>
                  <a:pt x="1626" y="889"/>
                </a:cubicBezTo>
                <a:cubicBezTo>
                  <a:pt x="1622" y="886"/>
                  <a:pt x="1621" y="891"/>
                  <a:pt x="1618" y="893"/>
                </a:cubicBezTo>
                <a:cubicBezTo>
                  <a:pt x="1616" y="894"/>
                  <a:pt x="1613" y="894"/>
                  <a:pt x="1611" y="894"/>
                </a:cubicBezTo>
                <a:cubicBezTo>
                  <a:pt x="1617" y="907"/>
                  <a:pt x="1606" y="906"/>
                  <a:pt x="1601" y="896"/>
                </a:cubicBezTo>
                <a:cubicBezTo>
                  <a:pt x="1603" y="899"/>
                  <a:pt x="1587" y="915"/>
                  <a:pt x="1585" y="916"/>
                </a:cubicBezTo>
                <a:cubicBezTo>
                  <a:pt x="1585" y="916"/>
                  <a:pt x="1585" y="916"/>
                  <a:pt x="1585" y="916"/>
                </a:cubicBezTo>
                <a:cubicBezTo>
                  <a:pt x="1585" y="916"/>
                  <a:pt x="1585" y="916"/>
                  <a:pt x="1584" y="916"/>
                </a:cubicBezTo>
                <a:cubicBezTo>
                  <a:pt x="1575" y="899"/>
                  <a:pt x="1566" y="882"/>
                  <a:pt x="1556" y="865"/>
                </a:cubicBezTo>
                <a:cubicBezTo>
                  <a:pt x="1556" y="865"/>
                  <a:pt x="1556" y="865"/>
                  <a:pt x="1556" y="865"/>
                </a:cubicBezTo>
                <a:cubicBezTo>
                  <a:pt x="1556" y="865"/>
                  <a:pt x="1556" y="865"/>
                  <a:pt x="1556" y="865"/>
                </a:cubicBezTo>
                <a:cubicBezTo>
                  <a:pt x="1564" y="866"/>
                  <a:pt x="1564" y="866"/>
                  <a:pt x="1564" y="866"/>
                </a:cubicBezTo>
                <a:cubicBezTo>
                  <a:pt x="1569" y="862"/>
                  <a:pt x="1577" y="859"/>
                  <a:pt x="1585" y="856"/>
                </a:cubicBezTo>
                <a:cubicBezTo>
                  <a:pt x="1585" y="856"/>
                  <a:pt x="1586" y="856"/>
                  <a:pt x="1585" y="856"/>
                </a:cubicBezTo>
                <a:cubicBezTo>
                  <a:pt x="1602" y="838"/>
                  <a:pt x="1602" y="838"/>
                  <a:pt x="1602" y="838"/>
                </a:cubicBezTo>
                <a:cubicBezTo>
                  <a:pt x="1605" y="832"/>
                  <a:pt x="1608" y="824"/>
                  <a:pt x="1611" y="817"/>
                </a:cubicBezTo>
                <a:cubicBezTo>
                  <a:pt x="1608" y="817"/>
                  <a:pt x="1610" y="814"/>
                  <a:pt x="1611" y="812"/>
                </a:cubicBezTo>
                <a:cubicBezTo>
                  <a:pt x="1612" y="808"/>
                  <a:pt x="1614" y="804"/>
                  <a:pt x="1615" y="800"/>
                </a:cubicBezTo>
                <a:cubicBezTo>
                  <a:pt x="1619" y="799"/>
                  <a:pt x="1622" y="795"/>
                  <a:pt x="1623" y="792"/>
                </a:cubicBezTo>
                <a:cubicBezTo>
                  <a:pt x="1623" y="789"/>
                  <a:pt x="1625" y="785"/>
                  <a:pt x="1623" y="783"/>
                </a:cubicBezTo>
                <a:cubicBezTo>
                  <a:pt x="1619" y="782"/>
                  <a:pt x="1617" y="775"/>
                  <a:pt x="1619" y="770"/>
                </a:cubicBezTo>
                <a:cubicBezTo>
                  <a:pt x="1620" y="770"/>
                  <a:pt x="1621" y="770"/>
                  <a:pt x="1623" y="769"/>
                </a:cubicBezTo>
                <a:cubicBezTo>
                  <a:pt x="1621" y="767"/>
                  <a:pt x="1621" y="764"/>
                  <a:pt x="1622" y="761"/>
                </a:cubicBezTo>
                <a:cubicBezTo>
                  <a:pt x="1621" y="760"/>
                  <a:pt x="1619" y="759"/>
                  <a:pt x="1620" y="758"/>
                </a:cubicBezTo>
                <a:cubicBezTo>
                  <a:pt x="1623" y="755"/>
                  <a:pt x="1622" y="751"/>
                  <a:pt x="1620" y="750"/>
                </a:cubicBezTo>
                <a:cubicBezTo>
                  <a:pt x="1626" y="735"/>
                  <a:pt x="1626" y="735"/>
                  <a:pt x="1626" y="735"/>
                </a:cubicBezTo>
                <a:cubicBezTo>
                  <a:pt x="1628" y="732"/>
                  <a:pt x="1631" y="729"/>
                  <a:pt x="1633" y="727"/>
                </a:cubicBezTo>
                <a:cubicBezTo>
                  <a:pt x="1633" y="723"/>
                  <a:pt x="1636" y="720"/>
                  <a:pt x="1638" y="719"/>
                </a:cubicBezTo>
                <a:cubicBezTo>
                  <a:pt x="1637" y="717"/>
                  <a:pt x="1637" y="716"/>
                  <a:pt x="1637" y="715"/>
                </a:cubicBezTo>
                <a:cubicBezTo>
                  <a:pt x="1641" y="707"/>
                  <a:pt x="1645" y="700"/>
                  <a:pt x="1650" y="693"/>
                </a:cubicBezTo>
                <a:cubicBezTo>
                  <a:pt x="1652" y="692"/>
                  <a:pt x="1652" y="689"/>
                  <a:pt x="1653" y="687"/>
                </a:cubicBezTo>
                <a:cubicBezTo>
                  <a:pt x="1656" y="681"/>
                  <a:pt x="1663" y="680"/>
                  <a:pt x="1669" y="676"/>
                </a:cubicBezTo>
                <a:cubicBezTo>
                  <a:pt x="1671" y="674"/>
                  <a:pt x="1673" y="672"/>
                  <a:pt x="1676" y="672"/>
                </a:cubicBezTo>
                <a:cubicBezTo>
                  <a:pt x="1681" y="672"/>
                  <a:pt x="1684" y="674"/>
                  <a:pt x="1690" y="675"/>
                </a:cubicBezTo>
                <a:cubicBezTo>
                  <a:pt x="1689" y="673"/>
                  <a:pt x="1689" y="672"/>
                  <a:pt x="1687" y="671"/>
                </a:cubicBezTo>
                <a:cubicBezTo>
                  <a:pt x="1686" y="671"/>
                  <a:pt x="1681" y="670"/>
                  <a:pt x="1681" y="669"/>
                </a:cubicBezTo>
                <a:cubicBezTo>
                  <a:pt x="1679" y="666"/>
                  <a:pt x="1679" y="662"/>
                  <a:pt x="1681" y="659"/>
                </a:cubicBezTo>
                <a:cubicBezTo>
                  <a:pt x="1681" y="659"/>
                  <a:pt x="1681" y="655"/>
                  <a:pt x="1681" y="653"/>
                </a:cubicBezTo>
                <a:cubicBezTo>
                  <a:pt x="1685" y="653"/>
                  <a:pt x="1685" y="653"/>
                  <a:pt x="1685" y="653"/>
                </a:cubicBezTo>
                <a:cubicBezTo>
                  <a:pt x="1683" y="649"/>
                  <a:pt x="1682" y="643"/>
                  <a:pt x="1679" y="639"/>
                </a:cubicBezTo>
                <a:cubicBezTo>
                  <a:pt x="1678" y="637"/>
                  <a:pt x="1676" y="636"/>
                  <a:pt x="1674" y="634"/>
                </a:cubicBezTo>
                <a:cubicBezTo>
                  <a:pt x="1675" y="634"/>
                  <a:pt x="1678" y="633"/>
                  <a:pt x="1678" y="631"/>
                </a:cubicBezTo>
                <a:cubicBezTo>
                  <a:pt x="1678" y="630"/>
                  <a:pt x="1678" y="628"/>
                  <a:pt x="1677" y="628"/>
                </a:cubicBezTo>
                <a:cubicBezTo>
                  <a:pt x="1673" y="626"/>
                  <a:pt x="1667" y="628"/>
                  <a:pt x="1664" y="632"/>
                </a:cubicBezTo>
                <a:cubicBezTo>
                  <a:pt x="1664" y="633"/>
                  <a:pt x="1662" y="636"/>
                  <a:pt x="1660" y="636"/>
                </a:cubicBezTo>
                <a:cubicBezTo>
                  <a:pt x="1653" y="635"/>
                  <a:pt x="1647" y="636"/>
                  <a:pt x="1640" y="637"/>
                </a:cubicBezTo>
                <a:cubicBezTo>
                  <a:pt x="1639" y="638"/>
                  <a:pt x="1634" y="639"/>
                  <a:pt x="1632" y="638"/>
                </a:cubicBezTo>
                <a:cubicBezTo>
                  <a:pt x="1615" y="636"/>
                  <a:pt x="1593" y="633"/>
                  <a:pt x="1575" y="638"/>
                </a:cubicBezTo>
                <a:cubicBezTo>
                  <a:pt x="1571" y="639"/>
                  <a:pt x="1567" y="641"/>
                  <a:pt x="1562" y="642"/>
                </a:cubicBezTo>
                <a:cubicBezTo>
                  <a:pt x="1553" y="642"/>
                  <a:pt x="1545" y="645"/>
                  <a:pt x="1535" y="645"/>
                </a:cubicBezTo>
                <a:cubicBezTo>
                  <a:pt x="1534" y="642"/>
                  <a:pt x="1534" y="638"/>
                  <a:pt x="1534" y="635"/>
                </a:cubicBezTo>
                <a:cubicBezTo>
                  <a:pt x="1533" y="635"/>
                  <a:pt x="1533" y="635"/>
                  <a:pt x="1532" y="635"/>
                </a:cubicBezTo>
                <a:cubicBezTo>
                  <a:pt x="1532" y="636"/>
                  <a:pt x="1532" y="638"/>
                  <a:pt x="1533" y="639"/>
                </a:cubicBezTo>
                <a:cubicBezTo>
                  <a:pt x="1529" y="640"/>
                  <a:pt x="1524" y="639"/>
                  <a:pt x="1520" y="641"/>
                </a:cubicBezTo>
                <a:cubicBezTo>
                  <a:pt x="1501" y="647"/>
                  <a:pt x="1476" y="644"/>
                  <a:pt x="1462" y="635"/>
                </a:cubicBezTo>
                <a:cubicBezTo>
                  <a:pt x="1455" y="630"/>
                  <a:pt x="1448" y="623"/>
                  <a:pt x="1438" y="620"/>
                </a:cubicBezTo>
                <a:cubicBezTo>
                  <a:pt x="1436" y="620"/>
                  <a:pt x="1434" y="620"/>
                  <a:pt x="1432" y="620"/>
                </a:cubicBezTo>
                <a:cubicBezTo>
                  <a:pt x="1414" y="622"/>
                  <a:pt x="1399" y="627"/>
                  <a:pt x="1386" y="634"/>
                </a:cubicBezTo>
                <a:cubicBezTo>
                  <a:pt x="1376" y="640"/>
                  <a:pt x="1366" y="647"/>
                  <a:pt x="1352" y="648"/>
                </a:cubicBezTo>
                <a:cubicBezTo>
                  <a:pt x="1333" y="649"/>
                  <a:pt x="1314" y="649"/>
                  <a:pt x="1297" y="652"/>
                </a:cubicBezTo>
                <a:cubicBezTo>
                  <a:pt x="1294" y="652"/>
                  <a:pt x="1289" y="651"/>
                  <a:pt x="1289" y="648"/>
                </a:cubicBezTo>
                <a:cubicBezTo>
                  <a:pt x="1290" y="633"/>
                  <a:pt x="1289" y="615"/>
                  <a:pt x="1288" y="601"/>
                </a:cubicBezTo>
                <a:cubicBezTo>
                  <a:pt x="1291" y="594"/>
                  <a:pt x="1294" y="587"/>
                  <a:pt x="1294" y="580"/>
                </a:cubicBezTo>
                <a:cubicBezTo>
                  <a:pt x="1293" y="575"/>
                  <a:pt x="1288" y="570"/>
                  <a:pt x="1287" y="569"/>
                </a:cubicBezTo>
                <a:cubicBezTo>
                  <a:pt x="1277" y="573"/>
                  <a:pt x="1267" y="569"/>
                  <a:pt x="1258" y="571"/>
                </a:cubicBezTo>
                <a:cubicBezTo>
                  <a:pt x="1225" y="556"/>
                  <a:pt x="1225" y="556"/>
                  <a:pt x="1225" y="556"/>
                </a:cubicBezTo>
                <a:cubicBezTo>
                  <a:pt x="1222" y="555"/>
                  <a:pt x="1222" y="555"/>
                  <a:pt x="1222" y="555"/>
                </a:cubicBezTo>
                <a:cubicBezTo>
                  <a:pt x="1201" y="554"/>
                  <a:pt x="1186" y="548"/>
                  <a:pt x="1170" y="544"/>
                </a:cubicBezTo>
                <a:cubicBezTo>
                  <a:pt x="1165" y="544"/>
                  <a:pt x="1160" y="544"/>
                  <a:pt x="1156" y="542"/>
                </a:cubicBezTo>
                <a:cubicBezTo>
                  <a:pt x="1150" y="540"/>
                  <a:pt x="1148" y="532"/>
                  <a:pt x="1147" y="524"/>
                </a:cubicBezTo>
                <a:cubicBezTo>
                  <a:pt x="1141" y="523"/>
                  <a:pt x="1136" y="519"/>
                  <a:pt x="1132" y="517"/>
                </a:cubicBezTo>
                <a:cubicBezTo>
                  <a:pt x="1131" y="516"/>
                  <a:pt x="1130" y="512"/>
                  <a:pt x="1131" y="510"/>
                </a:cubicBezTo>
                <a:cubicBezTo>
                  <a:pt x="1133" y="507"/>
                  <a:pt x="1138" y="504"/>
                  <a:pt x="1136" y="500"/>
                </a:cubicBezTo>
                <a:cubicBezTo>
                  <a:pt x="1135" y="497"/>
                  <a:pt x="1128" y="496"/>
                  <a:pt x="1131" y="490"/>
                </a:cubicBezTo>
                <a:cubicBezTo>
                  <a:pt x="1128" y="490"/>
                  <a:pt x="1123" y="493"/>
                  <a:pt x="1123" y="491"/>
                </a:cubicBezTo>
                <a:cubicBezTo>
                  <a:pt x="1121" y="467"/>
                  <a:pt x="1121" y="467"/>
                  <a:pt x="1121" y="467"/>
                </a:cubicBezTo>
                <a:cubicBezTo>
                  <a:pt x="1121" y="465"/>
                  <a:pt x="1123" y="463"/>
                  <a:pt x="1124" y="462"/>
                </a:cubicBezTo>
                <a:cubicBezTo>
                  <a:pt x="1128" y="460"/>
                  <a:pt x="1130" y="464"/>
                  <a:pt x="1133" y="465"/>
                </a:cubicBezTo>
                <a:cubicBezTo>
                  <a:pt x="1136" y="467"/>
                  <a:pt x="1137" y="461"/>
                  <a:pt x="1141" y="459"/>
                </a:cubicBezTo>
                <a:cubicBezTo>
                  <a:pt x="1145" y="456"/>
                  <a:pt x="1153" y="453"/>
                  <a:pt x="1157" y="448"/>
                </a:cubicBezTo>
                <a:cubicBezTo>
                  <a:pt x="1158" y="447"/>
                  <a:pt x="1160" y="445"/>
                  <a:pt x="1162" y="445"/>
                </a:cubicBezTo>
                <a:cubicBezTo>
                  <a:pt x="1165" y="444"/>
                  <a:pt x="1163" y="440"/>
                  <a:pt x="1166" y="439"/>
                </a:cubicBezTo>
                <a:cubicBezTo>
                  <a:pt x="1169" y="437"/>
                  <a:pt x="1172" y="441"/>
                  <a:pt x="1175" y="439"/>
                </a:cubicBezTo>
                <a:cubicBezTo>
                  <a:pt x="1186" y="428"/>
                  <a:pt x="1186" y="428"/>
                  <a:pt x="1186" y="428"/>
                </a:cubicBezTo>
                <a:cubicBezTo>
                  <a:pt x="1184" y="426"/>
                  <a:pt x="1185" y="423"/>
                  <a:pt x="1182" y="421"/>
                </a:cubicBezTo>
                <a:cubicBezTo>
                  <a:pt x="1163" y="438"/>
                  <a:pt x="1163" y="438"/>
                  <a:pt x="1163" y="438"/>
                </a:cubicBezTo>
                <a:cubicBezTo>
                  <a:pt x="1163" y="439"/>
                  <a:pt x="1160" y="434"/>
                  <a:pt x="1157" y="432"/>
                </a:cubicBezTo>
                <a:cubicBezTo>
                  <a:pt x="1162" y="424"/>
                  <a:pt x="1168" y="417"/>
                  <a:pt x="1174" y="409"/>
                </a:cubicBezTo>
                <a:cubicBezTo>
                  <a:pt x="1176" y="406"/>
                  <a:pt x="1168" y="408"/>
                  <a:pt x="1167" y="407"/>
                </a:cubicBezTo>
                <a:cubicBezTo>
                  <a:pt x="1163" y="402"/>
                  <a:pt x="1155" y="399"/>
                  <a:pt x="1149" y="402"/>
                </a:cubicBezTo>
                <a:cubicBezTo>
                  <a:pt x="1146" y="404"/>
                  <a:pt x="1142" y="400"/>
                  <a:pt x="1141" y="397"/>
                </a:cubicBezTo>
                <a:cubicBezTo>
                  <a:pt x="1140" y="395"/>
                  <a:pt x="1142" y="392"/>
                  <a:pt x="1142" y="390"/>
                </a:cubicBezTo>
                <a:cubicBezTo>
                  <a:pt x="1134" y="390"/>
                  <a:pt x="1129" y="386"/>
                  <a:pt x="1124" y="382"/>
                </a:cubicBezTo>
                <a:cubicBezTo>
                  <a:pt x="1121" y="383"/>
                  <a:pt x="1116" y="386"/>
                  <a:pt x="1111" y="383"/>
                </a:cubicBezTo>
                <a:cubicBezTo>
                  <a:pt x="1111" y="382"/>
                  <a:pt x="1111" y="382"/>
                  <a:pt x="1111" y="383"/>
                </a:cubicBezTo>
                <a:cubicBezTo>
                  <a:pt x="1108" y="385"/>
                  <a:pt x="1109" y="389"/>
                  <a:pt x="1107" y="391"/>
                </a:cubicBezTo>
                <a:cubicBezTo>
                  <a:pt x="1094" y="419"/>
                  <a:pt x="1094" y="419"/>
                  <a:pt x="1094" y="419"/>
                </a:cubicBezTo>
                <a:cubicBezTo>
                  <a:pt x="1094" y="423"/>
                  <a:pt x="1094" y="426"/>
                  <a:pt x="1093" y="429"/>
                </a:cubicBezTo>
                <a:cubicBezTo>
                  <a:pt x="1093" y="433"/>
                  <a:pt x="1092" y="436"/>
                  <a:pt x="1090" y="438"/>
                </a:cubicBezTo>
                <a:cubicBezTo>
                  <a:pt x="1089" y="442"/>
                  <a:pt x="1089" y="442"/>
                  <a:pt x="1089" y="442"/>
                </a:cubicBezTo>
                <a:cubicBezTo>
                  <a:pt x="1088" y="452"/>
                  <a:pt x="1084" y="458"/>
                  <a:pt x="1080" y="465"/>
                </a:cubicBezTo>
                <a:cubicBezTo>
                  <a:pt x="1079" y="469"/>
                  <a:pt x="1085" y="469"/>
                  <a:pt x="1089" y="469"/>
                </a:cubicBezTo>
                <a:cubicBezTo>
                  <a:pt x="1089" y="470"/>
                  <a:pt x="1089" y="471"/>
                  <a:pt x="1089" y="472"/>
                </a:cubicBezTo>
                <a:cubicBezTo>
                  <a:pt x="1089" y="472"/>
                  <a:pt x="1089" y="472"/>
                  <a:pt x="1089" y="472"/>
                </a:cubicBezTo>
                <a:cubicBezTo>
                  <a:pt x="1089" y="474"/>
                  <a:pt x="1089" y="477"/>
                  <a:pt x="1089" y="479"/>
                </a:cubicBezTo>
                <a:cubicBezTo>
                  <a:pt x="1089" y="481"/>
                  <a:pt x="1089" y="482"/>
                  <a:pt x="1090" y="483"/>
                </a:cubicBezTo>
                <a:cubicBezTo>
                  <a:pt x="1090" y="484"/>
                  <a:pt x="1090" y="485"/>
                  <a:pt x="1090" y="485"/>
                </a:cubicBezTo>
                <a:cubicBezTo>
                  <a:pt x="1090" y="485"/>
                  <a:pt x="1090" y="485"/>
                  <a:pt x="1090" y="485"/>
                </a:cubicBezTo>
                <a:cubicBezTo>
                  <a:pt x="1091" y="486"/>
                  <a:pt x="1091" y="487"/>
                  <a:pt x="1091" y="488"/>
                </a:cubicBezTo>
                <a:cubicBezTo>
                  <a:pt x="1080" y="490"/>
                  <a:pt x="1068" y="493"/>
                  <a:pt x="1059" y="492"/>
                </a:cubicBezTo>
                <a:cubicBezTo>
                  <a:pt x="1055" y="495"/>
                  <a:pt x="1051" y="498"/>
                  <a:pt x="1048" y="501"/>
                </a:cubicBezTo>
                <a:cubicBezTo>
                  <a:pt x="1048" y="502"/>
                  <a:pt x="1048" y="502"/>
                  <a:pt x="1047" y="503"/>
                </a:cubicBezTo>
                <a:cubicBezTo>
                  <a:pt x="1046" y="504"/>
                  <a:pt x="1046" y="505"/>
                  <a:pt x="1045" y="507"/>
                </a:cubicBezTo>
                <a:cubicBezTo>
                  <a:pt x="1044" y="511"/>
                  <a:pt x="1036" y="511"/>
                  <a:pt x="1033" y="508"/>
                </a:cubicBezTo>
                <a:cubicBezTo>
                  <a:pt x="1030" y="505"/>
                  <a:pt x="1026" y="500"/>
                  <a:pt x="1020" y="500"/>
                </a:cubicBezTo>
                <a:cubicBezTo>
                  <a:pt x="1014" y="504"/>
                  <a:pt x="1007" y="505"/>
                  <a:pt x="1001" y="501"/>
                </a:cubicBezTo>
                <a:cubicBezTo>
                  <a:pt x="1001" y="503"/>
                  <a:pt x="1000" y="505"/>
                  <a:pt x="1000" y="507"/>
                </a:cubicBezTo>
                <a:cubicBezTo>
                  <a:pt x="1000" y="511"/>
                  <a:pt x="999" y="514"/>
                  <a:pt x="996" y="514"/>
                </a:cubicBezTo>
                <a:cubicBezTo>
                  <a:pt x="994" y="514"/>
                  <a:pt x="982" y="516"/>
                  <a:pt x="983" y="515"/>
                </a:cubicBezTo>
                <a:cubicBezTo>
                  <a:pt x="980" y="515"/>
                  <a:pt x="978" y="516"/>
                  <a:pt x="976" y="516"/>
                </a:cubicBezTo>
                <a:cubicBezTo>
                  <a:pt x="975" y="517"/>
                  <a:pt x="973" y="517"/>
                  <a:pt x="972" y="518"/>
                </a:cubicBezTo>
                <a:cubicBezTo>
                  <a:pt x="967" y="513"/>
                  <a:pt x="968" y="505"/>
                  <a:pt x="962" y="501"/>
                </a:cubicBezTo>
                <a:cubicBezTo>
                  <a:pt x="956" y="497"/>
                  <a:pt x="948" y="495"/>
                  <a:pt x="941" y="492"/>
                </a:cubicBezTo>
                <a:cubicBezTo>
                  <a:pt x="935" y="493"/>
                  <a:pt x="929" y="491"/>
                  <a:pt x="924" y="493"/>
                </a:cubicBezTo>
                <a:cubicBezTo>
                  <a:pt x="920" y="494"/>
                  <a:pt x="914" y="497"/>
                  <a:pt x="909" y="497"/>
                </a:cubicBezTo>
                <a:cubicBezTo>
                  <a:pt x="910" y="492"/>
                  <a:pt x="912" y="489"/>
                  <a:pt x="915" y="486"/>
                </a:cubicBezTo>
                <a:cubicBezTo>
                  <a:pt x="914" y="482"/>
                  <a:pt x="911" y="478"/>
                  <a:pt x="912" y="475"/>
                </a:cubicBezTo>
                <a:cubicBezTo>
                  <a:pt x="913" y="468"/>
                  <a:pt x="912" y="462"/>
                  <a:pt x="910" y="457"/>
                </a:cubicBezTo>
                <a:cubicBezTo>
                  <a:pt x="908" y="453"/>
                  <a:pt x="908" y="449"/>
                  <a:pt x="907" y="444"/>
                </a:cubicBezTo>
                <a:cubicBezTo>
                  <a:pt x="907" y="443"/>
                  <a:pt x="907" y="441"/>
                  <a:pt x="909" y="440"/>
                </a:cubicBezTo>
                <a:cubicBezTo>
                  <a:pt x="912" y="439"/>
                  <a:pt x="914" y="436"/>
                  <a:pt x="916" y="434"/>
                </a:cubicBezTo>
                <a:cubicBezTo>
                  <a:pt x="917" y="431"/>
                  <a:pt x="916" y="427"/>
                  <a:pt x="916" y="426"/>
                </a:cubicBezTo>
                <a:cubicBezTo>
                  <a:pt x="913" y="410"/>
                  <a:pt x="902" y="400"/>
                  <a:pt x="893" y="395"/>
                </a:cubicBezTo>
                <a:cubicBezTo>
                  <a:pt x="889" y="393"/>
                  <a:pt x="890" y="387"/>
                  <a:pt x="887" y="386"/>
                </a:cubicBezTo>
                <a:cubicBezTo>
                  <a:pt x="889" y="380"/>
                  <a:pt x="890" y="374"/>
                  <a:pt x="890" y="367"/>
                </a:cubicBezTo>
                <a:cubicBezTo>
                  <a:pt x="885" y="370"/>
                  <a:pt x="879" y="367"/>
                  <a:pt x="875" y="365"/>
                </a:cubicBezTo>
                <a:cubicBezTo>
                  <a:pt x="871" y="369"/>
                  <a:pt x="869" y="373"/>
                  <a:pt x="867" y="373"/>
                </a:cubicBezTo>
                <a:cubicBezTo>
                  <a:pt x="860" y="375"/>
                  <a:pt x="854" y="376"/>
                  <a:pt x="848" y="377"/>
                </a:cubicBezTo>
                <a:cubicBezTo>
                  <a:pt x="844" y="378"/>
                  <a:pt x="840" y="378"/>
                  <a:pt x="836" y="378"/>
                </a:cubicBezTo>
                <a:cubicBezTo>
                  <a:pt x="829" y="374"/>
                  <a:pt x="822" y="367"/>
                  <a:pt x="825" y="355"/>
                </a:cubicBezTo>
                <a:cubicBezTo>
                  <a:pt x="831" y="352"/>
                  <a:pt x="835" y="346"/>
                  <a:pt x="841" y="339"/>
                </a:cubicBezTo>
                <a:cubicBezTo>
                  <a:pt x="840" y="332"/>
                  <a:pt x="843" y="324"/>
                  <a:pt x="847" y="320"/>
                </a:cubicBezTo>
                <a:cubicBezTo>
                  <a:pt x="848" y="319"/>
                  <a:pt x="847" y="314"/>
                  <a:pt x="847" y="312"/>
                </a:cubicBezTo>
                <a:cubicBezTo>
                  <a:pt x="839" y="312"/>
                  <a:pt x="831" y="313"/>
                  <a:pt x="827" y="312"/>
                </a:cubicBezTo>
                <a:cubicBezTo>
                  <a:pt x="820" y="305"/>
                  <a:pt x="812" y="302"/>
                  <a:pt x="803" y="300"/>
                </a:cubicBezTo>
                <a:cubicBezTo>
                  <a:pt x="801" y="300"/>
                  <a:pt x="796" y="301"/>
                  <a:pt x="790" y="301"/>
                </a:cubicBezTo>
                <a:cubicBezTo>
                  <a:pt x="769" y="300"/>
                  <a:pt x="755" y="288"/>
                  <a:pt x="748" y="271"/>
                </a:cubicBezTo>
                <a:cubicBezTo>
                  <a:pt x="742" y="270"/>
                  <a:pt x="735" y="264"/>
                  <a:pt x="736" y="257"/>
                </a:cubicBezTo>
                <a:cubicBezTo>
                  <a:pt x="736" y="254"/>
                  <a:pt x="731" y="252"/>
                  <a:pt x="730" y="248"/>
                </a:cubicBezTo>
                <a:cubicBezTo>
                  <a:pt x="735" y="247"/>
                  <a:pt x="742" y="249"/>
                  <a:pt x="747" y="249"/>
                </a:cubicBezTo>
                <a:cubicBezTo>
                  <a:pt x="748" y="239"/>
                  <a:pt x="750" y="230"/>
                  <a:pt x="754" y="224"/>
                </a:cubicBezTo>
                <a:cubicBezTo>
                  <a:pt x="755" y="223"/>
                  <a:pt x="757" y="223"/>
                  <a:pt x="756" y="221"/>
                </a:cubicBezTo>
                <a:cubicBezTo>
                  <a:pt x="755" y="217"/>
                  <a:pt x="751" y="218"/>
                  <a:pt x="748" y="217"/>
                </a:cubicBezTo>
                <a:cubicBezTo>
                  <a:pt x="750" y="213"/>
                  <a:pt x="745" y="210"/>
                  <a:pt x="746" y="208"/>
                </a:cubicBezTo>
                <a:cubicBezTo>
                  <a:pt x="747" y="205"/>
                  <a:pt x="748" y="201"/>
                  <a:pt x="751" y="203"/>
                </a:cubicBezTo>
                <a:cubicBezTo>
                  <a:pt x="754" y="204"/>
                  <a:pt x="757" y="206"/>
                  <a:pt x="761" y="205"/>
                </a:cubicBezTo>
                <a:cubicBezTo>
                  <a:pt x="760" y="199"/>
                  <a:pt x="757" y="192"/>
                  <a:pt x="760" y="185"/>
                </a:cubicBezTo>
                <a:cubicBezTo>
                  <a:pt x="755" y="179"/>
                  <a:pt x="752" y="170"/>
                  <a:pt x="754" y="159"/>
                </a:cubicBezTo>
                <a:cubicBezTo>
                  <a:pt x="757" y="155"/>
                  <a:pt x="762" y="153"/>
                  <a:pt x="766" y="149"/>
                </a:cubicBezTo>
                <a:cubicBezTo>
                  <a:pt x="766" y="149"/>
                  <a:pt x="770" y="149"/>
                  <a:pt x="770" y="149"/>
                </a:cubicBezTo>
                <a:cubicBezTo>
                  <a:pt x="772" y="143"/>
                  <a:pt x="779" y="148"/>
                  <a:pt x="781" y="145"/>
                </a:cubicBezTo>
                <a:cubicBezTo>
                  <a:pt x="782" y="143"/>
                  <a:pt x="782" y="139"/>
                  <a:pt x="781" y="139"/>
                </a:cubicBezTo>
                <a:cubicBezTo>
                  <a:pt x="779" y="136"/>
                  <a:pt x="775" y="135"/>
                  <a:pt x="773" y="131"/>
                </a:cubicBezTo>
                <a:cubicBezTo>
                  <a:pt x="768" y="120"/>
                  <a:pt x="763" y="110"/>
                  <a:pt x="764" y="95"/>
                </a:cubicBezTo>
                <a:cubicBezTo>
                  <a:pt x="765" y="93"/>
                  <a:pt x="772" y="92"/>
                  <a:pt x="771" y="90"/>
                </a:cubicBezTo>
                <a:cubicBezTo>
                  <a:pt x="767" y="82"/>
                  <a:pt x="761" y="75"/>
                  <a:pt x="751" y="70"/>
                </a:cubicBezTo>
                <a:cubicBezTo>
                  <a:pt x="749" y="68"/>
                  <a:pt x="749" y="62"/>
                  <a:pt x="745" y="58"/>
                </a:cubicBezTo>
                <a:cubicBezTo>
                  <a:pt x="745" y="58"/>
                  <a:pt x="745" y="58"/>
                  <a:pt x="745" y="58"/>
                </a:cubicBezTo>
                <a:cubicBezTo>
                  <a:pt x="744" y="59"/>
                  <a:pt x="743" y="60"/>
                  <a:pt x="742" y="62"/>
                </a:cubicBezTo>
                <a:cubicBezTo>
                  <a:pt x="741" y="64"/>
                  <a:pt x="740" y="66"/>
                  <a:pt x="739" y="68"/>
                </a:cubicBezTo>
                <a:cubicBezTo>
                  <a:pt x="738" y="69"/>
                  <a:pt x="736" y="72"/>
                  <a:pt x="734" y="73"/>
                </a:cubicBezTo>
                <a:cubicBezTo>
                  <a:pt x="733" y="75"/>
                  <a:pt x="732" y="76"/>
                  <a:pt x="730" y="77"/>
                </a:cubicBezTo>
                <a:cubicBezTo>
                  <a:pt x="715" y="79"/>
                  <a:pt x="715" y="79"/>
                  <a:pt x="715" y="79"/>
                </a:cubicBezTo>
                <a:cubicBezTo>
                  <a:pt x="704" y="75"/>
                  <a:pt x="688" y="75"/>
                  <a:pt x="676" y="79"/>
                </a:cubicBezTo>
                <a:cubicBezTo>
                  <a:pt x="674" y="77"/>
                  <a:pt x="670" y="72"/>
                  <a:pt x="669" y="72"/>
                </a:cubicBezTo>
                <a:cubicBezTo>
                  <a:pt x="629" y="70"/>
                  <a:pt x="593" y="77"/>
                  <a:pt x="565" y="90"/>
                </a:cubicBezTo>
                <a:cubicBezTo>
                  <a:pt x="565" y="90"/>
                  <a:pt x="564" y="91"/>
                  <a:pt x="564" y="91"/>
                </a:cubicBezTo>
                <a:cubicBezTo>
                  <a:pt x="564" y="91"/>
                  <a:pt x="564" y="91"/>
                  <a:pt x="564" y="91"/>
                </a:cubicBezTo>
                <a:cubicBezTo>
                  <a:pt x="564" y="91"/>
                  <a:pt x="564" y="91"/>
                  <a:pt x="564" y="91"/>
                </a:cubicBezTo>
                <a:cubicBezTo>
                  <a:pt x="564" y="91"/>
                  <a:pt x="564" y="91"/>
                  <a:pt x="564" y="91"/>
                </a:cubicBezTo>
                <a:cubicBezTo>
                  <a:pt x="554" y="98"/>
                  <a:pt x="540" y="102"/>
                  <a:pt x="524" y="103"/>
                </a:cubicBezTo>
                <a:cubicBezTo>
                  <a:pt x="510" y="103"/>
                  <a:pt x="496" y="105"/>
                  <a:pt x="481" y="104"/>
                </a:cubicBezTo>
                <a:cubicBezTo>
                  <a:pt x="481" y="107"/>
                  <a:pt x="482" y="110"/>
                  <a:pt x="482" y="113"/>
                </a:cubicBezTo>
                <a:cubicBezTo>
                  <a:pt x="480" y="113"/>
                  <a:pt x="480" y="113"/>
                  <a:pt x="480" y="113"/>
                </a:cubicBezTo>
                <a:cubicBezTo>
                  <a:pt x="481" y="114"/>
                  <a:pt x="481" y="115"/>
                  <a:pt x="481" y="116"/>
                </a:cubicBezTo>
                <a:cubicBezTo>
                  <a:pt x="473" y="116"/>
                  <a:pt x="464" y="116"/>
                  <a:pt x="457" y="117"/>
                </a:cubicBezTo>
                <a:cubicBezTo>
                  <a:pt x="457" y="107"/>
                  <a:pt x="457" y="107"/>
                  <a:pt x="457" y="107"/>
                </a:cubicBezTo>
                <a:cubicBezTo>
                  <a:pt x="455" y="107"/>
                  <a:pt x="452" y="106"/>
                  <a:pt x="450" y="105"/>
                </a:cubicBezTo>
                <a:cubicBezTo>
                  <a:pt x="446" y="118"/>
                  <a:pt x="439" y="128"/>
                  <a:pt x="430" y="136"/>
                </a:cubicBezTo>
                <a:cubicBezTo>
                  <a:pt x="427" y="138"/>
                  <a:pt x="427" y="138"/>
                  <a:pt x="427" y="138"/>
                </a:cubicBezTo>
                <a:cubicBezTo>
                  <a:pt x="420" y="144"/>
                  <a:pt x="410" y="149"/>
                  <a:pt x="401" y="154"/>
                </a:cubicBezTo>
                <a:cubicBezTo>
                  <a:pt x="385" y="153"/>
                  <a:pt x="369" y="157"/>
                  <a:pt x="350" y="155"/>
                </a:cubicBezTo>
                <a:cubicBezTo>
                  <a:pt x="346" y="153"/>
                  <a:pt x="341" y="150"/>
                  <a:pt x="334" y="151"/>
                </a:cubicBezTo>
                <a:cubicBezTo>
                  <a:pt x="335" y="149"/>
                  <a:pt x="334" y="147"/>
                  <a:pt x="332" y="147"/>
                </a:cubicBezTo>
                <a:cubicBezTo>
                  <a:pt x="331" y="147"/>
                  <a:pt x="329" y="147"/>
                  <a:pt x="328" y="145"/>
                </a:cubicBezTo>
                <a:cubicBezTo>
                  <a:pt x="327" y="142"/>
                  <a:pt x="328" y="139"/>
                  <a:pt x="329" y="136"/>
                </a:cubicBezTo>
                <a:cubicBezTo>
                  <a:pt x="330" y="134"/>
                  <a:pt x="334" y="133"/>
                  <a:pt x="333" y="130"/>
                </a:cubicBezTo>
                <a:cubicBezTo>
                  <a:pt x="332" y="128"/>
                  <a:pt x="332" y="125"/>
                  <a:pt x="332" y="122"/>
                </a:cubicBezTo>
                <a:cubicBezTo>
                  <a:pt x="328" y="124"/>
                  <a:pt x="323" y="124"/>
                  <a:pt x="321" y="119"/>
                </a:cubicBezTo>
                <a:cubicBezTo>
                  <a:pt x="318" y="113"/>
                  <a:pt x="310" y="111"/>
                  <a:pt x="307" y="106"/>
                </a:cubicBezTo>
                <a:cubicBezTo>
                  <a:pt x="300" y="92"/>
                  <a:pt x="294" y="77"/>
                  <a:pt x="289" y="62"/>
                </a:cubicBezTo>
                <a:cubicBezTo>
                  <a:pt x="288" y="58"/>
                  <a:pt x="287" y="54"/>
                  <a:pt x="288" y="50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1" y="8"/>
                  <a:pt x="286" y="0"/>
                  <a:pt x="277" y="2"/>
                </a:cubicBezTo>
                <a:cubicBezTo>
                  <a:pt x="276" y="2"/>
                  <a:pt x="275" y="2"/>
                  <a:pt x="274" y="2"/>
                </a:cubicBezTo>
                <a:cubicBezTo>
                  <a:pt x="269" y="6"/>
                  <a:pt x="265" y="11"/>
                  <a:pt x="261" y="15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59" y="25"/>
                  <a:pt x="259" y="26"/>
                </a:cubicBezTo>
                <a:cubicBezTo>
                  <a:pt x="256" y="38"/>
                  <a:pt x="253" y="50"/>
                  <a:pt x="246" y="59"/>
                </a:cubicBezTo>
                <a:cubicBezTo>
                  <a:pt x="231" y="72"/>
                  <a:pt x="216" y="85"/>
                  <a:pt x="197" y="94"/>
                </a:cubicBezTo>
                <a:cubicBezTo>
                  <a:pt x="179" y="98"/>
                  <a:pt x="179" y="98"/>
                  <a:pt x="179" y="98"/>
                </a:cubicBezTo>
                <a:cubicBezTo>
                  <a:pt x="166" y="98"/>
                  <a:pt x="153" y="98"/>
                  <a:pt x="139" y="98"/>
                </a:cubicBezTo>
                <a:cubicBezTo>
                  <a:pt x="138" y="101"/>
                  <a:pt x="136" y="105"/>
                  <a:pt x="132" y="106"/>
                </a:cubicBezTo>
                <a:cubicBezTo>
                  <a:pt x="118" y="114"/>
                  <a:pt x="105" y="125"/>
                  <a:pt x="97" y="139"/>
                </a:cubicBezTo>
                <a:cubicBezTo>
                  <a:pt x="98" y="141"/>
                  <a:pt x="99" y="142"/>
                  <a:pt x="98" y="144"/>
                </a:cubicBezTo>
                <a:cubicBezTo>
                  <a:pt x="98" y="144"/>
                  <a:pt x="98" y="145"/>
                  <a:pt x="98" y="145"/>
                </a:cubicBezTo>
                <a:cubicBezTo>
                  <a:pt x="98" y="146"/>
                  <a:pt x="98" y="146"/>
                  <a:pt x="98" y="147"/>
                </a:cubicBezTo>
                <a:cubicBezTo>
                  <a:pt x="98" y="151"/>
                  <a:pt x="96" y="155"/>
                  <a:pt x="95" y="158"/>
                </a:cubicBezTo>
                <a:cubicBezTo>
                  <a:pt x="91" y="173"/>
                  <a:pt x="88" y="189"/>
                  <a:pt x="84" y="204"/>
                </a:cubicBezTo>
                <a:cubicBezTo>
                  <a:pt x="84" y="206"/>
                  <a:pt x="83" y="208"/>
                  <a:pt x="83" y="210"/>
                </a:cubicBezTo>
                <a:cubicBezTo>
                  <a:pt x="82" y="217"/>
                  <a:pt x="83" y="224"/>
                  <a:pt x="84" y="228"/>
                </a:cubicBezTo>
                <a:cubicBezTo>
                  <a:pt x="86" y="231"/>
                  <a:pt x="92" y="232"/>
                  <a:pt x="92" y="234"/>
                </a:cubicBezTo>
                <a:cubicBezTo>
                  <a:pt x="92" y="238"/>
                  <a:pt x="94" y="241"/>
                  <a:pt x="94" y="242"/>
                </a:cubicBezTo>
                <a:cubicBezTo>
                  <a:pt x="94" y="244"/>
                  <a:pt x="94" y="245"/>
                  <a:pt x="93" y="246"/>
                </a:cubicBezTo>
                <a:cubicBezTo>
                  <a:pt x="93" y="248"/>
                  <a:pt x="93" y="250"/>
                  <a:pt x="93" y="252"/>
                </a:cubicBezTo>
                <a:cubicBezTo>
                  <a:pt x="89" y="265"/>
                  <a:pt x="79" y="273"/>
                  <a:pt x="70" y="282"/>
                </a:cubicBezTo>
                <a:cubicBezTo>
                  <a:pt x="68" y="284"/>
                  <a:pt x="66" y="286"/>
                  <a:pt x="64" y="289"/>
                </a:cubicBezTo>
                <a:cubicBezTo>
                  <a:pt x="63" y="290"/>
                  <a:pt x="62" y="291"/>
                  <a:pt x="61" y="292"/>
                </a:cubicBezTo>
                <a:cubicBezTo>
                  <a:pt x="56" y="298"/>
                  <a:pt x="50" y="303"/>
                  <a:pt x="48" y="311"/>
                </a:cubicBezTo>
                <a:cubicBezTo>
                  <a:pt x="48" y="314"/>
                  <a:pt x="49" y="318"/>
                  <a:pt x="49" y="321"/>
                </a:cubicBezTo>
                <a:cubicBezTo>
                  <a:pt x="48" y="323"/>
                  <a:pt x="48" y="323"/>
                  <a:pt x="48" y="323"/>
                </a:cubicBezTo>
                <a:cubicBezTo>
                  <a:pt x="48" y="323"/>
                  <a:pt x="48" y="323"/>
                  <a:pt x="48" y="323"/>
                </a:cubicBezTo>
                <a:cubicBezTo>
                  <a:pt x="49" y="328"/>
                  <a:pt x="46" y="331"/>
                  <a:pt x="44" y="334"/>
                </a:cubicBezTo>
                <a:cubicBezTo>
                  <a:pt x="42" y="337"/>
                  <a:pt x="39" y="339"/>
                  <a:pt x="38" y="342"/>
                </a:cubicBezTo>
                <a:cubicBezTo>
                  <a:pt x="38" y="350"/>
                  <a:pt x="40" y="358"/>
                  <a:pt x="40" y="366"/>
                </a:cubicBezTo>
                <a:cubicBezTo>
                  <a:pt x="40" y="368"/>
                  <a:pt x="39" y="369"/>
                  <a:pt x="39" y="371"/>
                </a:cubicBezTo>
                <a:cubicBezTo>
                  <a:pt x="39" y="372"/>
                  <a:pt x="39" y="372"/>
                  <a:pt x="39" y="373"/>
                </a:cubicBezTo>
                <a:cubicBezTo>
                  <a:pt x="38" y="378"/>
                  <a:pt x="37" y="382"/>
                  <a:pt x="33" y="384"/>
                </a:cubicBezTo>
                <a:cubicBezTo>
                  <a:pt x="22" y="390"/>
                  <a:pt x="12" y="396"/>
                  <a:pt x="4" y="405"/>
                </a:cubicBezTo>
                <a:cubicBezTo>
                  <a:pt x="3" y="407"/>
                  <a:pt x="1" y="409"/>
                  <a:pt x="0" y="412"/>
                </a:cubicBezTo>
                <a:cubicBezTo>
                  <a:pt x="0" y="413"/>
                  <a:pt x="0" y="413"/>
                  <a:pt x="0" y="413"/>
                </a:cubicBezTo>
                <a:cubicBezTo>
                  <a:pt x="3" y="416"/>
                  <a:pt x="6" y="418"/>
                  <a:pt x="10" y="420"/>
                </a:cubicBezTo>
                <a:cubicBezTo>
                  <a:pt x="10" y="421"/>
                  <a:pt x="10" y="427"/>
                  <a:pt x="10" y="430"/>
                </a:cubicBezTo>
                <a:cubicBezTo>
                  <a:pt x="10" y="430"/>
                  <a:pt x="9" y="431"/>
                  <a:pt x="9" y="431"/>
                </a:cubicBezTo>
                <a:cubicBezTo>
                  <a:pt x="9" y="436"/>
                  <a:pt x="9" y="436"/>
                  <a:pt x="9" y="436"/>
                </a:cubicBezTo>
                <a:cubicBezTo>
                  <a:pt x="9" y="437"/>
                  <a:pt x="8" y="439"/>
                  <a:pt x="7" y="440"/>
                </a:cubicBezTo>
                <a:cubicBezTo>
                  <a:pt x="9" y="444"/>
                  <a:pt x="11" y="449"/>
                  <a:pt x="11" y="455"/>
                </a:cubicBezTo>
                <a:cubicBezTo>
                  <a:pt x="12" y="455"/>
                  <a:pt x="12" y="456"/>
                  <a:pt x="12" y="456"/>
                </a:cubicBezTo>
                <a:cubicBezTo>
                  <a:pt x="11" y="458"/>
                  <a:pt x="11" y="459"/>
                  <a:pt x="10" y="461"/>
                </a:cubicBezTo>
                <a:cubicBezTo>
                  <a:pt x="10" y="464"/>
                  <a:pt x="9" y="467"/>
                  <a:pt x="11" y="470"/>
                </a:cubicBezTo>
                <a:cubicBezTo>
                  <a:pt x="10" y="476"/>
                  <a:pt x="10" y="482"/>
                  <a:pt x="9" y="487"/>
                </a:cubicBezTo>
                <a:cubicBezTo>
                  <a:pt x="9" y="491"/>
                  <a:pt x="8" y="495"/>
                  <a:pt x="7" y="499"/>
                </a:cubicBezTo>
                <a:cubicBezTo>
                  <a:pt x="7" y="500"/>
                  <a:pt x="7" y="502"/>
                  <a:pt x="7" y="504"/>
                </a:cubicBezTo>
                <a:cubicBezTo>
                  <a:pt x="6" y="509"/>
                  <a:pt x="7" y="513"/>
                  <a:pt x="8" y="517"/>
                </a:cubicBezTo>
                <a:cubicBezTo>
                  <a:pt x="9" y="520"/>
                  <a:pt x="10" y="522"/>
                  <a:pt x="13" y="524"/>
                </a:cubicBezTo>
                <a:cubicBezTo>
                  <a:pt x="19" y="529"/>
                  <a:pt x="27" y="532"/>
                  <a:pt x="33" y="534"/>
                </a:cubicBezTo>
                <a:cubicBezTo>
                  <a:pt x="40" y="540"/>
                  <a:pt x="46" y="545"/>
                  <a:pt x="51" y="550"/>
                </a:cubicBezTo>
                <a:cubicBezTo>
                  <a:pt x="65" y="559"/>
                  <a:pt x="81" y="566"/>
                  <a:pt x="92" y="577"/>
                </a:cubicBezTo>
                <a:cubicBezTo>
                  <a:pt x="96" y="585"/>
                  <a:pt x="98" y="596"/>
                  <a:pt x="97" y="605"/>
                </a:cubicBezTo>
                <a:cubicBezTo>
                  <a:pt x="99" y="612"/>
                  <a:pt x="103" y="615"/>
                  <a:pt x="109" y="614"/>
                </a:cubicBezTo>
                <a:cubicBezTo>
                  <a:pt x="131" y="613"/>
                  <a:pt x="144" y="620"/>
                  <a:pt x="154" y="632"/>
                </a:cubicBezTo>
                <a:cubicBezTo>
                  <a:pt x="155" y="634"/>
                  <a:pt x="158" y="635"/>
                  <a:pt x="161" y="636"/>
                </a:cubicBezTo>
                <a:cubicBezTo>
                  <a:pt x="165" y="638"/>
                  <a:pt x="171" y="637"/>
                  <a:pt x="175" y="638"/>
                </a:cubicBezTo>
                <a:cubicBezTo>
                  <a:pt x="175" y="646"/>
                  <a:pt x="175" y="646"/>
                  <a:pt x="175" y="646"/>
                </a:cubicBezTo>
                <a:cubicBezTo>
                  <a:pt x="177" y="647"/>
                  <a:pt x="178" y="648"/>
                  <a:pt x="180" y="650"/>
                </a:cubicBezTo>
                <a:cubicBezTo>
                  <a:pt x="182" y="651"/>
                  <a:pt x="182" y="647"/>
                  <a:pt x="184" y="649"/>
                </a:cubicBezTo>
                <a:cubicBezTo>
                  <a:pt x="184" y="649"/>
                  <a:pt x="185" y="651"/>
                  <a:pt x="185" y="652"/>
                </a:cubicBezTo>
                <a:cubicBezTo>
                  <a:pt x="187" y="670"/>
                  <a:pt x="191" y="686"/>
                  <a:pt x="199" y="698"/>
                </a:cubicBezTo>
                <a:cubicBezTo>
                  <a:pt x="201" y="699"/>
                  <a:pt x="203" y="701"/>
                  <a:pt x="204" y="703"/>
                </a:cubicBezTo>
                <a:cubicBezTo>
                  <a:pt x="206" y="706"/>
                  <a:pt x="205" y="709"/>
                  <a:pt x="205" y="712"/>
                </a:cubicBezTo>
                <a:cubicBezTo>
                  <a:pt x="205" y="712"/>
                  <a:pt x="205" y="712"/>
                  <a:pt x="205" y="712"/>
                </a:cubicBezTo>
                <a:cubicBezTo>
                  <a:pt x="198" y="713"/>
                  <a:pt x="190" y="715"/>
                  <a:pt x="182" y="717"/>
                </a:cubicBezTo>
                <a:cubicBezTo>
                  <a:pt x="182" y="717"/>
                  <a:pt x="181" y="717"/>
                  <a:pt x="181" y="717"/>
                </a:cubicBezTo>
                <a:cubicBezTo>
                  <a:pt x="174" y="725"/>
                  <a:pt x="172" y="743"/>
                  <a:pt x="181" y="751"/>
                </a:cubicBezTo>
                <a:cubicBezTo>
                  <a:pt x="183" y="764"/>
                  <a:pt x="176" y="774"/>
                  <a:pt x="165" y="776"/>
                </a:cubicBezTo>
                <a:cubicBezTo>
                  <a:pt x="165" y="777"/>
                  <a:pt x="165" y="778"/>
                  <a:pt x="165" y="778"/>
                </a:cubicBezTo>
                <a:cubicBezTo>
                  <a:pt x="168" y="786"/>
                  <a:pt x="174" y="792"/>
                  <a:pt x="183" y="793"/>
                </a:cubicBezTo>
                <a:cubicBezTo>
                  <a:pt x="188" y="781"/>
                  <a:pt x="194" y="771"/>
                  <a:pt x="203" y="764"/>
                </a:cubicBezTo>
                <a:cubicBezTo>
                  <a:pt x="206" y="762"/>
                  <a:pt x="209" y="759"/>
                  <a:pt x="213" y="758"/>
                </a:cubicBezTo>
                <a:cubicBezTo>
                  <a:pt x="220" y="771"/>
                  <a:pt x="227" y="785"/>
                  <a:pt x="242" y="791"/>
                </a:cubicBezTo>
                <a:cubicBezTo>
                  <a:pt x="269" y="777"/>
                  <a:pt x="269" y="777"/>
                  <a:pt x="269" y="777"/>
                </a:cubicBezTo>
                <a:cubicBezTo>
                  <a:pt x="280" y="777"/>
                  <a:pt x="280" y="777"/>
                  <a:pt x="280" y="777"/>
                </a:cubicBezTo>
                <a:cubicBezTo>
                  <a:pt x="281" y="777"/>
                  <a:pt x="284" y="781"/>
                  <a:pt x="286" y="781"/>
                </a:cubicBezTo>
                <a:cubicBezTo>
                  <a:pt x="288" y="781"/>
                  <a:pt x="290" y="781"/>
                  <a:pt x="292" y="781"/>
                </a:cubicBezTo>
                <a:cubicBezTo>
                  <a:pt x="300" y="782"/>
                  <a:pt x="306" y="785"/>
                  <a:pt x="311" y="788"/>
                </a:cubicBezTo>
                <a:cubicBezTo>
                  <a:pt x="315" y="791"/>
                  <a:pt x="318" y="795"/>
                  <a:pt x="325" y="794"/>
                </a:cubicBezTo>
                <a:cubicBezTo>
                  <a:pt x="335" y="799"/>
                  <a:pt x="335" y="799"/>
                  <a:pt x="335" y="799"/>
                </a:cubicBezTo>
                <a:cubicBezTo>
                  <a:pt x="347" y="797"/>
                  <a:pt x="347" y="797"/>
                  <a:pt x="347" y="797"/>
                </a:cubicBezTo>
                <a:cubicBezTo>
                  <a:pt x="348" y="796"/>
                  <a:pt x="350" y="797"/>
                  <a:pt x="351" y="798"/>
                </a:cubicBezTo>
                <a:cubicBezTo>
                  <a:pt x="353" y="799"/>
                  <a:pt x="352" y="802"/>
                  <a:pt x="355" y="804"/>
                </a:cubicBezTo>
                <a:cubicBezTo>
                  <a:pt x="365" y="814"/>
                  <a:pt x="378" y="821"/>
                  <a:pt x="395" y="825"/>
                </a:cubicBezTo>
                <a:cubicBezTo>
                  <a:pt x="408" y="831"/>
                  <a:pt x="425" y="826"/>
                  <a:pt x="437" y="821"/>
                </a:cubicBezTo>
                <a:cubicBezTo>
                  <a:pt x="437" y="820"/>
                  <a:pt x="438" y="820"/>
                  <a:pt x="438" y="820"/>
                </a:cubicBezTo>
                <a:cubicBezTo>
                  <a:pt x="438" y="820"/>
                  <a:pt x="437" y="820"/>
                  <a:pt x="437" y="821"/>
                </a:cubicBezTo>
                <a:cubicBezTo>
                  <a:pt x="437" y="821"/>
                  <a:pt x="437" y="822"/>
                  <a:pt x="436" y="823"/>
                </a:cubicBezTo>
                <a:cubicBezTo>
                  <a:pt x="434" y="825"/>
                  <a:pt x="431" y="828"/>
                  <a:pt x="428" y="831"/>
                </a:cubicBezTo>
                <a:cubicBezTo>
                  <a:pt x="421" y="834"/>
                  <a:pt x="416" y="839"/>
                  <a:pt x="412" y="845"/>
                </a:cubicBezTo>
                <a:cubicBezTo>
                  <a:pt x="410" y="860"/>
                  <a:pt x="410" y="860"/>
                  <a:pt x="410" y="860"/>
                </a:cubicBezTo>
                <a:cubicBezTo>
                  <a:pt x="407" y="859"/>
                  <a:pt x="405" y="858"/>
                  <a:pt x="402" y="858"/>
                </a:cubicBezTo>
                <a:cubicBezTo>
                  <a:pt x="400" y="872"/>
                  <a:pt x="400" y="872"/>
                  <a:pt x="400" y="872"/>
                </a:cubicBezTo>
                <a:cubicBezTo>
                  <a:pt x="400" y="872"/>
                  <a:pt x="399" y="873"/>
                  <a:pt x="398" y="873"/>
                </a:cubicBezTo>
                <a:cubicBezTo>
                  <a:pt x="397" y="873"/>
                  <a:pt x="394" y="871"/>
                  <a:pt x="393" y="871"/>
                </a:cubicBezTo>
                <a:cubicBezTo>
                  <a:pt x="391" y="879"/>
                  <a:pt x="387" y="886"/>
                  <a:pt x="382" y="891"/>
                </a:cubicBezTo>
                <a:cubicBezTo>
                  <a:pt x="376" y="898"/>
                  <a:pt x="370" y="906"/>
                  <a:pt x="368" y="918"/>
                </a:cubicBezTo>
                <a:cubicBezTo>
                  <a:pt x="368" y="924"/>
                  <a:pt x="366" y="930"/>
                  <a:pt x="367" y="936"/>
                </a:cubicBezTo>
                <a:cubicBezTo>
                  <a:pt x="372" y="936"/>
                  <a:pt x="375" y="937"/>
                  <a:pt x="379" y="938"/>
                </a:cubicBezTo>
                <a:cubicBezTo>
                  <a:pt x="380" y="938"/>
                  <a:pt x="382" y="938"/>
                  <a:pt x="382" y="940"/>
                </a:cubicBezTo>
                <a:cubicBezTo>
                  <a:pt x="383" y="946"/>
                  <a:pt x="383" y="953"/>
                  <a:pt x="382" y="959"/>
                </a:cubicBezTo>
                <a:cubicBezTo>
                  <a:pt x="377" y="962"/>
                  <a:pt x="372" y="965"/>
                  <a:pt x="370" y="970"/>
                </a:cubicBezTo>
                <a:cubicBezTo>
                  <a:pt x="369" y="971"/>
                  <a:pt x="369" y="972"/>
                  <a:pt x="369" y="973"/>
                </a:cubicBezTo>
                <a:cubicBezTo>
                  <a:pt x="368" y="975"/>
                  <a:pt x="368" y="977"/>
                  <a:pt x="369" y="978"/>
                </a:cubicBezTo>
                <a:cubicBezTo>
                  <a:pt x="370" y="992"/>
                  <a:pt x="380" y="999"/>
                  <a:pt x="386" y="1009"/>
                </a:cubicBezTo>
                <a:cubicBezTo>
                  <a:pt x="393" y="1022"/>
                  <a:pt x="406" y="1030"/>
                  <a:pt x="419" y="1036"/>
                </a:cubicBezTo>
                <a:cubicBezTo>
                  <a:pt x="432" y="1042"/>
                  <a:pt x="443" y="1048"/>
                  <a:pt x="455" y="1055"/>
                </a:cubicBezTo>
                <a:cubicBezTo>
                  <a:pt x="452" y="1067"/>
                  <a:pt x="452" y="1067"/>
                  <a:pt x="452" y="1067"/>
                </a:cubicBezTo>
                <a:cubicBezTo>
                  <a:pt x="463" y="1067"/>
                  <a:pt x="463" y="1067"/>
                  <a:pt x="463" y="1067"/>
                </a:cubicBezTo>
                <a:cubicBezTo>
                  <a:pt x="465" y="1067"/>
                  <a:pt x="466" y="1071"/>
                  <a:pt x="467" y="1074"/>
                </a:cubicBezTo>
                <a:cubicBezTo>
                  <a:pt x="471" y="1089"/>
                  <a:pt x="476" y="1102"/>
                  <a:pt x="483" y="1114"/>
                </a:cubicBezTo>
                <a:cubicBezTo>
                  <a:pt x="484" y="1116"/>
                  <a:pt x="487" y="1117"/>
                  <a:pt x="490" y="1117"/>
                </a:cubicBezTo>
                <a:cubicBezTo>
                  <a:pt x="492" y="1116"/>
                  <a:pt x="494" y="1112"/>
                  <a:pt x="495" y="1112"/>
                </a:cubicBezTo>
                <a:cubicBezTo>
                  <a:pt x="525" y="1122"/>
                  <a:pt x="525" y="1122"/>
                  <a:pt x="525" y="1122"/>
                </a:cubicBezTo>
                <a:cubicBezTo>
                  <a:pt x="533" y="1121"/>
                  <a:pt x="537" y="1125"/>
                  <a:pt x="539" y="1132"/>
                </a:cubicBezTo>
                <a:cubicBezTo>
                  <a:pt x="536" y="1137"/>
                  <a:pt x="531" y="1143"/>
                  <a:pt x="529" y="1151"/>
                </a:cubicBezTo>
                <a:cubicBezTo>
                  <a:pt x="528" y="1156"/>
                  <a:pt x="526" y="1163"/>
                  <a:pt x="528" y="1169"/>
                </a:cubicBezTo>
                <a:cubicBezTo>
                  <a:pt x="528" y="1170"/>
                  <a:pt x="528" y="1172"/>
                  <a:pt x="529" y="1174"/>
                </a:cubicBezTo>
                <a:cubicBezTo>
                  <a:pt x="531" y="1179"/>
                  <a:pt x="534" y="1185"/>
                  <a:pt x="531" y="1190"/>
                </a:cubicBezTo>
                <a:cubicBezTo>
                  <a:pt x="531" y="1191"/>
                  <a:pt x="530" y="1192"/>
                  <a:pt x="530" y="1193"/>
                </a:cubicBezTo>
                <a:cubicBezTo>
                  <a:pt x="531" y="1194"/>
                  <a:pt x="535" y="1195"/>
                  <a:pt x="537" y="1196"/>
                </a:cubicBezTo>
                <a:cubicBezTo>
                  <a:pt x="538" y="1197"/>
                  <a:pt x="541" y="1197"/>
                  <a:pt x="542" y="1196"/>
                </a:cubicBezTo>
                <a:cubicBezTo>
                  <a:pt x="548" y="1193"/>
                  <a:pt x="553" y="1188"/>
                  <a:pt x="558" y="1184"/>
                </a:cubicBezTo>
                <a:cubicBezTo>
                  <a:pt x="563" y="1181"/>
                  <a:pt x="570" y="1178"/>
                  <a:pt x="578" y="1180"/>
                </a:cubicBezTo>
                <a:cubicBezTo>
                  <a:pt x="584" y="1185"/>
                  <a:pt x="589" y="1191"/>
                  <a:pt x="596" y="1196"/>
                </a:cubicBezTo>
                <a:cubicBezTo>
                  <a:pt x="601" y="1199"/>
                  <a:pt x="608" y="1202"/>
                  <a:pt x="617" y="1203"/>
                </a:cubicBezTo>
                <a:cubicBezTo>
                  <a:pt x="624" y="1201"/>
                  <a:pt x="631" y="1197"/>
                  <a:pt x="635" y="1190"/>
                </a:cubicBezTo>
                <a:cubicBezTo>
                  <a:pt x="635" y="1184"/>
                  <a:pt x="636" y="1180"/>
                  <a:pt x="637" y="1175"/>
                </a:cubicBezTo>
                <a:cubicBezTo>
                  <a:pt x="639" y="1175"/>
                  <a:pt x="641" y="1177"/>
                  <a:pt x="642" y="1176"/>
                </a:cubicBezTo>
                <a:cubicBezTo>
                  <a:pt x="645" y="1172"/>
                  <a:pt x="648" y="1169"/>
                  <a:pt x="651" y="1166"/>
                </a:cubicBezTo>
                <a:cubicBezTo>
                  <a:pt x="650" y="1163"/>
                  <a:pt x="647" y="1162"/>
                  <a:pt x="646" y="1159"/>
                </a:cubicBezTo>
                <a:cubicBezTo>
                  <a:pt x="650" y="1157"/>
                  <a:pt x="654" y="1154"/>
                  <a:pt x="654" y="1150"/>
                </a:cubicBezTo>
                <a:cubicBezTo>
                  <a:pt x="660" y="1142"/>
                  <a:pt x="668" y="1137"/>
                  <a:pt x="675" y="1133"/>
                </a:cubicBezTo>
                <a:cubicBezTo>
                  <a:pt x="679" y="1131"/>
                  <a:pt x="682" y="1127"/>
                  <a:pt x="686" y="1126"/>
                </a:cubicBezTo>
                <a:cubicBezTo>
                  <a:pt x="704" y="1136"/>
                  <a:pt x="724" y="1146"/>
                  <a:pt x="745" y="1156"/>
                </a:cubicBezTo>
                <a:cubicBezTo>
                  <a:pt x="760" y="1156"/>
                  <a:pt x="769" y="1166"/>
                  <a:pt x="780" y="1173"/>
                </a:cubicBezTo>
                <a:cubicBezTo>
                  <a:pt x="806" y="1182"/>
                  <a:pt x="829" y="1195"/>
                  <a:pt x="853" y="1205"/>
                </a:cubicBezTo>
                <a:cubicBezTo>
                  <a:pt x="856" y="1206"/>
                  <a:pt x="859" y="1206"/>
                  <a:pt x="861" y="1204"/>
                </a:cubicBezTo>
                <a:cubicBezTo>
                  <a:pt x="886" y="1218"/>
                  <a:pt x="886" y="1218"/>
                  <a:pt x="886" y="1218"/>
                </a:cubicBezTo>
                <a:cubicBezTo>
                  <a:pt x="890" y="1223"/>
                  <a:pt x="897" y="1224"/>
                  <a:pt x="898" y="1233"/>
                </a:cubicBezTo>
                <a:cubicBezTo>
                  <a:pt x="898" y="1233"/>
                  <a:pt x="900" y="1234"/>
                  <a:pt x="901" y="1233"/>
                </a:cubicBezTo>
                <a:cubicBezTo>
                  <a:pt x="903" y="1232"/>
                  <a:pt x="904" y="1228"/>
                  <a:pt x="907" y="1228"/>
                </a:cubicBezTo>
                <a:cubicBezTo>
                  <a:pt x="910" y="1240"/>
                  <a:pt x="918" y="1248"/>
                  <a:pt x="924" y="1258"/>
                </a:cubicBezTo>
                <a:cubicBezTo>
                  <a:pt x="925" y="1258"/>
                  <a:pt x="925" y="1258"/>
                  <a:pt x="925" y="1258"/>
                </a:cubicBezTo>
                <a:cubicBezTo>
                  <a:pt x="925" y="1258"/>
                  <a:pt x="925" y="1257"/>
                  <a:pt x="926" y="1257"/>
                </a:cubicBezTo>
                <a:cubicBezTo>
                  <a:pt x="928" y="1253"/>
                  <a:pt x="928" y="1253"/>
                  <a:pt x="928" y="1253"/>
                </a:cubicBezTo>
                <a:cubicBezTo>
                  <a:pt x="935" y="1243"/>
                  <a:pt x="935" y="1243"/>
                  <a:pt x="935" y="1243"/>
                </a:cubicBezTo>
                <a:cubicBezTo>
                  <a:pt x="936" y="1242"/>
                  <a:pt x="941" y="1243"/>
                  <a:pt x="942" y="1242"/>
                </a:cubicBezTo>
                <a:cubicBezTo>
                  <a:pt x="969" y="1238"/>
                  <a:pt x="969" y="1238"/>
                  <a:pt x="969" y="1238"/>
                </a:cubicBezTo>
                <a:cubicBezTo>
                  <a:pt x="970" y="1237"/>
                  <a:pt x="972" y="1241"/>
                  <a:pt x="973" y="1241"/>
                </a:cubicBezTo>
                <a:cubicBezTo>
                  <a:pt x="979" y="1240"/>
                  <a:pt x="985" y="1239"/>
                  <a:pt x="989" y="1242"/>
                </a:cubicBezTo>
                <a:cubicBezTo>
                  <a:pt x="991" y="1240"/>
                  <a:pt x="995" y="1238"/>
                  <a:pt x="999" y="1240"/>
                </a:cubicBezTo>
                <a:cubicBezTo>
                  <a:pt x="1001" y="1241"/>
                  <a:pt x="1001" y="1238"/>
                  <a:pt x="1003" y="1237"/>
                </a:cubicBezTo>
                <a:cubicBezTo>
                  <a:pt x="1005" y="1239"/>
                  <a:pt x="1009" y="1239"/>
                  <a:pt x="1012" y="1238"/>
                </a:cubicBezTo>
                <a:cubicBezTo>
                  <a:pt x="1013" y="1238"/>
                  <a:pt x="1014" y="1240"/>
                  <a:pt x="1015" y="1241"/>
                </a:cubicBezTo>
                <a:cubicBezTo>
                  <a:pt x="1015" y="1242"/>
                  <a:pt x="1016" y="1244"/>
                  <a:pt x="1018" y="1243"/>
                </a:cubicBezTo>
                <a:cubicBezTo>
                  <a:pt x="1018" y="1242"/>
                  <a:pt x="1018" y="1241"/>
                  <a:pt x="1019" y="1240"/>
                </a:cubicBezTo>
                <a:cubicBezTo>
                  <a:pt x="1025" y="1239"/>
                  <a:pt x="1029" y="1241"/>
                  <a:pt x="1034" y="1240"/>
                </a:cubicBezTo>
                <a:cubicBezTo>
                  <a:pt x="1035" y="1240"/>
                  <a:pt x="1037" y="1240"/>
                  <a:pt x="1037" y="1239"/>
                </a:cubicBezTo>
                <a:cubicBezTo>
                  <a:pt x="1042" y="1240"/>
                  <a:pt x="1049" y="1240"/>
                  <a:pt x="1051" y="1236"/>
                </a:cubicBezTo>
                <a:cubicBezTo>
                  <a:pt x="1052" y="1233"/>
                  <a:pt x="1054" y="1229"/>
                  <a:pt x="1054" y="1225"/>
                </a:cubicBezTo>
                <a:cubicBezTo>
                  <a:pt x="1054" y="1223"/>
                  <a:pt x="1057" y="1224"/>
                  <a:pt x="1057" y="1221"/>
                </a:cubicBezTo>
                <a:cubicBezTo>
                  <a:pt x="1058" y="1221"/>
                  <a:pt x="1060" y="1222"/>
                  <a:pt x="1060" y="1221"/>
                </a:cubicBezTo>
                <a:cubicBezTo>
                  <a:pt x="1063" y="1219"/>
                  <a:pt x="1067" y="1218"/>
                  <a:pt x="1070" y="1217"/>
                </a:cubicBezTo>
                <a:cubicBezTo>
                  <a:pt x="1071" y="1216"/>
                  <a:pt x="1069" y="1214"/>
                  <a:pt x="1070" y="1213"/>
                </a:cubicBezTo>
                <a:cubicBezTo>
                  <a:pt x="1074" y="1213"/>
                  <a:pt x="1077" y="1215"/>
                  <a:pt x="1082" y="1215"/>
                </a:cubicBezTo>
                <a:cubicBezTo>
                  <a:pt x="1082" y="1216"/>
                  <a:pt x="1081" y="1220"/>
                  <a:pt x="1082" y="1221"/>
                </a:cubicBezTo>
                <a:cubicBezTo>
                  <a:pt x="1083" y="1222"/>
                  <a:pt x="1087" y="1222"/>
                  <a:pt x="1089" y="1220"/>
                </a:cubicBezTo>
                <a:cubicBezTo>
                  <a:pt x="1089" y="1219"/>
                  <a:pt x="1088" y="1218"/>
                  <a:pt x="1087" y="1216"/>
                </a:cubicBezTo>
                <a:cubicBezTo>
                  <a:pt x="1087" y="1215"/>
                  <a:pt x="1088" y="1214"/>
                  <a:pt x="1089" y="1214"/>
                </a:cubicBezTo>
                <a:cubicBezTo>
                  <a:pt x="1093" y="1213"/>
                  <a:pt x="1098" y="1213"/>
                  <a:pt x="1102" y="1213"/>
                </a:cubicBezTo>
                <a:cubicBezTo>
                  <a:pt x="1102" y="1216"/>
                  <a:pt x="1102" y="1219"/>
                  <a:pt x="1104" y="1222"/>
                </a:cubicBezTo>
                <a:cubicBezTo>
                  <a:pt x="1104" y="1223"/>
                  <a:pt x="1105" y="1221"/>
                  <a:pt x="1106" y="1220"/>
                </a:cubicBezTo>
                <a:cubicBezTo>
                  <a:pt x="1107" y="1216"/>
                  <a:pt x="1104" y="1210"/>
                  <a:pt x="1104" y="1206"/>
                </a:cubicBezTo>
                <a:cubicBezTo>
                  <a:pt x="1105" y="1208"/>
                  <a:pt x="1108" y="1209"/>
                  <a:pt x="1108" y="1207"/>
                </a:cubicBezTo>
                <a:cubicBezTo>
                  <a:pt x="1108" y="1204"/>
                  <a:pt x="1111" y="1204"/>
                  <a:pt x="1113" y="1205"/>
                </a:cubicBezTo>
                <a:cubicBezTo>
                  <a:pt x="1113" y="1206"/>
                  <a:pt x="1112" y="1207"/>
                  <a:pt x="1113" y="1208"/>
                </a:cubicBezTo>
                <a:cubicBezTo>
                  <a:pt x="1116" y="1209"/>
                  <a:pt x="1118" y="1209"/>
                  <a:pt x="1121" y="1208"/>
                </a:cubicBezTo>
                <a:cubicBezTo>
                  <a:pt x="1122" y="1208"/>
                  <a:pt x="1125" y="1205"/>
                  <a:pt x="1125" y="1204"/>
                </a:cubicBezTo>
                <a:cubicBezTo>
                  <a:pt x="1125" y="1201"/>
                  <a:pt x="1122" y="1198"/>
                  <a:pt x="1122" y="1196"/>
                </a:cubicBezTo>
                <a:cubicBezTo>
                  <a:pt x="1123" y="1192"/>
                  <a:pt x="1123" y="1186"/>
                  <a:pt x="1124" y="1182"/>
                </a:cubicBezTo>
                <a:cubicBezTo>
                  <a:pt x="1124" y="1179"/>
                  <a:pt x="1125" y="1176"/>
                  <a:pt x="1127" y="1175"/>
                </a:cubicBezTo>
                <a:cubicBezTo>
                  <a:pt x="1126" y="1170"/>
                  <a:pt x="1129" y="1166"/>
                  <a:pt x="1129" y="1162"/>
                </a:cubicBezTo>
                <a:cubicBezTo>
                  <a:pt x="1128" y="1159"/>
                  <a:pt x="1128" y="1155"/>
                  <a:pt x="1132" y="1154"/>
                </a:cubicBezTo>
                <a:cubicBezTo>
                  <a:pt x="1132" y="1153"/>
                  <a:pt x="1132" y="1150"/>
                  <a:pt x="1132" y="1150"/>
                </a:cubicBezTo>
                <a:cubicBezTo>
                  <a:pt x="1129" y="1147"/>
                  <a:pt x="1128" y="1143"/>
                  <a:pt x="1126" y="1140"/>
                </a:cubicBezTo>
                <a:cubicBezTo>
                  <a:pt x="1125" y="1141"/>
                  <a:pt x="1124" y="1141"/>
                  <a:pt x="1124" y="1141"/>
                </a:cubicBezTo>
                <a:cubicBezTo>
                  <a:pt x="1124" y="1141"/>
                  <a:pt x="1125" y="1141"/>
                  <a:pt x="1126" y="1140"/>
                </a:cubicBezTo>
                <a:cubicBezTo>
                  <a:pt x="1126" y="1139"/>
                  <a:pt x="1126" y="1138"/>
                  <a:pt x="1127" y="1138"/>
                </a:cubicBezTo>
                <a:cubicBezTo>
                  <a:pt x="1131" y="1137"/>
                  <a:pt x="1135" y="1136"/>
                  <a:pt x="1139" y="1136"/>
                </a:cubicBezTo>
                <a:cubicBezTo>
                  <a:pt x="1140" y="1139"/>
                  <a:pt x="1145" y="1140"/>
                  <a:pt x="1145" y="1142"/>
                </a:cubicBezTo>
                <a:cubicBezTo>
                  <a:pt x="1143" y="1147"/>
                  <a:pt x="1148" y="1151"/>
                  <a:pt x="1151" y="1153"/>
                </a:cubicBezTo>
                <a:cubicBezTo>
                  <a:pt x="1151" y="1153"/>
                  <a:pt x="1153" y="1153"/>
                  <a:pt x="1154" y="1153"/>
                </a:cubicBezTo>
                <a:cubicBezTo>
                  <a:pt x="1154" y="1155"/>
                  <a:pt x="1154" y="1157"/>
                  <a:pt x="1155" y="1156"/>
                </a:cubicBezTo>
                <a:cubicBezTo>
                  <a:pt x="1158" y="1156"/>
                  <a:pt x="1157" y="1158"/>
                  <a:pt x="1156" y="1159"/>
                </a:cubicBezTo>
                <a:cubicBezTo>
                  <a:pt x="1165" y="1169"/>
                  <a:pt x="1169" y="1183"/>
                  <a:pt x="1175" y="1198"/>
                </a:cubicBezTo>
                <a:cubicBezTo>
                  <a:pt x="1174" y="1212"/>
                  <a:pt x="1179" y="1224"/>
                  <a:pt x="1183" y="1236"/>
                </a:cubicBezTo>
                <a:cubicBezTo>
                  <a:pt x="1188" y="1235"/>
                  <a:pt x="1195" y="1236"/>
                  <a:pt x="1199" y="1237"/>
                </a:cubicBezTo>
                <a:cubicBezTo>
                  <a:pt x="1205" y="1240"/>
                  <a:pt x="1214" y="1239"/>
                  <a:pt x="1221" y="1241"/>
                </a:cubicBezTo>
                <a:cubicBezTo>
                  <a:pt x="1234" y="1234"/>
                  <a:pt x="1234" y="1234"/>
                  <a:pt x="1234" y="1234"/>
                </a:cubicBezTo>
                <a:cubicBezTo>
                  <a:pt x="1242" y="1233"/>
                  <a:pt x="1251" y="1234"/>
                  <a:pt x="1258" y="1232"/>
                </a:cubicBezTo>
                <a:cubicBezTo>
                  <a:pt x="1270" y="1229"/>
                  <a:pt x="1280" y="1226"/>
                  <a:pt x="1293" y="1224"/>
                </a:cubicBezTo>
                <a:cubicBezTo>
                  <a:pt x="1297" y="1225"/>
                  <a:pt x="1301" y="1225"/>
                  <a:pt x="1305" y="1224"/>
                </a:cubicBezTo>
                <a:cubicBezTo>
                  <a:pt x="1305" y="1224"/>
                  <a:pt x="1306" y="1224"/>
                  <a:pt x="1307" y="1224"/>
                </a:cubicBezTo>
                <a:cubicBezTo>
                  <a:pt x="1320" y="1220"/>
                  <a:pt x="1337" y="1220"/>
                  <a:pt x="1351" y="1217"/>
                </a:cubicBezTo>
                <a:cubicBezTo>
                  <a:pt x="1365" y="1210"/>
                  <a:pt x="1382" y="1205"/>
                  <a:pt x="1394" y="1195"/>
                </a:cubicBezTo>
                <a:cubicBezTo>
                  <a:pt x="1399" y="1192"/>
                  <a:pt x="1403" y="1187"/>
                  <a:pt x="1409" y="1185"/>
                </a:cubicBezTo>
                <a:cubicBezTo>
                  <a:pt x="1408" y="1184"/>
                  <a:pt x="1409" y="1183"/>
                  <a:pt x="1410" y="1183"/>
                </a:cubicBezTo>
                <a:cubicBezTo>
                  <a:pt x="1414" y="1181"/>
                  <a:pt x="1417" y="1178"/>
                  <a:pt x="1419" y="1174"/>
                </a:cubicBezTo>
                <a:cubicBezTo>
                  <a:pt x="1422" y="1175"/>
                  <a:pt x="1423" y="1174"/>
                  <a:pt x="1424" y="1173"/>
                </a:cubicBezTo>
                <a:cubicBezTo>
                  <a:pt x="1440" y="1156"/>
                  <a:pt x="1462" y="1146"/>
                  <a:pt x="1482" y="1134"/>
                </a:cubicBezTo>
                <a:cubicBezTo>
                  <a:pt x="1500" y="1123"/>
                  <a:pt x="1519" y="1115"/>
                  <a:pt x="1535" y="1102"/>
                </a:cubicBezTo>
                <a:cubicBezTo>
                  <a:pt x="1540" y="1098"/>
                  <a:pt x="1545" y="1093"/>
                  <a:pt x="1552" y="1090"/>
                </a:cubicBezTo>
                <a:cubicBezTo>
                  <a:pt x="1552" y="1090"/>
                  <a:pt x="1552" y="1089"/>
                  <a:pt x="1553" y="1088"/>
                </a:cubicBezTo>
                <a:cubicBezTo>
                  <a:pt x="1555" y="1083"/>
                  <a:pt x="1560" y="1080"/>
                  <a:pt x="1565" y="1079"/>
                </a:cubicBezTo>
                <a:cubicBezTo>
                  <a:pt x="1567" y="1073"/>
                  <a:pt x="1571" y="1070"/>
                  <a:pt x="1575" y="1068"/>
                </a:cubicBezTo>
                <a:cubicBezTo>
                  <a:pt x="1584" y="1061"/>
                  <a:pt x="1590" y="1053"/>
                  <a:pt x="1597" y="1044"/>
                </a:cubicBezTo>
                <a:cubicBezTo>
                  <a:pt x="1617" y="1014"/>
                  <a:pt x="1617" y="1014"/>
                  <a:pt x="1617" y="1014"/>
                </a:cubicBezTo>
                <a:cubicBezTo>
                  <a:pt x="1617" y="1014"/>
                  <a:pt x="1617" y="1013"/>
                  <a:pt x="1618" y="1013"/>
                </a:cubicBezTo>
                <a:cubicBezTo>
                  <a:pt x="1616" y="1011"/>
                  <a:pt x="1614" y="1011"/>
                  <a:pt x="1612" y="1009"/>
                </a:cubicBezTo>
                <a:cubicBezTo>
                  <a:pt x="1618" y="999"/>
                  <a:pt x="1625" y="991"/>
                  <a:pt x="1632" y="982"/>
                </a:cubicBezTo>
                <a:cubicBezTo>
                  <a:pt x="1632" y="981"/>
                  <a:pt x="1632" y="981"/>
                  <a:pt x="1632" y="980"/>
                </a:cubicBezTo>
                <a:cubicBezTo>
                  <a:pt x="1632" y="980"/>
                  <a:pt x="1632" y="980"/>
                  <a:pt x="1632" y="979"/>
                </a:cubicBezTo>
                <a:cubicBezTo>
                  <a:pt x="1636" y="975"/>
                  <a:pt x="1640" y="970"/>
                  <a:pt x="1641" y="969"/>
                </a:cubicBezTo>
                <a:cubicBezTo>
                  <a:pt x="1647" y="964"/>
                  <a:pt x="1655" y="961"/>
                  <a:pt x="1656" y="952"/>
                </a:cubicBezTo>
                <a:cubicBezTo>
                  <a:pt x="1665" y="947"/>
                  <a:pt x="1673" y="933"/>
                  <a:pt x="1678" y="924"/>
                </a:cubicBezTo>
                <a:cubicBezTo>
                  <a:pt x="1683" y="915"/>
                  <a:pt x="1691" y="907"/>
                  <a:pt x="1693" y="895"/>
                </a:cubicBezTo>
                <a:cubicBezTo>
                  <a:pt x="1696" y="881"/>
                  <a:pt x="1691" y="872"/>
                  <a:pt x="1680" y="86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1" name="Freeform 587"/>
          <p:cNvSpPr>
            <a:spLocks/>
          </p:cNvSpPr>
          <p:nvPr/>
        </p:nvSpPr>
        <p:spPr bwMode="auto">
          <a:xfrm>
            <a:off x="6494463" y="6978651"/>
            <a:ext cx="14288" cy="11113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18" y="22"/>
              </a:cxn>
              <a:cxn ang="0">
                <a:pos x="12" y="15"/>
              </a:cxn>
              <a:cxn ang="0">
                <a:pos x="7" y="24"/>
              </a:cxn>
              <a:cxn ang="0">
                <a:pos x="3" y="26"/>
              </a:cxn>
              <a:cxn ang="0">
                <a:pos x="3" y="34"/>
              </a:cxn>
              <a:cxn ang="0">
                <a:pos x="19" y="42"/>
              </a:cxn>
              <a:cxn ang="0">
                <a:pos x="27" y="37"/>
              </a:cxn>
              <a:cxn ang="0">
                <a:pos x="31" y="38"/>
              </a:cxn>
              <a:cxn ang="0">
                <a:pos x="34" y="34"/>
              </a:cxn>
              <a:cxn ang="0">
                <a:pos x="45" y="26"/>
              </a:cxn>
              <a:cxn ang="0">
                <a:pos x="48" y="19"/>
              </a:cxn>
              <a:cxn ang="0">
                <a:pos x="54" y="13"/>
              </a:cxn>
              <a:cxn ang="0">
                <a:pos x="40" y="4"/>
              </a:cxn>
            </a:cxnLst>
            <a:rect l="0" t="0" r="r" b="b"/>
            <a:pathLst>
              <a:path w="56" h="42">
                <a:moveTo>
                  <a:pt x="40" y="4"/>
                </a:moveTo>
                <a:cubicBezTo>
                  <a:pt x="27" y="3"/>
                  <a:pt x="17" y="2"/>
                  <a:pt x="18" y="22"/>
                </a:cubicBezTo>
                <a:cubicBezTo>
                  <a:pt x="16" y="20"/>
                  <a:pt x="14" y="16"/>
                  <a:pt x="12" y="15"/>
                </a:cubicBezTo>
                <a:cubicBezTo>
                  <a:pt x="10" y="17"/>
                  <a:pt x="9" y="21"/>
                  <a:pt x="7" y="24"/>
                </a:cubicBezTo>
                <a:cubicBezTo>
                  <a:pt x="6" y="25"/>
                  <a:pt x="4" y="25"/>
                  <a:pt x="3" y="26"/>
                </a:cubicBezTo>
                <a:cubicBezTo>
                  <a:pt x="0" y="31"/>
                  <a:pt x="0" y="31"/>
                  <a:pt x="3" y="34"/>
                </a:cubicBezTo>
                <a:cubicBezTo>
                  <a:pt x="5" y="37"/>
                  <a:pt x="16" y="42"/>
                  <a:pt x="19" y="42"/>
                </a:cubicBezTo>
                <a:cubicBezTo>
                  <a:pt x="21" y="42"/>
                  <a:pt x="24" y="39"/>
                  <a:pt x="27" y="37"/>
                </a:cubicBezTo>
                <a:cubicBezTo>
                  <a:pt x="28" y="37"/>
                  <a:pt x="29" y="39"/>
                  <a:pt x="31" y="38"/>
                </a:cubicBezTo>
                <a:cubicBezTo>
                  <a:pt x="32" y="37"/>
                  <a:pt x="33" y="35"/>
                  <a:pt x="34" y="34"/>
                </a:cubicBezTo>
                <a:cubicBezTo>
                  <a:pt x="38" y="31"/>
                  <a:pt x="42" y="30"/>
                  <a:pt x="45" y="26"/>
                </a:cubicBezTo>
                <a:cubicBezTo>
                  <a:pt x="46" y="24"/>
                  <a:pt x="46" y="21"/>
                  <a:pt x="48" y="19"/>
                </a:cubicBezTo>
                <a:cubicBezTo>
                  <a:pt x="50" y="17"/>
                  <a:pt x="54" y="16"/>
                  <a:pt x="54" y="13"/>
                </a:cubicBezTo>
                <a:cubicBezTo>
                  <a:pt x="56" y="6"/>
                  <a:pt x="45" y="0"/>
                  <a:pt x="40" y="4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2" name="Freeform 588"/>
          <p:cNvSpPr>
            <a:spLocks/>
          </p:cNvSpPr>
          <p:nvPr/>
        </p:nvSpPr>
        <p:spPr bwMode="auto">
          <a:xfrm>
            <a:off x="6008688" y="6315076"/>
            <a:ext cx="703263" cy="622300"/>
          </a:xfrm>
          <a:custGeom>
            <a:avLst/>
            <a:gdLst/>
            <a:ahLst/>
            <a:cxnLst>
              <a:cxn ang="0">
                <a:pos x="2515" y="944"/>
              </a:cxn>
              <a:cxn ang="0">
                <a:pos x="2435" y="1003"/>
              </a:cxn>
              <a:cxn ang="0">
                <a:pos x="2383" y="883"/>
              </a:cxn>
              <a:cxn ang="0">
                <a:pos x="2301" y="810"/>
              </a:cxn>
              <a:cxn ang="0">
                <a:pos x="2071" y="793"/>
              </a:cxn>
              <a:cxn ang="0">
                <a:pos x="1969" y="702"/>
              </a:cxn>
              <a:cxn ang="0">
                <a:pos x="1955" y="601"/>
              </a:cxn>
              <a:cxn ang="0">
                <a:pos x="1794" y="640"/>
              </a:cxn>
              <a:cxn ang="0">
                <a:pos x="1634" y="783"/>
              </a:cxn>
              <a:cxn ang="0">
                <a:pos x="1568" y="690"/>
              </a:cxn>
              <a:cxn ang="0">
                <a:pos x="1419" y="652"/>
              </a:cxn>
              <a:cxn ang="0">
                <a:pos x="1350" y="754"/>
              </a:cxn>
              <a:cxn ang="0">
                <a:pos x="1230" y="779"/>
              </a:cxn>
              <a:cxn ang="0">
                <a:pos x="1121" y="770"/>
              </a:cxn>
              <a:cxn ang="0">
                <a:pos x="985" y="816"/>
              </a:cxn>
              <a:cxn ang="0">
                <a:pos x="928" y="727"/>
              </a:cxn>
              <a:cxn ang="0">
                <a:pos x="924" y="647"/>
              </a:cxn>
              <a:cxn ang="0">
                <a:pos x="1000" y="589"/>
              </a:cxn>
              <a:cxn ang="0">
                <a:pos x="1001" y="505"/>
              </a:cxn>
              <a:cxn ang="0">
                <a:pos x="914" y="498"/>
              </a:cxn>
              <a:cxn ang="0">
                <a:pos x="977" y="355"/>
              </a:cxn>
              <a:cxn ang="0">
                <a:pos x="1015" y="284"/>
              </a:cxn>
              <a:cxn ang="0">
                <a:pos x="1052" y="180"/>
              </a:cxn>
              <a:cxn ang="0">
                <a:pos x="1152" y="204"/>
              </a:cxn>
              <a:cxn ang="0">
                <a:pos x="1115" y="126"/>
              </a:cxn>
              <a:cxn ang="0">
                <a:pos x="1086" y="22"/>
              </a:cxn>
              <a:cxn ang="0">
                <a:pos x="872" y="10"/>
              </a:cxn>
              <a:cxn ang="0">
                <a:pos x="779" y="101"/>
              </a:cxn>
              <a:cxn ang="0">
                <a:pos x="570" y="244"/>
              </a:cxn>
              <a:cxn ang="0">
                <a:pos x="299" y="362"/>
              </a:cxn>
              <a:cxn ang="0">
                <a:pos x="142" y="418"/>
              </a:cxn>
              <a:cxn ang="0">
                <a:pos x="113" y="677"/>
              </a:cxn>
              <a:cxn ang="0">
                <a:pos x="75" y="771"/>
              </a:cxn>
              <a:cxn ang="0">
                <a:pos x="94" y="1018"/>
              </a:cxn>
              <a:cxn ang="0">
                <a:pos x="110" y="1092"/>
              </a:cxn>
              <a:cxn ang="0">
                <a:pos x="132" y="1156"/>
              </a:cxn>
              <a:cxn ang="0">
                <a:pos x="212" y="1186"/>
              </a:cxn>
              <a:cxn ang="0">
                <a:pos x="298" y="1256"/>
              </a:cxn>
              <a:cxn ang="0">
                <a:pos x="384" y="1439"/>
              </a:cxn>
              <a:cxn ang="0">
                <a:pos x="420" y="1511"/>
              </a:cxn>
              <a:cxn ang="0">
                <a:pos x="489" y="1641"/>
              </a:cxn>
              <a:cxn ang="0">
                <a:pos x="546" y="1790"/>
              </a:cxn>
              <a:cxn ang="0">
                <a:pos x="693" y="1743"/>
              </a:cxn>
              <a:cxn ang="0">
                <a:pos x="942" y="1716"/>
              </a:cxn>
              <a:cxn ang="0">
                <a:pos x="982" y="1788"/>
              </a:cxn>
              <a:cxn ang="0">
                <a:pos x="942" y="1887"/>
              </a:cxn>
              <a:cxn ang="0">
                <a:pos x="1060" y="2016"/>
              </a:cxn>
              <a:cxn ang="0">
                <a:pos x="1124" y="2114"/>
              </a:cxn>
              <a:cxn ang="0">
                <a:pos x="1212" y="2146"/>
              </a:cxn>
              <a:cxn ang="0">
                <a:pos x="1302" y="2122"/>
              </a:cxn>
              <a:cxn ang="0">
                <a:pos x="1319" y="2030"/>
              </a:cxn>
              <a:cxn ang="0">
                <a:pos x="1394" y="2060"/>
              </a:cxn>
              <a:cxn ang="0">
                <a:pos x="1343" y="2129"/>
              </a:cxn>
              <a:cxn ang="0">
                <a:pos x="1506" y="2219"/>
              </a:cxn>
              <a:cxn ang="0">
                <a:pos x="1744" y="2274"/>
              </a:cxn>
              <a:cxn ang="0">
                <a:pos x="1938" y="2279"/>
              </a:cxn>
              <a:cxn ang="0">
                <a:pos x="2096" y="2159"/>
              </a:cxn>
              <a:cxn ang="0">
                <a:pos x="2454" y="1782"/>
              </a:cxn>
              <a:cxn ang="0">
                <a:pos x="2563" y="1082"/>
              </a:cxn>
            </a:cxnLst>
            <a:rect l="0" t="0" r="r" b="b"/>
            <a:pathLst>
              <a:path w="2630" h="2326">
                <a:moveTo>
                  <a:pt x="2629" y="929"/>
                </a:moveTo>
                <a:cubicBezTo>
                  <a:pt x="2629" y="930"/>
                  <a:pt x="2628" y="931"/>
                  <a:pt x="2628" y="932"/>
                </a:cubicBezTo>
                <a:cubicBezTo>
                  <a:pt x="2620" y="930"/>
                  <a:pt x="2613" y="929"/>
                  <a:pt x="2606" y="926"/>
                </a:cubicBezTo>
                <a:cubicBezTo>
                  <a:pt x="2603" y="925"/>
                  <a:pt x="2601" y="930"/>
                  <a:pt x="2597" y="930"/>
                </a:cubicBezTo>
                <a:cubicBezTo>
                  <a:pt x="2594" y="929"/>
                  <a:pt x="2593" y="926"/>
                  <a:pt x="2589" y="927"/>
                </a:cubicBezTo>
                <a:cubicBezTo>
                  <a:pt x="2584" y="930"/>
                  <a:pt x="2576" y="931"/>
                  <a:pt x="2571" y="927"/>
                </a:cubicBezTo>
                <a:cubicBezTo>
                  <a:pt x="2563" y="915"/>
                  <a:pt x="2563" y="915"/>
                  <a:pt x="2563" y="915"/>
                </a:cubicBezTo>
                <a:cubicBezTo>
                  <a:pt x="2558" y="911"/>
                  <a:pt x="2553" y="906"/>
                  <a:pt x="2550" y="898"/>
                </a:cubicBezTo>
                <a:cubicBezTo>
                  <a:pt x="2537" y="894"/>
                  <a:pt x="2525" y="899"/>
                  <a:pt x="2520" y="907"/>
                </a:cubicBezTo>
                <a:cubicBezTo>
                  <a:pt x="2520" y="908"/>
                  <a:pt x="2516" y="906"/>
                  <a:pt x="2516" y="908"/>
                </a:cubicBezTo>
                <a:cubicBezTo>
                  <a:pt x="2515" y="920"/>
                  <a:pt x="2516" y="934"/>
                  <a:pt x="2515" y="944"/>
                </a:cubicBezTo>
                <a:cubicBezTo>
                  <a:pt x="2512" y="950"/>
                  <a:pt x="2510" y="954"/>
                  <a:pt x="2509" y="959"/>
                </a:cubicBezTo>
                <a:cubicBezTo>
                  <a:pt x="2508" y="960"/>
                  <a:pt x="2504" y="961"/>
                  <a:pt x="2504" y="961"/>
                </a:cubicBezTo>
                <a:cubicBezTo>
                  <a:pt x="2501" y="967"/>
                  <a:pt x="2497" y="974"/>
                  <a:pt x="2498" y="983"/>
                </a:cubicBezTo>
                <a:cubicBezTo>
                  <a:pt x="2498" y="985"/>
                  <a:pt x="2496" y="986"/>
                  <a:pt x="2493" y="985"/>
                </a:cubicBezTo>
                <a:cubicBezTo>
                  <a:pt x="2494" y="986"/>
                  <a:pt x="2494" y="987"/>
                  <a:pt x="2494" y="989"/>
                </a:cubicBezTo>
                <a:cubicBezTo>
                  <a:pt x="2494" y="989"/>
                  <a:pt x="2495" y="990"/>
                  <a:pt x="2494" y="991"/>
                </a:cubicBezTo>
                <a:cubicBezTo>
                  <a:pt x="2488" y="989"/>
                  <a:pt x="2481" y="992"/>
                  <a:pt x="2476" y="994"/>
                </a:cubicBezTo>
                <a:cubicBezTo>
                  <a:pt x="2469" y="998"/>
                  <a:pt x="2461" y="995"/>
                  <a:pt x="2456" y="993"/>
                </a:cubicBezTo>
                <a:cubicBezTo>
                  <a:pt x="2450" y="995"/>
                  <a:pt x="2447" y="998"/>
                  <a:pt x="2443" y="1001"/>
                </a:cubicBezTo>
                <a:cubicBezTo>
                  <a:pt x="2443" y="1001"/>
                  <a:pt x="2442" y="1002"/>
                  <a:pt x="2442" y="1003"/>
                </a:cubicBezTo>
                <a:cubicBezTo>
                  <a:pt x="2435" y="1003"/>
                  <a:pt x="2435" y="1003"/>
                  <a:pt x="2435" y="1003"/>
                </a:cubicBezTo>
                <a:cubicBezTo>
                  <a:pt x="2432" y="998"/>
                  <a:pt x="2428" y="994"/>
                  <a:pt x="2427" y="988"/>
                </a:cubicBezTo>
                <a:cubicBezTo>
                  <a:pt x="2427" y="982"/>
                  <a:pt x="2420" y="980"/>
                  <a:pt x="2414" y="981"/>
                </a:cubicBezTo>
                <a:cubicBezTo>
                  <a:pt x="2403" y="979"/>
                  <a:pt x="2390" y="978"/>
                  <a:pt x="2381" y="981"/>
                </a:cubicBezTo>
                <a:cubicBezTo>
                  <a:pt x="2380" y="981"/>
                  <a:pt x="2378" y="979"/>
                  <a:pt x="2378" y="978"/>
                </a:cubicBezTo>
                <a:cubicBezTo>
                  <a:pt x="2378" y="974"/>
                  <a:pt x="2380" y="970"/>
                  <a:pt x="2381" y="966"/>
                </a:cubicBezTo>
                <a:cubicBezTo>
                  <a:pt x="2373" y="961"/>
                  <a:pt x="2366" y="954"/>
                  <a:pt x="2362" y="946"/>
                </a:cubicBezTo>
                <a:cubicBezTo>
                  <a:pt x="2359" y="939"/>
                  <a:pt x="2357" y="932"/>
                  <a:pt x="2355" y="925"/>
                </a:cubicBezTo>
                <a:cubicBezTo>
                  <a:pt x="2356" y="920"/>
                  <a:pt x="2360" y="917"/>
                  <a:pt x="2364" y="917"/>
                </a:cubicBezTo>
                <a:cubicBezTo>
                  <a:pt x="2396" y="906"/>
                  <a:pt x="2396" y="906"/>
                  <a:pt x="2396" y="906"/>
                </a:cubicBezTo>
                <a:cubicBezTo>
                  <a:pt x="2398" y="903"/>
                  <a:pt x="2397" y="898"/>
                  <a:pt x="2396" y="896"/>
                </a:cubicBezTo>
                <a:cubicBezTo>
                  <a:pt x="2393" y="890"/>
                  <a:pt x="2388" y="886"/>
                  <a:pt x="2383" y="883"/>
                </a:cubicBezTo>
                <a:cubicBezTo>
                  <a:pt x="2382" y="883"/>
                  <a:pt x="2382" y="878"/>
                  <a:pt x="2383" y="878"/>
                </a:cubicBezTo>
                <a:cubicBezTo>
                  <a:pt x="2386" y="875"/>
                  <a:pt x="2391" y="872"/>
                  <a:pt x="2395" y="868"/>
                </a:cubicBezTo>
                <a:cubicBezTo>
                  <a:pt x="2389" y="866"/>
                  <a:pt x="2384" y="865"/>
                  <a:pt x="2377" y="865"/>
                </a:cubicBezTo>
                <a:cubicBezTo>
                  <a:pt x="2375" y="865"/>
                  <a:pt x="2374" y="860"/>
                  <a:pt x="2372" y="859"/>
                </a:cubicBezTo>
                <a:cubicBezTo>
                  <a:pt x="2366" y="857"/>
                  <a:pt x="2358" y="855"/>
                  <a:pt x="2354" y="847"/>
                </a:cubicBezTo>
                <a:cubicBezTo>
                  <a:pt x="2346" y="843"/>
                  <a:pt x="2336" y="841"/>
                  <a:pt x="2326" y="837"/>
                </a:cubicBezTo>
                <a:cubicBezTo>
                  <a:pt x="2325" y="836"/>
                  <a:pt x="2323" y="835"/>
                  <a:pt x="2324" y="833"/>
                </a:cubicBezTo>
                <a:cubicBezTo>
                  <a:pt x="2323" y="832"/>
                  <a:pt x="2321" y="831"/>
                  <a:pt x="2319" y="831"/>
                </a:cubicBezTo>
                <a:cubicBezTo>
                  <a:pt x="2318" y="831"/>
                  <a:pt x="2314" y="831"/>
                  <a:pt x="2316" y="827"/>
                </a:cubicBezTo>
                <a:cubicBezTo>
                  <a:pt x="2318" y="819"/>
                  <a:pt x="2322" y="809"/>
                  <a:pt x="2317" y="801"/>
                </a:cubicBezTo>
                <a:cubicBezTo>
                  <a:pt x="2301" y="810"/>
                  <a:pt x="2301" y="810"/>
                  <a:pt x="2301" y="810"/>
                </a:cubicBezTo>
                <a:cubicBezTo>
                  <a:pt x="2299" y="811"/>
                  <a:pt x="2299" y="808"/>
                  <a:pt x="2298" y="807"/>
                </a:cubicBezTo>
                <a:cubicBezTo>
                  <a:pt x="2291" y="805"/>
                  <a:pt x="2284" y="803"/>
                  <a:pt x="2275" y="804"/>
                </a:cubicBezTo>
                <a:cubicBezTo>
                  <a:pt x="2262" y="804"/>
                  <a:pt x="2251" y="809"/>
                  <a:pt x="2241" y="811"/>
                </a:cubicBezTo>
                <a:cubicBezTo>
                  <a:pt x="2232" y="810"/>
                  <a:pt x="2223" y="810"/>
                  <a:pt x="2217" y="812"/>
                </a:cubicBezTo>
                <a:cubicBezTo>
                  <a:pt x="2216" y="814"/>
                  <a:pt x="2214" y="814"/>
                  <a:pt x="2212" y="814"/>
                </a:cubicBezTo>
                <a:cubicBezTo>
                  <a:pt x="2212" y="813"/>
                  <a:pt x="2212" y="813"/>
                  <a:pt x="2212" y="813"/>
                </a:cubicBezTo>
                <a:cubicBezTo>
                  <a:pt x="2212" y="811"/>
                  <a:pt x="2210" y="810"/>
                  <a:pt x="2209" y="809"/>
                </a:cubicBezTo>
                <a:cubicBezTo>
                  <a:pt x="2203" y="813"/>
                  <a:pt x="2195" y="816"/>
                  <a:pt x="2186" y="814"/>
                </a:cubicBezTo>
                <a:cubicBezTo>
                  <a:pt x="2176" y="813"/>
                  <a:pt x="2169" y="808"/>
                  <a:pt x="2160" y="806"/>
                </a:cubicBezTo>
                <a:cubicBezTo>
                  <a:pt x="2158" y="806"/>
                  <a:pt x="2150" y="810"/>
                  <a:pt x="2147" y="809"/>
                </a:cubicBezTo>
                <a:cubicBezTo>
                  <a:pt x="2123" y="803"/>
                  <a:pt x="2102" y="793"/>
                  <a:pt x="2071" y="793"/>
                </a:cubicBezTo>
                <a:cubicBezTo>
                  <a:pt x="2070" y="793"/>
                  <a:pt x="2070" y="793"/>
                  <a:pt x="2069" y="793"/>
                </a:cubicBezTo>
                <a:cubicBezTo>
                  <a:pt x="2067" y="787"/>
                  <a:pt x="2067" y="780"/>
                  <a:pt x="2066" y="773"/>
                </a:cubicBezTo>
                <a:cubicBezTo>
                  <a:pt x="2048" y="752"/>
                  <a:pt x="2048" y="752"/>
                  <a:pt x="2048" y="752"/>
                </a:cubicBezTo>
                <a:cubicBezTo>
                  <a:pt x="2039" y="747"/>
                  <a:pt x="2032" y="741"/>
                  <a:pt x="2022" y="738"/>
                </a:cubicBezTo>
                <a:cubicBezTo>
                  <a:pt x="2008" y="735"/>
                  <a:pt x="2008" y="735"/>
                  <a:pt x="2008" y="735"/>
                </a:cubicBezTo>
                <a:cubicBezTo>
                  <a:pt x="2003" y="733"/>
                  <a:pt x="1998" y="734"/>
                  <a:pt x="1995" y="738"/>
                </a:cubicBezTo>
                <a:cubicBezTo>
                  <a:pt x="1990" y="738"/>
                  <a:pt x="1986" y="735"/>
                  <a:pt x="1983" y="733"/>
                </a:cubicBezTo>
                <a:cubicBezTo>
                  <a:pt x="1978" y="733"/>
                  <a:pt x="1974" y="731"/>
                  <a:pt x="1972" y="728"/>
                </a:cubicBezTo>
                <a:cubicBezTo>
                  <a:pt x="1968" y="721"/>
                  <a:pt x="1964" y="714"/>
                  <a:pt x="1961" y="706"/>
                </a:cubicBezTo>
                <a:cubicBezTo>
                  <a:pt x="1963" y="706"/>
                  <a:pt x="1965" y="707"/>
                  <a:pt x="1966" y="707"/>
                </a:cubicBezTo>
                <a:cubicBezTo>
                  <a:pt x="1968" y="706"/>
                  <a:pt x="1970" y="704"/>
                  <a:pt x="1969" y="702"/>
                </a:cubicBezTo>
                <a:cubicBezTo>
                  <a:pt x="1970" y="702"/>
                  <a:pt x="1972" y="703"/>
                  <a:pt x="1974" y="702"/>
                </a:cubicBezTo>
                <a:cubicBezTo>
                  <a:pt x="1975" y="700"/>
                  <a:pt x="1974" y="697"/>
                  <a:pt x="1976" y="697"/>
                </a:cubicBezTo>
                <a:cubicBezTo>
                  <a:pt x="1989" y="692"/>
                  <a:pt x="1989" y="692"/>
                  <a:pt x="1989" y="692"/>
                </a:cubicBezTo>
                <a:cubicBezTo>
                  <a:pt x="1992" y="690"/>
                  <a:pt x="1996" y="689"/>
                  <a:pt x="1999" y="690"/>
                </a:cubicBezTo>
                <a:cubicBezTo>
                  <a:pt x="2000" y="686"/>
                  <a:pt x="1996" y="686"/>
                  <a:pt x="1995" y="684"/>
                </a:cubicBezTo>
                <a:cubicBezTo>
                  <a:pt x="1990" y="674"/>
                  <a:pt x="1983" y="664"/>
                  <a:pt x="1978" y="654"/>
                </a:cubicBezTo>
                <a:cubicBezTo>
                  <a:pt x="1977" y="651"/>
                  <a:pt x="1975" y="647"/>
                  <a:pt x="1977" y="645"/>
                </a:cubicBezTo>
                <a:cubicBezTo>
                  <a:pt x="1981" y="639"/>
                  <a:pt x="1988" y="636"/>
                  <a:pt x="1993" y="629"/>
                </a:cubicBezTo>
                <a:cubicBezTo>
                  <a:pt x="1993" y="628"/>
                  <a:pt x="1992" y="627"/>
                  <a:pt x="1992" y="626"/>
                </a:cubicBezTo>
                <a:cubicBezTo>
                  <a:pt x="1987" y="620"/>
                  <a:pt x="1983" y="612"/>
                  <a:pt x="1983" y="603"/>
                </a:cubicBezTo>
                <a:cubicBezTo>
                  <a:pt x="1973" y="602"/>
                  <a:pt x="1964" y="601"/>
                  <a:pt x="1955" y="601"/>
                </a:cubicBezTo>
                <a:cubicBezTo>
                  <a:pt x="1952" y="601"/>
                  <a:pt x="1953" y="595"/>
                  <a:pt x="1951" y="595"/>
                </a:cubicBezTo>
                <a:cubicBezTo>
                  <a:pt x="1947" y="594"/>
                  <a:pt x="1943" y="598"/>
                  <a:pt x="1940" y="596"/>
                </a:cubicBezTo>
                <a:cubicBezTo>
                  <a:pt x="1927" y="590"/>
                  <a:pt x="1927" y="590"/>
                  <a:pt x="1927" y="590"/>
                </a:cubicBezTo>
                <a:cubicBezTo>
                  <a:pt x="1919" y="591"/>
                  <a:pt x="1914" y="595"/>
                  <a:pt x="1912" y="601"/>
                </a:cubicBezTo>
                <a:cubicBezTo>
                  <a:pt x="1898" y="600"/>
                  <a:pt x="1881" y="600"/>
                  <a:pt x="1868" y="598"/>
                </a:cubicBezTo>
                <a:cubicBezTo>
                  <a:pt x="1868" y="603"/>
                  <a:pt x="1865" y="606"/>
                  <a:pt x="1863" y="606"/>
                </a:cubicBezTo>
                <a:cubicBezTo>
                  <a:pt x="1858" y="607"/>
                  <a:pt x="1854" y="607"/>
                  <a:pt x="1850" y="608"/>
                </a:cubicBezTo>
                <a:cubicBezTo>
                  <a:pt x="1849" y="609"/>
                  <a:pt x="1849" y="611"/>
                  <a:pt x="1848" y="611"/>
                </a:cubicBezTo>
                <a:cubicBezTo>
                  <a:pt x="1845" y="617"/>
                  <a:pt x="1845" y="625"/>
                  <a:pt x="1844" y="632"/>
                </a:cubicBezTo>
                <a:cubicBezTo>
                  <a:pt x="1810" y="635"/>
                  <a:pt x="1810" y="635"/>
                  <a:pt x="1810" y="635"/>
                </a:cubicBezTo>
                <a:cubicBezTo>
                  <a:pt x="1805" y="636"/>
                  <a:pt x="1800" y="636"/>
                  <a:pt x="1794" y="640"/>
                </a:cubicBezTo>
                <a:cubicBezTo>
                  <a:pt x="1792" y="640"/>
                  <a:pt x="1789" y="640"/>
                  <a:pt x="1786" y="640"/>
                </a:cubicBezTo>
                <a:cubicBezTo>
                  <a:pt x="1781" y="639"/>
                  <a:pt x="1775" y="638"/>
                  <a:pt x="1770" y="637"/>
                </a:cubicBezTo>
                <a:cubicBezTo>
                  <a:pt x="1759" y="633"/>
                  <a:pt x="1751" y="627"/>
                  <a:pt x="1740" y="621"/>
                </a:cubicBezTo>
                <a:cubicBezTo>
                  <a:pt x="1723" y="619"/>
                  <a:pt x="1706" y="616"/>
                  <a:pt x="1693" y="609"/>
                </a:cubicBezTo>
                <a:cubicBezTo>
                  <a:pt x="1690" y="607"/>
                  <a:pt x="1687" y="611"/>
                  <a:pt x="1685" y="614"/>
                </a:cubicBezTo>
                <a:cubicBezTo>
                  <a:pt x="1685" y="614"/>
                  <a:pt x="1685" y="617"/>
                  <a:pt x="1685" y="618"/>
                </a:cubicBezTo>
                <a:cubicBezTo>
                  <a:pt x="1681" y="635"/>
                  <a:pt x="1676" y="651"/>
                  <a:pt x="1670" y="665"/>
                </a:cubicBezTo>
                <a:cubicBezTo>
                  <a:pt x="1663" y="673"/>
                  <a:pt x="1658" y="682"/>
                  <a:pt x="1659" y="696"/>
                </a:cubicBezTo>
                <a:cubicBezTo>
                  <a:pt x="1660" y="700"/>
                  <a:pt x="1665" y="704"/>
                  <a:pt x="1667" y="707"/>
                </a:cubicBezTo>
                <a:cubicBezTo>
                  <a:pt x="1663" y="721"/>
                  <a:pt x="1657" y="733"/>
                  <a:pt x="1650" y="744"/>
                </a:cubicBezTo>
                <a:cubicBezTo>
                  <a:pt x="1648" y="760"/>
                  <a:pt x="1643" y="774"/>
                  <a:pt x="1634" y="783"/>
                </a:cubicBezTo>
                <a:cubicBezTo>
                  <a:pt x="1621" y="783"/>
                  <a:pt x="1621" y="783"/>
                  <a:pt x="1621" y="783"/>
                </a:cubicBezTo>
                <a:cubicBezTo>
                  <a:pt x="1620" y="783"/>
                  <a:pt x="1620" y="790"/>
                  <a:pt x="1616" y="790"/>
                </a:cubicBezTo>
                <a:cubicBezTo>
                  <a:pt x="1609" y="790"/>
                  <a:pt x="1603" y="788"/>
                  <a:pt x="1595" y="787"/>
                </a:cubicBezTo>
                <a:cubicBezTo>
                  <a:pt x="1594" y="787"/>
                  <a:pt x="1593" y="786"/>
                  <a:pt x="1593" y="785"/>
                </a:cubicBezTo>
                <a:cubicBezTo>
                  <a:pt x="1592" y="785"/>
                  <a:pt x="1592" y="785"/>
                  <a:pt x="1591" y="784"/>
                </a:cubicBezTo>
                <a:cubicBezTo>
                  <a:pt x="1591" y="769"/>
                  <a:pt x="1591" y="769"/>
                  <a:pt x="1591" y="769"/>
                </a:cubicBezTo>
                <a:cubicBezTo>
                  <a:pt x="1589" y="758"/>
                  <a:pt x="1593" y="750"/>
                  <a:pt x="1592" y="738"/>
                </a:cubicBezTo>
                <a:cubicBezTo>
                  <a:pt x="1592" y="729"/>
                  <a:pt x="1586" y="724"/>
                  <a:pt x="1582" y="721"/>
                </a:cubicBezTo>
                <a:cubicBezTo>
                  <a:pt x="1578" y="716"/>
                  <a:pt x="1577" y="711"/>
                  <a:pt x="1576" y="705"/>
                </a:cubicBezTo>
                <a:cubicBezTo>
                  <a:pt x="1576" y="700"/>
                  <a:pt x="1576" y="695"/>
                  <a:pt x="1575" y="690"/>
                </a:cubicBezTo>
                <a:cubicBezTo>
                  <a:pt x="1572" y="690"/>
                  <a:pt x="1569" y="690"/>
                  <a:pt x="1568" y="690"/>
                </a:cubicBezTo>
                <a:cubicBezTo>
                  <a:pt x="1565" y="692"/>
                  <a:pt x="1564" y="699"/>
                  <a:pt x="1560" y="698"/>
                </a:cubicBezTo>
                <a:cubicBezTo>
                  <a:pt x="1553" y="695"/>
                  <a:pt x="1517" y="694"/>
                  <a:pt x="1508" y="691"/>
                </a:cubicBezTo>
                <a:cubicBezTo>
                  <a:pt x="1505" y="688"/>
                  <a:pt x="1500" y="685"/>
                  <a:pt x="1494" y="684"/>
                </a:cubicBezTo>
                <a:cubicBezTo>
                  <a:pt x="1490" y="684"/>
                  <a:pt x="1486" y="683"/>
                  <a:pt x="1485" y="680"/>
                </a:cubicBezTo>
                <a:cubicBezTo>
                  <a:pt x="1483" y="680"/>
                  <a:pt x="1483" y="680"/>
                  <a:pt x="1483" y="680"/>
                </a:cubicBezTo>
                <a:cubicBezTo>
                  <a:pt x="1481" y="679"/>
                  <a:pt x="1482" y="672"/>
                  <a:pt x="1481" y="669"/>
                </a:cubicBezTo>
                <a:cubicBezTo>
                  <a:pt x="1477" y="668"/>
                  <a:pt x="1473" y="668"/>
                  <a:pt x="1468" y="666"/>
                </a:cubicBezTo>
                <a:cubicBezTo>
                  <a:pt x="1460" y="661"/>
                  <a:pt x="1449" y="657"/>
                  <a:pt x="1433" y="657"/>
                </a:cubicBezTo>
                <a:cubicBezTo>
                  <a:pt x="1428" y="657"/>
                  <a:pt x="1424" y="656"/>
                  <a:pt x="1422" y="654"/>
                </a:cubicBezTo>
                <a:cubicBezTo>
                  <a:pt x="1421" y="654"/>
                  <a:pt x="1421" y="653"/>
                  <a:pt x="1421" y="652"/>
                </a:cubicBezTo>
                <a:cubicBezTo>
                  <a:pt x="1419" y="652"/>
                  <a:pt x="1419" y="652"/>
                  <a:pt x="1419" y="652"/>
                </a:cubicBezTo>
                <a:cubicBezTo>
                  <a:pt x="1418" y="646"/>
                  <a:pt x="1417" y="640"/>
                  <a:pt x="1413" y="636"/>
                </a:cubicBezTo>
                <a:cubicBezTo>
                  <a:pt x="1411" y="635"/>
                  <a:pt x="1407" y="634"/>
                  <a:pt x="1402" y="635"/>
                </a:cubicBezTo>
                <a:cubicBezTo>
                  <a:pt x="1384" y="647"/>
                  <a:pt x="1384" y="647"/>
                  <a:pt x="1384" y="647"/>
                </a:cubicBezTo>
                <a:cubicBezTo>
                  <a:pt x="1380" y="661"/>
                  <a:pt x="1374" y="672"/>
                  <a:pt x="1370" y="685"/>
                </a:cubicBezTo>
                <a:cubicBezTo>
                  <a:pt x="1370" y="687"/>
                  <a:pt x="1373" y="691"/>
                  <a:pt x="1373" y="696"/>
                </a:cubicBezTo>
                <a:cubicBezTo>
                  <a:pt x="1372" y="702"/>
                  <a:pt x="1370" y="710"/>
                  <a:pt x="1368" y="716"/>
                </a:cubicBezTo>
                <a:cubicBezTo>
                  <a:pt x="1375" y="718"/>
                  <a:pt x="1378" y="725"/>
                  <a:pt x="1376" y="730"/>
                </a:cubicBezTo>
                <a:cubicBezTo>
                  <a:pt x="1371" y="733"/>
                  <a:pt x="1366" y="735"/>
                  <a:pt x="1362" y="737"/>
                </a:cubicBezTo>
                <a:cubicBezTo>
                  <a:pt x="1360" y="738"/>
                  <a:pt x="1362" y="746"/>
                  <a:pt x="1361" y="748"/>
                </a:cubicBezTo>
                <a:cubicBezTo>
                  <a:pt x="1360" y="750"/>
                  <a:pt x="1358" y="752"/>
                  <a:pt x="1356" y="753"/>
                </a:cubicBezTo>
                <a:cubicBezTo>
                  <a:pt x="1354" y="754"/>
                  <a:pt x="1352" y="753"/>
                  <a:pt x="1350" y="754"/>
                </a:cubicBezTo>
                <a:cubicBezTo>
                  <a:pt x="1346" y="757"/>
                  <a:pt x="1340" y="759"/>
                  <a:pt x="1333" y="756"/>
                </a:cubicBezTo>
                <a:cubicBezTo>
                  <a:pt x="1332" y="756"/>
                  <a:pt x="1332" y="755"/>
                  <a:pt x="1331" y="754"/>
                </a:cubicBezTo>
                <a:cubicBezTo>
                  <a:pt x="1331" y="754"/>
                  <a:pt x="1330" y="754"/>
                  <a:pt x="1329" y="754"/>
                </a:cubicBezTo>
                <a:cubicBezTo>
                  <a:pt x="1328" y="751"/>
                  <a:pt x="1326" y="748"/>
                  <a:pt x="1325" y="745"/>
                </a:cubicBezTo>
                <a:cubicBezTo>
                  <a:pt x="1319" y="748"/>
                  <a:pt x="1315" y="752"/>
                  <a:pt x="1310" y="756"/>
                </a:cubicBezTo>
                <a:cubicBezTo>
                  <a:pt x="1305" y="761"/>
                  <a:pt x="1301" y="768"/>
                  <a:pt x="1292" y="769"/>
                </a:cubicBezTo>
                <a:cubicBezTo>
                  <a:pt x="1287" y="774"/>
                  <a:pt x="1278" y="778"/>
                  <a:pt x="1270" y="773"/>
                </a:cubicBezTo>
                <a:cubicBezTo>
                  <a:pt x="1266" y="778"/>
                  <a:pt x="1259" y="782"/>
                  <a:pt x="1252" y="782"/>
                </a:cubicBezTo>
                <a:cubicBezTo>
                  <a:pt x="1248" y="782"/>
                  <a:pt x="1245" y="781"/>
                  <a:pt x="1242" y="781"/>
                </a:cubicBezTo>
                <a:cubicBezTo>
                  <a:pt x="1238" y="781"/>
                  <a:pt x="1235" y="783"/>
                  <a:pt x="1230" y="783"/>
                </a:cubicBezTo>
                <a:cubicBezTo>
                  <a:pt x="1230" y="782"/>
                  <a:pt x="1230" y="780"/>
                  <a:pt x="1230" y="779"/>
                </a:cubicBezTo>
                <a:cubicBezTo>
                  <a:pt x="1229" y="779"/>
                  <a:pt x="1227" y="779"/>
                  <a:pt x="1226" y="779"/>
                </a:cubicBezTo>
                <a:cubicBezTo>
                  <a:pt x="1226" y="779"/>
                  <a:pt x="1226" y="778"/>
                  <a:pt x="1226" y="777"/>
                </a:cubicBezTo>
                <a:cubicBezTo>
                  <a:pt x="1224" y="777"/>
                  <a:pt x="1221" y="779"/>
                  <a:pt x="1219" y="779"/>
                </a:cubicBezTo>
                <a:cubicBezTo>
                  <a:pt x="1216" y="778"/>
                  <a:pt x="1212" y="776"/>
                  <a:pt x="1210" y="777"/>
                </a:cubicBezTo>
                <a:cubicBezTo>
                  <a:pt x="1186" y="781"/>
                  <a:pt x="1186" y="781"/>
                  <a:pt x="1186" y="781"/>
                </a:cubicBezTo>
                <a:cubicBezTo>
                  <a:pt x="1185" y="782"/>
                  <a:pt x="1185" y="778"/>
                  <a:pt x="1184" y="776"/>
                </a:cubicBezTo>
                <a:cubicBezTo>
                  <a:pt x="1183" y="777"/>
                  <a:pt x="1182" y="777"/>
                  <a:pt x="1181" y="777"/>
                </a:cubicBezTo>
                <a:cubicBezTo>
                  <a:pt x="1180" y="777"/>
                  <a:pt x="1180" y="776"/>
                  <a:pt x="1179" y="775"/>
                </a:cubicBezTo>
                <a:cubicBezTo>
                  <a:pt x="1175" y="774"/>
                  <a:pt x="1170" y="772"/>
                  <a:pt x="1164" y="772"/>
                </a:cubicBezTo>
                <a:cubicBezTo>
                  <a:pt x="1161" y="770"/>
                  <a:pt x="1153" y="771"/>
                  <a:pt x="1149" y="774"/>
                </a:cubicBezTo>
                <a:cubicBezTo>
                  <a:pt x="1121" y="770"/>
                  <a:pt x="1121" y="770"/>
                  <a:pt x="1121" y="770"/>
                </a:cubicBezTo>
                <a:cubicBezTo>
                  <a:pt x="1118" y="770"/>
                  <a:pt x="1116" y="777"/>
                  <a:pt x="1114" y="778"/>
                </a:cubicBezTo>
                <a:cubicBezTo>
                  <a:pt x="1108" y="780"/>
                  <a:pt x="1105" y="783"/>
                  <a:pt x="1102" y="786"/>
                </a:cubicBezTo>
                <a:cubicBezTo>
                  <a:pt x="1100" y="788"/>
                  <a:pt x="1099" y="790"/>
                  <a:pt x="1096" y="789"/>
                </a:cubicBezTo>
                <a:cubicBezTo>
                  <a:pt x="1096" y="795"/>
                  <a:pt x="1096" y="803"/>
                  <a:pt x="1097" y="809"/>
                </a:cubicBezTo>
                <a:cubicBezTo>
                  <a:pt x="1097" y="811"/>
                  <a:pt x="1096" y="813"/>
                  <a:pt x="1094" y="814"/>
                </a:cubicBezTo>
                <a:cubicBezTo>
                  <a:pt x="1079" y="809"/>
                  <a:pt x="1061" y="807"/>
                  <a:pt x="1040" y="808"/>
                </a:cubicBezTo>
                <a:cubicBezTo>
                  <a:pt x="1023" y="810"/>
                  <a:pt x="1007" y="814"/>
                  <a:pt x="993" y="820"/>
                </a:cubicBezTo>
                <a:cubicBezTo>
                  <a:pt x="991" y="818"/>
                  <a:pt x="990" y="817"/>
                  <a:pt x="988" y="815"/>
                </a:cubicBezTo>
                <a:cubicBezTo>
                  <a:pt x="988" y="815"/>
                  <a:pt x="988" y="815"/>
                  <a:pt x="987" y="815"/>
                </a:cubicBezTo>
                <a:cubicBezTo>
                  <a:pt x="987" y="816"/>
                  <a:pt x="987" y="816"/>
                  <a:pt x="986" y="817"/>
                </a:cubicBezTo>
                <a:cubicBezTo>
                  <a:pt x="986" y="816"/>
                  <a:pt x="986" y="816"/>
                  <a:pt x="985" y="816"/>
                </a:cubicBezTo>
                <a:cubicBezTo>
                  <a:pt x="980" y="810"/>
                  <a:pt x="974" y="803"/>
                  <a:pt x="972" y="795"/>
                </a:cubicBezTo>
                <a:cubicBezTo>
                  <a:pt x="979" y="772"/>
                  <a:pt x="979" y="772"/>
                  <a:pt x="979" y="772"/>
                </a:cubicBezTo>
                <a:cubicBezTo>
                  <a:pt x="978" y="772"/>
                  <a:pt x="977" y="771"/>
                  <a:pt x="976" y="770"/>
                </a:cubicBezTo>
                <a:cubicBezTo>
                  <a:pt x="974" y="770"/>
                  <a:pt x="972" y="769"/>
                  <a:pt x="970" y="768"/>
                </a:cubicBezTo>
                <a:cubicBezTo>
                  <a:pt x="967" y="769"/>
                  <a:pt x="965" y="771"/>
                  <a:pt x="963" y="773"/>
                </a:cubicBezTo>
                <a:cubicBezTo>
                  <a:pt x="961" y="774"/>
                  <a:pt x="957" y="773"/>
                  <a:pt x="955" y="771"/>
                </a:cubicBezTo>
                <a:cubicBezTo>
                  <a:pt x="955" y="770"/>
                  <a:pt x="954" y="769"/>
                  <a:pt x="954" y="769"/>
                </a:cubicBezTo>
                <a:cubicBezTo>
                  <a:pt x="953" y="769"/>
                  <a:pt x="953" y="769"/>
                  <a:pt x="953" y="769"/>
                </a:cubicBezTo>
                <a:cubicBezTo>
                  <a:pt x="952" y="770"/>
                  <a:pt x="950" y="770"/>
                  <a:pt x="949" y="769"/>
                </a:cubicBezTo>
                <a:cubicBezTo>
                  <a:pt x="942" y="757"/>
                  <a:pt x="938" y="744"/>
                  <a:pt x="935" y="731"/>
                </a:cubicBezTo>
                <a:cubicBezTo>
                  <a:pt x="933" y="729"/>
                  <a:pt x="930" y="728"/>
                  <a:pt x="928" y="727"/>
                </a:cubicBezTo>
                <a:cubicBezTo>
                  <a:pt x="926" y="726"/>
                  <a:pt x="924" y="726"/>
                  <a:pt x="922" y="726"/>
                </a:cubicBezTo>
                <a:cubicBezTo>
                  <a:pt x="921" y="726"/>
                  <a:pt x="919" y="723"/>
                  <a:pt x="919" y="723"/>
                </a:cubicBezTo>
                <a:cubicBezTo>
                  <a:pt x="916" y="723"/>
                  <a:pt x="913" y="724"/>
                  <a:pt x="910" y="724"/>
                </a:cubicBezTo>
                <a:cubicBezTo>
                  <a:pt x="904" y="724"/>
                  <a:pt x="900" y="722"/>
                  <a:pt x="896" y="720"/>
                </a:cubicBezTo>
                <a:cubicBezTo>
                  <a:pt x="894" y="720"/>
                  <a:pt x="891" y="719"/>
                  <a:pt x="889" y="717"/>
                </a:cubicBezTo>
                <a:cubicBezTo>
                  <a:pt x="877" y="707"/>
                  <a:pt x="869" y="692"/>
                  <a:pt x="868" y="672"/>
                </a:cubicBezTo>
                <a:cubicBezTo>
                  <a:pt x="868" y="667"/>
                  <a:pt x="873" y="665"/>
                  <a:pt x="876" y="664"/>
                </a:cubicBezTo>
                <a:cubicBezTo>
                  <a:pt x="878" y="662"/>
                  <a:pt x="881" y="661"/>
                  <a:pt x="884" y="660"/>
                </a:cubicBezTo>
                <a:cubicBezTo>
                  <a:pt x="897" y="659"/>
                  <a:pt x="907" y="656"/>
                  <a:pt x="918" y="652"/>
                </a:cubicBezTo>
                <a:cubicBezTo>
                  <a:pt x="920" y="650"/>
                  <a:pt x="921" y="647"/>
                  <a:pt x="924" y="647"/>
                </a:cubicBezTo>
                <a:cubicBezTo>
                  <a:pt x="924" y="647"/>
                  <a:pt x="924" y="647"/>
                  <a:pt x="924" y="647"/>
                </a:cubicBezTo>
                <a:cubicBezTo>
                  <a:pt x="927" y="646"/>
                  <a:pt x="929" y="643"/>
                  <a:pt x="931" y="643"/>
                </a:cubicBezTo>
                <a:cubicBezTo>
                  <a:pt x="948" y="642"/>
                  <a:pt x="962" y="638"/>
                  <a:pt x="977" y="634"/>
                </a:cubicBezTo>
                <a:cubicBezTo>
                  <a:pt x="985" y="634"/>
                  <a:pt x="991" y="632"/>
                  <a:pt x="998" y="629"/>
                </a:cubicBezTo>
                <a:cubicBezTo>
                  <a:pt x="998" y="629"/>
                  <a:pt x="998" y="629"/>
                  <a:pt x="998" y="628"/>
                </a:cubicBezTo>
                <a:cubicBezTo>
                  <a:pt x="998" y="607"/>
                  <a:pt x="998" y="607"/>
                  <a:pt x="998" y="607"/>
                </a:cubicBezTo>
                <a:cubicBezTo>
                  <a:pt x="998" y="605"/>
                  <a:pt x="997" y="604"/>
                  <a:pt x="997" y="604"/>
                </a:cubicBezTo>
                <a:cubicBezTo>
                  <a:pt x="996" y="603"/>
                  <a:pt x="996" y="603"/>
                  <a:pt x="996" y="603"/>
                </a:cubicBezTo>
                <a:cubicBezTo>
                  <a:pt x="996" y="603"/>
                  <a:pt x="996" y="603"/>
                  <a:pt x="996" y="603"/>
                </a:cubicBezTo>
                <a:cubicBezTo>
                  <a:pt x="995" y="602"/>
                  <a:pt x="992" y="601"/>
                  <a:pt x="992" y="600"/>
                </a:cubicBezTo>
                <a:cubicBezTo>
                  <a:pt x="992" y="595"/>
                  <a:pt x="994" y="589"/>
                  <a:pt x="998" y="589"/>
                </a:cubicBezTo>
                <a:cubicBezTo>
                  <a:pt x="999" y="589"/>
                  <a:pt x="999" y="589"/>
                  <a:pt x="1000" y="589"/>
                </a:cubicBezTo>
                <a:cubicBezTo>
                  <a:pt x="1002" y="587"/>
                  <a:pt x="1003" y="585"/>
                  <a:pt x="1005" y="584"/>
                </a:cubicBezTo>
                <a:cubicBezTo>
                  <a:pt x="1014" y="584"/>
                  <a:pt x="1020" y="582"/>
                  <a:pt x="1026" y="580"/>
                </a:cubicBezTo>
                <a:cubicBezTo>
                  <a:pt x="1026" y="578"/>
                  <a:pt x="1025" y="575"/>
                  <a:pt x="1027" y="572"/>
                </a:cubicBezTo>
                <a:cubicBezTo>
                  <a:pt x="1030" y="569"/>
                  <a:pt x="1033" y="564"/>
                  <a:pt x="1031" y="558"/>
                </a:cubicBezTo>
                <a:cubicBezTo>
                  <a:pt x="1027" y="546"/>
                  <a:pt x="1025" y="530"/>
                  <a:pt x="1022" y="514"/>
                </a:cubicBezTo>
                <a:cubicBezTo>
                  <a:pt x="1021" y="514"/>
                  <a:pt x="1021" y="514"/>
                  <a:pt x="1021" y="514"/>
                </a:cubicBezTo>
                <a:cubicBezTo>
                  <a:pt x="1020" y="515"/>
                  <a:pt x="1018" y="519"/>
                  <a:pt x="1017" y="520"/>
                </a:cubicBezTo>
                <a:cubicBezTo>
                  <a:pt x="1015" y="520"/>
                  <a:pt x="1012" y="521"/>
                  <a:pt x="1010" y="518"/>
                </a:cubicBezTo>
                <a:cubicBezTo>
                  <a:pt x="1008" y="512"/>
                  <a:pt x="1008" y="512"/>
                  <a:pt x="1008" y="512"/>
                </a:cubicBezTo>
                <a:cubicBezTo>
                  <a:pt x="1007" y="514"/>
                  <a:pt x="1007" y="515"/>
                  <a:pt x="1006" y="515"/>
                </a:cubicBezTo>
                <a:cubicBezTo>
                  <a:pt x="1003" y="512"/>
                  <a:pt x="1002" y="509"/>
                  <a:pt x="1001" y="505"/>
                </a:cubicBezTo>
                <a:cubicBezTo>
                  <a:pt x="1000" y="504"/>
                  <a:pt x="1003" y="499"/>
                  <a:pt x="1003" y="498"/>
                </a:cubicBezTo>
                <a:cubicBezTo>
                  <a:pt x="1002" y="495"/>
                  <a:pt x="1001" y="492"/>
                  <a:pt x="999" y="490"/>
                </a:cubicBezTo>
                <a:cubicBezTo>
                  <a:pt x="997" y="490"/>
                  <a:pt x="994" y="490"/>
                  <a:pt x="992" y="491"/>
                </a:cubicBezTo>
                <a:cubicBezTo>
                  <a:pt x="988" y="494"/>
                  <a:pt x="983" y="496"/>
                  <a:pt x="979" y="500"/>
                </a:cubicBezTo>
                <a:cubicBezTo>
                  <a:pt x="978" y="501"/>
                  <a:pt x="974" y="501"/>
                  <a:pt x="973" y="500"/>
                </a:cubicBezTo>
                <a:cubicBezTo>
                  <a:pt x="969" y="495"/>
                  <a:pt x="969" y="495"/>
                  <a:pt x="969" y="495"/>
                </a:cubicBezTo>
                <a:cubicBezTo>
                  <a:pt x="968" y="496"/>
                  <a:pt x="968" y="496"/>
                  <a:pt x="968" y="496"/>
                </a:cubicBezTo>
                <a:cubicBezTo>
                  <a:pt x="964" y="494"/>
                  <a:pt x="961" y="490"/>
                  <a:pt x="958" y="487"/>
                </a:cubicBezTo>
                <a:cubicBezTo>
                  <a:pt x="956" y="487"/>
                  <a:pt x="954" y="488"/>
                  <a:pt x="954" y="489"/>
                </a:cubicBezTo>
                <a:cubicBezTo>
                  <a:pt x="951" y="494"/>
                  <a:pt x="945" y="497"/>
                  <a:pt x="938" y="500"/>
                </a:cubicBezTo>
                <a:cubicBezTo>
                  <a:pt x="931" y="498"/>
                  <a:pt x="923" y="499"/>
                  <a:pt x="914" y="498"/>
                </a:cubicBezTo>
                <a:cubicBezTo>
                  <a:pt x="913" y="497"/>
                  <a:pt x="912" y="495"/>
                  <a:pt x="912" y="494"/>
                </a:cubicBezTo>
                <a:cubicBezTo>
                  <a:pt x="911" y="494"/>
                  <a:pt x="911" y="494"/>
                  <a:pt x="910" y="494"/>
                </a:cubicBezTo>
                <a:cubicBezTo>
                  <a:pt x="906" y="494"/>
                  <a:pt x="905" y="489"/>
                  <a:pt x="905" y="486"/>
                </a:cubicBezTo>
                <a:cubicBezTo>
                  <a:pt x="905" y="479"/>
                  <a:pt x="911" y="473"/>
                  <a:pt x="916" y="469"/>
                </a:cubicBezTo>
                <a:cubicBezTo>
                  <a:pt x="916" y="461"/>
                  <a:pt x="911" y="455"/>
                  <a:pt x="909" y="450"/>
                </a:cubicBezTo>
                <a:cubicBezTo>
                  <a:pt x="912" y="448"/>
                  <a:pt x="915" y="447"/>
                  <a:pt x="919" y="445"/>
                </a:cubicBezTo>
                <a:cubicBezTo>
                  <a:pt x="923" y="443"/>
                  <a:pt x="929" y="442"/>
                  <a:pt x="935" y="440"/>
                </a:cubicBezTo>
                <a:cubicBezTo>
                  <a:pt x="935" y="424"/>
                  <a:pt x="935" y="424"/>
                  <a:pt x="935" y="424"/>
                </a:cubicBezTo>
                <a:cubicBezTo>
                  <a:pt x="943" y="415"/>
                  <a:pt x="950" y="401"/>
                  <a:pt x="945" y="386"/>
                </a:cubicBezTo>
                <a:cubicBezTo>
                  <a:pt x="951" y="375"/>
                  <a:pt x="959" y="364"/>
                  <a:pt x="971" y="357"/>
                </a:cubicBezTo>
                <a:cubicBezTo>
                  <a:pt x="973" y="356"/>
                  <a:pt x="975" y="355"/>
                  <a:pt x="977" y="355"/>
                </a:cubicBezTo>
                <a:cubicBezTo>
                  <a:pt x="978" y="354"/>
                  <a:pt x="978" y="354"/>
                  <a:pt x="979" y="353"/>
                </a:cubicBezTo>
                <a:cubicBezTo>
                  <a:pt x="980" y="353"/>
                  <a:pt x="982" y="352"/>
                  <a:pt x="983" y="352"/>
                </a:cubicBezTo>
                <a:cubicBezTo>
                  <a:pt x="990" y="349"/>
                  <a:pt x="996" y="344"/>
                  <a:pt x="1002" y="339"/>
                </a:cubicBezTo>
                <a:cubicBezTo>
                  <a:pt x="1003" y="337"/>
                  <a:pt x="1002" y="334"/>
                  <a:pt x="1000" y="331"/>
                </a:cubicBezTo>
                <a:cubicBezTo>
                  <a:pt x="1013" y="328"/>
                  <a:pt x="1024" y="320"/>
                  <a:pt x="1035" y="313"/>
                </a:cubicBezTo>
                <a:cubicBezTo>
                  <a:pt x="1036" y="312"/>
                  <a:pt x="1038" y="305"/>
                  <a:pt x="1034" y="302"/>
                </a:cubicBezTo>
                <a:cubicBezTo>
                  <a:pt x="1031" y="300"/>
                  <a:pt x="1029" y="296"/>
                  <a:pt x="1028" y="293"/>
                </a:cubicBezTo>
                <a:cubicBezTo>
                  <a:pt x="1028" y="292"/>
                  <a:pt x="1028" y="292"/>
                  <a:pt x="1028" y="292"/>
                </a:cubicBezTo>
                <a:cubicBezTo>
                  <a:pt x="1025" y="291"/>
                  <a:pt x="1022" y="290"/>
                  <a:pt x="1019" y="289"/>
                </a:cubicBezTo>
                <a:cubicBezTo>
                  <a:pt x="1020" y="285"/>
                  <a:pt x="1020" y="285"/>
                  <a:pt x="1020" y="285"/>
                </a:cubicBezTo>
                <a:cubicBezTo>
                  <a:pt x="1018" y="285"/>
                  <a:pt x="1016" y="285"/>
                  <a:pt x="1015" y="284"/>
                </a:cubicBezTo>
                <a:cubicBezTo>
                  <a:pt x="1015" y="282"/>
                  <a:pt x="1016" y="277"/>
                  <a:pt x="1016" y="273"/>
                </a:cubicBezTo>
                <a:cubicBezTo>
                  <a:pt x="1014" y="272"/>
                  <a:pt x="1012" y="270"/>
                  <a:pt x="1013" y="269"/>
                </a:cubicBezTo>
                <a:cubicBezTo>
                  <a:pt x="1013" y="269"/>
                  <a:pt x="1013" y="268"/>
                  <a:pt x="1013" y="268"/>
                </a:cubicBezTo>
                <a:cubicBezTo>
                  <a:pt x="1011" y="268"/>
                  <a:pt x="1010" y="268"/>
                  <a:pt x="1010" y="266"/>
                </a:cubicBezTo>
                <a:cubicBezTo>
                  <a:pt x="1009" y="261"/>
                  <a:pt x="1014" y="259"/>
                  <a:pt x="1013" y="255"/>
                </a:cubicBezTo>
                <a:cubicBezTo>
                  <a:pt x="1013" y="252"/>
                  <a:pt x="1010" y="252"/>
                  <a:pt x="1010" y="252"/>
                </a:cubicBezTo>
                <a:cubicBezTo>
                  <a:pt x="1015" y="239"/>
                  <a:pt x="1018" y="223"/>
                  <a:pt x="1027" y="215"/>
                </a:cubicBezTo>
                <a:cubicBezTo>
                  <a:pt x="1024" y="213"/>
                  <a:pt x="1023" y="209"/>
                  <a:pt x="1022" y="207"/>
                </a:cubicBezTo>
                <a:cubicBezTo>
                  <a:pt x="1030" y="199"/>
                  <a:pt x="1037" y="189"/>
                  <a:pt x="1046" y="180"/>
                </a:cubicBezTo>
                <a:cubicBezTo>
                  <a:pt x="1047" y="182"/>
                  <a:pt x="1047" y="183"/>
                  <a:pt x="1048" y="184"/>
                </a:cubicBezTo>
                <a:cubicBezTo>
                  <a:pt x="1049" y="182"/>
                  <a:pt x="1050" y="181"/>
                  <a:pt x="1052" y="180"/>
                </a:cubicBezTo>
                <a:cubicBezTo>
                  <a:pt x="1056" y="178"/>
                  <a:pt x="1059" y="183"/>
                  <a:pt x="1061" y="186"/>
                </a:cubicBezTo>
                <a:cubicBezTo>
                  <a:pt x="1062" y="188"/>
                  <a:pt x="1065" y="190"/>
                  <a:pt x="1068" y="190"/>
                </a:cubicBezTo>
                <a:cubicBezTo>
                  <a:pt x="1082" y="189"/>
                  <a:pt x="1098" y="190"/>
                  <a:pt x="1110" y="187"/>
                </a:cubicBezTo>
                <a:cubicBezTo>
                  <a:pt x="1114" y="196"/>
                  <a:pt x="1118" y="205"/>
                  <a:pt x="1124" y="214"/>
                </a:cubicBezTo>
                <a:cubicBezTo>
                  <a:pt x="1127" y="216"/>
                  <a:pt x="1131" y="219"/>
                  <a:pt x="1133" y="224"/>
                </a:cubicBezTo>
                <a:cubicBezTo>
                  <a:pt x="1134" y="224"/>
                  <a:pt x="1134" y="224"/>
                  <a:pt x="1134" y="224"/>
                </a:cubicBezTo>
                <a:cubicBezTo>
                  <a:pt x="1135" y="223"/>
                  <a:pt x="1136" y="222"/>
                  <a:pt x="1137" y="220"/>
                </a:cubicBezTo>
                <a:cubicBezTo>
                  <a:pt x="1138" y="221"/>
                  <a:pt x="1139" y="221"/>
                  <a:pt x="1140" y="221"/>
                </a:cubicBezTo>
                <a:cubicBezTo>
                  <a:pt x="1141" y="220"/>
                  <a:pt x="1141" y="219"/>
                  <a:pt x="1142" y="219"/>
                </a:cubicBezTo>
                <a:cubicBezTo>
                  <a:pt x="1145" y="217"/>
                  <a:pt x="1147" y="218"/>
                  <a:pt x="1150" y="219"/>
                </a:cubicBezTo>
                <a:cubicBezTo>
                  <a:pt x="1149" y="214"/>
                  <a:pt x="1153" y="210"/>
                  <a:pt x="1152" y="204"/>
                </a:cubicBezTo>
                <a:cubicBezTo>
                  <a:pt x="1160" y="201"/>
                  <a:pt x="1167" y="197"/>
                  <a:pt x="1170" y="188"/>
                </a:cubicBezTo>
                <a:cubicBezTo>
                  <a:pt x="1168" y="184"/>
                  <a:pt x="1166" y="179"/>
                  <a:pt x="1163" y="175"/>
                </a:cubicBezTo>
                <a:cubicBezTo>
                  <a:pt x="1159" y="174"/>
                  <a:pt x="1153" y="174"/>
                  <a:pt x="1147" y="174"/>
                </a:cubicBezTo>
                <a:cubicBezTo>
                  <a:pt x="1146" y="174"/>
                  <a:pt x="1144" y="173"/>
                  <a:pt x="1143" y="170"/>
                </a:cubicBezTo>
                <a:cubicBezTo>
                  <a:pt x="1143" y="169"/>
                  <a:pt x="1143" y="168"/>
                  <a:pt x="1142" y="167"/>
                </a:cubicBezTo>
                <a:cubicBezTo>
                  <a:pt x="1139" y="167"/>
                  <a:pt x="1139" y="167"/>
                  <a:pt x="1139" y="167"/>
                </a:cubicBezTo>
                <a:cubicBezTo>
                  <a:pt x="1136" y="159"/>
                  <a:pt x="1135" y="149"/>
                  <a:pt x="1132" y="140"/>
                </a:cubicBezTo>
                <a:cubicBezTo>
                  <a:pt x="1132" y="138"/>
                  <a:pt x="1131" y="137"/>
                  <a:pt x="1130" y="135"/>
                </a:cubicBezTo>
                <a:cubicBezTo>
                  <a:pt x="1127" y="133"/>
                  <a:pt x="1123" y="132"/>
                  <a:pt x="1119" y="132"/>
                </a:cubicBezTo>
                <a:cubicBezTo>
                  <a:pt x="1117" y="133"/>
                  <a:pt x="1116" y="131"/>
                  <a:pt x="1115" y="129"/>
                </a:cubicBezTo>
                <a:cubicBezTo>
                  <a:pt x="1115" y="128"/>
                  <a:pt x="1115" y="127"/>
                  <a:pt x="1115" y="126"/>
                </a:cubicBezTo>
                <a:cubicBezTo>
                  <a:pt x="1114" y="126"/>
                  <a:pt x="1112" y="126"/>
                  <a:pt x="1111" y="125"/>
                </a:cubicBezTo>
                <a:cubicBezTo>
                  <a:pt x="1111" y="119"/>
                  <a:pt x="1113" y="113"/>
                  <a:pt x="1117" y="110"/>
                </a:cubicBezTo>
                <a:cubicBezTo>
                  <a:pt x="1115" y="109"/>
                  <a:pt x="1113" y="107"/>
                  <a:pt x="1113" y="105"/>
                </a:cubicBezTo>
                <a:cubicBezTo>
                  <a:pt x="1111" y="104"/>
                  <a:pt x="1109" y="103"/>
                  <a:pt x="1109" y="101"/>
                </a:cubicBezTo>
                <a:cubicBezTo>
                  <a:pt x="1111" y="90"/>
                  <a:pt x="1108" y="82"/>
                  <a:pt x="1103" y="75"/>
                </a:cubicBezTo>
                <a:cubicBezTo>
                  <a:pt x="1100" y="72"/>
                  <a:pt x="1097" y="70"/>
                  <a:pt x="1093" y="67"/>
                </a:cubicBezTo>
                <a:cubicBezTo>
                  <a:pt x="1092" y="66"/>
                  <a:pt x="1090" y="64"/>
                  <a:pt x="1089" y="62"/>
                </a:cubicBezTo>
                <a:cubicBezTo>
                  <a:pt x="1086" y="59"/>
                  <a:pt x="1083" y="55"/>
                  <a:pt x="1084" y="49"/>
                </a:cubicBezTo>
                <a:cubicBezTo>
                  <a:pt x="1082" y="44"/>
                  <a:pt x="1078" y="40"/>
                  <a:pt x="1077" y="34"/>
                </a:cubicBezTo>
                <a:cubicBezTo>
                  <a:pt x="1081" y="30"/>
                  <a:pt x="1084" y="26"/>
                  <a:pt x="1087" y="22"/>
                </a:cubicBezTo>
                <a:cubicBezTo>
                  <a:pt x="1087" y="22"/>
                  <a:pt x="1086" y="22"/>
                  <a:pt x="1086" y="22"/>
                </a:cubicBezTo>
                <a:cubicBezTo>
                  <a:pt x="1076" y="13"/>
                  <a:pt x="1076" y="13"/>
                  <a:pt x="1076" y="13"/>
                </a:cubicBezTo>
                <a:cubicBezTo>
                  <a:pt x="1068" y="17"/>
                  <a:pt x="1061" y="22"/>
                  <a:pt x="1053" y="27"/>
                </a:cubicBezTo>
                <a:cubicBezTo>
                  <a:pt x="1047" y="27"/>
                  <a:pt x="1041" y="28"/>
                  <a:pt x="1035" y="30"/>
                </a:cubicBezTo>
                <a:cubicBezTo>
                  <a:pt x="1027" y="28"/>
                  <a:pt x="1019" y="25"/>
                  <a:pt x="1010" y="22"/>
                </a:cubicBezTo>
                <a:cubicBezTo>
                  <a:pt x="1009" y="21"/>
                  <a:pt x="1010" y="19"/>
                  <a:pt x="1009" y="17"/>
                </a:cubicBezTo>
                <a:cubicBezTo>
                  <a:pt x="1007" y="16"/>
                  <a:pt x="1007" y="16"/>
                  <a:pt x="1007" y="16"/>
                </a:cubicBezTo>
                <a:cubicBezTo>
                  <a:pt x="1006" y="16"/>
                  <a:pt x="1005" y="14"/>
                  <a:pt x="1004" y="13"/>
                </a:cubicBezTo>
                <a:cubicBezTo>
                  <a:pt x="1002" y="12"/>
                  <a:pt x="1000" y="12"/>
                  <a:pt x="998" y="12"/>
                </a:cubicBezTo>
                <a:cubicBezTo>
                  <a:pt x="990" y="10"/>
                  <a:pt x="981" y="11"/>
                  <a:pt x="974" y="12"/>
                </a:cubicBezTo>
                <a:cubicBezTo>
                  <a:pt x="948" y="14"/>
                  <a:pt x="929" y="8"/>
                  <a:pt x="911" y="0"/>
                </a:cubicBezTo>
                <a:cubicBezTo>
                  <a:pt x="895" y="1"/>
                  <a:pt x="884" y="6"/>
                  <a:pt x="872" y="10"/>
                </a:cubicBezTo>
                <a:cubicBezTo>
                  <a:pt x="870" y="6"/>
                  <a:pt x="874" y="4"/>
                  <a:pt x="874" y="0"/>
                </a:cubicBezTo>
                <a:cubicBezTo>
                  <a:pt x="873" y="0"/>
                  <a:pt x="872" y="0"/>
                  <a:pt x="871" y="0"/>
                </a:cubicBezTo>
                <a:cubicBezTo>
                  <a:pt x="866" y="5"/>
                  <a:pt x="862" y="12"/>
                  <a:pt x="861" y="20"/>
                </a:cubicBezTo>
                <a:cubicBezTo>
                  <a:pt x="849" y="38"/>
                  <a:pt x="832" y="50"/>
                  <a:pt x="813" y="58"/>
                </a:cubicBezTo>
                <a:cubicBezTo>
                  <a:pt x="812" y="57"/>
                  <a:pt x="811" y="57"/>
                  <a:pt x="811" y="56"/>
                </a:cubicBezTo>
                <a:cubicBezTo>
                  <a:pt x="807" y="58"/>
                  <a:pt x="804" y="60"/>
                  <a:pt x="801" y="62"/>
                </a:cubicBezTo>
                <a:cubicBezTo>
                  <a:pt x="796" y="61"/>
                  <a:pt x="793" y="57"/>
                  <a:pt x="788" y="55"/>
                </a:cubicBezTo>
                <a:cubicBezTo>
                  <a:pt x="785" y="54"/>
                  <a:pt x="781" y="54"/>
                  <a:pt x="778" y="54"/>
                </a:cubicBezTo>
                <a:cubicBezTo>
                  <a:pt x="771" y="59"/>
                  <a:pt x="764" y="65"/>
                  <a:pt x="759" y="72"/>
                </a:cubicBezTo>
                <a:cubicBezTo>
                  <a:pt x="756" y="75"/>
                  <a:pt x="757" y="81"/>
                  <a:pt x="755" y="86"/>
                </a:cubicBezTo>
                <a:cubicBezTo>
                  <a:pt x="762" y="93"/>
                  <a:pt x="774" y="95"/>
                  <a:pt x="779" y="101"/>
                </a:cubicBezTo>
                <a:cubicBezTo>
                  <a:pt x="783" y="111"/>
                  <a:pt x="782" y="120"/>
                  <a:pt x="775" y="125"/>
                </a:cubicBezTo>
                <a:cubicBezTo>
                  <a:pt x="768" y="145"/>
                  <a:pt x="758" y="167"/>
                  <a:pt x="745" y="183"/>
                </a:cubicBezTo>
                <a:cubicBezTo>
                  <a:pt x="745" y="193"/>
                  <a:pt x="742" y="201"/>
                  <a:pt x="737" y="206"/>
                </a:cubicBezTo>
                <a:cubicBezTo>
                  <a:pt x="725" y="210"/>
                  <a:pt x="713" y="215"/>
                  <a:pt x="703" y="222"/>
                </a:cubicBezTo>
                <a:cubicBezTo>
                  <a:pt x="701" y="222"/>
                  <a:pt x="699" y="221"/>
                  <a:pt x="697" y="221"/>
                </a:cubicBezTo>
                <a:cubicBezTo>
                  <a:pt x="694" y="223"/>
                  <a:pt x="691" y="224"/>
                  <a:pt x="688" y="226"/>
                </a:cubicBezTo>
                <a:cubicBezTo>
                  <a:pt x="680" y="223"/>
                  <a:pt x="670" y="223"/>
                  <a:pt x="661" y="224"/>
                </a:cubicBezTo>
                <a:cubicBezTo>
                  <a:pt x="647" y="225"/>
                  <a:pt x="634" y="226"/>
                  <a:pt x="621" y="226"/>
                </a:cubicBezTo>
                <a:cubicBezTo>
                  <a:pt x="618" y="226"/>
                  <a:pt x="614" y="228"/>
                  <a:pt x="612" y="229"/>
                </a:cubicBezTo>
                <a:cubicBezTo>
                  <a:pt x="612" y="229"/>
                  <a:pt x="612" y="229"/>
                  <a:pt x="612" y="229"/>
                </a:cubicBezTo>
                <a:cubicBezTo>
                  <a:pt x="598" y="234"/>
                  <a:pt x="585" y="240"/>
                  <a:pt x="570" y="244"/>
                </a:cubicBezTo>
                <a:cubicBezTo>
                  <a:pt x="562" y="246"/>
                  <a:pt x="555" y="249"/>
                  <a:pt x="547" y="252"/>
                </a:cubicBezTo>
                <a:cubicBezTo>
                  <a:pt x="540" y="255"/>
                  <a:pt x="532" y="258"/>
                  <a:pt x="523" y="260"/>
                </a:cubicBezTo>
                <a:cubicBezTo>
                  <a:pt x="514" y="264"/>
                  <a:pt x="503" y="267"/>
                  <a:pt x="491" y="268"/>
                </a:cubicBezTo>
                <a:cubicBezTo>
                  <a:pt x="479" y="266"/>
                  <a:pt x="463" y="265"/>
                  <a:pt x="450" y="267"/>
                </a:cubicBezTo>
                <a:cubicBezTo>
                  <a:pt x="443" y="268"/>
                  <a:pt x="437" y="269"/>
                  <a:pt x="431" y="271"/>
                </a:cubicBezTo>
                <a:cubicBezTo>
                  <a:pt x="413" y="278"/>
                  <a:pt x="397" y="288"/>
                  <a:pt x="381" y="297"/>
                </a:cubicBezTo>
                <a:cubicBezTo>
                  <a:pt x="368" y="301"/>
                  <a:pt x="358" y="307"/>
                  <a:pt x="350" y="315"/>
                </a:cubicBezTo>
                <a:cubicBezTo>
                  <a:pt x="348" y="323"/>
                  <a:pt x="345" y="330"/>
                  <a:pt x="344" y="337"/>
                </a:cubicBezTo>
                <a:cubicBezTo>
                  <a:pt x="343" y="348"/>
                  <a:pt x="337" y="357"/>
                  <a:pt x="326" y="359"/>
                </a:cubicBezTo>
                <a:cubicBezTo>
                  <a:pt x="324" y="359"/>
                  <a:pt x="322" y="359"/>
                  <a:pt x="321" y="359"/>
                </a:cubicBezTo>
                <a:cubicBezTo>
                  <a:pt x="315" y="364"/>
                  <a:pt x="307" y="365"/>
                  <a:pt x="299" y="362"/>
                </a:cubicBezTo>
                <a:cubicBezTo>
                  <a:pt x="291" y="359"/>
                  <a:pt x="282" y="357"/>
                  <a:pt x="273" y="357"/>
                </a:cubicBezTo>
                <a:cubicBezTo>
                  <a:pt x="269" y="356"/>
                  <a:pt x="264" y="357"/>
                  <a:pt x="260" y="358"/>
                </a:cubicBezTo>
                <a:cubicBezTo>
                  <a:pt x="247" y="362"/>
                  <a:pt x="247" y="362"/>
                  <a:pt x="247" y="362"/>
                </a:cubicBezTo>
                <a:cubicBezTo>
                  <a:pt x="244" y="363"/>
                  <a:pt x="240" y="365"/>
                  <a:pt x="237" y="366"/>
                </a:cubicBezTo>
                <a:cubicBezTo>
                  <a:pt x="226" y="370"/>
                  <a:pt x="218" y="377"/>
                  <a:pt x="207" y="383"/>
                </a:cubicBezTo>
                <a:cubicBezTo>
                  <a:pt x="199" y="393"/>
                  <a:pt x="187" y="400"/>
                  <a:pt x="172" y="403"/>
                </a:cubicBezTo>
                <a:cubicBezTo>
                  <a:pt x="166" y="406"/>
                  <a:pt x="159" y="408"/>
                  <a:pt x="151" y="409"/>
                </a:cubicBezTo>
                <a:cubicBezTo>
                  <a:pt x="148" y="412"/>
                  <a:pt x="145" y="414"/>
                  <a:pt x="143" y="417"/>
                </a:cubicBezTo>
                <a:cubicBezTo>
                  <a:pt x="143" y="417"/>
                  <a:pt x="143" y="417"/>
                  <a:pt x="143" y="417"/>
                </a:cubicBezTo>
                <a:cubicBezTo>
                  <a:pt x="143" y="417"/>
                  <a:pt x="143" y="417"/>
                  <a:pt x="143" y="417"/>
                </a:cubicBezTo>
                <a:cubicBezTo>
                  <a:pt x="143" y="418"/>
                  <a:pt x="142" y="418"/>
                  <a:pt x="142" y="418"/>
                </a:cubicBezTo>
                <a:cubicBezTo>
                  <a:pt x="132" y="436"/>
                  <a:pt x="124" y="457"/>
                  <a:pt x="122" y="483"/>
                </a:cubicBezTo>
                <a:cubicBezTo>
                  <a:pt x="122" y="488"/>
                  <a:pt x="122" y="493"/>
                  <a:pt x="124" y="498"/>
                </a:cubicBezTo>
                <a:cubicBezTo>
                  <a:pt x="128" y="509"/>
                  <a:pt x="136" y="516"/>
                  <a:pt x="143" y="527"/>
                </a:cubicBezTo>
                <a:cubicBezTo>
                  <a:pt x="147" y="549"/>
                  <a:pt x="153" y="571"/>
                  <a:pt x="167" y="587"/>
                </a:cubicBezTo>
                <a:cubicBezTo>
                  <a:pt x="167" y="592"/>
                  <a:pt x="166" y="598"/>
                  <a:pt x="166" y="603"/>
                </a:cubicBezTo>
                <a:cubicBezTo>
                  <a:pt x="166" y="606"/>
                  <a:pt x="176" y="607"/>
                  <a:pt x="177" y="609"/>
                </a:cubicBezTo>
                <a:cubicBezTo>
                  <a:pt x="179" y="627"/>
                  <a:pt x="175" y="641"/>
                  <a:pt x="164" y="653"/>
                </a:cubicBezTo>
                <a:cubicBezTo>
                  <a:pt x="130" y="669"/>
                  <a:pt x="130" y="669"/>
                  <a:pt x="130" y="669"/>
                </a:cubicBezTo>
                <a:cubicBezTo>
                  <a:pt x="132" y="674"/>
                  <a:pt x="132" y="674"/>
                  <a:pt x="132" y="674"/>
                </a:cubicBezTo>
                <a:cubicBezTo>
                  <a:pt x="130" y="669"/>
                  <a:pt x="130" y="669"/>
                  <a:pt x="130" y="669"/>
                </a:cubicBezTo>
                <a:cubicBezTo>
                  <a:pt x="113" y="677"/>
                  <a:pt x="113" y="677"/>
                  <a:pt x="113" y="677"/>
                </a:cubicBezTo>
                <a:cubicBezTo>
                  <a:pt x="111" y="678"/>
                  <a:pt x="114" y="684"/>
                  <a:pt x="114" y="688"/>
                </a:cubicBezTo>
                <a:cubicBezTo>
                  <a:pt x="112" y="688"/>
                  <a:pt x="107" y="688"/>
                  <a:pt x="105" y="688"/>
                </a:cubicBezTo>
                <a:cubicBezTo>
                  <a:pt x="102" y="687"/>
                  <a:pt x="102" y="681"/>
                  <a:pt x="100" y="681"/>
                </a:cubicBezTo>
                <a:cubicBezTo>
                  <a:pt x="100" y="681"/>
                  <a:pt x="99" y="681"/>
                  <a:pt x="99" y="680"/>
                </a:cubicBezTo>
                <a:cubicBezTo>
                  <a:pt x="98" y="681"/>
                  <a:pt x="97" y="681"/>
                  <a:pt x="96" y="682"/>
                </a:cubicBezTo>
                <a:cubicBezTo>
                  <a:pt x="97" y="685"/>
                  <a:pt x="97" y="688"/>
                  <a:pt x="96" y="692"/>
                </a:cubicBezTo>
                <a:cubicBezTo>
                  <a:pt x="95" y="691"/>
                  <a:pt x="94" y="688"/>
                  <a:pt x="92" y="686"/>
                </a:cubicBezTo>
                <a:cubicBezTo>
                  <a:pt x="92" y="690"/>
                  <a:pt x="92" y="694"/>
                  <a:pt x="91" y="697"/>
                </a:cubicBezTo>
                <a:cubicBezTo>
                  <a:pt x="89" y="713"/>
                  <a:pt x="89" y="730"/>
                  <a:pt x="85" y="744"/>
                </a:cubicBezTo>
                <a:cubicBezTo>
                  <a:pt x="82" y="753"/>
                  <a:pt x="77" y="760"/>
                  <a:pt x="73" y="769"/>
                </a:cubicBezTo>
                <a:cubicBezTo>
                  <a:pt x="74" y="770"/>
                  <a:pt x="74" y="771"/>
                  <a:pt x="75" y="771"/>
                </a:cubicBezTo>
                <a:cubicBezTo>
                  <a:pt x="78" y="775"/>
                  <a:pt x="80" y="780"/>
                  <a:pt x="79" y="785"/>
                </a:cubicBezTo>
                <a:cubicBezTo>
                  <a:pt x="59" y="802"/>
                  <a:pt x="38" y="817"/>
                  <a:pt x="17" y="832"/>
                </a:cubicBezTo>
                <a:cubicBezTo>
                  <a:pt x="15" y="848"/>
                  <a:pt x="15" y="848"/>
                  <a:pt x="15" y="848"/>
                </a:cubicBezTo>
                <a:cubicBezTo>
                  <a:pt x="13" y="852"/>
                  <a:pt x="7" y="853"/>
                  <a:pt x="0" y="852"/>
                </a:cubicBezTo>
                <a:cubicBezTo>
                  <a:pt x="12" y="886"/>
                  <a:pt x="12" y="886"/>
                  <a:pt x="12" y="886"/>
                </a:cubicBezTo>
                <a:cubicBezTo>
                  <a:pt x="30" y="922"/>
                  <a:pt x="49" y="957"/>
                  <a:pt x="67" y="993"/>
                </a:cubicBezTo>
                <a:cubicBezTo>
                  <a:pt x="68" y="995"/>
                  <a:pt x="68" y="999"/>
                  <a:pt x="69" y="1000"/>
                </a:cubicBezTo>
                <a:cubicBezTo>
                  <a:pt x="69" y="1001"/>
                  <a:pt x="70" y="1001"/>
                  <a:pt x="71" y="1002"/>
                </a:cubicBezTo>
                <a:cubicBezTo>
                  <a:pt x="73" y="1005"/>
                  <a:pt x="77" y="1006"/>
                  <a:pt x="82" y="1005"/>
                </a:cubicBezTo>
                <a:cubicBezTo>
                  <a:pt x="85" y="1007"/>
                  <a:pt x="90" y="1009"/>
                  <a:pt x="93" y="1011"/>
                </a:cubicBezTo>
                <a:cubicBezTo>
                  <a:pt x="92" y="1014"/>
                  <a:pt x="93" y="1016"/>
                  <a:pt x="94" y="1018"/>
                </a:cubicBezTo>
                <a:cubicBezTo>
                  <a:pt x="95" y="1019"/>
                  <a:pt x="97" y="1018"/>
                  <a:pt x="98" y="1018"/>
                </a:cubicBezTo>
                <a:cubicBezTo>
                  <a:pt x="100" y="1019"/>
                  <a:pt x="102" y="1021"/>
                  <a:pt x="102" y="1022"/>
                </a:cubicBezTo>
                <a:cubicBezTo>
                  <a:pt x="101" y="1025"/>
                  <a:pt x="99" y="1027"/>
                  <a:pt x="99" y="1028"/>
                </a:cubicBezTo>
                <a:cubicBezTo>
                  <a:pt x="99" y="1029"/>
                  <a:pt x="101" y="1031"/>
                  <a:pt x="102" y="1031"/>
                </a:cubicBezTo>
                <a:cubicBezTo>
                  <a:pt x="103" y="1031"/>
                  <a:pt x="104" y="1031"/>
                  <a:pt x="104" y="1031"/>
                </a:cubicBezTo>
                <a:cubicBezTo>
                  <a:pt x="106" y="1030"/>
                  <a:pt x="107" y="1030"/>
                  <a:pt x="108" y="1029"/>
                </a:cubicBezTo>
                <a:cubicBezTo>
                  <a:pt x="110" y="1029"/>
                  <a:pt x="112" y="1028"/>
                  <a:pt x="113" y="1027"/>
                </a:cubicBezTo>
                <a:cubicBezTo>
                  <a:pt x="117" y="1028"/>
                  <a:pt x="121" y="1030"/>
                  <a:pt x="125" y="1030"/>
                </a:cubicBezTo>
                <a:cubicBezTo>
                  <a:pt x="130" y="1036"/>
                  <a:pt x="135" y="1048"/>
                  <a:pt x="131" y="1059"/>
                </a:cubicBezTo>
                <a:cubicBezTo>
                  <a:pt x="129" y="1065"/>
                  <a:pt x="124" y="1069"/>
                  <a:pt x="119" y="1073"/>
                </a:cubicBezTo>
                <a:cubicBezTo>
                  <a:pt x="117" y="1079"/>
                  <a:pt x="114" y="1086"/>
                  <a:pt x="110" y="1092"/>
                </a:cubicBezTo>
                <a:cubicBezTo>
                  <a:pt x="107" y="1097"/>
                  <a:pt x="102" y="1100"/>
                  <a:pt x="97" y="1104"/>
                </a:cubicBezTo>
                <a:cubicBezTo>
                  <a:pt x="87" y="1111"/>
                  <a:pt x="77" y="1122"/>
                  <a:pt x="80" y="1140"/>
                </a:cubicBezTo>
                <a:cubicBezTo>
                  <a:pt x="87" y="1145"/>
                  <a:pt x="95" y="1148"/>
                  <a:pt x="105" y="1149"/>
                </a:cubicBezTo>
                <a:cubicBezTo>
                  <a:pt x="107" y="1153"/>
                  <a:pt x="111" y="1156"/>
                  <a:pt x="116" y="1157"/>
                </a:cubicBezTo>
                <a:cubicBezTo>
                  <a:pt x="117" y="1155"/>
                  <a:pt x="117" y="1155"/>
                  <a:pt x="117" y="1155"/>
                </a:cubicBezTo>
                <a:cubicBezTo>
                  <a:pt x="117" y="1155"/>
                  <a:pt x="116" y="1154"/>
                  <a:pt x="116" y="1154"/>
                </a:cubicBezTo>
                <a:cubicBezTo>
                  <a:pt x="117" y="1154"/>
                  <a:pt x="117" y="1154"/>
                  <a:pt x="117" y="1154"/>
                </a:cubicBezTo>
                <a:cubicBezTo>
                  <a:pt x="118" y="1153"/>
                  <a:pt x="118" y="1153"/>
                  <a:pt x="118" y="1153"/>
                </a:cubicBezTo>
                <a:cubicBezTo>
                  <a:pt x="120" y="1153"/>
                  <a:pt x="125" y="1154"/>
                  <a:pt x="126" y="1155"/>
                </a:cubicBezTo>
                <a:cubicBezTo>
                  <a:pt x="128" y="1155"/>
                  <a:pt x="129" y="1156"/>
                  <a:pt x="129" y="1157"/>
                </a:cubicBezTo>
                <a:cubicBezTo>
                  <a:pt x="130" y="1157"/>
                  <a:pt x="131" y="1156"/>
                  <a:pt x="132" y="1156"/>
                </a:cubicBezTo>
                <a:cubicBezTo>
                  <a:pt x="136" y="1156"/>
                  <a:pt x="140" y="1155"/>
                  <a:pt x="142" y="1156"/>
                </a:cubicBezTo>
                <a:cubicBezTo>
                  <a:pt x="146" y="1158"/>
                  <a:pt x="148" y="1160"/>
                  <a:pt x="152" y="1160"/>
                </a:cubicBezTo>
                <a:cubicBezTo>
                  <a:pt x="153" y="1160"/>
                  <a:pt x="156" y="1163"/>
                  <a:pt x="157" y="1163"/>
                </a:cubicBezTo>
                <a:cubicBezTo>
                  <a:pt x="158" y="1162"/>
                  <a:pt x="159" y="1162"/>
                  <a:pt x="160" y="1162"/>
                </a:cubicBezTo>
                <a:cubicBezTo>
                  <a:pt x="163" y="1160"/>
                  <a:pt x="166" y="1159"/>
                  <a:pt x="169" y="1158"/>
                </a:cubicBezTo>
                <a:cubicBezTo>
                  <a:pt x="169" y="1158"/>
                  <a:pt x="169" y="1157"/>
                  <a:pt x="170" y="1157"/>
                </a:cubicBezTo>
                <a:cubicBezTo>
                  <a:pt x="175" y="1155"/>
                  <a:pt x="183" y="1154"/>
                  <a:pt x="187" y="1157"/>
                </a:cubicBezTo>
                <a:cubicBezTo>
                  <a:pt x="189" y="1161"/>
                  <a:pt x="189" y="1166"/>
                  <a:pt x="189" y="1170"/>
                </a:cubicBezTo>
                <a:cubicBezTo>
                  <a:pt x="194" y="1173"/>
                  <a:pt x="200" y="1178"/>
                  <a:pt x="203" y="1182"/>
                </a:cubicBezTo>
                <a:cubicBezTo>
                  <a:pt x="205" y="1185"/>
                  <a:pt x="207" y="1184"/>
                  <a:pt x="208" y="1183"/>
                </a:cubicBezTo>
                <a:cubicBezTo>
                  <a:pt x="212" y="1186"/>
                  <a:pt x="212" y="1186"/>
                  <a:pt x="212" y="1186"/>
                </a:cubicBezTo>
                <a:cubicBezTo>
                  <a:pt x="212" y="1186"/>
                  <a:pt x="212" y="1187"/>
                  <a:pt x="212" y="1188"/>
                </a:cubicBezTo>
                <a:cubicBezTo>
                  <a:pt x="212" y="1187"/>
                  <a:pt x="212" y="1186"/>
                  <a:pt x="212" y="1186"/>
                </a:cubicBezTo>
                <a:cubicBezTo>
                  <a:pt x="213" y="1187"/>
                  <a:pt x="215" y="1187"/>
                  <a:pt x="215" y="1190"/>
                </a:cubicBezTo>
                <a:cubicBezTo>
                  <a:pt x="217" y="1191"/>
                  <a:pt x="221" y="1191"/>
                  <a:pt x="221" y="1193"/>
                </a:cubicBezTo>
                <a:cubicBezTo>
                  <a:pt x="222" y="1197"/>
                  <a:pt x="223" y="1201"/>
                  <a:pt x="223" y="1206"/>
                </a:cubicBezTo>
                <a:cubicBezTo>
                  <a:pt x="226" y="1206"/>
                  <a:pt x="229" y="1205"/>
                  <a:pt x="232" y="1205"/>
                </a:cubicBezTo>
                <a:cubicBezTo>
                  <a:pt x="244" y="1197"/>
                  <a:pt x="244" y="1197"/>
                  <a:pt x="244" y="1197"/>
                </a:cubicBezTo>
                <a:cubicBezTo>
                  <a:pt x="245" y="1197"/>
                  <a:pt x="245" y="1197"/>
                  <a:pt x="245" y="1197"/>
                </a:cubicBezTo>
                <a:cubicBezTo>
                  <a:pt x="246" y="1196"/>
                  <a:pt x="248" y="1196"/>
                  <a:pt x="249" y="1195"/>
                </a:cubicBezTo>
                <a:cubicBezTo>
                  <a:pt x="253" y="1202"/>
                  <a:pt x="256" y="1210"/>
                  <a:pt x="260" y="1218"/>
                </a:cubicBezTo>
                <a:cubicBezTo>
                  <a:pt x="271" y="1231"/>
                  <a:pt x="284" y="1244"/>
                  <a:pt x="298" y="1256"/>
                </a:cubicBezTo>
                <a:cubicBezTo>
                  <a:pt x="307" y="1262"/>
                  <a:pt x="312" y="1272"/>
                  <a:pt x="319" y="1279"/>
                </a:cubicBezTo>
                <a:cubicBezTo>
                  <a:pt x="320" y="1280"/>
                  <a:pt x="321" y="1281"/>
                  <a:pt x="321" y="1281"/>
                </a:cubicBezTo>
                <a:cubicBezTo>
                  <a:pt x="320" y="1283"/>
                  <a:pt x="317" y="1284"/>
                  <a:pt x="317" y="1284"/>
                </a:cubicBezTo>
                <a:cubicBezTo>
                  <a:pt x="317" y="1290"/>
                  <a:pt x="314" y="1293"/>
                  <a:pt x="313" y="1299"/>
                </a:cubicBezTo>
                <a:cubicBezTo>
                  <a:pt x="313" y="1300"/>
                  <a:pt x="312" y="1301"/>
                  <a:pt x="313" y="1302"/>
                </a:cubicBezTo>
                <a:cubicBezTo>
                  <a:pt x="325" y="1321"/>
                  <a:pt x="335" y="1343"/>
                  <a:pt x="339" y="1370"/>
                </a:cubicBezTo>
                <a:cubicBezTo>
                  <a:pt x="340" y="1377"/>
                  <a:pt x="342" y="1384"/>
                  <a:pt x="343" y="1391"/>
                </a:cubicBezTo>
                <a:cubicBezTo>
                  <a:pt x="346" y="1403"/>
                  <a:pt x="350" y="1413"/>
                  <a:pt x="357" y="1421"/>
                </a:cubicBezTo>
                <a:cubicBezTo>
                  <a:pt x="364" y="1426"/>
                  <a:pt x="371" y="1430"/>
                  <a:pt x="377" y="1434"/>
                </a:cubicBezTo>
                <a:cubicBezTo>
                  <a:pt x="378" y="1434"/>
                  <a:pt x="377" y="1437"/>
                  <a:pt x="378" y="1437"/>
                </a:cubicBezTo>
                <a:cubicBezTo>
                  <a:pt x="379" y="1439"/>
                  <a:pt x="382" y="1438"/>
                  <a:pt x="384" y="1439"/>
                </a:cubicBezTo>
                <a:cubicBezTo>
                  <a:pt x="384" y="1443"/>
                  <a:pt x="384" y="1443"/>
                  <a:pt x="384" y="1443"/>
                </a:cubicBezTo>
                <a:cubicBezTo>
                  <a:pt x="389" y="1445"/>
                  <a:pt x="393" y="1449"/>
                  <a:pt x="392" y="1457"/>
                </a:cubicBezTo>
                <a:cubicBezTo>
                  <a:pt x="395" y="1457"/>
                  <a:pt x="397" y="1457"/>
                  <a:pt x="399" y="1459"/>
                </a:cubicBezTo>
                <a:cubicBezTo>
                  <a:pt x="400" y="1460"/>
                  <a:pt x="400" y="1462"/>
                  <a:pt x="399" y="1463"/>
                </a:cubicBezTo>
                <a:cubicBezTo>
                  <a:pt x="396" y="1467"/>
                  <a:pt x="393" y="1472"/>
                  <a:pt x="390" y="1477"/>
                </a:cubicBezTo>
                <a:cubicBezTo>
                  <a:pt x="389" y="1479"/>
                  <a:pt x="389" y="1481"/>
                  <a:pt x="389" y="1483"/>
                </a:cubicBezTo>
                <a:cubicBezTo>
                  <a:pt x="391" y="1490"/>
                  <a:pt x="395" y="1496"/>
                  <a:pt x="397" y="1503"/>
                </a:cubicBezTo>
                <a:cubicBezTo>
                  <a:pt x="398" y="1506"/>
                  <a:pt x="401" y="1507"/>
                  <a:pt x="405" y="1507"/>
                </a:cubicBezTo>
                <a:cubicBezTo>
                  <a:pt x="405" y="1507"/>
                  <a:pt x="405" y="1507"/>
                  <a:pt x="406" y="1507"/>
                </a:cubicBezTo>
                <a:cubicBezTo>
                  <a:pt x="407" y="1506"/>
                  <a:pt x="409" y="1507"/>
                  <a:pt x="411" y="1508"/>
                </a:cubicBezTo>
                <a:cubicBezTo>
                  <a:pt x="415" y="1508"/>
                  <a:pt x="418" y="1509"/>
                  <a:pt x="420" y="1511"/>
                </a:cubicBezTo>
                <a:cubicBezTo>
                  <a:pt x="430" y="1520"/>
                  <a:pt x="437" y="1532"/>
                  <a:pt x="444" y="1544"/>
                </a:cubicBezTo>
                <a:cubicBezTo>
                  <a:pt x="447" y="1556"/>
                  <a:pt x="450" y="1569"/>
                  <a:pt x="452" y="1582"/>
                </a:cubicBezTo>
                <a:cubicBezTo>
                  <a:pt x="451" y="1593"/>
                  <a:pt x="449" y="1603"/>
                  <a:pt x="448" y="1615"/>
                </a:cubicBezTo>
                <a:cubicBezTo>
                  <a:pt x="451" y="1616"/>
                  <a:pt x="450" y="1622"/>
                  <a:pt x="448" y="1624"/>
                </a:cubicBezTo>
                <a:cubicBezTo>
                  <a:pt x="448" y="1624"/>
                  <a:pt x="448" y="1624"/>
                  <a:pt x="448" y="1624"/>
                </a:cubicBezTo>
                <a:cubicBezTo>
                  <a:pt x="453" y="1623"/>
                  <a:pt x="453" y="1623"/>
                  <a:pt x="453" y="1623"/>
                </a:cubicBezTo>
                <a:cubicBezTo>
                  <a:pt x="461" y="1631"/>
                  <a:pt x="469" y="1640"/>
                  <a:pt x="473" y="1653"/>
                </a:cubicBezTo>
                <a:cubicBezTo>
                  <a:pt x="473" y="1653"/>
                  <a:pt x="473" y="1653"/>
                  <a:pt x="473" y="1653"/>
                </a:cubicBezTo>
                <a:cubicBezTo>
                  <a:pt x="484" y="1642"/>
                  <a:pt x="484" y="1642"/>
                  <a:pt x="484" y="1642"/>
                </a:cubicBezTo>
                <a:cubicBezTo>
                  <a:pt x="485" y="1641"/>
                  <a:pt x="485" y="1641"/>
                  <a:pt x="486" y="1641"/>
                </a:cubicBezTo>
                <a:cubicBezTo>
                  <a:pt x="487" y="1641"/>
                  <a:pt x="488" y="1641"/>
                  <a:pt x="489" y="1641"/>
                </a:cubicBezTo>
                <a:cubicBezTo>
                  <a:pt x="498" y="1639"/>
                  <a:pt x="503" y="1647"/>
                  <a:pt x="505" y="1656"/>
                </a:cubicBezTo>
                <a:cubicBezTo>
                  <a:pt x="500" y="1689"/>
                  <a:pt x="500" y="1689"/>
                  <a:pt x="500" y="1689"/>
                </a:cubicBezTo>
                <a:cubicBezTo>
                  <a:pt x="499" y="1693"/>
                  <a:pt x="500" y="1697"/>
                  <a:pt x="501" y="1701"/>
                </a:cubicBezTo>
                <a:cubicBezTo>
                  <a:pt x="506" y="1716"/>
                  <a:pt x="512" y="1731"/>
                  <a:pt x="519" y="1745"/>
                </a:cubicBezTo>
                <a:cubicBezTo>
                  <a:pt x="522" y="1750"/>
                  <a:pt x="530" y="1752"/>
                  <a:pt x="533" y="1758"/>
                </a:cubicBezTo>
                <a:cubicBezTo>
                  <a:pt x="535" y="1763"/>
                  <a:pt x="540" y="1763"/>
                  <a:pt x="544" y="1761"/>
                </a:cubicBezTo>
                <a:cubicBezTo>
                  <a:pt x="544" y="1764"/>
                  <a:pt x="544" y="1767"/>
                  <a:pt x="545" y="1769"/>
                </a:cubicBezTo>
                <a:cubicBezTo>
                  <a:pt x="546" y="1772"/>
                  <a:pt x="542" y="1773"/>
                  <a:pt x="541" y="1775"/>
                </a:cubicBezTo>
                <a:cubicBezTo>
                  <a:pt x="540" y="1778"/>
                  <a:pt x="539" y="1781"/>
                  <a:pt x="540" y="1784"/>
                </a:cubicBezTo>
                <a:cubicBezTo>
                  <a:pt x="541" y="1786"/>
                  <a:pt x="543" y="1786"/>
                  <a:pt x="544" y="1786"/>
                </a:cubicBezTo>
                <a:cubicBezTo>
                  <a:pt x="546" y="1786"/>
                  <a:pt x="547" y="1788"/>
                  <a:pt x="546" y="1790"/>
                </a:cubicBezTo>
                <a:cubicBezTo>
                  <a:pt x="553" y="1789"/>
                  <a:pt x="558" y="1792"/>
                  <a:pt x="562" y="1794"/>
                </a:cubicBezTo>
                <a:cubicBezTo>
                  <a:pt x="581" y="1796"/>
                  <a:pt x="597" y="1792"/>
                  <a:pt x="613" y="1793"/>
                </a:cubicBezTo>
                <a:cubicBezTo>
                  <a:pt x="622" y="1788"/>
                  <a:pt x="632" y="1783"/>
                  <a:pt x="639" y="1777"/>
                </a:cubicBezTo>
                <a:cubicBezTo>
                  <a:pt x="649" y="1769"/>
                  <a:pt x="656" y="1758"/>
                  <a:pt x="659" y="1744"/>
                </a:cubicBezTo>
                <a:cubicBezTo>
                  <a:pt x="660" y="1744"/>
                  <a:pt x="661" y="1744"/>
                  <a:pt x="662" y="1744"/>
                </a:cubicBezTo>
                <a:cubicBezTo>
                  <a:pt x="664" y="1745"/>
                  <a:pt x="667" y="1746"/>
                  <a:pt x="669" y="1746"/>
                </a:cubicBezTo>
                <a:cubicBezTo>
                  <a:pt x="669" y="1756"/>
                  <a:pt x="669" y="1756"/>
                  <a:pt x="669" y="1756"/>
                </a:cubicBezTo>
                <a:cubicBezTo>
                  <a:pt x="676" y="1755"/>
                  <a:pt x="685" y="1755"/>
                  <a:pt x="693" y="1755"/>
                </a:cubicBezTo>
                <a:cubicBezTo>
                  <a:pt x="693" y="1754"/>
                  <a:pt x="693" y="1753"/>
                  <a:pt x="692" y="1752"/>
                </a:cubicBezTo>
                <a:cubicBezTo>
                  <a:pt x="692" y="1749"/>
                  <a:pt x="691" y="1746"/>
                  <a:pt x="692" y="1743"/>
                </a:cubicBezTo>
                <a:cubicBezTo>
                  <a:pt x="692" y="1743"/>
                  <a:pt x="693" y="1743"/>
                  <a:pt x="693" y="1743"/>
                </a:cubicBezTo>
                <a:cubicBezTo>
                  <a:pt x="708" y="1744"/>
                  <a:pt x="722" y="1742"/>
                  <a:pt x="736" y="1742"/>
                </a:cubicBezTo>
                <a:cubicBezTo>
                  <a:pt x="752" y="1741"/>
                  <a:pt x="766" y="1737"/>
                  <a:pt x="776" y="1730"/>
                </a:cubicBezTo>
                <a:cubicBezTo>
                  <a:pt x="776" y="1730"/>
                  <a:pt x="776" y="1730"/>
                  <a:pt x="776" y="1730"/>
                </a:cubicBezTo>
                <a:cubicBezTo>
                  <a:pt x="776" y="1728"/>
                  <a:pt x="777" y="1726"/>
                  <a:pt x="777" y="1725"/>
                </a:cubicBezTo>
                <a:cubicBezTo>
                  <a:pt x="777" y="1726"/>
                  <a:pt x="776" y="1728"/>
                  <a:pt x="776" y="1730"/>
                </a:cubicBezTo>
                <a:cubicBezTo>
                  <a:pt x="776" y="1730"/>
                  <a:pt x="776" y="1730"/>
                  <a:pt x="776" y="1730"/>
                </a:cubicBezTo>
                <a:cubicBezTo>
                  <a:pt x="776" y="1730"/>
                  <a:pt x="777" y="1729"/>
                  <a:pt x="777" y="1729"/>
                </a:cubicBezTo>
                <a:cubicBezTo>
                  <a:pt x="805" y="1716"/>
                  <a:pt x="841" y="1709"/>
                  <a:pt x="881" y="1711"/>
                </a:cubicBezTo>
                <a:cubicBezTo>
                  <a:pt x="882" y="1711"/>
                  <a:pt x="886" y="1716"/>
                  <a:pt x="888" y="1718"/>
                </a:cubicBezTo>
                <a:cubicBezTo>
                  <a:pt x="900" y="1714"/>
                  <a:pt x="916" y="1714"/>
                  <a:pt x="927" y="1718"/>
                </a:cubicBezTo>
                <a:cubicBezTo>
                  <a:pt x="942" y="1716"/>
                  <a:pt x="942" y="1716"/>
                  <a:pt x="942" y="1716"/>
                </a:cubicBezTo>
                <a:cubicBezTo>
                  <a:pt x="944" y="1715"/>
                  <a:pt x="945" y="1714"/>
                  <a:pt x="946" y="1712"/>
                </a:cubicBezTo>
                <a:cubicBezTo>
                  <a:pt x="949" y="1709"/>
                  <a:pt x="952" y="1705"/>
                  <a:pt x="954" y="1701"/>
                </a:cubicBezTo>
                <a:cubicBezTo>
                  <a:pt x="955" y="1699"/>
                  <a:pt x="956" y="1698"/>
                  <a:pt x="957" y="1697"/>
                </a:cubicBezTo>
                <a:cubicBezTo>
                  <a:pt x="957" y="1697"/>
                  <a:pt x="957" y="1697"/>
                  <a:pt x="957" y="1697"/>
                </a:cubicBezTo>
                <a:cubicBezTo>
                  <a:pt x="961" y="1701"/>
                  <a:pt x="961" y="1707"/>
                  <a:pt x="963" y="1709"/>
                </a:cubicBezTo>
                <a:cubicBezTo>
                  <a:pt x="973" y="1714"/>
                  <a:pt x="979" y="1721"/>
                  <a:pt x="983" y="1729"/>
                </a:cubicBezTo>
                <a:cubicBezTo>
                  <a:pt x="984" y="1731"/>
                  <a:pt x="977" y="1732"/>
                  <a:pt x="976" y="1734"/>
                </a:cubicBezTo>
                <a:cubicBezTo>
                  <a:pt x="975" y="1749"/>
                  <a:pt x="980" y="1759"/>
                  <a:pt x="985" y="1770"/>
                </a:cubicBezTo>
                <a:cubicBezTo>
                  <a:pt x="987" y="1774"/>
                  <a:pt x="991" y="1775"/>
                  <a:pt x="993" y="1778"/>
                </a:cubicBezTo>
                <a:cubicBezTo>
                  <a:pt x="994" y="1778"/>
                  <a:pt x="994" y="1782"/>
                  <a:pt x="993" y="1784"/>
                </a:cubicBezTo>
                <a:cubicBezTo>
                  <a:pt x="991" y="1787"/>
                  <a:pt x="984" y="1782"/>
                  <a:pt x="982" y="1788"/>
                </a:cubicBezTo>
                <a:cubicBezTo>
                  <a:pt x="982" y="1788"/>
                  <a:pt x="978" y="1788"/>
                  <a:pt x="978" y="1788"/>
                </a:cubicBezTo>
                <a:cubicBezTo>
                  <a:pt x="974" y="1792"/>
                  <a:pt x="969" y="1794"/>
                  <a:pt x="966" y="1798"/>
                </a:cubicBezTo>
                <a:cubicBezTo>
                  <a:pt x="964" y="1809"/>
                  <a:pt x="967" y="1818"/>
                  <a:pt x="972" y="1824"/>
                </a:cubicBezTo>
                <a:cubicBezTo>
                  <a:pt x="969" y="1831"/>
                  <a:pt x="972" y="1838"/>
                  <a:pt x="973" y="1844"/>
                </a:cubicBezTo>
                <a:cubicBezTo>
                  <a:pt x="969" y="1845"/>
                  <a:pt x="966" y="1843"/>
                  <a:pt x="963" y="1842"/>
                </a:cubicBezTo>
                <a:cubicBezTo>
                  <a:pt x="960" y="1840"/>
                  <a:pt x="959" y="1844"/>
                  <a:pt x="958" y="1847"/>
                </a:cubicBezTo>
                <a:cubicBezTo>
                  <a:pt x="957" y="1849"/>
                  <a:pt x="962" y="1852"/>
                  <a:pt x="960" y="1856"/>
                </a:cubicBezTo>
                <a:cubicBezTo>
                  <a:pt x="963" y="1857"/>
                  <a:pt x="967" y="1856"/>
                  <a:pt x="968" y="1860"/>
                </a:cubicBezTo>
                <a:cubicBezTo>
                  <a:pt x="969" y="1862"/>
                  <a:pt x="967" y="1862"/>
                  <a:pt x="966" y="1863"/>
                </a:cubicBezTo>
                <a:cubicBezTo>
                  <a:pt x="962" y="1869"/>
                  <a:pt x="960" y="1878"/>
                  <a:pt x="959" y="1888"/>
                </a:cubicBezTo>
                <a:cubicBezTo>
                  <a:pt x="954" y="1888"/>
                  <a:pt x="947" y="1886"/>
                  <a:pt x="942" y="1887"/>
                </a:cubicBezTo>
                <a:cubicBezTo>
                  <a:pt x="943" y="1891"/>
                  <a:pt x="948" y="1893"/>
                  <a:pt x="948" y="1896"/>
                </a:cubicBezTo>
                <a:cubicBezTo>
                  <a:pt x="947" y="1903"/>
                  <a:pt x="954" y="1909"/>
                  <a:pt x="960" y="1910"/>
                </a:cubicBezTo>
                <a:cubicBezTo>
                  <a:pt x="967" y="1927"/>
                  <a:pt x="981" y="1939"/>
                  <a:pt x="1002" y="1940"/>
                </a:cubicBezTo>
                <a:cubicBezTo>
                  <a:pt x="1008" y="1940"/>
                  <a:pt x="1013" y="1939"/>
                  <a:pt x="1015" y="1939"/>
                </a:cubicBezTo>
                <a:cubicBezTo>
                  <a:pt x="1024" y="1941"/>
                  <a:pt x="1032" y="1944"/>
                  <a:pt x="1039" y="1951"/>
                </a:cubicBezTo>
                <a:cubicBezTo>
                  <a:pt x="1043" y="1952"/>
                  <a:pt x="1051" y="1951"/>
                  <a:pt x="1059" y="1951"/>
                </a:cubicBezTo>
                <a:cubicBezTo>
                  <a:pt x="1059" y="1953"/>
                  <a:pt x="1060" y="1958"/>
                  <a:pt x="1059" y="1959"/>
                </a:cubicBezTo>
                <a:cubicBezTo>
                  <a:pt x="1055" y="1963"/>
                  <a:pt x="1052" y="1971"/>
                  <a:pt x="1053" y="1978"/>
                </a:cubicBezTo>
                <a:cubicBezTo>
                  <a:pt x="1047" y="1985"/>
                  <a:pt x="1043" y="1991"/>
                  <a:pt x="1037" y="1994"/>
                </a:cubicBezTo>
                <a:cubicBezTo>
                  <a:pt x="1034" y="2006"/>
                  <a:pt x="1041" y="2013"/>
                  <a:pt x="1048" y="2017"/>
                </a:cubicBezTo>
                <a:cubicBezTo>
                  <a:pt x="1052" y="2017"/>
                  <a:pt x="1056" y="2017"/>
                  <a:pt x="1060" y="2016"/>
                </a:cubicBezTo>
                <a:cubicBezTo>
                  <a:pt x="1066" y="2015"/>
                  <a:pt x="1072" y="2014"/>
                  <a:pt x="1079" y="2012"/>
                </a:cubicBezTo>
                <a:cubicBezTo>
                  <a:pt x="1081" y="2012"/>
                  <a:pt x="1083" y="2008"/>
                  <a:pt x="1087" y="2004"/>
                </a:cubicBezTo>
                <a:cubicBezTo>
                  <a:pt x="1091" y="2006"/>
                  <a:pt x="1097" y="2009"/>
                  <a:pt x="1102" y="2006"/>
                </a:cubicBezTo>
                <a:cubicBezTo>
                  <a:pt x="1102" y="2013"/>
                  <a:pt x="1101" y="2019"/>
                  <a:pt x="1099" y="2025"/>
                </a:cubicBezTo>
                <a:cubicBezTo>
                  <a:pt x="1102" y="2026"/>
                  <a:pt x="1101" y="2032"/>
                  <a:pt x="1105" y="2034"/>
                </a:cubicBezTo>
                <a:cubicBezTo>
                  <a:pt x="1114" y="2039"/>
                  <a:pt x="1125" y="2049"/>
                  <a:pt x="1128" y="2065"/>
                </a:cubicBezTo>
                <a:cubicBezTo>
                  <a:pt x="1128" y="2066"/>
                  <a:pt x="1129" y="2070"/>
                  <a:pt x="1128" y="2073"/>
                </a:cubicBezTo>
                <a:cubicBezTo>
                  <a:pt x="1126" y="2075"/>
                  <a:pt x="1124" y="2078"/>
                  <a:pt x="1121" y="2079"/>
                </a:cubicBezTo>
                <a:cubicBezTo>
                  <a:pt x="1119" y="2080"/>
                  <a:pt x="1119" y="2082"/>
                  <a:pt x="1119" y="2083"/>
                </a:cubicBezTo>
                <a:cubicBezTo>
                  <a:pt x="1120" y="2088"/>
                  <a:pt x="1120" y="2092"/>
                  <a:pt x="1122" y="2096"/>
                </a:cubicBezTo>
                <a:cubicBezTo>
                  <a:pt x="1124" y="2101"/>
                  <a:pt x="1125" y="2107"/>
                  <a:pt x="1124" y="2114"/>
                </a:cubicBezTo>
                <a:cubicBezTo>
                  <a:pt x="1123" y="2117"/>
                  <a:pt x="1126" y="2121"/>
                  <a:pt x="1127" y="2125"/>
                </a:cubicBezTo>
                <a:cubicBezTo>
                  <a:pt x="1124" y="2128"/>
                  <a:pt x="1122" y="2131"/>
                  <a:pt x="1121" y="2136"/>
                </a:cubicBezTo>
                <a:cubicBezTo>
                  <a:pt x="1126" y="2136"/>
                  <a:pt x="1132" y="2133"/>
                  <a:pt x="1136" y="2132"/>
                </a:cubicBezTo>
                <a:cubicBezTo>
                  <a:pt x="1141" y="2130"/>
                  <a:pt x="1147" y="2132"/>
                  <a:pt x="1153" y="2131"/>
                </a:cubicBezTo>
                <a:cubicBezTo>
                  <a:pt x="1160" y="2134"/>
                  <a:pt x="1168" y="2136"/>
                  <a:pt x="1174" y="2140"/>
                </a:cubicBezTo>
                <a:cubicBezTo>
                  <a:pt x="1180" y="2144"/>
                  <a:pt x="1179" y="2152"/>
                  <a:pt x="1184" y="2157"/>
                </a:cubicBezTo>
                <a:cubicBezTo>
                  <a:pt x="1185" y="2156"/>
                  <a:pt x="1187" y="2156"/>
                  <a:pt x="1188" y="2155"/>
                </a:cubicBezTo>
                <a:cubicBezTo>
                  <a:pt x="1190" y="2155"/>
                  <a:pt x="1192" y="2154"/>
                  <a:pt x="1195" y="2154"/>
                </a:cubicBezTo>
                <a:cubicBezTo>
                  <a:pt x="1197" y="2154"/>
                  <a:pt x="1199" y="2153"/>
                  <a:pt x="1202" y="2153"/>
                </a:cubicBezTo>
                <a:cubicBezTo>
                  <a:pt x="1204" y="2153"/>
                  <a:pt x="1206" y="2153"/>
                  <a:pt x="1208" y="2153"/>
                </a:cubicBezTo>
                <a:cubicBezTo>
                  <a:pt x="1211" y="2153"/>
                  <a:pt x="1212" y="2150"/>
                  <a:pt x="1212" y="2146"/>
                </a:cubicBezTo>
                <a:cubicBezTo>
                  <a:pt x="1212" y="2144"/>
                  <a:pt x="1212" y="2142"/>
                  <a:pt x="1212" y="2139"/>
                </a:cubicBezTo>
                <a:cubicBezTo>
                  <a:pt x="1212" y="2139"/>
                  <a:pt x="1212" y="2140"/>
                  <a:pt x="1213" y="2140"/>
                </a:cubicBezTo>
                <a:cubicBezTo>
                  <a:pt x="1219" y="2144"/>
                  <a:pt x="1226" y="2143"/>
                  <a:pt x="1232" y="2139"/>
                </a:cubicBezTo>
                <a:cubicBezTo>
                  <a:pt x="1238" y="2139"/>
                  <a:pt x="1242" y="2144"/>
                  <a:pt x="1245" y="2147"/>
                </a:cubicBezTo>
                <a:cubicBezTo>
                  <a:pt x="1248" y="2150"/>
                  <a:pt x="1256" y="2150"/>
                  <a:pt x="1257" y="2146"/>
                </a:cubicBezTo>
                <a:cubicBezTo>
                  <a:pt x="1258" y="2144"/>
                  <a:pt x="1258" y="2143"/>
                  <a:pt x="1259" y="2142"/>
                </a:cubicBezTo>
                <a:cubicBezTo>
                  <a:pt x="1259" y="2141"/>
                  <a:pt x="1260" y="2141"/>
                  <a:pt x="1260" y="2140"/>
                </a:cubicBezTo>
                <a:cubicBezTo>
                  <a:pt x="1263" y="2137"/>
                  <a:pt x="1267" y="2134"/>
                  <a:pt x="1271" y="2131"/>
                </a:cubicBezTo>
                <a:cubicBezTo>
                  <a:pt x="1280" y="2132"/>
                  <a:pt x="1292" y="2129"/>
                  <a:pt x="1303" y="2127"/>
                </a:cubicBezTo>
                <a:cubicBezTo>
                  <a:pt x="1303" y="2126"/>
                  <a:pt x="1303" y="2125"/>
                  <a:pt x="1302" y="2124"/>
                </a:cubicBezTo>
                <a:cubicBezTo>
                  <a:pt x="1302" y="2124"/>
                  <a:pt x="1302" y="2123"/>
                  <a:pt x="1302" y="2122"/>
                </a:cubicBezTo>
                <a:cubicBezTo>
                  <a:pt x="1301" y="2121"/>
                  <a:pt x="1301" y="2120"/>
                  <a:pt x="1301" y="2118"/>
                </a:cubicBezTo>
                <a:cubicBezTo>
                  <a:pt x="1301" y="2116"/>
                  <a:pt x="1301" y="2113"/>
                  <a:pt x="1301" y="2111"/>
                </a:cubicBezTo>
                <a:cubicBezTo>
                  <a:pt x="1301" y="2110"/>
                  <a:pt x="1301" y="2109"/>
                  <a:pt x="1301" y="2108"/>
                </a:cubicBezTo>
                <a:cubicBezTo>
                  <a:pt x="1297" y="2108"/>
                  <a:pt x="1291" y="2108"/>
                  <a:pt x="1292" y="2104"/>
                </a:cubicBezTo>
                <a:cubicBezTo>
                  <a:pt x="1296" y="2097"/>
                  <a:pt x="1300" y="2091"/>
                  <a:pt x="1301" y="2081"/>
                </a:cubicBezTo>
                <a:cubicBezTo>
                  <a:pt x="1301" y="2080"/>
                  <a:pt x="1301" y="2079"/>
                  <a:pt x="1301" y="2079"/>
                </a:cubicBezTo>
                <a:cubicBezTo>
                  <a:pt x="1302" y="2078"/>
                  <a:pt x="1302" y="2078"/>
                  <a:pt x="1302" y="2077"/>
                </a:cubicBezTo>
                <a:cubicBezTo>
                  <a:pt x="1304" y="2075"/>
                  <a:pt x="1305" y="2072"/>
                  <a:pt x="1305" y="2068"/>
                </a:cubicBezTo>
                <a:cubicBezTo>
                  <a:pt x="1306" y="2065"/>
                  <a:pt x="1306" y="2063"/>
                  <a:pt x="1305" y="2059"/>
                </a:cubicBezTo>
                <a:cubicBezTo>
                  <a:pt x="1306" y="2058"/>
                  <a:pt x="1306" y="2058"/>
                  <a:pt x="1306" y="2058"/>
                </a:cubicBezTo>
                <a:cubicBezTo>
                  <a:pt x="1319" y="2030"/>
                  <a:pt x="1319" y="2030"/>
                  <a:pt x="1319" y="2030"/>
                </a:cubicBezTo>
                <a:cubicBezTo>
                  <a:pt x="1321" y="2028"/>
                  <a:pt x="1320" y="2024"/>
                  <a:pt x="1323" y="2022"/>
                </a:cubicBezTo>
                <a:cubicBezTo>
                  <a:pt x="1323" y="2021"/>
                  <a:pt x="1323" y="2021"/>
                  <a:pt x="1323" y="2022"/>
                </a:cubicBezTo>
                <a:cubicBezTo>
                  <a:pt x="1328" y="2025"/>
                  <a:pt x="1333" y="2022"/>
                  <a:pt x="1336" y="2021"/>
                </a:cubicBezTo>
                <a:cubicBezTo>
                  <a:pt x="1341" y="2025"/>
                  <a:pt x="1346" y="2029"/>
                  <a:pt x="1354" y="2029"/>
                </a:cubicBezTo>
                <a:cubicBezTo>
                  <a:pt x="1354" y="2031"/>
                  <a:pt x="1352" y="2034"/>
                  <a:pt x="1353" y="2036"/>
                </a:cubicBezTo>
                <a:cubicBezTo>
                  <a:pt x="1354" y="2039"/>
                  <a:pt x="1358" y="2043"/>
                  <a:pt x="1361" y="2041"/>
                </a:cubicBezTo>
                <a:cubicBezTo>
                  <a:pt x="1367" y="2038"/>
                  <a:pt x="1375" y="2041"/>
                  <a:pt x="1379" y="2046"/>
                </a:cubicBezTo>
                <a:cubicBezTo>
                  <a:pt x="1380" y="2047"/>
                  <a:pt x="1388" y="2045"/>
                  <a:pt x="1386" y="2048"/>
                </a:cubicBezTo>
                <a:cubicBezTo>
                  <a:pt x="1380" y="2056"/>
                  <a:pt x="1374" y="2063"/>
                  <a:pt x="1369" y="2071"/>
                </a:cubicBezTo>
                <a:cubicBezTo>
                  <a:pt x="1372" y="2073"/>
                  <a:pt x="1375" y="2078"/>
                  <a:pt x="1375" y="2077"/>
                </a:cubicBezTo>
                <a:cubicBezTo>
                  <a:pt x="1394" y="2060"/>
                  <a:pt x="1394" y="2060"/>
                  <a:pt x="1394" y="2060"/>
                </a:cubicBezTo>
                <a:cubicBezTo>
                  <a:pt x="1397" y="2062"/>
                  <a:pt x="1396" y="2065"/>
                  <a:pt x="1398" y="2067"/>
                </a:cubicBezTo>
                <a:cubicBezTo>
                  <a:pt x="1387" y="2078"/>
                  <a:pt x="1387" y="2078"/>
                  <a:pt x="1387" y="2078"/>
                </a:cubicBezTo>
                <a:cubicBezTo>
                  <a:pt x="1384" y="2080"/>
                  <a:pt x="1381" y="2076"/>
                  <a:pt x="1378" y="2078"/>
                </a:cubicBezTo>
                <a:cubicBezTo>
                  <a:pt x="1375" y="2079"/>
                  <a:pt x="1377" y="2083"/>
                  <a:pt x="1374" y="2084"/>
                </a:cubicBezTo>
                <a:cubicBezTo>
                  <a:pt x="1372" y="2084"/>
                  <a:pt x="1370" y="2086"/>
                  <a:pt x="1369" y="2087"/>
                </a:cubicBezTo>
                <a:cubicBezTo>
                  <a:pt x="1365" y="2092"/>
                  <a:pt x="1357" y="2095"/>
                  <a:pt x="1353" y="2098"/>
                </a:cubicBezTo>
                <a:cubicBezTo>
                  <a:pt x="1349" y="2100"/>
                  <a:pt x="1348" y="2106"/>
                  <a:pt x="1345" y="2104"/>
                </a:cubicBezTo>
                <a:cubicBezTo>
                  <a:pt x="1342" y="2103"/>
                  <a:pt x="1340" y="2099"/>
                  <a:pt x="1336" y="2101"/>
                </a:cubicBezTo>
                <a:cubicBezTo>
                  <a:pt x="1335" y="2102"/>
                  <a:pt x="1333" y="2104"/>
                  <a:pt x="1333" y="2106"/>
                </a:cubicBezTo>
                <a:cubicBezTo>
                  <a:pt x="1335" y="2130"/>
                  <a:pt x="1335" y="2130"/>
                  <a:pt x="1335" y="2130"/>
                </a:cubicBezTo>
                <a:cubicBezTo>
                  <a:pt x="1335" y="2132"/>
                  <a:pt x="1340" y="2129"/>
                  <a:pt x="1343" y="2129"/>
                </a:cubicBezTo>
                <a:cubicBezTo>
                  <a:pt x="1340" y="2135"/>
                  <a:pt x="1347" y="2136"/>
                  <a:pt x="1348" y="2139"/>
                </a:cubicBezTo>
                <a:cubicBezTo>
                  <a:pt x="1350" y="2143"/>
                  <a:pt x="1345" y="2146"/>
                  <a:pt x="1343" y="2149"/>
                </a:cubicBezTo>
                <a:cubicBezTo>
                  <a:pt x="1342" y="2151"/>
                  <a:pt x="1343" y="2155"/>
                  <a:pt x="1344" y="2156"/>
                </a:cubicBezTo>
                <a:cubicBezTo>
                  <a:pt x="1348" y="2158"/>
                  <a:pt x="1353" y="2162"/>
                  <a:pt x="1359" y="2163"/>
                </a:cubicBezTo>
                <a:cubicBezTo>
                  <a:pt x="1360" y="2171"/>
                  <a:pt x="1362" y="2179"/>
                  <a:pt x="1368" y="2181"/>
                </a:cubicBezTo>
                <a:cubicBezTo>
                  <a:pt x="1372" y="2183"/>
                  <a:pt x="1377" y="2183"/>
                  <a:pt x="1382" y="2183"/>
                </a:cubicBezTo>
                <a:cubicBezTo>
                  <a:pt x="1398" y="2187"/>
                  <a:pt x="1413" y="2193"/>
                  <a:pt x="1434" y="2194"/>
                </a:cubicBezTo>
                <a:cubicBezTo>
                  <a:pt x="1437" y="2195"/>
                  <a:pt x="1437" y="2195"/>
                  <a:pt x="1437" y="2195"/>
                </a:cubicBezTo>
                <a:cubicBezTo>
                  <a:pt x="1470" y="2210"/>
                  <a:pt x="1470" y="2210"/>
                  <a:pt x="1470" y="2210"/>
                </a:cubicBezTo>
                <a:cubicBezTo>
                  <a:pt x="1479" y="2208"/>
                  <a:pt x="1489" y="2212"/>
                  <a:pt x="1499" y="2208"/>
                </a:cubicBezTo>
                <a:cubicBezTo>
                  <a:pt x="1500" y="2209"/>
                  <a:pt x="1505" y="2214"/>
                  <a:pt x="1506" y="2219"/>
                </a:cubicBezTo>
                <a:cubicBezTo>
                  <a:pt x="1506" y="2226"/>
                  <a:pt x="1503" y="2233"/>
                  <a:pt x="1500" y="2240"/>
                </a:cubicBezTo>
                <a:cubicBezTo>
                  <a:pt x="1501" y="2254"/>
                  <a:pt x="1502" y="2272"/>
                  <a:pt x="1501" y="2287"/>
                </a:cubicBezTo>
                <a:cubicBezTo>
                  <a:pt x="1501" y="2290"/>
                  <a:pt x="1506" y="2291"/>
                  <a:pt x="1509" y="2291"/>
                </a:cubicBezTo>
                <a:cubicBezTo>
                  <a:pt x="1526" y="2288"/>
                  <a:pt x="1545" y="2288"/>
                  <a:pt x="1564" y="2287"/>
                </a:cubicBezTo>
                <a:cubicBezTo>
                  <a:pt x="1578" y="2286"/>
                  <a:pt x="1588" y="2279"/>
                  <a:pt x="1598" y="2273"/>
                </a:cubicBezTo>
                <a:cubicBezTo>
                  <a:pt x="1611" y="2266"/>
                  <a:pt x="1626" y="2261"/>
                  <a:pt x="1644" y="2259"/>
                </a:cubicBezTo>
                <a:cubicBezTo>
                  <a:pt x="1646" y="2259"/>
                  <a:pt x="1648" y="2259"/>
                  <a:pt x="1650" y="2259"/>
                </a:cubicBezTo>
                <a:cubicBezTo>
                  <a:pt x="1660" y="2262"/>
                  <a:pt x="1667" y="2269"/>
                  <a:pt x="1674" y="2274"/>
                </a:cubicBezTo>
                <a:cubicBezTo>
                  <a:pt x="1688" y="2283"/>
                  <a:pt x="1713" y="2286"/>
                  <a:pt x="1732" y="2280"/>
                </a:cubicBezTo>
                <a:cubicBezTo>
                  <a:pt x="1736" y="2278"/>
                  <a:pt x="1741" y="2279"/>
                  <a:pt x="1745" y="2278"/>
                </a:cubicBezTo>
                <a:cubicBezTo>
                  <a:pt x="1744" y="2277"/>
                  <a:pt x="1744" y="2275"/>
                  <a:pt x="1744" y="2274"/>
                </a:cubicBezTo>
                <a:cubicBezTo>
                  <a:pt x="1744" y="2272"/>
                  <a:pt x="1744" y="2270"/>
                  <a:pt x="1744" y="2268"/>
                </a:cubicBezTo>
                <a:cubicBezTo>
                  <a:pt x="1758" y="2264"/>
                  <a:pt x="1770" y="2258"/>
                  <a:pt x="1785" y="2255"/>
                </a:cubicBezTo>
                <a:cubicBezTo>
                  <a:pt x="1803" y="2255"/>
                  <a:pt x="1823" y="2259"/>
                  <a:pt x="1845" y="2258"/>
                </a:cubicBezTo>
                <a:cubicBezTo>
                  <a:pt x="1848" y="2258"/>
                  <a:pt x="1852" y="2254"/>
                  <a:pt x="1855" y="2251"/>
                </a:cubicBezTo>
                <a:cubicBezTo>
                  <a:pt x="1855" y="2251"/>
                  <a:pt x="1857" y="2251"/>
                  <a:pt x="1857" y="2251"/>
                </a:cubicBezTo>
                <a:cubicBezTo>
                  <a:pt x="1866" y="2244"/>
                  <a:pt x="1877" y="2240"/>
                  <a:pt x="1888" y="2234"/>
                </a:cubicBezTo>
                <a:cubicBezTo>
                  <a:pt x="1901" y="2241"/>
                  <a:pt x="1913" y="2251"/>
                  <a:pt x="1926" y="2259"/>
                </a:cubicBezTo>
                <a:cubicBezTo>
                  <a:pt x="1927" y="2259"/>
                  <a:pt x="1923" y="2262"/>
                  <a:pt x="1926" y="2265"/>
                </a:cubicBezTo>
                <a:cubicBezTo>
                  <a:pt x="1926" y="2266"/>
                  <a:pt x="1928" y="2269"/>
                  <a:pt x="1931" y="2268"/>
                </a:cubicBezTo>
                <a:cubicBezTo>
                  <a:pt x="1932" y="2267"/>
                  <a:pt x="1933" y="2265"/>
                  <a:pt x="1935" y="2265"/>
                </a:cubicBezTo>
                <a:cubicBezTo>
                  <a:pt x="1932" y="2271"/>
                  <a:pt x="1935" y="2277"/>
                  <a:pt x="1938" y="2279"/>
                </a:cubicBezTo>
                <a:cubicBezTo>
                  <a:pt x="1941" y="2288"/>
                  <a:pt x="1942" y="2300"/>
                  <a:pt x="1938" y="2307"/>
                </a:cubicBezTo>
                <a:cubicBezTo>
                  <a:pt x="1937" y="2309"/>
                  <a:pt x="1938" y="2318"/>
                  <a:pt x="1938" y="2321"/>
                </a:cubicBezTo>
                <a:cubicBezTo>
                  <a:pt x="1939" y="2323"/>
                  <a:pt x="1943" y="2323"/>
                  <a:pt x="1942" y="2326"/>
                </a:cubicBezTo>
                <a:cubicBezTo>
                  <a:pt x="1946" y="2326"/>
                  <a:pt x="1946" y="2326"/>
                  <a:pt x="1946" y="2326"/>
                </a:cubicBezTo>
                <a:cubicBezTo>
                  <a:pt x="1946" y="2325"/>
                  <a:pt x="1946" y="2323"/>
                  <a:pt x="1946" y="2323"/>
                </a:cubicBezTo>
                <a:cubicBezTo>
                  <a:pt x="1962" y="2293"/>
                  <a:pt x="1980" y="2266"/>
                  <a:pt x="1997" y="2238"/>
                </a:cubicBezTo>
                <a:cubicBezTo>
                  <a:pt x="2011" y="2231"/>
                  <a:pt x="2026" y="2224"/>
                  <a:pt x="2042" y="2216"/>
                </a:cubicBezTo>
                <a:cubicBezTo>
                  <a:pt x="2050" y="2206"/>
                  <a:pt x="2057" y="2192"/>
                  <a:pt x="2065" y="2180"/>
                </a:cubicBezTo>
                <a:cubicBezTo>
                  <a:pt x="2068" y="2175"/>
                  <a:pt x="2071" y="2168"/>
                  <a:pt x="2078" y="2169"/>
                </a:cubicBezTo>
                <a:cubicBezTo>
                  <a:pt x="2081" y="2166"/>
                  <a:pt x="2080" y="2162"/>
                  <a:pt x="2080" y="2159"/>
                </a:cubicBezTo>
                <a:cubicBezTo>
                  <a:pt x="2096" y="2159"/>
                  <a:pt x="2096" y="2159"/>
                  <a:pt x="2096" y="2159"/>
                </a:cubicBezTo>
                <a:cubicBezTo>
                  <a:pt x="2096" y="2151"/>
                  <a:pt x="2094" y="2143"/>
                  <a:pt x="2092" y="2138"/>
                </a:cubicBezTo>
                <a:cubicBezTo>
                  <a:pt x="2102" y="2133"/>
                  <a:pt x="2111" y="2126"/>
                  <a:pt x="2119" y="2119"/>
                </a:cubicBezTo>
                <a:cubicBezTo>
                  <a:pt x="2133" y="2106"/>
                  <a:pt x="2149" y="2094"/>
                  <a:pt x="2160" y="2077"/>
                </a:cubicBezTo>
                <a:cubicBezTo>
                  <a:pt x="2170" y="2062"/>
                  <a:pt x="2171" y="2040"/>
                  <a:pt x="2178" y="2022"/>
                </a:cubicBezTo>
                <a:cubicBezTo>
                  <a:pt x="2185" y="2005"/>
                  <a:pt x="2194" y="1989"/>
                  <a:pt x="2204" y="1975"/>
                </a:cubicBezTo>
                <a:cubicBezTo>
                  <a:pt x="2206" y="1971"/>
                  <a:pt x="2211" y="1970"/>
                  <a:pt x="2215" y="1966"/>
                </a:cubicBezTo>
                <a:cubicBezTo>
                  <a:pt x="2216" y="1965"/>
                  <a:pt x="2220" y="1966"/>
                  <a:pt x="2221" y="1964"/>
                </a:cubicBezTo>
                <a:cubicBezTo>
                  <a:pt x="2222" y="1952"/>
                  <a:pt x="2226" y="1942"/>
                  <a:pt x="2231" y="1932"/>
                </a:cubicBezTo>
                <a:cubicBezTo>
                  <a:pt x="2252" y="1909"/>
                  <a:pt x="2282" y="1893"/>
                  <a:pt x="2312" y="1877"/>
                </a:cubicBezTo>
                <a:cubicBezTo>
                  <a:pt x="2439" y="1809"/>
                  <a:pt x="2439" y="1809"/>
                  <a:pt x="2439" y="1809"/>
                </a:cubicBezTo>
                <a:cubicBezTo>
                  <a:pt x="2447" y="1804"/>
                  <a:pt x="2452" y="1793"/>
                  <a:pt x="2454" y="1782"/>
                </a:cubicBezTo>
                <a:cubicBezTo>
                  <a:pt x="2456" y="1766"/>
                  <a:pt x="2458" y="1751"/>
                  <a:pt x="2457" y="1734"/>
                </a:cubicBezTo>
                <a:cubicBezTo>
                  <a:pt x="2460" y="1696"/>
                  <a:pt x="2468" y="1662"/>
                  <a:pt x="2474" y="1628"/>
                </a:cubicBezTo>
                <a:cubicBezTo>
                  <a:pt x="2485" y="1556"/>
                  <a:pt x="2485" y="1556"/>
                  <a:pt x="2485" y="1556"/>
                </a:cubicBezTo>
                <a:cubicBezTo>
                  <a:pt x="2491" y="1525"/>
                  <a:pt x="2503" y="1500"/>
                  <a:pt x="2513" y="1473"/>
                </a:cubicBezTo>
                <a:cubicBezTo>
                  <a:pt x="2515" y="1467"/>
                  <a:pt x="2515" y="1458"/>
                  <a:pt x="2514" y="1451"/>
                </a:cubicBezTo>
                <a:cubicBezTo>
                  <a:pt x="2511" y="1397"/>
                  <a:pt x="2513" y="1339"/>
                  <a:pt x="2519" y="1291"/>
                </a:cubicBezTo>
                <a:cubicBezTo>
                  <a:pt x="2520" y="1288"/>
                  <a:pt x="2518" y="1280"/>
                  <a:pt x="2519" y="1278"/>
                </a:cubicBezTo>
                <a:cubicBezTo>
                  <a:pt x="2518" y="1195"/>
                  <a:pt x="2518" y="1195"/>
                  <a:pt x="2518" y="1195"/>
                </a:cubicBezTo>
                <a:cubicBezTo>
                  <a:pt x="2522" y="1148"/>
                  <a:pt x="2540" y="1113"/>
                  <a:pt x="2562" y="1083"/>
                </a:cubicBezTo>
                <a:cubicBezTo>
                  <a:pt x="2562" y="1083"/>
                  <a:pt x="2562" y="1082"/>
                  <a:pt x="2563" y="1082"/>
                </a:cubicBezTo>
                <a:cubicBezTo>
                  <a:pt x="2563" y="1082"/>
                  <a:pt x="2563" y="1082"/>
                  <a:pt x="2563" y="1082"/>
                </a:cubicBezTo>
                <a:cubicBezTo>
                  <a:pt x="2570" y="1072"/>
                  <a:pt x="2578" y="1063"/>
                  <a:pt x="2588" y="1054"/>
                </a:cubicBezTo>
                <a:cubicBezTo>
                  <a:pt x="2591" y="1058"/>
                  <a:pt x="2599" y="1058"/>
                  <a:pt x="2603" y="1051"/>
                </a:cubicBezTo>
                <a:cubicBezTo>
                  <a:pt x="2602" y="1027"/>
                  <a:pt x="2614" y="1007"/>
                  <a:pt x="2618" y="985"/>
                </a:cubicBezTo>
                <a:cubicBezTo>
                  <a:pt x="2621" y="969"/>
                  <a:pt x="2624" y="953"/>
                  <a:pt x="2628" y="937"/>
                </a:cubicBezTo>
                <a:cubicBezTo>
                  <a:pt x="2628" y="937"/>
                  <a:pt x="2630" y="934"/>
                  <a:pt x="2630" y="933"/>
                </a:cubicBezTo>
                <a:cubicBezTo>
                  <a:pt x="2630" y="929"/>
                  <a:pt x="2630" y="929"/>
                  <a:pt x="2630" y="929"/>
                </a:cubicBezTo>
                <a:cubicBezTo>
                  <a:pt x="2630" y="929"/>
                  <a:pt x="2630" y="929"/>
                  <a:pt x="2629" y="92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3" name="Freeform 589"/>
          <p:cNvSpPr>
            <a:spLocks/>
          </p:cNvSpPr>
          <p:nvPr/>
        </p:nvSpPr>
        <p:spPr bwMode="auto">
          <a:xfrm>
            <a:off x="5730875" y="6451601"/>
            <a:ext cx="404813" cy="503238"/>
          </a:xfrm>
          <a:custGeom>
            <a:avLst/>
            <a:gdLst/>
            <a:ahLst/>
            <a:cxnLst>
              <a:cxn ang="0">
                <a:pos x="1483" y="1107"/>
              </a:cxn>
              <a:cxn ang="0">
                <a:pos x="1432" y="995"/>
              </a:cxn>
              <a:cxn ang="0">
                <a:pos x="1419" y="931"/>
              </a:cxn>
              <a:cxn ang="0">
                <a:pos x="1348" y="791"/>
              </a:cxn>
              <a:cxn ang="0">
                <a:pos x="1280" y="689"/>
              </a:cxn>
              <a:cxn ang="0">
                <a:pos x="1247" y="680"/>
              </a:cxn>
              <a:cxn ang="0">
                <a:pos x="1204" y="650"/>
              </a:cxn>
              <a:cxn ang="0">
                <a:pos x="1164" y="649"/>
              </a:cxn>
              <a:cxn ang="0">
                <a:pos x="1115" y="632"/>
              </a:cxn>
              <a:cxn ang="0">
                <a:pos x="1143" y="521"/>
              </a:cxn>
              <a:cxn ang="0">
                <a:pos x="1128" y="503"/>
              </a:cxn>
              <a:cxn ang="0">
                <a:pos x="1050" y="340"/>
              </a:cxn>
              <a:cxn ang="0">
                <a:pos x="1127" y="178"/>
              </a:cxn>
              <a:cxn ang="0">
                <a:pos x="1059" y="120"/>
              </a:cxn>
              <a:cxn ang="0">
                <a:pos x="1009" y="32"/>
              </a:cxn>
              <a:cxn ang="0">
                <a:pos x="963" y="15"/>
              </a:cxn>
              <a:cxn ang="0">
                <a:pos x="881" y="14"/>
              </a:cxn>
              <a:cxn ang="0">
                <a:pos x="797" y="58"/>
              </a:cxn>
              <a:cxn ang="0">
                <a:pos x="725" y="55"/>
              </a:cxn>
              <a:cxn ang="0">
                <a:pos x="617" y="209"/>
              </a:cxn>
              <a:cxn ang="0">
                <a:pos x="471" y="287"/>
              </a:cxn>
              <a:cxn ang="0">
                <a:pos x="417" y="351"/>
              </a:cxn>
              <a:cxn ang="0">
                <a:pos x="396" y="464"/>
              </a:cxn>
              <a:cxn ang="0">
                <a:pos x="401" y="531"/>
              </a:cxn>
              <a:cxn ang="0">
                <a:pos x="358" y="540"/>
              </a:cxn>
              <a:cxn ang="0">
                <a:pos x="311" y="612"/>
              </a:cxn>
              <a:cxn ang="0">
                <a:pos x="236" y="664"/>
              </a:cxn>
              <a:cxn ang="0">
                <a:pos x="200" y="675"/>
              </a:cxn>
              <a:cxn ang="0">
                <a:pos x="167" y="751"/>
              </a:cxn>
              <a:cxn ang="0">
                <a:pos x="104" y="788"/>
              </a:cxn>
              <a:cxn ang="0">
                <a:pos x="63" y="819"/>
              </a:cxn>
              <a:cxn ang="0">
                <a:pos x="0" y="851"/>
              </a:cxn>
              <a:cxn ang="0">
                <a:pos x="56" y="954"/>
              </a:cxn>
              <a:cxn ang="0">
                <a:pos x="14" y="1020"/>
              </a:cxn>
              <a:cxn ang="0">
                <a:pos x="102" y="1099"/>
              </a:cxn>
              <a:cxn ang="0">
                <a:pos x="79" y="1149"/>
              </a:cxn>
              <a:cxn ang="0">
                <a:pos x="71" y="1165"/>
              </a:cxn>
              <a:cxn ang="0">
                <a:pos x="91" y="1179"/>
              </a:cxn>
              <a:cxn ang="0">
                <a:pos x="279" y="1193"/>
              </a:cxn>
              <a:cxn ang="0">
                <a:pos x="403" y="1330"/>
              </a:cxn>
              <a:cxn ang="0">
                <a:pos x="540" y="1352"/>
              </a:cxn>
              <a:cxn ang="0">
                <a:pos x="530" y="1427"/>
              </a:cxn>
              <a:cxn ang="0">
                <a:pos x="560" y="1509"/>
              </a:cxn>
              <a:cxn ang="0">
                <a:pos x="469" y="1738"/>
              </a:cxn>
              <a:cxn ang="0">
                <a:pos x="516" y="1747"/>
              </a:cxn>
              <a:cxn ang="0">
                <a:pos x="537" y="1783"/>
              </a:cxn>
              <a:cxn ang="0">
                <a:pos x="618" y="1843"/>
              </a:cxn>
              <a:cxn ang="0">
                <a:pos x="790" y="1871"/>
              </a:cxn>
              <a:cxn ang="0">
                <a:pos x="985" y="1766"/>
              </a:cxn>
              <a:cxn ang="0">
                <a:pos x="1146" y="1763"/>
              </a:cxn>
              <a:cxn ang="0">
                <a:pos x="1166" y="1712"/>
              </a:cxn>
              <a:cxn ang="0">
                <a:pos x="1179" y="1592"/>
              </a:cxn>
              <a:cxn ang="0">
                <a:pos x="1253" y="1572"/>
              </a:cxn>
              <a:cxn ang="0">
                <a:pos x="1280" y="1515"/>
              </a:cxn>
              <a:cxn ang="0">
                <a:pos x="1295" y="1454"/>
              </a:cxn>
              <a:cxn ang="0">
                <a:pos x="1340" y="1376"/>
              </a:cxn>
              <a:cxn ang="0">
                <a:pos x="1345" y="1276"/>
              </a:cxn>
              <a:cxn ang="0">
                <a:pos x="1426" y="1229"/>
              </a:cxn>
            </a:cxnLst>
            <a:rect l="0" t="0" r="r" b="b"/>
            <a:pathLst>
              <a:path w="1508" h="1881">
                <a:moveTo>
                  <a:pt x="1508" y="1146"/>
                </a:moveTo>
                <a:cubicBezTo>
                  <a:pt x="1508" y="1145"/>
                  <a:pt x="1508" y="1145"/>
                  <a:pt x="1508" y="1145"/>
                </a:cubicBezTo>
                <a:cubicBezTo>
                  <a:pt x="1504" y="1132"/>
                  <a:pt x="1496" y="1123"/>
                  <a:pt x="1488" y="1115"/>
                </a:cubicBezTo>
                <a:cubicBezTo>
                  <a:pt x="1483" y="1116"/>
                  <a:pt x="1483" y="1116"/>
                  <a:pt x="1483" y="1116"/>
                </a:cubicBezTo>
                <a:cubicBezTo>
                  <a:pt x="1482" y="1117"/>
                  <a:pt x="1482" y="1117"/>
                  <a:pt x="1482" y="1117"/>
                </a:cubicBezTo>
                <a:cubicBezTo>
                  <a:pt x="1483" y="1116"/>
                  <a:pt x="1483" y="1116"/>
                  <a:pt x="1483" y="1116"/>
                </a:cubicBezTo>
                <a:cubicBezTo>
                  <a:pt x="1485" y="1114"/>
                  <a:pt x="1486" y="1108"/>
                  <a:pt x="1483" y="1107"/>
                </a:cubicBezTo>
                <a:cubicBezTo>
                  <a:pt x="1484" y="1095"/>
                  <a:pt x="1486" y="1085"/>
                  <a:pt x="1487" y="1074"/>
                </a:cubicBezTo>
                <a:cubicBezTo>
                  <a:pt x="1485" y="1061"/>
                  <a:pt x="1482" y="1048"/>
                  <a:pt x="1479" y="1036"/>
                </a:cubicBezTo>
                <a:cubicBezTo>
                  <a:pt x="1472" y="1024"/>
                  <a:pt x="1465" y="1012"/>
                  <a:pt x="1455" y="1003"/>
                </a:cubicBezTo>
                <a:cubicBezTo>
                  <a:pt x="1453" y="1001"/>
                  <a:pt x="1450" y="1000"/>
                  <a:pt x="1446" y="1000"/>
                </a:cubicBezTo>
                <a:cubicBezTo>
                  <a:pt x="1445" y="1000"/>
                  <a:pt x="1444" y="1000"/>
                  <a:pt x="1444" y="999"/>
                </a:cubicBezTo>
                <a:cubicBezTo>
                  <a:pt x="1442" y="999"/>
                  <a:pt x="1441" y="999"/>
                  <a:pt x="1440" y="999"/>
                </a:cubicBezTo>
                <a:cubicBezTo>
                  <a:pt x="1436" y="999"/>
                  <a:pt x="1433" y="998"/>
                  <a:pt x="1432" y="995"/>
                </a:cubicBezTo>
                <a:cubicBezTo>
                  <a:pt x="1430" y="988"/>
                  <a:pt x="1426" y="982"/>
                  <a:pt x="1424" y="975"/>
                </a:cubicBezTo>
                <a:cubicBezTo>
                  <a:pt x="1424" y="973"/>
                  <a:pt x="1424" y="971"/>
                  <a:pt x="1425" y="969"/>
                </a:cubicBezTo>
                <a:cubicBezTo>
                  <a:pt x="1428" y="964"/>
                  <a:pt x="1431" y="959"/>
                  <a:pt x="1434" y="955"/>
                </a:cubicBezTo>
                <a:cubicBezTo>
                  <a:pt x="1435" y="954"/>
                  <a:pt x="1435" y="952"/>
                  <a:pt x="1434" y="951"/>
                </a:cubicBezTo>
                <a:cubicBezTo>
                  <a:pt x="1432" y="949"/>
                  <a:pt x="1430" y="949"/>
                  <a:pt x="1427" y="949"/>
                </a:cubicBezTo>
                <a:cubicBezTo>
                  <a:pt x="1428" y="941"/>
                  <a:pt x="1424" y="937"/>
                  <a:pt x="1419" y="935"/>
                </a:cubicBezTo>
                <a:cubicBezTo>
                  <a:pt x="1419" y="931"/>
                  <a:pt x="1419" y="931"/>
                  <a:pt x="1419" y="931"/>
                </a:cubicBezTo>
                <a:cubicBezTo>
                  <a:pt x="1417" y="930"/>
                  <a:pt x="1414" y="931"/>
                  <a:pt x="1413" y="929"/>
                </a:cubicBezTo>
                <a:cubicBezTo>
                  <a:pt x="1412" y="929"/>
                  <a:pt x="1413" y="926"/>
                  <a:pt x="1412" y="926"/>
                </a:cubicBezTo>
                <a:cubicBezTo>
                  <a:pt x="1406" y="922"/>
                  <a:pt x="1399" y="918"/>
                  <a:pt x="1392" y="913"/>
                </a:cubicBezTo>
                <a:cubicBezTo>
                  <a:pt x="1385" y="905"/>
                  <a:pt x="1381" y="895"/>
                  <a:pt x="1378" y="883"/>
                </a:cubicBezTo>
                <a:cubicBezTo>
                  <a:pt x="1377" y="876"/>
                  <a:pt x="1375" y="869"/>
                  <a:pt x="1374" y="862"/>
                </a:cubicBezTo>
                <a:cubicBezTo>
                  <a:pt x="1370" y="835"/>
                  <a:pt x="1360" y="813"/>
                  <a:pt x="1348" y="794"/>
                </a:cubicBezTo>
                <a:cubicBezTo>
                  <a:pt x="1347" y="793"/>
                  <a:pt x="1348" y="792"/>
                  <a:pt x="1348" y="791"/>
                </a:cubicBezTo>
                <a:cubicBezTo>
                  <a:pt x="1349" y="785"/>
                  <a:pt x="1352" y="782"/>
                  <a:pt x="1352" y="776"/>
                </a:cubicBezTo>
                <a:cubicBezTo>
                  <a:pt x="1352" y="776"/>
                  <a:pt x="1355" y="775"/>
                  <a:pt x="1356" y="773"/>
                </a:cubicBezTo>
                <a:cubicBezTo>
                  <a:pt x="1356" y="773"/>
                  <a:pt x="1355" y="772"/>
                  <a:pt x="1354" y="771"/>
                </a:cubicBezTo>
                <a:cubicBezTo>
                  <a:pt x="1347" y="764"/>
                  <a:pt x="1342" y="754"/>
                  <a:pt x="1333" y="748"/>
                </a:cubicBezTo>
                <a:cubicBezTo>
                  <a:pt x="1319" y="736"/>
                  <a:pt x="1306" y="723"/>
                  <a:pt x="1295" y="710"/>
                </a:cubicBezTo>
                <a:cubicBezTo>
                  <a:pt x="1291" y="702"/>
                  <a:pt x="1288" y="694"/>
                  <a:pt x="1284" y="687"/>
                </a:cubicBezTo>
                <a:cubicBezTo>
                  <a:pt x="1283" y="688"/>
                  <a:pt x="1281" y="688"/>
                  <a:pt x="1280" y="689"/>
                </a:cubicBezTo>
                <a:cubicBezTo>
                  <a:pt x="1276" y="691"/>
                  <a:pt x="1273" y="694"/>
                  <a:pt x="1270" y="697"/>
                </a:cubicBezTo>
                <a:cubicBezTo>
                  <a:pt x="1269" y="697"/>
                  <a:pt x="1268" y="697"/>
                  <a:pt x="1267" y="697"/>
                </a:cubicBezTo>
                <a:cubicBezTo>
                  <a:pt x="1264" y="697"/>
                  <a:pt x="1261" y="698"/>
                  <a:pt x="1258" y="698"/>
                </a:cubicBezTo>
                <a:cubicBezTo>
                  <a:pt x="1258" y="693"/>
                  <a:pt x="1257" y="689"/>
                  <a:pt x="1256" y="685"/>
                </a:cubicBezTo>
                <a:cubicBezTo>
                  <a:pt x="1256" y="683"/>
                  <a:pt x="1252" y="683"/>
                  <a:pt x="1250" y="682"/>
                </a:cubicBezTo>
                <a:cubicBezTo>
                  <a:pt x="1250" y="679"/>
                  <a:pt x="1248" y="679"/>
                  <a:pt x="1247" y="678"/>
                </a:cubicBezTo>
                <a:cubicBezTo>
                  <a:pt x="1247" y="678"/>
                  <a:pt x="1247" y="679"/>
                  <a:pt x="1247" y="680"/>
                </a:cubicBezTo>
                <a:cubicBezTo>
                  <a:pt x="1247" y="679"/>
                  <a:pt x="1247" y="678"/>
                  <a:pt x="1247" y="678"/>
                </a:cubicBezTo>
                <a:cubicBezTo>
                  <a:pt x="1243" y="675"/>
                  <a:pt x="1243" y="675"/>
                  <a:pt x="1243" y="675"/>
                </a:cubicBezTo>
                <a:cubicBezTo>
                  <a:pt x="1242" y="676"/>
                  <a:pt x="1240" y="677"/>
                  <a:pt x="1238" y="674"/>
                </a:cubicBezTo>
                <a:cubicBezTo>
                  <a:pt x="1235" y="670"/>
                  <a:pt x="1229" y="665"/>
                  <a:pt x="1224" y="662"/>
                </a:cubicBezTo>
                <a:cubicBezTo>
                  <a:pt x="1224" y="658"/>
                  <a:pt x="1224" y="653"/>
                  <a:pt x="1222" y="649"/>
                </a:cubicBezTo>
                <a:cubicBezTo>
                  <a:pt x="1218" y="646"/>
                  <a:pt x="1210" y="647"/>
                  <a:pt x="1205" y="649"/>
                </a:cubicBezTo>
                <a:cubicBezTo>
                  <a:pt x="1204" y="649"/>
                  <a:pt x="1204" y="650"/>
                  <a:pt x="1204" y="650"/>
                </a:cubicBezTo>
                <a:cubicBezTo>
                  <a:pt x="1201" y="651"/>
                  <a:pt x="1198" y="652"/>
                  <a:pt x="1195" y="654"/>
                </a:cubicBezTo>
                <a:cubicBezTo>
                  <a:pt x="1194" y="654"/>
                  <a:pt x="1193" y="654"/>
                  <a:pt x="1192" y="655"/>
                </a:cubicBezTo>
                <a:cubicBezTo>
                  <a:pt x="1191" y="655"/>
                  <a:pt x="1188" y="652"/>
                  <a:pt x="1187" y="652"/>
                </a:cubicBezTo>
                <a:cubicBezTo>
                  <a:pt x="1183" y="652"/>
                  <a:pt x="1181" y="650"/>
                  <a:pt x="1177" y="648"/>
                </a:cubicBezTo>
                <a:cubicBezTo>
                  <a:pt x="1175" y="647"/>
                  <a:pt x="1171" y="648"/>
                  <a:pt x="1167" y="648"/>
                </a:cubicBezTo>
                <a:cubicBezTo>
                  <a:pt x="1166" y="649"/>
                  <a:pt x="1165" y="649"/>
                  <a:pt x="1164" y="649"/>
                </a:cubicBezTo>
                <a:cubicBezTo>
                  <a:pt x="1164" y="649"/>
                  <a:pt x="1164" y="649"/>
                  <a:pt x="1164" y="649"/>
                </a:cubicBezTo>
                <a:cubicBezTo>
                  <a:pt x="1164" y="648"/>
                  <a:pt x="1163" y="647"/>
                  <a:pt x="1161" y="647"/>
                </a:cubicBezTo>
                <a:cubicBezTo>
                  <a:pt x="1160" y="646"/>
                  <a:pt x="1155" y="645"/>
                  <a:pt x="1153" y="645"/>
                </a:cubicBezTo>
                <a:cubicBezTo>
                  <a:pt x="1152" y="646"/>
                  <a:pt x="1152" y="646"/>
                  <a:pt x="1152" y="646"/>
                </a:cubicBezTo>
                <a:cubicBezTo>
                  <a:pt x="1152" y="647"/>
                  <a:pt x="1152" y="647"/>
                  <a:pt x="1152" y="647"/>
                </a:cubicBezTo>
                <a:cubicBezTo>
                  <a:pt x="1151" y="649"/>
                  <a:pt x="1151" y="649"/>
                  <a:pt x="1151" y="649"/>
                </a:cubicBezTo>
                <a:cubicBezTo>
                  <a:pt x="1146" y="648"/>
                  <a:pt x="1142" y="645"/>
                  <a:pt x="1140" y="641"/>
                </a:cubicBezTo>
                <a:cubicBezTo>
                  <a:pt x="1130" y="640"/>
                  <a:pt x="1122" y="637"/>
                  <a:pt x="1115" y="632"/>
                </a:cubicBezTo>
                <a:cubicBezTo>
                  <a:pt x="1112" y="614"/>
                  <a:pt x="1122" y="603"/>
                  <a:pt x="1132" y="596"/>
                </a:cubicBezTo>
                <a:cubicBezTo>
                  <a:pt x="1137" y="592"/>
                  <a:pt x="1142" y="589"/>
                  <a:pt x="1145" y="584"/>
                </a:cubicBezTo>
                <a:cubicBezTo>
                  <a:pt x="1149" y="578"/>
                  <a:pt x="1152" y="571"/>
                  <a:pt x="1154" y="565"/>
                </a:cubicBezTo>
                <a:cubicBezTo>
                  <a:pt x="1159" y="561"/>
                  <a:pt x="1164" y="557"/>
                  <a:pt x="1166" y="551"/>
                </a:cubicBezTo>
                <a:cubicBezTo>
                  <a:pt x="1170" y="540"/>
                  <a:pt x="1165" y="528"/>
                  <a:pt x="1160" y="522"/>
                </a:cubicBezTo>
                <a:cubicBezTo>
                  <a:pt x="1156" y="522"/>
                  <a:pt x="1152" y="520"/>
                  <a:pt x="1148" y="519"/>
                </a:cubicBezTo>
                <a:cubicBezTo>
                  <a:pt x="1147" y="520"/>
                  <a:pt x="1145" y="521"/>
                  <a:pt x="1143" y="521"/>
                </a:cubicBezTo>
                <a:cubicBezTo>
                  <a:pt x="1142" y="522"/>
                  <a:pt x="1141" y="522"/>
                  <a:pt x="1139" y="523"/>
                </a:cubicBezTo>
                <a:cubicBezTo>
                  <a:pt x="1139" y="523"/>
                  <a:pt x="1138" y="523"/>
                  <a:pt x="1137" y="523"/>
                </a:cubicBezTo>
                <a:cubicBezTo>
                  <a:pt x="1136" y="523"/>
                  <a:pt x="1134" y="521"/>
                  <a:pt x="1134" y="520"/>
                </a:cubicBezTo>
                <a:cubicBezTo>
                  <a:pt x="1134" y="519"/>
                  <a:pt x="1136" y="517"/>
                  <a:pt x="1137" y="514"/>
                </a:cubicBezTo>
                <a:cubicBezTo>
                  <a:pt x="1137" y="513"/>
                  <a:pt x="1135" y="511"/>
                  <a:pt x="1133" y="510"/>
                </a:cubicBezTo>
                <a:cubicBezTo>
                  <a:pt x="1132" y="510"/>
                  <a:pt x="1130" y="511"/>
                  <a:pt x="1129" y="510"/>
                </a:cubicBezTo>
                <a:cubicBezTo>
                  <a:pt x="1128" y="508"/>
                  <a:pt x="1127" y="506"/>
                  <a:pt x="1128" y="503"/>
                </a:cubicBezTo>
                <a:cubicBezTo>
                  <a:pt x="1125" y="501"/>
                  <a:pt x="1120" y="499"/>
                  <a:pt x="1117" y="497"/>
                </a:cubicBezTo>
                <a:cubicBezTo>
                  <a:pt x="1112" y="498"/>
                  <a:pt x="1108" y="497"/>
                  <a:pt x="1106" y="494"/>
                </a:cubicBezTo>
                <a:cubicBezTo>
                  <a:pt x="1105" y="493"/>
                  <a:pt x="1104" y="493"/>
                  <a:pt x="1104" y="492"/>
                </a:cubicBezTo>
                <a:cubicBezTo>
                  <a:pt x="1103" y="491"/>
                  <a:pt x="1103" y="487"/>
                  <a:pt x="1102" y="485"/>
                </a:cubicBezTo>
                <a:cubicBezTo>
                  <a:pt x="1084" y="449"/>
                  <a:pt x="1065" y="414"/>
                  <a:pt x="1047" y="378"/>
                </a:cubicBezTo>
                <a:cubicBezTo>
                  <a:pt x="1035" y="344"/>
                  <a:pt x="1035" y="344"/>
                  <a:pt x="1035" y="344"/>
                </a:cubicBezTo>
                <a:cubicBezTo>
                  <a:pt x="1042" y="345"/>
                  <a:pt x="1048" y="344"/>
                  <a:pt x="1050" y="340"/>
                </a:cubicBezTo>
                <a:cubicBezTo>
                  <a:pt x="1052" y="324"/>
                  <a:pt x="1052" y="324"/>
                  <a:pt x="1052" y="324"/>
                </a:cubicBezTo>
                <a:cubicBezTo>
                  <a:pt x="1073" y="309"/>
                  <a:pt x="1094" y="294"/>
                  <a:pt x="1114" y="277"/>
                </a:cubicBezTo>
                <a:cubicBezTo>
                  <a:pt x="1115" y="272"/>
                  <a:pt x="1113" y="267"/>
                  <a:pt x="1110" y="263"/>
                </a:cubicBezTo>
                <a:cubicBezTo>
                  <a:pt x="1109" y="263"/>
                  <a:pt x="1109" y="262"/>
                  <a:pt x="1108" y="261"/>
                </a:cubicBezTo>
                <a:cubicBezTo>
                  <a:pt x="1112" y="252"/>
                  <a:pt x="1117" y="245"/>
                  <a:pt x="1120" y="236"/>
                </a:cubicBezTo>
                <a:cubicBezTo>
                  <a:pt x="1124" y="222"/>
                  <a:pt x="1124" y="205"/>
                  <a:pt x="1126" y="189"/>
                </a:cubicBezTo>
                <a:cubicBezTo>
                  <a:pt x="1127" y="186"/>
                  <a:pt x="1127" y="182"/>
                  <a:pt x="1127" y="178"/>
                </a:cubicBezTo>
                <a:cubicBezTo>
                  <a:pt x="1127" y="178"/>
                  <a:pt x="1127" y="178"/>
                  <a:pt x="1127" y="178"/>
                </a:cubicBezTo>
                <a:cubicBezTo>
                  <a:pt x="1127" y="178"/>
                  <a:pt x="1126" y="177"/>
                  <a:pt x="1126" y="177"/>
                </a:cubicBezTo>
                <a:cubicBezTo>
                  <a:pt x="1124" y="177"/>
                  <a:pt x="1122" y="177"/>
                  <a:pt x="1121" y="177"/>
                </a:cubicBezTo>
                <a:cubicBezTo>
                  <a:pt x="1114" y="175"/>
                  <a:pt x="1110" y="172"/>
                  <a:pt x="1105" y="169"/>
                </a:cubicBezTo>
                <a:cubicBezTo>
                  <a:pt x="1099" y="165"/>
                  <a:pt x="1092" y="163"/>
                  <a:pt x="1087" y="158"/>
                </a:cubicBezTo>
                <a:cubicBezTo>
                  <a:pt x="1079" y="152"/>
                  <a:pt x="1074" y="144"/>
                  <a:pt x="1070" y="136"/>
                </a:cubicBezTo>
                <a:cubicBezTo>
                  <a:pt x="1065" y="132"/>
                  <a:pt x="1061" y="127"/>
                  <a:pt x="1059" y="120"/>
                </a:cubicBezTo>
                <a:cubicBezTo>
                  <a:pt x="1044" y="116"/>
                  <a:pt x="1035" y="107"/>
                  <a:pt x="1030" y="93"/>
                </a:cubicBezTo>
                <a:cubicBezTo>
                  <a:pt x="1028" y="89"/>
                  <a:pt x="1024" y="86"/>
                  <a:pt x="1021" y="84"/>
                </a:cubicBezTo>
                <a:cubicBezTo>
                  <a:pt x="1019" y="71"/>
                  <a:pt x="1013" y="64"/>
                  <a:pt x="1008" y="56"/>
                </a:cubicBezTo>
                <a:cubicBezTo>
                  <a:pt x="1008" y="52"/>
                  <a:pt x="1005" y="50"/>
                  <a:pt x="1002" y="49"/>
                </a:cubicBezTo>
                <a:cubicBezTo>
                  <a:pt x="1003" y="47"/>
                  <a:pt x="1002" y="44"/>
                  <a:pt x="1004" y="43"/>
                </a:cubicBezTo>
                <a:cubicBezTo>
                  <a:pt x="1006" y="41"/>
                  <a:pt x="1007" y="40"/>
                  <a:pt x="1008" y="37"/>
                </a:cubicBezTo>
                <a:cubicBezTo>
                  <a:pt x="1008" y="35"/>
                  <a:pt x="1008" y="33"/>
                  <a:pt x="1009" y="32"/>
                </a:cubicBezTo>
                <a:cubicBezTo>
                  <a:pt x="1010" y="31"/>
                  <a:pt x="1010" y="31"/>
                  <a:pt x="1011" y="30"/>
                </a:cubicBezTo>
                <a:cubicBezTo>
                  <a:pt x="1011" y="29"/>
                  <a:pt x="1011" y="28"/>
                  <a:pt x="1011" y="27"/>
                </a:cubicBezTo>
                <a:cubicBezTo>
                  <a:pt x="1010" y="27"/>
                  <a:pt x="1010" y="26"/>
                  <a:pt x="1009" y="26"/>
                </a:cubicBezTo>
                <a:cubicBezTo>
                  <a:pt x="1006" y="29"/>
                  <a:pt x="1001" y="32"/>
                  <a:pt x="997" y="34"/>
                </a:cubicBezTo>
                <a:cubicBezTo>
                  <a:pt x="995" y="36"/>
                  <a:pt x="992" y="38"/>
                  <a:pt x="988" y="39"/>
                </a:cubicBezTo>
                <a:cubicBezTo>
                  <a:pt x="987" y="39"/>
                  <a:pt x="986" y="39"/>
                  <a:pt x="985" y="38"/>
                </a:cubicBezTo>
                <a:cubicBezTo>
                  <a:pt x="977" y="31"/>
                  <a:pt x="971" y="22"/>
                  <a:pt x="963" y="15"/>
                </a:cubicBezTo>
                <a:cubicBezTo>
                  <a:pt x="951" y="7"/>
                  <a:pt x="951" y="7"/>
                  <a:pt x="951" y="7"/>
                </a:cubicBezTo>
                <a:cubicBezTo>
                  <a:pt x="943" y="3"/>
                  <a:pt x="931" y="3"/>
                  <a:pt x="922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900" y="0"/>
                  <a:pt x="900" y="0"/>
                  <a:pt x="900" y="0"/>
                </a:cubicBezTo>
                <a:cubicBezTo>
                  <a:pt x="888" y="8"/>
                  <a:pt x="888" y="8"/>
                  <a:pt x="888" y="8"/>
                </a:cubicBezTo>
                <a:cubicBezTo>
                  <a:pt x="887" y="9"/>
                  <a:pt x="886" y="9"/>
                  <a:pt x="886" y="9"/>
                </a:cubicBezTo>
                <a:cubicBezTo>
                  <a:pt x="884" y="10"/>
                  <a:pt x="882" y="12"/>
                  <a:pt x="881" y="14"/>
                </a:cubicBezTo>
                <a:cubicBezTo>
                  <a:pt x="874" y="15"/>
                  <a:pt x="866" y="15"/>
                  <a:pt x="859" y="15"/>
                </a:cubicBezTo>
                <a:cubicBezTo>
                  <a:pt x="844" y="16"/>
                  <a:pt x="829" y="15"/>
                  <a:pt x="816" y="17"/>
                </a:cubicBezTo>
                <a:cubicBezTo>
                  <a:pt x="814" y="18"/>
                  <a:pt x="813" y="20"/>
                  <a:pt x="812" y="21"/>
                </a:cubicBezTo>
                <a:cubicBezTo>
                  <a:pt x="816" y="32"/>
                  <a:pt x="814" y="48"/>
                  <a:pt x="807" y="56"/>
                </a:cubicBezTo>
                <a:cubicBezTo>
                  <a:pt x="805" y="53"/>
                  <a:pt x="802" y="50"/>
                  <a:pt x="800" y="48"/>
                </a:cubicBezTo>
                <a:cubicBezTo>
                  <a:pt x="800" y="50"/>
                  <a:pt x="800" y="53"/>
                  <a:pt x="799" y="55"/>
                </a:cubicBezTo>
                <a:cubicBezTo>
                  <a:pt x="799" y="56"/>
                  <a:pt x="797" y="59"/>
                  <a:pt x="797" y="58"/>
                </a:cubicBezTo>
                <a:cubicBezTo>
                  <a:pt x="793" y="53"/>
                  <a:pt x="789" y="49"/>
                  <a:pt x="787" y="44"/>
                </a:cubicBezTo>
                <a:cubicBezTo>
                  <a:pt x="783" y="32"/>
                  <a:pt x="783" y="32"/>
                  <a:pt x="783" y="32"/>
                </a:cubicBezTo>
                <a:cubicBezTo>
                  <a:pt x="770" y="31"/>
                  <a:pt x="761" y="26"/>
                  <a:pt x="750" y="24"/>
                </a:cubicBezTo>
                <a:cubicBezTo>
                  <a:pt x="749" y="24"/>
                  <a:pt x="749" y="24"/>
                  <a:pt x="749" y="24"/>
                </a:cubicBezTo>
                <a:cubicBezTo>
                  <a:pt x="748" y="28"/>
                  <a:pt x="750" y="35"/>
                  <a:pt x="748" y="37"/>
                </a:cubicBezTo>
                <a:cubicBezTo>
                  <a:pt x="736" y="48"/>
                  <a:pt x="736" y="48"/>
                  <a:pt x="736" y="48"/>
                </a:cubicBezTo>
                <a:cubicBezTo>
                  <a:pt x="733" y="51"/>
                  <a:pt x="728" y="53"/>
                  <a:pt x="725" y="55"/>
                </a:cubicBezTo>
                <a:cubicBezTo>
                  <a:pt x="725" y="55"/>
                  <a:pt x="725" y="55"/>
                  <a:pt x="725" y="55"/>
                </a:cubicBezTo>
                <a:cubicBezTo>
                  <a:pt x="725" y="55"/>
                  <a:pt x="725" y="55"/>
                  <a:pt x="725" y="55"/>
                </a:cubicBezTo>
                <a:cubicBezTo>
                  <a:pt x="724" y="56"/>
                  <a:pt x="724" y="58"/>
                  <a:pt x="723" y="59"/>
                </a:cubicBezTo>
                <a:cubicBezTo>
                  <a:pt x="705" y="84"/>
                  <a:pt x="685" y="107"/>
                  <a:pt x="668" y="134"/>
                </a:cubicBezTo>
                <a:cubicBezTo>
                  <a:pt x="659" y="148"/>
                  <a:pt x="643" y="158"/>
                  <a:pt x="644" y="181"/>
                </a:cubicBezTo>
                <a:cubicBezTo>
                  <a:pt x="636" y="186"/>
                  <a:pt x="631" y="194"/>
                  <a:pt x="627" y="202"/>
                </a:cubicBezTo>
                <a:cubicBezTo>
                  <a:pt x="625" y="205"/>
                  <a:pt x="620" y="206"/>
                  <a:pt x="617" y="209"/>
                </a:cubicBezTo>
                <a:cubicBezTo>
                  <a:pt x="616" y="209"/>
                  <a:pt x="615" y="210"/>
                  <a:pt x="613" y="210"/>
                </a:cubicBezTo>
                <a:cubicBezTo>
                  <a:pt x="605" y="215"/>
                  <a:pt x="597" y="218"/>
                  <a:pt x="587" y="220"/>
                </a:cubicBezTo>
                <a:cubicBezTo>
                  <a:pt x="562" y="241"/>
                  <a:pt x="536" y="259"/>
                  <a:pt x="514" y="282"/>
                </a:cubicBezTo>
                <a:cubicBezTo>
                  <a:pt x="512" y="282"/>
                  <a:pt x="510" y="282"/>
                  <a:pt x="509" y="282"/>
                </a:cubicBezTo>
                <a:cubicBezTo>
                  <a:pt x="506" y="284"/>
                  <a:pt x="504" y="286"/>
                  <a:pt x="502" y="288"/>
                </a:cubicBezTo>
                <a:cubicBezTo>
                  <a:pt x="492" y="287"/>
                  <a:pt x="482" y="286"/>
                  <a:pt x="471" y="285"/>
                </a:cubicBezTo>
                <a:cubicBezTo>
                  <a:pt x="471" y="286"/>
                  <a:pt x="471" y="286"/>
                  <a:pt x="471" y="287"/>
                </a:cubicBezTo>
                <a:cubicBezTo>
                  <a:pt x="472" y="293"/>
                  <a:pt x="473" y="300"/>
                  <a:pt x="471" y="308"/>
                </a:cubicBezTo>
                <a:cubicBezTo>
                  <a:pt x="466" y="312"/>
                  <a:pt x="460" y="317"/>
                  <a:pt x="456" y="323"/>
                </a:cubicBezTo>
                <a:cubicBezTo>
                  <a:pt x="451" y="330"/>
                  <a:pt x="446" y="337"/>
                  <a:pt x="437" y="340"/>
                </a:cubicBezTo>
                <a:cubicBezTo>
                  <a:pt x="437" y="340"/>
                  <a:pt x="436" y="340"/>
                  <a:pt x="436" y="340"/>
                </a:cubicBezTo>
                <a:cubicBezTo>
                  <a:pt x="434" y="342"/>
                  <a:pt x="432" y="343"/>
                  <a:pt x="430" y="344"/>
                </a:cubicBezTo>
                <a:cubicBezTo>
                  <a:pt x="428" y="346"/>
                  <a:pt x="426" y="347"/>
                  <a:pt x="424" y="347"/>
                </a:cubicBezTo>
                <a:cubicBezTo>
                  <a:pt x="421" y="347"/>
                  <a:pt x="419" y="352"/>
                  <a:pt x="417" y="351"/>
                </a:cubicBezTo>
                <a:cubicBezTo>
                  <a:pt x="414" y="351"/>
                  <a:pt x="410" y="351"/>
                  <a:pt x="407" y="351"/>
                </a:cubicBezTo>
                <a:cubicBezTo>
                  <a:pt x="405" y="353"/>
                  <a:pt x="404" y="355"/>
                  <a:pt x="404" y="357"/>
                </a:cubicBezTo>
                <a:cubicBezTo>
                  <a:pt x="402" y="365"/>
                  <a:pt x="395" y="369"/>
                  <a:pt x="391" y="375"/>
                </a:cubicBezTo>
                <a:cubicBezTo>
                  <a:pt x="394" y="386"/>
                  <a:pt x="391" y="396"/>
                  <a:pt x="384" y="402"/>
                </a:cubicBezTo>
                <a:cubicBezTo>
                  <a:pt x="384" y="403"/>
                  <a:pt x="384" y="406"/>
                  <a:pt x="384" y="407"/>
                </a:cubicBezTo>
                <a:cubicBezTo>
                  <a:pt x="378" y="428"/>
                  <a:pt x="387" y="445"/>
                  <a:pt x="391" y="462"/>
                </a:cubicBezTo>
                <a:cubicBezTo>
                  <a:pt x="392" y="464"/>
                  <a:pt x="394" y="464"/>
                  <a:pt x="396" y="464"/>
                </a:cubicBezTo>
                <a:cubicBezTo>
                  <a:pt x="396" y="463"/>
                  <a:pt x="397" y="463"/>
                  <a:pt x="397" y="462"/>
                </a:cubicBezTo>
                <a:cubicBezTo>
                  <a:pt x="397" y="461"/>
                  <a:pt x="398" y="461"/>
                  <a:pt x="399" y="462"/>
                </a:cubicBezTo>
                <a:cubicBezTo>
                  <a:pt x="401" y="460"/>
                  <a:pt x="401" y="455"/>
                  <a:pt x="402" y="451"/>
                </a:cubicBezTo>
                <a:cubicBezTo>
                  <a:pt x="403" y="449"/>
                  <a:pt x="405" y="449"/>
                  <a:pt x="407" y="448"/>
                </a:cubicBezTo>
                <a:cubicBezTo>
                  <a:pt x="411" y="446"/>
                  <a:pt x="414" y="451"/>
                  <a:pt x="414" y="454"/>
                </a:cubicBezTo>
                <a:cubicBezTo>
                  <a:pt x="415" y="461"/>
                  <a:pt x="413" y="468"/>
                  <a:pt x="410" y="473"/>
                </a:cubicBezTo>
                <a:cubicBezTo>
                  <a:pt x="404" y="489"/>
                  <a:pt x="397" y="510"/>
                  <a:pt x="401" y="531"/>
                </a:cubicBezTo>
                <a:cubicBezTo>
                  <a:pt x="402" y="535"/>
                  <a:pt x="396" y="540"/>
                  <a:pt x="393" y="544"/>
                </a:cubicBezTo>
                <a:cubicBezTo>
                  <a:pt x="390" y="544"/>
                  <a:pt x="388" y="543"/>
                  <a:pt x="386" y="541"/>
                </a:cubicBezTo>
                <a:cubicBezTo>
                  <a:pt x="385" y="544"/>
                  <a:pt x="383" y="547"/>
                  <a:pt x="382" y="549"/>
                </a:cubicBezTo>
                <a:cubicBezTo>
                  <a:pt x="381" y="550"/>
                  <a:pt x="381" y="550"/>
                  <a:pt x="381" y="549"/>
                </a:cubicBezTo>
                <a:cubicBezTo>
                  <a:pt x="378" y="549"/>
                  <a:pt x="373" y="547"/>
                  <a:pt x="373" y="543"/>
                </a:cubicBezTo>
                <a:cubicBezTo>
                  <a:pt x="369" y="543"/>
                  <a:pt x="365" y="541"/>
                  <a:pt x="362" y="540"/>
                </a:cubicBezTo>
                <a:cubicBezTo>
                  <a:pt x="361" y="539"/>
                  <a:pt x="360" y="539"/>
                  <a:pt x="358" y="540"/>
                </a:cubicBezTo>
                <a:cubicBezTo>
                  <a:pt x="356" y="541"/>
                  <a:pt x="353" y="543"/>
                  <a:pt x="350" y="544"/>
                </a:cubicBezTo>
                <a:cubicBezTo>
                  <a:pt x="350" y="544"/>
                  <a:pt x="349" y="545"/>
                  <a:pt x="349" y="545"/>
                </a:cubicBezTo>
                <a:cubicBezTo>
                  <a:pt x="348" y="546"/>
                  <a:pt x="348" y="546"/>
                  <a:pt x="347" y="546"/>
                </a:cubicBezTo>
                <a:cubicBezTo>
                  <a:pt x="341" y="556"/>
                  <a:pt x="332" y="566"/>
                  <a:pt x="323" y="574"/>
                </a:cubicBezTo>
                <a:cubicBezTo>
                  <a:pt x="323" y="584"/>
                  <a:pt x="321" y="591"/>
                  <a:pt x="318" y="598"/>
                </a:cubicBezTo>
                <a:cubicBezTo>
                  <a:pt x="318" y="599"/>
                  <a:pt x="318" y="600"/>
                  <a:pt x="317" y="600"/>
                </a:cubicBezTo>
                <a:cubicBezTo>
                  <a:pt x="316" y="603"/>
                  <a:pt x="312" y="610"/>
                  <a:pt x="311" y="612"/>
                </a:cubicBezTo>
                <a:cubicBezTo>
                  <a:pt x="301" y="621"/>
                  <a:pt x="294" y="635"/>
                  <a:pt x="292" y="652"/>
                </a:cubicBezTo>
                <a:cubicBezTo>
                  <a:pt x="276" y="670"/>
                  <a:pt x="276" y="670"/>
                  <a:pt x="276" y="670"/>
                </a:cubicBezTo>
                <a:cubicBezTo>
                  <a:pt x="275" y="671"/>
                  <a:pt x="272" y="671"/>
                  <a:pt x="269" y="671"/>
                </a:cubicBezTo>
                <a:cubicBezTo>
                  <a:pt x="267" y="673"/>
                  <a:pt x="266" y="675"/>
                  <a:pt x="264" y="677"/>
                </a:cubicBezTo>
                <a:cubicBezTo>
                  <a:pt x="262" y="679"/>
                  <a:pt x="259" y="677"/>
                  <a:pt x="258" y="676"/>
                </a:cubicBezTo>
                <a:cubicBezTo>
                  <a:pt x="253" y="674"/>
                  <a:pt x="251" y="670"/>
                  <a:pt x="246" y="669"/>
                </a:cubicBezTo>
                <a:cubicBezTo>
                  <a:pt x="243" y="668"/>
                  <a:pt x="239" y="666"/>
                  <a:pt x="236" y="664"/>
                </a:cubicBezTo>
                <a:cubicBezTo>
                  <a:pt x="234" y="664"/>
                  <a:pt x="233" y="664"/>
                  <a:pt x="232" y="665"/>
                </a:cubicBezTo>
                <a:cubicBezTo>
                  <a:pt x="231" y="665"/>
                  <a:pt x="230" y="666"/>
                  <a:pt x="230" y="666"/>
                </a:cubicBezTo>
                <a:cubicBezTo>
                  <a:pt x="228" y="666"/>
                  <a:pt x="228" y="666"/>
                  <a:pt x="228" y="666"/>
                </a:cubicBezTo>
                <a:cubicBezTo>
                  <a:pt x="224" y="668"/>
                  <a:pt x="221" y="670"/>
                  <a:pt x="219" y="673"/>
                </a:cubicBezTo>
                <a:cubicBezTo>
                  <a:pt x="213" y="673"/>
                  <a:pt x="209" y="672"/>
                  <a:pt x="207" y="671"/>
                </a:cubicBezTo>
                <a:cubicBezTo>
                  <a:pt x="205" y="671"/>
                  <a:pt x="203" y="671"/>
                  <a:pt x="201" y="671"/>
                </a:cubicBezTo>
                <a:cubicBezTo>
                  <a:pt x="201" y="673"/>
                  <a:pt x="200" y="675"/>
                  <a:pt x="200" y="675"/>
                </a:cubicBezTo>
                <a:cubicBezTo>
                  <a:pt x="201" y="691"/>
                  <a:pt x="200" y="704"/>
                  <a:pt x="194" y="717"/>
                </a:cubicBezTo>
                <a:cubicBezTo>
                  <a:pt x="191" y="720"/>
                  <a:pt x="188" y="728"/>
                  <a:pt x="192" y="736"/>
                </a:cubicBezTo>
                <a:cubicBezTo>
                  <a:pt x="189" y="736"/>
                  <a:pt x="182" y="736"/>
                  <a:pt x="181" y="737"/>
                </a:cubicBezTo>
                <a:cubicBezTo>
                  <a:pt x="176" y="742"/>
                  <a:pt x="176" y="742"/>
                  <a:pt x="176" y="742"/>
                </a:cubicBezTo>
                <a:cubicBezTo>
                  <a:pt x="176" y="742"/>
                  <a:pt x="176" y="742"/>
                  <a:pt x="176" y="742"/>
                </a:cubicBezTo>
                <a:cubicBezTo>
                  <a:pt x="176" y="743"/>
                  <a:pt x="176" y="743"/>
                  <a:pt x="175" y="743"/>
                </a:cubicBezTo>
                <a:cubicBezTo>
                  <a:pt x="167" y="751"/>
                  <a:pt x="167" y="751"/>
                  <a:pt x="167" y="751"/>
                </a:cubicBezTo>
                <a:cubicBezTo>
                  <a:pt x="154" y="758"/>
                  <a:pt x="154" y="758"/>
                  <a:pt x="154" y="758"/>
                </a:cubicBezTo>
                <a:cubicBezTo>
                  <a:pt x="148" y="762"/>
                  <a:pt x="141" y="766"/>
                  <a:pt x="134" y="769"/>
                </a:cubicBezTo>
                <a:cubicBezTo>
                  <a:pt x="133" y="770"/>
                  <a:pt x="131" y="770"/>
                  <a:pt x="130" y="771"/>
                </a:cubicBezTo>
                <a:cubicBezTo>
                  <a:pt x="127" y="773"/>
                  <a:pt x="124" y="776"/>
                  <a:pt x="121" y="779"/>
                </a:cubicBezTo>
                <a:cubicBezTo>
                  <a:pt x="118" y="781"/>
                  <a:pt x="114" y="782"/>
                  <a:pt x="111" y="784"/>
                </a:cubicBezTo>
                <a:cubicBezTo>
                  <a:pt x="110" y="785"/>
                  <a:pt x="109" y="786"/>
                  <a:pt x="108" y="787"/>
                </a:cubicBezTo>
                <a:cubicBezTo>
                  <a:pt x="107" y="787"/>
                  <a:pt x="106" y="788"/>
                  <a:pt x="104" y="788"/>
                </a:cubicBezTo>
                <a:cubicBezTo>
                  <a:pt x="97" y="795"/>
                  <a:pt x="91" y="803"/>
                  <a:pt x="91" y="815"/>
                </a:cubicBezTo>
                <a:cubicBezTo>
                  <a:pt x="91" y="821"/>
                  <a:pt x="85" y="826"/>
                  <a:pt x="78" y="825"/>
                </a:cubicBezTo>
                <a:cubicBezTo>
                  <a:pt x="78" y="825"/>
                  <a:pt x="77" y="825"/>
                  <a:pt x="76" y="825"/>
                </a:cubicBezTo>
                <a:cubicBezTo>
                  <a:pt x="76" y="826"/>
                  <a:pt x="76" y="826"/>
                  <a:pt x="76" y="827"/>
                </a:cubicBezTo>
                <a:cubicBezTo>
                  <a:pt x="76" y="829"/>
                  <a:pt x="74" y="831"/>
                  <a:pt x="72" y="832"/>
                </a:cubicBezTo>
                <a:cubicBezTo>
                  <a:pt x="69" y="832"/>
                  <a:pt x="65" y="833"/>
                  <a:pt x="61" y="833"/>
                </a:cubicBezTo>
                <a:cubicBezTo>
                  <a:pt x="61" y="827"/>
                  <a:pt x="63" y="823"/>
                  <a:pt x="63" y="819"/>
                </a:cubicBezTo>
                <a:cubicBezTo>
                  <a:pt x="63" y="799"/>
                  <a:pt x="63" y="799"/>
                  <a:pt x="63" y="799"/>
                </a:cubicBezTo>
                <a:cubicBezTo>
                  <a:pt x="62" y="796"/>
                  <a:pt x="59" y="793"/>
                  <a:pt x="56" y="793"/>
                </a:cubicBezTo>
                <a:cubicBezTo>
                  <a:pt x="47" y="793"/>
                  <a:pt x="47" y="793"/>
                  <a:pt x="47" y="793"/>
                </a:cubicBezTo>
                <a:cubicBezTo>
                  <a:pt x="42" y="796"/>
                  <a:pt x="37" y="798"/>
                  <a:pt x="31" y="801"/>
                </a:cubicBezTo>
                <a:cubicBezTo>
                  <a:pt x="26" y="804"/>
                  <a:pt x="21" y="808"/>
                  <a:pt x="16" y="811"/>
                </a:cubicBezTo>
                <a:cubicBezTo>
                  <a:pt x="16" y="812"/>
                  <a:pt x="16" y="812"/>
                  <a:pt x="15" y="812"/>
                </a:cubicBezTo>
                <a:cubicBezTo>
                  <a:pt x="7" y="822"/>
                  <a:pt x="4" y="836"/>
                  <a:pt x="0" y="851"/>
                </a:cubicBezTo>
                <a:cubicBezTo>
                  <a:pt x="7" y="860"/>
                  <a:pt x="16" y="869"/>
                  <a:pt x="20" y="884"/>
                </a:cubicBezTo>
                <a:cubicBezTo>
                  <a:pt x="20" y="887"/>
                  <a:pt x="25" y="890"/>
                  <a:pt x="30" y="889"/>
                </a:cubicBezTo>
                <a:cubicBezTo>
                  <a:pt x="39" y="889"/>
                  <a:pt x="50" y="888"/>
                  <a:pt x="61" y="889"/>
                </a:cubicBezTo>
                <a:cubicBezTo>
                  <a:pt x="69" y="890"/>
                  <a:pt x="73" y="898"/>
                  <a:pt x="74" y="906"/>
                </a:cubicBezTo>
                <a:cubicBezTo>
                  <a:pt x="74" y="914"/>
                  <a:pt x="69" y="920"/>
                  <a:pt x="66" y="926"/>
                </a:cubicBezTo>
                <a:cubicBezTo>
                  <a:pt x="67" y="933"/>
                  <a:pt x="70" y="940"/>
                  <a:pt x="71" y="948"/>
                </a:cubicBezTo>
                <a:cubicBezTo>
                  <a:pt x="65" y="949"/>
                  <a:pt x="60" y="951"/>
                  <a:pt x="56" y="954"/>
                </a:cubicBezTo>
                <a:cubicBezTo>
                  <a:pt x="56" y="955"/>
                  <a:pt x="56" y="955"/>
                  <a:pt x="56" y="955"/>
                </a:cubicBezTo>
                <a:cubicBezTo>
                  <a:pt x="57" y="956"/>
                  <a:pt x="55" y="956"/>
                  <a:pt x="55" y="956"/>
                </a:cubicBezTo>
                <a:cubicBezTo>
                  <a:pt x="54" y="956"/>
                  <a:pt x="53" y="957"/>
                  <a:pt x="52" y="957"/>
                </a:cubicBezTo>
                <a:cubicBezTo>
                  <a:pt x="52" y="981"/>
                  <a:pt x="52" y="981"/>
                  <a:pt x="52" y="981"/>
                </a:cubicBezTo>
                <a:cubicBezTo>
                  <a:pt x="51" y="997"/>
                  <a:pt x="40" y="1007"/>
                  <a:pt x="27" y="1012"/>
                </a:cubicBezTo>
                <a:cubicBezTo>
                  <a:pt x="24" y="1014"/>
                  <a:pt x="21" y="1016"/>
                  <a:pt x="18" y="1018"/>
                </a:cubicBezTo>
                <a:cubicBezTo>
                  <a:pt x="16" y="1019"/>
                  <a:pt x="15" y="1020"/>
                  <a:pt x="14" y="1020"/>
                </a:cubicBezTo>
                <a:cubicBezTo>
                  <a:pt x="23" y="1026"/>
                  <a:pt x="34" y="1028"/>
                  <a:pt x="46" y="1029"/>
                </a:cubicBezTo>
                <a:cubicBezTo>
                  <a:pt x="67" y="1026"/>
                  <a:pt x="67" y="1026"/>
                  <a:pt x="67" y="1026"/>
                </a:cubicBezTo>
                <a:cubicBezTo>
                  <a:pt x="73" y="1026"/>
                  <a:pt x="76" y="1029"/>
                  <a:pt x="81" y="1030"/>
                </a:cubicBezTo>
                <a:cubicBezTo>
                  <a:pt x="84" y="1031"/>
                  <a:pt x="87" y="1034"/>
                  <a:pt x="88" y="1037"/>
                </a:cubicBezTo>
                <a:cubicBezTo>
                  <a:pt x="91" y="1045"/>
                  <a:pt x="90" y="1056"/>
                  <a:pt x="88" y="1064"/>
                </a:cubicBezTo>
                <a:cubicBezTo>
                  <a:pt x="90" y="1071"/>
                  <a:pt x="95" y="1076"/>
                  <a:pt x="98" y="1083"/>
                </a:cubicBezTo>
                <a:cubicBezTo>
                  <a:pt x="99" y="1088"/>
                  <a:pt x="103" y="1092"/>
                  <a:pt x="102" y="1099"/>
                </a:cubicBezTo>
                <a:cubicBezTo>
                  <a:pt x="102" y="1102"/>
                  <a:pt x="101" y="1104"/>
                  <a:pt x="100" y="1105"/>
                </a:cubicBezTo>
                <a:cubicBezTo>
                  <a:pt x="94" y="1114"/>
                  <a:pt x="88" y="1123"/>
                  <a:pt x="89" y="1138"/>
                </a:cubicBezTo>
                <a:cubicBezTo>
                  <a:pt x="89" y="1139"/>
                  <a:pt x="89" y="1142"/>
                  <a:pt x="88" y="1143"/>
                </a:cubicBezTo>
                <a:cubicBezTo>
                  <a:pt x="88" y="1144"/>
                  <a:pt x="87" y="1144"/>
                  <a:pt x="86" y="1145"/>
                </a:cubicBezTo>
                <a:cubicBezTo>
                  <a:pt x="85" y="1146"/>
                  <a:pt x="84" y="1146"/>
                  <a:pt x="83" y="1147"/>
                </a:cubicBezTo>
                <a:cubicBezTo>
                  <a:pt x="82" y="1147"/>
                  <a:pt x="81" y="1148"/>
                  <a:pt x="80" y="1149"/>
                </a:cubicBezTo>
                <a:cubicBezTo>
                  <a:pt x="79" y="1149"/>
                  <a:pt x="79" y="1149"/>
                  <a:pt x="79" y="1149"/>
                </a:cubicBezTo>
                <a:cubicBezTo>
                  <a:pt x="78" y="1150"/>
                  <a:pt x="78" y="1150"/>
                  <a:pt x="77" y="1150"/>
                </a:cubicBezTo>
                <a:cubicBezTo>
                  <a:pt x="76" y="1151"/>
                  <a:pt x="75" y="1152"/>
                  <a:pt x="74" y="1152"/>
                </a:cubicBezTo>
                <a:cubicBezTo>
                  <a:pt x="74" y="1153"/>
                  <a:pt x="73" y="1153"/>
                  <a:pt x="73" y="1153"/>
                </a:cubicBezTo>
                <a:cubicBezTo>
                  <a:pt x="72" y="1154"/>
                  <a:pt x="72" y="1154"/>
                  <a:pt x="71" y="1155"/>
                </a:cubicBezTo>
                <a:cubicBezTo>
                  <a:pt x="71" y="1155"/>
                  <a:pt x="70" y="1155"/>
                  <a:pt x="70" y="1156"/>
                </a:cubicBezTo>
                <a:cubicBezTo>
                  <a:pt x="69" y="1156"/>
                  <a:pt x="70" y="1158"/>
                  <a:pt x="71" y="1159"/>
                </a:cubicBezTo>
                <a:cubicBezTo>
                  <a:pt x="71" y="1161"/>
                  <a:pt x="72" y="1164"/>
                  <a:pt x="71" y="1165"/>
                </a:cubicBezTo>
                <a:cubicBezTo>
                  <a:pt x="70" y="1165"/>
                  <a:pt x="70" y="1166"/>
                  <a:pt x="70" y="1166"/>
                </a:cubicBezTo>
                <a:cubicBezTo>
                  <a:pt x="69" y="1166"/>
                  <a:pt x="67" y="1167"/>
                  <a:pt x="65" y="1167"/>
                </a:cubicBezTo>
                <a:cubicBezTo>
                  <a:pt x="65" y="1167"/>
                  <a:pt x="65" y="1167"/>
                  <a:pt x="64" y="1167"/>
                </a:cubicBezTo>
                <a:cubicBezTo>
                  <a:pt x="63" y="1167"/>
                  <a:pt x="62" y="1168"/>
                  <a:pt x="63" y="1169"/>
                </a:cubicBezTo>
                <a:cubicBezTo>
                  <a:pt x="64" y="1173"/>
                  <a:pt x="69" y="1175"/>
                  <a:pt x="73" y="1177"/>
                </a:cubicBezTo>
                <a:cubicBezTo>
                  <a:pt x="74" y="1177"/>
                  <a:pt x="74" y="1177"/>
                  <a:pt x="75" y="1177"/>
                </a:cubicBezTo>
                <a:cubicBezTo>
                  <a:pt x="80" y="1178"/>
                  <a:pt x="85" y="1179"/>
                  <a:pt x="91" y="1179"/>
                </a:cubicBezTo>
                <a:cubicBezTo>
                  <a:pt x="98" y="1177"/>
                  <a:pt x="107" y="1175"/>
                  <a:pt x="115" y="1173"/>
                </a:cubicBezTo>
                <a:cubicBezTo>
                  <a:pt x="132" y="1168"/>
                  <a:pt x="145" y="1159"/>
                  <a:pt x="162" y="1155"/>
                </a:cubicBezTo>
                <a:cubicBezTo>
                  <a:pt x="175" y="1152"/>
                  <a:pt x="184" y="1145"/>
                  <a:pt x="197" y="1142"/>
                </a:cubicBezTo>
                <a:cubicBezTo>
                  <a:pt x="203" y="1142"/>
                  <a:pt x="209" y="1145"/>
                  <a:pt x="215" y="1147"/>
                </a:cubicBezTo>
                <a:cubicBezTo>
                  <a:pt x="225" y="1154"/>
                  <a:pt x="232" y="1164"/>
                  <a:pt x="244" y="1170"/>
                </a:cubicBezTo>
                <a:cubicBezTo>
                  <a:pt x="250" y="1173"/>
                  <a:pt x="255" y="1178"/>
                  <a:pt x="263" y="1182"/>
                </a:cubicBezTo>
                <a:cubicBezTo>
                  <a:pt x="279" y="1193"/>
                  <a:pt x="279" y="1193"/>
                  <a:pt x="279" y="1193"/>
                </a:cubicBezTo>
                <a:cubicBezTo>
                  <a:pt x="294" y="1206"/>
                  <a:pt x="309" y="1219"/>
                  <a:pt x="319" y="1238"/>
                </a:cubicBezTo>
                <a:cubicBezTo>
                  <a:pt x="324" y="1250"/>
                  <a:pt x="324" y="1268"/>
                  <a:pt x="328" y="1282"/>
                </a:cubicBezTo>
                <a:cubicBezTo>
                  <a:pt x="330" y="1289"/>
                  <a:pt x="332" y="1297"/>
                  <a:pt x="338" y="1301"/>
                </a:cubicBezTo>
                <a:cubicBezTo>
                  <a:pt x="347" y="1302"/>
                  <a:pt x="356" y="1302"/>
                  <a:pt x="366" y="1302"/>
                </a:cubicBezTo>
                <a:cubicBezTo>
                  <a:pt x="382" y="1308"/>
                  <a:pt x="382" y="1308"/>
                  <a:pt x="382" y="1308"/>
                </a:cubicBezTo>
                <a:cubicBezTo>
                  <a:pt x="392" y="1320"/>
                  <a:pt x="392" y="1320"/>
                  <a:pt x="392" y="1320"/>
                </a:cubicBezTo>
                <a:cubicBezTo>
                  <a:pt x="395" y="1324"/>
                  <a:pt x="398" y="1327"/>
                  <a:pt x="403" y="1330"/>
                </a:cubicBezTo>
                <a:cubicBezTo>
                  <a:pt x="407" y="1340"/>
                  <a:pt x="417" y="1346"/>
                  <a:pt x="432" y="1345"/>
                </a:cubicBezTo>
                <a:cubicBezTo>
                  <a:pt x="442" y="1352"/>
                  <a:pt x="452" y="1359"/>
                  <a:pt x="462" y="1366"/>
                </a:cubicBezTo>
                <a:cubicBezTo>
                  <a:pt x="482" y="1353"/>
                  <a:pt x="482" y="1353"/>
                  <a:pt x="482" y="1353"/>
                </a:cubicBezTo>
                <a:cubicBezTo>
                  <a:pt x="485" y="1348"/>
                  <a:pt x="488" y="1342"/>
                  <a:pt x="490" y="1336"/>
                </a:cubicBezTo>
                <a:cubicBezTo>
                  <a:pt x="500" y="1335"/>
                  <a:pt x="513" y="1335"/>
                  <a:pt x="522" y="1336"/>
                </a:cubicBezTo>
                <a:cubicBezTo>
                  <a:pt x="526" y="1336"/>
                  <a:pt x="529" y="1337"/>
                  <a:pt x="532" y="1339"/>
                </a:cubicBezTo>
                <a:cubicBezTo>
                  <a:pt x="536" y="1342"/>
                  <a:pt x="538" y="1346"/>
                  <a:pt x="540" y="1352"/>
                </a:cubicBezTo>
                <a:cubicBezTo>
                  <a:pt x="541" y="1356"/>
                  <a:pt x="542" y="1361"/>
                  <a:pt x="542" y="1367"/>
                </a:cubicBezTo>
                <a:cubicBezTo>
                  <a:pt x="543" y="1373"/>
                  <a:pt x="543" y="1378"/>
                  <a:pt x="542" y="1383"/>
                </a:cubicBezTo>
                <a:cubicBezTo>
                  <a:pt x="541" y="1391"/>
                  <a:pt x="538" y="1397"/>
                  <a:pt x="536" y="1403"/>
                </a:cubicBezTo>
                <a:cubicBezTo>
                  <a:pt x="535" y="1405"/>
                  <a:pt x="535" y="1407"/>
                  <a:pt x="534" y="1408"/>
                </a:cubicBezTo>
                <a:cubicBezTo>
                  <a:pt x="534" y="1409"/>
                  <a:pt x="534" y="1409"/>
                  <a:pt x="534" y="1409"/>
                </a:cubicBezTo>
                <a:cubicBezTo>
                  <a:pt x="531" y="1412"/>
                  <a:pt x="529" y="1417"/>
                  <a:pt x="529" y="1422"/>
                </a:cubicBezTo>
                <a:cubicBezTo>
                  <a:pt x="529" y="1424"/>
                  <a:pt x="530" y="1425"/>
                  <a:pt x="530" y="1427"/>
                </a:cubicBezTo>
                <a:cubicBezTo>
                  <a:pt x="536" y="1440"/>
                  <a:pt x="543" y="1452"/>
                  <a:pt x="550" y="1464"/>
                </a:cubicBezTo>
                <a:cubicBezTo>
                  <a:pt x="555" y="1469"/>
                  <a:pt x="559" y="1474"/>
                  <a:pt x="563" y="1480"/>
                </a:cubicBezTo>
                <a:cubicBezTo>
                  <a:pt x="563" y="1481"/>
                  <a:pt x="564" y="1482"/>
                  <a:pt x="564" y="1483"/>
                </a:cubicBezTo>
                <a:cubicBezTo>
                  <a:pt x="563" y="1483"/>
                  <a:pt x="563" y="1484"/>
                  <a:pt x="563" y="1484"/>
                </a:cubicBezTo>
                <a:cubicBezTo>
                  <a:pt x="556" y="1494"/>
                  <a:pt x="556" y="1494"/>
                  <a:pt x="556" y="1494"/>
                </a:cubicBezTo>
                <a:cubicBezTo>
                  <a:pt x="555" y="1495"/>
                  <a:pt x="555" y="1495"/>
                  <a:pt x="555" y="1495"/>
                </a:cubicBezTo>
                <a:cubicBezTo>
                  <a:pt x="560" y="1509"/>
                  <a:pt x="560" y="1509"/>
                  <a:pt x="560" y="1509"/>
                </a:cubicBezTo>
                <a:cubicBezTo>
                  <a:pt x="560" y="1510"/>
                  <a:pt x="560" y="1510"/>
                  <a:pt x="560" y="1510"/>
                </a:cubicBezTo>
                <a:cubicBezTo>
                  <a:pt x="561" y="1513"/>
                  <a:pt x="561" y="1518"/>
                  <a:pt x="561" y="1522"/>
                </a:cubicBezTo>
                <a:cubicBezTo>
                  <a:pt x="557" y="1550"/>
                  <a:pt x="557" y="1581"/>
                  <a:pt x="558" y="1611"/>
                </a:cubicBezTo>
                <a:cubicBezTo>
                  <a:pt x="555" y="1621"/>
                  <a:pt x="552" y="1630"/>
                  <a:pt x="547" y="1637"/>
                </a:cubicBezTo>
                <a:cubicBezTo>
                  <a:pt x="538" y="1651"/>
                  <a:pt x="521" y="1657"/>
                  <a:pt x="507" y="1666"/>
                </a:cubicBezTo>
                <a:cubicBezTo>
                  <a:pt x="489" y="1678"/>
                  <a:pt x="476" y="1695"/>
                  <a:pt x="473" y="1722"/>
                </a:cubicBezTo>
                <a:cubicBezTo>
                  <a:pt x="469" y="1738"/>
                  <a:pt x="469" y="1738"/>
                  <a:pt x="469" y="1738"/>
                </a:cubicBezTo>
                <a:cubicBezTo>
                  <a:pt x="469" y="1738"/>
                  <a:pt x="469" y="1738"/>
                  <a:pt x="469" y="1738"/>
                </a:cubicBezTo>
                <a:cubicBezTo>
                  <a:pt x="469" y="1738"/>
                  <a:pt x="469" y="1739"/>
                  <a:pt x="469" y="1739"/>
                </a:cubicBezTo>
                <a:cubicBezTo>
                  <a:pt x="470" y="1740"/>
                  <a:pt x="470" y="1741"/>
                  <a:pt x="470" y="1743"/>
                </a:cubicBezTo>
                <a:cubicBezTo>
                  <a:pt x="470" y="1745"/>
                  <a:pt x="470" y="1748"/>
                  <a:pt x="470" y="1750"/>
                </a:cubicBezTo>
                <a:cubicBezTo>
                  <a:pt x="473" y="1752"/>
                  <a:pt x="475" y="1754"/>
                  <a:pt x="478" y="1756"/>
                </a:cubicBezTo>
                <a:cubicBezTo>
                  <a:pt x="487" y="1758"/>
                  <a:pt x="494" y="1754"/>
                  <a:pt x="502" y="1751"/>
                </a:cubicBezTo>
                <a:cubicBezTo>
                  <a:pt x="506" y="1750"/>
                  <a:pt x="510" y="1748"/>
                  <a:pt x="516" y="1747"/>
                </a:cubicBezTo>
                <a:cubicBezTo>
                  <a:pt x="517" y="1747"/>
                  <a:pt x="517" y="1747"/>
                  <a:pt x="517" y="1748"/>
                </a:cubicBezTo>
                <a:cubicBezTo>
                  <a:pt x="517" y="1748"/>
                  <a:pt x="517" y="1750"/>
                  <a:pt x="517" y="1750"/>
                </a:cubicBezTo>
                <a:cubicBezTo>
                  <a:pt x="518" y="1753"/>
                  <a:pt x="518" y="1756"/>
                  <a:pt x="518" y="1760"/>
                </a:cubicBezTo>
                <a:cubicBezTo>
                  <a:pt x="518" y="1762"/>
                  <a:pt x="518" y="1764"/>
                  <a:pt x="518" y="1766"/>
                </a:cubicBezTo>
                <a:cubicBezTo>
                  <a:pt x="523" y="1771"/>
                  <a:pt x="530" y="1774"/>
                  <a:pt x="535" y="1780"/>
                </a:cubicBezTo>
                <a:cubicBezTo>
                  <a:pt x="535" y="1780"/>
                  <a:pt x="535" y="1780"/>
                  <a:pt x="536" y="1781"/>
                </a:cubicBezTo>
                <a:cubicBezTo>
                  <a:pt x="536" y="1781"/>
                  <a:pt x="537" y="1782"/>
                  <a:pt x="537" y="1783"/>
                </a:cubicBezTo>
                <a:cubicBezTo>
                  <a:pt x="535" y="1787"/>
                  <a:pt x="533" y="1794"/>
                  <a:pt x="534" y="1800"/>
                </a:cubicBezTo>
                <a:cubicBezTo>
                  <a:pt x="534" y="1803"/>
                  <a:pt x="534" y="1805"/>
                  <a:pt x="535" y="1807"/>
                </a:cubicBezTo>
                <a:cubicBezTo>
                  <a:pt x="539" y="1818"/>
                  <a:pt x="548" y="1826"/>
                  <a:pt x="554" y="1835"/>
                </a:cubicBezTo>
                <a:cubicBezTo>
                  <a:pt x="554" y="1835"/>
                  <a:pt x="556" y="1837"/>
                  <a:pt x="556" y="1837"/>
                </a:cubicBezTo>
                <a:cubicBezTo>
                  <a:pt x="556" y="1837"/>
                  <a:pt x="556" y="1837"/>
                  <a:pt x="556" y="1837"/>
                </a:cubicBezTo>
                <a:cubicBezTo>
                  <a:pt x="557" y="1837"/>
                  <a:pt x="558" y="1837"/>
                  <a:pt x="560" y="1837"/>
                </a:cubicBezTo>
                <a:cubicBezTo>
                  <a:pt x="579" y="1839"/>
                  <a:pt x="598" y="1842"/>
                  <a:pt x="618" y="1843"/>
                </a:cubicBezTo>
                <a:cubicBezTo>
                  <a:pt x="632" y="1840"/>
                  <a:pt x="632" y="1840"/>
                  <a:pt x="632" y="1840"/>
                </a:cubicBezTo>
                <a:cubicBezTo>
                  <a:pt x="645" y="1840"/>
                  <a:pt x="651" y="1846"/>
                  <a:pt x="660" y="1849"/>
                </a:cubicBezTo>
                <a:cubicBezTo>
                  <a:pt x="674" y="1857"/>
                  <a:pt x="690" y="1864"/>
                  <a:pt x="706" y="1871"/>
                </a:cubicBezTo>
                <a:cubicBezTo>
                  <a:pt x="712" y="1874"/>
                  <a:pt x="719" y="1877"/>
                  <a:pt x="725" y="1881"/>
                </a:cubicBezTo>
                <a:cubicBezTo>
                  <a:pt x="737" y="1881"/>
                  <a:pt x="737" y="1881"/>
                  <a:pt x="737" y="1881"/>
                </a:cubicBezTo>
                <a:cubicBezTo>
                  <a:pt x="748" y="1874"/>
                  <a:pt x="760" y="1867"/>
                  <a:pt x="777" y="1868"/>
                </a:cubicBezTo>
                <a:cubicBezTo>
                  <a:pt x="781" y="1869"/>
                  <a:pt x="785" y="1871"/>
                  <a:pt x="790" y="1871"/>
                </a:cubicBezTo>
                <a:cubicBezTo>
                  <a:pt x="811" y="1871"/>
                  <a:pt x="821" y="1860"/>
                  <a:pt x="832" y="1849"/>
                </a:cubicBezTo>
                <a:cubicBezTo>
                  <a:pt x="839" y="1843"/>
                  <a:pt x="855" y="1844"/>
                  <a:pt x="864" y="1848"/>
                </a:cubicBezTo>
                <a:cubicBezTo>
                  <a:pt x="873" y="1850"/>
                  <a:pt x="883" y="1850"/>
                  <a:pt x="893" y="1849"/>
                </a:cubicBezTo>
                <a:cubicBezTo>
                  <a:pt x="900" y="1849"/>
                  <a:pt x="908" y="1848"/>
                  <a:pt x="914" y="1847"/>
                </a:cubicBezTo>
                <a:cubicBezTo>
                  <a:pt x="924" y="1841"/>
                  <a:pt x="931" y="1832"/>
                  <a:pt x="932" y="1816"/>
                </a:cubicBezTo>
                <a:cubicBezTo>
                  <a:pt x="940" y="1797"/>
                  <a:pt x="953" y="1780"/>
                  <a:pt x="972" y="1770"/>
                </a:cubicBezTo>
                <a:cubicBezTo>
                  <a:pt x="976" y="1769"/>
                  <a:pt x="980" y="1768"/>
                  <a:pt x="985" y="1766"/>
                </a:cubicBezTo>
                <a:cubicBezTo>
                  <a:pt x="999" y="1768"/>
                  <a:pt x="1012" y="1773"/>
                  <a:pt x="1026" y="1776"/>
                </a:cubicBezTo>
                <a:cubicBezTo>
                  <a:pt x="1047" y="1776"/>
                  <a:pt x="1065" y="1780"/>
                  <a:pt x="1082" y="1785"/>
                </a:cubicBezTo>
                <a:cubicBezTo>
                  <a:pt x="1085" y="1789"/>
                  <a:pt x="1090" y="1792"/>
                  <a:pt x="1096" y="1796"/>
                </a:cubicBezTo>
                <a:cubicBezTo>
                  <a:pt x="1108" y="1794"/>
                  <a:pt x="1117" y="1789"/>
                  <a:pt x="1121" y="1779"/>
                </a:cubicBezTo>
                <a:cubicBezTo>
                  <a:pt x="1122" y="1778"/>
                  <a:pt x="1123" y="1777"/>
                  <a:pt x="1123" y="1776"/>
                </a:cubicBezTo>
                <a:cubicBezTo>
                  <a:pt x="1124" y="1773"/>
                  <a:pt x="1125" y="1770"/>
                  <a:pt x="1127" y="1766"/>
                </a:cubicBezTo>
                <a:cubicBezTo>
                  <a:pt x="1146" y="1763"/>
                  <a:pt x="1146" y="1763"/>
                  <a:pt x="1146" y="1763"/>
                </a:cubicBezTo>
                <a:cubicBezTo>
                  <a:pt x="1153" y="1763"/>
                  <a:pt x="1160" y="1764"/>
                  <a:pt x="1165" y="1762"/>
                </a:cubicBezTo>
                <a:cubicBezTo>
                  <a:pt x="1170" y="1760"/>
                  <a:pt x="1174" y="1758"/>
                  <a:pt x="1177" y="1754"/>
                </a:cubicBezTo>
                <a:cubicBezTo>
                  <a:pt x="1178" y="1749"/>
                  <a:pt x="1177" y="1744"/>
                  <a:pt x="1175" y="1740"/>
                </a:cubicBezTo>
                <a:cubicBezTo>
                  <a:pt x="1174" y="1736"/>
                  <a:pt x="1172" y="1733"/>
                  <a:pt x="1170" y="1731"/>
                </a:cubicBezTo>
                <a:cubicBezTo>
                  <a:pt x="1166" y="1719"/>
                  <a:pt x="1166" y="1719"/>
                  <a:pt x="1166" y="1719"/>
                </a:cubicBezTo>
                <a:cubicBezTo>
                  <a:pt x="1166" y="1719"/>
                  <a:pt x="1166" y="1717"/>
                  <a:pt x="1166" y="1716"/>
                </a:cubicBezTo>
                <a:cubicBezTo>
                  <a:pt x="1166" y="1715"/>
                  <a:pt x="1166" y="1713"/>
                  <a:pt x="1166" y="1712"/>
                </a:cubicBezTo>
                <a:cubicBezTo>
                  <a:pt x="1169" y="1702"/>
                  <a:pt x="1171" y="1691"/>
                  <a:pt x="1172" y="1680"/>
                </a:cubicBezTo>
                <a:cubicBezTo>
                  <a:pt x="1172" y="1676"/>
                  <a:pt x="1171" y="1672"/>
                  <a:pt x="1170" y="1669"/>
                </a:cubicBezTo>
                <a:cubicBezTo>
                  <a:pt x="1168" y="1664"/>
                  <a:pt x="1166" y="1659"/>
                  <a:pt x="1165" y="1654"/>
                </a:cubicBezTo>
                <a:cubicBezTo>
                  <a:pt x="1164" y="1651"/>
                  <a:pt x="1164" y="1648"/>
                  <a:pt x="1164" y="1645"/>
                </a:cubicBezTo>
                <a:cubicBezTo>
                  <a:pt x="1164" y="1645"/>
                  <a:pt x="1164" y="1645"/>
                  <a:pt x="1164" y="1645"/>
                </a:cubicBezTo>
                <a:cubicBezTo>
                  <a:pt x="1168" y="1636"/>
                  <a:pt x="1173" y="1628"/>
                  <a:pt x="1177" y="1619"/>
                </a:cubicBezTo>
                <a:cubicBezTo>
                  <a:pt x="1178" y="1610"/>
                  <a:pt x="1179" y="1601"/>
                  <a:pt x="1179" y="1592"/>
                </a:cubicBezTo>
                <a:cubicBezTo>
                  <a:pt x="1179" y="1591"/>
                  <a:pt x="1178" y="1591"/>
                  <a:pt x="1177" y="1591"/>
                </a:cubicBezTo>
                <a:cubicBezTo>
                  <a:pt x="1178" y="1591"/>
                  <a:pt x="1179" y="1591"/>
                  <a:pt x="1179" y="1592"/>
                </a:cubicBezTo>
                <a:cubicBezTo>
                  <a:pt x="1180" y="1592"/>
                  <a:pt x="1182" y="1591"/>
                  <a:pt x="1183" y="1592"/>
                </a:cubicBezTo>
                <a:cubicBezTo>
                  <a:pt x="1198" y="1595"/>
                  <a:pt x="1198" y="1595"/>
                  <a:pt x="1198" y="1595"/>
                </a:cubicBezTo>
                <a:cubicBezTo>
                  <a:pt x="1209" y="1595"/>
                  <a:pt x="1209" y="1595"/>
                  <a:pt x="1209" y="1595"/>
                </a:cubicBezTo>
                <a:cubicBezTo>
                  <a:pt x="1218" y="1593"/>
                  <a:pt x="1226" y="1590"/>
                  <a:pt x="1232" y="1586"/>
                </a:cubicBezTo>
                <a:cubicBezTo>
                  <a:pt x="1239" y="1581"/>
                  <a:pt x="1248" y="1578"/>
                  <a:pt x="1253" y="1572"/>
                </a:cubicBezTo>
                <a:cubicBezTo>
                  <a:pt x="1254" y="1572"/>
                  <a:pt x="1254" y="1571"/>
                  <a:pt x="1254" y="1571"/>
                </a:cubicBezTo>
                <a:cubicBezTo>
                  <a:pt x="1255" y="1570"/>
                  <a:pt x="1256" y="1568"/>
                  <a:pt x="1256" y="1567"/>
                </a:cubicBezTo>
                <a:cubicBezTo>
                  <a:pt x="1256" y="1556"/>
                  <a:pt x="1256" y="1556"/>
                  <a:pt x="1256" y="1556"/>
                </a:cubicBezTo>
                <a:cubicBezTo>
                  <a:pt x="1253" y="1553"/>
                  <a:pt x="1248" y="1552"/>
                  <a:pt x="1246" y="1549"/>
                </a:cubicBezTo>
                <a:cubicBezTo>
                  <a:pt x="1246" y="1547"/>
                  <a:pt x="1247" y="1545"/>
                  <a:pt x="1247" y="1543"/>
                </a:cubicBezTo>
                <a:cubicBezTo>
                  <a:pt x="1248" y="1540"/>
                  <a:pt x="1250" y="1538"/>
                  <a:pt x="1251" y="1536"/>
                </a:cubicBezTo>
                <a:cubicBezTo>
                  <a:pt x="1259" y="1527"/>
                  <a:pt x="1269" y="1521"/>
                  <a:pt x="1280" y="1515"/>
                </a:cubicBezTo>
                <a:cubicBezTo>
                  <a:pt x="1284" y="1513"/>
                  <a:pt x="1285" y="1509"/>
                  <a:pt x="1286" y="1504"/>
                </a:cubicBezTo>
                <a:cubicBezTo>
                  <a:pt x="1286" y="1503"/>
                  <a:pt x="1286" y="1503"/>
                  <a:pt x="1286" y="1502"/>
                </a:cubicBezTo>
                <a:cubicBezTo>
                  <a:pt x="1286" y="1493"/>
                  <a:pt x="1284" y="1486"/>
                  <a:pt x="1284" y="1478"/>
                </a:cubicBezTo>
                <a:cubicBezTo>
                  <a:pt x="1284" y="1476"/>
                  <a:pt x="1284" y="1475"/>
                  <a:pt x="1285" y="1473"/>
                </a:cubicBezTo>
                <a:cubicBezTo>
                  <a:pt x="1286" y="1470"/>
                  <a:pt x="1289" y="1468"/>
                  <a:pt x="1291" y="1465"/>
                </a:cubicBezTo>
                <a:cubicBezTo>
                  <a:pt x="1293" y="1462"/>
                  <a:pt x="1296" y="1459"/>
                  <a:pt x="1295" y="1454"/>
                </a:cubicBezTo>
                <a:cubicBezTo>
                  <a:pt x="1295" y="1454"/>
                  <a:pt x="1295" y="1454"/>
                  <a:pt x="1295" y="1454"/>
                </a:cubicBezTo>
                <a:cubicBezTo>
                  <a:pt x="1294" y="1449"/>
                  <a:pt x="1294" y="1445"/>
                  <a:pt x="1295" y="1442"/>
                </a:cubicBezTo>
                <a:cubicBezTo>
                  <a:pt x="1297" y="1434"/>
                  <a:pt x="1303" y="1429"/>
                  <a:pt x="1308" y="1423"/>
                </a:cubicBezTo>
                <a:cubicBezTo>
                  <a:pt x="1309" y="1422"/>
                  <a:pt x="1310" y="1421"/>
                  <a:pt x="1311" y="1420"/>
                </a:cubicBezTo>
                <a:cubicBezTo>
                  <a:pt x="1313" y="1417"/>
                  <a:pt x="1315" y="1415"/>
                  <a:pt x="1317" y="1413"/>
                </a:cubicBezTo>
                <a:cubicBezTo>
                  <a:pt x="1326" y="1404"/>
                  <a:pt x="1336" y="1396"/>
                  <a:pt x="1340" y="1383"/>
                </a:cubicBezTo>
                <a:cubicBezTo>
                  <a:pt x="1340" y="1381"/>
                  <a:pt x="1340" y="1379"/>
                  <a:pt x="1340" y="1377"/>
                </a:cubicBezTo>
                <a:cubicBezTo>
                  <a:pt x="1340" y="1377"/>
                  <a:pt x="1340" y="1377"/>
                  <a:pt x="1340" y="1376"/>
                </a:cubicBezTo>
                <a:cubicBezTo>
                  <a:pt x="1339" y="1374"/>
                  <a:pt x="1340" y="1371"/>
                  <a:pt x="1338" y="1369"/>
                </a:cubicBezTo>
                <a:cubicBezTo>
                  <a:pt x="1336" y="1367"/>
                  <a:pt x="1333" y="1365"/>
                  <a:pt x="1330" y="1363"/>
                </a:cubicBezTo>
                <a:cubicBezTo>
                  <a:pt x="1328" y="1357"/>
                  <a:pt x="1328" y="1348"/>
                  <a:pt x="1330" y="1341"/>
                </a:cubicBezTo>
                <a:cubicBezTo>
                  <a:pt x="1330" y="1339"/>
                  <a:pt x="1331" y="1337"/>
                  <a:pt x="1331" y="1335"/>
                </a:cubicBezTo>
                <a:cubicBezTo>
                  <a:pt x="1335" y="1320"/>
                  <a:pt x="1338" y="1304"/>
                  <a:pt x="1342" y="1289"/>
                </a:cubicBezTo>
                <a:cubicBezTo>
                  <a:pt x="1343" y="1286"/>
                  <a:pt x="1345" y="1282"/>
                  <a:pt x="1345" y="1278"/>
                </a:cubicBezTo>
                <a:cubicBezTo>
                  <a:pt x="1345" y="1277"/>
                  <a:pt x="1345" y="1277"/>
                  <a:pt x="1345" y="1276"/>
                </a:cubicBezTo>
                <a:cubicBezTo>
                  <a:pt x="1344" y="1275"/>
                  <a:pt x="1343" y="1274"/>
                  <a:pt x="1342" y="1274"/>
                </a:cubicBezTo>
                <a:cubicBezTo>
                  <a:pt x="1342" y="1273"/>
                  <a:pt x="1342" y="1272"/>
                  <a:pt x="1343" y="1272"/>
                </a:cubicBezTo>
                <a:cubicBezTo>
                  <a:pt x="1343" y="1272"/>
                  <a:pt x="1343" y="1272"/>
                  <a:pt x="1343" y="1272"/>
                </a:cubicBezTo>
                <a:cubicBezTo>
                  <a:pt x="1343" y="1272"/>
                  <a:pt x="1343" y="1271"/>
                  <a:pt x="1344" y="1270"/>
                </a:cubicBezTo>
                <a:cubicBezTo>
                  <a:pt x="1352" y="1256"/>
                  <a:pt x="1365" y="1245"/>
                  <a:pt x="1379" y="1237"/>
                </a:cubicBezTo>
                <a:cubicBezTo>
                  <a:pt x="1383" y="1236"/>
                  <a:pt x="1385" y="1232"/>
                  <a:pt x="1386" y="1229"/>
                </a:cubicBezTo>
                <a:cubicBezTo>
                  <a:pt x="1400" y="1229"/>
                  <a:pt x="1413" y="1229"/>
                  <a:pt x="1426" y="1229"/>
                </a:cubicBezTo>
                <a:cubicBezTo>
                  <a:pt x="1444" y="1225"/>
                  <a:pt x="1444" y="1225"/>
                  <a:pt x="1444" y="1225"/>
                </a:cubicBezTo>
                <a:cubicBezTo>
                  <a:pt x="1463" y="1216"/>
                  <a:pt x="1478" y="1203"/>
                  <a:pt x="1493" y="1190"/>
                </a:cubicBezTo>
                <a:cubicBezTo>
                  <a:pt x="1500" y="1181"/>
                  <a:pt x="1503" y="1169"/>
                  <a:pt x="1506" y="1157"/>
                </a:cubicBezTo>
                <a:cubicBezTo>
                  <a:pt x="1506" y="1156"/>
                  <a:pt x="1508" y="1154"/>
                  <a:pt x="1508" y="1154"/>
                </a:cubicBezTo>
                <a:lnTo>
                  <a:pt x="1508" y="1146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4" name="Freeform 590"/>
          <p:cNvSpPr>
            <a:spLocks/>
          </p:cNvSpPr>
          <p:nvPr/>
        </p:nvSpPr>
        <p:spPr bwMode="auto">
          <a:xfrm>
            <a:off x="6169025" y="6026151"/>
            <a:ext cx="576263" cy="557213"/>
          </a:xfrm>
          <a:custGeom>
            <a:avLst/>
            <a:gdLst/>
            <a:ahLst/>
            <a:cxnLst>
              <a:cxn ang="0">
                <a:pos x="2091" y="1288"/>
              </a:cxn>
              <a:cxn ang="0">
                <a:pos x="2056" y="1015"/>
              </a:cxn>
              <a:cxn ang="0">
                <a:pos x="1851" y="665"/>
              </a:cxn>
              <a:cxn ang="0">
                <a:pos x="1431" y="304"/>
              </a:cxn>
              <a:cxn ang="0">
                <a:pos x="1125" y="142"/>
              </a:cxn>
              <a:cxn ang="0">
                <a:pos x="715" y="83"/>
              </a:cxn>
              <a:cxn ang="0">
                <a:pos x="484" y="24"/>
              </a:cxn>
              <a:cxn ang="0">
                <a:pos x="325" y="12"/>
              </a:cxn>
              <a:cxn ang="0">
                <a:pos x="203" y="45"/>
              </a:cxn>
              <a:cxn ang="0">
                <a:pos x="119" y="124"/>
              </a:cxn>
              <a:cxn ang="0">
                <a:pos x="126" y="233"/>
              </a:cxn>
              <a:cxn ang="0">
                <a:pos x="27" y="309"/>
              </a:cxn>
              <a:cxn ang="0">
                <a:pos x="123" y="395"/>
              </a:cxn>
              <a:cxn ang="0">
                <a:pos x="61" y="454"/>
              </a:cxn>
              <a:cxn ang="0">
                <a:pos x="142" y="572"/>
              </a:cxn>
              <a:cxn ang="0">
                <a:pos x="73" y="630"/>
              </a:cxn>
              <a:cxn ang="0">
                <a:pos x="115" y="693"/>
              </a:cxn>
              <a:cxn ang="0">
                <a:pos x="248" y="694"/>
              </a:cxn>
              <a:cxn ang="0">
                <a:pos x="280" y="715"/>
              </a:cxn>
              <a:cxn ang="0">
                <a:pos x="324" y="874"/>
              </a:cxn>
              <a:cxn ang="0">
                <a:pos x="301" y="953"/>
              </a:cxn>
              <a:cxn ang="0">
                <a:pos x="193" y="1012"/>
              </a:cxn>
              <a:cxn ang="0">
                <a:pos x="398" y="1091"/>
              </a:cxn>
              <a:cxn ang="0">
                <a:pos x="487" y="1101"/>
              </a:cxn>
              <a:cxn ang="0">
                <a:pos x="511" y="1204"/>
              </a:cxn>
              <a:cxn ang="0">
                <a:pos x="547" y="1253"/>
              </a:cxn>
              <a:cxn ang="0">
                <a:pos x="533" y="1303"/>
              </a:cxn>
              <a:cxn ang="0">
                <a:pos x="427" y="1294"/>
              </a:cxn>
              <a:cxn ang="0">
                <a:pos x="419" y="1368"/>
              </a:cxn>
              <a:cxn ang="0">
                <a:pos x="383" y="1431"/>
              </a:cxn>
              <a:cxn ang="0">
                <a:pos x="316" y="1548"/>
              </a:cxn>
              <a:cxn ang="0">
                <a:pos x="369" y="1574"/>
              </a:cxn>
              <a:cxn ang="0">
                <a:pos x="410" y="1597"/>
              </a:cxn>
              <a:cxn ang="0">
                <a:pos x="398" y="1668"/>
              </a:cxn>
              <a:cxn ang="0">
                <a:pos x="331" y="1722"/>
              </a:cxn>
              <a:cxn ang="0">
                <a:pos x="310" y="1803"/>
              </a:cxn>
              <a:cxn ang="0">
                <a:pos x="363" y="1852"/>
              </a:cxn>
              <a:cxn ang="0">
                <a:pos x="393" y="1899"/>
              </a:cxn>
              <a:cxn ang="0">
                <a:pos x="564" y="1851"/>
              </a:cxn>
              <a:cxn ang="0">
                <a:pos x="630" y="1858"/>
              </a:cxn>
              <a:cxn ang="0">
                <a:pos x="731" y="1833"/>
              </a:cxn>
              <a:cxn ang="0">
                <a:pos x="770" y="1764"/>
              </a:cxn>
              <a:cxn ang="0">
                <a:pos x="881" y="1748"/>
              </a:cxn>
              <a:cxn ang="0">
                <a:pos x="982" y="1800"/>
              </a:cxn>
              <a:cxn ang="0">
                <a:pos x="1050" y="1823"/>
              </a:cxn>
              <a:cxn ang="0">
                <a:pos x="1186" y="1719"/>
              </a:cxn>
              <a:cxn ang="0">
                <a:pos x="1327" y="1669"/>
              </a:cxn>
              <a:cxn ang="0">
                <a:pos x="1378" y="1733"/>
              </a:cxn>
              <a:cxn ang="0">
                <a:pos x="1372" y="1807"/>
              </a:cxn>
              <a:cxn ang="0">
                <a:pos x="1547" y="1888"/>
              </a:cxn>
              <a:cxn ang="0">
                <a:pos x="1698" y="1886"/>
              </a:cxn>
              <a:cxn ang="0">
                <a:pos x="1777" y="1944"/>
              </a:cxn>
              <a:cxn ang="0">
                <a:pos x="1781" y="2045"/>
              </a:cxn>
              <a:cxn ang="0">
                <a:pos x="1876" y="2073"/>
              </a:cxn>
              <a:cxn ang="0">
                <a:pos x="1920" y="1986"/>
              </a:cxn>
              <a:cxn ang="0">
                <a:pos x="2041" y="1980"/>
              </a:cxn>
              <a:cxn ang="0">
                <a:pos x="2120" y="1630"/>
              </a:cxn>
            </a:cxnLst>
            <a:rect l="0" t="0" r="r" b="b"/>
            <a:pathLst>
              <a:path w="2155" h="2082">
                <a:moveTo>
                  <a:pt x="2153" y="1550"/>
                </a:moveTo>
                <a:cubicBezTo>
                  <a:pt x="2145" y="1526"/>
                  <a:pt x="2135" y="1502"/>
                  <a:pt x="2126" y="1478"/>
                </a:cubicBezTo>
                <a:cubicBezTo>
                  <a:pt x="2122" y="1478"/>
                  <a:pt x="2119" y="1479"/>
                  <a:pt x="2115" y="1479"/>
                </a:cubicBezTo>
                <a:cubicBezTo>
                  <a:pt x="2115" y="1478"/>
                  <a:pt x="2115" y="1475"/>
                  <a:pt x="2115" y="1474"/>
                </a:cubicBezTo>
                <a:cubicBezTo>
                  <a:pt x="2110" y="1455"/>
                  <a:pt x="2102" y="1438"/>
                  <a:pt x="2095" y="1421"/>
                </a:cubicBezTo>
                <a:cubicBezTo>
                  <a:pt x="2096" y="1415"/>
                  <a:pt x="2092" y="1407"/>
                  <a:pt x="2091" y="1403"/>
                </a:cubicBezTo>
                <a:cubicBezTo>
                  <a:pt x="2089" y="1392"/>
                  <a:pt x="2089" y="1379"/>
                  <a:pt x="2089" y="1367"/>
                </a:cubicBezTo>
                <a:cubicBezTo>
                  <a:pt x="2089" y="1350"/>
                  <a:pt x="2089" y="1332"/>
                  <a:pt x="2089" y="1315"/>
                </a:cubicBezTo>
                <a:cubicBezTo>
                  <a:pt x="2089" y="1306"/>
                  <a:pt x="2092" y="1297"/>
                  <a:pt x="2091" y="1288"/>
                </a:cubicBezTo>
                <a:cubicBezTo>
                  <a:pt x="2091" y="1283"/>
                  <a:pt x="2092" y="1280"/>
                  <a:pt x="2088" y="1278"/>
                </a:cubicBezTo>
                <a:cubicBezTo>
                  <a:pt x="2088" y="1277"/>
                  <a:pt x="2089" y="1277"/>
                  <a:pt x="2090" y="1277"/>
                </a:cubicBezTo>
                <a:cubicBezTo>
                  <a:pt x="2090" y="1277"/>
                  <a:pt x="2091" y="1277"/>
                  <a:pt x="2092" y="1276"/>
                </a:cubicBezTo>
                <a:cubicBezTo>
                  <a:pt x="2090" y="1271"/>
                  <a:pt x="2088" y="1265"/>
                  <a:pt x="2086" y="1258"/>
                </a:cubicBezTo>
                <a:cubicBezTo>
                  <a:pt x="2081" y="1235"/>
                  <a:pt x="2083" y="1207"/>
                  <a:pt x="2083" y="1182"/>
                </a:cubicBezTo>
                <a:cubicBezTo>
                  <a:pt x="2082" y="1148"/>
                  <a:pt x="2084" y="1109"/>
                  <a:pt x="2081" y="1076"/>
                </a:cubicBezTo>
                <a:cubicBezTo>
                  <a:pt x="2079" y="1077"/>
                  <a:pt x="2078" y="1078"/>
                  <a:pt x="2077" y="1078"/>
                </a:cubicBezTo>
                <a:cubicBezTo>
                  <a:pt x="2073" y="1064"/>
                  <a:pt x="2069" y="1051"/>
                  <a:pt x="2067" y="1039"/>
                </a:cubicBezTo>
                <a:cubicBezTo>
                  <a:pt x="2063" y="1030"/>
                  <a:pt x="2059" y="1022"/>
                  <a:pt x="2056" y="1015"/>
                </a:cubicBezTo>
                <a:cubicBezTo>
                  <a:pt x="2051" y="1001"/>
                  <a:pt x="2046" y="987"/>
                  <a:pt x="2043" y="972"/>
                </a:cubicBezTo>
                <a:cubicBezTo>
                  <a:pt x="2039" y="972"/>
                  <a:pt x="2036" y="973"/>
                  <a:pt x="2033" y="973"/>
                </a:cubicBezTo>
                <a:cubicBezTo>
                  <a:pt x="2036" y="973"/>
                  <a:pt x="2039" y="972"/>
                  <a:pt x="2043" y="972"/>
                </a:cubicBezTo>
                <a:cubicBezTo>
                  <a:pt x="2022" y="931"/>
                  <a:pt x="2004" y="885"/>
                  <a:pt x="1991" y="837"/>
                </a:cubicBezTo>
                <a:cubicBezTo>
                  <a:pt x="1988" y="829"/>
                  <a:pt x="1988" y="820"/>
                  <a:pt x="1985" y="815"/>
                </a:cubicBezTo>
                <a:cubicBezTo>
                  <a:pt x="1969" y="799"/>
                  <a:pt x="1961" y="777"/>
                  <a:pt x="1948" y="760"/>
                </a:cubicBezTo>
                <a:cubicBezTo>
                  <a:pt x="1893" y="694"/>
                  <a:pt x="1893" y="694"/>
                  <a:pt x="1893" y="694"/>
                </a:cubicBezTo>
                <a:cubicBezTo>
                  <a:pt x="1858" y="659"/>
                  <a:pt x="1858" y="659"/>
                  <a:pt x="1858" y="659"/>
                </a:cubicBezTo>
                <a:cubicBezTo>
                  <a:pt x="1856" y="661"/>
                  <a:pt x="1854" y="663"/>
                  <a:pt x="1851" y="665"/>
                </a:cubicBezTo>
                <a:cubicBezTo>
                  <a:pt x="1854" y="663"/>
                  <a:pt x="1856" y="661"/>
                  <a:pt x="1858" y="659"/>
                </a:cubicBezTo>
                <a:cubicBezTo>
                  <a:pt x="1805" y="605"/>
                  <a:pt x="1746" y="558"/>
                  <a:pt x="1685" y="513"/>
                </a:cubicBezTo>
                <a:cubicBezTo>
                  <a:pt x="1652" y="493"/>
                  <a:pt x="1626" y="465"/>
                  <a:pt x="1596" y="442"/>
                </a:cubicBezTo>
                <a:cubicBezTo>
                  <a:pt x="1560" y="423"/>
                  <a:pt x="1532" y="396"/>
                  <a:pt x="1501" y="372"/>
                </a:cubicBezTo>
                <a:cubicBezTo>
                  <a:pt x="1495" y="368"/>
                  <a:pt x="1491" y="362"/>
                  <a:pt x="1485" y="358"/>
                </a:cubicBezTo>
                <a:cubicBezTo>
                  <a:pt x="1479" y="352"/>
                  <a:pt x="1472" y="347"/>
                  <a:pt x="1465" y="342"/>
                </a:cubicBezTo>
                <a:cubicBezTo>
                  <a:pt x="1465" y="342"/>
                  <a:pt x="1465" y="342"/>
                  <a:pt x="1465" y="342"/>
                </a:cubicBezTo>
                <a:cubicBezTo>
                  <a:pt x="1464" y="338"/>
                  <a:pt x="1462" y="334"/>
                  <a:pt x="1458" y="331"/>
                </a:cubicBezTo>
                <a:cubicBezTo>
                  <a:pt x="1446" y="324"/>
                  <a:pt x="1439" y="314"/>
                  <a:pt x="1431" y="304"/>
                </a:cubicBezTo>
                <a:cubicBezTo>
                  <a:pt x="1413" y="295"/>
                  <a:pt x="1397" y="284"/>
                  <a:pt x="1381" y="273"/>
                </a:cubicBezTo>
                <a:cubicBezTo>
                  <a:pt x="1370" y="265"/>
                  <a:pt x="1355" y="260"/>
                  <a:pt x="1343" y="252"/>
                </a:cubicBezTo>
                <a:cubicBezTo>
                  <a:pt x="1343" y="252"/>
                  <a:pt x="1283" y="215"/>
                  <a:pt x="1267" y="206"/>
                </a:cubicBezTo>
                <a:cubicBezTo>
                  <a:pt x="1261" y="199"/>
                  <a:pt x="1254" y="192"/>
                  <a:pt x="1246" y="189"/>
                </a:cubicBezTo>
                <a:cubicBezTo>
                  <a:pt x="1225" y="181"/>
                  <a:pt x="1205" y="173"/>
                  <a:pt x="1188" y="162"/>
                </a:cubicBezTo>
                <a:cubicBezTo>
                  <a:pt x="1180" y="161"/>
                  <a:pt x="1175" y="157"/>
                  <a:pt x="1168" y="155"/>
                </a:cubicBezTo>
                <a:cubicBezTo>
                  <a:pt x="1168" y="154"/>
                  <a:pt x="1170" y="151"/>
                  <a:pt x="1167" y="151"/>
                </a:cubicBezTo>
                <a:cubicBezTo>
                  <a:pt x="1153" y="151"/>
                  <a:pt x="1141" y="148"/>
                  <a:pt x="1131" y="145"/>
                </a:cubicBezTo>
                <a:cubicBezTo>
                  <a:pt x="1128" y="145"/>
                  <a:pt x="1126" y="142"/>
                  <a:pt x="1125" y="142"/>
                </a:cubicBezTo>
                <a:cubicBezTo>
                  <a:pt x="1115" y="142"/>
                  <a:pt x="1108" y="138"/>
                  <a:pt x="1101" y="134"/>
                </a:cubicBezTo>
                <a:cubicBezTo>
                  <a:pt x="1095" y="135"/>
                  <a:pt x="1088" y="135"/>
                  <a:pt x="1084" y="132"/>
                </a:cubicBezTo>
                <a:cubicBezTo>
                  <a:pt x="1081" y="128"/>
                  <a:pt x="1076" y="130"/>
                  <a:pt x="1072" y="131"/>
                </a:cubicBezTo>
                <a:cubicBezTo>
                  <a:pt x="1067" y="125"/>
                  <a:pt x="1055" y="124"/>
                  <a:pt x="1046" y="127"/>
                </a:cubicBezTo>
                <a:cubicBezTo>
                  <a:pt x="1037" y="125"/>
                  <a:pt x="1002" y="120"/>
                  <a:pt x="993" y="121"/>
                </a:cubicBezTo>
                <a:cubicBezTo>
                  <a:pt x="986" y="120"/>
                  <a:pt x="980" y="119"/>
                  <a:pt x="974" y="119"/>
                </a:cubicBezTo>
                <a:cubicBezTo>
                  <a:pt x="922" y="120"/>
                  <a:pt x="922" y="120"/>
                  <a:pt x="922" y="120"/>
                </a:cubicBezTo>
                <a:cubicBezTo>
                  <a:pt x="922" y="120"/>
                  <a:pt x="869" y="117"/>
                  <a:pt x="857" y="116"/>
                </a:cubicBezTo>
                <a:cubicBezTo>
                  <a:pt x="806" y="110"/>
                  <a:pt x="761" y="96"/>
                  <a:pt x="715" y="83"/>
                </a:cubicBezTo>
                <a:cubicBezTo>
                  <a:pt x="651" y="66"/>
                  <a:pt x="592" y="43"/>
                  <a:pt x="528" y="27"/>
                </a:cubicBezTo>
                <a:cubicBezTo>
                  <a:pt x="527" y="27"/>
                  <a:pt x="527" y="26"/>
                  <a:pt x="526" y="25"/>
                </a:cubicBezTo>
                <a:cubicBezTo>
                  <a:pt x="522" y="23"/>
                  <a:pt x="517" y="22"/>
                  <a:pt x="514" y="21"/>
                </a:cubicBezTo>
                <a:cubicBezTo>
                  <a:pt x="509" y="21"/>
                  <a:pt x="506" y="24"/>
                  <a:pt x="503" y="27"/>
                </a:cubicBezTo>
                <a:cubicBezTo>
                  <a:pt x="500" y="26"/>
                  <a:pt x="497" y="27"/>
                  <a:pt x="494" y="28"/>
                </a:cubicBezTo>
                <a:cubicBezTo>
                  <a:pt x="493" y="28"/>
                  <a:pt x="494" y="26"/>
                  <a:pt x="493" y="25"/>
                </a:cubicBezTo>
                <a:cubicBezTo>
                  <a:pt x="493" y="24"/>
                  <a:pt x="491" y="22"/>
                  <a:pt x="490" y="21"/>
                </a:cubicBezTo>
                <a:cubicBezTo>
                  <a:pt x="491" y="19"/>
                  <a:pt x="488" y="19"/>
                  <a:pt x="487" y="19"/>
                </a:cubicBezTo>
                <a:cubicBezTo>
                  <a:pt x="485" y="20"/>
                  <a:pt x="485" y="22"/>
                  <a:pt x="484" y="24"/>
                </a:cubicBezTo>
                <a:cubicBezTo>
                  <a:pt x="483" y="26"/>
                  <a:pt x="483" y="29"/>
                  <a:pt x="480" y="30"/>
                </a:cubicBezTo>
                <a:cubicBezTo>
                  <a:pt x="472" y="34"/>
                  <a:pt x="460" y="32"/>
                  <a:pt x="452" y="30"/>
                </a:cubicBezTo>
                <a:cubicBezTo>
                  <a:pt x="450" y="33"/>
                  <a:pt x="448" y="36"/>
                  <a:pt x="446" y="36"/>
                </a:cubicBezTo>
                <a:cubicBezTo>
                  <a:pt x="431" y="36"/>
                  <a:pt x="418" y="35"/>
                  <a:pt x="405" y="35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59" y="22"/>
                  <a:pt x="358" y="22"/>
                  <a:pt x="357" y="20"/>
                </a:cubicBezTo>
                <a:cubicBezTo>
                  <a:pt x="349" y="17"/>
                  <a:pt x="340" y="15"/>
                  <a:pt x="331" y="13"/>
                </a:cubicBezTo>
                <a:cubicBezTo>
                  <a:pt x="329" y="13"/>
                  <a:pt x="329" y="14"/>
                  <a:pt x="327" y="15"/>
                </a:cubicBezTo>
                <a:cubicBezTo>
                  <a:pt x="326" y="15"/>
                  <a:pt x="324" y="15"/>
                  <a:pt x="325" y="12"/>
                </a:cubicBezTo>
                <a:cubicBezTo>
                  <a:pt x="319" y="12"/>
                  <a:pt x="313" y="12"/>
                  <a:pt x="308" y="10"/>
                </a:cubicBezTo>
                <a:cubicBezTo>
                  <a:pt x="300" y="6"/>
                  <a:pt x="289" y="2"/>
                  <a:pt x="278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2"/>
                  <a:pt x="259" y="4"/>
                  <a:pt x="259" y="5"/>
                </a:cubicBezTo>
                <a:cubicBezTo>
                  <a:pt x="255" y="6"/>
                  <a:pt x="253" y="11"/>
                  <a:pt x="251" y="14"/>
                </a:cubicBezTo>
                <a:cubicBezTo>
                  <a:pt x="250" y="16"/>
                  <a:pt x="247" y="17"/>
                  <a:pt x="248" y="20"/>
                </a:cubicBezTo>
                <a:cubicBezTo>
                  <a:pt x="249" y="20"/>
                  <a:pt x="252" y="19"/>
                  <a:pt x="251" y="21"/>
                </a:cubicBezTo>
                <a:cubicBezTo>
                  <a:pt x="249" y="26"/>
                  <a:pt x="247" y="31"/>
                  <a:pt x="243" y="35"/>
                </a:cubicBezTo>
                <a:cubicBezTo>
                  <a:pt x="230" y="39"/>
                  <a:pt x="218" y="43"/>
                  <a:pt x="203" y="45"/>
                </a:cubicBezTo>
                <a:cubicBezTo>
                  <a:pt x="185" y="46"/>
                  <a:pt x="168" y="48"/>
                  <a:pt x="150" y="48"/>
                </a:cubicBezTo>
                <a:cubicBezTo>
                  <a:pt x="149" y="48"/>
                  <a:pt x="148" y="48"/>
                  <a:pt x="147" y="48"/>
                </a:cubicBezTo>
                <a:cubicBezTo>
                  <a:pt x="148" y="52"/>
                  <a:pt x="151" y="55"/>
                  <a:pt x="151" y="58"/>
                </a:cubicBezTo>
                <a:cubicBezTo>
                  <a:pt x="151" y="61"/>
                  <a:pt x="147" y="69"/>
                  <a:pt x="147" y="72"/>
                </a:cubicBezTo>
                <a:cubicBezTo>
                  <a:pt x="147" y="74"/>
                  <a:pt x="148" y="76"/>
                  <a:pt x="151" y="78"/>
                </a:cubicBezTo>
                <a:cubicBezTo>
                  <a:pt x="147" y="86"/>
                  <a:pt x="142" y="93"/>
                  <a:pt x="144" y="105"/>
                </a:cubicBezTo>
                <a:cubicBezTo>
                  <a:pt x="142" y="105"/>
                  <a:pt x="141" y="106"/>
                  <a:pt x="139" y="106"/>
                </a:cubicBezTo>
                <a:cubicBezTo>
                  <a:pt x="137" y="110"/>
                  <a:pt x="136" y="116"/>
                  <a:pt x="136" y="122"/>
                </a:cubicBezTo>
                <a:cubicBezTo>
                  <a:pt x="129" y="122"/>
                  <a:pt x="123" y="122"/>
                  <a:pt x="119" y="124"/>
                </a:cubicBezTo>
                <a:cubicBezTo>
                  <a:pt x="120" y="126"/>
                  <a:pt x="121" y="127"/>
                  <a:pt x="123" y="129"/>
                </a:cubicBezTo>
                <a:cubicBezTo>
                  <a:pt x="129" y="131"/>
                  <a:pt x="139" y="129"/>
                  <a:pt x="146" y="126"/>
                </a:cubicBezTo>
                <a:cubicBezTo>
                  <a:pt x="148" y="125"/>
                  <a:pt x="147" y="130"/>
                  <a:pt x="147" y="132"/>
                </a:cubicBezTo>
                <a:cubicBezTo>
                  <a:pt x="156" y="163"/>
                  <a:pt x="159" y="199"/>
                  <a:pt x="164" y="233"/>
                </a:cubicBezTo>
                <a:cubicBezTo>
                  <a:pt x="160" y="233"/>
                  <a:pt x="157" y="233"/>
                  <a:pt x="153" y="233"/>
                </a:cubicBezTo>
                <a:cubicBezTo>
                  <a:pt x="154" y="238"/>
                  <a:pt x="155" y="243"/>
                  <a:pt x="156" y="248"/>
                </a:cubicBezTo>
                <a:cubicBezTo>
                  <a:pt x="149" y="249"/>
                  <a:pt x="142" y="250"/>
                  <a:pt x="135" y="250"/>
                </a:cubicBezTo>
                <a:cubicBezTo>
                  <a:pt x="133" y="247"/>
                  <a:pt x="128" y="247"/>
                  <a:pt x="128" y="246"/>
                </a:cubicBezTo>
                <a:cubicBezTo>
                  <a:pt x="126" y="241"/>
                  <a:pt x="125" y="237"/>
                  <a:pt x="126" y="233"/>
                </a:cubicBezTo>
                <a:cubicBezTo>
                  <a:pt x="126" y="231"/>
                  <a:pt x="120" y="231"/>
                  <a:pt x="117" y="231"/>
                </a:cubicBezTo>
                <a:cubicBezTo>
                  <a:pt x="104" y="231"/>
                  <a:pt x="94" y="234"/>
                  <a:pt x="83" y="236"/>
                </a:cubicBezTo>
                <a:cubicBezTo>
                  <a:pt x="83" y="235"/>
                  <a:pt x="81" y="233"/>
                  <a:pt x="81" y="233"/>
                </a:cubicBezTo>
                <a:cubicBezTo>
                  <a:pt x="71" y="231"/>
                  <a:pt x="60" y="232"/>
                  <a:pt x="53" y="236"/>
                </a:cubicBezTo>
                <a:cubicBezTo>
                  <a:pt x="52" y="237"/>
                  <a:pt x="52" y="242"/>
                  <a:pt x="52" y="244"/>
                </a:cubicBezTo>
                <a:cubicBezTo>
                  <a:pt x="34" y="244"/>
                  <a:pt x="25" y="252"/>
                  <a:pt x="15" y="260"/>
                </a:cubicBezTo>
                <a:cubicBezTo>
                  <a:pt x="11" y="263"/>
                  <a:pt x="6" y="266"/>
                  <a:pt x="1" y="268"/>
                </a:cubicBezTo>
                <a:cubicBezTo>
                  <a:pt x="1" y="283"/>
                  <a:pt x="0" y="299"/>
                  <a:pt x="1" y="314"/>
                </a:cubicBezTo>
                <a:cubicBezTo>
                  <a:pt x="27" y="309"/>
                  <a:pt x="27" y="309"/>
                  <a:pt x="27" y="309"/>
                </a:cubicBezTo>
                <a:cubicBezTo>
                  <a:pt x="23" y="319"/>
                  <a:pt x="21" y="330"/>
                  <a:pt x="21" y="342"/>
                </a:cubicBezTo>
                <a:cubicBezTo>
                  <a:pt x="25" y="363"/>
                  <a:pt x="25" y="363"/>
                  <a:pt x="25" y="363"/>
                </a:cubicBezTo>
                <a:cubicBezTo>
                  <a:pt x="30" y="361"/>
                  <a:pt x="35" y="359"/>
                  <a:pt x="38" y="356"/>
                </a:cubicBezTo>
                <a:cubicBezTo>
                  <a:pt x="45" y="349"/>
                  <a:pt x="58" y="346"/>
                  <a:pt x="72" y="349"/>
                </a:cubicBezTo>
                <a:cubicBezTo>
                  <a:pt x="73" y="350"/>
                  <a:pt x="73" y="352"/>
                  <a:pt x="73" y="354"/>
                </a:cubicBezTo>
                <a:cubicBezTo>
                  <a:pt x="77" y="355"/>
                  <a:pt x="82" y="353"/>
                  <a:pt x="84" y="356"/>
                </a:cubicBezTo>
                <a:cubicBezTo>
                  <a:pt x="84" y="358"/>
                  <a:pt x="84" y="361"/>
                  <a:pt x="87" y="362"/>
                </a:cubicBezTo>
                <a:cubicBezTo>
                  <a:pt x="97" y="366"/>
                  <a:pt x="104" y="371"/>
                  <a:pt x="115" y="379"/>
                </a:cubicBezTo>
                <a:cubicBezTo>
                  <a:pt x="116" y="383"/>
                  <a:pt x="118" y="392"/>
                  <a:pt x="123" y="395"/>
                </a:cubicBezTo>
                <a:cubicBezTo>
                  <a:pt x="125" y="397"/>
                  <a:pt x="128" y="398"/>
                  <a:pt x="128" y="400"/>
                </a:cubicBezTo>
                <a:cubicBezTo>
                  <a:pt x="129" y="411"/>
                  <a:pt x="128" y="423"/>
                  <a:pt x="127" y="432"/>
                </a:cubicBezTo>
                <a:cubicBezTo>
                  <a:pt x="125" y="433"/>
                  <a:pt x="123" y="433"/>
                  <a:pt x="121" y="434"/>
                </a:cubicBezTo>
                <a:cubicBezTo>
                  <a:pt x="121" y="438"/>
                  <a:pt x="120" y="442"/>
                  <a:pt x="120" y="446"/>
                </a:cubicBezTo>
                <a:cubicBezTo>
                  <a:pt x="111" y="449"/>
                  <a:pt x="100" y="450"/>
                  <a:pt x="92" y="448"/>
                </a:cubicBezTo>
                <a:cubicBezTo>
                  <a:pt x="89" y="447"/>
                  <a:pt x="84" y="446"/>
                  <a:pt x="81" y="450"/>
                </a:cubicBezTo>
                <a:cubicBezTo>
                  <a:pt x="78" y="448"/>
                  <a:pt x="74" y="447"/>
                  <a:pt x="70" y="446"/>
                </a:cubicBezTo>
                <a:cubicBezTo>
                  <a:pt x="70" y="449"/>
                  <a:pt x="70" y="452"/>
                  <a:pt x="68" y="454"/>
                </a:cubicBezTo>
                <a:cubicBezTo>
                  <a:pt x="67" y="455"/>
                  <a:pt x="62" y="454"/>
                  <a:pt x="61" y="454"/>
                </a:cubicBezTo>
                <a:cubicBezTo>
                  <a:pt x="59" y="459"/>
                  <a:pt x="63" y="462"/>
                  <a:pt x="64" y="466"/>
                </a:cubicBezTo>
                <a:cubicBezTo>
                  <a:pt x="65" y="468"/>
                  <a:pt x="64" y="473"/>
                  <a:pt x="64" y="475"/>
                </a:cubicBezTo>
                <a:cubicBezTo>
                  <a:pt x="76" y="481"/>
                  <a:pt x="87" y="490"/>
                  <a:pt x="99" y="498"/>
                </a:cubicBezTo>
                <a:cubicBezTo>
                  <a:pt x="106" y="497"/>
                  <a:pt x="113" y="495"/>
                  <a:pt x="119" y="493"/>
                </a:cubicBezTo>
                <a:cubicBezTo>
                  <a:pt x="121" y="493"/>
                  <a:pt x="123" y="494"/>
                  <a:pt x="123" y="495"/>
                </a:cubicBezTo>
                <a:cubicBezTo>
                  <a:pt x="126" y="499"/>
                  <a:pt x="122" y="504"/>
                  <a:pt x="122" y="508"/>
                </a:cubicBezTo>
                <a:cubicBezTo>
                  <a:pt x="123" y="520"/>
                  <a:pt x="125" y="529"/>
                  <a:pt x="127" y="538"/>
                </a:cubicBezTo>
                <a:cubicBezTo>
                  <a:pt x="132" y="546"/>
                  <a:pt x="138" y="552"/>
                  <a:pt x="145" y="557"/>
                </a:cubicBezTo>
                <a:cubicBezTo>
                  <a:pt x="140" y="560"/>
                  <a:pt x="139" y="567"/>
                  <a:pt x="142" y="572"/>
                </a:cubicBezTo>
                <a:cubicBezTo>
                  <a:pt x="138" y="576"/>
                  <a:pt x="136" y="580"/>
                  <a:pt x="133" y="584"/>
                </a:cubicBezTo>
                <a:cubicBezTo>
                  <a:pt x="134" y="587"/>
                  <a:pt x="132" y="591"/>
                  <a:pt x="130" y="593"/>
                </a:cubicBezTo>
                <a:cubicBezTo>
                  <a:pt x="126" y="594"/>
                  <a:pt x="126" y="600"/>
                  <a:pt x="123" y="601"/>
                </a:cubicBezTo>
                <a:cubicBezTo>
                  <a:pt x="120" y="602"/>
                  <a:pt x="116" y="596"/>
                  <a:pt x="113" y="597"/>
                </a:cubicBezTo>
                <a:cubicBezTo>
                  <a:pt x="78" y="608"/>
                  <a:pt x="78" y="608"/>
                  <a:pt x="78" y="608"/>
                </a:cubicBezTo>
                <a:cubicBezTo>
                  <a:pt x="75" y="608"/>
                  <a:pt x="73" y="608"/>
                  <a:pt x="71" y="609"/>
                </a:cubicBezTo>
                <a:cubicBezTo>
                  <a:pt x="71" y="609"/>
                  <a:pt x="71" y="610"/>
                  <a:pt x="71" y="610"/>
                </a:cubicBezTo>
                <a:cubicBezTo>
                  <a:pt x="75" y="615"/>
                  <a:pt x="83" y="621"/>
                  <a:pt x="88" y="628"/>
                </a:cubicBezTo>
                <a:cubicBezTo>
                  <a:pt x="82" y="629"/>
                  <a:pt x="76" y="626"/>
                  <a:pt x="73" y="630"/>
                </a:cubicBezTo>
                <a:cubicBezTo>
                  <a:pt x="72" y="631"/>
                  <a:pt x="71" y="633"/>
                  <a:pt x="70" y="634"/>
                </a:cubicBezTo>
                <a:cubicBezTo>
                  <a:pt x="72" y="636"/>
                  <a:pt x="73" y="638"/>
                  <a:pt x="75" y="640"/>
                </a:cubicBezTo>
                <a:cubicBezTo>
                  <a:pt x="73" y="641"/>
                  <a:pt x="70" y="641"/>
                  <a:pt x="69" y="642"/>
                </a:cubicBezTo>
                <a:cubicBezTo>
                  <a:pt x="65" y="647"/>
                  <a:pt x="59" y="652"/>
                  <a:pt x="54" y="657"/>
                </a:cubicBezTo>
                <a:cubicBezTo>
                  <a:pt x="53" y="661"/>
                  <a:pt x="53" y="664"/>
                  <a:pt x="52" y="667"/>
                </a:cubicBezTo>
                <a:cubicBezTo>
                  <a:pt x="52" y="667"/>
                  <a:pt x="52" y="667"/>
                  <a:pt x="52" y="667"/>
                </a:cubicBezTo>
                <a:cubicBezTo>
                  <a:pt x="52" y="668"/>
                  <a:pt x="53" y="668"/>
                  <a:pt x="53" y="668"/>
                </a:cubicBezTo>
                <a:cubicBezTo>
                  <a:pt x="67" y="682"/>
                  <a:pt x="99" y="679"/>
                  <a:pt x="109" y="664"/>
                </a:cubicBezTo>
                <a:cubicBezTo>
                  <a:pt x="110" y="675"/>
                  <a:pt x="113" y="683"/>
                  <a:pt x="115" y="693"/>
                </a:cubicBezTo>
                <a:cubicBezTo>
                  <a:pt x="122" y="691"/>
                  <a:pt x="128" y="686"/>
                  <a:pt x="139" y="687"/>
                </a:cubicBezTo>
                <a:cubicBezTo>
                  <a:pt x="142" y="687"/>
                  <a:pt x="145" y="679"/>
                  <a:pt x="147" y="681"/>
                </a:cubicBezTo>
                <a:cubicBezTo>
                  <a:pt x="154" y="691"/>
                  <a:pt x="163" y="698"/>
                  <a:pt x="168" y="712"/>
                </a:cubicBezTo>
                <a:cubicBezTo>
                  <a:pt x="175" y="709"/>
                  <a:pt x="185" y="710"/>
                  <a:pt x="194" y="711"/>
                </a:cubicBezTo>
                <a:cubicBezTo>
                  <a:pt x="199" y="712"/>
                  <a:pt x="205" y="712"/>
                  <a:pt x="207" y="709"/>
                </a:cubicBezTo>
                <a:cubicBezTo>
                  <a:pt x="209" y="705"/>
                  <a:pt x="205" y="700"/>
                  <a:pt x="205" y="696"/>
                </a:cubicBezTo>
                <a:cubicBezTo>
                  <a:pt x="210" y="695"/>
                  <a:pt x="215" y="695"/>
                  <a:pt x="220" y="694"/>
                </a:cubicBezTo>
                <a:cubicBezTo>
                  <a:pt x="224" y="693"/>
                  <a:pt x="229" y="690"/>
                  <a:pt x="234" y="686"/>
                </a:cubicBezTo>
                <a:cubicBezTo>
                  <a:pt x="238" y="688"/>
                  <a:pt x="242" y="692"/>
                  <a:pt x="248" y="694"/>
                </a:cubicBezTo>
                <a:cubicBezTo>
                  <a:pt x="248" y="694"/>
                  <a:pt x="248" y="693"/>
                  <a:pt x="248" y="693"/>
                </a:cubicBezTo>
                <a:cubicBezTo>
                  <a:pt x="248" y="691"/>
                  <a:pt x="249" y="691"/>
                  <a:pt x="251" y="691"/>
                </a:cubicBezTo>
                <a:cubicBezTo>
                  <a:pt x="249" y="691"/>
                  <a:pt x="248" y="691"/>
                  <a:pt x="248" y="693"/>
                </a:cubicBezTo>
                <a:cubicBezTo>
                  <a:pt x="248" y="693"/>
                  <a:pt x="248" y="694"/>
                  <a:pt x="248" y="694"/>
                </a:cubicBezTo>
                <a:cubicBezTo>
                  <a:pt x="250" y="695"/>
                  <a:pt x="252" y="695"/>
                  <a:pt x="254" y="695"/>
                </a:cubicBezTo>
                <a:cubicBezTo>
                  <a:pt x="255" y="699"/>
                  <a:pt x="256" y="704"/>
                  <a:pt x="257" y="708"/>
                </a:cubicBezTo>
                <a:cubicBezTo>
                  <a:pt x="258" y="712"/>
                  <a:pt x="260" y="715"/>
                  <a:pt x="263" y="716"/>
                </a:cubicBezTo>
                <a:cubicBezTo>
                  <a:pt x="267" y="717"/>
                  <a:pt x="271" y="713"/>
                  <a:pt x="275" y="711"/>
                </a:cubicBezTo>
                <a:cubicBezTo>
                  <a:pt x="277" y="710"/>
                  <a:pt x="279" y="712"/>
                  <a:pt x="280" y="715"/>
                </a:cubicBezTo>
                <a:cubicBezTo>
                  <a:pt x="282" y="727"/>
                  <a:pt x="287" y="741"/>
                  <a:pt x="297" y="747"/>
                </a:cubicBezTo>
                <a:cubicBezTo>
                  <a:pt x="297" y="753"/>
                  <a:pt x="299" y="758"/>
                  <a:pt x="302" y="763"/>
                </a:cubicBezTo>
                <a:cubicBezTo>
                  <a:pt x="304" y="766"/>
                  <a:pt x="308" y="771"/>
                  <a:pt x="314" y="770"/>
                </a:cubicBezTo>
                <a:cubicBezTo>
                  <a:pt x="316" y="775"/>
                  <a:pt x="320" y="780"/>
                  <a:pt x="323" y="784"/>
                </a:cubicBezTo>
                <a:cubicBezTo>
                  <a:pt x="324" y="792"/>
                  <a:pt x="324" y="799"/>
                  <a:pt x="325" y="806"/>
                </a:cubicBezTo>
                <a:cubicBezTo>
                  <a:pt x="326" y="809"/>
                  <a:pt x="326" y="814"/>
                  <a:pt x="330" y="815"/>
                </a:cubicBezTo>
                <a:cubicBezTo>
                  <a:pt x="330" y="826"/>
                  <a:pt x="330" y="826"/>
                  <a:pt x="330" y="826"/>
                </a:cubicBezTo>
                <a:cubicBezTo>
                  <a:pt x="326" y="828"/>
                  <a:pt x="322" y="832"/>
                  <a:pt x="322" y="837"/>
                </a:cubicBezTo>
                <a:cubicBezTo>
                  <a:pt x="324" y="848"/>
                  <a:pt x="324" y="861"/>
                  <a:pt x="324" y="874"/>
                </a:cubicBezTo>
                <a:cubicBezTo>
                  <a:pt x="321" y="875"/>
                  <a:pt x="320" y="878"/>
                  <a:pt x="320" y="880"/>
                </a:cubicBezTo>
                <a:cubicBezTo>
                  <a:pt x="320" y="880"/>
                  <a:pt x="320" y="880"/>
                  <a:pt x="320" y="880"/>
                </a:cubicBezTo>
                <a:cubicBezTo>
                  <a:pt x="320" y="881"/>
                  <a:pt x="319" y="881"/>
                  <a:pt x="319" y="882"/>
                </a:cubicBezTo>
                <a:cubicBezTo>
                  <a:pt x="319" y="884"/>
                  <a:pt x="319" y="890"/>
                  <a:pt x="319" y="892"/>
                </a:cubicBezTo>
                <a:cubicBezTo>
                  <a:pt x="312" y="892"/>
                  <a:pt x="312" y="892"/>
                  <a:pt x="312" y="892"/>
                </a:cubicBezTo>
                <a:cubicBezTo>
                  <a:pt x="312" y="895"/>
                  <a:pt x="311" y="898"/>
                  <a:pt x="311" y="902"/>
                </a:cubicBezTo>
                <a:cubicBezTo>
                  <a:pt x="309" y="902"/>
                  <a:pt x="309" y="902"/>
                  <a:pt x="309" y="902"/>
                </a:cubicBezTo>
                <a:cubicBezTo>
                  <a:pt x="310" y="918"/>
                  <a:pt x="310" y="934"/>
                  <a:pt x="310" y="951"/>
                </a:cubicBezTo>
                <a:cubicBezTo>
                  <a:pt x="307" y="952"/>
                  <a:pt x="304" y="952"/>
                  <a:pt x="301" y="953"/>
                </a:cubicBezTo>
                <a:cubicBezTo>
                  <a:pt x="301" y="956"/>
                  <a:pt x="301" y="959"/>
                  <a:pt x="301" y="962"/>
                </a:cubicBezTo>
                <a:cubicBezTo>
                  <a:pt x="296" y="963"/>
                  <a:pt x="291" y="961"/>
                  <a:pt x="286" y="963"/>
                </a:cubicBezTo>
                <a:cubicBezTo>
                  <a:pt x="284" y="964"/>
                  <a:pt x="282" y="968"/>
                  <a:pt x="280" y="971"/>
                </a:cubicBezTo>
                <a:cubicBezTo>
                  <a:pt x="280" y="972"/>
                  <a:pt x="278" y="973"/>
                  <a:pt x="276" y="973"/>
                </a:cubicBezTo>
                <a:cubicBezTo>
                  <a:pt x="258" y="973"/>
                  <a:pt x="240" y="976"/>
                  <a:pt x="225" y="981"/>
                </a:cubicBezTo>
                <a:cubicBezTo>
                  <a:pt x="219" y="985"/>
                  <a:pt x="213" y="990"/>
                  <a:pt x="204" y="990"/>
                </a:cubicBezTo>
                <a:cubicBezTo>
                  <a:pt x="200" y="990"/>
                  <a:pt x="197" y="991"/>
                  <a:pt x="195" y="993"/>
                </a:cubicBezTo>
                <a:cubicBezTo>
                  <a:pt x="193" y="998"/>
                  <a:pt x="192" y="1004"/>
                  <a:pt x="192" y="1010"/>
                </a:cubicBezTo>
                <a:cubicBezTo>
                  <a:pt x="193" y="1011"/>
                  <a:pt x="193" y="1012"/>
                  <a:pt x="193" y="1012"/>
                </a:cubicBezTo>
                <a:cubicBezTo>
                  <a:pt x="198" y="1027"/>
                  <a:pt x="208" y="1038"/>
                  <a:pt x="218" y="1050"/>
                </a:cubicBezTo>
                <a:cubicBezTo>
                  <a:pt x="238" y="1055"/>
                  <a:pt x="259" y="1063"/>
                  <a:pt x="285" y="1061"/>
                </a:cubicBezTo>
                <a:cubicBezTo>
                  <a:pt x="284" y="1064"/>
                  <a:pt x="284" y="1071"/>
                  <a:pt x="281" y="1073"/>
                </a:cubicBezTo>
                <a:cubicBezTo>
                  <a:pt x="278" y="1074"/>
                  <a:pt x="274" y="1076"/>
                  <a:pt x="271" y="1079"/>
                </a:cubicBezTo>
                <a:cubicBezTo>
                  <a:pt x="272" y="1079"/>
                  <a:pt x="273" y="1079"/>
                  <a:pt x="274" y="1079"/>
                </a:cubicBezTo>
                <a:cubicBezTo>
                  <a:pt x="274" y="1083"/>
                  <a:pt x="270" y="1085"/>
                  <a:pt x="272" y="1089"/>
                </a:cubicBezTo>
                <a:cubicBezTo>
                  <a:pt x="284" y="1085"/>
                  <a:pt x="295" y="1080"/>
                  <a:pt x="311" y="1079"/>
                </a:cubicBezTo>
                <a:cubicBezTo>
                  <a:pt x="329" y="1087"/>
                  <a:pt x="348" y="1093"/>
                  <a:pt x="374" y="1091"/>
                </a:cubicBezTo>
                <a:cubicBezTo>
                  <a:pt x="381" y="1090"/>
                  <a:pt x="390" y="1089"/>
                  <a:pt x="398" y="1091"/>
                </a:cubicBezTo>
                <a:cubicBezTo>
                  <a:pt x="400" y="1091"/>
                  <a:pt x="402" y="1091"/>
                  <a:pt x="404" y="1092"/>
                </a:cubicBezTo>
                <a:cubicBezTo>
                  <a:pt x="405" y="1092"/>
                  <a:pt x="407" y="1093"/>
                  <a:pt x="408" y="1094"/>
                </a:cubicBezTo>
                <a:cubicBezTo>
                  <a:pt x="408" y="1094"/>
                  <a:pt x="409" y="1095"/>
                  <a:pt x="409" y="1096"/>
                </a:cubicBezTo>
                <a:cubicBezTo>
                  <a:pt x="410" y="1098"/>
                  <a:pt x="409" y="1100"/>
                  <a:pt x="410" y="1101"/>
                </a:cubicBezTo>
                <a:cubicBezTo>
                  <a:pt x="419" y="1104"/>
                  <a:pt x="427" y="1107"/>
                  <a:pt x="435" y="1109"/>
                </a:cubicBezTo>
                <a:cubicBezTo>
                  <a:pt x="441" y="1107"/>
                  <a:pt x="447" y="1106"/>
                  <a:pt x="453" y="1106"/>
                </a:cubicBezTo>
                <a:cubicBezTo>
                  <a:pt x="461" y="1101"/>
                  <a:pt x="468" y="1096"/>
                  <a:pt x="476" y="1092"/>
                </a:cubicBezTo>
                <a:cubicBezTo>
                  <a:pt x="486" y="1101"/>
                  <a:pt x="486" y="1101"/>
                  <a:pt x="486" y="1101"/>
                </a:cubicBezTo>
                <a:cubicBezTo>
                  <a:pt x="486" y="1101"/>
                  <a:pt x="487" y="1101"/>
                  <a:pt x="487" y="1101"/>
                </a:cubicBezTo>
                <a:cubicBezTo>
                  <a:pt x="484" y="1105"/>
                  <a:pt x="481" y="1109"/>
                  <a:pt x="477" y="1113"/>
                </a:cubicBezTo>
                <a:cubicBezTo>
                  <a:pt x="478" y="1119"/>
                  <a:pt x="482" y="1123"/>
                  <a:pt x="484" y="1128"/>
                </a:cubicBezTo>
                <a:cubicBezTo>
                  <a:pt x="483" y="1134"/>
                  <a:pt x="486" y="1138"/>
                  <a:pt x="489" y="1141"/>
                </a:cubicBezTo>
                <a:cubicBezTo>
                  <a:pt x="490" y="1143"/>
                  <a:pt x="492" y="1145"/>
                  <a:pt x="493" y="1146"/>
                </a:cubicBezTo>
                <a:cubicBezTo>
                  <a:pt x="497" y="1149"/>
                  <a:pt x="500" y="1151"/>
                  <a:pt x="503" y="1154"/>
                </a:cubicBezTo>
                <a:cubicBezTo>
                  <a:pt x="508" y="1161"/>
                  <a:pt x="511" y="1169"/>
                  <a:pt x="509" y="1180"/>
                </a:cubicBezTo>
                <a:cubicBezTo>
                  <a:pt x="509" y="1182"/>
                  <a:pt x="511" y="1183"/>
                  <a:pt x="513" y="1184"/>
                </a:cubicBezTo>
                <a:cubicBezTo>
                  <a:pt x="513" y="1186"/>
                  <a:pt x="515" y="1188"/>
                  <a:pt x="517" y="1189"/>
                </a:cubicBezTo>
                <a:cubicBezTo>
                  <a:pt x="513" y="1192"/>
                  <a:pt x="511" y="1198"/>
                  <a:pt x="511" y="1204"/>
                </a:cubicBezTo>
                <a:cubicBezTo>
                  <a:pt x="512" y="1205"/>
                  <a:pt x="514" y="1205"/>
                  <a:pt x="515" y="1205"/>
                </a:cubicBezTo>
                <a:cubicBezTo>
                  <a:pt x="515" y="1206"/>
                  <a:pt x="515" y="1207"/>
                  <a:pt x="515" y="1208"/>
                </a:cubicBezTo>
                <a:cubicBezTo>
                  <a:pt x="516" y="1210"/>
                  <a:pt x="517" y="1212"/>
                  <a:pt x="519" y="1211"/>
                </a:cubicBezTo>
                <a:cubicBezTo>
                  <a:pt x="523" y="1211"/>
                  <a:pt x="527" y="1212"/>
                  <a:pt x="530" y="1214"/>
                </a:cubicBezTo>
                <a:cubicBezTo>
                  <a:pt x="531" y="1216"/>
                  <a:pt x="532" y="1217"/>
                  <a:pt x="532" y="1219"/>
                </a:cubicBezTo>
                <a:cubicBezTo>
                  <a:pt x="535" y="1228"/>
                  <a:pt x="536" y="1238"/>
                  <a:pt x="539" y="1246"/>
                </a:cubicBezTo>
                <a:cubicBezTo>
                  <a:pt x="542" y="1246"/>
                  <a:pt x="542" y="1246"/>
                  <a:pt x="542" y="1246"/>
                </a:cubicBezTo>
                <a:cubicBezTo>
                  <a:pt x="543" y="1247"/>
                  <a:pt x="543" y="1248"/>
                  <a:pt x="543" y="1249"/>
                </a:cubicBezTo>
                <a:cubicBezTo>
                  <a:pt x="544" y="1252"/>
                  <a:pt x="546" y="1253"/>
                  <a:pt x="547" y="1253"/>
                </a:cubicBezTo>
                <a:cubicBezTo>
                  <a:pt x="553" y="1253"/>
                  <a:pt x="559" y="1253"/>
                  <a:pt x="563" y="1254"/>
                </a:cubicBezTo>
                <a:cubicBezTo>
                  <a:pt x="566" y="1258"/>
                  <a:pt x="568" y="1263"/>
                  <a:pt x="570" y="1267"/>
                </a:cubicBezTo>
                <a:cubicBezTo>
                  <a:pt x="567" y="1276"/>
                  <a:pt x="560" y="1280"/>
                  <a:pt x="552" y="1283"/>
                </a:cubicBezTo>
                <a:cubicBezTo>
                  <a:pt x="553" y="1289"/>
                  <a:pt x="549" y="1293"/>
                  <a:pt x="550" y="1298"/>
                </a:cubicBezTo>
                <a:cubicBezTo>
                  <a:pt x="547" y="1297"/>
                  <a:pt x="545" y="1296"/>
                  <a:pt x="542" y="1298"/>
                </a:cubicBezTo>
                <a:cubicBezTo>
                  <a:pt x="541" y="1298"/>
                  <a:pt x="541" y="1299"/>
                  <a:pt x="540" y="1300"/>
                </a:cubicBezTo>
                <a:cubicBezTo>
                  <a:pt x="539" y="1300"/>
                  <a:pt x="538" y="1300"/>
                  <a:pt x="537" y="1299"/>
                </a:cubicBezTo>
                <a:cubicBezTo>
                  <a:pt x="536" y="1301"/>
                  <a:pt x="535" y="1302"/>
                  <a:pt x="534" y="1303"/>
                </a:cubicBezTo>
                <a:cubicBezTo>
                  <a:pt x="534" y="1303"/>
                  <a:pt x="534" y="1303"/>
                  <a:pt x="533" y="1303"/>
                </a:cubicBezTo>
                <a:cubicBezTo>
                  <a:pt x="531" y="1298"/>
                  <a:pt x="527" y="1295"/>
                  <a:pt x="524" y="1293"/>
                </a:cubicBezTo>
                <a:cubicBezTo>
                  <a:pt x="518" y="1284"/>
                  <a:pt x="514" y="1275"/>
                  <a:pt x="510" y="1266"/>
                </a:cubicBezTo>
                <a:cubicBezTo>
                  <a:pt x="498" y="1269"/>
                  <a:pt x="482" y="1268"/>
                  <a:pt x="468" y="1269"/>
                </a:cubicBezTo>
                <a:cubicBezTo>
                  <a:pt x="465" y="1269"/>
                  <a:pt x="462" y="1267"/>
                  <a:pt x="461" y="1265"/>
                </a:cubicBezTo>
                <a:cubicBezTo>
                  <a:pt x="459" y="1262"/>
                  <a:pt x="456" y="1257"/>
                  <a:pt x="452" y="1259"/>
                </a:cubicBezTo>
                <a:cubicBezTo>
                  <a:pt x="450" y="1260"/>
                  <a:pt x="449" y="1261"/>
                  <a:pt x="448" y="1263"/>
                </a:cubicBezTo>
                <a:cubicBezTo>
                  <a:pt x="447" y="1262"/>
                  <a:pt x="447" y="1261"/>
                  <a:pt x="446" y="1259"/>
                </a:cubicBezTo>
                <a:cubicBezTo>
                  <a:pt x="437" y="1268"/>
                  <a:pt x="430" y="1278"/>
                  <a:pt x="422" y="1286"/>
                </a:cubicBezTo>
                <a:cubicBezTo>
                  <a:pt x="423" y="1288"/>
                  <a:pt x="424" y="1292"/>
                  <a:pt x="427" y="1294"/>
                </a:cubicBezTo>
                <a:cubicBezTo>
                  <a:pt x="418" y="1302"/>
                  <a:pt x="415" y="1318"/>
                  <a:pt x="410" y="1331"/>
                </a:cubicBezTo>
                <a:cubicBezTo>
                  <a:pt x="410" y="1331"/>
                  <a:pt x="413" y="1331"/>
                  <a:pt x="413" y="1334"/>
                </a:cubicBezTo>
                <a:cubicBezTo>
                  <a:pt x="414" y="1338"/>
                  <a:pt x="409" y="1340"/>
                  <a:pt x="410" y="1345"/>
                </a:cubicBezTo>
                <a:cubicBezTo>
                  <a:pt x="410" y="1347"/>
                  <a:pt x="411" y="1347"/>
                  <a:pt x="413" y="1347"/>
                </a:cubicBezTo>
                <a:cubicBezTo>
                  <a:pt x="413" y="1347"/>
                  <a:pt x="413" y="1348"/>
                  <a:pt x="413" y="1348"/>
                </a:cubicBezTo>
                <a:cubicBezTo>
                  <a:pt x="412" y="1349"/>
                  <a:pt x="414" y="1351"/>
                  <a:pt x="416" y="1352"/>
                </a:cubicBezTo>
                <a:cubicBezTo>
                  <a:pt x="416" y="1356"/>
                  <a:pt x="415" y="1361"/>
                  <a:pt x="415" y="1363"/>
                </a:cubicBezTo>
                <a:cubicBezTo>
                  <a:pt x="416" y="1364"/>
                  <a:pt x="418" y="1364"/>
                  <a:pt x="420" y="1364"/>
                </a:cubicBezTo>
                <a:cubicBezTo>
                  <a:pt x="419" y="1368"/>
                  <a:pt x="419" y="1368"/>
                  <a:pt x="419" y="1368"/>
                </a:cubicBezTo>
                <a:cubicBezTo>
                  <a:pt x="422" y="1369"/>
                  <a:pt x="425" y="1370"/>
                  <a:pt x="428" y="1371"/>
                </a:cubicBezTo>
                <a:cubicBezTo>
                  <a:pt x="429" y="1371"/>
                  <a:pt x="430" y="1372"/>
                  <a:pt x="431" y="1372"/>
                </a:cubicBezTo>
                <a:cubicBezTo>
                  <a:pt x="434" y="1374"/>
                  <a:pt x="433" y="1379"/>
                  <a:pt x="435" y="1381"/>
                </a:cubicBezTo>
                <a:cubicBezTo>
                  <a:pt x="436" y="1383"/>
                  <a:pt x="439" y="1385"/>
                  <a:pt x="440" y="1387"/>
                </a:cubicBezTo>
                <a:cubicBezTo>
                  <a:pt x="440" y="1388"/>
                  <a:pt x="441" y="1390"/>
                  <a:pt x="439" y="1392"/>
                </a:cubicBezTo>
                <a:cubicBezTo>
                  <a:pt x="440" y="1391"/>
                  <a:pt x="436" y="1391"/>
                  <a:pt x="435" y="1392"/>
                </a:cubicBezTo>
                <a:cubicBezTo>
                  <a:pt x="424" y="1399"/>
                  <a:pt x="413" y="1407"/>
                  <a:pt x="400" y="1410"/>
                </a:cubicBezTo>
                <a:cubicBezTo>
                  <a:pt x="402" y="1413"/>
                  <a:pt x="403" y="1416"/>
                  <a:pt x="402" y="1418"/>
                </a:cubicBezTo>
                <a:cubicBezTo>
                  <a:pt x="396" y="1423"/>
                  <a:pt x="390" y="1428"/>
                  <a:pt x="383" y="1431"/>
                </a:cubicBezTo>
                <a:cubicBezTo>
                  <a:pt x="382" y="1431"/>
                  <a:pt x="380" y="1432"/>
                  <a:pt x="379" y="1432"/>
                </a:cubicBezTo>
                <a:cubicBezTo>
                  <a:pt x="378" y="1433"/>
                  <a:pt x="378" y="1433"/>
                  <a:pt x="377" y="1434"/>
                </a:cubicBezTo>
                <a:cubicBezTo>
                  <a:pt x="375" y="1434"/>
                  <a:pt x="373" y="1435"/>
                  <a:pt x="371" y="1436"/>
                </a:cubicBezTo>
                <a:cubicBezTo>
                  <a:pt x="359" y="1443"/>
                  <a:pt x="351" y="1454"/>
                  <a:pt x="345" y="1465"/>
                </a:cubicBezTo>
                <a:cubicBezTo>
                  <a:pt x="350" y="1480"/>
                  <a:pt x="343" y="1494"/>
                  <a:pt x="335" y="1503"/>
                </a:cubicBezTo>
                <a:cubicBezTo>
                  <a:pt x="335" y="1519"/>
                  <a:pt x="335" y="1519"/>
                  <a:pt x="335" y="1519"/>
                </a:cubicBezTo>
                <a:cubicBezTo>
                  <a:pt x="329" y="1521"/>
                  <a:pt x="323" y="1522"/>
                  <a:pt x="319" y="1524"/>
                </a:cubicBezTo>
                <a:cubicBezTo>
                  <a:pt x="315" y="1526"/>
                  <a:pt x="312" y="1527"/>
                  <a:pt x="309" y="1529"/>
                </a:cubicBezTo>
                <a:cubicBezTo>
                  <a:pt x="311" y="1534"/>
                  <a:pt x="316" y="1540"/>
                  <a:pt x="316" y="1548"/>
                </a:cubicBezTo>
                <a:cubicBezTo>
                  <a:pt x="311" y="1552"/>
                  <a:pt x="305" y="1558"/>
                  <a:pt x="305" y="1565"/>
                </a:cubicBezTo>
                <a:cubicBezTo>
                  <a:pt x="305" y="1568"/>
                  <a:pt x="306" y="1573"/>
                  <a:pt x="310" y="1573"/>
                </a:cubicBezTo>
                <a:cubicBezTo>
                  <a:pt x="311" y="1573"/>
                  <a:pt x="311" y="1573"/>
                  <a:pt x="312" y="1573"/>
                </a:cubicBezTo>
                <a:cubicBezTo>
                  <a:pt x="312" y="1574"/>
                  <a:pt x="313" y="1576"/>
                  <a:pt x="314" y="1577"/>
                </a:cubicBezTo>
                <a:cubicBezTo>
                  <a:pt x="323" y="1578"/>
                  <a:pt x="331" y="1577"/>
                  <a:pt x="338" y="1579"/>
                </a:cubicBezTo>
                <a:cubicBezTo>
                  <a:pt x="345" y="1576"/>
                  <a:pt x="351" y="1573"/>
                  <a:pt x="354" y="1568"/>
                </a:cubicBezTo>
                <a:cubicBezTo>
                  <a:pt x="354" y="1567"/>
                  <a:pt x="356" y="1566"/>
                  <a:pt x="358" y="1566"/>
                </a:cubicBezTo>
                <a:cubicBezTo>
                  <a:pt x="361" y="1569"/>
                  <a:pt x="364" y="1573"/>
                  <a:pt x="368" y="1575"/>
                </a:cubicBezTo>
                <a:cubicBezTo>
                  <a:pt x="368" y="1575"/>
                  <a:pt x="368" y="1575"/>
                  <a:pt x="369" y="1574"/>
                </a:cubicBezTo>
                <a:cubicBezTo>
                  <a:pt x="373" y="1579"/>
                  <a:pt x="373" y="1579"/>
                  <a:pt x="373" y="1579"/>
                </a:cubicBezTo>
                <a:cubicBezTo>
                  <a:pt x="374" y="1580"/>
                  <a:pt x="378" y="1580"/>
                  <a:pt x="379" y="1579"/>
                </a:cubicBezTo>
                <a:cubicBezTo>
                  <a:pt x="383" y="1575"/>
                  <a:pt x="388" y="1573"/>
                  <a:pt x="392" y="1570"/>
                </a:cubicBezTo>
                <a:cubicBezTo>
                  <a:pt x="394" y="1569"/>
                  <a:pt x="397" y="1569"/>
                  <a:pt x="399" y="1569"/>
                </a:cubicBezTo>
                <a:cubicBezTo>
                  <a:pt x="401" y="1571"/>
                  <a:pt x="402" y="1574"/>
                  <a:pt x="403" y="1577"/>
                </a:cubicBezTo>
                <a:cubicBezTo>
                  <a:pt x="403" y="1578"/>
                  <a:pt x="400" y="1583"/>
                  <a:pt x="401" y="1584"/>
                </a:cubicBezTo>
                <a:cubicBezTo>
                  <a:pt x="402" y="1588"/>
                  <a:pt x="403" y="1591"/>
                  <a:pt x="406" y="1594"/>
                </a:cubicBezTo>
                <a:cubicBezTo>
                  <a:pt x="407" y="1594"/>
                  <a:pt x="407" y="1593"/>
                  <a:pt x="408" y="1591"/>
                </a:cubicBezTo>
                <a:cubicBezTo>
                  <a:pt x="410" y="1597"/>
                  <a:pt x="410" y="1597"/>
                  <a:pt x="410" y="1597"/>
                </a:cubicBezTo>
                <a:cubicBezTo>
                  <a:pt x="412" y="1600"/>
                  <a:pt x="415" y="1599"/>
                  <a:pt x="417" y="1599"/>
                </a:cubicBezTo>
                <a:cubicBezTo>
                  <a:pt x="418" y="1598"/>
                  <a:pt x="420" y="1594"/>
                  <a:pt x="421" y="1593"/>
                </a:cubicBezTo>
                <a:cubicBezTo>
                  <a:pt x="421" y="1593"/>
                  <a:pt x="421" y="1593"/>
                  <a:pt x="422" y="1593"/>
                </a:cubicBezTo>
                <a:cubicBezTo>
                  <a:pt x="425" y="1609"/>
                  <a:pt x="427" y="1625"/>
                  <a:pt x="431" y="1637"/>
                </a:cubicBezTo>
                <a:cubicBezTo>
                  <a:pt x="433" y="1643"/>
                  <a:pt x="430" y="1648"/>
                  <a:pt x="427" y="1651"/>
                </a:cubicBezTo>
                <a:cubicBezTo>
                  <a:pt x="425" y="1654"/>
                  <a:pt x="426" y="1657"/>
                  <a:pt x="426" y="1659"/>
                </a:cubicBezTo>
                <a:cubicBezTo>
                  <a:pt x="420" y="1661"/>
                  <a:pt x="414" y="1663"/>
                  <a:pt x="405" y="1663"/>
                </a:cubicBezTo>
                <a:cubicBezTo>
                  <a:pt x="403" y="1664"/>
                  <a:pt x="402" y="1666"/>
                  <a:pt x="400" y="1668"/>
                </a:cubicBezTo>
                <a:cubicBezTo>
                  <a:pt x="399" y="1668"/>
                  <a:pt x="399" y="1668"/>
                  <a:pt x="398" y="1668"/>
                </a:cubicBezTo>
                <a:cubicBezTo>
                  <a:pt x="394" y="1668"/>
                  <a:pt x="392" y="1674"/>
                  <a:pt x="392" y="1679"/>
                </a:cubicBezTo>
                <a:cubicBezTo>
                  <a:pt x="392" y="1680"/>
                  <a:pt x="395" y="1681"/>
                  <a:pt x="396" y="1682"/>
                </a:cubicBezTo>
                <a:cubicBezTo>
                  <a:pt x="396" y="1682"/>
                  <a:pt x="396" y="1682"/>
                  <a:pt x="396" y="1682"/>
                </a:cubicBezTo>
                <a:cubicBezTo>
                  <a:pt x="396" y="1682"/>
                  <a:pt x="396" y="1682"/>
                  <a:pt x="397" y="1683"/>
                </a:cubicBezTo>
                <a:cubicBezTo>
                  <a:pt x="397" y="1683"/>
                  <a:pt x="398" y="1684"/>
                  <a:pt x="398" y="1686"/>
                </a:cubicBezTo>
                <a:cubicBezTo>
                  <a:pt x="398" y="1707"/>
                  <a:pt x="398" y="1707"/>
                  <a:pt x="398" y="1707"/>
                </a:cubicBezTo>
                <a:cubicBezTo>
                  <a:pt x="398" y="1708"/>
                  <a:pt x="398" y="1708"/>
                  <a:pt x="398" y="1708"/>
                </a:cubicBezTo>
                <a:cubicBezTo>
                  <a:pt x="391" y="1711"/>
                  <a:pt x="385" y="1713"/>
                  <a:pt x="377" y="1713"/>
                </a:cubicBezTo>
                <a:cubicBezTo>
                  <a:pt x="362" y="1717"/>
                  <a:pt x="348" y="1721"/>
                  <a:pt x="331" y="1722"/>
                </a:cubicBezTo>
                <a:cubicBezTo>
                  <a:pt x="329" y="1722"/>
                  <a:pt x="327" y="1725"/>
                  <a:pt x="324" y="1726"/>
                </a:cubicBezTo>
                <a:cubicBezTo>
                  <a:pt x="324" y="1726"/>
                  <a:pt x="324" y="1726"/>
                  <a:pt x="324" y="1726"/>
                </a:cubicBezTo>
                <a:cubicBezTo>
                  <a:pt x="321" y="1726"/>
                  <a:pt x="320" y="1729"/>
                  <a:pt x="318" y="1731"/>
                </a:cubicBezTo>
                <a:cubicBezTo>
                  <a:pt x="307" y="1735"/>
                  <a:pt x="297" y="1738"/>
                  <a:pt x="284" y="1739"/>
                </a:cubicBezTo>
                <a:cubicBezTo>
                  <a:pt x="281" y="1740"/>
                  <a:pt x="278" y="1741"/>
                  <a:pt x="276" y="1743"/>
                </a:cubicBezTo>
                <a:cubicBezTo>
                  <a:pt x="273" y="1744"/>
                  <a:pt x="268" y="1746"/>
                  <a:pt x="268" y="1751"/>
                </a:cubicBezTo>
                <a:cubicBezTo>
                  <a:pt x="269" y="1771"/>
                  <a:pt x="277" y="1786"/>
                  <a:pt x="289" y="1796"/>
                </a:cubicBezTo>
                <a:cubicBezTo>
                  <a:pt x="291" y="1798"/>
                  <a:pt x="294" y="1799"/>
                  <a:pt x="296" y="1799"/>
                </a:cubicBezTo>
                <a:cubicBezTo>
                  <a:pt x="300" y="1801"/>
                  <a:pt x="304" y="1803"/>
                  <a:pt x="310" y="1803"/>
                </a:cubicBezTo>
                <a:cubicBezTo>
                  <a:pt x="313" y="1803"/>
                  <a:pt x="316" y="1802"/>
                  <a:pt x="319" y="1802"/>
                </a:cubicBezTo>
                <a:cubicBezTo>
                  <a:pt x="319" y="1802"/>
                  <a:pt x="321" y="1805"/>
                  <a:pt x="322" y="1805"/>
                </a:cubicBezTo>
                <a:cubicBezTo>
                  <a:pt x="324" y="1805"/>
                  <a:pt x="326" y="1805"/>
                  <a:pt x="328" y="1806"/>
                </a:cubicBezTo>
                <a:cubicBezTo>
                  <a:pt x="330" y="1807"/>
                  <a:pt x="333" y="1808"/>
                  <a:pt x="335" y="1810"/>
                </a:cubicBezTo>
                <a:cubicBezTo>
                  <a:pt x="338" y="1823"/>
                  <a:pt x="342" y="1836"/>
                  <a:pt x="349" y="1848"/>
                </a:cubicBezTo>
                <a:cubicBezTo>
                  <a:pt x="350" y="1849"/>
                  <a:pt x="352" y="1849"/>
                  <a:pt x="353" y="1848"/>
                </a:cubicBezTo>
                <a:cubicBezTo>
                  <a:pt x="353" y="1848"/>
                  <a:pt x="353" y="1848"/>
                  <a:pt x="354" y="1848"/>
                </a:cubicBezTo>
                <a:cubicBezTo>
                  <a:pt x="354" y="1848"/>
                  <a:pt x="355" y="1849"/>
                  <a:pt x="355" y="1850"/>
                </a:cubicBezTo>
                <a:cubicBezTo>
                  <a:pt x="357" y="1852"/>
                  <a:pt x="361" y="1853"/>
                  <a:pt x="363" y="1852"/>
                </a:cubicBezTo>
                <a:cubicBezTo>
                  <a:pt x="365" y="1850"/>
                  <a:pt x="367" y="1848"/>
                  <a:pt x="370" y="1847"/>
                </a:cubicBezTo>
                <a:cubicBezTo>
                  <a:pt x="372" y="1848"/>
                  <a:pt x="374" y="1849"/>
                  <a:pt x="376" y="1849"/>
                </a:cubicBezTo>
                <a:cubicBezTo>
                  <a:pt x="377" y="1850"/>
                  <a:pt x="378" y="1851"/>
                  <a:pt x="379" y="1851"/>
                </a:cubicBezTo>
                <a:cubicBezTo>
                  <a:pt x="372" y="1874"/>
                  <a:pt x="372" y="1874"/>
                  <a:pt x="372" y="1874"/>
                </a:cubicBezTo>
                <a:cubicBezTo>
                  <a:pt x="374" y="1882"/>
                  <a:pt x="380" y="1889"/>
                  <a:pt x="385" y="1895"/>
                </a:cubicBezTo>
                <a:cubicBezTo>
                  <a:pt x="386" y="1895"/>
                  <a:pt x="386" y="1895"/>
                  <a:pt x="386" y="1896"/>
                </a:cubicBezTo>
                <a:cubicBezTo>
                  <a:pt x="387" y="1895"/>
                  <a:pt x="387" y="1895"/>
                  <a:pt x="387" y="1894"/>
                </a:cubicBezTo>
                <a:cubicBezTo>
                  <a:pt x="388" y="1894"/>
                  <a:pt x="388" y="1894"/>
                  <a:pt x="388" y="1894"/>
                </a:cubicBezTo>
                <a:cubicBezTo>
                  <a:pt x="390" y="1896"/>
                  <a:pt x="391" y="1897"/>
                  <a:pt x="393" y="1899"/>
                </a:cubicBezTo>
                <a:cubicBezTo>
                  <a:pt x="407" y="1893"/>
                  <a:pt x="423" y="1889"/>
                  <a:pt x="440" y="1887"/>
                </a:cubicBezTo>
                <a:cubicBezTo>
                  <a:pt x="461" y="1886"/>
                  <a:pt x="479" y="1888"/>
                  <a:pt x="494" y="1893"/>
                </a:cubicBezTo>
                <a:cubicBezTo>
                  <a:pt x="496" y="1892"/>
                  <a:pt x="497" y="1890"/>
                  <a:pt x="497" y="1888"/>
                </a:cubicBezTo>
                <a:cubicBezTo>
                  <a:pt x="496" y="1882"/>
                  <a:pt x="496" y="1874"/>
                  <a:pt x="496" y="1868"/>
                </a:cubicBezTo>
                <a:cubicBezTo>
                  <a:pt x="499" y="1869"/>
                  <a:pt x="500" y="1867"/>
                  <a:pt x="502" y="1865"/>
                </a:cubicBezTo>
                <a:cubicBezTo>
                  <a:pt x="505" y="1862"/>
                  <a:pt x="508" y="1859"/>
                  <a:pt x="514" y="1857"/>
                </a:cubicBezTo>
                <a:cubicBezTo>
                  <a:pt x="516" y="1856"/>
                  <a:pt x="518" y="1849"/>
                  <a:pt x="521" y="1849"/>
                </a:cubicBezTo>
                <a:cubicBezTo>
                  <a:pt x="549" y="1853"/>
                  <a:pt x="549" y="1853"/>
                  <a:pt x="549" y="1853"/>
                </a:cubicBezTo>
                <a:cubicBezTo>
                  <a:pt x="553" y="1850"/>
                  <a:pt x="561" y="1849"/>
                  <a:pt x="564" y="1851"/>
                </a:cubicBezTo>
                <a:cubicBezTo>
                  <a:pt x="570" y="1851"/>
                  <a:pt x="575" y="1853"/>
                  <a:pt x="579" y="1854"/>
                </a:cubicBezTo>
                <a:cubicBezTo>
                  <a:pt x="580" y="1855"/>
                  <a:pt x="580" y="1856"/>
                  <a:pt x="581" y="1856"/>
                </a:cubicBezTo>
                <a:cubicBezTo>
                  <a:pt x="582" y="1856"/>
                  <a:pt x="583" y="1856"/>
                  <a:pt x="584" y="1855"/>
                </a:cubicBezTo>
                <a:cubicBezTo>
                  <a:pt x="585" y="1857"/>
                  <a:pt x="585" y="1861"/>
                  <a:pt x="586" y="1860"/>
                </a:cubicBezTo>
                <a:cubicBezTo>
                  <a:pt x="610" y="1856"/>
                  <a:pt x="610" y="1856"/>
                  <a:pt x="610" y="1856"/>
                </a:cubicBezTo>
                <a:cubicBezTo>
                  <a:pt x="612" y="1855"/>
                  <a:pt x="616" y="1857"/>
                  <a:pt x="619" y="1858"/>
                </a:cubicBezTo>
                <a:cubicBezTo>
                  <a:pt x="621" y="1858"/>
                  <a:pt x="624" y="1856"/>
                  <a:pt x="626" y="1856"/>
                </a:cubicBezTo>
                <a:cubicBezTo>
                  <a:pt x="626" y="1857"/>
                  <a:pt x="626" y="1858"/>
                  <a:pt x="626" y="1858"/>
                </a:cubicBezTo>
                <a:cubicBezTo>
                  <a:pt x="627" y="1858"/>
                  <a:pt x="629" y="1858"/>
                  <a:pt x="630" y="1858"/>
                </a:cubicBezTo>
                <a:cubicBezTo>
                  <a:pt x="630" y="1859"/>
                  <a:pt x="630" y="1861"/>
                  <a:pt x="630" y="1862"/>
                </a:cubicBezTo>
                <a:cubicBezTo>
                  <a:pt x="635" y="1862"/>
                  <a:pt x="638" y="1860"/>
                  <a:pt x="642" y="1860"/>
                </a:cubicBezTo>
                <a:cubicBezTo>
                  <a:pt x="645" y="1860"/>
                  <a:pt x="648" y="1861"/>
                  <a:pt x="652" y="1861"/>
                </a:cubicBezTo>
                <a:cubicBezTo>
                  <a:pt x="659" y="1861"/>
                  <a:pt x="666" y="1857"/>
                  <a:pt x="670" y="1852"/>
                </a:cubicBezTo>
                <a:cubicBezTo>
                  <a:pt x="678" y="1857"/>
                  <a:pt x="687" y="1853"/>
                  <a:pt x="692" y="1848"/>
                </a:cubicBezTo>
                <a:cubicBezTo>
                  <a:pt x="701" y="1847"/>
                  <a:pt x="705" y="1840"/>
                  <a:pt x="710" y="1835"/>
                </a:cubicBezTo>
                <a:cubicBezTo>
                  <a:pt x="715" y="1831"/>
                  <a:pt x="719" y="1827"/>
                  <a:pt x="725" y="1824"/>
                </a:cubicBezTo>
                <a:cubicBezTo>
                  <a:pt x="726" y="1827"/>
                  <a:pt x="728" y="1830"/>
                  <a:pt x="729" y="1833"/>
                </a:cubicBezTo>
                <a:cubicBezTo>
                  <a:pt x="730" y="1833"/>
                  <a:pt x="731" y="1833"/>
                  <a:pt x="731" y="1833"/>
                </a:cubicBezTo>
                <a:cubicBezTo>
                  <a:pt x="732" y="1834"/>
                  <a:pt x="732" y="1835"/>
                  <a:pt x="733" y="1835"/>
                </a:cubicBezTo>
                <a:cubicBezTo>
                  <a:pt x="740" y="1838"/>
                  <a:pt x="746" y="1836"/>
                  <a:pt x="750" y="1833"/>
                </a:cubicBezTo>
                <a:cubicBezTo>
                  <a:pt x="752" y="1832"/>
                  <a:pt x="754" y="1833"/>
                  <a:pt x="756" y="1832"/>
                </a:cubicBezTo>
                <a:cubicBezTo>
                  <a:pt x="758" y="1831"/>
                  <a:pt x="760" y="1829"/>
                  <a:pt x="761" y="1827"/>
                </a:cubicBezTo>
                <a:cubicBezTo>
                  <a:pt x="762" y="1825"/>
                  <a:pt x="760" y="1817"/>
                  <a:pt x="762" y="1816"/>
                </a:cubicBezTo>
                <a:cubicBezTo>
                  <a:pt x="766" y="1814"/>
                  <a:pt x="771" y="1812"/>
                  <a:pt x="776" y="1809"/>
                </a:cubicBezTo>
                <a:cubicBezTo>
                  <a:pt x="778" y="1804"/>
                  <a:pt x="775" y="1797"/>
                  <a:pt x="768" y="1795"/>
                </a:cubicBezTo>
                <a:cubicBezTo>
                  <a:pt x="770" y="1789"/>
                  <a:pt x="772" y="1781"/>
                  <a:pt x="773" y="1775"/>
                </a:cubicBezTo>
                <a:cubicBezTo>
                  <a:pt x="773" y="1770"/>
                  <a:pt x="770" y="1766"/>
                  <a:pt x="770" y="1764"/>
                </a:cubicBezTo>
                <a:cubicBezTo>
                  <a:pt x="774" y="1751"/>
                  <a:pt x="780" y="1740"/>
                  <a:pt x="784" y="1726"/>
                </a:cubicBezTo>
                <a:cubicBezTo>
                  <a:pt x="802" y="1714"/>
                  <a:pt x="802" y="1714"/>
                  <a:pt x="802" y="1714"/>
                </a:cubicBezTo>
                <a:cubicBezTo>
                  <a:pt x="807" y="1713"/>
                  <a:pt x="811" y="1714"/>
                  <a:pt x="813" y="1715"/>
                </a:cubicBezTo>
                <a:cubicBezTo>
                  <a:pt x="817" y="1719"/>
                  <a:pt x="818" y="1725"/>
                  <a:pt x="819" y="1731"/>
                </a:cubicBezTo>
                <a:cubicBezTo>
                  <a:pt x="821" y="1731"/>
                  <a:pt x="821" y="1731"/>
                  <a:pt x="821" y="1731"/>
                </a:cubicBezTo>
                <a:cubicBezTo>
                  <a:pt x="821" y="1732"/>
                  <a:pt x="821" y="1733"/>
                  <a:pt x="822" y="1733"/>
                </a:cubicBezTo>
                <a:cubicBezTo>
                  <a:pt x="824" y="1735"/>
                  <a:pt x="828" y="1736"/>
                  <a:pt x="833" y="1736"/>
                </a:cubicBezTo>
                <a:cubicBezTo>
                  <a:pt x="849" y="1736"/>
                  <a:pt x="860" y="1740"/>
                  <a:pt x="868" y="1745"/>
                </a:cubicBezTo>
                <a:cubicBezTo>
                  <a:pt x="873" y="1747"/>
                  <a:pt x="877" y="1747"/>
                  <a:pt x="881" y="1748"/>
                </a:cubicBezTo>
                <a:cubicBezTo>
                  <a:pt x="882" y="1751"/>
                  <a:pt x="881" y="1758"/>
                  <a:pt x="883" y="1759"/>
                </a:cubicBezTo>
                <a:cubicBezTo>
                  <a:pt x="885" y="1759"/>
                  <a:pt x="885" y="1759"/>
                  <a:pt x="885" y="1759"/>
                </a:cubicBezTo>
                <a:cubicBezTo>
                  <a:pt x="886" y="1762"/>
                  <a:pt x="890" y="1763"/>
                  <a:pt x="894" y="1763"/>
                </a:cubicBezTo>
                <a:cubicBezTo>
                  <a:pt x="900" y="1764"/>
                  <a:pt x="905" y="1767"/>
                  <a:pt x="908" y="1770"/>
                </a:cubicBezTo>
                <a:cubicBezTo>
                  <a:pt x="917" y="1773"/>
                  <a:pt x="953" y="1774"/>
                  <a:pt x="960" y="1777"/>
                </a:cubicBezTo>
                <a:cubicBezTo>
                  <a:pt x="964" y="1778"/>
                  <a:pt x="965" y="1771"/>
                  <a:pt x="968" y="1769"/>
                </a:cubicBezTo>
                <a:cubicBezTo>
                  <a:pt x="969" y="1769"/>
                  <a:pt x="972" y="1769"/>
                  <a:pt x="975" y="1769"/>
                </a:cubicBezTo>
                <a:cubicBezTo>
                  <a:pt x="976" y="1774"/>
                  <a:pt x="976" y="1779"/>
                  <a:pt x="976" y="1784"/>
                </a:cubicBezTo>
                <a:cubicBezTo>
                  <a:pt x="977" y="1790"/>
                  <a:pt x="978" y="1795"/>
                  <a:pt x="982" y="1800"/>
                </a:cubicBezTo>
                <a:cubicBezTo>
                  <a:pt x="986" y="1803"/>
                  <a:pt x="992" y="1808"/>
                  <a:pt x="992" y="1817"/>
                </a:cubicBezTo>
                <a:cubicBezTo>
                  <a:pt x="993" y="1829"/>
                  <a:pt x="989" y="1837"/>
                  <a:pt x="991" y="1848"/>
                </a:cubicBezTo>
                <a:cubicBezTo>
                  <a:pt x="991" y="1863"/>
                  <a:pt x="991" y="1863"/>
                  <a:pt x="991" y="1863"/>
                </a:cubicBezTo>
                <a:cubicBezTo>
                  <a:pt x="992" y="1864"/>
                  <a:pt x="992" y="1864"/>
                  <a:pt x="993" y="1864"/>
                </a:cubicBezTo>
                <a:cubicBezTo>
                  <a:pt x="993" y="1865"/>
                  <a:pt x="994" y="1866"/>
                  <a:pt x="995" y="1866"/>
                </a:cubicBezTo>
                <a:cubicBezTo>
                  <a:pt x="1003" y="1867"/>
                  <a:pt x="1009" y="1869"/>
                  <a:pt x="1016" y="1869"/>
                </a:cubicBezTo>
                <a:cubicBezTo>
                  <a:pt x="1020" y="1869"/>
                  <a:pt x="1020" y="1862"/>
                  <a:pt x="1021" y="1862"/>
                </a:cubicBezTo>
                <a:cubicBezTo>
                  <a:pt x="1034" y="1862"/>
                  <a:pt x="1034" y="1862"/>
                  <a:pt x="1034" y="1862"/>
                </a:cubicBezTo>
                <a:cubicBezTo>
                  <a:pt x="1043" y="1853"/>
                  <a:pt x="1048" y="1839"/>
                  <a:pt x="1050" y="1823"/>
                </a:cubicBezTo>
                <a:cubicBezTo>
                  <a:pt x="1057" y="1812"/>
                  <a:pt x="1063" y="1800"/>
                  <a:pt x="1067" y="1786"/>
                </a:cubicBezTo>
                <a:cubicBezTo>
                  <a:pt x="1065" y="1783"/>
                  <a:pt x="1060" y="1779"/>
                  <a:pt x="1059" y="1775"/>
                </a:cubicBezTo>
                <a:cubicBezTo>
                  <a:pt x="1058" y="1761"/>
                  <a:pt x="1063" y="1752"/>
                  <a:pt x="1070" y="1744"/>
                </a:cubicBezTo>
                <a:cubicBezTo>
                  <a:pt x="1076" y="1730"/>
                  <a:pt x="1081" y="1714"/>
                  <a:pt x="1085" y="1697"/>
                </a:cubicBezTo>
                <a:cubicBezTo>
                  <a:pt x="1085" y="1696"/>
                  <a:pt x="1085" y="1693"/>
                  <a:pt x="1085" y="1693"/>
                </a:cubicBezTo>
                <a:cubicBezTo>
                  <a:pt x="1087" y="1690"/>
                  <a:pt x="1090" y="1686"/>
                  <a:pt x="1093" y="1688"/>
                </a:cubicBezTo>
                <a:cubicBezTo>
                  <a:pt x="1106" y="1695"/>
                  <a:pt x="1123" y="1698"/>
                  <a:pt x="1140" y="1700"/>
                </a:cubicBezTo>
                <a:cubicBezTo>
                  <a:pt x="1151" y="1706"/>
                  <a:pt x="1159" y="1712"/>
                  <a:pt x="1170" y="1716"/>
                </a:cubicBezTo>
                <a:cubicBezTo>
                  <a:pt x="1175" y="1717"/>
                  <a:pt x="1181" y="1718"/>
                  <a:pt x="1186" y="1719"/>
                </a:cubicBezTo>
                <a:cubicBezTo>
                  <a:pt x="1189" y="1719"/>
                  <a:pt x="1192" y="1719"/>
                  <a:pt x="1194" y="1719"/>
                </a:cubicBezTo>
                <a:cubicBezTo>
                  <a:pt x="1200" y="1715"/>
                  <a:pt x="1205" y="1715"/>
                  <a:pt x="1210" y="1714"/>
                </a:cubicBezTo>
                <a:cubicBezTo>
                  <a:pt x="1244" y="1711"/>
                  <a:pt x="1244" y="1711"/>
                  <a:pt x="1244" y="1711"/>
                </a:cubicBezTo>
                <a:cubicBezTo>
                  <a:pt x="1245" y="1704"/>
                  <a:pt x="1245" y="1696"/>
                  <a:pt x="1248" y="1690"/>
                </a:cubicBezTo>
                <a:cubicBezTo>
                  <a:pt x="1249" y="1690"/>
                  <a:pt x="1249" y="1688"/>
                  <a:pt x="1250" y="1687"/>
                </a:cubicBezTo>
                <a:cubicBezTo>
                  <a:pt x="1254" y="1686"/>
                  <a:pt x="1258" y="1686"/>
                  <a:pt x="1263" y="1685"/>
                </a:cubicBezTo>
                <a:cubicBezTo>
                  <a:pt x="1265" y="1685"/>
                  <a:pt x="1268" y="1682"/>
                  <a:pt x="1268" y="1677"/>
                </a:cubicBezTo>
                <a:cubicBezTo>
                  <a:pt x="1281" y="1679"/>
                  <a:pt x="1298" y="1679"/>
                  <a:pt x="1312" y="1680"/>
                </a:cubicBezTo>
                <a:cubicBezTo>
                  <a:pt x="1314" y="1674"/>
                  <a:pt x="1319" y="1670"/>
                  <a:pt x="1327" y="1669"/>
                </a:cubicBezTo>
                <a:cubicBezTo>
                  <a:pt x="1340" y="1675"/>
                  <a:pt x="1340" y="1675"/>
                  <a:pt x="1340" y="1675"/>
                </a:cubicBezTo>
                <a:cubicBezTo>
                  <a:pt x="1343" y="1677"/>
                  <a:pt x="1347" y="1673"/>
                  <a:pt x="1351" y="1674"/>
                </a:cubicBezTo>
                <a:cubicBezTo>
                  <a:pt x="1353" y="1674"/>
                  <a:pt x="1352" y="1680"/>
                  <a:pt x="1355" y="1680"/>
                </a:cubicBezTo>
                <a:cubicBezTo>
                  <a:pt x="1364" y="1680"/>
                  <a:pt x="1373" y="1681"/>
                  <a:pt x="1383" y="1682"/>
                </a:cubicBezTo>
                <a:cubicBezTo>
                  <a:pt x="1383" y="1691"/>
                  <a:pt x="1387" y="1699"/>
                  <a:pt x="1392" y="1705"/>
                </a:cubicBezTo>
                <a:cubicBezTo>
                  <a:pt x="1393" y="1706"/>
                  <a:pt x="1393" y="1707"/>
                  <a:pt x="1394" y="1707"/>
                </a:cubicBezTo>
                <a:cubicBezTo>
                  <a:pt x="1393" y="1707"/>
                  <a:pt x="1393" y="1708"/>
                  <a:pt x="1393" y="1708"/>
                </a:cubicBezTo>
                <a:cubicBezTo>
                  <a:pt x="1388" y="1715"/>
                  <a:pt x="1381" y="1718"/>
                  <a:pt x="1377" y="1724"/>
                </a:cubicBezTo>
                <a:cubicBezTo>
                  <a:pt x="1375" y="1726"/>
                  <a:pt x="1377" y="1730"/>
                  <a:pt x="1378" y="1733"/>
                </a:cubicBezTo>
                <a:cubicBezTo>
                  <a:pt x="1383" y="1743"/>
                  <a:pt x="1390" y="1753"/>
                  <a:pt x="1395" y="1763"/>
                </a:cubicBezTo>
                <a:cubicBezTo>
                  <a:pt x="1396" y="1765"/>
                  <a:pt x="1400" y="1765"/>
                  <a:pt x="1399" y="1769"/>
                </a:cubicBezTo>
                <a:cubicBezTo>
                  <a:pt x="1396" y="1768"/>
                  <a:pt x="1392" y="1769"/>
                  <a:pt x="1389" y="1771"/>
                </a:cubicBezTo>
                <a:cubicBezTo>
                  <a:pt x="1376" y="1776"/>
                  <a:pt x="1376" y="1776"/>
                  <a:pt x="1376" y="1776"/>
                </a:cubicBezTo>
                <a:cubicBezTo>
                  <a:pt x="1374" y="1776"/>
                  <a:pt x="1375" y="1779"/>
                  <a:pt x="1374" y="1781"/>
                </a:cubicBezTo>
                <a:cubicBezTo>
                  <a:pt x="1372" y="1782"/>
                  <a:pt x="1370" y="1781"/>
                  <a:pt x="1369" y="1781"/>
                </a:cubicBezTo>
                <a:cubicBezTo>
                  <a:pt x="1370" y="1783"/>
                  <a:pt x="1368" y="1785"/>
                  <a:pt x="1366" y="1786"/>
                </a:cubicBezTo>
                <a:cubicBezTo>
                  <a:pt x="1365" y="1786"/>
                  <a:pt x="1363" y="1785"/>
                  <a:pt x="1361" y="1785"/>
                </a:cubicBezTo>
                <a:cubicBezTo>
                  <a:pt x="1364" y="1793"/>
                  <a:pt x="1368" y="1800"/>
                  <a:pt x="1372" y="1807"/>
                </a:cubicBezTo>
                <a:cubicBezTo>
                  <a:pt x="1374" y="1810"/>
                  <a:pt x="1378" y="1812"/>
                  <a:pt x="1383" y="1812"/>
                </a:cubicBezTo>
                <a:cubicBezTo>
                  <a:pt x="1386" y="1814"/>
                  <a:pt x="1390" y="1817"/>
                  <a:pt x="1395" y="1817"/>
                </a:cubicBezTo>
                <a:cubicBezTo>
                  <a:pt x="1398" y="1813"/>
                  <a:pt x="1403" y="1812"/>
                  <a:pt x="1408" y="1814"/>
                </a:cubicBezTo>
                <a:cubicBezTo>
                  <a:pt x="1422" y="1817"/>
                  <a:pt x="1422" y="1817"/>
                  <a:pt x="1422" y="1817"/>
                </a:cubicBezTo>
                <a:cubicBezTo>
                  <a:pt x="1432" y="1820"/>
                  <a:pt x="1439" y="1826"/>
                  <a:pt x="1448" y="1831"/>
                </a:cubicBezTo>
                <a:cubicBezTo>
                  <a:pt x="1466" y="1852"/>
                  <a:pt x="1466" y="1852"/>
                  <a:pt x="1466" y="1852"/>
                </a:cubicBezTo>
                <a:cubicBezTo>
                  <a:pt x="1467" y="1859"/>
                  <a:pt x="1467" y="1866"/>
                  <a:pt x="1469" y="1872"/>
                </a:cubicBezTo>
                <a:cubicBezTo>
                  <a:pt x="1470" y="1872"/>
                  <a:pt x="1470" y="1872"/>
                  <a:pt x="1471" y="1872"/>
                </a:cubicBezTo>
                <a:cubicBezTo>
                  <a:pt x="1502" y="1872"/>
                  <a:pt x="1523" y="1882"/>
                  <a:pt x="1547" y="1888"/>
                </a:cubicBezTo>
                <a:cubicBezTo>
                  <a:pt x="1550" y="1889"/>
                  <a:pt x="1558" y="1885"/>
                  <a:pt x="1560" y="1885"/>
                </a:cubicBezTo>
                <a:cubicBezTo>
                  <a:pt x="1569" y="1887"/>
                  <a:pt x="1576" y="1892"/>
                  <a:pt x="1586" y="1893"/>
                </a:cubicBezTo>
                <a:cubicBezTo>
                  <a:pt x="1595" y="1895"/>
                  <a:pt x="1603" y="1892"/>
                  <a:pt x="1609" y="1888"/>
                </a:cubicBezTo>
                <a:cubicBezTo>
                  <a:pt x="1610" y="1889"/>
                  <a:pt x="1612" y="1890"/>
                  <a:pt x="1612" y="1892"/>
                </a:cubicBezTo>
                <a:cubicBezTo>
                  <a:pt x="1612" y="1893"/>
                  <a:pt x="1612" y="1893"/>
                  <a:pt x="1612" y="1893"/>
                </a:cubicBezTo>
                <a:cubicBezTo>
                  <a:pt x="1614" y="1893"/>
                  <a:pt x="1616" y="1893"/>
                  <a:pt x="1617" y="1891"/>
                </a:cubicBezTo>
                <a:cubicBezTo>
                  <a:pt x="1623" y="1889"/>
                  <a:pt x="1632" y="1889"/>
                  <a:pt x="1641" y="1890"/>
                </a:cubicBezTo>
                <a:cubicBezTo>
                  <a:pt x="1651" y="1888"/>
                  <a:pt x="1662" y="1883"/>
                  <a:pt x="1675" y="1883"/>
                </a:cubicBezTo>
                <a:cubicBezTo>
                  <a:pt x="1684" y="1882"/>
                  <a:pt x="1691" y="1884"/>
                  <a:pt x="1698" y="1886"/>
                </a:cubicBezTo>
                <a:cubicBezTo>
                  <a:pt x="1699" y="1887"/>
                  <a:pt x="1699" y="1890"/>
                  <a:pt x="1701" y="1889"/>
                </a:cubicBezTo>
                <a:cubicBezTo>
                  <a:pt x="1717" y="1880"/>
                  <a:pt x="1717" y="1880"/>
                  <a:pt x="1717" y="1880"/>
                </a:cubicBezTo>
                <a:cubicBezTo>
                  <a:pt x="1722" y="1888"/>
                  <a:pt x="1718" y="1898"/>
                  <a:pt x="1716" y="1906"/>
                </a:cubicBezTo>
                <a:cubicBezTo>
                  <a:pt x="1714" y="1910"/>
                  <a:pt x="1718" y="1910"/>
                  <a:pt x="1719" y="1910"/>
                </a:cubicBezTo>
                <a:cubicBezTo>
                  <a:pt x="1721" y="1910"/>
                  <a:pt x="1723" y="1911"/>
                  <a:pt x="1724" y="1912"/>
                </a:cubicBezTo>
                <a:cubicBezTo>
                  <a:pt x="1723" y="1914"/>
                  <a:pt x="1725" y="1915"/>
                  <a:pt x="1726" y="1916"/>
                </a:cubicBezTo>
                <a:cubicBezTo>
                  <a:pt x="1736" y="1920"/>
                  <a:pt x="1746" y="1922"/>
                  <a:pt x="1754" y="1926"/>
                </a:cubicBezTo>
                <a:cubicBezTo>
                  <a:pt x="1758" y="1934"/>
                  <a:pt x="1766" y="1936"/>
                  <a:pt x="1772" y="1938"/>
                </a:cubicBezTo>
                <a:cubicBezTo>
                  <a:pt x="1774" y="1939"/>
                  <a:pt x="1775" y="1944"/>
                  <a:pt x="1777" y="1944"/>
                </a:cubicBezTo>
                <a:cubicBezTo>
                  <a:pt x="1784" y="1944"/>
                  <a:pt x="1789" y="1945"/>
                  <a:pt x="1795" y="1947"/>
                </a:cubicBezTo>
                <a:cubicBezTo>
                  <a:pt x="1791" y="1951"/>
                  <a:pt x="1786" y="1954"/>
                  <a:pt x="1783" y="1957"/>
                </a:cubicBezTo>
                <a:cubicBezTo>
                  <a:pt x="1782" y="1957"/>
                  <a:pt x="1782" y="1962"/>
                  <a:pt x="1783" y="1962"/>
                </a:cubicBezTo>
                <a:cubicBezTo>
                  <a:pt x="1788" y="1965"/>
                  <a:pt x="1793" y="1969"/>
                  <a:pt x="1796" y="1975"/>
                </a:cubicBezTo>
                <a:cubicBezTo>
                  <a:pt x="1797" y="1977"/>
                  <a:pt x="1798" y="1982"/>
                  <a:pt x="1796" y="1985"/>
                </a:cubicBezTo>
                <a:cubicBezTo>
                  <a:pt x="1764" y="1996"/>
                  <a:pt x="1764" y="1996"/>
                  <a:pt x="1764" y="1996"/>
                </a:cubicBezTo>
                <a:cubicBezTo>
                  <a:pt x="1760" y="1996"/>
                  <a:pt x="1756" y="1999"/>
                  <a:pt x="1755" y="2004"/>
                </a:cubicBezTo>
                <a:cubicBezTo>
                  <a:pt x="1757" y="2011"/>
                  <a:pt x="1759" y="2018"/>
                  <a:pt x="1762" y="2025"/>
                </a:cubicBezTo>
                <a:cubicBezTo>
                  <a:pt x="1766" y="2033"/>
                  <a:pt x="1773" y="2040"/>
                  <a:pt x="1781" y="2045"/>
                </a:cubicBezTo>
                <a:cubicBezTo>
                  <a:pt x="1780" y="2049"/>
                  <a:pt x="1778" y="2053"/>
                  <a:pt x="1778" y="2057"/>
                </a:cubicBezTo>
                <a:cubicBezTo>
                  <a:pt x="1778" y="2058"/>
                  <a:pt x="1780" y="2060"/>
                  <a:pt x="1781" y="2060"/>
                </a:cubicBezTo>
                <a:cubicBezTo>
                  <a:pt x="1790" y="2057"/>
                  <a:pt x="1803" y="2058"/>
                  <a:pt x="1814" y="2060"/>
                </a:cubicBezTo>
                <a:cubicBezTo>
                  <a:pt x="1820" y="2059"/>
                  <a:pt x="1827" y="2061"/>
                  <a:pt x="1827" y="2067"/>
                </a:cubicBezTo>
                <a:cubicBezTo>
                  <a:pt x="1828" y="2073"/>
                  <a:pt x="1832" y="2077"/>
                  <a:pt x="1835" y="2082"/>
                </a:cubicBezTo>
                <a:cubicBezTo>
                  <a:pt x="1842" y="2082"/>
                  <a:pt x="1842" y="2082"/>
                  <a:pt x="1842" y="2082"/>
                </a:cubicBezTo>
                <a:cubicBezTo>
                  <a:pt x="1842" y="2081"/>
                  <a:pt x="1843" y="2080"/>
                  <a:pt x="1843" y="2080"/>
                </a:cubicBezTo>
                <a:cubicBezTo>
                  <a:pt x="1847" y="2077"/>
                  <a:pt x="1850" y="2074"/>
                  <a:pt x="1856" y="2072"/>
                </a:cubicBezTo>
                <a:cubicBezTo>
                  <a:pt x="1861" y="2074"/>
                  <a:pt x="1869" y="2077"/>
                  <a:pt x="1876" y="2073"/>
                </a:cubicBezTo>
                <a:cubicBezTo>
                  <a:pt x="1881" y="2071"/>
                  <a:pt x="1888" y="2068"/>
                  <a:pt x="1894" y="2070"/>
                </a:cubicBezTo>
                <a:cubicBezTo>
                  <a:pt x="1895" y="2069"/>
                  <a:pt x="1894" y="2068"/>
                  <a:pt x="1894" y="2068"/>
                </a:cubicBezTo>
                <a:cubicBezTo>
                  <a:pt x="1894" y="2066"/>
                  <a:pt x="1894" y="2065"/>
                  <a:pt x="1893" y="2064"/>
                </a:cubicBezTo>
                <a:cubicBezTo>
                  <a:pt x="1896" y="2065"/>
                  <a:pt x="1898" y="2064"/>
                  <a:pt x="1898" y="2062"/>
                </a:cubicBezTo>
                <a:cubicBezTo>
                  <a:pt x="1897" y="2053"/>
                  <a:pt x="1901" y="2046"/>
                  <a:pt x="1904" y="2040"/>
                </a:cubicBezTo>
                <a:cubicBezTo>
                  <a:pt x="1904" y="2040"/>
                  <a:pt x="1908" y="2039"/>
                  <a:pt x="1909" y="2038"/>
                </a:cubicBezTo>
                <a:cubicBezTo>
                  <a:pt x="1910" y="2033"/>
                  <a:pt x="1912" y="2029"/>
                  <a:pt x="1915" y="2023"/>
                </a:cubicBezTo>
                <a:cubicBezTo>
                  <a:pt x="1916" y="2013"/>
                  <a:pt x="1915" y="1999"/>
                  <a:pt x="1916" y="1987"/>
                </a:cubicBezTo>
                <a:cubicBezTo>
                  <a:pt x="1916" y="1985"/>
                  <a:pt x="1920" y="1987"/>
                  <a:pt x="1920" y="1986"/>
                </a:cubicBezTo>
                <a:cubicBezTo>
                  <a:pt x="1925" y="1978"/>
                  <a:pt x="1937" y="1973"/>
                  <a:pt x="1950" y="1977"/>
                </a:cubicBezTo>
                <a:cubicBezTo>
                  <a:pt x="1953" y="1985"/>
                  <a:pt x="1958" y="1990"/>
                  <a:pt x="1963" y="1994"/>
                </a:cubicBezTo>
                <a:cubicBezTo>
                  <a:pt x="1971" y="2006"/>
                  <a:pt x="1971" y="2006"/>
                  <a:pt x="1971" y="2006"/>
                </a:cubicBezTo>
                <a:cubicBezTo>
                  <a:pt x="1976" y="2010"/>
                  <a:pt x="1984" y="2009"/>
                  <a:pt x="1989" y="2006"/>
                </a:cubicBezTo>
                <a:cubicBezTo>
                  <a:pt x="1993" y="2005"/>
                  <a:pt x="1994" y="2008"/>
                  <a:pt x="1997" y="2009"/>
                </a:cubicBezTo>
                <a:cubicBezTo>
                  <a:pt x="2001" y="2009"/>
                  <a:pt x="2003" y="2004"/>
                  <a:pt x="2006" y="2005"/>
                </a:cubicBezTo>
                <a:cubicBezTo>
                  <a:pt x="2013" y="2008"/>
                  <a:pt x="2020" y="2009"/>
                  <a:pt x="2028" y="2011"/>
                </a:cubicBezTo>
                <a:cubicBezTo>
                  <a:pt x="2028" y="2010"/>
                  <a:pt x="2029" y="2009"/>
                  <a:pt x="2029" y="2008"/>
                </a:cubicBezTo>
                <a:cubicBezTo>
                  <a:pt x="2033" y="1998"/>
                  <a:pt x="2037" y="1989"/>
                  <a:pt x="2041" y="1980"/>
                </a:cubicBezTo>
                <a:cubicBezTo>
                  <a:pt x="2043" y="1977"/>
                  <a:pt x="2041" y="1973"/>
                  <a:pt x="2043" y="1970"/>
                </a:cubicBezTo>
                <a:cubicBezTo>
                  <a:pt x="2061" y="1927"/>
                  <a:pt x="2080" y="1885"/>
                  <a:pt x="2093" y="1838"/>
                </a:cubicBezTo>
                <a:cubicBezTo>
                  <a:pt x="2093" y="1829"/>
                  <a:pt x="2094" y="1821"/>
                  <a:pt x="2095" y="1814"/>
                </a:cubicBezTo>
                <a:cubicBezTo>
                  <a:pt x="2092" y="1803"/>
                  <a:pt x="2089" y="1793"/>
                  <a:pt x="2088" y="1782"/>
                </a:cubicBezTo>
                <a:cubicBezTo>
                  <a:pt x="2085" y="1763"/>
                  <a:pt x="2089" y="1745"/>
                  <a:pt x="2090" y="1728"/>
                </a:cubicBezTo>
                <a:cubicBezTo>
                  <a:pt x="2091" y="1715"/>
                  <a:pt x="2091" y="1701"/>
                  <a:pt x="2093" y="1689"/>
                </a:cubicBezTo>
                <a:cubicBezTo>
                  <a:pt x="2093" y="1687"/>
                  <a:pt x="2095" y="1685"/>
                  <a:pt x="2097" y="1685"/>
                </a:cubicBezTo>
                <a:cubicBezTo>
                  <a:pt x="2098" y="1685"/>
                  <a:pt x="2101" y="1684"/>
                  <a:pt x="2102" y="1684"/>
                </a:cubicBezTo>
                <a:cubicBezTo>
                  <a:pt x="2108" y="1666"/>
                  <a:pt x="2113" y="1647"/>
                  <a:pt x="2120" y="1630"/>
                </a:cubicBezTo>
                <a:cubicBezTo>
                  <a:pt x="2122" y="1625"/>
                  <a:pt x="2124" y="1620"/>
                  <a:pt x="2127" y="1617"/>
                </a:cubicBezTo>
                <a:cubicBezTo>
                  <a:pt x="2132" y="1615"/>
                  <a:pt x="2136" y="1612"/>
                  <a:pt x="2138" y="1609"/>
                </a:cubicBezTo>
                <a:cubicBezTo>
                  <a:pt x="2139" y="1609"/>
                  <a:pt x="2139" y="1608"/>
                  <a:pt x="2140" y="1608"/>
                </a:cubicBezTo>
                <a:cubicBezTo>
                  <a:pt x="2154" y="1575"/>
                  <a:pt x="2154" y="1575"/>
                  <a:pt x="2154" y="1575"/>
                </a:cubicBezTo>
                <a:cubicBezTo>
                  <a:pt x="2154" y="1576"/>
                  <a:pt x="2155" y="1574"/>
                  <a:pt x="2155" y="1573"/>
                </a:cubicBezTo>
                <a:cubicBezTo>
                  <a:pt x="2155" y="1553"/>
                  <a:pt x="2155" y="1553"/>
                  <a:pt x="2155" y="1553"/>
                </a:cubicBezTo>
                <a:cubicBezTo>
                  <a:pt x="2155" y="1553"/>
                  <a:pt x="2154" y="1551"/>
                  <a:pt x="2153" y="155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5" name="Freeform 591"/>
          <p:cNvSpPr>
            <a:spLocks/>
          </p:cNvSpPr>
          <p:nvPr/>
        </p:nvSpPr>
        <p:spPr bwMode="auto">
          <a:xfrm>
            <a:off x="5481638" y="5788026"/>
            <a:ext cx="776288" cy="965200"/>
          </a:xfrm>
          <a:custGeom>
            <a:avLst/>
            <a:gdLst/>
            <a:ahLst/>
            <a:cxnLst>
              <a:cxn ang="0">
                <a:pos x="2814" y="1589"/>
              </a:cxn>
              <a:cxn ang="0">
                <a:pos x="2635" y="1537"/>
              </a:cxn>
              <a:cxn ang="0">
                <a:pos x="2689" y="1390"/>
              </a:cxn>
              <a:cxn ang="0">
                <a:pos x="2653" y="1257"/>
              </a:cxn>
              <a:cxn ang="0">
                <a:pos x="2692" y="1128"/>
              </a:cxn>
              <a:cxn ang="0">
                <a:pos x="2654" y="928"/>
              </a:cxn>
              <a:cxn ang="0">
                <a:pos x="2139" y="1030"/>
              </a:cxn>
              <a:cxn ang="0">
                <a:pos x="1885" y="1423"/>
              </a:cxn>
              <a:cxn ang="0">
                <a:pos x="1669" y="1378"/>
              </a:cxn>
              <a:cxn ang="0">
                <a:pos x="1570" y="741"/>
              </a:cxn>
              <a:cxn ang="0">
                <a:pos x="1828" y="416"/>
              </a:cxn>
              <a:cxn ang="0">
                <a:pos x="1762" y="1"/>
              </a:cxn>
              <a:cxn ang="0">
                <a:pos x="1726" y="78"/>
              </a:cxn>
              <a:cxn ang="0">
                <a:pos x="1663" y="160"/>
              </a:cxn>
              <a:cxn ang="0">
                <a:pos x="1622" y="260"/>
              </a:cxn>
              <a:cxn ang="0">
                <a:pos x="1577" y="242"/>
              </a:cxn>
              <a:cxn ang="0">
                <a:pos x="1432" y="192"/>
              </a:cxn>
              <a:cxn ang="0">
                <a:pos x="1308" y="134"/>
              </a:cxn>
              <a:cxn ang="0">
                <a:pos x="1232" y="135"/>
              </a:cxn>
              <a:cxn ang="0">
                <a:pos x="1147" y="123"/>
              </a:cxn>
              <a:cxn ang="0">
                <a:pos x="1141" y="195"/>
              </a:cxn>
              <a:cxn ang="0">
                <a:pos x="1125" y="346"/>
              </a:cxn>
              <a:cxn ang="0">
                <a:pos x="1000" y="374"/>
              </a:cxn>
              <a:cxn ang="0">
                <a:pos x="906" y="627"/>
              </a:cxn>
              <a:cxn ang="0">
                <a:pos x="956" y="768"/>
              </a:cxn>
              <a:cxn ang="0">
                <a:pos x="803" y="793"/>
              </a:cxn>
              <a:cxn ang="0">
                <a:pos x="734" y="900"/>
              </a:cxn>
              <a:cxn ang="0">
                <a:pos x="684" y="1184"/>
              </a:cxn>
              <a:cxn ang="0">
                <a:pos x="337" y="1474"/>
              </a:cxn>
              <a:cxn ang="0">
                <a:pos x="252" y="1584"/>
              </a:cxn>
              <a:cxn ang="0">
                <a:pos x="167" y="1766"/>
              </a:cxn>
              <a:cxn ang="0">
                <a:pos x="134" y="1814"/>
              </a:cxn>
              <a:cxn ang="0">
                <a:pos x="39" y="1975"/>
              </a:cxn>
              <a:cxn ang="0">
                <a:pos x="47" y="2098"/>
              </a:cxn>
              <a:cxn ang="0">
                <a:pos x="45" y="2284"/>
              </a:cxn>
              <a:cxn ang="0">
                <a:pos x="142" y="2493"/>
              </a:cxn>
              <a:cxn ang="0">
                <a:pos x="121" y="2748"/>
              </a:cxn>
              <a:cxn ang="0">
                <a:pos x="413" y="2835"/>
              </a:cxn>
              <a:cxn ang="0">
                <a:pos x="254" y="2953"/>
              </a:cxn>
              <a:cxn ang="0">
                <a:pos x="304" y="3131"/>
              </a:cxn>
              <a:cxn ang="0">
                <a:pos x="263" y="3236"/>
              </a:cxn>
              <a:cxn ang="0">
                <a:pos x="426" y="3249"/>
              </a:cxn>
              <a:cxn ang="0">
                <a:pos x="522" y="3395"/>
              </a:cxn>
              <a:cxn ang="0">
                <a:pos x="588" y="3473"/>
              </a:cxn>
              <a:cxn ang="0">
                <a:pos x="653" y="3545"/>
              </a:cxn>
              <a:cxn ang="0">
                <a:pos x="736" y="3559"/>
              </a:cxn>
              <a:cxn ang="0">
                <a:pos x="819" y="3579"/>
              </a:cxn>
              <a:cxn ang="0">
                <a:pos x="983" y="3439"/>
              </a:cxn>
              <a:cxn ang="0">
                <a:pos x="994" y="3301"/>
              </a:cxn>
              <a:cxn ang="0">
                <a:pos x="1107" y="3224"/>
              </a:cxn>
              <a:cxn ang="0">
                <a:pos x="1207" y="3152"/>
              </a:cxn>
              <a:cxn ang="0">
                <a:pos x="1332" y="3013"/>
              </a:cxn>
              <a:cxn ang="0">
                <a:pos x="1361" y="2826"/>
              </a:cxn>
              <a:cxn ang="0">
                <a:pos x="1654" y="2541"/>
              </a:cxn>
              <a:cxn ang="0">
                <a:pos x="1790" y="2497"/>
              </a:cxn>
              <a:cxn ang="0">
                <a:pos x="1940" y="2514"/>
              </a:cxn>
              <a:cxn ang="0">
                <a:pos x="2062" y="2666"/>
              </a:cxn>
              <a:cxn ang="0">
                <a:pos x="2108" y="2392"/>
              </a:cxn>
              <a:cxn ang="0">
                <a:pos x="2316" y="2289"/>
              </a:cxn>
              <a:cxn ang="0">
                <a:pos x="2711" y="2157"/>
              </a:cxn>
              <a:cxn ang="0">
                <a:pos x="2758" y="1905"/>
              </a:cxn>
            </a:cxnLst>
            <a:rect l="0" t="0" r="r" b="b"/>
            <a:pathLst>
              <a:path w="2896" h="3609">
                <a:moveTo>
                  <a:pt x="2886" y="1775"/>
                </a:moveTo>
                <a:cubicBezTo>
                  <a:pt x="2886" y="1773"/>
                  <a:pt x="2887" y="1770"/>
                  <a:pt x="2890" y="1769"/>
                </a:cubicBezTo>
                <a:cubicBezTo>
                  <a:pt x="2890" y="1756"/>
                  <a:pt x="2890" y="1743"/>
                  <a:pt x="2888" y="1732"/>
                </a:cubicBezTo>
                <a:cubicBezTo>
                  <a:pt x="2888" y="1727"/>
                  <a:pt x="2892" y="1723"/>
                  <a:pt x="2896" y="1721"/>
                </a:cubicBezTo>
                <a:cubicBezTo>
                  <a:pt x="2896" y="1710"/>
                  <a:pt x="2896" y="1710"/>
                  <a:pt x="2896" y="1710"/>
                </a:cubicBezTo>
                <a:cubicBezTo>
                  <a:pt x="2892" y="1709"/>
                  <a:pt x="2892" y="1704"/>
                  <a:pt x="2891" y="1701"/>
                </a:cubicBezTo>
                <a:cubicBezTo>
                  <a:pt x="2890" y="1694"/>
                  <a:pt x="2890" y="1687"/>
                  <a:pt x="2889" y="1679"/>
                </a:cubicBezTo>
                <a:cubicBezTo>
                  <a:pt x="2886" y="1675"/>
                  <a:pt x="2882" y="1670"/>
                  <a:pt x="2880" y="1665"/>
                </a:cubicBezTo>
                <a:cubicBezTo>
                  <a:pt x="2874" y="1666"/>
                  <a:pt x="2870" y="1661"/>
                  <a:pt x="2868" y="1658"/>
                </a:cubicBezTo>
                <a:cubicBezTo>
                  <a:pt x="2865" y="1653"/>
                  <a:pt x="2863" y="1648"/>
                  <a:pt x="2863" y="1642"/>
                </a:cubicBezTo>
                <a:cubicBezTo>
                  <a:pt x="2853" y="1636"/>
                  <a:pt x="2848" y="1622"/>
                  <a:pt x="2846" y="1610"/>
                </a:cubicBezTo>
                <a:cubicBezTo>
                  <a:pt x="2845" y="1607"/>
                  <a:pt x="2843" y="1605"/>
                  <a:pt x="2841" y="1606"/>
                </a:cubicBezTo>
                <a:cubicBezTo>
                  <a:pt x="2837" y="1608"/>
                  <a:pt x="2833" y="1612"/>
                  <a:pt x="2829" y="1611"/>
                </a:cubicBezTo>
                <a:cubicBezTo>
                  <a:pt x="2826" y="1610"/>
                  <a:pt x="2824" y="1607"/>
                  <a:pt x="2823" y="1603"/>
                </a:cubicBezTo>
                <a:cubicBezTo>
                  <a:pt x="2822" y="1599"/>
                  <a:pt x="2821" y="1594"/>
                  <a:pt x="2820" y="1590"/>
                </a:cubicBezTo>
                <a:cubicBezTo>
                  <a:pt x="2818" y="1590"/>
                  <a:pt x="2816" y="1590"/>
                  <a:pt x="2814" y="1589"/>
                </a:cubicBezTo>
                <a:cubicBezTo>
                  <a:pt x="2814" y="1589"/>
                  <a:pt x="2814" y="1589"/>
                  <a:pt x="2814" y="1589"/>
                </a:cubicBezTo>
                <a:cubicBezTo>
                  <a:pt x="2808" y="1587"/>
                  <a:pt x="2804" y="1583"/>
                  <a:pt x="2800" y="1581"/>
                </a:cubicBezTo>
                <a:cubicBezTo>
                  <a:pt x="2795" y="1585"/>
                  <a:pt x="2790" y="1588"/>
                  <a:pt x="2786" y="1589"/>
                </a:cubicBezTo>
                <a:cubicBezTo>
                  <a:pt x="2781" y="1590"/>
                  <a:pt x="2776" y="1590"/>
                  <a:pt x="2771" y="1591"/>
                </a:cubicBezTo>
                <a:cubicBezTo>
                  <a:pt x="2771" y="1595"/>
                  <a:pt x="2775" y="1600"/>
                  <a:pt x="2773" y="1604"/>
                </a:cubicBezTo>
                <a:cubicBezTo>
                  <a:pt x="2771" y="1607"/>
                  <a:pt x="2765" y="1607"/>
                  <a:pt x="2760" y="1606"/>
                </a:cubicBezTo>
                <a:cubicBezTo>
                  <a:pt x="2751" y="1605"/>
                  <a:pt x="2741" y="1604"/>
                  <a:pt x="2734" y="1607"/>
                </a:cubicBezTo>
                <a:cubicBezTo>
                  <a:pt x="2729" y="1593"/>
                  <a:pt x="2720" y="1586"/>
                  <a:pt x="2713" y="1576"/>
                </a:cubicBezTo>
                <a:cubicBezTo>
                  <a:pt x="2711" y="1574"/>
                  <a:pt x="2708" y="1582"/>
                  <a:pt x="2705" y="1582"/>
                </a:cubicBezTo>
                <a:cubicBezTo>
                  <a:pt x="2694" y="1581"/>
                  <a:pt x="2688" y="1586"/>
                  <a:pt x="2681" y="1588"/>
                </a:cubicBezTo>
                <a:cubicBezTo>
                  <a:pt x="2679" y="1578"/>
                  <a:pt x="2676" y="1570"/>
                  <a:pt x="2675" y="1559"/>
                </a:cubicBezTo>
                <a:cubicBezTo>
                  <a:pt x="2665" y="1574"/>
                  <a:pt x="2633" y="1577"/>
                  <a:pt x="2619" y="1563"/>
                </a:cubicBezTo>
                <a:cubicBezTo>
                  <a:pt x="2619" y="1563"/>
                  <a:pt x="2618" y="1563"/>
                  <a:pt x="2618" y="1562"/>
                </a:cubicBezTo>
                <a:cubicBezTo>
                  <a:pt x="2618" y="1562"/>
                  <a:pt x="2618" y="1562"/>
                  <a:pt x="2618" y="1562"/>
                </a:cubicBezTo>
                <a:cubicBezTo>
                  <a:pt x="2619" y="1559"/>
                  <a:pt x="2619" y="1556"/>
                  <a:pt x="2620" y="1552"/>
                </a:cubicBezTo>
                <a:cubicBezTo>
                  <a:pt x="2625" y="1547"/>
                  <a:pt x="2631" y="1542"/>
                  <a:pt x="2635" y="1537"/>
                </a:cubicBezTo>
                <a:cubicBezTo>
                  <a:pt x="2636" y="1536"/>
                  <a:pt x="2639" y="1536"/>
                  <a:pt x="2641" y="1535"/>
                </a:cubicBezTo>
                <a:cubicBezTo>
                  <a:pt x="2639" y="1533"/>
                  <a:pt x="2638" y="1531"/>
                  <a:pt x="2636" y="1529"/>
                </a:cubicBezTo>
                <a:cubicBezTo>
                  <a:pt x="2637" y="1528"/>
                  <a:pt x="2638" y="1526"/>
                  <a:pt x="2639" y="1525"/>
                </a:cubicBezTo>
                <a:cubicBezTo>
                  <a:pt x="2642" y="1521"/>
                  <a:pt x="2648" y="1524"/>
                  <a:pt x="2654" y="1523"/>
                </a:cubicBezTo>
                <a:cubicBezTo>
                  <a:pt x="2649" y="1516"/>
                  <a:pt x="2641" y="1510"/>
                  <a:pt x="2637" y="1505"/>
                </a:cubicBezTo>
                <a:cubicBezTo>
                  <a:pt x="2637" y="1505"/>
                  <a:pt x="2637" y="1504"/>
                  <a:pt x="2637" y="1504"/>
                </a:cubicBezTo>
                <a:cubicBezTo>
                  <a:pt x="2639" y="1503"/>
                  <a:pt x="2641" y="1503"/>
                  <a:pt x="2644" y="1503"/>
                </a:cubicBezTo>
                <a:cubicBezTo>
                  <a:pt x="2679" y="1492"/>
                  <a:pt x="2679" y="1492"/>
                  <a:pt x="2679" y="1492"/>
                </a:cubicBezTo>
                <a:cubicBezTo>
                  <a:pt x="2682" y="1491"/>
                  <a:pt x="2686" y="1497"/>
                  <a:pt x="2689" y="1496"/>
                </a:cubicBezTo>
                <a:cubicBezTo>
                  <a:pt x="2692" y="1495"/>
                  <a:pt x="2692" y="1489"/>
                  <a:pt x="2696" y="1488"/>
                </a:cubicBezTo>
                <a:cubicBezTo>
                  <a:pt x="2698" y="1486"/>
                  <a:pt x="2700" y="1482"/>
                  <a:pt x="2699" y="1479"/>
                </a:cubicBezTo>
                <a:cubicBezTo>
                  <a:pt x="2702" y="1475"/>
                  <a:pt x="2704" y="1471"/>
                  <a:pt x="2708" y="1467"/>
                </a:cubicBezTo>
                <a:cubicBezTo>
                  <a:pt x="2705" y="1462"/>
                  <a:pt x="2706" y="1455"/>
                  <a:pt x="2711" y="1452"/>
                </a:cubicBezTo>
                <a:cubicBezTo>
                  <a:pt x="2704" y="1447"/>
                  <a:pt x="2698" y="1441"/>
                  <a:pt x="2693" y="1433"/>
                </a:cubicBezTo>
                <a:cubicBezTo>
                  <a:pt x="2691" y="1424"/>
                  <a:pt x="2689" y="1415"/>
                  <a:pt x="2688" y="1403"/>
                </a:cubicBezTo>
                <a:cubicBezTo>
                  <a:pt x="2688" y="1399"/>
                  <a:pt x="2692" y="1394"/>
                  <a:pt x="2689" y="1390"/>
                </a:cubicBezTo>
                <a:cubicBezTo>
                  <a:pt x="2689" y="1389"/>
                  <a:pt x="2687" y="1388"/>
                  <a:pt x="2685" y="1388"/>
                </a:cubicBezTo>
                <a:cubicBezTo>
                  <a:pt x="2679" y="1390"/>
                  <a:pt x="2672" y="1392"/>
                  <a:pt x="2665" y="1393"/>
                </a:cubicBezTo>
                <a:cubicBezTo>
                  <a:pt x="2653" y="1385"/>
                  <a:pt x="2642" y="1376"/>
                  <a:pt x="2630" y="1370"/>
                </a:cubicBezTo>
                <a:cubicBezTo>
                  <a:pt x="2630" y="1368"/>
                  <a:pt x="2631" y="1363"/>
                  <a:pt x="2630" y="1361"/>
                </a:cubicBezTo>
                <a:cubicBezTo>
                  <a:pt x="2629" y="1357"/>
                  <a:pt x="2625" y="1354"/>
                  <a:pt x="2627" y="1349"/>
                </a:cubicBezTo>
                <a:cubicBezTo>
                  <a:pt x="2628" y="1349"/>
                  <a:pt x="2633" y="1350"/>
                  <a:pt x="2634" y="1349"/>
                </a:cubicBezTo>
                <a:cubicBezTo>
                  <a:pt x="2636" y="1347"/>
                  <a:pt x="2636" y="1344"/>
                  <a:pt x="2636" y="1341"/>
                </a:cubicBezTo>
                <a:cubicBezTo>
                  <a:pt x="2640" y="1342"/>
                  <a:pt x="2644" y="1343"/>
                  <a:pt x="2647" y="1345"/>
                </a:cubicBezTo>
                <a:cubicBezTo>
                  <a:pt x="2650" y="1341"/>
                  <a:pt x="2655" y="1342"/>
                  <a:pt x="2658" y="1343"/>
                </a:cubicBezTo>
                <a:cubicBezTo>
                  <a:pt x="2666" y="1345"/>
                  <a:pt x="2677" y="1344"/>
                  <a:pt x="2686" y="1341"/>
                </a:cubicBezTo>
                <a:cubicBezTo>
                  <a:pt x="2686" y="1337"/>
                  <a:pt x="2687" y="1333"/>
                  <a:pt x="2687" y="1329"/>
                </a:cubicBezTo>
                <a:cubicBezTo>
                  <a:pt x="2689" y="1328"/>
                  <a:pt x="2691" y="1328"/>
                  <a:pt x="2693" y="1327"/>
                </a:cubicBezTo>
                <a:cubicBezTo>
                  <a:pt x="2694" y="1318"/>
                  <a:pt x="2695" y="1306"/>
                  <a:pt x="2694" y="1295"/>
                </a:cubicBezTo>
                <a:cubicBezTo>
                  <a:pt x="2694" y="1293"/>
                  <a:pt x="2691" y="1292"/>
                  <a:pt x="2689" y="1290"/>
                </a:cubicBezTo>
                <a:cubicBezTo>
                  <a:pt x="2684" y="1287"/>
                  <a:pt x="2682" y="1278"/>
                  <a:pt x="2681" y="1274"/>
                </a:cubicBezTo>
                <a:cubicBezTo>
                  <a:pt x="2670" y="1266"/>
                  <a:pt x="2663" y="1261"/>
                  <a:pt x="2653" y="1257"/>
                </a:cubicBezTo>
                <a:cubicBezTo>
                  <a:pt x="2650" y="1256"/>
                  <a:pt x="2650" y="1253"/>
                  <a:pt x="2650" y="1251"/>
                </a:cubicBezTo>
                <a:cubicBezTo>
                  <a:pt x="2648" y="1248"/>
                  <a:pt x="2643" y="1250"/>
                  <a:pt x="2639" y="1249"/>
                </a:cubicBezTo>
                <a:cubicBezTo>
                  <a:pt x="2639" y="1247"/>
                  <a:pt x="2639" y="1245"/>
                  <a:pt x="2638" y="1244"/>
                </a:cubicBezTo>
                <a:cubicBezTo>
                  <a:pt x="2624" y="1241"/>
                  <a:pt x="2611" y="1244"/>
                  <a:pt x="2604" y="1251"/>
                </a:cubicBezTo>
                <a:cubicBezTo>
                  <a:pt x="2601" y="1254"/>
                  <a:pt x="2596" y="1256"/>
                  <a:pt x="2591" y="1258"/>
                </a:cubicBezTo>
                <a:cubicBezTo>
                  <a:pt x="2587" y="1237"/>
                  <a:pt x="2587" y="1237"/>
                  <a:pt x="2587" y="1237"/>
                </a:cubicBezTo>
                <a:cubicBezTo>
                  <a:pt x="2587" y="1225"/>
                  <a:pt x="2589" y="1214"/>
                  <a:pt x="2593" y="1204"/>
                </a:cubicBezTo>
                <a:cubicBezTo>
                  <a:pt x="2567" y="1209"/>
                  <a:pt x="2567" y="1209"/>
                  <a:pt x="2567" y="1209"/>
                </a:cubicBezTo>
                <a:cubicBezTo>
                  <a:pt x="2566" y="1194"/>
                  <a:pt x="2567" y="1178"/>
                  <a:pt x="2567" y="1163"/>
                </a:cubicBezTo>
                <a:cubicBezTo>
                  <a:pt x="2572" y="1161"/>
                  <a:pt x="2577" y="1158"/>
                  <a:pt x="2581" y="1155"/>
                </a:cubicBezTo>
                <a:cubicBezTo>
                  <a:pt x="2591" y="1147"/>
                  <a:pt x="2600" y="1139"/>
                  <a:pt x="2618" y="1139"/>
                </a:cubicBezTo>
                <a:cubicBezTo>
                  <a:pt x="2618" y="1137"/>
                  <a:pt x="2618" y="1132"/>
                  <a:pt x="2619" y="1131"/>
                </a:cubicBezTo>
                <a:cubicBezTo>
                  <a:pt x="2626" y="1127"/>
                  <a:pt x="2637" y="1126"/>
                  <a:pt x="2647" y="1128"/>
                </a:cubicBezTo>
                <a:cubicBezTo>
                  <a:pt x="2647" y="1128"/>
                  <a:pt x="2649" y="1130"/>
                  <a:pt x="2649" y="1131"/>
                </a:cubicBezTo>
                <a:cubicBezTo>
                  <a:pt x="2660" y="1129"/>
                  <a:pt x="2670" y="1126"/>
                  <a:pt x="2683" y="1126"/>
                </a:cubicBezTo>
                <a:cubicBezTo>
                  <a:pt x="2686" y="1126"/>
                  <a:pt x="2692" y="1126"/>
                  <a:pt x="2692" y="1128"/>
                </a:cubicBezTo>
                <a:cubicBezTo>
                  <a:pt x="2691" y="1132"/>
                  <a:pt x="2692" y="1136"/>
                  <a:pt x="2694" y="1141"/>
                </a:cubicBezTo>
                <a:cubicBezTo>
                  <a:pt x="2694" y="1142"/>
                  <a:pt x="2699" y="1142"/>
                  <a:pt x="2701" y="1145"/>
                </a:cubicBezTo>
                <a:cubicBezTo>
                  <a:pt x="2708" y="1145"/>
                  <a:pt x="2715" y="1144"/>
                  <a:pt x="2722" y="1143"/>
                </a:cubicBezTo>
                <a:cubicBezTo>
                  <a:pt x="2721" y="1138"/>
                  <a:pt x="2720" y="1133"/>
                  <a:pt x="2719" y="1128"/>
                </a:cubicBezTo>
                <a:cubicBezTo>
                  <a:pt x="2723" y="1128"/>
                  <a:pt x="2726" y="1128"/>
                  <a:pt x="2730" y="1128"/>
                </a:cubicBezTo>
                <a:cubicBezTo>
                  <a:pt x="2725" y="1094"/>
                  <a:pt x="2722" y="1058"/>
                  <a:pt x="2713" y="1027"/>
                </a:cubicBezTo>
                <a:cubicBezTo>
                  <a:pt x="2713" y="1025"/>
                  <a:pt x="2714" y="1020"/>
                  <a:pt x="2712" y="1021"/>
                </a:cubicBezTo>
                <a:cubicBezTo>
                  <a:pt x="2705" y="1024"/>
                  <a:pt x="2695" y="1026"/>
                  <a:pt x="2689" y="1024"/>
                </a:cubicBezTo>
                <a:cubicBezTo>
                  <a:pt x="2687" y="1022"/>
                  <a:pt x="2686" y="1021"/>
                  <a:pt x="2685" y="1019"/>
                </a:cubicBezTo>
                <a:cubicBezTo>
                  <a:pt x="2689" y="1017"/>
                  <a:pt x="2695" y="1017"/>
                  <a:pt x="2702" y="1017"/>
                </a:cubicBezTo>
                <a:cubicBezTo>
                  <a:pt x="2702" y="1011"/>
                  <a:pt x="2703" y="1005"/>
                  <a:pt x="2705" y="1001"/>
                </a:cubicBezTo>
                <a:cubicBezTo>
                  <a:pt x="2707" y="1001"/>
                  <a:pt x="2708" y="1000"/>
                  <a:pt x="2710" y="1000"/>
                </a:cubicBezTo>
                <a:cubicBezTo>
                  <a:pt x="2708" y="988"/>
                  <a:pt x="2713" y="981"/>
                  <a:pt x="2717" y="973"/>
                </a:cubicBezTo>
                <a:cubicBezTo>
                  <a:pt x="2714" y="971"/>
                  <a:pt x="2713" y="969"/>
                  <a:pt x="2713" y="967"/>
                </a:cubicBezTo>
                <a:cubicBezTo>
                  <a:pt x="2714" y="955"/>
                  <a:pt x="2721" y="949"/>
                  <a:pt x="2707" y="942"/>
                </a:cubicBezTo>
                <a:cubicBezTo>
                  <a:pt x="2693" y="935"/>
                  <a:pt x="2670" y="931"/>
                  <a:pt x="2654" y="928"/>
                </a:cubicBezTo>
                <a:cubicBezTo>
                  <a:pt x="2621" y="921"/>
                  <a:pt x="2589" y="908"/>
                  <a:pt x="2555" y="907"/>
                </a:cubicBezTo>
                <a:cubicBezTo>
                  <a:pt x="2530" y="906"/>
                  <a:pt x="2503" y="905"/>
                  <a:pt x="2479" y="908"/>
                </a:cubicBezTo>
                <a:cubicBezTo>
                  <a:pt x="2458" y="911"/>
                  <a:pt x="2423" y="909"/>
                  <a:pt x="2416" y="935"/>
                </a:cubicBezTo>
                <a:cubicBezTo>
                  <a:pt x="2413" y="934"/>
                  <a:pt x="2410" y="935"/>
                  <a:pt x="2409" y="937"/>
                </a:cubicBezTo>
                <a:cubicBezTo>
                  <a:pt x="2409" y="939"/>
                  <a:pt x="2410" y="941"/>
                  <a:pt x="2410" y="942"/>
                </a:cubicBezTo>
                <a:cubicBezTo>
                  <a:pt x="2399" y="945"/>
                  <a:pt x="2386" y="943"/>
                  <a:pt x="2375" y="942"/>
                </a:cubicBezTo>
                <a:cubicBezTo>
                  <a:pt x="2373" y="942"/>
                  <a:pt x="2369" y="944"/>
                  <a:pt x="2368" y="944"/>
                </a:cubicBezTo>
                <a:cubicBezTo>
                  <a:pt x="2341" y="942"/>
                  <a:pt x="2321" y="932"/>
                  <a:pt x="2301" y="923"/>
                </a:cubicBezTo>
                <a:cubicBezTo>
                  <a:pt x="2294" y="927"/>
                  <a:pt x="2286" y="927"/>
                  <a:pt x="2281" y="929"/>
                </a:cubicBezTo>
                <a:cubicBezTo>
                  <a:pt x="2272" y="936"/>
                  <a:pt x="2261" y="939"/>
                  <a:pt x="2249" y="939"/>
                </a:cubicBezTo>
                <a:cubicBezTo>
                  <a:pt x="2241" y="940"/>
                  <a:pt x="2233" y="941"/>
                  <a:pt x="2226" y="943"/>
                </a:cubicBezTo>
                <a:cubicBezTo>
                  <a:pt x="2224" y="943"/>
                  <a:pt x="2217" y="947"/>
                  <a:pt x="2215" y="948"/>
                </a:cubicBezTo>
                <a:cubicBezTo>
                  <a:pt x="2200" y="961"/>
                  <a:pt x="2185" y="974"/>
                  <a:pt x="2175" y="992"/>
                </a:cubicBezTo>
                <a:cubicBezTo>
                  <a:pt x="2166" y="1000"/>
                  <a:pt x="2155" y="1008"/>
                  <a:pt x="2148" y="1019"/>
                </a:cubicBezTo>
                <a:cubicBezTo>
                  <a:pt x="2145" y="1017"/>
                  <a:pt x="2141" y="1020"/>
                  <a:pt x="2137" y="1020"/>
                </a:cubicBezTo>
                <a:cubicBezTo>
                  <a:pt x="2137" y="1024"/>
                  <a:pt x="2140" y="1028"/>
                  <a:pt x="2139" y="1030"/>
                </a:cubicBezTo>
                <a:cubicBezTo>
                  <a:pt x="2134" y="1047"/>
                  <a:pt x="2126" y="1059"/>
                  <a:pt x="2118" y="1069"/>
                </a:cubicBezTo>
                <a:cubicBezTo>
                  <a:pt x="2111" y="1090"/>
                  <a:pt x="2111" y="1090"/>
                  <a:pt x="2111" y="1090"/>
                </a:cubicBezTo>
                <a:cubicBezTo>
                  <a:pt x="2111" y="1092"/>
                  <a:pt x="2112" y="1098"/>
                  <a:pt x="2111" y="1099"/>
                </a:cubicBezTo>
                <a:cubicBezTo>
                  <a:pt x="2107" y="1104"/>
                  <a:pt x="2106" y="1111"/>
                  <a:pt x="2105" y="1118"/>
                </a:cubicBezTo>
                <a:cubicBezTo>
                  <a:pt x="2100" y="1128"/>
                  <a:pt x="2092" y="1136"/>
                  <a:pt x="2086" y="1144"/>
                </a:cubicBezTo>
                <a:cubicBezTo>
                  <a:pt x="2083" y="1143"/>
                  <a:pt x="2080" y="1147"/>
                  <a:pt x="2080" y="1148"/>
                </a:cubicBezTo>
                <a:cubicBezTo>
                  <a:pt x="2079" y="1167"/>
                  <a:pt x="2062" y="1174"/>
                  <a:pt x="2056" y="1190"/>
                </a:cubicBezTo>
                <a:cubicBezTo>
                  <a:pt x="2053" y="1199"/>
                  <a:pt x="2052" y="1210"/>
                  <a:pt x="2049" y="1219"/>
                </a:cubicBezTo>
                <a:cubicBezTo>
                  <a:pt x="2046" y="1230"/>
                  <a:pt x="2043" y="1240"/>
                  <a:pt x="2040" y="1251"/>
                </a:cubicBezTo>
                <a:cubicBezTo>
                  <a:pt x="2036" y="1265"/>
                  <a:pt x="2037" y="1266"/>
                  <a:pt x="2025" y="1273"/>
                </a:cubicBezTo>
                <a:cubicBezTo>
                  <a:pt x="1993" y="1293"/>
                  <a:pt x="1964" y="1318"/>
                  <a:pt x="1944" y="1349"/>
                </a:cubicBezTo>
                <a:cubicBezTo>
                  <a:pt x="1937" y="1359"/>
                  <a:pt x="1919" y="1385"/>
                  <a:pt x="1922" y="1397"/>
                </a:cubicBezTo>
                <a:cubicBezTo>
                  <a:pt x="1922" y="1398"/>
                  <a:pt x="1922" y="1398"/>
                  <a:pt x="1923" y="1399"/>
                </a:cubicBezTo>
                <a:cubicBezTo>
                  <a:pt x="1922" y="1399"/>
                  <a:pt x="1922" y="1399"/>
                  <a:pt x="1922" y="1398"/>
                </a:cubicBezTo>
                <a:cubicBezTo>
                  <a:pt x="1913" y="1402"/>
                  <a:pt x="1908" y="1407"/>
                  <a:pt x="1901" y="1413"/>
                </a:cubicBezTo>
                <a:cubicBezTo>
                  <a:pt x="1896" y="1417"/>
                  <a:pt x="1888" y="1417"/>
                  <a:pt x="1885" y="1423"/>
                </a:cubicBezTo>
                <a:cubicBezTo>
                  <a:pt x="1883" y="1427"/>
                  <a:pt x="1884" y="1440"/>
                  <a:pt x="1884" y="1446"/>
                </a:cubicBezTo>
                <a:cubicBezTo>
                  <a:pt x="1884" y="1447"/>
                  <a:pt x="1884" y="1449"/>
                  <a:pt x="1884" y="1451"/>
                </a:cubicBezTo>
                <a:cubicBezTo>
                  <a:pt x="1884" y="1455"/>
                  <a:pt x="1884" y="1459"/>
                  <a:pt x="1884" y="1464"/>
                </a:cubicBezTo>
                <a:cubicBezTo>
                  <a:pt x="1884" y="1462"/>
                  <a:pt x="1883" y="1460"/>
                  <a:pt x="1883" y="1458"/>
                </a:cubicBezTo>
                <a:cubicBezTo>
                  <a:pt x="1882" y="1454"/>
                  <a:pt x="1880" y="1452"/>
                  <a:pt x="1877" y="1449"/>
                </a:cubicBezTo>
                <a:cubicBezTo>
                  <a:pt x="1874" y="1446"/>
                  <a:pt x="1872" y="1441"/>
                  <a:pt x="1868" y="1438"/>
                </a:cubicBezTo>
                <a:cubicBezTo>
                  <a:pt x="1864" y="1434"/>
                  <a:pt x="1859" y="1432"/>
                  <a:pt x="1855" y="1427"/>
                </a:cubicBezTo>
                <a:cubicBezTo>
                  <a:pt x="1851" y="1422"/>
                  <a:pt x="1848" y="1415"/>
                  <a:pt x="1843" y="1411"/>
                </a:cubicBezTo>
                <a:cubicBezTo>
                  <a:pt x="1837" y="1405"/>
                  <a:pt x="1831" y="1406"/>
                  <a:pt x="1825" y="1403"/>
                </a:cubicBezTo>
                <a:cubicBezTo>
                  <a:pt x="1819" y="1400"/>
                  <a:pt x="1816" y="1395"/>
                  <a:pt x="1808" y="1393"/>
                </a:cubicBezTo>
                <a:cubicBezTo>
                  <a:pt x="1797" y="1390"/>
                  <a:pt x="1785" y="1388"/>
                  <a:pt x="1773" y="1392"/>
                </a:cubicBezTo>
                <a:cubicBezTo>
                  <a:pt x="1764" y="1395"/>
                  <a:pt x="1761" y="1403"/>
                  <a:pt x="1753" y="1408"/>
                </a:cubicBezTo>
                <a:cubicBezTo>
                  <a:pt x="1746" y="1411"/>
                  <a:pt x="1731" y="1415"/>
                  <a:pt x="1725" y="1410"/>
                </a:cubicBezTo>
                <a:cubicBezTo>
                  <a:pt x="1725" y="1410"/>
                  <a:pt x="1724" y="1411"/>
                  <a:pt x="1724" y="1412"/>
                </a:cubicBezTo>
                <a:cubicBezTo>
                  <a:pt x="1724" y="1411"/>
                  <a:pt x="1724" y="1410"/>
                  <a:pt x="1724" y="1410"/>
                </a:cubicBezTo>
                <a:cubicBezTo>
                  <a:pt x="1713" y="1411"/>
                  <a:pt x="1679" y="1384"/>
                  <a:pt x="1669" y="1378"/>
                </a:cubicBezTo>
                <a:cubicBezTo>
                  <a:pt x="1647" y="1366"/>
                  <a:pt x="1624" y="1356"/>
                  <a:pt x="1607" y="1337"/>
                </a:cubicBezTo>
                <a:cubicBezTo>
                  <a:pt x="1574" y="1300"/>
                  <a:pt x="1569" y="1247"/>
                  <a:pt x="1518" y="1229"/>
                </a:cubicBezTo>
                <a:cubicBezTo>
                  <a:pt x="1468" y="1212"/>
                  <a:pt x="1413" y="1205"/>
                  <a:pt x="1362" y="1190"/>
                </a:cubicBezTo>
                <a:cubicBezTo>
                  <a:pt x="1356" y="1188"/>
                  <a:pt x="1348" y="1187"/>
                  <a:pt x="1341" y="1187"/>
                </a:cubicBezTo>
                <a:cubicBezTo>
                  <a:pt x="1317" y="1186"/>
                  <a:pt x="1289" y="1191"/>
                  <a:pt x="1268" y="1201"/>
                </a:cubicBezTo>
                <a:cubicBezTo>
                  <a:pt x="1271" y="1193"/>
                  <a:pt x="1274" y="1184"/>
                  <a:pt x="1275" y="1175"/>
                </a:cubicBezTo>
                <a:cubicBezTo>
                  <a:pt x="1277" y="1163"/>
                  <a:pt x="1276" y="1142"/>
                  <a:pt x="1282" y="1132"/>
                </a:cubicBezTo>
                <a:cubicBezTo>
                  <a:pt x="1281" y="1132"/>
                  <a:pt x="1280" y="1132"/>
                  <a:pt x="1279" y="1131"/>
                </a:cubicBezTo>
                <a:cubicBezTo>
                  <a:pt x="1287" y="1109"/>
                  <a:pt x="1311" y="1089"/>
                  <a:pt x="1323" y="1068"/>
                </a:cubicBezTo>
                <a:cubicBezTo>
                  <a:pt x="1346" y="1028"/>
                  <a:pt x="1366" y="986"/>
                  <a:pt x="1393" y="948"/>
                </a:cubicBezTo>
                <a:cubicBezTo>
                  <a:pt x="1406" y="928"/>
                  <a:pt x="1424" y="917"/>
                  <a:pt x="1436" y="896"/>
                </a:cubicBezTo>
                <a:cubicBezTo>
                  <a:pt x="1441" y="887"/>
                  <a:pt x="1446" y="876"/>
                  <a:pt x="1453" y="868"/>
                </a:cubicBezTo>
                <a:cubicBezTo>
                  <a:pt x="1457" y="862"/>
                  <a:pt x="1462" y="857"/>
                  <a:pt x="1467" y="854"/>
                </a:cubicBezTo>
                <a:cubicBezTo>
                  <a:pt x="1469" y="853"/>
                  <a:pt x="1470" y="852"/>
                  <a:pt x="1472" y="851"/>
                </a:cubicBezTo>
                <a:cubicBezTo>
                  <a:pt x="1485" y="836"/>
                  <a:pt x="1499" y="822"/>
                  <a:pt x="1511" y="806"/>
                </a:cubicBezTo>
                <a:cubicBezTo>
                  <a:pt x="1530" y="783"/>
                  <a:pt x="1553" y="766"/>
                  <a:pt x="1570" y="741"/>
                </a:cubicBezTo>
                <a:cubicBezTo>
                  <a:pt x="1579" y="728"/>
                  <a:pt x="1583" y="712"/>
                  <a:pt x="1591" y="699"/>
                </a:cubicBezTo>
                <a:cubicBezTo>
                  <a:pt x="1599" y="685"/>
                  <a:pt x="1610" y="678"/>
                  <a:pt x="1621" y="668"/>
                </a:cubicBezTo>
                <a:cubicBezTo>
                  <a:pt x="1625" y="664"/>
                  <a:pt x="1629" y="660"/>
                  <a:pt x="1634" y="657"/>
                </a:cubicBezTo>
                <a:cubicBezTo>
                  <a:pt x="1633" y="656"/>
                  <a:pt x="1632" y="655"/>
                  <a:pt x="1631" y="654"/>
                </a:cubicBezTo>
                <a:cubicBezTo>
                  <a:pt x="1631" y="655"/>
                  <a:pt x="1632" y="655"/>
                  <a:pt x="1632" y="655"/>
                </a:cubicBezTo>
                <a:cubicBezTo>
                  <a:pt x="1642" y="656"/>
                  <a:pt x="1650" y="644"/>
                  <a:pt x="1655" y="637"/>
                </a:cubicBezTo>
                <a:cubicBezTo>
                  <a:pt x="1665" y="625"/>
                  <a:pt x="1673" y="609"/>
                  <a:pt x="1680" y="596"/>
                </a:cubicBezTo>
                <a:cubicBezTo>
                  <a:pt x="1696" y="566"/>
                  <a:pt x="1715" y="543"/>
                  <a:pt x="1740" y="521"/>
                </a:cubicBezTo>
                <a:cubicBezTo>
                  <a:pt x="1750" y="512"/>
                  <a:pt x="1761" y="506"/>
                  <a:pt x="1771" y="499"/>
                </a:cubicBezTo>
                <a:cubicBezTo>
                  <a:pt x="1776" y="495"/>
                  <a:pt x="1783" y="494"/>
                  <a:pt x="1789" y="491"/>
                </a:cubicBezTo>
                <a:cubicBezTo>
                  <a:pt x="1792" y="490"/>
                  <a:pt x="1794" y="489"/>
                  <a:pt x="1796" y="487"/>
                </a:cubicBezTo>
                <a:cubicBezTo>
                  <a:pt x="1795" y="488"/>
                  <a:pt x="1795" y="490"/>
                  <a:pt x="1795" y="491"/>
                </a:cubicBezTo>
                <a:cubicBezTo>
                  <a:pt x="1798" y="487"/>
                  <a:pt x="1802" y="488"/>
                  <a:pt x="1805" y="486"/>
                </a:cubicBezTo>
                <a:cubicBezTo>
                  <a:pt x="1807" y="484"/>
                  <a:pt x="1810" y="478"/>
                  <a:pt x="1812" y="475"/>
                </a:cubicBezTo>
                <a:cubicBezTo>
                  <a:pt x="1818" y="465"/>
                  <a:pt x="1823" y="453"/>
                  <a:pt x="1824" y="441"/>
                </a:cubicBezTo>
                <a:cubicBezTo>
                  <a:pt x="1826" y="433"/>
                  <a:pt x="1826" y="425"/>
                  <a:pt x="1828" y="416"/>
                </a:cubicBezTo>
                <a:cubicBezTo>
                  <a:pt x="1830" y="408"/>
                  <a:pt x="1832" y="399"/>
                  <a:pt x="1833" y="390"/>
                </a:cubicBezTo>
                <a:cubicBezTo>
                  <a:pt x="1834" y="378"/>
                  <a:pt x="1835" y="367"/>
                  <a:pt x="1836" y="354"/>
                </a:cubicBezTo>
                <a:cubicBezTo>
                  <a:pt x="1837" y="342"/>
                  <a:pt x="1836" y="327"/>
                  <a:pt x="1833" y="315"/>
                </a:cubicBezTo>
                <a:cubicBezTo>
                  <a:pt x="1830" y="304"/>
                  <a:pt x="1830" y="294"/>
                  <a:pt x="1830" y="283"/>
                </a:cubicBezTo>
                <a:cubicBezTo>
                  <a:pt x="1830" y="257"/>
                  <a:pt x="1828" y="232"/>
                  <a:pt x="1830" y="207"/>
                </a:cubicBezTo>
                <a:cubicBezTo>
                  <a:pt x="1830" y="207"/>
                  <a:pt x="1830" y="206"/>
                  <a:pt x="1829" y="206"/>
                </a:cubicBezTo>
                <a:cubicBezTo>
                  <a:pt x="1828" y="199"/>
                  <a:pt x="1826" y="191"/>
                  <a:pt x="1826" y="184"/>
                </a:cubicBezTo>
                <a:cubicBezTo>
                  <a:pt x="1828" y="184"/>
                  <a:pt x="1829" y="184"/>
                  <a:pt x="1831" y="183"/>
                </a:cubicBezTo>
                <a:cubicBezTo>
                  <a:pt x="1829" y="174"/>
                  <a:pt x="1825" y="167"/>
                  <a:pt x="1825" y="158"/>
                </a:cubicBezTo>
                <a:cubicBezTo>
                  <a:pt x="1825" y="117"/>
                  <a:pt x="1812" y="88"/>
                  <a:pt x="1800" y="60"/>
                </a:cubicBezTo>
                <a:cubicBezTo>
                  <a:pt x="1799" y="49"/>
                  <a:pt x="1796" y="42"/>
                  <a:pt x="1792" y="34"/>
                </a:cubicBezTo>
                <a:cubicBezTo>
                  <a:pt x="1791" y="31"/>
                  <a:pt x="1793" y="27"/>
                  <a:pt x="1790" y="23"/>
                </a:cubicBezTo>
                <a:cubicBezTo>
                  <a:pt x="1787" y="17"/>
                  <a:pt x="1784" y="11"/>
                  <a:pt x="1781" y="3"/>
                </a:cubicBezTo>
                <a:cubicBezTo>
                  <a:pt x="1781" y="3"/>
                  <a:pt x="1781" y="1"/>
                  <a:pt x="1780" y="0"/>
                </a:cubicBezTo>
                <a:cubicBezTo>
                  <a:pt x="1764" y="0"/>
                  <a:pt x="1764" y="0"/>
                  <a:pt x="1764" y="0"/>
                </a:cubicBezTo>
                <a:cubicBezTo>
                  <a:pt x="1763" y="0"/>
                  <a:pt x="1763" y="1"/>
                  <a:pt x="1762" y="1"/>
                </a:cubicBezTo>
                <a:cubicBezTo>
                  <a:pt x="1757" y="4"/>
                  <a:pt x="1751" y="3"/>
                  <a:pt x="1746" y="2"/>
                </a:cubicBezTo>
                <a:cubicBezTo>
                  <a:pt x="1716" y="11"/>
                  <a:pt x="1716" y="11"/>
                  <a:pt x="1716" y="11"/>
                </a:cubicBezTo>
                <a:cubicBezTo>
                  <a:pt x="1715" y="13"/>
                  <a:pt x="1713" y="16"/>
                  <a:pt x="1712" y="18"/>
                </a:cubicBezTo>
                <a:cubicBezTo>
                  <a:pt x="1712" y="18"/>
                  <a:pt x="1711" y="19"/>
                  <a:pt x="1711" y="20"/>
                </a:cubicBezTo>
                <a:cubicBezTo>
                  <a:pt x="1710" y="23"/>
                  <a:pt x="1710" y="26"/>
                  <a:pt x="1710" y="28"/>
                </a:cubicBezTo>
                <a:cubicBezTo>
                  <a:pt x="1710" y="30"/>
                  <a:pt x="1712" y="34"/>
                  <a:pt x="1709" y="34"/>
                </a:cubicBezTo>
                <a:cubicBezTo>
                  <a:pt x="1708" y="34"/>
                  <a:pt x="1708" y="35"/>
                  <a:pt x="1708" y="35"/>
                </a:cubicBezTo>
                <a:cubicBezTo>
                  <a:pt x="1708" y="35"/>
                  <a:pt x="1708" y="36"/>
                  <a:pt x="1708" y="36"/>
                </a:cubicBezTo>
                <a:cubicBezTo>
                  <a:pt x="1702" y="37"/>
                  <a:pt x="1695" y="38"/>
                  <a:pt x="1689" y="41"/>
                </a:cubicBezTo>
                <a:cubicBezTo>
                  <a:pt x="1688" y="42"/>
                  <a:pt x="1688" y="42"/>
                  <a:pt x="1687" y="43"/>
                </a:cubicBezTo>
                <a:cubicBezTo>
                  <a:pt x="1686" y="45"/>
                  <a:pt x="1685" y="48"/>
                  <a:pt x="1683" y="50"/>
                </a:cubicBezTo>
                <a:cubicBezTo>
                  <a:pt x="1683" y="51"/>
                  <a:pt x="1683" y="51"/>
                  <a:pt x="1683" y="51"/>
                </a:cubicBezTo>
                <a:cubicBezTo>
                  <a:pt x="1683" y="53"/>
                  <a:pt x="1682" y="53"/>
                  <a:pt x="1680" y="54"/>
                </a:cubicBezTo>
                <a:cubicBezTo>
                  <a:pt x="1679" y="56"/>
                  <a:pt x="1677" y="57"/>
                  <a:pt x="1675" y="59"/>
                </a:cubicBezTo>
                <a:cubicBezTo>
                  <a:pt x="1675" y="60"/>
                  <a:pt x="1675" y="62"/>
                  <a:pt x="1677" y="63"/>
                </a:cubicBezTo>
                <a:cubicBezTo>
                  <a:pt x="1689" y="71"/>
                  <a:pt x="1705" y="78"/>
                  <a:pt x="1726" y="78"/>
                </a:cubicBezTo>
                <a:cubicBezTo>
                  <a:pt x="1734" y="79"/>
                  <a:pt x="1741" y="81"/>
                  <a:pt x="1745" y="86"/>
                </a:cubicBezTo>
                <a:cubicBezTo>
                  <a:pt x="1743" y="99"/>
                  <a:pt x="1743" y="99"/>
                  <a:pt x="1743" y="99"/>
                </a:cubicBezTo>
                <a:cubicBezTo>
                  <a:pt x="1741" y="105"/>
                  <a:pt x="1737" y="110"/>
                  <a:pt x="1733" y="114"/>
                </a:cubicBezTo>
                <a:cubicBezTo>
                  <a:pt x="1733" y="114"/>
                  <a:pt x="1733" y="114"/>
                  <a:pt x="1732" y="114"/>
                </a:cubicBezTo>
                <a:cubicBezTo>
                  <a:pt x="1732" y="115"/>
                  <a:pt x="1732" y="115"/>
                  <a:pt x="1732" y="115"/>
                </a:cubicBezTo>
                <a:cubicBezTo>
                  <a:pt x="1725" y="115"/>
                  <a:pt x="1718" y="116"/>
                  <a:pt x="1711" y="115"/>
                </a:cubicBezTo>
                <a:cubicBezTo>
                  <a:pt x="1692" y="115"/>
                  <a:pt x="1692" y="115"/>
                  <a:pt x="1692" y="115"/>
                </a:cubicBezTo>
                <a:cubicBezTo>
                  <a:pt x="1691" y="117"/>
                  <a:pt x="1690" y="118"/>
                  <a:pt x="1689" y="118"/>
                </a:cubicBezTo>
                <a:cubicBezTo>
                  <a:pt x="1688" y="119"/>
                  <a:pt x="1688" y="119"/>
                  <a:pt x="1688" y="119"/>
                </a:cubicBezTo>
                <a:cubicBezTo>
                  <a:pt x="1689" y="122"/>
                  <a:pt x="1688" y="125"/>
                  <a:pt x="1688" y="128"/>
                </a:cubicBezTo>
                <a:cubicBezTo>
                  <a:pt x="1687" y="129"/>
                  <a:pt x="1687" y="132"/>
                  <a:pt x="1685" y="131"/>
                </a:cubicBezTo>
                <a:cubicBezTo>
                  <a:pt x="1683" y="130"/>
                  <a:pt x="1681" y="129"/>
                  <a:pt x="1678" y="129"/>
                </a:cubicBezTo>
                <a:cubicBezTo>
                  <a:pt x="1678" y="129"/>
                  <a:pt x="1677" y="129"/>
                  <a:pt x="1677" y="130"/>
                </a:cubicBezTo>
                <a:cubicBezTo>
                  <a:pt x="1675" y="132"/>
                  <a:pt x="1672" y="135"/>
                  <a:pt x="1671" y="139"/>
                </a:cubicBezTo>
                <a:cubicBezTo>
                  <a:pt x="1671" y="139"/>
                  <a:pt x="1671" y="139"/>
                  <a:pt x="1671" y="140"/>
                </a:cubicBezTo>
                <a:cubicBezTo>
                  <a:pt x="1671" y="147"/>
                  <a:pt x="1668" y="155"/>
                  <a:pt x="1663" y="160"/>
                </a:cubicBezTo>
                <a:cubicBezTo>
                  <a:pt x="1661" y="161"/>
                  <a:pt x="1664" y="167"/>
                  <a:pt x="1664" y="170"/>
                </a:cubicBezTo>
                <a:cubicBezTo>
                  <a:pt x="1663" y="170"/>
                  <a:pt x="1662" y="170"/>
                  <a:pt x="1661" y="170"/>
                </a:cubicBezTo>
                <a:cubicBezTo>
                  <a:pt x="1661" y="171"/>
                  <a:pt x="1661" y="171"/>
                  <a:pt x="1661" y="171"/>
                </a:cubicBezTo>
                <a:cubicBezTo>
                  <a:pt x="1658" y="172"/>
                  <a:pt x="1655" y="171"/>
                  <a:pt x="1653" y="172"/>
                </a:cubicBezTo>
                <a:cubicBezTo>
                  <a:pt x="1653" y="172"/>
                  <a:pt x="1653" y="172"/>
                  <a:pt x="1653" y="172"/>
                </a:cubicBezTo>
                <a:cubicBezTo>
                  <a:pt x="1651" y="176"/>
                  <a:pt x="1653" y="180"/>
                  <a:pt x="1653" y="184"/>
                </a:cubicBezTo>
                <a:cubicBezTo>
                  <a:pt x="1652" y="184"/>
                  <a:pt x="1651" y="185"/>
                  <a:pt x="1650" y="185"/>
                </a:cubicBezTo>
                <a:cubicBezTo>
                  <a:pt x="1650" y="185"/>
                  <a:pt x="1649" y="185"/>
                  <a:pt x="1649" y="186"/>
                </a:cubicBezTo>
                <a:cubicBezTo>
                  <a:pt x="1648" y="188"/>
                  <a:pt x="1643" y="187"/>
                  <a:pt x="1642" y="191"/>
                </a:cubicBezTo>
                <a:cubicBezTo>
                  <a:pt x="1641" y="192"/>
                  <a:pt x="1640" y="193"/>
                  <a:pt x="1639" y="194"/>
                </a:cubicBezTo>
                <a:cubicBezTo>
                  <a:pt x="1639" y="194"/>
                  <a:pt x="1639" y="195"/>
                  <a:pt x="1639" y="195"/>
                </a:cubicBezTo>
                <a:cubicBezTo>
                  <a:pt x="1640" y="208"/>
                  <a:pt x="1640" y="208"/>
                  <a:pt x="1640" y="208"/>
                </a:cubicBezTo>
                <a:cubicBezTo>
                  <a:pt x="1640" y="219"/>
                  <a:pt x="1642" y="233"/>
                  <a:pt x="1639" y="243"/>
                </a:cubicBezTo>
                <a:cubicBezTo>
                  <a:pt x="1638" y="246"/>
                  <a:pt x="1637" y="248"/>
                  <a:pt x="1635" y="250"/>
                </a:cubicBezTo>
                <a:cubicBezTo>
                  <a:pt x="1632" y="255"/>
                  <a:pt x="1627" y="257"/>
                  <a:pt x="1623" y="259"/>
                </a:cubicBezTo>
                <a:cubicBezTo>
                  <a:pt x="1623" y="259"/>
                  <a:pt x="1622" y="260"/>
                  <a:pt x="1622" y="260"/>
                </a:cubicBezTo>
                <a:cubicBezTo>
                  <a:pt x="1622" y="261"/>
                  <a:pt x="1621" y="261"/>
                  <a:pt x="1621" y="262"/>
                </a:cubicBezTo>
                <a:cubicBezTo>
                  <a:pt x="1621" y="262"/>
                  <a:pt x="1620" y="262"/>
                  <a:pt x="1620" y="263"/>
                </a:cubicBezTo>
                <a:cubicBezTo>
                  <a:pt x="1620" y="263"/>
                  <a:pt x="1619" y="264"/>
                  <a:pt x="1619" y="264"/>
                </a:cubicBezTo>
                <a:cubicBezTo>
                  <a:pt x="1619" y="264"/>
                  <a:pt x="1619" y="264"/>
                  <a:pt x="1619" y="264"/>
                </a:cubicBezTo>
                <a:cubicBezTo>
                  <a:pt x="1619" y="265"/>
                  <a:pt x="1618" y="265"/>
                  <a:pt x="1618" y="265"/>
                </a:cubicBezTo>
                <a:cubicBezTo>
                  <a:pt x="1618" y="265"/>
                  <a:pt x="1618" y="265"/>
                  <a:pt x="1619" y="264"/>
                </a:cubicBezTo>
                <a:cubicBezTo>
                  <a:pt x="1609" y="264"/>
                  <a:pt x="1609" y="264"/>
                  <a:pt x="1609" y="264"/>
                </a:cubicBezTo>
                <a:cubicBezTo>
                  <a:pt x="1609" y="262"/>
                  <a:pt x="1608" y="260"/>
                  <a:pt x="1610" y="258"/>
                </a:cubicBezTo>
                <a:cubicBezTo>
                  <a:pt x="1609" y="258"/>
                  <a:pt x="1608" y="258"/>
                  <a:pt x="1607" y="258"/>
                </a:cubicBezTo>
                <a:cubicBezTo>
                  <a:pt x="1607" y="258"/>
                  <a:pt x="1607" y="258"/>
                  <a:pt x="1607" y="258"/>
                </a:cubicBezTo>
                <a:cubicBezTo>
                  <a:pt x="1607" y="258"/>
                  <a:pt x="1607" y="258"/>
                  <a:pt x="1607" y="258"/>
                </a:cubicBezTo>
                <a:cubicBezTo>
                  <a:pt x="1605" y="258"/>
                  <a:pt x="1604" y="257"/>
                  <a:pt x="1602" y="257"/>
                </a:cubicBezTo>
                <a:cubicBezTo>
                  <a:pt x="1600" y="257"/>
                  <a:pt x="1597" y="257"/>
                  <a:pt x="1595" y="255"/>
                </a:cubicBezTo>
                <a:cubicBezTo>
                  <a:pt x="1591" y="251"/>
                  <a:pt x="1586" y="247"/>
                  <a:pt x="1581" y="243"/>
                </a:cubicBezTo>
                <a:cubicBezTo>
                  <a:pt x="1580" y="243"/>
                  <a:pt x="1579" y="243"/>
                  <a:pt x="1578" y="244"/>
                </a:cubicBezTo>
                <a:cubicBezTo>
                  <a:pt x="1577" y="243"/>
                  <a:pt x="1577" y="243"/>
                  <a:pt x="1577" y="242"/>
                </a:cubicBezTo>
                <a:cubicBezTo>
                  <a:pt x="1574" y="243"/>
                  <a:pt x="1572" y="243"/>
                  <a:pt x="1572" y="242"/>
                </a:cubicBezTo>
                <a:cubicBezTo>
                  <a:pt x="1569" y="237"/>
                  <a:pt x="1564" y="233"/>
                  <a:pt x="1561" y="228"/>
                </a:cubicBezTo>
                <a:cubicBezTo>
                  <a:pt x="1544" y="197"/>
                  <a:pt x="1544" y="197"/>
                  <a:pt x="1544" y="197"/>
                </a:cubicBezTo>
                <a:cubicBezTo>
                  <a:pt x="1540" y="198"/>
                  <a:pt x="1536" y="199"/>
                  <a:pt x="1531" y="199"/>
                </a:cubicBezTo>
                <a:cubicBezTo>
                  <a:pt x="1530" y="199"/>
                  <a:pt x="1529" y="199"/>
                  <a:pt x="1528" y="199"/>
                </a:cubicBezTo>
                <a:cubicBezTo>
                  <a:pt x="1527" y="199"/>
                  <a:pt x="1527" y="199"/>
                  <a:pt x="1526" y="199"/>
                </a:cubicBezTo>
                <a:cubicBezTo>
                  <a:pt x="1523" y="202"/>
                  <a:pt x="1520" y="204"/>
                  <a:pt x="1516" y="205"/>
                </a:cubicBezTo>
                <a:cubicBezTo>
                  <a:pt x="1515" y="206"/>
                  <a:pt x="1515" y="206"/>
                  <a:pt x="1515" y="207"/>
                </a:cubicBezTo>
                <a:cubicBezTo>
                  <a:pt x="1514" y="207"/>
                  <a:pt x="1512" y="207"/>
                  <a:pt x="1510" y="207"/>
                </a:cubicBezTo>
                <a:cubicBezTo>
                  <a:pt x="1510" y="208"/>
                  <a:pt x="1509" y="208"/>
                  <a:pt x="1508" y="209"/>
                </a:cubicBezTo>
                <a:cubicBezTo>
                  <a:pt x="1508" y="209"/>
                  <a:pt x="1508" y="209"/>
                  <a:pt x="1508" y="210"/>
                </a:cubicBezTo>
                <a:cubicBezTo>
                  <a:pt x="1503" y="208"/>
                  <a:pt x="1497" y="206"/>
                  <a:pt x="1492" y="205"/>
                </a:cubicBezTo>
                <a:cubicBezTo>
                  <a:pt x="1490" y="204"/>
                  <a:pt x="1487" y="201"/>
                  <a:pt x="1485" y="204"/>
                </a:cubicBezTo>
                <a:cubicBezTo>
                  <a:pt x="1478" y="202"/>
                  <a:pt x="1469" y="201"/>
                  <a:pt x="1461" y="199"/>
                </a:cubicBezTo>
                <a:cubicBezTo>
                  <a:pt x="1457" y="198"/>
                  <a:pt x="1454" y="197"/>
                  <a:pt x="1450" y="196"/>
                </a:cubicBezTo>
                <a:cubicBezTo>
                  <a:pt x="1432" y="192"/>
                  <a:pt x="1432" y="192"/>
                  <a:pt x="1432" y="192"/>
                </a:cubicBezTo>
                <a:cubicBezTo>
                  <a:pt x="1428" y="192"/>
                  <a:pt x="1425" y="192"/>
                  <a:pt x="1421" y="192"/>
                </a:cubicBezTo>
                <a:cubicBezTo>
                  <a:pt x="1418" y="190"/>
                  <a:pt x="1415" y="189"/>
                  <a:pt x="1411" y="188"/>
                </a:cubicBezTo>
                <a:cubicBezTo>
                  <a:pt x="1399" y="185"/>
                  <a:pt x="1399" y="185"/>
                  <a:pt x="1399" y="185"/>
                </a:cubicBezTo>
                <a:cubicBezTo>
                  <a:pt x="1396" y="185"/>
                  <a:pt x="1393" y="185"/>
                  <a:pt x="1390" y="185"/>
                </a:cubicBezTo>
                <a:cubicBezTo>
                  <a:pt x="1385" y="186"/>
                  <a:pt x="1380" y="189"/>
                  <a:pt x="1374" y="190"/>
                </a:cubicBezTo>
                <a:cubicBezTo>
                  <a:pt x="1374" y="190"/>
                  <a:pt x="1374" y="189"/>
                  <a:pt x="1375" y="189"/>
                </a:cubicBezTo>
                <a:cubicBezTo>
                  <a:pt x="1374" y="189"/>
                  <a:pt x="1374" y="189"/>
                  <a:pt x="1373" y="189"/>
                </a:cubicBezTo>
                <a:cubicBezTo>
                  <a:pt x="1372" y="190"/>
                  <a:pt x="1369" y="189"/>
                  <a:pt x="1368" y="188"/>
                </a:cubicBezTo>
                <a:cubicBezTo>
                  <a:pt x="1367" y="186"/>
                  <a:pt x="1367" y="180"/>
                  <a:pt x="1368" y="179"/>
                </a:cubicBezTo>
                <a:cubicBezTo>
                  <a:pt x="1370" y="176"/>
                  <a:pt x="1371" y="171"/>
                  <a:pt x="1369" y="167"/>
                </a:cubicBezTo>
                <a:cubicBezTo>
                  <a:pt x="1372" y="161"/>
                  <a:pt x="1373" y="155"/>
                  <a:pt x="1373" y="148"/>
                </a:cubicBezTo>
                <a:cubicBezTo>
                  <a:pt x="1375" y="144"/>
                  <a:pt x="1379" y="140"/>
                  <a:pt x="1380" y="137"/>
                </a:cubicBezTo>
                <a:cubicBezTo>
                  <a:pt x="1375" y="130"/>
                  <a:pt x="1370" y="125"/>
                  <a:pt x="1361" y="122"/>
                </a:cubicBezTo>
                <a:cubicBezTo>
                  <a:pt x="1358" y="122"/>
                  <a:pt x="1354" y="123"/>
                  <a:pt x="1351" y="124"/>
                </a:cubicBezTo>
                <a:cubicBezTo>
                  <a:pt x="1338" y="128"/>
                  <a:pt x="1322" y="129"/>
                  <a:pt x="1310" y="133"/>
                </a:cubicBezTo>
                <a:cubicBezTo>
                  <a:pt x="1309" y="133"/>
                  <a:pt x="1309" y="134"/>
                  <a:pt x="1308" y="134"/>
                </a:cubicBezTo>
                <a:cubicBezTo>
                  <a:pt x="1308" y="134"/>
                  <a:pt x="1308" y="135"/>
                  <a:pt x="1308" y="135"/>
                </a:cubicBezTo>
                <a:cubicBezTo>
                  <a:pt x="1308" y="150"/>
                  <a:pt x="1308" y="150"/>
                  <a:pt x="1308" y="150"/>
                </a:cubicBezTo>
                <a:cubicBezTo>
                  <a:pt x="1308" y="151"/>
                  <a:pt x="1307" y="151"/>
                  <a:pt x="1306" y="151"/>
                </a:cubicBezTo>
                <a:cubicBezTo>
                  <a:pt x="1306" y="152"/>
                  <a:pt x="1306" y="152"/>
                  <a:pt x="1306" y="152"/>
                </a:cubicBezTo>
                <a:cubicBezTo>
                  <a:pt x="1303" y="152"/>
                  <a:pt x="1301" y="156"/>
                  <a:pt x="1298" y="158"/>
                </a:cubicBezTo>
                <a:cubicBezTo>
                  <a:pt x="1298" y="158"/>
                  <a:pt x="1298" y="158"/>
                  <a:pt x="1297" y="157"/>
                </a:cubicBezTo>
                <a:cubicBezTo>
                  <a:pt x="1297" y="158"/>
                  <a:pt x="1297" y="158"/>
                  <a:pt x="1297" y="158"/>
                </a:cubicBezTo>
                <a:cubicBezTo>
                  <a:pt x="1293" y="156"/>
                  <a:pt x="1288" y="153"/>
                  <a:pt x="1283" y="152"/>
                </a:cubicBezTo>
                <a:cubicBezTo>
                  <a:pt x="1280" y="152"/>
                  <a:pt x="1277" y="152"/>
                  <a:pt x="1275" y="152"/>
                </a:cubicBezTo>
                <a:cubicBezTo>
                  <a:pt x="1274" y="152"/>
                  <a:pt x="1274" y="151"/>
                  <a:pt x="1273" y="151"/>
                </a:cubicBezTo>
                <a:cubicBezTo>
                  <a:pt x="1273" y="151"/>
                  <a:pt x="1272" y="151"/>
                  <a:pt x="1272" y="151"/>
                </a:cubicBezTo>
                <a:cubicBezTo>
                  <a:pt x="1243" y="144"/>
                  <a:pt x="1243" y="144"/>
                  <a:pt x="1243" y="144"/>
                </a:cubicBezTo>
                <a:cubicBezTo>
                  <a:pt x="1239" y="143"/>
                  <a:pt x="1242" y="138"/>
                  <a:pt x="1240" y="136"/>
                </a:cubicBezTo>
                <a:cubicBezTo>
                  <a:pt x="1238" y="136"/>
                  <a:pt x="1236" y="136"/>
                  <a:pt x="1235" y="136"/>
                </a:cubicBezTo>
                <a:cubicBezTo>
                  <a:pt x="1235" y="136"/>
                  <a:pt x="1235" y="136"/>
                  <a:pt x="1236" y="135"/>
                </a:cubicBezTo>
                <a:cubicBezTo>
                  <a:pt x="1234" y="136"/>
                  <a:pt x="1232" y="136"/>
                  <a:pt x="1232" y="135"/>
                </a:cubicBezTo>
                <a:cubicBezTo>
                  <a:pt x="1230" y="134"/>
                  <a:pt x="1226" y="131"/>
                  <a:pt x="1227" y="130"/>
                </a:cubicBezTo>
                <a:cubicBezTo>
                  <a:pt x="1230" y="127"/>
                  <a:pt x="1233" y="123"/>
                  <a:pt x="1235" y="120"/>
                </a:cubicBezTo>
                <a:cubicBezTo>
                  <a:pt x="1232" y="116"/>
                  <a:pt x="1228" y="112"/>
                  <a:pt x="1224" y="109"/>
                </a:cubicBezTo>
                <a:cubicBezTo>
                  <a:pt x="1219" y="105"/>
                  <a:pt x="1212" y="102"/>
                  <a:pt x="1206" y="99"/>
                </a:cubicBezTo>
                <a:cubicBezTo>
                  <a:pt x="1203" y="98"/>
                  <a:pt x="1201" y="96"/>
                  <a:pt x="1197" y="95"/>
                </a:cubicBezTo>
                <a:cubicBezTo>
                  <a:pt x="1192" y="94"/>
                  <a:pt x="1187" y="95"/>
                  <a:pt x="1181" y="97"/>
                </a:cubicBezTo>
                <a:cubicBezTo>
                  <a:pt x="1181" y="97"/>
                  <a:pt x="1181" y="97"/>
                  <a:pt x="1181" y="97"/>
                </a:cubicBezTo>
                <a:cubicBezTo>
                  <a:pt x="1180" y="98"/>
                  <a:pt x="1180" y="100"/>
                  <a:pt x="1179" y="101"/>
                </a:cubicBezTo>
                <a:cubicBezTo>
                  <a:pt x="1178" y="102"/>
                  <a:pt x="1177" y="104"/>
                  <a:pt x="1177" y="104"/>
                </a:cubicBezTo>
                <a:cubicBezTo>
                  <a:pt x="1173" y="105"/>
                  <a:pt x="1173" y="109"/>
                  <a:pt x="1170" y="109"/>
                </a:cubicBezTo>
                <a:cubicBezTo>
                  <a:pt x="1153" y="109"/>
                  <a:pt x="1153" y="109"/>
                  <a:pt x="1153" y="109"/>
                </a:cubicBezTo>
                <a:cubicBezTo>
                  <a:pt x="1152" y="109"/>
                  <a:pt x="1152" y="110"/>
                  <a:pt x="1151" y="111"/>
                </a:cubicBezTo>
                <a:cubicBezTo>
                  <a:pt x="1151" y="113"/>
                  <a:pt x="1151" y="115"/>
                  <a:pt x="1150" y="117"/>
                </a:cubicBezTo>
                <a:cubicBezTo>
                  <a:pt x="1150" y="118"/>
                  <a:pt x="1150" y="119"/>
                  <a:pt x="1150" y="119"/>
                </a:cubicBezTo>
                <a:cubicBezTo>
                  <a:pt x="1150" y="120"/>
                  <a:pt x="1147" y="122"/>
                  <a:pt x="1147" y="123"/>
                </a:cubicBezTo>
                <a:cubicBezTo>
                  <a:pt x="1147" y="123"/>
                  <a:pt x="1147" y="123"/>
                  <a:pt x="1147" y="123"/>
                </a:cubicBezTo>
                <a:cubicBezTo>
                  <a:pt x="1153" y="125"/>
                  <a:pt x="1158" y="127"/>
                  <a:pt x="1161" y="131"/>
                </a:cubicBezTo>
                <a:cubicBezTo>
                  <a:pt x="1163" y="132"/>
                  <a:pt x="1160" y="135"/>
                  <a:pt x="1158" y="137"/>
                </a:cubicBezTo>
                <a:cubicBezTo>
                  <a:pt x="1158" y="137"/>
                  <a:pt x="1158" y="137"/>
                  <a:pt x="1158" y="138"/>
                </a:cubicBezTo>
                <a:cubicBezTo>
                  <a:pt x="1158" y="138"/>
                  <a:pt x="1158" y="138"/>
                  <a:pt x="1158" y="139"/>
                </a:cubicBezTo>
                <a:cubicBezTo>
                  <a:pt x="1160" y="146"/>
                  <a:pt x="1166" y="150"/>
                  <a:pt x="1171" y="153"/>
                </a:cubicBezTo>
                <a:cubicBezTo>
                  <a:pt x="1175" y="155"/>
                  <a:pt x="1176" y="161"/>
                  <a:pt x="1175" y="166"/>
                </a:cubicBezTo>
                <a:cubicBezTo>
                  <a:pt x="1175" y="166"/>
                  <a:pt x="1175" y="167"/>
                  <a:pt x="1175" y="167"/>
                </a:cubicBezTo>
                <a:cubicBezTo>
                  <a:pt x="1175" y="168"/>
                  <a:pt x="1175" y="169"/>
                  <a:pt x="1174" y="169"/>
                </a:cubicBezTo>
                <a:cubicBezTo>
                  <a:pt x="1169" y="171"/>
                  <a:pt x="1165" y="173"/>
                  <a:pt x="1159" y="174"/>
                </a:cubicBezTo>
                <a:cubicBezTo>
                  <a:pt x="1159" y="174"/>
                  <a:pt x="1159" y="174"/>
                  <a:pt x="1158" y="174"/>
                </a:cubicBezTo>
                <a:cubicBezTo>
                  <a:pt x="1158" y="176"/>
                  <a:pt x="1157" y="178"/>
                  <a:pt x="1156" y="179"/>
                </a:cubicBezTo>
                <a:cubicBezTo>
                  <a:pt x="1156" y="180"/>
                  <a:pt x="1156" y="180"/>
                  <a:pt x="1156" y="180"/>
                </a:cubicBezTo>
                <a:cubicBezTo>
                  <a:pt x="1156" y="180"/>
                  <a:pt x="1156" y="181"/>
                  <a:pt x="1156" y="182"/>
                </a:cubicBezTo>
                <a:cubicBezTo>
                  <a:pt x="1154" y="187"/>
                  <a:pt x="1151" y="192"/>
                  <a:pt x="1146" y="195"/>
                </a:cubicBezTo>
                <a:cubicBezTo>
                  <a:pt x="1145" y="195"/>
                  <a:pt x="1144" y="195"/>
                  <a:pt x="1143" y="195"/>
                </a:cubicBezTo>
                <a:cubicBezTo>
                  <a:pt x="1143" y="195"/>
                  <a:pt x="1142" y="195"/>
                  <a:pt x="1141" y="195"/>
                </a:cubicBezTo>
                <a:cubicBezTo>
                  <a:pt x="1132" y="193"/>
                  <a:pt x="1125" y="191"/>
                  <a:pt x="1118" y="190"/>
                </a:cubicBezTo>
                <a:cubicBezTo>
                  <a:pt x="1113" y="194"/>
                  <a:pt x="1109" y="200"/>
                  <a:pt x="1107" y="206"/>
                </a:cubicBezTo>
                <a:cubicBezTo>
                  <a:pt x="1107" y="207"/>
                  <a:pt x="1107" y="207"/>
                  <a:pt x="1107" y="207"/>
                </a:cubicBezTo>
                <a:cubicBezTo>
                  <a:pt x="1106" y="208"/>
                  <a:pt x="1106" y="210"/>
                  <a:pt x="1105" y="211"/>
                </a:cubicBezTo>
                <a:cubicBezTo>
                  <a:pt x="1106" y="217"/>
                  <a:pt x="1105" y="225"/>
                  <a:pt x="1102" y="232"/>
                </a:cubicBezTo>
                <a:cubicBezTo>
                  <a:pt x="1106" y="248"/>
                  <a:pt x="1106" y="248"/>
                  <a:pt x="1106" y="248"/>
                </a:cubicBezTo>
                <a:cubicBezTo>
                  <a:pt x="1108" y="257"/>
                  <a:pt x="1112" y="265"/>
                  <a:pt x="1112" y="275"/>
                </a:cubicBezTo>
                <a:cubicBezTo>
                  <a:pt x="1115" y="276"/>
                  <a:pt x="1119" y="276"/>
                  <a:pt x="1122" y="278"/>
                </a:cubicBezTo>
                <a:cubicBezTo>
                  <a:pt x="1125" y="279"/>
                  <a:pt x="1127" y="282"/>
                  <a:pt x="1129" y="285"/>
                </a:cubicBezTo>
                <a:cubicBezTo>
                  <a:pt x="1130" y="285"/>
                  <a:pt x="1131" y="288"/>
                  <a:pt x="1131" y="290"/>
                </a:cubicBezTo>
                <a:cubicBezTo>
                  <a:pt x="1131" y="292"/>
                  <a:pt x="1130" y="293"/>
                  <a:pt x="1130" y="294"/>
                </a:cubicBezTo>
                <a:cubicBezTo>
                  <a:pt x="1130" y="295"/>
                  <a:pt x="1130" y="295"/>
                  <a:pt x="1130" y="296"/>
                </a:cubicBezTo>
                <a:cubicBezTo>
                  <a:pt x="1128" y="307"/>
                  <a:pt x="1126" y="319"/>
                  <a:pt x="1128" y="332"/>
                </a:cubicBezTo>
                <a:cubicBezTo>
                  <a:pt x="1128" y="334"/>
                  <a:pt x="1128" y="337"/>
                  <a:pt x="1126" y="338"/>
                </a:cubicBezTo>
                <a:cubicBezTo>
                  <a:pt x="1126" y="339"/>
                  <a:pt x="1126" y="340"/>
                  <a:pt x="1126" y="340"/>
                </a:cubicBezTo>
                <a:cubicBezTo>
                  <a:pt x="1126" y="343"/>
                  <a:pt x="1126" y="347"/>
                  <a:pt x="1125" y="346"/>
                </a:cubicBezTo>
                <a:cubicBezTo>
                  <a:pt x="1125" y="346"/>
                  <a:pt x="1125" y="346"/>
                  <a:pt x="1125" y="346"/>
                </a:cubicBezTo>
                <a:cubicBezTo>
                  <a:pt x="1123" y="346"/>
                  <a:pt x="1121" y="346"/>
                  <a:pt x="1119" y="346"/>
                </a:cubicBezTo>
                <a:cubicBezTo>
                  <a:pt x="1087" y="348"/>
                  <a:pt x="1087" y="348"/>
                  <a:pt x="1087" y="348"/>
                </a:cubicBezTo>
                <a:cubicBezTo>
                  <a:pt x="1087" y="348"/>
                  <a:pt x="1087" y="348"/>
                  <a:pt x="1087" y="348"/>
                </a:cubicBezTo>
                <a:cubicBezTo>
                  <a:pt x="1085" y="349"/>
                  <a:pt x="1086" y="352"/>
                  <a:pt x="1085" y="353"/>
                </a:cubicBezTo>
                <a:cubicBezTo>
                  <a:pt x="1085" y="353"/>
                  <a:pt x="1085" y="353"/>
                  <a:pt x="1085" y="353"/>
                </a:cubicBezTo>
                <a:cubicBezTo>
                  <a:pt x="1085" y="354"/>
                  <a:pt x="1085" y="354"/>
                  <a:pt x="1085" y="354"/>
                </a:cubicBezTo>
                <a:cubicBezTo>
                  <a:pt x="1076" y="364"/>
                  <a:pt x="1076" y="364"/>
                  <a:pt x="1076" y="364"/>
                </a:cubicBezTo>
                <a:cubicBezTo>
                  <a:pt x="1078" y="369"/>
                  <a:pt x="1081" y="376"/>
                  <a:pt x="1083" y="383"/>
                </a:cubicBezTo>
                <a:cubicBezTo>
                  <a:pt x="1057" y="369"/>
                  <a:pt x="1057" y="369"/>
                  <a:pt x="1057" y="369"/>
                </a:cubicBezTo>
                <a:cubicBezTo>
                  <a:pt x="1058" y="361"/>
                  <a:pt x="1063" y="355"/>
                  <a:pt x="1067" y="351"/>
                </a:cubicBezTo>
                <a:cubicBezTo>
                  <a:pt x="1069" y="349"/>
                  <a:pt x="1067" y="346"/>
                  <a:pt x="1066" y="346"/>
                </a:cubicBezTo>
                <a:cubicBezTo>
                  <a:pt x="1047" y="337"/>
                  <a:pt x="1047" y="337"/>
                  <a:pt x="1047" y="337"/>
                </a:cubicBezTo>
                <a:cubicBezTo>
                  <a:pt x="1037" y="344"/>
                  <a:pt x="1027" y="352"/>
                  <a:pt x="1017" y="359"/>
                </a:cubicBezTo>
                <a:cubicBezTo>
                  <a:pt x="1017" y="359"/>
                  <a:pt x="1016" y="359"/>
                  <a:pt x="1016" y="360"/>
                </a:cubicBezTo>
                <a:cubicBezTo>
                  <a:pt x="1014" y="367"/>
                  <a:pt x="1008" y="372"/>
                  <a:pt x="1000" y="374"/>
                </a:cubicBezTo>
                <a:cubicBezTo>
                  <a:pt x="968" y="382"/>
                  <a:pt x="946" y="401"/>
                  <a:pt x="922" y="417"/>
                </a:cubicBezTo>
                <a:cubicBezTo>
                  <a:pt x="912" y="423"/>
                  <a:pt x="907" y="433"/>
                  <a:pt x="895" y="436"/>
                </a:cubicBezTo>
                <a:cubicBezTo>
                  <a:pt x="891" y="437"/>
                  <a:pt x="888" y="438"/>
                  <a:pt x="883" y="438"/>
                </a:cubicBezTo>
                <a:cubicBezTo>
                  <a:pt x="882" y="440"/>
                  <a:pt x="882" y="441"/>
                  <a:pt x="882" y="443"/>
                </a:cubicBezTo>
                <a:cubicBezTo>
                  <a:pt x="882" y="447"/>
                  <a:pt x="882" y="451"/>
                  <a:pt x="881" y="454"/>
                </a:cubicBezTo>
                <a:cubicBezTo>
                  <a:pt x="879" y="457"/>
                  <a:pt x="878" y="460"/>
                  <a:pt x="876" y="464"/>
                </a:cubicBezTo>
                <a:cubicBezTo>
                  <a:pt x="872" y="478"/>
                  <a:pt x="867" y="491"/>
                  <a:pt x="860" y="504"/>
                </a:cubicBezTo>
                <a:cubicBezTo>
                  <a:pt x="860" y="504"/>
                  <a:pt x="860" y="505"/>
                  <a:pt x="860" y="505"/>
                </a:cubicBezTo>
                <a:cubicBezTo>
                  <a:pt x="859" y="509"/>
                  <a:pt x="857" y="512"/>
                  <a:pt x="854" y="515"/>
                </a:cubicBezTo>
                <a:cubicBezTo>
                  <a:pt x="850" y="523"/>
                  <a:pt x="846" y="530"/>
                  <a:pt x="841" y="537"/>
                </a:cubicBezTo>
                <a:cubicBezTo>
                  <a:pt x="841" y="537"/>
                  <a:pt x="840" y="538"/>
                  <a:pt x="840" y="538"/>
                </a:cubicBezTo>
                <a:cubicBezTo>
                  <a:pt x="847" y="540"/>
                  <a:pt x="854" y="542"/>
                  <a:pt x="859" y="546"/>
                </a:cubicBezTo>
                <a:cubicBezTo>
                  <a:pt x="862" y="549"/>
                  <a:pt x="866" y="546"/>
                  <a:pt x="868" y="549"/>
                </a:cubicBezTo>
                <a:cubicBezTo>
                  <a:pt x="871" y="551"/>
                  <a:pt x="872" y="555"/>
                  <a:pt x="874" y="558"/>
                </a:cubicBezTo>
                <a:cubicBezTo>
                  <a:pt x="886" y="579"/>
                  <a:pt x="895" y="603"/>
                  <a:pt x="901" y="629"/>
                </a:cubicBezTo>
                <a:cubicBezTo>
                  <a:pt x="902" y="631"/>
                  <a:pt x="905" y="628"/>
                  <a:pt x="906" y="627"/>
                </a:cubicBezTo>
                <a:cubicBezTo>
                  <a:pt x="911" y="620"/>
                  <a:pt x="922" y="617"/>
                  <a:pt x="933" y="620"/>
                </a:cubicBezTo>
                <a:cubicBezTo>
                  <a:pt x="937" y="616"/>
                  <a:pt x="938" y="611"/>
                  <a:pt x="942" y="609"/>
                </a:cubicBezTo>
                <a:cubicBezTo>
                  <a:pt x="945" y="608"/>
                  <a:pt x="948" y="609"/>
                  <a:pt x="949" y="611"/>
                </a:cubicBezTo>
                <a:cubicBezTo>
                  <a:pt x="956" y="621"/>
                  <a:pt x="961" y="633"/>
                  <a:pt x="964" y="647"/>
                </a:cubicBezTo>
                <a:cubicBezTo>
                  <a:pt x="968" y="649"/>
                  <a:pt x="973" y="649"/>
                  <a:pt x="978" y="648"/>
                </a:cubicBezTo>
                <a:cubicBezTo>
                  <a:pt x="983" y="668"/>
                  <a:pt x="983" y="668"/>
                  <a:pt x="983" y="668"/>
                </a:cubicBezTo>
                <a:cubicBezTo>
                  <a:pt x="982" y="669"/>
                  <a:pt x="981" y="670"/>
                  <a:pt x="980" y="671"/>
                </a:cubicBezTo>
                <a:cubicBezTo>
                  <a:pt x="978" y="674"/>
                  <a:pt x="973" y="677"/>
                  <a:pt x="973" y="679"/>
                </a:cubicBezTo>
                <a:cubicBezTo>
                  <a:pt x="973" y="679"/>
                  <a:pt x="973" y="679"/>
                  <a:pt x="973" y="679"/>
                </a:cubicBezTo>
                <a:cubicBezTo>
                  <a:pt x="974" y="690"/>
                  <a:pt x="978" y="698"/>
                  <a:pt x="984" y="704"/>
                </a:cubicBezTo>
                <a:cubicBezTo>
                  <a:pt x="986" y="706"/>
                  <a:pt x="987" y="709"/>
                  <a:pt x="984" y="710"/>
                </a:cubicBezTo>
                <a:cubicBezTo>
                  <a:pt x="988" y="722"/>
                  <a:pt x="990" y="735"/>
                  <a:pt x="995" y="746"/>
                </a:cubicBezTo>
                <a:cubicBezTo>
                  <a:pt x="996" y="748"/>
                  <a:pt x="996" y="750"/>
                  <a:pt x="994" y="751"/>
                </a:cubicBezTo>
                <a:cubicBezTo>
                  <a:pt x="994" y="751"/>
                  <a:pt x="994" y="751"/>
                  <a:pt x="994" y="751"/>
                </a:cubicBezTo>
                <a:cubicBezTo>
                  <a:pt x="989" y="755"/>
                  <a:pt x="982" y="758"/>
                  <a:pt x="976" y="761"/>
                </a:cubicBezTo>
                <a:cubicBezTo>
                  <a:pt x="970" y="764"/>
                  <a:pt x="963" y="766"/>
                  <a:pt x="956" y="768"/>
                </a:cubicBezTo>
                <a:cubicBezTo>
                  <a:pt x="955" y="768"/>
                  <a:pt x="955" y="769"/>
                  <a:pt x="954" y="769"/>
                </a:cubicBezTo>
                <a:cubicBezTo>
                  <a:pt x="942" y="772"/>
                  <a:pt x="930" y="776"/>
                  <a:pt x="918" y="780"/>
                </a:cubicBezTo>
                <a:cubicBezTo>
                  <a:pt x="917" y="780"/>
                  <a:pt x="917" y="780"/>
                  <a:pt x="916" y="780"/>
                </a:cubicBezTo>
                <a:cubicBezTo>
                  <a:pt x="905" y="784"/>
                  <a:pt x="895" y="788"/>
                  <a:pt x="886" y="794"/>
                </a:cubicBezTo>
                <a:cubicBezTo>
                  <a:pt x="885" y="795"/>
                  <a:pt x="884" y="796"/>
                  <a:pt x="883" y="797"/>
                </a:cubicBezTo>
                <a:cubicBezTo>
                  <a:pt x="883" y="797"/>
                  <a:pt x="883" y="797"/>
                  <a:pt x="883" y="798"/>
                </a:cubicBezTo>
                <a:cubicBezTo>
                  <a:pt x="891" y="809"/>
                  <a:pt x="901" y="820"/>
                  <a:pt x="909" y="833"/>
                </a:cubicBezTo>
                <a:cubicBezTo>
                  <a:pt x="907" y="833"/>
                  <a:pt x="888" y="851"/>
                  <a:pt x="879" y="856"/>
                </a:cubicBezTo>
                <a:cubicBezTo>
                  <a:pt x="878" y="856"/>
                  <a:pt x="877" y="857"/>
                  <a:pt x="876" y="857"/>
                </a:cubicBezTo>
                <a:cubicBezTo>
                  <a:pt x="871" y="859"/>
                  <a:pt x="867" y="861"/>
                  <a:pt x="861" y="861"/>
                </a:cubicBezTo>
                <a:cubicBezTo>
                  <a:pt x="854" y="862"/>
                  <a:pt x="850" y="857"/>
                  <a:pt x="847" y="852"/>
                </a:cubicBezTo>
                <a:cubicBezTo>
                  <a:pt x="844" y="853"/>
                  <a:pt x="839" y="854"/>
                  <a:pt x="837" y="851"/>
                </a:cubicBezTo>
                <a:cubicBezTo>
                  <a:pt x="831" y="845"/>
                  <a:pt x="826" y="838"/>
                  <a:pt x="824" y="828"/>
                </a:cubicBezTo>
                <a:cubicBezTo>
                  <a:pt x="826" y="816"/>
                  <a:pt x="825" y="803"/>
                  <a:pt x="822" y="793"/>
                </a:cubicBezTo>
                <a:cubicBezTo>
                  <a:pt x="820" y="793"/>
                  <a:pt x="819" y="793"/>
                  <a:pt x="818" y="793"/>
                </a:cubicBezTo>
                <a:cubicBezTo>
                  <a:pt x="814" y="794"/>
                  <a:pt x="808" y="794"/>
                  <a:pt x="803" y="793"/>
                </a:cubicBezTo>
                <a:cubicBezTo>
                  <a:pt x="795" y="792"/>
                  <a:pt x="787" y="791"/>
                  <a:pt x="779" y="790"/>
                </a:cubicBezTo>
                <a:cubicBezTo>
                  <a:pt x="774" y="789"/>
                  <a:pt x="768" y="788"/>
                  <a:pt x="762" y="790"/>
                </a:cubicBezTo>
                <a:cubicBezTo>
                  <a:pt x="762" y="790"/>
                  <a:pt x="761" y="791"/>
                  <a:pt x="761" y="791"/>
                </a:cubicBezTo>
                <a:cubicBezTo>
                  <a:pt x="757" y="797"/>
                  <a:pt x="755" y="806"/>
                  <a:pt x="753" y="815"/>
                </a:cubicBezTo>
                <a:cubicBezTo>
                  <a:pt x="753" y="821"/>
                  <a:pt x="753" y="826"/>
                  <a:pt x="754" y="832"/>
                </a:cubicBezTo>
                <a:cubicBezTo>
                  <a:pt x="763" y="850"/>
                  <a:pt x="775" y="865"/>
                  <a:pt x="793" y="875"/>
                </a:cubicBezTo>
                <a:cubicBezTo>
                  <a:pt x="796" y="876"/>
                  <a:pt x="798" y="880"/>
                  <a:pt x="802" y="880"/>
                </a:cubicBezTo>
                <a:cubicBezTo>
                  <a:pt x="802" y="881"/>
                  <a:pt x="802" y="884"/>
                  <a:pt x="802" y="884"/>
                </a:cubicBezTo>
                <a:cubicBezTo>
                  <a:pt x="801" y="886"/>
                  <a:pt x="798" y="890"/>
                  <a:pt x="797" y="890"/>
                </a:cubicBezTo>
                <a:cubicBezTo>
                  <a:pt x="789" y="891"/>
                  <a:pt x="782" y="893"/>
                  <a:pt x="773" y="895"/>
                </a:cubicBezTo>
                <a:cubicBezTo>
                  <a:pt x="773" y="895"/>
                  <a:pt x="773" y="895"/>
                  <a:pt x="773" y="895"/>
                </a:cubicBezTo>
                <a:cubicBezTo>
                  <a:pt x="772" y="899"/>
                  <a:pt x="769" y="902"/>
                  <a:pt x="767" y="902"/>
                </a:cubicBezTo>
                <a:cubicBezTo>
                  <a:pt x="766" y="902"/>
                  <a:pt x="766" y="902"/>
                  <a:pt x="766" y="902"/>
                </a:cubicBezTo>
                <a:cubicBezTo>
                  <a:pt x="765" y="902"/>
                  <a:pt x="765" y="902"/>
                  <a:pt x="764" y="902"/>
                </a:cubicBezTo>
                <a:cubicBezTo>
                  <a:pt x="737" y="902"/>
                  <a:pt x="737" y="902"/>
                  <a:pt x="737" y="902"/>
                </a:cubicBezTo>
                <a:cubicBezTo>
                  <a:pt x="736" y="902"/>
                  <a:pt x="734" y="900"/>
                  <a:pt x="734" y="900"/>
                </a:cubicBezTo>
                <a:cubicBezTo>
                  <a:pt x="723" y="902"/>
                  <a:pt x="723" y="902"/>
                  <a:pt x="723" y="902"/>
                </a:cubicBezTo>
                <a:cubicBezTo>
                  <a:pt x="720" y="903"/>
                  <a:pt x="717" y="904"/>
                  <a:pt x="714" y="904"/>
                </a:cubicBezTo>
                <a:cubicBezTo>
                  <a:pt x="713" y="907"/>
                  <a:pt x="716" y="908"/>
                  <a:pt x="716" y="909"/>
                </a:cubicBezTo>
                <a:cubicBezTo>
                  <a:pt x="717" y="935"/>
                  <a:pt x="715" y="960"/>
                  <a:pt x="710" y="980"/>
                </a:cubicBezTo>
                <a:cubicBezTo>
                  <a:pt x="720" y="1002"/>
                  <a:pt x="725" y="1028"/>
                  <a:pt x="729" y="1054"/>
                </a:cubicBezTo>
                <a:cubicBezTo>
                  <a:pt x="729" y="1055"/>
                  <a:pt x="729" y="1056"/>
                  <a:pt x="730" y="1056"/>
                </a:cubicBezTo>
                <a:cubicBezTo>
                  <a:pt x="730" y="1062"/>
                  <a:pt x="730" y="1062"/>
                  <a:pt x="730" y="1062"/>
                </a:cubicBezTo>
                <a:cubicBezTo>
                  <a:pt x="730" y="1063"/>
                  <a:pt x="730" y="1063"/>
                  <a:pt x="730" y="1064"/>
                </a:cubicBezTo>
                <a:cubicBezTo>
                  <a:pt x="730" y="1070"/>
                  <a:pt x="730" y="1070"/>
                  <a:pt x="730" y="1070"/>
                </a:cubicBezTo>
                <a:cubicBezTo>
                  <a:pt x="719" y="1094"/>
                  <a:pt x="708" y="1117"/>
                  <a:pt x="697" y="1139"/>
                </a:cubicBezTo>
                <a:cubicBezTo>
                  <a:pt x="694" y="1145"/>
                  <a:pt x="691" y="1150"/>
                  <a:pt x="689" y="1156"/>
                </a:cubicBezTo>
                <a:cubicBezTo>
                  <a:pt x="689" y="1156"/>
                  <a:pt x="688" y="1156"/>
                  <a:pt x="688" y="1156"/>
                </a:cubicBezTo>
                <a:cubicBezTo>
                  <a:pt x="688" y="1158"/>
                  <a:pt x="688" y="1160"/>
                  <a:pt x="687" y="1162"/>
                </a:cubicBezTo>
                <a:cubicBezTo>
                  <a:pt x="686" y="1166"/>
                  <a:pt x="686" y="1172"/>
                  <a:pt x="686" y="1177"/>
                </a:cubicBezTo>
                <a:cubicBezTo>
                  <a:pt x="684" y="1182"/>
                  <a:pt x="684" y="1182"/>
                  <a:pt x="684" y="1182"/>
                </a:cubicBezTo>
                <a:cubicBezTo>
                  <a:pt x="684" y="1183"/>
                  <a:pt x="684" y="1183"/>
                  <a:pt x="684" y="1184"/>
                </a:cubicBezTo>
                <a:cubicBezTo>
                  <a:pt x="673" y="1216"/>
                  <a:pt x="673" y="1216"/>
                  <a:pt x="673" y="1216"/>
                </a:cubicBezTo>
                <a:cubicBezTo>
                  <a:pt x="674" y="1224"/>
                  <a:pt x="671" y="1230"/>
                  <a:pt x="670" y="1235"/>
                </a:cubicBezTo>
                <a:cubicBezTo>
                  <a:pt x="659" y="1284"/>
                  <a:pt x="644" y="1333"/>
                  <a:pt x="636" y="1382"/>
                </a:cubicBezTo>
                <a:cubicBezTo>
                  <a:pt x="640" y="1411"/>
                  <a:pt x="640" y="1411"/>
                  <a:pt x="640" y="1411"/>
                </a:cubicBezTo>
                <a:cubicBezTo>
                  <a:pt x="639" y="1411"/>
                  <a:pt x="639" y="1411"/>
                  <a:pt x="638" y="1412"/>
                </a:cubicBezTo>
                <a:cubicBezTo>
                  <a:pt x="638" y="1412"/>
                  <a:pt x="639" y="1413"/>
                  <a:pt x="639" y="1413"/>
                </a:cubicBezTo>
                <a:cubicBezTo>
                  <a:pt x="639" y="1416"/>
                  <a:pt x="638" y="1418"/>
                  <a:pt x="638" y="1420"/>
                </a:cubicBezTo>
                <a:cubicBezTo>
                  <a:pt x="630" y="1420"/>
                  <a:pt x="623" y="1422"/>
                  <a:pt x="615" y="1422"/>
                </a:cubicBezTo>
                <a:cubicBezTo>
                  <a:pt x="606" y="1417"/>
                  <a:pt x="597" y="1422"/>
                  <a:pt x="592" y="1425"/>
                </a:cubicBezTo>
                <a:cubicBezTo>
                  <a:pt x="582" y="1426"/>
                  <a:pt x="577" y="1423"/>
                  <a:pt x="572" y="1422"/>
                </a:cubicBezTo>
                <a:cubicBezTo>
                  <a:pt x="554" y="1418"/>
                  <a:pt x="538" y="1415"/>
                  <a:pt x="529" y="1403"/>
                </a:cubicBezTo>
                <a:cubicBezTo>
                  <a:pt x="521" y="1402"/>
                  <a:pt x="513" y="1399"/>
                  <a:pt x="504" y="1400"/>
                </a:cubicBezTo>
                <a:cubicBezTo>
                  <a:pt x="496" y="1401"/>
                  <a:pt x="490" y="1404"/>
                  <a:pt x="486" y="1409"/>
                </a:cubicBezTo>
                <a:cubicBezTo>
                  <a:pt x="480" y="1416"/>
                  <a:pt x="473" y="1423"/>
                  <a:pt x="465" y="1429"/>
                </a:cubicBezTo>
                <a:cubicBezTo>
                  <a:pt x="456" y="1437"/>
                  <a:pt x="440" y="1439"/>
                  <a:pt x="426" y="1440"/>
                </a:cubicBezTo>
                <a:cubicBezTo>
                  <a:pt x="395" y="1453"/>
                  <a:pt x="370" y="1467"/>
                  <a:pt x="337" y="1474"/>
                </a:cubicBezTo>
                <a:cubicBezTo>
                  <a:pt x="316" y="1472"/>
                  <a:pt x="306" y="1458"/>
                  <a:pt x="299" y="1442"/>
                </a:cubicBezTo>
                <a:cubicBezTo>
                  <a:pt x="294" y="1436"/>
                  <a:pt x="288" y="1431"/>
                  <a:pt x="282" y="1426"/>
                </a:cubicBezTo>
                <a:cubicBezTo>
                  <a:pt x="282" y="1426"/>
                  <a:pt x="281" y="1425"/>
                  <a:pt x="281" y="1425"/>
                </a:cubicBezTo>
                <a:cubicBezTo>
                  <a:pt x="276" y="1422"/>
                  <a:pt x="272" y="1418"/>
                  <a:pt x="266" y="1414"/>
                </a:cubicBezTo>
                <a:cubicBezTo>
                  <a:pt x="259" y="1412"/>
                  <a:pt x="252" y="1417"/>
                  <a:pt x="248" y="1422"/>
                </a:cubicBezTo>
                <a:cubicBezTo>
                  <a:pt x="248" y="1423"/>
                  <a:pt x="248" y="1423"/>
                  <a:pt x="248" y="1423"/>
                </a:cubicBezTo>
                <a:cubicBezTo>
                  <a:pt x="248" y="1424"/>
                  <a:pt x="247" y="1425"/>
                  <a:pt x="247" y="1426"/>
                </a:cubicBezTo>
                <a:cubicBezTo>
                  <a:pt x="246" y="1434"/>
                  <a:pt x="249" y="1441"/>
                  <a:pt x="252" y="1450"/>
                </a:cubicBezTo>
                <a:cubicBezTo>
                  <a:pt x="257" y="1456"/>
                  <a:pt x="268" y="1461"/>
                  <a:pt x="274" y="1469"/>
                </a:cubicBezTo>
                <a:cubicBezTo>
                  <a:pt x="276" y="1477"/>
                  <a:pt x="280" y="1482"/>
                  <a:pt x="282" y="1490"/>
                </a:cubicBezTo>
                <a:cubicBezTo>
                  <a:pt x="293" y="1495"/>
                  <a:pt x="299" y="1505"/>
                  <a:pt x="303" y="1516"/>
                </a:cubicBezTo>
                <a:cubicBezTo>
                  <a:pt x="303" y="1522"/>
                  <a:pt x="302" y="1527"/>
                  <a:pt x="300" y="1531"/>
                </a:cubicBezTo>
                <a:cubicBezTo>
                  <a:pt x="298" y="1542"/>
                  <a:pt x="289" y="1549"/>
                  <a:pt x="281" y="1555"/>
                </a:cubicBezTo>
                <a:cubicBezTo>
                  <a:pt x="268" y="1568"/>
                  <a:pt x="268" y="1568"/>
                  <a:pt x="268" y="1568"/>
                </a:cubicBezTo>
                <a:cubicBezTo>
                  <a:pt x="261" y="1570"/>
                  <a:pt x="256" y="1572"/>
                  <a:pt x="250" y="1574"/>
                </a:cubicBezTo>
                <a:cubicBezTo>
                  <a:pt x="251" y="1578"/>
                  <a:pt x="251" y="1581"/>
                  <a:pt x="252" y="1584"/>
                </a:cubicBezTo>
                <a:cubicBezTo>
                  <a:pt x="253" y="1592"/>
                  <a:pt x="260" y="1595"/>
                  <a:pt x="262" y="1602"/>
                </a:cubicBezTo>
                <a:cubicBezTo>
                  <a:pt x="265" y="1617"/>
                  <a:pt x="270" y="1629"/>
                  <a:pt x="272" y="1647"/>
                </a:cubicBezTo>
                <a:cubicBezTo>
                  <a:pt x="271" y="1649"/>
                  <a:pt x="270" y="1651"/>
                  <a:pt x="269" y="1653"/>
                </a:cubicBezTo>
                <a:cubicBezTo>
                  <a:pt x="267" y="1660"/>
                  <a:pt x="264" y="1666"/>
                  <a:pt x="260" y="1671"/>
                </a:cubicBezTo>
                <a:cubicBezTo>
                  <a:pt x="254" y="1682"/>
                  <a:pt x="249" y="1693"/>
                  <a:pt x="244" y="1706"/>
                </a:cubicBezTo>
                <a:cubicBezTo>
                  <a:pt x="260" y="1738"/>
                  <a:pt x="260" y="1738"/>
                  <a:pt x="260" y="1738"/>
                </a:cubicBezTo>
                <a:cubicBezTo>
                  <a:pt x="257" y="1746"/>
                  <a:pt x="257" y="1746"/>
                  <a:pt x="257" y="1746"/>
                </a:cubicBezTo>
                <a:cubicBezTo>
                  <a:pt x="257" y="1750"/>
                  <a:pt x="255" y="1754"/>
                  <a:pt x="253" y="1757"/>
                </a:cubicBezTo>
                <a:cubicBezTo>
                  <a:pt x="249" y="1770"/>
                  <a:pt x="249" y="1770"/>
                  <a:pt x="249" y="1770"/>
                </a:cubicBezTo>
                <a:cubicBezTo>
                  <a:pt x="249" y="1770"/>
                  <a:pt x="249" y="1770"/>
                  <a:pt x="249" y="1770"/>
                </a:cubicBezTo>
                <a:cubicBezTo>
                  <a:pt x="248" y="1773"/>
                  <a:pt x="247" y="1777"/>
                  <a:pt x="246" y="1780"/>
                </a:cubicBezTo>
                <a:cubicBezTo>
                  <a:pt x="233" y="1780"/>
                  <a:pt x="233" y="1780"/>
                  <a:pt x="233" y="1780"/>
                </a:cubicBezTo>
                <a:cubicBezTo>
                  <a:pt x="231" y="1779"/>
                  <a:pt x="229" y="1779"/>
                  <a:pt x="227" y="1780"/>
                </a:cubicBezTo>
                <a:cubicBezTo>
                  <a:pt x="189" y="1780"/>
                  <a:pt x="189" y="1780"/>
                  <a:pt x="189" y="1780"/>
                </a:cubicBezTo>
                <a:cubicBezTo>
                  <a:pt x="182" y="1778"/>
                  <a:pt x="174" y="1777"/>
                  <a:pt x="166" y="1775"/>
                </a:cubicBezTo>
                <a:cubicBezTo>
                  <a:pt x="168" y="1772"/>
                  <a:pt x="167" y="1769"/>
                  <a:pt x="167" y="1766"/>
                </a:cubicBezTo>
                <a:cubicBezTo>
                  <a:pt x="161" y="1765"/>
                  <a:pt x="152" y="1765"/>
                  <a:pt x="145" y="1765"/>
                </a:cubicBezTo>
                <a:cubicBezTo>
                  <a:pt x="144" y="1767"/>
                  <a:pt x="146" y="1767"/>
                  <a:pt x="147" y="1769"/>
                </a:cubicBezTo>
                <a:cubicBezTo>
                  <a:pt x="145" y="1770"/>
                  <a:pt x="141" y="1768"/>
                  <a:pt x="139" y="1768"/>
                </a:cubicBezTo>
                <a:cubicBezTo>
                  <a:pt x="119" y="1775"/>
                  <a:pt x="119" y="1775"/>
                  <a:pt x="119" y="1775"/>
                </a:cubicBezTo>
                <a:cubicBezTo>
                  <a:pt x="114" y="1768"/>
                  <a:pt x="108" y="1762"/>
                  <a:pt x="101" y="1758"/>
                </a:cubicBezTo>
                <a:cubicBezTo>
                  <a:pt x="89" y="1750"/>
                  <a:pt x="76" y="1744"/>
                  <a:pt x="62" y="1738"/>
                </a:cubicBezTo>
                <a:cubicBezTo>
                  <a:pt x="60" y="1741"/>
                  <a:pt x="59" y="1744"/>
                  <a:pt x="59" y="1747"/>
                </a:cubicBezTo>
                <a:cubicBezTo>
                  <a:pt x="62" y="1752"/>
                  <a:pt x="65" y="1756"/>
                  <a:pt x="71" y="1759"/>
                </a:cubicBezTo>
                <a:cubicBezTo>
                  <a:pt x="75" y="1760"/>
                  <a:pt x="81" y="1761"/>
                  <a:pt x="89" y="1761"/>
                </a:cubicBezTo>
                <a:cubicBezTo>
                  <a:pt x="95" y="1763"/>
                  <a:pt x="101" y="1768"/>
                  <a:pt x="108" y="1772"/>
                </a:cubicBezTo>
                <a:cubicBezTo>
                  <a:pt x="119" y="1779"/>
                  <a:pt x="133" y="1783"/>
                  <a:pt x="137" y="1796"/>
                </a:cubicBezTo>
                <a:cubicBezTo>
                  <a:pt x="137" y="1801"/>
                  <a:pt x="137" y="1801"/>
                  <a:pt x="137" y="1801"/>
                </a:cubicBezTo>
                <a:cubicBezTo>
                  <a:pt x="137" y="1803"/>
                  <a:pt x="137" y="1804"/>
                  <a:pt x="137" y="1806"/>
                </a:cubicBezTo>
                <a:cubicBezTo>
                  <a:pt x="137" y="1808"/>
                  <a:pt x="137" y="1808"/>
                  <a:pt x="137" y="1808"/>
                </a:cubicBezTo>
                <a:cubicBezTo>
                  <a:pt x="137" y="1808"/>
                  <a:pt x="137" y="1809"/>
                  <a:pt x="137" y="1809"/>
                </a:cubicBezTo>
                <a:cubicBezTo>
                  <a:pt x="136" y="1811"/>
                  <a:pt x="135" y="1813"/>
                  <a:pt x="134" y="1814"/>
                </a:cubicBezTo>
                <a:cubicBezTo>
                  <a:pt x="133" y="1817"/>
                  <a:pt x="130" y="1819"/>
                  <a:pt x="128" y="1821"/>
                </a:cubicBezTo>
                <a:cubicBezTo>
                  <a:pt x="125" y="1824"/>
                  <a:pt x="122" y="1826"/>
                  <a:pt x="119" y="1829"/>
                </a:cubicBezTo>
                <a:cubicBezTo>
                  <a:pt x="118" y="1829"/>
                  <a:pt x="118" y="1830"/>
                  <a:pt x="118" y="1830"/>
                </a:cubicBezTo>
                <a:cubicBezTo>
                  <a:pt x="117" y="1834"/>
                  <a:pt x="117" y="1838"/>
                  <a:pt x="118" y="1841"/>
                </a:cubicBezTo>
                <a:cubicBezTo>
                  <a:pt x="119" y="1843"/>
                  <a:pt x="120" y="1845"/>
                  <a:pt x="120" y="1847"/>
                </a:cubicBezTo>
                <a:cubicBezTo>
                  <a:pt x="121" y="1849"/>
                  <a:pt x="121" y="1851"/>
                  <a:pt x="122" y="1852"/>
                </a:cubicBezTo>
                <a:cubicBezTo>
                  <a:pt x="120" y="1854"/>
                  <a:pt x="118" y="1856"/>
                  <a:pt x="116" y="1858"/>
                </a:cubicBezTo>
                <a:cubicBezTo>
                  <a:pt x="114" y="1860"/>
                  <a:pt x="112" y="1861"/>
                  <a:pt x="110" y="1863"/>
                </a:cubicBezTo>
                <a:cubicBezTo>
                  <a:pt x="109" y="1864"/>
                  <a:pt x="108" y="1864"/>
                  <a:pt x="106" y="1865"/>
                </a:cubicBezTo>
                <a:cubicBezTo>
                  <a:pt x="101" y="1870"/>
                  <a:pt x="93" y="1874"/>
                  <a:pt x="83" y="1876"/>
                </a:cubicBezTo>
                <a:cubicBezTo>
                  <a:pt x="72" y="1877"/>
                  <a:pt x="61" y="1880"/>
                  <a:pt x="53" y="1884"/>
                </a:cubicBezTo>
                <a:cubicBezTo>
                  <a:pt x="47" y="1888"/>
                  <a:pt x="41" y="1893"/>
                  <a:pt x="37" y="1899"/>
                </a:cubicBezTo>
                <a:cubicBezTo>
                  <a:pt x="36" y="1907"/>
                  <a:pt x="37" y="1913"/>
                  <a:pt x="39" y="1919"/>
                </a:cubicBezTo>
                <a:cubicBezTo>
                  <a:pt x="40" y="1923"/>
                  <a:pt x="42" y="1927"/>
                  <a:pt x="41" y="1931"/>
                </a:cubicBezTo>
                <a:cubicBezTo>
                  <a:pt x="38" y="1943"/>
                  <a:pt x="36" y="1956"/>
                  <a:pt x="36" y="1971"/>
                </a:cubicBezTo>
                <a:cubicBezTo>
                  <a:pt x="36" y="1973"/>
                  <a:pt x="38" y="1974"/>
                  <a:pt x="39" y="1975"/>
                </a:cubicBezTo>
                <a:cubicBezTo>
                  <a:pt x="39" y="1975"/>
                  <a:pt x="39" y="1976"/>
                  <a:pt x="39" y="1976"/>
                </a:cubicBezTo>
                <a:cubicBezTo>
                  <a:pt x="39" y="1977"/>
                  <a:pt x="40" y="1977"/>
                  <a:pt x="39" y="1978"/>
                </a:cubicBezTo>
                <a:cubicBezTo>
                  <a:pt x="38" y="1981"/>
                  <a:pt x="39" y="1984"/>
                  <a:pt x="40" y="1987"/>
                </a:cubicBezTo>
                <a:cubicBezTo>
                  <a:pt x="47" y="1992"/>
                  <a:pt x="51" y="1999"/>
                  <a:pt x="55" y="2007"/>
                </a:cubicBezTo>
                <a:cubicBezTo>
                  <a:pt x="56" y="2009"/>
                  <a:pt x="56" y="2009"/>
                  <a:pt x="56" y="2009"/>
                </a:cubicBezTo>
                <a:cubicBezTo>
                  <a:pt x="62" y="2012"/>
                  <a:pt x="68" y="2013"/>
                  <a:pt x="74" y="2015"/>
                </a:cubicBezTo>
                <a:cubicBezTo>
                  <a:pt x="80" y="2020"/>
                  <a:pt x="85" y="2026"/>
                  <a:pt x="93" y="2030"/>
                </a:cubicBezTo>
                <a:cubicBezTo>
                  <a:pt x="95" y="2031"/>
                  <a:pt x="96" y="2031"/>
                  <a:pt x="97" y="2031"/>
                </a:cubicBezTo>
                <a:cubicBezTo>
                  <a:pt x="111" y="2031"/>
                  <a:pt x="122" y="2034"/>
                  <a:pt x="129" y="2041"/>
                </a:cubicBezTo>
                <a:cubicBezTo>
                  <a:pt x="124" y="2045"/>
                  <a:pt x="119" y="2047"/>
                  <a:pt x="112" y="2050"/>
                </a:cubicBezTo>
                <a:cubicBezTo>
                  <a:pt x="88" y="2052"/>
                  <a:pt x="88" y="2052"/>
                  <a:pt x="88" y="2052"/>
                </a:cubicBezTo>
                <a:cubicBezTo>
                  <a:pt x="83" y="2054"/>
                  <a:pt x="78" y="2056"/>
                  <a:pt x="72" y="2057"/>
                </a:cubicBezTo>
                <a:cubicBezTo>
                  <a:pt x="70" y="2057"/>
                  <a:pt x="67" y="2057"/>
                  <a:pt x="64" y="2059"/>
                </a:cubicBezTo>
                <a:cubicBezTo>
                  <a:pt x="64" y="2059"/>
                  <a:pt x="64" y="2059"/>
                  <a:pt x="64" y="2059"/>
                </a:cubicBezTo>
                <a:cubicBezTo>
                  <a:pt x="50" y="2096"/>
                  <a:pt x="50" y="2096"/>
                  <a:pt x="50" y="2096"/>
                </a:cubicBezTo>
                <a:cubicBezTo>
                  <a:pt x="49" y="2097"/>
                  <a:pt x="48" y="2098"/>
                  <a:pt x="47" y="2098"/>
                </a:cubicBezTo>
                <a:cubicBezTo>
                  <a:pt x="41" y="2103"/>
                  <a:pt x="36" y="2107"/>
                  <a:pt x="30" y="2111"/>
                </a:cubicBezTo>
                <a:cubicBezTo>
                  <a:pt x="21" y="2121"/>
                  <a:pt x="14" y="2134"/>
                  <a:pt x="12" y="2150"/>
                </a:cubicBezTo>
                <a:cubicBezTo>
                  <a:pt x="11" y="2155"/>
                  <a:pt x="8" y="2160"/>
                  <a:pt x="8" y="2165"/>
                </a:cubicBezTo>
                <a:cubicBezTo>
                  <a:pt x="8" y="2174"/>
                  <a:pt x="8" y="2185"/>
                  <a:pt x="9" y="2192"/>
                </a:cubicBezTo>
                <a:cubicBezTo>
                  <a:pt x="9" y="2192"/>
                  <a:pt x="9" y="2192"/>
                  <a:pt x="9" y="2193"/>
                </a:cubicBezTo>
                <a:cubicBezTo>
                  <a:pt x="11" y="2194"/>
                  <a:pt x="12" y="2196"/>
                  <a:pt x="12" y="2199"/>
                </a:cubicBezTo>
                <a:cubicBezTo>
                  <a:pt x="13" y="2202"/>
                  <a:pt x="15" y="2205"/>
                  <a:pt x="17" y="2207"/>
                </a:cubicBezTo>
                <a:cubicBezTo>
                  <a:pt x="31" y="2217"/>
                  <a:pt x="45" y="2227"/>
                  <a:pt x="57" y="2239"/>
                </a:cubicBezTo>
                <a:cubicBezTo>
                  <a:pt x="57" y="2239"/>
                  <a:pt x="57" y="2239"/>
                  <a:pt x="57" y="2240"/>
                </a:cubicBezTo>
                <a:cubicBezTo>
                  <a:pt x="58" y="2240"/>
                  <a:pt x="58" y="2240"/>
                  <a:pt x="58" y="2240"/>
                </a:cubicBezTo>
                <a:cubicBezTo>
                  <a:pt x="58" y="2242"/>
                  <a:pt x="58" y="2244"/>
                  <a:pt x="57" y="2246"/>
                </a:cubicBezTo>
                <a:cubicBezTo>
                  <a:pt x="57" y="2247"/>
                  <a:pt x="56" y="2248"/>
                  <a:pt x="56" y="2249"/>
                </a:cubicBezTo>
                <a:cubicBezTo>
                  <a:pt x="55" y="2252"/>
                  <a:pt x="51" y="2254"/>
                  <a:pt x="49" y="2255"/>
                </a:cubicBezTo>
                <a:cubicBezTo>
                  <a:pt x="45" y="2257"/>
                  <a:pt x="42" y="2260"/>
                  <a:pt x="39" y="2263"/>
                </a:cubicBezTo>
                <a:cubicBezTo>
                  <a:pt x="37" y="2268"/>
                  <a:pt x="36" y="2274"/>
                  <a:pt x="39" y="2279"/>
                </a:cubicBezTo>
                <a:cubicBezTo>
                  <a:pt x="41" y="2280"/>
                  <a:pt x="44" y="2281"/>
                  <a:pt x="45" y="2284"/>
                </a:cubicBezTo>
                <a:cubicBezTo>
                  <a:pt x="46" y="2285"/>
                  <a:pt x="46" y="2285"/>
                  <a:pt x="47" y="2285"/>
                </a:cubicBezTo>
                <a:cubicBezTo>
                  <a:pt x="47" y="2285"/>
                  <a:pt x="47" y="2285"/>
                  <a:pt x="48" y="2285"/>
                </a:cubicBezTo>
                <a:cubicBezTo>
                  <a:pt x="58" y="2288"/>
                  <a:pt x="69" y="2285"/>
                  <a:pt x="79" y="2287"/>
                </a:cubicBezTo>
                <a:cubicBezTo>
                  <a:pt x="87" y="2289"/>
                  <a:pt x="95" y="2292"/>
                  <a:pt x="106" y="2293"/>
                </a:cubicBezTo>
                <a:cubicBezTo>
                  <a:pt x="115" y="2293"/>
                  <a:pt x="124" y="2294"/>
                  <a:pt x="132" y="2297"/>
                </a:cubicBezTo>
                <a:cubicBezTo>
                  <a:pt x="132" y="2297"/>
                  <a:pt x="133" y="2298"/>
                  <a:pt x="134" y="2298"/>
                </a:cubicBezTo>
                <a:cubicBezTo>
                  <a:pt x="134" y="2298"/>
                  <a:pt x="134" y="2298"/>
                  <a:pt x="134" y="2298"/>
                </a:cubicBezTo>
                <a:cubicBezTo>
                  <a:pt x="134" y="2308"/>
                  <a:pt x="132" y="2317"/>
                  <a:pt x="132" y="2326"/>
                </a:cubicBezTo>
                <a:cubicBezTo>
                  <a:pt x="131" y="2330"/>
                  <a:pt x="129" y="2332"/>
                  <a:pt x="126" y="2335"/>
                </a:cubicBezTo>
                <a:cubicBezTo>
                  <a:pt x="121" y="2340"/>
                  <a:pt x="114" y="2342"/>
                  <a:pt x="107" y="2344"/>
                </a:cubicBezTo>
                <a:cubicBezTo>
                  <a:pt x="101" y="2345"/>
                  <a:pt x="96" y="2348"/>
                  <a:pt x="92" y="2352"/>
                </a:cubicBezTo>
                <a:cubicBezTo>
                  <a:pt x="86" y="2357"/>
                  <a:pt x="82" y="2364"/>
                  <a:pt x="79" y="2371"/>
                </a:cubicBezTo>
                <a:cubicBezTo>
                  <a:pt x="74" y="2380"/>
                  <a:pt x="69" y="2391"/>
                  <a:pt x="68" y="2406"/>
                </a:cubicBezTo>
                <a:cubicBezTo>
                  <a:pt x="72" y="2414"/>
                  <a:pt x="81" y="2421"/>
                  <a:pt x="90" y="2425"/>
                </a:cubicBezTo>
                <a:cubicBezTo>
                  <a:pt x="102" y="2437"/>
                  <a:pt x="114" y="2448"/>
                  <a:pt x="126" y="2459"/>
                </a:cubicBezTo>
                <a:cubicBezTo>
                  <a:pt x="132" y="2470"/>
                  <a:pt x="139" y="2479"/>
                  <a:pt x="142" y="2493"/>
                </a:cubicBezTo>
                <a:cubicBezTo>
                  <a:pt x="143" y="2500"/>
                  <a:pt x="145" y="2508"/>
                  <a:pt x="139" y="2511"/>
                </a:cubicBezTo>
                <a:cubicBezTo>
                  <a:pt x="129" y="2517"/>
                  <a:pt x="117" y="2520"/>
                  <a:pt x="109" y="2527"/>
                </a:cubicBezTo>
                <a:cubicBezTo>
                  <a:pt x="87" y="2529"/>
                  <a:pt x="87" y="2529"/>
                  <a:pt x="87" y="2529"/>
                </a:cubicBezTo>
                <a:cubicBezTo>
                  <a:pt x="84" y="2529"/>
                  <a:pt x="80" y="2533"/>
                  <a:pt x="78" y="2536"/>
                </a:cubicBezTo>
                <a:cubicBezTo>
                  <a:pt x="74" y="2540"/>
                  <a:pt x="74" y="2545"/>
                  <a:pt x="70" y="2548"/>
                </a:cubicBezTo>
                <a:cubicBezTo>
                  <a:pt x="57" y="2560"/>
                  <a:pt x="42" y="2571"/>
                  <a:pt x="23" y="2578"/>
                </a:cubicBezTo>
                <a:cubicBezTo>
                  <a:pt x="16" y="2578"/>
                  <a:pt x="9" y="2581"/>
                  <a:pt x="3" y="2584"/>
                </a:cubicBezTo>
                <a:cubicBezTo>
                  <a:pt x="2" y="2584"/>
                  <a:pt x="0" y="2584"/>
                  <a:pt x="0" y="2584"/>
                </a:cubicBezTo>
                <a:cubicBezTo>
                  <a:pt x="0" y="2591"/>
                  <a:pt x="0" y="2591"/>
                  <a:pt x="0" y="2591"/>
                </a:cubicBezTo>
                <a:cubicBezTo>
                  <a:pt x="6" y="2594"/>
                  <a:pt x="11" y="2601"/>
                  <a:pt x="16" y="2609"/>
                </a:cubicBezTo>
                <a:cubicBezTo>
                  <a:pt x="18" y="2610"/>
                  <a:pt x="19" y="2611"/>
                  <a:pt x="21" y="2613"/>
                </a:cubicBezTo>
                <a:cubicBezTo>
                  <a:pt x="31" y="2622"/>
                  <a:pt x="39" y="2635"/>
                  <a:pt x="43" y="2649"/>
                </a:cubicBezTo>
                <a:cubicBezTo>
                  <a:pt x="54" y="2661"/>
                  <a:pt x="62" y="2671"/>
                  <a:pt x="69" y="2681"/>
                </a:cubicBezTo>
                <a:cubicBezTo>
                  <a:pt x="77" y="2682"/>
                  <a:pt x="81" y="2687"/>
                  <a:pt x="85" y="2690"/>
                </a:cubicBezTo>
                <a:cubicBezTo>
                  <a:pt x="85" y="2700"/>
                  <a:pt x="82" y="2708"/>
                  <a:pt x="79" y="2714"/>
                </a:cubicBezTo>
                <a:cubicBezTo>
                  <a:pt x="89" y="2729"/>
                  <a:pt x="105" y="2739"/>
                  <a:pt x="121" y="2748"/>
                </a:cubicBezTo>
                <a:cubicBezTo>
                  <a:pt x="137" y="2752"/>
                  <a:pt x="148" y="2760"/>
                  <a:pt x="163" y="2763"/>
                </a:cubicBezTo>
                <a:cubicBezTo>
                  <a:pt x="168" y="2765"/>
                  <a:pt x="174" y="2766"/>
                  <a:pt x="178" y="2767"/>
                </a:cubicBezTo>
                <a:cubicBezTo>
                  <a:pt x="187" y="2772"/>
                  <a:pt x="201" y="2774"/>
                  <a:pt x="212" y="2771"/>
                </a:cubicBezTo>
                <a:cubicBezTo>
                  <a:pt x="217" y="2776"/>
                  <a:pt x="221" y="2781"/>
                  <a:pt x="226" y="2784"/>
                </a:cubicBezTo>
                <a:cubicBezTo>
                  <a:pt x="243" y="2788"/>
                  <a:pt x="243" y="2788"/>
                  <a:pt x="243" y="2788"/>
                </a:cubicBezTo>
                <a:cubicBezTo>
                  <a:pt x="243" y="2770"/>
                  <a:pt x="243" y="2770"/>
                  <a:pt x="243" y="2770"/>
                </a:cubicBezTo>
                <a:cubicBezTo>
                  <a:pt x="249" y="2772"/>
                  <a:pt x="255" y="2775"/>
                  <a:pt x="261" y="2778"/>
                </a:cubicBezTo>
                <a:cubicBezTo>
                  <a:pt x="263" y="2779"/>
                  <a:pt x="262" y="2781"/>
                  <a:pt x="262" y="2783"/>
                </a:cubicBezTo>
                <a:cubicBezTo>
                  <a:pt x="270" y="2781"/>
                  <a:pt x="275" y="2787"/>
                  <a:pt x="279" y="2789"/>
                </a:cubicBezTo>
                <a:cubicBezTo>
                  <a:pt x="313" y="2796"/>
                  <a:pt x="313" y="2796"/>
                  <a:pt x="313" y="2796"/>
                </a:cubicBezTo>
                <a:cubicBezTo>
                  <a:pt x="317" y="2797"/>
                  <a:pt x="322" y="2793"/>
                  <a:pt x="327" y="2793"/>
                </a:cubicBezTo>
                <a:cubicBezTo>
                  <a:pt x="345" y="2793"/>
                  <a:pt x="356" y="2799"/>
                  <a:pt x="368" y="2805"/>
                </a:cubicBezTo>
                <a:cubicBezTo>
                  <a:pt x="401" y="2820"/>
                  <a:pt x="401" y="2820"/>
                  <a:pt x="401" y="2820"/>
                </a:cubicBezTo>
                <a:cubicBezTo>
                  <a:pt x="403" y="2822"/>
                  <a:pt x="406" y="2819"/>
                  <a:pt x="409" y="2819"/>
                </a:cubicBezTo>
                <a:cubicBezTo>
                  <a:pt x="410" y="2819"/>
                  <a:pt x="411" y="2820"/>
                  <a:pt x="411" y="2821"/>
                </a:cubicBezTo>
                <a:cubicBezTo>
                  <a:pt x="413" y="2835"/>
                  <a:pt x="413" y="2835"/>
                  <a:pt x="413" y="2835"/>
                </a:cubicBezTo>
                <a:cubicBezTo>
                  <a:pt x="405" y="2838"/>
                  <a:pt x="396" y="2839"/>
                  <a:pt x="391" y="2844"/>
                </a:cubicBezTo>
                <a:cubicBezTo>
                  <a:pt x="388" y="2852"/>
                  <a:pt x="384" y="2861"/>
                  <a:pt x="384" y="2868"/>
                </a:cubicBezTo>
                <a:cubicBezTo>
                  <a:pt x="384" y="2870"/>
                  <a:pt x="385" y="2872"/>
                  <a:pt x="387" y="2873"/>
                </a:cubicBezTo>
                <a:cubicBezTo>
                  <a:pt x="388" y="2872"/>
                  <a:pt x="390" y="2873"/>
                  <a:pt x="388" y="2875"/>
                </a:cubicBezTo>
                <a:cubicBezTo>
                  <a:pt x="384" y="2880"/>
                  <a:pt x="377" y="2885"/>
                  <a:pt x="370" y="2888"/>
                </a:cubicBezTo>
                <a:cubicBezTo>
                  <a:pt x="371" y="2894"/>
                  <a:pt x="366" y="2897"/>
                  <a:pt x="362" y="2900"/>
                </a:cubicBezTo>
                <a:cubicBezTo>
                  <a:pt x="360" y="2901"/>
                  <a:pt x="358" y="2902"/>
                  <a:pt x="357" y="2905"/>
                </a:cubicBezTo>
                <a:cubicBezTo>
                  <a:pt x="356" y="2916"/>
                  <a:pt x="351" y="2926"/>
                  <a:pt x="342" y="2935"/>
                </a:cubicBezTo>
                <a:cubicBezTo>
                  <a:pt x="342" y="2936"/>
                  <a:pt x="338" y="2936"/>
                  <a:pt x="335" y="2935"/>
                </a:cubicBezTo>
                <a:cubicBezTo>
                  <a:pt x="329" y="2935"/>
                  <a:pt x="324" y="2931"/>
                  <a:pt x="319" y="2929"/>
                </a:cubicBezTo>
                <a:cubicBezTo>
                  <a:pt x="317" y="2932"/>
                  <a:pt x="315" y="2935"/>
                  <a:pt x="314" y="2936"/>
                </a:cubicBezTo>
                <a:cubicBezTo>
                  <a:pt x="315" y="2943"/>
                  <a:pt x="307" y="2940"/>
                  <a:pt x="304" y="2941"/>
                </a:cubicBezTo>
                <a:cubicBezTo>
                  <a:pt x="299" y="2942"/>
                  <a:pt x="294" y="2942"/>
                  <a:pt x="291" y="2938"/>
                </a:cubicBezTo>
                <a:cubicBezTo>
                  <a:pt x="291" y="2943"/>
                  <a:pt x="289" y="2947"/>
                  <a:pt x="287" y="2951"/>
                </a:cubicBezTo>
                <a:cubicBezTo>
                  <a:pt x="264" y="2949"/>
                  <a:pt x="264" y="2949"/>
                  <a:pt x="264" y="2949"/>
                </a:cubicBezTo>
                <a:cubicBezTo>
                  <a:pt x="260" y="2949"/>
                  <a:pt x="257" y="2953"/>
                  <a:pt x="254" y="2953"/>
                </a:cubicBezTo>
                <a:cubicBezTo>
                  <a:pt x="250" y="2953"/>
                  <a:pt x="247" y="2948"/>
                  <a:pt x="242" y="2948"/>
                </a:cubicBezTo>
                <a:cubicBezTo>
                  <a:pt x="239" y="2948"/>
                  <a:pt x="238" y="2950"/>
                  <a:pt x="237" y="2952"/>
                </a:cubicBezTo>
                <a:cubicBezTo>
                  <a:pt x="236" y="2957"/>
                  <a:pt x="240" y="2959"/>
                  <a:pt x="242" y="2962"/>
                </a:cubicBezTo>
                <a:cubicBezTo>
                  <a:pt x="244" y="2965"/>
                  <a:pt x="247" y="2967"/>
                  <a:pt x="249" y="2971"/>
                </a:cubicBezTo>
                <a:cubicBezTo>
                  <a:pt x="250" y="2974"/>
                  <a:pt x="247" y="2978"/>
                  <a:pt x="244" y="2980"/>
                </a:cubicBezTo>
                <a:cubicBezTo>
                  <a:pt x="242" y="2982"/>
                  <a:pt x="240" y="2984"/>
                  <a:pt x="238" y="2986"/>
                </a:cubicBezTo>
                <a:cubicBezTo>
                  <a:pt x="235" y="2989"/>
                  <a:pt x="232" y="2993"/>
                  <a:pt x="229" y="2997"/>
                </a:cubicBezTo>
                <a:cubicBezTo>
                  <a:pt x="229" y="3006"/>
                  <a:pt x="231" y="3014"/>
                  <a:pt x="233" y="3023"/>
                </a:cubicBezTo>
                <a:cubicBezTo>
                  <a:pt x="249" y="3032"/>
                  <a:pt x="259" y="3046"/>
                  <a:pt x="276" y="3057"/>
                </a:cubicBezTo>
                <a:cubicBezTo>
                  <a:pt x="271" y="3063"/>
                  <a:pt x="266" y="3071"/>
                  <a:pt x="265" y="3081"/>
                </a:cubicBezTo>
                <a:cubicBezTo>
                  <a:pt x="265" y="3083"/>
                  <a:pt x="268" y="3083"/>
                  <a:pt x="271" y="3084"/>
                </a:cubicBezTo>
                <a:cubicBezTo>
                  <a:pt x="273" y="3084"/>
                  <a:pt x="275" y="3084"/>
                  <a:pt x="277" y="3084"/>
                </a:cubicBezTo>
                <a:cubicBezTo>
                  <a:pt x="282" y="3085"/>
                  <a:pt x="287" y="3086"/>
                  <a:pt x="292" y="3088"/>
                </a:cubicBezTo>
                <a:cubicBezTo>
                  <a:pt x="294" y="3088"/>
                  <a:pt x="295" y="3088"/>
                  <a:pt x="297" y="3089"/>
                </a:cubicBezTo>
                <a:cubicBezTo>
                  <a:pt x="298" y="3097"/>
                  <a:pt x="300" y="3105"/>
                  <a:pt x="303" y="3110"/>
                </a:cubicBezTo>
                <a:cubicBezTo>
                  <a:pt x="304" y="3131"/>
                  <a:pt x="304" y="3131"/>
                  <a:pt x="304" y="3131"/>
                </a:cubicBezTo>
                <a:cubicBezTo>
                  <a:pt x="304" y="3134"/>
                  <a:pt x="312" y="3137"/>
                  <a:pt x="310" y="3139"/>
                </a:cubicBezTo>
                <a:cubicBezTo>
                  <a:pt x="306" y="3144"/>
                  <a:pt x="299" y="3142"/>
                  <a:pt x="296" y="3139"/>
                </a:cubicBezTo>
                <a:cubicBezTo>
                  <a:pt x="289" y="3147"/>
                  <a:pt x="280" y="3151"/>
                  <a:pt x="270" y="3154"/>
                </a:cubicBezTo>
                <a:cubicBezTo>
                  <a:pt x="264" y="3157"/>
                  <a:pt x="259" y="3160"/>
                  <a:pt x="256" y="3164"/>
                </a:cubicBezTo>
                <a:cubicBezTo>
                  <a:pt x="247" y="3166"/>
                  <a:pt x="241" y="3160"/>
                  <a:pt x="237" y="3158"/>
                </a:cubicBezTo>
                <a:cubicBezTo>
                  <a:pt x="235" y="3157"/>
                  <a:pt x="232" y="3159"/>
                  <a:pt x="231" y="3160"/>
                </a:cubicBezTo>
                <a:cubicBezTo>
                  <a:pt x="229" y="3164"/>
                  <a:pt x="226" y="3168"/>
                  <a:pt x="226" y="3172"/>
                </a:cubicBezTo>
                <a:cubicBezTo>
                  <a:pt x="226" y="3177"/>
                  <a:pt x="227" y="3183"/>
                  <a:pt x="227" y="3189"/>
                </a:cubicBezTo>
                <a:cubicBezTo>
                  <a:pt x="227" y="3195"/>
                  <a:pt x="227" y="3200"/>
                  <a:pt x="228" y="3205"/>
                </a:cubicBezTo>
                <a:cubicBezTo>
                  <a:pt x="228" y="3209"/>
                  <a:pt x="230" y="3212"/>
                  <a:pt x="232" y="3214"/>
                </a:cubicBezTo>
                <a:cubicBezTo>
                  <a:pt x="234" y="3214"/>
                  <a:pt x="235" y="3215"/>
                  <a:pt x="237" y="3216"/>
                </a:cubicBezTo>
                <a:cubicBezTo>
                  <a:pt x="240" y="3217"/>
                  <a:pt x="243" y="3219"/>
                  <a:pt x="246" y="3219"/>
                </a:cubicBezTo>
                <a:cubicBezTo>
                  <a:pt x="248" y="3220"/>
                  <a:pt x="249" y="3220"/>
                  <a:pt x="250" y="3220"/>
                </a:cubicBezTo>
                <a:cubicBezTo>
                  <a:pt x="250" y="3221"/>
                  <a:pt x="250" y="3224"/>
                  <a:pt x="250" y="3225"/>
                </a:cubicBezTo>
                <a:cubicBezTo>
                  <a:pt x="253" y="3228"/>
                  <a:pt x="256" y="3231"/>
                  <a:pt x="259" y="3233"/>
                </a:cubicBezTo>
                <a:cubicBezTo>
                  <a:pt x="260" y="3234"/>
                  <a:pt x="262" y="3235"/>
                  <a:pt x="263" y="3236"/>
                </a:cubicBezTo>
                <a:cubicBezTo>
                  <a:pt x="269" y="3236"/>
                  <a:pt x="275" y="3235"/>
                  <a:pt x="281" y="3235"/>
                </a:cubicBezTo>
                <a:cubicBezTo>
                  <a:pt x="291" y="3238"/>
                  <a:pt x="304" y="3239"/>
                  <a:pt x="317" y="3238"/>
                </a:cubicBezTo>
                <a:cubicBezTo>
                  <a:pt x="329" y="3237"/>
                  <a:pt x="334" y="3227"/>
                  <a:pt x="339" y="3219"/>
                </a:cubicBezTo>
                <a:cubicBezTo>
                  <a:pt x="346" y="3208"/>
                  <a:pt x="347" y="3193"/>
                  <a:pt x="347" y="3177"/>
                </a:cubicBezTo>
                <a:cubicBezTo>
                  <a:pt x="352" y="3177"/>
                  <a:pt x="356" y="3181"/>
                  <a:pt x="360" y="3181"/>
                </a:cubicBezTo>
                <a:cubicBezTo>
                  <a:pt x="367" y="3181"/>
                  <a:pt x="373" y="3180"/>
                  <a:pt x="379" y="3179"/>
                </a:cubicBezTo>
                <a:cubicBezTo>
                  <a:pt x="380" y="3178"/>
                  <a:pt x="382" y="3178"/>
                  <a:pt x="383" y="3178"/>
                </a:cubicBezTo>
                <a:cubicBezTo>
                  <a:pt x="392" y="3200"/>
                  <a:pt x="399" y="3224"/>
                  <a:pt x="413" y="3240"/>
                </a:cubicBezTo>
                <a:cubicBezTo>
                  <a:pt x="415" y="3242"/>
                  <a:pt x="417" y="3245"/>
                  <a:pt x="420" y="3245"/>
                </a:cubicBezTo>
                <a:cubicBezTo>
                  <a:pt x="423" y="3244"/>
                  <a:pt x="426" y="3242"/>
                  <a:pt x="429" y="3243"/>
                </a:cubicBezTo>
                <a:cubicBezTo>
                  <a:pt x="429" y="3243"/>
                  <a:pt x="430" y="3243"/>
                  <a:pt x="430" y="3244"/>
                </a:cubicBezTo>
                <a:cubicBezTo>
                  <a:pt x="430" y="3243"/>
                  <a:pt x="429" y="3243"/>
                  <a:pt x="429" y="3243"/>
                </a:cubicBezTo>
                <a:cubicBezTo>
                  <a:pt x="426" y="3242"/>
                  <a:pt x="423" y="3244"/>
                  <a:pt x="420" y="3245"/>
                </a:cubicBezTo>
                <a:cubicBezTo>
                  <a:pt x="421" y="3245"/>
                  <a:pt x="421" y="3246"/>
                  <a:pt x="421" y="3246"/>
                </a:cubicBezTo>
                <a:cubicBezTo>
                  <a:pt x="422" y="3247"/>
                  <a:pt x="424" y="3248"/>
                  <a:pt x="425" y="3248"/>
                </a:cubicBezTo>
                <a:cubicBezTo>
                  <a:pt x="425" y="3249"/>
                  <a:pt x="426" y="3249"/>
                  <a:pt x="426" y="3249"/>
                </a:cubicBezTo>
                <a:cubicBezTo>
                  <a:pt x="445" y="3257"/>
                  <a:pt x="471" y="3255"/>
                  <a:pt x="492" y="3261"/>
                </a:cubicBezTo>
                <a:cubicBezTo>
                  <a:pt x="494" y="3258"/>
                  <a:pt x="494" y="3253"/>
                  <a:pt x="497" y="3252"/>
                </a:cubicBezTo>
                <a:cubicBezTo>
                  <a:pt x="497" y="3252"/>
                  <a:pt x="498" y="3252"/>
                  <a:pt x="498" y="3252"/>
                </a:cubicBezTo>
                <a:cubicBezTo>
                  <a:pt x="500" y="3251"/>
                  <a:pt x="502" y="3255"/>
                  <a:pt x="504" y="3257"/>
                </a:cubicBezTo>
                <a:cubicBezTo>
                  <a:pt x="506" y="3260"/>
                  <a:pt x="502" y="3262"/>
                  <a:pt x="501" y="3264"/>
                </a:cubicBezTo>
                <a:cubicBezTo>
                  <a:pt x="500" y="3266"/>
                  <a:pt x="505" y="3268"/>
                  <a:pt x="506" y="3270"/>
                </a:cubicBezTo>
                <a:cubicBezTo>
                  <a:pt x="507" y="3273"/>
                  <a:pt x="508" y="3279"/>
                  <a:pt x="504" y="3281"/>
                </a:cubicBezTo>
                <a:cubicBezTo>
                  <a:pt x="503" y="3281"/>
                  <a:pt x="503" y="3282"/>
                  <a:pt x="502" y="3282"/>
                </a:cubicBezTo>
                <a:cubicBezTo>
                  <a:pt x="501" y="3283"/>
                  <a:pt x="500" y="3284"/>
                  <a:pt x="499" y="3284"/>
                </a:cubicBezTo>
                <a:cubicBezTo>
                  <a:pt x="493" y="3289"/>
                  <a:pt x="488" y="3296"/>
                  <a:pt x="484" y="3303"/>
                </a:cubicBezTo>
                <a:cubicBezTo>
                  <a:pt x="481" y="3307"/>
                  <a:pt x="476" y="3312"/>
                  <a:pt x="476" y="3319"/>
                </a:cubicBezTo>
                <a:cubicBezTo>
                  <a:pt x="476" y="3320"/>
                  <a:pt x="480" y="3323"/>
                  <a:pt x="480" y="3324"/>
                </a:cubicBezTo>
                <a:cubicBezTo>
                  <a:pt x="479" y="3332"/>
                  <a:pt x="476" y="3341"/>
                  <a:pt x="478" y="3352"/>
                </a:cubicBezTo>
                <a:cubicBezTo>
                  <a:pt x="481" y="3370"/>
                  <a:pt x="488" y="3386"/>
                  <a:pt x="489" y="3408"/>
                </a:cubicBezTo>
                <a:cubicBezTo>
                  <a:pt x="489" y="3411"/>
                  <a:pt x="489" y="3413"/>
                  <a:pt x="489" y="3415"/>
                </a:cubicBezTo>
                <a:cubicBezTo>
                  <a:pt x="501" y="3408"/>
                  <a:pt x="510" y="3400"/>
                  <a:pt x="522" y="3395"/>
                </a:cubicBezTo>
                <a:cubicBezTo>
                  <a:pt x="523" y="3395"/>
                  <a:pt x="525" y="3394"/>
                  <a:pt x="527" y="3394"/>
                </a:cubicBezTo>
                <a:cubicBezTo>
                  <a:pt x="528" y="3393"/>
                  <a:pt x="530" y="3394"/>
                  <a:pt x="530" y="3395"/>
                </a:cubicBezTo>
                <a:cubicBezTo>
                  <a:pt x="533" y="3403"/>
                  <a:pt x="526" y="3408"/>
                  <a:pt x="522" y="3411"/>
                </a:cubicBezTo>
                <a:cubicBezTo>
                  <a:pt x="521" y="3412"/>
                  <a:pt x="520" y="3413"/>
                  <a:pt x="519" y="3413"/>
                </a:cubicBezTo>
                <a:cubicBezTo>
                  <a:pt x="516" y="3416"/>
                  <a:pt x="512" y="3418"/>
                  <a:pt x="508" y="3417"/>
                </a:cubicBezTo>
                <a:cubicBezTo>
                  <a:pt x="506" y="3417"/>
                  <a:pt x="505" y="3419"/>
                  <a:pt x="506" y="3421"/>
                </a:cubicBezTo>
                <a:cubicBezTo>
                  <a:pt x="506" y="3421"/>
                  <a:pt x="506" y="3421"/>
                  <a:pt x="507" y="3422"/>
                </a:cubicBezTo>
                <a:cubicBezTo>
                  <a:pt x="515" y="3431"/>
                  <a:pt x="525" y="3438"/>
                  <a:pt x="539" y="3442"/>
                </a:cubicBezTo>
                <a:cubicBezTo>
                  <a:pt x="544" y="3444"/>
                  <a:pt x="548" y="3445"/>
                  <a:pt x="554" y="3445"/>
                </a:cubicBezTo>
                <a:cubicBezTo>
                  <a:pt x="554" y="3445"/>
                  <a:pt x="555" y="3445"/>
                  <a:pt x="556" y="3445"/>
                </a:cubicBezTo>
                <a:cubicBezTo>
                  <a:pt x="554" y="3448"/>
                  <a:pt x="556" y="3452"/>
                  <a:pt x="557" y="3456"/>
                </a:cubicBezTo>
                <a:cubicBezTo>
                  <a:pt x="557" y="3458"/>
                  <a:pt x="557" y="3462"/>
                  <a:pt x="557" y="3465"/>
                </a:cubicBezTo>
                <a:cubicBezTo>
                  <a:pt x="557" y="3466"/>
                  <a:pt x="557" y="3466"/>
                  <a:pt x="557" y="3466"/>
                </a:cubicBezTo>
                <a:cubicBezTo>
                  <a:pt x="562" y="3467"/>
                  <a:pt x="567" y="3467"/>
                  <a:pt x="572" y="3467"/>
                </a:cubicBezTo>
                <a:cubicBezTo>
                  <a:pt x="574" y="3468"/>
                  <a:pt x="576" y="3468"/>
                  <a:pt x="578" y="3469"/>
                </a:cubicBezTo>
                <a:cubicBezTo>
                  <a:pt x="581" y="3471"/>
                  <a:pt x="584" y="3472"/>
                  <a:pt x="588" y="3473"/>
                </a:cubicBezTo>
                <a:cubicBezTo>
                  <a:pt x="590" y="3474"/>
                  <a:pt x="592" y="3474"/>
                  <a:pt x="594" y="3474"/>
                </a:cubicBezTo>
                <a:cubicBezTo>
                  <a:pt x="596" y="3475"/>
                  <a:pt x="598" y="3475"/>
                  <a:pt x="599" y="3475"/>
                </a:cubicBezTo>
                <a:cubicBezTo>
                  <a:pt x="606" y="3476"/>
                  <a:pt x="613" y="3477"/>
                  <a:pt x="620" y="3477"/>
                </a:cubicBezTo>
                <a:cubicBezTo>
                  <a:pt x="621" y="3478"/>
                  <a:pt x="623" y="3478"/>
                  <a:pt x="625" y="3478"/>
                </a:cubicBezTo>
                <a:cubicBezTo>
                  <a:pt x="629" y="3487"/>
                  <a:pt x="636" y="3492"/>
                  <a:pt x="641" y="3499"/>
                </a:cubicBezTo>
                <a:cubicBezTo>
                  <a:pt x="640" y="3509"/>
                  <a:pt x="643" y="3516"/>
                  <a:pt x="646" y="3522"/>
                </a:cubicBezTo>
                <a:cubicBezTo>
                  <a:pt x="648" y="3525"/>
                  <a:pt x="649" y="3527"/>
                  <a:pt x="650" y="3529"/>
                </a:cubicBezTo>
                <a:cubicBezTo>
                  <a:pt x="652" y="3526"/>
                  <a:pt x="654" y="3523"/>
                  <a:pt x="655" y="3519"/>
                </a:cubicBezTo>
                <a:cubicBezTo>
                  <a:pt x="655" y="3517"/>
                  <a:pt x="656" y="3516"/>
                  <a:pt x="659" y="3515"/>
                </a:cubicBezTo>
                <a:cubicBezTo>
                  <a:pt x="660" y="3515"/>
                  <a:pt x="661" y="3515"/>
                  <a:pt x="661" y="3515"/>
                </a:cubicBezTo>
                <a:cubicBezTo>
                  <a:pt x="668" y="3516"/>
                  <a:pt x="673" y="3523"/>
                  <a:pt x="674" y="3530"/>
                </a:cubicBezTo>
                <a:cubicBezTo>
                  <a:pt x="674" y="3530"/>
                  <a:pt x="674" y="3530"/>
                  <a:pt x="673" y="3530"/>
                </a:cubicBezTo>
                <a:cubicBezTo>
                  <a:pt x="667" y="3532"/>
                  <a:pt x="662" y="3535"/>
                  <a:pt x="659" y="3539"/>
                </a:cubicBezTo>
                <a:cubicBezTo>
                  <a:pt x="659" y="3539"/>
                  <a:pt x="659" y="3539"/>
                  <a:pt x="660" y="3539"/>
                </a:cubicBezTo>
                <a:cubicBezTo>
                  <a:pt x="659" y="3540"/>
                  <a:pt x="659" y="3540"/>
                  <a:pt x="658" y="3540"/>
                </a:cubicBezTo>
                <a:cubicBezTo>
                  <a:pt x="656" y="3541"/>
                  <a:pt x="653" y="3542"/>
                  <a:pt x="653" y="3545"/>
                </a:cubicBezTo>
                <a:cubicBezTo>
                  <a:pt x="653" y="3546"/>
                  <a:pt x="653" y="3546"/>
                  <a:pt x="653" y="3546"/>
                </a:cubicBezTo>
                <a:cubicBezTo>
                  <a:pt x="653" y="3546"/>
                  <a:pt x="653" y="3546"/>
                  <a:pt x="653" y="3546"/>
                </a:cubicBezTo>
                <a:cubicBezTo>
                  <a:pt x="655" y="3546"/>
                  <a:pt x="657" y="3546"/>
                  <a:pt x="658" y="3548"/>
                </a:cubicBezTo>
                <a:cubicBezTo>
                  <a:pt x="663" y="3552"/>
                  <a:pt x="667" y="3558"/>
                  <a:pt x="671" y="3564"/>
                </a:cubicBezTo>
                <a:cubicBezTo>
                  <a:pt x="670" y="3565"/>
                  <a:pt x="669" y="3566"/>
                  <a:pt x="669" y="3566"/>
                </a:cubicBezTo>
                <a:cubicBezTo>
                  <a:pt x="668" y="3569"/>
                  <a:pt x="667" y="3571"/>
                  <a:pt x="666" y="3574"/>
                </a:cubicBezTo>
                <a:cubicBezTo>
                  <a:pt x="665" y="3575"/>
                  <a:pt x="663" y="3577"/>
                  <a:pt x="662" y="3578"/>
                </a:cubicBezTo>
                <a:cubicBezTo>
                  <a:pt x="659" y="3583"/>
                  <a:pt x="657" y="3588"/>
                  <a:pt x="655" y="3594"/>
                </a:cubicBezTo>
                <a:cubicBezTo>
                  <a:pt x="662" y="3597"/>
                  <a:pt x="669" y="3599"/>
                  <a:pt x="678" y="3601"/>
                </a:cubicBezTo>
                <a:cubicBezTo>
                  <a:pt x="679" y="3598"/>
                  <a:pt x="681" y="3596"/>
                  <a:pt x="682" y="3594"/>
                </a:cubicBezTo>
                <a:cubicBezTo>
                  <a:pt x="685" y="3595"/>
                  <a:pt x="687" y="3595"/>
                  <a:pt x="690" y="3595"/>
                </a:cubicBezTo>
                <a:cubicBezTo>
                  <a:pt x="692" y="3591"/>
                  <a:pt x="695" y="3587"/>
                  <a:pt x="698" y="3583"/>
                </a:cubicBezTo>
                <a:cubicBezTo>
                  <a:pt x="703" y="3581"/>
                  <a:pt x="707" y="3579"/>
                  <a:pt x="711" y="3576"/>
                </a:cubicBezTo>
                <a:cubicBezTo>
                  <a:pt x="719" y="3573"/>
                  <a:pt x="725" y="3569"/>
                  <a:pt x="731" y="3564"/>
                </a:cubicBezTo>
                <a:cubicBezTo>
                  <a:pt x="733" y="3562"/>
                  <a:pt x="733" y="3559"/>
                  <a:pt x="733" y="3556"/>
                </a:cubicBezTo>
                <a:cubicBezTo>
                  <a:pt x="734" y="3557"/>
                  <a:pt x="735" y="3558"/>
                  <a:pt x="736" y="3559"/>
                </a:cubicBezTo>
                <a:cubicBezTo>
                  <a:pt x="742" y="3567"/>
                  <a:pt x="747" y="3577"/>
                  <a:pt x="753" y="3586"/>
                </a:cubicBezTo>
                <a:cubicBezTo>
                  <a:pt x="752" y="3587"/>
                  <a:pt x="750" y="3589"/>
                  <a:pt x="750" y="3591"/>
                </a:cubicBezTo>
                <a:cubicBezTo>
                  <a:pt x="753" y="3597"/>
                  <a:pt x="755" y="3603"/>
                  <a:pt x="758" y="3609"/>
                </a:cubicBezTo>
                <a:cubicBezTo>
                  <a:pt x="762" y="3608"/>
                  <a:pt x="766" y="3607"/>
                  <a:pt x="769" y="3605"/>
                </a:cubicBezTo>
                <a:cubicBezTo>
                  <a:pt x="771" y="3605"/>
                  <a:pt x="771" y="3605"/>
                  <a:pt x="771" y="3605"/>
                </a:cubicBezTo>
                <a:cubicBezTo>
                  <a:pt x="772" y="3605"/>
                  <a:pt x="772" y="3605"/>
                  <a:pt x="773" y="3605"/>
                </a:cubicBezTo>
                <a:cubicBezTo>
                  <a:pt x="776" y="3605"/>
                  <a:pt x="780" y="3605"/>
                  <a:pt x="783" y="3605"/>
                </a:cubicBezTo>
                <a:cubicBezTo>
                  <a:pt x="787" y="3605"/>
                  <a:pt x="790" y="3606"/>
                  <a:pt x="792" y="3608"/>
                </a:cubicBezTo>
                <a:cubicBezTo>
                  <a:pt x="794" y="3609"/>
                  <a:pt x="796" y="3608"/>
                  <a:pt x="796" y="3608"/>
                </a:cubicBezTo>
                <a:cubicBezTo>
                  <a:pt x="796" y="3601"/>
                  <a:pt x="796" y="3601"/>
                  <a:pt x="796" y="3601"/>
                </a:cubicBezTo>
                <a:cubicBezTo>
                  <a:pt x="799" y="3601"/>
                  <a:pt x="801" y="3602"/>
                  <a:pt x="803" y="3603"/>
                </a:cubicBezTo>
                <a:cubicBezTo>
                  <a:pt x="803" y="3603"/>
                  <a:pt x="804" y="3604"/>
                  <a:pt x="804" y="3605"/>
                </a:cubicBezTo>
                <a:cubicBezTo>
                  <a:pt x="806" y="3605"/>
                  <a:pt x="806" y="3605"/>
                  <a:pt x="806" y="3605"/>
                </a:cubicBezTo>
                <a:cubicBezTo>
                  <a:pt x="808" y="3603"/>
                  <a:pt x="811" y="3602"/>
                  <a:pt x="811" y="3600"/>
                </a:cubicBezTo>
                <a:cubicBezTo>
                  <a:pt x="811" y="3584"/>
                  <a:pt x="811" y="3584"/>
                  <a:pt x="811" y="3584"/>
                </a:cubicBezTo>
                <a:cubicBezTo>
                  <a:pt x="813" y="3582"/>
                  <a:pt x="816" y="3581"/>
                  <a:pt x="819" y="3579"/>
                </a:cubicBezTo>
                <a:cubicBezTo>
                  <a:pt x="826" y="3575"/>
                  <a:pt x="834" y="3572"/>
                  <a:pt x="842" y="3570"/>
                </a:cubicBezTo>
                <a:cubicBezTo>
                  <a:pt x="870" y="3567"/>
                  <a:pt x="870" y="3567"/>
                  <a:pt x="870" y="3567"/>
                </a:cubicBezTo>
                <a:cubicBezTo>
                  <a:pt x="883" y="3567"/>
                  <a:pt x="883" y="3567"/>
                  <a:pt x="883" y="3567"/>
                </a:cubicBezTo>
                <a:cubicBezTo>
                  <a:pt x="891" y="3567"/>
                  <a:pt x="896" y="3565"/>
                  <a:pt x="900" y="3561"/>
                </a:cubicBezTo>
                <a:cubicBezTo>
                  <a:pt x="901" y="3561"/>
                  <a:pt x="902" y="3561"/>
                  <a:pt x="904" y="3561"/>
                </a:cubicBezTo>
                <a:cubicBezTo>
                  <a:pt x="916" y="3557"/>
                  <a:pt x="922" y="3544"/>
                  <a:pt x="922" y="3529"/>
                </a:cubicBezTo>
                <a:cubicBezTo>
                  <a:pt x="922" y="3525"/>
                  <a:pt x="921" y="3520"/>
                  <a:pt x="924" y="3518"/>
                </a:cubicBezTo>
                <a:cubicBezTo>
                  <a:pt x="926" y="3516"/>
                  <a:pt x="930" y="3518"/>
                  <a:pt x="930" y="3516"/>
                </a:cubicBezTo>
                <a:cubicBezTo>
                  <a:pt x="930" y="3511"/>
                  <a:pt x="931" y="3507"/>
                  <a:pt x="934" y="3503"/>
                </a:cubicBezTo>
                <a:cubicBezTo>
                  <a:pt x="935" y="3503"/>
                  <a:pt x="936" y="3503"/>
                  <a:pt x="937" y="3503"/>
                </a:cubicBezTo>
                <a:cubicBezTo>
                  <a:pt x="940" y="3502"/>
                  <a:pt x="943" y="3502"/>
                  <a:pt x="945" y="3500"/>
                </a:cubicBezTo>
                <a:cubicBezTo>
                  <a:pt x="948" y="3500"/>
                  <a:pt x="948" y="3500"/>
                  <a:pt x="948" y="3500"/>
                </a:cubicBezTo>
                <a:cubicBezTo>
                  <a:pt x="948" y="3500"/>
                  <a:pt x="948" y="3500"/>
                  <a:pt x="949" y="3500"/>
                </a:cubicBezTo>
                <a:cubicBezTo>
                  <a:pt x="952" y="3498"/>
                  <a:pt x="955" y="3496"/>
                  <a:pt x="958" y="3494"/>
                </a:cubicBezTo>
                <a:cubicBezTo>
                  <a:pt x="971" y="3489"/>
                  <a:pt x="982" y="3479"/>
                  <a:pt x="983" y="3463"/>
                </a:cubicBezTo>
                <a:cubicBezTo>
                  <a:pt x="983" y="3439"/>
                  <a:pt x="983" y="3439"/>
                  <a:pt x="983" y="3439"/>
                </a:cubicBezTo>
                <a:cubicBezTo>
                  <a:pt x="983" y="3439"/>
                  <a:pt x="983" y="3439"/>
                  <a:pt x="983" y="3439"/>
                </a:cubicBezTo>
                <a:cubicBezTo>
                  <a:pt x="985" y="3438"/>
                  <a:pt x="986" y="3437"/>
                  <a:pt x="987" y="3436"/>
                </a:cubicBezTo>
                <a:cubicBezTo>
                  <a:pt x="991" y="3433"/>
                  <a:pt x="996" y="3431"/>
                  <a:pt x="1002" y="3430"/>
                </a:cubicBezTo>
                <a:cubicBezTo>
                  <a:pt x="1001" y="3422"/>
                  <a:pt x="998" y="3415"/>
                  <a:pt x="997" y="3408"/>
                </a:cubicBezTo>
                <a:cubicBezTo>
                  <a:pt x="1000" y="3402"/>
                  <a:pt x="1005" y="3396"/>
                  <a:pt x="1005" y="3388"/>
                </a:cubicBezTo>
                <a:cubicBezTo>
                  <a:pt x="1004" y="3380"/>
                  <a:pt x="1000" y="3372"/>
                  <a:pt x="992" y="3371"/>
                </a:cubicBezTo>
                <a:cubicBezTo>
                  <a:pt x="981" y="3370"/>
                  <a:pt x="970" y="3371"/>
                  <a:pt x="961" y="3371"/>
                </a:cubicBezTo>
                <a:cubicBezTo>
                  <a:pt x="956" y="3372"/>
                  <a:pt x="951" y="3369"/>
                  <a:pt x="951" y="3366"/>
                </a:cubicBezTo>
                <a:cubicBezTo>
                  <a:pt x="947" y="3351"/>
                  <a:pt x="938" y="3342"/>
                  <a:pt x="931" y="3333"/>
                </a:cubicBezTo>
                <a:cubicBezTo>
                  <a:pt x="935" y="3318"/>
                  <a:pt x="938" y="3304"/>
                  <a:pt x="946" y="3294"/>
                </a:cubicBezTo>
                <a:cubicBezTo>
                  <a:pt x="947" y="3294"/>
                  <a:pt x="947" y="3294"/>
                  <a:pt x="947" y="3293"/>
                </a:cubicBezTo>
                <a:cubicBezTo>
                  <a:pt x="952" y="3290"/>
                  <a:pt x="957" y="3286"/>
                  <a:pt x="962" y="3283"/>
                </a:cubicBezTo>
                <a:cubicBezTo>
                  <a:pt x="968" y="3280"/>
                  <a:pt x="973" y="3278"/>
                  <a:pt x="978" y="3275"/>
                </a:cubicBezTo>
                <a:cubicBezTo>
                  <a:pt x="987" y="3275"/>
                  <a:pt x="987" y="3275"/>
                  <a:pt x="987" y="3275"/>
                </a:cubicBezTo>
                <a:cubicBezTo>
                  <a:pt x="990" y="3275"/>
                  <a:pt x="993" y="3278"/>
                  <a:pt x="994" y="3281"/>
                </a:cubicBezTo>
                <a:cubicBezTo>
                  <a:pt x="994" y="3301"/>
                  <a:pt x="994" y="3301"/>
                  <a:pt x="994" y="3301"/>
                </a:cubicBezTo>
                <a:cubicBezTo>
                  <a:pt x="994" y="3305"/>
                  <a:pt x="992" y="3309"/>
                  <a:pt x="992" y="3315"/>
                </a:cubicBezTo>
                <a:cubicBezTo>
                  <a:pt x="996" y="3315"/>
                  <a:pt x="1000" y="3314"/>
                  <a:pt x="1003" y="3314"/>
                </a:cubicBezTo>
                <a:cubicBezTo>
                  <a:pt x="1005" y="3313"/>
                  <a:pt x="1007" y="3311"/>
                  <a:pt x="1007" y="3309"/>
                </a:cubicBezTo>
                <a:cubicBezTo>
                  <a:pt x="1007" y="3308"/>
                  <a:pt x="1007" y="3308"/>
                  <a:pt x="1007" y="3307"/>
                </a:cubicBezTo>
                <a:cubicBezTo>
                  <a:pt x="1008" y="3307"/>
                  <a:pt x="1009" y="3307"/>
                  <a:pt x="1009" y="3307"/>
                </a:cubicBezTo>
                <a:cubicBezTo>
                  <a:pt x="1016" y="3308"/>
                  <a:pt x="1022" y="3303"/>
                  <a:pt x="1022" y="3297"/>
                </a:cubicBezTo>
                <a:cubicBezTo>
                  <a:pt x="1022" y="3285"/>
                  <a:pt x="1028" y="3277"/>
                  <a:pt x="1035" y="3270"/>
                </a:cubicBezTo>
                <a:cubicBezTo>
                  <a:pt x="1037" y="3270"/>
                  <a:pt x="1038" y="3269"/>
                  <a:pt x="1039" y="3269"/>
                </a:cubicBezTo>
                <a:cubicBezTo>
                  <a:pt x="1040" y="3268"/>
                  <a:pt x="1041" y="3267"/>
                  <a:pt x="1042" y="3266"/>
                </a:cubicBezTo>
                <a:cubicBezTo>
                  <a:pt x="1045" y="3264"/>
                  <a:pt x="1049" y="3263"/>
                  <a:pt x="1052" y="3261"/>
                </a:cubicBezTo>
                <a:cubicBezTo>
                  <a:pt x="1055" y="3258"/>
                  <a:pt x="1058" y="3255"/>
                  <a:pt x="1061" y="3253"/>
                </a:cubicBezTo>
                <a:cubicBezTo>
                  <a:pt x="1062" y="3252"/>
                  <a:pt x="1064" y="3252"/>
                  <a:pt x="1065" y="3251"/>
                </a:cubicBezTo>
                <a:cubicBezTo>
                  <a:pt x="1072" y="3248"/>
                  <a:pt x="1079" y="3244"/>
                  <a:pt x="1085" y="3240"/>
                </a:cubicBezTo>
                <a:cubicBezTo>
                  <a:pt x="1098" y="3233"/>
                  <a:pt x="1098" y="3233"/>
                  <a:pt x="1098" y="3233"/>
                </a:cubicBezTo>
                <a:cubicBezTo>
                  <a:pt x="1106" y="3225"/>
                  <a:pt x="1106" y="3225"/>
                  <a:pt x="1106" y="3225"/>
                </a:cubicBezTo>
                <a:cubicBezTo>
                  <a:pt x="1107" y="3224"/>
                  <a:pt x="1107" y="3224"/>
                  <a:pt x="1107" y="3224"/>
                </a:cubicBezTo>
                <a:cubicBezTo>
                  <a:pt x="1112" y="3219"/>
                  <a:pt x="1112" y="3219"/>
                  <a:pt x="1112" y="3219"/>
                </a:cubicBezTo>
                <a:cubicBezTo>
                  <a:pt x="1113" y="3218"/>
                  <a:pt x="1120" y="3218"/>
                  <a:pt x="1123" y="3218"/>
                </a:cubicBezTo>
                <a:cubicBezTo>
                  <a:pt x="1119" y="3210"/>
                  <a:pt x="1122" y="3202"/>
                  <a:pt x="1125" y="3199"/>
                </a:cubicBezTo>
                <a:cubicBezTo>
                  <a:pt x="1131" y="3186"/>
                  <a:pt x="1132" y="3173"/>
                  <a:pt x="1131" y="3157"/>
                </a:cubicBezTo>
                <a:cubicBezTo>
                  <a:pt x="1131" y="3157"/>
                  <a:pt x="1132" y="3155"/>
                  <a:pt x="1132" y="3153"/>
                </a:cubicBezTo>
                <a:cubicBezTo>
                  <a:pt x="1134" y="3153"/>
                  <a:pt x="1136" y="3153"/>
                  <a:pt x="1138" y="3153"/>
                </a:cubicBezTo>
                <a:cubicBezTo>
                  <a:pt x="1140" y="3154"/>
                  <a:pt x="1144" y="3155"/>
                  <a:pt x="1150" y="3155"/>
                </a:cubicBezTo>
                <a:cubicBezTo>
                  <a:pt x="1152" y="3152"/>
                  <a:pt x="1155" y="3150"/>
                  <a:pt x="1159" y="3148"/>
                </a:cubicBezTo>
                <a:cubicBezTo>
                  <a:pt x="1161" y="3148"/>
                  <a:pt x="1161" y="3148"/>
                  <a:pt x="1161" y="3148"/>
                </a:cubicBezTo>
                <a:cubicBezTo>
                  <a:pt x="1161" y="3148"/>
                  <a:pt x="1162" y="3147"/>
                  <a:pt x="1163" y="3147"/>
                </a:cubicBezTo>
                <a:cubicBezTo>
                  <a:pt x="1164" y="3146"/>
                  <a:pt x="1165" y="3146"/>
                  <a:pt x="1167" y="3146"/>
                </a:cubicBezTo>
                <a:cubicBezTo>
                  <a:pt x="1170" y="3148"/>
                  <a:pt x="1174" y="3150"/>
                  <a:pt x="1177" y="3151"/>
                </a:cubicBezTo>
                <a:cubicBezTo>
                  <a:pt x="1182" y="3152"/>
                  <a:pt x="1184" y="3156"/>
                  <a:pt x="1189" y="3158"/>
                </a:cubicBezTo>
                <a:cubicBezTo>
                  <a:pt x="1190" y="3159"/>
                  <a:pt x="1193" y="3161"/>
                  <a:pt x="1195" y="3159"/>
                </a:cubicBezTo>
                <a:cubicBezTo>
                  <a:pt x="1197" y="3157"/>
                  <a:pt x="1198" y="3155"/>
                  <a:pt x="1200" y="3153"/>
                </a:cubicBezTo>
                <a:cubicBezTo>
                  <a:pt x="1203" y="3153"/>
                  <a:pt x="1206" y="3153"/>
                  <a:pt x="1207" y="3152"/>
                </a:cubicBezTo>
                <a:cubicBezTo>
                  <a:pt x="1223" y="3134"/>
                  <a:pt x="1223" y="3134"/>
                  <a:pt x="1223" y="3134"/>
                </a:cubicBezTo>
                <a:cubicBezTo>
                  <a:pt x="1225" y="3117"/>
                  <a:pt x="1232" y="3103"/>
                  <a:pt x="1242" y="3094"/>
                </a:cubicBezTo>
                <a:cubicBezTo>
                  <a:pt x="1243" y="3092"/>
                  <a:pt x="1247" y="3085"/>
                  <a:pt x="1248" y="3082"/>
                </a:cubicBezTo>
                <a:cubicBezTo>
                  <a:pt x="1249" y="3082"/>
                  <a:pt x="1249" y="3081"/>
                  <a:pt x="1249" y="3080"/>
                </a:cubicBezTo>
                <a:cubicBezTo>
                  <a:pt x="1252" y="3073"/>
                  <a:pt x="1254" y="3066"/>
                  <a:pt x="1254" y="3056"/>
                </a:cubicBezTo>
                <a:cubicBezTo>
                  <a:pt x="1263" y="3048"/>
                  <a:pt x="1272" y="3038"/>
                  <a:pt x="1278" y="3028"/>
                </a:cubicBezTo>
                <a:cubicBezTo>
                  <a:pt x="1279" y="3028"/>
                  <a:pt x="1279" y="3028"/>
                  <a:pt x="1280" y="3027"/>
                </a:cubicBezTo>
                <a:cubicBezTo>
                  <a:pt x="1280" y="3027"/>
                  <a:pt x="1281" y="3026"/>
                  <a:pt x="1281" y="3026"/>
                </a:cubicBezTo>
                <a:cubicBezTo>
                  <a:pt x="1284" y="3025"/>
                  <a:pt x="1287" y="3023"/>
                  <a:pt x="1289" y="3022"/>
                </a:cubicBezTo>
                <a:cubicBezTo>
                  <a:pt x="1291" y="3021"/>
                  <a:pt x="1292" y="3021"/>
                  <a:pt x="1293" y="3022"/>
                </a:cubicBezTo>
                <a:cubicBezTo>
                  <a:pt x="1296" y="3023"/>
                  <a:pt x="1300" y="3025"/>
                  <a:pt x="1304" y="3025"/>
                </a:cubicBezTo>
                <a:cubicBezTo>
                  <a:pt x="1304" y="3029"/>
                  <a:pt x="1309" y="3031"/>
                  <a:pt x="1312" y="3031"/>
                </a:cubicBezTo>
                <a:cubicBezTo>
                  <a:pt x="1312" y="3032"/>
                  <a:pt x="1312" y="3032"/>
                  <a:pt x="1313" y="3031"/>
                </a:cubicBezTo>
                <a:cubicBezTo>
                  <a:pt x="1314" y="3029"/>
                  <a:pt x="1316" y="3026"/>
                  <a:pt x="1317" y="3023"/>
                </a:cubicBezTo>
                <a:cubicBezTo>
                  <a:pt x="1319" y="3025"/>
                  <a:pt x="1321" y="3026"/>
                  <a:pt x="1324" y="3026"/>
                </a:cubicBezTo>
                <a:cubicBezTo>
                  <a:pt x="1327" y="3022"/>
                  <a:pt x="1333" y="3017"/>
                  <a:pt x="1332" y="3013"/>
                </a:cubicBezTo>
                <a:cubicBezTo>
                  <a:pt x="1328" y="2992"/>
                  <a:pt x="1335" y="2971"/>
                  <a:pt x="1341" y="2955"/>
                </a:cubicBezTo>
                <a:cubicBezTo>
                  <a:pt x="1344" y="2950"/>
                  <a:pt x="1346" y="2943"/>
                  <a:pt x="1345" y="2936"/>
                </a:cubicBezTo>
                <a:cubicBezTo>
                  <a:pt x="1345" y="2933"/>
                  <a:pt x="1342" y="2928"/>
                  <a:pt x="1338" y="2930"/>
                </a:cubicBezTo>
                <a:cubicBezTo>
                  <a:pt x="1336" y="2931"/>
                  <a:pt x="1334" y="2931"/>
                  <a:pt x="1333" y="2933"/>
                </a:cubicBezTo>
                <a:cubicBezTo>
                  <a:pt x="1332" y="2937"/>
                  <a:pt x="1332" y="2942"/>
                  <a:pt x="1330" y="2944"/>
                </a:cubicBezTo>
                <a:cubicBezTo>
                  <a:pt x="1330" y="2945"/>
                  <a:pt x="1329" y="2945"/>
                  <a:pt x="1328" y="2945"/>
                </a:cubicBezTo>
                <a:cubicBezTo>
                  <a:pt x="1328" y="2946"/>
                  <a:pt x="1327" y="2946"/>
                  <a:pt x="1327" y="2946"/>
                </a:cubicBezTo>
                <a:cubicBezTo>
                  <a:pt x="1325" y="2946"/>
                  <a:pt x="1323" y="2946"/>
                  <a:pt x="1322" y="2944"/>
                </a:cubicBezTo>
                <a:cubicBezTo>
                  <a:pt x="1318" y="2927"/>
                  <a:pt x="1309" y="2910"/>
                  <a:pt x="1315" y="2889"/>
                </a:cubicBezTo>
                <a:cubicBezTo>
                  <a:pt x="1315" y="2888"/>
                  <a:pt x="1315" y="2885"/>
                  <a:pt x="1315" y="2884"/>
                </a:cubicBezTo>
                <a:cubicBezTo>
                  <a:pt x="1322" y="2878"/>
                  <a:pt x="1325" y="2868"/>
                  <a:pt x="1322" y="2857"/>
                </a:cubicBezTo>
                <a:cubicBezTo>
                  <a:pt x="1326" y="2851"/>
                  <a:pt x="1333" y="2847"/>
                  <a:pt x="1335" y="2839"/>
                </a:cubicBezTo>
                <a:cubicBezTo>
                  <a:pt x="1335" y="2837"/>
                  <a:pt x="1336" y="2835"/>
                  <a:pt x="1338" y="2833"/>
                </a:cubicBezTo>
                <a:cubicBezTo>
                  <a:pt x="1341" y="2833"/>
                  <a:pt x="1345" y="2833"/>
                  <a:pt x="1348" y="2833"/>
                </a:cubicBezTo>
                <a:cubicBezTo>
                  <a:pt x="1350" y="2834"/>
                  <a:pt x="1352" y="2829"/>
                  <a:pt x="1355" y="2829"/>
                </a:cubicBezTo>
                <a:cubicBezTo>
                  <a:pt x="1357" y="2829"/>
                  <a:pt x="1359" y="2828"/>
                  <a:pt x="1361" y="2826"/>
                </a:cubicBezTo>
                <a:cubicBezTo>
                  <a:pt x="1363" y="2825"/>
                  <a:pt x="1365" y="2824"/>
                  <a:pt x="1367" y="2822"/>
                </a:cubicBezTo>
                <a:cubicBezTo>
                  <a:pt x="1367" y="2822"/>
                  <a:pt x="1368" y="2822"/>
                  <a:pt x="1368" y="2822"/>
                </a:cubicBezTo>
                <a:cubicBezTo>
                  <a:pt x="1377" y="2819"/>
                  <a:pt x="1382" y="2812"/>
                  <a:pt x="1387" y="2805"/>
                </a:cubicBezTo>
                <a:cubicBezTo>
                  <a:pt x="1391" y="2799"/>
                  <a:pt x="1397" y="2794"/>
                  <a:pt x="1402" y="2790"/>
                </a:cubicBezTo>
                <a:cubicBezTo>
                  <a:pt x="1404" y="2782"/>
                  <a:pt x="1403" y="2775"/>
                  <a:pt x="1402" y="2769"/>
                </a:cubicBezTo>
                <a:cubicBezTo>
                  <a:pt x="1402" y="2768"/>
                  <a:pt x="1402" y="2768"/>
                  <a:pt x="1402" y="2767"/>
                </a:cubicBezTo>
                <a:cubicBezTo>
                  <a:pt x="1413" y="2768"/>
                  <a:pt x="1423" y="2769"/>
                  <a:pt x="1433" y="2770"/>
                </a:cubicBezTo>
                <a:cubicBezTo>
                  <a:pt x="1435" y="2768"/>
                  <a:pt x="1437" y="2766"/>
                  <a:pt x="1440" y="2764"/>
                </a:cubicBezTo>
                <a:cubicBezTo>
                  <a:pt x="1441" y="2764"/>
                  <a:pt x="1443" y="2764"/>
                  <a:pt x="1445" y="2764"/>
                </a:cubicBezTo>
                <a:cubicBezTo>
                  <a:pt x="1467" y="2741"/>
                  <a:pt x="1493" y="2723"/>
                  <a:pt x="1518" y="2702"/>
                </a:cubicBezTo>
                <a:cubicBezTo>
                  <a:pt x="1528" y="2700"/>
                  <a:pt x="1536" y="2697"/>
                  <a:pt x="1544" y="2692"/>
                </a:cubicBezTo>
                <a:cubicBezTo>
                  <a:pt x="1546" y="2692"/>
                  <a:pt x="1547" y="2691"/>
                  <a:pt x="1548" y="2691"/>
                </a:cubicBezTo>
                <a:cubicBezTo>
                  <a:pt x="1551" y="2688"/>
                  <a:pt x="1556" y="2687"/>
                  <a:pt x="1558" y="2684"/>
                </a:cubicBezTo>
                <a:cubicBezTo>
                  <a:pt x="1562" y="2676"/>
                  <a:pt x="1567" y="2668"/>
                  <a:pt x="1575" y="2663"/>
                </a:cubicBezTo>
                <a:cubicBezTo>
                  <a:pt x="1574" y="2640"/>
                  <a:pt x="1590" y="2630"/>
                  <a:pt x="1599" y="2616"/>
                </a:cubicBezTo>
                <a:cubicBezTo>
                  <a:pt x="1616" y="2589"/>
                  <a:pt x="1636" y="2566"/>
                  <a:pt x="1654" y="2541"/>
                </a:cubicBezTo>
                <a:cubicBezTo>
                  <a:pt x="1655" y="2540"/>
                  <a:pt x="1655" y="2538"/>
                  <a:pt x="1656" y="2537"/>
                </a:cubicBezTo>
                <a:cubicBezTo>
                  <a:pt x="1656" y="2537"/>
                  <a:pt x="1656" y="2537"/>
                  <a:pt x="1656" y="2537"/>
                </a:cubicBezTo>
                <a:cubicBezTo>
                  <a:pt x="1656" y="2537"/>
                  <a:pt x="1656" y="2537"/>
                  <a:pt x="1656" y="2537"/>
                </a:cubicBezTo>
                <a:cubicBezTo>
                  <a:pt x="1659" y="2535"/>
                  <a:pt x="1664" y="2533"/>
                  <a:pt x="1667" y="2530"/>
                </a:cubicBezTo>
                <a:cubicBezTo>
                  <a:pt x="1679" y="2519"/>
                  <a:pt x="1679" y="2519"/>
                  <a:pt x="1679" y="2519"/>
                </a:cubicBezTo>
                <a:cubicBezTo>
                  <a:pt x="1681" y="2517"/>
                  <a:pt x="1679" y="2510"/>
                  <a:pt x="1680" y="2506"/>
                </a:cubicBezTo>
                <a:cubicBezTo>
                  <a:pt x="1680" y="2506"/>
                  <a:pt x="1680" y="2506"/>
                  <a:pt x="1681" y="2506"/>
                </a:cubicBezTo>
                <a:cubicBezTo>
                  <a:pt x="1692" y="2508"/>
                  <a:pt x="1701" y="2513"/>
                  <a:pt x="1714" y="2514"/>
                </a:cubicBezTo>
                <a:cubicBezTo>
                  <a:pt x="1718" y="2526"/>
                  <a:pt x="1718" y="2526"/>
                  <a:pt x="1718" y="2526"/>
                </a:cubicBezTo>
                <a:cubicBezTo>
                  <a:pt x="1720" y="2531"/>
                  <a:pt x="1724" y="2535"/>
                  <a:pt x="1728" y="2540"/>
                </a:cubicBezTo>
                <a:cubicBezTo>
                  <a:pt x="1728" y="2541"/>
                  <a:pt x="1730" y="2538"/>
                  <a:pt x="1730" y="2537"/>
                </a:cubicBezTo>
                <a:cubicBezTo>
                  <a:pt x="1731" y="2535"/>
                  <a:pt x="1731" y="2532"/>
                  <a:pt x="1731" y="2530"/>
                </a:cubicBezTo>
                <a:cubicBezTo>
                  <a:pt x="1733" y="2532"/>
                  <a:pt x="1736" y="2535"/>
                  <a:pt x="1738" y="2538"/>
                </a:cubicBezTo>
                <a:cubicBezTo>
                  <a:pt x="1745" y="2530"/>
                  <a:pt x="1747" y="2514"/>
                  <a:pt x="1743" y="2503"/>
                </a:cubicBezTo>
                <a:cubicBezTo>
                  <a:pt x="1744" y="2502"/>
                  <a:pt x="1745" y="2500"/>
                  <a:pt x="1747" y="2499"/>
                </a:cubicBezTo>
                <a:cubicBezTo>
                  <a:pt x="1760" y="2497"/>
                  <a:pt x="1775" y="2498"/>
                  <a:pt x="1790" y="2497"/>
                </a:cubicBezTo>
                <a:cubicBezTo>
                  <a:pt x="1797" y="2497"/>
                  <a:pt x="1805" y="2497"/>
                  <a:pt x="1812" y="2496"/>
                </a:cubicBezTo>
                <a:cubicBezTo>
                  <a:pt x="1813" y="2494"/>
                  <a:pt x="1815" y="2492"/>
                  <a:pt x="1817" y="2491"/>
                </a:cubicBezTo>
                <a:cubicBezTo>
                  <a:pt x="1817" y="2491"/>
                  <a:pt x="1818" y="2491"/>
                  <a:pt x="1819" y="2490"/>
                </a:cubicBezTo>
                <a:cubicBezTo>
                  <a:pt x="1831" y="2482"/>
                  <a:pt x="1831" y="2482"/>
                  <a:pt x="1831" y="2482"/>
                </a:cubicBezTo>
                <a:cubicBezTo>
                  <a:pt x="1831" y="2482"/>
                  <a:pt x="1831" y="2482"/>
                  <a:pt x="1831" y="2482"/>
                </a:cubicBezTo>
                <a:cubicBezTo>
                  <a:pt x="1853" y="2482"/>
                  <a:pt x="1853" y="2482"/>
                  <a:pt x="1853" y="2482"/>
                </a:cubicBezTo>
                <a:cubicBezTo>
                  <a:pt x="1862" y="2485"/>
                  <a:pt x="1874" y="2485"/>
                  <a:pt x="1882" y="2489"/>
                </a:cubicBezTo>
                <a:cubicBezTo>
                  <a:pt x="1894" y="2497"/>
                  <a:pt x="1894" y="2497"/>
                  <a:pt x="1894" y="2497"/>
                </a:cubicBezTo>
                <a:cubicBezTo>
                  <a:pt x="1902" y="2504"/>
                  <a:pt x="1908" y="2513"/>
                  <a:pt x="1916" y="2520"/>
                </a:cubicBezTo>
                <a:cubicBezTo>
                  <a:pt x="1917" y="2521"/>
                  <a:pt x="1918" y="2521"/>
                  <a:pt x="1919" y="2521"/>
                </a:cubicBezTo>
                <a:cubicBezTo>
                  <a:pt x="1923" y="2520"/>
                  <a:pt x="1926" y="2518"/>
                  <a:pt x="1928" y="2516"/>
                </a:cubicBezTo>
                <a:cubicBezTo>
                  <a:pt x="1932" y="2514"/>
                  <a:pt x="1937" y="2511"/>
                  <a:pt x="1940" y="2508"/>
                </a:cubicBezTo>
                <a:cubicBezTo>
                  <a:pt x="1942" y="2506"/>
                  <a:pt x="1944" y="2504"/>
                  <a:pt x="1945" y="2502"/>
                </a:cubicBezTo>
                <a:cubicBezTo>
                  <a:pt x="1948" y="2503"/>
                  <a:pt x="1946" y="2506"/>
                  <a:pt x="1946" y="2507"/>
                </a:cubicBezTo>
                <a:cubicBezTo>
                  <a:pt x="1945" y="2508"/>
                  <a:pt x="1943" y="2510"/>
                  <a:pt x="1942" y="2512"/>
                </a:cubicBezTo>
                <a:cubicBezTo>
                  <a:pt x="1941" y="2513"/>
                  <a:pt x="1941" y="2513"/>
                  <a:pt x="1940" y="2514"/>
                </a:cubicBezTo>
                <a:cubicBezTo>
                  <a:pt x="1939" y="2515"/>
                  <a:pt x="1939" y="2517"/>
                  <a:pt x="1939" y="2519"/>
                </a:cubicBezTo>
                <a:cubicBezTo>
                  <a:pt x="1938" y="2522"/>
                  <a:pt x="1937" y="2523"/>
                  <a:pt x="1935" y="2525"/>
                </a:cubicBezTo>
                <a:cubicBezTo>
                  <a:pt x="1933" y="2526"/>
                  <a:pt x="1934" y="2529"/>
                  <a:pt x="1933" y="2531"/>
                </a:cubicBezTo>
                <a:cubicBezTo>
                  <a:pt x="1936" y="2532"/>
                  <a:pt x="1939" y="2534"/>
                  <a:pt x="1939" y="2538"/>
                </a:cubicBezTo>
                <a:cubicBezTo>
                  <a:pt x="1944" y="2546"/>
                  <a:pt x="1950" y="2553"/>
                  <a:pt x="1952" y="2566"/>
                </a:cubicBezTo>
                <a:cubicBezTo>
                  <a:pt x="1955" y="2568"/>
                  <a:pt x="1959" y="2571"/>
                  <a:pt x="1961" y="2575"/>
                </a:cubicBezTo>
                <a:cubicBezTo>
                  <a:pt x="1966" y="2589"/>
                  <a:pt x="1975" y="2598"/>
                  <a:pt x="1990" y="2602"/>
                </a:cubicBezTo>
                <a:cubicBezTo>
                  <a:pt x="1992" y="2609"/>
                  <a:pt x="1996" y="2614"/>
                  <a:pt x="2001" y="2618"/>
                </a:cubicBezTo>
                <a:cubicBezTo>
                  <a:pt x="2005" y="2626"/>
                  <a:pt x="2010" y="2634"/>
                  <a:pt x="2018" y="2640"/>
                </a:cubicBezTo>
                <a:cubicBezTo>
                  <a:pt x="2023" y="2645"/>
                  <a:pt x="2030" y="2647"/>
                  <a:pt x="2036" y="2651"/>
                </a:cubicBezTo>
                <a:cubicBezTo>
                  <a:pt x="2041" y="2654"/>
                  <a:pt x="2045" y="2657"/>
                  <a:pt x="2052" y="2659"/>
                </a:cubicBezTo>
                <a:cubicBezTo>
                  <a:pt x="2052" y="2657"/>
                  <a:pt x="2053" y="2657"/>
                  <a:pt x="2055" y="2658"/>
                </a:cubicBezTo>
                <a:cubicBezTo>
                  <a:pt x="2056" y="2658"/>
                  <a:pt x="2057" y="2659"/>
                  <a:pt x="2057" y="2659"/>
                </a:cubicBezTo>
                <a:cubicBezTo>
                  <a:pt x="2057" y="2659"/>
                  <a:pt x="2058" y="2660"/>
                  <a:pt x="2058" y="2660"/>
                </a:cubicBezTo>
                <a:cubicBezTo>
                  <a:pt x="2058" y="2660"/>
                  <a:pt x="2058" y="2660"/>
                  <a:pt x="2058" y="2660"/>
                </a:cubicBezTo>
                <a:cubicBezTo>
                  <a:pt x="2060" y="2662"/>
                  <a:pt x="2061" y="2665"/>
                  <a:pt x="2062" y="2666"/>
                </a:cubicBezTo>
                <a:cubicBezTo>
                  <a:pt x="2063" y="2662"/>
                  <a:pt x="2063" y="2659"/>
                  <a:pt x="2062" y="2656"/>
                </a:cubicBezTo>
                <a:cubicBezTo>
                  <a:pt x="2063" y="2655"/>
                  <a:pt x="2064" y="2655"/>
                  <a:pt x="2065" y="2654"/>
                </a:cubicBezTo>
                <a:cubicBezTo>
                  <a:pt x="2065" y="2655"/>
                  <a:pt x="2066" y="2655"/>
                  <a:pt x="2066" y="2655"/>
                </a:cubicBezTo>
                <a:cubicBezTo>
                  <a:pt x="2068" y="2655"/>
                  <a:pt x="2068" y="2661"/>
                  <a:pt x="2071" y="2662"/>
                </a:cubicBezTo>
                <a:cubicBezTo>
                  <a:pt x="2073" y="2662"/>
                  <a:pt x="2078" y="2662"/>
                  <a:pt x="2080" y="2662"/>
                </a:cubicBezTo>
                <a:cubicBezTo>
                  <a:pt x="2080" y="2658"/>
                  <a:pt x="2077" y="2652"/>
                  <a:pt x="2079" y="2651"/>
                </a:cubicBezTo>
                <a:cubicBezTo>
                  <a:pt x="2096" y="2643"/>
                  <a:pt x="2096" y="2643"/>
                  <a:pt x="2096" y="2643"/>
                </a:cubicBezTo>
                <a:cubicBezTo>
                  <a:pt x="2096" y="2643"/>
                  <a:pt x="2096" y="2643"/>
                  <a:pt x="2096" y="2643"/>
                </a:cubicBezTo>
                <a:cubicBezTo>
                  <a:pt x="2130" y="2627"/>
                  <a:pt x="2130" y="2627"/>
                  <a:pt x="2130" y="2627"/>
                </a:cubicBezTo>
                <a:cubicBezTo>
                  <a:pt x="2141" y="2615"/>
                  <a:pt x="2145" y="2601"/>
                  <a:pt x="2143" y="2583"/>
                </a:cubicBezTo>
                <a:cubicBezTo>
                  <a:pt x="2142" y="2581"/>
                  <a:pt x="2132" y="2580"/>
                  <a:pt x="2132" y="2577"/>
                </a:cubicBezTo>
                <a:cubicBezTo>
                  <a:pt x="2132" y="2572"/>
                  <a:pt x="2133" y="2566"/>
                  <a:pt x="2133" y="2561"/>
                </a:cubicBezTo>
                <a:cubicBezTo>
                  <a:pt x="2119" y="2545"/>
                  <a:pt x="2113" y="2523"/>
                  <a:pt x="2109" y="2501"/>
                </a:cubicBezTo>
                <a:cubicBezTo>
                  <a:pt x="2102" y="2490"/>
                  <a:pt x="2094" y="2483"/>
                  <a:pt x="2090" y="2472"/>
                </a:cubicBezTo>
                <a:cubicBezTo>
                  <a:pt x="2088" y="2467"/>
                  <a:pt x="2088" y="2462"/>
                  <a:pt x="2088" y="2457"/>
                </a:cubicBezTo>
                <a:cubicBezTo>
                  <a:pt x="2090" y="2431"/>
                  <a:pt x="2098" y="2410"/>
                  <a:pt x="2108" y="2392"/>
                </a:cubicBezTo>
                <a:cubicBezTo>
                  <a:pt x="2108" y="2392"/>
                  <a:pt x="2109" y="2392"/>
                  <a:pt x="2109" y="2391"/>
                </a:cubicBezTo>
                <a:cubicBezTo>
                  <a:pt x="2109" y="2391"/>
                  <a:pt x="2109" y="2391"/>
                  <a:pt x="2109" y="2391"/>
                </a:cubicBezTo>
                <a:cubicBezTo>
                  <a:pt x="2109" y="2391"/>
                  <a:pt x="2109" y="2391"/>
                  <a:pt x="2109" y="2391"/>
                </a:cubicBezTo>
                <a:cubicBezTo>
                  <a:pt x="2111" y="2388"/>
                  <a:pt x="2114" y="2386"/>
                  <a:pt x="2117" y="2383"/>
                </a:cubicBezTo>
                <a:cubicBezTo>
                  <a:pt x="2125" y="2382"/>
                  <a:pt x="2132" y="2380"/>
                  <a:pt x="2138" y="2377"/>
                </a:cubicBezTo>
                <a:cubicBezTo>
                  <a:pt x="2153" y="2374"/>
                  <a:pt x="2165" y="2367"/>
                  <a:pt x="2173" y="2357"/>
                </a:cubicBezTo>
                <a:cubicBezTo>
                  <a:pt x="2184" y="2351"/>
                  <a:pt x="2192" y="2344"/>
                  <a:pt x="2203" y="2340"/>
                </a:cubicBezTo>
                <a:cubicBezTo>
                  <a:pt x="2204" y="2339"/>
                  <a:pt x="2205" y="2339"/>
                  <a:pt x="2206" y="2338"/>
                </a:cubicBezTo>
                <a:cubicBezTo>
                  <a:pt x="2213" y="2336"/>
                  <a:pt x="2213" y="2336"/>
                  <a:pt x="2213" y="2336"/>
                </a:cubicBezTo>
                <a:cubicBezTo>
                  <a:pt x="2226" y="2332"/>
                  <a:pt x="2226" y="2332"/>
                  <a:pt x="2226" y="2332"/>
                </a:cubicBezTo>
                <a:cubicBezTo>
                  <a:pt x="2230" y="2331"/>
                  <a:pt x="2235" y="2330"/>
                  <a:pt x="2239" y="2331"/>
                </a:cubicBezTo>
                <a:cubicBezTo>
                  <a:pt x="2248" y="2331"/>
                  <a:pt x="2257" y="2333"/>
                  <a:pt x="2265" y="2336"/>
                </a:cubicBezTo>
                <a:cubicBezTo>
                  <a:pt x="2273" y="2339"/>
                  <a:pt x="2281" y="2338"/>
                  <a:pt x="2287" y="2333"/>
                </a:cubicBezTo>
                <a:cubicBezTo>
                  <a:pt x="2288" y="2333"/>
                  <a:pt x="2290" y="2333"/>
                  <a:pt x="2292" y="2333"/>
                </a:cubicBezTo>
                <a:cubicBezTo>
                  <a:pt x="2303" y="2331"/>
                  <a:pt x="2309" y="2322"/>
                  <a:pt x="2310" y="2311"/>
                </a:cubicBezTo>
                <a:cubicBezTo>
                  <a:pt x="2311" y="2304"/>
                  <a:pt x="2314" y="2297"/>
                  <a:pt x="2316" y="2289"/>
                </a:cubicBezTo>
                <a:cubicBezTo>
                  <a:pt x="2324" y="2281"/>
                  <a:pt x="2334" y="2275"/>
                  <a:pt x="2347" y="2271"/>
                </a:cubicBezTo>
                <a:cubicBezTo>
                  <a:pt x="2363" y="2262"/>
                  <a:pt x="2379" y="2252"/>
                  <a:pt x="2397" y="2245"/>
                </a:cubicBezTo>
                <a:cubicBezTo>
                  <a:pt x="2403" y="2243"/>
                  <a:pt x="2409" y="2242"/>
                  <a:pt x="2416" y="2241"/>
                </a:cubicBezTo>
                <a:cubicBezTo>
                  <a:pt x="2429" y="2239"/>
                  <a:pt x="2445" y="2240"/>
                  <a:pt x="2457" y="2242"/>
                </a:cubicBezTo>
                <a:cubicBezTo>
                  <a:pt x="2469" y="2241"/>
                  <a:pt x="2480" y="2238"/>
                  <a:pt x="2489" y="2234"/>
                </a:cubicBezTo>
                <a:cubicBezTo>
                  <a:pt x="2498" y="2232"/>
                  <a:pt x="2506" y="2229"/>
                  <a:pt x="2513" y="2226"/>
                </a:cubicBezTo>
                <a:cubicBezTo>
                  <a:pt x="2521" y="2223"/>
                  <a:pt x="2528" y="2220"/>
                  <a:pt x="2536" y="2218"/>
                </a:cubicBezTo>
                <a:cubicBezTo>
                  <a:pt x="2551" y="2214"/>
                  <a:pt x="2564" y="2208"/>
                  <a:pt x="2578" y="2203"/>
                </a:cubicBezTo>
                <a:cubicBezTo>
                  <a:pt x="2578" y="2203"/>
                  <a:pt x="2578" y="2203"/>
                  <a:pt x="2578" y="2203"/>
                </a:cubicBezTo>
                <a:cubicBezTo>
                  <a:pt x="2580" y="2202"/>
                  <a:pt x="2584" y="2200"/>
                  <a:pt x="2587" y="2200"/>
                </a:cubicBezTo>
                <a:cubicBezTo>
                  <a:pt x="2600" y="2200"/>
                  <a:pt x="2613" y="2199"/>
                  <a:pt x="2627" y="2198"/>
                </a:cubicBezTo>
                <a:cubicBezTo>
                  <a:pt x="2636" y="2197"/>
                  <a:pt x="2646" y="2197"/>
                  <a:pt x="2654" y="2200"/>
                </a:cubicBezTo>
                <a:cubicBezTo>
                  <a:pt x="2657" y="2198"/>
                  <a:pt x="2660" y="2197"/>
                  <a:pt x="2663" y="2195"/>
                </a:cubicBezTo>
                <a:cubicBezTo>
                  <a:pt x="2665" y="2195"/>
                  <a:pt x="2667" y="2196"/>
                  <a:pt x="2669" y="2196"/>
                </a:cubicBezTo>
                <a:cubicBezTo>
                  <a:pt x="2679" y="2189"/>
                  <a:pt x="2691" y="2184"/>
                  <a:pt x="2703" y="2180"/>
                </a:cubicBezTo>
                <a:cubicBezTo>
                  <a:pt x="2708" y="2175"/>
                  <a:pt x="2711" y="2167"/>
                  <a:pt x="2711" y="2157"/>
                </a:cubicBezTo>
                <a:cubicBezTo>
                  <a:pt x="2724" y="2141"/>
                  <a:pt x="2734" y="2119"/>
                  <a:pt x="2741" y="2099"/>
                </a:cubicBezTo>
                <a:cubicBezTo>
                  <a:pt x="2748" y="2094"/>
                  <a:pt x="2749" y="2085"/>
                  <a:pt x="2745" y="2075"/>
                </a:cubicBezTo>
                <a:cubicBezTo>
                  <a:pt x="2740" y="2069"/>
                  <a:pt x="2728" y="2067"/>
                  <a:pt x="2721" y="2060"/>
                </a:cubicBezTo>
                <a:cubicBezTo>
                  <a:pt x="2723" y="2055"/>
                  <a:pt x="2722" y="2049"/>
                  <a:pt x="2725" y="2046"/>
                </a:cubicBezTo>
                <a:cubicBezTo>
                  <a:pt x="2730" y="2039"/>
                  <a:pt x="2737" y="2033"/>
                  <a:pt x="2744" y="2028"/>
                </a:cubicBezTo>
                <a:cubicBezTo>
                  <a:pt x="2747" y="2028"/>
                  <a:pt x="2751" y="2028"/>
                  <a:pt x="2754" y="2029"/>
                </a:cubicBezTo>
                <a:cubicBezTo>
                  <a:pt x="2759" y="2031"/>
                  <a:pt x="2762" y="2035"/>
                  <a:pt x="2767" y="2036"/>
                </a:cubicBezTo>
                <a:cubicBezTo>
                  <a:pt x="2770" y="2034"/>
                  <a:pt x="2773" y="2032"/>
                  <a:pt x="2777" y="2030"/>
                </a:cubicBezTo>
                <a:cubicBezTo>
                  <a:pt x="2777" y="2031"/>
                  <a:pt x="2778" y="2031"/>
                  <a:pt x="2779" y="2032"/>
                </a:cubicBezTo>
                <a:cubicBezTo>
                  <a:pt x="2798" y="2024"/>
                  <a:pt x="2815" y="2012"/>
                  <a:pt x="2827" y="1994"/>
                </a:cubicBezTo>
                <a:cubicBezTo>
                  <a:pt x="2828" y="1986"/>
                  <a:pt x="2832" y="1979"/>
                  <a:pt x="2837" y="1974"/>
                </a:cubicBezTo>
                <a:cubicBezTo>
                  <a:pt x="2840" y="1971"/>
                  <a:pt x="2844" y="1969"/>
                  <a:pt x="2847" y="1968"/>
                </a:cubicBezTo>
                <a:cubicBezTo>
                  <a:pt x="2850" y="1966"/>
                  <a:pt x="2850" y="1959"/>
                  <a:pt x="2851" y="1956"/>
                </a:cubicBezTo>
                <a:cubicBezTo>
                  <a:pt x="2825" y="1958"/>
                  <a:pt x="2804" y="1950"/>
                  <a:pt x="2784" y="1945"/>
                </a:cubicBezTo>
                <a:cubicBezTo>
                  <a:pt x="2774" y="1933"/>
                  <a:pt x="2764" y="1922"/>
                  <a:pt x="2759" y="1907"/>
                </a:cubicBezTo>
                <a:cubicBezTo>
                  <a:pt x="2759" y="1907"/>
                  <a:pt x="2759" y="1906"/>
                  <a:pt x="2758" y="1905"/>
                </a:cubicBezTo>
                <a:cubicBezTo>
                  <a:pt x="2758" y="1899"/>
                  <a:pt x="2759" y="1893"/>
                  <a:pt x="2761" y="1888"/>
                </a:cubicBezTo>
                <a:cubicBezTo>
                  <a:pt x="2763" y="1886"/>
                  <a:pt x="2766" y="1885"/>
                  <a:pt x="2770" y="1885"/>
                </a:cubicBezTo>
                <a:cubicBezTo>
                  <a:pt x="2779" y="1885"/>
                  <a:pt x="2785" y="1880"/>
                  <a:pt x="2791" y="1876"/>
                </a:cubicBezTo>
                <a:cubicBezTo>
                  <a:pt x="2806" y="1871"/>
                  <a:pt x="2824" y="1868"/>
                  <a:pt x="2842" y="1868"/>
                </a:cubicBezTo>
                <a:cubicBezTo>
                  <a:pt x="2844" y="1868"/>
                  <a:pt x="2846" y="1867"/>
                  <a:pt x="2846" y="1866"/>
                </a:cubicBezTo>
                <a:cubicBezTo>
                  <a:pt x="2848" y="1863"/>
                  <a:pt x="2850" y="1859"/>
                  <a:pt x="2852" y="1858"/>
                </a:cubicBezTo>
                <a:cubicBezTo>
                  <a:pt x="2857" y="1856"/>
                  <a:pt x="2862" y="1858"/>
                  <a:pt x="2867" y="1857"/>
                </a:cubicBezTo>
                <a:cubicBezTo>
                  <a:pt x="2867" y="1854"/>
                  <a:pt x="2867" y="1851"/>
                  <a:pt x="2867" y="1848"/>
                </a:cubicBezTo>
                <a:cubicBezTo>
                  <a:pt x="2870" y="1847"/>
                  <a:pt x="2873" y="1847"/>
                  <a:pt x="2876" y="1846"/>
                </a:cubicBezTo>
                <a:cubicBezTo>
                  <a:pt x="2876" y="1829"/>
                  <a:pt x="2876" y="1813"/>
                  <a:pt x="2875" y="1797"/>
                </a:cubicBezTo>
                <a:cubicBezTo>
                  <a:pt x="2877" y="1797"/>
                  <a:pt x="2877" y="1797"/>
                  <a:pt x="2877" y="1797"/>
                </a:cubicBezTo>
                <a:cubicBezTo>
                  <a:pt x="2877" y="1793"/>
                  <a:pt x="2878" y="1790"/>
                  <a:pt x="2878" y="1787"/>
                </a:cubicBezTo>
                <a:cubicBezTo>
                  <a:pt x="2885" y="1787"/>
                  <a:pt x="2885" y="1787"/>
                  <a:pt x="2885" y="1787"/>
                </a:cubicBezTo>
                <a:cubicBezTo>
                  <a:pt x="2885" y="1785"/>
                  <a:pt x="2885" y="1779"/>
                  <a:pt x="2885" y="1777"/>
                </a:cubicBezTo>
                <a:cubicBezTo>
                  <a:pt x="2885" y="1776"/>
                  <a:pt x="2886" y="1776"/>
                  <a:pt x="2886" y="177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6" name="Freeform 592"/>
          <p:cNvSpPr>
            <a:spLocks/>
          </p:cNvSpPr>
          <p:nvPr/>
        </p:nvSpPr>
        <p:spPr bwMode="auto">
          <a:xfrm>
            <a:off x="4814888" y="6323013"/>
            <a:ext cx="387350" cy="622300"/>
          </a:xfrm>
          <a:custGeom>
            <a:avLst/>
            <a:gdLst/>
            <a:ahLst/>
            <a:cxnLst>
              <a:cxn ang="0">
                <a:pos x="1372" y="927"/>
              </a:cxn>
              <a:cxn ang="0">
                <a:pos x="1335" y="927"/>
              </a:cxn>
              <a:cxn ang="0">
                <a:pos x="1261" y="847"/>
              </a:cxn>
              <a:cxn ang="0">
                <a:pos x="1158" y="684"/>
              </a:cxn>
              <a:cxn ang="0">
                <a:pos x="1102" y="610"/>
              </a:cxn>
              <a:cxn ang="0">
                <a:pos x="1030" y="704"/>
              </a:cxn>
              <a:cxn ang="0">
                <a:pos x="953" y="626"/>
              </a:cxn>
              <a:cxn ang="0">
                <a:pos x="966" y="554"/>
              </a:cxn>
              <a:cxn ang="0">
                <a:pos x="895" y="395"/>
              </a:cxn>
              <a:cxn ang="0">
                <a:pos x="969" y="239"/>
              </a:cxn>
              <a:cxn ang="0">
                <a:pos x="1004" y="125"/>
              </a:cxn>
              <a:cxn ang="0">
                <a:pos x="967" y="26"/>
              </a:cxn>
              <a:cxn ang="0">
                <a:pos x="811" y="65"/>
              </a:cxn>
              <a:cxn ang="0">
                <a:pos x="691" y="32"/>
              </a:cxn>
              <a:cxn ang="0">
                <a:pos x="557" y="47"/>
              </a:cxn>
              <a:cxn ang="0">
                <a:pos x="556" y="130"/>
              </a:cxn>
              <a:cxn ang="0">
                <a:pos x="487" y="276"/>
              </a:cxn>
              <a:cxn ang="0">
                <a:pos x="415" y="303"/>
              </a:cxn>
              <a:cxn ang="0">
                <a:pos x="407" y="333"/>
              </a:cxn>
              <a:cxn ang="0">
                <a:pos x="370" y="446"/>
              </a:cxn>
              <a:cxn ang="0">
                <a:pos x="450" y="458"/>
              </a:cxn>
              <a:cxn ang="0">
                <a:pos x="497" y="518"/>
              </a:cxn>
              <a:cxn ang="0">
                <a:pos x="457" y="548"/>
              </a:cxn>
              <a:cxn ang="0">
                <a:pos x="471" y="618"/>
              </a:cxn>
              <a:cxn ang="0">
                <a:pos x="397" y="691"/>
              </a:cxn>
              <a:cxn ang="0">
                <a:pos x="306" y="696"/>
              </a:cxn>
              <a:cxn ang="0">
                <a:pos x="327" y="778"/>
              </a:cxn>
              <a:cxn ang="0">
                <a:pos x="369" y="840"/>
              </a:cxn>
              <a:cxn ang="0">
                <a:pos x="316" y="938"/>
              </a:cxn>
              <a:cxn ang="0">
                <a:pos x="323" y="1033"/>
              </a:cxn>
              <a:cxn ang="0">
                <a:pos x="326" y="1102"/>
              </a:cxn>
              <a:cxn ang="0">
                <a:pos x="268" y="1171"/>
              </a:cxn>
              <a:cxn ang="0">
                <a:pos x="254" y="1203"/>
              </a:cxn>
              <a:cxn ang="0">
                <a:pos x="243" y="1276"/>
              </a:cxn>
              <a:cxn ang="0">
                <a:pos x="255" y="1350"/>
              </a:cxn>
              <a:cxn ang="0">
                <a:pos x="289" y="1422"/>
              </a:cxn>
              <a:cxn ang="0">
                <a:pos x="144" y="1494"/>
              </a:cxn>
              <a:cxn ang="0">
                <a:pos x="161" y="1542"/>
              </a:cxn>
              <a:cxn ang="0">
                <a:pos x="102" y="1658"/>
              </a:cxn>
              <a:cxn ang="0">
                <a:pos x="58" y="1727"/>
              </a:cxn>
              <a:cxn ang="0">
                <a:pos x="43" y="1852"/>
              </a:cxn>
              <a:cxn ang="0">
                <a:pos x="191" y="1898"/>
              </a:cxn>
              <a:cxn ang="0">
                <a:pos x="249" y="1993"/>
              </a:cxn>
              <a:cxn ang="0">
                <a:pos x="313" y="2048"/>
              </a:cxn>
              <a:cxn ang="0">
                <a:pos x="442" y="2089"/>
              </a:cxn>
              <a:cxn ang="0">
                <a:pos x="445" y="2150"/>
              </a:cxn>
              <a:cxn ang="0">
                <a:pos x="376" y="2251"/>
              </a:cxn>
              <a:cxn ang="0">
                <a:pos x="540" y="2327"/>
              </a:cxn>
              <a:cxn ang="0">
                <a:pos x="671" y="2259"/>
              </a:cxn>
              <a:cxn ang="0">
                <a:pos x="612" y="2126"/>
              </a:cxn>
              <a:cxn ang="0">
                <a:pos x="594" y="2016"/>
              </a:cxn>
              <a:cxn ang="0">
                <a:pos x="685" y="2013"/>
              </a:cxn>
              <a:cxn ang="0">
                <a:pos x="717" y="1931"/>
              </a:cxn>
              <a:cxn ang="0">
                <a:pos x="797" y="1838"/>
              </a:cxn>
              <a:cxn ang="0">
                <a:pos x="923" y="1764"/>
              </a:cxn>
              <a:cxn ang="0">
                <a:pos x="1029" y="1688"/>
              </a:cxn>
              <a:cxn ang="0">
                <a:pos x="1159" y="1592"/>
              </a:cxn>
              <a:cxn ang="0">
                <a:pos x="1164" y="1482"/>
              </a:cxn>
              <a:cxn ang="0">
                <a:pos x="1142" y="1380"/>
              </a:cxn>
              <a:cxn ang="0">
                <a:pos x="1281" y="1376"/>
              </a:cxn>
              <a:cxn ang="0">
                <a:pos x="1252" y="1276"/>
              </a:cxn>
              <a:cxn ang="0">
                <a:pos x="1309" y="1199"/>
              </a:cxn>
              <a:cxn ang="0">
                <a:pos x="1375" y="1078"/>
              </a:cxn>
            </a:cxnLst>
            <a:rect l="0" t="0" r="r" b="b"/>
            <a:pathLst>
              <a:path w="1445" h="2327">
                <a:moveTo>
                  <a:pt x="1440" y="937"/>
                </a:moveTo>
                <a:cubicBezTo>
                  <a:pt x="1440" y="931"/>
                  <a:pt x="1441" y="926"/>
                  <a:pt x="1445" y="924"/>
                </a:cubicBezTo>
                <a:cubicBezTo>
                  <a:pt x="1445" y="918"/>
                  <a:pt x="1445" y="918"/>
                  <a:pt x="1445" y="918"/>
                </a:cubicBezTo>
                <a:cubicBezTo>
                  <a:pt x="1444" y="915"/>
                  <a:pt x="1442" y="911"/>
                  <a:pt x="1442" y="907"/>
                </a:cubicBezTo>
                <a:cubicBezTo>
                  <a:pt x="1442" y="905"/>
                  <a:pt x="1441" y="903"/>
                  <a:pt x="1440" y="902"/>
                </a:cubicBezTo>
                <a:cubicBezTo>
                  <a:pt x="1438" y="907"/>
                  <a:pt x="1435" y="911"/>
                  <a:pt x="1430" y="914"/>
                </a:cubicBezTo>
                <a:cubicBezTo>
                  <a:pt x="1426" y="916"/>
                  <a:pt x="1421" y="918"/>
                  <a:pt x="1415" y="920"/>
                </a:cubicBezTo>
                <a:cubicBezTo>
                  <a:pt x="1412" y="921"/>
                  <a:pt x="1412" y="916"/>
                  <a:pt x="1411" y="916"/>
                </a:cubicBezTo>
                <a:cubicBezTo>
                  <a:pt x="1406" y="914"/>
                  <a:pt x="1399" y="914"/>
                  <a:pt x="1393" y="915"/>
                </a:cubicBezTo>
                <a:cubicBezTo>
                  <a:pt x="1393" y="916"/>
                  <a:pt x="1392" y="916"/>
                  <a:pt x="1391" y="917"/>
                </a:cubicBezTo>
                <a:cubicBezTo>
                  <a:pt x="1388" y="920"/>
                  <a:pt x="1384" y="922"/>
                  <a:pt x="1381" y="926"/>
                </a:cubicBezTo>
                <a:cubicBezTo>
                  <a:pt x="1380" y="926"/>
                  <a:pt x="1380" y="926"/>
                  <a:pt x="1380" y="926"/>
                </a:cubicBezTo>
                <a:cubicBezTo>
                  <a:pt x="1378" y="926"/>
                  <a:pt x="1374" y="925"/>
                  <a:pt x="1372" y="927"/>
                </a:cubicBezTo>
                <a:cubicBezTo>
                  <a:pt x="1371" y="928"/>
                  <a:pt x="1371" y="928"/>
                  <a:pt x="1371" y="928"/>
                </a:cubicBezTo>
                <a:cubicBezTo>
                  <a:pt x="1371" y="928"/>
                  <a:pt x="1370" y="928"/>
                  <a:pt x="1370" y="929"/>
                </a:cubicBezTo>
                <a:cubicBezTo>
                  <a:pt x="1368" y="929"/>
                  <a:pt x="1367" y="929"/>
                  <a:pt x="1366" y="928"/>
                </a:cubicBezTo>
                <a:cubicBezTo>
                  <a:pt x="1364" y="927"/>
                  <a:pt x="1361" y="925"/>
                  <a:pt x="1361" y="926"/>
                </a:cubicBezTo>
                <a:cubicBezTo>
                  <a:pt x="1360" y="927"/>
                  <a:pt x="1360" y="927"/>
                  <a:pt x="1360" y="927"/>
                </a:cubicBezTo>
                <a:cubicBezTo>
                  <a:pt x="1358" y="931"/>
                  <a:pt x="1356" y="935"/>
                  <a:pt x="1354" y="938"/>
                </a:cubicBezTo>
                <a:cubicBezTo>
                  <a:pt x="1352" y="938"/>
                  <a:pt x="1352" y="938"/>
                  <a:pt x="1352" y="938"/>
                </a:cubicBezTo>
                <a:cubicBezTo>
                  <a:pt x="1344" y="938"/>
                  <a:pt x="1344" y="938"/>
                  <a:pt x="1344" y="938"/>
                </a:cubicBezTo>
                <a:cubicBezTo>
                  <a:pt x="1342" y="937"/>
                  <a:pt x="1339" y="934"/>
                  <a:pt x="1338" y="931"/>
                </a:cubicBezTo>
                <a:cubicBezTo>
                  <a:pt x="1337" y="931"/>
                  <a:pt x="1337" y="930"/>
                  <a:pt x="1337" y="930"/>
                </a:cubicBezTo>
                <a:cubicBezTo>
                  <a:pt x="1337" y="929"/>
                  <a:pt x="1337" y="928"/>
                  <a:pt x="1337" y="927"/>
                </a:cubicBezTo>
                <a:cubicBezTo>
                  <a:pt x="1337" y="927"/>
                  <a:pt x="1336" y="927"/>
                  <a:pt x="1336" y="927"/>
                </a:cubicBezTo>
                <a:cubicBezTo>
                  <a:pt x="1336" y="927"/>
                  <a:pt x="1335" y="927"/>
                  <a:pt x="1335" y="927"/>
                </a:cubicBezTo>
                <a:cubicBezTo>
                  <a:pt x="1330" y="927"/>
                  <a:pt x="1325" y="927"/>
                  <a:pt x="1319" y="927"/>
                </a:cubicBezTo>
                <a:cubicBezTo>
                  <a:pt x="1315" y="926"/>
                  <a:pt x="1311" y="924"/>
                  <a:pt x="1309" y="921"/>
                </a:cubicBezTo>
                <a:cubicBezTo>
                  <a:pt x="1303" y="910"/>
                  <a:pt x="1298" y="897"/>
                  <a:pt x="1292" y="887"/>
                </a:cubicBezTo>
                <a:cubicBezTo>
                  <a:pt x="1283" y="881"/>
                  <a:pt x="1283" y="881"/>
                  <a:pt x="1283" y="881"/>
                </a:cubicBezTo>
                <a:cubicBezTo>
                  <a:pt x="1282" y="881"/>
                  <a:pt x="1282" y="881"/>
                  <a:pt x="1282" y="881"/>
                </a:cubicBezTo>
                <a:cubicBezTo>
                  <a:pt x="1282" y="878"/>
                  <a:pt x="1282" y="875"/>
                  <a:pt x="1281" y="872"/>
                </a:cubicBezTo>
                <a:cubicBezTo>
                  <a:pt x="1281" y="871"/>
                  <a:pt x="1281" y="870"/>
                  <a:pt x="1281" y="869"/>
                </a:cubicBezTo>
                <a:cubicBezTo>
                  <a:pt x="1278" y="867"/>
                  <a:pt x="1276" y="864"/>
                  <a:pt x="1272" y="862"/>
                </a:cubicBezTo>
                <a:cubicBezTo>
                  <a:pt x="1272" y="862"/>
                  <a:pt x="1272" y="861"/>
                  <a:pt x="1272" y="861"/>
                </a:cubicBezTo>
                <a:cubicBezTo>
                  <a:pt x="1271" y="861"/>
                  <a:pt x="1272" y="859"/>
                  <a:pt x="1272" y="856"/>
                </a:cubicBezTo>
                <a:cubicBezTo>
                  <a:pt x="1272" y="855"/>
                  <a:pt x="1272" y="853"/>
                  <a:pt x="1271" y="853"/>
                </a:cubicBezTo>
                <a:cubicBezTo>
                  <a:pt x="1267" y="851"/>
                  <a:pt x="1264" y="849"/>
                  <a:pt x="1261" y="847"/>
                </a:cubicBezTo>
                <a:cubicBezTo>
                  <a:pt x="1261" y="847"/>
                  <a:pt x="1261" y="847"/>
                  <a:pt x="1261" y="847"/>
                </a:cubicBezTo>
                <a:cubicBezTo>
                  <a:pt x="1260" y="847"/>
                  <a:pt x="1260" y="847"/>
                  <a:pt x="1260" y="846"/>
                </a:cubicBezTo>
                <a:cubicBezTo>
                  <a:pt x="1259" y="838"/>
                  <a:pt x="1258" y="830"/>
                  <a:pt x="1255" y="824"/>
                </a:cubicBezTo>
                <a:cubicBezTo>
                  <a:pt x="1248" y="811"/>
                  <a:pt x="1242" y="797"/>
                  <a:pt x="1234" y="786"/>
                </a:cubicBezTo>
                <a:cubicBezTo>
                  <a:pt x="1233" y="785"/>
                  <a:pt x="1232" y="785"/>
                  <a:pt x="1231" y="785"/>
                </a:cubicBezTo>
                <a:cubicBezTo>
                  <a:pt x="1230" y="785"/>
                  <a:pt x="1229" y="786"/>
                  <a:pt x="1229" y="786"/>
                </a:cubicBezTo>
                <a:cubicBezTo>
                  <a:pt x="1226" y="786"/>
                  <a:pt x="1226" y="786"/>
                  <a:pt x="1226" y="786"/>
                </a:cubicBezTo>
                <a:cubicBezTo>
                  <a:pt x="1217" y="789"/>
                  <a:pt x="1217" y="789"/>
                  <a:pt x="1217" y="789"/>
                </a:cubicBezTo>
                <a:cubicBezTo>
                  <a:pt x="1216" y="789"/>
                  <a:pt x="1216" y="789"/>
                  <a:pt x="1216" y="789"/>
                </a:cubicBezTo>
                <a:cubicBezTo>
                  <a:pt x="1216" y="787"/>
                  <a:pt x="1216" y="787"/>
                  <a:pt x="1216" y="787"/>
                </a:cubicBezTo>
                <a:cubicBezTo>
                  <a:pt x="1215" y="770"/>
                  <a:pt x="1215" y="770"/>
                  <a:pt x="1215" y="770"/>
                </a:cubicBezTo>
                <a:cubicBezTo>
                  <a:pt x="1215" y="767"/>
                  <a:pt x="1215" y="767"/>
                  <a:pt x="1215" y="767"/>
                </a:cubicBezTo>
                <a:cubicBezTo>
                  <a:pt x="1215" y="764"/>
                  <a:pt x="1215" y="764"/>
                  <a:pt x="1215" y="764"/>
                </a:cubicBezTo>
                <a:cubicBezTo>
                  <a:pt x="1197" y="738"/>
                  <a:pt x="1178" y="711"/>
                  <a:pt x="1158" y="684"/>
                </a:cubicBezTo>
                <a:cubicBezTo>
                  <a:pt x="1155" y="685"/>
                  <a:pt x="1151" y="685"/>
                  <a:pt x="1147" y="685"/>
                </a:cubicBezTo>
                <a:cubicBezTo>
                  <a:pt x="1147" y="685"/>
                  <a:pt x="1147" y="685"/>
                  <a:pt x="1147" y="685"/>
                </a:cubicBezTo>
                <a:cubicBezTo>
                  <a:pt x="1143" y="685"/>
                  <a:pt x="1140" y="685"/>
                  <a:pt x="1136" y="685"/>
                </a:cubicBezTo>
                <a:cubicBezTo>
                  <a:pt x="1129" y="684"/>
                  <a:pt x="1127" y="676"/>
                  <a:pt x="1128" y="671"/>
                </a:cubicBezTo>
                <a:cubicBezTo>
                  <a:pt x="1129" y="666"/>
                  <a:pt x="1124" y="662"/>
                  <a:pt x="1124" y="659"/>
                </a:cubicBezTo>
                <a:cubicBezTo>
                  <a:pt x="1124" y="657"/>
                  <a:pt x="1124" y="651"/>
                  <a:pt x="1121" y="651"/>
                </a:cubicBezTo>
                <a:cubicBezTo>
                  <a:pt x="1117" y="650"/>
                  <a:pt x="1112" y="647"/>
                  <a:pt x="1112" y="642"/>
                </a:cubicBezTo>
                <a:cubicBezTo>
                  <a:pt x="1112" y="641"/>
                  <a:pt x="1112" y="641"/>
                  <a:pt x="1112" y="640"/>
                </a:cubicBezTo>
                <a:cubicBezTo>
                  <a:pt x="1113" y="637"/>
                  <a:pt x="1113" y="635"/>
                  <a:pt x="1115" y="632"/>
                </a:cubicBezTo>
                <a:cubicBezTo>
                  <a:pt x="1115" y="632"/>
                  <a:pt x="1115" y="632"/>
                  <a:pt x="1115" y="632"/>
                </a:cubicBezTo>
                <a:cubicBezTo>
                  <a:pt x="1117" y="629"/>
                  <a:pt x="1114" y="627"/>
                  <a:pt x="1113" y="625"/>
                </a:cubicBezTo>
                <a:cubicBezTo>
                  <a:pt x="1111" y="622"/>
                  <a:pt x="1110" y="619"/>
                  <a:pt x="1108" y="616"/>
                </a:cubicBezTo>
                <a:cubicBezTo>
                  <a:pt x="1106" y="614"/>
                  <a:pt x="1104" y="611"/>
                  <a:pt x="1102" y="610"/>
                </a:cubicBezTo>
                <a:cubicBezTo>
                  <a:pt x="1101" y="609"/>
                  <a:pt x="1099" y="609"/>
                  <a:pt x="1097" y="610"/>
                </a:cubicBezTo>
                <a:cubicBezTo>
                  <a:pt x="1097" y="610"/>
                  <a:pt x="1097" y="610"/>
                  <a:pt x="1096" y="610"/>
                </a:cubicBezTo>
                <a:cubicBezTo>
                  <a:pt x="1095" y="610"/>
                  <a:pt x="1094" y="613"/>
                  <a:pt x="1092" y="612"/>
                </a:cubicBezTo>
                <a:cubicBezTo>
                  <a:pt x="1091" y="612"/>
                  <a:pt x="1091" y="611"/>
                  <a:pt x="1090" y="611"/>
                </a:cubicBezTo>
                <a:cubicBezTo>
                  <a:pt x="1090" y="611"/>
                  <a:pt x="1089" y="610"/>
                  <a:pt x="1089" y="610"/>
                </a:cubicBezTo>
                <a:cubicBezTo>
                  <a:pt x="1088" y="610"/>
                  <a:pt x="1088" y="611"/>
                  <a:pt x="1088" y="611"/>
                </a:cubicBezTo>
                <a:cubicBezTo>
                  <a:pt x="1079" y="622"/>
                  <a:pt x="1074" y="637"/>
                  <a:pt x="1069" y="651"/>
                </a:cubicBezTo>
                <a:cubicBezTo>
                  <a:pt x="1063" y="669"/>
                  <a:pt x="1063" y="669"/>
                  <a:pt x="1063" y="669"/>
                </a:cubicBezTo>
                <a:cubicBezTo>
                  <a:pt x="1050" y="674"/>
                  <a:pt x="1050" y="674"/>
                  <a:pt x="1050" y="674"/>
                </a:cubicBezTo>
                <a:cubicBezTo>
                  <a:pt x="1050" y="681"/>
                  <a:pt x="1052" y="688"/>
                  <a:pt x="1048" y="692"/>
                </a:cubicBezTo>
                <a:cubicBezTo>
                  <a:pt x="1044" y="696"/>
                  <a:pt x="1040" y="701"/>
                  <a:pt x="1032" y="704"/>
                </a:cubicBezTo>
                <a:cubicBezTo>
                  <a:pt x="1031" y="704"/>
                  <a:pt x="1030" y="704"/>
                  <a:pt x="1030" y="704"/>
                </a:cubicBezTo>
                <a:cubicBezTo>
                  <a:pt x="1030" y="704"/>
                  <a:pt x="1030" y="704"/>
                  <a:pt x="1030" y="704"/>
                </a:cubicBezTo>
                <a:cubicBezTo>
                  <a:pt x="1025" y="703"/>
                  <a:pt x="1021" y="700"/>
                  <a:pt x="1015" y="698"/>
                </a:cubicBezTo>
                <a:cubicBezTo>
                  <a:pt x="999" y="694"/>
                  <a:pt x="982" y="692"/>
                  <a:pt x="968" y="687"/>
                </a:cubicBezTo>
                <a:cubicBezTo>
                  <a:pt x="959" y="688"/>
                  <a:pt x="959" y="688"/>
                  <a:pt x="959" y="688"/>
                </a:cubicBezTo>
                <a:cubicBezTo>
                  <a:pt x="955" y="688"/>
                  <a:pt x="955" y="688"/>
                  <a:pt x="955" y="688"/>
                </a:cubicBezTo>
                <a:cubicBezTo>
                  <a:pt x="949" y="691"/>
                  <a:pt x="943" y="695"/>
                  <a:pt x="936" y="698"/>
                </a:cubicBezTo>
                <a:cubicBezTo>
                  <a:pt x="936" y="698"/>
                  <a:pt x="935" y="698"/>
                  <a:pt x="934" y="697"/>
                </a:cubicBezTo>
                <a:cubicBezTo>
                  <a:pt x="933" y="697"/>
                  <a:pt x="932" y="697"/>
                  <a:pt x="931" y="697"/>
                </a:cubicBezTo>
                <a:cubicBezTo>
                  <a:pt x="931" y="694"/>
                  <a:pt x="931" y="691"/>
                  <a:pt x="932" y="688"/>
                </a:cubicBezTo>
                <a:cubicBezTo>
                  <a:pt x="933" y="673"/>
                  <a:pt x="935" y="659"/>
                  <a:pt x="938" y="646"/>
                </a:cubicBezTo>
                <a:cubicBezTo>
                  <a:pt x="938" y="646"/>
                  <a:pt x="939" y="645"/>
                  <a:pt x="939" y="645"/>
                </a:cubicBezTo>
                <a:cubicBezTo>
                  <a:pt x="939" y="644"/>
                  <a:pt x="939" y="643"/>
                  <a:pt x="940" y="642"/>
                </a:cubicBezTo>
                <a:cubicBezTo>
                  <a:pt x="953" y="626"/>
                  <a:pt x="953" y="626"/>
                  <a:pt x="953" y="626"/>
                </a:cubicBezTo>
                <a:cubicBezTo>
                  <a:pt x="953" y="626"/>
                  <a:pt x="953" y="626"/>
                  <a:pt x="953" y="626"/>
                </a:cubicBezTo>
                <a:cubicBezTo>
                  <a:pt x="955" y="623"/>
                  <a:pt x="955" y="623"/>
                  <a:pt x="955" y="623"/>
                </a:cubicBezTo>
                <a:cubicBezTo>
                  <a:pt x="954" y="617"/>
                  <a:pt x="954" y="611"/>
                  <a:pt x="956" y="606"/>
                </a:cubicBezTo>
                <a:cubicBezTo>
                  <a:pt x="956" y="604"/>
                  <a:pt x="956" y="603"/>
                  <a:pt x="957" y="601"/>
                </a:cubicBezTo>
                <a:cubicBezTo>
                  <a:pt x="960" y="598"/>
                  <a:pt x="964" y="594"/>
                  <a:pt x="967" y="590"/>
                </a:cubicBezTo>
                <a:cubicBezTo>
                  <a:pt x="967" y="589"/>
                  <a:pt x="967" y="589"/>
                  <a:pt x="968" y="588"/>
                </a:cubicBezTo>
                <a:cubicBezTo>
                  <a:pt x="965" y="586"/>
                  <a:pt x="961" y="585"/>
                  <a:pt x="958" y="582"/>
                </a:cubicBezTo>
                <a:cubicBezTo>
                  <a:pt x="958" y="582"/>
                  <a:pt x="958" y="582"/>
                  <a:pt x="958" y="582"/>
                </a:cubicBezTo>
                <a:cubicBezTo>
                  <a:pt x="959" y="578"/>
                  <a:pt x="963" y="575"/>
                  <a:pt x="965" y="572"/>
                </a:cubicBezTo>
                <a:cubicBezTo>
                  <a:pt x="966" y="571"/>
                  <a:pt x="969" y="571"/>
                  <a:pt x="972" y="570"/>
                </a:cubicBezTo>
                <a:cubicBezTo>
                  <a:pt x="973" y="569"/>
                  <a:pt x="973" y="569"/>
                  <a:pt x="974" y="569"/>
                </a:cubicBezTo>
                <a:cubicBezTo>
                  <a:pt x="974" y="557"/>
                  <a:pt x="974" y="557"/>
                  <a:pt x="974" y="557"/>
                </a:cubicBezTo>
                <a:cubicBezTo>
                  <a:pt x="966" y="557"/>
                  <a:pt x="966" y="557"/>
                  <a:pt x="966" y="557"/>
                </a:cubicBezTo>
                <a:cubicBezTo>
                  <a:pt x="966" y="554"/>
                  <a:pt x="966" y="554"/>
                  <a:pt x="966" y="554"/>
                </a:cubicBezTo>
                <a:cubicBezTo>
                  <a:pt x="964" y="554"/>
                  <a:pt x="964" y="554"/>
                  <a:pt x="964" y="554"/>
                </a:cubicBezTo>
                <a:cubicBezTo>
                  <a:pt x="947" y="553"/>
                  <a:pt x="947" y="553"/>
                  <a:pt x="947" y="553"/>
                </a:cubicBezTo>
                <a:cubicBezTo>
                  <a:pt x="947" y="553"/>
                  <a:pt x="947" y="553"/>
                  <a:pt x="947" y="552"/>
                </a:cubicBezTo>
                <a:cubicBezTo>
                  <a:pt x="946" y="547"/>
                  <a:pt x="945" y="542"/>
                  <a:pt x="944" y="537"/>
                </a:cubicBezTo>
                <a:cubicBezTo>
                  <a:pt x="944" y="537"/>
                  <a:pt x="943" y="537"/>
                  <a:pt x="942" y="537"/>
                </a:cubicBezTo>
                <a:cubicBezTo>
                  <a:pt x="934" y="539"/>
                  <a:pt x="923" y="539"/>
                  <a:pt x="914" y="538"/>
                </a:cubicBezTo>
                <a:cubicBezTo>
                  <a:pt x="907" y="537"/>
                  <a:pt x="900" y="535"/>
                  <a:pt x="896" y="531"/>
                </a:cubicBezTo>
                <a:cubicBezTo>
                  <a:pt x="893" y="529"/>
                  <a:pt x="891" y="526"/>
                  <a:pt x="888" y="525"/>
                </a:cubicBezTo>
                <a:cubicBezTo>
                  <a:pt x="885" y="524"/>
                  <a:pt x="882" y="523"/>
                  <a:pt x="880" y="521"/>
                </a:cubicBezTo>
                <a:cubicBezTo>
                  <a:pt x="872" y="513"/>
                  <a:pt x="872" y="513"/>
                  <a:pt x="872" y="513"/>
                </a:cubicBezTo>
                <a:cubicBezTo>
                  <a:pt x="872" y="507"/>
                  <a:pt x="873" y="500"/>
                  <a:pt x="874" y="494"/>
                </a:cubicBezTo>
                <a:cubicBezTo>
                  <a:pt x="870" y="484"/>
                  <a:pt x="872" y="471"/>
                  <a:pt x="875" y="462"/>
                </a:cubicBezTo>
                <a:cubicBezTo>
                  <a:pt x="875" y="433"/>
                  <a:pt x="885" y="414"/>
                  <a:pt x="895" y="395"/>
                </a:cubicBezTo>
                <a:cubicBezTo>
                  <a:pt x="897" y="392"/>
                  <a:pt x="899" y="388"/>
                  <a:pt x="900" y="384"/>
                </a:cubicBezTo>
                <a:cubicBezTo>
                  <a:pt x="900" y="383"/>
                  <a:pt x="900" y="383"/>
                  <a:pt x="900" y="382"/>
                </a:cubicBezTo>
                <a:cubicBezTo>
                  <a:pt x="916" y="368"/>
                  <a:pt x="933" y="356"/>
                  <a:pt x="947" y="340"/>
                </a:cubicBezTo>
                <a:cubicBezTo>
                  <a:pt x="947" y="339"/>
                  <a:pt x="947" y="339"/>
                  <a:pt x="947" y="339"/>
                </a:cubicBezTo>
                <a:cubicBezTo>
                  <a:pt x="948" y="339"/>
                  <a:pt x="948" y="338"/>
                  <a:pt x="948" y="338"/>
                </a:cubicBezTo>
                <a:cubicBezTo>
                  <a:pt x="947" y="336"/>
                  <a:pt x="945" y="332"/>
                  <a:pt x="945" y="331"/>
                </a:cubicBezTo>
                <a:cubicBezTo>
                  <a:pt x="945" y="328"/>
                  <a:pt x="944" y="324"/>
                  <a:pt x="945" y="320"/>
                </a:cubicBezTo>
                <a:cubicBezTo>
                  <a:pt x="945" y="319"/>
                  <a:pt x="945" y="318"/>
                  <a:pt x="945" y="316"/>
                </a:cubicBezTo>
                <a:cubicBezTo>
                  <a:pt x="951" y="316"/>
                  <a:pt x="956" y="317"/>
                  <a:pt x="960" y="316"/>
                </a:cubicBezTo>
                <a:cubicBezTo>
                  <a:pt x="961" y="316"/>
                  <a:pt x="961" y="316"/>
                  <a:pt x="962" y="316"/>
                </a:cubicBezTo>
                <a:cubicBezTo>
                  <a:pt x="968" y="297"/>
                  <a:pt x="968" y="297"/>
                  <a:pt x="968" y="297"/>
                </a:cubicBezTo>
                <a:cubicBezTo>
                  <a:pt x="970" y="290"/>
                  <a:pt x="972" y="283"/>
                  <a:pt x="971" y="274"/>
                </a:cubicBezTo>
                <a:cubicBezTo>
                  <a:pt x="970" y="264"/>
                  <a:pt x="967" y="251"/>
                  <a:pt x="969" y="239"/>
                </a:cubicBezTo>
                <a:cubicBezTo>
                  <a:pt x="969" y="239"/>
                  <a:pt x="969" y="239"/>
                  <a:pt x="969" y="238"/>
                </a:cubicBezTo>
                <a:cubicBezTo>
                  <a:pt x="970" y="237"/>
                  <a:pt x="971" y="236"/>
                  <a:pt x="973" y="235"/>
                </a:cubicBezTo>
                <a:cubicBezTo>
                  <a:pt x="980" y="231"/>
                  <a:pt x="989" y="227"/>
                  <a:pt x="997" y="222"/>
                </a:cubicBezTo>
                <a:cubicBezTo>
                  <a:pt x="998" y="221"/>
                  <a:pt x="998" y="221"/>
                  <a:pt x="999" y="221"/>
                </a:cubicBezTo>
                <a:cubicBezTo>
                  <a:pt x="1000" y="217"/>
                  <a:pt x="1002" y="213"/>
                  <a:pt x="1004" y="209"/>
                </a:cubicBezTo>
                <a:cubicBezTo>
                  <a:pt x="1003" y="195"/>
                  <a:pt x="1004" y="182"/>
                  <a:pt x="1010" y="174"/>
                </a:cubicBezTo>
                <a:cubicBezTo>
                  <a:pt x="1010" y="163"/>
                  <a:pt x="1010" y="163"/>
                  <a:pt x="1010" y="163"/>
                </a:cubicBezTo>
                <a:cubicBezTo>
                  <a:pt x="1011" y="157"/>
                  <a:pt x="1013" y="152"/>
                  <a:pt x="1014" y="146"/>
                </a:cubicBezTo>
                <a:cubicBezTo>
                  <a:pt x="1013" y="144"/>
                  <a:pt x="1011" y="141"/>
                  <a:pt x="1009" y="139"/>
                </a:cubicBezTo>
                <a:cubicBezTo>
                  <a:pt x="1008" y="137"/>
                  <a:pt x="1007" y="136"/>
                  <a:pt x="1006" y="134"/>
                </a:cubicBezTo>
                <a:cubicBezTo>
                  <a:pt x="1005" y="132"/>
                  <a:pt x="1004" y="129"/>
                  <a:pt x="1004" y="126"/>
                </a:cubicBezTo>
                <a:cubicBezTo>
                  <a:pt x="1004" y="126"/>
                  <a:pt x="1004" y="126"/>
                  <a:pt x="1004" y="126"/>
                </a:cubicBezTo>
                <a:cubicBezTo>
                  <a:pt x="1004" y="125"/>
                  <a:pt x="1004" y="125"/>
                  <a:pt x="1004" y="125"/>
                </a:cubicBezTo>
                <a:cubicBezTo>
                  <a:pt x="1014" y="109"/>
                  <a:pt x="1014" y="109"/>
                  <a:pt x="1014" y="109"/>
                </a:cubicBezTo>
                <a:cubicBezTo>
                  <a:pt x="1016" y="106"/>
                  <a:pt x="1016" y="106"/>
                  <a:pt x="1016" y="106"/>
                </a:cubicBezTo>
                <a:cubicBezTo>
                  <a:pt x="1017" y="105"/>
                  <a:pt x="1020" y="105"/>
                  <a:pt x="1021" y="104"/>
                </a:cubicBezTo>
                <a:cubicBezTo>
                  <a:pt x="1022" y="104"/>
                  <a:pt x="1022" y="104"/>
                  <a:pt x="1022" y="103"/>
                </a:cubicBezTo>
                <a:cubicBezTo>
                  <a:pt x="1023" y="99"/>
                  <a:pt x="1024" y="95"/>
                  <a:pt x="1023" y="91"/>
                </a:cubicBezTo>
                <a:cubicBezTo>
                  <a:pt x="1022" y="89"/>
                  <a:pt x="1022" y="89"/>
                  <a:pt x="1022" y="89"/>
                </a:cubicBezTo>
                <a:cubicBezTo>
                  <a:pt x="1016" y="81"/>
                  <a:pt x="1016" y="81"/>
                  <a:pt x="1016" y="81"/>
                </a:cubicBezTo>
                <a:cubicBezTo>
                  <a:pt x="1012" y="79"/>
                  <a:pt x="1009" y="75"/>
                  <a:pt x="1006" y="71"/>
                </a:cubicBezTo>
                <a:cubicBezTo>
                  <a:pt x="1006" y="71"/>
                  <a:pt x="1006" y="71"/>
                  <a:pt x="1006" y="70"/>
                </a:cubicBezTo>
                <a:cubicBezTo>
                  <a:pt x="1005" y="67"/>
                  <a:pt x="1006" y="63"/>
                  <a:pt x="1006" y="60"/>
                </a:cubicBezTo>
                <a:cubicBezTo>
                  <a:pt x="1006" y="59"/>
                  <a:pt x="1006" y="59"/>
                  <a:pt x="1005" y="59"/>
                </a:cubicBezTo>
                <a:cubicBezTo>
                  <a:pt x="998" y="51"/>
                  <a:pt x="991" y="43"/>
                  <a:pt x="981" y="37"/>
                </a:cubicBezTo>
                <a:cubicBezTo>
                  <a:pt x="975" y="35"/>
                  <a:pt x="970" y="31"/>
                  <a:pt x="967" y="26"/>
                </a:cubicBezTo>
                <a:cubicBezTo>
                  <a:pt x="966" y="24"/>
                  <a:pt x="965" y="22"/>
                  <a:pt x="964" y="19"/>
                </a:cubicBezTo>
                <a:cubicBezTo>
                  <a:pt x="964" y="18"/>
                  <a:pt x="963" y="18"/>
                  <a:pt x="963" y="17"/>
                </a:cubicBezTo>
                <a:cubicBezTo>
                  <a:pt x="958" y="13"/>
                  <a:pt x="955" y="9"/>
                  <a:pt x="949" y="6"/>
                </a:cubicBezTo>
                <a:cubicBezTo>
                  <a:pt x="945" y="10"/>
                  <a:pt x="939" y="15"/>
                  <a:pt x="934" y="18"/>
                </a:cubicBezTo>
                <a:cubicBezTo>
                  <a:pt x="928" y="22"/>
                  <a:pt x="921" y="24"/>
                  <a:pt x="915" y="27"/>
                </a:cubicBezTo>
                <a:cubicBezTo>
                  <a:pt x="897" y="29"/>
                  <a:pt x="886" y="21"/>
                  <a:pt x="879" y="14"/>
                </a:cubicBezTo>
                <a:cubicBezTo>
                  <a:pt x="871" y="9"/>
                  <a:pt x="864" y="6"/>
                  <a:pt x="859" y="0"/>
                </a:cubicBezTo>
                <a:cubicBezTo>
                  <a:pt x="850" y="11"/>
                  <a:pt x="841" y="23"/>
                  <a:pt x="836" y="38"/>
                </a:cubicBezTo>
                <a:cubicBezTo>
                  <a:pt x="835" y="40"/>
                  <a:pt x="834" y="41"/>
                  <a:pt x="833" y="41"/>
                </a:cubicBezTo>
                <a:cubicBezTo>
                  <a:pt x="826" y="43"/>
                  <a:pt x="819" y="44"/>
                  <a:pt x="812" y="45"/>
                </a:cubicBezTo>
                <a:cubicBezTo>
                  <a:pt x="812" y="50"/>
                  <a:pt x="812" y="50"/>
                  <a:pt x="812" y="50"/>
                </a:cubicBezTo>
                <a:cubicBezTo>
                  <a:pt x="811" y="50"/>
                  <a:pt x="810" y="51"/>
                  <a:pt x="810" y="51"/>
                </a:cubicBezTo>
                <a:cubicBezTo>
                  <a:pt x="811" y="55"/>
                  <a:pt x="811" y="60"/>
                  <a:pt x="811" y="65"/>
                </a:cubicBezTo>
                <a:cubicBezTo>
                  <a:pt x="804" y="63"/>
                  <a:pt x="797" y="61"/>
                  <a:pt x="788" y="60"/>
                </a:cubicBezTo>
                <a:cubicBezTo>
                  <a:pt x="766" y="49"/>
                  <a:pt x="766" y="49"/>
                  <a:pt x="766" y="49"/>
                </a:cubicBezTo>
                <a:cubicBezTo>
                  <a:pt x="766" y="49"/>
                  <a:pt x="766" y="48"/>
                  <a:pt x="765" y="48"/>
                </a:cubicBezTo>
                <a:cubicBezTo>
                  <a:pt x="763" y="46"/>
                  <a:pt x="763" y="46"/>
                  <a:pt x="763" y="46"/>
                </a:cubicBezTo>
                <a:cubicBezTo>
                  <a:pt x="762" y="46"/>
                  <a:pt x="762" y="46"/>
                  <a:pt x="761" y="46"/>
                </a:cubicBezTo>
                <a:cubicBezTo>
                  <a:pt x="762" y="50"/>
                  <a:pt x="763" y="54"/>
                  <a:pt x="764" y="58"/>
                </a:cubicBezTo>
                <a:cubicBezTo>
                  <a:pt x="762" y="67"/>
                  <a:pt x="762" y="67"/>
                  <a:pt x="762" y="67"/>
                </a:cubicBezTo>
                <a:cubicBezTo>
                  <a:pt x="750" y="67"/>
                  <a:pt x="750" y="67"/>
                  <a:pt x="750" y="67"/>
                </a:cubicBezTo>
                <a:cubicBezTo>
                  <a:pt x="750" y="66"/>
                  <a:pt x="749" y="65"/>
                  <a:pt x="748" y="65"/>
                </a:cubicBezTo>
                <a:cubicBezTo>
                  <a:pt x="743" y="62"/>
                  <a:pt x="739" y="58"/>
                  <a:pt x="738" y="52"/>
                </a:cubicBezTo>
                <a:cubicBezTo>
                  <a:pt x="738" y="49"/>
                  <a:pt x="735" y="49"/>
                  <a:pt x="733" y="48"/>
                </a:cubicBezTo>
                <a:cubicBezTo>
                  <a:pt x="728" y="44"/>
                  <a:pt x="725" y="38"/>
                  <a:pt x="719" y="35"/>
                </a:cubicBezTo>
                <a:cubicBezTo>
                  <a:pt x="711" y="32"/>
                  <a:pt x="700" y="32"/>
                  <a:pt x="691" y="32"/>
                </a:cubicBezTo>
                <a:cubicBezTo>
                  <a:pt x="682" y="32"/>
                  <a:pt x="675" y="33"/>
                  <a:pt x="667" y="35"/>
                </a:cubicBezTo>
                <a:cubicBezTo>
                  <a:pt x="660" y="34"/>
                  <a:pt x="652" y="33"/>
                  <a:pt x="644" y="33"/>
                </a:cubicBezTo>
                <a:cubicBezTo>
                  <a:pt x="643" y="38"/>
                  <a:pt x="642" y="42"/>
                  <a:pt x="642" y="47"/>
                </a:cubicBezTo>
                <a:cubicBezTo>
                  <a:pt x="626" y="61"/>
                  <a:pt x="626" y="61"/>
                  <a:pt x="626" y="61"/>
                </a:cubicBezTo>
                <a:cubicBezTo>
                  <a:pt x="583" y="41"/>
                  <a:pt x="583" y="41"/>
                  <a:pt x="583" y="41"/>
                </a:cubicBezTo>
                <a:cubicBezTo>
                  <a:pt x="582" y="40"/>
                  <a:pt x="582" y="36"/>
                  <a:pt x="582" y="34"/>
                </a:cubicBezTo>
                <a:cubicBezTo>
                  <a:pt x="583" y="32"/>
                  <a:pt x="584" y="30"/>
                  <a:pt x="584" y="29"/>
                </a:cubicBezTo>
                <a:cubicBezTo>
                  <a:pt x="583" y="28"/>
                  <a:pt x="583" y="28"/>
                  <a:pt x="583" y="28"/>
                </a:cubicBezTo>
                <a:cubicBezTo>
                  <a:pt x="582" y="28"/>
                  <a:pt x="581" y="29"/>
                  <a:pt x="580" y="29"/>
                </a:cubicBezTo>
                <a:cubicBezTo>
                  <a:pt x="580" y="29"/>
                  <a:pt x="579" y="30"/>
                  <a:pt x="580" y="30"/>
                </a:cubicBezTo>
                <a:cubicBezTo>
                  <a:pt x="573" y="32"/>
                  <a:pt x="566" y="34"/>
                  <a:pt x="560" y="37"/>
                </a:cubicBezTo>
                <a:cubicBezTo>
                  <a:pt x="558" y="39"/>
                  <a:pt x="556" y="41"/>
                  <a:pt x="554" y="44"/>
                </a:cubicBezTo>
                <a:cubicBezTo>
                  <a:pt x="553" y="44"/>
                  <a:pt x="556" y="46"/>
                  <a:pt x="557" y="47"/>
                </a:cubicBezTo>
                <a:cubicBezTo>
                  <a:pt x="557" y="47"/>
                  <a:pt x="557" y="47"/>
                  <a:pt x="557" y="47"/>
                </a:cubicBezTo>
                <a:cubicBezTo>
                  <a:pt x="557" y="47"/>
                  <a:pt x="557" y="48"/>
                  <a:pt x="557" y="48"/>
                </a:cubicBezTo>
                <a:cubicBezTo>
                  <a:pt x="556" y="49"/>
                  <a:pt x="556" y="49"/>
                  <a:pt x="556" y="49"/>
                </a:cubicBezTo>
                <a:cubicBezTo>
                  <a:pt x="555" y="50"/>
                  <a:pt x="554" y="51"/>
                  <a:pt x="553" y="52"/>
                </a:cubicBezTo>
                <a:cubicBezTo>
                  <a:pt x="552" y="52"/>
                  <a:pt x="552" y="52"/>
                  <a:pt x="552" y="52"/>
                </a:cubicBezTo>
                <a:cubicBezTo>
                  <a:pt x="549" y="55"/>
                  <a:pt x="549" y="55"/>
                  <a:pt x="549" y="55"/>
                </a:cubicBezTo>
                <a:cubicBezTo>
                  <a:pt x="549" y="54"/>
                  <a:pt x="548" y="54"/>
                  <a:pt x="547" y="54"/>
                </a:cubicBezTo>
                <a:cubicBezTo>
                  <a:pt x="547" y="55"/>
                  <a:pt x="546" y="57"/>
                  <a:pt x="546" y="58"/>
                </a:cubicBezTo>
                <a:cubicBezTo>
                  <a:pt x="546" y="103"/>
                  <a:pt x="546" y="103"/>
                  <a:pt x="546" y="103"/>
                </a:cubicBezTo>
                <a:cubicBezTo>
                  <a:pt x="546" y="105"/>
                  <a:pt x="547" y="107"/>
                  <a:pt x="548" y="108"/>
                </a:cubicBezTo>
                <a:cubicBezTo>
                  <a:pt x="548" y="108"/>
                  <a:pt x="549" y="108"/>
                  <a:pt x="549" y="109"/>
                </a:cubicBezTo>
                <a:cubicBezTo>
                  <a:pt x="549" y="109"/>
                  <a:pt x="550" y="109"/>
                  <a:pt x="550" y="109"/>
                </a:cubicBezTo>
                <a:cubicBezTo>
                  <a:pt x="556" y="113"/>
                  <a:pt x="559" y="123"/>
                  <a:pt x="556" y="130"/>
                </a:cubicBezTo>
                <a:cubicBezTo>
                  <a:pt x="557" y="139"/>
                  <a:pt x="555" y="147"/>
                  <a:pt x="554" y="155"/>
                </a:cubicBezTo>
                <a:cubicBezTo>
                  <a:pt x="554" y="157"/>
                  <a:pt x="556" y="159"/>
                  <a:pt x="556" y="160"/>
                </a:cubicBezTo>
                <a:cubicBezTo>
                  <a:pt x="557" y="170"/>
                  <a:pt x="558" y="178"/>
                  <a:pt x="557" y="187"/>
                </a:cubicBezTo>
                <a:cubicBezTo>
                  <a:pt x="555" y="196"/>
                  <a:pt x="553" y="205"/>
                  <a:pt x="549" y="212"/>
                </a:cubicBezTo>
                <a:cubicBezTo>
                  <a:pt x="548" y="214"/>
                  <a:pt x="544" y="214"/>
                  <a:pt x="544" y="216"/>
                </a:cubicBezTo>
                <a:cubicBezTo>
                  <a:pt x="543" y="220"/>
                  <a:pt x="544" y="225"/>
                  <a:pt x="544" y="227"/>
                </a:cubicBezTo>
                <a:cubicBezTo>
                  <a:pt x="540" y="233"/>
                  <a:pt x="536" y="237"/>
                  <a:pt x="531" y="239"/>
                </a:cubicBezTo>
                <a:cubicBezTo>
                  <a:pt x="527" y="242"/>
                  <a:pt x="524" y="247"/>
                  <a:pt x="522" y="252"/>
                </a:cubicBezTo>
                <a:cubicBezTo>
                  <a:pt x="514" y="258"/>
                  <a:pt x="506" y="266"/>
                  <a:pt x="506" y="279"/>
                </a:cubicBezTo>
                <a:cubicBezTo>
                  <a:pt x="505" y="279"/>
                  <a:pt x="505" y="279"/>
                  <a:pt x="505" y="279"/>
                </a:cubicBezTo>
                <a:cubicBezTo>
                  <a:pt x="505" y="279"/>
                  <a:pt x="505" y="280"/>
                  <a:pt x="505" y="280"/>
                </a:cubicBezTo>
                <a:cubicBezTo>
                  <a:pt x="500" y="279"/>
                  <a:pt x="496" y="278"/>
                  <a:pt x="492" y="277"/>
                </a:cubicBezTo>
                <a:cubicBezTo>
                  <a:pt x="490" y="276"/>
                  <a:pt x="488" y="276"/>
                  <a:pt x="487" y="276"/>
                </a:cubicBezTo>
                <a:cubicBezTo>
                  <a:pt x="486" y="276"/>
                  <a:pt x="486" y="277"/>
                  <a:pt x="486" y="278"/>
                </a:cubicBezTo>
                <a:cubicBezTo>
                  <a:pt x="486" y="279"/>
                  <a:pt x="487" y="281"/>
                  <a:pt x="487" y="283"/>
                </a:cubicBezTo>
                <a:cubicBezTo>
                  <a:pt x="487" y="283"/>
                  <a:pt x="487" y="283"/>
                  <a:pt x="487" y="283"/>
                </a:cubicBezTo>
                <a:cubicBezTo>
                  <a:pt x="484" y="283"/>
                  <a:pt x="484" y="283"/>
                  <a:pt x="484" y="283"/>
                </a:cubicBezTo>
                <a:cubicBezTo>
                  <a:pt x="469" y="286"/>
                  <a:pt x="469" y="286"/>
                  <a:pt x="469" y="286"/>
                </a:cubicBezTo>
                <a:cubicBezTo>
                  <a:pt x="466" y="289"/>
                  <a:pt x="462" y="291"/>
                  <a:pt x="458" y="294"/>
                </a:cubicBezTo>
                <a:cubicBezTo>
                  <a:pt x="457" y="294"/>
                  <a:pt x="456" y="294"/>
                  <a:pt x="455" y="294"/>
                </a:cubicBezTo>
                <a:cubicBezTo>
                  <a:pt x="453" y="295"/>
                  <a:pt x="452" y="295"/>
                  <a:pt x="451" y="295"/>
                </a:cubicBezTo>
                <a:cubicBezTo>
                  <a:pt x="448" y="296"/>
                  <a:pt x="446" y="296"/>
                  <a:pt x="443" y="295"/>
                </a:cubicBezTo>
                <a:cubicBezTo>
                  <a:pt x="440" y="298"/>
                  <a:pt x="436" y="301"/>
                  <a:pt x="431" y="302"/>
                </a:cubicBezTo>
                <a:cubicBezTo>
                  <a:pt x="430" y="302"/>
                  <a:pt x="429" y="302"/>
                  <a:pt x="428" y="302"/>
                </a:cubicBezTo>
                <a:cubicBezTo>
                  <a:pt x="425" y="303"/>
                  <a:pt x="422" y="302"/>
                  <a:pt x="419" y="302"/>
                </a:cubicBezTo>
                <a:cubicBezTo>
                  <a:pt x="418" y="302"/>
                  <a:pt x="416" y="303"/>
                  <a:pt x="415" y="303"/>
                </a:cubicBezTo>
                <a:cubicBezTo>
                  <a:pt x="413" y="302"/>
                  <a:pt x="415" y="309"/>
                  <a:pt x="413" y="310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11" y="310"/>
                  <a:pt x="411" y="310"/>
                  <a:pt x="411" y="310"/>
                </a:cubicBezTo>
                <a:cubicBezTo>
                  <a:pt x="405" y="311"/>
                  <a:pt x="400" y="309"/>
                  <a:pt x="396" y="307"/>
                </a:cubicBezTo>
                <a:cubicBezTo>
                  <a:pt x="395" y="307"/>
                  <a:pt x="395" y="307"/>
                  <a:pt x="395" y="307"/>
                </a:cubicBezTo>
                <a:cubicBezTo>
                  <a:pt x="394" y="307"/>
                  <a:pt x="393" y="308"/>
                  <a:pt x="392" y="309"/>
                </a:cubicBezTo>
                <a:cubicBezTo>
                  <a:pt x="393" y="309"/>
                  <a:pt x="393" y="310"/>
                  <a:pt x="394" y="310"/>
                </a:cubicBezTo>
                <a:cubicBezTo>
                  <a:pt x="398" y="312"/>
                  <a:pt x="401" y="315"/>
                  <a:pt x="405" y="318"/>
                </a:cubicBezTo>
                <a:cubicBezTo>
                  <a:pt x="405" y="318"/>
                  <a:pt x="405" y="319"/>
                  <a:pt x="405" y="320"/>
                </a:cubicBezTo>
                <a:cubicBezTo>
                  <a:pt x="405" y="320"/>
                  <a:pt x="405" y="320"/>
                  <a:pt x="406" y="320"/>
                </a:cubicBezTo>
                <a:cubicBezTo>
                  <a:pt x="405" y="323"/>
                  <a:pt x="405" y="326"/>
                  <a:pt x="405" y="329"/>
                </a:cubicBezTo>
                <a:cubicBezTo>
                  <a:pt x="406" y="330"/>
                  <a:pt x="407" y="331"/>
                  <a:pt x="406" y="332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0" y="340"/>
                  <a:pt x="398" y="351"/>
                  <a:pt x="396" y="362"/>
                </a:cubicBezTo>
                <a:cubicBezTo>
                  <a:pt x="395" y="367"/>
                  <a:pt x="394" y="372"/>
                  <a:pt x="394" y="378"/>
                </a:cubicBezTo>
                <a:cubicBezTo>
                  <a:pt x="394" y="379"/>
                  <a:pt x="391" y="381"/>
                  <a:pt x="391" y="384"/>
                </a:cubicBezTo>
                <a:cubicBezTo>
                  <a:pt x="390" y="392"/>
                  <a:pt x="393" y="401"/>
                  <a:pt x="389" y="408"/>
                </a:cubicBezTo>
                <a:cubicBezTo>
                  <a:pt x="387" y="413"/>
                  <a:pt x="385" y="419"/>
                  <a:pt x="382" y="425"/>
                </a:cubicBezTo>
                <a:cubicBezTo>
                  <a:pt x="381" y="427"/>
                  <a:pt x="378" y="427"/>
                  <a:pt x="375" y="427"/>
                </a:cubicBezTo>
                <a:cubicBezTo>
                  <a:pt x="375" y="427"/>
                  <a:pt x="375" y="427"/>
                  <a:pt x="375" y="427"/>
                </a:cubicBezTo>
                <a:cubicBezTo>
                  <a:pt x="374" y="427"/>
                  <a:pt x="373" y="427"/>
                  <a:pt x="372" y="427"/>
                </a:cubicBezTo>
                <a:cubicBezTo>
                  <a:pt x="371" y="427"/>
                  <a:pt x="370" y="425"/>
                  <a:pt x="369" y="423"/>
                </a:cubicBezTo>
                <a:cubicBezTo>
                  <a:pt x="367" y="424"/>
                  <a:pt x="366" y="425"/>
                  <a:pt x="364" y="424"/>
                </a:cubicBezTo>
                <a:cubicBezTo>
                  <a:pt x="362" y="428"/>
                  <a:pt x="361" y="432"/>
                  <a:pt x="360" y="435"/>
                </a:cubicBezTo>
                <a:cubicBezTo>
                  <a:pt x="359" y="437"/>
                  <a:pt x="356" y="438"/>
                  <a:pt x="354" y="439"/>
                </a:cubicBezTo>
                <a:cubicBezTo>
                  <a:pt x="358" y="443"/>
                  <a:pt x="363" y="446"/>
                  <a:pt x="370" y="446"/>
                </a:cubicBezTo>
                <a:cubicBezTo>
                  <a:pt x="372" y="449"/>
                  <a:pt x="374" y="453"/>
                  <a:pt x="376" y="455"/>
                </a:cubicBezTo>
                <a:cubicBezTo>
                  <a:pt x="380" y="453"/>
                  <a:pt x="383" y="454"/>
                  <a:pt x="387" y="452"/>
                </a:cubicBezTo>
                <a:cubicBezTo>
                  <a:pt x="389" y="452"/>
                  <a:pt x="392" y="454"/>
                  <a:pt x="394" y="453"/>
                </a:cubicBezTo>
                <a:cubicBezTo>
                  <a:pt x="399" y="451"/>
                  <a:pt x="403" y="449"/>
                  <a:pt x="407" y="447"/>
                </a:cubicBezTo>
                <a:cubicBezTo>
                  <a:pt x="411" y="447"/>
                  <a:pt x="417" y="448"/>
                  <a:pt x="421" y="449"/>
                </a:cubicBezTo>
                <a:cubicBezTo>
                  <a:pt x="423" y="450"/>
                  <a:pt x="424" y="452"/>
                  <a:pt x="426" y="451"/>
                </a:cubicBezTo>
                <a:cubicBezTo>
                  <a:pt x="430" y="449"/>
                  <a:pt x="433" y="447"/>
                  <a:pt x="437" y="445"/>
                </a:cubicBezTo>
                <a:cubicBezTo>
                  <a:pt x="441" y="444"/>
                  <a:pt x="444" y="446"/>
                  <a:pt x="445" y="449"/>
                </a:cubicBezTo>
                <a:cubicBezTo>
                  <a:pt x="445" y="450"/>
                  <a:pt x="445" y="450"/>
                  <a:pt x="445" y="450"/>
                </a:cubicBezTo>
                <a:cubicBezTo>
                  <a:pt x="445" y="450"/>
                  <a:pt x="446" y="451"/>
                  <a:pt x="446" y="451"/>
                </a:cubicBezTo>
                <a:cubicBezTo>
                  <a:pt x="446" y="452"/>
                  <a:pt x="447" y="453"/>
                  <a:pt x="448" y="453"/>
                </a:cubicBezTo>
                <a:cubicBezTo>
                  <a:pt x="449" y="454"/>
                  <a:pt x="451" y="456"/>
                  <a:pt x="450" y="458"/>
                </a:cubicBezTo>
                <a:cubicBezTo>
                  <a:pt x="450" y="458"/>
                  <a:pt x="450" y="458"/>
                  <a:pt x="450" y="458"/>
                </a:cubicBezTo>
                <a:cubicBezTo>
                  <a:pt x="452" y="461"/>
                  <a:pt x="452" y="465"/>
                  <a:pt x="453" y="467"/>
                </a:cubicBezTo>
                <a:cubicBezTo>
                  <a:pt x="453" y="468"/>
                  <a:pt x="454" y="469"/>
                  <a:pt x="454" y="469"/>
                </a:cubicBezTo>
                <a:cubicBezTo>
                  <a:pt x="465" y="470"/>
                  <a:pt x="465" y="470"/>
                  <a:pt x="465" y="470"/>
                </a:cubicBezTo>
                <a:cubicBezTo>
                  <a:pt x="465" y="471"/>
                  <a:pt x="466" y="472"/>
                  <a:pt x="466" y="474"/>
                </a:cubicBezTo>
                <a:cubicBezTo>
                  <a:pt x="477" y="497"/>
                  <a:pt x="477" y="497"/>
                  <a:pt x="477" y="497"/>
                </a:cubicBezTo>
                <a:cubicBezTo>
                  <a:pt x="478" y="498"/>
                  <a:pt x="477" y="502"/>
                  <a:pt x="477" y="503"/>
                </a:cubicBezTo>
                <a:cubicBezTo>
                  <a:pt x="477" y="503"/>
                  <a:pt x="477" y="503"/>
                  <a:pt x="477" y="504"/>
                </a:cubicBezTo>
                <a:cubicBezTo>
                  <a:pt x="477" y="504"/>
                  <a:pt x="478" y="504"/>
                  <a:pt x="478" y="504"/>
                </a:cubicBezTo>
                <a:cubicBezTo>
                  <a:pt x="479" y="505"/>
                  <a:pt x="480" y="506"/>
                  <a:pt x="481" y="507"/>
                </a:cubicBezTo>
                <a:cubicBezTo>
                  <a:pt x="495" y="515"/>
                  <a:pt x="495" y="515"/>
                  <a:pt x="495" y="515"/>
                </a:cubicBezTo>
                <a:cubicBezTo>
                  <a:pt x="496" y="516"/>
                  <a:pt x="496" y="516"/>
                  <a:pt x="496" y="517"/>
                </a:cubicBezTo>
                <a:cubicBezTo>
                  <a:pt x="496" y="517"/>
                  <a:pt x="496" y="517"/>
                  <a:pt x="496" y="517"/>
                </a:cubicBezTo>
                <a:cubicBezTo>
                  <a:pt x="496" y="517"/>
                  <a:pt x="497" y="518"/>
                  <a:pt x="497" y="518"/>
                </a:cubicBezTo>
                <a:cubicBezTo>
                  <a:pt x="497" y="520"/>
                  <a:pt x="497" y="522"/>
                  <a:pt x="498" y="524"/>
                </a:cubicBezTo>
                <a:cubicBezTo>
                  <a:pt x="496" y="526"/>
                  <a:pt x="496" y="529"/>
                  <a:pt x="497" y="532"/>
                </a:cubicBezTo>
                <a:cubicBezTo>
                  <a:pt x="497" y="532"/>
                  <a:pt x="497" y="533"/>
                  <a:pt x="498" y="533"/>
                </a:cubicBezTo>
                <a:cubicBezTo>
                  <a:pt x="498" y="534"/>
                  <a:pt x="498" y="534"/>
                  <a:pt x="498" y="534"/>
                </a:cubicBezTo>
                <a:cubicBezTo>
                  <a:pt x="498" y="535"/>
                  <a:pt x="498" y="535"/>
                  <a:pt x="498" y="536"/>
                </a:cubicBezTo>
                <a:cubicBezTo>
                  <a:pt x="499" y="537"/>
                  <a:pt x="500" y="538"/>
                  <a:pt x="499" y="541"/>
                </a:cubicBezTo>
                <a:cubicBezTo>
                  <a:pt x="491" y="543"/>
                  <a:pt x="485" y="550"/>
                  <a:pt x="482" y="557"/>
                </a:cubicBezTo>
                <a:cubicBezTo>
                  <a:pt x="478" y="556"/>
                  <a:pt x="474" y="555"/>
                  <a:pt x="472" y="556"/>
                </a:cubicBezTo>
                <a:cubicBezTo>
                  <a:pt x="470" y="556"/>
                  <a:pt x="470" y="558"/>
                  <a:pt x="470" y="559"/>
                </a:cubicBezTo>
                <a:cubicBezTo>
                  <a:pt x="469" y="559"/>
                  <a:pt x="468" y="559"/>
                  <a:pt x="467" y="558"/>
                </a:cubicBezTo>
                <a:cubicBezTo>
                  <a:pt x="466" y="559"/>
                  <a:pt x="464" y="560"/>
                  <a:pt x="464" y="559"/>
                </a:cubicBezTo>
                <a:cubicBezTo>
                  <a:pt x="458" y="549"/>
                  <a:pt x="458" y="549"/>
                  <a:pt x="458" y="549"/>
                </a:cubicBezTo>
                <a:cubicBezTo>
                  <a:pt x="458" y="549"/>
                  <a:pt x="457" y="548"/>
                  <a:pt x="457" y="548"/>
                </a:cubicBezTo>
                <a:cubicBezTo>
                  <a:pt x="456" y="549"/>
                  <a:pt x="456" y="549"/>
                  <a:pt x="455" y="549"/>
                </a:cubicBezTo>
                <a:cubicBezTo>
                  <a:pt x="453" y="552"/>
                  <a:pt x="450" y="554"/>
                  <a:pt x="447" y="557"/>
                </a:cubicBezTo>
                <a:cubicBezTo>
                  <a:pt x="449" y="558"/>
                  <a:pt x="451" y="559"/>
                  <a:pt x="453" y="560"/>
                </a:cubicBezTo>
                <a:cubicBezTo>
                  <a:pt x="455" y="561"/>
                  <a:pt x="457" y="563"/>
                  <a:pt x="457" y="566"/>
                </a:cubicBezTo>
                <a:cubicBezTo>
                  <a:pt x="457" y="566"/>
                  <a:pt x="458" y="567"/>
                  <a:pt x="458" y="567"/>
                </a:cubicBezTo>
                <a:cubicBezTo>
                  <a:pt x="458" y="567"/>
                  <a:pt x="458" y="569"/>
                  <a:pt x="458" y="570"/>
                </a:cubicBezTo>
                <a:cubicBezTo>
                  <a:pt x="464" y="575"/>
                  <a:pt x="469" y="580"/>
                  <a:pt x="473" y="586"/>
                </a:cubicBezTo>
                <a:cubicBezTo>
                  <a:pt x="480" y="590"/>
                  <a:pt x="486" y="594"/>
                  <a:pt x="492" y="598"/>
                </a:cubicBezTo>
                <a:cubicBezTo>
                  <a:pt x="493" y="598"/>
                  <a:pt x="492" y="599"/>
                  <a:pt x="492" y="600"/>
                </a:cubicBezTo>
                <a:cubicBezTo>
                  <a:pt x="493" y="601"/>
                  <a:pt x="493" y="601"/>
                  <a:pt x="494" y="601"/>
                </a:cubicBezTo>
                <a:cubicBezTo>
                  <a:pt x="492" y="607"/>
                  <a:pt x="489" y="613"/>
                  <a:pt x="484" y="616"/>
                </a:cubicBezTo>
                <a:cubicBezTo>
                  <a:pt x="482" y="617"/>
                  <a:pt x="480" y="615"/>
                  <a:pt x="479" y="618"/>
                </a:cubicBezTo>
                <a:cubicBezTo>
                  <a:pt x="477" y="618"/>
                  <a:pt x="473" y="618"/>
                  <a:pt x="471" y="618"/>
                </a:cubicBezTo>
                <a:cubicBezTo>
                  <a:pt x="465" y="620"/>
                  <a:pt x="458" y="622"/>
                  <a:pt x="453" y="625"/>
                </a:cubicBezTo>
                <a:cubicBezTo>
                  <a:pt x="451" y="633"/>
                  <a:pt x="448" y="643"/>
                  <a:pt x="446" y="651"/>
                </a:cubicBezTo>
                <a:cubicBezTo>
                  <a:pt x="446" y="653"/>
                  <a:pt x="445" y="656"/>
                  <a:pt x="443" y="658"/>
                </a:cubicBezTo>
                <a:cubicBezTo>
                  <a:pt x="442" y="658"/>
                  <a:pt x="441" y="657"/>
                  <a:pt x="441" y="657"/>
                </a:cubicBezTo>
                <a:cubicBezTo>
                  <a:pt x="440" y="657"/>
                  <a:pt x="440" y="657"/>
                  <a:pt x="440" y="658"/>
                </a:cubicBezTo>
                <a:cubicBezTo>
                  <a:pt x="437" y="656"/>
                  <a:pt x="435" y="654"/>
                  <a:pt x="432" y="653"/>
                </a:cubicBezTo>
                <a:cubicBezTo>
                  <a:pt x="432" y="653"/>
                  <a:pt x="432" y="652"/>
                  <a:pt x="431" y="652"/>
                </a:cubicBezTo>
                <a:cubicBezTo>
                  <a:pt x="427" y="653"/>
                  <a:pt x="422" y="656"/>
                  <a:pt x="417" y="658"/>
                </a:cubicBezTo>
                <a:cubicBezTo>
                  <a:pt x="415" y="658"/>
                  <a:pt x="414" y="661"/>
                  <a:pt x="414" y="664"/>
                </a:cubicBezTo>
                <a:cubicBezTo>
                  <a:pt x="412" y="664"/>
                  <a:pt x="409" y="661"/>
                  <a:pt x="406" y="662"/>
                </a:cubicBezTo>
                <a:cubicBezTo>
                  <a:pt x="406" y="670"/>
                  <a:pt x="403" y="676"/>
                  <a:pt x="400" y="682"/>
                </a:cubicBezTo>
                <a:cubicBezTo>
                  <a:pt x="400" y="683"/>
                  <a:pt x="398" y="682"/>
                  <a:pt x="398" y="683"/>
                </a:cubicBezTo>
                <a:cubicBezTo>
                  <a:pt x="397" y="685"/>
                  <a:pt x="398" y="689"/>
                  <a:pt x="397" y="691"/>
                </a:cubicBezTo>
                <a:cubicBezTo>
                  <a:pt x="397" y="692"/>
                  <a:pt x="396" y="695"/>
                  <a:pt x="395" y="695"/>
                </a:cubicBezTo>
                <a:cubicBezTo>
                  <a:pt x="390" y="694"/>
                  <a:pt x="384" y="693"/>
                  <a:pt x="380" y="691"/>
                </a:cubicBezTo>
                <a:cubicBezTo>
                  <a:pt x="378" y="690"/>
                  <a:pt x="376" y="690"/>
                  <a:pt x="375" y="689"/>
                </a:cubicBezTo>
                <a:cubicBezTo>
                  <a:pt x="375" y="689"/>
                  <a:pt x="374" y="688"/>
                  <a:pt x="374" y="688"/>
                </a:cubicBezTo>
                <a:cubicBezTo>
                  <a:pt x="370" y="688"/>
                  <a:pt x="367" y="687"/>
                  <a:pt x="364" y="685"/>
                </a:cubicBezTo>
                <a:cubicBezTo>
                  <a:pt x="361" y="684"/>
                  <a:pt x="358" y="682"/>
                  <a:pt x="356" y="681"/>
                </a:cubicBezTo>
                <a:cubicBezTo>
                  <a:pt x="353" y="680"/>
                  <a:pt x="353" y="676"/>
                  <a:pt x="353" y="672"/>
                </a:cubicBezTo>
                <a:cubicBezTo>
                  <a:pt x="353" y="670"/>
                  <a:pt x="351" y="668"/>
                  <a:pt x="351" y="666"/>
                </a:cubicBezTo>
                <a:cubicBezTo>
                  <a:pt x="350" y="665"/>
                  <a:pt x="349" y="665"/>
                  <a:pt x="348" y="665"/>
                </a:cubicBezTo>
                <a:cubicBezTo>
                  <a:pt x="342" y="667"/>
                  <a:pt x="340" y="671"/>
                  <a:pt x="336" y="674"/>
                </a:cubicBezTo>
                <a:cubicBezTo>
                  <a:pt x="337" y="677"/>
                  <a:pt x="338" y="679"/>
                  <a:pt x="338" y="682"/>
                </a:cubicBezTo>
                <a:cubicBezTo>
                  <a:pt x="339" y="685"/>
                  <a:pt x="339" y="685"/>
                  <a:pt x="339" y="685"/>
                </a:cubicBezTo>
                <a:cubicBezTo>
                  <a:pt x="328" y="689"/>
                  <a:pt x="316" y="692"/>
                  <a:pt x="306" y="696"/>
                </a:cubicBezTo>
                <a:cubicBezTo>
                  <a:pt x="304" y="702"/>
                  <a:pt x="300" y="706"/>
                  <a:pt x="297" y="710"/>
                </a:cubicBezTo>
                <a:cubicBezTo>
                  <a:pt x="299" y="716"/>
                  <a:pt x="299" y="716"/>
                  <a:pt x="299" y="716"/>
                </a:cubicBezTo>
                <a:cubicBezTo>
                  <a:pt x="301" y="722"/>
                  <a:pt x="304" y="728"/>
                  <a:pt x="305" y="735"/>
                </a:cubicBezTo>
                <a:cubicBezTo>
                  <a:pt x="304" y="733"/>
                  <a:pt x="304" y="733"/>
                  <a:pt x="304" y="733"/>
                </a:cubicBezTo>
                <a:cubicBezTo>
                  <a:pt x="304" y="735"/>
                  <a:pt x="305" y="736"/>
                  <a:pt x="305" y="738"/>
                </a:cubicBezTo>
                <a:cubicBezTo>
                  <a:pt x="306" y="740"/>
                  <a:pt x="304" y="743"/>
                  <a:pt x="301" y="745"/>
                </a:cubicBezTo>
                <a:cubicBezTo>
                  <a:pt x="304" y="747"/>
                  <a:pt x="307" y="750"/>
                  <a:pt x="309" y="753"/>
                </a:cubicBezTo>
                <a:cubicBezTo>
                  <a:pt x="313" y="754"/>
                  <a:pt x="316" y="756"/>
                  <a:pt x="319" y="758"/>
                </a:cubicBezTo>
                <a:cubicBezTo>
                  <a:pt x="322" y="760"/>
                  <a:pt x="325" y="763"/>
                  <a:pt x="327" y="767"/>
                </a:cubicBezTo>
                <a:cubicBezTo>
                  <a:pt x="327" y="768"/>
                  <a:pt x="327" y="768"/>
                  <a:pt x="328" y="769"/>
                </a:cubicBezTo>
                <a:cubicBezTo>
                  <a:pt x="328" y="770"/>
                  <a:pt x="328" y="770"/>
                  <a:pt x="328" y="770"/>
                </a:cubicBezTo>
                <a:cubicBezTo>
                  <a:pt x="329" y="772"/>
                  <a:pt x="324" y="771"/>
                  <a:pt x="325" y="773"/>
                </a:cubicBezTo>
                <a:cubicBezTo>
                  <a:pt x="326" y="775"/>
                  <a:pt x="326" y="776"/>
                  <a:pt x="327" y="778"/>
                </a:cubicBezTo>
                <a:cubicBezTo>
                  <a:pt x="327" y="778"/>
                  <a:pt x="329" y="778"/>
                  <a:pt x="330" y="778"/>
                </a:cubicBezTo>
                <a:cubicBezTo>
                  <a:pt x="329" y="779"/>
                  <a:pt x="329" y="780"/>
                  <a:pt x="328" y="781"/>
                </a:cubicBezTo>
                <a:cubicBezTo>
                  <a:pt x="329" y="781"/>
                  <a:pt x="329" y="781"/>
                  <a:pt x="329" y="782"/>
                </a:cubicBezTo>
                <a:cubicBezTo>
                  <a:pt x="329" y="783"/>
                  <a:pt x="327" y="785"/>
                  <a:pt x="327" y="786"/>
                </a:cubicBezTo>
                <a:cubicBezTo>
                  <a:pt x="328" y="787"/>
                  <a:pt x="328" y="788"/>
                  <a:pt x="328" y="788"/>
                </a:cubicBezTo>
                <a:cubicBezTo>
                  <a:pt x="330" y="792"/>
                  <a:pt x="331" y="795"/>
                  <a:pt x="331" y="799"/>
                </a:cubicBezTo>
                <a:cubicBezTo>
                  <a:pt x="331" y="805"/>
                  <a:pt x="332" y="810"/>
                  <a:pt x="334" y="815"/>
                </a:cubicBezTo>
                <a:cubicBezTo>
                  <a:pt x="335" y="817"/>
                  <a:pt x="337" y="820"/>
                  <a:pt x="340" y="822"/>
                </a:cubicBezTo>
                <a:cubicBezTo>
                  <a:pt x="341" y="823"/>
                  <a:pt x="341" y="824"/>
                  <a:pt x="341" y="825"/>
                </a:cubicBezTo>
                <a:cubicBezTo>
                  <a:pt x="342" y="825"/>
                  <a:pt x="342" y="826"/>
                  <a:pt x="343" y="826"/>
                </a:cubicBezTo>
                <a:cubicBezTo>
                  <a:pt x="342" y="831"/>
                  <a:pt x="341" y="835"/>
                  <a:pt x="341" y="840"/>
                </a:cubicBezTo>
                <a:cubicBezTo>
                  <a:pt x="341" y="840"/>
                  <a:pt x="341" y="840"/>
                  <a:pt x="342" y="840"/>
                </a:cubicBezTo>
                <a:cubicBezTo>
                  <a:pt x="349" y="839"/>
                  <a:pt x="360" y="839"/>
                  <a:pt x="369" y="840"/>
                </a:cubicBezTo>
                <a:cubicBezTo>
                  <a:pt x="373" y="840"/>
                  <a:pt x="376" y="842"/>
                  <a:pt x="377" y="846"/>
                </a:cubicBezTo>
                <a:cubicBezTo>
                  <a:pt x="377" y="846"/>
                  <a:pt x="378" y="847"/>
                  <a:pt x="378" y="848"/>
                </a:cubicBezTo>
                <a:cubicBezTo>
                  <a:pt x="379" y="851"/>
                  <a:pt x="379" y="854"/>
                  <a:pt x="378" y="856"/>
                </a:cubicBezTo>
                <a:cubicBezTo>
                  <a:pt x="377" y="860"/>
                  <a:pt x="376" y="865"/>
                  <a:pt x="376" y="870"/>
                </a:cubicBezTo>
                <a:cubicBezTo>
                  <a:pt x="378" y="874"/>
                  <a:pt x="380" y="879"/>
                  <a:pt x="382" y="883"/>
                </a:cubicBezTo>
                <a:cubicBezTo>
                  <a:pt x="382" y="883"/>
                  <a:pt x="382" y="883"/>
                  <a:pt x="382" y="883"/>
                </a:cubicBezTo>
                <a:cubicBezTo>
                  <a:pt x="382" y="884"/>
                  <a:pt x="382" y="884"/>
                  <a:pt x="382" y="884"/>
                </a:cubicBezTo>
                <a:cubicBezTo>
                  <a:pt x="383" y="889"/>
                  <a:pt x="384" y="894"/>
                  <a:pt x="382" y="900"/>
                </a:cubicBezTo>
                <a:cubicBezTo>
                  <a:pt x="381" y="903"/>
                  <a:pt x="378" y="906"/>
                  <a:pt x="375" y="907"/>
                </a:cubicBezTo>
                <a:cubicBezTo>
                  <a:pt x="368" y="909"/>
                  <a:pt x="363" y="914"/>
                  <a:pt x="355" y="916"/>
                </a:cubicBezTo>
                <a:cubicBezTo>
                  <a:pt x="353" y="916"/>
                  <a:pt x="352" y="921"/>
                  <a:pt x="350" y="923"/>
                </a:cubicBezTo>
                <a:cubicBezTo>
                  <a:pt x="342" y="927"/>
                  <a:pt x="332" y="929"/>
                  <a:pt x="322" y="932"/>
                </a:cubicBezTo>
                <a:cubicBezTo>
                  <a:pt x="319" y="933"/>
                  <a:pt x="318" y="935"/>
                  <a:pt x="316" y="938"/>
                </a:cubicBezTo>
                <a:cubicBezTo>
                  <a:pt x="313" y="945"/>
                  <a:pt x="313" y="952"/>
                  <a:pt x="309" y="959"/>
                </a:cubicBezTo>
                <a:cubicBezTo>
                  <a:pt x="308" y="961"/>
                  <a:pt x="306" y="964"/>
                  <a:pt x="302" y="965"/>
                </a:cubicBezTo>
                <a:cubicBezTo>
                  <a:pt x="302" y="965"/>
                  <a:pt x="302" y="966"/>
                  <a:pt x="302" y="966"/>
                </a:cubicBezTo>
                <a:cubicBezTo>
                  <a:pt x="302" y="966"/>
                  <a:pt x="302" y="966"/>
                  <a:pt x="302" y="967"/>
                </a:cubicBezTo>
                <a:cubicBezTo>
                  <a:pt x="303" y="967"/>
                  <a:pt x="303" y="967"/>
                  <a:pt x="303" y="967"/>
                </a:cubicBezTo>
                <a:cubicBezTo>
                  <a:pt x="308" y="973"/>
                  <a:pt x="312" y="979"/>
                  <a:pt x="318" y="984"/>
                </a:cubicBezTo>
                <a:cubicBezTo>
                  <a:pt x="317" y="984"/>
                  <a:pt x="317" y="985"/>
                  <a:pt x="317" y="986"/>
                </a:cubicBezTo>
                <a:cubicBezTo>
                  <a:pt x="317" y="987"/>
                  <a:pt x="318" y="987"/>
                  <a:pt x="319" y="987"/>
                </a:cubicBezTo>
                <a:cubicBezTo>
                  <a:pt x="319" y="984"/>
                  <a:pt x="319" y="984"/>
                  <a:pt x="319" y="984"/>
                </a:cubicBezTo>
                <a:cubicBezTo>
                  <a:pt x="319" y="987"/>
                  <a:pt x="319" y="987"/>
                  <a:pt x="319" y="987"/>
                </a:cubicBezTo>
                <a:cubicBezTo>
                  <a:pt x="317" y="992"/>
                  <a:pt x="316" y="998"/>
                  <a:pt x="318" y="1003"/>
                </a:cubicBezTo>
                <a:cubicBezTo>
                  <a:pt x="319" y="1011"/>
                  <a:pt x="319" y="1021"/>
                  <a:pt x="321" y="1028"/>
                </a:cubicBezTo>
                <a:cubicBezTo>
                  <a:pt x="322" y="1030"/>
                  <a:pt x="323" y="1031"/>
                  <a:pt x="323" y="1033"/>
                </a:cubicBezTo>
                <a:cubicBezTo>
                  <a:pt x="327" y="1036"/>
                  <a:pt x="332" y="1038"/>
                  <a:pt x="336" y="1042"/>
                </a:cubicBezTo>
                <a:cubicBezTo>
                  <a:pt x="336" y="1043"/>
                  <a:pt x="336" y="1044"/>
                  <a:pt x="336" y="1045"/>
                </a:cubicBezTo>
                <a:cubicBezTo>
                  <a:pt x="336" y="1045"/>
                  <a:pt x="337" y="1046"/>
                  <a:pt x="337" y="1046"/>
                </a:cubicBezTo>
                <a:cubicBezTo>
                  <a:pt x="337" y="1049"/>
                  <a:pt x="338" y="1053"/>
                  <a:pt x="338" y="1057"/>
                </a:cubicBezTo>
                <a:cubicBezTo>
                  <a:pt x="336" y="1058"/>
                  <a:pt x="334" y="1061"/>
                  <a:pt x="334" y="1065"/>
                </a:cubicBezTo>
                <a:cubicBezTo>
                  <a:pt x="334" y="1065"/>
                  <a:pt x="335" y="1066"/>
                  <a:pt x="335" y="1067"/>
                </a:cubicBezTo>
                <a:cubicBezTo>
                  <a:pt x="335" y="1067"/>
                  <a:pt x="335" y="1067"/>
                  <a:pt x="335" y="1067"/>
                </a:cubicBezTo>
                <a:cubicBezTo>
                  <a:pt x="335" y="1067"/>
                  <a:pt x="335" y="1067"/>
                  <a:pt x="335" y="1067"/>
                </a:cubicBezTo>
                <a:cubicBezTo>
                  <a:pt x="335" y="1067"/>
                  <a:pt x="335" y="1067"/>
                  <a:pt x="335" y="1067"/>
                </a:cubicBezTo>
                <a:cubicBezTo>
                  <a:pt x="337" y="1070"/>
                  <a:pt x="341" y="1071"/>
                  <a:pt x="342" y="1076"/>
                </a:cubicBezTo>
                <a:cubicBezTo>
                  <a:pt x="343" y="1079"/>
                  <a:pt x="340" y="1085"/>
                  <a:pt x="339" y="1088"/>
                </a:cubicBezTo>
                <a:cubicBezTo>
                  <a:pt x="338" y="1091"/>
                  <a:pt x="339" y="1095"/>
                  <a:pt x="336" y="1097"/>
                </a:cubicBezTo>
                <a:cubicBezTo>
                  <a:pt x="333" y="1099"/>
                  <a:pt x="329" y="1100"/>
                  <a:pt x="326" y="1102"/>
                </a:cubicBezTo>
                <a:cubicBezTo>
                  <a:pt x="323" y="1104"/>
                  <a:pt x="321" y="1106"/>
                  <a:pt x="319" y="1108"/>
                </a:cubicBezTo>
                <a:cubicBezTo>
                  <a:pt x="316" y="1111"/>
                  <a:pt x="313" y="1114"/>
                  <a:pt x="313" y="1118"/>
                </a:cubicBezTo>
                <a:cubicBezTo>
                  <a:pt x="313" y="1121"/>
                  <a:pt x="314" y="1127"/>
                  <a:pt x="312" y="1129"/>
                </a:cubicBezTo>
                <a:cubicBezTo>
                  <a:pt x="309" y="1133"/>
                  <a:pt x="300" y="1132"/>
                  <a:pt x="296" y="1131"/>
                </a:cubicBezTo>
                <a:cubicBezTo>
                  <a:pt x="289" y="1130"/>
                  <a:pt x="282" y="1127"/>
                  <a:pt x="275" y="1126"/>
                </a:cubicBezTo>
                <a:cubicBezTo>
                  <a:pt x="272" y="1126"/>
                  <a:pt x="268" y="1125"/>
                  <a:pt x="266" y="1123"/>
                </a:cubicBezTo>
                <a:cubicBezTo>
                  <a:pt x="266" y="1123"/>
                  <a:pt x="265" y="1123"/>
                  <a:pt x="265" y="1123"/>
                </a:cubicBezTo>
                <a:cubicBezTo>
                  <a:pt x="264" y="1132"/>
                  <a:pt x="263" y="1141"/>
                  <a:pt x="262" y="1149"/>
                </a:cubicBezTo>
                <a:cubicBezTo>
                  <a:pt x="262" y="1149"/>
                  <a:pt x="262" y="1149"/>
                  <a:pt x="262" y="1149"/>
                </a:cubicBezTo>
                <a:cubicBezTo>
                  <a:pt x="265" y="1153"/>
                  <a:pt x="270" y="1155"/>
                  <a:pt x="276" y="1156"/>
                </a:cubicBezTo>
                <a:cubicBezTo>
                  <a:pt x="275" y="1158"/>
                  <a:pt x="274" y="1159"/>
                  <a:pt x="273" y="1160"/>
                </a:cubicBezTo>
                <a:cubicBezTo>
                  <a:pt x="274" y="1161"/>
                  <a:pt x="275" y="1161"/>
                  <a:pt x="276" y="1161"/>
                </a:cubicBezTo>
                <a:cubicBezTo>
                  <a:pt x="274" y="1164"/>
                  <a:pt x="271" y="1167"/>
                  <a:pt x="268" y="1171"/>
                </a:cubicBezTo>
                <a:cubicBezTo>
                  <a:pt x="267" y="1170"/>
                  <a:pt x="266" y="1170"/>
                  <a:pt x="265" y="1169"/>
                </a:cubicBezTo>
                <a:cubicBezTo>
                  <a:pt x="264" y="1169"/>
                  <a:pt x="264" y="1169"/>
                  <a:pt x="264" y="1169"/>
                </a:cubicBezTo>
                <a:cubicBezTo>
                  <a:pt x="262" y="1166"/>
                  <a:pt x="259" y="1164"/>
                  <a:pt x="256" y="1162"/>
                </a:cubicBezTo>
                <a:cubicBezTo>
                  <a:pt x="255" y="1161"/>
                  <a:pt x="255" y="1161"/>
                  <a:pt x="254" y="1161"/>
                </a:cubicBezTo>
                <a:cubicBezTo>
                  <a:pt x="253" y="1161"/>
                  <a:pt x="251" y="1161"/>
                  <a:pt x="250" y="1161"/>
                </a:cubicBezTo>
                <a:cubicBezTo>
                  <a:pt x="251" y="1167"/>
                  <a:pt x="251" y="1167"/>
                  <a:pt x="251" y="1167"/>
                </a:cubicBezTo>
                <a:cubicBezTo>
                  <a:pt x="252" y="1171"/>
                  <a:pt x="252" y="1171"/>
                  <a:pt x="252" y="1171"/>
                </a:cubicBezTo>
                <a:cubicBezTo>
                  <a:pt x="253" y="1173"/>
                  <a:pt x="253" y="1175"/>
                  <a:pt x="254" y="1177"/>
                </a:cubicBezTo>
                <a:cubicBezTo>
                  <a:pt x="255" y="1179"/>
                  <a:pt x="255" y="1181"/>
                  <a:pt x="254" y="1183"/>
                </a:cubicBezTo>
                <a:cubicBezTo>
                  <a:pt x="255" y="1183"/>
                  <a:pt x="256" y="1184"/>
                  <a:pt x="256" y="1185"/>
                </a:cubicBezTo>
                <a:cubicBezTo>
                  <a:pt x="255" y="1188"/>
                  <a:pt x="252" y="1191"/>
                  <a:pt x="251" y="1194"/>
                </a:cubicBezTo>
                <a:cubicBezTo>
                  <a:pt x="253" y="1196"/>
                  <a:pt x="254" y="1199"/>
                  <a:pt x="253" y="1202"/>
                </a:cubicBezTo>
                <a:cubicBezTo>
                  <a:pt x="254" y="1202"/>
                  <a:pt x="254" y="1202"/>
                  <a:pt x="254" y="1203"/>
                </a:cubicBezTo>
                <a:cubicBezTo>
                  <a:pt x="259" y="1203"/>
                  <a:pt x="265" y="1204"/>
                  <a:pt x="268" y="1206"/>
                </a:cubicBezTo>
                <a:cubicBezTo>
                  <a:pt x="270" y="1212"/>
                  <a:pt x="273" y="1216"/>
                  <a:pt x="276" y="1220"/>
                </a:cubicBezTo>
                <a:cubicBezTo>
                  <a:pt x="276" y="1222"/>
                  <a:pt x="276" y="1224"/>
                  <a:pt x="277" y="1226"/>
                </a:cubicBezTo>
                <a:cubicBezTo>
                  <a:pt x="277" y="1227"/>
                  <a:pt x="277" y="1228"/>
                  <a:pt x="278" y="1229"/>
                </a:cubicBezTo>
                <a:cubicBezTo>
                  <a:pt x="279" y="1239"/>
                  <a:pt x="279" y="1239"/>
                  <a:pt x="279" y="1239"/>
                </a:cubicBezTo>
                <a:cubicBezTo>
                  <a:pt x="277" y="1245"/>
                  <a:pt x="272" y="1250"/>
                  <a:pt x="265" y="1248"/>
                </a:cubicBezTo>
                <a:cubicBezTo>
                  <a:pt x="264" y="1248"/>
                  <a:pt x="262" y="1248"/>
                  <a:pt x="262" y="1249"/>
                </a:cubicBezTo>
                <a:cubicBezTo>
                  <a:pt x="262" y="1252"/>
                  <a:pt x="261" y="1255"/>
                  <a:pt x="259" y="1258"/>
                </a:cubicBezTo>
                <a:cubicBezTo>
                  <a:pt x="259" y="1259"/>
                  <a:pt x="256" y="1261"/>
                  <a:pt x="256" y="1262"/>
                </a:cubicBezTo>
                <a:cubicBezTo>
                  <a:pt x="241" y="1269"/>
                  <a:pt x="241" y="1269"/>
                  <a:pt x="241" y="1269"/>
                </a:cubicBezTo>
                <a:cubicBezTo>
                  <a:pt x="242" y="1270"/>
                  <a:pt x="242" y="1271"/>
                  <a:pt x="243" y="1272"/>
                </a:cubicBezTo>
                <a:cubicBezTo>
                  <a:pt x="243" y="1273"/>
                  <a:pt x="242" y="1274"/>
                  <a:pt x="242" y="1275"/>
                </a:cubicBezTo>
                <a:cubicBezTo>
                  <a:pt x="242" y="1275"/>
                  <a:pt x="242" y="1276"/>
                  <a:pt x="243" y="1276"/>
                </a:cubicBezTo>
                <a:cubicBezTo>
                  <a:pt x="243" y="1277"/>
                  <a:pt x="242" y="1279"/>
                  <a:pt x="242" y="1279"/>
                </a:cubicBezTo>
                <a:cubicBezTo>
                  <a:pt x="240" y="1281"/>
                  <a:pt x="239" y="1283"/>
                  <a:pt x="237" y="1284"/>
                </a:cubicBezTo>
                <a:cubicBezTo>
                  <a:pt x="234" y="1285"/>
                  <a:pt x="230" y="1286"/>
                  <a:pt x="229" y="1286"/>
                </a:cubicBezTo>
                <a:cubicBezTo>
                  <a:pt x="225" y="1291"/>
                  <a:pt x="222" y="1294"/>
                  <a:pt x="219" y="1297"/>
                </a:cubicBezTo>
                <a:cubicBezTo>
                  <a:pt x="218" y="1298"/>
                  <a:pt x="216" y="1296"/>
                  <a:pt x="215" y="1297"/>
                </a:cubicBezTo>
                <a:cubicBezTo>
                  <a:pt x="210" y="1301"/>
                  <a:pt x="206" y="1308"/>
                  <a:pt x="208" y="1317"/>
                </a:cubicBezTo>
                <a:cubicBezTo>
                  <a:pt x="208" y="1322"/>
                  <a:pt x="207" y="1326"/>
                  <a:pt x="206" y="1331"/>
                </a:cubicBezTo>
                <a:cubicBezTo>
                  <a:pt x="210" y="1339"/>
                  <a:pt x="220" y="1345"/>
                  <a:pt x="231" y="1346"/>
                </a:cubicBezTo>
                <a:cubicBezTo>
                  <a:pt x="235" y="1346"/>
                  <a:pt x="238" y="1343"/>
                  <a:pt x="238" y="1339"/>
                </a:cubicBezTo>
                <a:cubicBezTo>
                  <a:pt x="239" y="1337"/>
                  <a:pt x="242" y="1339"/>
                  <a:pt x="244" y="1340"/>
                </a:cubicBezTo>
                <a:cubicBezTo>
                  <a:pt x="253" y="1342"/>
                  <a:pt x="253" y="1342"/>
                  <a:pt x="253" y="1342"/>
                </a:cubicBezTo>
                <a:cubicBezTo>
                  <a:pt x="254" y="1343"/>
                  <a:pt x="255" y="1344"/>
                  <a:pt x="255" y="1345"/>
                </a:cubicBezTo>
                <a:cubicBezTo>
                  <a:pt x="256" y="1347"/>
                  <a:pt x="256" y="1348"/>
                  <a:pt x="255" y="1350"/>
                </a:cubicBezTo>
                <a:cubicBezTo>
                  <a:pt x="256" y="1350"/>
                  <a:pt x="256" y="1350"/>
                  <a:pt x="257" y="1351"/>
                </a:cubicBezTo>
                <a:cubicBezTo>
                  <a:pt x="257" y="1350"/>
                  <a:pt x="257" y="1350"/>
                  <a:pt x="257" y="1350"/>
                </a:cubicBezTo>
                <a:cubicBezTo>
                  <a:pt x="257" y="1350"/>
                  <a:pt x="257" y="1350"/>
                  <a:pt x="257" y="1351"/>
                </a:cubicBezTo>
                <a:cubicBezTo>
                  <a:pt x="256" y="1354"/>
                  <a:pt x="256" y="1357"/>
                  <a:pt x="255" y="1360"/>
                </a:cubicBezTo>
                <a:cubicBezTo>
                  <a:pt x="253" y="1362"/>
                  <a:pt x="252" y="1363"/>
                  <a:pt x="251" y="1364"/>
                </a:cubicBezTo>
                <a:cubicBezTo>
                  <a:pt x="253" y="1365"/>
                  <a:pt x="255" y="1365"/>
                  <a:pt x="257" y="1366"/>
                </a:cubicBezTo>
                <a:cubicBezTo>
                  <a:pt x="258" y="1369"/>
                  <a:pt x="259" y="1372"/>
                  <a:pt x="261" y="1375"/>
                </a:cubicBezTo>
                <a:cubicBezTo>
                  <a:pt x="268" y="1382"/>
                  <a:pt x="276" y="1389"/>
                  <a:pt x="282" y="1398"/>
                </a:cubicBezTo>
                <a:cubicBezTo>
                  <a:pt x="282" y="1400"/>
                  <a:pt x="282" y="1402"/>
                  <a:pt x="283" y="1404"/>
                </a:cubicBezTo>
                <a:cubicBezTo>
                  <a:pt x="283" y="1404"/>
                  <a:pt x="283" y="1405"/>
                  <a:pt x="283" y="1405"/>
                </a:cubicBezTo>
                <a:cubicBezTo>
                  <a:pt x="283" y="1405"/>
                  <a:pt x="283" y="1405"/>
                  <a:pt x="283" y="1405"/>
                </a:cubicBezTo>
                <a:cubicBezTo>
                  <a:pt x="284" y="1410"/>
                  <a:pt x="287" y="1415"/>
                  <a:pt x="289" y="1418"/>
                </a:cubicBezTo>
                <a:cubicBezTo>
                  <a:pt x="290" y="1419"/>
                  <a:pt x="290" y="1421"/>
                  <a:pt x="289" y="1422"/>
                </a:cubicBezTo>
                <a:cubicBezTo>
                  <a:pt x="290" y="1422"/>
                  <a:pt x="290" y="1423"/>
                  <a:pt x="290" y="1423"/>
                </a:cubicBezTo>
                <a:cubicBezTo>
                  <a:pt x="291" y="1424"/>
                  <a:pt x="290" y="1427"/>
                  <a:pt x="290" y="1428"/>
                </a:cubicBezTo>
                <a:cubicBezTo>
                  <a:pt x="284" y="1427"/>
                  <a:pt x="278" y="1425"/>
                  <a:pt x="270" y="1425"/>
                </a:cubicBezTo>
                <a:cubicBezTo>
                  <a:pt x="264" y="1427"/>
                  <a:pt x="257" y="1429"/>
                  <a:pt x="248" y="1428"/>
                </a:cubicBezTo>
                <a:cubicBezTo>
                  <a:pt x="221" y="1427"/>
                  <a:pt x="221" y="1427"/>
                  <a:pt x="221" y="1427"/>
                </a:cubicBezTo>
                <a:cubicBezTo>
                  <a:pt x="217" y="1427"/>
                  <a:pt x="214" y="1429"/>
                  <a:pt x="211" y="1430"/>
                </a:cubicBezTo>
                <a:cubicBezTo>
                  <a:pt x="210" y="1431"/>
                  <a:pt x="209" y="1429"/>
                  <a:pt x="208" y="1429"/>
                </a:cubicBezTo>
                <a:cubicBezTo>
                  <a:pt x="206" y="1436"/>
                  <a:pt x="203" y="1441"/>
                  <a:pt x="200" y="1446"/>
                </a:cubicBezTo>
                <a:cubicBezTo>
                  <a:pt x="198" y="1451"/>
                  <a:pt x="197" y="1454"/>
                  <a:pt x="195" y="1457"/>
                </a:cubicBezTo>
                <a:cubicBezTo>
                  <a:pt x="194" y="1467"/>
                  <a:pt x="192" y="1476"/>
                  <a:pt x="192" y="1486"/>
                </a:cubicBezTo>
                <a:cubicBezTo>
                  <a:pt x="183" y="1487"/>
                  <a:pt x="175" y="1484"/>
                  <a:pt x="167" y="1483"/>
                </a:cubicBezTo>
                <a:cubicBezTo>
                  <a:pt x="162" y="1486"/>
                  <a:pt x="158" y="1489"/>
                  <a:pt x="153" y="1492"/>
                </a:cubicBezTo>
                <a:cubicBezTo>
                  <a:pt x="150" y="1493"/>
                  <a:pt x="147" y="1493"/>
                  <a:pt x="144" y="1494"/>
                </a:cubicBezTo>
                <a:cubicBezTo>
                  <a:pt x="143" y="1495"/>
                  <a:pt x="142" y="1496"/>
                  <a:pt x="142" y="1496"/>
                </a:cubicBezTo>
                <a:cubicBezTo>
                  <a:pt x="142" y="1497"/>
                  <a:pt x="142" y="1497"/>
                  <a:pt x="142" y="1497"/>
                </a:cubicBezTo>
                <a:cubicBezTo>
                  <a:pt x="142" y="1497"/>
                  <a:pt x="142" y="1497"/>
                  <a:pt x="142" y="1497"/>
                </a:cubicBezTo>
                <a:cubicBezTo>
                  <a:pt x="142" y="1498"/>
                  <a:pt x="145" y="1499"/>
                  <a:pt x="145" y="1501"/>
                </a:cubicBezTo>
                <a:cubicBezTo>
                  <a:pt x="145" y="1509"/>
                  <a:pt x="145" y="1509"/>
                  <a:pt x="145" y="1509"/>
                </a:cubicBezTo>
                <a:cubicBezTo>
                  <a:pt x="145" y="1510"/>
                  <a:pt x="145" y="1511"/>
                  <a:pt x="145" y="1512"/>
                </a:cubicBezTo>
                <a:cubicBezTo>
                  <a:pt x="145" y="1512"/>
                  <a:pt x="145" y="1512"/>
                  <a:pt x="145" y="1512"/>
                </a:cubicBezTo>
                <a:cubicBezTo>
                  <a:pt x="146" y="1513"/>
                  <a:pt x="146" y="1516"/>
                  <a:pt x="147" y="1517"/>
                </a:cubicBezTo>
                <a:cubicBezTo>
                  <a:pt x="152" y="1521"/>
                  <a:pt x="158" y="1525"/>
                  <a:pt x="163" y="1529"/>
                </a:cubicBezTo>
                <a:cubicBezTo>
                  <a:pt x="164" y="1529"/>
                  <a:pt x="164" y="1531"/>
                  <a:pt x="163" y="1532"/>
                </a:cubicBezTo>
                <a:cubicBezTo>
                  <a:pt x="162" y="1533"/>
                  <a:pt x="161" y="1535"/>
                  <a:pt x="161" y="1536"/>
                </a:cubicBezTo>
                <a:cubicBezTo>
                  <a:pt x="162" y="1537"/>
                  <a:pt x="163" y="1538"/>
                  <a:pt x="163" y="1539"/>
                </a:cubicBezTo>
                <a:cubicBezTo>
                  <a:pt x="163" y="1540"/>
                  <a:pt x="162" y="1541"/>
                  <a:pt x="161" y="1542"/>
                </a:cubicBezTo>
                <a:cubicBezTo>
                  <a:pt x="161" y="1542"/>
                  <a:pt x="161" y="1542"/>
                  <a:pt x="161" y="1542"/>
                </a:cubicBezTo>
                <a:cubicBezTo>
                  <a:pt x="161" y="1543"/>
                  <a:pt x="160" y="1543"/>
                  <a:pt x="160" y="1543"/>
                </a:cubicBezTo>
                <a:cubicBezTo>
                  <a:pt x="160" y="1544"/>
                  <a:pt x="160" y="1548"/>
                  <a:pt x="160" y="1549"/>
                </a:cubicBezTo>
                <a:cubicBezTo>
                  <a:pt x="150" y="1558"/>
                  <a:pt x="141" y="1569"/>
                  <a:pt x="128" y="1574"/>
                </a:cubicBezTo>
                <a:cubicBezTo>
                  <a:pt x="126" y="1579"/>
                  <a:pt x="124" y="1583"/>
                  <a:pt x="122" y="1587"/>
                </a:cubicBezTo>
                <a:cubicBezTo>
                  <a:pt x="118" y="1588"/>
                  <a:pt x="113" y="1588"/>
                  <a:pt x="110" y="1591"/>
                </a:cubicBezTo>
                <a:cubicBezTo>
                  <a:pt x="102" y="1597"/>
                  <a:pt x="93" y="1604"/>
                  <a:pt x="91" y="1617"/>
                </a:cubicBezTo>
                <a:cubicBezTo>
                  <a:pt x="91" y="1617"/>
                  <a:pt x="91" y="1618"/>
                  <a:pt x="91" y="1619"/>
                </a:cubicBezTo>
                <a:cubicBezTo>
                  <a:pt x="91" y="1623"/>
                  <a:pt x="93" y="1627"/>
                  <a:pt x="93" y="1634"/>
                </a:cubicBezTo>
                <a:cubicBezTo>
                  <a:pt x="94" y="1637"/>
                  <a:pt x="94" y="1641"/>
                  <a:pt x="92" y="1644"/>
                </a:cubicBezTo>
                <a:cubicBezTo>
                  <a:pt x="92" y="1646"/>
                  <a:pt x="93" y="1648"/>
                  <a:pt x="93" y="1650"/>
                </a:cubicBezTo>
                <a:cubicBezTo>
                  <a:pt x="93" y="1650"/>
                  <a:pt x="93" y="1650"/>
                  <a:pt x="93" y="1650"/>
                </a:cubicBezTo>
                <a:cubicBezTo>
                  <a:pt x="96" y="1653"/>
                  <a:pt x="99" y="1655"/>
                  <a:pt x="102" y="1658"/>
                </a:cubicBezTo>
                <a:cubicBezTo>
                  <a:pt x="103" y="1661"/>
                  <a:pt x="105" y="1664"/>
                  <a:pt x="107" y="1667"/>
                </a:cubicBezTo>
                <a:cubicBezTo>
                  <a:pt x="112" y="1670"/>
                  <a:pt x="118" y="1674"/>
                  <a:pt x="123" y="1679"/>
                </a:cubicBezTo>
                <a:cubicBezTo>
                  <a:pt x="123" y="1693"/>
                  <a:pt x="123" y="1693"/>
                  <a:pt x="123" y="1693"/>
                </a:cubicBezTo>
                <a:cubicBezTo>
                  <a:pt x="123" y="1693"/>
                  <a:pt x="123" y="1693"/>
                  <a:pt x="123" y="1693"/>
                </a:cubicBezTo>
                <a:cubicBezTo>
                  <a:pt x="123" y="1694"/>
                  <a:pt x="123" y="1695"/>
                  <a:pt x="123" y="1696"/>
                </a:cubicBezTo>
                <a:cubicBezTo>
                  <a:pt x="123" y="1701"/>
                  <a:pt x="121" y="1705"/>
                  <a:pt x="119" y="1709"/>
                </a:cubicBezTo>
                <a:cubicBezTo>
                  <a:pt x="117" y="1711"/>
                  <a:pt x="114" y="1710"/>
                  <a:pt x="112" y="1710"/>
                </a:cubicBezTo>
                <a:cubicBezTo>
                  <a:pt x="97" y="1709"/>
                  <a:pt x="86" y="1705"/>
                  <a:pt x="72" y="1704"/>
                </a:cubicBezTo>
                <a:cubicBezTo>
                  <a:pt x="67" y="1706"/>
                  <a:pt x="65" y="1710"/>
                  <a:pt x="59" y="1710"/>
                </a:cubicBezTo>
                <a:cubicBezTo>
                  <a:pt x="59" y="1710"/>
                  <a:pt x="58" y="1710"/>
                  <a:pt x="57" y="1710"/>
                </a:cubicBezTo>
                <a:cubicBezTo>
                  <a:pt x="57" y="1711"/>
                  <a:pt x="58" y="1712"/>
                  <a:pt x="58" y="1712"/>
                </a:cubicBezTo>
                <a:cubicBezTo>
                  <a:pt x="58" y="1717"/>
                  <a:pt x="58" y="1721"/>
                  <a:pt x="58" y="1725"/>
                </a:cubicBezTo>
                <a:cubicBezTo>
                  <a:pt x="58" y="1726"/>
                  <a:pt x="58" y="1727"/>
                  <a:pt x="58" y="1727"/>
                </a:cubicBezTo>
                <a:cubicBezTo>
                  <a:pt x="58" y="1747"/>
                  <a:pt x="48" y="1757"/>
                  <a:pt x="38" y="1767"/>
                </a:cubicBezTo>
                <a:cubicBezTo>
                  <a:pt x="32" y="1774"/>
                  <a:pt x="28" y="1784"/>
                  <a:pt x="27" y="1795"/>
                </a:cubicBezTo>
                <a:cubicBezTo>
                  <a:pt x="19" y="1794"/>
                  <a:pt x="12" y="1793"/>
                  <a:pt x="5" y="1790"/>
                </a:cubicBezTo>
                <a:cubicBezTo>
                  <a:pt x="4" y="1789"/>
                  <a:pt x="3" y="1794"/>
                  <a:pt x="2" y="1795"/>
                </a:cubicBezTo>
                <a:cubicBezTo>
                  <a:pt x="1" y="1796"/>
                  <a:pt x="1" y="1796"/>
                  <a:pt x="1" y="1796"/>
                </a:cubicBezTo>
                <a:cubicBezTo>
                  <a:pt x="0" y="1797"/>
                  <a:pt x="0" y="1797"/>
                  <a:pt x="0" y="1797"/>
                </a:cubicBezTo>
                <a:cubicBezTo>
                  <a:pt x="0" y="1815"/>
                  <a:pt x="0" y="1815"/>
                  <a:pt x="0" y="1815"/>
                </a:cubicBezTo>
                <a:cubicBezTo>
                  <a:pt x="1" y="1816"/>
                  <a:pt x="2" y="1818"/>
                  <a:pt x="3" y="1818"/>
                </a:cubicBezTo>
                <a:cubicBezTo>
                  <a:pt x="37" y="1821"/>
                  <a:pt x="37" y="1821"/>
                  <a:pt x="37" y="1821"/>
                </a:cubicBezTo>
                <a:cubicBezTo>
                  <a:pt x="38" y="1821"/>
                  <a:pt x="40" y="1824"/>
                  <a:pt x="41" y="1825"/>
                </a:cubicBezTo>
                <a:cubicBezTo>
                  <a:pt x="43" y="1828"/>
                  <a:pt x="44" y="1831"/>
                  <a:pt x="44" y="1835"/>
                </a:cubicBezTo>
                <a:cubicBezTo>
                  <a:pt x="44" y="1837"/>
                  <a:pt x="44" y="1839"/>
                  <a:pt x="44" y="1841"/>
                </a:cubicBezTo>
                <a:cubicBezTo>
                  <a:pt x="43" y="1844"/>
                  <a:pt x="43" y="1848"/>
                  <a:pt x="43" y="1852"/>
                </a:cubicBezTo>
                <a:cubicBezTo>
                  <a:pt x="42" y="1860"/>
                  <a:pt x="42" y="1868"/>
                  <a:pt x="44" y="1875"/>
                </a:cubicBezTo>
                <a:cubicBezTo>
                  <a:pt x="64" y="1871"/>
                  <a:pt x="64" y="1871"/>
                  <a:pt x="64" y="1871"/>
                </a:cubicBezTo>
                <a:cubicBezTo>
                  <a:pt x="65" y="1873"/>
                  <a:pt x="65" y="1875"/>
                  <a:pt x="65" y="1878"/>
                </a:cubicBezTo>
                <a:cubicBezTo>
                  <a:pt x="66" y="1878"/>
                  <a:pt x="66" y="1879"/>
                  <a:pt x="66" y="1879"/>
                </a:cubicBezTo>
                <a:cubicBezTo>
                  <a:pt x="67" y="1881"/>
                  <a:pt x="70" y="1881"/>
                  <a:pt x="71" y="1880"/>
                </a:cubicBezTo>
                <a:cubicBezTo>
                  <a:pt x="71" y="1881"/>
                  <a:pt x="71" y="1882"/>
                  <a:pt x="71" y="1883"/>
                </a:cubicBezTo>
                <a:cubicBezTo>
                  <a:pt x="93" y="1884"/>
                  <a:pt x="93" y="1884"/>
                  <a:pt x="93" y="1884"/>
                </a:cubicBezTo>
                <a:cubicBezTo>
                  <a:pt x="136" y="1905"/>
                  <a:pt x="136" y="1905"/>
                  <a:pt x="136" y="1905"/>
                </a:cubicBezTo>
                <a:cubicBezTo>
                  <a:pt x="138" y="1904"/>
                  <a:pt x="137" y="1900"/>
                  <a:pt x="138" y="1901"/>
                </a:cubicBezTo>
                <a:cubicBezTo>
                  <a:pt x="145" y="1902"/>
                  <a:pt x="153" y="1902"/>
                  <a:pt x="160" y="1902"/>
                </a:cubicBezTo>
                <a:cubicBezTo>
                  <a:pt x="172" y="1897"/>
                  <a:pt x="172" y="1897"/>
                  <a:pt x="172" y="1897"/>
                </a:cubicBezTo>
                <a:cubicBezTo>
                  <a:pt x="182" y="1889"/>
                  <a:pt x="182" y="1889"/>
                  <a:pt x="182" y="1889"/>
                </a:cubicBezTo>
                <a:cubicBezTo>
                  <a:pt x="185" y="1893"/>
                  <a:pt x="187" y="1897"/>
                  <a:pt x="191" y="1898"/>
                </a:cubicBezTo>
                <a:cubicBezTo>
                  <a:pt x="203" y="1902"/>
                  <a:pt x="218" y="1902"/>
                  <a:pt x="234" y="1902"/>
                </a:cubicBezTo>
                <a:cubicBezTo>
                  <a:pt x="239" y="1899"/>
                  <a:pt x="248" y="1895"/>
                  <a:pt x="257" y="1898"/>
                </a:cubicBezTo>
                <a:cubicBezTo>
                  <a:pt x="258" y="1898"/>
                  <a:pt x="258" y="1898"/>
                  <a:pt x="259" y="1898"/>
                </a:cubicBezTo>
                <a:cubicBezTo>
                  <a:pt x="257" y="1901"/>
                  <a:pt x="256" y="1904"/>
                  <a:pt x="255" y="1907"/>
                </a:cubicBezTo>
                <a:cubicBezTo>
                  <a:pt x="254" y="1909"/>
                  <a:pt x="253" y="1911"/>
                  <a:pt x="252" y="1913"/>
                </a:cubicBezTo>
                <a:cubicBezTo>
                  <a:pt x="252" y="1921"/>
                  <a:pt x="249" y="1928"/>
                  <a:pt x="247" y="1935"/>
                </a:cubicBezTo>
                <a:cubicBezTo>
                  <a:pt x="249" y="1936"/>
                  <a:pt x="251" y="1938"/>
                  <a:pt x="252" y="1939"/>
                </a:cubicBezTo>
                <a:cubicBezTo>
                  <a:pt x="254" y="1941"/>
                  <a:pt x="252" y="1944"/>
                  <a:pt x="252" y="1946"/>
                </a:cubicBezTo>
                <a:cubicBezTo>
                  <a:pt x="252" y="1948"/>
                  <a:pt x="253" y="1949"/>
                  <a:pt x="253" y="1951"/>
                </a:cubicBezTo>
                <a:cubicBezTo>
                  <a:pt x="251" y="1957"/>
                  <a:pt x="251" y="1965"/>
                  <a:pt x="249" y="1969"/>
                </a:cubicBezTo>
                <a:cubicBezTo>
                  <a:pt x="250" y="1971"/>
                  <a:pt x="251" y="1972"/>
                  <a:pt x="253" y="1973"/>
                </a:cubicBezTo>
                <a:cubicBezTo>
                  <a:pt x="253" y="1974"/>
                  <a:pt x="253" y="1976"/>
                  <a:pt x="253" y="1977"/>
                </a:cubicBezTo>
                <a:cubicBezTo>
                  <a:pt x="252" y="1982"/>
                  <a:pt x="250" y="1987"/>
                  <a:pt x="249" y="1993"/>
                </a:cubicBezTo>
                <a:cubicBezTo>
                  <a:pt x="249" y="1996"/>
                  <a:pt x="248" y="1999"/>
                  <a:pt x="249" y="2002"/>
                </a:cubicBezTo>
                <a:cubicBezTo>
                  <a:pt x="251" y="2002"/>
                  <a:pt x="251" y="2004"/>
                  <a:pt x="250" y="2005"/>
                </a:cubicBezTo>
                <a:cubicBezTo>
                  <a:pt x="252" y="2008"/>
                  <a:pt x="257" y="2008"/>
                  <a:pt x="259" y="2011"/>
                </a:cubicBezTo>
                <a:cubicBezTo>
                  <a:pt x="263" y="2015"/>
                  <a:pt x="271" y="2016"/>
                  <a:pt x="277" y="2019"/>
                </a:cubicBezTo>
                <a:cubicBezTo>
                  <a:pt x="279" y="2020"/>
                  <a:pt x="281" y="2023"/>
                  <a:pt x="284" y="2024"/>
                </a:cubicBezTo>
                <a:cubicBezTo>
                  <a:pt x="287" y="2024"/>
                  <a:pt x="289" y="2020"/>
                  <a:pt x="289" y="2018"/>
                </a:cubicBezTo>
                <a:cubicBezTo>
                  <a:pt x="288" y="2014"/>
                  <a:pt x="289" y="2009"/>
                  <a:pt x="290" y="2006"/>
                </a:cubicBezTo>
                <a:cubicBezTo>
                  <a:pt x="290" y="2004"/>
                  <a:pt x="291" y="2002"/>
                  <a:pt x="292" y="2002"/>
                </a:cubicBezTo>
                <a:cubicBezTo>
                  <a:pt x="296" y="2003"/>
                  <a:pt x="301" y="2003"/>
                  <a:pt x="304" y="2004"/>
                </a:cubicBezTo>
                <a:cubicBezTo>
                  <a:pt x="303" y="2012"/>
                  <a:pt x="301" y="2019"/>
                  <a:pt x="301" y="2028"/>
                </a:cubicBezTo>
                <a:cubicBezTo>
                  <a:pt x="301" y="2032"/>
                  <a:pt x="299" y="2036"/>
                  <a:pt x="298" y="2040"/>
                </a:cubicBezTo>
                <a:cubicBezTo>
                  <a:pt x="298" y="2042"/>
                  <a:pt x="298" y="2045"/>
                  <a:pt x="301" y="2046"/>
                </a:cubicBezTo>
                <a:cubicBezTo>
                  <a:pt x="304" y="2048"/>
                  <a:pt x="309" y="2047"/>
                  <a:pt x="313" y="2048"/>
                </a:cubicBezTo>
                <a:cubicBezTo>
                  <a:pt x="312" y="2053"/>
                  <a:pt x="311" y="2057"/>
                  <a:pt x="310" y="2062"/>
                </a:cubicBezTo>
                <a:cubicBezTo>
                  <a:pt x="312" y="2063"/>
                  <a:pt x="314" y="2063"/>
                  <a:pt x="317" y="2063"/>
                </a:cubicBezTo>
                <a:cubicBezTo>
                  <a:pt x="317" y="2063"/>
                  <a:pt x="317" y="2063"/>
                  <a:pt x="317" y="2063"/>
                </a:cubicBezTo>
                <a:cubicBezTo>
                  <a:pt x="321" y="2064"/>
                  <a:pt x="325" y="2064"/>
                  <a:pt x="329" y="2064"/>
                </a:cubicBezTo>
                <a:cubicBezTo>
                  <a:pt x="331" y="2064"/>
                  <a:pt x="335" y="2062"/>
                  <a:pt x="336" y="2062"/>
                </a:cubicBezTo>
                <a:cubicBezTo>
                  <a:pt x="342" y="2062"/>
                  <a:pt x="348" y="2061"/>
                  <a:pt x="354" y="2062"/>
                </a:cubicBezTo>
                <a:cubicBezTo>
                  <a:pt x="359" y="2061"/>
                  <a:pt x="364" y="2059"/>
                  <a:pt x="370" y="2058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14" y="2057"/>
                  <a:pt x="422" y="2060"/>
                  <a:pt x="431" y="2061"/>
                </a:cubicBezTo>
                <a:cubicBezTo>
                  <a:pt x="431" y="2061"/>
                  <a:pt x="432" y="2061"/>
                  <a:pt x="433" y="2062"/>
                </a:cubicBezTo>
                <a:cubicBezTo>
                  <a:pt x="436" y="2068"/>
                  <a:pt x="439" y="2074"/>
                  <a:pt x="441" y="2081"/>
                </a:cubicBezTo>
                <a:cubicBezTo>
                  <a:pt x="441" y="2082"/>
                  <a:pt x="442" y="2082"/>
                  <a:pt x="442" y="2083"/>
                </a:cubicBezTo>
                <a:cubicBezTo>
                  <a:pt x="442" y="2085"/>
                  <a:pt x="442" y="2087"/>
                  <a:pt x="442" y="2089"/>
                </a:cubicBezTo>
                <a:cubicBezTo>
                  <a:pt x="441" y="2096"/>
                  <a:pt x="437" y="2100"/>
                  <a:pt x="436" y="2106"/>
                </a:cubicBezTo>
                <a:cubicBezTo>
                  <a:pt x="427" y="2112"/>
                  <a:pt x="427" y="2112"/>
                  <a:pt x="427" y="2112"/>
                </a:cubicBezTo>
                <a:cubicBezTo>
                  <a:pt x="421" y="2116"/>
                  <a:pt x="421" y="2116"/>
                  <a:pt x="421" y="2116"/>
                </a:cubicBezTo>
                <a:cubicBezTo>
                  <a:pt x="419" y="2117"/>
                  <a:pt x="416" y="2117"/>
                  <a:pt x="414" y="2117"/>
                </a:cubicBezTo>
                <a:cubicBezTo>
                  <a:pt x="407" y="2121"/>
                  <a:pt x="398" y="2121"/>
                  <a:pt x="392" y="2125"/>
                </a:cubicBezTo>
                <a:cubicBezTo>
                  <a:pt x="392" y="2125"/>
                  <a:pt x="392" y="2128"/>
                  <a:pt x="392" y="2128"/>
                </a:cubicBezTo>
                <a:cubicBezTo>
                  <a:pt x="399" y="2129"/>
                  <a:pt x="406" y="2131"/>
                  <a:pt x="413" y="2132"/>
                </a:cubicBezTo>
                <a:cubicBezTo>
                  <a:pt x="416" y="2132"/>
                  <a:pt x="419" y="2129"/>
                  <a:pt x="420" y="2130"/>
                </a:cubicBezTo>
                <a:cubicBezTo>
                  <a:pt x="425" y="2133"/>
                  <a:pt x="430" y="2135"/>
                  <a:pt x="434" y="2138"/>
                </a:cubicBezTo>
                <a:cubicBezTo>
                  <a:pt x="447" y="2138"/>
                  <a:pt x="447" y="2138"/>
                  <a:pt x="447" y="2138"/>
                </a:cubicBezTo>
                <a:cubicBezTo>
                  <a:pt x="468" y="2139"/>
                  <a:pt x="468" y="2139"/>
                  <a:pt x="468" y="2139"/>
                </a:cubicBezTo>
                <a:cubicBezTo>
                  <a:pt x="468" y="2151"/>
                  <a:pt x="468" y="2151"/>
                  <a:pt x="468" y="2151"/>
                </a:cubicBezTo>
                <a:cubicBezTo>
                  <a:pt x="445" y="2150"/>
                  <a:pt x="445" y="2150"/>
                  <a:pt x="445" y="2150"/>
                </a:cubicBezTo>
                <a:cubicBezTo>
                  <a:pt x="443" y="2150"/>
                  <a:pt x="443" y="2150"/>
                  <a:pt x="443" y="2150"/>
                </a:cubicBezTo>
                <a:cubicBezTo>
                  <a:pt x="443" y="2151"/>
                  <a:pt x="443" y="2151"/>
                  <a:pt x="443" y="2152"/>
                </a:cubicBezTo>
                <a:cubicBezTo>
                  <a:pt x="443" y="2154"/>
                  <a:pt x="443" y="2157"/>
                  <a:pt x="444" y="2159"/>
                </a:cubicBezTo>
                <a:cubicBezTo>
                  <a:pt x="444" y="2161"/>
                  <a:pt x="444" y="2163"/>
                  <a:pt x="442" y="2165"/>
                </a:cubicBezTo>
                <a:cubicBezTo>
                  <a:pt x="439" y="2170"/>
                  <a:pt x="433" y="2172"/>
                  <a:pt x="430" y="2175"/>
                </a:cubicBezTo>
                <a:cubicBezTo>
                  <a:pt x="429" y="2179"/>
                  <a:pt x="428" y="2183"/>
                  <a:pt x="426" y="2187"/>
                </a:cubicBezTo>
                <a:cubicBezTo>
                  <a:pt x="425" y="2190"/>
                  <a:pt x="424" y="2193"/>
                  <a:pt x="423" y="2196"/>
                </a:cubicBezTo>
                <a:cubicBezTo>
                  <a:pt x="422" y="2200"/>
                  <a:pt x="421" y="2204"/>
                  <a:pt x="421" y="2208"/>
                </a:cubicBezTo>
                <a:cubicBezTo>
                  <a:pt x="422" y="2208"/>
                  <a:pt x="424" y="2208"/>
                  <a:pt x="425" y="2209"/>
                </a:cubicBezTo>
                <a:cubicBezTo>
                  <a:pt x="423" y="2211"/>
                  <a:pt x="420" y="2212"/>
                  <a:pt x="417" y="2214"/>
                </a:cubicBezTo>
                <a:cubicBezTo>
                  <a:pt x="401" y="2227"/>
                  <a:pt x="401" y="2227"/>
                  <a:pt x="401" y="2227"/>
                </a:cubicBezTo>
                <a:cubicBezTo>
                  <a:pt x="397" y="2233"/>
                  <a:pt x="393" y="2240"/>
                  <a:pt x="387" y="2244"/>
                </a:cubicBezTo>
                <a:cubicBezTo>
                  <a:pt x="384" y="2247"/>
                  <a:pt x="380" y="2250"/>
                  <a:pt x="376" y="2251"/>
                </a:cubicBezTo>
                <a:cubicBezTo>
                  <a:pt x="376" y="2261"/>
                  <a:pt x="382" y="2264"/>
                  <a:pt x="387" y="2267"/>
                </a:cubicBezTo>
                <a:cubicBezTo>
                  <a:pt x="390" y="2266"/>
                  <a:pt x="393" y="2264"/>
                  <a:pt x="395" y="2262"/>
                </a:cubicBezTo>
                <a:cubicBezTo>
                  <a:pt x="399" y="2260"/>
                  <a:pt x="403" y="2258"/>
                  <a:pt x="408" y="2258"/>
                </a:cubicBezTo>
                <a:cubicBezTo>
                  <a:pt x="409" y="2258"/>
                  <a:pt x="412" y="2262"/>
                  <a:pt x="413" y="2263"/>
                </a:cubicBezTo>
                <a:cubicBezTo>
                  <a:pt x="425" y="2255"/>
                  <a:pt x="440" y="2248"/>
                  <a:pt x="455" y="2241"/>
                </a:cubicBezTo>
                <a:cubicBezTo>
                  <a:pt x="469" y="2236"/>
                  <a:pt x="483" y="2243"/>
                  <a:pt x="489" y="2252"/>
                </a:cubicBezTo>
                <a:cubicBezTo>
                  <a:pt x="493" y="2254"/>
                  <a:pt x="495" y="2263"/>
                  <a:pt x="492" y="2267"/>
                </a:cubicBezTo>
                <a:cubicBezTo>
                  <a:pt x="493" y="2273"/>
                  <a:pt x="493" y="2277"/>
                  <a:pt x="493" y="2283"/>
                </a:cubicBezTo>
                <a:cubicBezTo>
                  <a:pt x="497" y="2292"/>
                  <a:pt x="501" y="2301"/>
                  <a:pt x="506" y="2309"/>
                </a:cubicBezTo>
                <a:cubicBezTo>
                  <a:pt x="509" y="2314"/>
                  <a:pt x="513" y="2317"/>
                  <a:pt x="518" y="2321"/>
                </a:cubicBezTo>
                <a:cubicBezTo>
                  <a:pt x="523" y="2322"/>
                  <a:pt x="527" y="2323"/>
                  <a:pt x="531" y="2324"/>
                </a:cubicBezTo>
                <a:cubicBezTo>
                  <a:pt x="533" y="2325"/>
                  <a:pt x="535" y="2326"/>
                  <a:pt x="537" y="2327"/>
                </a:cubicBezTo>
                <a:cubicBezTo>
                  <a:pt x="540" y="2327"/>
                  <a:pt x="540" y="2327"/>
                  <a:pt x="540" y="2327"/>
                </a:cubicBezTo>
                <a:cubicBezTo>
                  <a:pt x="541" y="2323"/>
                  <a:pt x="543" y="2319"/>
                  <a:pt x="547" y="2317"/>
                </a:cubicBezTo>
                <a:cubicBezTo>
                  <a:pt x="569" y="2317"/>
                  <a:pt x="586" y="2312"/>
                  <a:pt x="606" y="2309"/>
                </a:cubicBezTo>
                <a:cubicBezTo>
                  <a:pt x="607" y="2307"/>
                  <a:pt x="609" y="2306"/>
                  <a:pt x="610" y="2304"/>
                </a:cubicBezTo>
                <a:cubicBezTo>
                  <a:pt x="613" y="2305"/>
                  <a:pt x="616" y="2306"/>
                  <a:pt x="619" y="2307"/>
                </a:cubicBezTo>
                <a:cubicBezTo>
                  <a:pt x="624" y="2295"/>
                  <a:pt x="624" y="2295"/>
                  <a:pt x="624" y="2295"/>
                </a:cubicBezTo>
                <a:cubicBezTo>
                  <a:pt x="647" y="2299"/>
                  <a:pt x="647" y="2299"/>
                  <a:pt x="647" y="2299"/>
                </a:cubicBezTo>
                <a:cubicBezTo>
                  <a:pt x="653" y="2296"/>
                  <a:pt x="660" y="2293"/>
                  <a:pt x="668" y="2291"/>
                </a:cubicBezTo>
                <a:cubicBezTo>
                  <a:pt x="670" y="2291"/>
                  <a:pt x="669" y="2289"/>
                  <a:pt x="669" y="2288"/>
                </a:cubicBezTo>
                <a:cubicBezTo>
                  <a:pt x="653" y="2282"/>
                  <a:pt x="653" y="2282"/>
                  <a:pt x="653" y="2282"/>
                </a:cubicBezTo>
                <a:cubicBezTo>
                  <a:pt x="654" y="2280"/>
                  <a:pt x="655" y="2279"/>
                  <a:pt x="657" y="2278"/>
                </a:cubicBezTo>
                <a:cubicBezTo>
                  <a:pt x="658" y="2277"/>
                  <a:pt x="659" y="2276"/>
                  <a:pt x="660" y="2276"/>
                </a:cubicBezTo>
                <a:cubicBezTo>
                  <a:pt x="661" y="2274"/>
                  <a:pt x="663" y="2273"/>
                  <a:pt x="665" y="2271"/>
                </a:cubicBezTo>
                <a:cubicBezTo>
                  <a:pt x="664" y="2265"/>
                  <a:pt x="668" y="2263"/>
                  <a:pt x="671" y="2259"/>
                </a:cubicBezTo>
                <a:cubicBezTo>
                  <a:pt x="672" y="2251"/>
                  <a:pt x="674" y="2242"/>
                  <a:pt x="674" y="2234"/>
                </a:cubicBezTo>
                <a:cubicBezTo>
                  <a:pt x="674" y="2232"/>
                  <a:pt x="677" y="2229"/>
                  <a:pt x="679" y="2227"/>
                </a:cubicBezTo>
                <a:cubicBezTo>
                  <a:pt x="675" y="2216"/>
                  <a:pt x="681" y="2208"/>
                  <a:pt x="684" y="2200"/>
                </a:cubicBezTo>
                <a:cubicBezTo>
                  <a:pt x="692" y="2180"/>
                  <a:pt x="699" y="2160"/>
                  <a:pt x="701" y="2135"/>
                </a:cubicBezTo>
                <a:cubicBezTo>
                  <a:pt x="702" y="2127"/>
                  <a:pt x="701" y="2121"/>
                  <a:pt x="697" y="2118"/>
                </a:cubicBezTo>
                <a:cubicBezTo>
                  <a:pt x="696" y="2117"/>
                  <a:pt x="696" y="2117"/>
                  <a:pt x="695" y="2117"/>
                </a:cubicBezTo>
                <a:cubicBezTo>
                  <a:pt x="695" y="2116"/>
                  <a:pt x="695" y="2115"/>
                  <a:pt x="695" y="2114"/>
                </a:cubicBezTo>
                <a:cubicBezTo>
                  <a:pt x="694" y="2112"/>
                  <a:pt x="692" y="2108"/>
                  <a:pt x="691" y="2108"/>
                </a:cubicBezTo>
                <a:cubicBezTo>
                  <a:pt x="674" y="2112"/>
                  <a:pt x="674" y="2112"/>
                  <a:pt x="674" y="2112"/>
                </a:cubicBezTo>
                <a:cubicBezTo>
                  <a:pt x="670" y="2113"/>
                  <a:pt x="667" y="2116"/>
                  <a:pt x="663" y="2118"/>
                </a:cubicBezTo>
                <a:cubicBezTo>
                  <a:pt x="657" y="2118"/>
                  <a:pt x="652" y="2120"/>
                  <a:pt x="647" y="2122"/>
                </a:cubicBezTo>
                <a:cubicBezTo>
                  <a:pt x="638" y="2124"/>
                  <a:pt x="630" y="2126"/>
                  <a:pt x="622" y="2128"/>
                </a:cubicBezTo>
                <a:cubicBezTo>
                  <a:pt x="618" y="2127"/>
                  <a:pt x="615" y="2127"/>
                  <a:pt x="612" y="2126"/>
                </a:cubicBezTo>
                <a:cubicBezTo>
                  <a:pt x="609" y="2126"/>
                  <a:pt x="607" y="2129"/>
                  <a:pt x="604" y="2129"/>
                </a:cubicBezTo>
                <a:cubicBezTo>
                  <a:pt x="596" y="2130"/>
                  <a:pt x="587" y="2130"/>
                  <a:pt x="579" y="2129"/>
                </a:cubicBezTo>
                <a:cubicBezTo>
                  <a:pt x="576" y="2129"/>
                  <a:pt x="573" y="2125"/>
                  <a:pt x="571" y="2126"/>
                </a:cubicBezTo>
                <a:cubicBezTo>
                  <a:pt x="568" y="2126"/>
                  <a:pt x="564" y="2127"/>
                  <a:pt x="561" y="2127"/>
                </a:cubicBezTo>
                <a:cubicBezTo>
                  <a:pt x="558" y="2124"/>
                  <a:pt x="556" y="2119"/>
                  <a:pt x="554" y="2115"/>
                </a:cubicBezTo>
                <a:cubicBezTo>
                  <a:pt x="553" y="2113"/>
                  <a:pt x="552" y="2111"/>
                  <a:pt x="551" y="2109"/>
                </a:cubicBezTo>
                <a:cubicBezTo>
                  <a:pt x="550" y="2107"/>
                  <a:pt x="550" y="2104"/>
                  <a:pt x="549" y="2102"/>
                </a:cubicBezTo>
                <a:cubicBezTo>
                  <a:pt x="549" y="2083"/>
                  <a:pt x="556" y="2072"/>
                  <a:pt x="559" y="2056"/>
                </a:cubicBezTo>
                <a:cubicBezTo>
                  <a:pt x="561" y="2045"/>
                  <a:pt x="567" y="2038"/>
                  <a:pt x="569" y="2028"/>
                </a:cubicBezTo>
                <a:cubicBezTo>
                  <a:pt x="572" y="2021"/>
                  <a:pt x="571" y="2011"/>
                  <a:pt x="569" y="2003"/>
                </a:cubicBezTo>
                <a:cubicBezTo>
                  <a:pt x="574" y="2005"/>
                  <a:pt x="579" y="2006"/>
                  <a:pt x="585" y="2007"/>
                </a:cubicBezTo>
                <a:cubicBezTo>
                  <a:pt x="587" y="2007"/>
                  <a:pt x="585" y="2010"/>
                  <a:pt x="587" y="2011"/>
                </a:cubicBezTo>
                <a:cubicBezTo>
                  <a:pt x="590" y="2012"/>
                  <a:pt x="593" y="2013"/>
                  <a:pt x="594" y="2016"/>
                </a:cubicBezTo>
                <a:cubicBezTo>
                  <a:pt x="596" y="2020"/>
                  <a:pt x="598" y="2024"/>
                  <a:pt x="603" y="2026"/>
                </a:cubicBezTo>
                <a:cubicBezTo>
                  <a:pt x="609" y="2023"/>
                  <a:pt x="614" y="2019"/>
                  <a:pt x="617" y="2013"/>
                </a:cubicBezTo>
                <a:cubicBezTo>
                  <a:pt x="619" y="2010"/>
                  <a:pt x="618" y="2006"/>
                  <a:pt x="616" y="2004"/>
                </a:cubicBezTo>
                <a:cubicBezTo>
                  <a:pt x="615" y="1990"/>
                  <a:pt x="610" y="1979"/>
                  <a:pt x="607" y="1966"/>
                </a:cubicBezTo>
                <a:cubicBezTo>
                  <a:pt x="606" y="1957"/>
                  <a:pt x="606" y="1957"/>
                  <a:pt x="606" y="1957"/>
                </a:cubicBezTo>
                <a:cubicBezTo>
                  <a:pt x="607" y="1953"/>
                  <a:pt x="608" y="1950"/>
                  <a:pt x="609" y="1948"/>
                </a:cubicBezTo>
                <a:cubicBezTo>
                  <a:pt x="612" y="1943"/>
                  <a:pt x="617" y="1941"/>
                  <a:pt x="621" y="1937"/>
                </a:cubicBezTo>
                <a:cubicBezTo>
                  <a:pt x="623" y="1936"/>
                  <a:pt x="622" y="1933"/>
                  <a:pt x="625" y="1932"/>
                </a:cubicBezTo>
                <a:cubicBezTo>
                  <a:pt x="632" y="1943"/>
                  <a:pt x="638" y="1954"/>
                  <a:pt x="641" y="1968"/>
                </a:cubicBezTo>
                <a:cubicBezTo>
                  <a:pt x="650" y="1974"/>
                  <a:pt x="656" y="1983"/>
                  <a:pt x="663" y="1990"/>
                </a:cubicBezTo>
                <a:cubicBezTo>
                  <a:pt x="662" y="1992"/>
                  <a:pt x="661" y="1994"/>
                  <a:pt x="660" y="1996"/>
                </a:cubicBezTo>
                <a:cubicBezTo>
                  <a:pt x="663" y="1998"/>
                  <a:pt x="666" y="2000"/>
                  <a:pt x="670" y="2000"/>
                </a:cubicBezTo>
                <a:cubicBezTo>
                  <a:pt x="674" y="2005"/>
                  <a:pt x="680" y="2008"/>
                  <a:pt x="685" y="2013"/>
                </a:cubicBezTo>
                <a:cubicBezTo>
                  <a:pt x="685" y="2014"/>
                  <a:pt x="687" y="2014"/>
                  <a:pt x="689" y="2014"/>
                </a:cubicBezTo>
                <a:cubicBezTo>
                  <a:pt x="692" y="2013"/>
                  <a:pt x="694" y="2012"/>
                  <a:pt x="696" y="2010"/>
                </a:cubicBezTo>
                <a:cubicBezTo>
                  <a:pt x="700" y="2008"/>
                  <a:pt x="701" y="2004"/>
                  <a:pt x="699" y="1998"/>
                </a:cubicBezTo>
                <a:cubicBezTo>
                  <a:pt x="699" y="1997"/>
                  <a:pt x="696" y="1996"/>
                  <a:pt x="695" y="1994"/>
                </a:cubicBezTo>
                <a:cubicBezTo>
                  <a:pt x="694" y="1994"/>
                  <a:pt x="694" y="1993"/>
                  <a:pt x="694" y="1993"/>
                </a:cubicBezTo>
                <a:cubicBezTo>
                  <a:pt x="694" y="1992"/>
                  <a:pt x="694" y="1991"/>
                  <a:pt x="694" y="1990"/>
                </a:cubicBezTo>
                <a:cubicBezTo>
                  <a:pt x="694" y="1988"/>
                  <a:pt x="694" y="1986"/>
                  <a:pt x="694" y="1985"/>
                </a:cubicBezTo>
                <a:cubicBezTo>
                  <a:pt x="704" y="1987"/>
                  <a:pt x="704" y="1987"/>
                  <a:pt x="704" y="1987"/>
                </a:cubicBezTo>
                <a:cubicBezTo>
                  <a:pt x="704" y="1985"/>
                  <a:pt x="706" y="1982"/>
                  <a:pt x="705" y="1979"/>
                </a:cubicBezTo>
                <a:cubicBezTo>
                  <a:pt x="704" y="1971"/>
                  <a:pt x="701" y="1964"/>
                  <a:pt x="701" y="1955"/>
                </a:cubicBezTo>
                <a:cubicBezTo>
                  <a:pt x="707" y="1957"/>
                  <a:pt x="713" y="1958"/>
                  <a:pt x="721" y="1957"/>
                </a:cubicBezTo>
                <a:cubicBezTo>
                  <a:pt x="721" y="1941"/>
                  <a:pt x="721" y="1941"/>
                  <a:pt x="721" y="1941"/>
                </a:cubicBezTo>
                <a:cubicBezTo>
                  <a:pt x="720" y="1938"/>
                  <a:pt x="717" y="1935"/>
                  <a:pt x="717" y="1931"/>
                </a:cubicBezTo>
                <a:cubicBezTo>
                  <a:pt x="717" y="1924"/>
                  <a:pt x="719" y="1918"/>
                  <a:pt x="721" y="1913"/>
                </a:cubicBezTo>
                <a:cubicBezTo>
                  <a:pt x="726" y="1900"/>
                  <a:pt x="734" y="1890"/>
                  <a:pt x="740" y="1877"/>
                </a:cubicBezTo>
                <a:cubicBezTo>
                  <a:pt x="749" y="1869"/>
                  <a:pt x="749" y="1869"/>
                  <a:pt x="749" y="1869"/>
                </a:cubicBezTo>
                <a:cubicBezTo>
                  <a:pt x="750" y="1867"/>
                  <a:pt x="751" y="1865"/>
                  <a:pt x="750" y="1862"/>
                </a:cubicBezTo>
                <a:cubicBezTo>
                  <a:pt x="749" y="1860"/>
                  <a:pt x="746" y="1859"/>
                  <a:pt x="744" y="1858"/>
                </a:cubicBezTo>
                <a:cubicBezTo>
                  <a:pt x="744" y="1858"/>
                  <a:pt x="743" y="1857"/>
                  <a:pt x="743" y="1857"/>
                </a:cubicBezTo>
                <a:cubicBezTo>
                  <a:pt x="743" y="1857"/>
                  <a:pt x="744" y="1857"/>
                  <a:pt x="744" y="1856"/>
                </a:cubicBezTo>
                <a:cubicBezTo>
                  <a:pt x="747" y="1855"/>
                  <a:pt x="749" y="1854"/>
                  <a:pt x="751" y="1851"/>
                </a:cubicBezTo>
                <a:cubicBezTo>
                  <a:pt x="754" y="1844"/>
                  <a:pt x="758" y="1835"/>
                  <a:pt x="763" y="1827"/>
                </a:cubicBezTo>
                <a:cubicBezTo>
                  <a:pt x="765" y="1831"/>
                  <a:pt x="766" y="1835"/>
                  <a:pt x="767" y="1837"/>
                </a:cubicBezTo>
                <a:cubicBezTo>
                  <a:pt x="775" y="1840"/>
                  <a:pt x="781" y="1844"/>
                  <a:pt x="790" y="1845"/>
                </a:cubicBezTo>
                <a:cubicBezTo>
                  <a:pt x="792" y="1845"/>
                  <a:pt x="794" y="1843"/>
                  <a:pt x="796" y="1842"/>
                </a:cubicBezTo>
                <a:cubicBezTo>
                  <a:pt x="796" y="1840"/>
                  <a:pt x="796" y="1838"/>
                  <a:pt x="797" y="1838"/>
                </a:cubicBezTo>
                <a:cubicBezTo>
                  <a:pt x="805" y="1831"/>
                  <a:pt x="812" y="1824"/>
                  <a:pt x="819" y="1816"/>
                </a:cubicBezTo>
                <a:cubicBezTo>
                  <a:pt x="823" y="1812"/>
                  <a:pt x="826" y="1806"/>
                  <a:pt x="825" y="1799"/>
                </a:cubicBezTo>
                <a:cubicBezTo>
                  <a:pt x="825" y="1799"/>
                  <a:pt x="825" y="1799"/>
                  <a:pt x="825" y="1799"/>
                </a:cubicBezTo>
                <a:cubicBezTo>
                  <a:pt x="825" y="1797"/>
                  <a:pt x="825" y="1795"/>
                  <a:pt x="824" y="1793"/>
                </a:cubicBezTo>
                <a:cubicBezTo>
                  <a:pt x="829" y="1784"/>
                  <a:pt x="829" y="1784"/>
                  <a:pt x="829" y="1784"/>
                </a:cubicBezTo>
                <a:cubicBezTo>
                  <a:pt x="830" y="1783"/>
                  <a:pt x="831" y="1781"/>
                  <a:pt x="832" y="1782"/>
                </a:cubicBezTo>
                <a:cubicBezTo>
                  <a:pt x="834" y="1783"/>
                  <a:pt x="836" y="1784"/>
                  <a:pt x="837" y="1786"/>
                </a:cubicBezTo>
                <a:cubicBezTo>
                  <a:pt x="838" y="1788"/>
                  <a:pt x="837" y="1791"/>
                  <a:pt x="838" y="1792"/>
                </a:cubicBezTo>
                <a:cubicBezTo>
                  <a:pt x="845" y="1789"/>
                  <a:pt x="851" y="1786"/>
                  <a:pt x="858" y="1782"/>
                </a:cubicBezTo>
                <a:cubicBezTo>
                  <a:pt x="905" y="1771"/>
                  <a:pt x="905" y="1771"/>
                  <a:pt x="905" y="1771"/>
                </a:cubicBezTo>
                <a:cubicBezTo>
                  <a:pt x="909" y="1769"/>
                  <a:pt x="913" y="1767"/>
                  <a:pt x="916" y="1767"/>
                </a:cubicBezTo>
                <a:cubicBezTo>
                  <a:pt x="919" y="1767"/>
                  <a:pt x="921" y="1770"/>
                  <a:pt x="923" y="1772"/>
                </a:cubicBezTo>
                <a:cubicBezTo>
                  <a:pt x="924" y="1770"/>
                  <a:pt x="923" y="1766"/>
                  <a:pt x="923" y="1764"/>
                </a:cubicBezTo>
                <a:cubicBezTo>
                  <a:pt x="928" y="1762"/>
                  <a:pt x="928" y="1762"/>
                  <a:pt x="928" y="1762"/>
                </a:cubicBezTo>
                <a:cubicBezTo>
                  <a:pt x="929" y="1763"/>
                  <a:pt x="930" y="1764"/>
                  <a:pt x="931" y="1765"/>
                </a:cubicBezTo>
                <a:cubicBezTo>
                  <a:pt x="932" y="1765"/>
                  <a:pt x="936" y="1766"/>
                  <a:pt x="937" y="1765"/>
                </a:cubicBezTo>
                <a:cubicBezTo>
                  <a:pt x="940" y="1762"/>
                  <a:pt x="947" y="1762"/>
                  <a:pt x="951" y="1763"/>
                </a:cubicBezTo>
                <a:cubicBezTo>
                  <a:pt x="954" y="1764"/>
                  <a:pt x="958" y="1763"/>
                  <a:pt x="959" y="1763"/>
                </a:cubicBezTo>
                <a:cubicBezTo>
                  <a:pt x="961" y="1753"/>
                  <a:pt x="961" y="1753"/>
                  <a:pt x="961" y="1753"/>
                </a:cubicBezTo>
                <a:cubicBezTo>
                  <a:pt x="958" y="1740"/>
                  <a:pt x="955" y="1728"/>
                  <a:pt x="954" y="1712"/>
                </a:cubicBezTo>
                <a:cubicBezTo>
                  <a:pt x="979" y="1699"/>
                  <a:pt x="979" y="1699"/>
                  <a:pt x="979" y="1699"/>
                </a:cubicBezTo>
                <a:cubicBezTo>
                  <a:pt x="982" y="1693"/>
                  <a:pt x="984" y="1685"/>
                  <a:pt x="987" y="1678"/>
                </a:cubicBezTo>
                <a:cubicBezTo>
                  <a:pt x="989" y="1678"/>
                  <a:pt x="993" y="1677"/>
                  <a:pt x="994" y="1678"/>
                </a:cubicBezTo>
                <a:cubicBezTo>
                  <a:pt x="995" y="1681"/>
                  <a:pt x="996" y="1684"/>
                  <a:pt x="997" y="1687"/>
                </a:cubicBezTo>
                <a:cubicBezTo>
                  <a:pt x="1002" y="1685"/>
                  <a:pt x="1007" y="1686"/>
                  <a:pt x="1011" y="1688"/>
                </a:cubicBezTo>
                <a:cubicBezTo>
                  <a:pt x="1016" y="1690"/>
                  <a:pt x="1023" y="1689"/>
                  <a:pt x="1029" y="1688"/>
                </a:cubicBezTo>
                <a:cubicBezTo>
                  <a:pt x="1033" y="1691"/>
                  <a:pt x="1038" y="1694"/>
                  <a:pt x="1042" y="1697"/>
                </a:cubicBezTo>
                <a:cubicBezTo>
                  <a:pt x="1045" y="1698"/>
                  <a:pt x="1048" y="1696"/>
                  <a:pt x="1048" y="1693"/>
                </a:cubicBezTo>
                <a:cubicBezTo>
                  <a:pt x="1048" y="1690"/>
                  <a:pt x="1048" y="1688"/>
                  <a:pt x="1049" y="1687"/>
                </a:cubicBezTo>
                <a:cubicBezTo>
                  <a:pt x="1050" y="1684"/>
                  <a:pt x="1052" y="1681"/>
                  <a:pt x="1054" y="1680"/>
                </a:cubicBezTo>
                <a:cubicBezTo>
                  <a:pt x="1055" y="1669"/>
                  <a:pt x="1059" y="1662"/>
                  <a:pt x="1063" y="1655"/>
                </a:cubicBezTo>
                <a:cubicBezTo>
                  <a:pt x="1067" y="1649"/>
                  <a:pt x="1070" y="1644"/>
                  <a:pt x="1075" y="1640"/>
                </a:cubicBezTo>
                <a:cubicBezTo>
                  <a:pt x="1077" y="1638"/>
                  <a:pt x="1080" y="1641"/>
                  <a:pt x="1084" y="1641"/>
                </a:cubicBezTo>
                <a:cubicBezTo>
                  <a:pt x="1083" y="1635"/>
                  <a:pt x="1084" y="1630"/>
                  <a:pt x="1087" y="1626"/>
                </a:cubicBezTo>
                <a:cubicBezTo>
                  <a:pt x="1090" y="1621"/>
                  <a:pt x="1092" y="1615"/>
                  <a:pt x="1095" y="1610"/>
                </a:cubicBezTo>
                <a:cubicBezTo>
                  <a:pt x="1102" y="1612"/>
                  <a:pt x="1109" y="1609"/>
                  <a:pt x="1113" y="1606"/>
                </a:cubicBezTo>
                <a:cubicBezTo>
                  <a:pt x="1127" y="1606"/>
                  <a:pt x="1139" y="1605"/>
                  <a:pt x="1153" y="1605"/>
                </a:cubicBezTo>
                <a:cubicBezTo>
                  <a:pt x="1155" y="1605"/>
                  <a:pt x="1159" y="1605"/>
                  <a:pt x="1159" y="1604"/>
                </a:cubicBezTo>
                <a:cubicBezTo>
                  <a:pt x="1159" y="1592"/>
                  <a:pt x="1159" y="1592"/>
                  <a:pt x="1159" y="1592"/>
                </a:cubicBezTo>
                <a:cubicBezTo>
                  <a:pt x="1164" y="1594"/>
                  <a:pt x="1171" y="1594"/>
                  <a:pt x="1176" y="1591"/>
                </a:cubicBezTo>
                <a:cubicBezTo>
                  <a:pt x="1180" y="1591"/>
                  <a:pt x="1182" y="1587"/>
                  <a:pt x="1184" y="1584"/>
                </a:cubicBezTo>
                <a:cubicBezTo>
                  <a:pt x="1187" y="1579"/>
                  <a:pt x="1190" y="1572"/>
                  <a:pt x="1194" y="1568"/>
                </a:cubicBezTo>
                <a:cubicBezTo>
                  <a:pt x="1196" y="1566"/>
                  <a:pt x="1197" y="1565"/>
                  <a:pt x="1197" y="1563"/>
                </a:cubicBezTo>
                <a:cubicBezTo>
                  <a:pt x="1199" y="1552"/>
                  <a:pt x="1199" y="1552"/>
                  <a:pt x="1199" y="1552"/>
                </a:cubicBezTo>
                <a:cubicBezTo>
                  <a:pt x="1207" y="1551"/>
                  <a:pt x="1207" y="1551"/>
                  <a:pt x="1207" y="1551"/>
                </a:cubicBezTo>
                <a:cubicBezTo>
                  <a:pt x="1204" y="1543"/>
                  <a:pt x="1198" y="1537"/>
                  <a:pt x="1198" y="1527"/>
                </a:cubicBezTo>
                <a:cubicBezTo>
                  <a:pt x="1197" y="1523"/>
                  <a:pt x="1195" y="1520"/>
                  <a:pt x="1190" y="1520"/>
                </a:cubicBezTo>
                <a:cubicBezTo>
                  <a:pt x="1180" y="1514"/>
                  <a:pt x="1171" y="1507"/>
                  <a:pt x="1166" y="1497"/>
                </a:cubicBezTo>
                <a:cubicBezTo>
                  <a:pt x="1164" y="1493"/>
                  <a:pt x="1168" y="1492"/>
                  <a:pt x="1169" y="1490"/>
                </a:cubicBezTo>
                <a:cubicBezTo>
                  <a:pt x="1171" y="1489"/>
                  <a:pt x="1172" y="1488"/>
                  <a:pt x="1173" y="1487"/>
                </a:cubicBezTo>
                <a:cubicBezTo>
                  <a:pt x="1174" y="1486"/>
                  <a:pt x="1174" y="1484"/>
                  <a:pt x="1172" y="1484"/>
                </a:cubicBezTo>
                <a:cubicBezTo>
                  <a:pt x="1169" y="1483"/>
                  <a:pt x="1166" y="1483"/>
                  <a:pt x="1164" y="1482"/>
                </a:cubicBezTo>
                <a:cubicBezTo>
                  <a:pt x="1163" y="1482"/>
                  <a:pt x="1161" y="1480"/>
                  <a:pt x="1161" y="1479"/>
                </a:cubicBezTo>
                <a:cubicBezTo>
                  <a:pt x="1161" y="1469"/>
                  <a:pt x="1157" y="1462"/>
                  <a:pt x="1152" y="1456"/>
                </a:cubicBezTo>
                <a:cubicBezTo>
                  <a:pt x="1145" y="1448"/>
                  <a:pt x="1138" y="1441"/>
                  <a:pt x="1133" y="1431"/>
                </a:cubicBezTo>
                <a:cubicBezTo>
                  <a:pt x="1132" y="1430"/>
                  <a:pt x="1129" y="1430"/>
                  <a:pt x="1128" y="1428"/>
                </a:cubicBezTo>
                <a:cubicBezTo>
                  <a:pt x="1130" y="1427"/>
                  <a:pt x="1131" y="1425"/>
                  <a:pt x="1134" y="1424"/>
                </a:cubicBezTo>
                <a:cubicBezTo>
                  <a:pt x="1127" y="1419"/>
                  <a:pt x="1119" y="1414"/>
                  <a:pt x="1113" y="1408"/>
                </a:cubicBezTo>
                <a:cubicBezTo>
                  <a:pt x="1109" y="1387"/>
                  <a:pt x="1109" y="1387"/>
                  <a:pt x="1109" y="1387"/>
                </a:cubicBezTo>
                <a:cubicBezTo>
                  <a:pt x="1108" y="1385"/>
                  <a:pt x="1114" y="1386"/>
                  <a:pt x="1114" y="1385"/>
                </a:cubicBezTo>
                <a:cubicBezTo>
                  <a:pt x="1112" y="1374"/>
                  <a:pt x="1111" y="1363"/>
                  <a:pt x="1110" y="1352"/>
                </a:cubicBezTo>
                <a:cubicBezTo>
                  <a:pt x="1130" y="1373"/>
                  <a:pt x="1130" y="1373"/>
                  <a:pt x="1130" y="1373"/>
                </a:cubicBezTo>
                <a:cubicBezTo>
                  <a:pt x="1130" y="1373"/>
                  <a:pt x="1131" y="1372"/>
                  <a:pt x="1131" y="1372"/>
                </a:cubicBezTo>
                <a:cubicBezTo>
                  <a:pt x="1134" y="1375"/>
                  <a:pt x="1137" y="1378"/>
                  <a:pt x="1140" y="1381"/>
                </a:cubicBezTo>
                <a:cubicBezTo>
                  <a:pt x="1141" y="1382"/>
                  <a:pt x="1142" y="1381"/>
                  <a:pt x="1142" y="1380"/>
                </a:cubicBezTo>
                <a:cubicBezTo>
                  <a:pt x="1143" y="1378"/>
                  <a:pt x="1141" y="1375"/>
                  <a:pt x="1143" y="1375"/>
                </a:cubicBezTo>
                <a:cubicBezTo>
                  <a:pt x="1152" y="1371"/>
                  <a:pt x="1162" y="1371"/>
                  <a:pt x="1171" y="1367"/>
                </a:cubicBezTo>
                <a:cubicBezTo>
                  <a:pt x="1179" y="1364"/>
                  <a:pt x="1184" y="1358"/>
                  <a:pt x="1187" y="1351"/>
                </a:cubicBezTo>
                <a:cubicBezTo>
                  <a:pt x="1188" y="1350"/>
                  <a:pt x="1189" y="1349"/>
                  <a:pt x="1190" y="1348"/>
                </a:cubicBezTo>
                <a:cubicBezTo>
                  <a:pt x="1190" y="1350"/>
                  <a:pt x="1190" y="1353"/>
                  <a:pt x="1191" y="1354"/>
                </a:cubicBezTo>
                <a:cubicBezTo>
                  <a:pt x="1194" y="1365"/>
                  <a:pt x="1203" y="1371"/>
                  <a:pt x="1207" y="1380"/>
                </a:cubicBezTo>
                <a:cubicBezTo>
                  <a:pt x="1208" y="1387"/>
                  <a:pt x="1211" y="1392"/>
                  <a:pt x="1216" y="1395"/>
                </a:cubicBezTo>
                <a:cubicBezTo>
                  <a:pt x="1216" y="1395"/>
                  <a:pt x="1217" y="1395"/>
                  <a:pt x="1217" y="1395"/>
                </a:cubicBezTo>
                <a:cubicBezTo>
                  <a:pt x="1219" y="1396"/>
                  <a:pt x="1220" y="1398"/>
                  <a:pt x="1222" y="1399"/>
                </a:cubicBezTo>
                <a:cubicBezTo>
                  <a:pt x="1247" y="1401"/>
                  <a:pt x="1247" y="1401"/>
                  <a:pt x="1247" y="1401"/>
                </a:cubicBezTo>
                <a:cubicBezTo>
                  <a:pt x="1251" y="1401"/>
                  <a:pt x="1255" y="1398"/>
                  <a:pt x="1256" y="1394"/>
                </a:cubicBezTo>
                <a:cubicBezTo>
                  <a:pt x="1259" y="1391"/>
                  <a:pt x="1262" y="1388"/>
                  <a:pt x="1265" y="1386"/>
                </a:cubicBezTo>
                <a:cubicBezTo>
                  <a:pt x="1271" y="1383"/>
                  <a:pt x="1277" y="1379"/>
                  <a:pt x="1281" y="1376"/>
                </a:cubicBezTo>
                <a:cubicBezTo>
                  <a:pt x="1289" y="1364"/>
                  <a:pt x="1289" y="1364"/>
                  <a:pt x="1289" y="1364"/>
                </a:cubicBezTo>
                <a:cubicBezTo>
                  <a:pt x="1290" y="1362"/>
                  <a:pt x="1288" y="1361"/>
                  <a:pt x="1287" y="1360"/>
                </a:cubicBezTo>
                <a:cubicBezTo>
                  <a:pt x="1289" y="1359"/>
                  <a:pt x="1289" y="1357"/>
                  <a:pt x="1288" y="1355"/>
                </a:cubicBezTo>
                <a:cubicBezTo>
                  <a:pt x="1283" y="1347"/>
                  <a:pt x="1283" y="1347"/>
                  <a:pt x="1283" y="1347"/>
                </a:cubicBezTo>
                <a:cubicBezTo>
                  <a:pt x="1281" y="1334"/>
                  <a:pt x="1281" y="1334"/>
                  <a:pt x="1281" y="1334"/>
                </a:cubicBezTo>
                <a:cubicBezTo>
                  <a:pt x="1281" y="1333"/>
                  <a:pt x="1279" y="1332"/>
                  <a:pt x="1279" y="1331"/>
                </a:cubicBezTo>
                <a:cubicBezTo>
                  <a:pt x="1280" y="1329"/>
                  <a:pt x="1280" y="1327"/>
                  <a:pt x="1279" y="1325"/>
                </a:cubicBezTo>
                <a:cubicBezTo>
                  <a:pt x="1279" y="1324"/>
                  <a:pt x="1278" y="1324"/>
                  <a:pt x="1277" y="1324"/>
                </a:cubicBezTo>
                <a:cubicBezTo>
                  <a:pt x="1276" y="1322"/>
                  <a:pt x="1279" y="1321"/>
                  <a:pt x="1279" y="1321"/>
                </a:cubicBezTo>
                <a:cubicBezTo>
                  <a:pt x="1277" y="1316"/>
                  <a:pt x="1276" y="1313"/>
                  <a:pt x="1274" y="1311"/>
                </a:cubicBezTo>
                <a:cubicBezTo>
                  <a:pt x="1275" y="1305"/>
                  <a:pt x="1273" y="1298"/>
                  <a:pt x="1272" y="1292"/>
                </a:cubicBezTo>
                <a:cubicBezTo>
                  <a:pt x="1265" y="1288"/>
                  <a:pt x="1259" y="1283"/>
                  <a:pt x="1253" y="1277"/>
                </a:cubicBezTo>
                <a:cubicBezTo>
                  <a:pt x="1252" y="1278"/>
                  <a:pt x="1252" y="1277"/>
                  <a:pt x="1252" y="1276"/>
                </a:cubicBezTo>
                <a:cubicBezTo>
                  <a:pt x="1255" y="1266"/>
                  <a:pt x="1255" y="1266"/>
                  <a:pt x="1255" y="1266"/>
                </a:cubicBezTo>
                <a:cubicBezTo>
                  <a:pt x="1255" y="1264"/>
                  <a:pt x="1260" y="1265"/>
                  <a:pt x="1261" y="1263"/>
                </a:cubicBezTo>
                <a:cubicBezTo>
                  <a:pt x="1261" y="1260"/>
                  <a:pt x="1261" y="1257"/>
                  <a:pt x="1260" y="1254"/>
                </a:cubicBezTo>
                <a:cubicBezTo>
                  <a:pt x="1262" y="1255"/>
                  <a:pt x="1263" y="1253"/>
                  <a:pt x="1264" y="1251"/>
                </a:cubicBezTo>
                <a:cubicBezTo>
                  <a:pt x="1265" y="1249"/>
                  <a:pt x="1262" y="1246"/>
                  <a:pt x="1264" y="1244"/>
                </a:cubicBezTo>
                <a:cubicBezTo>
                  <a:pt x="1266" y="1242"/>
                  <a:pt x="1267" y="1239"/>
                  <a:pt x="1269" y="1239"/>
                </a:cubicBezTo>
                <a:cubicBezTo>
                  <a:pt x="1272" y="1238"/>
                  <a:pt x="1275" y="1237"/>
                  <a:pt x="1278" y="1237"/>
                </a:cubicBezTo>
                <a:cubicBezTo>
                  <a:pt x="1278" y="1235"/>
                  <a:pt x="1276" y="1232"/>
                  <a:pt x="1277" y="1230"/>
                </a:cubicBezTo>
                <a:cubicBezTo>
                  <a:pt x="1278" y="1228"/>
                  <a:pt x="1283" y="1230"/>
                  <a:pt x="1283" y="1228"/>
                </a:cubicBezTo>
                <a:cubicBezTo>
                  <a:pt x="1284" y="1224"/>
                  <a:pt x="1285" y="1220"/>
                  <a:pt x="1286" y="1218"/>
                </a:cubicBezTo>
                <a:cubicBezTo>
                  <a:pt x="1287" y="1217"/>
                  <a:pt x="1290" y="1217"/>
                  <a:pt x="1291" y="1216"/>
                </a:cubicBezTo>
                <a:cubicBezTo>
                  <a:pt x="1294" y="1211"/>
                  <a:pt x="1296" y="1205"/>
                  <a:pt x="1298" y="1201"/>
                </a:cubicBezTo>
                <a:cubicBezTo>
                  <a:pt x="1302" y="1198"/>
                  <a:pt x="1305" y="1198"/>
                  <a:pt x="1309" y="1199"/>
                </a:cubicBezTo>
                <a:cubicBezTo>
                  <a:pt x="1317" y="1198"/>
                  <a:pt x="1323" y="1201"/>
                  <a:pt x="1327" y="1205"/>
                </a:cubicBezTo>
                <a:cubicBezTo>
                  <a:pt x="1328" y="1206"/>
                  <a:pt x="1330" y="1208"/>
                  <a:pt x="1331" y="1206"/>
                </a:cubicBezTo>
                <a:cubicBezTo>
                  <a:pt x="1332" y="1205"/>
                  <a:pt x="1334" y="1204"/>
                  <a:pt x="1335" y="1204"/>
                </a:cubicBezTo>
                <a:cubicBezTo>
                  <a:pt x="1355" y="1213"/>
                  <a:pt x="1374" y="1222"/>
                  <a:pt x="1391" y="1233"/>
                </a:cubicBezTo>
                <a:cubicBezTo>
                  <a:pt x="1394" y="1234"/>
                  <a:pt x="1397" y="1234"/>
                  <a:pt x="1401" y="1233"/>
                </a:cubicBezTo>
                <a:cubicBezTo>
                  <a:pt x="1414" y="1227"/>
                  <a:pt x="1421" y="1214"/>
                  <a:pt x="1426" y="1200"/>
                </a:cubicBezTo>
                <a:cubicBezTo>
                  <a:pt x="1426" y="1198"/>
                  <a:pt x="1427" y="1196"/>
                  <a:pt x="1428" y="1194"/>
                </a:cubicBezTo>
                <a:cubicBezTo>
                  <a:pt x="1430" y="1187"/>
                  <a:pt x="1431" y="1179"/>
                  <a:pt x="1431" y="1171"/>
                </a:cubicBezTo>
                <a:cubicBezTo>
                  <a:pt x="1431" y="1167"/>
                  <a:pt x="1429" y="1164"/>
                  <a:pt x="1428" y="1161"/>
                </a:cubicBezTo>
                <a:cubicBezTo>
                  <a:pt x="1424" y="1155"/>
                  <a:pt x="1421" y="1147"/>
                  <a:pt x="1419" y="1139"/>
                </a:cubicBezTo>
                <a:cubicBezTo>
                  <a:pt x="1413" y="1123"/>
                  <a:pt x="1413" y="1123"/>
                  <a:pt x="1413" y="1123"/>
                </a:cubicBezTo>
                <a:cubicBezTo>
                  <a:pt x="1402" y="1111"/>
                  <a:pt x="1392" y="1097"/>
                  <a:pt x="1379" y="1087"/>
                </a:cubicBezTo>
                <a:cubicBezTo>
                  <a:pt x="1375" y="1078"/>
                  <a:pt x="1375" y="1078"/>
                  <a:pt x="1375" y="1078"/>
                </a:cubicBezTo>
                <a:cubicBezTo>
                  <a:pt x="1374" y="1075"/>
                  <a:pt x="1374" y="1071"/>
                  <a:pt x="1374" y="1067"/>
                </a:cubicBezTo>
                <a:cubicBezTo>
                  <a:pt x="1374" y="1061"/>
                  <a:pt x="1378" y="1058"/>
                  <a:pt x="1381" y="1053"/>
                </a:cubicBezTo>
                <a:cubicBezTo>
                  <a:pt x="1370" y="1041"/>
                  <a:pt x="1364" y="1024"/>
                  <a:pt x="1356" y="1008"/>
                </a:cubicBezTo>
                <a:cubicBezTo>
                  <a:pt x="1358" y="1007"/>
                  <a:pt x="1362" y="1004"/>
                  <a:pt x="1365" y="1002"/>
                </a:cubicBezTo>
                <a:cubicBezTo>
                  <a:pt x="1385" y="994"/>
                  <a:pt x="1403" y="983"/>
                  <a:pt x="1421" y="971"/>
                </a:cubicBezTo>
                <a:cubicBezTo>
                  <a:pt x="1422" y="966"/>
                  <a:pt x="1425" y="962"/>
                  <a:pt x="1429" y="960"/>
                </a:cubicBezTo>
                <a:cubicBezTo>
                  <a:pt x="1434" y="956"/>
                  <a:pt x="1439" y="951"/>
                  <a:pt x="1444" y="947"/>
                </a:cubicBezTo>
                <a:cubicBezTo>
                  <a:pt x="1444" y="947"/>
                  <a:pt x="1445" y="947"/>
                  <a:pt x="1445" y="947"/>
                </a:cubicBezTo>
                <a:cubicBezTo>
                  <a:pt x="1445" y="942"/>
                  <a:pt x="1445" y="942"/>
                  <a:pt x="1445" y="942"/>
                </a:cubicBezTo>
                <a:cubicBezTo>
                  <a:pt x="1445" y="942"/>
                  <a:pt x="1444" y="942"/>
                  <a:pt x="1444" y="942"/>
                </a:cubicBezTo>
                <a:cubicBezTo>
                  <a:pt x="1442" y="940"/>
                  <a:pt x="1440" y="939"/>
                  <a:pt x="1440" y="93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7" name="Freeform 593"/>
          <p:cNvSpPr>
            <a:spLocks/>
          </p:cNvSpPr>
          <p:nvPr/>
        </p:nvSpPr>
        <p:spPr bwMode="auto">
          <a:xfrm>
            <a:off x="4662488" y="6284913"/>
            <a:ext cx="309563" cy="519113"/>
          </a:xfrm>
          <a:custGeom>
            <a:avLst/>
            <a:gdLst/>
            <a:ahLst/>
            <a:cxnLst>
              <a:cxn ang="0">
                <a:pos x="1065" y="102"/>
              </a:cxn>
              <a:cxn ang="0">
                <a:pos x="1002" y="90"/>
              </a:cxn>
              <a:cxn ang="0">
                <a:pos x="962" y="26"/>
              </a:cxn>
              <a:cxn ang="0">
                <a:pos x="862" y="56"/>
              </a:cxn>
              <a:cxn ang="0">
                <a:pos x="827" y="129"/>
              </a:cxn>
              <a:cxn ang="0">
                <a:pos x="831" y="201"/>
              </a:cxn>
              <a:cxn ang="0">
                <a:pos x="772" y="237"/>
              </a:cxn>
              <a:cxn ang="0">
                <a:pos x="678" y="344"/>
              </a:cxn>
              <a:cxn ang="0">
                <a:pos x="568" y="395"/>
              </a:cxn>
              <a:cxn ang="0">
                <a:pos x="505" y="442"/>
              </a:cxn>
              <a:cxn ang="0">
                <a:pos x="494" y="534"/>
              </a:cxn>
              <a:cxn ang="0">
                <a:pos x="479" y="558"/>
              </a:cxn>
              <a:cxn ang="0">
                <a:pos x="456" y="579"/>
              </a:cxn>
              <a:cxn ang="0">
                <a:pos x="441" y="590"/>
              </a:cxn>
              <a:cxn ang="0">
                <a:pos x="409" y="589"/>
              </a:cxn>
              <a:cxn ang="0">
                <a:pos x="417" y="619"/>
              </a:cxn>
              <a:cxn ang="0">
                <a:pos x="405" y="630"/>
              </a:cxn>
              <a:cxn ang="0">
                <a:pos x="352" y="609"/>
              </a:cxn>
              <a:cxn ang="0">
                <a:pos x="255" y="591"/>
              </a:cxn>
              <a:cxn ang="0">
                <a:pos x="207" y="670"/>
              </a:cxn>
              <a:cxn ang="0">
                <a:pos x="160" y="716"/>
              </a:cxn>
              <a:cxn ang="0">
                <a:pos x="136" y="808"/>
              </a:cxn>
              <a:cxn ang="0">
                <a:pos x="84" y="841"/>
              </a:cxn>
              <a:cxn ang="0">
                <a:pos x="129" y="857"/>
              </a:cxn>
              <a:cxn ang="0">
                <a:pos x="189" y="880"/>
              </a:cxn>
              <a:cxn ang="0">
                <a:pos x="200" y="901"/>
              </a:cxn>
              <a:cxn ang="0">
                <a:pos x="123" y="955"/>
              </a:cxn>
              <a:cxn ang="0">
                <a:pos x="119" y="1040"/>
              </a:cxn>
              <a:cxn ang="0">
                <a:pos x="151" y="1114"/>
              </a:cxn>
              <a:cxn ang="0">
                <a:pos x="39" y="1194"/>
              </a:cxn>
              <a:cxn ang="0">
                <a:pos x="7" y="1310"/>
              </a:cxn>
              <a:cxn ang="0">
                <a:pos x="62" y="1379"/>
              </a:cxn>
              <a:cxn ang="0">
                <a:pos x="84" y="1455"/>
              </a:cxn>
              <a:cxn ang="0">
                <a:pos x="178" y="1528"/>
              </a:cxn>
              <a:cxn ang="0">
                <a:pos x="185" y="1610"/>
              </a:cxn>
              <a:cxn ang="0">
                <a:pos x="343" y="1640"/>
              </a:cxn>
              <a:cxn ang="0">
                <a:pos x="402" y="1691"/>
              </a:cxn>
              <a:cxn ang="0">
                <a:pos x="463" y="1802"/>
              </a:cxn>
              <a:cxn ang="0">
                <a:pos x="523" y="1803"/>
              </a:cxn>
              <a:cxn ang="0">
                <a:pos x="600" y="1938"/>
              </a:cxn>
              <a:cxn ang="0">
                <a:pos x="680" y="1810"/>
              </a:cxn>
              <a:cxn ang="0">
                <a:pos x="734" y="1685"/>
              </a:cxn>
              <a:cxn ang="0">
                <a:pos x="717" y="1637"/>
              </a:cxn>
              <a:cxn ang="0">
                <a:pos x="862" y="1561"/>
              </a:cxn>
              <a:cxn ang="0">
                <a:pos x="779" y="1474"/>
              </a:cxn>
              <a:cxn ang="0">
                <a:pos x="838" y="1391"/>
              </a:cxn>
              <a:cxn ang="0">
                <a:pos x="823" y="1304"/>
              </a:cxn>
              <a:cxn ang="0">
                <a:pos x="869" y="1274"/>
              </a:cxn>
              <a:cxn ang="0">
                <a:pos x="896" y="1176"/>
              </a:cxn>
              <a:cxn ang="0">
                <a:pos x="895" y="1075"/>
              </a:cxn>
              <a:cxn ang="0">
                <a:pos x="914" y="983"/>
              </a:cxn>
              <a:cxn ang="0">
                <a:pos x="901" y="912"/>
              </a:cxn>
              <a:cxn ang="0">
                <a:pos x="921" y="808"/>
              </a:cxn>
              <a:cxn ang="0">
                <a:pos x="990" y="801"/>
              </a:cxn>
              <a:cxn ang="0">
                <a:pos x="1046" y="729"/>
              </a:cxn>
              <a:cxn ang="0">
                <a:pos x="1072" y="684"/>
              </a:cxn>
              <a:cxn ang="0">
                <a:pos x="1050" y="640"/>
              </a:cxn>
              <a:cxn ang="0">
                <a:pos x="980" y="590"/>
              </a:cxn>
              <a:cxn ang="0">
                <a:pos x="964" y="527"/>
              </a:cxn>
              <a:cxn ang="0">
                <a:pos x="985" y="453"/>
              </a:cxn>
              <a:cxn ang="0">
                <a:pos x="1059" y="421"/>
              </a:cxn>
              <a:cxn ang="0">
                <a:pos x="1129" y="294"/>
              </a:cxn>
              <a:cxn ang="0">
                <a:pos x="1130" y="190"/>
              </a:cxn>
            </a:cxnLst>
            <a:rect l="0" t="0" r="r" b="b"/>
            <a:pathLst>
              <a:path w="1160" h="1939">
                <a:moveTo>
                  <a:pt x="1155" y="162"/>
                </a:moveTo>
                <a:cubicBezTo>
                  <a:pt x="1153" y="159"/>
                  <a:pt x="1150" y="157"/>
                  <a:pt x="1148" y="155"/>
                </a:cubicBezTo>
                <a:cubicBezTo>
                  <a:pt x="1147" y="157"/>
                  <a:pt x="1147" y="159"/>
                  <a:pt x="1145" y="159"/>
                </a:cubicBezTo>
                <a:cubicBezTo>
                  <a:pt x="1142" y="159"/>
                  <a:pt x="1138" y="158"/>
                  <a:pt x="1135" y="156"/>
                </a:cubicBezTo>
                <a:cubicBezTo>
                  <a:pt x="1124" y="159"/>
                  <a:pt x="1124" y="159"/>
                  <a:pt x="1124" y="159"/>
                </a:cubicBezTo>
                <a:cubicBezTo>
                  <a:pt x="1123" y="159"/>
                  <a:pt x="1121" y="159"/>
                  <a:pt x="1120" y="158"/>
                </a:cubicBezTo>
                <a:cubicBezTo>
                  <a:pt x="1115" y="147"/>
                  <a:pt x="1110" y="135"/>
                  <a:pt x="1097" y="132"/>
                </a:cubicBezTo>
                <a:cubicBezTo>
                  <a:pt x="1097" y="129"/>
                  <a:pt x="1098" y="126"/>
                  <a:pt x="1098" y="123"/>
                </a:cubicBezTo>
                <a:cubicBezTo>
                  <a:pt x="1097" y="122"/>
                  <a:pt x="1096" y="122"/>
                  <a:pt x="1095" y="122"/>
                </a:cubicBezTo>
                <a:cubicBezTo>
                  <a:pt x="1095" y="115"/>
                  <a:pt x="1096" y="108"/>
                  <a:pt x="1097" y="102"/>
                </a:cubicBezTo>
                <a:cubicBezTo>
                  <a:pt x="1096" y="101"/>
                  <a:pt x="1095" y="99"/>
                  <a:pt x="1095" y="97"/>
                </a:cubicBezTo>
                <a:cubicBezTo>
                  <a:pt x="1081" y="91"/>
                  <a:pt x="1081" y="91"/>
                  <a:pt x="1081" y="91"/>
                </a:cubicBezTo>
                <a:cubicBezTo>
                  <a:pt x="1078" y="95"/>
                  <a:pt x="1075" y="98"/>
                  <a:pt x="1072" y="102"/>
                </a:cubicBezTo>
                <a:cubicBezTo>
                  <a:pt x="1071" y="102"/>
                  <a:pt x="1066" y="103"/>
                  <a:pt x="1065" y="102"/>
                </a:cubicBezTo>
                <a:cubicBezTo>
                  <a:pt x="1063" y="99"/>
                  <a:pt x="1060" y="98"/>
                  <a:pt x="1058" y="95"/>
                </a:cubicBezTo>
                <a:cubicBezTo>
                  <a:pt x="1057" y="94"/>
                  <a:pt x="1055" y="96"/>
                  <a:pt x="1055" y="95"/>
                </a:cubicBezTo>
                <a:cubicBezTo>
                  <a:pt x="1056" y="92"/>
                  <a:pt x="1056" y="89"/>
                  <a:pt x="1057" y="86"/>
                </a:cubicBezTo>
                <a:cubicBezTo>
                  <a:pt x="1057" y="86"/>
                  <a:pt x="1057" y="86"/>
                  <a:pt x="1057" y="86"/>
                </a:cubicBezTo>
                <a:cubicBezTo>
                  <a:pt x="1056" y="85"/>
                  <a:pt x="1055" y="83"/>
                  <a:pt x="1053" y="84"/>
                </a:cubicBezTo>
                <a:cubicBezTo>
                  <a:pt x="1052" y="84"/>
                  <a:pt x="1053" y="83"/>
                  <a:pt x="1053" y="82"/>
                </a:cubicBezTo>
                <a:cubicBezTo>
                  <a:pt x="1056" y="69"/>
                  <a:pt x="1056" y="69"/>
                  <a:pt x="1056" y="69"/>
                </a:cubicBezTo>
                <a:cubicBezTo>
                  <a:pt x="1053" y="66"/>
                  <a:pt x="1049" y="64"/>
                  <a:pt x="1045" y="62"/>
                </a:cubicBezTo>
                <a:cubicBezTo>
                  <a:pt x="1042" y="65"/>
                  <a:pt x="1041" y="69"/>
                  <a:pt x="1037" y="71"/>
                </a:cubicBezTo>
                <a:cubicBezTo>
                  <a:pt x="1033" y="77"/>
                  <a:pt x="1030" y="85"/>
                  <a:pt x="1025" y="90"/>
                </a:cubicBezTo>
                <a:cubicBezTo>
                  <a:pt x="1024" y="91"/>
                  <a:pt x="1022" y="90"/>
                  <a:pt x="1021" y="89"/>
                </a:cubicBezTo>
                <a:cubicBezTo>
                  <a:pt x="1019" y="89"/>
                  <a:pt x="1018" y="92"/>
                  <a:pt x="1016" y="91"/>
                </a:cubicBezTo>
                <a:cubicBezTo>
                  <a:pt x="1012" y="90"/>
                  <a:pt x="1009" y="86"/>
                  <a:pt x="1006" y="83"/>
                </a:cubicBezTo>
                <a:cubicBezTo>
                  <a:pt x="1004" y="86"/>
                  <a:pt x="1004" y="89"/>
                  <a:pt x="1002" y="90"/>
                </a:cubicBezTo>
                <a:cubicBezTo>
                  <a:pt x="1000" y="93"/>
                  <a:pt x="995" y="92"/>
                  <a:pt x="993" y="90"/>
                </a:cubicBezTo>
                <a:cubicBezTo>
                  <a:pt x="989" y="92"/>
                  <a:pt x="985" y="96"/>
                  <a:pt x="979" y="97"/>
                </a:cubicBezTo>
                <a:cubicBezTo>
                  <a:pt x="979" y="94"/>
                  <a:pt x="976" y="93"/>
                  <a:pt x="973" y="93"/>
                </a:cubicBezTo>
                <a:cubicBezTo>
                  <a:pt x="971" y="93"/>
                  <a:pt x="969" y="95"/>
                  <a:pt x="966" y="94"/>
                </a:cubicBezTo>
                <a:cubicBezTo>
                  <a:pt x="966" y="94"/>
                  <a:pt x="966" y="93"/>
                  <a:pt x="965" y="92"/>
                </a:cubicBezTo>
                <a:cubicBezTo>
                  <a:pt x="966" y="89"/>
                  <a:pt x="966" y="86"/>
                  <a:pt x="967" y="82"/>
                </a:cubicBezTo>
                <a:cubicBezTo>
                  <a:pt x="967" y="82"/>
                  <a:pt x="966" y="83"/>
                  <a:pt x="966" y="83"/>
                </a:cubicBezTo>
                <a:cubicBezTo>
                  <a:pt x="965" y="83"/>
                  <a:pt x="963" y="83"/>
                  <a:pt x="963" y="82"/>
                </a:cubicBezTo>
                <a:cubicBezTo>
                  <a:pt x="965" y="77"/>
                  <a:pt x="965" y="70"/>
                  <a:pt x="966" y="64"/>
                </a:cubicBezTo>
                <a:cubicBezTo>
                  <a:pt x="964" y="63"/>
                  <a:pt x="964" y="59"/>
                  <a:pt x="964" y="57"/>
                </a:cubicBezTo>
                <a:cubicBezTo>
                  <a:pt x="964" y="55"/>
                  <a:pt x="962" y="56"/>
                  <a:pt x="961" y="55"/>
                </a:cubicBezTo>
                <a:cubicBezTo>
                  <a:pt x="959" y="52"/>
                  <a:pt x="958" y="48"/>
                  <a:pt x="958" y="43"/>
                </a:cubicBezTo>
                <a:cubicBezTo>
                  <a:pt x="957" y="41"/>
                  <a:pt x="956" y="38"/>
                  <a:pt x="956" y="34"/>
                </a:cubicBezTo>
                <a:cubicBezTo>
                  <a:pt x="958" y="32"/>
                  <a:pt x="961" y="30"/>
                  <a:pt x="962" y="26"/>
                </a:cubicBezTo>
                <a:cubicBezTo>
                  <a:pt x="962" y="25"/>
                  <a:pt x="962" y="23"/>
                  <a:pt x="962" y="22"/>
                </a:cubicBezTo>
                <a:cubicBezTo>
                  <a:pt x="960" y="20"/>
                  <a:pt x="958" y="19"/>
                  <a:pt x="956" y="18"/>
                </a:cubicBezTo>
                <a:cubicBezTo>
                  <a:pt x="952" y="15"/>
                  <a:pt x="946" y="12"/>
                  <a:pt x="940" y="14"/>
                </a:cubicBezTo>
                <a:cubicBezTo>
                  <a:pt x="934" y="13"/>
                  <a:pt x="929" y="12"/>
                  <a:pt x="924" y="10"/>
                </a:cubicBezTo>
                <a:cubicBezTo>
                  <a:pt x="923" y="7"/>
                  <a:pt x="924" y="4"/>
                  <a:pt x="924" y="2"/>
                </a:cubicBezTo>
                <a:cubicBezTo>
                  <a:pt x="916" y="0"/>
                  <a:pt x="908" y="1"/>
                  <a:pt x="900" y="2"/>
                </a:cubicBezTo>
                <a:cubicBezTo>
                  <a:pt x="899" y="5"/>
                  <a:pt x="897" y="7"/>
                  <a:pt x="896" y="9"/>
                </a:cubicBezTo>
                <a:cubicBezTo>
                  <a:pt x="896" y="11"/>
                  <a:pt x="896" y="12"/>
                  <a:pt x="896" y="13"/>
                </a:cubicBezTo>
                <a:cubicBezTo>
                  <a:pt x="896" y="19"/>
                  <a:pt x="898" y="24"/>
                  <a:pt x="897" y="30"/>
                </a:cubicBezTo>
                <a:cubicBezTo>
                  <a:pt x="895" y="37"/>
                  <a:pt x="893" y="44"/>
                  <a:pt x="890" y="50"/>
                </a:cubicBezTo>
                <a:cubicBezTo>
                  <a:pt x="889" y="51"/>
                  <a:pt x="889" y="53"/>
                  <a:pt x="888" y="55"/>
                </a:cubicBezTo>
                <a:cubicBezTo>
                  <a:pt x="888" y="55"/>
                  <a:pt x="885" y="55"/>
                  <a:pt x="885" y="55"/>
                </a:cubicBezTo>
                <a:cubicBezTo>
                  <a:pt x="870" y="55"/>
                  <a:pt x="870" y="55"/>
                  <a:pt x="870" y="55"/>
                </a:cubicBezTo>
                <a:cubicBezTo>
                  <a:pt x="862" y="56"/>
                  <a:pt x="862" y="56"/>
                  <a:pt x="862" y="56"/>
                </a:cubicBezTo>
                <a:cubicBezTo>
                  <a:pt x="858" y="55"/>
                  <a:pt x="855" y="54"/>
                  <a:pt x="852" y="53"/>
                </a:cubicBezTo>
                <a:cubicBezTo>
                  <a:pt x="840" y="53"/>
                  <a:pt x="828" y="54"/>
                  <a:pt x="817" y="56"/>
                </a:cubicBezTo>
                <a:cubicBezTo>
                  <a:pt x="816" y="56"/>
                  <a:pt x="814" y="57"/>
                  <a:pt x="814" y="58"/>
                </a:cubicBezTo>
                <a:cubicBezTo>
                  <a:pt x="812" y="62"/>
                  <a:pt x="810" y="64"/>
                  <a:pt x="807" y="66"/>
                </a:cubicBezTo>
                <a:cubicBezTo>
                  <a:pt x="804" y="67"/>
                  <a:pt x="800" y="67"/>
                  <a:pt x="797" y="68"/>
                </a:cubicBezTo>
                <a:cubicBezTo>
                  <a:pt x="794" y="68"/>
                  <a:pt x="793" y="71"/>
                  <a:pt x="792" y="73"/>
                </a:cubicBezTo>
                <a:cubicBezTo>
                  <a:pt x="789" y="78"/>
                  <a:pt x="787" y="82"/>
                  <a:pt x="785" y="87"/>
                </a:cubicBezTo>
                <a:cubicBezTo>
                  <a:pt x="784" y="97"/>
                  <a:pt x="784" y="108"/>
                  <a:pt x="787" y="117"/>
                </a:cubicBezTo>
                <a:cubicBezTo>
                  <a:pt x="791" y="117"/>
                  <a:pt x="794" y="115"/>
                  <a:pt x="795" y="114"/>
                </a:cubicBezTo>
                <a:cubicBezTo>
                  <a:pt x="796" y="114"/>
                  <a:pt x="797" y="114"/>
                  <a:pt x="798" y="115"/>
                </a:cubicBezTo>
                <a:cubicBezTo>
                  <a:pt x="798" y="115"/>
                  <a:pt x="798" y="115"/>
                  <a:pt x="798" y="115"/>
                </a:cubicBezTo>
                <a:cubicBezTo>
                  <a:pt x="798" y="115"/>
                  <a:pt x="798" y="115"/>
                  <a:pt x="799" y="115"/>
                </a:cubicBezTo>
                <a:cubicBezTo>
                  <a:pt x="809" y="119"/>
                  <a:pt x="817" y="123"/>
                  <a:pt x="825" y="127"/>
                </a:cubicBezTo>
                <a:cubicBezTo>
                  <a:pt x="826" y="127"/>
                  <a:pt x="827" y="128"/>
                  <a:pt x="827" y="129"/>
                </a:cubicBezTo>
                <a:cubicBezTo>
                  <a:pt x="832" y="133"/>
                  <a:pt x="833" y="143"/>
                  <a:pt x="831" y="151"/>
                </a:cubicBezTo>
                <a:cubicBezTo>
                  <a:pt x="830" y="167"/>
                  <a:pt x="830" y="167"/>
                  <a:pt x="830" y="167"/>
                </a:cubicBezTo>
                <a:cubicBezTo>
                  <a:pt x="829" y="172"/>
                  <a:pt x="829" y="172"/>
                  <a:pt x="829" y="172"/>
                </a:cubicBezTo>
                <a:cubicBezTo>
                  <a:pt x="829" y="173"/>
                  <a:pt x="829" y="174"/>
                  <a:pt x="829" y="175"/>
                </a:cubicBezTo>
                <a:cubicBezTo>
                  <a:pt x="829" y="175"/>
                  <a:pt x="829" y="175"/>
                  <a:pt x="829" y="175"/>
                </a:cubicBezTo>
                <a:cubicBezTo>
                  <a:pt x="830" y="178"/>
                  <a:pt x="832" y="180"/>
                  <a:pt x="833" y="182"/>
                </a:cubicBezTo>
                <a:cubicBezTo>
                  <a:pt x="833" y="182"/>
                  <a:pt x="833" y="183"/>
                  <a:pt x="834" y="183"/>
                </a:cubicBezTo>
                <a:cubicBezTo>
                  <a:pt x="834" y="183"/>
                  <a:pt x="834" y="183"/>
                  <a:pt x="835" y="183"/>
                </a:cubicBezTo>
                <a:cubicBezTo>
                  <a:pt x="835" y="183"/>
                  <a:pt x="836" y="184"/>
                  <a:pt x="836" y="184"/>
                </a:cubicBezTo>
                <a:cubicBezTo>
                  <a:pt x="836" y="184"/>
                  <a:pt x="836" y="184"/>
                  <a:pt x="837" y="184"/>
                </a:cubicBezTo>
                <a:cubicBezTo>
                  <a:pt x="837" y="184"/>
                  <a:pt x="837" y="184"/>
                  <a:pt x="838" y="184"/>
                </a:cubicBezTo>
                <a:cubicBezTo>
                  <a:pt x="838" y="185"/>
                  <a:pt x="839" y="186"/>
                  <a:pt x="839" y="187"/>
                </a:cubicBezTo>
                <a:cubicBezTo>
                  <a:pt x="840" y="191"/>
                  <a:pt x="837" y="193"/>
                  <a:pt x="836" y="195"/>
                </a:cubicBezTo>
                <a:cubicBezTo>
                  <a:pt x="831" y="201"/>
                  <a:pt x="831" y="201"/>
                  <a:pt x="831" y="201"/>
                </a:cubicBezTo>
                <a:cubicBezTo>
                  <a:pt x="830" y="203"/>
                  <a:pt x="831" y="204"/>
                  <a:pt x="830" y="205"/>
                </a:cubicBezTo>
                <a:cubicBezTo>
                  <a:pt x="827" y="207"/>
                  <a:pt x="824" y="210"/>
                  <a:pt x="824" y="215"/>
                </a:cubicBezTo>
                <a:cubicBezTo>
                  <a:pt x="823" y="215"/>
                  <a:pt x="823" y="217"/>
                  <a:pt x="823" y="217"/>
                </a:cubicBezTo>
                <a:cubicBezTo>
                  <a:pt x="819" y="221"/>
                  <a:pt x="817" y="226"/>
                  <a:pt x="813" y="231"/>
                </a:cubicBezTo>
                <a:cubicBezTo>
                  <a:pt x="813" y="232"/>
                  <a:pt x="813" y="233"/>
                  <a:pt x="813" y="235"/>
                </a:cubicBezTo>
                <a:cubicBezTo>
                  <a:pt x="812" y="234"/>
                  <a:pt x="811" y="234"/>
                  <a:pt x="810" y="233"/>
                </a:cubicBezTo>
                <a:cubicBezTo>
                  <a:pt x="808" y="232"/>
                  <a:pt x="807" y="232"/>
                  <a:pt x="805" y="231"/>
                </a:cubicBezTo>
                <a:cubicBezTo>
                  <a:pt x="799" y="230"/>
                  <a:pt x="795" y="228"/>
                  <a:pt x="790" y="226"/>
                </a:cubicBezTo>
                <a:cubicBezTo>
                  <a:pt x="789" y="226"/>
                  <a:pt x="787" y="226"/>
                  <a:pt x="787" y="227"/>
                </a:cubicBezTo>
                <a:cubicBezTo>
                  <a:pt x="785" y="229"/>
                  <a:pt x="784" y="230"/>
                  <a:pt x="782" y="232"/>
                </a:cubicBezTo>
                <a:cubicBezTo>
                  <a:pt x="773" y="228"/>
                  <a:pt x="773" y="228"/>
                  <a:pt x="773" y="228"/>
                </a:cubicBezTo>
                <a:cubicBezTo>
                  <a:pt x="773" y="228"/>
                  <a:pt x="772" y="228"/>
                  <a:pt x="772" y="228"/>
                </a:cubicBezTo>
                <a:cubicBezTo>
                  <a:pt x="772" y="229"/>
                  <a:pt x="772" y="230"/>
                  <a:pt x="772" y="230"/>
                </a:cubicBezTo>
                <a:cubicBezTo>
                  <a:pt x="772" y="233"/>
                  <a:pt x="772" y="235"/>
                  <a:pt x="772" y="237"/>
                </a:cubicBezTo>
                <a:cubicBezTo>
                  <a:pt x="771" y="246"/>
                  <a:pt x="768" y="253"/>
                  <a:pt x="765" y="259"/>
                </a:cubicBezTo>
                <a:cubicBezTo>
                  <a:pt x="767" y="262"/>
                  <a:pt x="767" y="267"/>
                  <a:pt x="764" y="269"/>
                </a:cubicBezTo>
                <a:cubicBezTo>
                  <a:pt x="759" y="273"/>
                  <a:pt x="753" y="276"/>
                  <a:pt x="749" y="282"/>
                </a:cubicBezTo>
                <a:cubicBezTo>
                  <a:pt x="745" y="290"/>
                  <a:pt x="739" y="297"/>
                  <a:pt x="734" y="304"/>
                </a:cubicBezTo>
                <a:cubicBezTo>
                  <a:pt x="730" y="311"/>
                  <a:pt x="728" y="320"/>
                  <a:pt x="727" y="329"/>
                </a:cubicBezTo>
                <a:cubicBezTo>
                  <a:pt x="727" y="333"/>
                  <a:pt x="729" y="335"/>
                  <a:pt x="729" y="338"/>
                </a:cubicBezTo>
                <a:cubicBezTo>
                  <a:pt x="730" y="344"/>
                  <a:pt x="729" y="349"/>
                  <a:pt x="728" y="353"/>
                </a:cubicBezTo>
                <a:cubicBezTo>
                  <a:pt x="728" y="354"/>
                  <a:pt x="726" y="353"/>
                  <a:pt x="726" y="352"/>
                </a:cubicBezTo>
                <a:cubicBezTo>
                  <a:pt x="726" y="352"/>
                  <a:pt x="726" y="352"/>
                  <a:pt x="726" y="352"/>
                </a:cubicBezTo>
                <a:cubicBezTo>
                  <a:pt x="724" y="350"/>
                  <a:pt x="723" y="350"/>
                  <a:pt x="721" y="349"/>
                </a:cubicBezTo>
                <a:cubicBezTo>
                  <a:pt x="718" y="348"/>
                  <a:pt x="715" y="348"/>
                  <a:pt x="711" y="347"/>
                </a:cubicBezTo>
                <a:cubicBezTo>
                  <a:pt x="711" y="347"/>
                  <a:pt x="708" y="347"/>
                  <a:pt x="708" y="347"/>
                </a:cubicBezTo>
                <a:cubicBezTo>
                  <a:pt x="700" y="344"/>
                  <a:pt x="700" y="344"/>
                  <a:pt x="700" y="344"/>
                </a:cubicBezTo>
                <a:cubicBezTo>
                  <a:pt x="693" y="343"/>
                  <a:pt x="686" y="343"/>
                  <a:pt x="678" y="344"/>
                </a:cubicBezTo>
                <a:cubicBezTo>
                  <a:pt x="677" y="345"/>
                  <a:pt x="677" y="347"/>
                  <a:pt x="676" y="348"/>
                </a:cubicBezTo>
                <a:cubicBezTo>
                  <a:pt x="674" y="354"/>
                  <a:pt x="673" y="360"/>
                  <a:pt x="671" y="366"/>
                </a:cubicBezTo>
                <a:cubicBezTo>
                  <a:pt x="667" y="371"/>
                  <a:pt x="662" y="375"/>
                  <a:pt x="654" y="376"/>
                </a:cubicBezTo>
                <a:cubicBezTo>
                  <a:pt x="647" y="377"/>
                  <a:pt x="640" y="378"/>
                  <a:pt x="632" y="378"/>
                </a:cubicBezTo>
                <a:cubicBezTo>
                  <a:pt x="629" y="385"/>
                  <a:pt x="623" y="389"/>
                  <a:pt x="613" y="391"/>
                </a:cubicBezTo>
                <a:cubicBezTo>
                  <a:pt x="605" y="396"/>
                  <a:pt x="605" y="396"/>
                  <a:pt x="605" y="396"/>
                </a:cubicBezTo>
                <a:cubicBezTo>
                  <a:pt x="603" y="395"/>
                  <a:pt x="602" y="395"/>
                  <a:pt x="600" y="395"/>
                </a:cubicBezTo>
                <a:cubicBezTo>
                  <a:pt x="600" y="393"/>
                  <a:pt x="600" y="393"/>
                  <a:pt x="600" y="393"/>
                </a:cubicBezTo>
                <a:cubicBezTo>
                  <a:pt x="600" y="393"/>
                  <a:pt x="599" y="393"/>
                  <a:pt x="599" y="393"/>
                </a:cubicBezTo>
                <a:cubicBezTo>
                  <a:pt x="600" y="385"/>
                  <a:pt x="600" y="385"/>
                  <a:pt x="600" y="385"/>
                </a:cubicBezTo>
                <a:cubicBezTo>
                  <a:pt x="596" y="386"/>
                  <a:pt x="592" y="387"/>
                  <a:pt x="587" y="388"/>
                </a:cubicBezTo>
                <a:cubicBezTo>
                  <a:pt x="579" y="388"/>
                  <a:pt x="579" y="388"/>
                  <a:pt x="579" y="388"/>
                </a:cubicBezTo>
                <a:cubicBezTo>
                  <a:pt x="576" y="389"/>
                  <a:pt x="573" y="391"/>
                  <a:pt x="572" y="393"/>
                </a:cubicBezTo>
                <a:cubicBezTo>
                  <a:pt x="571" y="394"/>
                  <a:pt x="569" y="396"/>
                  <a:pt x="568" y="395"/>
                </a:cubicBezTo>
                <a:cubicBezTo>
                  <a:pt x="561" y="393"/>
                  <a:pt x="554" y="390"/>
                  <a:pt x="548" y="388"/>
                </a:cubicBezTo>
                <a:cubicBezTo>
                  <a:pt x="540" y="388"/>
                  <a:pt x="536" y="392"/>
                  <a:pt x="533" y="396"/>
                </a:cubicBezTo>
                <a:cubicBezTo>
                  <a:pt x="532" y="397"/>
                  <a:pt x="531" y="397"/>
                  <a:pt x="531" y="397"/>
                </a:cubicBezTo>
                <a:cubicBezTo>
                  <a:pt x="530" y="397"/>
                  <a:pt x="530" y="397"/>
                  <a:pt x="529" y="397"/>
                </a:cubicBezTo>
                <a:cubicBezTo>
                  <a:pt x="530" y="397"/>
                  <a:pt x="530" y="397"/>
                  <a:pt x="531" y="397"/>
                </a:cubicBezTo>
                <a:cubicBezTo>
                  <a:pt x="516" y="404"/>
                  <a:pt x="516" y="404"/>
                  <a:pt x="516" y="404"/>
                </a:cubicBezTo>
                <a:cubicBezTo>
                  <a:pt x="508" y="404"/>
                  <a:pt x="508" y="404"/>
                  <a:pt x="508" y="404"/>
                </a:cubicBezTo>
                <a:cubicBezTo>
                  <a:pt x="506" y="406"/>
                  <a:pt x="504" y="408"/>
                  <a:pt x="502" y="409"/>
                </a:cubicBezTo>
                <a:cubicBezTo>
                  <a:pt x="499" y="416"/>
                  <a:pt x="499" y="416"/>
                  <a:pt x="499" y="416"/>
                </a:cubicBezTo>
                <a:cubicBezTo>
                  <a:pt x="499" y="420"/>
                  <a:pt x="499" y="425"/>
                  <a:pt x="499" y="429"/>
                </a:cubicBezTo>
                <a:cubicBezTo>
                  <a:pt x="502" y="429"/>
                  <a:pt x="504" y="429"/>
                  <a:pt x="505" y="431"/>
                </a:cubicBezTo>
                <a:cubicBezTo>
                  <a:pt x="506" y="431"/>
                  <a:pt x="506" y="431"/>
                  <a:pt x="506" y="432"/>
                </a:cubicBezTo>
                <a:cubicBezTo>
                  <a:pt x="504" y="436"/>
                  <a:pt x="504" y="436"/>
                  <a:pt x="504" y="436"/>
                </a:cubicBezTo>
                <a:cubicBezTo>
                  <a:pt x="504" y="439"/>
                  <a:pt x="505" y="440"/>
                  <a:pt x="505" y="442"/>
                </a:cubicBezTo>
                <a:cubicBezTo>
                  <a:pt x="505" y="445"/>
                  <a:pt x="505" y="447"/>
                  <a:pt x="506" y="449"/>
                </a:cubicBezTo>
                <a:cubicBezTo>
                  <a:pt x="506" y="449"/>
                  <a:pt x="505" y="450"/>
                  <a:pt x="506" y="450"/>
                </a:cubicBezTo>
                <a:cubicBezTo>
                  <a:pt x="506" y="451"/>
                  <a:pt x="504" y="452"/>
                  <a:pt x="505" y="453"/>
                </a:cubicBezTo>
                <a:cubicBezTo>
                  <a:pt x="503" y="452"/>
                  <a:pt x="501" y="453"/>
                  <a:pt x="500" y="454"/>
                </a:cubicBezTo>
                <a:cubicBezTo>
                  <a:pt x="498" y="456"/>
                  <a:pt x="495" y="458"/>
                  <a:pt x="493" y="461"/>
                </a:cubicBezTo>
                <a:cubicBezTo>
                  <a:pt x="491" y="461"/>
                  <a:pt x="489" y="459"/>
                  <a:pt x="487" y="458"/>
                </a:cubicBezTo>
                <a:cubicBezTo>
                  <a:pt x="482" y="462"/>
                  <a:pt x="476" y="465"/>
                  <a:pt x="469" y="467"/>
                </a:cubicBezTo>
                <a:cubicBezTo>
                  <a:pt x="469" y="477"/>
                  <a:pt x="467" y="484"/>
                  <a:pt x="467" y="493"/>
                </a:cubicBezTo>
                <a:cubicBezTo>
                  <a:pt x="467" y="498"/>
                  <a:pt x="467" y="504"/>
                  <a:pt x="467" y="510"/>
                </a:cubicBezTo>
                <a:cubicBezTo>
                  <a:pt x="469" y="513"/>
                  <a:pt x="471" y="515"/>
                  <a:pt x="473" y="518"/>
                </a:cubicBezTo>
                <a:cubicBezTo>
                  <a:pt x="486" y="517"/>
                  <a:pt x="486" y="517"/>
                  <a:pt x="486" y="517"/>
                </a:cubicBezTo>
                <a:cubicBezTo>
                  <a:pt x="490" y="521"/>
                  <a:pt x="494" y="526"/>
                  <a:pt x="499" y="529"/>
                </a:cubicBezTo>
                <a:cubicBezTo>
                  <a:pt x="497" y="530"/>
                  <a:pt x="494" y="531"/>
                  <a:pt x="492" y="534"/>
                </a:cubicBezTo>
                <a:cubicBezTo>
                  <a:pt x="493" y="534"/>
                  <a:pt x="493" y="534"/>
                  <a:pt x="494" y="534"/>
                </a:cubicBezTo>
                <a:cubicBezTo>
                  <a:pt x="495" y="535"/>
                  <a:pt x="496" y="535"/>
                  <a:pt x="497" y="535"/>
                </a:cubicBezTo>
                <a:cubicBezTo>
                  <a:pt x="497" y="535"/>
                  <a:pt x="497" y="535"/>
                  <a:pt x="497" y="535"/>
                </a:cubicBezTo>
                <a:cubicBezTo>
                  <a:pt x="497" y="535"/>
                  <a:pt x="497" y="535"/>
                  <a:pt x="497" y="535"/>
                </a:cubicBezTo>
                <a:cubicBezTo>
                  <a:pt x="497" y="537"/>
                  <a:pt x="497" y="537"/>
                  <a:pt x="497" y="537"/>
                </a:cubicBezTo>
                <a:cubicBezTo>
                  <a:pt x="495" y="537"/>
                  <a:pt x="492" y="535"/>
                  <a:pt x="492" y="536"/>
                </a:cubicBezTo>
                <a:cubicBezTo>
                  <a:pt x="489" y="541"/>
                  <a:pt x="485" y="543"/>
                  <a:pt x="483" y="548"/>
                </a:cubicBezTo>
                <a:cubicBezTo>
                  <a:pt x="483" y="551"/>
                  <a:pt x="479" y="553"/>
                  <a:pt x="477" y="556"/>
                </a:cubicBezTo>
                <a:cubicBezTo>
                  <a:pt x="478" y="556"/>
                  <a:pt x="479" y="555"/>
                  <a:pt x="480" y="555"/>
                </a:cubicBezTo>
                <a:cubicBezTo>
                  <a:pt x="480" y="555"/>
                  <a:pt x="480" y="555"/>
                  <a:pt x="480" y="555"/>
                </a:cubicBezTo>
                <a:cubicBezTo>
                  <a:pt x="480" y="555"/>
                  <a:pt x="480" y="555"/>
                  <a:pt x="480" y="555"/>
                </a:cubicBezTo>
                <a:cubicBezTo>
                  <a:pt x="481" y="555"/>
                  <a:pt x="481" y="556"/>
                  <a:pt x="481" y="557"/>
                </a:cubicBezTo>
                <a:cubicBezTo>
                  <a:pt x="481" y="557"/>
                  <a:pt x="481" y="557"/>
                  <a:pt x="481" y="558"/>
                </a:cubicBezTo>
                <a:cubicBezTo>
                  <a:pt x="480" y="558"/>
                  <a:pt x="479" y="558"/>
                  <a:pt x="479" y="558"/>
                </a:cubicBezTo>
                <a:cubicBezTo>
                  <a:pt x="479" y="558"/>
                  <a:pt x="479" y="558"/>
                  <a:pt x="479" y="558"/>
                </a:cubicBezTo>
                <a:cubicBezTo>
                  <a:pt x="479" y="558"/>
                  <a:pt x="479" y="558"/>
                  <a:pt x="479" y="558"/>
                </a:cubicBezTo>
                <a:cubicBezTo>
                  <a:pt x="477" y="559"/>
                  <a:pt x="475" y="559"/>
                  <a:pt x="473" y="560"/>
                </a:cubicBezTo>
                <a:cubicBezTo>
                  <a:pt x="469" y="561"/>
                  <a:pt x="465" y="563"/>
                  <a:pt x="460" y="564"/>
                </a:cubicBezTo>
                <a:cubicBezTo>
                  <a:pt x="460" y="564"/>
                  <a:pt x="459" y="563"/>
                  <a:pt x="459" y="563"/>
                </a:cubicBezTo>
                <a:cubicBezTo>
                  <a:pt x="459" y="563"/>
                  <a:pt x="459" y="563"/>
                  <a:pt x="459" y="564"/>
                </a:cubicBezTo>
                <a:cubicBezTo>
                  <a:pt x="459" y="565"/>
                  <a:pt x="460" y="566"/>
                  <a:pt x="461" y="566"/>
                </a:cubicBezTo>
                <a:cubicBezTo>
                  <a:pt x="461" y="567"/>
                  <a:pt x="461" y="567"/>
                  <a:pt x="461" y="567"/>
                </a:cubicBezTo>
                <a:cubicBezTo>
                  <a:pt x="460" y="568"/>
                  <a:pt x="459" y="569"/>
                  <a:pt x="459" y="570"/>
                </a:cubicBezTo>
                <a:cubicBezTo>
                  <a:pt x="458" y="570"/>
                  <a:pt x="457" y="571"/>
                  <a:pt x="456" y="571"/>
                </a:cubicBezTo>
                <a:cubicBezTo>
                  <a:pt x="457" y="571"/>
                  <a:pt x="457" y="571"/>
                  <a:pt x="457" y="572"/>
                </a:cubicBezTo>
                <a:cubicBezTo>
                  <a:pt x="457" y="572"/>
                  <a:pt x="458" y="572"/>
                  <a:pt x="458" y="572"/>
                </a:cubicBezTo>
                <a:cubicBezTo>
                  <a:pt x="459" y="572"/>
                  <a:pt x="459" y="572"/>
                  <a:pt x="459" y="572"/>
                </a:cubicBezTo>
                <a:cubicBezTo>
                  <a:pt x="459" y="573"/>
                  <a:pt x="458" y="573"/>
                  <a:pt x="458" y="574"/>
                </a:cubicBezTo>
                <a:cubicBezTo>
                  <a:pt x="457" y="576"/>
                  <a:pt x="456" y="577"/>
                  <a:pt x="456" y="579"/>
                </a:cubicBezTo>
                <a:cubicBezTo>
                  <a:pt x="453" y="579"/>
                  <a:pt x="450" y="579"/>
                  <a:pt x="448" y="580"/>
                </a:cubicBezTo>
                <a:cubicBezTo>
                  <a:pt x="447" y="581"/>
                  <a:pt x="446" y="581"/>
                  <a:pt x="445" y="582"/>
                </a:cubicBezTo>
                <a:cubicBezTo>
                  <a:pt x="445" y="582"/>
                  <a:pt x="444" y="582"/>
                  <a:pt x="445" y="583"/>
                </a:cubicBezTo>
                <a:cubicBezTo>
                  <a:pt x="445" y="583"/>
                  <a:pt x="445" y="583"/>
                  <a:pt x="445" y="583"/>
                </a:cubicBezTo>
                <a:cubicBezTo>
                  <a:pt x="445" y="583"/>
                  <a:pt x="445" y="584"/>
                  <a:pt x="445" y="584"/>
                </a:cubicBezTo>
                <a:cubicBezTo>
                  <a:pt x="445" y="584"/>
                  <a:pt x="446" y="584"/>
                  <a:pt x="446" y="584"/>
                </a:cubicBezTo>
                <a:cubicBezTo>
                  <a:pt x="447" y="585"/>
                  <a:pt x="447" y="586"/>
                  <a:pt x="446" y="585"/>
                </a:cubicBezTo>
                <a:cubicBezTo>
                  <a:pt x="446" y="585"/>
                  <a:pt x="446" y="585"/>
                  <a:pt x="446" y="585"/>
                </a:cubicBezTo>
                <a:cubicBezTo>
                  <a:pt x="445" y="585"/>
                  <a:pt x="443" y="584"/>
                  <a:pt x="441" y="584"/>
                </a:cubicBezTo>
                <a:cubicBezTo>
                  <a:pt x="443" y="588"/>
                  <a:pt x="445" y="591"/>
                  <a:pt x="447" y="595"/>
                </a:cubicBezTo>
                <a:cubicBezTo>
                  <a:pt x="448" y="596"/>
                  <a:pt x="448" y="597"/>
                  <a:pt x="449" y="598"/>
                </a:cubicBezTo>
                <a:cubicBezTo>
                  <a:pt x="449" y="598"/>
                  <a:pt x="449" y="598"/>
                  <a:pt x="449" y="598"/>
                </a:cubicBezTo>
                <a:cubicBezTo>
                  <a:pt x="445" y="598"/>
                  <a:pt x="445" y="598"/>
                  <a:pt x="445" y="598"/>
                </a:cubicBezTo>
                <a:cubicBezTo>
                  <a:pt x="441" y="590"/>
                  <a:pt x="441" y="590"/>
                  <a:pt x="441" y="590"/>
                </a:cubicBezTo>
                <a:cubicBezTo>
                  <a:pt x="441" y="589"/>
                  <a:pt x="441" y="589"/>
                  <a:pt x="440" y="589"/>
                </a:cubicBezTo>
                <a:cubicBezTo>
                  <a:pt x="439" y="588"/>
                  <a:pt x="438" y="589"/>
                  <a:pt x="437" y="589"/>
                </a:cubicBezTo>
                <a:cubicBezTo>
                  <a:pt x="437" y="589"/>
                  <a:pt x="437" y="589"/>
                  <a:pt x="437" y="589"/>
                </a:cubicBezTo>
                <a:cubicBezTo>
                  <a:pt x="437" y="590"/>
                  <a:pt x="437" y="591"/>
                  <a:pt x="437" y="590"/>
                </a:cubicBezTo>
                <a:cubicBezTo>
                  <a:pt x="437" y="590"/>
                  <a:pt x="437" y="590"/>
                  <a:pt x="436" y="590"/>
                </a:cubicBezTo>
                <a:cubicBezTo>
                  <a:pt x="435" y="589"/>
                  <a:pt x="434" y="589"/>
                  <a:pt x="432" y="589"/>
                </a:cubicBezTo>
                <a:cubicBezTo>
                  <a:pt x="427" y="588"/>
                  <a:pt x="421" y="588"/>
                  <a:pt x="416" y="589"/>
                </a:cubicBezTo>
                <a:cubicBezTo>
                  <a:pt x="416" y="589"/>
                  <a:pt x="416" y="590"/>
                  <a:pt x="416" y="590"/>
                </a:cubicBezTo>
                <a:cubicBezTo>
                  <a:pt x="416" y="590"/>
                  <a:pt x="415" y="590"/>
                  <a:pt x="415" y="590"/>
                </a:cubicBezTo>
                <a:cubicBezTo>
                  <a:pt x="415" y="590"/>
                  <a:pt x="415" y="590"/>
                  <a:pt x="415" y="590"/>
                </a:cubicBezTo>
                <a:cubicBezTo>
                  <a:pt x="414" y="589"/>
                  <a:pt x="413" y="588"/>
                  <a:pt x="412" y="588"/>
                </a:cubicBezTo>
                <a:cubicBezTo>
                  <a:pt x="412" y="588"/>
                  <a:pt x="412" y="588"/>
                  <a:pt x="411" y="588"/>
                </a:cubicBezTo>
                <a:cubicBezTo>
                  <a:pt x="411" y="588"/>
                  <a:pt x="410" y="588"/>
                  <a:pt x="410" y="588"/>
                </a:cubicBezTo>
                <a:cubicBezTo>
                  <a:pt x="409" y="588"/>
                  <a:pt x="409" y="588"/>
                  <a:pt x="409" y="589"/>
                </a:cubicBezTo>
                <a:cubicBezTo>
                  <a:pt x="410" y="591"/>
                  <a:pt x="412" y="593"/>
                  <a:pt x="415" y="594"/>
                </a:cubicBezTo>
                <a:cubicBezTo>
                  <a:pt x="415" y="595"/>
                  <a:pt x="415" y="595"/>
                  <a:pt x="416" y="595"/>
                </a:cubicBezTo>
                <a:cubicBezTo>
                  <a:pt x="416" y="595"/>
                  <a:pt x="416" y="595"/>
                  <a:pt x="416" y="595"/>
                </a:cubicBezTo>
                <a:cubicBezTo>
                  <a:pt x="417" y="596"/>
                  <a:pt x="417" y="596"/>
                  <a:pt x="417" y="597"/>
                </a:cubicBezTo>
                <a:cubicBezTo>
                  <a:pt x="417" y="598"/>
                  <a:pt x="416" y="600"/>
                  <a:pt x="416" y="601"/>
                </a:cubicBezTo>
                <a:cubicBezTo>
                  <a:pt x="416" y="601"/>
                  <a:pt x="416" y="602"/>
                  <a:pt x="415" y="602"/>
                </a:cubicBezTo>
                <a:cubicBezTo>
                  <a:pt x="415" y="602"/>
                  <a:pt x="415" y="602"/>
                  <a:pt x="415" y="602"/>
                </a:cubicBezTo>
                <a:cubicBezTo>
                  <a:pt x="416" y="602"/>
                  <a:pt x="416" y="603"/>
                  <a:pt x="417" y="603"/>
                </a:cubicBezTo>
                <a:cubicBezTo>
                  <a:pt x="418" y="604"/>
                  <a:pt x="418" y="606"/>
                  <a:pt x="417" y="607"/>
                </a:cubicBezTo>
                <a:cubicBezTo>
                  <a:pt x="417" y="608"/>
                  <a:pt x="416" y="609"/>
                  <a:pt x="416" y="609"/>
                </a:cubicBezTo>
                <a:cubicBezTo>
                  <a:pt x="415" y="610"/>
                  <a:pt x="415" y="611"/>
                  <a:pt x="415" y="611"/>
                </a:cubicBezTo>
                <a:cubicBezTo>
                  <a:pt x="414" y="612"/>
                  <a:pt x="412" y="611"/>
                  <a:pt x="412" y="612"/>
                </a:cubicBezTo>
                <a:cubicBezTo>
                  <a:pt x="412" y="616"/>
                  <a:pt x="414" y="618"/>
                  <a:pt x="417" y="619"/>
                </a:cubicBezTo>
                <a:cubicBezTo>
                  <a:pt x="417" y="619"/>
                  <a:pt x="417" y="619"/>
                  <a:pt x="417" y="619"/>
                </a:cubicBezTo>
                <a:cubicBezTo>
                  <a:pt x="417" y="621"/>
                  <a:pt x="416" y="622"/>
                  <a:pt x="416" y="624"/>
                </a:cubicBezTo>
                <a:cubicBezTo>
                  <a:pt x="416" y="625"/>
                  <a:pt x="416" y="626"/>
                  <a:pt x="416" y="627"/>
                </a:cubicBezTo>
                <a:cubicBezTo>
                  <a:pt x="416" y="628"/>
                  <a:pt x="417" y="629"/>
                  <a:pt x="417" y="630"/>
                </a:cubicBezTo>
                <a:cubicBezTo>
                  <a:pt x="417" y="630"/>
                  <a:pt x="417" y="630"/>
                  <a:pt x="417" y="631"/>
                </a:cubicBezTo>
                <a:cubicBezTo>
                  <a:pt x="417" y="631"/>
                  <a:pt x="416" y="632"/>
                  <a:pt x="416" y="633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16" y="634"/>
                  <a:pt x="416" y="634"/>
                  <a:pt x="416" y="634"/>
                </a:cubicBezTo>
                <a:cubicBezTo>
                  <a:pt x="416" y="633"/>
                  <a:pt x="415" y="632"/>
                  <a:pt x="415" y="632"/>
                </a:cubicBezTo>
                <a:cubicBezTo>
                  <a:pt x="415" y="632"/>
                  <a:pt x="415" y="632"/>
                  <a:pt x="415" y="632"/>
                </a:cubicBezTo>
                <a:cubicBezTo>
                  <a:pt x="414" y="631"/>
                  <a:pt x="413" y="630"/>
                  <a:pt x="413" y="630"/>
                </a:cubicBezTo>
                <a:cubicBezTo>
                  <a:pt x="408" y="630"/>
                  <a:pt x="408" y="630"/>
                  <a:pt x="408" y="630"/>
                </a:cubicBezTo>
                <a:cubicBezTo>
                  <a:pt x="408" y="630"/>
                  <a:pt x="407" y="630"/>
                  <a:pt x="407" y="630"/>
                </a:cubicBezTo>
                <a:cubicBezTo>
                  <a:pt x="407" y="630"/>
                  <a:pt x="407" y="630"/>
                  <a:pt x="407" y="630"/>
                </a:cubicBezTo>
                <a:cubicBezTo>
                  <a:pt x="405" y="630"/>
                  <a:pt x="405" y="630"/>
                  <a:pt x="405" y="630"/>
                </a:cubicBezTo>
                <a:cubicBezTo>
                  <a:pt x="399" y="627"/>
                  <a:pt x="392" y="625"/>
                  <a:pt x="383" y="626"/>
                </a:cubicBezTo>
                <a:cubicBezTo>
                  <a:pt x="383" y="629"/>
                  <a:pt x="381" y="631"/>
                  <a:pt x="379" y="632"/>
                </a:cubicBezTo>
                <a:cubicBezTo>
                  <a:pt x="379" y="632"/>
                  <a:pt x="379" y="632"/>
                  <a:pt x="379" y="633"/>
                </a:cubicBezTo>
                <a:cubicBezTo>
                  <a:pt x="379" y="633"/>
                  <a:pt x="379" y="633"/>
                  <a:pt x="378" y="633"/>
                </a:cubicBezTo>
                <a:cubicBezTo>
                  <a:pt x="379" y="635"/>
                  <a:pt x="379" y="638"/>
                  <a:pt x="377" y="638"/>
                </a:cubicBezTo>
                <a:cubicBezTo>
                  <a:pt x="365" y="641"/>
                  <a:pt x="365" y="641"/>
                  <a:pt x="365" y="641"/>
                </a:cubicBezTo>
                <a:cubicBezTo>
                  <a:pt x="365" y="641"/>
                  <a:pt x="364" y="641"/>
                  <a:pt x="363" y="641"/>
                </a:cubicBezTo>
                <a:cubicBezTo>
                  <a:pt x="362" y="640"/>
                  <a:pt x="362" y="640"/>
                  <a:pt x="362" y="639"/>
                </a:cubicBezTo>
                <a:cubicBezTo>
                  <a:pt x="362" y="639"/>
                  <a:pt x="362" y="638"/>
                  <a:pt x="362" y="638"/>
                </a:cubicBezTo>
                <a:cubicBezTo>
                  <a:pt x="362" y="639"/>
                  <a:pt x="362" y="639"/>
                  <a:pt x="362" y="639"/>
                </a:cubicBezTo>
                <a:cubicBezTo>
                  <a:pt x="362" y="632"/>
                  <a:pt x="364" y="627"/>
                  <a:pt x="364" y="619"/>
                </a:cubicBezTo>
                <a:cubicBezTo>
                  <a:pt x="360" y="617"/>
                  <a:pt x="355" y="614"/>
                  <a:pt x="353" y="610"/>
                </a:cubicBezTo>
                <a:cubicBezTo>
                  <a:pt x="351" y="610"/>
                  <a:pt x="351" y="610"/>
                  <a:pt x="351" y="610"/>
                </a:cubicBezTo>
                <a:cubicBezTo>
                  <a:pt x="352" y="609"/>
                  <a:pt x="352" y="609"/>
                  <a:pt x="352" y="609"/>
                </a:cubicBezTo>
                <a:cubicBezTo>
                  <a:pt x="350" y="607"/>
                  <a:pt x="348" y="605"/>
                  <a:pt x="346" y="602"/>
                </a:cubicBezTo>
                <a:cubicBezTo>
                  <a:pt x="345" y="602"/>
                  <a:pt x="344" y="602"/>
                  <a:pt x="342" y="603"/>
                </a:cubicBezTo>
                <a:cubicBezTo>
                  <a:pt x="342" y="601"/>
                  <a:pt x="344" y="599"/>
                  <a:pt x="344" y="598"/>
                </a:cubicBezTo>
                <a:cubicBezTo>
                  <a:pt x="344" y="598"/>
                  <a:pt x="342" y="597"/>
                  <a:pt x="343" y="596"/>
                </a:cubicBezTo>
                <a:cubicBezTo>
                  <a:pt x="342" y="595"/>
                  <a:pt x="344" y="593"/>
                  <a:pt x="344" y="592"/>
                </a:cubicBezTo>
                <a:cubicBezTo>
                  <a:pt x="344" y="591"/>
                  <a:pt x="342" y="591"/>
                  <a:pt x="343" y="591"/>
                </a:cubicBezTo>
                <a:cubicBezTo>
                  <a:pt x="344" y="586"/>
                  <a:pt x="342" y="583"/>
                  <a:pt x="341" y="579"/>
                </a:cubicBezTo>
                <a:cubicBezTo>
                  <a:pt x="339" y="576"/>
                  <a:pt x="338" y="574"/>
                  <a:pt x="337" y="571"/>
                </a:cubicBezTo>
                <a:cubicBezTo>
                  <a:pt x="336" y="570"/>
                  <a:pt x="336" y="569"/>
                  <a:pt x="336" y="568"/>
                </a:cubicBezTo>
                <a:cubicBezTo>
                  <a:pt x="334" y="569"/>
                  <a:pt x="333" y="569"/>
                  <a:pt x="332" y="569"/>
                </a:cubicBezTo>
                <a:cubicBezTo>
                  <a:pt x="331" y="569"/>
                  <a:pt x="328" y="570"/>
                  <a:pt x="328" y="571"/>
                </a:cubicBezTo>
                <a:cubicBezTo>
                  <a:pt x="323" y="572"/>
                  <a:pt x="318" y="573"/>
                  <a:pt x="314" y="574"/>
                </a:cubicBezTo>
                <a:cubicBezTo>
                  <a:pt x="286" y="582"/>
                  <a:pt x="286" y="582"/>
                  <a:pt x="286" y="582"/>
                </a:cubicBezTo>
                <a:cubicBezTo>
                  <a:pt x="255" y="591"/>
                  <a:pt x="255" y="591"/>
                  <a:pt x="255" y="591"/>
                </a:cubicBezTo>
                <a:cubicBezTo>
                  <a:pt x="248" y="596"/>
                  <a:pt x="248" y="596"/>
                  <a:pt x="248" y="596"/>
                </a:cubicBezTo>
                <a:cubicBezTo>
                  <a:pt x="248" y="596"/>
                  <a:pt x="248" y="596"/>
                  <a:pt x="247" y="596"/>
                </a:cubicBezTo>
                <a:cubicBezTo>
                  <a:pt x="247" y="596"/>
                  <a:pt x="246" y="596"/>
                  <a:pt x="246" y="596"/>
                </a:cubicBezTo>
                <a:cubicBezTo>
                  <a:pt x="239" y="598"/>
                  <a:pt x="233" y="600"/>
                  <a:pt x="227" y="603"/>
                </a:cubicBezTo>
                <a:cubicBezTo>
                  <a:pt x="227" y="603"/>
                  <a:pt x="226" y="604"/>
                  <a:pt x="226" y="604"/>
                </a:cubicBezTo>
                <a:cubicBezTo>
                  <a:pt x="226" y="606"/>
                  <a:pt x="226" y="609"/>
                  <a:pt x="225" y="612"/>
                </a:cubicBezTo>
                <a:cubicBezTo>
                  <a:pt x="227" y="615"/>
                  <a:pt x="228" y="620"/>
                  <a:pt x="229" y="625"/>
                </a:cubicBezTo>
                <a:cubicBezTo>
                  <a:pt x="229" y="630"/>
                  <a:pt x="227" y="633"/>
                  <a:pt x="227" y="638"/>
                </a:cubicBezTo>
                <a:cubicBezTo>
                  <a:pt x="227" y="639"/>
                  <a:pt x="224" y="639"/>
                  <a:pt x="224" y="640"/>
                </a:cubicBezTo>
                <a:cubicBezTo>
                  <a:pt x="226" y="643"/>
                  <a:pt x="227" y="646"/>
                  <a:pt x="230" y="647"/>
                </a:cubicBezTo>
                <a:cubicBezTo>
                  <a:pt x="230" y="650"/>
                  <a:pt x="230" y="650"/>
                  <a:pt x="230" y="650"/>
                </a:cubicBezTo>
                <a:cubicBezTo>
                  <a:pt x="227" y="653"/>
                  <a:pt x="223" y="655"/>
                  <a:pt x="217" y="655"/>
                </a:cubicBezTo>
                <a:cubicBezTo>
                  <a:pt x="212" y="672"/>
                  <a:pt x="212" y="672"/>
                  <a:pt x="212" y="672"/>
                </a:cubicBezTo>
                <a:cubicBezTo>
                  <a:pt x="210" y="672"/>
                  <a:pt x="209" y="671"/>
                  <a:pt x="207" y="670"/>
                </a:cubicBezTo>
                <a:cubicBezTo>
                  <a:pt x="207" y="671"/>
                  <a:pt x="207" y="671"/>
                  <a:pt x="207" y="671"/>
                </a:cubicBezTo>
                <a:cubicBezTo>
                  <a:pt x="206" y="669"/>
                  <a:pt x="204" y="669"/>
                  <a:pt x="202" y="668"/>
                </a:cubicBezTo>
                <a:cubicBezTo>
                  <a:pt x="200" y="667"/>
                  <a:pt x="198" y="665"/>
                  <a:pt x="196" y="666"/>
                </a:cubicBezTo>
                <a:cubicBezTo>
                  <a:pt x="194" y="667"/>
                  <a:pt x="193" y="671"/>
                  <a:pt x="192" y="672"/>
                </a:cubicBezTo>
                <a:cubicBezTo>
                  <a:pt x="189" y="677"/>
                  <a:pt x="186" y="682"/>
                  <a:pt x="182" y="686"/>
                </a:cubicBezTo>
                <a:cubicBezTo>
                  <a:pt x="182" y="687"/>
                  <a:pt x="182" y="689"/>
                  <a:pt x="182" y="690"/>
                </a:cubicBezTo>
                <a:cubicBezTo>
                  <a:pt x="182" y="690"/>
                  <a:pt x="177" y="688"/>
                  <a:pt x="177" y="688"/>
                </a:cubicBezTo>
                <a:cubicBezTo>
                  <a:pt x="171" y="686"/>
                  <a:pt x="165" y="689"/>
                  <a:pt x="160" y="692"/>
                </a:cubicBezTo>
                <a:cubicBezTo>
                  <a:pt x="162" y="694"/>
                  <a:pt x="166" y="694"/>
                  <a:pt x="169" y="695"/>
                </a:cubicBezTo>
                <a:cubicBezTo>
                  <a:pt x="167" y="696"/>
                  <a:pt x="165" y="700"/>
                  <a:pt x="165" y="702"/>
                </a:cubicBezTo>
                <a:cubicBezTo>
                  <a:pt x="165" y="704"/>
                  <a:pt x="164" y="705"/>
                  <a:pt x="162" y="705"/>
                </a:cubicBezTo>
                <a:cubicBezTo>
                  <a:pt x="162" y="706"/>
                  <a:pt x="161" y="707"/>
                  <a:pt x="160" y="707"/>
                </a:cubicBezTo>
                <a:cubicBezTo>
                  <a:pt x="160" y="707"/>
                  <a:pt x="160" y="707"/>
                  <a:pt x="160" y="707"/>
                </a:cubicBezTo>
                <a:cubicBezTo>
                  <a:pt x="160" y="716"/>
                  <a:pt x="160" y="716"/>
                  <a:pt x="160" y="716"/>
                </a:cubicBezTo>
                <a:cubicBezTo>
                  <a:pt x="161" y="716"/>
                  <a:pt x="161" y="718"/>
                  <a:pt x="161" y="719"/>
                </a:cubicBezTo>
                <a:cubicBezTo>
                  <a:pt x="161" y="721"/>
                  <a:pt x="161" y="724"/>
                  <a:pt x="161" y="727"/>
                </a:cubicBezTo>
                <a:cubicBezTo>
                  <a:pt x="158" y="733"/>
                  <a:pt x="158" y="733"/>
                  <a:pt x="158" y="733"/>
                </a:cubicBezTo>
                <a:cubicBezTo>
                  <a:pt x="155" y="737"/>
                  <a:pt x="151" y="741"/>
                  <a:pt x="148" y="746"/>
                </a:cubicBezTo>
                <a:cubicBezTo>
                  <a:pt x="148" y="746"/>
                  <a:pt x="147" y="747"/>
                  <a:pt x="147" y="748"/>
                </a:cubicBezTo>
                <a:cubicBezTo>
                  <a:pt x="145" y="752"/>
                  <a:pt x="143" y="755"/>
                  <a:pt x="142" y="759"/>
                </a:cubicBezTo>
                <a:cubicBezTo>
                  <a:pt x="141" y="761"/>
                  <a:pt x="143" y="763"/>
                  <a:pt x="144" y="765"/>
                </a:cubicBezTo>
                <a:cubicBezTo>
                  <a:pt x="144" y="766"/>
                  <a:pt x="147" y="766"/>
                  <a:pt x="148" y="768"/>
                </a:cubicBezTo>
                <a:cubicBezTo>
                  <a:pt x="149" y="769"/>
                  <a:pt x="149" y="771"/>
                  <a:pt x="148" y="772"/>
                </a:cubicBezTo>
                <a:cubicBezTo>
                  <a:pt x="148" y="773"/>
                  <a:pt x="148" y="773"/>
                  <a:pt x="147" y="774"/>
                </a:cubicBezTo>
                <a:cubicBezTo>
                  <a:pt x="147" y="780"/>
                  <a:pt x="147" y="784"/>
                  <a:pt x="148" y="788"/>
                </a:cubicBezTo>
                <a:cubicBezTo>
                  <a:pt x="147" y="791"/>
                  <a:pt x="145" y="793"/>
                  <a:pt x="142" y="794"/>
                </a:cubicBezTo>
                <a:cubicBezTo>
                  <a:pt x="142" y="794"/>
                  <a:pt x="142" y="795"/>
                  <a:pt x="141" y="795"/>
                </a:cubicBezTo>
                <a:cubicBezTo>
                  <a:pt x="140" y="799"/>
                  <a:pt x="138" y="804"/>
                  <a:pt x="136" y="808"/>
                </a:cubicBezTo>
                <a:cubicBezTo>
                  <a:pt x="135" y="810"/>
                  <a:pt x="134" y="812"/>
                  <a:pt x="132" y="812"/>
                </a:cubicBezTo>
                <a:cubicBezTo>
                  <a:pt x="130" y="812"/>
                  <a:pt x="129" y="810"/>
                  <a:pt x="127" y="810"/>
                </a:cubicBezTo>
                <a:cubicBezTo>
                  <a:pt x="125" y="810"/>
                  <a:pt x="124" y="811"/>
                  <a:pt x="123" y="812"/>
                </a:cubicBezTo>
                <a:cubicBezTo>
                  <a:pt x="121" y="815"/>
                  <a:pt x="119" y="816"/>
                  <a:pt x="116" y="818"/>
                </a:cubicBezTo>
                <a:cubicBezTo>
                  <a:pt x="116" y="818"/>
                  <a:pt x="116" y="818"/>
                  <a:pt x="116" y="818"/>
                </a:cubicBezTo>
                <a:cubicBezTo>
                  <a:pt x="116" y="818"/>
                  <a:pt x="115" y="818"/>
                  <a:pt x="115" y="818"/>
                </a:cubicBezTo>
                <a:cubicBezTo>
                  <a:pt x="115" y="818"/>
                  <a:pt x="115" y="819"/>
                  <a:pt x="115" y="819"/>
                </a:cubicBezTo>
                <a:cubicBezTo>
                  <a:pt x="113" y="820"/>
                  <a:pt x="111" y="822"/>
                  <a:pt x="108" y="822"/>
                </a:cubicBezTo>
                <a:cubicBezTo>
                  <a:pt x="106" y="821"/>
                  <a:pt x="105" y="819"/>
                  <a:pt x="103" y="819"/>
                </a:cubicBezTo>
                <a:cubicBezTo>
                  <a:pt x="100" y="818"/>
                  <a:pt x="95" y="823"/>
                  <a:pt x="92" y="823"/>
                </a:cubicBezTo>
                <a:cubicBezTo>
                  <a:pt x="89" y="833"/>
                  <a:pt x="89" y="833"/>
                  <a:pt x="89" y="833"/>
                </a:cubicBezTo>
                <a:cubicBezTo>
                  <a:pt x="88" y="835"/>
                  <a:pt x="88" y="836"/>
                  <a:pt x="88" y="838"/>
                </a:cubicBezTo>
                <a:cubicBezTo>
                  <a:pt x="87" y="839"/>
                  <a:pt x="86" y="840"/>
                  <a:pt x="85" y="841"/>
                </a:cubicBezTo>
                <a:cubicBezTo>
                  <a:pt x="85" y="841"/>
                  <a:pt x="85" y="841"/>
                  <a:pt x="84" y="841"/>
                </a:cubicBezTo>
                <a:cubicBezTo>
                  <a:pt x="87" y="842"/>
                  <a:pt x="90" y="842"/>
                  <a:pt x="92" y="843"/>
                </a:cubicBezTo>
                <a:cubicBezTo>
                  <a:pt x="92" y="843"/>
                  <a:pt x="92" y="843"/>
                  <a:pt x="93" y="843"/>
                </a:cubicBezTo>
                <a:cubicBezTo>
                  <a:pt x="94" y="843"/>
                  <a:pt x="96" y="842"/>
                  <a:pt x="97" y="842"/>
                </a:cubicBezTo>
                <a:cubicBezTo>
                  <a:pt x="97" y="842"/>
                  <a:pt x="97" y="842"/>
                  <a:pt x="97" y="842"/>
                </a:cubicBezTo>
                <a:cubicBezTo>
                  <a:pt x="98" y="842"/>
                  <a:pt x="97" y="843"/>
                  <a:pt x="97" y="844"/>
                </a:cubicBezTo>
                <a:cubicBezTo>
                  <a:pt x="98" y="844"/>
                  <a:pt x="98" y="844"/>
                  <a:pt x="98" y="844"/>
                </a:cubicBezTo>
                <a:cubicBezTo>
                  <a:pt x="99" y="844"/>
                  <a:pt x="99" y="844"/>
                  <a:pt x="100" y="844"/>
                </a:cubicBezTo>
                <a:cubicBezTo>
                  <a:pt x="101" y="844"/>
                  <a:pt x="103" y="844"/>
                  <a:pt x="103" y="845"/>
                </a:cubicBezTo>
                <a:cubicBezTo>
                  <a:pt x="103" y="844"/>
                  <a:pt x="109" y="848"/>
                  <a:pt x="109" y="848"/>
                </a:cubicBezTo>
                <a:cubicBezTo>
                  <a:pt x="111" y="851"/>
                  <a:pt x="113" y="853"/>
                  <a:pt x="116" y="856"/>
                </a:cubicBezTo>
                <a:cubicBezTo>
                  <a:pt x="116" y="856"/>
                  <a:pt x="117" y="857"/>
                  <a:pt x="117" y="857"/>
                </a:cubicBezTo>
                <a:cubicBezTo>
                  <a:pt x="119" y="858"/>
                  <a:pt x="122" y="859"/>
                  <a:pt x="124" y="858"/>
                </a:cubicBezTo>
                <a:cubicBezTo>
                  <a:pt x="125" y="857"/>
                  <a:pt x="125" y="857"/>
                  <a:pt x="126" y="856"/>
                </a:cubicBezTo>
                <a:cubicBezTo>
                  <a:pt x="126" y="856"/>
                  <a:pt x="129" y="856"/>
                  <a:pt x="129" y="857"/>
                </a:cubicBezTo>
                <a:cubicBezTo>
                  <a:pt x="133" y="866"/>
                  <a:pt x="133" y="866"/>
                  <a:pt x="133" y="866"/>
                </a:cubicBezTo>
                <a:cubicBezTo>
                  <a:pt x="133" y="866"/>
                  <a:pt x="134" y="867"/>
                  <a:pt x="135" y="867"/>
                </a:cubicBezTo>
                <a:cubicBezTo>
                  <a:pt x="136" y="867"/>
                  <a:pt x="138" y="867"/>
                  <a:pt x="139" y="867"/>
                </a:cubicBezTo>
                <a:cubicBezTo>
                  <a:pt x="145" y="865"/>
                  <a:pt x="152" y="864"/>
                  <a:pt x="158" y="863"/>
                </a:cubicBezTo>
                <a:cubicBezTo>
                  <a:pt x="160" y="862"/>
                  <a:pt x="163" y="864"/>
                  <a:pt x="165" y="862"/>
                </a:cubicBezTo>
                <a:cubicBezTo>
                  <a:pt x="165" y="862"/>
                  <a:pt x="165" y="861"/>
                  <a:pt x="165" y="860"/>
                </a:cubicBezTo>
                <a:cubicBezTo>
                  <a:pt x="167" y="860"/>
                  <a:pt x="168" y="859"/>
                  <a:pt x="170" y="859"/>
                </a:cubicBezTo>
                <a:cubicBezTo>
                  <a:pt x="171" y="858"/>
                  <a:pt x="172" y="857"/>
                  <a:pt x="173" y="857"/>
                </a:cubicBezTo>
                <a:cubicBezTo>
                  <a:pt x="180" y="867"/>
                  <a:pt x="180" y="867"/>
                  <a:pt x="180" y="867"/>
                </a:cubicBezTo>
                <a:cubicBezTo>
                  <a:pt x="184" y="868"/>
                  <a:pt x="186" y="871"/>
                  <a:pt x="185" y="876"/>
                </a:cubicBezTo>
                <a:cubicBezTo>
                  <a:pt x="185" y="876"/>
                  <a:pt x="185" y="876"/>
                  <a:pt x="185" y="876"/>
                </a:cubicBezTo>
                <a:cubicBezTo>
                  <a:pt x="186" y="877"/>
                  <a:pt x="187" y="877"/>
                  <a:pt x="187" y="876"/>
                </a:cubicBezTo>
                <a:cubicBezTo>
                  <a:pt x="188" y="877"/>
                  <a:pt x="188" y="878"/>
                  <a:pt x="188" y="879"/>
                </a:cubicBezTo>
                <a:cubicBezTo>
                  <a:pt x="188" y="879"/>
                  <a:pt x="189" y="880"/>
                  <a:pt x="189" y="880"/>
                </a:cubicBezTo>
                <a:cubicBezTo>
                  <a:pt x="189" y="880"/>
                  <a:pt x="189" y="880"/>
                  <a:pt x="189" y="880"/>
                </a:cubicBezTo>
                <a:cubicBezTo>
                  <a:pt x="190" y="880"/>
                  <a:pt x="190" y="880"/>
                  <a:pt x="190" y="880"/>
                </a:cubicBezTo>
                <a:cubicBezTo>
                  <a:pt x="190" y="885"/>
                  <a:pt x="190" y="885"/>
                  <a:pt x="190" y="885"/>
                </a:cubicBezTo>
                <a:cubicBezTo>
                  <a:pt x="189" y="884"/>
                  <a:pt x="189" y="884"/>
                  <a:pt x="188" y="885"/>
                </a:cubicBezTo>
                <a:cubicBezTo>
                  <a:pt x="188" y="885"/>
                  <a:pt x="188" y="886"/>
                  <a:pt x="188" y="886"/>
                </a:cubicBezTo>
                <a:cubicBezTo>
                  <a:pt x="188" y="887"/>
                  <a:pt x="189" y="887"/>
                  <a:pt x="189" y="887"/>
                </a:cubicBezTo>
                <a:cubicBezTo>
                  <a:pt x="190" y="887"/>
                  <a:pt x="190" y="888"/>
                  <a:pt x="191" y="888"/>
                </a:cubicBezTo>
                <a:cubicBezTo>
                  <a:pt x="192" y="892"/>
                  <a:pt x="196" y="891"/>
                  <a:pt x="199" y="889"/>
                </a:cubicBezTo>
                <a:cubicBezTo>
                  <a:pt x="198" y="892"/>
                  <a:pt x="200" y="893"/>
                  <a:pt x="199" y="895"/>
                </a:cubicBezTo>
                <a:cubicBezTo>
                  <a:pt x="199" y="895"/>
                  <a:pt x="199" y="896"/>
                  <a:pt x="199" y="896"/>
                </a:cubicBezTo>
                <a:cubicBezTo>
                  <a:pt x="199" y="896"/>
                  <a:pt x="199" y="896"/>
                  <a:pt x="199" y="896"/>
                </a:cubicBezTo>
                <a:cubicBezTo>
                  <a:pt x="199" y="897"/>
                  <a:pt x="199" y="897"/>
                  <a:pt x="199" y="897"/>
                </a:cubicBezTo>
                <a:cubicBezTo>
                  <a:pt x="200" y="898"/>
                  <a:pt x="200" y="898"/>
                  <a:pt x="200" y="898"/>
                </a:cubicBezTo>
                <a:cubicBezTo>
                  <a:pt x="200" y="899"/>
                  <a:pt x="201" y="900"/>
                  <a:pt x="200" y="901"/>
                </a:cubicBezTo>
                <a:cubicBezTo>
                  <a:pt x="200" y="901"/>
                  <a:pt x="199" y="902"/>
                  <a:pt x="199" y="902"/>
                </a:cubicBezTo>
                <a:cubicBezTo>
                  <a:pt x="198" y="904"/>
                  <a:pt x="199" y="907"/>
                  <a:pt x="200" y="908"/>
                </a:cubicBezTo>
                <a:cubicBezTo>
                  <a:pt x="200" y="909"/>
                  <a:pt x="201" y="909"/>
                  <a:pt x="201" y="910"/>
                </a:cubicBezTo>
                <a:cubicBezTo>
                  <a:pt x="202" y="910"/>
                  <a:pt x="200" y="912"/>
                  <a:pt x="200" y="913"/>
                </a:cubicBezTo>
                <a:cubicBezTo>
                  <a:pt x="201" y="913"/>
                  <a:pt x="201" y="913"/>
                  <a:pt x="202" y="913"/>
                </a:cubicBezTo>
                <a:cubicBezTo>
                  <a:pt x="203" y="913"/>
                  <a:pt x="205" y="912"/>
                  <a:pt x="206" y="911"/>
                </a:cubicBezTo>
                <a:cubicBezTo>
                  <a:pt x="207" y="911"/>
                  <a:pt x="207" y="912"/>
                  <a:pt x="207" y="912"/>
                </a:cubicBezTo>
                <a:cubicBezTo>
                  <a:pt x="207" y="913"/>
                  <a:pt x="207" y="914"/>
                  <a:pt x="207" y="914"/>
                </a:cubicBezTo>
                <a:cubicBezTo>
                  <a:pt x="206" y="914"/>
                  <a:pt x="205" y="914"/>
                  <a:pt x="204" y="915"/>
                </a:cubicBezTo>
                <a:cubicBezTo>
                  <a:pt x="201" y="915"/>
                  <a:pt x="199" y="917"/>
                  <a:pt x="196" y="917"/>
                </a:cubicBezTo>
                <a:cubicBezTo>
                  <a:pt x="193" y="920"/>
                  <a:pt x="187" y="923"/>
                  <a:pt x="183" y="926"/>
                </a:cubicBezTo>
                <a:cubicBezTo>
                  <a:pt x="178" y="927"/>
                  <a:pt x="174" y="928"/>
                  <a:pt x="170" y="929"/>
                </a:cubicBezTo>
                <a:cubicBezTo>
                  <a:pt x="157" y="932"/>
                  <a:pt x="146" y="937"/>
                  <a:pt x="137" y="944"/>
                </a:cubicBezTo>
                <a:cubicBezTo>
                  <a:pt x="130" y="945"/>
                  <a:pt x="126" y="950"/>
                  <a:pt x="123" y="955"/>
                </a:cubicBezTo>
                <a:cubicBezTo>
                  <a:pt x="122" y="957"/>
                  <a:pt x="121" y="958"/>
                  <a:pt x="120" y="960"/>
                </a:cubicBezTo>
                <a:cubicBezTo>
                  <a:pt x="119" y="962"/>
                  <a:pt x="117" y="963"/>
                  <a:pt x="115" y="963"/>
                </a:cubicBezTo>
                <a:cubicBezTo>
                  <a:pt x="114" y="963"/>
                  <a:pt x="114" y="963"/>
                  <a:pt x="113" y="963"/>
                </a:cubicBezTo>
                <a:cubicBezTo>
                  <a:pt x="111" y="963"/>
                  <a:pt x="108" y="964"/>
                  <a:pt x="106" y="966"/>
                </a:cubicBezTo>
                <a:cubicBezTo>
                  <a:pt x="106" y="966"/>
                  <a:pt x="106" y="966"/>
                  <a:pt x="106" y="966"/>
                </a:cubicBezTo>
                <a:cubicBezTo>
                  <a:pt x="105" y="967"/>
                  <a:pt x="105" y="967"/>
                  <a:pt x="105" y="967"/>
                </a:cubicBezTo>
                <a:cubicBezTo>
                  <a:pt x="103" y="971"/>
                  <a:pt x="101" y="975"/>
                  <a:pt x="100" y="980"/>
                </a:cubicBezTo>
                <a:cubicBezTo>
                  <a:pt x="100" y="988"/>
                  <a:pt x="100" y="988"/>
                  <a:pt x="100" y="988"/>
                </a:cubicBezTo>
                <a:cubicBezTo>
                  <a:pt x="100" y="991"/>
                  <a:pt x="102" y="993"/>
                  <a:pt x="104" y="995"/>
                </a:cubicBezTo>
                <a:cubicBezTo>
                  <a:pt x="109" y="996"/>
                  <a:pt x="114" y="998"/>
                  <a:pt x="119" y="1001"/>
                </a:cubicBezTo>
                <a:cubicBezTo>
                  <a:pt x="117" y="1005"/>
                  <a:pt x="116" y="1009"/>
                  <a:pt x="116" y="1013"/>
                </a:cubicBezTo>
                <a:cubicBezTo>
                  <a:pt x="114" y="1017"/>
                  <a:pt x="116" y="1022"/>
                  <a:pt x="119" y="1025"/>
                </a:cubicBezTo>
                <a:cubicBezTo>
                  <a:pt x="120" y="1026"/>
                  <a:pt x="122" y="1029"/>
                  <a:pt x="121" y="1033"/>
                </a:cubicBezTo>
                <a:cubicBezTo>
                  <a:pt x="121" y="1035"/>
                  <a:pt x="120" y="1037"/>
                  <a:pt x="119" y="1040"/>
                </a:cubicBezTo>
                <a:cubicBezTo>
                  <a:pt x="119" y="1040"/>
                  <a:pt x="121" y="1042"/>
                  <a:pt x="122" y="1042"/>
                </a:cubicBezTo>
                <a:cubicBezTo>
                  <a:pt x="121" y="1057"/>
                  <a:pt x="121" y="1057"/>
                  <a:pt x="121" y="1057"/>
                </a:cubicBezTo>
                <a:cubicBezTo>
                  <a:pt x="120" y="1060"/>
                  <a:pt x="118" y="1062"/>
                  <a:pt x="117" y="1064"/>
                </a:cubicBezTo>
                <a:cubicBezTo>
                  <a:pt x="117" y="1070"/>
                  <a:pt x="121" y="1073"/>
                  <a:pt x="126" y="1074"/>
                </a:cubicBezTo>
                <a:cubicBezTo>
                  <a:pt x="127" y="1074"/>
                  <a:pt x="128" y="1071"/>
                  <a:pt x="129" y="1072"/>
                </a:cubicBezTo>
                <a:cubicBezTo>
                  <a:pt x="134" y="1073"/>
                  <a:pt x="139" y="1072"/>
                  <a:pt x="143" y="1071"/>
                </a:cubicBezTo>
                <a:cubicBezTo>
                  <a:pt x="150" y="1069"/>
                  <a:pt x="155" y="1065"/>
                  <a:pt x="163" y="1064"/>
                </a:cubicBezTo>
                <a:cubicBezTo>
                  <a:pt x="167" y="1063"/>
                  <a:pt x="171" y="1064"/>
                  <a:pt x="173" y="1067"/>
                </a:cubicBezTo>
                <a:cubicBezTo>
                  <a:pt x="173" y="1067"/>
                  <a:pt x="173" y="1068"/>
                  <a:pt x="173" y="1069"/>
                </a:cubicBezTo>
                <a:cubicBezTo>
                  <a:pt x="173" y="1071"/>
                  <a:pt x="173" y="1071"/>
                  <a:pt x="173" y="1071"/>
                </a:cubicBezTo>
                <a:cubicBezTo>
                  <a:pt x="171" y="1084"/>
                  <a:pt x="171" y="1084"/>
                  <a:pt x="171" y="1084"/>
                </a:cubicBezTo>
                <a:cubicBezTo>
                  <a:pt x="170" y="1094"/>
                  <a:pt x="163" y="1099"/>
                  <a:pt x="153" y="1101"/>
                </a:cubicBezTo>
                <a:cubicBezTo>
                  <a:pt x="154" y="1105"/>
                  <a:pt x="154" y="1108"/>
                  <a:pt x="155" y="1111"/>
                </a:cubicBezTo>
                <a:cubicBezTo>
                  <a:pt x="154" y="1112"/>
                  <a:pt x="153" y="1114"/>
                  <a:pt x="151" y="1114"/>
                </a:cubicBezTo>
                <a:cubicBezTo>
                  <a:pt x="149" y="1114"/>
                  <a:pt x="146" y="1112"/>
                  <a:pt x="143" y="1111"/>
                </a:cubicBezTo>
                <a:cubicBezTo>
                  <a:pt x="143" y="1114"/>
                  <a:pt x="144" y="1116"/>
                  <a:pt x="144" y="1118"/>
                </a:cubicBezTo>
                <a:cubicBezTo>
                  <a:pt x="138" y="1122"/>
                  <a:pt x="138" y="1122"/>
                  <a:pt x="138" y="1122"/>
                </a:cubicBezTo>
                <a:cubicBezTo>
                  <a:pt x="134" y="1122"/>
                  <a:pt x="130" y="1121"/>
                  <a:pt x="125" y="1121"/>
                </a:cubicBezTo>
                <a:cubicBezTo>
                  <a:pt x="124" y="1121"/>
                  <a:pt x="124" y="1121"/>
                  <a:pt x="124" y="1121"/>
                </a:cubicBezTo>
                <a:cubicBezTo>
                  <a:pt x="124" y="1121"/>
                  <a:pt x="123" y="1121"/>
                  <a:pt x="123" y="1121"/>
                </a:cubicBezTo>
                <a:cubicBezTo>
                  <a:pt x="123" y="1121"/>
                  <a:pt x="123" y="1121"/>
                  <a:pt x="123" y="1121"/>
                </a:cubicBezTo>
                <a:cubicBezTo>
                  <a:pt x="122" y="1120"/>
                  <a:pt x="122" y="1120"/>
                  <a:pt x="121" y="1120"/>
                </a:cubicBezTo>
                <a:cubicBezTo>
                  <a:pt x="112" y="1121"/>
                  <a:pt x="105" y="1127"/>
                  <a:pt x="103" y="1136"/>
                </a:cubicBezTo>
                <a:cubicBezTo>
                  <a:pt x="99" y="1140"/>
                  <a:pt x="95" y="1145"/>
                  <a:pt x="90" y="1149"/>
                </a:cubicBezTo>
                <a:cubicBezTo>
                  <a:pt x="85" y="1152"/>
                  <a:pt x="81" y="1157"/>
                  <a:pt x="81" y="1164"/>
                </a:cubicBezTo>
                <a:cubicBezTo>
                  <a:pt x="85" y="1181"/>
                  <a:pt x="76" y="1193"/>
                  <a:pt x="64" y="1198"/>
                </a:cubicBezTo>
                <a:cubicBezTo>
                  <a:pt x="59" y="1196"/>
                  <a:pt x="52" y="1195"/>
                  <a:pt x="46" y="1193"/>
                </a:cubicBezTo>
                <a:cubicBezTo>
                  <a:pt x="44" y="1194"/>
                  <a:pt x="42" y="1194"/>
                  <a:pt x="39" y="1194"/>
                </a:cubicBezTo>
                <a:cubicBezTo>
                  <a:pt x="38" y="1194"/>
                  <a:pt x="37" y="1196"/>
                  <a:pt x="35" y="1197"/>
                </a:cubicBezTo>
                <a:cubicBezTo>
                  <a:pt x="35" y="1197"/>
                  <a:pt x="35" y="1198"/>
                  <a:pt x="35" y="1198"/>
                </a:cubicBezTo>
                <a:cubicBezTo>
                  <a:pt x="28" y="1204"/>
                  <a:pt x="24" y="1212"/>
                  <a:pt x="18" y="1220"/>
                </a:cubicBezTo>
                <a:cubicBezTo>
                  <a:pt x="17" y="1225"/>
                  <a:pt x="15" y="1231"/>
                  <a:pt x="16" y="1238"/>
                </a:cubicBezTo>
                <a:cubicBezTo>
                  <a:pt x="15" y="1239"/>
                  <a:pt x="14" y="1240"/>
                  <a:pt x="14" y="1240"/>
                </a:cubicBezTo>
                <a:cubicBezTo>
                  <a:pt x="14" y="1240"/>
                  <a:pt x="14" y="1240"/>
                  <a:pt x="13" y="1240"/>
                </a:cubicBezTo>
                <a:cubicBezTo>
                  <a:pt x="13" y="1240"/>
                  <a:pt x="13" y="1241"/>
                  <a:pt x="13" y="1241"/>
                </a:cubicBezTo>
                <a:cubicBezTo>
                  <a:pt x="10" y="1246"/>
                  <a:pt x="9" y="1253"/>
                  <a:pt x="9" y="1261"/>
                </a:cubicBezTo>
                <a:cubicBezTo>
                  <a:pt x="7" y="1265"/>
                  <a:pt x="4" y="1271"/>
                  <a:pt x="2" y="1277"/>
                </a:cubicBezTo>
                <a:cubicBezTo>
                  <a:pt x="2" y="1280"/>
                  <a:pt x="5" y="1282"/>
                  <a:pt x="7" y="1285"/>
                </a:cubicBezTo>
                <a:cubicBezTo>
                  <a:pt x="8" y="1287"/>
                  <a:pt x="8" y="1291"/>
                  <a:pt x="7" y="1293"/>
                </a:cubicBezTo>
                <a:cubicBezTo>
                  <a:pt x="6" y="1295"/>
                  <a:pt x="3" y="1296"/>
                  <a:pt x="2" y="1298"/>
                </a:cubicBezTo>
                <a:cubicBezTo>
                  <a:pt x="2" y="1298"/>
                  <a:pt x="2" y="1301"/>
                  <a:pt x="2" y="1302"/>
                </a:cubicBezTo>
                <a:cubicBezTo>
                  <a:pt x="7" y="1310"/>
                  <a:pt x="7" y="1310"/>
                  <a:pt x="7" y="1310"/>
                </a:cubicBezTo>
                <a:cubicBezTo>
                  <a:pt x="6" y="1310"/>
                  <a:pt x="6" y="1311"/>
                  <a:pt x="5" y="1311"/>
                </a:cubicBezTo>
                <a:cubicBezTo>
                  <a:pt x="3" y="1312"/>
                  <a:pt x="2" y="1312"/>
                  <a:pt x="0" y="1312"/>
                </a:cubicBezTo>
                <a:cubicBezTo>
                  <a:pt x="0" y="1318"/>
                  <a:pt x="0" y="1318"/>
                  <a:pt x="0" y="1318"/>
                </a:cubicBezTo>
                <a:cubicBezTo>
                  <a:pt x="0" y="1318"/>
                  <a:pt x="1" y="1318"/>
                  <a:pt x="0" y="1318"/>
                </a:cubicBezTo>
                <a:cubicBezTo>
                  <a:pt x="2" y="1321"/>
                  <a:pt x="5" y="1322"/>
                  <a:pt x="6" y="1325"/>
                </a:cubicBezTo>
                <a:cubicBezTo>
                  <a:pt x="7" y="1329"/>
                  <a:pt x="6" y="1335"/>
                  <a:pt x="8" y="1339"/>
                </a:cubicBezTo>
                <a:cubicBezTo>
                  <a:pt x="11" y="1344"/>
                  <a:pt x="15" y="1348"/>
                  <a:pt x="20" y="1351"/>
                </a:cubicBezTo>
                <a:cubicBezTo>
                  <a:pt x="21" y="1352"/>
                  <a:pt x="22" y="1353"/>
                  <a:pt x="23" y="1354"/>
                </a:cubicBezTo>
                <a:cubicBezTo>
                  <a:pt x="32" y="1355"/>
                  <a:pt x="43" y="1356"/>
                  <a:pt x="53" y="1357"/>
                </a:cubicBezTo>
                <a:cubicBezTo>
                  <a:pt x="54" y="1357"/>
                  <a:pt x="54" y="1357"/>
                  <a:pt x="55" y="1357"/>
                </a:cubicBezTo>
                <a:cubicBezTo>
                  <a:pt x="56" y="1357"/>
                  <a:pt x="56" y="1359"/>
                  <a:pt x="57" y="1361"/>
                </a:cubicBezTo>
                <a:cubicBezTo>
                  <a:pt x="57" y="1362"/>
                  <a:pt x="56" y="1364"/>
                  <a:pt x="56" y="1365"/>
                </a:cubicBezTo>
                <a:cubicBezTo>
                  <a:pt x="58" y="1370"/>
                  <a:pt x="59" y="1374"/>
                  <a:pt x="61" y="1378"/>
                </a:cubicBezTo>
                <a:cubicBezTo>
                  <a:pt x="62" y="1378"/>
                  <a:pt x="62" y="1379"/>
                  <a:pt x="62" y="1379"/>
                </a:cubicBezTo>
                <a:cubicBezTo>
                  <a:pt x="74" y="1382"/>
                  <a:pt x="74" y="1382"/>
                  <a:pt x="74" y="1382"/>
                </a:cubicBezTo>
                <a:cubicBezTo>
                  <a:pt x="75" y="1383"/>
                  <a:pt x="75" y="1383"/>
                  <a:pt x="75" y="1383"/>
                </a:cubicBezTo>
                <a:cubicBezTo>
                  <a:pt x="76" y="1383"/>
                  <a:pt x="75" y="1385"/>
                  <a:pt x="75" y="1386"/>
                </a:cubicBezTo>
                <a:cubicBezTo>
                  <a:pt x="76" y="1387"/>
                  <a:pt x="78" y="1388"/>
                  <a:pt x="79" y="1390"/>
                </a:cubicBezTo>
                <a:cubicBezTo>
                  <a:pt x="80" y="1397"/>
                  <a:pt x="79" y="1405"/>
                  <a:pt x="78" y="1412"/>
                </a:cubicBezTo>
                <a:cubicBezTo>
                  <a:pt x="77" y="1414"/>
                  <a:pt x="77" y="1416"/>
                  <a:pt x="77" y="1418"/>
                </a:cubicBezTo>
                <a:cubicBezTo>
                  <a:pt x="76" y="1420"/>
                  <a:pt x="78" y="1422"/>
                  <a:pt x="77" y="1423"/>
                </a:cubicBezTo>
                <a:cubicBezTo>
                  <a:pt x="77" y="1424"/>
                  <a:pt x="76" y="1425"/>
                  <a:pt x="75" y="1426"/>
                </a:cubicBezTo>
                <a:cubicBezTo>
                  <a:pt x="75" y="1427"/>
                  <a:pt x="76" y="1429"/>
                  <a:pt x="75" y="1429"/>
                </a:cubicBezTo>
                <a:cubicBezTo>
                  <a:pt x="68" y="1437"/>
                  <a:pt x="61" y="1445"/>
                  <a:pt x="53" y="1453"/>
                </a:cubicBezTo>
                <a:cubicBezTo>
                  <a:pt x="58" y="1460"/>
                  <a:pt x="64" y="1467"/>
                  <a:pt x="70" y="1473"/>
                </a:cubicBezTo>
                <a:cubicBezTo>
                  <a:pt x="71" y="1473"/>
                  <a:pt x="71" y="1473"/>
                  <a:pt x="71" y="1473"/>
                </a:cubicBezTo>
                <a:cubicBezTo>
                  <a:pt x="73" y="1475"/>
                  <a:pt x="76" y="1472"/>
                  <a:pt x="77" y="1471"/>
                </a:cubicBezTo>
                <a:cubicBezTo>
                  <a:pt x="80" y="1466"/>
                  <a:pt x="82" y="1459"/>
                  <a:pt x="84" y="1455"/>
                </a:cubicBezTo>
                <a:cubicBezTo>
                  <a:pt x="85" y="1454"/>
                  <a:pt x="85" y="1454"/>
                  <a:pt x="85" y="1454"/>
                </a:cubicBezTo>
                <a:cubicBezTo>
                  <a:pt x="90" y="1460"/>
                  <a:pt x="94" y="1466"/>
                  <a:pt x="97" y="1473"/>
                </a:cubicBezTo>
                <a:cubicBezTo>
                  <a:pt x="97" y="1474"/>
                  <a:pt x="97" y="1474"/>
                  <a:pt x="98" y="1475"/>
                </a:cubicBezTo>
                <a:cubicBezTo>
                  <a:pt x="115" y="1475"/>
                  <a:pt x="115" y="1475"/>
                  <a:pt x="115" y="1475"/>
                </a:cubicBezTo>
                <a:cubicBezTo>
                  <a:pt x="121" y="1476"/>
                  <a:pt x="126" y="1477"/>
                  <a:pt x="130" y="1479"/>
                </a:cubicBezTo>
                <a:cubicBezTo>
                  <a:pt x="132" y="1480"/>
                  <a:pt x="134" y="1481"/>
                  <a:pt x="135" y="1482"/>
                </a:cubicBezTo>
                <a:cubicBezTo>
                  <a:pt x="145" y="1490"/>
                  <a:pt x="152" y="1501"/>
                  <a:pt x="160" y="1512"/>
                </a:cubicBezTo>
                <a:cubicBezTo>
                  <a:pt x="161" y="1512"/>
                  <a:pt x="159" y="1515"/>
                  <a:pt x="159" y="1517"/>
                </a:cubicBezTo>
                <a:cubicBezTo>
                  <a:pt x="159" y="1518"/>
                  <a:pt x="159" y="1518"/>
                  <a:pt x="159" y="1518"/>
                </a:cubicBezTo>
                <a:cubicBezTo>
                  <a:pt x="161" y="1519"/>
                  <a:pt x="163" y="1520"/>
                  <a:pt x="166" y="1521"/>
                </a:cubicBezTo>
                <a:cubicBezTo>
                  <a:pt x="169" y="1519"/>
                  <a:pt x="172" y="1518"/>
                  <a:pt x="174" y="1516"/>
                </a:cubicBezTo>
                <a:cubicBezTo>
                  <a:pt x="175" y="1517"/>
                  <a:pt x="176" y="1517"/>
                  <a:pt x="177" y="1518"/>
                </a:cubicBezTo>
                <a:cubicBezTo>
                  <a:pt x="179" y="1519"/>
                  <a:pt x="180" y="1520"/>
                  <a:pt x="182" y="1522"/>
                </a:cubicBezTo>
                <a:cubicBezTo>
                  <a:pt x="181" y="1523"/>
                  <a:pt x="178" y="1527"/>
                  <a:pt x="178" y="1528"/>
                </a:cubicBezTo>
                <a:cubicBezTo>
                  <a:pt x="179" y="1529"/>
                  <a:pt x="179" y="1530"/>
                  <a:pt x="180" y="1530"/>
                </a:cubicBezTo>
                <a:cubicBezTo>
                  <a:pt x="182" y="1531"/>
                  <a:pt x="183" y="1532"/>
                  <a:pt x="184" y="1533"/>
                </a:cubicBezTo>
                <a:cubicBezTo>
                  <a:pt x="185" y="1534"/>
                  <a:pt x="185" y="1533"/>
                  <a:pt x="187" y="1532"/>
                </a:cubicBezTo>
                <a:cubicBezTo>
                  <a:pt x="187" y="1532"/>
                  <a:pt x="188" y="1532"/>
                  <a:pt x="188" y="1532"/>
                </a:cubicBezTo>
                <a:cubicBezTo>
                  <a:pt x="190" y="1539"/>
                  <a:pt x="190" y="1539"/>
                  <a:pt x="190" y="1539"/>
                </a:cubicBezTo>
                <a:cubicBezTo>
                  <a:pt x="189" y="1539"/>
                  <a:pt x="188" y="1540"/>
                  <a:pt x="188" y="1540"/>
                </a:cubicBezTo>
                <a:cubicBezTo>
                  <a:pt x="187" y="1540"/>
                  <a:pt x="187" y="1541"/>
                  <a:pt x="186" y="1541"/>
                </a:cubicBezTo>
                <a:cubicBezTo>
                  <a:pt x="187" y="1550"/>
                  <a:pt x="187" y="1562"/>
                  <a:pt x="186" y="1571"/>
                </a:cubicBezTo>
                <a:cubicBezTo>
                  <a:pt x="186" y="1572"/>
                  <a:pt x="185" y="1574"/>
                  <a:pt x="185" y="1575"/>
                </a:cubicBezTo>
                <a:cubicBezTo>
                  <a:pt x="185" y="1584"/>
                  <a:pt x="185" y="1584"/>
                  <a:pt x="185" y="1584"/>
                </a:cubicBezTo>
                <a:cubicBezTo>
                  <a:pt x="185" y="1584"/>
                  <a:pt x="186" y="1585"/>
                  <a:pt x="186" y="1585"/>
                </a:cubicBezTo>
                <a:cubicBezTo>
                  <a:pt x="190" y="1593"/>
                  <a:pt x="190" y="1593"/>
                  <a:pt x="190" y="1593"/>
                </a:cubicBezTo>
                <a:cubicBezTo>
                  <a:pt x="189" y="1598"/>
                  <a:pt x="187" y="1602"/>
                  <a:pt x="185" y="1606"/>
                </a:cubicBezTo>
                <a:cubicBezTo>
                  <a:pt x="185" y="1610"/>
                  <a:pt x="185" y="1610"/>
                  <a:pt x="185" y="1610"/>
                </a:cubicBezTo>
                <a:cubicBezTo>
                  <a:pt x="187" y="1622"/>
                  <a:pt x="192" y="1632"/>
                  <a:pt x="197" y="1640"/>
                </a:cubicBezTo>
                <a:cubicBezTo>
                  <a:pt x="200" y="1643"/>
                  <a:pt x="203" y="1647"/>
                  <a:pt x="207" y="1650"/>
                </a:cubicBezTo>
                <a:cubicBezTo>
                  <a:pt x="215" y="1642"/>
                  <a:pt x="225" y="1637"/>
                  <a:pt x="236" y="1632"/>
                </a:cubicBezTo>
                <a:cubicBezTo>
                  <a:pt x="239" y="1631"/>
                  <a:pt x="243" y="1629"/>
                  <a:pt x="247" y="1629"/>
                </a:cubicBezTo>
                <a:cubicBezTo>
                  <a:pt x="252" y="1633"/>
                  <a:pt x="256" y="1637"/>
                  <a:pt x="260" y="1642"/>
                </a:cubicBezTo>
                <a:cubicBezTo>
                  <a:pt x="264" y="1643"/>
                  <a:pt x="268" y="1642"/>
                  <a:pt x="272" y="1643"/>
                </a:cubicBezTo>
                <a:cubicBezTo>
                  <a:pt x="282" y="1646"/>
                  <a:pt x="282" y="1646"/>
                  <a:pt x="282" y="1646"/>
                </a:cubicBezTo>
                <a:cubicBezTo>
                  <a:pt x="284" y="1644"/>
                  <a:pt x="284" y="1644"/>
                  <a:pt x="284" y="1644"/>
                </a:cubicBezTo>
                <a:cubicBezTo>
                  <a:pt x="293" y="1648"/>
                  <a:pt x="301" y="1653"/>
                  <a:pt x="311" y="1655"/>
                </a:cubicBezTo>
                <a:cubicBezTo>
                  <a:pt x="315" y="1652"/>
                  <a:pt x="318" y="1650"/>
                  <a:pt x="322" y="1648"/>
                </a:cubicBezTo>
                <a:cubicBezTo>
                  <a:pt x="324" y="1651"/>
                  <a:pt x="324" y="1654"/>
                  <a:pt x="325" y="1656"/>
                </a:cubicBezTo>
                <a:cubicBezTo>
                  <a:pt x="329" y="1656"/>
                  <a:pt x="331" y="1655"/>
                  <a:pt x="332" y="1653"/>
                </a:cubicBezTo>
                <a:cubicBezTo>
                  <a:pt x="333" y="1650"/>
                  <a:pt x="333" y="1647"/>
                  <a:pt x="333" y="1645"/>
                </a:cubicBezTo>
                <a:cubicBezTo>
                  <a:pt x="337" y="1644"/>
                  <a:pt x="340" y="1642"/>
                  <a:pt x="343" y="1640"/>
                </a:cubicBezTo>
                <a:cubicBezTo>
                  <a:pt x="343" y="1640"/>
                  <a:pt x="342" y="1639"/>
                  <a:pt x="342" y="1638"/>
                </a:cubicBezTo>
                <a:cubicBezTo>
                  <a:pt x="343" y="1636"/>
                  <a:pt x="343" y="1633"/>
                  <a:pt x="344" y="1632"/>
                </a:cubicBezTo>
                <a:cubicBezTo>
                  <a:pt x="360" y="1622"/>
                  <a:pt x="360" y="1622"/>
                  <a:pt x="360" y="1622"/>
                </a:cubicBezTo>
                <a:cubicBezTo>
                  <a:pt x="364" y="1623"/>
                  <a:pt x="370" y="1624"/>
                  <a:pt x="376" y="1625"/>
                </a:cubicBezTo>
                <a:cubicBezTo>
                  <a:pt x="383" y="1624"/>
                  <a:pt x="392" y="1623"/>
                  <a:pt x="400" y="1622"/>
                </a:cubicBezTo>
                <a:cubicBezTo>
                  <a:pt x="402" y="1622"/>
                  <a:pt x="404" y="1622"/>
                  <a:pt x="405" y="1622"/>
                </a:cubicBezTo>
                <a:cubicBezTo>
                  <a:pt x="404" y="1624"/>
                  <a:pt x="403" y="1626"/>
                  <a:pt x="402" y="1628"/>
                </a:cubicBezTo>
                <a:cubicBezTo>
                  <a:pt x="398" y="1637"/>
                  <a:pt x="396" y="1648"/>
                  <a:pt x="393" y="1658"/>
                </a:cubicBezTo>
                <a:cubicBezTo>
                  <a:pt x="395" y="1666"/>
                  <a:pt x="398" y="1674"/>
                  <a:pt x="402" y="1681"/>
                </a:cubicBezTo>
                <a:cubicBezTo>
                  <a:pt x="396" y="1681"/>
                  <a:pt x="390" y="1680"/>
                  <a:pt x="385" y="1682"/>
                </a:cubicBezTo>
                <a:cubicBezTo>
                  <a:pt x="381" y="1683"/>
                  <a:pt x="378" y="1684"/>
                  <a:pt x="376" y="1688"/>
                </a:cubicBezTo>
                <a:cubicBezTo>
                  <a:pt x="375" y="1689"/>
                  <a:pt x="378" y="1693"/>
                  <a:pt x="379" y="1693"/>
                </a:cubicBezTo>
                <a:cubicBezTo>
                  <a:pt x="388" y="1695"/>
                  <a:pt x="388" y="1695"/>
                  <a:pt x="388" y="1695"/>
                </a:cubicBezTo>
                <a:cubicBezTo>
                  <a:pt x="393" y="1694"/>
                  <a:pt x="397" y="1692"/>
                  <a:pt x="402" y="1691"/>
                </a:cubicBezTo>
                <a:cubicBezTo>
                  <a:pt x="403" y="1691"/>
                  <a:pt x="406" y="1691"/>
                  <a:pt x="407" y="1692"/>
                </a:cubicBezTo>
                <a:cubicBezTo>
                  <a:pt x="415" y="1694"/>
                  <a:pt x="420" y="1700"/>
                  <a:pt x="423" y="1707"/>
                </a:cubicBezTo>
                <a:cubicBezTo>
                  <a:pt x="425" y="1715"/>
                  <a:pt x="425" y="1715"/>
                  <a:pt x="425" y="1715"/>
                </a:cubicBezTo>
                <a:cubicBezTo>
                  <a:pt x="426" y="1717"/>
                  <a:pt x="426" y="1717"/>
                  <a:pt x="426" y="1717"/>
                </a:cubicBezTo>
                <a:cubicBezTo>
                  <a:pt x="425" y="1719"/>
                  <a:pt x="425" y="1719"/>
                  <a:pt x="425" y="1719"/>
                </a:cubicBezTo>
                <a:cubicBezTo>
                  <a:pt x="424" y="1729"/>
                  <a:pt x="424" y="1729"/>
                  <a:pt x="424" y="1729"/>
                </a:cubicBezTo>
                <a:cubicBezTo>
                  <a:pt x="418" y="1741"/>
                  <a:pt x="418" y="1741"/>
                  <a:pt x="418" y="1741"/>
                </a:cubicBezTo>
                <a:cubicBezTo>
                  <a:pt x="419" y="1746"/>
                  <a:pt x="424" y="1749"/>
                  <a:pt x="429" y="1750"/>
                </a:cubicBezTo>
                <a:cubicBezTo>
                  <a:pt x="431" y="1750"/>
                  <a:pt x="431" y="1752"/>
                  <a:pt x="431" y="1753"/>
                </a:cubicBezTo>
                <a:cubicBezTo>
                  <a:pt x="430" y="1762"/>
                  <a:pt x="426" y="1769"/>
                  <a:pt x="424" y="1776"/>
                </a:cubicBezTo>
                <a:cubicBezTo>
                  <a:pt x="424" y="1777"/>
                  <a:pt x="424" y="1777"/>
                  <a:pt x="424" y="1777"/>
                </a:cubicBezTo>
                <a:cubicBezTo>
                  <a:pt x="437" y="1794"/>
                  <a:pt x="437" y="1794"/>
                  <a:pt x="437" y="1794"/>
                </a:cubicBezTo>
                <a:cubicBezTo>
                  <a:pt x="445" y="1796"/>
                  <a:pt x="453" y="1798"/>
                  <a:pt x="461" y="1799"/>
                </a:cubicBezTo>
                <a:cubicBezTo>
                  <a:pt x="462" y="1799"/>
                  <a:pt x="463" y="1801"/>
                  <a:pt x="463" y="1802"/>
                </a:cubicBezTo>
                <a:cubicBezTo>
                  <a:pt x="464" y="1804"/>
                  <a:pt x="463" y="1806"/>
                  <a:pt x="462" y="1806"/>
                </a:cubicBezTo>
                <a:cubicBezTo>
                  <a:pt x="459" y="1806"/>
                  <a:pt x="457" y="1806"/>
                  <a:pt x="454" y="1807"/>
                </a:cubicBezTo>
                <a:cubicBezTo>
                  <a:pt x="454" y="1807"/>
                  <a:pt x="453" y="1808"/>
                  <a:pt x="453" y="1809"/>
                </a:cubicBezTo>
                <a:cubicBezTo>
                  <a:pt x="453" y="1809"/>
                  <a:pt x="453" y="1809"/>
                  <a:pt x="453" y="1809"/>
                </a:cubicBezTo>
                <a:cubicBezTo>
                  <a:pt x="453" y="1810"/>
                  <a:pt x="453" y="1811"/>
                  <a:pt x="454" y="1811"/>
                </a:cubicBezTo>
                <a:cubicBezTo>
                  <a:pt x="455" y="1813"/>
                  <a:pt x="458" y="1814"/>
                  <a:pt x="460" y="1815"/>
                </a:cubicBezTo>
                <a:cubicBezTo>
                  <a:pt x="460" y="1818"/>
                  <a:pt x="460" y="1822"/>
                  <a:pt x="460" y="1826"/>
                </a:cubicBezTo>
                <a:cubicBezTo>
                  <a:pt x="467" y="1826"/>
                  <a:pt x="467" y="1826"/>
                  <a:pt x="467" y="1826"/>
                </a:cubicBezTo>
                <a:cubicBezTo>
                  <a:pt x="480" y="1821"/>
                  <a:pt x="487" y="1810"/>
                  <a:pt x="494" y="1799"/>
                </a:cubicBezTo>
                <a:cubicBezTo>
                  <a:pt x="495" y="1797"/>
                  <a:pt x="497" y="1795"/>
                  <a:pt x="499" y="1794"/>
                </a:cubicBezTo>
                <a:cubicBezTo>
                  <a:pt x="506" y="1790"/>
                  <a:pt x="512" y="1786"/>
                  <a:pt x="520" y="1783"/>
                </a:cubicBezTo>
                <a:cubicBezTo>
                  <a:pt x="523" y="1783"/>
                  <a:pt x="527" y="1783"/>
                  <a:pt x="530" y="1782"/>
                </a:cubicBezTo>
                <a:cubicBezTo>
                  <a:pt x="529" y="1785"/>
                  <a:pt x="530" y="1789"/>
                  <a:pt x="530" y="1792"/>
                </a:cubicBezTo>
                <a:cubicBezTo>
                  <a:pt x="529" y="1797"/>
                  <a:pt x="526" y="1800"/>
                  <a:pt x="523" y="1803"/>
                </a:cubicBezTo>
                <a:cubicBezTo>
                  <a:pt x="521" y="1806"/>
                  <a:pt x="518" y="1808"/>
                  <a:pt x="515" y="1812"/>
                </a:cubicBezTo>
                <a:cubicBezTo>
                  <a:pt x="514" y="1821"/>
                  <a:pt x="516" y="1832"/>
                  <a:pt x="514" y="1841"/>
                </a:cubicBezTo>
                <a:cubicBezTo>
                  <a:pt x="513" y="1846"/>
                  <a:pt x="511" y="1851"/>
                  <a:pt x="508" y="1856"/>
                </a:cubicBezTo>
                <a:cubicBezTo>
                  <a:pt x="508" y="1857"/>
                  <a:pt x="507" y="1858"/>
                  <a:pt x="507" y="1858"/>
                </a:cubicBezTo>
                <a:cubicBezTo>
                  <a:pt x="507" y="1868"/>
                  <a:pt x="507" y="1868"/>
                  <a:pt x="507" y="1868"/>
                </a:cubicBezTo>
                <a:cubicBezTo>
                  <a:pt x="512" y="1876"/>
                  <a:pt x="521" y="1879"/>
                  <a:pt x="529" y="1884"/>
                </a:cubicBezTo>
                <a:cubicBezTo>
                  <a:pt x="533" y="1887"/>
                  <a:pt x="537" y="1890"/>
                  <a:pt x="541" y="1894"/>
                </a:cubicBezTo>
                <a:cubicBezTo>
                  <a:pt x="546" y="1900"/>
                  <a:pt x="549" y="1907"/>
                  <a:pt x="556" y="1910"/>
                </a:cubicBezTo>
                <a:cubicBezTo>
                  <a:pt x="564" y="1914"/>
                  <a:pt x="569" y="1920"/>
                  <a:pt x="577" y="1924"/>
                </a:cubicBezTo>
                <a:cubicBezTo>
                  <a:pt x="577" y="1924"/>
                  <a:pt x="578" y="1924"/>
                  <a:pt x="578" y="1924"/>
                </a:cubicBezTo>
                <a:cubicBezTo>
                  <a:pt x="575" y="1928"/>
                  <a:pt x="574" y="1934"/>
                  <a:pt x="574" y="1939"/>
                </a:cubicBezTo>
                <a:cubicBezTo>
                  <a:pt x="574" y="1939"/>
                  <a:pt x="574" y="1939"/>
                  <a:pt x="575" y="1938"/>
                </a:cubicBezTo>
                <a:cubicBezTo>
                  <a:pt x="576" y="1937"/>
                  <a:pt x="577" y="1932"/>
                  <a:pt x="578" y="1933"/>
                </a:cubicBezTo>
                <a:cubicBezTo>
                  <a:pt x="585" y="1936"/>
                  <a:pt x="592" y="1937"/>
                  <a:pt x="600" y="1938"/>
                </a:cubicBezTo>
                <a:cubicBezTo>
                  <a:pt x="601" y="1927"/>
                  <a:pt x="605" y="1917"/>
                  <a:pt x="611" y="1910"/>
                </a:cubicBezTo>
                <a:cubicBezTo>
                  <a:pt x="621" y="1900"/>
                  <a:pt x="631" y="1890"/>
                  <a:pt x="631" y="1870"/>
                </a:cubicBezTo>
                <a:cubicBezTo>
                  <a:pt x="631" y="1870"/>
                  <a:pt x="631" y="1869"/>
                  <a:pt x="631" y="1868"/>
                </a:cubicBezTo>
                <a:cubicBezTo>
                  <a:pt x="631" y="1864"/>
                  <a:pt x="631" y="1860"/>
                  <a:pt x="631" y="1855"/>
                </a:cubicBezTo>
                <a:cubicBezTo>
                  <a:pt x="631" y="1855"/>
                  <a:pt x="630" y="1854"/>
                  <a:pt x="630" y="1853"/>
                </a:cubicBezTo>
                <a:cubicBezTo>
                  <a:pt x="631" y="1853"/>
                  <a:pt x="632" y="1853"/>
                  <a:pt x="632" y="1853"/>
                </a:cubicBezTo>
                <a:cubicBezTo>
                  <a:pt x="638" y="1853"/>
                  <a:pt x="640" y="1849"/>
                  <a:pt x="645" y="1847"/>
                </a:cubicBezTo>
                <a:cubicBezTo>
                  <a:pt x="659" y="1848"/>
                  <a:pt x="670" y="1852"/>
                  <a:pt x="685" y="1853"/>
                </a:cubicBezTo>
                <a:cubicBezTo>
                  <a:pt x="687" y="1853"/>
                  <a:pt x="690" y="1854"/>
                  <a:pt x="692" y="1852"/>
                </a:cubicBezTo>
                <a:cubicBezTo>
                  <a:pt x="694" y="1848"/>
                  <a:pt x="696" y="1844"/>
                  <a:pt x="696" y="1839"/>
                </a:cubicBezTo>
                <a:cubicBezTo>
                  <a:pt x="696" y="1838"/>
                  <a:pt x="696" y="1837"/>
                  <a:pt x="696" y="1836"/>
                </a:cubicBezTo>
                <a:cubicBezTo>
                  <a:pt x="696" y="1836"/>
                  <a:pt x="696" y="1836"/>
                  <a:pt x="696" y="1836"/>
                </a:cubicBezTo>
                <a:cubicBezTo>
                  <a:pt x="696" y="1822"/>
                  <a:pt x="696" y="1822"/>
                  <a:pt x="696" y="1822"/>
                </a:cubicBezTo>
                <a:cubicBezTo>
                  <a:pt x="691" y="1817"/>
                  <a:pt x="685" y="1813"/>
                  <a:pt x="680" y="1810"/>
                </a:cubicBezTo>
                <a:cubicBezTo>
                  <a:pt x="678" y="1807"/>
                  <a:pt x="676" y="1804"/>
                  <a:pt x="675" y="1801"/>
                </a:cubicBezTo>
                <a:cubicBezTo>
                  <a:pt x="672" y="1798"/>
                  <a:pt x="669" y="1796"/>
                  <a:pt x="666" y="1793"/>
                </a:cubicBezTo>
                <a:cubicBezTo>
                  <a:pt x="665" y="1793"/>
                  <a:pt x="663" y="1792"/>
                  <a:pt x="662" y="1791"/>
                </a:cubicBezTo>
                <a:cubicBezTo>
                  <a:pt x="663" y="1790"/>
                  <a:pt x="664" y="1789"/>
                  <a:pt x="665" y="1787"/>
                </a:cubicBezTo>
                <a:cubicBezTo>
                  <a:pt x="667" y="1784"/>
                  <a:pt x="667" y="1780"/>
                  <a:pt x="666" y="1777"/>
                </a:cubicBezTo>
                <a:cubicBezTo>
                  <a:pt x="666" y="1770"/>
                  <a:pt x="664" y="1766"/>
                  <a:pt x="664" y="1762"/>
                </a:cubicBezTo>
                <a:cubicBezTo>
                  <a:pt x="664" y="1761"/>
                  <a:pt x="664" y="1760"/>
                  <a:pt x="664" y="1760"/>
                </a:cubicBezTo>
                <a:cubicBezTo>
                  <a:pt x="666" y="1747"/>
                  <a:pt x="675" y="1740"/>
                  <a:pt x="683" y="1734"/>
                </a:cubicBezTo>
                <a:cubicBezTo>
                  <a:pt x="686" y="1731"/>
                  <a:pt x="691" y="1731"/>
                  <a:pt x="695" y="1730"/>
                </a:cubicBezTo>
                <a:cubicBezTo>
                  <a:pt x="697" y="1726"/>
                  <a:pt x="699" y="1722"/>
                  <a:pt x="701" y="1717"/>
                </a:cubicBezTo>
                <a:cubicBezTo>
                  <a:pt x="714" y="1712"/>
                  <a:pt x="723" y="1701"/>
                  <a:pt x="733" y="1692"/>
                </a:cubicBezTo>
                <a:cubicBezTo>
                  <a:pt x="733" y="1691"/>
                  <a:pt x="733" y="1687"/>
                  <a:pt x="733" y="1686"/>
                </a:cubicBezTo>
                <a:cubicBezTo>
                  <a:pt x="733" y="1686"/>
                  <a:pt x="734" y="1686"/>
                  <a:pt x="734" y="1685"/>
                </a:cubicBezTo>
                <a:cubicBezTo>
                  <a:pt x="734" y="1685"/>
                  <a:pt x="734" y="1685"/>
                  <a:pt x="734" y="1685"/>
                </a:cubicBezTo>
                <a:cubicBezTo>
                  <a:pt x="735" y="1684"/>
                  <a:pt x="736" y="1683"/>
                  <a:pt x="736" y="1682"/>
                </a:cubicBezTo>
                <a:cubicBezTo>
                  <a:pt x="736" y="1681"/>
                  <a:pt x="735" y="1680"/>
                  <a:pt x="734" y="1679"/>
                </a:cubicBezTo>
                <a:cubicBezTo>
                  <a:pt x="734" y="1678"/>
                  <a:pt x="735" y="1676"/>
                  <a:pt x="736" y="1675"/>
                </a:cubicBezTo>
                <a:cubicBezTo>
                  <a:pt x="737" y="1674"/>
                  <a:pt x="737" y="1672"/>
                  <a:pt x="736" y="1672"/>
                </a:cubicBezTo>
                <a:cubicBezTo>
                  <a:pt x="731" y="1668"/>
                  <a:pt x="725" y="1664"/>
                  <a:pt x="720" y="1660"/>
                </a:cubicBezTo>
                <a:cubicBezTo>
                  <a:pt x="719" y="1659"/>
                  <a:pt x="719" y="1656"/>
                  <a:pt x="718" y="1655"/>
                </a:cubicBezTo>
                <a:cubicBezTo>
                  <a:pt x="718" y="1655"/>
                  <a:pt x="718" y="1655"/>
                  <a:pt x="718" y="1655"/>
                </a:cubicBezTo>
                <a:cubicBezTo>
                  <a:pt x="718" y="1655"/>
                  <a:pt x="718" y="1655"/>
                  <a:pt x="718" y="1655"/>
                </a:cubicBezTo>
                <a:cubicBezTo>
                  <a:pt x="718" y="1652"/>
                  <a:pt x="718" y="1652"/>
                  <a:pt x="718" y="1652"/>
                </a:cubicBezTo>
                <a:cubicBezTo>
                  <a:pt x="718" y="1644"/>
                  <a:pt x="718" y="1644"/>
                  <a:pt x="718" y="1644"/>
                </a:cubicBezTo>
                <a:cubicBezTo>
                  <a:pt x="718" y="1642"/>
                  <a:pt x="715" y="1641"/>
                  <a:pt x="715" y="1640"/>
                </a:cubicBezTo>
                <a:cubicBezTo>
                  <a:pt x="715" y="1640"/>
                  <a:pt x="715" y="1640"/>
                  <a:pt x="715" y="1640"/>
                </a:cubicBezTo>
                <a:cubicBezTo>
                  <a:pt x="715" y="1640"/>
                  <a:pt x="715" y="1640"/>
                  <a:pt x="715" y="1639"/>
                </a:cubicBezTo>
                <a:cubicBezTo>
                  <a:pt x="715" y="1639"/>
                  <a:pt x="716" y="1638"/>
                  <a:pt x="717" y="1637"/>
                </a:cubicBezTo>
                <a:cubicBezTo>
                  <a:pt x="720" y="1636"/>
                  <a:pt x="723" y="1636"/>
                  <a:pt x="726" y="1635"/>
                </a:cubicBezTo>
                <a:cubicBezTo>
                  <a:pt x="731" y="1632"/>
                  <a:pt x="735" y="1629"/>
                  <a:pt x="740" y="1626"/>
                </a:cubicBezTo>
                <a:cubicBezTo>
                  <a:pt x="748" y="1627"/>
                  <a:pt x="756" y="1630"/>
                  <a:pt x="765" y="1629"/>
                </a:cubicBezTo>
                <a:cubicBezTo>
                  <a:pt x="765" y="1619"/>
                  <a:pt x="767" y="1610"/>
                  <a:pt x="768" y="1600"/>
                </a:cubicBezTo>
                <a:cubicBezTo>
                  <a:pt x="770" y="1597"/>
                  <a:pt x="771" y="1594"/>
                  <a:pt x="773" y="1589"/>
                </a:cubicBezTo>
                <a:cubicBezTo>
                  <a:pt x="776" y="1584"/>
                  <a:pt x="779" y="1579"/>
                  <a:pt x="781" y="1572"/>
                </a:cubicBezTo>
                <a:cubicBezTo>
                  <a:pt x="782" y="1572"/>
                  <a:pt x="783" y="1574"/>
                  <a:pt x="784" y="1573"/>
                </a:cubicBezTo>
                <a:cubicBezTo>
                  <a:pt x="787" y="1572"/>
                  <a:pt x="790" y="1570"/>
                  <a:pt x="794" y="1570"/>
                </a:cubicBezTo>
                <a:cubicBezTo>
                  <a:pt x="821" y="1571"/>
                  <a:pt x="821" y="1571"/>
                  <a:pt x="821" y="1571"/>
                </a:cubicBezTo>
                <a:cubicBezTo>
                  <a:pt x="830" y="1572"/>
                  <a:pt x="837" y="1570"/>
                  <a:pt x="843" y="1568"/>
                </a:cubicBezTo>
                <a:cubicBezTo>
                  <a:pt x="851" y="1568"/>
                  <a:pt x="857" y="1570"/>
                  <a:pt x="863" y="1571"/>
                </a:cubicBezTo>
                <a:cubicBezTo>
                  <a:pt x="863" y="1570"/>
                  <a:pt x="864" y="1567"/>
                  <a:pt x="863" y="1566"/>
                </a:cubicBezTo>
                <a:cubicBezTo>
                  <a:pt x="863" y="1566"/>
                  <a:pt x="863" y="1565"/>
                  <a:pt x="862" y="1565"/>
                </a:cubicBezTo>
                <a:cubicBezTo>
                  <a:pt x="863" y="1564"/>
                  <a:pt x="863" y="1562"/>
                  <a:pt x="862" y="1561"/>
                </a:cubicBezTo>
                <a:cubicBezTo>
                  <a:pt x="860" y="1558"/>
                  <a:pt x="857" y="1553"/>
                  <a:pt x="856" y="1548"/>
                </a:cubicBezTo>
                <a:cubicBezTo>
                  <a:pt x="856" y="1548"/>
                  <a:pt x="856" y="1548"/>
                  <a:pt x="856" y="1547"/>
                </a:cubicBezTo>
                <a:cubicBezTo>
                  <a:pt x="855" y="1545"/>
                  <a:pt x="855" y="1543"/>
                  <a:pt x="855" y="1541"/>
                </a:cubicBezTo>
                <a:cubicBezTo>
                  <a:pt x="849" y="1532"/>
                  <a:pt x="841" y="1525"/>
                  <a:pt x="834" y="1518"/>
                </a:cubicBezTo>
                <a:cubicBezTo>
                  <a:pt x="832" y="1515"/>
                  <a:pt x="831" y="1512"/>
                  <a:pt x="830" y="1509"/>
                </a:cubicBezTo>
                <a:cubicBezTo>
                  <a:pt x="828" y="1508"/>
                  <a:pt x="826" y="1508"/>
                  <a:pt x="824" y="1507"/>
                </a:cubicBezTo>
                <a:cubicBezTo>
                  <a:pt x="823" y="1507"/>
                  <a:pt x="822" y="1506"/>
                  <a:pt x="821" y="1506"/>
                </a:cubicBezTo>
                <a:cubicBezTo>
                  <a:pt x="825" y="1502"/>
                  <a:pt x="828" y="1498"/>
                  <a:pt x="828" y="1493"/>
                </a:cubicBezTo>
                <a:cubicBezTo>
                  <a:pt x="829" y="1491"/>
                  <a:pt x="829" y="1490"/>
                  <a:pt x="828" y="1488"/>
                </a:cubicBezTo>
                <a:cubicBezTo>
                  <a:pt x="828" y="1487"/>
                  <a:pt x="827" y="1486"/>
                  <a:pt x="826" y="1485"/>
                </a:cubicBezTo>
                <a:cubicBezTo>
                  <a:pt x="817" y="1483"/>
                  <a:pt x="817" y="1483"/>
                  <a:pt x="817" y="1483"/>
                </a:cubicBezTo>
                <a:cubicBezTo>
                  <a:pt x="815" y="1482"/>
                  <a:pt x="812" y="1480"/>
                  <a:pt x="811" y="1482"/>
                </a:cubicBezTo>
                <a:cubicBezTo>
                  <a:pt x="811" y="1486"/>
                  <a:pt x="808" y="1489"/>
                  <a:pt x="804" y="1489"/>
                </a:cubicBezTo>
                <a:cubicBezTo>
                  <a:pt x="793" y="1488"/>
                  <a:pt x="783" y="1482"/>
                  <a:pt x="779" y="1474"/>
                </a:cubicBezTo>
                <a:cubicBezTo>
                  <a:pt x="780" y="1469"/>
                  <a:pt x="781" y="1465"/>
                  <a:pt x="781" y="1460"/>
                </a:cubicBezTo>
                <a:cubicBezTo>
                  <a:pt x="779" y="1451"/>
                  <a:pt x="783" y="1444"/>
                  <a:pt x="788" y="1440"/>
                </a:cubicBezTo>
                <a:cubicBezTo>
                  <a:pt x="789" y="1439"/>
                  <a:pt x="791" y="1441"/>
                  <a:pt x="792" y="1440"/>
                </a:cubicBezTo>
                <a:cubicBezTo>
                  <a:pt x="795" y="1437"/>
                  <a:pt x="798" y="1434"/>
                  <a:pt x="802" y="1429"/>
                </a:cubicBezTo>
                <a:cubicBezTo>
                  <a:pt x="803" y="1429"/>
                  <a:pt x="807" y="1428"/>
                  <a:pt x="810" y="1427"/>
                </a:cubicBezTo>
                <a:cubicBezTo>
                  <a:pt x="812" y="1426"/>
                  <a:pt x="813" y="1424"/>
                  <a:pt x="815" y="1422"/>
                </a:cubicBezTo>
                <a:cubicBezTo>
                  <a:pt x="815" y="1422"/>
                  <a:pt x="816" y="1420"/>
                  <a:pt x="816" y="1419"/>
                </a:cubicBezTo>
                <a:cubicBezTo>
                  <a:pt x="815" y="1419"/>
                  <a:pt x="815" y="1418"/>
                  <a:pt x="815" y="1418"/>
                </a:cubicBezTo>
                <a:cubicBezTo>
                  <a:pt x="815" y="1417"/>
                  <a:pt x="816" y="1416"/>
                  <a:pt x="816" y="1415"/>
                </a:cubicBezTo>
                <a:cubicBezTo>
                  <a:pt x="815" y="1414"/>
                  <a:pt x="815" y="1413"/>
                  <a:pt x="814" y="1412"/>
                </a:cubicBezTo>
                <a:cubicBezTo>
                  <a:pt x="829" y="1405"/>
                  <a:pt x="829" y="1405"/>
                  <a:pt x="829" y="1405"/>
                </a:cubicBezTo>
                <a:cubicBezTo>
                  <a:pt x="829" y="1404"/>
                  <a:pt x="832" y="1402"/>
                  <a:pt x="832" y="1401"/>
                </a:cubicBezTo>
                <a:cubicBezTo>
                  <a:pt x="834" y="1398"/>
                  <a:pt x="835" y="1395"/>
                  <a:pt x="835" y="1392"/>
                </a:cubicBezTo>
                <a:cubicBezTo>
                  <a:pt x="835" y="1391"/>
                  <a:pt x="837" y="1391"/>
                  <a:pt x="838" y="1391"/>
                </a:cubicBezTo>
                <a:cubicBezTo>
                  <a:pt x="845" y="1393"/>
                  <a:pt x="850" y="1388"/>
                  <a:pt x="852" y="1382"/>
                </a:cubicBezTo>
                <a:cubicBezTo>
                  <a:pt x="851" y="1372"/>
                  <a:pt x="851" y="1372"/>
                  <a:pt x="851" y="1372"/>
                </a:cubicBezTo>
                <a:cubicBezTo>
                  <a:pt x="850" y="1371"/>
                  <a:pt x="850" y="1370"/>
                  <a:pt x="850" y="1369"/>
                </a:cubicBezTo>
                <a:cubicBezTo>
                  <a:pt x="849" y="1367"/>
                  <a:pt x="849" y="1365"/>
                  <a:pt x="849" y="1363"/>
                </a:cubicBezTo>
                <a:cubicBezTo>
                  <a:pt x="846" y="1359"/>
                  <a:pt x="843" y="1355"/>
                  <a:pt x="841" y="1349"/>
                </a:cubicBezTo>
                <a:cubicBezTo>
                  <a:pt x="838" y="1347"/>
                  <a:pt x="832" y="1346"/>
                  <a:pt x="827" y="1346"/>
                </a:cubicBezTo>
                <a:cubicBezTo>
                  <a:pt x="827" y="1345"/>
                  <a:pt x="827" y="1345"/>
                  <a:pt x="826" y="1345"/>
                </a:cubicBezTo>
                <a:cubicBezTo>
                  <a:pt x="827" y="1342"/>
                  <a:pt x="826" y="1339"/>
                  <a:pt x="824" y="1337"/>
                </a:cubicBezTo>
                <a:cubicBezTo>
                  <a:pt x="825" y="1334"/>
                  <a:pt x="828" y="1331"/>
                  <a:pt x="829" y="1328"/>
                </a:cubicBezTo>
                <a:cubicBezTo>
                  <a:pt x="829" y="1327"/>
                  <a:pt x="828" y="1326"/>
                  <a:pt x="827" y="1326"/>
                </a:cubicBezTo>
                <a:cubicBezTo>
                  <a:pt x="828" y="1324"/>
                  <a:pt x="828" y="1322"/>
                  <a:pt x="827" y="1320"/>
                </a:cubicBezTo>
                <a:cubicBezTo>
                  <a:pt x="826" y="1318"/>
                  <a:pt x="826" y="1316"/>
                  <a:pt x="825" y="1314"/>
                </a:cubicBezTo>
                <a:cubicBezTo>
                  <a:pt x="824" y="1310"/>
                  <a:pt x="824" y="1310"/>
                  <a:pt x="824" y="1310"/>
                </a:cubicBezTo>
                <a:cubicBezTo>
                  <a:pt x="823" y="1304"/>
                  <a:pt x="823" y="1304"/>
                  <a:pt x="823" y="1304"/>
                </a:cubicBezTo>
                <a:cubicBezTo>
                  <a:pt x="824" y="1304"/>
                  <a:pt x="826" y="1304"/>
                  <a:pt x="827" y="1304"/>
                </a:cubicBezTo>
                <a:cubicBezTo>
                  <a:pt x="828" y="1304"/>
                  <a:pt x="828" y="1304"/>
                  <a:pt x="829" y="1305"/>
                </a:cubicBezTo>
                <a:cubicBezTo>
                  <a:pt x="832" y="1307"/>
                  <a:pt x="835" y="1309"/>
                  <a:pt x="837" y="1312"/>
                </a:cubicBezTo>
                <a:cubicBezTo>
                  <a:pt x="837" y="1312"/>
                  <a:pt x="837" y="1312"/>
                  <a:pt x="838" y="1312"/>
                </a:cubicBezTo>
                <a:cubicBezTo>
                  <a:pt x="839" y="1313"/>
                  <a:pt x="840" y="1313"/>
                  <a:pt x="841" y="1314"/>
                </a:cubicBezTo>
                <a:cubicBezTo>
                  <a:pt x="844" y="1310"/>
                  <a:pt x="847" y="1307"/>
                  <a:pt x="849" y="1304"/>
                </a:cubicBezTo>
                <a:cubicBezTo>
                  <a:pt x="848" y="1304"/>
                  <a:pt x="847" y="1304"/>
                  <a:pt x="846" y="1303"/>
                </a:cubicBezTo>
                <a:cubicBezTo>
                  <a:pt x="847" y="1302"/>
                  <a:pt x="848" y="1301"/>
                  <a:pt x="849" y="1299"/>
                </a:cubicBezTo>
                <a:cubicBezTo>
                  <a:pt x="843" y="1298"/>
                  <a:pt x="838" y="1296"/>
                  <a:pt x="835" y="1292"/>
                </a:cubicBezTo>
                <a:cubicBezTo>
                  <a:pt x="835" y="1292"/>
                  <a:pt x="835" y="1292"/>
                  <a:pt x="835" y="1292"/>
                </a:cubicBezTo>
                <a:cubicBezTo>
                  <a:pt x="836" y="1284"/>
                  <a:pt x="837" y="1275"/>
                  <a:pt x="838" y="1266"/>
                </a:cubicBezTo>
                <a:cubicBezTo>
                  <a:pt x="838" y="1266"/>
                  <a:pt x="839" y="1266"/>
                  <a:pt x="839" y="1266"/>
                </a:cubicBezTo>
                <a:cubicBezTo>
                  <a:pt x="841" y="1268"/>
                  <a:pt x="845" y="1269"/>
                  <a:pt x="848" y="1269"/>
                </a:cubicBezTo>
                <a:cubicBezTo>
                  <a:pt x="855" y="1270"/>
                  <a:pt x="862" y="1273"/>
                  <a:pt x="869" y="1274"/>
                </a:cubicBezTo>
                <a:cubicBezTo>
                  <a:pt x="873" y="1275"/>
                  <a:pt x="882" y="1276"/>
                  <a:pt x="885" y="1272"/>
                </a:cubicBezTo>
                <a:cubicBezTo>
                  <a:pt x="887" y="1270"/>
                  <a:pt x="886" y="1264"/>
                  <a:pt x="886" y="1261"/>
                </a:cubicBezTo>
                <a:cubicBezTo>
                  <a:pt x="886" y="1257"/>
                  <a:pt x="889" y="1254"/>
                  <a:pt x="892" y="1251"/>
                </a:cubicBezTo>
                <a:cubicBezTo>
                  <a:pt x="894" y="1249"/>
                  <a:pt x="896" y="1247"/>
                  <a:pt x="899" y="1245"/>
                </a:cubicBezTo>
                <a:cubicBezTo>
                  <a:pt x="902" y="1243"/>
                  <a:pt x="906" y="1242"/>
                  <a:pt x="909" y="1240"/>
                </a:cubicBezTo>
                <a:cubicBezTo>
                  <a:pt x="912" y="1238"/>
                  <a:pt x="911" y="1234"/>
                  <a:pt x="912" y="1231"/>
                </a:cubicBezTo>
                <a:cubicBezTo>
                  <a:pt x="913" y="1228"/>
                  <a:pt x="916" y="1222"/>
                  <a:pt x="915" y="1219"/>
                </a:cubicBezTo>
                <a:cubicBezTo>
                  <a:pt x="914" y="1214"/>
                  <a:pt x="910" y="1213"/>
                  <a:pt x="908" y="1210"/>
                </a:cubicBezTo>
                <a:cubicBezTo>
                  <a:pt x="908" y="1209"/>
                  <a:pt x="907" y="1209"/>
                  <a:pt x="907" y="1208"/>
                </a:cubicBezTo>
                <a:cubicBezTo>
                  <a:pt x="907" y="1204"/>
                  <a:pt x="909" y="1201"/>
                  <a:pt x="911" y="1200"/>
                </a:cubicBezTo>
                <a:cubicBezTo>
                  <a:pt x="911" y="1196"/>
                  <a:pt x="910" y="1192"/>
                  <a:pt x="910" y="1189"/>
                </a:cubicBezTo>
                <a:cubicBezTo>
                  <a:pt x="910" y="1189"/>
                  <a:pt x="909" y="1188"/>
                  <a:pt x="909" y="1188"/>
                </a:cubicBezTo>
                <a:cubicBezTo>
                  <a:pt x="909" y="1187"/>
                  <a:pt x="909" y="1186"/>
                  <a:pt x="909" y="1185"/>
                </a:cubicBezTo>
                <a:cubicBezTo>
                  <a:pt x="905" y="1181"/>
                  <a:pt x="900" y="1179"/>
                  <a:pt x="896" y="1176"/>
                </a:cubicBezTo>
                <a:cubicBezTo>
                  <a:pt x="896" y="1174"/>
                  <a:pt x="895" y="1173"/>
                  <a:pt x="894" y="1171"/>
                </a:cubicBezTo>
                <a:cubicBezTo>
                  <a:pt x="892" y="1164"/>
                  <a:pt x="892" y="1154"/>
                  <a:pt x="891" y="1146"/>
                </a:cubicBezTo>
                <a:cubicBezTo>
                  <a:pt x="889" y="1141"/>
                  <a:pt x="890" y="1135"/>
                  <a:pt x="892" y="1130"/>
                </a:cubicBezTo>
                <a:cubicBezTo>
                  <a:pt x="892" y="1127"/>
                  <a:pt x="892" y="1127"/>
                  <a:pt x="892" y="1127"/>
                </a:cubicBezTo>
                <a:cubicBezTo>
                  <a:pt x="892" y="1130"/>
                  <a:pt x="892" y="1130"/>
                  <a:pt x="892" y="1130"/>
                </a:cubicBezTo>
                <a:cubicBezTo>
                  <a:pt x="891" y="1130"/>
                  <a:pt x="890" y="1130"/>
                  <a:pt x="890" y="1129"/>
                </a:cubicBezTo>
                <a:cubicBezTo>
                  <a:pt x="890" y="1128"/>
                  <a:pt x="890" y="1127"/>
                  <a:pt x="891" y="1127"/>
                </a:cubicBezTo>
                <a:cubicBezTo>
                  <a:pt x="885" y="1122"/>
                  <a:pt x="881" y="1116"/>
                  <a:pt x="876" y="1110"/>
                </a:cubicBezTo>
                <a:cubicBezTo>
                  <a:pt x="876" y="1110"/>
                  <a:pt x="876" y="1110"/>
                  <a:pt x="875" y="1110"/>
                </a:cubicBezTo>
                <a:cubicBezTo>
                  <a:pt x="875" y="1109"/>
                  <a:pt x="875" y="1109"/>
                  <a:pt x="875" y="1109"/>
                </a:cubicBezTo>
                <a:cubicBezTo>
                  <a:pt x="875" y="1109"/>
                  <a:pt x="875" y="1108"/>
                  <a:pt x="875" y="1108"/>
                </a:cubicBezTo>
                <a:cubicBezTo>
                  <a:pt x="879" y="1107"/>
                  <a:pt x="881" y="1104"/>
                  <a:pt x="882" y="1102"/>
                </a:cubicBezTo>
                <a:cubicBezTo>
                  <a:pt x="886" y="1095"/>
                  <a:pt x="886" y="1088"/>
                  <a:pt x="889" y="1081"/>
                </a:cubicBezTo>
                <a:cubicBezTo>
                  <a:pt x="891" y="1078"/>
                  <a:pt x="892" y="1076"/>
                  <a:pt x="895" y="1075"/>
                </a:cubicBezTo>
                <a:cubicBezTo>
                  <a:pt x="905" y="1072"/>
                  <a:pt x="915" y="1070"/>
                  <a:pt x="923" y="1066"/>
                </a:cubicBezTo>
                <a:cubicBezTo>
                  <a:pt x="925" y="1064"/>
                  <a:pt x="926" y="1059"/>
                  <a:pt x="928" y="1059"/>
                </a:cubicBezTo>
                <a:cubicBezTo>
                  <a:pt x="936" y="1057"/>
                  <a:pt x="941" y="1052"/>
                  <a:pt x="948" y="1050"/>
                </a:cubicBezTo>
                <a:cubicBezTo>
                  <a:pt x="951" y="1049"/>
                  <a:pt x="954" y="1046"/>
                  <a:pt x="955" y="1043"/>
                </a:cubicBezTo>
                <a:cubicBezTo>
                  <a:pt x="957" y="1037"/>
                  <a:pt x="956" y="1032"/>
                  <a:pt x="955" y="1027"/>
                </a:cubicBezTo>
                <a:cubicBezTo>
                  <a:pt x="955" y="1026"/>
                  <a:pt x="955" y="1026"/>
                  <a:pt x="955" y="1026"/>
                </a:cubicBezTo>
                <a:cubicBezTo>
                  <a:pt x="955" y="1026"/>
                  <a:pt x="955" y="1026"/>
                  <a:pt x="955" y="1026"/>
                </a:cubicBezTo>
                <a:cubicBezTo>
                  <a:pt x="953" y="1022"/>
                  <a:pt x="951" y="1017"/>
                  <a:pt x="949" y="1013"/>
                </a:cubicBezTo>
                <a:cubicBezTo>
                  <a:pt x="949" y="1008"/>
                  <a:pt x="950" y="1003"/>
                  <a:pt x="951" y="999"/>
                </a:cubicBezTo>
                <a:cubicBezTo>
                  <a:pt x="952" y="997"/>
                  <a:pt x="952" y="994"/>
                  <a:pt x="951" y="991"/>
                </a:cubicBezTo>
                <a:cubicBezTo>
                  <a:pt x="951" y="990"/>
                  <a:pt x="950" y="989"/>
                  <a:pt x="950" y="989"/>
                </a:cubicBezTo>
                <a:cubicBezTo>
                  <a:pt x="949" y="985"/>
                  <a:pt x="946" y="983"/>
                  <a:pt x="942" y="983"/>
                </a:cubicBezTo>
                <a:cubicBezTo>
                  <a:pt x="933" y="982"/>
                  <a:pt x="922" y="982"/>
                  <a:pt x="915" y="983"/>
                </a:cubicBezTo>
                <a:cubicBezTo>
                  <a:pt x="914" y="983"/>
                  <a:pt x="914" y="983"/>
                  <a:pt x="914" y="983"/>
                </a:cubicBezTo>
                <a:cubicBezTo>
                  <a:pt x="914" y="978"/>
                  <a:pt x="915" y="974"/>
                  <a:pt x="916" y="969"/>
                </a:cubicBezTo>
                <a:cubicBezTo>
                  <a:pt x="915" y="969"/>
                  <a:pt x="915" y="968"/>
                  <a:pt x="914" y="968"/>
                </a:cubicBezTo>
                <a:cubicBezTo>
                  <a:pt x="914" y="967"/>
                  <a:pt x="914" y="966"/>
                  <a:pt x="913" y="965"/>
                </a:cubicBezTo>
                <a:cubicBezTo>
                  <a:pt x="910" y="963"/>
                  <a:pt x="908" y="960"/>
                  <a:pt x="907" y="958"/>
                </a:cubicBezTo>
                <a:cubicBezTo>
                  <a:pt x="905" y="953"/>
                  <a:pt x="904" y="948"/>
                  <a:pt x="904" y="942"/>
                </a:cubicBezTo>
                <a:cubicBezTo>
                  <a:pt x="904" y="938"/>
                  <a:pt x="903" y="935"/>
                  <a:pt x="901" y="931"/>
                </a:cubicBezTo>
                <a:cubicBezTo>
                  <a:pt x="901" y="931"/>
                  <a:pt x="901" y="930"/>
                  <a:pt x="900" y="929"/>
                </a:cubicBezTo>
                <a:cubicBezTo>
                  <a:pt x="900" y="928"/>
                  <a:pt x="902" y="926"/>
                  <a:pt x="902" y="925"/>
                </a:cubicBezTo>
                <a:cubicBezTo>
                  <a:pt x="902" y="924"/>
                  <a:pt x="902" y="924"/>
                  <a:pt x="901" y="924"/>
                </a:cubicBezTo>
                <a:cubicBezTo>
                  <a:pt x="902" y="923"/>
                  <a:pt x="902" y="922"/>
                  <a:pt x="903" y="921"/>
                </a:cubicBezTo>
                <a:cubicBezTo>
                  <a:pt x="902" y="921"/>
                  <a:pt x="900" y="921"/>
                  <a:pt x="900" y="921"/>
                </a:cubicBezTo>
                <a:cubicBezTo>
                  <a:pt x="899" y="919"/>
                  <a:pt x="899" y="918"/>
                  <a:pt x="898" y="916"/>
                </a:cubicBezTo>
                <a:cubicBezTo>
                  <a:pt x="897" y="914"/>
                  <a:pt x="902" y="915"/>
                  <a:pt x="901" y="913"/>
                </a:cubicBezTo>
                <a:cubicBezTo>
                  <a:pt x="901" y="913"/>
                  <a:pt x="901" y="913"/>
                  <a:pt x="901" y="912"/>
                </a:cubicBezTo>
                <a:cubicBezTo>
                  <a:pt x="900" y="911"/>
                  <a:pt x="900" y="911"/>
                  <a:pt x="900" y="910"/>
                </a:cubicBezTo>
                <a:cubicBezTo>
                  <a:pt x="898" y="906"/>
                  <a:pt x="895" y="903"/>
                  <a:pt x="892" y="901"/>
                </a:cubicBezTo>
                <a:cubicBezTo>
                  <a:pt x="889" y="899"/>
                  <a:pt x="886" y="897"/>
                  <a:pt x="882" y="896"/>
                </a:cubicBezTo>
                <a:cubicBezTo>
                  <a:pt x="880" y="893"/>
                  <a:pt x="877" y="890"/>
                  <a:pt x="874" y="888"/>
                </a:cubicBezTo>
                <a:cubicBezTo>
                  <a:pt x="877" y="886"/>
                  <a:pt x="879" y="883"/>
                  <a:pt x="878" y="881"/>
                </a:cubicBezTo>
                <a:cubicBezTo>
                  <a:pt x="878" y="879"/>
                  <a:pt x="877" y="878"/>
                  <a:pt x="877" y="876"/>
                </a:cubicBezTo>
                <a:cubicBezTo>
                  <a:pt x="878" y="878"/>
                  <a:pt x="878" y="878"/>
                  <a:pt x="878" y="878"/>
                </a:cubicBezTo>
                <a:cubicBezTo>
                  <a:pt x="877" y="871"/>
                  <a:pt x="874" y="865"/>
                  <a:pt x="872" y="859"/>
                </a:cubicBezTo>
                <a:cubicBezTo>
                  <a:pt x="870" y="853"/>
                  <a:pt x="870" y="853"/>
                  <a:pt x="870" y="853"/>
                </a:cubicBezTo>
                <a:cubicBezTo>
                  <a:pt x="873" y="849"/>
                  <a:pt x="877" y="845"/>
                  <a:pt x="879" y="839"/>
                </a:cubicBezTo>
                <a:cubicBezTo>
                  <a:pt x="889" y="835"/>
                  <a:pt x="901" y="832"/>
                  <a:pt x="912" y="828"/>
                </a:cubicBezTo>
                <a:cubicBezTo>
                  <a:pt x="911" y="825"/>
                  <a:pt x="911" y="825"/>
                  <a:pt x="911" y="825"/>
                </a:cubicBezTo>
                <a:cubicBezTo>
                  <a:pt x="911" y="822"/>
                  <a:pt x="910" y="820"/>
                  <a:pt x="909" y="817"/>
                </a:cubicBezTo>
                <a:cubicBezTo>
                  <a:pt x="913" y="814"/>
                  <a:pt x="915" y="810"/>
                  <a:pt x="921" y="808"/>
                </a:cubicBezTo>
                <a:cubicBezTo>
                  <a:pt x="922" y="808"/>
                  <a:pt x="923" y="808"/>
                  <a:pt x="924" y="809"/>
                </a:cubicBezTo>
                <a:cubicBezTo>
                  <a:pt x="924" y="811"/>
                  <a:pt x="926" y="813"/>
                  <a:pt x="926" y="815"/>
                </a:cubicBezTo>
                <a:cubicBezTo>
                  <a:pt x="926" y="819"/>
                  <a:pt x="926" y="823"/>
                  <a:pt x="929" y="824"/>
                </a:cubicBezTo>
                <a:cubicBezTo>
                  <a:pt x="931" y="825"/>
                  <a:pt x="934" y="827"/>
                  <a:pt x="937" y="828"/>
                </a:cubicBezTo>
                <a:cubicBezTo>
                  <a:pt x="940" y="830"/>
                  <a:pt x="943" y="831"/>
                  <a:pt x="947" y="831"/>
                </a:cubicBezTo>
                <a:cubicBezTo>
                  <a:pt x="947" y="831"/>
                  <a:pt x="948" y="832"/>
                  <a:pt x="948" y="832"/>
                </a:cubicBezTo>
                <a:cubicBezTo>
                  <a:pt x="949" y="833"/>
                  <a:pt x="951" y="833"/>
                  <a:pt x="953" y="834"/>
                </a:cubicBezTo>
                <a:cubicBezTo>
                  <a:pt x="957" y="836"/>
                  <a:pt x="963" y="837"/>
                  <a:pt x="968" y="838"/>
                </a:cubicBezTo>
                <a:cubicBezTo>
                  <a:pt x="969" y="838"/>
                  <a:pt x="970" y="835"/>
                  <a:pt x="970" y="834"/>
                </a:cubicBezTo>
                <a:cubicBezTo>
                  <a:pt x="971" y="832"/>
                  <a:pt x="970" y="828"/>
                  <a:pt x="971" y="826"/>
                </a:cubicBezTo>
                <a:cubicBezTo>
                  <a:pt x="971" y="825"/>
                  <a:pt x="973" y="826"/>
                  <a:pt x="973" y="825"/>
                </a:cubicBezTo>
                <a:cubicBezTo>
                  <a:pt x="976" y="819"/>
                  <a:pt x="979" y="813"/>
                  <a:pt x="979" y="805"/>
                </a:cubicBezTo>
                <a:cubicBezTo>
                  <a:pt x="982" y="804"/>
                  <a:pt x="985" y="807"/>
                  <a:pt x="987" y="807"/>
                </a:cubicBezTo>
                <a:cubicBezTo>
                  <a:pt x="987" y="804"/>
                  <a:pt x="988" y="801"/>
                  <a:pt x="990" y="801"/>
                </a:cubicBezTo>
                <a:cubicBezTo>
                  <a:pt x="995" y="799"/>
                  <a:pt x="1000" y="796"/>
                  <a:pt x="1004" y="795"/>
                </a:cubicBezTo>
                <a:cubicBezTo>
                  <a:pt x="1005" y="795"/>
                  <a:pt x="1005" y="796"/>
                  <a:pt x="1005" y="796"/>
                </a:cubicBezTo>
                <a:cubicBezTo>
                  <a:pt x="1008" y="797"/>
                  <a:pt x="1010" y="799"/>
                  <a:pt x="1013" y="801"/>
                </a:cubicBezTo>
                <a:cubicBezTo>
                  <a:pt x="1013" y="800"/>
                  <a:pt x="1013" y="800"/>
                  <a:pt x="1014" y="800"/>
                </a:cubicBezTo>
                <a:cubicBezTo>
                  <a:pt x="1014" y="800"/>
                  <a:pt x="1015" y="801"/>
                  <a:pt x="1016" y="801"/>
                </a:cubicBezTo>
                <a:cubicBezTo>
                  <a:pt x="1018" y="799"/>
                  <a:pt x="1019" y="796"/>
                  <a:pt x="1019" y="794"/>
                </a:cubicBezTo>
                <a:cubicBezTo>
                  <a:pt x="1021" y="786"/>
                  <a:pt x="1024" y="776"/>
                  <a:pt x="1026" y="768"/>
                </a:cubicBezTo>
                <a:cubicBezTo>
                  <a:pt x="1031" y="765"/>
                  <a:pt x="1038" y="763"/>
                  <a:pt x="1044" y="761"/>
                </a:cubicBezTo>
                <a:cubicBezTo>
                  <a:pt x="1046" y="761"/>
                  <a:pt x="1050" y="761"/>
                  <a:pt x="1052" y="761"/>
                </a:cubicBezTo>
                <a:cubicBezTo>
                  <a:pt x="1053" y="758"/>
                  <a:pt x="1055" y="760"/>
                  <a:pt x="1057" y="759"/>
                </a:cubicBezTo>
                <a:cubicBezTo>
                  <a:pt x="1062" y="756"/>
                  <a:pt x="1065" y="750"/>
                  <a:pt x="1067" y="744"/>
                </a:cubicBezTo>
                <a:cubicBezTo>
                  <a:pt x="1066" y="744"/>
                  <a:pt x="1066" y="744"/>
                  <a:pt x="1065" y="743"/>
                </a:cubicBezTo>
                <a:cubicBezTo>
                  <a:pt x="1065" y="742"/>
                  <a:pt x="1066" y="741"/>
                  <a:pt x="1065" y="741"/>
                </a:cubicBezTo>
                <a:cubicBezTo>
                  <a:pt x="1059" y="737"/>
                  <a:pt x="1053" y="733"/>
                  <a:pt x="1046" y="729"/>
                </a:cubicBezTo>
                <a:cubicBezTo>
                  <a:pt x="1042" y="723"/>
                  <a:pt x="1037" y="718"/>
                  <a:pt x="1031" y="713"/>
                </a:cubicBezTo>
                <a:cubicBezTo>
                  <a:pt x="1031" y="712"/>
                  <a:pt x="1031" y="710"/>
                  <a:pt x="1031" y="710"/>
                </a:cubicBezTo>
                <a:cubicBezTo>
                  <a:pt x="1031" y="710"/>
                  <a:pt x="1030" y="709"/>
                  <a:pt x="1030" y="709"/>
                </a:cubicBezTo>
                <a:cubicBezTo>
                  <a:pt x="1030" y="706"/>
                  <a:pt x="1028" y="704"/>
                  <a:pt x="1026" y="703"/>
                </a:cubicBezTo>
                <a:cubicBezTo>
                  <a:pt x="1024" y="702"/>
                  <a:pt x="1022" y="701"/>
                  <a:pt x="1020" y="700"/>
                </a:cubicBezTo>
                <a:cubicBezTo>
                  <a:pt x="1023" y="697"/>
                  <a:pt x="1026" y="695"/>
                  <a:pt x="1028" y="692"/>
                </a:cubicBezTo>
                <a:cubicBezTo>
                  <a:pt x="1029" y="692"/>
                  <a:pt x="1029" y="692"/>
                  <a:pt x="1030" y="691"/>
                </a:cubicBezTo>
                <a:cubicBezTo>
                  <a:pt x="1030" y="691"/>
                  <a:pt x="1031" y="692"/>
                  <a:pt x="1031" y="692"/>
                </a:cubicBezTo>
                <a:cubicBezTo>
                  <a:pt x="1037" y="702"/>
                  <a:pt x="1037" y="702"/>
                  <a:pt x="1037" y="702"/>
                </a:cubicBezTo>
                <a:cubicBezTo>
                  <a:pt x="1037" y="703"/>
                  <a:pt x="1039" y="702"/>
                  <a:pt x="1040" y="701"/>
                </a:cubicBezTo>
                <a:cubicBezTo>
                  <a:pt x="1041" y="702"/>
                  <a:pt x="1042" y="702"/>
                  <a:pt x="1043" y="702"/>
                </a:cubicBezTo>
                <a:cubicBezTo>
                  <a:pt x="1043" y="701"/>
                  <a:pt x="1043" y="699"/>
                  <a:pt x="1045" y="699"/>
                </a:cubicBezTo>
                <a:cubicBezTo>
                  <a:pt x="1047" y="698"/>
                  <a:pt x="1051" y="699"/>
                  <a:pt x="1055" y="700"/>
                </a:cubicBezTo>
                <a:cubicBezTo>
                  <a:pt x="1058" y="693"/>
                  <a:pt x="1064" y="686"/>
                  <a:pt x="1072" y="684"/>
                </a:cubicBezTo>
                <a:cubicBezTo>
                  <a:pt x="1073" y="681"/>
                  <a:pt x="1072" y="680"/>
                  <a:pt x="1071" y="679"/>
                </a:cubicBezTo>
                <a:cubicBezTo>
                  <a:pt x="1071" y="678"/>
                  <a:pt x="1071" y="678"/>
                  <a:pt x="1071" y="677"/>
                </a:cubicBezTo>
                <a:cubicBezTo>
                  <a:pt x="1071" y="676"/>
                  <a:pt x="1071" y="676"/>
                  <a:pt x="1071" y="676"/>
                </a:cubicBezTo>
                <a:cubicBezTo>
                  <a:pt x="1070" y="676"/>
                  <a:pt x="1070" y="675"/>
                  <a:pt x="1070" y="675"/>
                </a:cubicBezTo>
                <a:cubicBezTo>
                  <a:pt x="1069" y="672"/>
                  <a:pt x="1069" y="669"/>
                  <a:pt x="1071" y="667"/>
                </a:cubicBezTo>
                <a:cubicBezTo>
                  <a:pt x="1070" y="665"/>
                  <a:pt x="1070" y="663"/>
                  <a:pt x="1070" y="661"/>
                </a:cubicBezTo>
                <a:cubicBezTo>
                  <a:pt x="1070" y="661"/>
                  <a:pt x="1069" y="660"/>
                  <a:pt x="1069" y="660"/>
                </a:cubicBezTo>
                <a:cubicBezTo>
                  <a:pt x="1069" y="660"/>
                  <a:pt x="1069" y="660"/>
                  <a:pt x="1069" y="660"/>
                </a:cubicBezTo>
                <a:cubicBezTo>
                  <a:pt x="1069" y="659"/>
                  <a:pt x="1069" y="659"/>
                  <a:pt x="1068" y="658"/>
                </a:cubicBezTo>
                <a:cubicBezTo>
                  <a:pt x="1054" y="650"/>
                  <a:pt x="1054" y="650"/>
                  <a:pt x="1054" y="650"/>
                </a:cubicBezTo>
                <a:cubicBezTo>
                  <a:pt x="1053" y="649"/>
                  <a:pt x="1052" y="648"/>
                  <a:pt x="1051" y="647"/>
                </a:cubicBezTo>
                <a:cubicBezTo>
                  <a:pt x="1051" y="647"/>
                  <a:pt x="1050" y="647"/>
                  <a:pt x="1050" y="647"/>
                </a:cubicBezTo>
                <a:cubicBezTo>
                  <a:pt x="1050" y="646"/>
                  <a:pt x="1050" y="646"/>
                  <a:pt x="1050" y="646"/>
                </a:cubicBezTo>
                <a:cubicBezTo>
                  <a:pt x="1050" y="645"/>
                  <a:pt x="1051" y="641"/>
                  <a:pt x="1050" y="640"/>
                </a:cubicBezTo>
                <a:cubicBezTo>
                  <a:pt x="1039" y="617"/>
                  <a:pt x="1039" y="617"/>
                  <a:pt x="1039" y="617"/>
                </a:cubicBezTo>
                <a:cubicBezTo>
                  <a:pt x="1039" y="615"/>
                  <a:pt x="1038" y="614"/>
                  <a:pt x="1038" y="613"/>
                </a:cubicBezTo>
                <a:cubicBezTo>
                  <a:pt x="1027" y="612"/>
                  <a:pt x="1027" y="612"/>
                  <a:pt x="1027" y="612"/>
                </a:cubicBezTo>
                <a:cubicBezTo>
                  <a:pt x="1027" y="612"/>
                  <a:pt x="1026" y="611"/>
                  <a:pt x="1026" y="610"/>
                </a:cubicBezTo>
                <a:cubicBezTo>
                  <a:pt x="1025" y="608"/>
                  <a:pt x="1025" y="604"/>
                  <a:pt x="1023" y="601"/>
                </a:cubicBezTo>
                <a:cubicBezTo>
                  <a:pt x="1023" y="601"/>
                  <a:pt x="1023" y="601"/>
                  <a:pt x="1023" y="601"/>
                </a:cubicBezTo>
                <a:cubicBezTo>
                  <a:pt x="1024" y="599"/>
                  <a:pt x="1022" y="597"/>
                  <a:pt x="1021" y="596"/>
                </a:cubicBezTo>
                <a:cubicBezTo>
                  <a:pt x="1020" y="596"/>
                  <a:pt x="1019" y="595"/>
                  <a:pt x="1019" y="594"/>
                </a:cubicBezTo>
                <a:cubicBezTo>
                  <a:pt x="1019" y="594"/>
                  <a:pt x="1018" y="594"/>
                  <a:pt x="1018" y="593"/>
                </a:cubicBezTo>
                <a:cubicBezTo>
                  <a:pt x="1018" y="593"/>
                  <a:pt x="1018" y="593"/>
                  <a:pt x="1018" y="592"/>
                </a:cubicBezTo>
                <a:cubicBezTo>
                  <a:pt x="1017" y="589"/>
                  <a:pt x="1014" y="587"/>
                  <a:pt x="1010" y="588"/>
                </a:cubicBezTo>
                <a:cubicBezTo>
                  <a:pt x="1006" y="590"/>
                  <a:pt x="1003" y="592"/>
                  <a:pt x="999" y="594"/>
                </a:cubicBezTo>
                <a:cubicBezTo>
                  <a:pt x="997" y="595"/>
                  <a:pt x="996" y="593"/>
                  <a:pt x="994" y="592"/>
                </a:cubicBezTo>
                <a:cubicBezTo>
                  <a:pt x="990" y="591"/>
                  <a:pt x="984" y="590"/>
                  <a:pt x="980" y="590"/>
                </a:cubicBezTo>
                <a:cubicBezTo>
                  <a:pt x="976" y="592"/>
                  <a:pt x="972" y="594"/>
                  <a:pt x="967" y="596"/>
                </a:cubicBezTo>
                <a:cubicBezTo>
                  <a:pt x="965" y="597"/>
                  <a:pt x="962" y="595"/>
                  <a:pt x="960" y="595"/>
                </a:cubicBezTo>
                <a:cubicBezTo>
                  <a:pt x="956" y="597"/>
                  <a:pt x="953" y="596"/>
                  <a:pt x="949" y="598"/>
                </a:cubicBezTo>
                <a:cubicBezTo>
                  <a:pt x="947" y="596"/>
                  <a:pt x="945" y="592"/>
                  <a:pt x="943" y="589"/>
                </a:cubicBezTo>
                <a:cubicBezTo>
                  <a:pt x="936" y="589"/>
                  <a:pt x="931" y="586"/>
                  <a:pt x="927" y="582"/>
                </a:cubicBezTo>
                <a:cubicBezTo>
                  <a:pt x="929" y="581"/>
                  <a:pt x="932" y="580"/>
                  <a:pt x="933" y="578"/>
                </a:cubicBezTo>
                <a:cubicBezTo>
                  <a:pt x="934" y="575"/>
                  <a:pt x="935" y="571"/>
                  <a:pt x="937" y="567"/>
                </a:cubicBezTo>
                <a:cubicBezTo>
                  <a:pt x="939" y="568"/>
                  <a:pt x="940" y="567"/>
                  <a:pt x="942" y="566"/>
                </a:cubicBezTo>
                <a:cubicBezTo>
                  <a:pt x="943" y="568"/>
                  <a:pt x="944" y="570"/>
                  <a:pt x="945" y="570"/>
                </a:cubicBezTo>
                <a:cubicBezTo>
                  <a:pt x="946" y="570"/>
                  <a:pt x="947" y="570"/>
                  <a:pt x="948" y="570"/>
                </a:cubicBezTo>
                <a:cubicBezTo>
                  <a:pt x="948" y="570"/>
                  <a:pt x="948" y="570"/>
                  <a:pt x="948" y="570"/>
                </a:cubicBezTo>
                <a:cubicBezTo>
                  <a:pt x="951" y="570"/>
                  <a:pt x="954" y="570"/>
                  <a:pt x="955" y="568"/>
                </a:cubicBezTo>
                <a:cubicBezTo>
                  <a:pt x="958" y="562"/>
                  <a:pt x="960" y="556"/>
                  <a:pt x="962" y="551"/>
                </a:cubicBezTo>
                <a:cubicBezTo>
                  <a:pt x="966" y="544"/>
                  <a:pt x="963" y="535"/>
                  <a:pt x="964" y="527"/>
                </a:cubicBezTo>
                <a:cubicBezTo>
                  <a:pt x="964" y="524"/>
                  <a:pt x="967" y="522"/>
                  <a:pt x="967" y="521"/>
                </a:cubicBezTo>
                <a:cubicBezTo>
                  <a:pt x="967" y="515"/>
                  <a:pt x="968" y="510"/>
                  <a:pt x="969" y="505"/>
                </a:cubicBezTo>
                <a:cubicBezTo>
                  <a:pt x="971" y="494"/>
                  <a:pt x="973" y="483"/>
                  <a:pt x="980" y="476"/>
                </a:cubicBezTo>
                <a:cubicBezTo>
                  <a:pt x="980" y="476"/>
                  <a:pt x="980" y="476"/>
                  <a:pt x="979" y="475"/>
                </a:cubicBezTo>
                <a:cubicBezTo>
                  <a:pt x="980" y="474"/>
                  <a:pt x="979" y="473"/>
                  <a:pt x="978" y="472"/>
                </a:cubicBezTo>
                <a:cubicBezTo>
                  <a:pt x="978" y="469"/>
                  <a:pt x="978" y="466"/>
                  <a:pt x="979" y="463"/>
                </a:cubicBezTo>
                <a:cubicBezTo>
                  <a:pt x="978" y="463"/>
                  <a:pt x="978" y="463"/>
                  <a:pt x="978" y="463"/>
                </a:cubicBezTo>
                <a:cubicBezTo>
                  <a:pt x="978" y="462"/>
                  <a:pt x="978" y="461"/>
                  <a:pt x="978" y="461"/>
                </a:cubicBezTo>
                <a:cubicBezTo>
                  <a:pt x="974" y="458"/>
                  <a:pt x="971" y="455"/>
                  <a:pt x="967" y="453"/>
                </a:cubicBezTo>
                <a:cubicBezTo>
                  <a:pt x="966" y="453"/>
                  <a:pt x="966" y="452"/>
                  <a:pt x="965" y="452"/>
                </a:cubicBezTo>
                <a:cubicBezTo>
                  <a:pt x="966" y="451"/>
                  <a:pt x="967" y="450"/>
                  <a:pt x="968" y="450"/>
                </a:cubicBezTo>
                <a:cubicBezTo>
                  <a:pt x="968" y="450"/>
                  <a:pt x="968" y="450"/>
                  <a:pt x="969" y="450"/>
                </a:cubicBezTo>
                <a:cubicBezTo>
                  <a:pt x="973" y="452"/>
                  <a:pt x="978" y="454"/>
                  <a:pt x="984" y="453"/>
                </a:cubicBezTo>
                <a:cubicBezTo>
                  <a:pt x="984" y="453"/>
                  <a:pt x="984" y="453"/>
                  <a:pt x="985" y="453"/>
                </a:cubicBezTo>
                <a:cubicBezTo>
                  <a:pt x="985" y="453"/>
                  <a:pt x="985" y="453"/>
                  <a:pt x="986" y="453"/>
                </a:cubicBezTo>
                <a:cubicBezTo>
                  <a:pt x="988" y="452"/>
                  <a:pt x="986" y="445"/>
                  <a:pt x="988" y="446"/>
                </a:cubicBezTo>
                <a:cubicBezTo>
                  <a:pt x="989" y="446"/>
                  <a:pt x="991" y="445"/>
                  <a:pt x="992" y="445"/>
                </a:cubicBezTo>
                <a:cubicBezTo>
                  <a:pt x="995" y="445"/>
                  <a:pt x="998" y="446"/>
                  <a:pt x="1001" y="445"/>
                </a:cubicBezTo>
                <a:cubicBezTo>
                  <a:pt x="1002" y="445"/>
                  <a:pt x="1003" y="445"/>
                  <a:pt x="1004" y="445"/>
                </a:cubicBezTo>
                <a:cubicBezTo>
                  <a:pt x="1009" y="444"/>
                  <a:pt x="1013" y="441"/>
                  <a:pt x="1016" y="438"/>
                </a:cubicBezTo>
                <a:cubicBezTo>
                  <a:pt x="1019" y="439"/>
                  <a:pt x="1021" y="439"/>
                  <a:pt x="1024" y="438"/>
                </a:cubicBezTo>
                <a:cubicBezTo>
                  <a:pt x="1025" y="438"/>
                  <a:pt x="1026" y="438"/>
                  <a:pt x="1028" y="437"/>
                </a:cubicBezTo>
                <a:cubicBezTo>
                  <a:pt x="1029" y="437"/>
                  <a:pt x="1030" y="437"/>
                  <a:pt x="1031" y="437"/>
                </a:cubicBezTo>
                <a:cubicBezTo>
                  <a:pt x="1035" y="434"/>
                  <a:pt x="1039" y="432"/>
                  <a:pt x="1042" y="429"/>
                </a:cubicBezTo>
                <a:cubicBezTo>
                  <a:pt x="1057" y="426"/>
                  <a:pt x="1057" y="426"/>
                  <a:pt x="1057" y="426"/>
                </a:cubicBezTo>
                <a:cubicBezTo>
                  <a:pt x="1060" y="426"/>
                  <a:pt x="1060" y="426"/>
                  <a:pt x="1060" y="426"/>
                </a:cubicBezTo>
                <a:cubicBezTo>
                  <a:pt x="1060" y="426"/>
                  <a:pt x="1060" y="426"/>
                  <a:pt x="1060" y="426"/>
                </a:cubicBezTo>
                <a:cubicBezTo>
                  <a:pt x="1060" y="424"/>
                  <a:pt x="1059" y="422"/>
                  <a:pt x="1059" y="421"/>
                </a:cubicBezTo>
                <a:cubicBezTo>
                  <a:pt x="1059" y="420"/>
                  <a:pt x="1059" y="419"/>
                  <a:pt x="1060" y="419"/>
                </a:cubicBezTo>
                <a:cubicBezTo>
                  <a:pt x="1061" y="419"/>
                  <a:pt x="1063" y="419"/>
                  <a:pt x="1065" y="420"/>
                </a:cubicBezTo>
                <a:cubicBezTo>
                  <a:pt x="1069" y="421"/>
                  <a:pt x="1073" y="422"/>
                  <a:pt x="1078" y="423"/>
                </a:cubicBezTo>
                <a:cubicBezTo>
                  <a:pt x="1078" y="423"/>
                  <a:pt x="1078" y="422"/>
                  <a:pt x="1078" y="422"/>
                </a:cubicBezTo>
                <a:cubicBezTo>
                  <a:pt x="1079" y="422"/>
                  <a:pt x="1079" y="422"/>
                  <a:pt x="1079" y="422"/>
                </a:cubicBezTo>
                <a:cubicBezTo>
                  <a:pt x="1079" y="409"/>
                  <a:pt x="1087" y="401"/>
                  <a:pt x="1095" y="395"/>
                </a:cubicBezTo>
                <a:cubicBezTo>
                  <a:pt x="1097" y="390"/>
                  <a:pt x="1101" y="382"/>
                  <a:pt x="1100" y="381"/>
                </a:cubicBezTo>
                <a:cubicBezTo>
                  <a:pt x="1101" y="382"/>
                  <a:pt x="1102" y="384"/>
                  <a:pt x="1103" y="385"/>
                </a:cubicBezTo>
                <a:cubicBezTo>
                  <a:pt x="1109" y="382"/>
                  <a:pt x="1114" y="376"/>
                  <a:pt x="1117" y="370"/>
                </a:cubicBezTo>
                <a:cubicBezTo>
                  <a:pt x="1117" y="367"/>
                  <a:pt x="1118" y="363"/>
                  <a:pt x="1118" y="359"/>
                </a:cubicBezTo>
                <a:cubicBezTo>
                  <a:pt x="1120" y="357"/>
                  <a:pt x="1121" y="357"/>
                  <a:pt x="1123" y="355"/>
                </a:cubicBezTo>
                <a:cubicBezTo>
                  <a:pt x="1126" y="348"/>
                  <a:pt x="1129" y="338"/>
                  <a:pt x="1130" y="329"/>
                </a:cubicBezTo>
                <a:cubicBezTo>
                  <a:pt x="1131" y="319"/>
                  <a:pt x="1129" y="310"/>
                  <a:pt x="1128" y="301"/>
                </a:cubicBezTo>
                <a:cubicBezTo>
                  <a:pt x="1128" y="301"/>
                  <a:pt x="1129" y="295"/>
                  <a:pt x="1129" y="294"/>
                </a:cubicBezTo>
                <a:cubicBezTo>
                  <a:pt x="1129" y="272"/>
                  <a:pt x="1129" y="272"/>
                  <a:pt x="1129" y="272"/>
                </a:cubicBezTo>
                <a:cubicBezTo>
                  <a:pt x="1129" y="266"/>
                  <a:pt x="1133" y="264"/>
                  <a:pt x="1130" y="261"/>
                </a:cubicBezTo>
                <a:cubicBezTo>
                  <a:pt x="1129" y="260"/>
                  <a:pt x="1125" y="254"/>
                  <a:pt x="1124" y="254"/>
                </a:cubicBezTo>
                <a:cubicBezTo>
                  <a:pt x="1124" y="253"/>
                  <a:pt x="1120" y="250"/>
                  <a:pt x="1119" y="250"/>
                </a:cubicBezTo>
                <a:cubicBezTo>
                  <a:pt x="1120" y="250"/>
                  <a:pt x="1120" y="250"/>
                  <a:pt x="1121" y="251"/>
                </a:cubicBezTo>
                <a:cubicBezTo>
                  <a:pt x="1120" y="250"/>
                  <a:pt x="1119" y="248"/>
                  <a:pt x="1119" y="246"/>
                </a:cubicBezTo>
                <a:cubicBezTo>
                  <a:pt x="1119" y="201"/>
                  <a:pt x="1119" y="201"/>
                  <a:pt x="1119" y="201"/>
                </a:cubicBezTo>
                <a:cubicBezTo>
                  <a:pt x="1119" y="200"/>
                  <a:pt x="1120" y="198"/>
                  <a:pt x="1120" y="197"/>
                </a:cubicBezTo>
                <a:cubicBezTo>
                  <a:pt x="1121" y="197"/>
                  <a:pt x="1122" y="197"/>
                  <a:pt x="1122" y="198"/>
                </a:cubicBezTo>
                <a:cubicBezTo>
                  <a:pt x="1125" y="195"/>
                  <a:pt x="1125" y="195"/>
                  <a:pt x="1125" y="195"/>
                </a:cubicBezTo>
                <a:cubicBezTo>
                  <a:pt x="1125" y="195"/>
                  <a:pt x="1125" y="195"/>
                  <a:pt x="1126" y="195"/>
                </a:cubicBezTo>
                <a:cubicBezTo>
                  <a:pt x="1127" y="194"/>
                  <a:pt x="1128" y="193"/>
                  <a:pt x="1129" y="192"/>
                </a:cubicBezTo>
                <a:cubicBezTo>
                  <a:pt x="1130" y="191"/>
                  <a:pt x="1130" y="191"/>
                  <a:pt x="1130" y="191"/>
                </a:cubicBezTo>
                <a:cubicBezTo>
                  <a:pt x="1130" y="191"/>
                  <a:pt x="1130" y="190"/>
                  <a:pt x="1130" y="190"/>
                </a:cubicBezTo>
                <a:cubicBezTo>
                  <a:pt x="1130" y="190"/>
                  <a:pt x="1130" y="190"/>
                  <a:pt x="1130" y="190"/>
                </a:cubicBezTo>
                <a:cubicBezTo>
                  <a:pt x="1129" y="189"/>
                  <a:pt x="1126" y="187"/>
                  <a:pt x="1127" y="187"/>
                </a:cubicBezTo>
                <a:cubicBezTo>
                  <a:pt x="1129" y="184"/>
                  <a:pt x="1131" y="182"/>
                  <a:pt x="1133" y="180"/>
                </a:cubicBezTo>
                <a:cubicBezTo>
                  <a:pt x="1139" y="177"/>
                  <a:pt x="1146" y="175"/>
                  <a:pt x="1153" y="173"/>
                </a:cubicBezTo>
                <a:cubicBezTo>
                  <a:pt x="1152" y="173"/>
                  <a:pt x="1153" y="172"/>
                  <a:pt x="1153" y="172"/>
                </a:cubicBezTo>
                <a:cubicBezTo>
                  <a:pt x="1154" y="172"/>
                  <a:pt x="1155" y="171"/>
                  <a:pt x="1156" y="171"/>
                </a:cubicBezTo>
                <a:cubicBezTo>
                  <a:pt x="1157" y="172"/>
                  <a:pt x="1157" y="172"/>
                  <a:pt x="1157" y="172"/>
                </a:cubicBezTo>
                <a:cubicBezTo>
                  <a:pt x="1158" y="170"/>
                  <a:pt x="1159" y="168"/>
                  <a:pt x="1160" y="167"/>
                </a:cubicBezTo>
                <a:cubicBezTo>
                  <a:pt x="1158" y="165"/>
                  <a:pt x="1156" y="163"/>
                  <a:pt x="1155" y="16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8" name="Freeform 594"/>
          <p:cNvSpPr>
            <a:spLocks/>
          </p:cNvSpPr>
          <p:nvPr/>
        </p:nvSpPr>
        <p:spPr bwMode="auto">
          <a:xfrm>
            <a:off x="4995863" y="6134101"/>
            <a:ext cx="523875" cy="439738"/>
          </a:xfrm>
          <a:custGeom>
            <a:avLst/>
            <a:gdLst/>
            <a:ahLst/>
            <a:cxnLst>
              <a:cxn ang="0">
                <a:pos x="1848" y="426"/>
              </a:cxn>
              <a:cxn ang="0">
                <a:pos x="1568" y="358"/>
              </a:cxn>
              <a:cxn ang="0">
                <a:pos x="1400" y="169"/>
              </a:cxn>
              <a:cxn ang="0">
                <a:pos x="1306" y="24"/>
              </a:cxn>
              <a:cxn ang="0">
                <a:pos x="1225" y="36"/>
              </a:cxn>
              <a:cxn ang="0">
                <a:pos x="1056" y="95"/>
              </a:cxn>
              <a:cxn ang="0">
                <a:pos x="941" y="178"/>
              </a:cxn>
              <a:cxn ang="0">
                <a:pos x="925" y="204"/>
              </a:cxn>
              <a:cxn ang="0">
                <a:pos x="770" y="177"/>
              </a:cxn>
              <a:cxn ang="0">
                <a:pos x="607" y="152"/>
              </a:cxn>
              <a:cxn ang="0">
                <a:pos x="485" y="222"/>
              </a:cxn>
              <a:cxn ang="0">
                <a:pos x="416" y="281"/>
              </a:cxn>
              <a:cxn ang="0">
                <a:pos x="307" y="327"/>
              </a:cxn>
              <a:cxn ang="0">
                <a:pos x="155" y="342"/>
              </a:cxn>
              <a:cxn ang="0">
                <a:pos x="83" y="345"/>
              </a:cxn>
              <a:cxn ang="0">
                <a:pos x="65" y="400"/>
              </a:cxn>
              <a:cxn ang="0">
                <a:pos x="20" y="496"/>
              </a:cxn>
              <a:cxn ang="0">
                <a:pos x="8" y="536"/>
              </a:cxn>
              <a:cxn ang="0">
                <a:pos x="88" y="627"/>
              </a:cxn>
              <a:cxn ang="0">
                <a:pos x="97" y="704"/>
              </a:cxn>
              <a:cxn ang="0">
                <a:pos x="137" y="752"/>
              </a:cxn>
              <a:cxn ang="0">
                <a:pos x="288" y="719"/>
              </a:cxn>
              <a:cxn ang="0">
                <a:pos x="347" y="791"/>
              </a:cxn>
              <a:cxn ang="0">
                <a:pos x="331" y="836"/>
              </a:cxn>
              <a:cxn ang="0">
                <a:pos x="294" y="940"/>
              </a:cxn>
              <a:cxn ang="0">
                <a:pos x="273" y="1040"/>
              </a:cxn>
              <a:cxn ang="0">
                <a:pos x="205" y="1223"/>
              </a:cxn>
              <a:cxn ang="0">
                <a:pos x="291" y="1256"/>
              </a:cxn>
              <a:cxn ang="0">
                <a:pos x="292" y="1292"/>
              </a:cxn>
              <a:cxn ang="0">
                <a:pos x="259" y="1399"/>
              </a:cxn>
              <a:cxn ang="0">
                <a:pos x="373" y="1394"/>
              </a:cxn>
              <a:cxn ang="0">
                <a:pos x="422" y="1312"/>
              </a:cxn>
              <a:cxn ang="0">
                <a:pos x="449" y="1361"/>
              </a:cxn>
              <a:cxn ang="0">
                <a:pos x="541" y="1489"/>
              </a:cxn>
              <a:cxn ang="0">
                <a:pos x="586" y="1549"/>
              </a:cxn>
              <a:cxn ang="0">
                <a:pos x="608" y="1583"/>
              </a:cxn>
              <a:cxn ang="0">
                <a:pos x="669" y="1640"/>
              </a:cxn>
              <a:cxn ang="0">
                <a:pos x="705" y="1628"/>
              </a:cxn>
              <a:cxn ang="0">
                <a:pos x="769" y="1591"/>
              </a:cxn>
              <a:cxn ang="0">
                <a:pos x="848" y="1528"/>
              </a:cxn>
              <a:cxn ang="0">
                <a:pos x="905" y="1518"/>
              </a:cxn>
              <a:cxn ang="0">
                <a:pos x="963" y="1504"/>
              </a:cxn>
              <a:cxn ang="0">
                <a:pos x="1032" y="1536"/>
              </a:cxn>
              <a:cxn ang="0">
                <a:pos x="1156" y="1571"/>
              </a:cxn>
              <a:cxn ang="0">
                <a:pos x="1368" y="1413"/>
              </a:cxn>
              <a:cxn ang="0">
                <a:pos x="1525" y="1339"/>
              </a:cxn>
              <a:cxn ang="0">
                <a:pos x="1605" y="1224"/>
              </a:cxn>
              <a:cxn ang="0">
                <a:pos x="1644" y="1139"/>
              </a:cxn>
              <a:cxn ang="0">
                <a:pos x="1693" y="1063"/>
              </a:cxn>
              <a:cxn ang="0">
                <a:pos x="1774" y="1021"/>
              </a:cxn>
              <a:cxn ang="0">
                <a:pos x="1861" y="986"/>
              </a:cxn>
              <a:cxn ang="0">
                <a:pos x="1833" y="909"/>
              </a:cxn>
              <a:cxn ang="0">
                <a:pos x="1880" y="761"/>
              </a:cxn>
              <a:cxn ang="0">
                <a:pos x="1872" y="711"/>
              </a:cxn>
              <a:cxn ang="0">
                <a:pos x="1855" y="621"/>
              </a:cxn>
              <a:cxn ang="0">
                <a:pos x="1934" y="543"/>
              </a:cxn>
            </a:cxnLst>
            <a:rect l="0" t="0" r="r" b="b"/>
            <a:pathLst>
              <a:path w="1953" h="1640">
                <a:moveTo>
                  <a:pt x="1953" y="503"/>
                </a:moveTo>
                <a:cubicBezTo>
                  <a:pt x="1953" y="498"/>
                  <a:pt x="1953" y="498"/>
                  <a:pt x="1953" y="498"/>
                </a:cubicBezTo>
                <a:cubicBezTo>
                  <a:pt x="1949" y="485"/>
                  <a:pt x="1935" y="481"/>
                  <a:pt x="1924" y="474"/>
                </a:cubicBezTo>
                <a:cubicBezTo>
                  <a:pt x="1917" y="470"/>
                  <a:pt x="1911" y="465"/>
                  <a:pt x="1905" y="463"/>
                </a:cubicBezTo>
                <a:cubicBezTo>
                  <a:pt x="1897" y="463"/>
                  <a:pt x="1891" y="462"/>
                  <a:pt x="1887" y="461"/>
                </a:cubicBezTo>
                <a:cubicBezTo>
                  <a:pt x="1881" y="458"/>
                  <a:pt x="1878" y="454"/>
                  <a:pt x="1875" y="449"/>
                </a:cubicBezTo>
                <a:cubicBezTo>
                  <a:pt x="1875" y="449"/>
                  <a:pt x="1874" y="448"/>
                  <a:pt x="1874" y="448"/>
                </a:cubicBezTo>
                <a:cubicBezTo>
                  <a:pt x="1874" y="445"/>
                  <a:pt x="1875" y="442"/>
                  <a:pt x="1877" y="439"/>
                </a:cubicBezTo>
                <a:cubicBezTo>
                  <a:pt x="1867" y="435"/>
                  <a:pt x="1857" y="431"/>
                  <a:pt x="1848" y="426"/>
                </a:cubicBezTo>
                <a:cubicBezTo>
                  <a:pt x="1844" y="426"/>
                  <a:pt x="1840" y="425"/>
                  <a:pt x="1837" y="424"/>
                </a:cubicBezTo>
                <a:cubicBezTo>
                  <a:pt x="1816" y="425"/>
                  <a:pt x="1794" y="429"/>
                  <a:pt x="1771" y="426"/>
                </a:cubicBezTo>
                <a:cubicBezTo>
                  <a:pt x="1746" y="432"/>
                  <a:pt x="1717" y="435"/>
                  <a:pt x="1684" y="434"/>
                </a:cubicBezTo>
                <a:cubicBezTo>
                  <a:pt x="1683" y="433"/>
                  <a:pt x="1682" y="432"/>
                  <a:pt x="1681" y="430"/>
                </a:cubicBezTo>
                <a:cubicBezTo>
                  <a:pt x="1678" y="425"/>
                  <a:pt x="1675" y="420"/>
                  <a:pt x="1671" y="414"/>
                </a:cubicBezTo>
                <a:cubicBezTo>
                  <a:pt x="1670" y="412"/>
                  <a:pt x="1668" y="409"/>
                  <a:pt x="1667" y="410"/>
                </a:cubicBezTo>
                <a:cubicBezTo>
                  <a:pt x="1653" y="414"/>
                  <a:pt x="1637" y="416"/>
                  <a:pt x="1626" y="422"/>
                </a:cubicBezTo>
                <a:cubicBezTo>
                  <a:pt x="1615" y="413"/>
                  <a:pt x="1604" y="405"/>
                  <a:pt x="1595" y="396"/>
                </a:cubicBezTo>
                <a:cubicBezTo>
                  <a:pt x="1584" y="386"/>
                  <a:pt x="1572" y="376"/>
                  <a:pt x="1568" y="358"/>
                </a:cubicBezTo>
                <a:cubicBezTo>
                  <a:pt x="1567" y="325"/>
                  <a:pt x="1573" y="296"/>
                  <a:pt x="1579" y="267"/>
                </a:cubicBezTo>
                <a:cubicBezTo>
                  <a:pt x="1582" y="251"/>
                  <a:pt x="1587" y="235"/>
                  <a:pt x="1585" y="213"/>
                </a:cubicBezTo>
                <a:cubicBezTo>
                  <a:pt x="1570" y="200"/>
                  <a:pt x="1554" y="186"/>
                  <a:pt x="1540" y="171"/>
                </a:cubicBezTo>
                <a:cubicBezTo>
                  <a:pt x="1538" y="167"/>
                  <a:pt x="1535" y="164"/>
                  <a:pt x="1534" y="160"/>
                </a:cubicBezTo>
                <a:cubicBezTo>
                  <a:pt x="1534" y="156"/>
                  <a:pt x="1534" y="156"/>
                  <a:pt x="1534" y="156"/>
                </a:cubicBezTo>
                <a:cubicBezTo>
                  <a:pt x="1534" y="160"/>
                  <a:pt x="1534" y="160"/>
                  <a:pt x="1534" y="160"/>
                </a:cubicBezTo>
                <a:cubicBezTo>
                  <a:pt x="1526" y="160"/>
                  <a:pt x="1521" y="164"/>
                  <a:pt x="1515" y="166"/>
                </a:cubicBezTo>
                <a:cubicBezTo>
                  <a:pt x="1491" y="174"/>
                  <a:pt x="1470" y="185"/>
                  <a:pt x="1438" y="184"/>
                </a:cubicBezTo>
                <a:cubicBezTo>
                  <a:pt x="1424" y="180"/>
                  <a:pt x="1410" y="174"/>
                  <a:pt x="1400" y="169"/>
                </a:cubicBezTo>
                <a:cubicBezTo>
                  <a:pt x="1382" y="174"/>
                  <a:pt x="1382" y="174"/>
                  <a:pt x="1382" y="174"/>
                </a:cubicBezTo>
                <a:cubicBezTo>
                  <a:pt x="1377" y="170"/>
                  <a:pt x="1372" y="164"/>
                  <a:pt x="1367" y="160"/>
                </a:cubicBezTo>
                <a:cubicBezTo>
                  <a:pt x="1362" y="157"/>
                  <a:pt x="1358" y="152"/>
                  <a:pt x="1357" y="146"/>
                </a:cubicBezTo>
                <a:cubicBezTo>
                  <a:pt x="1353" y="146"/>
                  <a:pt x="1351" y="146"/>
                  <a:pt x="1348" y="146"/>
                </a:cubicBezTo>
                <a:cubicBezTo>
                  <a:pt x="1340" y="144"/>
                  <a:pt x="1336" y="136"/>
                  <a:pt x="1332" y="130"/>
                </a:cubicBezTo>
                <a:cubicBezTo>
                  <a:pt x="1324" y="119"/>
                  <a:pt x="1328" y="96"/>
                  <a:pt x="1324" y="80"/>
                </a:cubicBezTo>
                <a:cubicBezTo>
                  <a:pt x="1322" y="70"/>
                  <a:pt x="1321" y="59"/>
                  <a:pt x="1321" y="48"/>
                </a:cubicBezTo>
                <a:cubicBezTo>
                  <a:pt x="1320" y="40"/>
                  <a:pt x="1319" y="32"/>
                  <a:pt x="1317" y="27"/>
                </a:cubicBezTo>
                <a:cubicBezTo>
                  <a:pt x="1316" y="24"/>
                  <a:pt x="1310" y="23"/>
                  <a:pt x="1306" y="24"/>
                </a:cubicBezTo>
                <a:cubicBezTo>
                  <a:pt x="1306" y="24"/>
                  <a:pt x="1306" y="24"/>
                  <a:pt x="1306" y="24"/>
                </a:cubicBezTo>
                <a:cubicBezTo>
                  <a:pt x="1304" y="24"/>
                  <a:pt x="1299" y="23"/>
                  <a:pt x="1298" y="24"/>
                </a:cubicBezTo>
                <a:cubicBezTo>
                  <a:pt x="1295" y="28"/>
                  <a:pt x="1293" y="33"/>
                  <a:pt x="1291" y="37"/>
                </a:cubicBezTo>
                <a:cubicBezTo>
                  <a:pt x="1286" y="42"/>
                  <a:pt x="1280" y="46"/>
                  <a:pt x="1276" y="50"/>
                </a:cubicBezTo>
                <a:cubicBezTo>
                  <a:pt x="1274" y="52"/>
                  <a:pt x="1270" y="49"/>
                  <a:pt x="1268" y="46"/>
                </a:cubicBezTo>
                <a:cubicBezTo>
                  <a:pt x="1260" y="37"/>
                  <a:pt x="1257" y="23"/>
                  <a:pt x="1258" y="8"/>
                </a:cubicBezTo>
                <a:cubicBezTo>
                  <a:pt x="1258" y="5"/>
                  <a:pt x="1256" y="2"/>
                  <a:pt x="1254" y="0"/>
                </a:cubicBezTo>
                <a:cubicBezTo>
                  <a:pt x="1248" y="5"/>
                  <a:pt x="1242" y="11"/>
                  <a:pt x="1240" y="17"/>
                </a:cubicBezTo>
                <a:cubicBezTo>
                  <a:pt x="1234" y="23"/>
                  <a:pt x="1230" y="29"/>
                  <a:pt x="1225" y="36"/>
                </a:cubicBezTo>
                <a:cubicBezTo>
                  <a:pt x="1217" y="39"/>
                  <a:pt x="1206" y="40"/>
                  <a:pt x="1194" y="40"/>
                </a:cubicBezTo>
                <a:cubicBezTo>
                  <a:pt x="1179" y="41"/>
                  <a:pt x="1170" y="49"/>
                  <a:pt x="1160" y="57"/>
                </a:cubicBezTo>
                <a:cubicBezTo>
                  <a:pt x="1161" y="57"/>
                  <a:pt x="1160" y="57"/>
                  <a:pt x="1160" y="57"/>
                </a:cubicBezTo>
                <a:cubicBezTo>
                  <a:pt x="1156" y="64"/>
                  <a:pt x="1150" y="70"/>
                  <a:pt x="1145" y="76"/>
                </a:cubicBezTo>
                <a:cubicBezTo>
                  <a:pt x="1135" y="77"/>
                  <a:pt x="1127" y="75"/>
                  <a:pt x="1121" y="73"/>
                </a:cubicBezTo>
                <a:cubicBezTo>
                  <a:pt x="1108" y="77"/>
                  <a:pt x="1096" y="80"/>
                  <a:pt x="1083" y="82"/>
                </a:cubicBezTo>
                <a:cubicBezTo>
                  <a:pt x="1084" y="90"/>
                  <a:pt x="1084" y="90"/>
                  <a:pt x="1084" y="90"/>
                </a:cubicBezTo>
                <a:cubicBezTo>
                  <a:pt x="1068" y="100"/>
                  <a:pt x="1068" y="100"/>
                  <a:pt x="1068" y="100"/>
                </a:cubicBezTo>
                <a:cubicBezTo>
                  <a:pt x="1064" y="99"/>
                  <a:pt x="1061" y="97"/>
                  <a:pt x="1056" y="95"/>
                </a:cubicBezTo>
                <a:cubicBezTo>
                  <a:pt x="1026" y="110"/>
                  <a:pt x="1026" y="110"/>
                  <a:pt x="1026" y="110"/>
                </a:cubicBezTo>
                <a:cubicBezTo>
                  <a:pt x="1014" y="114"/>
                  <a:pt x="999" y="114"/>
                  <a:pt x="989" y="119"/>
                </a:cubicBezTo>
                <a:cubicBezTo>
                  <a:pt x="979" y="123"/>
                  <a:pt x="966" y="124"/>
                  <a:pt x="959" y="130"/>
                </a:cubicBezTo>
                <a:cubicBezTo>
                  <a:pt x="956" y="138"/>
                  <a:pt x="955" y="147"/>
                  <a:pt x="953" y="155"/>
                </a:cubicBezTo>
                <a:cubicBezTo>
                  <a:pt x="956" y="163"/>
                  <a:pt x="958" y="172"/>
                  <a:pt x="961" y="180"/>
                </a:cubicBezTo>
                <a:cubicBezTo>
                  <a:pt x="959" y="182"/>
                  <a:pt x="958" y="184"/>
                  <a:pt x="956" y="184"/>
                </a:cubicBezTo>
                <a:cubicBezTo>
                  <a:pt x="955" y="185"/>
                  <a:pt x="950" y="184"/>
                  <a:pt x="948" y="184"/>
                </a:cubicBezTo>
                <a:cubicBezTo>
                  <a:pt x="948" y="183"/>
                  <a:pt x="950" y="180"/>
                  <a:pt x="947" y="179"/>
                </a:cubicBezTo>
                <a:cubicBezTo>
                  <a:pt x="945" y="179"/>
                  <a:pt x="943" y="179"/>
                  <a:pt x="941" y="178"/>
                </a:cubicBezTo>
                <a:cubicBezTo>
                  <a:pt x="940" y="179"/>
                  <a:pt x="939" y="180"/>
                  <a:pt x="937" y="181"/>
                </a:cubicBezTo>
                <a:cubicBezTo>
                  <a:pt x="935" y="183"/>
                  <a:pt x="932" y="185"/>
                  <a:pt x="929" y="186"/>
                </a:cubicBezTo>
                <a:cubicBezTo>
                  <a:pt x="900" y="190"/>
                  <a:pt x="900" y="190"/>
                  <a:pt x="900" y="190"/>
                </a:cubicBezTo>
                <a:cubicBezTo>
                  <a:pt x="900" y="192"/>
                  <a:pt x="902" y="195"/>
                  <a:pt x="901" y="197"/>
                </a:cubicBezTo>
                <a:cubicBezTo>
                  <a:pt x="900" y="198"/>
                  <a:pt x="899" y="199"/>
                  <a:pt x="897" y="199"/>
                </a:cubicBezTo>
                <a:cubicBezTo>
                  <a:pt x="902" y="201"/>
                  <a:pt x="907" y="201"/>
                  <a:pt x="913" y="200"/>
                </a:cubicBezTo>
                <a:cubicBezTo>
                  <a:pt x="917" y="200"/>
                  <a:pt x="920" y="199"/>
                  <a:pt x="924" y="200"/>
                </a:cubicBezTo>
                <a:cubicBezTo>
                  <a:pt x="924" y="201"/>
                  <a:pt x="925" y="202"/>
                  <a:pt x="924" y="204"/>
                </a:cubicBezTo>
                <a:cubicBezTo>
                  <a:pt x="925" y="204"/>
                  <a:pt x="925" y="204"/>
                  <a:pt x="925" y="204"/>
                </a:cubicBezTo>
                <a:cubicBezTo>
                  <a:pt x="927" y="204"/>
                  <a:pt x="928" y="206"/>
                  <a:pt x="928" y="209"/>
                </a:cubicBezTo>
                <a:cubicBezTo>
                  <a:pt x="927" y="212"/>
                  <a:pt x="924" y="214"/>
                  <a:pt x="921" y="215"/>
                </a:cubicBezTo>
                <a:cubicBezTo>
                  <a:pt x="907" y="216"/>
                  <a:pt x="891" y="215"/>
                  <a:pt x="876" y="216"/>
                </a:cubicBezTo>
                <a:cubicBezTo>
                  <a:pt x="853" y="218"/>
                  <a:pt x="839" y="228"/>
                  <a:pt x="832" y="243"/>
                </a:cubicBezTo>
                <a:cubicBezTo>
                  <a:pt x="820" y="251"/>
                  <a:pt x="799" y="252"/>
                  <a:pt x="787" y="247"/>
                </a:cubicBezTo>
                <a:cubicBezTo>
                  <a:pt x="784" y="246"/>
                  <a:pt x="784" y="243"/>
                  <a:pt x="783" y="241"/>
                </a:cubicBezTo>
                <a:cubicBezTo>
                  <a:pt x="782" y="228"/>
                  <a:pt x="780" y="215"/>
                  <a:pt x="775" y="203"/>
                </a:cubicBezTo>
                <a:cubicBezTo>
                  <a:pt x="776" y="198"/>
                  <a:pt x="776" y="193"/>
                  <a:pt x="774" y="188"/>
                </a:cubicBezTo>
                <a:cubicBezTo>
                  <a:pt x="772" y="185"/>
                  <a:pt x="773" y="180"/>
                  <a:pt x="770" y="177"/>
                </a:cubicBezTo>
                <a:cubicBezTo>
                  <a:pt x="765" y="173"/>
                  <a:pt x="759" y="169"/>
                  <a:pt x="753" y="165"/>
                </a:cubicBezTo>
                <a:cubicBezTo>
                  <a:pt x="744" y="162"/>
                  <a:pt x="735" y="159"/>
                  <a:pt x="730" y="152"/>
                </a:cubicBezTo>
                <a:cubicBezTo>
                  <a:pt x="722" y="150"/>
                  <a:pt x="715" y="148"/>
                  <a:pt x="708" y="145"/>
                </a:cubicBezTo>
                <a:cubicBezTo>
                  <a:pt x="710" y="139"/>
                  <a:pt x="709" y="131"/>
                  <a:pt x="713" y="125"/>
                </a:cubicBezTo>
                <a:cubicBezTo>
                  <a:pt x="713" y="124"/>
                  <a:pt x="710" y="122"/>
                  <a:pt x="709" y="120"/>
                </a:cubicBezTo>
                <a:cubicBezTo>
                  <a:pt x="695" y="120"/>
                  <a:pt x="695" y="120"/>
                  <a:pt x="695" y="120"/>
                </a:cubicBezTo>
                <a:cubicBezTo>
                  <a:pt x="678" y="121"/>
                  <a:pt x="670" y="133"/>
                  <a:pt x="667" y="147"/>
                </a:cubicBezTo>
                <a:cubicBezTo>
                  <a:pt x="661" y="150"/>
                  <a:pt x="656" y="153"/>
                  <a:pt x="652" y="156"/>
                </a:cubicBezTo>
                <a:cubicBezTo>
                  <a:pt x="636" y="155"/>
                  <a:pt x="623" y="152"/>
                  <a:pt x="607" y="152"/>
                </a:cubicBezTo>
                <a:cubicBezTo>
                  <a:pt x="598" y="157"/>
                  <a:pt x="587" y="159"/>
                  <a:pt x="579" y="164"/>
                </a:cubicBezTo>
                <a:cubicBezTo>
                  <a:pt x="568" y="171"/>
                  <a:pt x="555" y="177"/>
                  <a:pt x="537" y="178"/>
                </a:cubicBezTo>
                <a:cubicBezTo>
                  <a:pt x="510" y="192"/>
                  <a:pt x="510" y="192"/>
                  <a:pt x="510" y="192"/>
                </a:cubicBezTo>
                <a:cubicBezTo>
                  <a:pt x="510" y="193"/>
                  <a:pt x="511" y="194"/>
                  <a:pt x="512" y="195"/>
                </a:cubicBezTo>
                <a:cubicBezTo>
                  <a:pt x="512" y="198"/>
                  <a:pt x="512" y="198"/>
                  <a:pt x="512" y="198"/>
                </a:cubicBezTo>
                <a:cubicBezTo>
                  <a:pt x="504" y="199"/>
                  <a:pt x="498" y="195"/>
                  <a:pt x="491" y="193"/>
                </a:cubicBezTo>
                <a:cubicBezTo>
                  <a:pt x="489" y="193"/>
                  <a:pt x="488" y="192"/>
                  <a:pt x="486" y="193"/>
                </a:cubicBezTo>
                <a:cubicBezTo>
                  <a:pt x="485" y="195"/>
                  <a:pt x="482" y="196"/>
                  <a:pt x="482" y="198"/>
                </a:cubicBezTo>
                <a:cubicBezTo>
                  <a:pt x="483" y="206"/>
                  <a:pt x="485" y="214"/>
                  <a:pt x="485" y="222"/>
                </a:cubicBezTo>
                <a:cubicBezTo>
                  <a:pt x="489" y="230"/>
                  <a:pt x="495" y="235"/>
                  <a:pt x="501" y="240"/>
                </a:cubicBezTo>
                <a:cubicBezTo>
                  <a:pt x="503" y="241"/>
                  <a:pt x="504" y="244"/>
                  <a:pt x="504" y="247"/>
                </a:cubicBezTo>
                <a:cubicBezTo>
                  <a:pt x="506" y="251"/>
                  <a:pt x="505" y="257"/>
                  <a:pt x="505" y="263"/>
                </a:cubicBezTo>
                <a:cubicBezTo>
                  <a:pt x="501" y="261"/>
                  <a:pt x="496" y="259"/>
                  <a:pt x="490" y="257"/>
                </a:cubicBezTo>
                <a:cubicBezTo>
                  <a:pt x="484" y="257"/>
                  <a:pt x="479" y="260"/>
                  <a:pt x="471" y="261"/>
                </a:cubicBezTo>
                <a:cubicBezTo>
                  <a:pt x="464" y="260"/>
                  <a:pt x="456" y="258"/>
                  <a:pt x="448" y="260"/>
                </a:cubicBezTo>
                <a:cubicBezTo>
                  <a:pt x="447" y="260"/>
                  <a:pt x="446" y="258"/>
                  <a:pt x="446" y="258"/>
                </a:cubicBezTo>
                <a:cubicBezTo>
                  <a:pt x="445" y="264"/>
                  <a:pt x="442" y="269"/>
                  <a:pt x="439" y="274"/>
                </a:cubicBezTo>
                <a:cubicBezTo>
                  <a:pt x="430" y="272"/>
                  <a:pt x="421" y="277"/>
                  <a:pt x="416" y="281"/>
                </a:cubicBezTo>
                <a:cubicBezTo>
                  <a:pt x="414" y="282"/>
                  <a:pt x="412" y="279"/>
                  <a:pt x="410" y="280"/>
                </a:cubicBezTo>
                <a:cubicBezTo>
                  <a:pt x="408" y="281"/>
                  <a:pt x="406" y="281"/>
                  <a:pt x="404" y="281"/>
                </a:cubicBezTo>
                <a:cubicBezTo>
                  <a:pt x="395" y="278"/>
                  <a:pt x="395" y="278"/>
                  <a:pt x="395" y="278"/>
                </a:cubicBezTo>
                <a:cubicBezTo>
                  <a:pt x="395" y="294"/>
                  <a:pt x="395" y="294"/>
                  <a:pt x="395" y="294"/>
                </a:cubicBezTo>
                <a:cubicBezTo>
                  <a:pt x="381" y="304"/>
                  <a:pt x="371" y="319"/>
                  <a:pt x="362" y="333"/>
                </a:cubicBezTo>
                <a:cubicBezTo>
                  <a:pt x="348" y="331"/>
                  <a:pt x="334" y="329"/>
                  <a:pt x="320" y="330"/>
                </a:cubicBezTo>
                <a:cubicBezTo>
                  <a:pt x="319" y="330"/>
                  <a:pt x="317" y="330"/>
                  <a:pt x="317" y="330"/>
                </a:cubicBezTo>
                <a:cubicBezTo>
                  <a:pt x="315" y="330"/>
                  <a:pt x="313" y="331"/>
                  <a:pt x="312" y="330"/>
                </a:cubicBezTo>
                <a:cubicBezTo>
                  <a:pt x="312" y="329"/>
                  <a:pt x="309" y="328"/>
                  <a:pt x="307" y="327"/>
                </a:cubicBezTo>
                <a:cubicBezTo>
                  <a:pt x="295" y="340"/>
                  <a:pt x="282" y="353"/>
                  <a:pt x="271" y="366"/>
                </a:cubicBezTo>
                <a:cubicBezTo>
                  <a:pt x="268" y="368"/>
                  <a:pt x="266" y="370"/>
                  <a:pt x="263" y="372"/>
                </a:cubicBezTo>
                <a:cubicBezTo>
                  <a:pt x="261" y="371"/>
                  <a:pt x="258" y="370"/>
                  <a:pt x="255" y="369"/>
                </a:cubicBezTo>
                <a:cubicBezTo>
                  <a:pt x="255" y="369"/>
                  <a:pt x="254" y="369"/>
                  <a:pt x="254" y="369"/>
                </a:cubicBezTo>
                <a:cubicBezTo>
                  <a:pt x="248" y="368"/>
                  <a:pt x="244" y="363"/>
                  <a:pt x="241" y="358"/>
                </a:cubicBezTo>
                <a:cubicBezTo>
                  <a:pt x="240" y="356"/>
                  <a:pt x="237" y="354"/>
                  <a:pt x="237" y="350"/>
                </a:cubicBezTo>
                <a:cubicBezTo>
                  <a:pt x="233" y="349"/>
                  <a:pt x="228" y="349"/>
                  <a:pt x="224" y="348"/>
                </a:cubicBezTo>
                <a:cubicBezTo>
                  <a:pt x="220" y="350"/>
                  <a:pt x="216" y="353"/>
                  <a:pt x="212" y="355"/>
                </a:cubicBezTo>
                <a:cubicBezTo>
                  <a:pt x="196" y="348"/>
                  <a:pt x="176" y="344"/>
                  <a:pt x="155" y="342"/>
                </a:cubicBezTo>
                <a:cubicBezTo>
                  <a:pt x="150" y="341"/>
                  <a:pt x="146" y="339"/>
                  <a:pt x="144" y="335"/>
                </a:cubicBezTo>
                <a:cubicBezTo>
                  <a:pt x="143" y="332"/>
                  <a:pt x="143" y="330"/>
                  <a:pt x="143" y="328"/>
                </a:cubicBezTo>
                <a:cubicBezTo>
                  <a:pt x="144" y="324"/>
                  <a:pt x="145" y="320"/>
                  <a:pt x="144" y="316"/>
                </a:cubicBezTo>
                <a:cubicBezTo>
                  <a:pt x="144" y="315"/>
                  <a:pt x="143" y="314"/>
                  <a:pt x="142" y="314"/>
                </a:cubicBezTo>
                <a:cubicBezTo>
                  <a:pt x="139" y="312"/>
                  <a:pt x="136" y="313"/>
                  <a:pt x="134" y="315"/>
                </a:cubicBezTo>
                <a:cubicBezTo>
                  <a:pt x="129" y="320"/>
                  <a:pt x="122" y="323"/>
                  <a:pt x="113" y="322"/>
                </a:cubicBezTo>
                <a:cubicBezTo>
                  <a:pt x="107" y="322"/>
                  <a:pt x="102" y="322"/>
                  <a:pt x="97" y="323"/>
                </a:cubicBezTo>
                <a:cubicBezTo>
                  <a:pt x="92" y="324"/>
                  <a:pt x="90" y="329"/>
                  <a:pt x="89" y="334"/>
                </a:cubicBezTo>
                <a:cubicBezTo>
                  <a:pt x="86" y="337"/>
                  <a:pt x="84" y="340"/>
                  <a:pt x="83" y="345"/>
                </a:cubicBezTo>
                <a:cubicBezTo>
                  <a:pt x="71" y="357"/>
                  <a:pt x="71" y="357"/>
                  <a:pt x="71" y="357"/>
                </a:cubicBezTo>
                <a:cubicBezTo>
                  <a:pt x="70" y="359"/>
                  <a:pt x="70" y="361"/>
                  <a:pt x="68" y="364"/>
                </a:cubicBezTo>
                <a:cubicBezTo>
                  <a:pt x="61" y="361"/>
                  <a:pt x="55" y="357"/>
                  <a:pt x="49" y="353"/>
                </a:cubicBezTo>
                <a:cubicBezTo>
                  <a:pt x="50" y="357"/>
                  <a:pt x="50" y="357"/>
                  <a:pt x="50" y="357"/>
                </a:cubicBezTo>
                <a:cubicBezTo>
                  <a:pt x="64" y="375"/>
                  <a:pt x="64" y="375"/>
                  <a:pt x="64" y="375"/>
                </a:cubicBezTo>
                <a:cubicBezTo>
                  <a:pt x="65" y="380"/>
                  <a:pt x="66" y="385"/>
                  <a:pt x="66" y="391"/>
                </a:cubicBezTo>
                <a:cubicBezTo>
                  <a:pt x="65" y="391"/>
                  <a:pt x="65" y="391"/>
                  <a:pt x="64" y="391"/>
                </a:cubicBezTo>
                <a:cubicBezTo>
                  <a:pt x="64" y="393"/>
                  <a:pt x="64" y="395"/>
                  <a:pt x="65" y="397"/>
                </a:cubicBezTo>
                <a:cubicBezTo>
                  <a:pt x="65" y="398"/>
                  <a:pt x="65" y="399"/>
                  <a:pt x="65" y="400"/>
                </a:cubicBezTo>
                <a:cubicBezTo>
                  <a:pt x="62" y="401"/>
                  <a:pt x="59" y="401"/>
                  <a:pt x="57" y="400"/>
                </a:cubicBezTo>
                <a:cubicBezTo>
                  <a:pt x="50" y="403"/>
                  <a:pt x="43" y="407"/>
                  <a:pt x="37" y="410"/>
                </a:cubicBezTo>
                <a:cubicBezTo>
                  <a:pt x="38" y="416"/>
                  <a:pt x="40" y="421"/>
                  <a:pt x="40" y="427"/>
                </a:cubicBezTo>
                <a:cubicBezTo>
                  <a:pt x="39" y="429"/>
                  <a:pt x="38" y="431"/>
                  <a:pt x="37" y="432"/>
                </a:cubicBezTo>
                <a:cubicBezTo>
                  <a:pt x="37" y="439"/>
                  <a:pt x="34" y="444"/>
                  <a:pt x="28" y="446"/>
                </a:cubicBezTo>
                <a:cubicBezTo>
                  <a:pt x="27" y="446"/>
                  <a:pt x="26" y="446"/>
                  <a:pt x="24" y="447"/>
                </a:cubicBezTo>
                <a:cubicBezTo>
                  <a:pt x="25" y="459"/>
                  <a:pt x="25" y="472"/>
                  <a:pt x="24" y="484"/>
                </a:cubicBezTo>
                <a:cubicBezTo>
                  <a:pt x="23" y="484"/>
                  <a:pt x="23" y="484"/>
                  <a:pt x="22" y="484"/>
                </a:cubicBezTo>
                <a:cubicBezTo>
                  <a:pt x="22" y="488"/>
                  <a:pt x="21" y="492"/>
                  <a:pt x="20" y="496"/>
                </a:cubicBezTo>
                <a:cubicBezTo>
                  <a:pt x="18" y="495"/>
                  <a:pt x="15" y="494"/>
                  <a:pt x="12" y="493"/>
                </a:cubicBezTo>
                <a:cubicBezTo>
                  <a:pt x="10" y="495"/>
                  <a:pt x="8" y="496"/>
                  <a:pt x="6" y="498"/>
                </a:cubicBezTo>
                <a:cubicBezTo>
                  <a:pt x="5" y="500"/>
                  <a:pt x="3" y="501"/>
                  <a:pt x="1" y="502"/>
                </a:cubicBezTo>
                <a:cubicBezTo>
                  <a:pt x="3" y="503"/>
                  <a:pt x="5" y="505"/>
                  <a:pt x="3" y="507"/>
                </a:cubicBezTo>
                <a:cubicBezTo>
                  <a:pt x="3" y="508"/>
                  <a:pt x="1" y="509"/>
                  <a:pt x="0" y="510"/>
                </a:cubicBezTo>
                <a:cubicBezTo>
                  <a:pt x="3" y="516"/>
                  <a:pt x="6" y="522"/>
                  <a:pt x="9" y="528"/>
                </a:cubicBezTo>
                <a:cubicBezTo>
                  <a:pt x="10" y="529"/>
                  <a:pt x="6" y="531"/>
                  <a:pt x="7" y="532"/>
                </a:cubicBezTo>
                <a:cubicBezTo>
                  <a:pt x="7" y="533"/>
                  <a:pt x="8" y="534"/>
                  <a:pt x="8" y="535"/>
                </a:cubicBezTo>
                <a:cubicBezTo>
                  <a:pt x="8" y="536"/>
                  <a:pt x="8" y="536"/>
                  <a:pt x="8" y="536"/>
                </a:cubicBezTo>
                <a:cubicBezTo>
                  <a:pt x="12" y="546"/>
                  <a:pt x="16" y="557"/>
                  <a:pt x="21" y="566"/>
                </a:cubicBezTo>
                <a:cubicBezTo>
                  <a:pt x="22" y="574"/>
                  <a:pt x="29" y="579"/>
                  <a:pt x="36" y="582"/>
                </a:cubicBezTo>
                <a:cubicBezTo>
                  <a:pt x="47" y="586"/>
                  <a:pt x="57" y="589"/>
                  <a:pt x="66" y="596"/>
                </a:cubicBezTo>
                <a:cubicBezTo>
                  <a:pt x="67" y="596"/>
                  <a:pt x="69" y="596"/>
                  <a:pt x="71" y="595"/>
                </a:cubicBezTo>
                <a:cubicBezTo>
                  <a:pt x="70" y="603"/>
                  <a:pt x="72" y="608"/>
                  <a:pt x="74" y="614"/>
                </a:cubicBezTo>
                <a:cubicBezTo>
                  <a:pt x="74" y="616"/>
                  <a:pt x="77" y="618"/>
                  <a:pt x="79" y="620"/>
                </a:cubicBezTo>
                <a:cubicBezTo>
                  <a:pt x="82" y="621"/>
                  <a:pt x="87" y="623"/>
                  <a:pt x="88" y="627"/>
                </a:cubicBezTo>
                <a:cubicBezTo>
                  <a:pt x="88" y="627"/>
                  <a:pt x="89" y="627"/>
                  <a:pt x="89" y="626"/>
                </a:cubicBezTo>
                <a:cubicBezTo>
                  <a:pt x="89" y="627"/>
                  <a:pt x="88" y="627"/>
                  <a:pt x="88" y="627"/>
                </a:cubicBezTo>
                <a:cubicBezTo>
                  <a:pt x="89" y="641"/>
                  <a:pt x="89" y="641"/>
                  <a:pt x="89" y="641"/>
                </a:cubicBezTo>
                <a:cubicBezTo>
                  <a:pt x="111" y="645"/>
                  <a:pt x="111" y="645"/>
                  <a:pt x="111" y="645"/>
                </a:cubicBezTo>
                <a:cubicBezTo>
                  <a:pt x="114" y="646"/>
                  <a:pt x="117" y="645"/>
                  <a:pt x="120" y="648"/>
                </a:cubicBezTo>
                <a:cubicBezTo>
                  <a:pt x="109" y="652"/>
                  <a:pt x="109" y="652"/>
                  <a:pt x="109" y="652"/>
                </a:cubicBezTo>
                <a:cubicBezTo>
                  <a:pt x="125" y="655"/>
                  <a:pt x="125" y="655"/>
                  <a:pt x="125" y="655"/>
                </a:cubicBezTo>
                <a:cubicBezTo>
                  <a:pt x="125" y="656"/>
                  <a:pt x="125" y="657"/>
                  <a:pt x="124" y="658"/>
                </a:cubicBezTo>
                <a:cubicBezTo>
                  <a:pt x="91" y="667"/>
                  <a:pt x="91" y="667"/>
                  <a:pt x="91" y="667"/>
                </a:cubicBezTo>
                <a:cubicBezTo>
                  <a:pt x="92" y="674"/>
                  <a:pt x="92" y="681"/>
                  <a:pt x="93" y="687"/>
                </a:cubicBezTo>
                <a:cubicBezTo>
                  <a:pt x="98" y="691"/>
                  <a:pt x="100" y="698"/>
                  <a:pt x="97" y="704"/>
                </a:cubicBezTo>
                <a:cubicBezTo>
                  <a:pt x="97" y="704"/>
                  <a:pt x="97" y="704"/>
                  <a:pt x="97" y="704"/>
                </a:cubicBezTo>
                <a:cubicBezTo>
                  <a:pt x="97" y="708"/>
                  <a:pt x="96" y="712"/>
                  <a:pt x="95" y="716"/>
                </a:cubicBezTo>
                <a:cubicBezTo>
                  <a:pt x="91" y="715"/>
                  <a:pt x="86" y="715"/>
                  <a:pt x="81" y="715"/>
                </a:cubicBezTo>
                <a:cubicBezTo>
                  <a:pt x="84" y="727"/>
                  <a:pt x="88" y="738"/>
                  <a:pt x="90" y="750"/>
                </a:cubicBezTo>
                <a:cubicBezTo>
                  <a:pt x="91" y="750"/>
                  <a:pt x="91" y="751"/>
                  <a:pt x="91" y="751"/>
                </a:cubicBezTo>
                <a:cubicBezTo>
                  <a:pt x="113" y="762"/>
                  <a:pt x="113" y="762"/>
                  <a:pt x="113" y="762"/>
                </a:cubicBezTo>
                <a:cubicBezTo>
                  <a:pt x="122" y="763"/>
                  <a:pt x="129" y="765"/>
                  <a:pt x="136" y="767"/>
                </a:cubicBezTo>
                <a:cubicBezTo>
                  <a:pt x="136" y="762"/>
                  <a:pt x="136" y="757"/>
                  <a:pt x="135" y="753"/>
                </a:cubicBezTo>
                <a:cubicBezTo>
                  <a:pt x="135" y="753"/>
                  <a:pt x="136" y="752"/>
                  <a:pt x="137" y="752"/>
                </a:cubicBezTo>
                <a:cubicBezTo>
                  <a:pt x="137" y="747"/>
                  <a:pt x="137" y="747"/>
                  <a:pt x="137" y="747"/>
                </a:cubicBezTo>
                <a:cubicBezTo>
                  <a:pt x="144" y="746"/>
                  <a:pt x="151" y="745"/>
                  <a:pt x="158" y="743"/>
                </a:cubicBezTo>
                <a:cubicBezTo>
                  <a:pt x="159" y="743"/>
                  <a:pt x="160" y="742"/>
                  <a:pt x="161" y="740"/>
                </a:cubicBezTo>
                <a:cubicBezTo>
                  <a:pt x="166" y="725"/>
                  <a:pt x="175" y="713"/>
                  <a:pt x="184" y="702"/>
                </a:cubicBezTo>
                <a:cubicBezTo>
                  <a:pt x="189" y="708"/>
                  <a:pt x="196" y="711"/>
                  <a:pt x="204" y="716"/>
                </a:cubicBezTo>
                <a:cubicBezTo>
                  <a:pt x="211" y="723"/>
                  <a:pt x="222" y="731"/>
                  <a:pt x="240" y="729"/>
                </a:cubicBezTo>
                <a:cubicBezTo>
                  <a:pt x="246" y="726"/>
                  <a:pt x="253" y="724"/>
                  <a:pt x="259" y="720"/>
                </a:cubicBezTo>
                <a:cubicBezTo>
                  <a:pt x="264" y="717"/>
                  <a:pt x="270" y="712"/>
                  <a:pt x="274" y="708"/>
                </a:cubicBezTo>
                <a:cubicBezTo>
                  <a:pt x="280" y="711"/>
                  <a:pt x="283" y="715"/>
                  <a:pt x="288" y="719"/>
                </a:cubicBezTo>
                <a:cubicBezTo>
                  <a:pt x="288" y="720"/>
                  <a:pt x="289" y="720"/>
                  <a:pt x="289" y="721"/>
                </a:cubicBezTo>
                <a:cubicBezTo>
                  <a:pt x="290" y="724"/>
                  <a:pt x="291" y="726"/>
                  <a:pt x="292" y="728"/>
                </a:cubicBezTo>
                <a:cubicBezTo>
                  <a:pt x="295" y="733"/>
                  <a:pt x="300" y="737"/>
                  <a:pt x="306" y="739"/>
                </a:cubicBezTo>
                <a:cubicBezTo>
                  <a:pt x="316" y="745"/>
                  <a:pt x="323" y="753"/>
                  <a:pt x="330" y="761"/>
                </a:cubicBezTo>
                <a:cubicBezTo>
                  <a:pt x="331" y="761"/>
                  <a:pt x="331" y="761"/>
                  <a:pt x="331" y="762"/>
                </a:cubicBezTo>
                <a:cubicBezTo>
                  <a:pt x="331" y="765"/>
                  <a:pt x="330" y="769"/>
                  <a:pt x="331" y="772"/>
                </a:cubicBezTo>
                <a:cubicBezTo>
                  <a:pt x="331" y="773"/>
                  <a:pt x="331" y="773"/>
                  <a:pt x="331" y="773"/>
                </a:cubicBezTo>
                <a:cubicBezTo>
                  <a:pt x="334" y="777"/>
                  <a:pt x="337" y="781"/>
                  <a:pt x="341" y="783"/>
                </a:cubicBezTo>
                <a:cubicBezTo>
                  <a:pt x="347" y="791"/>
                  <a:pt x="347" y="791"/>
                  <a:pt x="347" y="791"/>
                </a:cubicBezTo>
                <a:cubicBezTo>
                  <a:pt x="348" y="793"/>
                  <a:pt x="348" y="793"/>
                  <a:pt x="348" y="793"/>
                </a:cubicBezTo>
                <a:cubicBezTo>
                  <a:pt x="349" y="797"/>
                  <a:pt x="348" y="801"/>
                  <a:pt x="347" y="805"/>
                </a:cubicBezTo>
                <a:cubicBezTo>
                  <a:pt x="347" y="806"/>
                  <a:pt x="347" y="806"/>
                  <a:pt x="346" y="806"/>
                </a:cubicBezTo>
                <a:cubicBezTo>
                  <a:pt x="345" y="807"/>
                  <a:pt x="342" y="807"/>
                  <a:pt x="341" y="808"/>
                </a:cubicBezTo>
                <a:cubicBezTo>
                  <a:pt x="339" y="811"/>
                  <a:pt x="339" y="811"/>
                  <a:pt x="339" y="811"/>
                </a:cubicBezTo>
                <a:cubicBezTo>
                  <a:pt x="329" y="827"/>
                  <a:pt x="329" y="827"/>
                  <a:pt x="329" y="827"/>
                </a:cubicBezTo>
                <a:cubicBezTo>
                  <a:pt x="329" y="828"/>
                  <a:pt x="329" y="828"/>
                  <a:pt x="329" y="828"/>
                </a:cubicBezTo>
                <a:cubicBezTo>
                  <a:pt x="329" y="828"/>
                  <a:pt x="329" y="828"/>
                  <a:pt x="329" y="828"/>
                </a:cubicBezTo>
                <a:cubicBezTo>
                  <a:pt x="329" y="831"/>
                  <a:pt x="330" y="834"/>
                  <a:pt x="331" y="836"/>
                </a:cubicBezTo>
                <a:cubicBezTo>
                  <a:pt x="332" y="838"/>
                  <a:pt x="333" y="839"/>
                  <a:pt x="334" y="841"/>
                </a:cubicBezTo>
                <a:cubicBezTo>
                  <a:pt x="336" y="843"/>
                  <a:pt x="338" y="846"/>
                  <a:pt x="339" y="848"/>
                </a:cubicBezTo>
                <a:cubicBezTo>
                  <a:pt x="338" y="854"/>
                  <a:pt x="336" y="859"/>
                  <a:pt x="335" y="865"/>
                </a:cubicBezTo>
                <a:cubicBezTo>
                  <a:pt x="335" y="876"/>
                  <a:pt x="335" y="876"/>
                  <a:pt x="335" y="876"/>
                </a:cubicBezTo>
                <a:cubicBezTo>
                  <a:pt x="329" y="884"/>
                  <a:pt x="328" y="897"/>
                  <a:pt x="329" y="911"/>
                </a:cubicBezTo>
                <a:cubicBezTo>
                  <a:pt x="327" y="915"/>
                  <a:pt x="325" y="919"/>
                  <a:pt x="324" y="923"/>
                </a:cubicBezTo>
                <a:cubicBezTo>
                  <a:pt x="323" y="923"/>
                  <a:pt x="323" y="923"/>
                  <a:pt x="322" y="924"/>
                </a:cubicBezTo>
                <a:cubicBezTo>
                  <a:pt x="314" y="929"/>
                  <a:pt x="305" y="933"/>
                  <a:pt x="298" y="937"/>
                </a:cubicBezTo>
                <a:cubicBezTo>
                  <a:pt x="296" y="938"/>
                  <a:pt x="295" y="939"/>
                  <a:pt x="294" y="940"/>
                </a:cubicBezTo>
                <a:cubicBezTo>
                  <a:pt x="294" y="941"/>
                  <a:pt x="294" y="941"/>
                  <a:pt x="294" y="941"/>
                </a:cubicBezTo>
                <a:cubicBezTo>
                  <a:pt x="292" y="953"/>
                  <a:pt x="295" y="966"/>
                  <a:pt x="296" y="976"/>
                </a:cubicBezTo>
                <a:cubicBezTo>
                  <a:pt x="297" y="985"/>
                  <a:pt x="295" y="992"/>
                  <a:pt x="293" y="999"/>
                </a:cubicBezTo>
                <a:cubicBezTo>
                  <a:pt x="287" y="1018"/>
                  <a:pt x="287" y="1018"/>
                  <a:pt x="287" y="1018"/>
                </a:cubicBezTo>
                <a:cubicBezTo>
                  <a:pt x="286" y="1018"/>
                  <a:pt x="286" y="1018"/>
                  <a:pt x="285" y="1018"/>
                </a:cubicBezTo>
                <a:cubicBezTo>
                  <a:pt x="281" y="1019"/>
                  <a:pt x="276" y="1018"/>
                  <a:pt x="270" y="1018"/>
                </a:cubicBezTo>
                <a:cubicBezTo>
                  <a:pt x="270" y="1020"/>
                  <a:pt x="270" y="1021"/>
                  <a:pt x="270" y="1022"/>
                </a:cubicBezTo>
                <a:cubicBezTo>
                  <a:pt x="269" y="1026"/>
                  <a:pt x="270" y="1030"/>
                  <a:pt x="270" y="1033"/>
                </a:cubicBezTo>
                <a:cubicBezTo>
                  <a:pt x="270" y="1034"/>
                  <a:pt x="272" y="1038"/>
                  <a:pt x="273" y="1040"/>
                </a:cubicBezTo>
                <a:cubicBezTo>
                  <a:pt x="273" y="1040"/>
                  <a:pt x="273" y="1041"/>
                  <a:pt x="272" y="1041"/>
                </a:cubicBezTo>
                <a:cubicBezTo>
                  <a:pt x="272" y="1041"/>
                  <a:pt x="272" y="1041"/>
                  <a:pt x="272" y="1042"/>
                </a:cubicBezTo>
                <a:cubicBezTo>
                  <a:pt x="258" y="1058"/>
                  <a:pt x="241" y="1070"/>
                  <a:pt x="225" y="1084"/>
                </a:cubicBezTo>
                <a:cubicBezTo>
                  <a:pt x="225" y="1085"/>
                  <a:pt x="225" y="1085"/>
                  <a:pt x="225" y="1086"/>
                </a:cubicBezTo>
                <a:cubicBezTo>
                  <a:pt x="224" y="1090"/>
                  <a:pt x="222" y="1094"/>
                  <a:pt x="220" y="1097"/>
                </a:cubicBezTo>
                <a:cubicBezTo>
                  <a:pt x="210" y="1116"/>
                  <a:pt x="200" y="1135"/>
                  <a:pt x="200" y="1164"/>
                </a:cubicBezTo>
                <a:cubicBezTo>
                  <a:pt x="197" y="1173"/>
                  <a:pt x="195" y="1186"/>
                  <a:pt x="199" y="1196"/>
                </a:cubicBezTo>
                <a:cubicBezTo>
                  <a:pt x="198" y="1202"/>
                  <a:pt x="197" y="1209"/>
                  <a:pt x="197" y="1215"/>
                </a:cubicBezTo>
                <a:cubicBezTo>
                  <a:pt x="205" y="1223"/>
                  <a:pt x="205" y="1223"/>
                  <a:pt x="205" y="1223"/>
                </a:cubicBezTo>
                <a:cubicBezTo>
                  <a:pt x="207" y="1225"/>
                  <a:pt x="210" y="1226"/>
                  <a:pt x="213" y="1227"/>
                </a:cubicBezTo>
                <a:cubicBezTo>
                  <a:pt x="216" y="1228"/>
                  <a:pt x="218" y="1231"/>
                  <a:pt x="221" y="1233"/>
                </a:cubicBezTo>
                <a:cubicBezTo>
                  <a:pt x="225" y="1237"/>
                  <a:pt x="232" y="1239"/>
                  <a:pt x="239" y="1240"/>
                </a:cubicBezTo>
                <a:cubicBezTo>
                  <a:pt x="248" y="1241"/>
                  <a:pt x="259" y="1241"/>
                  <a:pt x="267" y="1239"/>
                </a:cubicBezTo>
                <a:cubicBezTo>
                  <a:pt x="268" y="1239"/>
                  <a:pt x="269" y="1239"/>
                  <a:pt x="269" y="1239"/>
                </a:cubicBezTo>
                <a:cubicBezTo>
                  <a:pt x="270" y="1244"/>
                  <a:pt x="271" y="1249"/>
                  <a:pt x="272" y="1254"/>
                </a:cubicBezTo>
                <a:cubicBezTo>
                  <a:pt x="272" y="1255"/>
                  <a:pt x="272" y="1255"/>
                  <a:pt x="272" y="1255"/>
                </a:cubicBezTo>
                <a:cubicBezTo>
                  <a:pt x="289" y="1256"/>
                  <a:pt x="289" y="1256"/>
                  <a:pt x="289" y="1256"/>
                </a:cubicBezTo>
                <a:cubicBezTo>
                  <a:pt x="291" y="1256"/>
                  <a:pt x="291" y="1256"/>
                  <a:pt x="291" y="1256"/>
                </a:cubicBezTo>
                <a:cubicBezTo>
                  <a:pt x="291" y="1259"/>
                  <a:pt x="291" y="1259"/>
                  <a:pt x="291" y="1259"/>
                </a:cubicBezTo>
                <a:cubicBezTo>
                  <a:pt x="299" y="1259"/>
                  <a:pt x="299" y="1259"/>
                  <a:pt x="299" y="1259"/>
                </a:cubicBezTo>
                <a:cubicBezTo>
                  <a:pt x="299" y="1271"/>
                  <a:pt x="299" y="1271"/>
                  <a:pt x="299" y="1271"/>
                </a:cubicBezTo>
                <a:cubicBezTo>
                  <a:pt x="298" y="1271"/>
                  <a:pt x="298" y="1271"/>
                  <a:pt x="297" y="1272"/>
                </a:cubicBezTo>
                <a:cubicBezTo>
                  <a:pt x="294" y="1273"/>
                  <a:pt x="291" y="1273"/>
                  <a:pt x="290" y="1274"/>
                </a:cubicBezTo>
                <a:cubicBezTo>
                  <a:pt x="288" y="1277"/>
                  <a:pt x="284" y="1280"/>
                  <a:pt x="283" y="1284"/>
                </a:cubicBezTo>
                <a:cubicBezTo>
                  <a:pt x="283" y="1284"/>
                  <a:pt x="283" y="1284"/>
                  <a:pt x="283" y="1284"/>
                </a:cubicBezTo>
                <a:cubicBezTo>
                  <a:pt x="286" y="1287"/>
                  <a:pt x="290" y="1288"/>
                  <a:pt x="293" y="1290"/>
                </a:cubicBezTo>
                <a:cubicBezTo>
                  <a:pt x="292" y="1291"/>
                  <a:pt x="292" y="1291"/>
                  <a:pt x="292" y="1292"/>
                </a:cubicBezTo>
                <a:cubicBezTo>
                  <a:pt x="289" y="1296"/>
                  <a:pt x="285" y="1300"/>
                  <a:pt x="282" y="1303"/>
                </a:cubicBezTo>
                <a:cubicBezTo>
                  <a:pt x="281" y="1305"/>
                  <a:pt x="281" y="1306"/>
                  <a:pt x="281" y="1308"/>
                </a:cubicBezTo>
                <a:cubicBezTo>
                  <a:pt x="279" y="1313"/>
                  <a:pt x="279" y="1319"/>
                  <a:pt x="280" y="1325"/>
                </a:cubicBezTo>
                <a:cubicBezTo>
                  <a:pt x="278" y="1328"/>
                  <a:pt x="278" y="1328"/>
                  <a:pt x="278" y="1328"/>
                </a:cubicBezTo>
                <a:cubicBezTo>
                  <a:pt x="278" y="1328"/>
                  <a:pt x="278" y="1328"/>
                  <a:pt x="278" y="1328"/>
                </a:cubicBezTo>
                <a:cubicBezTo>
                  <a:pt x="265" y="1344"/>
                  <a:pt x="265" y="1344"/>
                  <a:pt x="265" y="1344"/>
                </a:cubicBezTo>
                <a:cubicBezTo>
                  <a:pt x="264" y="1345"/>
                  <a:pt x="264" y="1346"/>
                  <a:pt x="264" y="1347"/>
                </a:cubicBezTo>
                <a:cubicBezTo>
                  <a:pt x="261" y="1361"/>
                  <a:pt x="260" y="1378"/>
                  <a:pt x="258" y="1394"/>
                </a:cubicBezTo>
                <a:cubicBezTo>
                  <a:pt x="258" y="1395"/>
                  <a:pt x="258" y="1397"/>
                  <a:pt x="259" y="1399"/>
                </a:cubicBezTo>
                <a:cubicBezTo>
                  <a:pt x="260" y="1400"/>
                  <a:pt x="261" y="1400"/>
                  <a:pt x="261" y="1400"/>
                </a:cubicBezTo>
                <a:cubicBezTo>
                  <a:pt x="268" y="1397"/>
                  <a:pt x="274" y="1393"/>
                  <a:pt x="280" y="1390"/>
                </a:cubicBezTo>
                <a:cubicBezTo>
                  <a:pt x="284" y="1390"/>
                  <a:pt x="284" y="1390"/>
                  <a:pt x="284" y="1390"/>
                </a:cubicBezTo>
                <a:cubicBezTo>
                  <a:pt x="293" y="1389"/>
                  <a:pt x="293" y="1389"/>
                  <a:pt x="293" y="1389"/>
                </a:cubicBezTo>
                <a:cubicBezTo>
                  <a:pt x="307" y="1394"/>
                  <a:pt x="324" y="1396"/>
                  <a:pt x="340" y="1400"/>
                </a:cubicBezTo>
                <a:cubicBezTo>
                  <a:pt x="346" y="1402"/>
                  <a:pt x="350" y="1405"/>
                  <a:pt x="355" y="1406"/>
                </a:cubicBezTo>
                <a:cubicBezTo>
                  <a:pt x="355" y="1406"/>
                  <a:pt x="355" y="1406"/>
                  <a:pt x="355" y="1406"/>
                </a:cubicBezTo>
                <a:cubicBezTo>
                  <a:pt x="355" y="1406"/>
                  <a:pt x="356" y="1406"/>
                  <a:pt x="357" y="1406"/>
                </a:cubicBezTo>
                <a:cubicBezTo>
                  <a:pt x="365" y="1403"/>
                  <a:pt x="369" y="1398"/>
                  <a:pt x="373" y="1394"/>
                </a:cubicBezTo>
                <a:cubicBezTo>
                  <a:pt x="377" y="1390"/>
                  <a:pt x="375" y="1383"/>
                  <a:pt x="375" y="1376"/>
                </a:cubicBezTo>
                <a:cubicBezTo>
                  <a:pt x="388" y="1371"/>
                  <a:pt x="388" y="1371"/>
                  <a:pt x="388" y="1371"/>
                </a:cubicBezTo>
                <a:cubicBezTo>
                  <a:pt x="394" y="1353"/>
                  <a:pt x="394" y="1353"/>
                  <a:pt x="394" y="1353"/>
                </a:cubicBezTo>
                <a:cubicBezTo>
                  <a:pt x="399" y="1339"/>
                  <a:pt x="404" y="1324"/>
                  <a:pt x="413" y="1313"/>
                </a:cubicBezTo>
                <a:cubicBezTo>
                  <a:pt x="413" y="1313"/>
                  <a:pt x="413" y="1312"/>
                  <a:pt x="414" y="1312"/>
                </a:cubicBezTo>
                <a:cubicBezTo>
                  <a:pt x="414" y="1312"/>
                  <a:pt x="415" y="1313"/>
                  <a:pt x="415" y="1313"/>
                </a:cubicBezTo>
                <a:cubicBezTo>
                  <a:pt x="416" y="1313"/>
                  <a:pt x="416" y="1314"/>
                  <a:pt x="417" y="1314"/>
                </a:cubicBezTo>
                <a:cubicBezTo>
                  <a:pt x="419" y="1315"/>
                  <a:pt x="420" y="1312"/>
                  <a:pt x="421" y="1312"/>
                </a:cubicBezTo>
                <a:cubicBezTo>
                  <a:pt x="422" y="1312"/>
                  <a:pt x="422" y="1312"/>
                  <a:pt x="422" y="1312"/>
                </a:cubicBezTo>
                <a:cubicBezTo>
                  <a:pt x="424" y="1311"/>
                  <a:pt x="426" y="1311"/>
                  <a:pt x="427" y="1312"/>
                </a:cubicBezTo>
                <a:cubicBezTo>
                  <a:pt x="429" y="1313"/>
                  <a:pt x="431" y="1316"/>
                  <a:pt x="433" y="1318"/>
                </a:cubicBezTo>
                <a:cubicBezTo>
                  <a:pt x="435" y="1321"/>
                  <a:pt x="436" y="1324"/>
                  <a:pt x="438" y="1327"/>
                </a:cubicBezTo>
                <a:cubicBezTo>
                  <a:pt x="439" y="1329"/>
                  <a:pt x="442" y="1331"/>
                  <a:pt x="440" y="1334"/>
                </a:cubicBezTo>
                <a:cubicBezTo>
                  <a:pt x="440" y="1334"/>
                  <a:pt x="440" y="1334"/>
                  <a:pt x="440" y="1334"/>
                </a:cubicBezTo>
                <a:cubicBezTo>
                  <a:pt x="438" y="1337"/>
                  <a:pt x="438" y="1339"/>
                  <a:pt x="437" y="1342"/>
                </a:cubicBezTo>
                <a:cubicBezTo>
                  <a:pt x="437" y="1343"/>
                  <a:pt x="437" y="1343"/>
                  <a:pt x="437" y="1344"/>
                </a:cubicBezTo>
                <a:cubicBezTo>
                  <a:pt x="437" y="1349"/>
                  <a:pt x="442" y="1352"/>
                  <a:pt x="446" y="1353"/>
                </a:cubicBezTo>
                <a:cubicBezTo>
                  <a:pt x="449" y="1353"/>
                  <a:pt x="449" y="1359"/>
                  <a:pt x="449" y="1361"/>
                </a:cubicBezTo>
                <a:cubicBezTo>
                  <a:pt x="449" y="1364"/>
                  <a:pt x="454" y="1368"/>
                  <a:pt x="453" y="1373"/>
                </a:cubicBezTo>
                <a:cubicBezTo>
                  <a:pt x="452" y="1378"/>
                  <a:pt x="454" y="1386"/>
                  <a:pt x="461" y="1387"/>
                </a:cubicBezTo>
                <a:cubicBezTo>
                  <a:pt x="465" y="1387"/>
                  <a:pt x="468" y="1387"/>
                  <a:pt x="472" y="1387"/>
                </a:cubicBezTo>
                <a:cubicBezTo>
                  <a:pt x="472" y="1387"/>
                  <a:pt x="472" y="1387"/>
                  <a:pt x="472" y="1387"/>
                </a:cubicBezTo>
                <a:cubicBezTo>
                  <a:pt x="476" y="1387"/>
                  <a:pt x="480" y="1387"/>
                  <a:pt x="483" y="1386"/>
                </a:cubicBezTo>
                <a:cubicBezTo>
                  <a:pt x="503" y="1413"/>
                  <a:pt x="522" y="1440"/>
                  <a:pt x="540" y="1466"/>
                </a:cubicBezTo>
                <a:cubicBezTo>
                  <a:pt x="540" y="1469"/>
                  <a:pt x="540" y="1469"/>
                  <a:pt x="540" y="1469"/>
                </a:cubicBezTo>
                <a:cubicBezTo>
                  <a:pt x="540" y="1472"/>
                  <a:pt x="540" y="1472"/>
                  <a:pt x="540" y="1472"/>
                </a:cubicBezTo>
                <a:cubicBezTo>
                  <a:pt x="541" y="1489"/>
                  <a:pt x="541" y="1489"/>
                  <a:pt x="541" y="1489"/>
                </a:cubicBezTo>
                <a:cubicBezTo>
                  <a:pt x="541" y="1491"/>
                  <a:pt x="541" y="1491"/>
                  <a:pt x="541" y="1491"/>
                </a:cubicBezTo>
                <a:cubicBezTo>
                  <a:pt x="542" y="1491"/>
                  <a:pt x="542" y="1491"/>
                  <a:pt x="542" y="1491"/>
                </a:cubicBezTo>
                <a:cubicBezTo>
                  <a:pt x="551" y="1488"/>
                  <a:pt x="551" y="1488"/>
                  <a:pt x="551" y="1488"/>
                </a:cubicBezTo>
                <a:cubicBezTo>
                  <a:pt x="554" y="1488"/>
                  <a:pt x="554" y="1488"/>
                  <a:pt x="554" y="1488"/>
                </a:cubicBezTo>
                <a:cubicBezTo>
                  <a:pt x="554" y="1488"/>
                  <a:pt x="555" y="1487"/>
                  <a:pt x="556" y="1487"/>
                </a:cubicBezTo>
                <a:cubicBezTo>
                  <a:pt x="557" y="1487"/>
                  <a:pt x="558" y="1487"/>
                  <a:pt x="559" y="1488"/>
                </a:cubicBezTo>
                <a:cubicBezTo>
                  <a:pt x="567" y="1499"/>
                  <a:pt x="573" y="1513"/>
                  <a:pt x="580" y="1526"/>
                </a:cubicBezTo>
                <a:cubicBezTo>
                  <a:pt x="583" y="1532"/>
                  <a:pt x="584" y="1540"/>
                  <a:pt x="585" y="1548"/>
                </a:cubicBezTo>
                <a:cubicBezTo>
                  <a:pt x="585" y="1549"/>
                  <a:pt x="585" y="1549"/>
                  <a:pt x="586" y="1549"/>
                </a:cubicBezTo>
                <a:cubicBezTo>
                  <a:pt x="586" y="1549"/>
                  <a:pt x="586" y="1549"/>
                  <a:pt x="586" y="1549"/>
                </a:cubicBezTo>
                <a:cubicBezTo>
                  <a:pt x="589" y="1551"/>
                  <a:pt x="592" y="1553"/>
                  <a:pt x="596" y="1555"/>
                </a:cubicBezTo>
                <a:cubicBezTo>
                  <a:pt x="597" y="1555"/>
                  <a:pt x="597" y="1557"/>
                  <a:pt x="597" y="1558"/>
                </a:cubicBezTo>
                <a:cubicBezTo>
                  <a:pt x="597" y="1561"/>
                  <a:pt x="596" y="1563"/>
                  <a:pt x="597" y="1563"/>
                </a:cubicBezTo>
                <a:cubicBezTo>
                  <a:pt x="597" y="1563"/>
                  <a:pt x="597" y="1564"/>
                  <a:pt x="597" y="1564"/>
                </a:cubicBezTo>
                <a:cubicBezTo>
                  <a:pt x="601" y="1566"/>
                  <a:pt x="603" y="1569"/>
                  <a:pt x="606" y="1571"/>
                </a:cubicBezTo>
                <a:cubicBezTo>
                  <a:pt x="606" y="1572"/>
                  <a:pt x="606" y="1573"/>
                  <a:pt x="606" y="1574"/>
                </a:cubicBezTo>
                <a:cubicBezTo>
                  <a:pt x="607" y="1577"/>
                  <a:pt x="607" y="1580"/>
                  <a:pt x="607" y="1583"/>
                </a:cubicBezTo>
                <a:cubicBezTo>
                  <a:pt x="608" y="1583"/>
                  <a:pt x="608" y="1583"/>
                  <a:pt x="608" y="1583"/>
                </a:cubicBezTo>
                <a:cubicBezTo>
                  <a:pt x="617" y="1589"/>
                  <a:pt x="617" y="1589"/>
                  <a:pt x="617" y="1589"/>
                </a:cubicBezTo>
                <a:cubicBezTo>
                  <a:pt x="623" y="1599"/>
                  <a:pt x="628" y="1612"/>
                  <a:pt x="634" y="1623"/>
                </a:cubicBezTo>
                <a:cubicBezTo>
                  <a:pt x="636" y="1626"/>
                  <a:pt x="640" y="1628"/>
                  <a:pt x="644" y="1629"/>
                </a:cubicBezTo>
                <a:cubicBezTo>
                  <a:pt x="650" y="1629"/>
                  <a:pt x="655" y="1629"/>
                  <a:pt x="660" y="1629"/>
                </a:cubicBezTo>
                <a:cubicBezTo>
                  <a:pt x="660" y="1629"/>
                  <a:pt x="661" y="1629"/>
                  <a:pt x="661" y="1629"/>
                </a:cubicBezTo>
                <a:cubicBezTo>
                  <a:pt x="661" y="1629"/>
                  <a:pt x="662" y="1629"/>
                  <a:pt x="662" y="1629"/>
                </a:cubicBezTo>
                <a:cubicBezTo>
                  <a:pt x="662" y="1630"/>
                  <a:pt x="662" y="1631"/>
                  <a:pt x="662" y="1632"/>
                </a:cubicBezTo>
                <a:cubicBezTo>
                  <a:pt x="662" y="1632"/>
                  <a:pt x="662" y="1633"/>
                  <a:pt x="663" y="1633"/>
                </a:cubicBezTo>
                <a:cubicBezTo>
                  <a:pt x="664" y="1636"/>
                  <a:pt x="667" y="1639"/>
                  <a:pt x="669" y="1640"/>
                </a:cubicBezTo>
                <a:cubicBezTo>
                  <a:pt x="677" y="1640"/>
                  <a:pt x="677" y="1640"/>
                  <a:pt x="677" y="1640"/>
                </a:cubicBezTo>
                <a:cubicBezTo>
                  <a:pt x="679" y="1640"/>
                  <a:pt x="679" y="1640"/>
                  <a:pt x="679" y="1640"/>
                </a:cubicBezTo>
                <a:cubicBezTo>
                  <a:pt x="681" y="1637"/>
                  <a:pt x="683" y="1633"/>
                  <a:pt x="685" y="1629"/>
                </a:cubicBezTo>
                <a:cubicBezTo>
                  <a:pt x="685" y="1629"/>
                  <a:pt x="685" y="1629"/>
                  <a:pt x="686" y="1628"/>
                </a:cubicBezTo>
                <a:cubicBezTo>
                  <a:pt x="686" y="1627"/>
                  <a:pt x="689" y="1629"/>
                  <a:pt x="691" y="1630"/>
                </a:cubicBezTo>
                <a:cubicBezTo>
                  <a:pt x="692" y="1631"/>
                  <a:pt x="693" y="1631"/>
                  <a:pt x="695" y="1631"/>
                </a:cubicBezTo>
                <a:cubicBezTo>
                  <a:pt x="695" y="1630"/>
                  <a:pt x="696" y="1630"/>
                  <a:pt x="696" y="1630"/>
                </a:cubicBezTo>
                <a:cubicBezTo>
                  <a:pt x="696" y="1630"/>
                  <a:pt x="696" y="1630"/>
                  <a:pt x="697" y="1629"/>
                </a:cubicBezTo>
                <a:cubicBezTo>
                  <a:pt x="699" y="1627"/>
                  <a:pt x="703" y="1628"/>
                  <a:pt x="705" y="1628"/>
                </a:cubicBezTo>
                <a:cubicBezTo>
                  <a:pt x="705" y="1628"/>
                  <a:pt x="705" y="1628"/>
                  <a:pt x="706" y="1628"/>
                </a:cubicBezTo>
                <a:cubicBezTo>
                  <a:pt x="709" y="1624"/>
                  <a:pt x="713" y="1622"/>
                  <a:pt x="716" y="1619"/>
                </a:cubicBezTo>
                <a:cubicBezTo>
                  <a:pt x="717" y="1618"/>
                  <a:pt x="718" y="1618"/>
                  <a:pt x="718" y="1617"/>
                </a:cubicBezTo>
                <a:cubicBezTo>
                  <a:pt x="724" y="1616"/>
                  <a:pt x="731" y="1616"/>
                  <a:pt x="736" y="1618"/>
                </a:cubicBezTo>
                <a:cubicBezTo>
                  <a:pt x="737" y="1618"/>
                  <a:pt x="737" y="1623"/>
                  <a:pt x="740" y="1622"/>
                </a:cubicBezTo>
                <a:cubicBezTo>
                  <a:pt x="746" y="1620"/>
                  <a:pt x="751" y="1618"/>
                  <a:pt x="755" y="1616"/>
                </a:cubicBezTo>
                <a:cubicBezTo>
                  <a:pt x="760" y="1613"/>
                  <a:pt x="763" y="1609"/>
                  <a:pt x="765" y="1604"/>
                </a:cubicBezTo>
                <a:cubicBezTo>
                  <a:pt x="766" y="1602"/>
                  <a:pt x="766" y="1600"/>
                  <a:pt x="766" y="1597"/>
                </a:cubicBezTo>
                <a:cubicBezTo>
                  <a:pt x="766" y="1594"/>
                  <a:pt x="769" y="1593"/>
                  <a:pt x="769" y="1591"/>
                </a:cubicBezTo>
                <a:cubicBezTo>
                  <a:pt x="773" y="1572"/>
                  <a:pt x="773" y="1572"/>
                  <a:pt x="773" y="1572"/>
                </a:cubicBezTo>
                <a:cubicBezTo>
                  <a:pt x="779" y="1567"/>
                  <a:pt x="783" y="1561"/>
                  <a:pt x="789" y="1557"/>
                </a:cubicBezTo>
                <a:cubicBezTo>
                  <a:pt x="790" y="1556"/>
                  <a:pt x="795" y="1558"/>
                  <a:pt x="796" y="1556"/>
                </a:cubicBezTo>
                <a:cubicBezTo>
                  <a:pt x="800" y="1553"/>
                  <a:pt x="803" y="1549"/>
                  <a:pt x="806" y="1545"/>
                </a:cubicBezTo>
                <a:cubicBezTo>
                  <a:pt x="807" y="1543"/>
                  <a:pt x="809" y="1544"/>
                  <a:pt x="811" y="1544"/>
                </a:cubicBezTo>
                <a:cubicBezTo>
                  <a:pt x="814" y="1545"/>
                  <a:pt x="817" y="1545"/>
                  <a:pt x="819" y="1543"/>
                </a:cubicBezTo>
                <a:cubicBezTo>
                  <a:pt x="824" y="1538"/>
                  <a:pt x="830" y="1535"/>
                  <a:pt x="837" y="1531"/>
                </a:cubicBezTo>
                <a:cubicBezTo>
                  <a:pt x="837" y="1530"/>
                  <a:pt x="839" y="1531"/>
                  <a:pt x="841" y="1531"/>
                </a:cubicBezTo>
                <a:cubicBezTo>
                  <a:pt x="843" y="1531"/>
                  <a:pt x="846" y="1530"/>
                  <a:pt x="848" y="1528"/>
                </a:cubicBezTo>
                <a:cubicBezTo>
                  <a:pt x="850" y="1527"/>
                  <a:pt x="853" y="1525"/>
                  <a:pt x="853" y="1523"/>
                </a:cubicBezTo>
                <a:cubicBezTo>
                  <a:pt x="853" y="1519"/>
                  <a:pt x="853" y="1515"/>
                  <a:pt x="853" y="1512"/>
                </a:cubicBezTo>
                <a:cubicBezTo>
                  <a:pt x="853" y="1509"/>
                  <a:pt x="857" y="1506"/>
                  <a:pt x="860" y="1505"/>
                </a:cubicBezTo>
                <a:cubicBezTo>
                  <a:pt x="861" y="1505"/>
                  <a:pt x="863" y="1504"/>
                  <a:pt x="865" y="1503"/>
                </a:cubicBezTo>
                <a:cubicBezTo>
                  <a:pt x="868" y="1501"/>
                  <a:pt x="871" y="1497"/>
                  <a:pt x="874" y="1495"/>
                </a:cubicBezTo>
                <a:cubicBezTo>
                  <a:pt x="878" y="1493"/>
                  <a:pt x="881" y="1495"/>
                  <a:pt x="884" y="1496"/>
                </a:cubicBezTo>
                <a:cubicBezTo>
                  <a:pt x="884" y="1496"/>
                  <a:pt x="885" y="1496"/>
                  <a:pt x="886" y="1497"/>
                </a:cubicBezTo>
                <a:cubicBezTo>
                  <a:pt x="888" y="1498"/>
                  <a:pt x="889" y="1498"/>
                  <a:pt x="890" y="1499"/>
                </a:cubicBezTo>
                <a:cubicBezTo>
                  <a:pt x="896" y="1504"/>
                  <a:pt x="902" y="1511"/>
                  <a:pt x="905" y="1518"/>
                </a:cubicBezTo>
                <a:cubicBezTo>
                  <a:pt x="905" y="1518"/>
                  <a:pt x="906" y="1519"/>
                  <a:pt x="906" y="1519"/>
                </a:cubicBezTo>
                <a:cubicBezTo>
                  <a:pt x="906" y="1519"/>
                  <a:pt x="906" y="1519"/>
                  <a:pt x="906" y="1519"/>
                </a:cubicBezTo>
                <a:cubicBezTo>
                  <a:pt x="911" y="1521"/>
                  <a:pt x="913" y="1524"/>
                  <a:pt x="916" y="1527"/>
                </a:cubicBezTo>
                <a:cubicBezTo>
                  <a:pt x="917" y="1530"/>
                  <a:pt x="919" y="1532"/>
                  <a:pt x="921" y="1534"/>
                </a:cubicBezTo>
                <a:cubicBezTo>
                  <a:pt x="924" y="1532"/>
                  <a:pt x="928" y="1529"/>
                  <a:pt x="933" y="1528"/>
                </a:cubicBezTo>
                <a:cubicBezTo>
                  <a:pt x="936" y="1527"/>
                  <a:pt x="940" y="1528"/>
                  <a:pt x="943" y="1529"/>
                </a:cubicBezTo>
                <a:cubicBezTo>
                  <a:pt x="945" y="1525"/>
                  <a:pt x="945" y="1520"/>
                  <a:pt x="949" y="1518"/>
                </a:cubicBezTo>
                <a:cubicBezTo>
                  <a:pt x="962" y="1511"/>
                  <a:pt x="962" y="1511"/>
                  <a:pt x="962" y="1511"/>
                </a:cubicBezTo>
                <a:cubicBezTo>
                  <a:pt x="963" y="1511"/>
                  <a:pt x="963" y="1505"/>
                  <a:pt x="963" y="1504"/>
                </a:cubicBezTo>
                <a:cubicBezTo>
                  <a:pt x="965" y="1500"/>
                  <a:pt x="968" y="1498"/>
                  <a:pt x="970" y="1496"/>
                </a:cubicBezTo>
                <a:cubicBezTo>
                  <a:pt x="972" y="1494"/>
                  <a:pt x="972" y="1488"/>
                  <a:pt x="973" y="1486"/>
                </a:cubicBezTo>
                <a:cubicBezTo>
                  <a:pt x="978" y="1485"/>
                  <a:pt x="984" y="1485"/>
                  <a:pt x="990" y="1485"/>
                </a:cubicBezTo>
                <a:cubicBezTo>
                  <a:pt x="989" y="1489"/>
                  <a:pt x="988" y="1493"/>
                  <a:pt x="989" y="1497"/>
                </a:cubicBezTo>
                <a:cubicBezTo>
                  <a:pt x="989" y="1497"/>
                  <a:pt x="990" y="1497"/>
                  <a:pt x="991" y="1497"/>
                </a:cubicBezTo>
                <a:cubicBezTo>
                  <a:pt x="991" y="1498"/>
                  <a:pt x="991" y="1499"/>
                  <a:pt x="991" y="1500"/>
                </a:cubicBezTo>
                <a:cubicBezTo>
                  <a:pt x="996" y="1501"/>
                  <a:pt x="1004" y="1501"/>
                  <a:pt x="1009" y="1501"/>
                </a:cubicBezTo>
                <a:cubicBezTo>
                  <a:pt x="1016" y="1505"/>
                  <a:pt x="1023" y="1510"/>
                  <a:pt x="1032" y="1514"/>
                </a:cubicBezTo>
                <a:cubicBezTo>
                  <a:pt x="1032" y="1536"/>
                  <a:pt x="1032" y="1536"/>
                  <a:pt x="1032" y="1536"/>
                </a:cubicBezTo>
                <a:cubicBezTo>
                  <a:pt x="1034" y="1537"/>
                  <a:pt x="1034" y="1537"/>
                  <a:pt x="1034" y="1537"/>
                </a:cubicBezTo>
                <a:cubicBezTo>
                  <a:pt x="1034" y="1537"/>
                  <a:pt x="1034" y="1538"/>
                  <a:pt x="1034" y="1538"/>
                </a:cubicBezTo>
                <a:cubicBezTo>
                  <a:pt x="1061" y="1546"/>
                  <a:pt x="1061" y="1546"/>
                  <a:pt x="1061" y="1546"/>
                </a:cubicBezTo>
                <a:cubicBezTo>
                  <a:pt x="1064" y="1546"/>
                  <a:pt x="1066" y="1541"/>
                  <a:pt x="1069" y="1540"/>
                </a:cubicBezTo>
                <a:cubicBezTo>
                  <a:pt x="1070" y="1540"/>
                  <a:pt x="1076" y="1539"/>
                  <a:pt x="1077" y="1539"/>
                </a:cubicBezTo>
                <a:cubicBezTo>
                  <a:pt x="1088" y="1540"/>
                  <a:pt x="1094" y="1545"/>
                  <a:pt x="1100" y="1551"/>
                </a:cubicBezTo>
                <a:cubicBezTo>
                  <a:pt x="1109" y="1560"/>
                  <a:pt x="1118" y="1569"/>
                  <a:pt x="1125" y="1578"/>
                </a:cubicBezTo>
                <a:cubicBezTo>
                  <a:pt x="1127" y="1580"/>
                  <a:pt x="1129" y="1580"/>
                  <a:pt x="1130" y="1580"/>
                </a:cubicBezTo>
                <a:cubicBezTo>
                  <a:pt x="1141" y="1579"/>
                  <a:pt x="1149" y="1576"/>
                  <a:pt x="1156" y="1571"/>
                </a:cubicBezTo>
                <a:cubicBezTo>
                  <a:pt x="1171" y="1562"/>
                  <a:pt x="1188" y="1554"/>
                  <a:pt x="1205" y="1546"/>
                </a:cubicBezTo>
                <a:cubicBezTo>
                  <a:pt x="1239" y="1550"/>
                  <a:pt x="1262" y="1536"/>
                  <a:pt x="1285" y="1525"/>
                </a:cubicBezTo>
                <a:cubicBezTo>
                  <a:pt x="1299" y="1525"/>
                  <a:pt x="1311" y="1521"/>
                  <a:pt x="1318" y="1512"/>
                </a:cubicBezTo>
                <a:cubicBezTo>
                  <a:pt x="1321" y="1508"/>
                  <a:pt x="1322" y="1502"/>
                  <a:pt x="1322" y="1494"/>
                </a:cubicBezTo>
                <a:cubicBezTo>
                  <a:pt x="1322" y="1490"/>
                  <a:pt x="1323" y="1486"/>
                  <a:pt x="1324" y="1483"/>
                </a:cubicBezTo>
                <a:cubicBezTo>
                  <a:pt x="1324" y="1481"/>
                  <a:pt x="1325" y="1479"/>
                  <a:pt x="1326" y="1477"/>
                </a:cubicBezTo>
                <a:cubicBezTo>
                  <a:pt x="1335" y="1464"/>
                  <a:pt x="1348" y="1456"/>
                  <a:pt x="1358" y="1444"/>
                </a:cubicBezTo>
                <a:cubicBezTo>
                  <a:pt x="1362" y="1440"/>
                  <a:pt x="1362" y="1434"/>
                  <a:pt x="1363" y="1428"/>
                </a:cubicBezTo>
                <a:cubicBezTo>
                  <a:pt x="1363" y="1421"/>
                  <a:pt x="1363" y="1415"/>
                  <a:pt x="1368" y="1413"/>
                </a:cubicBezTo>
                <a:cubicBezTo>
                  <a:pt x="1375" y="1413"/>
                  <a:pt x="1379" y="1410"/>
                  <a:pt x="1384" y="1407"/>
                </a:cubicBezTo>
                <a:cubicBezTo>
                  <a:pt x="1395" y="1401"/>
                  <a:pt x="1409" y="1398"/>
                  <a:pt x="1421" y="1392"/>
                </a:cubicBezTo>
                <a:cubicBezTo>
                  <a:pt x="1423" y="1391"/>
                  <a:pt x="1427" y="1393"/>
                  <a:pt x="1429" y="1396"/>
                </a:cubicBezTo>
                <a:cubicBezTo>
                  <a:pt x="1430" y="1400"/>
                  <a:pt x="1433" y="1404"/>
                  <a:pt x="1436" y="1406"/>
                </a:cubicBezTo>
                <a:cubicBezTo>
                  <a:pt x="1437" y="1407"/>
                  <a:pt x="1440" y="1405"/>
                  <a:pt x="1442" y="1403"/>
                </a:cubicBezTo>
                <a:cubicBezTo>
                  <a:pt x="1448" y="1397"/>
                  <a:pt x="1454" y="1389"/>
                  <a:pt x="1461" y="1383"/>
                </a:cubicBezTo>
                <a:cubicBezTo>
                  <a:pt x="1463" y="1372"/>
                  <a:pt x="1466" y="1363"/>
                  <a:pt x="1470" y="1354"/>
                </a:cubicBezTo>
                <a:cubicBezTo>
                  <a:pt x="1477" y="1356"/>
                  <a:pt x="1487" y="1358"/>
                  <a:pt x="1497" y="1357"/>
                </a:cubicBezTo>
                <a:cubicBezTo>
                  <a:pt x="1509" y="1355"/>
                  <a:pt x="1518" y="1347"/>
                  <a:pt x="1525" y="1339"/>
                </a:cubicBezTo>
                <a:cubicBezTo>
                  <a:pt x="1525" y="1338"/>
                  <a:pt x="1525" y="1338"/>
                  <a:pt x="1525" y="1337"/>
                </a:cubicBezTo>
                <a:cubicBezTo>
                  <a:pt x="1524" y="1334"/>
                  <a:pt x="1521" y="1331"/>
                  <a:pt x="1519" y="1329"/>
                </a:cubicBezTo>
                <a:cubicBezTo>
                  <a:pt x="1513" y="1317"/>
                  <a:pt x="1513" y="1317"/>
                  <a:pt x="1513" y="1317"/>
                </a:cubicBezTo>
                <a:cubicBezTo>
                  <a:pt x="1516" y="1314"/>
                  <a:pt x="1521" y="1311"/>
                  <a:pt x="1524" y="1307"/>
                </a:cubicBezTo>
                <a:cubicBezTo>
                  <a:pt x="1534" y="1299"/>
                  <a:pt x="1534" y="1299"/>
                  <a:pt x="1534" y="1299"/>
                </a:cubicBezTo>
                <a:cubicBezTo>
                  <a:pt x="1540" y="1296"/>
                  <a:pt x="1547" y="1292"/>
                  <a:pt x="1555" y="1291"/>
                </a:cubicBezTo>
                <a:cubicBezTo>
                  <a:pt x="1562" y="1280"/>
                  <a:pt x="1570" y="1270"/>
                  <a:pt x="1581" y="1263"/>
                </a:cubicBezTo>
                <a:cubicBezTo>
                  <a:pt x="1586" y="1260"/>
                  <a:pt x="1590" y="1257"/>
                  <a:pt x="1594" y="1252"/>
                </a:cubicBezTo>
                <a:cubicBezTo>
                  <a:pt x="1600" y="1245"/>
                  <a:pt x="1602" y="1234"/>
                  <a:pt x="1605" y="1224"/>
                </a:cubicBezTo>
                <a:cubicBezTo>
                  <a:pt x="1612" y="1211"/>
                  <a:pt x="1616" y="1193"/>
                  <a:pt x="1619" y="1175"/>
                </a:cubicBezTo>
                <a:cubicBezTo>
                  <a:pt x="1619" y="1174"/>
                  <a:pt x="1621" y="1172"/>
                  <a:pt x="1623" y="1170"/>
                </a:cubicBezTo>
                <a:cubicBezTo>
                  <a:pt x="1623" y="1169"/>
                  <a:pt x="1627" y="1168"/>
                  <a:pt x="1628" y="1167"/>
                </a:cubicBezTo>
                <a:cubicBezTo>
                  <a:pt x="1628" y="1164"/>
                  <a:pt x="1631" y="1159"/>
                  <a:pt x="1634" y="1159"/>
                </a:cubicBezTo>
                <a:cubicBezTo>
                  <a:pt x="1634" y="1156"/>
                  <a:pt x="1633" y="1153"/>
                  <a:pt x="1632" y="1151"/>
                </a:cubicBezTo>
                <a:cubicBezTo>
                  <a:pt x="1634" y="1150"/>
                  <a:pt x="1636" y="1149"/>
                  <a:pt x="1637" y="1147"/>
                </a:cubicBezTo>
                <a:cubicBezTo>
                  <a:pt x="1640" y="1147"/>
                  <a:pt x="1640" y="1147"/>
                  <a:pt x="1640" y="1147"/>
                </a:cubicBezTo>
                <a:cubicBezTo>
                  <a:pt x="1638" y="1143"/>
                  <a:pt x="1643" y="1141"/>
                  <a:pt x="1644" y="1139"/>
                </a:cubicBezTo>
                <a:cubicBezTo>
                  <a:pt x="1644" y="1139"/>
                  <a:pt x="1644" y="1139"/>
                  <a:pt x="1644" y="1139"/>
                </a:cubicBezTo>
                <a:cubicBezTo>
                  <a:pt x="1649" y="1135"/>
                  <a:pt x="1652" y="1129"/>
                  <a:pt x="1653" y="1121"/>
                </a:cubicBezTo>
                <a:cubicBezTo>
                  <a:pt x="1655" y="1118"/>
                  <a:pt x="1660" y="1117"/>
                  <a:pt x="1661" y="1113"/>
                </a:cubicBezTo>
                <a:cubicBezTo>
                  <a:pt x="1664" y="1112"/>
                  <a:pt x="1663" y="1109"/>
                  <a:pt x="1663" y="1108"/>
                </a:cubicBezTo>
                <a:cubicBezTo>
                  <a:pt x="1662" y="1107"/>
                  <a:pt x="1662" y="1105"/>
                  <a:pt x="1661" y="1104"/>
                </a:cubicBezTo>
                <a:cubicBezTo>
                  <a:pt x="1661" y="1103"/>
                  <a:pt x="1661" y="1102"/>
                  <a:pt x="1661" y="1101"/>
                </a:cubicBezTo>
                <a:cubicBezTo>
                  <a:pt x="1660" y="1098"/>
                  <a:pt x="1660" y="1095"/>
                  <a:pt x="1661" y="1093"/>
                </a:cubicBezTo>
                <a:cubicBezTo>
                  <a:pt x="1662" y="1090"/>
                  <a:pt x="1665" y="1086"/>
                  <a:pt x="1668" y="1086"/>
                </a:cubicBezTo>
                <a:cubicBezTo>
                  <a:pt x="1675" y="1084"/>
                  <a:pt x="1681" y="1082"/>
                  <a:pt x="1686" y="1078"/>
                </a:cubicBezTo>
                <a:cubicBezTo>
                  <a:pt x="1684" y="1072"/>
                  <a:pt x="1687" y="1066"/>
                  <a:pt x="1693" y="1063"/>
                </a:cubicBezTo>
                <a:cubicBezTo>
                  <a:pt x="1695" y="1061"/>
                  <a:pt x="1696" y="1056"/>
                  <a:pt x="1701" y="1055"/>
                </a:cubicBezTo>
                <a:cubicBezTo>
                  <a:pt x="1705" y="1055"/>
                  <a:pt x="1707" y="1050"/>
                  <a:pt x="1709" y="1047"/>
                </a:cubicBezTo>
                <a:cubicBezTo>
                  <a:pt x="1709" y="1046"/>
                  <a:pt x="1714" y="1048"/>
                  <a:pt x="1715" y="1047"/>
                </a:cubicBezTo>
                <a:cubicBezTo>
                  <a:pt x="1718" y="1044"/>
                  <a:pt x="1722" y="1042"/>
                  <a:pt x="1727" y="1043"/>
                </a:cubicBezTo>
                <a:cubicBezTo>
                  <a:pt x="1734" y="1042"/>
                  <a:pt x="1737" y="1037"/>
                  <a:pt x="1738" y="1030"/>
                </a:cubicBezTo>
                <a:cubicBezTo>
                  <a:pt x="1743" y="1031"/>
                  <a:pt x="1746" y="1034"/>
                  <a:pt x="1750" y="1036"/>
                </a:cubicBezTo>
                <a:cubicBezTo>
                  <a:pt x="1755" y="1035"/>
                  <a:pt x="1759" y="1032"/>
                  <a:pt x="1763" y="1030"/>
                </a:cubicBezTo>
                <a:cubicBezTo>
                  <a:pt x="1767" y="1028"/>
                  <a:pt x="1764" y="1023"/>
                  <a:pt x="1766" y="1021"/>
                </a:cubicBezTo>
                <a:cubicBezTo>
                  <a:pt x="1767" y="1020"/>
                  <a:pt x="1772" y="1021"/>
                  <a:pt x="1774" y="1021"/>
                </a:cubicBezTo>
                <a:cubicBezTo>
                  <a:pt x="1775" y="1020"/>
                  <a:pt x="1775" y="1017"/>
                  <a:pt x="1776" y="1017"/>
                </a:cubicBezTo>
                <a:cubicBezTo>
                  <a:pt x="1787" y="1011"/>
                  <a:pt x="1795" y="1002"/>
                  <a:pt x="1804" y="995"/>
                </a:cubicBezTo>
                <a:cubicBezTo>
                  <a:pt x="1806" y="993"/>
                  <a:pt x="1810" y="992"/>
                  <a:pt x="1811" y="996"/>
                </a:cubicBezTo>
                <a:cubicBezTo>
                  <a:pt x="1815" y="1006"/>
                  <a:pt x="1831" y="1014"/>
                  <a:pt x="1847" y="1008"/>
                </a:cubicBezTo>
                <a:cubicBezTo>
                  <a:pt x="1848" y="1008"/>
                  <a:pt x="1852" y="1008"/>
                  <a:pt x="1853" y="1008"/>
                </a:cubicBezTo>
                <a:cubicBezTo>
                  <a:pt x="1859" y="1006"/>
                  <a:pt x="1863" y="1000"/>
                  <a:pt x="1862" y="993"/>
                </a:cubicBezTo>
                <a:cubicBezTo>
                  <a:pt x="1863" y="991"/>
                  <a:pt x="1864" y="989"/>
                  <a:pt x="1864" y="987"/>
                </a:cubicBezTo>
                <a:cubicBezTo>
                  <a:pt x="1863" y="987"/>
                  <a:pt x="1863" y="987"/>
                  <a:pt x="1863" y="987"/>
                </a:cubicBezTo>
                <a:cubicBezTo>
                  <a:pt x="1862" y="987"/>
                  <a:pt x="1862" y="987"/>
                  <a:pt x="1861" y="986"/>
                </a:cubicBezTo>
                <a:cubicBezTo>
                  <a:pt x="1860" y="983"/>
                  <a:pt x="1857" y="982"/>
                  <a:pt x="1855" y="981"/>
                </a:cubicBezTo>
                <a:cubicBezTo>
                  <a:pt x="1852" y="976"/>
                  <a:pt x="1853" y="970"/>
                  <a:pt x="1855" y="965"/>
                </a:cubicBezTo>
                <a:cubicBezTo>
                  <a:pt x="1858" y="962"/>
                  <a:pt x="1861" y="959"/>
                  <a:pt x="1865" y="957"/>
                </a:cubicBezTo>
                <a:cubicBezTo>
                  <a:pt x="1867" y="956"/>
                  <a:pt x="1871" y="954"/>
                  <a:pt x="1872" y="951"/>
                </a:cubicBezTo>
                <a:cubicBezTo>
                  <a:pt x="1872" y="950"/>
                  <a:pt x="1873" y="949"/>
                  <a:pt x="1873" y="948"/>
                </a:cubicBezTo>
                <a:cubicBezTo>
                  <a:pt x="1874" y="946"/>
                  <a:pt x="1874" y="944"/>
                  <a:pt x="1874" y="942"/>
                </a:cubicBezTo>
                <a:cubicBezTo>
                  <a:pt x="1873" y="942"/>
                  <a:pt x="1873" y="942"/>
                  <a:pt x="1873" y="942"/>
                </a:cubicBezTo>
                <a:cubicBezTo>
                  <a:pt x="1873" y="941"/>
                  <a:pt x="1873" y="941"/>
                  <a:pt x="1873" y="941"/>
                </a:cubicBezTo>
                <a:cubicBezTo>
                  <a:pt x="1861" y="929"/>
                  <a:pt x="1847" y="919"/>
                  <a:pt x="1833" y="909"/>
                </a:cubicBezTo>
                <a:cubicBezTo>
                  <a:pt x="1831" y="907"/>
                  <a:pt x="1829" y="904"/>
                  <a:pt x="1828" y="901"/>
                </a:cubicBezTo>
                <a:cubicBezTo>
                  <a:pt x="1828" y="898"/>
                  <a:pt x="1827" y="896"/>
                  <a:pt x="1825" y="895"/>
                </a:cubicBezTo>
                <a:cubicBezTo>
                  <a:pt x="1825" y="894"/>
                  <a:pt x="1825" y="894"/>
                  <a:pt x="1825" y="894"/>
                </a:cubicBezTo>
                <a:cubicBezTo>
                  <a:pt x="1824" y="887"/>
                  <a:pt x="1824" y="876"/>
                  <a:pt x="1824" y="867"/>
                </a:cubicBezTo>
                <a:cubicBezTo>
                  <a:pt x="1824" y="862"/>
                  <a:pt x="1827" y="857"/>
                  <a:pt x="1828" y="852"/>
                </a:cubicBezTo>
                <a:cubicBezTo>
                  <a:pt x="1830" y="836"/>
                  <a:pt x="1837" y="823"/>
                  <a:pt x="1846" y="813"/>
                </a:cubicBezTo>
                <a:cubicBezTo>
                  <a:pt x="1852" y="809"/>
                  <a:pt x="1857" y="805"/>
                  <a:pt x="1863" y="800"/>
                </a:cubicBezTo>
                <a:cubicBezTo>
                  <a:pt x="1864" y="800"/>
                  <a:pt x="1865" y="799"/>
                  <a:pt x="1866" y="798"/>
                </a:cubicBezTo>
                <a:cubicBezTo>
                  <a:pt x="1880" y="761"/>
                  <a:pt x="1880" y="761"/>
                  <a:pt x="1880" y="761"/>
                </a:cubicBezTo>
                <a:cubicBezTo>
                  <a:pt x="1880" y="761"/>
                  <a:pt x="1880" y="761"/>
                  <a:pt x="1880" y="761"/>
                </a:cubicBezTo>
                <a:cubicBezTo>
                  <a:pt x="1883" y="759"/>
                  <a:pt x="1886" y="759"/>
                  <a:pt x="1888" y="759"/>
                </a:cubicBezTo>
                <a:cubicBezTo>
                  <a:pt x="1894" y="758"/>
                  <a:pt x="1899" y="756"/>
                  <a:pt x="1904" y="754"/>
                </a:cubicBezTo>
                <a:cubicBezTo>
                  <a:pt x="1928" y="752"/>
                  <a:pt x="1928" y="752"/>
                  <a:pt x="1928" y="752"/>
                </a:cubicBezTo>
                <a:cubicBezTo>
                  <a:pt x="1935" y="749"/>
                  <a:pt x="1940" y="747"/>
                  <a:pt x="1945" y="743"/>
                </a:cubicBezTo>
                <a:cubicBezTo>
                  <a:pt x="1938" y="736"/>
                  <a:pt x="1927" y="733"/>
                  <a:pt x="1913" y="733"/>
                </a:cubicBezTo>
                <a:cubicBezTo>
                  <a:pt x="1912" y="733"/>
                  <a:pt x="1911" y="733"/>
                  <a:pt x="1909" y="732"/>
                </a:cubicBezTo>
                <a:cubicBezTo>
                  <a:pt x="1901" y="728"/>
                  <a:pt x="1896" y="722"/>
                  <a:pt x="1890" y="717"/>
                </a:cubicBezTo>
                <a:cubicBezTo>
                  <a:pt x="1884" y="715"/>
                  <a:pt x="1878" y="714"/>
                  <a:pt x="1872" y="711"/>
                </a:cubicBezTo>
                <a:cubicBezTo>
                  <a:pt x="1872" y="711"/>
                  <a:pt x="1871" y="711"/>
                  <a:pt x="1871" y="711"/>
                </a:cubicBezTo>
                <a:cubicBezTo>
                  <a:pt x="1871" y="711"/>
                  <a:pt x="1871" y="710"/>
                  <a:pt x="1871" y="709"/>
                </a:cubicBezTo>
                <a:cubicBezTo>
                  <a:pt x="1867" y="701"/>
                  <a:pt x="1863" y="694"/>
                  <a:pt x="1856" y="689"/>
                </a:cubicBezTo>
                <a:cubicBezTo>
                  <a:pt x="1855" y="686"/>
                  <a:pt x="1854" y="683"/>
                  <a:pt x="1855" y="680"/>
                </a:cubicBezTo>
                <a:cubicBezTo>
                  <a:pt x="1856" y="679"/>
                  <a:pt x="1855" y="679"/>
                  <a:pt x="1855" y="678"/>
                </a:cubicBezTo>
                <a:cubicBezTo>
                  <a:pt x="1855" y="678"/>
                  <a:pt x="1855" y="677"/>
                  <a:pt x="1855" y="677"/>
                </a:cubicBezTo>
                <a:cubicBezTo>
                  <a:pt x="1854" y="676"/>
                  <a:pt x="1852" y="675"/>
                  <a:pt x="1852" y="673"/>
                </a:cubicBezTo>
                <a:cubicBezTo>
                  <a:pt x="1852" y="658"/>
                  <a:pt x="1854" y="645"/>
                  <a:pt x="1857" y="633"/>
                </a:cubicBezTo>
                <a:cubicBezTo>
                  <a:pt x="1858" y="629"/>
                  <a:pt x="1856" y="625"/>
                  <a:pt x="1855" y="621"/>
                </a:cubicBezTo>
                <a:cubicBezTo>
                  <a:pt x="1853" y="615"/>
                  <a:pt x="1852" y="609"/>
                  <a:pt x="1853" y="601"/>
                </a:cubicBezTo>
                <a:cubicBezTo>
                  <a:pt x="1857" y="595"/>
                  <a:pt x="1863" y="590"/>
                  <a:pt x="1869" y="586"/>
                </a:cubicBezTo>
                <a:cubicBezTo>
                  <a:pt x="1877" y="582"/>
                  <a:pt x="1888" y="579"/>
                  <a:pt x="1899" y="578"/>
                </a:cubicBezTo>
                <a:cubicBezTo>
                  <a:pt x="1909" y="576"/>
                  <a:pt x="1917" y="572"/>
                  <a:pt x="1922" y="567"/>
                </a:cubicBezTo>
                <a:cubicBezTo>
                  <a:pt x="1924" y="566"/>
                  <a:pt x="1925" y="566"/>
                  <a:pt x="1926" y="565"/>
                </a:cubicBezTo>
                <a:cubicBezTo>
                  <a:pt x="1928" y="563"/>
                  <a:pt x="1930" y="562"/>
                  <a:pt x="1932" y="560"/>
                </a:cubicBezTo>
                <a:cubicBezTo>
                  <a:pt x="1934" y="558"/>
                  <a:pt x="1936" y="556"/>
                  <a:pt x="1938" y="554"/>
                </a:cubicBezTo>
                <a:cubicBezTo>
                  <a:pt x="1937" y="553"/>
                  <a:pt x="1937" y="551"/>
                  <a:pt x="1936" y="549"/>
                </a:cubicBezTo>
                <a:cubicBezTo>
                  <a:pt x="1936" y="547"/>
                  <a:pt x="1935" y="545"/>
                  <a:pt x="1934" y="543"/>
                </a:cubicBezTo>
                <a:cubicBezTo>
                  <a:pt x="1933" y="540"/>
                  <a:pt x="1933" y="536"/>
                  <a:pt x="1934" y="532"/>
                </a:cubicBezTo>
                <a:cubicBezTo>
                  <a:pt x="1934" y="532"/>
                  <a:pt x="1934" y="531"/>
                  <a:pt x="1935" y="531"/>
                </a:cubicBezTo>
                <a:cubicBezTo>
                  <a:pt x="1938" y="528"/>
                  <a:pt x="1941" y="526"/>
                  <a:pt x="1944" y="523"/>
                </a:cubicBezTo>
                <a:cubicBezTo>
                  <a:pt x="1946" y="521"/>
                  <a:pt x="1949" y="519"/>
                  <a:pt x="1950" y="516"/>
                </a:cubicBezTo>
                <a:cubicBezTo>
                  <a:pt x="1951" y="515"/>
                  <a:pt x="1952" y="513"/>
                  <a:pt x="1953" y="511"/>
                </a:cubicBezTo>
                <a:cubicBezTo>
                  <a:pt x="1953" y="511"/>
                  <a:pt x="1953" y="510"/>
                  <a:pt x="1953" y="510"/>
                </a:cubicBezTo>
                <a:cubicBezTo>
                  <a:pt x="1953" y="508"/>
                  <a:pt x="1953" y="508"/>
                  <a:pt x="1953" y="508"/>
                </a:cubicBezTo>
                <a:cubicBezTo>
                  <a:pt x="1953" y="506"/>
                  <a:pt x="1953" y="505"/>
                  <a:pt x="1953" y="50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9" name="Freeform 595"/>
          <p:cNvSpPr>
            <a:spLocks/>
          </p:cNvSpPr>
          <p:nvPr/>
        </p:nvSpPr>
        <p:spPr bwMode="auto">
          <a:xfrm>
            <a:off x="4686300" y="6172201"/>
            <a:ext cx="219075" cy="284163"/>
          </a:xfrm>
          <a:custGeom>
            <a:avLst/>
            <a:gdLst/>
            <a:ahLst/>
            <a:cxnLst>
              <a:cxn ang="0">
                <a:pos x="627" y="433"/>
              </a:cxn>
              <a:cxn ang="0">
                <a:pos x="548" y="388"/>
              </a:cxn>
              <a:cxn ang="0">
                <a:pos x="516" y="335"/>
              </a:cxn>
              <a:cxn ang="0">
                <a:pos x="530" y="193"/>
              </a:cxn>
              <a:cxn ang="0">
                <a:pos x="530" y="135"/>
              </a:cxn>
              <a:cxn ang="0">
                <a:pos x="496" y="21"/>
              </a:cxn>
              <a:cxn ang="0">
                <a:pos x="420" y="8"/>
              </a:cxn>
              <a:cxn ang="0">
                <a:pos x="346" y="10"/>
              </a:cxn>
              <a:cxn ang="0">
                <a:pos x="326" y="40"/>
              </a:cxn>
              <a:cxn ang="0">
                <a:pos x="269" y="60"/>
              </a:cxn>
              <a:cxn ang="0">
                <a:pos x="258" y="147"/>
              </a:cxn>
              <a:cxn ang="0">
                <a:pos x="279" y="187"/>
              </a:cxn>
              <a:cxn ang="0">
                <a:pos x="276" y="232"/>
              </a:cxn>
              <a:cxn ang="0">
                <a:pos x="200" y="234"/>
              </a:cxn>
              <a:cxn ang="0">
                <a:pos x="140" y="238"/>
              </a:cxn>
              <a:cxn ang="0">
                <a:pos x="121" y="348"/>
              </a:cxn>
              <a:cxn ang="0">
                <a:pos x="85" y="433"/>
              </a:cxn>
              <a:cxn ang="0">
                <a:pos x="68" y="442"/>
              </a:cxn>
              <a:cxn ang="0">
                <a:pos x="53" y="493"/>
              </a:cxn>
              <a:cxn ang="0">
                <a:pos x="9" y="571"/>
              </a:cxn>
              <a:cxn ang="0">
                <a:pos x="61" y="572"/>
              </a:cxn>
              <a:cxn ang="0">
                <a:pos x="99" y="654"/>
              </a:cxn>
              <a:cxn ang="0">
                <a:pos x="140" y="742"/>
              </a:cxn>
              <a:cxn ang="0">
                <a:pos x="126" y="769"/>
              </a:cxn>
              <a:cxn ang="0">
                <a:pos x="145" y="810"/>
              </a:cxn>
              <a:cxn ang="0">
                <a:pos x="140" y="831"/>
              </a:cxn>
              <a:cxn ang="0">
                <a:pos x="129" y="882"/>
              </a:cxn>
              <a:cxn ang="0">
                <a:pos x="110" y="894"/>
              </a:cxn>
              <a:cxn ang="0">
                <a:pos x="83" y="937"/>
              </a:cxn>
              <a:cxn ang="0">
                <a:pos x="82" y="963"/>
              </a:cxn>
              <a:cxn ang="0">
                <a:pos x="94" y="988"/>
              </a:cxn>
              <a:cxn ang="0">
                <a:pos x="109" y="1004"/>
              </a:cxn>
              <a:cxn ang="0">
                <a:pos x="123" y="1015"/>
              </a:cxn>
              <a:cxn ang="0">
                <a:pos x="193" y="1003"/>
              </a:cxn>
              <a:cxn ang="0">
                <a:pos x="250" y="1012"/>
              </a:cxn>
              <a:cxn ang="0">
                <a:pos x="271" y="1040"/>
              </a:cxn>
              <a:cxn ang="0">
                <a:pos x="286" y="1053"/>
              </a:cxn>
              <a:cxn ang="0">
                <a:pos x="323" y="1054"/>
              </a:cxn>
              <a:cxn ang="0">
                <a:pos x="324" y="1028"/>
              </a:cxn>
              <a:cxn ang="0">
                <a:pos x="316" y="1010"/>
              </a:cxn>
              <a:cxn ang="0">
                <a:pos x="343" y="1011"/>
              </a:cxn>
              <a:cxn ang="0">
                <a:pos x="348" y="1005"/>
              </a:cxn>
              <a:cxn ang="0">
                <a:pos x="363" y="1000"/>
              </a:cxn>
              <a:cxn ang="0">
                <a:pos x="366" y="985"/>
              </a:cxn>
              <a:cxn ang="0">
                <a:pos x="387" y="976"/>
              </a:cxn>
              <a:cxn ang="0">
                <a:pos x="401" y="955"/>
              </a:cxn>
              <a:cxn ang="0">
                <a:pos x="400" y="882"/>
              </a:cxn>
              <a:cxn ang="0">
                <a:pos x="406" y="850"/>
              </a:cxn>
              <a:cxn ang="0">
                <a:pos x="455" y="809"/>
              </a:cxn>
              <a:cxn ang="0">
                <a:pos x="512" y="817"/>
              </a:cxn>
              <a:cxn ang="0">
                <a:pos x="618" y="768"/>
              </a:cxn>
              <a:cxn ang="0">
                <a:pos x="671" y="690"/>
              </a:cxn>
              <a:cxn ang="0">
                <a:pos x="712" y="652"/>
              </a:cxn>
              <a:cxn ang="0">
                <a:pos x="746" y="608"/>
              </a:cxn>
              <a:cxn ang="0">
                <a:pos x="736" y="593"/>
              </a:cxn>
              <a:cxn ang="0">
                <a:pos x="694" y="538"/>
              </a:cxn>
              <a:cxn ang="0">
                <a:pos x="777" y="476"/>
              </a:cxn>
              <a:cxn ang="0">
                <a:pos x="813" y="414"/>
              </a:cxn>
            </a:cxnLst>
            <a:rect l="0" t="0" r="r" b="b"/>
            <a:pathLst>
              <a:path w="813" h="1062">
                <a:moveTo>
                  <a:pt x="803" y="416"/>
                </a:moveTo>
                <a:cubicBezTo>
                  <a:pt x="793" y="416"/>
                  <a:pt x="781" y="415"/>
                  <a:pt x="770" y="415"/>
                </a:cubicBezTo>
                <a:cubicBezTo>
                  <a:pt x="768" y="415"/>
                  <a:pt x="766" y="415"/>
                  <a:pt x="763" y="415"/>
                </a:cubicBezTo>
                <a:cubicBezTo>
                  <a:pt x="758" y="416"/>
                  <a:pt x="752" y="416"/>
                  <a:pt x="746" y="416"/>
                </a:cubicBezTo>
                <a:cubicBezTo>
                  <a:pt x="732" y="418"/>
                  <a:pt x="732" y="418"/>
                  <a:pt x="732" y="418"/>
                </a:cubicBezTo>
                <a:cubicBezTo>
                  <a:pt x="718" y="422"/>
                  <a:pt x="705" y="426"/>
                  <a:pt x="690" y="429"/>
                </a:cubicBezTo>
                <a:cubicBezTo>
                  <a:pt x="676" y="425"/>
                  <a:pt x="676" y="425"/>
                  <a:pt x="676" y="425"/>
                </a:cubicBezTo>
                <a:cubicBezTo>
                  <a:pt x="672" y="424"/>
                  <a:pt x="667" y="423"/>
                  <a:pt x="662" y="423"/>
                </a:cubicBezTo>
                <a:cubicBezTo>
                  <a:pt x="650" y="426"/>
                  <a:pt x="639" y="430"/>
                  <a:pt x="627" y="433"/>
                </a:cubicBezTo>
                <a:cubicBezTo>
                  <a:pt x="625" y="433"/>
                  <a:pt x="623" y="433"/>
                  <a:pt x="621" y="432"/>
                </a:cubicBezTo>
                <a:cubicBezTo>
                  <a:pt x="613" y="438"/>
                  <a:pt x="603" y="442"/>
                  <a:pt x="593" y="445"/>
                </a:cubicBezTo>
                <a:cubicBezTo>
                  <a:pt x="590" y="445"/>
                  <a:pt x="587" y="446"/>
                  <a:pt x="585" y="446"/>
                </a:cubicBezTo>
                <a:cubicBezTo>
                  <a:pt x="579" y="446"/>
                  <a:pt x="579" y="446"/>
                  <a:pt x="579" y="446"/>
                </a:cubicBezTo>
                <a:cubicBezTo>
                  <a:pt x="578" y="446"/>
                  <a:pt x="576" y="445"/>
                  <a:pt x="576" y="444"/>
                </a:cubicBezTo>
                <a:cubicBezTo>
                  <a:pt x="575" y="442"/>
                  <a:pt x="573" y="441"/>
                  <a:pt x="572" y="439"/>
                </a:cubicBezTo>
                <a:cubicBezTo>
                  <a:pt x="567" y="432"/>
                  <a:pt x="562" y="425"/>
                  <a:pt x="558" y="417"/>
                </a:cubicBezTo>
                <a:cubicBezTo>
                  <a:pt x="555" y="412"/>
                  <a:pt x="551" y="408"/>
                  <a:pt x="548" y="405"/>
                </a:cubicBezTo>
                <a:cubicBezTo>
                  <a:pt x="548" y="388"/>
                  <a:pt x="548" y="388"/>
                  <a:pt x="548" y="388"/>
                </a:cubicBezTo>
                <a:cubicBezTo>
                  <a:pt x="528" y="385"/>
                  <a:pt x="528" y="385"/>
                  <a:pt x="528" y="385"/>
                </a:cubicBezTo>
                <a:cubicBezTo>
                  <a:pt x="527" y="384"/>
                  <a:pt x="526" y="383"/>
                  <a:pt x="525" y="382"/>
                </a:cubicBezTo>
                <a:cubicBezTo>
                  <a:pt x="522" y="381"/>
                  <a:pt x="520" y="378"/>
                  <a:pt x="518" y="376"/>
                </a:cubicBezTo>
                <a:cubicBezTo>
                  <a:pt x="511" y="371"/>
                  <a:pt x="504" y="366"/>
                  <a:pt x="497" y="362"/>
                </a:cubicBezTo>
                <a:cubicBezTo>
                  <a:pt x="496" y="358"/>
                  <a:pt x="495" y="356"/>
                  <a:pt x="495" y="352"/>
                </a:cubicBezTo>
                <a:cubicBezTo>
                  <a:pt x="499" y="344"/>
                  <a:pt x="499" y="344"/>
                  <a:pt x="499" y="344"/>
                </a:cubicBezTo>
                <a:cubicBezTo>
                  <a:pt x="500" y="341"/>
                  <a:pt x="500" y="341"/>
                  <a:pt x="500" y="34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13" y="335"/>
                  <a:pt x="515" y="335"/>
                  <a:pt x="516" y="335"/>
                </a:cubicBezTo>
                <a:cubicBezTo>
                  <a:pt x="519" y="334"/>
                  <a:pt x="522" y="332"/>
                  <a:pt x="526" y="331"/>
                </a:cubicBezTo>
                <a:cubicBezTo>
                  <a:pt x="526" y="331"/>
                  <a:pt x="527" y="330"/>
                  <a:pt x="528" y="329"/>
                </a:cubicBezTo>
                <a:cubicBezTo>
                  <a:pt x="532" y="326"/>
                  <a:pt x="536" y="324"/>
                  <a:pt x="539" y="323"/>
                </a:cubicBezTo>
                <a:cubicBezTo>
                  <a:pt x="541" y="322"/>
                  <a:pt x="542" y="321"/>
                  <a:pt x="542" y="321"/>
                </a:cubicBezTo>
                <a:cubicBezTo>
                  <a:pt x="544" y="319"/>
                  <a:pt x="545" y="317"/>
                  <a:pt x="545" y="314"/>
                </a:cubicBezTo>
                <a:cubicBezTo>
                  <a:pt x="545" y="310"/>
                  <a:pt x="545" y="306"/>
                  <a:pt x="544" y="303"/>
                </a:cubicBezTo>
                <a:cubicBezTo>
                  <a:pt x="543" y="294"/>
                  <a:pt x="545" y="286"/>
                  <a:pt x="545" y="278"/>
                </a:cubicBezTo>
                <a:cubicBezTo>
                  <a:pt x="546" y="266"/>
                  <a:pt x="550" y="257"/>
                  <a:pt x="551" y="246"/>
                </a:cubicBezTo>
                <a:cubicBezTo>
                  <a:pt x="554" y="221"/>
                  <a:pt x="542" y="205"/>
                  <a:pt x="530" y="193"/>
                </a:cubicBezTo>
                <a:cubicBezTo>
                  <a:pt x="527" y="189"/>
                  <a:pt x="523" y="186"/>
                  <a:pt x="520" y="182"/>
                </a:cubicBezTo>
                <a:cubicBezTo>
                  <a:pt x="520" y="178"/>
                  <a:pt x="519" y="173"/>
                  <a:pt x="520" y="169"/>
                </a:cubicBezTo>
                <a:cubicBezTo>
                  <a:pt x="520" y="168"/>
                  <a:pt x="521" y="166"/>
                  <a:pt x="521" y="165"/>
                </a:cubicBezTo>
                <a:cubicBezTo>
                  <a:pt x="523" y="161"/>
                  <a:pt x="524" y="156"/>
                  <a:pt x="521" y="153"/>
                </a:cubicBezTo>
                <a:cubicBezTo>
                  <a:pt x="509" y="143"/>
                  <a:pt x="509" y="143"/>
                  <a:pt x="509" y="143"/>
                </a:cubicBezTo>
                <a:cubicBezTo>
                  <a:pt x="508" y="142"/>
                  <a:pt x="508" y="142"/>
                  <a:pt x="508" y="142"/>
                </a:cubicBezTo>
                <a:cubicBezTo>
                  <a:pt x="519" y="141"/>
                  <a:pt x="519" y="141"/>
                  <a:pt x="519" y="141"/>
                </a:cubicBezTo>
                <a:cubicBezTo>
                  <a:pt x="520" y="141"/>
                  <a:pt x="520" y="141"/>
                  <a:pt x="520" y="141"/>
                </a:cubicBezTo>
                <a:cubicBezTo>
                  <a:pt x="530" y="135"/>
                  <a:pt x="530" y="135"/>
                  <a:pt x="530" y="135"/>
                </a:cubicBezTo>
                <a:cubicBezTo>
                  <a:pt x="533" y="123"/>
                  <a:pt x="535" y="110"/>
                  <a:pt x="536" y="96"/>
                </a:cubicBezTo>
                <a:cubicBezTo>
                  <a:pt x="538" y="90"/>
                  <a:pt x="539" y="82"/>
                  <a:pt x="541" y="75"/>
                </a:cubicBezTo>
                <a:cubicBezTo>
                  <a:pt x="536" y="71"/>
                  <a:pt x="533" y="66"/>
                  <a:pt x="529" y="61"/>
                </a:cubicBezTo>
                <a:cubicBezTo>
                  <a:pt x="525" y="58"/>
                  <a:pt x="520" y="54"/>
                  <a:pt x="520" y="45"/>
                </a:cubicBezTo>
                <a:cubicBezTo>
                  <a:pt x="519" y="44"/>
                  <a:pt x="518" y="43"/>
                  <a:pt x="516" y="42"/>
                </a:cubicBezTo>
                <a:cubicBezTo>
                  <a:pt x="513" y="42"/>
                  <a:pt x="510" y="43"/>
                  <a:pt x="507" y="43"/>
                </a:cubicBezTo>
                <a:cubicBezTo>
                  <a:pt x="506" y="43"/>
                  <a:pt x="505" y="43"/>
                  <a:pt x="503" y="43"/>
                </a:cubicBezTo>
                <a:cubicBezTo>
                  <a:pt x="500" y="43"/>
                  <a:pt x="499" y="40"/>
                  <a:pt x="499" y="38"/>
                </a:cubicBezTo>
                <a:cubicBezTo>
                  <a:pt x="497" y="33"/>
                  <a:pt x="497" y="27"/>
                  <a:pt x="496" y="21"/>
                </a:cubicBezTo>
                <a:cubicBezTo>
                  <a:pt x="496" y="20"/>
                  <a:pt x="496" y="20"/>
                  <a:pt x="496" y="19"/>
                </a:cubicBezTo>
                <a:cubicBezTo>
                  <a:pt x="496" y="18"/>
                  <a:pt x="496" y="18"/>
                  <a:pt x="495" y="18"/>
                </a:cubicBezTo>
                <a:cubicBezTo>
                  <a:pt x="489" y="18"/>
                  <a:pt x="489" y="18"/>
                  <a:pt x="489" y="18"/>
                </a:cubicBezTo>
                <a:cubicBezTo>
                  <a:pt x="486" y="18"/>
                  <a:pt x="483" y="17"/>
                  <a:pt x="480" y="17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60" y="16"/>
                  <a:pt x="451" y="13"/>
                  <a:pt x="442" y="10"/>
                </a:cubicBezTo>
                <a:cubicBezTo>
                  <a:pt x="439" y="10"/>
                  <a:pt x="435" y="10"/>
                  <a:pt x="432" y="9"/>
                </a:cubicBezTo>
                <a:cubicBezTo>
                  <a:pt x="428" y="9"/>
                  <a:pt x="424" y="9"/>
                  <a:pt x="420" y="8"/>
                </a:cubicBezTo>
                <a:cubicBezTo>
                  <a:pt x="420" y="8"/>
                  <a:pt x="420" y="8"/>
                  <a:pt x="420" y="8"/>
                </a:cubicBezTo>
                <a:cubicBezTo>
                  <a:pt x="411" y="7"/>
                  <a:pt x="403" y="6"/>
                  <a:pt x="396" y="4"/>
                </a:cubicBezTo>
                <a:cubicBezTo>
                  <a:pt x="387" y="4"/>
                  <a:pt x="379" y="2"/>
                  <a:pt x="370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48" y="1"/>
                  <a:pt x="347" y="1"/>
                  <a:pt x="346" y="1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0" y="1"/>
                  <a:pt x="340" y="1"/>
                </a:cubicBezTo>
                <a:cubicBezTo>
                  <a:pt x="342" y="3"/>
                  <a:pt x="343" y="5"/>
                  <a:pt x="346" y="7"/>
                </a:cubicBezTo>
                <a:cubicBezTo>
                  <a:pt x="346" y="8"/>
                  <a:pt x="346" y="9"/>
                  <a:pt x="346" y="10"/>
                </a:cubicBezTo>
                <a:cubicBezTo>
                  <a:pt x="346" y="10"/>
                  <a:pt x="347" y="10"/>
                  <a:pt x="347" y="10"/>
                </a:cubicBezTo>
                <a:cubicBezTo>
                  <a:pt x="348" y="14"/>
                  <a:pt x="349" y="17"/>
                  <a:pt x="349" y="21"/>
                </a:cubicBezTo>
                <a:cubicBezTo>
                  <a:pt x="350" y="22"/>
                  <a:pt x="350" y="23"/>
                  <a:pt x="350" y="23"/>
                </a:cubicBezTo>
                <a:cubicBezTo>
                  <a:pt x="352" y="27"/>
                  <a:pt x="351" y="31"/>
                  <a:pt x="349" y="34"/>
                </a:cubicBezTo>
                <a:cubicBezTo>
                  <a:pt x="347" y="36"/>
                  <a:pt x="345" y="38"/>
                  <a:pt x="342" y="39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6" y="42"/>
                  <a:pt x="334" y="42"/>
                  <a:pt x="334" y="42"/>
                </a:cubicBezTo>
                <a:cubicBezTo>
                  <a:pt x="333" y="41"/>
                  <a:pt x="333" y="41"/>
                  <a:pt x="333" y="41"/>
                </a:cubicBezTo>
                <a:cubicBezTo>
                  <a:pt x="330" y="42"/>
                  <a:pt x="328" y="41"/>
                  <a:pt x="326" y="40"/>
                </a:cubicBezTo>
                <a:cubicBezTo>
                  <a:pt x="323" y="43"/>
                  <a:pt x="321" y="46"/>
                  <a:pt x="318" y="48"/>
                </a:cubicBezTo>
                <a:cubicBezTo>
                  <a:pt x="317" y="48"/>
                  <a:pt x="316" y="48"/>
                  <a:pt x="316" y="48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6" y="47"/>
                  <a:pt x="304" y="46"/>
                  <a:pt x="302" y="45"/>
                </a:cubicBezTo>
                <a:cubicBezTo>
                  <a:pt x="299" y="43"/>
                  <a:pt x="296" y="41"/>
                  <a:pt x="291" y="41"/>
                </a:cubicBezTo>
                <a:cubicBezTo>
                  <a:pt x="290" y="41"/>
                  <a:pt x="290" y="41"/>
                  <a:pt x="290" y="41"/>
                </a:cubicBezTo>
                <a:cubicBezTo>
                  <a:pt x="287" y="41"/>
                  <a:pt x="285" y="43"/>
                  <a:pt x="283" y="44"/>
                </a:cubicBezTo>
                <a:cubicBezTo>
                  <a:pt x="278" y="49"/>
                  <a:pt x="274" y="55"/>
                  <a:pt x="269" y="60"/>
                </a:cubicBezTo>
                <a:cubicBezTo>
                  <a:pt x="268" y="60"/>
                  <a:pt x="268" y="60"/>
                  <a:pt x="267" y="60"/>
                </a:cubicBezTo>
                <a:cubicBezTo>
                  <a:pt x="267" y="60"/>
                  <a:pt x="267" y="60"/>
                  <a:pt x="267" y="60"/>
                </a:cubicBezTo>
                <a:cubicBezTo>
                  <a:pt x="266" y="60"/>
                  <a:pt x="265" y="60"/>
                  <a:pt x="264" y="60"/>
                </a:cubicBezTo>
                <a:cubicBezTo>
                  <a:pt x="262" y="60"/>
                  <a:pt x="259" y="60"/>
                  <a:pt x="257" y="60"/>
                </a:cubicBezTo>
                <a:cubicBezTo>
                  <a:pt x="253" y="71"/>
                  <a:pt x="253" y="71"/>
                  <a:pt x="253" y="71"/>
                </a:cubicBezTo>
                <a:cubicBezTo>
                  <a:pt x="255" y="77"/>
                  <a:pt x="254" y="84"/>
                  <a:pt x="251" y="88"/>
                </a:cubicBezTo>
                <a:cubicBezTo>
                  <a:pt x="248" y="102"/>
                  <a:pt x="246" y="122"/>
                  <a:pt x="248" y="139"/>
                </a:cubicBezTo>
                <a:cubicBezTo>
                  <a:pt x="248" y="139"/>
                  <a:pt x="248" y="140"/>
                  <a:pt x="249" y="140"/>
                </a:cubicBezTo>
                <a:cubicBezTo>
                  <a:pt x="252" y="142"/>
                  <a:pt x="255" y="144"/>
                  <a:pt x="258" y="147"/>
                </a:cubicBezTo>
                <a:cubicBezTo>
                  <a:pt x="258" y="147"/>
                  <a:pt x="260" y="146"/>
                  <a:pt x="260" y="147"/>
                </a:cubicBezTo>
                <a:cubicBezTo>
                  <a:pt x="263" y="149"/>
                  <a:pt x="266" y="152"/>
                  <a:pt x="268" y="154"/>
                </a:cubicBezTo>
                <a:cubicBezTo>
                  <a:pt x="269" y="155"/>
                  <a:pt x="269" y="156"/>
                  <a:pt x="269" y="157"/>
                </a:cubicBezTo>
                <a:cubicBezTo>
                  <a:pt x="270" y="157"/>
                  <a:pt x="270" y="157"/>
                  <a:pt x="270" y="157"/>
                </a:cubicBezTo>
                <a:cubicBezTo>
                  <a:pt x="270" y="161"/>
                  <a:pt x="271" y="165"/>
                  <a:pt x="272" y="168"/>
                </a:cubicBezTo>
                <a:cubicBezTo>
                  <a:pt x="270" y="170"/>
                  <a:pt x="270" y="170"/>
                  <a:pt x="270" y="170"/>
                </a:cubicBezTo>
                <a:cubicBezTo>
                  <a:pt x="270" y="171"/>
                  <a:pt x="270" y="173"/>
                  <a:pt x="271" y="175"/>
                </a:cubicBezTo>
                <a:cubicBezTo>
                  <a:pt x="276" y="180"/>
                  <a:pt x="276" y="180"/>
                  <a:pt x="276" y="180"/>
                </a:cubicBezTo>
                <a:cubicBezTo>
                  <a:pt x="277" y="182"/>
                  <a:pt x="278" y="185"/>
                  <a:pt x="279" y="187"/>
                </a:cubicBezTo>
                <a:cubicBezTo>
                  <a:pt x="279" y="187"/>
                  <a:pt x="279" y="188"/>
                  <a:pt x="279" y="188"/>
                </a:cubicBezTo>
                <a:cubicBezTo>
                  <a:pt x="281" y="192"/>
                  <a:pt x="280" y="197"/>
                  <a:pt x="277" y="200"/>
                </a:cubicBezTo>
                <a:cubicBezTo>
                  <a:pt x="276" y="202"/>
                  <a:pt x="274" y="204"/>
                  <a:pt x="273" y="205"/>
                </a:cubicBezTo>
                <a:cubicBezTo>
                  <a:pt x="267" y="208"/>
                  <a:pt x="260" y="210"/>
                  <a:pt x="254" y="213"/>
                </a:cubicBezTo>
                <a:cubicBezTo>
                  <a:pt x="261" y="219"/>
                  <a:pt x="261" y="219"/>
                  <a:pt x="261" y="219"/>
                </a:cubicBezTo>
                <a:cubicBezTo>
                  <a:pt x="262" y="219"/>
                  <a:pt x="262" y="220"/>
                  <a:pt x="264" y="220"/>
                </a:cubicBezTo>
                <a:cubicBezTo>
                  <a:pt x="268" y="222"/>
                  <a:pt x="274" y="224"/>
                  <a:pt x="275" y="230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6" y="232"/>
                  <a:pt x="276" y="232"/>
                </a:cubicBezTo>
                <a:cubicBezTo>
                  <a:pt x="276" y="243"/>
                  <a:pt x="276" y="243"/>
                  <a:pt x="276" y="243"/>
                </a:cubicBezTo>
                <a:cubicBezTo>
                  <a:pt x="270" y="252"/>
                  <a:pt x="270" y="252"/>
                  <a:pt x="270" y="252"/>
                </a:cubicBezTo>
                <a:cubicBezTo>
                  <a:pt x="261" y="255"/>
                  <a:pt x="261" y="255"/>
                  <a:pt x="261" y="255"/>
                </a:cubicBezTo>
                <a:cubicBezTo>
                  <a:pt x="260" y="255"/>
                  <a:pt x="260" y="255"/>
                  <a:pt x="259" y="254"/>
                </a:cubicBezTo>
                <a:cubicBezTo>
                  <a:pt x="257" y="255"/>
                  <a:pt x="255" y="254"/>
                  <a:pt x="254" y="253"/>
                </a:cubicBezTo>
                <a:cubicBezTo>
                  <a:pt x="239" y="248"/>
                  <a:pt x="227" y="240"/>
                  <a:pt x="210" y="238"/>
                </a:cubicBezTo>
                <a:cubicBezTo>
                  <a:pt x="208" y="237"/>
                  <a:pt x="207" y="236"/>
                  <a:pt x="205" y="235"/>
                </a:cubicBezTo>
                <a:cubicBezTo>
                  <a:pt x="205" y="235"/>
                  <a:pt x="205" y="235"/>
                  <a:pt x="204" y="235"/>
                </a:cubicBezTo>
                <a:cubicBezTo>
                  <a:pt x="203" y="234"/>
                  <a:pt x="202" y="234"/>
                  <a:pt x="200" y="234"/>
                </a:cubicBezTo>
                <a:cubicBezTo>
                  <a:pt x="198" y="234"/>
                  <a:pt x="196" y="234"/>
                  <a:pt x="194" y="234"/>
                </a:cubicBezTo>
                <a:cubicBezTo>
                  <a:pt x="192" y="234"/>
                  <a:pt x="191" y="234"/>
                  <a:pt x="190" y="234"/>
                </a:cubicBezTo>
                <a:cubicBezTo>
                  <a:pt x="188" y="234"/>
                  <a:pt x="188" y="234"/>
                  <a:pt x="188" y="234"/>
                </a:cubicBezTo>
                <a:cubicBezTo>
                  <a:pt x="183" y="234"/>
                  <a:pt x="179" y="235"/>
                  <a:pt x="176" y="238"/>
                </a:cubicBezTo>
                <a:cubicBezTo>
                  <a:pt x="174" y="237"/>
                  <a:pt x="174" y="237"/>
                  <a:pt x="174" y="237"/>
                </a:cubicBezTo>
                <a:cubicBezTo>
                  <a:pt x="173" y="237"/>
                  <a:pt x="173" y="237"/>
                  <a:pt x="173" y="237"/>
                </a:cubicBezTo>
                <a:cubicBezTo>
                  <a:pt x="166" y="235"/>
                  <a:pt x="159" y="233"/>
                  <a:pt x="152" y="232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46" y="233"/>
                  <a:pt x="143" y="235"/>
                  <a:pt x="140" y="238"/>
                </a:cubicBezTo>
                <a:cubicBezTo>
                  <a:pt x="137" y="243"/>
                  <a:pt x="137" y="243"/>
                  <a:pt x="137" y="243"/>
                </a:cubicBezTo>
                <a:cubicBezTo>
                  <a:pt x="136" y="247"/>
                  <a:pt x="135" y="250"/>
                  <a:pt x="135" y="254"/>
                </a:cubicBezTo>
                <a:cubicBezTo>
                  <a:pt x="131" y="262"/>
                  <a:pt x="125" y="269"/>
                  <a:pt x="122" y="278"/>
                </a:cubicBezTo>
                <a:cubicBezTo>
                  <a:pt x="115" y="293"/>
                  <a:pt x="115" y="293"/>
                  <a:pt x="115" y="293"/>
                </a:cubicBezTo>
                <a:cubicBezTo>
                  <a:pt x="113" y="299"/>
                  <a:pt x="114" y="309"/>
                  <a:pt x="116" y="315"/>
                </a:cubicBezTo>
                <a:cubicBezTo>
                  <a:pt x="116" y="321"/>
                  <a:pt x="118" y="326"/>
                  <a:pt x="119" y="331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2" y="348"/>
                  <a:pt x="122" y="348"/>
                  <a:pt x="122" y="348"/>
                </a:cubicBezTo>
                <a:cubicBezTo>
                  <a:pt x="122" y="348"/>
                  <a:pt x="122" y="348"/>
                  <a:pt x="121" y="348"/>
                </a:cubicBezTo>
                <a:cubicBezTo>
                  <a:pt x="120" y="353"/>
                  <a:pt x="119" y="359"/>
                  <a:pt x="119" y="366"/>
                </a:cubicBezTo>
                <a:cubicBezTo>
                  <a:pt x="119" y="368"/>
                  <a:pt x="119" y="372"/>
                  <a:pt x="119" y="375"/>
                </a:cubicBezTo>
                <a:cubicBezTo>
                  <a:pt x="117" y="388"/>
                  <a:pt x="114" y="401"/>
                  <a:pt x="109" y="412"/>
                </a:cubicBezTo>
                <a:cubicBezTo>
                  <a:pt x="105" y="420"/>
                  <a:pt x="105" y="420"/>
                  <a:pt x="105" y="420"/>
                </a:cubicBezTo>
                <a:cubicBezTo>
                  <a:pt x="103" y="420"/>
                  <a:pt x="103" y="420"/>
                  <a:pt x="103" y="420"/>
                </a:cubicBezTo>
                <a:cubicBezTo>
                  <a:pt x="103" y="420"/>
                  <a:pt x="103" y="420"/>
                  <a:pt x="103" y="420"/>
                </a:cubicBezTo>
                <a:cubicBezTo>
                  <a:pt x="90" y="418"/>
                  <a:pt x="90" y="418"/>
                  <a:pt x="90" y="418"/>
                </a:cubicBezTo>
                <a:cubicBezTo>
                  <a:pt x="82" y="420"/>
                  <a:pt x="82" y="420"/>
                  <a:pt x="82" y="420"/>
                </a:cubicBezTo>
                <a:cubicBezTo>
                  <a:pt x="85" y="433"/>
                  <a:pt x="85" y="433"/>
                  <a:pt x="85" y="433"/>
                </a:cubicBezTo>
                <a:cubicBezTo>
                  <a:pt x="85" y="433"/>
                  <a:pt x="85" y="434"/>
                  <a:pt x="85" y="435"/>
                </a:cubicBezTo>
                <a:cubicBezTo>
                  <a:pt x="85" y="435"/>
                  <a:pt x="84" y="435"/>
                  <a:pt x="84" y="434"/>
                </a:cubicBezTo>
                <a:cubicBezTo>
                  <a:pt x="84" y="435"/>
                  <a:pt x="84" y="435"/>
                  <a:pt x="83" y="435"/>
                </a:cubicBezTo>
                <a:cubicBezTo>
                  <a:pt x="83" y="436"/>
                  <a:pt x="81" y="435"/>
                  <a:pt x="80" y="434"/>
                </a:cubicBezTo>
                <a:cubicBezTo>
                  <a:pt x="67" y="426"/>
                  <a:pt x="67" y="426"/>
                  <a:pt x="67" y="426"/>
                </a:cubicBezTo>
                <a:cubicBezTo>
                  <a:pt x="65" y="426"/>
                  <a:pt x="62" y="426"/>
                  <a:pt x="60" y="427"/>
                </a:cubicBezTo>
                <a:cubicBezTo>
                  <a:pt x="61" y="428"/>
                  <a:pt x="61" y="429"/>
                  <a:pt x="61" y="429"/>
                </a:cubicBezTo>
                <a:cubicBezTo>
                  <a:pt x="62" y="431"/>
                  <a:pt x="63" y="433"/>
                  <a:pt x="65" y="435"/>
                </a:cubicBezTo>
                <a:cubicBezTo>
                  <a:pt x="66" y="437"/>
                  <a:pt x="67" y="439"/>
                  <a:pt x="68" y="442"/>
                </a:cubicBezTo>
                <a:cubicBezTo>
                  <a:pt x="68" y="444"/>
                  <a:pt x="69" y="446"/>
                  <a:pt x="70" y="448"/>
                </a:cubicBezTo>
                <a:cubicBezTo>
                  <a:pt x="70" y="461"/>
                  <a:pt x="70" y="461"/>
                  <a:pt x="70" y="461"/>
                </a:cubicBezTo>
                <a:cubicBezTo>
                  <a:pt x="70" y="464"/>
                  <a:pt x="68" y="466"/>
                  <a:pt x="66" y="469"/>
                </a:cubicBezTo>
                <a:cubicBezTo>
                  <a:pt x="65" y="470"/>
                  <a:pt x="65" y="472"/>
                  <a:pt x="64" y="474"/>
                </a:cubicBezTo>
                <a:cubicBezTo>
                  <a:pt x="64" y="478"/>
                  <a:pt x="64" y="482"/>
                  <a:pt x="62" y="485"/>
                </a:cubicBezTo>
                <a:cubicBezTo>
                  <a:pt x="62" y="485"/>
                  <a:pt x="62" y="486"/>
                  <a:pt x="62" y="486"/>
                </a:cubicBezTo>
                <a:cubicBezTo>
                  <a:pt x="60" y="486"/>
                  <a:pt x="60" y="488"/>
                  <a:pt x="58" y="489"/>
                </a:cubicBezTo>
                <a:cubicBezTo>
                  <a:pt x="57" y="489"/>
                  <a:pt x="56" y="489"/>
                  <a:pt x="55" y="490"/>
                </a:cubicBezTo>
                <a:cubicBezTo>
                  <a:pt x="54" y="491"/>
                  <a:pt x="53" y="492"/>
                  <a:pt x="53" y="493"/>
                </a:cubicBezTo>
                <a:cubicBezTo>
                  <a:pt x="52" y="505"/>
                  <a:pt x="52" y="505"/>
                  <a:pt x="52" y="50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29" y="542"/>
                  <a:pt x="21" y="547"/>
                  <a:pt x="12" y="550"/>
                </a:cubicBezTo>
                <a:cubicBezTo>
                  <a:pt x="9" y="553"/>
                  <a:pt x="6" y="555"/>
                  <a:pt x="3" y="558"/>
                </a:cubicBezTo>
                <a:cubicBezTo>
                  <a:pt x="2" y="559"/>
                  <a:pt x="2" y="560"/>
                  <a:pt x="1" y="561"/>
                </a:cubicBezTo>
                <a:cubicBezTo>
                  <a:pt x="1" y="561"/>
                  <a:pt x="0" y="561"/>
                  <a:pt x="0" y="561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1" y="562"/>
                  <a:pt x="1" y="562"/>
                </a:cubicBezTo>
                <a:cubicBezTo>
                  <a:pt x="3" y="566"/>
                  <a:pt x="6" y="568"/>
                  <a:pt x="9" y="571"/>
                </a:cubicBezTo>
                <a:cubicBezTo>
                  <a:pt x="10" y="573"/>
                  <a:pt x="14" y="574"/>
                  <a:pt x="17" y="573"/>
                </a:cubicBezTo>
                <a:cubicBezTo>
                  <a:pt x="18" y="571"/>
                  <a:pt x="19" y="569"/>
                  <a:pt x="19" y="566"/>
                </a:cubicBezTo>
                <a:cubicBezTo>
                  <a:pt x="19" y="566"/>
                  <a:pt x="20" y="565"/>
                  <a:pt x="20" y="566"/>
                </a:cubicBezTo>
                <a:cubicBezTo>
                  <a:pt x="22" y="566"/>
                  <a:pt x="23" y="568"/>
                  <a:pt x="24" y="568"/>
                </a:cubicBezTo>
                <a:cubicBezTo>
                  <a:pt x="30" y="572"/>
                  <a:pt x="30" y="572"/>
                  <a:pt x="30" y="572"/>
                </a:cubicBezTo>
                <a:cubicBezTo>
                  <a:pt x="34" y="572"/>
                  <a:pt x="38" y="571"/>
                  <a:pt x="41" y="570"/>
                </a:cubicBezTo>
                <a:cubicBezTo>
                  <a:pt x="49" y="569"/>
                  <a:pt x="49" y="569"/>
                  <a:pt x="49" y="569"/>
                </a:cubicBezTo>
                <a:cubicBezTo>
                  <a:pt x="56" y="569"/>
                  <a:pt x="56" y="569"/>
                  <a:pt x="56" y="569"/>
                </a:cubicBezTo>
                <a:cubicBezTo>
                  <a:pt x="57" y="570"/>
                  <a:pt x="59" y="571"/>
                  <a:pt x="61" y="572"/>
                </a:cubicBezTo>
                <a:cubicBezTo>
                  <a:pt x="63" y="577"/>
                  <a:pt x="65" y="583"/>
                  <a:pt x="67" y="588"/>
                </a:cubicBezTo>
                <a:cubicBezTo>
                  <a:pt x="71" y="594"/>
                  <a:pt x="71" y="594"/>
                  <a:pt x="71" y="594"/>
                </a:cubicBezTo>
                <a:cubicBezTo>
                  <a:pt x="73" y="598"/>
                  <a:pt x="77" y="601"/>
                  <a:pt x="80" y="604"/>
                </a:cubicBezTo>
                <a:cubicBezTo>
                  <a:pt x="81" y="606"/>
                  <a:pt x="83" y="606"/>
                  <a:pt x="84" y="607"/>
                </a:cubicBezTo>
                <a:cubicBezTo>
                  <a:pt x="88" y="615"/>
                  <a:pt x="88" y="615"/>
                  <a:pt x="88" y="615"/>
                </a:cubicBezTo>
                <a:cubicBezTo>
                  <a:pt x="89" y="621"/>
                  <a:pt x="88" y="627"/>
                  <a:pt x="88" y="634"/>
                </a:cubicBezTo>
                <a:cubicBezTo>
                  <a:pt x="88" y="638"/>
                  <a:pt x="90" y="641"/>
                  <a:pt x="92" y="644"/>
                </a:cubicBezTo>
                <a:cubicBezTo>
                  <a:pt x="95" y="650"/>
                  <a:pt x="95" y="650"/>
                  <a:pt x="95" y="650"/>
                </a:cubicBezTo>
                <a:cubicBezTo>
                  <a:pt x="99" y="654"/>
                  <a:pt x="99" y="654"/>
                  <a:pt x="99" y="654"/>
                </a:cubicBezTo>
                <a:cubicBezTo>
                  <a:pt x="115" y="670"/>
                  <a:pt x="115" y="670"/>
                  <a:pt x="115" y="670"/>
                </a:cubicBezTo>
                <a:cubicBezTo>
                  <a:pt x="119" y="672"/>
                  <a:pt x="123" y="674"/>
                  <a:pt x="127" y="678"/>
                </a:cubicBezTo>
                <a:cubicBezTo>
                  <a:pt x="133" y="687"/>
                  <a:pt x="138" y="699"/>
                  <a:pt x="142" y="710"/>
                </a:cubicBezTo>
                <a:cubicBezTo>
                  <a:pt x="145" y="715"/>
                  <a:pt x="145" y="715"/>
                  <a:pt x="145" y="715"/>
                </a:cubicBezTo>
                <a:cubicBezTo>
                  <a:pt x="146" y="715"/>
                  <a:pt x="147" y="715"/>
                  <a:pt x="147" y="714"/>
                </a:cubicBezTo>
                <a:cubicBezTo>
                  <a:pt x="147" y="715"/>
                  <a:pt x="146" y="715"/>
                  <a:pt x="145" y="715"/>
                </a:cubicBezTo>
                <a:cubicBezTo>
                  <a:pt x="146" y="714"/>
                  <a:pt x="150" y="733"/>
                  <a:pt x="149" y="735"/>
                </a:cubicBezTo>
                <a:cubicBezTo>
                  <a:pt x="149" y="736"/>
                  <a:pt x="147" y="736"/>
                  <a:pt x="146" y="737"/>
                </a:cubicBezTo>
                <a:cubicBezTo>
                  <a:pt x="144" y="739"/>
                  <a:pt x="142" y="741"/>
                  <a:pt x="140" y="742"/>
                </a:cubicBezTo>
                <a:cubicBezTo>
                  <a:pt x="137" y="744"/>
                  <a:pt x="138" y="745"/>
                  <a:pt x="134" y="744"/>
                </a:cubicBezTo>
                <a:cubicBezTo>
                  <a:pt x="132" y="744"/>
                  <a:pt x="130" y="745"/>
                  <a:pt x="127" y="745"/>
                </a:cubicBezTo>
                <a:cubicBezTo>
                  <a:pt x="128" y="747"/>
                  <a:pt x="127" y="747"/>
                  <a:pt x="127" y="749"/>
                </a:cubicBezTo>
                <a:cubicBezTo>
                  <a:pt x="126" y="750"/>
                  <a:pt x="126" y="750"/>
                  <a:pt x="126" y="752"/>
                </a:cubicBezTo>
                <a:cubicBezTo>
                  <a:pt x="127" y="754"/>
                  <a:pt x="127" y="756"/>
                  <a:pt x="128" y="758"/>
                </a:cubicBezTo>
                <a:cubicBezTo>
                  <a:pt x="128" y="758"/>
                  <a:pt x="128" y="760"/>
                  <a:pt x="128" y="761"/>
                </a:cubicBezTo>
                <a:cubicBezTo>
                  <a:pt x="128" y="761"/>
                  <a:pt x="128" y="761"/>
                  <a:pt x="127" y="762"/>
                </a:cubicBezTo>
                <a:cubicBezTo>
                  <a:pt x="127" y="762"/>
                  <a:pt x="127" y="762"/>
                  <a:pt x="127" y="762"/>
                </a:cubicBezTo>
                <a:cubicBezTo>
                  <a:pt x="126" y="764"/>
                  <a:pt x="126" y="766"/>
                  <a:pt x="126" y="769"/>
                </a:cubicBezTo>
                <a:cubicBezTo>
                  <a:pt x="126" y="769"/>
                  <a:pt x="126" y="769"/>
                  <a:pt x="126" y="769"/>
                </a:cubicBezTo>
                <a:cubicBezTo>
                  <a:pt x="127" y="771"/>
                  <a:pt x="127" y="773"/>
                  <a:pt x="128" y="774"/>
                </a:cubicBezTo>
                <a:cubicBezTo>
                  <a:pt x="140" y="779"/>
                  <a:pt x="140" y="779"/>
                  <a:pt x="140" y="779"/>
                </a:cubicBezTo>
                <a:cubicBezTo>
                  <a:pt x="141" y="779"/>
                  <a:pt x="141" y="781"/>
                  <a:pt x="141" y="781"/>
                </a:cubicBezTo>
                <a:cubicBezTo>
                  <a:pt x="141" y="781"/>
                  <a:pt x="141" y="781"/>
                  <a:pt x="141" y="781"/>
                </a:cubicBezTo>
                <a:cubicBezTo>
                  <a:pt x="145" y="797"/>
                  <a:pt x="145" y="797"/>
                  <a:pt x="145" y="797"/>
                </a:cubicBezTo>
                <a:cubicBezTo>
                  <a:pt x="145" y="798"/>
                  <a:pt x="146" y="798"/>
                  <a:pt x="147" y="797"/>
                </a:cubicBezTo>
                <a:cubicBezTo>
                  <a:pt x="147" y="799"/>
                  <a:pt x="145" y="799"/>
                  <a:pt x="146" y="799"/>
                </a:cubicBezTo>
                <a:cubicBezTo>
                  <a:pt x="148" y="802"/>
                  <a:pt x="147" y="808"/>
                  <a:pt x="145" y="810"/>
                </a:cubicBezTo>
                <a:cubicBezTo>
                  <a:pt x="146" y="813"/>
                  <a:pt x="148" y="817"/>
                  <a:pt x="147" y="820"/>
                </a:cubicBezTo>
                <a:cubicBezTo>
                  <a:pt x="147" y="820"/>
                  <a:pt x="147" y="820"/>
                  <a:pt x="147" y="820"/>
                </a:cubicBezTo>
                <a:cubicBezTo>
                  <a:pt x="139" y="820"/>
                  <a:pt x="139" y="820"/>
                  <a:pt x="139" y="820"/>
                </a:cubicBezTo>
                <a:cubicBezTo>
                  <a:pt x="138" y="819"/>
                  <a:pt x="136" y="820"/>
                  <a:pt x="137" y="821"/>
                </a:cubicBezTo>
                <a:cubicBezTo>
                  <a:pt x="137" y="821"/>
                  <a:pt x="138" y="821"/>
                  <a:pt x="138" y="822"/>
                </a:cubicBezTo>
                <a:cubicBezTo>
                  <a:pt x="137" y="822"/>
                  <a:pt x="135" y="823"/>
                  <a:pt x="134" y="823"/>
                </a:cubicBezTo>
                <a:cubicBezTo>
                  <a:pt x="140" y="830"/>
                  <a:pt x="140" y="830"/>
                  <a:pt x="140" y="830"/>
                </a:cubicBezTo>
                <a:cubicBezTo>
                  <a:pt x="140" y="830"/>
                  <a:pt x="140" y="830"/>
                  <a:pt x="140" y="830"/>
                </a:cubicBezTo>
                <a:cubicBezTo>
                  <a:pt x="141" y="831"/>
                  <a:pt x="140" y="831"/>
                  <a:pt x="140" y="831"/>
                </a:cubicBezTo>
                <a:cubicBezTo>
                  <a:pt x="140" y="831"/>
                  <a:pt x="140" y="831"/>
                  <a:pt x="140" y="831"/>
                </a:cubicBezTo>
                <a:cubicBezTo>
                  <a:pt x="139" y="831"/>
                  <a:pt x="139" y="831"/>
                  <a:pt x="139" y="832"/>
                </a:cubicBezTo>
                <a:cubicBezTo>
                  <a:pt x="139" y="835"/>
                  <a:pt x="139" y="839"/>
                  <a:pt x="140" y="842"/>
                </a:cubicBezTo>
                <a:cubicBezTo>
                  <a:pt x="115" y="853"/>
                  <a:pt x="115" y="853"/>
                  <a:pt x="115" y="853"/>
                </a:cubicBezTo>
                <a:cubicBezTo>
                  <a:pt x="114" y="854"/>
                  <a:pt x="113" y="854"/>
                  <a:pt x="112" y="855"/>
                </a:cubicBezTo>
                <a:cubicBezTo>
                  <a:pt x="111" y="855"/>
                  <a:pt x="111" y="856"/>
                  <a:pt x="111" y="857"/>
                </a:cubicBezTo>
                <a:cubicBezTo>
                  <a:pt x="110" y="857"/>
                  <a:pt x="110" y="857"/>
                  <a:pt x="110" y="857"/>
                </a:cubicBezTo>
                <a:cubicBezTo>
                  <a:pt x="109" y="860"/>
                  <a:pt x="110" y="863"/>
                  <a:pt x="112" y="864"/>
                </a:cubicBezTo>
                <a:cubicBezTo>
                  <a:pt x="120" y="868"/>
                  <a:pt x="126" y="874"/>
                  <a:pt x="129" y="882"/>
                </a:cubicBezTo>
                <a:cubicBezTo>
                  <a:pt x="129" y="882"/>
                  <a:pt x="129" y="882"/>
                  <a:pt x="129" y="882"/>
                </a:cubicBezTo>
                <a:cubicBezTo>
                  <a:pt x="122" y="886"/>
                  <a:pt x="122" y="886"/>
                  <a:pt x="122" y="886"/>
                </a:cubicBezTo>
                <a:cubicBezTo>
                  <a:pt x="122" y="886"/>
                  <a:pt x="122" y="887"/>
                  <a:pt x="122" y="888"/>
                </a:cubicBezTo>
                <a:cubicBezTo>
                  <a:pt x="122" y="888"/>
                  <a:pt x="122" y="888"/>
                  <a:pt x="121" y="888"/>
                </a:cubicBezTo>
                <a:cubicBezTo>
                  <a:pt x="121" y="889"/>
                  <a:pt x="121" y="890"/>
                  <a:pt x="121" y="891"/>
                </a:cubicBezTo>
                <a:cubicBezTo>
                  <a:pt x="118" y="890"/>
                  <a:pt x="115" y="890"/>
                  <a:pt x="112" y="889"/>
                </a:cubicBezTo>
                <a:cubicBezTo>
                  <a:pt x="111" y="891"/>
                  <a:pt x="111" y="891"/>
                  <a:pt x="111" y="891"/>
                </a:cubicBezTo>
                <a:cubicBezTo>
                  <a:pt x="110" y="891"/>
                  <a:pt x="109" y="892"/>
                  <a:pt x="108" y="893"/>
                </a:cubicBezTo>
                <a:cubicBezTo>
                  <a:pt x="108" y="893"/>
                  <a:pt x="109" y="893"/>
                  <a:pt x="110" y="894"/>
                </a:cubicBezTo>
                <a:cubicBezTo>
                  <a:pt x="109" y="894"/>
                  <a:pt x="109" y="894"/>
                  <a:pt x="109" y="894"/>
                </a:cubicBezTo>
                <a:cubicBezTo>
                  <a:pt x="109" y="894"/>
                  <a:pt x="109" y="895"/>
                  <a:pt x="109" y="896"/>
                </a:cubicBezTo>
                <a:cubicBezTo>
                  <a:pt x="109" y="896"/>
                  <a:pt x="108" y="895"/>
                  <a:pt x="108" y="895"/>
                </a:cubicBezTo>
                <a:cubicBezTo>
                  <a:pt x="107" y="896"/>
                  <a:pt x="107" y="897"/>
                  <a:pt x="107" y="897"/>
                </a:cubicBezTo>
                <a:cubicBezTo>
                  <a:pt x="107" y="897"/>
                  <a:pt x="108" y="898"/>
                  <a:pt x="108" y="898"/>
                </a:cubicBezTo>
                <a:cubicBezTo>
                  <a:pt x="108" y="898"/>
                  <a:pt x="109" y="899"/>
                  <a:pt x="108" y="899"/>
                </a:cubicBezTo>
                <a:cubicBezTo>
                  <a:pt x="102" y="902"/>
                  <a:pt x="99" y="908"/>
                  <a:pt x="94" y="913"/>
                </a:cubicBezTo>
                <a:cubicBezTo>
                  <a:pt x="91" y="916"/>
                  <a:pt x="88" y="920"/>
                  <a:pt x="85" y="925"/>
                </a:cubicBezTo>
                <a:cubicBezTo>
                  <a:pt x="84" y="928"/>
                  <a:pt x="83" y="932"/>
                  <a:pt x="83" y="937"/>
                </a:cubicBezTo>
                <a:cubicBezTo>
                  <a:pt x="83" y="937"/>
                  <a:pt x="83" y="937"/>
                  <a:pt x="83" y="938"/>
                </a:cubicBezTo>
                <a:cubicBezTo>
                  <a:pt x="83" y="938"/>
                  <a:pt x="83" y="939"/>
                  <a:pt x="82" y="939"/>
                </a:cubicBezTo>
                <a:cubicBezTo>
                  <a:pt x="80" y="942"/>
                  <a:pt x="77" y="945"/>
                  <a:pt x="75" y="948"/>
                </a:cubicBezTo>
                <a:cubicBezTo>
                  <a:pt x="74" y="949"/>
                  <a:pt x="74" y="949"/>
                  <a:pt x="74" y="950"/>
                </a:cubicBezTo>
                <a:cubicBezTo>
                  <a:pt x="73" y="950"/>
                  <a:pt x="73" y="951"/>
                  <a:pt x="73" y="952"/>
                </a:cubicBezTo>
                <a:cubicBezTo>
                  <a:pt x="74" y="953"/>
                  <a:pt x="75" y="954"/>
                  <a:pt x="76" y="955"/>
                </a:cubicBezTo>
                <a:cubicBezTo>
                  <a:pt x="76" y="956"/>
                  <a:pt x="77" y="957"/>
                  <a:pt x="77" y="958"/>
                </a:cubicBezTo>
                <a:cubicBezTo>
                  <a:pt x="76" y="958"/>
                  <a:pt x="75" y="960"/>
                  <a:pt x="75" y="962"/>
                </a:cubicBezTo>
                <a:cubicBezTo>
                  <a:pt x="78" y="962"/>
                  <a:pt x="80" y="963"/>
                  <a:pt x="82" y="963"/>
                </a:cubicBezTo>
                <a:cubicBezTo>
                  <a:pt x="82" y="964"/>
                  <a:pt x="83" y="962"/>
                  <a:pt x="84" y="962"/>
                </a:cubicBezTo>
                <a:cubicBezTo>
                  <a:pt x="85" y="963"/>
                  <a:pt x="85" y="963"/>
                  <a:pt x="85" y="964"/>
                </a:cubicBezTo>
                <a:cubicBezTo>
                  <a:pt x="86" y="966"/>
                  <a:pt x="87" y="968"/>
                  <a:pt x="87" y="970"/>
                </a:cubicBezTo>
                <a:cubicBezTo>
                  <a:pt x="87" y="971"/>
                  <a:pt x="88" y="972"/>
                  <a:pt x="89" y="971"/>
                </a:cubicBezTo>
                <a:cubicBezTo>
                  <a:pt x="90" y="971"/>
                  <a:pt x="91" y="972"/>
                  <a:pt x="93" y="972"/>
                </a:cubicBezTo>
                <a:cubicBezTo>
                  <a:pt x="93" y="977"/>
                  <a:pt x="93" y="977"/>
                  <a:pt x="93" y="977"/>
                </a:cubicBezTo>
                <a:cubicBezTo>
                  <a:pt x="92" y="978"/>
                  <a:pt x="91" y="980"/>
                  <a:pt x="90" y="982"/>
                </a:cubicBezTo>
                <a:cubicBezTo>
                  <a:pt x="91" y="984"/>
                  <a:pt x="92" y="985"/>
                  <a:pt x="93" y="987"/>
                </a:cubicBezTo>
                <a:cubicBezTo>
                  <a:pt x="93" y="987"/>
                  <a:pt x="93" y="988"/>
                  <a:pt x="94" y="988"/>
                </a:cubicBezTo>
                <a:cubicBezTo>
                  <a:pt x="100" y="995"/>
                  <a:pt x="100" y="995"/>
                  <a:pt x="100" y="995"/>
                </a:cubicBezTo>
                <a:cubicBezTo>
                  <a:pt x="101" y="996"/>
                  <a:pt x="104" y="995"/>
                  <a:pt x="105" y="994"/>
                </a:cubicBezTo>
                <a:cubicBezTo>
                  <a:pt x="106" y="993"/>
                  <a:pt x="107" y="993"/>
                  <a:pt x="108" y="993"/>
                </a:cubicBezTo>
                <a:cubicBezTo>
                  <a:pt x="110" y="993"/>
                  <a:pt x="113" y="993"/>
                  <a:pt x="114" y="994"/>
                </a:cubicBezTo>
                <a:cubicBezTo>
                  <a:pt x="115" y="994"/>
                  <a:pt x="115" y="995"/>
                  <a:pt x="114" y="995"/>
                </a:cubicBezTo>
                <a:cubicBezTo>
                  <a:pt x="111" y="997"/>
                  <a:pt x="109" y="998"/>
                  <a:pt x="106" y="1000"/>
                </a:cubicBezTo>
                <a:cubicBezTo>
                  <a:pt x="106" y="1000"/>
                  <a:pt x="106" y="1001"/>
                  <a:pt x="106" y="1001"/>
                </a:cubicBezTo>
                <a:cubicBezTo>
                  <a:pt x="107" y="1002"/>
                  <a:pt x="107" y="1003"/>
                  <a:pt x="107" y="1003"/>
                </a:cubicBezTo>
                <a:cubicBezTo>
                  <a:pt x="108" y="1003"/>
                  <a:pt x="108" y="1003"/>
                  <a:pt x="109" y="1004"/>
                </a:cubicBezTo>
                <a:cubicBezTo>
                  <a:pt x="109" y="1004"/>
                  <a:pt x="108" y="1006"/>
                  <a:pt x="109" y="1005"/>
                </a:cubicBezTo>
                <a:cubicBezTo>
                  <a:pt x="111" y="1004"/>
                  <a:pt x="113" y="1005"/>
                  <a:pt x="113" y="1006"/>
                </a:cubicBezTo>
                <a:cubicBezTo>
                  <a:pt x="113" y="1007"/>
                  <a:pt x="114" y="1008"/>
                  <a:pt x="115" y="1009"/>
                </a:cubicBezTo>
                <a:cubicBezTo>
                  <a:pt x="115" y="1009"/>
                  <a:pt x="115" y="1011"/>
                  <a:pt x="115" y="1011"/>
                </a:cubicBezTo>
                <a:cubicBezTo>
                  <a:pt x="115" y="1013"/>
                  <a:pt x="117" y="1012"/>
                  <a:pt x="117" y="1012"/>
                </a:cubicBezTo>
                <a:cubicBezTo>
                  <a:pt x="118" y="1012"/>
                  <a:pt x="118" y="1013"/>
                  <a:pt x="119" y="1013"/>
                </a:cubicBezTo>
                <a:cubicBezTo>
                  <a:pt x="119" y="1013"/>
                  <a:pt x="120" y="1013"/>
                  <a:pt x="121" y="1013"/>
                </a:cubicBezTo>
                <a:cubicBezTo>
                  <a:pt x="121" y="1014"/>
                  <a:pt x="121" y="1015"/>
                  <a:pt x="122" y="1015"/>
                </a:cubicBezTo>
                <a:cubicBezTo>
                  <a:pt x="122" y="1015"/>
                  <a:pt x="123" y="1015"/>
                  <a:pt x="123" y="1015"/>
                </a:cubicBezTo>
                <a:cubicBezTo>
                  <a:pt x="132" y="1024"/>
                  <a:pt x="132" y="1024"/>
                  <a:pt x="132" y="1024"/>
                </a:cubicBezTo>
                <a:cubicBezTo>
                  <a:pt x="132" y="1024"/>
                  <a:pt x="132" y="1024"/>
                  <a:pt x="132" y="1025"/>
                </a:cubicBezTo>
                <a:cubicBezTo>
                  <a:pt x="132" y="1025"/>
                  <a:pt x="133" y="1025"/>
                  <a:pt x="133" y="1025"/>
                </a:cubicBezTo>
                <a:cubicBezTo>
                  <a:pt x="133" y="1025"/>
                  <a:pt x="134" y="1024"/>
                  <a:pt x="134" y="1024"/>
                </a:cubicBezTo>
                <a:cubicBezTo>
                  <a:pt x="140" y="1021"/>
                  <a:pt x="146" y="1019"/>
                  <a:pt x="153" y="1017"/>
                </a:cubicBezTo>
                <a:cubicBezTo>
                  <a:pt x="153" y="1017"/>
                  <a:pt x="154" y="1017"/>
                  <a:pt x="154" y="1017"/>
                </a:cubicBezTo>
                <a:cubicBezTo>
                  <a:pt x="155" y="1017"/>
                  <a:pt x="155" y="1017"/>
                  <a:pt x="155" y="1017"/>
                </a:cubicBezTo>
                <a:cubicBezTo>
                  <a:pt x="162" y="1012"/>
                  <a:pt x="162" y="1012"/>
                  <a:pt x="162" y="1012"/>
                </a:cubicBezTo>
                <a:cubicBezTo>
                  <a:pt x="193" y="1003"/>
                  <a:pt x="193" y="1003"/>
                  <a:pt x="193" y="1003"/>
                </a:cubicBezTo>
                <a:cubicBezTo>
                  <a:pt x="221" y="995"/>
                  <a:pt x="221" y="995"/>
                  <a:pt x="221" y="995"/>
                </a:cubicBezTo>
                <a:cubicBezTo>
                  <a:pt x="225" y="994"/>
                  <a:pt x="229" y="993"/>
                  <a:pt x="233" y="992"/>
                </a:cubicBezTo>
                <a:cubicBezTo>
                  <a:pt x="236" y="992"/>
                  <a:pt x="240" y="990"/>
                  <a:pt x="243" y="989"/>
                </a:cubicBezTo>
                <a:cubicBezTo>
                  <a:pt x="243" y="989"/>
                  <a:pt x="243" y="989"/>
                  <a:pt x="243" y="989"/>
                </a:cubicBezTo>
                <a:cubicBezTo>
                  <a:pt x="244" y="991"/>
                  <a:pt x="244" y="993"/>
                  <a:pt x="245" y="995"/>
                </a:cubicBezTo>
                <a:cubicBezTo>
                  <a:pt x="246" y="996"/>
                  <a:pt x="246" y="997"/>
                  <a:pt x="247" y="998"/>
                </a:cubicBezTo>
                <a:cubicBezTo>
                  <a:pt x="247" y="999"/>
                  <a:pt x="247" y="1000"/>
                  <a:pt x="248" y="1000"/>
                </a:cubicBezTo>
                <a:cubicBezTo>
                  <a:pt x="248" y="1000"/>
                  <a:pt x="248" y="1000"/>
                  <a:pt x="248" y="1000"/>
                </a:cubicBezTo>
                <a:cubicBezTo>
                  <a:pt x="249" y="1004"/>
                  <a:pt x="251" y="1007"/>
                  <a:pt x="250" y="1012"/>
                </a:cubicBezTo>
                <a:cubicBezTo>
                  <a:pt x="249" y="1012"/>
                  <a:pt x="251" y="1012"/>
                  <a:pt x="251" y="1013"/>
                </a:cubicBezTo>
                <a:cubicBezTo>
                  <a:pt x="251" y="1014"/>
                  <a:pt x="249" y="1016"/>
                  <a:pt x="250" y="1017"/>
                </a:cubicBezTo>
                <a:cubicBezTo>
                  <a:pt x="249" y="1018"/>
                  <a:pt x="251" y="1019"/>
                  <a:pt x="251" y="1019"/>
                </a:cubicBezTo>
                <a:cubicBezTo>
                  <a:pt x="251" y="1020"/>
                  <a:pt x="249" y="1022"/>
                  <a:pt x="249" y="1024"/>
                </a:cubicBezTo>
                <a:cubicBezTo>
                  <a:pt x="251" y="1023"/>
                  <a:pt x="252" y="1023"/>
                  <a:pt x="253" y="1023"/>
                </a:cubicBezTo>
                <a:cubicBezTo>
                  <a:pt x="255" y="1026"/>
                  <a:pt x="257" y="1028"/>
                  <a:pt x="259" y="1030"/>
                </a:cubicBezTo>
                <a:cubicBezTo>
                  <a:pt x="258" y="1031"/>
                  <a:pt x="258" y="1031"/>
                  <a:pt x="258" y="1031"/>
                </a:cubicBezTo>
                <a:cubicBezTo>
                  <a:pt x="260" y="1031"/>
                  <a:pt x="260" y="1031"/>
                  <a:pt x="260" y="1031"/>
                </a:cubicBezTo>
                <a:cubicBezTo>
                  <a:pt x="262" y="1035"/>
                  <a:pt x="267" y="1038"/>
                  <a:pt x="271" y="1040"/>
                </a:cubicBezTo>
                <a:cubicBezTo>
                  <a:pt x="271" y="1048"/>
                  <a:pt x="269" y="1053"/>
                  <a:pt x="269" y="1060"/>
                </a:cubicBezTo>
                <a:cubicBezTo>
                  <a:pt x="269" y="1060"/>
                  <a:pt x="269" y="1060"/>
                  <a:pt x="269" y="1059"/>
                </a:cubicBezTo>
                <a:cubicBezTo>
                  <a:pt x="269" y="1059"/>
                  <a:pt x="269" y="1060"/>
                  <a:pt x="269" y="1060"/>
                </a:cubicBezTo>
                <a:cubicBezTo>
                  <a:pt x="269" y="1061"/>
                  <a:pt x="269" y="1061"/>
                  <a:pt x="270" y="1062"/>
                </a:cubicBezTo>
                <a:cubicBezTo>
                  <a:pt x="271" y="1062"/>
                  <a:pt x="272" y="1062"/>
                  <a:pt x="272" y="1062"/>
                </a:cubicBezTo>
                <a:cubicBezTo>
                  <a:pt x="284" y="1059"/>
                  <a:pt x="284" y="1059"/>
                  <a:pt x="284" y="1059"/>
                </a:cubicBezTo>
                <a:cubicBezTo>
                  <a:pt x="286" y="1059"/>
                  <a:pt x="286" y="1056"/>
                  <a:pt x="285" y="1054"/>
                </a:cubicBezTo>
                <a:cubicBezTo>
                  <a:pt x="285" y="1054"/>
                  <a:pt x="285" y="1054"/>
                  <a:pt x="285" y="1053"/>
                </a:cubicBezTo>
                <a:cubicBezTo>
                  <a:pt x="286" y="1053"/>
                  <a:pt x="286" y="1053"/>
                  <a:pt x="286" y="1053"/>
                </a:cubicBezTo>
                <a:cubicBezTo>
                  <a:pt x="288" y="1052"/>
                  <a:pt x="290" y="1050"/>
                  <a:pt x="290" y="1047"/>
                </a:cubicBezTo>
                <a:cubicBezTo>
                  <a:pt x="299" y="1046"/>
                  <a:pt x="306" y="1048"/>
                  <a:pt x="312" y="1051"/>
                </a:cubicBezTo>
                <a:cubicBezTo>
                  <a:pt x="314" y="1051"/>
                  <a:pt x="314" y="1051"/>
                  <a:pt x="314" y="1051"/>
                </a:cubicBezTo>
                <a:cubicBezTo>
                  <a:pt x="315" y="1051"/>
                  <a:pt x="315" y="1051"/>
                  <a:pt x="315" y="1051"/>
                </a:cubicBezTo>
                <a:cubicBezTo>
                  <a:pt x="320" y="1051"/>
                  <a:pt x="320" y="1051"/>
                  <a:pt x="320" y="1051"/>
                </a:cubicBezTo>
                <a:cubicBezTo>
                  <a:pt x="320" y="1051"/>
                  <a:pt x="321" y="1052"/>
                  <a:pt x="322" y="1053"/>
                </a:cubicBezTo>
                <a:cubicBezTo>
                  <a:pt x="322" y="1053"/>
                  <a:pt x="322" y="1053"/>
                  <a:pt x="322" y="1053"/>
                </a:cubicBezTo>
                <a:cubicBezTo>
                  <a:pt x="322" y="1053"/>
                  <a:pt x="323" y="1054"/>
                  <a:pt x="323" y="1055"/>
                </a:cubicBezTo>
                <a:cubicBezTo>
                  <a:pt x="323" y="1055"/>
                  <a:pt x="323" y="1055"/>
                  <a:pt x="323" y="1054"/>
                </a:cubicBezTo>
                <a:cubicBezTo>
                  <a:pt x="323" y="1053"/>
                  <a:pt x="324" y="1052"/>
                  <a:pt x="324" y="1052"/>
                </a:cubicBezTo>
                <a:cubicBezTo>
                  <a:pt x="324" y="1051"/>
                  <a:pt x="324" y="1051"/>
                  <a:pt x="324" y="1051"/>
                </a:cubicBezTo>
                <a:cubicBezTo>
                  <a:pt x="324" y="1050"/>
                  <a:pt x="323" y="1049"/>
                  <a:pt x="323" y="1048"/>
                </a:cubicBezTo>
                <a:cubicBezTo>
                  <a:pt x="323" y="1047"/>
                  <a:pt x="323" y="1046"/>
                  <a:pt x="323" y="1045"/>
                </a:cubicBezTo>
                <a:cubicBezTo>
                  <a:pt x="323" y="1043"/>
                  <a:pt x="324" y="1042"/>
                  <a:pt x="324" y="1040"/>
                </a:cubicBezTo>
                <a:cubicBezTo>
                  <a:pt x="321" y="1039"/>
                  <a:pt x="319" y="1037"/>
                  <a:pt x="319" y="1033"/>
                </a:cubicBezTo>
                <a:cubicBezTo>
                  <a:pt x="319" y="1032"/>
                  <a:pt x="321" y="1033"/>
                  <a:pt x="322" y="1032"/>
                </a:cubicBezTo>
                <a:cubicBezTo>
                  <a:pt x="322" y="1032"/>
                  <a:pt x="322" y="1031"/>
                  <a:pt x="323" y="1030"/>
                </a:cubicBezTo>
                <a:cubicBezTo>
                  <a:pt x="323" y="1030"/>
                  <a:pt x="323" y="1029"/>
                  <a:pt x="324" y="1028"/>
                </a:cubicBezTo>
                <a:cubicBezTo>
                  <a:pt x="325" y="1027"/>
                  <a:pt x="325" y="1025"/>
                  <a:pt x="324" y="1024"/>
                </a:cubicBezTo>
                <a:cubicBezTo>
                  <a:pt x="323" y="1024"/>
                  <a:pt x="323" y="1023"/>
                  <a:pt x="322" y="1023"/>
                </a:cubicBezTo>
                <a:cubicBezTo>
                  <a:pt x="322" y="1023"/>
                  <a:pt x="322" y="1023"/>
                  <a:pt x="322" y="1023"/>
                </a:cubicBezTo>
                <a:cubicBezTo>
                  <a:pt x="323" y="1023"/>
                  <a:pt x="323" y="1022"/>
                  <a:pt x="323" y="1022"/>
                </a:cubicBezTo>
                <a:cubicBezTo>
                  <a:pt x="323" y="1021"/>
                  <a:pt x="324" y="1019"/>
                  <a:pt x="324" y="1018"/>
                </a:cubicBezTo>
                <a:cubicBezTo>
                  <a:pt x="324" y="1017"/>
                  <a:pt x="324" y="1017"/>
                  <a:pt x="323" y="1016"/>
                </a:cubicBezTo>
                <a:cubicBezTo>
                  <a:pt x="323" y="1016"/>
                  <a:pt x="323" y="1016"/>
                  <a:pt x="323" y="1016"/>
                </a:cubicBezTo>
                <a:cubicBezTo>
                  <a:pt x="322" y="1016"/>
                  <a:pt x="322" y="1016"/>
                  <a:pt x="322" y="1015"/>
                </a:cubicBezTo>
                <a:cubicBezTo>
                  <a:pt x="319" y="1014"/>
                  <a:pt x="317" y="1012"/>
                  <a:pt x="316" y="1010"/>
                </a:cubicBezTo>
                <a:cubicBezTo>
                  <a:pt x="316" y="1009"/>
                  <a:pt x="316" y="1009"/>
                  <a:pt x="317" y="1009"/>
                </a:cubicBezTo>
                <a:cubicBezTo>
                  <a:pt x="317" y="1009"/>
                  <a:pt x="318" y="1009"/>
                  <a:pt x="318" y="1009"/>
                </a:cubicBezTo>
                <a:cubicBezTo>
                  <a:pt x="319" y="1009"/>
                  <a:pt x="319" y="1009"/>
                  <a:pt x="319" y="1009"/>
                </a:cubicBezTo>
                <a:cubicBezTo>
                  <a:pt x="320" y="1009"/>
                  <a:pt x="321" y="1010"/>
                  <a:pt x="322" y="1011"/>
                </a:cubicBezTo>
                <a:cubicBezTo>
                  <a:pt x="322" y="1011"/>
                  <a:pt x="322" y="1011"/>
                  <a:pt x="322" y="1011"/>
                </a:cubicBezTo>
                <a:cubicBezTo>
                  <a:pt x="322" y="1011"/>
                  <a:pt x="323" y="1011"/>
                  <a:pt x="323" y="1011"/>
                </a:cubicBezTo>
                <a:cubicBezTo>
                  <a:pt x="323" y="1011"/>
                  <a:pt x="323" y="1010"/>
                  <a:pt x="323" y="1010"/>
                </a:cubicBezTo>
                <a:cubicBezTo>
                  <a:pt x="328" y="1009"/>
                  <a:pt x="334" y="1009"/>
                  <a:pt x="339" y="1010"/>
                </a:cubicBezTo>
                <a:cubicBezTo>
                  <a:pt x="341" y="1010"/>
                  <a:pt x="342" y="1010"/>
                  <a:pt x="343" y="1011"/>
                </a:cubicBezTo>
                <a:cubicBezTo>
                  <a:pt x="344" y="1011"/>
                  <a:pt x="344" y="1011"/>
                  <a:pt x="344" y="1011"/>
                </a:cubicBezTo>
                <a:cubicBezTo>
                  <a:pt x="344" y="1012"/>
                  <a:pt x="344" y="1011"/>
                  <a:pt x="344" y="1010"/>
                </a:cubicBezTo>
                <a:cubicBezTo>
                  <a:pt x="344" y="1010"/>
                  <a:pt x="344" y="1010"/>
                  <a:pt x="344" y="1010"/>
                </a:cubicBezTo>
                <a:cubicBezTo>
                  <a:pt x="345" y="1010"/>
                  <a:pt x="346" y="1009"/>
                  <a:pt x="347" y="1010"/>
                </a:cubicBezTo>
                <a:cubicBezTo>
                  <a:pt x="348" y="1010"/>
                  <a:pt x="348" y="1010"/>
                  <a:pt x="348" y="1011"/>
                </a:cubicBezTo>
                <a:cubicBezTo>
                  <a:pt x="352" y="1019"/>
                  <a:pt x="352" y="1019"/>
                  <a:pt x="352" y="1019"/>
                </a:cubicBezTo>
                <a:cubicBezTo>
                  <a:pt x="356" y="1019"/>
                  <a:pt x="356" y="1019"/>
                  <a:pt x="356" y="1019"/>
                </a:cubicBezTo>
                <a:cubicBezTo>
                  <a:pt x="355" y="1018"/>
                  <a:pt x="355" y="1017"/>
                  <a:pt x="354" y="1016"/>
                </a:cubicBezTo>
                <a:cubicBezTo>
                  <a:pt x="352" y="1012"/>
                  <a:pt x="350" y="1009"/>
                  <a:pt x="348" y="1005"/>
                </a:cubicBezTo>
                <a:cubicBezTo>
                  <a:pt x="348" y="1005"/>
                  <a:pt x="348" y="1005"/>
                  <a:pt x="348" y="1005"/>
                </a:cubicBezTo>
                <a:cubicBezTo>
                  <a:pt x="350" y="1005"/>
                  <a:pt x="352" y="1006"/>
                  <a:pt x="353" y="1006"/>
                </a:cubicBezTo>
                <a:cubicBezTo>
                  <a:pt x="354" y="1007"/>
                  <a:pt x="354" y="1006"/>
                  <a:pt x="353" y="1005"/>
                </a:cubicBezTo>
                <a:cubicBezTo>
                  <a:pt x="353" y="1005"/>
                  <a:pt x="352" y="1005"/>
                  <a:pt x="352" y="1005"/>
                </a:cubicBezTo>
                <a:cubicBezTo>
                  <a:pt x="352" y="1005"/>
                  <a:pt x="352" y="1004"/>
                  <a:pt x="352" y="1004"/>
                </a:cubicBezTo>
                <a:cubicBezTo>
                  <a:pt x="352" y="1004"/>
                  <a:pt x="352" y="1004"/>
                  <a:pt x="352" y="1004"/>
                </a:cubicBezTo>
                <a:cubicBezTo>
                  <a:pt x="351" y="1003"/>
                  <a:pt x="352" y="1003"/>
                  <a:pt x="352" y="1003"/>
                </a:cubicBezTo>
                <a:cubicBezTo>
                  <a:pt x="353" y="1002"/>
                  <a:pt x="354" y="1002"/>
                  <a:pt x="355" y="1001"/>
                </a:cubicBezTo>
                <a:cubicBezTo>
                  <a:pt x="357" y="1000"/>
                  <a:pt x="360" y="1000"/>
                  <a:pt x="363" y="1000"/>
                </a:cubicBezTo>
                <a:cubicBezTo>
                  <a:pt x="363" y="998"/>
                  <a:pt x="364" y="997"/>
                  <a:pt x="365" y="995"/>
                </a:cubicBezTo>
                <a:cubicBezTo>
                  <a:pt x="365" y="994"/>
                  <a:pt x="366" y="994"/>
                  <a:pt x="366" y="993"/>
                </a:cubicBezTo>
                <a:cubicBezTo>
                  <a:pt x="366" y="993"/>
                  <a:pt x="366" y="993"/>
                  <a:pt x="365" y="993"/>
                </a:cubicBezTo>
                <a:cubicBezTo>
                  <a:pt x="365" y="993"/>
                  <a:pt x="364" y="993"/>
                  <a:pt x="364" y="993"/>
                </a:cubicBezTo>
                <a:cubicBezTo>
                  <a:pt x="364" y="992"/>
                  <a:pt x="364" y="992"/>
                  <a:pt x="363" y="992"/>
                </a:cubicBezTo>
                <a:cubicBezTo>
                  <a:pt x="364" y="992"/>
                  <a:pt x="365" y="991"/>
                  <a:pt x="366" y="991"/>
                </a:cubicBezTo>
                <a:cubicBezTo>
                  <a:pt x="366" y="990"/>
                  <a:pt x="367" y="989"/>
                  <a:pt x="368" y="988"/>
                </a:cubicBezTo>
                <a:cubicBezTo>
                  <a:pt x="368" y="988"/>
                  <a:pt x="368" y="988"/>
                  <a:pt x="368" y="987"/>
                </a:cubicBezTo>
                <a:cubicBezTo>
                  <a:pt x="367" y="987"/>
                  <a:pt x="366" y="986"/>
                  <a:pt x="366" y="985"/>
                </a:cubicBezTo>
                <a:cubicBezTo>
                  <a:pt x="366" y="984"/>
                  <a:pt x="366" y="984"/>
                  <a:pt x="366" y="984"/>
                </a:cubicBezTo>
                <a:cubicBezTo>
                  <a:pt x="366" y="984"/>
                  <a:pt x="367" y="985"/>
                  <a:pt x="367" y="985"/>
                </a:cubicBezTo>
                <a:cubicBezTo>
                  <a:pt x="372" y="984"/>
                  <a:pt x="376" y="982"/>
                  <a:pt x="380" y="981"/>
                </a:cubicBezTo>
                <a:cubicBezTo>
                  <a:pt x="382" y="980"/>
                  <a:pt x="384" y="980"/>
                  <a:pt x="386" y="979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86" y="979"/>
                  <a:pt x="387" y="979"/>
                  <a:pt x="388" y="979"/>
                </a:cubicBezTo>
                <a:cubicBezTo>
                  <a:pt x="388" y="978"/>
                  <a:pt x="388" y="978"/>
                  <a:pt x="388" y="978"/>
                </a:cubicBezTo>
                <a:cubicBezTo>
                  <a:pt x="388" y="977"/>
                  <a:pt x="388" y="976"/>
                  <a:pt x="387" y="976"/>
                </a:cubicBezTo>
                <a:cubicBezTo>
                  <a:pt x="387" y="976"/>
                  <a:pt x="387" y="976"/>
                  <a:pt x="387" y="976"/>
                </a:cubicBezTo>
                <a:cubicBezTo>
                  <a:pt x="387" y="976"/>
                  <a:pt x="387" y="976"/>
                  <a:pt x="387" y="976"/>
                </a:cubicBezTo>
                <a:cubicBezTo>
                  <a:pt x="386" y="976"/>
                  <a:pt x="385" y="977"/>
                  <a:pt x="384" y="977"/>
                </a:cubicBezTo>
                <a:cubicBezTo>
                  <a:pt x="386" y="974"/>
                  <a:pt x="390" y="972"/>
                  <a:pt x="390" y="969"/>
                </a:cubicBezTo>
                <a:cubicBezTo>
                  <a:pt x="392" y="964"/>
                  <a:pt x="396" y="962"/>
                  <a:pt x="399" y="957"/>
                </a:cubicBezTo>
                <a:cubicBezTo>
                  <a:pt x="399" y="956"/>
                  <a:pt x="402" y="958"/>
                  <a:pt x="404" y="958"/>
                </a:cubicBezTo>
                <a:cubicBezTo>
                  <a:pt x="404" y="956"/>
                  <a:pt x="404" y="956"/>
                  <a:pt x="404" y="956"/>
                </a:cubicBezTo>
                <a:cubicBezTo>
                  <a:pt x="404" y="956"/>
                  <a:pt x="404" y="956"/>
                  <a:pt x="404" y="956"/>
                </a:cubicBezTo>
                <a:cubicBezTo>
                  <a:pt x="401" y="955"/>
                  <a:pt x="401" y="955"/>
                  <a:pt x="401" y="955"/>
                </a:cubicBezTo>
                <a:cubicBezTo>
                  <a:pt x="400" y="955"/>
                  <a:pt x="400" y="955"/>
                  <a:pt x="399" y="955"/>
                </a:cubicBezTo>
                <a:cubicBezTo>
                  <a:pt x="401" y="952"/>
                  <a:pt x="404" y="951"/>
                  <a:pt x="406" y="950"/>
                </a:cubicBezTo>
                <a:cubicBezTo>
                  <a:pt x="401" y="947"/>
                  <a:pt x="397" y="942"/>
                  <a:pt x="393" y="938"/>
                </a:cubicBezTo>
                <a:cubicBezTo>
                  <a:pt x="380" y="939"/>
                  <a:pt x="380" y="939"/>
                  <a:pt x="380" y="939"/>
                </a:cubicBezTo>
                <a:cubicBezTo>
                  <a:pt x="378" y="936"/>
                  <a:pt x="376" y="934"/>
                  <a:pt x="374" y="931"/>
                </a:cubicBezTo>
                <a:cubicBezTo>
                  <a:pt x="374" y="925"/>
                  <a:pt x="374" y="919"/>
                  <a:pt x="374" y="914"/>
                </a:cubicBezTo>
                <a:cubicBezTo>
                  <a:pt x="374" y="905"/>
                  <a:pt x="376" y="898"/>
                  <a:pt x="376" y="888"/>
                </a:cubicBezTo>
                <a:cubicBezTo>
                  <a:pt x="383" y="886"/>
                  <a:pt x="389" y="883"/>
                  <a:pt x="394" y="879"/>
                </a:cubicBezTo>
                <a:cubicBezTo>
                  <a:pt x="396" y="880"/>
                  <a:pt x="398" y="882"/>
                  <a:pt x="400" y="882"/>
                </a:cubicBezTo>
                <a:cubicBezTo>
                  <a:pt x="402" y="879"/>
                  <a:pt x="405" y="877"/>
                  <a:pt x="407" y="875"/>
                </a:cubicBezTo>
                <a:cubicBezTo>
                  <a:pt x="408" y="874"/>
                  <a:pt x="410" y="873"/>
                  <a:pt x="412" y="874"/>
                </a:cubicBezTo>
                <a:cubicBezTo>
                  <a:pt x="411" y="873"/>
                  <a:pt x="413" y="872"/>
                  <a:pt x="413" y="871"/>
                </a:cubicBezTo>
                <a:cubicBezTo>
                  <a:pt x="412" y="871"/>
                  <a:pt x="413" y="870"/>
                  <a:pt x="413" y="870"/>
                </a:cubicBezTo>
                <a:cubicBezTo>
                  <a:pt x="412" y="868"/>
                  <a:pt x="412" y="866"/>
                  <a:pt x="412" y="863"/>
                </a:cubicBezTo>
                <a:cubicBezTo>
                  <a:pt x="412" y="861"/>
                  <a:pt x="411" y="860"/>
                  <a:pt x="411" y="857"/>
                </a:cubicBezTo>
                <a:cubicBezTo>
                  <a:pt x="413" y="853"/>
                  <a:pt x="413" y="853"/>
                  <a:pt x="413" y="853"/>
                </a:cubicBezTo>
                <a:cubicBezTo>
                  <a:pt x="413" y="852"/>
                  <a:pt x="413" y="852"/>
                  <a:pt x="412" y="852"/>
                </a:cubicBezTo>
                <a:cubicBezTo>
                  <a:pt x="411" y="850"/>
                  <a:pt x="409" y="850"/>
                  <a:pt x="406" y="850"/>
                </a:cubicBezTo>
                <a:cubicBezTo>
                  <a:pt x="406" y="846"/>
                  <a:pt x="406" y="841"/>
                  <a:pt x="406" y="837"/>
                </a:cubicBezTo>
                <a:cubicBezTo>
                  <a:pt x="409" y="830"/>
                  <a:pt x="409" y="830"/>
                  <a:pt x="409" y="830"/>
                </a:cubicBezTo>
                <a:cubicBezTo>
                  <a:pt x="411" y="829"/>
                  <a:pt x="413" y="827"/>
                  <a:pt x="415" y="825"/>
                </a:cubicBezTo>
                <a:cubicBezTo>
                  <a:pt x="423" y="825"/>
                  <a:pt x="423" y="825"/>
                  <a:pt x="423" y="825"/>
                </a:cubicBezTo>
                <a:cubicBezTo>
                  <a:pt x="438" y="818"/>
                  <a:pt x="438" y="818"/>
                  <a:pt x="438" y="818"/>
                </a:cubicBezTo>
                <a:cubicBezTo>
                  <a:pt x="437" y="818"/>
                  <a:pt x="437" y="818"/>
                  <a:pt x="436" y="818"/>
                </a:cubicBezTo>
                <a:cubicBezTo>
                  <a:pt x="437" y="818"/>
                  <a:pt x="437" y="818"/>
                  <a:pt x="438" y="818"/>
                </a:cubicBezTo>
                <a:cubicBezTo>
                  <a:pt x="438" y="818"/>
                  <a:pt x="439" y="818"/>
                  <a:pt x="440" y="817"/>
                </a:cubicBezTo>
                <a:cubicBezTo>
                  <a:pt x="443" y="813"/>
                  <a:pt x="447" y="809"/>
                  <a:pt x="455" y="809"/>
                </a:cubicBezTo>
                <a:cubicBezTo>
                  <a:pt x="461" y="811"/>
                  <a:pt x="468" y="814"/>
                  <a:pt x="475" y="816"/>
                </a:cubicBezTo>
                <a:cubicBezTo>
                  <a:pt x="476" y="817"/>
                  <a:pt x="478" y="815"/>
                  <a:pt x="479" y="814"/>
                </a:cubicBezTo>
                <a:cubicBezTo>
                  <a:pt x="480" y="812"/>
                  <a:pt x="483" y="810"/>
                  <a:pt x="486" y="809"/>
                </a:cubicBezTo>
                <a:cubicBezTo>
                  <a:pt x="494" y="809"/>
                  <a:pt x="494" y="809"/>
                  <a:pt x="494" y="809"/>
                </a:cubicBezTo>
                <a:cubicBezTo>
                  <a:pt x="499" y="808"/>
                  <a:pt x="503" y="807"/>
                  <a:pt x="507" y="806"/>
                </a:cubicBezTo>
                <a:cubicBezTo>
                  <a:pt x="506" y="814"/>
                  <a:pt x="506" y="814"/>
                  <a:pt x="506" y="814"/>
                </a:cubicBezTo>
                <a:cubicBezTo>
                  <a:pt x="506" y="814"/>
                  <a:pt x="507" y="814"/>
                  <a:pt x="507" y="814"/>
                </a:cubicBezTo>
                <a:cubicBezTo>
                  <a:pt x="507" y="816"/>
                  <a:pt x="507" y="816"/>
                  <a:pt x="507" y="816"/>
                </a:cubicBezTo>
                <a:cubicBezTo>
                  <a:pt x="509" y="816"/>
                  <a:pt x="510" y="816"/>
                  <a:pt x="512" y="817"/>
                </a:cubicBezTo>
                <a:cubicBezTo>
                  <a:pt x="520" y="812"/>
                  <a:pt x="520" y="812"/>
                  <a:pt x="520" y="812"/>
                </a:cubicBezTo>
                <a:cubicBezTo>
                  <a:pt x="530" y="810"/>
                  <a:pt x="536" y="806"/>
                  <a:pt x="539" y="799"/>
                </a:cubicBezTo>
                <a:cubicBezTo>
                  <a:pt x="547" y="799"/>
                  <a:pt x="554" y="798"/>
                  <a:pt x="561" y="797"/>
                </a:cubicBezTo>
                <a:cubicBezTo>
                  <a:pt x="569" y="796"/>
                  <a:pt x="574" y="792"/>
                  <a:pt x="578" y="787"/>
                </a:cubicBezTo>
                <a:cubicBezTo>
                  <a:pt x="580" y="781"/>
                  <a:pt x="581" y="775"/>
                  <a:pt x="583" y="769"/>
                </a:cubicBezTo>
                <a:cubicBezTo>
                  <a:pt x="584" y="768"/>
                  <a:pt x="584" y="766"/>
                  <a:pt x="585" y="765"/>
                </a:cubicBezTo>
                <a:cubicBezTo>
                  <a:pt x="593" y="764"/>
                  <a:pt x="600" y="764"/>
                  <a:pt x="607" y="765"/>
                </a:cubicBezTo>
                <a:cubicBezTo>
                  <a:pt x="615" y="768"/>
                  <a:pt x="615" y="768"/>
                  <a:pt x="615" y="768"/>
                </a:cubicBezTo>
                <a:cubicBezTo>
                  <a:pt x="615" y="768"/>
                  <a:pt x="618" y="768"/>
                  <a:pt x="618" y="768"/>
                </a:cubicBezTo>
                <a:cubicBezTo>
                  <a:pt x="622" y="769"/>
                  <a:pt x="625" y="769"/>
                  <a:pt x="628" y="770"/>
                </a:cubicBezTo>
                <a:cubicBezTo>
                  <a:pt x="630" y="771"/>
                  <a:pt x="631" y="771"/>
                  <a:pt x="633" y="773"/>
                </a:cubicBezTo>
                <a:cubicBezTo>
                  <a:pt x="633" y="773"/>
                  <a:pt x="633" y="773"/>
                  <a:pt x="633" y="773"/>
                </a:cubicBezTo>
                <a:cubicBezTo>
                  <a:pt x="633" y="774"/>
                  <a:pt x="635" y="775"/>
                  <a:pt x="635" y="774"/>
                </a:cubicBezTo>
                <a:cubicBezTo>
                  <a:pt x="636" y="770"/>
                  <a:pt x="637" y="765"/>
                  <a:pt x="636" y="759"/>
                </a:cubicBezTo>
                <a:cubicBezTo>
                  <a:pt x="636" y="756"/>
                  <a:pt x="634" y="754"/>
                  <a:pt x="634" y="750"/>
                </a:cubicBezTo>
                <a:cubicBezTo>
                  <a:pt x="635" y="741"/>
                  <a:pt x="637" y="732"/>
                  <a:pt x="641" y="725"/>
                </a:cubicBezTo>
                <a:cubicBezTo>
                  <a:pt x="646" y="718"/>
                  <a:pt x="652" y="711"/>
                  <a:pt x="656" y="703"/>
                </a:cubicBezTo>
                <a:cubicBezTo>
                  <a:pt x="660" y="697"/>
                  <a:pt x="666" y="694"/>
                  <a:pt x="671" y="690"/>
                </a:cubicBezTo>
                <a:cubicBezTo>
                  <a:pt x="674" y="688"/>
                  <a:pt x="674" y="683"/>
                  <a:pt x="672" y="680"/>
                </a:cubicBezTo>
                <a:cubicBezTo>
                  <a:pt x="675" y="674"/>
                  <a:pt x="678" y="667"/>
                  <a:pt x="679" y="658"/>
                </a:cubicBezTo>
                <a:cubicBezTo>
                  <a:pt x="679" y="656"/>
                  <a:pt x="679" y="654"/>
                  <a:pt x="679" y="651"/>
                </a:cubicBezTo>
                <a:cubicBezTo>
                  <a:pt x="679" y="651"/>
                  <a:pt x="679" y="650"/>
                  <a:pt x="679" y="649"/>
                </a:cubicBezTo>
                <a:cubicBezTo>
                  <a:pt x="679" y="649"/>
                  <a:pt x="680" y="649"/>
                  <a:pt x="680" y="649"/>
                </a:cubicBezTo>
                <a:cubicBezTo>
                  <a:pt x="689" y="653"/>
                  <a:pt x="689" y="653"/>
                  <a:pt x="689" y="653"/>
                </a:cubicBezTo>
                <a:cubicBezTo>
                  <a:pt x="691" y="651"/>
                  <a:pt x="692" y="650"/>
                  <a:pt x="694" y="648"/>
                </a:cubicBezTo>
                <a:cubicBezTo>
                  <a:pt x="694" y="647"/>
                  <a:pt x="696" y="647"/>
                  <a:pt x="697" y="647"/>
                </a:cubicBezTo>
                <a:cubicBezTo>
                  <a:pt x="702" y="649"/>
                  <a:pt x="706" y="651"/>
                  <a:pt x="712" y="652"/>
                </a:cubicBezTo>
                <a:cubicBezTo>
                  <a:pt x="714" y="653"/>
                  <a:pt x="715" y="653"/>
                  <a:pt x="717" y="654"/>
                </a:cubicBezTo>
                <a:cubicBezTo>
                  <a:pt x="718" y="655"/>
                  <a:pt x="719" y="655"/>
                  <a:pt x="720" y="656"/>
                </a:cubicBezTo>
                <a:cubicBezTo>
                  <a:pt x="720" y="654"/>
                  <a:pt x="720" y="653"/>
                  <a:pt x="720" y="652"/>
                </a:cubicBezTo>
                <a:cubicBezTo>
                  <a:pt x="724" y="647"/>
                  <a:pt x="726" y="642"/>
                  <a:pt x="730" y="638"/>
                </a:cubicBezTo>
                <a:cubicBezTo>
                  <a:pt x="730" y="638"/>
                  <a:pt x="730" y="636"/>
                  <a:pt x="731" y="636"/>
                </a:cubicBezTo>
                <a:cubicBezTo>
                  <a:pt x="731" y="631"/>
                  <a:pt x="734" y="628"/>
                  <a:pt x="737" y="626"/>
                </a:cubicBezTo>
                <a:cubicBezTo>
                  <a:pt x="738" y="625"/>
                  <a:pt x="737" y="624"/>
                  <a:pt x="738" y="622"/>
                </a:cubicBezTo>
                <a:cubicBezTo>
                  <a:pt x="743" y="616"/>
                  <a:pt x="743" y="616"/>
                  <a:pt x="743" y="616"/>
                </a:cubicBezTo>
                <a:cubicBezTo>
                  <a:pt x="744" y="614"/>
                  <a:pt x="747" y="612"/>
                  <a:pt x="746" y="608"/>
                </a:cubicBezTo>
                <a:cubicBezTo>
                  <a:pt x="746" y="607"/>
                  <a:pt x="745" y="606"/>
                  <a:pt x="745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43" y="605"/>
                  <a:pt x="742" y="604"/>
                  <a:pt x="742" y="604"/>
                </a:cubicBezTo>
                <a:cubicBezTo>
                  <a:pt x="741" y="604"/>
                  <a:pt x="741" y="604"/>
                  <a:pt x="741" y="604"/>
                </a:cubicBezTo>
                <a:cubicBezTo>
                  <a:pt x="741" y="604"/>
                  <a:pt x="740" y="604"/>
                  <a:pt x="740" y="603"/>
                </a:cubicBezTo>
                <a:cubicBezTo>
                  <a:pt x="740" y="603"/>
                  <a:pt x="740" y="603"/>
                  <a:pt x="740" y="603"/>
                </a:cubicBezTo>
                <a:cubicBezTo>
                  <a:pt x="739" y="601"/>
                  <a:pt x="737" y="599"/>
                  <a:pt x="736" y="596"/>
                </a:cubicBezTo>
                <a:cubicBezTo>
                  <a:pt x="736" y="596"/>
                  <a:pt x="736" y="596"/>
                  <a:pt x="736" y="596"/>
                </a:cubicBezTo>
                <a:cubicBezTo>
                  <a:pt x="736" y="595"/>
                  <a:pt x="736" y="594"/>
                  <a:pt x="736" y="593"/>
                </a:cubicBezTo>
                <a:cubicBezTo>
                  <a:pt x="737" y="588"/>
                  <a:pt x="737" y="588"/>
                  <a:pt x="737" y="588"/>
                </a:cubicBezTo>
                <a:cubicBezTo>
                  <a:pt x="738" y="572"/>
                  <a:pt x="738" y="572"/>
                  <a:pt x="738" y="572"/>
                </a:cubicBezTo>
                <a:cubicBezTo>
                  <a:pt x="740" y="564"/>
                  <a:pt x="739" y="554"/>
                  <a:pt x="734" y="550"/>
                </a:cubicBezTo>
                <a:cubicBezTo>
                  <a:pt x="734" y="549"/>
                  <a:pt x="733" y="548"/>
                  <a:pt x="732" y="548"/>
                </a:cubicBezTo>
                <a:cubicBezTo>
                  <a:pt x="724" y="544"/>
                  <a:pt x="716" y="540"/>
                  <a:pt x="706" y="536"/>
                </a:cubicBezTo>
                <a:cubicBezTo>
                  <a:pt x="705" y="536"/>
                  <a:pt x="705" y="536"/>
                  <a:pt x="705" y="536"/>
                </a:cubicBezTo>
                <a:cubicBezTo>
                  <a:pt x="705" y="536"/>
                  <a:pt x="705" y="536"/>
                  <a:pt x="705" y="536"/>
                </a:cubicBezTo>
                <a:cubicBezTo>
                  <a:pt x="704" y="535"/>
                  <a:pt x="703" y="535"/>
                  <a:pt x="702" y="535"/>
                </a:cubicBezTo>
                <a:cubicBezTo>
                  <a:pt x="701" y="536"/>
                  <a:pt x="698" y="538"/>
                  <a:pt x="694" y="538"/>
                </a:cubicBezTo>
                <a:cubicBezTo>
                  <a:pt x="691" y="529"/>
                  <a:pt x="691" y="518"/>
                  <a:pt x="692" y="508"/>
                </a:cubicBezTo>
                <a:cubicBezTo>
                  <a:pt x="694" y="503"/>
                  <a:pt x="696" y="499"/>
                  <a:pt x="699" y="494"/>
                </a:cubicBezTo>
                <a:cubicBezTo>
                  <a:pt x="700" y="492"/>
                  <a:pt x="701" y="489"/>
                  <a:pt x="704" y="489"/>
                </a:cubicBezTo>
                <a:cubicBezTo>
                  <a:pt x="707" y="488"/>
                  <a:pt x="711" y="488"/>
                  <a:pt x="714" y="487"/>
                </a:cubicBezTo>
                <a:cubicBezTo>
                  <a:pt x="717" y="485"/>
                  <a:pt x="719" y="483"/>
                  <a:pt x="721" y="479"/>
                </a:cubicBezTo>
                <a:cubicBezTo>
                  <a:pt x="721" y="478"/>
                  <a:pt x="723" y="477"/>
                  <a:pt x="724" y="477"/>
                </a:cubicBezTo>
                <a:cubicBezTo>
                  <a:pt x="735" y="475"/>
                  <a:pt x="747" y="474"/>
                  <a:pt x="759" y="474"/>
                </a:cubicBezTo>
                <a:cubicBezTo>
                  <a:pt x="762" y="475"/>
                  <a:pt x="765" y="476"/>
                  <a:pt x="769" y="477"/>
                </a:cubicBezTo>
                <a:cubicBezTo>
                  <a:pt x="777" y="476"/>
                  <a:pt x="777" y="476"/>
                  <a:pt x="777" y="476"/>
                </a:cubicBezTo>
                <a:cubicBezTo>
                  <a:pt x="792" y="476"/>
                  <a:pt x="792" y="476"/>
                  <a:pt x="792" y="476"/>
                </a:cubicBezTo>
                <a:cubicBezTo>
                  <a:pt x="792" y="476"/>
                  <a:pt x="795" y="476"/>
                  <a:pt x="795" y="476"/>
                </a:cubicBezTo>
                <a:cubicBezTo>
                  <a:pt x="796" y="474"/>
                  <a:pt x="796" y="472"/>
                  <a:pt x="797" y="471"/>
                </a:cubicBezTo>
                <a:cubicBezTo>
                  <a:pt x="800" y="465"/>
                  <a:pt x="802" y="458"/>
                  <a:pt x="804" y="451"/>
                </a:cubicBezTo>
                <a:cubicBezTo>
                  <a:pt x="805" y="445"/>
                  <a:pt x="803" y="440"/>
                  <a:pt x="803" y="434"/>
                </a:cubicBezTo>
                <a:cubicBezTo>
                  <a:pt x="803" y="433"/>
                  <a:pt x="803" y="432"/>
                  <a:pt x="803" y="430"/>
                </a:cubicBezTo>
                <a:cubicBezTo>
                  <a:pt x="804" y="428"/>
                  <a:pt x="806" y="426"/>
                  <a:pt x="807" y="423"/>
                </a:cubicBezTo>
                <a:cubicBezTo>
                  <a:pt x="809" y="421"/>
                  <a:pt x="811" y="418"/>
                  <a:pt x="813" y="415"/>
                </a:cubicBezTo>
                <a:cubicBezTo>
                  <a:pt x="813" y="414"/>
                  <a:pt x="813" y="414"/>
                  <a:pt x="813" y="414"/>
                </a:cubicBezTo>
                <a:lnTo>
                  <a:pt x="803" y="416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0" name="Freeform 596"/>
          <p:cNvSpPr>
            <a:spLocks/>
          </p:cNvSpPr>
          <p:nvPr/>
        </p:nvSpPr>
        <p:spPr bwMode="auto">
          <a:xfrm>
            <a:off x="5073650" y="5802313"/>
            <a:ext cx="603250" cy="461963"/>
          </a:xfrm>
          <a:custGeom>
            <a:avLst/>
            <a:gdLst/>
            <a:ahLst/>
            <a:cxnLst>
              <a:cxn ang="0">
                <a:pos x="2176" y="852"/>
              </a:cxn>
              <a:cxn ang="0">
                <a:pos x="2134" y="710"/>
              </a:cxn>
              <a:cxn ang="0">
                <a:pos x="2042" y="697"/>
              </a:cxn>
              <a:cxn ang="0">
                <a:pos x="1947" y="697"/>
              </a:cxn>
              <a:cxn ang="0">
                <a:pos x="1807" y="679"/>
              </a:cxn>
              <a:cxn ang="0">
                <a:pos x="1756" y="707"/>
              </a:cxn>
              <a:cxn ang="0">
                <a:pos x="1510" y="722"/>
              </a:cxn>
              <a:cxn ang="0">
                <a:pos x="1338" y="693"/>
              </a:cxn>
              <a:cxn ang="0">
                <a:pos x="1285" y="683"/>
              </a:cxn>
              <a:cxn ang="0">
                <a:pos x="1300" y="628"/>
              </a:cxn>
              <a:cxn ang="0">
                <a:pos x="1274" y="500"/>
              </a:cxn>
              <a:cxn ang="0">
                <a:pos x="1263" y="408"/>
              </a:cxn>
              <a:cxn ang="0">
                <a:pos x="1211" y="304"/>
              </a:cxn>
              <a:cxn ang="0">
                <a:pos x="1202" y="270"/>
              </a:cxn>
              <a:cxn ang="0">
                <a:pos x="1325" y="183"/>
              </a:cxn>
              <a:cxn ang="0">
                <a:pos x="1368" y="85"/>
              </a:cxn>
              <a:cxn ang="0">
                <a:pos x="1358" y="50"/>
              </a:cxn>
              <a:cxn ang="0">
                <a:pos x="1234" y="87"/>
              </a:cxn>
              <a:cxn ang="0">
                <a:pos x="1148" y="79"/>
              </a:cxn>
              <a:cxn ang="0">
                <a:pos x="1154" y="32"/>
              </a:cxn>
              <a:cxn ang="0">
                <a:pos x="1027" y="50"/>
              </a:cxn>
              <a:cxn ang="0">
                <a:pos x="913" y="0"/>
              </a:cxn>
              <a:cxn ang="0">
                <a:pos x="861" y="59"/>
              </a:cxn>
              <a:cxn ang="0">
                <a:pos x="823" y="77"/>
              </a:cxn>
              <a:cxn ang="0">
                <a:pos x="671" y="61"/>
              </a:cxn>
              <a:cxn ang="0">
                <a:pos x="490" y="109"/>
              </a:cxn>
              <a:cxn ang="0">
                <a:pos x="293" y="82"/>
              </a:cxn>
              <a:cxn ang="0">
                <a:pos x="214" y="99"/>
              </a:cxn>
              <a:cxn ang="0">
                <a:pos x="249" y="129"/>
              </a:cxn>
              <a:cxn ang="0">
                <a:pos x="221" y="210"/>
              </a:cxn>
              <a:cxn ang="0">
                <a:pos x="156" y="328"/>
              </a:cxn>
              <a:cxn ang="0">
                <a:pos x="92" y="456"/>
              </a:cxn>
              <a:cxn ang="0">
                <a:pos x="105" y="555"/>
              </a:cxn>
              <a:cxn ang="0">
                <a:pos x="49" y="633"/>
              </a:cxn>
              <a:cxn ang="0">
                <a:pos x="11" y="704"/>
              </a:cxn>
              <a:cxn ang="0">
                <a:pos x="19" y="813"/>
              </a:cxn>
              <a:cxn ang="0">
                <a:pos x="95" y="881"/>
              </a:cxn>
              <a:cxn ang="0">
                <a:pos x="124" y="897"/>
              </a:cxn>
              <a:cxn ang="0">
                <a:pos x="156" y="971"/>
              </a:cxn>
              <a:cxn ang="0">
                <a:pos x="155" y="1008"/>
              </a:cxn>
              <a:cxn ang="0">
                <a:pos x="167" y="1064"/>
              </a:cxn>
              <a:cxn ang="0">
                <a:pos x="151" y="1115"/>
              </a:cxn>
              <a:cxn ang="0">
                <a:pos x="133" y="1210"/>
              </a:cxn>
              <a:cxn ang="0">
                <a:pos x="152" y="1323"/>
              </a:cxn>
              <a:cxn ang="0">
                <a:pos x="186" y="1357"/>
              </a:cxn>
              <a:cxn ang="0">
                <a:pos x="248" y="1421"/>
              </a:cxn>
              <a:cxn ang="0">
                <a:pos x="464" y="1408"/>
              </a:cxn>
              <a:cxn ang="0">
                <a:pos x="636" y="1447"/>
              </a:cxn>
              <a:cxn ang="0">
                <a:pos x="658" y="1422"/>
              </a:cxn>
              <a:cxn ang="0">
                <a:pos x="795" y="1333"/>
              </a:cxn>
              <a:cxn ang="0">
                <a:pos x="969" y="1251"/>
              </a:cxn>
              <a:cxn ang="0">
                <a:pos x="1043" y="1373"/>
              </a:cxn>
              <a:cxn ang="0">
                <a:pos x="1245" y="1403"/>
              </a:cxn>
              <a:cxn ang="0">
                <a:pos x="1395" y="1677"/>
              </a:cxn>
              <a:cxn ang="0">
                <a:pos x="1672" y="1710"/>
              </a:cxn>
              <a:cxn ang="0">
                <a:pos x="1784" y="1691"/>
              </a:cxn>
              <a:cxn ang="0">
                <a:pos x="1808" y="1500"/>
              </a:cxn>
              <a:cxn ang="0">
                <a:pos x="1808" y="1370"/>
              </a:cxn>
              <a:cxn ang="0">
                <a:pos x="2119" y="1370"/>
              </a:cxn>
              <a:cxn ang="0">
                <a:pos x="2211" y="1127"/>
              </a:cxn>
              <a:cxn ang="0">
                <a:pos x="2256" y="999"/>
              </a:cxn>
            </a:cxnLst>
            <a:rect l="0" t="0" r="r" b="b"/>
            <a:pathLst>
              <a:path w="2257" h="1725">
                <a:moveTo>
                  <a:pt x="2256" y="999"/>
                </a:moveTo>
                <a:cubicBezTo>
                  <a:pt x="2253" y="993"/>
                  <a:pt x="2252" y="985"/>
                  <a:pt x="2250" y="979"/>
                </a:cubicBezTo>
                <a:cubicBezTo>
                  <a:pt x="2247" y="962"/>
                  <a:pt x="2244" y="945"/>
                  <a:pt x="2237" y="932"/>
                </a:cubicBezTo>
                <a:cubicBezTo>
                  <a:pt x="2236" y="929"/>
                  <a:pt x="2236" y="925"/>
                  <a:pt x="2237" y="921"/>
                </a:cubicBezTo>
                <a:cubicBezTo>
                  <a:pt x="2241" y="902"/>
                  <a:pt x="2242" y="879"/>
                  <a:pt x="2242" y="855"/>
                </a:cubicBezTo>
                <a:cubicBezTo>
                  <a:pt x="2242" y="854"/>
                  <a:pt x="2240" y="853"/>
                  <a:pt x="2239" y="852"/>
                </a:cubicBezTo>
                <a:cubicBezTo>
                  <a:pt x="2227" y="851"/>
                  <a:pt x="2227" y="851"/>
                  <a:pt x="2227" y="851"/>
                </a:cubicBezTo>
                <a:cubicBezTo>
                  <a:pt x="2210" y="851"/>
                  <a:pt x="2192" y="852"/>
                  <a:pt x="2177" y="854"/>
                </a:cubicBezTo>
                <a:cubicBezTo>
                  <a:pt x="2176" y="853"/>
                  <a:pt x="2176" y="853"/>
                  <a:pt x="2176" y="852"/>
                </a:cubicBezTo>
                <a:cubicBezTo>
                  <a:pt x="2176" y="852"/>
                  <a:pt x="2176" y="852"/>
                  <a:pt x="2176" y="852"/>
                </a:cubicBezTo>
                <a:cubicBezTo>
                  <a:pt x="2176" y="852"/>
                  <a:pt x="2175" y="852"/>
                  <a:pt x="2175" y="852"/>
                </a:cubicBezTo>
                <a:cubicBezTo>
                  <a:pt x="2161" y="817"/>
                  <a:pt x="2139" y="790"/>
                  <a:pt x="2115" y="765"/>
                </a:cubicBezTo>
                <a:cubicBezTo>
                  <a:pt x="2114" y="764"/>
                  <a:pt x="2109" y="760"/>
                  <a:pt x="2111" y="760"/>
                </a:cubicBezTo>
                <a:cubicBezTo>
                  <a:pt x="2111" y="760"/>
                  <a:pt x="2111" y="760"/>
                  <a:pt x="2112" y="760"/>
                </a:cubicBezTo>
                <a:cubicBezTo>
                  <a:pt x="2109" y="758"/>
                  <a:pt x="2107" y="756"/>
                  <a:pt x="2104" y="754"/>
                </a:cubicBezTo>
                <a:cubicBezTo>
                  <a:pt x="2103" y="753"/>
                  <a:pt x="2103" y="751"/>
                  <a:pt x="2104" y="751"/>
                </a:cubicBezTo>
                <a:cubicBezTo>
                  <a:pt x="2112" y="749"/>
                  <a:pt x="2119" y="747"/>
                  <a:pt x="2128" y="745"/>
                </a:cubicBezTo>
                <a:cubicBezTo>
                  <a:pt x="2128" y="745"/>
                  <a:pt x="2130" y="744"/>
                  <a:pt x="2130" y="742"/>
                </a:cubicBezTo>
                <a:cubicBezTo>
                  <a:pt x="2131" y="740"/>
                  <a:pt x="2128" y="737"/>
                  <a:pt x="2129" y="734"/>
                </a:cubicBezTo>
                <a:cubicBezTo>
                  <a:pt x="2130" y="726"/>
                  <a:pt x="2133" y="719"/>
                  <a:pt x="2134" y="710"/>
                </a:cubicBezTo>
                <a:cubicBezTo>
                  <a:pt x="2131" y="710"/>
                  <a:pt x="2127" y="709"/>
                  <a:pt x="2125" y="707"/>
                </a:cubicBezTo>
                <a:cubicBezTo>
                  <a:pt x="2122" y="704"/>
                  <a:pt x="2117" y="705"/>
                  <a:pt x="2111" y="705"/>
                </a:cubicBezTo>
                <a:cubicBezTo>
                  <a:pt x="2109" y="706"/>
                  <a:pt x="2107" y="707"/>
                  <a:pt x="2105" y="709"/>
                </a:cubicBezTo>
                <a:cubicBezTo>
                  <a:pt x="2104" y="710"/>
                  <a:pt x="2102" y="711"/>
                  <a:pt x="2101" y="713"/>
                </a:cubicBezTo>
                <a:cubicBezTo>
                  <a:pt x="2101" y="713"/>
                  <a:pt x="2101" y="713"/>
                  <a:pt x="2101" y="713"/>
                </a:cubicBezTo>
                <a:cubicBezTo>
                  <a:pt x="2100" y="714"/>
                  <a:pt x="2099" y="715"/>
                  <a:pt x="2097" y="716"/>
                </a:cubicBezTo>
                <a:cubicBezTo>
                  <a:pt x="2091" y="717"/>
                  <a:pt x="2085" y="718"/>
                  <a:pt x="2079" y="718"/>
                </a:cubicBezTo>
                <a:cubicBezTo>
                  <a:pt x="2074" y="710"/>
                  <a:pt x="2071" y="703"/>
                  <a:pt x="2067" y="696"/>
                </a:cubicBezTo>
                <a:cubicBezTo>
                  <a:pt x="2064" y="697"/>
                  <a:pt x="2060" y="700"/>
                  <a:pt x="2057" y="700"/>
                </a:cubicBezTo>
                <a:cubicBezTo>
                  <a:pt x="2052" y="699"/>
                  <a:pt x="2047" y="698"/>
                  <a:pt x="2042" y="697"/>
                </a:cubicBezTo>
                <a:cubicBezTo>
                  <a:pt x="2035" y="696"/>
                  <a:pt x="2029" y="692"/>
                  <a:pt x="2024" y="687"/>
                </a:cubicBezTo>
                <a:cubicBezTo>
                  <a:pt x="2024" y="686"/>
                  <a:pt x="2024" y="686"/>
                  <a:pt x="2024" y="685"/>
                </a:cubicBezTo>
                <a:cubicBezTo>
                  <a:pt x="2023" y="684"/>
                  <a:pt x="2023" y="684"/>
                  <a:pt x="2023" y="684"/>
                </a:cubicBezTo>
                <a:cubicBezTo>
                  <a:pt x="2022" y="679"/>
                  <a:pt x="2021" y="675"/>
                  <a:pt x="2020" y="671"/>
                </a:cubicBezTo>
                <a:cubicBezTo>
                  <a:pt x="1999" y="674"/>
                  <a:pt x="1980" y="678"/>
                  <a:pt x="1962" y="684"/>
                </a:cubicBezTo>
                <a:cubicBezTo>
                  <a:pt x="1961" y="685"/>
                  <a:pt x="1961" y="685"/>
                  <a:pt x="1960" y="685"/>
                </a:cubicBezTo>
                <a:cubicBezTo>
                  <a:pt x="1959" y="686"/>
                  <a:pt x="1958" y="687"/>
                  <a:pt x="1957" y="689"/>
                </a:cubicBezTo>
                <a:cubicBezTo>
                  <a:pt x="1954" y="690"/>
                  <a:pt x="1952" y="692"/>
                  <a:pt x="1950" y="695"/>
                </a:cubicBezTo>
                <a:cubicBezTo>
                  <a:pt x="1950" y="694"/>
                  <a:pt x="1950" y="694"/>
                  <a:pt x="1950" y="694"/>
                </a:cubicBezTo>
                <a:cubicBezTo>
                  <a:pt x="1949" y="695"/>
                  <a:pt x="1948" y="696"/>
                  <a:pt x="1947" y="697"/>
                </a:cubicBezTo>
                <a:cubicBezTo>
                  <a:pt x="1923" y="693"/>
                  <a:pt x="1923" y="693"/>
                  <a:pt x="1923" y="693"/>
                </a:cubicBezTo>
                <a:cubicBezTo>
                  <a:pt x="1922" y="692"/>
                  <a:pt x="1915" y="697"/>
                  <a:pt x="1912" y="698"/>
                </a:cubicBezTo>
                <a:cubicBezTo>
                  <a:pt x="1908" y="693"/>
                  <a:pt x="1896" y="692"/>
                  <a:pt x="1888" y="695"/>
                </a:cubicBezTo>
                <a:cubicBezTo>
                  <a:pt x="1887" y="696"/>
                  <a:pt x="1886" y="695"/>
                  <a:pt x="1885" y="694"/>
                </a:cubicBezTo>
                <a:cubicBezTo>
                  <a:pt x="1883" y="691"/>
                  <a:pt x="1880" y="691"/>
                  <a:pt x="1878" y="693"/>
                </a:cubicBezTo>
                <a:cubicBezTo>
                  <a:pt x="1870" y="697"/>
                  <a:pt x="1863" y="703"/>
                  <a:pt x="1856" y="707"/>
                </a:cubicBezTo>
                <a:cubicBezTo>
                  <a:pt x="1846" y="701"/>
                  <a:pt x="1839" y="693"/>
                  <a:pt x="1834" y="686"/>
                </a:cubicBezTo>
                <a:cubicBezTo>
                  <a:pt x="1829" y="682"/>
                  <a:pt x="1825" y="680"/>
                  <a:pt x="1820" y="678"/>
                </a:cubicBezTo>
                <a:cubicBezTo>
                  <a:pt x="1819" y="677"/>
                  <a:pt x="1811" y="677"/>
                  <a:pt x="1809" y="678"/>
                </a:cubicBezTo>
                <a:cubicBezTo>
                  <a:pt x="1808" y="678"/>
                  <a:pt x="1808" y="679"/>
                  <a:pt x="1807" y="679"/>
                </a:cubicBezTo>
                <a:cubicBezTo>
                  <a:pt x="1805" y="682"/>
                  <a:pt x="1802" y="683"/>
                  <a:pt x="1799" y="686"/>
                </a:cubicBezTo>
                <a:cubicBezTo>
                  <a:pt x="1799" y="686"/>
                  <a:pt x="1796" y="686"/>
                  <a:pt x="1795" y="686"/>
                </a:cubicBezTo>
                <a:cubicBezTo>
                  <a:pt x="1791" y="689"/>
                  <a:pt x="1791" y="689"/>
                  <a:pt x="1791" y="689"/>
                </a:cubicBezTo>
                <a:cubicBezTo>
                  <a:pt x="1794" y="692"/>
                  <a:pt x="1798" y="694"/>
                  <a:pt x="1800" y="697"/>
                </a:cubicBezTo>
                <a:cubicBezTo>
                  <a:pt x="1801" y="699"/>
                  <a:pt x="1802" y="703"/>
                  <a:pt x="1799" y="704"/>
                </a:cubicBezTo>
                <a:cubicBezTo>
                  <a:pt x="1797" y="704"/>
                  <a:pt x="1796" y="704"/>
                  <a:pt x="1794" y="705"/>
                </a:cubicBezTo>
                <a:cubicBezTo>
                  <a:pt x="1795" y="706"/>
                  <a:pt x="1795" y="708"/>
                  <a:pt x="1794" y="708"/>
                </a:cubicBezTo>
                <a:cubicBezTo>
                  <a:pt x="1778" y="709"/>
                  <a:pt x="1778" y="709"/>
                  <a:pt x="1778" y="709"/>
                </a:cubicBezTo>
                <a:cubicBezTo>
                  <a:pt x="1774" y="706"/>
                  <a:pt x="1771" y="702"/>
                  <a:pt x="1768" y="700"/>
                </a:cubicBezTo>
                <a:cubicBezTo>
                  <a:pt x="1763" y="702"/>
                  <a:pt x="1760" y="704"/>
                  <a:pt x="1756" y="707"/>
                </a:cubicBezTo>
                <a:cubicBezTo>
                  <a:pt x="1755" y="708"/>
                  <a:pt x="1754" y="710"/>
                  <a:pt x="1753" y="710"/>
                </a:cubicBezTo>
                <a:cubicBezTo>
                  <a:pt x="1752" y="710"/>
                  <a:pt x="1752" y="710"/>
                  <a:pt x="1752" y="710"/>
                </a:cubicBezTo>
                <a:cubicBezTo>
                  <a:pt x="1751" y="711"/>
                  <a:pt x="1749" y="712"/>
                  <a:pt x="1748" y="713"/>
                </a:cubicBezTo>
                <a:cubicBezTo>
                  <a:pt x="1720" y="717"/>
                  <a:pt x="1646" y="720"/>
                  <a:pt x="1641" y="718"/>
                </a:cubicBezTo>
                <a:cubicBezTo>
                  <a:pt x="1631" y="719"/>
                  <a:pt x="1621" y="719"/>
                  <a:pt x="1611" y="720"/>
                </a:cubicBezTo>
                <a:cubicBezTo>
                  <a:pt x="1600" y="721"/>
                  <a:pt x="1590" y="722"/>
                  <a:pt x="1579" y="721"/>
                </a:cubicBezTo>
                <a:cubicBezTo>
                  <a:pt x="1571" y="720"/>
                  <a:pt x="1565" y="723"/>
                  <a:pt x="1559" y="726"/>
                </a:cubicBezTo>
                <a:cubicBezTo>
                  <a:pt x="1553" y="726"/>
                  <a:pt x="1548" y="722"/>
                  <a:pt x="1542" y="720"/>
                </a:cubicBezTo>
                <a:cubicBezTo>
                  <a:pt x="1533" y="722"/>
                  <a:pt x="1527" y="726"/>
                  <a:pt x="1516" y="725"/>
                </a:cubicBezTo>
                <a:cubicBezTo>
                  <a:pt x="1515" y="723"/>
                  <a:pt x="1513" y="720"/>
                  <a:pt x="1510" y="722"/>
                </a:cubicBezTo>
                <a:cubicBezTo>
                  <a:pt x="1507" y="720"/>
                  <a:pt x="1506" y="716"/>
                  <a:pt x="1503" y="716"/>
                </a:cubicBezTo>
                <a:cubicBezTo>
                  <a:pt x="1480" y="710"/>
                  <a:pt x="1450" y="705"/>
                  <a:pt x="1422" y="710"/>
                </a:cubicBezTo>
                <a:cubicBezTo>
                  <a:pt x="1411" y="708"/>
                  <a:pt x="1400" y="708"/>
                  <a:pt x="1389" y="706"/>
                </a:cubicBezTo>
                <a:cubicBezTo>
                  <a:pt x="1389" y="706"/>
                  <a:pt x="1389" y="706"/>
                  <a:pt x="1389" y="706"/>
                </a:cubicBezTo>
                <a:cubicBezTo>
                  <a:pt x="1389" y="705"/>
                  <a:pt x="1389" y="704"/>
                  <a:pt x="1389" y="703"/>
                </a:cubicBezTo>
                <a:cubicBezTo>
                  <a:pt x="1388" y="702"/>
                  <a:pt x="1387" y="702"/>
                  <a:pt x="1386" y="702"/>
                </a:cubicBezTo>
                <a:cubicBezTo>
                  <a:pt x="1386" y="701"/>
                  <a:pt x="1386" y="700"/>
                  <a:pt x="1387" y="699"/>
                </a:cubicBezTo>
                <a:cubicBezTo>
                  <a:pt x="1373" y="696"/>
                  <a:pt x="1355" y="694"/>
                  <a:pt x="1341" y="697"/>
                </a:cubicBezTo>
                <a:cubicBezTo>
                  <a:pt x="1340" y="696"/>
                  <a:pt x="1340" y="695"/>
                  <a:pt x="1340" y="694"/>
                </a:cubicBezTo>
                <a:cubicBezTo>
                  <a:pt x="1339" y="694"/>
                  <a:pt x="1339" y="693"/>
                  <a:pt x="1338" y="693"/>
                </a:cubicBezTo>
                <a:cubicBezTo>
                  <a:pt x="1334" y="692"/>
                  <a:pt x="1330" y="692"/>
                  <a:pt x="1325" y="693"/>
                </a:cubicBezTo>
                <a:cubicBezTo>
                  <a:pt x="1325" y="695"/>
                  <a:pt x="1324" y="699"/>
                  <a:pt x="1323" y="701"/>
                </a:cubicBezTo>
                <a:cubicBezTo>
                  <a:pt x="1320" y="704"/>
                  <a:pt x="1317" y="708"/>
                  <a:pt x="1313" y="711"/>
                </a:cubicBezTo>
                <a:cubicBezTo>
                  <a:pt x="1312" y="712"/>
                  <a:pt x="1311" y="713"/>
                  <a:pt x="1310" y="714"/>
                </a:cubicBezTo>
                <a:cubicBezTo>
                  <a:pt x="1307" y="716"/>
                  <a:pt x="1303" y="719"/>
                  <a:pt x="1300" y="716"/>
                </a:cubicBezTo>
                <a:cubicBezTo>
                  <a:pt x="1295" y="713"/>
                  <a:pt x="1291" y="709"/>
                  <a:pt x="1287" y="705"/>
                </a:cubicBezTo>
                <a:cubicBezTo>
                  <a:pt x="1285" y="703"/>
                  <a:pt x="1285" y="700"/>
                  <a:pt x="1283" y="698"/>
                </a:cubicBezTo>
                <a:cubicBezTo>
                  <a:pt x="1283" y="698"/>
                  <a:pt x="1283" y="697"/>
                  <a:pt x="1284" y="697"/>
                </a:cubicBezTo>
                <a:cubicBezTo>
                  <a:pt x="1282" y="695"/>
                  <a:pt x="1280" y="692"/>
                  <a:pt x="1278" y="691"/>
                </a:cubicBezTo>
                <a:cubicBezTo>
                  <a:pt x="1279" y="688"/>
                  <a:pt x="1285" y="686"/>
                  <a:pt x="1285" y="683"/>
                </a:cubicBezTo>
                <a:cubicBezTo>
                  <a:pt x="1283" y="679"/>
                  <a:pt x="1283" y="674"/>
                  <a:pt x="1284" y="669"/>
                </a:cubicBezTo>
                <a:cubicBezTo>
                  <a:pt x="1284" y="667"/>
                  <a:pt x="1288" y="666"/>
                  <a:pt x="1288" y="666"/>
                </a:cubicBezTo>
                <a:cubicBezTo>
                  <a:pt x="1293" y="667"/>
                  <a:pt x="1297" y="667"/>
                  <a:pt x="1301" y="667"/>
                </a:cubicBezTo>
                <a:cubicBezTo>
                  <a:pt x="1303" y="667"/>
                  <a:pt x="1306" y="666"/>
                  <a:pt x="1308" y="665"/>
                </a:cubicBezTo>
                <a:cubicBezTo>
                  <a:pt x="1311" y="663"/>
                  <a:pt x="1314" y="658"/>
                  <a:pt x="1313" y="653"/>
                </a:cubicBezTo>
                <a:cubicBezTo>
                  <a:pt x="1313" y="650"/>
                  <a:pt x="1315" y="648"/>
                  <a:pt x="1315" y="646"/>
                </a:cubicBezTo>
                <a:cubicBezTo>
                  <a:pt x="1314" y="645"/>
                  <a:pt x="1314" y="644"/>
                  <a:pt x="1314" y="643"/>
                </a:cubicBezTo>
                <a:cubicBezTo>
                  <a:pt x="1312" y="639"/>
                  <a:pt x="1308" y="637"/>
                  <a:pt x="1303" y="636"/>
                </a:cubicBezTo>
                <a:cubicBezTo>
                  <a:pt x="1303" y="635"/>
                  <a:pt x="1303" y="633"/>
                  <a:pt x="1303" y="632"/>
                </a:cubicBezTo>
                <a:cubicBezTo>
                  <a:pt x="1302" y="631"/>
                  <a:pt x="1301" y="630"/>
                  <a:pt x="1300" y="628"/>
                </a:cubicBezTo>
                <a:cubicBezTo>
                  <a:pt x="1299" y="627"/>
                  <a:pt x="1301" y="623"/>
                  <a:pt x="1302" y="621"/>
                </a:cubicBezTo>
                <a:cubicBezTo>
                  <a:pt x="1298" y="615"/>
                  <a:pt x="1293" y="611"/>
                  <a:pt x="1289" y="605"/>
                </a:cubicBezTo>
                <a:cubicBezTo>
                  <a:pt x="1288" y="604"/>
                  <a:pt x="1283" y="605"/>
                  <a:pt x="1282" y="604"/>
                </a:cubicBezTo>
                <a:cubicBezTo>
                  <a:pt x="1271" y="595"/>
                  <a:pt x="1262" y="586"/>
                  <a:pt x="1254" y="575"/>
                </a:cubicBezTo>
                <a:cubicBezTo>
                  <a:pt x="1254" y="574"/>
                  <a:pt x="1253" y="572"/>
                  <a:pt x="1253" y="571"/>
                </a:cubicBezTo>
                <a:cubicBezTo>
                  <a:pt x="1251" y="566"/>
                  <a:pt x="1250" y="560"/>
                  <a:pt x="1254" y="557"/>
                </a:cubicBezTo>
                <a:cubicBezTo>
                  <a:pt x="1258" y="550"/>
                  <a:pt x="1265" y="545"/>
                  <a:pt x="1267" y="537"/>
                </a:cubicBezTo>
                <a:cubicBezTo>
                  <a:pt x="1268" y="532"/>
                  <a:pt x="1269" y="528"/>
                  <a:pt x="1270" y="524"/>
                </a:cubicBezTo>
                <a:cubicBezTo>
                  <a:pt x="1272" y="519"/>
                  <a:pt x="1273" y="513"/>
                  <a:pt x="1274" y="506"/>
                </a:cubicBezTo>
                <a:cubicBezTo>
                  <a:pt x="1274" y="505"/>
                  <a:pt x="1274" y="502"/>
                  <a:pt x="1274" y="500"/>
                </a:cubicBezTo>
                <a:cubicBezTo>
                  <a:pt x="1270" y="496"/>
                  <a:pt x="1266" y="493"/>
                  <a:pt x="1261" y="491"/>
                </a:cubicBezTo>
                <a:cubicBezTo>
                  <a:pt x="1255" y="491"/>
                  <a:pt x="1253" y="485"/>
                  <a:pt x="1248" y="483"/>
                </a:cubicBezTo>
                <a:cubicBezTo>
                  <a:pt x="1246" y="482"/>
                  <a:pt x="1245" y="478"/>
                  <a:pt x="1245" y="474"/>
                </a:cubicBezTo>
                <a:cubicBezTo>
                  <a:pt x="1245" y="472"/>
                  <a:pt x="1243" y="469"/>
                  <a:pt x="1242" y="467"/>
                </a:cubicBezTo>
                <a:cubicBezTo>
                  <a:pt x="1252" y="456"/>
                  <a:pt x="1259" y="442"/>
                  <a:pt x="1274" y="435"/>
                </a:cubicBezTo>
                <a:cubicBezTo>
                  <a:pt x="1272" y="431"/>
                  <a:pt x="1270" y="426"/>
                  <a:pt x="1268" y="422"/>
                </a:cubicBezTo>
                <a:cubicBezTo>
                  <a:pt x="1268" y="421"/>
                  <a:pt x="1268" y="421"/>
                  <a:pt x="1268" y="421"/>
                </a:cubicBezTo>
                <a:cubicBezTo>
                  <a:pt x="1267" y="418"/>
                  <a:pt x="1266" y="416"/>
                  <a:pt x="1265" y="414"/>
                </a:cubicBezTo>
                <a:cubicBezTo>
                  <a:pt x="1265" y="413"/>
                  <a:pt x="1265" y="413"/>
                  <a:pt x="1265" y="413"/>
                </a:cubicBezTo>
                <a:cubicBezTo>
                  <a:pt x="1263" y="408"/>
                  <a:pt x="1263" y="408"/>
                  <a:pt x="1263" y="408"/>
                </a:cubicBezTo>
                <a:cubicBezTo>
                  <a:pt x="1262" y="399"/>
                  <a:pt x="1261" y="387"/>
                  <a:pt x="1259" y="375"/>
                </a:cubicBezTo>
                <a:cubicBezTo>
                  <a:pt x="1263" y="361"/>
                  <a:pt x="1266" y="344"/>
                  <a:pt x="1270" y="326"/>
                </a:cubicBezTo>
                <a:cubicBezTo>
                  <a:pt x="1269" y="321"/>
                  <a:pt x="1267" y="315"/>
                  <a:pt x="1266" y="307"/>
                </a:cubicBezTo>
                <a:cubicBezTo>
                  <a:pt x="1265" y="306"/>
                  <a:pt x="1265" y="306"/>
                  <a:pt x="1264" y="305"/>
                </a:cubicBezTo>
                <a:cubicBezTo>
                  <a:pt x="1262" y="305"/>
                  <a:pt x="1260" y="308"/>
                  <a:pt x="1258" y="309"/>
                </a:cubicBezTo>
                <a:cubicBezTo>
                  <a:pt x="1252" y="310"/>
                  <a:pt x="1247" y="306"/>
                  <a:pt x="1245" y="301"/>
                </a:cubicBezTo>
                <a:cubicBezTo>
                  <a:pt x="1244" y="301"/>
                  <a:pt x="1244" y="301"/>
                  <a:pt x="1244" y="300"/>
                </a:cubicBezTo>
                <a:cubicBezTo>
                  <a:pt x="1242" y="300"/>
                  <a:pt x="1240" y="301"/>
                  <a:pt x="1238" y="301"/>
                </a:cubicBezTo>
                <a:cubicBezTo>
                  <a:pt x="1236" y="301"/>
                  <a:pt x="1236" y="296"/>
                  <a:pt x="1235" y="296"/>
                </a:cubicBezTo>
                <a:cubicBezTo>
                  <a:pt x="1225" y="297"/>
                  <a:pt x="1217" y="300"/>
                  <a:pt x="1211" y="304"/>
                </a:cubicBezTo>
                <a:cubicBezTo>
                  <a:pt x="1210" y="304"/>
                  <a:pt x="1208" y="304"/>
                  <a:pt x="1206" y="304"/>
                </a:cubicBezTo>
                <a:cubicBezTo>
                  <a:pt x="1205" y="306"/>
                  <a:pt x="1204" y="307"/>
                  <a:pt x="1202" y="308"/>
                </a:cubicBezTo>
                <a:cubicBezTo>
                  <a:pt x="1200" y="309"/>
                  <a:pt x="1198" y="309"/>
                  <a:pt x="1196" y="309"/>
                </a:cubicBezTo>
                <a:cubicBezTo>
                  <a:pt x="1196" y="307"/>
                  <a:pt x="1195" y="305"/>
                  <a:pt x="1195" y="303"/>
                </a:cubicBezTo>
                <a:cubicBezTo>
                  <a:pt x="1196" y="299"/>
                  <a:pt x="1203" y="298"/>
                  <a:pt x="1203" y="295"/>
                </a:cubicBezTo>
                <a:cubicBezTo>
                  <a:pt x="1202" y="290"/>
                  <a:pt x="1206" y="284"/>
                  <a:pt x="1210" y="283"/>
                </a:cubicBezTo>
                <a:cubicBezTo>
                  <a:pt x="1209" y="280"/>
                  <a:pt x="1207" y="277"/>
                  <a:pt x="1205" y="275"/>
                </a:cubicBezTo>
                <a:cubicBezTo>
                  <a:pt x="1204" y="274"/>
                  <a:pt x="1202" y="272"/>
                  <a:pt x="1203" y="271"/>
                </a:cubicBezTo>
                <a:cubicBezTo>
                  <a:pt x="1203" y="271"/>
                  <a:pt x="1203" y="271"/>
                  <a:pt x="1203" y="271"/>
                </a:cubicBezTo>
                <a:cubicBezTo>
                  <a:pt x="1203" y="270"/>
                  <a:pt x="1202" y="270"/>
                  <a:pt x="1202" y="270"/>
                </a:cubicBezTo>
                <a:cubicBezTo>
                  <a:pt x="1199" y="265"/>
                  <a:pt x="1202" y="261"/>
                  <a:pt x="1204" y="258"/>
                </a:cubicBezTo>
                <a:cubicBezTo>
                  <a:pt x="1216" y="236"/>
                  <a:pt x="1230" y="215"/>
                  <a:pt x="1241" y="193"/>
                </a:cubicBezTo>
                <a:cubicBezTo>
                  <a:pt x="1244" y="193"/>
                  <a:pt x="1248" y="195"/>
                  <a:pt x="1251" y="194"/>
                </a:cubicBezTo>
                <a:cubicBezTo>
                  <a:pt x="1253" y="194"/>
                  <a:pt x="1256" y="191"/>
                  <a:pt x="1257" y="192"/>
                </a:cubicBezTo>
                <a:cubicBezTo>
                  <a:pt x="1262" y="195"/>
                  <a:pt x="1267" y="199"/>
                  <a:pt x="1272" y="201"/>
                </a:cubicBezTo>
                <a:cubicBezTo>
                  <a:pt x="1276" y="199"/>
                  <a:pt x="1278" y="194"/>
                  <a:pt x="1280" y="191"/>
                </a:cubicBezTo>
                <a:cubicBezTo>
                  <a:pt x="1290" y="182"/>
                  <a:pt x="1298" y="171"/>
                  <a:pt x="1306" y="160"/>
                </a:cubicBezTo>
                <a:cubicBezTo>
                  <a:pt x="1310" y="160"/>
                  <a:pt x="1316" y="161"/>
                  <a:pt x="1322" y="160"/>
                </a:cubicBezTo>
                <a:cubicBezTo>
                  <a:pt x="1314" y="181"/>
                  <a:pt x="1314" y="181"/>
                  <a:pt x="1314" y="181"/>
                </a:cubicBezTo>
                <a:cubicBezTo>
                  <a:pt x="1318" y="182"/>
                  <a:pt x="1324" y="185"/>
                  <a:pt x="1325" y="183"/>
                </a:cubicBezTo>
                <a:cubicBezTo>
                  <a:pt x="1337" y="163"/>
                  <a:pt x="1337" y="163"/>
                  <a:pt x="1337" y="163"/>
                </a:cubicBezTo>
                <a:cubicBezTo>
                  <a:pt x="1341" y="164"/>
                  <a:pt x="1345" y="166"/>
                  <a:pt x="1349" y="167"/>
                </a:cubicBezTo>
                <a:cubicBezTo>
                  <a:pt x="1349" y="161"/>
                  <a:pt x="1349" y="156"/>
                  <a:pt x="1350" y="151"/>
                </a:cubicBezTo>
                <a:cubicBezTo>
                  <a:pt x="1355" y="148"/>
                  <a:pt x="1357" y="140"/>
                  <a:pt x="1358" y="132"/>
                </a:cubicBezTo>
                <a:cubicBezTo>
                  <a:pt x="1366" y="116"/>
                  <a:pt x="1366" y="116"/>
                  <a:pt x="1366" y="116"/>
                </a:cubicBezTo>
                <a:cubicBezTo>
                  <a:pt x="1366" y="116"/>
                  <a:pt x="1366" y="113"/>
                  <a:pt x="1366" y="112"/>
                </a:cubicBezTo>
                <a:cubicBezTo>
                  <a:pt x="1365" y="111"/>
                  <a:pt x="1364" y="110"/>
                  <a:pt x="1363" y="109"/>
                </a:cubicBezTo>
                <a:cubicBezTo>
                  <a:pt x="1362" y="108"/>
                  <a:pt x="1361" y="107"/>
                  <a:pt x="1361" y="105"/>
                </a:cubicBezTo>
                <a:cubicBezTo>
                  <a:pt x="1360" y="104"/>
                  <a:pt x="1360" y="104"/>
                  <a:pt x="1360" y="103"/>
                </a:cubicBezTo>
                <a:cubicBezTo>
                  <a:pt x="1358" y="94"/>
                  <a:pt x="1362" y="87"/>
                  <a:pt x="1368" y="85"/>
                </a:cubicBezTo>
                <a:cubicBezTo>
                  <a:pt x="1373" y="84"/>
                  <a:pt x="1370" y="79"/>
                  <a:pt x="1370" y="76"/>
                </a:cubicBezTo>
                <a:cubicBezTo>
                  <a:pt x="1370" y="76"/>
                  <a:pt x="1370" y="76"/>
                  <a:pt x="1370" y="75"/>
                </a:cubicBezTo>
                <a:cubicBezTo>
                  <a:pt x="1366" y="76"/>
                  <a:pt x="1362" y="76"/>
                  <a:pt x="1362" y="75"/>
                </a:cubicBezTo>
                <a:cubicBezTo>
                  <a:pt x="1362" y="72"/>
                  <a:pt x="1362" y="72"/>
                  <a:pt x="1362" y="72"/>
                </a:cubicBezTo>
                <a:cubicBezTo>
                  <a:pt x="1361" y="71"/>
                  <a:pt x="1360" y="70"/>
                  <a:pt x="1360" y="68"/>
                </a:cubicBezTo>
                <a:cubicBezTo>
                  <a:pt x="1360" y="67"/>
                  <a:pt x="1360" y="64"/>
                  <a:pt x="1360" y="63"/>
                </a:cubicBezTo>
                <a:cubicBezTo>
                  <a:pt x="1360" y="63"/>
                  <a:pt x="1361" y="63"/>
                  <a:pt x="1361" y="63"/>
                </a:cubicBezTo>
                <a:cubicBezTo>
                  <a:pt x="1361" y="63"/>
                  <a:pt x="1360" y="63"/>
                  <a:pt x="1360" y="63"/>
                </a:cubicBezTo>
                <a:cubicBezTo>
                  <a:pt x="1359" y="50"/>
                  <a:pt x="1359" y="50"/>
                  <a:pt x="1359" y="50"/>
                </a:cubicBezTo>
                <a:cubicBezTo>
                  <a:pt x="1359" y="50"/>
                  <a:pt x="1359" y="50"/>
                  <a:pt x="1358" y="50"/>
                </a:cubicBezTo>
                <a:cubicBezTo>
                  <a:pt x="1350" y="53"/>
                  <a:pt x="1343" y="58"/>
                  <a:pt x="1336" y="62"/>
                </a:cubicBezTo>
                <a:cubicBezTo>
                  <a:pt x="1332" y="56"/>
                  <a:pt x="1328" y="49"/>
                  <a:pt x="1324" y="43"/>
                </a:cubicBezTo>
                <a:cubicBezTo>
                  <a:pt x="1320" y="44"/>
                  <a:pt x="1317" y="45"/>
                  <a:pt x="1313" y="45"/>
                </a:cubicBezTo>
                <a:cubicBezTo>
                  <a:pt x="1312" y="46"/>
                  <a:pt x="1311" y="47"/>
                  <a:pt x="1309" y="48"/>
                </a:cubicBezTo>
                <a:cubicBezTo>
                  <a:pt x="1308" y="49"/>
                  <a:pt x="1307" y="51"/>
                  <a:pt x="1305" y="51"/>
                </a:cubicBezTo>
                <a:cubicBezTo>
                  <a:pt x="1303" y="51"/>
                  <a:pt x="1300" y="52"/>
                  <a:pt x="1297" y="52"/>
                </a:cubicBezTo>
                <a:cubicBezTo>
                  <a:pt x="1290" y="51"/>
                  <a:pt x="1284" y="48"/>
                  <a:pt x="1277" y="47"/>
                </a:cubicBezTo>
                <a:cubicBezTo>
                  <a:pt x="1264" y="51"/>
                  <a:pt x="1249" y="51"/>
                  <a:pt x="1237" y="55"/>
                </a:cubicBezTo>
                <a:cubicBezTo>
                  <a:pt x="1236" y="55"/>
                  <a:pt x="1235" y="56"/>
                  <a:pt x="1234" y="56"/>
                </a:cubicBezTo>
                <a:cubicBezTo>
                  <a:pt x="1235" y="66"/>
                  <a:pt x="1235" y="77"/>
                  <a:pt x="1234" y="87"/>
                </a:cubicBezTo>
                <a:cubicBezTo>
                  <a:pt x="1233" y="88"/>
                  <a:pt x="1231" y="88"/>
                  <a:pt x="1229" y="88"/>
                </a:cubicBezTo>
                <a:cubicBezTo>
                  <a:pt x="1229" y="89"/>
                  <a:pt x="1229" y="90"/>
                  <a:pt x="1229" y="91"/>
                </a:cubicBezTo>
                <a:cubicBezTo>
                  <a:pt x="1228" y="91"/>
                  <a:pt x="1226" y="92"/>
                  <a:pt x="1225" y="92"/>
                </a:cubicBezTo>
                <a:cubicBezTo>
                  <a:pt x="1204" y="90"/>
                  <a:pt x="1185" y="86"/>
                  <a:pt x="1162" y="85"/>
                </a:cubicBezTo>
                <a:cubicBezTo>
                  <a:pt x="1162" y="84"/>
                  <a:pt x="1161" y="82"/>
                  <a:pt x="1160" y="82"/>
                </a:cubicBezTo>
                <a:cubicBezTo>
                  <a:pt x="1158" y="81"/>
                  <a:pt x="1152" y="82"/>
                  <a:pt x="1150" y="82"/>
                </a:cubicBezTo>
                <a:cubicBezTo>
                  <a:pt x="1150" y="82"/>
                  <a:pt x="1150" y="82"/>
                  <a:pt x="1150" y="82"/>
                </a:cubicBezTo>
                <a:cubicBezTo>
                  <a:pt x="1150" y="82"/>
                  <a:pt x="1151" y="80"/>
                  <a:pt x="1151" y="79"/>
                </a:cubicBezTo>
                <a:cubicBezTo>
                  <a:pt x="1151" y="79"/>
                  <a:pt x="1151" y="79"/>
                  <a:pt x="1151" y="79"/>
                </a:cubicBezTo>
                <a:cubicBezTo>
                  <a:pt x="1150" y="79"/>
                  <a:pt x="1149" y="79"/>
                  <a:pt x="1148" y="79"/>
                </a:cubicBezTo>
                <a:cubicBezTo>
                  <a:pt x="1148" y="78"/>
                  <a:pt x="1149" y="76"/>
                  <a:pt x="1149" y="74"/>
                </a:cubicBezTo>
                <a:cubicBezTo>
                  <a:pt x="1148" y="73"/>
                  <a:pt x="1148" y="72"/>
                  <a:pt x="1148" y="71"/>
                </a:cubicBezTo>
                <a:cubicBezTo>
                  <a:pt x="1147" y="68"/>
                  <a:pt x="1146" y="65"/>
                  <a:pt x="1144" y="63"/>
                </a:cubicBezTo>
                <a:cubicBezTo>
                  <a:pt x="1144" y="60"/>
                  <a:pt x="1144" y="60"/>
                  <a:pt x="1144" y="60"/>
                </a:cubicBezTo>
                <a:cubicBezTo>
                  <a:pt x="1146" y="60"/>
                  <a:pt x="1147" y="57"/>
                  <a:pt x="1149" y="57"/>
                </a:cubicBezTo>
                <a:cubicBezTo>
                  <a:pt x="1151" y="56"/>
                  <a:pt x="1157" y="57"/>
                  <a:pt x="1159" y="57"/>
                </a:cubicBezTo>
                <a:cubicBezTo>
                  <a:pt x="1159" y="57"/>
                  <a:pt x="1159" y="57"/>
                  <a:pt x="1159" y="56"/>
                </a:cubicBezTo>
                <a:cubicBezTo>
                  <a:pt x="1158" y="55"/>
                  <a:pt x="1158" y="53"/>
                  <a:pt x="1157" y="50"/>
                </a:cubicBezTo>
                <a:cubicBezTo>
                  <a:pt x="1156" y="49"/>
                  <a:pt x="1155" y="48"/>
                  <a:pt x="1155" y="46"/>
                </a:cubicBezTo>
                <a:cubicBezTo>
                  <a:pt x="1154" y="32"/>
                  <a:pt x="1154" y="32"/>
                  <a:pt x="1154" y="32"/>
                </a:cubicBezTo>
                <a:cubicBezTo>
                  <a:pt x="1157" y="24"/>
                  <a:pt x="1162" y="17"/>
                  <a:pt x="1166" y="9"/>
                </a:cubicBezTo>
                <a:cubicBezTo>
                  <a:pt x="1148" y="16"/>
                  <a:pt x="1126" y="21"/>
                  <a:pt x="1101" y="18"/>
                </a:cubicBezTo>
                <a:cubicBezTo>
                  <a:pt x="1097" y="20"/>
                  <a:pt x="1093" y="23"/>
                  <a:pt x="1088" y="25"/>
                </a:cubicBezTo>
                <a:cubicBezTo>
                  <a:pt x="1091" y="30"/>
                  <a:pt x="1094" y="35"/>
                  <a:pt x="1093" y="39"/>
                </a:cubicBezTo>
                <a:cubicBezTo>
                  <a:pt x="1093" y="39"/>
                  <a:pt x="1093" y="39"/>
                  <a:pt x="1093" y="39"/>
                </a:cubicBezTo>
                <a:cubicBezTo>
                  <a:pt x="1094" y="41"/>
                  <a:pt x="1095" y="42"/>
                  <a:pt x="1095" y="44"/>
                </a:cubicBezTo>
                <a:cubicBezTo>
                  <a:pt x="1092" y="44"/>
                  <a:pt x="1089" y="43"/>
                  <a:pt x="1087" y="42"/>
                </a:cubicBezTo>
                <a:cubicBezTo>
                  <a:pt x="1082" y="41"/>
                  <a:pt x="1077" y="38"/>
                  <a:pt x="1073" y="36"/>
                </a:cubicBezTo>
                <a:cubicBezTo>
                  <a:pt x="1072" y="36"/>
                  <a:pt x="1071" y="35"/>
                  <a:pt x="1071" y="33"/>
                </a:cubicBezTo>
                <a:cubicBezTo>
                  <a:pt x="1057" y="39"/>
                  <a:pt x="1042" y="44"/>
                  <a:pt x="1027" y="50"/>
                </a:cubicBezTo>
                <a:cubicBezTo>
                  <a:pt x="1017" y="53"/>
                  <a:pt x="1008" y="56"/>
                  <a:pt x="994" y="55"/>
                </a:cubicBezTo>
                <a:cubicBezTo>
                  <a:pt x="994" y="55"/>
                  <a:pt x="993" y="54"/>
                  <a:pt x="992" y="53"/>
                </a:cubicBezTo>
                <a:cubicBezTo>
                  <a:pt x="989" y="53"/>
                  <a:pt x="986" y="52"/>
                  <a:pt x="983" y="51"/>
                </a:cubicBezTo>
                <a:cubicBezTo>
                  <a:pt x="982" y="51"/>
                  <a:pt x="981" y="50"/>
                  <a:pt x="981" y="50"/>
                </a:cubicBezTo>
                <a:cubicBezTo>
                  <a:pt x="976" y="49"/>
                  <a:pt x="971" y="48"/>
                  <a:pt x="965" y="44"/>
                </a:cubicBezTo>
                <a:cubicBezTo>
                  <a:pt x="957" y="33"/>
                  <a:pt x="950" y="19"/>
                  <a:pt x="938" y="8"/>
                </a:cubicBezTo>
                <a:cubicBezTo>
                  <a:pt x="937" y="8"/>
                  <a:pt x="936" y="8"/>
                  <a:pt x="934" y="8"/>
                </a:cubicBezTo>
                <a:cubicBezTo>
                  <a:pt x="934" y="7"/>
                  <a:pt x="933" y="7"/>
                  <a:pt x="932" y="6"/>
                </a:cubicBezTo>
                <a:cubicBezTo>
                  <a:pt x="926" y="5"/>
                  <a:pt x="922" y="2"/>
                  <a:pt x="917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913" y="3"/>
                  <a:pt x="908" y="5"/>
                  <a:pt x="908" y="8"/>
                </a:cubicBezTo>
                <a:cubicBezTo>
                  <a:pt x="904" y="28"/>
                  <a:pt x="904" y="28"/>
                  <a:pt x="904" y="28"/>
                </a:cubicBezTo>
                <a:cubicBezTo>
                  <a:pt x="910" y="36"/>
                  <a:pt x="907" y="50"/>
                  <a:pt x="903" y="60"/>
                </a:cubicBezTo>
                <a:cubicBezTo>
                  <a:pt x="902" y="61"/>
                  <a:pt x="901" y="63"/>
                  <a:pt x="899" y="62"/>
                </a:cubicBezTo>
                <a:cubicBezTo>
                  <a:pt x="894" y="61"/>
                  <a:pt x="886" y="63"/>
                  <a:pt x="880" y="60"/>
                </a:cubicBezTo>
                <a:cubicBezTo>
                  <a:pt x="880" y="59"/>
                  <a:pt x="879" y="59"/>
                  <a:pt x="879" y="59"/>
                </a:cubicBezTo>
                <a:cubicBezTo>
                  <a:pt x="876" y="58"/>
                  <a:pt x="873" y="58"/>
                  <a:pt x="871" y="57"/>
                </a:cubicBezTo>
                <a:cubicBezTo>
                  <a:pt x="870" y="57"/>
                  <a:pt x="868" y="58"/>
                  <a:pt x="866" y="59"/>
                </a:cubicBezTo>
                <a:cubicBezTo>
                  <a:pt x="866" y="59"/>
                  <a:pt x="865" y="58"/>
                  <a:pt x="863" y="57"/>
                </a:cubicBezTo>
                <a:cubicBezTo>
                  <a:pt x="862" y="58"/>
                  <a:pt x="862" y="59"/>
                  <a:pt x="861" y="59"/>
                </a:cubicBezTo>
                <a:cubicBezTo>
                  <a:pt x="860" y="59"/>
                  <a:pt x="860" y="59"/>
                  <a:pt x="860" y="59"/>
                </a:cubicBezTo>
                <a:cubicBezTo>
                  <a:pt x="859" y="59"/>
                  <a:pt x="858" y="60"/>
                  <a:pt x="858" y="60"/>
                </a:cubicBezTo>
                <a:cubicBezTo>
                  <a:pt x="856" y="60"/>
                  <a:pt x="854" y="59"/>
                  <a:pt x="852" y="58"/>
                </a:cubicBezTo>
                <a:cubicBezTo>
                  <a:pt x="851" y="60"/>
                  <a:pt x="850" y="62"/>
                  <a:pt x="849" y="62"/>
                </a:cubicBezTo>
                <a:cubicBezTo>
                  <a:pt x="845" y="65"/>
                  <a:pt x="847" y="59"/>
                  <a:pt x="846" y="59"/>
                </a:cubicBezTo>
                <a:cubicBezTo>
                  <a:pt x="846" y="59"/>
                  <a:pt x="846" y="59"/>
                  <a:pt x="846" y="59"/>
                </a:cubicBezTo>
                <a:cubicBezTo>
                  <a:pt x="842" y="61"/>
                  <a:pt x="840" y="65"/>
                  <a:pt x="837" y="68"/>
                </a:cubicBezTo>
                <a:cubicBezTo>
                  <a:pt x="835" y="72"/>
                  <a:pt x="835" y="77"/>
                  <a:pt x="830" y="78"/>
                </a:cubicBezTo>
                <a:cubicBezTo>
                  <a:pt x="829" y="78"/>
                  <a:pt x="826" y="76"/>
                  <a:pt x="825" y="76"/>
                </a:cubicBezTo>
                <a:cubicBezTo>
                  <a:pt x="824" y="76"/>
                  <a:pt x="824" y="77"/>
                  <a:pt x="823" y="77"/>
                </a:cubicBezTo>
                <a:cubicBezTo>
                  <a:pt x="817" y="81"/>
                  <a:pt x="810" y="83"/>
                  <a:pt x="802" y="85"/>
                </a:cubicBezTo>
                <a:cubicBezTo>
                  <a:pt x="800" y="86"/>
                  <a:pt x="796" y="86"/>
                  <a:pt x="795" y="88"/>
                </a:cubicBezTo>
                <a:cubicBezTo>
                  <a:pt x="785" y="102"/>
                  <a:pt x="766" y="111"/>
                  <a:pt x="741" y="108"/>
                </a:cubicBezTo>
                <a:cubicBezTo>
                  <a:pt x="735" y="111"/>
                  <a:pt x="730" y="115"/>
                  <a:pt x="723" y="116"/>
                </a:cubicBezTo>
                <a:cubicBezTo>
                  <a:pt x="721" y="117"/>
                  <a:pt x="719" y="116"/>
                  <a:pt x="717" y="114"/>
                </a:cubicBezTo>
                <a:cubicBezTo>
                  <a:pt x="706" y="114"/>
                  <a:pt x="706" y="114"/>
                  <a:pt x="706" y="114"/>
                </a:cubicBezTo>
                <a:cubicBezTo>
                  <a:pt x="701" y="105"/>
                  <a:pt x="695" y="97"/>
                  <a:pt x="686" y="91"/>
                </a:cubicBezTo>
                <a:cubicBezTo>
                  <a:pt x="679" y="86"/>
                  <a:pt x="669" y="83"/>
                  <a:pt x="662" y="78"/>
                </a:cubicBezTo>
                <a:cubicBezTo>
                  <a:pt x="675" y="63"/>
                  <a:pt x="675" y="63"/>
                  <a:pt x="675" y="63"/>
                </a:cubicBezTo>
                <a:cubicBezTo>
                  <a:pt x="673" y="63"/>
                  <a:pt x="672" y="62"/>
                  <a:pt x="671" y="61"/>
                </a:cubicBezTo>
                <a:cubicBezTo>
                  <a:pt x="668" y="59"/>
                  <a:pt x="668" y="56"/>
                  <a:pt x="667" y="56"/>
                </a:cubicBezTo>
                <a:cubicBezTo>
                  <a:pt x="656" y="53"/>
                  <a:pt x="644" y="55"/>
                  <a:pt x="640" y="61"/>
                </a:cubicBezTo>
                <a:cubicBezTo>
                  <a:pt x="628" y="68"/>
                  <a:pt x="615" y="74"/>
                  <a:pt x="605" y="80"/>
                </a:cubicBezTo>
                <a:cubicBezTo>
                  <a:pt x="595" y="92"/>
                  <a:pt x="595" y="92"/>
                  <a:pt x="595" y="92"/>
                </a:cubicBezTo>
                <a:cubicBezTo>
                  <a:pt x="575" y="100"/>
                  <a:pt x="561" y="112"/>
                  <a:pt x="548" y="127"/>
                </a:cubicBezTo>
                <a:cubicBezTo>
                  <a:pt x="539" y="127"/>
                  <a:pt x="530" y="127"/>
                  <a:pt x="522" y="129"/>
                </a:cubicBezTo>
                <a:cubicBezTo>
                  <a:pt x="519" y="130"/>
                  <a:pt x="516" y="130"/>
                  <a:pt x="514" y="128"/>
                </a:cubicBezTo>
                <a:cubicBezTo>
                  <a:pt x="513" y="127"/>
                  <a:pt x="509" y="123"/>
                  <a:pt x="508" y="122"/>
                </a:cubicBezTo>
                <a:cubicBezTo>
                  <a:pt x="506" y="118"/>
                  <a:pt x="506" y="113"/>
                  <a:pt x="507" y="109"/>
                </a:cubicBezTo>
                <a:cubicBezTo>
                  <a:pt x="490" y="109"/>
                  <a:pt x="490" y="109"/>
                  <a:pt x="490" y="109"/>
                </a:cubicBezTo>
                <a:cubicBezTo>
                  <a:pt x="488" y="103"/>
                  <a:pt x="483" y="99"/>
                  <a:pt x="480" y="95"/>
                </a:cubicBezTo>
                <a:cubicBezTo>
                  <a:pt x="482" y="86"/>
                  <a:pt x="478" y="81"/>
                  <a:pt x="474" y="78"/>
                </a:cubicBezTo>
                <a:cubicBezTo>
                  <a:pt x="472" y="77"/>
                  <a:pt x="472" y="72"/>
                  <a:pt x="471" y="72"/>
                </a:cubicBezTo>
                <a:cubicBezTo>
                  <a:pt x="459" y="72"/>
                  <a:pt x="452" y="64"/>
                  <a:pt x="444" y="60"/>
                </a:cubicBezTo>
                <a:cubicBezTo>
                  <a:pt x="436" y="56"/>
                  <a:pt x="427" y="54"/>
                  <a:pt x="416" y="54"/>
                </a:cubicBezTo>
                <a:cubicBezTo>
                  <a:pt x="415" y="54"/>
                  <a:pt x="413" y="53"/>
                  <a:pt x="413" y="54"/>
                </a:cubicBezTo>
                <a:cubicBezTo>
                  <a:pt x="401" y="63"/>
                  <a:pt x="393" y="76"/>
                  <a:pt x="381" y="86"/>
                </a:cubicBezTo>
                <a:cubicBezTo>
                  <a:pt x="362" y="95"/>
                  <a:pt x="334" y="91"/>
                  <a:pt x="315" y="84"/>
                </a:cubicBezTo>
                <a:cubicBezTo>
                  <a:pt x="313" y="89"/>
                  <a:pt x="304" y="91"/>
                  <a:pt x="301" y="88"/>
                </a:cubicBezTo>
                <a:cubicBezTo>
                  <a:pt x="298" y="85"/>
                  <a:pt x="295" y="83"/>
                  <a:pt x="293" y="82"/>
                </a:cubicBezTo>
                <a:cubicBezTo>
                  <a:pt x="291" y="81"/>
                  <a:pt x="289" y="80"/>
                  <a:pt x="287" y="81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90"/>
                  <a:pt x="267" y="89"/>
                  <a:pt x="264" y="89"/>
                </a:cubicBezTo>
                <a:cubicBezTo>
                  <a:pt x="268" y="85"/>
                  <a:pt x="273" y="82"/>
                  <a:pt x="278" y="78"/>
                </a:cubicBezTo>
                <a:cubicBezTo>
                  <a:pt x="271" y="75"/>
                  <a:pt x="265" y="71"/>
                  <a:pt x="258" y="69"/>
                </a:cubicBezTo>
                <a:cubicBezTo>
                  <a:pt x="250" y="66"/>
                  <a:pt x="246" y="72"/>
                  <a:pt x="241" y="75"/>
                </a:cubicBezTo>
                <a:cubicBezTo>
                  <a:pt x="238" y="78"/>
                  <a:pt x="232" y="79"/>
                  <a:pt x="226" y="79"/>
                </a:cubicBezTo>
                <a:cubicBezTo>
                  <a:pt x="224" y="79"/>
                  <a:pt x="222" y="77"/>
                  <a:pt x="220" y="76"/>
                </a:cubicBezTo>
                <a:cubicBezTo>
                  <a:pt x="220" y="79"/>
                  <a:pt x="220" y="82"/>
                  <a:pt x="220" y="84"/>
                </a:cubicBezTo>
                <a:cubicBezTo>
                  <a:pt x="220" y="90"/>
                  <a:pt x="218" y="95"/>
                  <a:pt x="214" y="99"/>
                </a:cubicBezTo>
                <a:cubicBezTo>
                  <a:pt x="213" y="100"/>
                  <a:pt x="213" y="102"/>
                  <a:pt x="212" y="103"/>
                </a:cubicBezTo>
                <a:cubicBezTo>
                  <a:pt x="211" y="104"/>
                  <a:pt x="210" y="104"/>
                  <a:pt x="208" y="104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8" y="105"/>
                  <a:pt x="207" y="106"/>
                  <a:pt x="207" y="106"/>
                </a:cubicBezTo>
                <a:cubicBezTo>
                  <a:pt x="213" y="108"/>
                  <a:pt x="218" y="110"/>
                  <a:pt x="224" y="111"/>
                </a:cubicBezTo>
                <a:cubicBezTo>
                  <a:pt x="228" y="110"/>
                  <a:pt x="235" y="110"/>
                  <a:pt x="239" y="112"/>
                </a:cubicBezTo>
                <a:cubicBezTo>
                  <a:pt x="240" y="110"/>
                  <a:pt x="243" y="109"/>
                  <a:pt x="246" y="111"/>
                </a:cubicBezTo>
                <a:cubicBezTo>
                  <a:pt x="246" y="111"/>
                  <a:pt x="249" y="112"/>
                  <a:pt x="248" y="113"/>
                </a:cubicBezTo>
                <a:cubicBezTo>
                  <a:pt x="249" y="113"/>
                  <a:pt x="249" y="113"/>
                  <a:pt x="249" y="113"/>
                </a:cubicBezTo>
                <a:cubicBezTo>
                  <a:pt x="249" y="117"/>
                  <a:pt x="249" y="123"/>
                  <a:pt x="249" y="129"/>
                </a:cubicBezTo>
                <a:cubicBezTo>
                  <a:pt x="249" y="129"/>
                  <a:pt x="248" y="130"/>
                  <a:pt x="248" y="130"/>
                </a:cubicBezTo>
                <a:cubicBezTo>
                  <a:pt x="248" y="131"/>
                  <a:pt x="248" y="131"/>
                  <a:pt x="248" y="132"/>
                </a:cubicBezTo>
                <a:cubicBezTo>
                  <a:pt x="240" y="136"/>
                  <a:pt x="233" y="142"/>
                  <a:pt x="227" y="149"/>
                </a:cubicBezTo>
                <a:cubicBezTo>
                  <a:pt x="226" y="150"/>
                  <a:pt x="226" y="150"/>
                  <a:pt x="226" y="151"/>
                </a:cubicBezTo>
                <a:cubicBezTo>
                  <a:pt x="226" y="151"/>
                  <a:pt x="225" y="152"/>
                  <a:pt x="225" y="152"/>
                </a:cubicBezTo>
                <a:cubicBezTo>
                  <a:pt x="224" y="153"/>
                  <a:pt x="223" y="154"/>
                  <a:pt x="223" y="155"/>
                </a:cubicBezTo>
                <a:cubicBezTo>
                  <a:pt x="219" y="170"/>
                  <a:pt x="226" y="186"/>
                  <a:pt x="238" y="192"/>
                </a:cubicBezTo>
                <a:cubicBezTo>
                  <a:pt x="237" y="193"/>
                  <a:pt x="236" y="195"/>
                  <a:pt x="235" y="196"/>
                </a:cubicBezTo>
                <a:cubicBezTo>
                  <a:pt x="235" y="196"/>
                  <a:pt x="235" y="197"/>
                  <a:pt x="235" y="197"/>
                </a:cubicBezTo>
                <a:cubicBezTo>
                  <a:pt x="232" y="203"/>
                  <a:pt x="226" y="207"/>
                  <a:pt x="221" y="210"/>
                </a:cubicBezTo>
                <a:cubicBezTo>
                  <a:pt x="220" y="211"/>
                  <a:pt x="220" y="213"/>
                  <a:pt x="219" y="214"/>
                </a:cubicBezTo>
                <a:cubicBezTo>
                  <a:pt x="218" y="215"/>
                  <a:pt x="217" y="217"/>
                  <a:pt x="216" y="218"/>
                </a:cubicBezTo>
                <a:cubicBezTo>
                  <a:pt x="211" y="227"/>
                  <a:pt x="202" y="233"/>
                  <a:pt x="190" y="235"/>
                </a:cubicBezTo>
                <a:cubicBezTo>
                  <a:pt x="187" y="235"/>
                  <a:pt x="184" y="235"/>
                  <a:pt x="182" y="237"/>
                </a:cubicBezTo>
                <a:cubicBezTo>
                  <a:pt x="181" y="237"/>
                  <a:pt x="181" y="238"/>
                  <a:pt x="180" y="239"/>
                </a:cubicBezTo>
                <a:cubicBezTo>
                  <a:pt x="179" y="241"/>
                  <a:pt x="178" y="244"/>
                  <a:pt x="177" y="248"/>
                </a:cubicBezTo>
                <a:cubicBezTo>
                  <a:pt x="177" y="260"/>
                  <a:pt x="177" y="272"/>
                  <a:pt x="177" y="284"/>
                </a:cubicBezTo>
                <a:cubicBezTo>
                  <a:pt x="177" y="287"/>
                  <a:pt x="179" y="290"/>
                  <a:pt x="179" y="293"/>
                </a:cubicBezTo>
                <a:cubicBezTo>
                  <a:pt x="177" y="298"/>
                  <a:pt x="175" y="303"/>
                  <a:pt x="172" y="307"/>
                </a:cubicBezTo>
                <a:cubicBezTo>
                  <a:pt x="168" y="315"/>
                  <a:pt x="162" y="321"/>
                  <a:pt x="156" y="328"/>
                </a:cubicBezTo>
                <a:cubicBezTo>
                  <a:pt x="155" y="334"/>
                  <a:pt x="153" y="338"/>
                  <a:pt x="151" y="341"/>
                </a:cubicBezTo>
                <a:cubicBezTo>
                  <a:pt x="150" y="342"/>
                  <a:pt x="149" y="344"/>
                  <a:pt x="148" y="346"/>
                </a:cubicBezTo>
                <a:cubicBezTo>
                  <a:pt x="141" y="354"/>
                  <a:pt x="132" y="360"/>
                  <a:pt x="124" y="367"/>
                </a:cubicBezTo>
                <a:cubicBezTo>
                  <a:pt x="117" y="376"/>
                  <a:pt x="106" y="381"/>
                  <a:pt x="91" y="381"/>
                </a:cubicBezTo>
                <a:cubicBezTo>
                  <a:pt x="89" y="381"/>
                  <a:pt x="87" y="381"/>
                  <a:pt x="85" y="381"/>
                </a:cubicBezTo>
                <a:cubicBezTo>
                  <a:pt x="85" y="383"/>
                  <a:pt x="85" y="385"/>
                  <a:pt x="85" y="387"/>
                </a:cubicBezTo>
                <a:cubicBezTo>
                  <a:pt x="86" y="400"/>
                  <a:pt x="86" y="414"/>
                  <a:pt x="86" y="427"/>
                </a:cubicBezTo>
                <a:cubicBezTo>
                  <a:pt x="89" y="435"/>
                  <a:pt x="94" y="441"/>
                  <a:pt x="93" y="452"/>
                </a:cubicBezTo>
                <a:cubicBezTo>
                  <a:pt x="92" y="453"/>
                  <a:pt x="92" y="453"/>
                  <a:pt x="91" y="454"/>
                </a:cubicBezTo>
                <a:cubicBezTo>
                  <a:pt x="92" y="455"/>
                  <a:pt x="92" y="455"/>
                  <a:pt x="92" y="456"/>
                </a:cubicBezTo>
                <a:cubicBezTo>
                  <a:pt x="91" y="460"/>
                  <a:pt x="90" y="464"/>
                  <a:pt x="87" y="467"/>
                </a:cubicBezTo>
                <a:cubicBezTo>
                  <a:pt x="87" y="468"/>
                  <a:pt x="87" y="469"/>
                  <a:pt x="86" y="470"/>
                </a:cubicBezTo>
                <a:cubicBezTo>
                  <a:pt x="86" y="471"/>
                  <a:pt x="86" y="471"/>
                  <a:pt x="86" y="472"/>
                </a:cubicBezTo>
                <a:cubicBezTo>
                  <a:pt x="86" y="472"/>
                  <a:pt x="88" y="474"/>
                  <a:pt x="88" y="474"/>
                </a:cubicBezTo>
                <a:cubicBezTo>
                  <a:pt x="92" y="478"/>
                  <a:pt x="93" y="484"/>
                  <a:pt x="97" y="488"/>
                </a:cubicBezTo>
                <a:cubicBezTo>
                  <a:pt x="98" y="490"/>
                  <a:pt x="100" y="493"/>
                  <a:pt x="101" y="496"/>
                </a:cubicBezTo>
                <a:cubicBezTo>
                  <a:pt x="111" y="531"/>
                  <a:pt x="111" y="531"/>
                  <a:pt x="111" y="531"/>
                </a:cubicBezTo>
                <a:cubicBezTo>
                  <a:pt x="112" y="536"/>
                  <a:pt x="111" y="542"/>
                  <a:pt x="110" y="547"/>
                </a:cubicBezTo>
                <a:cubicBezTo>
                  <a:pt x="110" y="547"/>
                  <a:pt x="110" y="547"/>
                  <a:pt x="110" y="547"/>
                </a:cubicBezTo>
                <a:cubicBezTo>
                  <a:pt x="110" y="551"/>
                  <a:pt x="108" y="553"/>
                  <a:pt x="105" y="555"/>
                </a:cubicBezTo>
                <a:cubicBezTo>
                  <a:pt x="102" y="557"/>
                  <a:pt x="98" y="558"/>
                  <a:pt x="95" y="559"/>
                </a:cubicBezTo>
                <a:cubicBezTo>
                  <a:pt x="91" y="562"/>
                  <a:pt x="89" y="566"/>
                  <a:pt x="85" y="569"/>
                </a:cubicBezTo>
                <a:cubicBezTo>
                  <a:pt x="82" y="567"/>
                  <a:pt x="76" y="567"/>
                  <a:pt x="73" y="570"/>
                </a:cubicBezTo>
                <a:cubicBezTo>
                  <a:pt x="74" y="571"/>
                  <a:pt x="77" y="572"/>
                  <a:pt x="78" y="573"/>
                </a:cubicBezTo>
                <a:cubicBezTo>
                  <a:pt x="79" y="574"/>
                  <a:pt x="80" y="574"/>
                  <a:pt x="80" y="575"/>
                </a:cubicBezTo>
                <a:cubicBezTo>
                  <a:pt x="78" y="577"/>
                  <a:pt x="76" y="580"/>
                  <a:pt x="75" y="582"/>
                </a:cubicBezTo>
                <a:cubicBezTo>
                  <a:pt x="70" y="587"/>
                  <a:pt x="66" y="592"/>
                  <a:pt x="61" y="596"/>
                </a:cubicBezTo>
                <a:cubicBezTo>
                  <a:pt x="53" y="601"/>
                  <a:pt x="46" y="608"/>
                  <a:pt x="45" y="619"/>
                </a:cubicBezTo>
                <a:cubicBezTo>
                  <a:pt x="45" y="619"/>
                  <a:pt x="45" y="620"/>
                  <a:pt x="45" y="620"/>
                </a:cubicBezTo>
                <a:cubicBezTo>
                  <a:pt x="46" y="625"/>
                  <a:pt x="47" y="629"/>
                  <a:pt x="49" y="633"/>
                </a:cubicBezTo>
                <a:cubicBezTo>
                  <a:pt x="55" y="643"/>
                  <a:pt x="64" y="649"/>
                  <a:pt x="69" y="658"/>
                </a:cubicBezTo>
                <a:cubicBezTo>
                  <a:pt x="71" y="661"/>
                  <a:pt x="71" y="666"/>
                  <a:pt x="70" y="669"/>
                </a:cubicBezTo>
                <a:cubicBezTo>
                  <a:pt x="69" y="669"/>
                  <a:pt x="68" y="670"/>
                  <a:pt x="67" y="670"/>
                </a:cubicBezTo>
                <a:cubicBezTo>
                  <a:pt x="63" y="673"/>
                  <a:pt x="58" y="673"/>
                  <a:pt x="52" y="674"/>
                </a:cubicBezTo>
                <a:cubicBezTo>
                  <a:pt x="49" y="674"/>
                  <a:pt x="47" y="676"/>
                  <a:pt x="46" y="678"/>
                </a:cubicBezTo>
                <a:cubicBezTo>
                  <a:pt x="43" y="679"/>
                  <a:pt x="40" y="680"/>
                  <a:pt x="36" y="680"/>
                </a:cubicBezTo>
                <a:cubicBezTo>
                  <a:pt x="31" y="680"/>
                  <a:pt x="26" y="682"/>
                  <a:pt x="23" y="683"/>
                </a:cubicBezTo>
                <a:cubicBezTo>
                  <a:pt x="17" y="685"/>
                  <a:pt x="14" y="689"/>
                  <a:pt x="13" y="695"/>
                </a:cubicBezTo>
                <a:cubicBezTo>
                  <a:pt x="13" y="696"/>
                  <a:pt x="13" y="699"/>
                  <a:pt x="13" y="700"/>
                </a:cubicBezTo>
                <a:cubicBezTo>
                  <a:pt x="13" y="701"/>
                  <a:pt x="12" y="702"/>
                  <a:pt x="11" y="704"/>
                </a:cubicBezTo>
                <a:cubicBezTo>
                  <a:pt x="10" y="710"/>
                  <a:pt x="10" y="717"/>
                  <a:pt x="9" y="723"/>
                </a:cubicBezTo>
                <a:cubicBezTo>
                  <a:pt x="9" y="724"/>
                  <a:pt x="9" y="727"/>
                  <a:pt x="9" y="728"/>
                </a:cubicBezTo>
                <a:cubicBezTo>
                  <a:pt x="9" y="729"/>
                  <a:pt x="9" y="730"/>
                  <a:pt x="9" y="731"/>
                </a:cubicBezTo>
                <a:cubicBezTo>
                  <a:pt x="10" y="739"/>
                  <a:pt x="11" y="748"/>
                  <a:pt x="12" y="756"/>
                </a:cubicBezTo>
                <a:cubicBezTo>
                  <a:pt x="11" y="757"/>
                  <a:pt x="11" y="758"/>
                  <a:pt x="11" y="758"/>
                </a:cubicBezTo>
                <a:cubicBezTo>
                  <a:pt x="11" y="759"/>
                  <a:pt x="11" y="760"/>
                  <a:pt x="11" y="761"/>
                </a:cubicBezTo>
                <a:cubicBezTo>
                  <a:pt x="8" y="768"/>
                  <a:pt x="5" y="777"/>
                  <a:pt x="1" y="784"/>
                </a:cubicBezTo>
                <a:cubicBezTo>
                  <a:pt x="1" y="784"/>
                  <a:pt x="1" y="785"/>
                  <a:pt x="0" y="786"/>
                </a:cubicBezTo>
                <a:cubicBezTo>
                  <a:pt x="0" y="786"/>
                  <a:pt x="0" y="787"/>
                  <a:pt x="0" y="787"/>
                </a:cubicBezTo>
                <a:cubicBezTo>
                  <a:pt x="6" y="797"/>
                  <a:pt x="12" y="805"/>
                  <a:pt x="19" y="813"/>
                </a:cubicBezTo>
                <a:cubicBezTo>
                  <a:pt x="31" y="821"/>
                  <a:pt x="42" y="828"/>
                  <a:pt x="50" y="840"/>
                </a:cubicBezTo>
                <a:cubicBezTo>
                  <a:pt x="50" y="841"/>
                  <a:pt x="51" y="838"/>
                  <a:pt x="52" y="839"/>
                </a:cubicBezTo>
                <a:cubicBezTo>
                  <a:pt x="55" y="841"/>
                  <a:pt x="57" y="843"/>
                  <a:pt x="59" y="846"/>
                </a:cubicBezTo>
                <a:cubicBezTo>
                  <a:pt x="61" y="848"/>
                  <a:pt x="65" y="848"/>
                  <a:pt x="68" y="850"/>
                </a:cubicBezTo>
                <a:cubicBezTo>
                  <a:pt x="70" y="852"/>
                  <a:pt x="73" y="854"/>
                  <a:pt x="76" y="855"/>
                </a:cubicBezTo>
                <a:cubicBezTo>
                  <a:pt x="78" y="856"/>
                  <a:pt x="81" y="853"/>
                  <a:pt x="81" y="854"/>
                </a:cubicBezTo>
                <a:cubicBezTo>
                  <a:pt x="83" y="856"/>
                  <a:pt x="86" y="859"/>
                  <a:pt x="88" y="860"/>
                </a:cubicBezTo>
                <a:cubicBezTo>
                  <a:pt x="89" y="861"/>
                  <a:pt x="87" y="864"/>
                  <a:pt x="88" y="866"/>
                </a:cubicBezTo>
                <a:cubicBezTo>
                  <a:pt x="90" y="870"/>
                  <a:pt x="92" y="875"/>
                  <a:pt x="93" y="880"/>
                </a:cubicBezTo>
                <a:cubicBezTo>
                  <a:pt x="93" y="882"/>
                  <a:pt x="95" y="880"/>
                  <a:pt x="95" y="881"/>
                </a:cubicBezTo>
                <a:cubicBezTo>
                  <a:pt x="100" y="883"/>
                  <a:pt x="102" y="887"/>
                  <a:pt x="105" y="890"/>
                </a:cubicBezTo>
                <a:cubicBezTo>
                  <a:pt x="106" y="891"/>
                  <a:pt x="107" y="891"/>
                  <a:pt x="108" y="892"/>
                </a:cubicBezTo>
                <a:cubicBezTo>
                  <a:pt x="107" y="891"/>
                  <a:pt x="106" y="891"/>
                  <a:pt x="105" y="890"/>
                </a:cubicBezTo>
                <a:cubicBezTo>
                  <a:pt x="106" y="890"/>
                  <a:pt x="106" y="889"/>
                  <a:pt x="106" y="889"/>
                </a:cubicBezTo>
                <a:cubicBezTo>
                  <a:pt x="107" y="887"/>
                  <a:pt x="109" y="887"/>
                  <a:pt x="110" y="885"/>
                </a:cubicBezTo>
                <a:cubicBezTo>
                  <a:pt x="112" y="885"/>
                  <a:pt x="113" y="885"/>
                  <a:pt x="115" y="886"/>
                </a:cubicBezTo>
                <a:cubicBezTo>
                  <a:pt x="116" y="886"/>
                  <a:pt x="116" y="888"/>
                  <a:pt x="118" y="888"/>
                </a:cubicBezTo>
                <a:cubicBezTo>
                  <a:pt x="119" y="888"/>
                  <a:pt x="120" y="889"/>
                  <a:pt x="120" y="891"/>
                </a:cubicBezTo>
                <a:cubicBezTo>
                  <a:pt x="121" y="891"/>
                  <a:pt x="122" y="892"/>
                  <a:pt x="123" y="892"/>
                </a:cubicBezTo>
                <a:cubicBezTo>
                  <a:pt x="123" y="893"/>
                  <a:pt x="122" y="896"/>
                  <a:pt x="124" y="897"/>
                </a:cubicBezTo>
                <a:cubicBezTo>
                  <a:pt x="127" y="897"/>
                  <a:pt x="125" y="900"/>
                  <a:pt x="127" y="902"/>
                </a:cubicBezTo>
                <a:cubicBezTo>
                  <a:pt x="128" y="902"/>
                  <a:pt x="127" y="904"/>
                  <a:pt x="126" y="905"/>
                </a:cubicBezTo>
                <a:cubicBezTo>
                  <a:pt x="126" y="908"/>
                  <a:pt x="128" y="911"/>
                  <a:pt x="128" y="914"/>
                </a:cubicBezTo>
                <a:cubicBezTo>
                  <a:pt x="129" y="917"/>
                  <a:pt x="130" y="921"/>
                  <a:pt x="130" y="926"/>
                </a:cubicBezTo>
                <a:cubicBezTo>
                  <a:pt x="131" y="928"/>
                  <a:pt x="132" y="930"/>
                  <a:pt x="134" y="932"/>
                </a:cubicBezTo>
                <a:cubicBezTo>
                  <a:pt x="135" y="935"/>
                  <a:pt x="137" y="938"/>
                  <a:pt x="141" y="938"/>
                </a:cubicBezTo>
                <a:cubicBezTo>
                  <a:pt x="142" y="944"/>
                  <a:pt x="140" y="949"/>
                  <a:pt x="140" y="954"/>
                </a:cubicBezTo>
                <a:cubicBezTo>
                  <a:pt x="140" y="956"/>
                  <a:pt x="140" y="957"/>
                  <a:pt x="141" y="958"/>
                </a:cubicBezTo>
                <a:cubicBezTo>
                  <a:pt x="145" y="961"/>
                  <a:pt x="151" y="963"/>
                  <a:pt x="157" y="963"/>
                </a:cubicBezTo>
                <a:cubicBezTo>
                  <a:pt x="157" y="966"/>
                  <a:pt x="156" y="969"/>
                  <a:pt x="156" y="971"/>
                </a:cubicBezTo>
                <a:cubicBezTo>
                  <a:pt x="155" y="971"/>
                  <a:pt x="155" y="972"/>
                  <a:pt x="154" y="972"/>
                </a:cubicBezTo>
                <a:cubicBezTo>
                  <a:pt x="156" y="972"/>
                  <a:pt x="153" y="974"/>
                  <a:pt x="152" y="974"/>
                </a:cubicBezTo>
                <a:cubicBezTo>
                  <a:pt x="150" y="975"/>
                  <a:pt x="148" y="975"/>
                  <a:pt x="146" y="976"/>
                </a:cubicBezTo>
                <a:cubicBezTo>
                  <a:pt x="146" y="976"/>
                  <a:pt x="146" y="976"/>
                  <a:pt x="146" y="976"/>
                </a:cubicBezTo>
                <a:cubicBezTo>
                  <a:pt x="148" y="983"/>
                  <a:pt x="148" y="983"/>
                  <a:pt x="148" y="983"/>
                </a:cubicBezTo>
                <a:cubicBezTo>
                  <a:pt x="150" y="988"/>
                  <a:pt x="150" y="995"/>
                  <a:pt x="155" y="997"/>
                </a:cubicBezTo>
                <a:cubicBezTo>
                  <a:pt x="157" y="999"/>
                  <a:pt x="158" y="1002"/>
                  <a:pt x="156" y="1005"/>
                </a:cubicBezTo>
                <a:cubicBezTo>
                  <a:pt x="156" y="1005"/>
                  <a:pt x="156" y="1006"/>
                  <a:pt x="156" y="1006"/>
                </a:cubicBezTo>
                <a:cubicBezTo>
                  <a:pt x="156" y="1006"/>
                  <a:pt x="156" y="1006"/>
                  <a:pt x="156" y="1007"/>
                </a:cubicBezTo>
                <a:cubicBezTo>
                  <a:pt x="156" y="1007"/>
                  <a:pt x="155" y="1008"/>
                  <a:pt x="155" y="1008"/>
                </a:cubicBezTo>
                <a:cubicBezTo>
                  <a:pt x="154" y="1011"/>
                  <a:pt x="155" y="1013"/>
                  <a:pt x="155" y="1016"/>
                </a:cubicBezTo>
                <a:cubicBezTo>
                  <a:pt x="155" y="1019"/>
                  <a:pt x="157" y="1021"/>
                  <a:pt x="158" y="1023"/>
                </a:cubicBezTo>
                <a:cubicBezTo>
                  <a:pt x="157" y="1025"/>
                  <a:pt x="156" y="1026"/>
                  <a:pt x="155" y="1027"/>
                </a:cubicBezTo>
                <a:cubicBezTo>
                  <a:pt x="155" y="1027"/>
                  <a:pt x="156" y="1027"/>
                  <a:pt x="156" y="1027"/>
                </a:cubicBezTo>
                <a:cubicBezTo>
                  <a:pt x="154" y="1030"/>
                  <a:pt x="152" y="1034"/>
                  <a:pt x="149" y="1038"/>
                </a:cubicBezTo>
                <a:cubicBezTo>
                  <a:pt x="149" y="1039"/>
                  <a:pt x="149" y="1041"/>
                  <a:pt x="149" y="1043"/>
                </a:cubicBezTo>
                <a:cubicBezTo>
                  <a:pt x="148" y="1044"/>
                  <a:pt x="150" y="1045"/>
                  <a:pt x="151" y="1046"/>
                </a:cubicBezTo>
                <a:cubicBezTo>
                  <a:pt x="154" y="1049"/>
                  <a:pt x="158" y="1051"/>
                  <a:pt x="162" y="1053"/>
                </a:cubicBezTo>
                <a:cubicBezTo>
                  <a:pt x="165" y="1054"/>
                  <a:pt x="167" y="1056"/>
                  <a:pt x="169" y="1059"/>
                </a:cubicBezTo>
                <a:cubicBezTo>
                  <a:pt x="170" y="1061"/>
                  <a:pt x="166" y="1062"/>
                  <a:pt x="167" y="1064"/>
                </a:cubicBezTo>
                <a:cubicBezTo>
                  <a:pt x="169" y="1067"/>
                  <a:pt x="170" y="1070"/>
                  <a:pt x="171" y="1074"/>
                </a:cubicBezTo>
                <a:cubicBezTo>
                  <a:pt x="171" y="1081"/>
                  <a:pt x="172" y="1088"/>
                  <a:pt x="171" y="1096"/>
                </a:cubicBezTo>
                <a:cubicBezTo>
                  <a:pt x="172" y="1099"/>
                  <a:pt x="173" y="1103"/>
                  <a:pt x="174" y="1108"/>
                </a:cubicBezTo>
                <a:cubicBezTo>
                  <a:pt x="173" y="1109"/>
                  <a:pt x="173" y="1110"/>
                  <a:pt x="172" y="1111"/>
                </a:cubicBezTo>
                <a:cubicBezTo>
                  <a:pt x="172" y="1111"/>
                  <a:pt x="172" y="1111"/>
                  <a:pt x="172" y="1111"/>
                </a:cubicBezTo>
                <a:cubicBezTo>
                  <a:pt x="171" y="1112"/>
                  <a:pt x="170" y="1113"/>
                  <a:pt x="170" y="1114"/>
                </a:cubicBezTo>
                <a:cubicBezTo>
                  <a:pt x="167" y="1115"/>
                  <a:pt x="164" y="1117"/>
                  <a:pt x="161" y="1116"/>
                </a:cubicBezTo>
                <a:cubicBezTo>
                  <a:pt x="159" y="1116"/>
                  <a:pt x="156" y="1116"/>
                  <a:pt x="154" y="1115"/>
                </a:cubicBezTo>
                <a:cubicBezTo>
                  <a:pt x="153" y="1116"/>
                  <a:pt x="153" y="1116"/>
                  <a:pt x="152" y="1116"/>
                </a:cubicBezTo>
                <a:cubicBezTo>
                  <a:pt x="152" y="1115"/>
                  <a:pt x="151" y="1115"/>
                  <a:pt x="151" y="1115"/>
                </a:cubicBezTo>
                <a:cubicBezTo>
                  <a:pt x="149" y="1115"/>
                  <a:pt x="146" y="1114"/>
                  <a:pt x="144" y="1114"/>
                </a:cubicBezTo>
                <a:cubicBezTo>
                  <a:pt x="139" y="1118"/>
                  <a:pt x="131" y="1118"/>
                  <a:pt x="124" y="1119"/>
                </a:cubicBezTo>
                <a:cubicBezTo>
                  <a:pt x="117" y="1119"/>
                  <a:pt x="110" y="1120"/>
                  <a:pt x="104" y="1123"/>
                </a:cubicBezTo>
                <a:cubicBezTo>
                  <a:pt x="102" y="1128"/>
                  <a:pt x="99" y="1131"/>
                  <a:pt x="97" y="1135"/>
                </a:cubicBezTo>
                <a:cubicBezTo>
                  <a:pt x="101" y="1139"/>
                  <a:pt x="104" y="1145"/>
                  <a:pt x="109" y="1149"/>
                </a:cubicBezTo>
                <a:cubicBezTo>
                  <a:pt x="110" y="1150"/>
                  <a:pt x="111" y="1148"/>
                  <a:pt x="112" y="1149"/>
                </a:cubicBezTo>
                <a:cubicBezTo>
                  <a:pt x="116" y="1153"/>
                  <a:pt x="122" y="1156"/>
                  <a:pt x="124" y="1162"/>
                </a:cubicBezTo>
                <a:cubicBezTo>
                  <a:pt x="127" y="1168"/>
                  <a:pt x="129" y="1176"/>
                  <a:pt x="134" y="1180"/>
                </a:cubicBezTo>
                <a:cubicBezTo>
                  <a:pt x="132" y="1184"/>
                  <a:pt x="130" y="1188"/>
                  <a:pt x="129" y="1193"/>
                </a:cubicBezTo>
                <a:cubicBezTo>
                  <a:pt x="132" y="1197"/>
                  <a:pt x="134" y="1203"/>
                  <a:pt x="133" y="1210"/>
                </a:cubicBezTo>
                <a:cubicBezTo>
                  <a:pt x="135" y="1220"/>
                  <a:pt x="139" y="1229"/>
                  <a:pt x="137" y="1241"/>
                </a:cubicBezTo>
                <a:cubicBezTo>
                  <a:pt x="136" y="1245"/>
                  <a:pt x="135" y="1249"/>
                  <a:pt x="133" y="1254"/>
                </a:cubicBezTo>
                <a:cubicBezTo>
                  <a:pt x="130" y="1259"/>
                  <a:pt x="130" y="1259"/>
                  <a:pt x="130" y="1259"/>
                </a:cubicBezTo>
                <a:cubicBezTo>
                  <a:pt x="129" y="1262"/>
                  <a:pt x="127" y="1264"/>
                  <a:pt x="125" y="1266"/>
                </a:cubicBezTo>
                <a:cubicBezTo>
                  <a:pt x="113" y="1285"/>
                  <a:pt x="113" y="1285"/>
                  <a:pt x="113" y="1285"/>
                </a:cubicBezTo>
                <a:cubicBezTo>
                  <a:pt x="113" y="1295"/>
                  <a:pt x="113" y="1306"/>
                  <a:pt x="116" y="1314"/>
                </a:cubicBezTo>
                <a:cubicBezTo>
                  <a:pt x="122" y="1322"/>
                  <a:pt x="122" y="1322"/>
                  <a:pt x="122" y="1322"/>
                </a:cubicBezTo>
                <a:cubicBezTo>
                  <a:pt x="129" y="1323"/>
                  <a:pt x="135" y="1324"/>
                  <a:pt x="141" y="1325"/>
                </a:cubicBezTo>
                <a:cubicBezTo>
                  <a:pt x="144" y="1325"/>
                  <a:pt x="147" y="1324"/>
                  <a:pt x="150" y="1323"/>
                </a:cubicBezTo>
                <a:cubicBezTo>
                  <a:pt x="150" y="1323"/>
                  <a:pt x="152" y="1323"/>
                  <a:pt x="152" y="1323"/>
                </a:cubicBezTo>
                <a:cubicBezTo>
                  <a:pt x="154" y="1322"/>
                  <a:pt x="154" y="1319"/>
                  <a:pt x="156" y="1318"/>
                </a:cubicBezTo>
                <a:cubicBezTo>
                  <a:pt x="157" y="1317"/>
                  <a:pt x="161" y="1318"/>
                  <a:pt x="163" y="1315"/>
                </a:cubicBezTo>
                <a:cubicBezTo>
                  <a:pt x="167" y="1312"/>
                  <a:pt x="171" y="1306"/>
                  <a:pt x="180" y="1307"/>
                </a:cubicBezTo>
                <a:cubicBezTo>
                  <a:pt x="185" y="1307"/>
                  <a:pt x="190" y="1307"/>
                  <a:pt x="193" y="1310"/>
                </a:cubicBezTo>
                <a:cubicBezTo>
                  <a:pt x="195" y="1311"/>
                  <a:pt x="196" y="1312"/>
                  <a:pt x="197" y="1314"/>
                </a:cubicBezTo>
                <a:cubicBezTo>
                  <a:pt x="197" y="1315"/>
                  <a:pt x="197" y="1317"/>
                  <a:pt x="196" y="1318"/>
                </a:cubicBezTo>
                <a:cubicBezTo>
                  <a:pt x="194" y="1322"/>
                  <a:pt x="192" y="1327"/>
                  <a:pt x="192" y="1332"/>
                </a:cubicBezTo>
                <a:cubicBezTo>
                  <a:pt x="195" y="1333"/>
                  <a:pt x="196" y="1337"/>
                  <a:pt x="194" y="1339"/>
                </a:cubicBezTo>
                <a:cubicBezTo>
                  <a:pt x="193" y="1341"/>
                  <a:pt x="193" y="1344"/>
                  <a:pt x="192" y="1346"/>
                </a:cubicBezTo>
                <a:cubicBezTo>
                  <a:pt x="186" y="1357"/>
                  <a:pt x="186" y="1357"/>
                  <a:pt x="186" y="1357"/>
                </a:cubicBezTo>
                <a:cubicBezTo>
                  <a:pt x="185" y="1358"/>
                  <a:pt x="190" y="1358"/>
                  <a:pt x="190" y="1360"/>
                </a:cubicBezTo>
                <a:cubicBezTo>
                  <a:pt x="192" y="1365"/>
                  <a:pt x="194" y="1371"/>
                  <a:pt x="197" y="1375"/>
                </a:cubicBezTo>
                <a:cubicBezTo>
                  <a:pt x="192" y="1392"/>
                  <a:pt x="192" y="1392"/>
                  <a:pt x="192" y="1392"/>
                </a:cubicBezTo>
                <a:cubicBezTo>
                  <a:pt x="193" y="1395"/>
                  <a:pt x="194" y="1399"/>
                  <a:pt x="194" y="1404"/>
                </a:cubicBezTo>
                <a:cubicBezTo>
                  <a:pt x="199" y="1405"/>
                  <a:pt x="200" y="1410"/>
                  <a:pt x="202" y="1412"/>
                </a:cubicBezTo>
                <a:cubicBezTo>
                  <a:pt x="207" y="1414"/>
                  <a:pt x="212" y="1415"/>
                  <a:pt x="218" y="1415"/>
                </a:cubicBezTo>
                <a:cubicBezTo>
                  <a:pt x="218" y="1415"/>
                  <a:pt x="219" y="1416"/>
                  <a:pt x="219" y="1416"/>
                </a:cubicBezTo>
                <a:cubicBezTo>
                  <a:pt x="219" y="1420"/>
                  <a:pt x="220" y="1424"/>
                  <a:pt x="221" y="1428"/>
                </a:cubicBezTo>
                <a:cubicBezTo>
                  <a:pt x="220" y="1430"/>
                  <a:pt x="220" y="1433"/>
                  <a:pt x="221" y="1435"/>
                </a:cubicBezTo>
                <a:cubicBezTo>
                  <a:pt x="248" y="1421"/>
                  <a:pt x="248" y="1421"/>
                  <a:pt x="248" y="1421"/>
                </a:cubicBezTo>
                <a:cubicBezTo>
                  <a:pt x="266" y="1420"/>
                  <a:pt x="279" y="1414"/>
                  <a:pt x="290" y="1407"/>
                </a:cubicBezTo>
                <a:cubicBezTo>
                  <a:pt x="298" y="1402"/>
                  <a:pt x="309" y="1400"/>
                  <a:pt x="318" y="1395"/>
                </a:cubicBezTo>
                <a:cubicBezTo>
                  <a:pt x="334" y="1395"/>
                  <a:pt x="347" y="1398"/>
                  <a:pt x="363" y="1399"/>
                </a:cubicBezTo>
                <a:cubicBezTo>
                  <a:pt x="367" y="1396"/>
                  <a:pt x="372" y="1393"/>
                  <a:pt x="378" y="1390"/>
                </a:cubicBezTo>
                <a:cubicBezTo>
                  <a:pt x="381" y="1376"/>
                  <a:pt x="389" y="1364"/>
                  <a:pt x="406" y="1363"/>
                </a:cubicBezTo>
                <a:cubicBezTo>
                  <a:pt x="420" y="1363"/>
                  <a:pt x="420" y="1363"/>
                  <a:pt x="420" y="1363"/>
                </a:cubicBezTo>
                <a:cubicBezTo>
                  <a:pt x="421" y="1365"/>
                  <a:pt x="424" y="1367"/>
                  <a:pt x="424" y="1368"/>
                </a:cubicBezTo>
                <a:cubicBezTo>
                  <a:pt x="420" y="1374"/>
                  <a:pt x="421" y="1382"/>
                  <a:pt x="419" y="1388"/>
                </a:cubicBezTo>
                <a:cubicBezTo>
                  <a:pt x="426" y="1391"/>
                  <a:pt x="433" y="1393"/>
                  <a:pt x="441" y="1395"/>
                </a:cubicBezTo>
                <a:cubicBezTo>
                  <a:pt x="446" y="1402"/>
                  <a:pt x="455" y="1405"/>
                  <a:pt x="464" y="1408"/>
                </a:cubicBezTo>
                <a:cubicBezTo>
                  <a:pt x="470" y="1412"/>
                  <a:pt x="476" y="1416"/>
                  <a:pt x="481" y="1420"/>
                </a:cubicBezTo>
                <a:cubicBezTo>
                  <a:pt x="484" y="1423"/>
                  <a:pt x="483" y="1428"/>
                  <a:pt x="485" y="1431"/>
                </a:cubicBezTo>
                <a:cubicBezTo>
                  <a:pt x="487" y="1436"/>
                  <a:pt x="487" y="1441"/>
                  <a:pt x="486" y="1446"/>
                </a:cubicBezTo>
                <a:cubicBezTo>
                  <a:pt x="491" y="1458"/>
                  <a:pt x="493" y="1471"/>
                  <a:pt x="494" y="1484"/>
                </a:cubicBezTo>
                <a:cubicBezTo>
                  <a:pt x="495" y="1486"/>
                  <a:pt x="495" y="1489"/>
                  <a:pt x="498" y="1490"/>
                </a:cubicBezTo>
                <a:cubicBezTo>
                  <a:pt x="510" y="1495"/>
                  <a:pt x="531" y="1494"/>
                  <a:pt x="543" y="1486"/>
                </a:cubicBezTo>
                <a:cubicBezTo>
                  <a:pt x="550" y="1471"/>
                  <a:pt x="564" y="1461"/>
                  <a:pt x="587" y="1459"/>
                </a:cubicBezTo>
                <a:cubicBezTo>
                  <a:pt x="602" y="1458"/>
                  <a:pt x="618" y="1459"/>
                  <a:pt x="632" y="1458"/>
                </a:cubicBezTo>
                <a:cubicBezTo>
                  <a:pt x="635" y="1457"/>
                  <a:pt x="638" y="1455"/>
                  <a:pt x="639" y="1452"/>
                </a:cubicBezTo>
                <a:cubicBezTo>
                  <a:pt x="639" y="1449"/>
                  <a:pt x="638" y="1447"/>
                  <a:pt x="636" y="1447"/>
                </a:cubicBezTo>
                <a:cubicBezTo>
                  <a:pt x="635" y="1447"/>
                  <a:pt x="635" y="1447"/>
                  <a:pt x="635" y="1447"/>
                </a:cubicBezTo>
                <a:cubicBezTo>
                  <a:pt x="636" y="1445"/>
                  <a:pt x="635" y="1444"/>
                  <a:pt x="635" y="1443"/>
                </a:cubicBezTo>
                <a:cubicBezTo>
                  <a:pt x="631" y="1442"/>
                  <a:pt x="628" y="1443"/>
                  <a:pt x="624" y="1443"/>
                </a:cubicBezTo>
                <a:cubicBezTo>
                  <a:pt x="618" y="1444"/>
                  <a:pt x="613" y="1444"/>
                  <a:pt x="608" y="1442"/>
                </a:cubicBezTo>
                <a:cubicBezTo>
                  <a:pt x="610" y="1442"/>
                  <a:pt x="611" y="1441"/>
                  <a:pt x="612" y="1440"/>
                </a:cubicBezTo>
                <a:cubicBezTo>
                  <a:pt x="613" y="1438"/>
                  <a:pt x="611" y="1435"/>
                  <a:pt x="611" y="1433"/>
                </a:cubicBezTo>
                <a:cubicBezTo>
                  <a:pt x="640" y="1429"/>
                  <a:pt x="640" y="1429"/>
                  <a:pt x="640" y="1429"/>
                </a:cubicBezTo>
                <a:cubicBezTo>
                  <a:pt x="643" y="1428"/>
                  <a:pt x="646" y="1426"/>
                  <a:pt x="648" y="1424"/>
                </a:cubicBezTo>
                <a:cubicBezTo>
                  <a:pt x="650" y="1423"/>
                  <a:pt x="651" y="1422"/>
                  <a:pt x="652" y="1421"/>
                </a:cubicBezTo>
                <a:cubicBezTo>
                  <a:pt x="654" y="1422"/>
                  <a:pt x="656" y="1422"/>
                  <a:pt x="658" y="1422"/>
                </a:cubicBezTo>
                <a:cubicBezTo>
                  <a:pt x="661" y="1423"/>
                  <a:pt x="659" y="1426"/>
                  <a:pt x="659" y="1427"/>
                </a:cubicBezTo>
                <a:cubicBezTo>
                  <a:pt x="661" y="1427"/>
                  <a:pt x="666" y="1428"/>
                  <a:pt x="667" y="1427"/>
                </a:cubicBezTo>
                <a:cubicBezTo>
                  <a:pt x="669" y="1427"/>
                  <a:pt x="670" y="1425"/>
                  <a:pt x="672" y="1423"/>
                </a:cubicBezTo>
                <a:cubicBezTo>
                  <a:pt x="669" y="1415"/>
                  <a:pt x="667" y="1406"/>
                  <a:pt x="664" y="1398"/>
                </a:cubicBezTo>
                <a:cubicBezTo>
                  <a:pt x="666" y="1390"/>
                  <a:pt x="667" y="1381"/>
                  <a:pt x="670" y="1373"/>
                </a:cubicBezTo>
                <a:cubicBezTo>
                  <a:pt x="677" y="1367"/>
                  <a:pt x="690" y="1366"/>
                  <a:pt x="700" y="1362"/>
                </a:cubicBezTo>
                <a:cubicBezTo>
                  <a:pt x="710" y="1357"/>
                  <a:pt x="725" y="1357"/>
                  <a:pt x="737" y="1353"/>
                </a:cubicBezTo>
                <a:cubicBezTo>
                  <a:pt x="767" y="1338"/>
                  <a:pt x="767" y="1338"/>
                  <a:pt x="767" y="1338"/>
                </a:cubicBezTo>
                <a:cubicBezTo>
                  <a:pt x="772" y="1340"/>
                  <a:pt x="775" y="1342"/>
                  <a:pt x="779" y="1343"/>
                </a:cubicBezTo>
                <a:cubicBezTo>
                  <a:pt x="795" y="1333"/>
                  <a:pt x="795" y="1333"/>
                  <a:pt x="795" y="1333"/>
                </a:cubicBezTo>
                <a:cubicBezTo>
                  <a:pt x="794" y="1325"/>
                  <a:pt x="794" y="1325"/>
                  <a:pt x="794" y="1325"/>
                </a:cubicBezTo>
                <a:cubicBezTo>
                  <a:pt x="807" y="1323"/>
                  <a:pt x="819" y="1320"/>
                  <a:pt x="832" y="1316"/>
                </a:cubicBezTo>
                <a:cubicBezTo>
                  <a:pt x="838" y="1318"/>
                  <a:pt x="846" y="1320"/>
                  <a:pt x="856" y="1319"/>
                </a:cubicBezTo>
                <a:cubicBezTo>
                  <a:pt x="861" y="1313"/>
                  <a:pt x="867" y="1307"/>
                  <a:pt x="871" y="1300"/>
                </a:cubicBezTo>
                <a:cubicBezTo>
                  <a:pt x="871" y="1300"/>
                  <a:pt x="872" y="1300"/>
                  <a:pt x="871" y="1300"/>
                </a:cubicBezTo>
                <a:cubicBezTo>
                  <a:pt x="881" y="1292"/>
                  <a:pt x="890" y="1284"/>
                  <a:pt x="905" y="1283"/>
                </a:cubicBezTo>
                <a:cubicBezTo>
                  <a:pt x="917" y="1283"/>
                  <a:pt x="928" y="1282"/>
                  <a:pt x="936" y="1279"/>
                </a:cubicBezTo>
                <a:cubicBezTo>
                  <a:pt x="941" y="1272"/>
                  <a:pt x="945" y="1266"/>
                  <a:pt x="951" y="1260"/>
                </a:cubicBezTo>
                <a:cubicBezTo>
                  <a:pt x="953" y="1254"/>
                  <a:pt x="959" y="1248"/>
                  <a:pt x="965" y="1243"/>
                </a:cubicBezTo>
                <a:cubicBezTo>
                  <a:pt x="967" y="1245"/>
                  <a:pt x="969" y="1248"/>
                  <a:pt x="969" y="1251"/>
                </a:cubicBezTo>
                <a:cubicBezTo>
                  <a:pt x="968" y="1266"/>
                  <a:pt x="971" y="1280"/>
                  <a:pt x="979" y="1289"/>
                </a:cubicBezTo>
                <a:cubicBezTo>
                  <a:pt x="981" y="1292"/>
                  <a:pt x="985" y="1295"/>
                  <a:pt x="987" y="1293"/>
                </a:cubicBezTo>
                <a:cubicBezTo>
                  <a:pt x="991" y="1289"/>
                  <a:pt x="997" y="1285"/>
                  <a:pt x="1002" y="1280"/>
                </a:cubicBezTo>
                <a:cubicBezTo>
                  <a:pt x="1004" y="1276"/>
                  <a:pt x="1006" y="1271"/>
                  <a:pt x="1009" y="1267"/>
                </a:cubicBezTo>
                <a:cubicBezTo>
                  <a:pt x="1010" y="1266"/>
                  <a:pt x="1015" y="1267"/>
                  <a:pt x="1017" y="1267"/>
                </a:cubicBezTo>
                <a:cubicBezTo>
                  <a:pt x="1017" y="1267"/>
                  <a:pt x="1017" y="1267"/>
                  <a:pt x="1017" y="1267"/>
                </a:cubicBezTo>
                <a:cubicBezTo>
                  <a:pt x="1021" y="1266"/>
                  <a:pt x="1027" y="1267"/>
                  <a:pt x="1028" y="1270"/>
                </a:cubicBezTo>
                <a:cubicBezTo>
                  <a:pt x="1030" y="1275"/>
                  <a:pt x="1031" y="1283"/>
                  <a:pt x="1032" y="1291"/>
                </a:cubicBezTo>
                <a:cubicBezTo>
                  <a:pt x="1032" y="1302"/>
                  <a:pt x="1033" y="1313"/>
                  <a:pt x="1035" y="1323"/>
                </a:cubicBezTo>
                <a:cubicBezTo>
                  <a:pt x="1039" y="1339"/>
                  <a:pt x="1035" y="1362"/>
                  <a:pt x="1043" y="1373"/>
                </a:cubicBezTo>
                <a:cubicBezTo>
                  <a:pt x="1047" y="1379"/>
                  <a:pt x="1051" y="1387"/>
                  <a:pt x="1059" y="1389"/>
                </a:cubicBezTo>
                <a:cubicBezTo>
                  <a:pt x="1062" y="1389"/>
                  <a:pt x="1064" y="1389"/>
                  <a:pt x="1068" y="1389"/>
                </a:cubicBezTo>
                <a:cubicBezTo>
                  <a:pt x="1069" y="1395"/>
                  <a:pt x="1073" y="1400"/>
                  <a:pt x="1078" y="1403"/>
                </a:cubicBezTo>
                <a:cubicBezTo>
                  <a:pt x="1083" y="1407"/>
                  <a:pt x="1088" y="1413"/>
                  <a:pt x="1093" y="1417"/>
                </a:cubicBezTo>
                <a:cubicBezTo>
                  <a:pt x="1111" y="1412"/>
                  <a:pt x="1111" y="1412"/>
                  <a:pt x="1111" y="1412"/>
                </a:cubicBezTo>
                <a:cubicBezTo>
                  <a:pt x="1121" y="1417"/>
                  <a:pt x="1135" y="1423"/>
                  <a:pt x="1149" y="1427"/>
                </a:cubicBezTo>
                <a:cubicBezTo>
                  <a:pt x="1181" y="1428"/>
                  <a:pt x="1202" y="1417"/>
                  <a:pt x="1226" y="1409"/>
                </a:cubicBezTo>
                <a:cubicBezTo>
                  <a:pt x="1232" y="1407"/>
                  <a:pt x="1237" y="1403"/>
                  <a:pt x="1245" y="1403"/>
                </a:cubicBezTo>
                <a:cubicBezTo>
                  <a:pt x="1245" y="1399"/>
                  <a:pt x="1245" y="1399"/>
                  <a:pt x="1245" y="1399"/>
                </a:cubicBezTo>
                <a:cubicBezTo>
                  <a:pt x="1245" y="1403"/>
                  <a:pt x="1245" y="1403"/>
                  <a:pt x="1245" y="1403"/>
                </a:cubicBezTo>
                <a:cubicBezTo>
                  <a:pt x="1246" y="1407"/>
                  <a:pt x="1249" y="1410"/>
                  <a:pt x="1251" y="1414"/>
                </a:cubicBezTo>
                <a:cubicBezTo>
                  <a:pt x="1265" y="1429"/>
                  <a:pt x="1281" y="1443"/>
                  <a:pt x="1296" y="1456"/>
                </a:cubicBezTo>
                <a:cubicBezTo>
                  <a:pt x="1298" y="1478"/>
                  <a:pt x="1293" y="1494"/>
                  <a:pt x="1290" y="1510"/>
                </a:cubicBezTo>
                <a:cubicBezTo>
                  <a:pt x="1284" y="1539"/>
                  <a:pt x="1278" y="1568"/>
                  <a:pt x="1279" y="1601"/>
                </a:cubicBezTo>
                <a:cubicBezTo>
                  <a:pt x="1283" y="1619"/>
                  <a:pt x="1295" y="1629"/>
                  <a:pt x="1306" y="1639"/>
                </a:cubicBezTo>
                <a:cubicBezTo>
                  <a:pt x="1315" y="1648"/>
                  <a:pt x="1326" y="1656"/>
                  <a:pt x="1337" y="1665"/>
                </a:cubicBezTo>
                <a:cubicBezTo>
                  <a:pt x="1348" y="1659"/>
                  <a:pt x="1364" y="1657"/>
                  <a:pt x="1378" y="1653"/>
                </a:cubicBezTo>
                <a:cubicBezTo>
                  <a:pt x="1379" y="1652"/>
                  <a:pt x="1381" y="1655"/>
                  <a:pt x="1382" y="1657"/>
                </a:cubicBezTo>
                <a:cubicBezTo>
                  <a:pt x="1386" y="1663"/>
                  <a:pt x="1389" y="1668"/>
                  <a:pt x="1392" y="1673"/>
                </a:cubicBezTo>
                <a:cubicBezTo>
                  <a:pt x="1393" y="1675"/>
                  <a:pt x="1394" y="1676"/>
                  <a:pt x="1395" y="1677"/>
                </a:cubicBezTo>
                <a:cubicBezTo>
                  <a:pt x="1428" y="1678"/>
                  <a:pt x="1457" y="1675"/>
                  <a:pt x="1482" y="1669"/>
                </a:cubicBezTo>
                <a:cubicBezTo>
                  <a:pt x="1505" y="1672"/>
                  <a:pt x="1527" y="1668"/>
                  <a:pt x="1548" y="1667"/>
                </a:cubicBezTo>
                <a:cubicBezTo>
                  <a:pt x="1551" y="1668"/>
                  <a:pt x="1555" y="1669"/>
                  <a:pt x="1559" y="1669"/>
                </a:cubicBezTo>
                <a:cubicBezTo>
                  <a:pt x="1568" y="1674"/>
                  <a:pt x="1578" y="1678"/>
                  <a:pt x="1588" y="1682"/>
                </a:cubicBezTo>
                <a:cubicBezTo>
                  <a:pt x="1588" y="1682"/>
                  <a:pt x="1589" y="1683"/>
                  <a:pt x="1589" y="1683"/>
                </a:cubicBezTo>
                <a:cubicBezTo>
                  <a:pt x="1603" y="1689"/>
                  <a:pt x="1616" y="1695"/>
                  <a:pt x="1628" y="1703"/>
                </a:cubicBezTo>
                <a:cubicBezTo>
                  <a:pt x="1635" y="1707"/>
                  <a:pt x="1641" y="1713"/>
                  <a:pt x="1646" y="1720"/>
                </a:cubicBezTo>
                <a:cubicBezTo>
                  <a:pt x="1666" y="1713"/>
                  <a:pt x="1666" y="1713"/>
                  <a:pt x="1666" y="1713"/>
                </a:cubicBezTo>
                <a:cubicBezTo>
                  <a:pt x="1668" y="1713"/>
                  <a:pt x="1672" y="1715"/>
                  <a:pt x="1674" y="1714"/>
                </a:cubicBezTo>
                <a:cubicBezTo>
                  <a:pt x="1673" y="1712"/>
                  <a:pt x="1671" y="1712"/>
                  <a:pt x="1672" y="1710"/>
                </a:cubicBezTo>
                <a:cubicBezTo>
                  <a:pt x="1679" y="1710"/>
                  <a:pt x="1688" y="1710"/>
                  <a:pt x="1694" y="1711"/>
                </a:cubicBezTo>
                <a:cubicBezTo>
                  <a:pt x="1694" y="1714"/>
                  <a:pt x="1695" y="1717"/>
                  <a:pt x="1693" y="1720"/>
                </a:cubicBezTo>
                <a:cubicBezTo>
                  <a:pt x="1701" y="1722"/>
                  <a:pt x="1709" y="1723"/>
                  <a:pt x="1716" y="1725"/>
                </a:cubicBezTo>
                <a:cubicBezTo>
                  <a:pt x="1754" y="1725"/>
                  <a:pt x="1754" y="1725"/>
                  <a:pt x="1754" y="1725"/>
                </a:cubicBezTo>
                <a:cubicBezTo>
                  <a:pt x="1756" y="1724"/>
                  <a:pt x="1758" y="1724"/>
                  <a:pt x="1760" y="1725"/>
                </a:cubicBezTo>
                <a:cubicBezTo>
                  <a:pt x="1773" y="1725"/>
                  <a:pt x="1773" y="1725"/>
                  <a:pt x="1773" y="1725"/>
                </a:cubicBezTo>
                <a:cubicBezTo>
                  <a:pt x="1774" y="1722"/>
                  <a:pt x="1775" y="1718"/>
                  <a:pt x="1776" y="1715"/>
                </a:cubicBezTo>
                <a:cubicBezTo>
                  <a:pt x="1776" y="1715"/>
                  <a:pt x="1776" y="1715"/>
                  <a:pt x="1776" y="1715"/>
                </a:cubicBezTo>
                <a:cubicBezTo>
                  <a:pt x="1780" y="1702"/>
                  <a:pt x="1780" y="1702"/>
                  <a:pt x="1780" y="1702"/>
                </a:cubicBezTo>
                <a:cubicBezTo>
                  <a:pt x="1782" y="1699"/>
                  <a:pt x="1784" y="1695"/>
                  <a:pt x="1784" y="1691"/>
                </a:cubicBezTo>
                <a:cubicBezTo>
                  <a:pt x="1787" y="1683"/>
                  <a:pt x="1787" y="1683"/>
                  <a:pt x="1787" y="1683"/>
                </a:cubicBezTo>
                <a:cubicBezTo>
                  <a:pt x="1771" y="1651"/>
                  <a:pt x="1771" y="1651"/>
                  <a:pt x="1771" y="1651"/>
                </a:cubicBezTo>
                <a:cubicBezTo>
                  <a:pt x="1776" y="1638"/>
                  <a:pt x="1781" y="1627"/>
                  <a:pt x="1787" y="1616"/>
                </a:cubicBezTo>
                <a:cubicBezTo>
                  <a:pt x="1791" y="1611"/>
                  <a:pt x="1794" y="1605"/>
                  <a:pt x="1796" y="1598"/>
                </a:cubicBezTo>
                <a:cubicBezTo>
                  <a:pt x="1797" y="1596"/>
                  <a:pt x="1798" y="1594"/>
                  <a:pt x="1799" y="1592"/>
                </a:cubicBezTo>
                <a:cubicBezTo>
                  <a:pt x="1797" y="1574"/>
                  <a:pt x="1792" y="1562"/>
                  <a:pt x="1789" y="1547"/>
                </a:cubicBezTo>
                <a:cubicBezTo>
                  <a:pt x="1787" y="1540"/>
                  <a:pt x="1780" y="1537"/>
                  <a:pt x="1779" y="1529"/>
                </a:cubicBezTo>
                <a:cubicBezTo>
                  <a:pt x="1778" y="1526"/>
                  <a:pt x="1778" y="1523"/>
                  <a:pt x="1777" y="1519"/>
                </a:cubicBezTo>
                <a:cubicBezTo>
                  <a:pt x="1783" y="1517"/>
                  <a:pt x="1788" y="1515"/>
                  <a:pt x="1795" y="1513"/>
                </a:cubicBezTo>
                <a:cubicBezTo>
                  <a:pt x="1808" y="1500"/>
                  <a:pt x="1808" y="1500"/>
                  <a:pt x="1808" y="1500"/>
                </a:cubicBezTo>
                <a:cubicBezTo>
                  <a:pt x="1816" y="1494"/>
                  <a:pt x="1825" y="1487"/>
                  <a:pt x="1827" y="1476"/>
                </a:cubicBezTo>
                <a:cubicBezTo>
                  <a:pt x="1829" y="1472"/>
                  <a:pt x="1830" y="1467"/>
                  <a:pt x="1830" y="1461"/>
                </a:cubicBezTo>
                <a:cubicBezTo>
                  <a:pt x="1826" y="1450"/>
                  <a:pt x="1820" y="1440"/>
                  <a:pt x="1809" y="1435"/>
                </a:cubicBezTo>
                <a:cubicBezTo>
                  <a:pt x="1807" y="1427"/>
                  <a:pt x="1803" y="1422"/>
                  <a:pt x="1801" y="1414"/>
                </a:cubicBezTo>
                <a:cubicBezTo>
                  <a:pt x="1795" y="1406"/>
                  <a:pt x="1784" y="1401"/>
                  <a:pt x="1779" y="1395"/>
                </a:cubicBezTo>
                <a:cubicBezTo>
                  <a:pt x="1776" y="1386"/>
                  <a:pt x="1773" y="1379"/>
                  <a:pt x="1774" y="1371"/>
                </a:cubicBezTo>
                <a:cubicBezTo>
                  <a:pt x="1774" y="1370"/>
                  <a:pt x="1775" y="1369"/>
                  <a:pt x="1775" y="1368"/>
                </a:cubicBezTo>
                <a:cubicBezTo>
                  <a:pt x="1775" y="1368"/>
                  <a:pt x="1775" y="1368"/>
                  <a:pt x="1775" y="1367"/>
                </a:cubicBezTo>
                <a:cubicBezTo>
                  <a:pt x="1779" y="1362"/>
                  <a:pt x="1786" y="1357"/>
                  <a:pt x="1793" y="1359"/>
                </a:cubicBezTo>
                <a:cubicBezTo>
                  <a:pt x="1799" y="1363"/>
                  <a:pt x="1803" y="1367"/>
                  <a:pt x="1808" y="1370"/>
                </a:cubicBezTo>
                <a:cubicBezTo>
                  <a:pt x="1808" y="1370"/>
                  <a:pt x="1809" y="1371"/>
                  <a:pt x="1809" y="1371"/>
                </a:cubicBezTo>
                <a:cubicBezTo>
                  <a:pt x="1815" y="1376"/>
                  <a:pt x="1821" y="1381"/>
                  <a:pt x="1826" y="1387"/>
                </a:cubicBezTo>
                <a:cubicBezTo>
                  <a:pt x="1833" y="1403"/>
                  <a:pt x="1843" y="1417"/>
                  <a:pt x="1864" y="1419"/>
                </a:cubicBezTo>
                <a:cubicBezTo>
                  <a:pt x="1897" y="1412"/>
                  <a:pt x="1922" y="1398"/>
                  <a:pt x="1953" y="1385"/>
                </a:cubicBezTo>
                <a:cubicBezTo>
                  <a:pt x="1967" y="1384"/>
                  <a:pt x="1983" y="1382"/>
                  <a:pt x="1992" y="1374"/>
                </a:cubicBezTo>
                <a:cubicBezTo>
                  <a:pt x="2000" y="1368"/>
                  <a:pt x="2007" y="1361"/>
                  <a:pt x="2013" y="1354"/>
                </a:cubicBezTo>
                <a:cubicBezTo>
                  <a:pt x="2017" y="1349"/>
                  <a:pt x="2023" y="1346"/>
                  <a:pt x="2031" y="1345"/>
                </a:cubicBezTo>
                <a:cubicBezTo>
                  <a:pt x="2040" y="1344"/>
                  <a:pt x="2048" y="1347"/>
                  <a:pt x="2056" y="1348"/>
                </a:cubicBezTo>
                <a:cubicBezTo>
                  <a:pt x="2065" y="1360"/>
                  <a:pt x="2081" y="1363"/>
                  <a:pt x="2099" y="1367"/>
                </a:cubicBezTo>
                <a:cubicBezTo>
                  <a:pt x="2104" y="1368"/>
                  <a:pt x="2109" y="1371"/>
                  <a:pt x="2119" y="1370"/>
                </a:cubicBezTo>
                <a:cubicBezTo>
                  <a:pt x="2124" y="1367"/>
                  <a:pt x="2133" y="1362"/>
                  <a:pt x="2142" y="1367"/>
                </a:cubicBezTo>
                <a:cubicBezTo>
                  <a:pt x="2150" y="1367"/>
                  <a:pt x="2157" y="1365"/>
                  <a:pt x="2165" y="1365"/>
                </a:cubicBezTo>
                <a:cubicBezTo>
                  <a:pt x="2165" y="1363"/>
                  <a:pt x="2166" y="1361"/>
                  <a:pt x="2166" y="1358"/>
                </a:cubicBezTo>
                <a:cubicBezTo>
                  <a:pt x="2166" y="1358"/>
                  <a:pt x="2165" y="1357"/>
                  <a:pt x="2165" y="1357"/>
                </a:cubicBezTo>
                <a:cubicBezTo>
                  <a:pt x="2161" y="1341"/>
                  <a:pt x="2160" y="1319"/>
                  <a:pt x="2166" y="1306"/>
                </a:cubicBezTo>
                <a:cubicBezTo>
                  <a:pt x="2176" y="1266"/>
                  <a:pt x="2185" y="1224"/>
                  <a:pt x="2195" y="1185"/>
                </a:cubicBezTo>
                <a:cubicBezTo>
                  <a:pt x="2196" y="1183"/>
                  <a:pt x="2196" y="1182"/>
                  <a:pt x="2197" y="1180"/>
                </a:cubicBezTo>
                <a:cubicBezTo>
                  <a:pt x="2198" y="1175"/>
                  <a:pt x="2201" y="1169"/>
                  <a:pt x="2200" y="1161"/>
                </a:cubicBezTo>
                <a:cubicBezTo>
                  <a:pt x="2211" y="1129"/>
                  <a:pt x="2211" y="1129"/>
                  <a:pt x="2211" y="1129"/>
                </a:cubicBezTo>
                <a:cubicBezTo>
                  <a:pt x="2211" y="1128"/>
                  <a:pt x="2211" y="1128"/>
                  <a:pt x="2211" y="1127"/>
                </a:cubicBezTo>
                <a:cubicBezTo>
                  <a:pt x="2211" y="1119"/>
                  <a:pt x="2213" y="1113"/>
                  <a:pt x="2214" y="1107"/>
                </a:cubicBezTo>
                <a:cubicBezTo>
                  <a:pt x="2215" y="1105"/>
                  <a:pt x="2215" y="1103"/>
                  <a:pt x="2215" y="1101"/>
                </a:cubicBezTo>
                <a:cubicBezTo>
                  <a:pt x="2215" y="1101"/>
                  <a:pt x="2216" y="1101"/>
                  <a:pt x="2216" y="1101"/>
                </a:cubicBezTo>
                <a:cubicBezTo>
                  <a:pt x="2216" y="1101"/>
                  <a:pt x="2216" y="1101"/>
                  <a:pt x="2216" y="1101"/>
                </a:cubicBezTo>
                <a:cubicBezTo>
                  <a:pt x="2218" y="1095"/>
                  <a:pt x="2221" y="1090"/>
                  <a:pt x="2224" y="1084"/>
                </a:cubicBezTo>
                <a:cubicBezTo>
                  <a:pt x="2235" y="1062"/>
                  <a:pt x="2246" y="1039"/>
                  <a:pt x="2257" y="1015"/>
                </a:cubicBezTo>
                <a:cubicBezTo>
                  <a:pt x="2257" y="1009"/>
                  <a:pt x="2257" y="1009"/>
                  <a:pt x="2257" y="1009"/>
                </a:cubicBezTo>
                <a:cubicBezTo>
                  <a:pt x="2257" y="1007"/>
                  <a:pt x="2257" y="1007"/>
                  <a:pt x="2257" y="1007"/>
                </a:cubicBezTo>
                <a:cubicBezTo>
                  <a:pt x="2257" y="1001"/>
                  <a:pt x="2257" y="1001"/>
                  <a:pt x="2257" y="1001"/>
                </a:cubicBezTo>
                <a:cubicBezTo>
                  <a:pt x="2256" y="1001"/>
                  <a:pt x="2256" y="1000"/>
                  <a:pt x="2256" y="99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1" name="Freeform 597"/>
          <p:cNvSpPr>
            <a:spLocks/>
          </p:cNvSpPr>
          <p:nvPr/>
        </p:nvSpPr>
        <p:spPr bwMode="auto">
          <a:xfrm>
            <a:off x="5380038" y="5553076"/>
            <a:ext cx="577850" cy="515938"/>
          </a:xfrm>
          <a:custGeom>
            <a:avLst/>
            <a:gdLst/>
            <a:ahLst/>
            <a:cxnLst>
              <a:cxn ang="0">
                <a:pos x="1974" y="439"/>
              </a:cxn>
              <a:cxn ang="0">
                <a:pos x="1765" y="129"/>
              </a:cxn>
              <a:cxn ang="0">
                <a:pos x="1549" y="232"/>
              </a:cxn>
              <a:cxn ang="0">
                <a:pos x="1464" y="329"/>
              </a:cxn>
              <a:cxn ang="0">
                <a:pos x="1342" y="390"/>
              </a:cxn>
              <a:cxn ang="0">
                <a:pos x="1267" y="292"/>
              </a:cxn>
              <a:cxn ang="0">
                <a:pos x="1167" y="288"/>
              </a:cxn>
              <a:cxn ang="0">
                <a:pos x="1082" y="122"/>
              </a:cxn>
              <a:cxn ang="0">
                <a:pos x="991" y="86"/>
              </a:cxn>
              <a:cxn ang="0">
                <a:pos x="839" y="76"/>
              </a:cxn>
              <a:cxn ang="0">
                <a:pos x="714" y="102"/>
              </a:cxn>
              <a:cxn ang="0">
                <a:pos x="581" y="50"/>
              </a:cxn>
              <a:cxn ang="0">
                <a:pos x="598" y="299"/>
              </a:cxn>
              <a:cxn ang="0">
                <a:pos x="608" y="395"/>
              </a:cxn>
              <a:cxn ang="0">
                <a:pos x="495" y="405"/>
              </a:cxn>
              <a:cxn ang="0">
                <a:pos x="412" y="507"/>
              </a:cxn>
              <a:cxn ang="0">
                <a:pos x="413" y="646"/>
              </a:cxn>
              <a:cxn ang="0">
                <a:pos x="233" y="710"/>
              </a:cxn>
              <a:cxn ang="0">
                <a:pos x="175" y="743"/>
              </a:cxn>
              <a:cxn ang="0">
                <a:pos x="84" y="806"/>
              </a:cxn>
              <a:cxn ang="0">
                <a:pos x="27" y="836"/>
              </a:cxn>
              <a:cxn ang="0">
                <a:pos x="22" y="937"/>
              </a:cxn>
              <a:cxn ang="0">
                <a:pos x="4" y="1000"/>
              </a:cxn>
              <a:cxn ang="0">
                <a:pos x="85" y="1016"/>
              </a:cxn>
              <a:cxn ang="0">
                <a:pos x="214" y="978"/>
              </a:cxn>
              <a:cxn ang="0">
                <a:pos x="216" y="1031"/>
              </a:cxn>
              <a:cxn ang="0">
                <a:pos x="178" y="1088"/>
              </a:cxn>
              <a:cxn ang="0">
                <a:pos x="61" y="1203"/>
              </a:cxn>
              <a:cxn ang="0">
                <a:pos x="101" y="1229"/>
              </a:cxn>
              <a:cxn ang="0">
                <a:pos x="130" y="1363"/>
              </a:cxn>
              <a:cxn ang="0">
                <a:pos x="110" y="1503"/>
              </a:cxn>
              <a:cxn ang="0">
                <a:pos x="157" y="1595"/>
              </a:cxn>
              <a:cxn ang="0">
                <a:pos x="179" y="1629"/>
              </a:cxn>
              <a:cxn ang="0">
                <a:pos x="359" y="1644"/>
              </a:cxn>
              <a:cxn ang="0">
                <a:pos x="612" y="1635"/>
              </a:cxn>
              <a:cxn ang="0">
                <a:pos x="665" y="1606"/>
              </a:cxn>
              <a:cxn ang="0">
                <a:pos x="806" y="1623"/>
              </a:cxn>
              <a:cxn ang="0">
                <a:pos x="935" y="1646"/>
              </a:cxn>
              <a:cxn ang="0">
                <a:pos x="960" y="1679"/>
              </a:cxn>
              <a:cxn ang="0">
                <a:pos x="1098" y="1783"/>
              </a:cxn>
              <a:cxn ang="0">
                <a:pos x="1147" y="1775"/>
              </a:cxn>
              <a:cxn ang="0">
                <a:pos x="1144" y="1664"/>
              </a:cxn>
              <a:cxn ang="0">
                <a:pos x="1259" y="1730"/>
              </a:cxn>
              <a:cxn ang="0">
                <a:pos x="1337" y="1642"/>
              </a:cxn>
              <a:cxn ang="0">
                <a:pos x="1366" y="1541"/>
              </a:cxn>
              <a:cxn ang="0">
                <a:pos x="1223" y="1411"/>
              </a:cxn>
              <a:cxn ang="0">
                <a:pos x="1383" y="1247"/>
              </a:cxn>
              <a:cxn ang="0">
                <a:pos x="1468" y="1226"/>
              </a:cxn>
              <a:cxn ang="0">
                <a:pos x="1513" y="1167"/>
              </a:cxn>
              <a:cxn ang="0">
                <a:pos x="1524" y="1068"/>
              </a:cxn>
              <a:cxn ang="0">
                <a:pos x="1554" y="1026"/>
              </a:cxn>
              <a:cxn ang="0">
                <a:pos x="1553" y="982"/>
              </a:cxn>
              <a:cxn ang="0">
                <a:pos x="1619" y="1008"/>
              </a:cxn>
              <a:cxn ang="0">
                <a:pos x="1689" y="1025"/>
              </a:cxn>
              <a:cxn ang="0">
                <a:pos x="1751" y="1052"/>
              </a:cxn>
              <a:cxn ang="0">
                <a:pos x="1844" y="1072"/>
              </a:cxn>
              <a:cxn ang="0">
                <a:pos x="1927" y="1070"/>
              </a:cxn>
              <a:cxn ang="0">
                <a:pos x="1993" y="1131"/>
              </a:cxn>
              <a:cxn ang="0">
                <a:pos x="2022" y="1116"/>
              </a:cxn>
              <a:cxn ang="0">
                <a:pos x="2036" y="1045"/>
              </a:cxn>
              <a:cxn ang="0">
                <a:pos x="2071" y="992"/>
              </a:cxn>
              <a:cxn ang="0">
                <a:pos x="2058" y="932"/>
              </a:cxn>
              <a:cxn ang="0">
                <a:pos x="2095" y="891"/>
              </a:cxn>
            </a:cxnLst>
            <a:rect l="0" t="0" r="r" b="b"/>
            <a:pathLst>
              <a:path w="2162" h="1927">
                <a:moveTo>
                  <a:pt x="2128" y="810"/>
                </a:moveTo>
                <a:cubicBezTo>
                  <a:pt x="2127" y="804"/>
                  <a:pt x="2124" y="801"/>
                  <a:pt x="2121" y="797"/>
                </a:cubicBezTo>
                <a:cubicBezTo>
                  <a:pt x="2121" y="797"/>
                  <a:pt x="2121" y="797"/>
                  <a:pt x="2121" y="797"/>
                </a:cubicBezTo>
                <a:cubicBezTo>
                  <a:pt x="2116" y="788"/>
                  <a:pt x="2116" y="788"/>
                  <a:pt x="2116" y="788"/>
                </a:cubicBezTo>
                <a:cubicBezTo>
                  <a:pt x="2115" y="789"/>
                  <a:pt x="2112" y="787"/>
                  <a:pt x="2111" y="786"/>
                </a:cubicBezTo>
                <a:cubicBezTo>
                  <a:pt x="2093" y="761"/>
                  <a:pt x="2086" y="728"/>
                  <a:pt x="2074" y="698"/>
                </a:cubicBezTo>
                <a:cubicBezTo>
                  <a:pt x="2066" y="681"/>
                  <a:pt x="2059" y="664"/>
                  <a:pt x="2050" y="647"/>
                </a:cubicBezTo>
                <a:cubicBezTo>
                  <a:pt x="2049" y="641"/>
                  <a:pt x="2048" y="635"/>
                  <a:pt x="2043" y="631"/>
                </a:cubicBezTo>
                <a:cubicBezTo>
                  <a:pt x="2034" y="603"/>
                  <a:pt x="2021" y="577"/>
                  <a:pt x="2010" y="549"/>
                </a:cubicBezTo>
                <a:cubicBezTo>
                  <a:pt x="1997" y="517"/>
                  <a:pt x="1986" y="482"/>
                  <a:pt x="1978" y="445"/>
                </a:cubicBezTo>
                <a:cubicBezTo>
                  <a:pt x="1978" y="443"/>
                  <a:pt x="1974" y="441"/>
                  <a:pt x="1974" y="439"/>
                </a:cubicBezTo>
                <a:cubicBezTo>
                  <a:pt x="1974" y="427"/>
                  <a:pt x="1974" y="427"/>
                  <a:pt x="1974" y="427"/>
                </a:cubicBezTo>
                <a:cubicBezTo>
                  <a:pt x="1972" y="420"/>
                  <a:pt x="1964" y="417"/>
                  <a:pt x="1961" y="411"/>
                </a:cubicBezTo>
                <a:cubicBezTo>
                  <a:pt x="1957" y="404"/>
                  <a:pt x="1949" y="400"/>
                  <a:pt x="1946" y="392"/>
                </a:cubicBezTo>
                <a:cubicBezTo>
                  <a:pt x="1943" y="381"/>
                  <a:pt x="1937" y="373"/>
                  <a:pt x="1934" y="364"/>
                </a:cubicBezTo>
                <a:cubicBezTo>
                  <a:pt x="1923" y="353"/>
                  <a:pt x="1917" y="341"/>
                  <a:pt x="1910" y="328"/>
                </a:cubicBezTo>
                <a:cubicBezTo>
                  <a:pt x="1897" y="302"/>
                  <a:pt x="1888" y="272"/>
                  <a:pt x="1873" y="248"/>
                </a:cubicBezTo>
                <a:cubicBezTo>
                  <a:pt x="1860" y="229"/>
                  <a:pt x="1848" y="208"/>
                  <a:pt x="1836" y="187"/>
                </a:cubicBezTo>
                <a:cubicBezTo>
                  <a:pt x="1831" y="179"/>
                  <a:pt x="1824" y="172"/>
                  <a:pt x="1819" y="163"/>
                </a:cubicBezTo>
                <a:cubicBezTo>
                  <a:pt x="1794" y="137"/>
                  <a:pt x="1794" y="137"/>
                  <a:pt x="1794" y="137"/>
                </a:cubicBezTo>
                <a:cubicBezTo>
                  <a:pt x="1792" y="135"/>
                  <a:pt x="1787" y="138"/>
                  <a:pt x="1786" y="138"/>
                </a:cubicBezTo>
                <a:cubicBezTo>
                  <a:pt x="1778" y="135"/>
                  <a:pt x="1771" y="133"/>
                  <a:pt x="1765" y="129"/>
                </a:cubicBezTo>
                <a:cubicBezTo>
                  <a:pt x="1743" y="126"/>
                  <a:pt x="1728" y="115"/>
                  <a:pt x="1716" y="102"/>
                </a:cubicBezTo>
                <a:cubicBezTo>
                  <a:pt x="1714" y="95"/>
                  <a:pt x="1711" y="90"/>
                  <a:pt x="1706" y="85"/>
                </a:cubicBezTo>
                <a:cubicBezTo>
                  <a:pt x="1694" y="105"/>
                  <a:pt x="1683" y="126"/>
                  <a:pt x="1673" y="145"/>
                </a:cubicBezTo>
                <a:cubicBezTo>
                  <a:pt x="1670" y="160"/>
                  <a:pt x="1669" y="174"/>
                  <a:pt x="1667" y="188"/>
                </a:cubicBezTo>
                <a:cubicBezTo>
                  <a:pt x="1667" y="189"/>
                  <a:pt x="1664" y="192"/>
                  <a:pt x="1664" y="192"/>
                </a:cubicBezTo>
                <a:cubicBezTo>
                  <a:pt x="1665" y="208"/>
                  <a:pt x="1663" y="222"/>
                  <a:pt x="1662" y="236"/>
                </a:cubicBezTo>
                <a:cubicBezTo>
                  <a:pt x="1656" y="247"/>
                  <a:pt x="1647" y="253"/>
                  <a:pt x="1635" y="255"/>
                </a:cubicBezTo>
                <a:cubicBezTo>
                  <a:pt x="1633" y="256"/>
                  <a:pt x="1631" y="256"/>
                  <a:pt x="1629" y="257"/>
                </a:cubicBezTo>
                <a:cubicBezTo>
                  <a:pt x="1628" y="259"/>
                  <a:pt x="1624" y="258"/>
                  <a:pt x="1622" y="259"/>
                </a:cubicBezTo>
                <a:cubicBezTo>
                  <a:pt x="1604" y="263"/>
                  <a:pt x="1580" y="267"/>
                  <a:pt x="1558" y="265"/>
                </a:cubicBezTo>
                <a:cubicBezTo>
                  <a:pt x="1554" y="255"/>
                  <a:pt x="1551" y="244"/>
                  <a:pt x="1549" y="232"/>
                </a:cubicBezTo>
                <a:cubicBezTo>
                  <a:pt x="1544" y="231"/>
                  <a:pt x="1540" y="231"/>
                  <a:pt x="1535" y="232"/>
                </a:cubicBezTo>
                <a:cubicBezTo>
                  <a:pt x="1523" y="234"/>
                  <a:pt x="1511" y="237"/>
                  <a:pt x="1500" y="240"/>
                </a:cubicBezTo>
                <a:cubicBezTo>
                  <a:pt x="1492" y="242"/>
                  <a:pt x="1484" y="245"/>
                  <a:pt x="1477" y="248"/>
                </a:cubicBezTo>
                <a:cubicBezTo>
                  <a:pt x="1476" y="249"/>
                  <a:pt x="1475" y="249"/>
                  <a:pt x="1474" y="249"/>
                </a:cubicBezTo>
                <a:cubicBezTo>
                  <a:pt x="1473" y="249"/>
                  <a:pt x="1472" y="250"/>
                  <a:pt x="1472" y="250"/>
                </a:cubicBezTo>
                <a:cubicBezTo>
                  <a:pt x="1470" y="251"/>
                  <a:pt x="1468" y="251"/>
                  <a:pt x="1466" y="251"/>
                </a:cubicBezTo>
                <a:cubicBezTo>
                  <a:pt x="1460" y="260"/>
                  <a:pt x="1455" y="270"/>
                  <a:pt x="1454" y="283"/>
                </a:cubicBezTo>
                <a:cubicBezTo>
                  <a:pt x="1466" y="304"/>
                  <a:pt x="1466" y="304"/>
                  <a:pt x="1466" y="304"/>
                </a:cubicBezTo>
                <a:cubicBezTo>
                  <a:pt x="1467" y="306"/>
                  <a:pt x="1473" y="305"/>
                  <a:pt x="1475" y="307"/>
                </a:cubicBezTo>
                <a:cubicBezTo>
                  <a:pt x="1476" y="309"/>
                  <a:pt x="1476" y="315"/>
                  <a:pt x="1475" y="316"/>
                </a:cubicBezTo>
                <a:cubicBezTo>
                  <a:pt x="1471" y="320"/>
                  <a:pt x="1467" y="324"/>
                  <a:pt x="1464" y="329"/>
                </a:cubicBezTo>
                <a:cubicBezTo>
                  <a:pt x="1461" y="331"/>
                  <a:pt x="1457" y="332"/>
                  <a:pt x="1453" y="333"/>
                </a:cubicBezTo>
                <a:cubicBezTo>
                  <a:pt x="1452" y="334"/>
                  <a:pt x="1451" y="334"/>
                  <a:pt x="1450" y="334"/>
                </a:cubicBezTo>
                <a:cubicBezTo>
                  <a:pt x="1449" y="334"/>
                  <a:pt x="1448" y="335"/>
                  <a:pt x="1447" y="335"/>
                </a:cubicBezTo>
                <a:cubicBezTo>
                  <a:pt x="1442" y="349"/>
                  <a:pt x="1434" y="363"/>
                  <a:pt x="1421" y="370"/>
                </a:cubicBezTo>
                <a:cubicBezTo>
                  <a:pt x="1419" y="371"/>
                  <a:pt x="1418" y="371"/>
                  <a:pt x="1416" y="371"/>
                </a:cubicBezTo>
                <a:cubicBezTo>
                  <a:pt x="1415" y="371"/>
                  <a:pt x="1414" y="372"/>
                  <a:pt x="1413" y="372"/>
                </a:cubicBezTo>
                <a:cubicBezTo>
                  <a:pt x="1407" y="372"/>
                  <a:pt x="1402" y="373"/>
                  <a:pt x="1396" y="373"/>
                </a:cubicBezTo>
                <a:cubicBezTo>
                  <a:pt x="1394" y="373"/>
                  <a:pt x="1392" y="373"/>
                  <a:pt x="1391" y="374"/>
                </a:cubicBezTo>
                <a:cubicBezTo>
                  <a:pt x="1386" y="374"/>
                  <a:pt x="1381" y="375"/>
                  <a:pt x="1377" y="376"/>
                </a:cubicBezTo>
                <a:cubicBezTo>
                  <a:pt x="1359" y="371"/>
                  <a:pt x="1359" y="371"/>
                  <a:pt x="1359" y="371"/>
                </a:cubicBezTo>
                <a:cubicBezTo>
                  <a:pt x="1342" y="390"/>
                  <a:pt x="1342" y="390"/>
                  <a:pt x="1342" y="390"/>
                </a:cubicBezTo>
                <a:cubicBezTo>
                  <a:pt x="1342" y="390"/>
                  <a:pt x="1341" y="389"/>
                  <a:pt x="1340" y="388"/>
                </a:cubicBezTo>
                <a:cubicBezTo>
                  <a:pt x="1340" y="388"/>
                  <a:pt x="1340" y="388"/>
                  <a:pt x="1340" y="388"/>
                </a:cubicBezTo>
                <a:cubicBezTo>
                  <a:pt x="1340" y="388"/>
                  <a:pt x="1340" y="388"/>
                  <a:pt x="1340" y="387"/>
                </a:cubicBezTo>
                <a:cubicBezTo>
                  <a:pt x="1339" y="387"/>
                  <a:pt x="1339" y="387"/>
                  <a:pt x="1339" y="386"/>
                </a:cubicBezTo>
                <a:cubicBezTo>
                  <a:pt x="1337" y="384"/>
                  <a:pt x="1335" y="382"/>
                  <a:pt x="1333" y="380"/>
                </a:cubicBezTo>
                <a:cubicBezTo>
                  <a:pt x="1328" y="372"/>
                  <a:pt x="1323" y="362"/>
                  <a:pt x="1320" y="351"/>
                </a:cubicBezTo>
                <a:cubicBezTo>
                  <a:pt x="1311" y="345"/>
                  <a:pt x="1302" y="338"/>
                  <a:pt x="1295" y="331"/>
                </a:cubicBezTo>
                <a:cubicBezTo>
                  <a:pt x="1290" y="326"/>
                  <a:pt x="1286" y="321"/>
                  <a:pt x="1282" y="315"/>
                </a:cubicBezTo>
                <a:cubicBezTo>
                  <a:pt x="1278" y="310"/>
                  <a:pt x="1275" y="304"/>
                  <a:pt x="1271" y="299"/>
                </a:cubicBezTo>
                <a:cubicBezTo>
                  <a:pt x="1271" y="299"/>
                  <a:pt x="1271" y="299"/>
                  <a:pt x="1271" y="299"/>
                </a:cubicBezTo>
                <a:cubicBezTo>
                  <a:pt x="1269" y="297"/>
                  <a:pt x="1268" y="295"/>
                  <a:pt x="1267" y="292"/>
                </a:cubicBezTo>
                <a:cubicBezTo>
                  <a:pt x="1267" y="292"/>
                  <a:pt x="1267" y="292"/>
                  <a:pt x="1267" y="292"/>
                </a:cubicBezTo>
                <a:cubicBezTo>
                  <a:pt x="1263" y="287"/>
                  <a:pt x="1259" y="281"/>
                  <a:pt x="1255" y="276"/>
                </a:cubicBezTo>
                <a:cubicBezTo>
                  <a:pt x="1250" y="270"/>
                  <a:pt x="1245" y="264"/>
                  <a:pt x="1238" y="259"/>
                </a:cubicBezTo>
                <a:cubicBezTo>
                  <a:pt x="1238" y="259"/>
                  <a:pt x="1238" y="259"/>
                  <a:pt x="1237" y="259"/>
                </a:cubicBezTo>
                <a:cubicBezTo>
                  <a:pt x="1233" y="256"/>
                  <a:pt x="1226" y="255"/>
                  <a:pt x="1218" y="256"/>
                </a:cubicBezTo>
                <a:cubicBezTo>
                  <a:pt x="1212" y="261"/>
                  <a:pt x="1208" y="269"/>
                  <a:pt x="1202" y="276"/>
                </a:cubicBezTo>
                <a:cubicBezTo>
                  <a:pt x="1202" y="280"/>
                  <a:pt x="1199" y="282"/>
                  <a:pt x="1195" y="284"/>
                </a:cubicBezTo>
                <a:cubicBezTo>
                  <a:pt x="1195" y="284"/>
                  <a:pt x="1194" y="285"/>
                  <a:pt x="1194" y="285"/>
                </a:cubicBezTo>
                <a:cubicBezTo>
                  <a:pt x="1187" y="286"/>
                  <a:pt x="1178" y="286"/>
                  <a:pt x="1172" y="285"/>
                </a:cubicBezTo>
                <a:cubicBezTo>
                  <a:pt x="1170" y="286"/>
                  <a:pt x="1169" y="288"/>
                  <a:pt x="1168" y="288"/>
                </a:cubicBezTo>
                <a:cubicBezTo>
                  <a:pt x="1168" y="288"/>
                  <a:pt x="1167" y="288"/>
                  <a:pt x="1167" y="288"/>
                </a:cubicBezTo>
                <a:cubicBezTo>
                  <a:pt x="1166" y="289"/>
                  <a:pt x="1166" y="289"/>
                  <a:pt x="1165" y="290"/>
                </a:cubicBezTo>
                <a:cubicBezTo>
                  <a:pt x="1153" y="282"/>
                  <a:pt x="1141" y="272"/>
                  <a:pt x="1126" y="267"/>
                </a:cubicBezTo>
                <a:cubicBezTo>
                  <a:pt x="1119" y="265"/>
                  <a:pt x="1114" y="263"/>
                  <a:pt x="1108" y="260"/>
                </a:cubicBezTo>
                <a:cubicBezTo>
                  <a:pt x="1108" y="260"/>
                  <a:pt x="1108" y="260"/>
                  <a:pt x="1108" y="260"/>
                </a:cubicBezTo>
                <a:cubicBezTo>
                  <a:pt x="1108" y="260"/>
                  <a:pt x="1108" y="260"/>
                  <a:pt x="1108" y="260"/>
                </a:cubicBezTo>
                <a:cubicBezTo>
                  <a:pt x="1108" y="260"/>
                  <a:pt x="1108" y="260"/>
                  <a:pt x="1108" y="260"/>
                </a:cubicBezTo>
                <a:cubicBezTo>
                  <a:pt x="1107" y="260"/>
                  <a:pt x="1107" y="259"/>
                  <a:pt x="1106" y="258"/>
                </a:cubicBezTo>
                <a:cubicBezTo>
                  <a:pt x="1101" y="255"/>
                  <a:pt x="1097" y="250"/>
                  <a:pt x="1094" y="245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78" y="204"/>
                  <a:pt x="1074" y="187"/>
                  <a:pt x="1076" y="168"/>
                </a:cubicBezTo>
                <a:cubicBezTo>
                  <a:pt x="1077" y="152"/>
                  <a:pt x="1080" y="137"/>
                  <a:pt x="1082" y="122"/>
                </a:cubicBezTo>
                <a:cubicBezTo>
                  <a:pt x="1093" y="128"/>
                  <a:pt x="1110" y="131"/>
                  <a:pt x="1121" y="125"/>
                </a:cubicBezTo>
                <a:cubicBezTo>
                  <a:pt x="1121" y="121"/>
                  <a:pt x="1118" y="117"/>
                  <a:pt x="1116" y="115"/>
                </a:cubicBezTo>
                <a:cubicBezTo>
                  <a:pt x="1109" y="108"/>
                  <a:pt x="1100" y="101"/>
                  <a:pt x="1091" y="97"/>
                </a:cubicBezTo>
                <a:cubicBezTo>
                  <a:pt x="1091" y="95"/>
                  <a:pt x="1091" y="95"/>
                  <a:pt x="1091" y="95"/>
                </a:cubicBezTo>
                <a:cubicBezTo>
                  <a:pt x="1089" y="94"/>
                  <a:pt x="1087" y="93"/>
                  <a:pt x="1086" y="92"/>
                </a:cubicBezTo>
                <a:cubicBezTo>
                  <a:pt x="1088" y="84"/>
                  <a:pt x="1087" y="76"/>
                  <a:pt x="1083" y="70"/>
                </a:cubicBezTo>
                <a:cubicBezTo>
                  <a:pt x="1077" y="64"/>
                  <a:pt x="1068" y="61"/>
                  <a:pt x="1057" y="61"/>
                </a:cubicBezTo>
                <a:cubicBezTo>
                  <a:pt x="1038" y="62"/>
                  <a:pt x="1038" y="62"/>
                  <a:pt x="1038" y="62"/>
                </a:cubicBezTo>
                <a:cubicBezTo>
                  <a:pt x="1035" y="62"/>
                  <a:pt x="1031" y="61"/>
                  <a:pt x="1027" y="59"/>
                </a:cubicBezTo>
                <a:cubicBezTo>
                  <a:pt x="1026" y="59"/>
                  <a:pt x="1026" y="59"/>
                  <a:pt x="1026" y="59"/>
                </a:cubicBezTo>
                <a:cubicBezTo>
                  <a:pt x="1016" y="68"/>
                  <a:pt x="1006" y="78"/>
                  <a:pt x="991" y="86"/>
                </a:cubicBezTo>
                <a:cubicBezTo>
                  <a:pt x="980" y="88"/>
                  <a:pt x="969" y="94"/>
                  <a:pt x="956" y="99"/>
                </a:cubicBezTo>
                <a:cubicBezTo>
                  <a:pt x="953" y="99"/>
                  <a:pt x="948" y="97"/>
                  <a:pt x="943" y="97"/>
                </a:cubicBezTo>
                <a:cubicBezTo>
                  <a:pt x="936" y="97"/>
                  <a:pt x="929" y="98"/>
                  <a:pt x="922" y="98"/>
                </a:cubicBezTo>
                <a:cubicBezTo>
                  <a:pt x="920" y="98"/>
                  <a:pt x="919" y="100"/>
                  <a:pt x="917" y="100"/>
                </a:cubicBezTo>
                <a:cubicBezTo>
                  <a:pt x="916" y="101"/>
                  <a:pt x="916" y="102"/>
                  <a:pt x="915" y="103"/>
                </a:cubicBezTo>
                <a:cubicBezTo>
                  <a:pt x="910" y="93"/>
                  <a:pt x="908" y="82"/>
                  <a:pt x="901" y="75"/>
                </a:cubicBezTo>
                <a:cubicBezTo>
                  <a:pt x="899" y="73"/>
                  <a:pt x="899" y="69"/>
                  <a:pt x="901" y="66"/>
                </a:cubicBezTo>
                <a:cubicBezTo>
                  <a:pt x="901" y="66"/>
                  <a:pt x="901" y="66"/>
                  <a:pt x="901" y="66"/>
                </a:cubicBezTo>
                <a:cubicBezTo>
                  <a:pt x="893" y="74"/>
                  <a:pt x="882" y="81"/>
                  <a:pt x="872" y="86"/>
                </a:cubicBezTo>
                <a:cubicBezTo>
                  <a:pt x="870" y="87"/>
                  <a:pt x="867" y="87"/>
                  <a:pt x="865" y="87"/>
                </a:cubicBezTo>
                <a:cubicBezTo>
                  <a:pt x="854" y="87"/>
                  <a:pt x="845" y="82"/>
                  <a:pt x="839" y="76"/>
                </a:cubicBezTo>
                <a:cubicBezTo>
                  <a:pt x="838" y="76"/>
                  <a:pt x="837" y="75"/>
                  <a:pt x="836" y="74"/>
                </a:cubicBezTo>
                <a:cubicBezTo>
                  <a:pt x="835" y="74"/>
                  <a:pt x="834" y="74"/>
                  <a:pt x="833" y="75"/>
                </a:cubicBezTo>
                <a:cubicBezTo>
                  <a:pt x="832" y="75"/>
                  <a:pt x="832" y="76"/>
                  <a:pt x="831" y="77"/>
                </a:cubicBezTo>
                <a:cubicBezTo>
                  <a:pt x="830" y="83"/>
                  <a:pt x="828" y="89"/>
                  <a:pt x="825" y="94"/>
                </a:cubicBezTo>
                <a:cubicBezTo>
                  <a:pt x="823" y="99"/>
                  <a:pt x="820" y="104"/>
                  <a:pt x="817" y="109"/>
                </a:cubicBezTo>
                <a:cubicBezTo>
                  <a:pt x="817" y="109"/>
                  <a:pt x="812" y="109"/>
                  <a:pt x="811" y="109"/>
                </a:cubicBezTo>
                <a:cubicBezTo>
                  <a:pt x="810" y="110"/>
                  <a:pt x="808" y="113"/>
                  <a:pt x="807" y="112"/>
                </a:cubicBezTo>
                <a:cubicBezTo>
                  <a:pt x="799" y="109"/>
                  <a:pt x="792" y="105"/>
                  <a:pt x="786" y="101"/>
                </a:cubicBezTo>
                <a:cubicBezTo>
                  <a:pt x="785" y="100"/>
                  <a:pt x="783" y="99"/>
                  <a:pt x="782" y="98"/>
                </a:cubicBezTo>
                <a:cubicBezTo>
                  <a:pt x="753" y="106"/>
                  <a:pt x="753" y="106"/>
                  <a:pt x="753" y="106"/>
                </a:cubicBezTo>
                <a:cubicBezTo>
                  <a:pt x="714" y="102"/>
                  <a:pt x="714" y="102"/>
                  <a:pt x="714" y="102"/>
                </a:cubicBezTo>
                <a:cubicBezTo>
                  <a:pt x="713" y="102"/>
                  <a:pt x="710" y="101"/>
                  <a:pt x="710" y="99"/>
                </a:cubicBezTo>
                <a:cubicBezTo>
                  <a:pt x="707" y="99"/>
                  <a:pt x="704" y="98"/>
                  <a:pt x="704" y="95"/>
                </a:cubicBezTo>
                <a:cubicBezTo>
                  <a:pt x="702" y="87"/>
                  <a:pt x="700" y="76"/>
                  <a:pt x="699" y="65"/>
                </a:cubicBezTo>
                <a:cubicBezTo>
                  <a:pt x="700" y="57"/>
                  <a:pt x="696" y="48"/>
                  <a:pt x="690" y="45"/>
                </a:cubicBezTo>
                <a:cubicBezTo>
                  <a:pt x="685" y="42"/>
                  <a:pt x="682" y="38"/>
                  <a:pt x="682" y="29"/>
                </a:cubicBezTo>
                <a:cubicBezTo>
                  <a:pt x="683" y="22"/>
                  <a:pt x="686" y="12"/>
                  <a:pt x="687" y="0"/>
                </a:cubicBezTo>
                <a:cubicBezTo>
                  <a:pt x="674" y="7"/>
                  <a:pt x="661" y="12"/>
                  <a:pt x="641" y="13"/>
                </a:cubicBezTo>
                <a:cubicBezTo>
                  <a:pt x="635" y="17"/>
                  <a:pt x="626" y="21"/>
                  <a:pt x="619" y="25"/>
                </a:cubicBezTo>
                <a:cubicBezTo>
                  <a:pt x="607" y="28"/>
                  <a:pt x="597" y="33"/>
                  <a:pt x="585" y="37"/>
                </a:cubicBezTo>
                <a:cubicBezTo>
                  <a:pt x="583" y="40"/>
                  <a:pt x="581" y="44"/>
                  <a:pt x="581" y="48"/>
                </a:cubicBezTo>
                <a:cubicBezTo>
                  <a:pt x="581" y="49"/>
                  <a:pt x="581" y="49"/>
                  <a:pt x="581" y="50"/>
                </a:cubicBezTo>
                <a:cubicBezTo>
                  <a:pt x="582" y="58"/>
                  <a:pt x="586" y="65"/>
                  <a:pt x="589" y="72"/>
                </a:cubicBezTo>
                <a:cubicBezTo>
                  <a:pt x="617" y="76"/>
                  <a:pt x="633" y="91"/>
                  <a:pt x="643" y="112"/>
                </a:cubicBezTo>
                <a:cubicBezTo>
                  <a:pt x="643" y="115"/>
                  <a:pt x="643" y="117"/>
                  <a:pt x="642" y="119"/>
                </a:cubicBezTo>
                <a:cubicBezTo>
                  <a:pt x="641" y="128"/>
                  <a:pt x="635" y="135"/>
                  <a:pt x="628" y="136"/>
                </a:cubicBezTo>
                <a:cubicBezTo>
                  <a:pt x="620" y="135"/>
                  <a:pt x="613" y="133"/>
                  <a:pt x="605" y="133"/>
                </a:cubicBezTo>
                <a:cubicBezTo>
                  <a:pt x="584" y="134"/>
                  <a:pt x="568" y="141"/>
                  <a:pt x="552" y="152"/>
                </a:cubicBezTo>
                <a:cubicBezTo>
                  <a:pt x="550" y="156"/>
                  <a:pt x="548" y="162"/>
                  <a:pt x="545" y="169"/>
                </a:cubicBezTo>
                <a:cubicBezTo>
                  <a:pt x="550" y="174"/>
                  <a:pt x="557" y="179"/>
                  <a:pt x="563" y="185"/>
                </a:cubicBezTo>
                <a:cubicBezTo>
                  <a:pt x="569" y="212"/>
                  <a:pt x="576" y="239"/>
                  <a:pt x="581" y="266"/>
                </a:cubicBezTo>
                <a:cubicBezTo>
                  <a:pt x="583" y="274"/>
                  <a:pt x="591" y="278"/>
                  <a:pt x="597" y="280"/>
                </a:cubicBezTo>
                <a:cubicBezTo>
                  <a:pt x="598" y="287"/>
                  <a:pt x="598" y="293"/>
                  <a:pt x="598" y="299"/>
                </a:cubicBezTo>
                <a:cubicBezTo>
                  <a:pt x="598" y="299"/>
                  <a:pt x="598" y="300"/>
                  <a:pt x="598" y="300"/>
                </a:cubicBezTo>
                <a:cubicBezTo>
                  <a:pt x="599" y="301"/>
                  <a:pt x="599" y="305"/>
                  <a:pt x="598" y="306"/>
                </a:cubicBezTo>
                <a:cubicBezTo>
                  <a:pt x="596" y="309"/>
                  <a:pt x="592" y="311"/>
                  <a:pt x="589" y="314"/>
                </a:cubicBezTo>
                <a:cubicBezTo>
                  <a:pt x="592" y="327"/>
                  <a:pt x="596" y="341"/>
                  <a:pt x="599" y="353"/>
                </a:cubicBezTo>
                <a:cubicBezTo>
                  <a:pt x="601" y="351"/>
                  <a:pt x="604" y="352"/>
                  <a:pt x="605" y="353"/>
                </a:cubicBezTo>
                <a:cubicBezTo>
                  <a:pt x="608" y="355"/>
                  <a:pt x="611" y="357"/>
                  <a:pt x="612" y="360"/>
                </a:cubicBezTo>
                <a:cubicBezTo>
                  <a:pt x="613" y="364"/>
                  <a:pt x="613" y="367"/>
                  <a:pt x="612" y="371"/>
                </a:cubicBezTo>
                <a:cubicBezTo>
                  <a:pt x="612" y="372"/>
                  <a:pt x="612" y="373"/>
                  <a:pt x="611" y="374"/>
                </a:cubicBezTo>
                <a:cubicBezTo>
                  <a:pt x="611" y="375"/>
                  <a:pt x="610" y="376"/>
                  <a:pt x="610" y="377"/>
                </a:cubicBezTo>
                <a:cubicBezTo>
                  <a:pt x="609" y="393"/>
                  <a:pt x="609" y="393"/>
                  <a:pt x="609" y="393"/>
                </a:cubicBezTo>
                <a:cubicBezTo>
                  <a:pt x="609" y="394"/>
                  <a:pt x="608" y="395"/>
                  <a:pt x="608" y="395"/>
                </a:cubicBezTo>
                <a:cubicBezTo>
                  <a:pt x="608" y="396"/>
                  <a:pt x="608" y="396"/>
                  <a:pt x="608" y="396"/>
                </a:cubicBezTo>
                <a:cubicBezTo>
                  <a:pt x="608" y="396"/>
                  <a:pt x="607" y="396"/>
                  <a:pt x="607" y="395"/>
                </a:cubicBezTo>
                <a:cubicBezTo>
                  <a:pt x="606" y="396"/>
                  <a:pt x="604" y="396"/>
                  <a:pt x="604" y="395"/>
                </a:cubicBezTo>
                <a:cubicBezTo>
                  <a:pt x="599" y="394"/>
                  <a:pt x="595" y="392"/>
                  <a:pt x="591" y="391"/>
                </a:cubicBezTo>
                <a:cubicBezTo>
                  <a:pt x="581" y="391"/>
                  <a:pt x="571" y="393"/>
                  <a:pt x="564" y="398"/>
                </a:cubicBezTo>
                <a:cubicBezTo>
                  <a:pt x="563" y="398"/>
                  <a:pt x="563" y="398"/>
                  <a:pt x="562" y="397"/>
                </a:cubicBezTo>
                <a:cubicBezTo>
                  <a:pt x="561" y="398"/>
                  <a:pt x="559" y="398"/>
                  <a:pt x="557" y="399"/>
                </a:cubicBezTo>
                <a:cubicBezTo>
                  <a:pt x="556" y="395"/>
                  <a:pt x="553" y="392"/>
                  <a:pt x="551" y="389"/>
                </a:cubicBezTo>
                <a:cubicBezTo>
                  <a:pt x="533" y="393"/>
                  <a:pt x="519" y="400"/>
                  <a:pt x="502" y="405"/>
                </a:cubicBezTo>
                <a:cubicBezTo>
                  <a:pt x="501" y="405"/>
                  <a:pt x="500" y="405"/>
                  <a:pt x="499" y="405"/>
                </a:cubicBezTo>
                <a:cubicBezTo>
                  <a:pt x="498" y="405"/>
                  <a:pt x="496" y="405"/>
                  <a:pt x="495" y="405"/>
                </a:cubicBezTo>
                <a:cubicBezTo>
                  <a:pt x="490" y="405"/>
                  <a:pt x="485" y="404"/>
                  <a:pt x="481" y="404"/>
                </a:cubicBezTo>
                <a:cubicBezTo>
                  <a:pt x="479" y="404"/>
                  <a:pt x="477" y="404"/>
                  <a:pt x="474" y="404"/>
                </a:cubicBezTo>
                <a:cubicBezTo>
                  <a:pt x="462" y="406"/>
                  <a:pt x="450" y="409"/>
                  <a:pt x="436" y="411"/>
                </a:cubicBezTo>
                <a:cubicBezTo>
                  <a:pt x="437" y="413"/>
                  <a:pt x="437" y="415"/>
                  <a:pt x="437" y="418"/>
                </a:cubicBezTo>
                <a:cubicBezTo>
                  <a:pt x="437" y="422"/>
                  <a:pt x="437" y="426"/>
                  <a:pt x="438" y="430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2"/>
                  <a:pt x="438" y="432"/>
                  <a:pt x="438" y="432"/>
                </a:cubicBezTo>
                <a:cubicBezTo>
                  <a:pt x="439" y="439"/>
                  <a:pt x="440" y="446"/>
                  <a:pt x="440" y="454"/>
                </a:cubicBezTo>
                <a:cubicBezTo>
                  <a:pt x="437" y="469"/>
                  <a:pt x="425" y="477"/>
                  <a:pt x="414" y="486"/>
                </a:cubicBezTo>
                <a:cubicBezTo>
                  <a:pt x="411" y="489"/>
                  <a:pt x="407" y="491"/>
                  <a:pt x="403" y="494"/>
                </a:cubicBezTo>
                <a:cubicBezTo>
                  <a:pt x="408" y="498"/>
                  <a:pt x="410" y="502"/>
                  <a:pt x="412" y="507"/>
                </a:cubicBezTo>
                <a:cubicBezTo>
                  <a:pt x="413" y="510"/>
                  <a:pt x="423" y="508"/>
                  <a:pt x="426" y="508"/>
                </a:cubicBezTo>
                <a:cubicBezTo>
                  <a:pt x="427" y="511"/>
                  <a:pt x="428" y="514"/>
                  <a:pt x="428" y="517"/>
                </a:cubicBezTo>
                <a:cubicBezTo>
                  <a:pt x="430" y="524"/>
                  <a:pt x="425" y="529"/>
                  <a:pt x="421" y="532"/>
                </a:cubicBezTo>
                <a:cubicBezTo>
                  <a:pt x="419" y="535"/>
                  <a:pt x="418" y="539"/>
                  <a:pt x="418" y="544"/>
                </a:cubicBezTo>
                <a:cubicBezTo>
                  <a:pt x="417" y="556"/>
                  <a:pt x="417" y="556"/>
                  <a:pt x="417" y="556"/>
                </a:cubicBezTo>
                <a:cubicBezTo>
                  <a:pt x="419" y="568"/>
                  <a:pt x="423" y="578"/>
                  <a:pt x="428" y="585"/>
                </a:cubicBezTo>
                <a:cubicBezTo>
                  <a:pt x="432" y="592"/>
                  <a:pt x="435" y="601"/>
                  <a:pt x="436" y="610"/>
                </a:cubicBezTo>
                <a:cubicBezTo>
                  <a:pt x="437" y="618"/>
                  <a:pt x="437" y="628"/>
                  <a:pt x="435" y="635"/>
                </a:cubicBezTo>
                <a:cubicBezTo>
                  <a:pt x="433" y="638"/>
                  <a:pt x="430" y="640"/>
                  <a:pt x="426" y="642"/>
                </a:cubicBezTo>
                <a:cubicBezTo>
                  <a:pt x="422" y="644"/>
                  <a:pt x="417" y="645"/>
                  <a:pt x="413" y="646"/>
                </a:cubicBezTo>
                <a:cubicBezTo>
                  <a:pt x="413" y="646"/>
                  <a:pt x="413" y="646"/>
                  <a:pt x="413" y="646"/>
                </a:cubicBezTo>
                <a:cubicBezTo>
                  <a:pt x="411" y="647"/>
                  <a:pt x="409" y="648"/>
                  <a:pt x="407" y="649"/>
                </a:cubicBezTo>
                <a:cubicBezTo>
                  <a:pt x="407" y="649"/>
                  <a:pt x="406" y="650"/>
                  <a:pt x="406" y="650"/>
                </a:cubicBezTo>
                <a:cubicBezTo>
                  <a:pt x="402" y="652"/>
                  <a:pt x="398" y="654"/>
                  <a:pt x="394" y="655"/>
                </a:cubicBezTo>
                <a:cubicBezTo>
                  <a:pt x="384" y="658"/>
                  <a:pt x="375" y="661"/>
                  <a:pt x="366" y="664"/>
                </a:cubicBezTo>
                <a:cubicBezTo>
                  <a:pt x="366" y="665"/>
                  <a:pt x="365" y="665"/>
                  <a:pt x="365" y="665"/>
                </a:cubicBezTo>
                <a:cubicBezTo>
                  <a:pt x="362" y="666"/>
                  <a:pt x="362" y="666"/>
                  <a:pt x="362" y="666"/>
                </a:cubicBezTo>
                <a:cubicBezTo>
                  <a:pt x="362" y="666"/>
                  <a:pt x="362" y="666"/>
                  <a:pt x="361" y="667"/>
                </a:cubicBezTo>
                <a:cubicBezTo>
                  <a:pt x="282" y="687"/>
                  <a:pt x="282" y="687"/>
                  <a:pt x="282" y="687"/>
                </a:cubicBezTo>
                <a:cubicBezTo>
                  <a:pt x="276" y="692"/>
                  <a:pt x="269" y="696"/>
                  <a:pt x="261" y="699"/>
                </a:cubicBezTo>
                <a:cubicBezTo>
                  <a:pt x="253" y="704"/>
                  <a:pt x="244" y="707"/>
                  <a:pt x="234" y="709"/>
                </a:cubicBezTo>
                <a:cubicBezTo>
                  <a:pt x="234" y="709"/>
                  <a:pt x="233" y="710"/>
                  <a:pt x="233" y="710"/>
                </a:cubicBezTo>
                <a:cubicBezTo>
                  <a:pt x="230" y="710"/>
                  <a:pt x="227" y="713"/>
                  <a:pt x="229" y="717"/>
                </a:cubicBezTo>
                <a:cubicBezTo>
                  <a:pt x="230" y="720"/>
                  <a:pt x="229" y="724"/>
                  <a:pt x="231" y="728"/>
                </a:cubicBezTo>
                <a:cubicBezTo>
                  <a:pt x="230" y="728"/>
                  <a:pt x="229" y="729"/>
                  <a:pt x="229" y="729"/>
                </a:cubicBezTo>
                <a:cubicBezTo>
                  <a:pt x="221" y="733"/>
                  <a:pt x="209" y="735"/>
                  <a:pt x="197" y="734"/>
                </a:cubicBezTo>
                <a:cubicBezTo>
                  <a:pt x="197" y="730"/>
                  <a:pt x="198" y="726"/>
                  <a:pt x="198" y="722"/>
                </a:cubicBezTo>
                <a:cubicBezTo>
                  <a:pt x="196" y="722"/>
                  <a:pt x="194" y="723"/>
                  <a:pt x="192" y="723"/>
                </a:cubicBezTo>
                <a:cubicBezTo>
                  <a:pt x="192" y="727"/>
                  <a:pt x="189" y="730"/>
                  <a:pt x="186" y="731"/>
                </a:cubicBezTo>
                <a:cubicBezTo>
                  <a:pt x="185" y="731"/>
                  <a:pt x="185" y="731"/>
                  <a:pt x="184" y="732"/>
                </a:cubicBezTo>
                <a:cubicBezTo>
                  <a:pt x="184" y="734"/>
                  <a:pt x="186" y="738"/>
                  <a:pt x="183" y="739"/>
                </a:cubicBezTo>
                <a:cubicBezTo>
                  <a:pt x="180" y="741"/>
                  <a:pt x="180" y="741"/>
                  <a:pt x="180" y="741"/>
                </a:cubicBezTo>
                <a:cubicBezTo>
                  <a:pt x="179" y="742"/>
                  <a:pt x="177" y="743"/>
                  <a:pt x="175" y="743"/>
                </a:cubicBezTo>
                <a:cubicBezTo>
                  <a:pt x="174" y="743"/>
                  <a:pt x="173" y="743"/>
                  <a:pt x="172" y="744"/>
                </a:cubicBezTo>
                <a:cubicBezTo>
                  <a:pt x="164" y="747"/>
                  <a:pt x="164" y="747"/>
                  <a:pt x="164" y="747"/>
                </a:cubicBezTo>
                <a:cubicBezTo>
                  <a:pt x="158" y="750"/>
                  <a:pt x="153" y="753"/>
                  <a:pt x="146" y="754"/>
                </a:cubicBezTo>
                <a:cubicBezTo>
                  <a:pt x="141" y="754"/>
                  <a:pt x="135" y="755"/>
                  <a:pt x="129" y="754"/>
                </a:cubicBezTo>
                <a:cubicBezTo>
                  <a:pt x="120" y="753"/>
                  <a:pt x="111" y="751"/>
                  <a:pt x="103" y="748"/>
                </a:cubicBezTo>
                <a:cubicBezTo>
                  <a:pt x="101" y="753"/>
                  <a:pt x="100" y="758"/>
                  <a:pt x="99" y="764"/>
                </a:cubicBezTo>
                <a:cubicBezTo>
                  <a:pt x="103" y="776"/>
                  <a:pt x="103" y="776"/>
                  <a:pt x="103" y="776"/>
                </a:cubicBezTo>
                <a:cubicBezTo>
                  <a:pt x="101" y="785"/>
                  <a:pt x="98" y="792"/>
                  <a:pt x="95" y="799"/>
                </a:cubicBezTo>
                <a:cubicBezTo>
                  <a:pt x="94" y="801"/>
                  <a:pt x="92" y="802"/>
                  <a:pt x="90" y="803"/>
                </a:cubicBezTo>
                <a:cubicBezTo>
                  <a:pt x="90" y="803"/>
                  <a:pt x="90" y="803"/>
                  <a:pt x="90" y="803"/>
                </a:cubicBezTo>
                <a:cubicBezTo>
                  <a:pt x="89" y="804"/>
                  <a:pt x="84" y="806"/>
                  <a:pt x="84" y="806"/>
                </a:cubicBezTo>
                <a:cubicBezTo>
                  <a:pt x="71" y="803"/>
                  <a:pt x="63" y="798"/>
                  <a:pt x="59" y="788"/>
                </a:cubicBezTo>
                <a:cubicBezTo>
                  <a:pt x="58" y="786"/>
                  <a:pt x="62" y="779"/>
                  <a:pt x="60" y="778"/>
                </a:cubicBezTo>
                <a:cubicBezTo>
                  <a:pt x="47" y="769"/>
                  <a:pt x="47" y="769"/>
                  <a:pt x="47" y="769"/>
                </a:cubicBezTo>
                <a:cubicBezTo>
                  <a:pt x="43" y="785"/>
                  <a:pt x="47" y="804"/>
                  <a:pt x="56" y="812"/>
                </a:cubicBezTo>
                <a:cubicBezTo>
                  <a:pt x="59" y="814"/>
                  <a:pt x="59" y="817"/>
                  <a:pt x="58" y="820"/>
                </a:cubicBezTo>
                <a:cubicBezTo>
                  <a:pt x="56" y="831"/>
                  <a:pt x="56" y="843"/>
                  <a:pt x="52" y="852"/>
                </a:cubicBezTo>
                <a:cubicBezTo>
                  <a:pt x="51" y="853"/>
                  <a:pt x="49" y="854"/>
                  <a:pt x="47" y="854"/>
                </a:cubicBezTo>
                <a:cubicBezTo>
                  <a:pt x="45" y="856"/>
                  <a:pt x="42" y="857"/>
                  <a:pt x="39" y="857"/>
                </a:cubicBezTo>
                <a:cubicBezTo>
                  <a:pt x="34" y="857"/>
                  <a:pt x="29" y="855"/>
                  <a:pt x="28" y="850"/>
                </a:cubicBezTo>
                <a:cubicBezTo>
                  <a:pt x="28" y="848"/>
                  <a:pt x="29" y="840"/>
                  <a:pt x="28" y="838"/>
                </a:cubicBezTo>
                <a:cubicBezTo>
                  <a:pt x="28" y="837"/>
                  <a:pt x="27" y="836"/>
                  <a:pt x="27" y="836"/>
                </a:cubicBezTo>
                <a:cubicBezTo>
                  <a:pt x="26" y="836"/>
                  <a:pt x="26" y="837"/>
                  <a:pt x="26" y="837"/>
                </a:cubicBezTo>
                <a:cubicBezTo>
                  <a:pt x="27" y="856"/>
                  <a:pt x="16" y="866"/>
                  <a:pt x="7" y="875"/>
                </a:cubicBezTo>
                <a:cubicBezTo>
                  <a:pt x="5" y="877"/>
                  <a:pt x="3" y="880"/>
                  <a:pt x="2" y="882"/>
                </a:cubicBezTo>
                <a:cubicBezTo>
                  <a:pt x="2" y="883"/>
                  <a:pt x="0" y="883"/>
                  <a:pt x="0" y="883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891"/>
                  <a:pt x="1" y="892"/>
                  <a:pt x="1" y="892"/>
                </a:cubicBezTo>
                <a:cubicBezTo>
                  <a:pt x="4" y="896"/>
                  <a:pt x="8" y="901"/>
                  <a:pt x="10" y="906"/>
                </a:cubicBezTo>
                <a:cubicBezTo>
                  <a:pt x="14" y="909"/>
                  <a:pt x="19" y="912"/>
                  <a:pt x="22" y="916"/>
                </a:cubicBezTo>
                <a:cubicBezTo>
                  <a:pt x="24" y="917"/>
                  <a:pt x="24" y="917"/>
                  <a:pt x="24" y="917"/>
                </a:cubicBezTo>
                <a:cubicBezTo>
                  <a:pt x="26" y="918"/>
                  <a:pt x="29" y="921"/>
                  <a:pt x="28" y="924"/>
                </a:cubicBezTo>
                <a:cubicBezTo>
                  <a:pt x="26" y="928"/>
                  <a:pt x="24" y="933"/>
                  <a:pt x="22" y="937"/>
                </a:cubicBezTo>
                <a:cubicBezTo>
                  <a:pt x="18" y="945"/>
                  <a:pt x="13" y="952"/>
                  <a:pt x="10" y="960"/>
                </a:cubicBezTo>
                <a:cubicBezTo>
                  <a:pt x="11" y="974"/>
                  <a:pt x="11" y="974"/>
                  <a:pt x="11" y="974"/>
                </a:cubicBezTo>
                <a:cubicBezTo>
                  <a:pt x="11" y="976"/>
                  <a:pt x="12" y="977"/>
                  <a:pt x="13" y="978"/>
                </a:cubicBezTo>
                <a:cubicBezTo>
                  <a:pt x="14" y="980"/>
                  <a:pt x="15" y="981"/>
                  <a:pt x="16" y="982"/>
                </a:cubicBezTo>
                <a:cubicBezTo>
                  <a:pt x="17" y="983"/>
                  <a:pt x="16" y="984"/>
                  <a:pt x="15" y="984"/>
                </a:cubicBezTo>
                <a:cubicBezTo>
                  <a:pt x="15" y="985"/>
                  <a:pt x="15" y="985"/>
                  <a:pt x="15" y="985"/>
                </a:cubicBezTo>
                <a:cubicBezTo>
                  <a:pt x="13" y="985"/>
                  <a:pt x="7" y="984"/>
                  <a:pt x="5" y="985"/>
                </a:cubicBezTo>
                <a:cubicBezTo>
                  <a:pt x="3" y="985"/>
                  <a:pt x="2" y="988"/>
                  <a:pt x="0" y="988"/>
                </a:cubicBezTo>
                <a:cubicBezTo>
                  <a:pt x="0" y="991"/>
                  <a:pt x="0" y="991"/>
                  <a:pt x="0" y="991"/>
                </a:cubicBezTo>
                <a:cubicBezTo>
                  <a:pt x="2" y="993"/>
                  <a:pt x="3" y="996"/>
                  <a:pt x="4" y="999"/>
                </a:cubicBezTo>
                <a:cubicBezTo>
                  <a:pt x="4" y="999"/>
                  <a:pt x="4" y="1000"/>
                  <a:pt x="4" y="1000"/>
                </a:cubicBezTo>
                <a:cubicBezTo>
                  <a:pt x="5" y="1000"/>
                  <a:pt x="5" y="1001"/>
                  <a:pt x="5" y="1002"/>
                </a:cubicBezTo>
                <a:cubicBezTo>
                  <a:pt x="5" y="1004"/>
                  <a:pt x="4" y="1006"/>
                  <a:pt x="4" y="1007"/>
                </a:cubicBezTo>
                <a:cubicBezTo>
                  <a:pt x="5" y="1007"/>
                  <a:pt x="6" y="1007"/>
                  <a:pt x="7" y="1007"/>
                </a:cubicBezTo>
                <a:cubicBezTo>
                  <a:pt x="7" y="1007"/>
                  <a:pt x="7" y="1007"/>
                  <a:pt x="7" y="1007"/>
                </a:cubicBezTo>
                <a:cubicBezTo>
                  <a:pt x="7" y="1008"/>
                  <a:pt x="6" y="1010"/>
                  <a:pt x="6" y="1010"/>
                </a:cubicBezTo>
                <a:cubicBezTo>
                  <a:pt x="6" y="1010"/>
                  <a:pt x="6" y="1010"/>
                  <a:pt x="6" y="1010"/>
                </a:cubicBezTo>
                <a:cubicBezTo>
                  <a:pt x="8" y="1010"/>
                  <a:pt x="14" y="1009"/>
                  <a:pt x="16" y="1010"/>
                </a:cubicBezTo>
                <a:cubicBezTo>
                  <a:pt x="17" y="1010"/>
                  <a:pt x="18" y="1012"/>
                  <a:pt x="18" y="1013"/>
                </a:cubicBezTo>
                <a:cubicBezTo>
                  <a:pt x="41" y="1014"/>
                  <a:pt x="60" y="1018"/>
                  <a:pt x="81" y="1020"/>
                </a:cubicBezTo>
                <a:cubicBezTo>
                  <a:pt x="82" y="1020"/>
                  <a:pt x="84" y="1019"/>
                  <a:pt x="85" y="1019"/>
                </a:cubicBezTo>
                <a:cubicBezTo>
                  <a:pt x="85" y="1018"/>
                  <a:pt x="85" y="1017"/>
                  <a:pt x="85" y="1016"/>
                </a:cubicBezTo>
                <a:cubicBezTo>
                  <a:pt x="87" y="1016"/>
                  <a:pt x="89" y="1016"/>
                  <a:pt x="90" y="1015"/>
                </a:cubicBezTo>
                <a:cubicBezTo>
                  <a:pt x="91" y="1005"/>
                  <a:pt x="91" y="994"/>
                  <a:pt x="90" y="984"/>
                </a:cubicBezTo>
                <a:cubicBezTo>
                  <a:pt x="91" y="984"/>
                  <a:pt x="92" y="983"/>
                  <a:pt x="93" y="983"/>
                </a:cubicBezTo>
                <a:cubicBezTo>
                  <a:pt x="105" y="979"/>
                  <a:pt x="120" y="979"/>
                  <a:pt x="133" y="975"/>
                </a:cubicBezTo>
                <a:cubicBezTo>
                  <a:pt x="140" y="976"/>
                  <a:pt x="146" y="979"/>
                  <a:pt x="153" y="980"/>
                </a:cubicBezTo>
                <a:cubicBezTo>
                  <a:pt x="156" y="980"/>
                  <a:pt x="159" y="979"/>
                  <a:pt x="161" y="979"/>
                </a:cubicBezTo>
                <a:cubicBezTo>
                  <a:pt x="163" y="979"/>
                  <a:pt x="164" y="977"/>
                  <a:pt x="165" y="976"/>
                </a:cubicBezTo>
                <a:cubicBezTo>
                  <a:pt x="167" y="975"/>
                  <a:pt x="168" y="974"/>
                  <a:pt x="169" y="973"/>
                </a:cubicBezTo>
                <a:cubicBezTo>
                  <a:pt x="173" y="973"/>
                  <a:pt x="176" y="972"/>
                  <a:pt x="180" y="971"/>
                </a:cubicBezTo>
                <a:cubicBezTo>
                  <a:pt x="184" y="977"/>
                  <a:pt x="188" y="984"/>
                  <a:pt x="192" y="990"/>
                </a:cubicBezTo>
                <a:cubicBezTo>
                  <a:pt x="199" y="986"/>
                  <a:pt x="206" y="981"/>
                  <a:pt x="214" y="978"/>
                </a:cubicBezTo>
                <a:cubicBezTo>
                  <a:pt x="215" y="978"/>
                  <a:pt x="215" y="978"/>
                  <a:pt x="215" y="978"/>
                </a:cubicBezTo>
                <a:cubicBezTo>
                  <a:pt x="216" y="991"/>
                  <a:pt x="216" y="991"/>
                  <a:pt x="216" y="991"/>
                </a:cubicBezTo>
                <a:cubicBezTo>
                  <a:pt x="216" y="991"/>
                  <a:pt x="217" y="991"/>
                  <a:pt x="217" y="991"/>
                </a:cubicBezTo>
                <a:cubicBezTo>
                  <a:pt x="217" y="991"/>
                  <a:pt x="216" y="991"/>
                  <a:pt x="216" y="991"/>
                </a:cubicBezTo>
                <a:cubicBezTo>
                  <a:pt x="216" y="992"/>
                  <a:pt x="216" y="995"/>
                  <a:pt x="216" y="996"/>
                </a:cubicBezTo>
                <a:cubicBezTo>
                  <a:pt x="216" y="998"/>
                  <a:pt x="217" y="999"/>
                  <a:pt x="218" y="1000"/>
                </a:cubicBezTo>
                <a:cubicBezTo>
                  <a:pt x="218" y="1003"/>
                  <a:pt x="218" y="1003"/>
                  <a:pt x="218" y="1003"/>
                </a:cubicBezTo>
                <a:cubicBezTo>
                  <a:pt x="218" y="1004"/>
                  <a:pt x="222" y="1004"/>
                  <a:pt x="226" y="1003"/>
                </a:cubicBezTo>
                <a:cubicBezTo>
                  <a:pt x="226" y="1004"/>
                  <a:pt x="226" y="1004"/>
                  <a:pt x="226" y="1004"/>
                </a:cubicBezTo>
                <a:cubicBezTo>
                  <a:pt x="226" y="1007"/>
                  <a:pt x="229" y="1012"/>
                  <a:pt x="224" y="1013"/>
                </a:cubicBezTo>
                <a:cubicBezTo>
                  <a:pt x="218" y="1015"/>
                  <a:pt x="214" y="1022"/>
                  <a:pt x="216" y="1031"/>
                </a:cubicBezTo>
                <a:cubicBezTo>
                  <a:pt x="216" y="1032"/>
                  <a:pt x="216" y="1032"/>
                  <a:pt x="217" y="1033"/>
                </a:cubicBezTo>
                <a:cubicBezTo>
                  <a:pt x="217" y="1035"/>
                  <a:pt x="218" y="1036"/>
                  <a:pt x="219" y="1037"/>
                </a:cubicBezTo>
                <a:cubicBezTo>
                  <a:pt x="220" y="1038"/>
                  <a:pt x="221" y="1039"/>
                  <a:pt x="222" y="1040"/>
                </a:cubicBezTo>
                <a:cubicBezTo>
                  <a:pt x="222" y="1041"/>
                  <a:pt x="222" y="1044"/>
                  <a:pt x="222" y="1044"/>
                </a:cubicBezTo>
                <a:cubicBezTo>
                  <a:pt x="214" y="1060"/>
                  <a:pt x="214" y="1060"/>
                  <a:pt x="214" y="1060"/>
                </a:cubicBezTo>
                <a:cubicBezTo>
                  <a:pt x="213" y="1068"/>
                  <a:pt x="211" y="1076"/>
                  <a:pt x="206" y="1079"/>
                </a:cubicBezTo>
                <a:cubicBezTo>
                  <a:pt x="205" y="1084"/>
                  <a:pt x="205" y="1089"/>
                  <a:pt x="205" y="1095"/>
                </a:cubicBezTo>
                <a:cubicBezTo>
                  <a:pt x="201" y="1094"/>
                  <a:pt x="197" y="1092"/>
                  <a:pt x="193" y="1091"/>
                </a:cubicBezTo>
                <a:cubicBezTo>
                  <a:pt x="181" y="1111"/>
                  <a:pt x="181" y="1111"/>
                  <a:pt x="181" y="1111"/>
                </a:cubicBezTo>
                <a:cubicBezTo>
                  <a:pt x="180" y="1113"/>
                  <a:pt x="174" y="1110"/>
                  <a:pt x="170" y="1109"/>
                </a:cubicBezTo>
                <a:cubicBezTo>
                  <a:pt x="178" y="1088"/>
                  <a:pt x="178" y="1088"/>
                  <a:pt x="178" y="1088"/>
                </a:cubicBezTo>
                <a:cubicBezTo>
                  <a:pt x="172" y="1089"/>
                  <a:pt x="166" y="1088"/>
                  <a:pt x="162" y="1088"/>
                </a:cubicBezTo>
                <a:cubicBezTo>
                  <a:pt x="154" y="1099"/>
                  <a:pt x="146" y="1110"/>
                  <a:pt x="136" y="1119"/>
                </a:cubicBezTo>
                <a:cubicBezTo>
                  <a:pt x="134" y="1122"/>
                  <a:pt x="132" y="1127"/>
                  <a:pt x="128" y="1129"/>
                </a:cubicBezTo>
                <a:cubicBezTo>
                  <a:pt x="123" y="1127"/>
                  <a:pt x="118" y="1123"/>
                  <a:pt x="113" y="1120"/>
                </a:cubicBezTo>
                <a:cubicBezTo>
                  <a:pt x="112" y="1119"/>
                  <a:pt x="109" y="1122"/>
                  <a:pt x="107" y="1122"/>
                </a:cubicBezTo>
                <a:cubicBezTo>
                  <a:pt x="104" y="1123"/>
                  <a:pt x="100" y="1121"/>
                  <a:pt x="97" y="1121"/>
                </a:cubicBezTo>
                <a:cubicBezTo>
                  <a:pt x="86" y="1143"/>
                  <a:pt x="72" y="1164"/>
                  <a:pt x="60" y="1186"/>
                </a:cubicBezTo>
                <a:cubicBezTo>
                  <a:pt x="58" y="1189"/>
                  <a:pt x="55" y="1193"/>
                  <a:pt x="58" y="1198"/>
                </a:cubicBezTo>
                <a:cubicBezTo>
                  <a:pt x="58" y="1198"/>
                  <a:pt x="59" y="1198"/>
                  <a:pt x="59" y="1199"/>
                </a:cubicBezTo>
                <a:cubicBezTo>
                  <a:pt x="59" y="1199"/>
                  <a:pt x="59" y="1199"/>
                  <a:pt x="59" y="1199"/>
                </a:cubicBezTo>
                <a:cubicBezTo>
                  <a:pt x="58" y="1200"/>
                  <a:pt x="60" y="1202"/>
                  <a:pt x="61" y="1203"/>
                </a:cubicBezTo>
                <a:cubicBezTo>
                  <a:pt x="63" y="1205"/>
                  <a:pt x="65" y="1208"/>
                  <a:pt x="66" y="1211"/>
                </a:cubicBezTo>
                <a:cubicBezTo>
                  <a:pt x="62" y="1212"/>
                  <a:pt x="58" y="1218"/>
                  <a:pt x="59" y="1223"/>
                </a:cubicBezTo>
                <a:cubicBezTo>
                  <a:pt x="59" y="1226"/>
                  <a:pt x="52" y="1227"/>
                  <a:pt x="51" y="1231"/>
                </a:cubicBezTo>
                <a:cubicBezTo>
                  <a:pt x="51" y="1233"/>
                  <a:pt x="52" y="1235"/>
                  <a:pt x="52" y="1237"/>
                </a:cubicBezTo>
                <a:cubicBezTo>
                  <a:pt x="54" y="1237"/>
                  <a:pt x="56" y="1237"/>
                  <a:pt x="58" y="1236"/>
                </a:cubicBezTo>
                <a:cubicBezTo>
                  <a:pt x="60" y="1235"/>
                  <a:pt x="61" y="1234"/>
                  <a:pt x="62" y="1232"/>
                </a:cubicBezTo>
                <a:cubicBezTo>
                  <a:pt x="64" y="1232"/>
                  <a:pt x="66" y="1232"/>
                  <a:pt x="67" y="1232"/>
                </a:cubicBezTo>
                <a:cubicBezTo>
                  <a:pt x="73" y="1228"/>
                  <a:pt x="81" y="1225"/>
                  <a:pt x="91" y="1224"/>
                </a:cubicBezTo>
                <a:cubicBezTo>
                  <a:pt x="92" y="1224"/>
                  <a:pt x="92" y="1229"/>
                  <a:pt x="94" y="1229"/>
                </a:cubicBezTo>
                <a:cubicBezTo>
                  <a:pt x="96" y="1229"/>
                  <a:pt x="98" y="1228"/>
                  <a:pt x="100" y="1228"/>
                </a:cubicBezTo>
                <a:cubicBezTo>
                  <a:pt x="100" y="1229"/>
                  <a:pt x="100" y="1229"/>
                  <a:pt x="101" y="1229"/>
                </a:cubicBezTo>
                <a:cubicBezTo>
                  <a:pt x="103" y="1234"/>
                  <a:pt x="108" y="1238"/>
                  <a:pt x="114" y="1237"/>
                </a:cubicBezTo>
                <a:cubicBezTo>
                  <a:pt x="116" y="1236"/>
                  <a:pt x="118" y="1233"/>
                  <a:pt x="120" y="1233"/>
                </a:cubicBezTo>
                <a:cubicBezTo>
                  <a:pt x="121" y="1234"/>
                  <a:pt x="121" y="1234"/>
                  <a:pt x="122" y="1235"/>
                </a:cubicBezTo>
                <a:cubicBezTo>
                  <a:pt x="123" y="1243"/>
                  <a:pt x="125" y="1249"/>
                  <a:pt x="126" y="1254"/>
                </a:cubicBezTo>
                <a:cubicBezTo>
                  <a:pt x="122" y="1272"/>
                  <a:pt x="119" y="1289"/>
                  <a:pt x="115" y="1303"/>
                </a:cubicBezTo>
                <a:cubicBezTo>
                  <a:pt x="117" y="1315"/>
                  <a:pt x="118" y="1327"/>
                  <a:pt x="119" y="1336"/>
                </a:cubicBezTo>
                <a:cubicBezTo>
                  <a:pt x="121" y="1341"/>
                  <a:pt x="121" y="1341"/>
                  <a:pt x="121" y="1341"/>
                </a:cubicBezTo>
                <a:cubicBezTo>
                  <a:pt x="121" y="1342"/>
                  <a:pt x="121" y="1342"/>
                  <a:pt x="121" y="1342"/>
                </a:cubicBezTo>
                <a:cubicBezTo>
                  <a:pt x="122" y="1344"/>
                  <a:pt x="123" y="1346"/>
                  <a:pt x="124" y="1349"/>
                </a:cubicBezTo>
                <a:cubicBezTo>
                  <a:pt x="124" y="1350"/>
                  <a:pt x="124" y="1350"/>
                  <a:pt x="124" y="1350"/>
                </a:cubicBezTo>
                <a:cubicBezTo>
                  <a:pt x="126" y="1354"/>
                  <a:pt x="128" y="1359"/>
                  <a:pt x="130" y="1363"/>
                </a:cubicBezTo>
                <a:cubicBezTo>
                  <a:pt x="115" y="1370"/>
                  <a:pt x="108" y="1384"/>
                  <a:pt x="98" y="1395"/>
                </a:cubicBezTo>
                <a:cubicBezTo>
                  <a:pt x="99" y="1397"/>
                  <a:pt x="101" y="1400"/>
                  <a:pt x="101" y="1402"/>
                </a:cubicBezTo>
                <a:cubicBezTo>
                  <a:pt x="101" y="1406"/>
                  <a:pt x="102" y="1410"/>
                  <a:pt x="104" y="1411"/>
                </a:cubicBezTo>
                <a:cubicBezTo>
                  <a:pt x="109" y="1413"/>
                  <a:pt x="111" y="1419"/>
                  <a:pt x="117" y="1419"/>
                </a:cubicBezTo>
                <a:cubicBezTo>
                  <a:pt x="122" y="1421"/>
                  <a:pt x="126" y="1424"/>
                  <a:pt x="130" y="1428"/>
                </a:cubicBezTo>
                <a:cubicBezTo>
                  <a:pt x="130" y="1430"/>
                  <a:pt x="130" y="1433"/>
                  <a:pt x="130" y="1434"/>
                </a:cubicBezTo>
                <a:cubicBezTo>
                  <a:pt x="129" y="1441"/>
                  <a:pt x="128" y="1447"/>
                  <a:pt x="126" y="1452"/>
                </a:cubicBezTo>
                <a:cubicBezTo>
                  <a:pt x="125" y="1456"/>
                  <a:pt x="124" y="1460"/>
                  <a:pt x="123" y="1465"/>
                </a:cubicBezTo>
                <a:cubicBezTo>
                  <a:pt x="121" y="1473"/>
                  <a:pt x="114" y="1478"/>
                  <a:pt x="110" y="1485"/>
                </a:cubicBezTo>
                <a:cubicBezTo>
                  <a:pt x="106" y="1488"/>
                  <a:pt x="107" y="1494"/>
                  <a:pt x="109" y="1499"/>
                </a:cubicBezTo>
                <a:cubicBezTo>
                  <a:pt x="109" y="1500"/>
                  <a:pt x="110" y="1502"/>
                  <a:pt x="110" y="1503"/>
                </a:cubicBezTo>
                <a:cubicBezTo>
                  <a:pt x="118" y="1514"/>
                  <a:pt x="127" y="1523"/>
                  <a:pt x="138" y="1532"/>
                </a:cubicBezTo>
                <a:cubicBezTo>
                  <a:pt x="139" y="1533"/>
                  <a:pt x="144" y="1532"/>
                  <a:pt x="145" y="1533"/>
                </a:cubicBezTo>
                <a:cubicBezTo>
                  <a:pt x="149" y="1539"/>
                  <a:pt x="154" y="1543"/>
                  <a:pt x="158" y="1549"/>
                </a:cubicBezTo>
                <a:cubicBezTo>
                  <a:pt x="157" y="1551"/>
                  <a:pt x="155" y="1555"/>
                  <a:pt x="156" y="1556"/>
                </a:cubicBezTo>
                <a:cubicBezTo>
                  <a:pt x="157" y="1558"/>
                  <a:pt x="158" y="1559"/>
                  <a:pt x="159" y="1560"/>
                </a:cubicBezTo>
                <a:cubicBezTo>
                  <a:pt x="159" y="1561"/>
                  <a:pt x="159" y="1563"/>
                  <a:pt x="159" y="1564"/>
                </a:cubicBezTo>
                <a:cubicBezTo>
                  <a:pt x="164" y="1565"/>
                  <a:pt x="168" y="1567"/>
                  <a:pt x="170" y="1571"/>
                </a:cubicBezTo>
                <a:cubicBezTo>
                  <a:pt x="170" y="1572"/>
                  <a:pt x="170" y="1573"/>
                  <a:pt x="171" y="1574"/>
                </a:cubicBezTo>
                <a:cubicBezTo>
                  <a:pt x="171" y="1576"/>
                  <a:pt x="169" y="1578"/>
                  <a:pt x="169" y="1581"/>
                </a:cubicBezTo>
                <a:cubicBezTo>
                  <a:pt x="170" y="1586"/>
                  <a:pt x="167" y="1591"/>
                  <a:pt x="164" y="1593"/>
                </a:cubicBezTo>
                <a:cubicBezTo>
                  <a:pt x="162" y="1594"/>
                  <a:pt x="159" y="1595"/>
                  <a:pt x="157" y="1595"/>
                </a:cubicBezTo>
                <a:cubicBezTo>
                  <a:pt x="153" y="1595"/>
                  <a:pt x="149" y="1595"/>
                  <a:pt x="144" y="1594"/>
                </a:cubicBezTo>
                <a:cubicBezTo>
                  <a:pt x="144" y="1594"/>
                  <a:pt x="140" y="1595"/>
                  <a:pt x="140" y="1597"/>
                </a:cubicBezTo>
                <a:cubicBezTo>
                  <a:pt x="139" y="1602"/>
                  <a:pt x="139" y="1607"/>
                  <a:pt x="141" y="1611"/>
                </a:cubicBezTo>
                <a:cubicBezTo>
                  <a:pt x="141" y="1614"/>
                  <a:pt x="135" y="1616"/>
                  <a:pt x="134" y="1619"/>
                </a:cubicBezTo>
                <a:cubicBezTo>
                  <a:pt x="136" y="1620"/>
                  <a:pt x="138" y="1623"/>
                  <a:pt x="140" y="1625"/>
                </a:cubicBezTo>
                <a:cubicBezTo>
                  <a:pt x="139" y="1625"/>
                  <a:pt x="139" y="1626"/>
                  <a:pt x="139" y="1626"/>
                </a:cubicBezTo>
                <a:cubicBezTo>
                  <a:pt x="141" y="1628"/>
                  <a:pt x="141" y="1631"/>
                  <a:pt x="143" y="1633"/>
                </a:cubicBezTo>
                <a:cubicBezTo>
                  <a:pt x="147" y="1637"/>
                  <a:pt x="151" y="1641"/>
                  <a:pt x="156" y="1644"/>
                </a:cubicBezTo>
                <a:cubicBezTo>
                  <a:pt x="159" y="1647"/>
                  <a:pt x="163" y="1644"/>
                  <a:pt x="166" y="1642"/>
                </a:cubicBezTo>
                <a:cubicBezTo>
                  <a:pt x="167" y="1641"/>
                  <a:pt x="168" y="1640"/>
                  <a:pt x="169" y="1639"/>
                </a:cubicBezTo>
                <a:cubicBezTo>
                  <a:pt x="173" y="1636"/>
                  <a:pt x="176" y="1632"/>
                  <a:pt x="179" y="1629"/>
                </a:cubicBezTo>
                <a:cubicBezTo>
                  <a:pt x="180" y="1627"/>
                  <a:pt x="181" y="1623"/>
                  <a:pt x="181" y="1621"/>
                </a:cubicBezTo>
                <a:cubicBezTo>
                  <a:pt x="186" y="1620"/>
                  <a:pt x="190" y="1620"/>
                  <a:pt x="194" y="1621"/>
                </a:cubicBezTo>
                <a:cubicBezTo>
                  <a:pt x="195" y="1621"/>
                  <a:pt x="195" y="1622"/>
                  <a:pt x="196" y="1622"/>
                </a:cubicBezTo>
                <a:cubicBezTo>
                  <a:pt x="196" y="1623"/>
                  <a:pt x="196" y="1624"/>
                  <a:pt x="197" y="1625"/>
                </a:cubicBezTo>
                <a:cubicBezTo>
                  <a:pt x="211" y="1622"/>
                  <a:pt x="229" y="1624"/>
                  <a:pt x="243" y="1627"/>
                </a:cubicBezTo>
                <a:cubicBezTo>
                  <a:pt x="242" y="1628"/>
                  <a:pt x="242" y="1629"/>
                  <a:pt x="242" y="1630"/>
                </a:cubicBezTo>
                <a:cubicBezTo>
                  <a:pt x="243" y="1630"/>
                  <a:pt x="244" y="1630"/>
                  <a:pt x="245" y="1631"/>
                </a:cubicBezTo>
                <a:cubicBezTo>
                  <a:pt x="245" y="1632"/>
                  <a:pt x="245" y="1633"/>
                  <a:pt x="245" y="1634"/>
                </a:cubicBezTo>
                <a:cubicBezTo>
                  <a:pt x="245" y="1634"/>
                  <a:pt x="245" y="1634"/>
                  <a:pt x="245" y="1634"/>
                </a:cubicBezTo>
                <a:cubicBezTo>
                  <a:pt x="256" y="1636"/>
                  <a:pt x="267" y="1636"/>
                  <a:pt x="278" y="1638"/>
                </a:cubicBezTo>
                <a:cubicBezTo>
                  <a:pt x="306" y="1633"/>
                  <a:pt x="336" y="1638"/>
                  <a:pt x="359" y="1644"/>
                </a:cubicBezTo>
                <a:cubicBezTo>
                  <a:pt x="362" y="1644"/>
                  <a:pt x="363" y="1648"/>
                  <a:pt x="366" y="1650"/>
                </a:cubicBezTo>
                <a:cubicBezTo>
                  <a:pt x="369" y="1648"/>
                  <a:pt x="371" y="1651"/>
                  <a:pt x="372" y="1653"/>
                </a:cubicBezTo>
                <a:cubicBezTo>
                  <a:pt x="383" y="1654"/>
                  <a:pt x="389" y="1650"/>
                  <a:pt x="398" y="1648"/>
                </a:cubicBezTo>
                <a:cubicBezTo>
                  <a:pt x="404" y="1650"/>
                  <a:pt x="409" y="1654"/>
                  <a:pt x="415" y="1654"/>
                </a:cubicBezTo>
                <a:cubicBezTo>
                  <a:pt x="421" y="1651"/>
                  <a:pt x="427" y="1648"/>
                  <a:pt x="435" y="1649"/>
                </a:cubicBezTo>
                <a:cubicBezTo>
                  <a:pt x="446" y="1650"/>
                  <a:pt x="456" y="1649"/>
                  <a:pt x="467" y="1648"/>
                </a:cubicBezTo>
                <a:cubicBezTo>
                  <a:pt x="477" y="1647"/>
                  <a:pt x="487" y="1647"/>
                  <a:pt x="497" y="1646"/>
                </a:cubicBezTo>
                <a:cubicBezTo>
                  <a:pt x="502" y="1648"/>
                  <a:pt x="576" y="1645"/>
                  <a:pt x="604" y="1641"/>
                </a:cubicBezTo>
                <a:cubicBezTo>
                  <a:pt x="605" y="1640"/>
                  <a:pt x="607" y="1639"/>
                  <a:pt x="608" y="1638"/>
                </a:cubicBezTo>
                <a:cubicBezTo>
                  <a:pt x="609" y="1638"/>
                  <a:pt x="609" y="1638"/>
                  <a:pt x="609" y="1638"/>
                </a:cubicBezTo>
                <a:cubicBezTo>
                  <a:pt x="610" y="1638"/>
                  <a:pt x="611" y="1636"/>
                  <a:pt x="612" y="1635"/>
                </a:cubicBezTo>
                <a:cubicBezTo>
                  <a:pt x="616" y="1632"/>
                  <a:pt x="619" y="1630"/>
                  <a:pt x="624" y="1628"/>
                </a:cubicBezTo>
                <a:cubicBezTo>
                  <a:pt x="627" y="1630"/>
                  <a:pt x="630" y="1634"/>
                  <a:pt x="634" y="1637"/>
                </a:cubicBezTo>
                <a:cubicBezTo>
                  <a:pt x="650" y="1636"/>
                  <a:pt x="650" y="1636"/>
                  <a:pt x="650" y="1636"/>
                </a:cubicBezTo>
                <a:cubicBezTo>
                  <a:pt x="651" y="1636"/>
                  <a:pt x="651" y="1634"/>
                  <a:pt x="650" y="1633"/>
                </a:cubicBezTo>
                <a:cubicBezTo>
                  <a:pt x="652" y="1632"/>
                  <a:pt x="653" y="1632"/>
                  <a:pt x="655" y="1632"/>
                </a:cubicBezTo>
                <a:cubicBezTo>
                  <a:pt x="658" y="1631"/>
                  <a:pt x="657" y="1627"/>
                  <a:pt x="656" y="1625"/>
                </a:cubicBezTo>
                <a:cubicBezTo>
                  <a:pt x="654" y="1622"/>
                  <a:pt x="650" y="1620"/>
                  <a:pt x="647" y="1617"/>
                </a:cubicBezTo>
                <a:cubicBezTo>
                  <a:pt x="651" y="1614"/>
                  <a:pt x="651" y="1614"/>
                  <a:pt x="651" y="1614"/>
                </a:cubicBezTo>
                <a:cubicBezTo>
                  <a:pt x="652" y="1614"/>
                  <a:pt x="655" y="1614"/>
                  <a:pt x="655" y="1614"/>
                </a:cubicBezTo>
                <a:cubicBezTo>
                  <a:pt x="658" y="1611"/>
                  <a:pt x="661" y="1610"/>
                  <a:pt x="663" y="1607"/>
                </a:cubicBezTo>
                <a:cubicBezTo>
                  <a:pt x="664" y="1607"/>
                  <a:pt x="664" y="1606"/>
                  <a:pt x="665" y="1606"/>
                </a:cubicBezTo>
                <a:cubicBezTo>
                  <a:pt x="667" y="1605"/>
                  <a:pt x="675" y="1605"/>
                  <a:pt x="676" y="1606"/>
                </a:cubicBezTo>
                <a:cubicBezTo>
                  <a:pt x="681" y="1608"/>
                  <a:pt x="685" y="1610"/>
                  <a:pt x="690" y="1614"/>
                </a:cubicBezTo>
                <a:cubicBezTo>
                  <a:pt x="695" y="1621"/>
                  <a:pt x="702" y="1629"/>
                  <a:pt x="712" y="1635"/>
                </a:cubicBezTo>
                <a:cubicBezTo>
                  <a:pt x="719" y="1631"/>
                  <a:pt x="726" y="1625"/>
                  <a:pt x="734" y="1621"/>
                </a:cubicBezTo>
                <a:cubicBezTo>
                  <a:pt x="736" y="1619"/>
                  <a:pt x="739" y="1619"/>
                  <a:pt x="741" y="1622"/>
                </a:cubicBezTo>
                <a:cubicBezTo>
                  <a:pt x="742" y="1623"/>
                  <a:pt x="743" y="1624"/>
                  <a:pt x="744" y="1623"/>
                </a:cubicBezTo>
                <a:cubicBezTo>
                  <a:pt x="752" y="1620"/>
                  <a:pt x="764" y="1621"/>
                  <a:pt x="768" y="1626"/>
                </a:cubicBezTo>
                <a:cubicBezTo>
                  <a:pt x="771" y="1625"/>
                  <a:pt x="778" y="1620"/>
                  <a:pt x="779" y="1621"/>
                </a:cubicBezTo>
                <a:cubicBezTo>
                  <a:pt x="803" y="1625"/>
                  <a:pt x="803" y="1625"/>
                  <a:pt x="803" y="1625"/>
                </a:cubicBezTo>
                <a:cubicBezTo>
                  <a:pt x="804" y="1624"/>
                  <a:pt x="805" y="1623"/>
                  <a:pt x="806" y="1622"/>
                </a:cubicBezTo>
                <a:cubicBezTo>
                  <a:pt x="806" y="1623"/>
                  <a:pt x="806" y="1623"/>
                  <a:pt x="806" y="1623"/>
                </a:cubicBezTo>
                <a:cubicBezTo>
                  <a:pt x="808" y="1620"/>
                  <a:pt x="810" y="1618"/>
                  <a:pt x="813" y="1617"/>
                </a:cubicBezTo>
                <a:cubicBezTo>
                  <a:pt x="814" y="1615"/>
                  <a:pt x="815" y="1614"/>
                  <a:pt x="816" y="1613"/>
                </a:cubicBezTo>
                <a:cubicBezTo>
                  <a:pt x="817" y="1613"/>
                  <a:pt x="817" y="1613"/>
                  <a:pt x="818" y="1612"/>
                </a:cubicBezTo>
                <a:cubicBezTo>
                  <a:pt x="836" y="1606"/>
                  <a:pt x="855" y="1602"/>
                  <a:pt x="876" y="1599"/>
                </a:cubicBezTo>
                <a:cubicBezTo>
                  <a:pt x="877" y="1603"/>
                  <a:pt x="878" y="1607"/>
                  <a:pt x="879" y="1612"/>
                </a:cubicBezTo>
                <a:cubicBezTo>
                  <a:pt x="879" y="1612"/>
                  <a:pt x="879" y="1612"/>
                  <a:pt x="880" y="1613"/>
                </a:cubicBezTo>
                <a:cubicBezTo>
                  <a:pt x="880" y="1614"/>
                  <a:pt x="880" y="1614"/>
                  <a:pt x="880" y="1615"/>
                </a:cubicBezTo>
                <a:cubicBezTo>
                  <a:pt x="885" y="1620"/>
                  <a:pt x="891" y="1624"/>
                  <a:pt x="898" y="1625"/>
                </a:cubicBezTo>
                <a:cubicBezTo>
                  <a:pt x="903" y="1626"/>
                  <a:pt x="908" y="1627"/>
                  <a:pt x="913" y="1628"/>
                </a:cubicBezTo>
                <a:cubicBezTo>
                  <a:pt x="916" y="1628"/>
                  <a:pt x="920" y="1625"/>
                  <a:pt x="923" y="1624"/>
                </a:cubicBezTo>
                <a:cubicBezTo>
                  <a:pt x="927" y="1631"/>
                  <a:pt x="930" y="1638"/>
                  <a:pt x="935" y="1646"/>
                </a:cubicBezTo>
                <a:cubicBezTo>
                  <a:pt x="941" y="1646"/>
                  <a:pt x="947" y="1645"/>
                  <a:pt x="953" y="1644"/>
                </a:cubicBezTo>
                <a:cubicBezTo>
                  <a:pt x="955" y="1643"/>
                  <a:pt x="956" y="1642"/>
                  <a:pt x="957" y="1641"/>
                </a:cubicBezTo>
                <a:cubicBezTo>
                  <a:pt x="957" y="1641"/>
                  <a:pt x="957" y="1641"/>
                  <a:pt x="957" y="1641"/>
                </a:cubicBezTo>
                <a:cubicBezTo>
                  <a:pt x="958" y="1639"/>
                  <a:pt x="960" y="1638"/>
                  <a:pt x="961" y="1637"/>
                </a:cubicBezTo>
                <a:cubicBezTo>
                  <a:pt x="963" y="1635"/>
                  <a:pt x="965" y="1634"/>
                  <a:pt x="967" y="1633"/>
                </a:cubicBezTo>
                <a:cubicBezTo>
                  <a:pt x="973" y="1633"/>
                  <a:pt x="978" y="1632"/>
                  <a:pt x="981" y="1635"/>
                </a:cubicBezTo>
                <a:cubicBezTo>
                  <a:pt x="983" y="1637"/>
                  <a:pt x="987" y="1638"/>
                  <a:pt x="990" y="1638"/>
                </a:cubicBezTo>
                <a:cubicBezTo>
                  <a:pt x="989" y="1647"/>
                  <a:pt x="986" y="1654"/>
                  <a:pt x="985" y="1662"/>
                </a:cubicBezTo>
                <a:cubicBezTo>
                  <a:pt x="984" y="1665"/>
                  <a:pt x="987" y="1668"/>
                  <a:pt x="986" y="1670"/>
                </a:cubicBezTo>
                <a:cubicBezTo>
                  <a:pt x="986" y="1672"/>
                  <a:pt x="984" y="1673"/>
                  <a:pt x="984" y="1673"/>
                </a:cubicBezTo>
                <a:cubicBezTo>
                  <a:pt x="975" y="1675"/>
                  <a:pt x="968" y="1677"/>
                  <a:pt x="960" y="1679"/>
                </a:cubicBezTo>
                <a:cubicBezTo>
                  <a:pt x="959" y="1679"/>
                  <a:pt x="959" y="1681"/>
                  <a:pt x="960" y="1682"/>
                </a:cubicBezTo>
                <a:cubicBezTo>
                  <a:pt x="963" y="1684"/>
                  <a:pt x="965" y="1686"/>
                  <a:pt x="968" y="1688"/>
                </a:cubicBezTo>
                <a:cubicBezTo>
                  <a:pt x="967" y="1688"/>
                  <a:pt x="967" y="1688"/>
                  <a:pt x="967" y="1688"/>
                </a:cubicBezTo>
                <a:cubicBezTo>
                  <a:pt x="965" y="1688"/>
                  <a:pt x="970" y="1692"/>
                  <a:pt x="971" y="1693"/>
                </a:cubicBezTo>
                <a:cubicBezTo>
                  <a:pt x="995" y="1718"/>
                  <a:pt x="1017" y="1745"/>
                  <a:pt x="1031" y="1780"/>
                </a:cubicBezTo>
                <a:cubicBezTo>
                  <a:pt x="1031" y="1780"/>
                  <a:pt x="1032" y="1780"/>
                  <a:pt x="1032" y="1780"/>
                </a:cubicBezTo>
                <a:cubicBezTo>
                  <a:pt x="1032" y="1780"/>
                  <a:pt x="1032" y="1780"/>
                  <a:pt x="1032" y="1780"/>
                </a:cubicBezTo>
                <a:cubicBezTo>
                  <a:pt x="1032" y="1781"/>
                  <a:pt x="1032" y="1781"/>
                  <a:pt x="1033" y="1782"/>
                </a:cubicBezTo>
                <a:cubicBezTo>
                  <a:pt x="1048" y="1780"/>
                  <a:pt x="1066" y="1779"/>
                  <a:pt x="1083" y="1779"/>
                </a:cubicBezTo>
                <a:cubicBezTo>
                  <a:pt x="1095" y="1780"/>
                  <a:pt x="1095" y="1780"/>
                  <a:pt x="1095" y="1780"/>
                </a:cubicBezTo>
                <a:cubicBezTo>
                  <a:pt x="1096" y="1781"/>
                  <a:pt x="1098" y="1782"/>
                  <a:pt x="1098" y="1783"/>
                </a:cubicBezTo>
                <a:cubicBezTo>
                  <a:pt x="1098" y="1807"/>
                  <a:pt x="1097" y="1830"/>
                  <a:pt x="1093" y="1849"/>
                </a:cubicBezTo>
                <a:cubicBezTo>
                  <a:pt x="1092" y="1853"/>
                  <a:pt x="1092" y="1857"/>
                  <a:pt x="1093" y="1860"/>
                </a:cubicBezTo>
                <a:cubicBezTo>
                  <a:pt x="1100" y="1873"/>
                  <a:pt x="1103" y="1890"/>
                  <a:pt x="1106" y="1907"/>
                </a:cubicBezTo>
                <a:cubicBezTo>
                  <a:pt x="1108" y="1913"/>
                  <a:pt x="1109" y="1921"/>
                  <a:pt x="1112" y="1927"/>
                </a:cubicBezTo>
                <a:cubicBezTo>
                  <a:pt x="1108" y="1901"/>
                  <a:pt x="1103" y="1875"/>
                  <a:pt x="1093" y="1853"/>
                </a:cubicBezTo>
                <a:cubicBezTo>
                  <a:pt x="1098" y="1833"/>
                  <a:pt x="1100" y="1808"/>
                  <a:pt x="1099" y="1782"/>
                </a:cubicBezTo>
                <a:cubicBezTo>
                  <a:pt x="1099" y="1781"/>
                  <a:pt x="1096" y="1780"/>
                  <a:pt x="1097" y="1777"/>
                </a:cubicBezTo>
                <a:cubicBezTo>
                  <a:pt x="1100" y="1777"/>
                  <a:pt x="1103" y="1776"/>
                  <a:pt x="1106" y="1775"/>
                </a:cubicBezTo>
                <a:cubicBezTo>
                  <a:pt x="1117" y="1773"/>
                  <a:pt x="1117" y="1773"/>
                  <a:pt x="1117" y="1773"/>
                </a:cubicBezTo>
                <a:cubicBezTo>
                  <a:pt x="1117" y="1773"/>
                  <a:pt x="1119" y="1775"/>
                  <a:pt x="1120" y="1775"/>
                </a:cubicBezTo>
                <a:cubicBezTo>
                  <a:pt x="1147" y="1775"/>
                  <a:pt x="1147" y="1775"/>
                  <a:pt x="1147" y="1775"/>
                </a:cubicBezTo>
                <a:cubicBezTo>
                  <a:pt x="1148" y="1775"/>
                  <a:pt x="1148" y="1775"/>
                  <a:pt x="1149" y="1775"/>
                </a:cubicBezTo>
                <a:cubicBezTo>
                  <a:pt x="1150" y="1775"/>
                  <a:pt x="1150" y="1775"/>
                  <a:pt x="1150" y="1775"/>
                </a:cubicBezTo>
                <a:cubicBezTo>
                  <a:pt x="1152" y="1775"/>
                  <a:pt x="1155" y="1772"/>
                  <a:pt x="1156" y="1768"/>
                </a:cubicBezTo>
                <a:cubicBezTo>
                  <a:pt x="1156" y="1768"/>
                  <a:pt x="1156" y="1768"/>
                  <a:pt x="1156" y="1768"/>
                </a:cubicBezTo>
                <a:cubicBezTo>
                  <a:pt x="1165" y="1766"/>
                  <a:pt x="1172" y="1764"/>
                  <a:pt x="1180" y="1763"/>
                </a:cubicBezTo>
                <a:cubicBezTo>
                  <a:pt x="1181" y="1763"/>
                  <a:pt x="1184" y="1759"/>
                  <a:pt x="1185" y="1757"/>
                </a:cubicBezTo>
                <a:cubicBezTo>
                  <a:pt x="1185" y="1757"/>
                  <a:pt x="1185" y="1754"/>
                  <a:pt x="1185" y="1753"/>
                </a:cubicBezTo>
                <a:cubicBezTo>
                  <a:pt x="1181" y="1753"/>
                  <a:pt x="1179" y="1749"/>
                  <a:pt x="1176" y="1748"/>
                </a:cubicBezTo>
                <a:cubicBezTo>
                  <a:pt x="1158" y="1738"/>
                  <a:pt x="1146" y="1723"/>
                  <a:pt x="1137" y="1705"/>
                </a:cubicBezTo>
                <a:cubicBezTo>
                  <a:pt x="1136" y="1699"/>
                  <a:pt x="1136" y="1694"/>
                  <a:pt x="1136" y="1688"/>
                </a:cubicBezTo>
                <a:cubicBezTo>
                  <a:pt x="1138" y="1679"/>
                  <a:pt x="1140" y="1670"/>
                  <a:pt x="1144" y="1664"/>
                </a:cubicBezTo>
                <a:cubicBezTo>
                  <a:pt x="1144" y="1664"/>
                  <a:pt x="1145" y="1663"/>
                  <a:pt x="1145" y="1663"/>
                </a:cubicBezTo>
                <a:cubicBezTo>
                  <a:pt x="1151" y="1661"/>
                  <a:pt x="1157" y="1662"/>
                  <a:pt x="1162" y="1663"/>
                </a:cubicBezTo>
                <a:cubicBezTo>
                  <a:pt x="1170" y="1664"/>
                  <a:pt x="1178" y="1665"/>
                  <a:pt x="1186" y="1666"/>
                </a:cubicBezTo>
                <a:cubicBezTo>
                  <a:pt x="1191" y="1667"/>
                  <a:pt x="1197" y="1667"/>
                  <a:pt x="1201" y="1666"/>
                </a:cubicBezTo>
                <a:cubicBezTo>
                  <a:pt x="1202" y="1666"/>
                  <a:pt x="1203" y="1665"/>
                  <a:pt x="1204" y="1665"/>
                </a:cubicBezTo>
                <a:cubicBezTo>
                  <a:pt x="1204" y="1665"/>
                  <a:pt x="1204" y="1665"/>
                  <a:pt x="1205" y="1666"/>
                </a:cubicBezTo>
                <a:cubicBezTo>
                  <a:pt x="1208" y="1676"/>
                  <a:pt x="1209" y="1689"/>
                  <a:pt x="1207" y="1701"/>
                </a:cubicBezTo>
                <a:cubicBezTo>
                  <a:pt x="1209" y="1711"/>
                  <a:pt x="1214" y="1718"/>
                  <a:pt x="1220" y="1724"/>
                </a:cubicBezTo>
                <a:cubicBezTo>
                  <a:pt x="1222" y="1727"/>
                  <a:pt x="1227" y="1726"/>
                  <a:pt x="1230" y="1725"/>
                </a:cubicBezTo>
                <a:cubicBezTo>
                  <a:pt x="1233" y="1730"/>
                  <a:pt x="1237" y="1735"/>
                  <a:pt x="1244" y="1734"/>
                </a:cubicBezTo>
                <a:cubicBezTo>
                  <a:pt x="1250" y="1734"/>
                  <a:pt x="1254" y="1732"/>
                  <a:pt x="1259" y="1730"/>
                </a:cubicBezTo>
                <a:cubicBezTo>
                  <a:pt x="1260" y="1730"/>
                  <a:pt x="1261" y="1729"/>
                  <a:pt x="1262" y="1729"/>
                </a:cubicBezTo>
                <a:cubicBezTo>
                  <a:pt x="1271" y="1724"/>
                  <a:pt x="1278" y="1715"/>
                  <a:pt x="1287" y="1709"/>
                </a:cubicBezTo>
                <a:cubicBezTo>
                  <a:pt x="1287" y="1709"/>
                  <a:pt x="1287" y="1709"/>
                  <a:pt x="1287" y="1709"/>
                </a:cubicBezTo>
                <a:cubicBezTo>
                  <a:pt x="1288" y="1709"/>
                  <a:pt x="1288" y="1708"/>
                  <a:pt x="1288" y="1708"/>
                </a:cubicBezTo>
                <a:cubicBezTo>
                  <a:pt x="1289" y="1707"/>
                  <a:pt x="1290" y="1706"/>
                  <a:pt x="1292" y="1706"/>
                </a:cubicBezTo>
                <a:cubicBezTo>
                  <a:pt x="1284" y="1693"/>
                  <a:pt x="1274" y="1682"/>
                  <a:pt x="1266" y="1671"/>
                </a:cubicBezTo>
                <a:cubicBezTo>
                  <a:pt x="1266" y="1670"/>
                  <a:pt x="1266" y="1670"/>
                  <a:pt x="1266" y="1670"/>
                </a:cubicBezTo>
                <a:cubicBezTo>
                  <a:pt x="1267" y="1669"/>
                  <a:pt x="1268" y="1668"/>
                  <a:pt x="1269" y="1667"/>
                </a:cubicBezTo>
                <a:cubicBezTo>
                  <a:pt x="1278" y="1661"/>
                  <a:pt x="1288" y="1657"/>
                  <a:pt x="1299" y="1653"/>
                </a:cubicBezTo>
                <a:cubicBezTo>
                  <a:pt x="1300" y="1653"/>
                  <a:pt x="1300" y="1653"/>
                  <a:pt x="1301" y="1653"/>
                </a:cubicBezTo>
                <a:cubicBezTo>
                  <a:pt x="1313" y="1649"/>
                  <a:pt x="1325" y="1645"/>
                  <a:pt x="1337" y="1642"/>
                </a:cubicBezTo>
                <a:cubicBezTo>
                  <a:pt x="1338" y="1642"/>
                  <a:pt x="1338" y="1641"/>
                  <a:pt x="1339" y="1641"/>
                </a:cubicBezTo>
                <a:cubicBezTo>
                  <a:pt x="1346" y="1639"/>
                  <a:pt x="1353" y="1637"/>
                  <a:pt x="1359" y="1634"/>
                </a:cubicBezTo>
                <a:cubicBezTo>
                  <a:pt x="1365" y="1631"/>
                  <a:pt x="1372" y="1628"/>
                  <a:pt x="1377" y="1624"/>
                </a:cubicBezTo>
                <a:cubicBezTo>
                  <a:pt x="1377" y="1624"/>
                  <a:pt x="1377" y="1624"/>
                  <a:pt x="1377" y="1624"/>
                </a:cubicBezTo>
                <a:cubicBezTo>
                  <a:pt x="1379" y="1623"/>
                  <a:pt x="1379" y="1621"/>
                  <a:pt x="1378" y="1619"/>
                </a:cubicBezTo>
                <a:cubicBezTo>
                  <a:pt x="1373" y="1608"/>
                  <a:pt x="1371" y="1595"/>
                  <a:pt x="1367" y="1583"/>
                </a:cubicBezTo>
                <a:cubicBezTo>
                  <a:pt x="1370" y="1582"/>
                  <a:pt x="1369" y="1579"/>
                  <a:pt x="1367" y="1577"/>
                </a:cubicBezTo>
                <a:cubicBezTo>
                  <a:pt x="1361" y="1571"/>
                  <a:pt x="1357" y="1563"/>
                  <a:pt x="1356" y="1552"/>
                </a:cubicBezTo>
                <a:cubicBezTo>
                  <a:pt x="1356" y="1552"/>
                  <a:pt x="1356" y="1552"/>
                  <a:pt x="1356" y="1552"/>
                </a:cubicBezTo>
                <a:cubicBezTo>
                  <a:pt x="1356" y="1550"/>
                  <a:pt x="1361" y="1547"/>
                  <a:pt x="1363" y="1544"/>
                </a:cubicBezTo>
                <a:cubicBezTo>
                  <a:pt x="1364" y="1543"/>
                  <a:pt x="1365" y="1542"/>
                  <a:pt x="1366" y="1541"/>
                </a:cubicBezTo>
                <a:cubicBezTo>
                  <a:pt x="1361" y="1521"/>
                  <a:pt x="1361" y="1521"/>
                  <a:pt x="1361" y="1521"/>
                </a:cubicBezTo>
                <a:cubicBezTo>
                  <a:pt x="1356" y="1522"/>
                  <a:pt x="1351" y="1522"/>
                  <a:pt x="1347" y="1520"/>
                </a:cubicBezTo>
                <a:cubicBezTo>
                  <a:pt x="1344" y="1506"/>
                  <a:pt x="1339" y="1494"/>
                  <a:pt x="1332" y="1484"/>
                </a:cubicBezTo>
                <a:cubicBezTo>
                  <a:pt x="1331" y="1482"/>
                  <a:pt x="1328" y="1481"/>
                  <a:pt x="1325" y="1482"/>
                </a:cubicBezTo>
                <a:cubicBezTo>
                  <a:pt x="1321" y="1484"/>
                  <a:pt x="1320" y="1489"/>
                  <a:pt x="1316" y="1493"/>
                </a:cubicBezTo>
                <a:cubicBezTo>
                  <a:pt x="1305" y="1490"/>
                  <a:pt x="1294" y="1493"/>
                  <a:pt x="1289" y="1500"/>
                </a:cubicBezTo>
                <a:cubicBezTo>
                  <a:pt x="1288" y="1501"/>
                  <a:pt x="1285" y="1504"/>
                  <a:pt x="1284" y="1502"/>
                </a:cubicBezTo>
                <a:cubicBezTo>
                  <a:pt x="1278" y="1476"/>
                  <a:pt x="1269" y="1452"/>
                  <a:pt x="1257" y="1431"/>
                </a:cubicBezTo>
                <a:cubicBezTo>
                  <a:pt x="1255" y="1428"/>
                  <a:pt x="1254" y="1424"/>
                  <a:pt x="1251" y="1422"/>
                </a:cubicBezTo>
                <a:cubicBezTo>
                  <a:pt x="1249" y="1419"/>
                  <a:pt x="1245" y="1422"/>
                  <a:pt x="1242" y="1419"/>
                </a:cubicBezTo>
                <a:cubicBezTo>
                  <a:pt x="1237" y="1415"/>
                  <a:pt x="1230" y="1413"/>
                  <a:pt x="1223" y="1411"/>
                </a:cubicBezTo>
                <a:cubicBezTo>
                  <a:pt x="1223" y="1411"/>
                  <a:pt x="1224" y="1410"/>
                  <a:pt x="1224" y="1410"/>
                </a:cubicBezTo>
                <a:cubicBezTo>
                  <a:pt x="1229" y="1403"/>
                  <a:pt x="1233" y="1396"/>
                  <a:pt x="1237" y="1388"/>
                </a:cubicBezTo>
                <a:cubicBezTo>
                  <a:pt x="1240" y="1385"/>
                  <a:pt x="1242" y="1382"/>
                  <a:pt x="1243" y="1378"/>
                </a:cubicBezTo>
                <a:cubicBezTo>
                  <a:pt x="1243" y="1378"/>
                  <a:pt x="1243" y="1377"/>
                  <a:pt x="1243" y="1377"/>
                </a:cubicBezTo>
                <a:cubicBezTo>
                  <a:pt x="1250" y="1364"/>
                  <a:pt x="1255" y="1351"/>
                  <a:pt x="1259" y="1337"/>
                </a:cubicBezTo>
                <a:cubicBezTo>
                  <a:pt x="1261" y="1333"/>
                  <a:pt x="1262" y="1330"/>
                  <a:pt x="1264" y="1327"/>
                </a:cubicBezTo>
                <a:cubicBezTo>
                  <a:pt x="1265" y="1324"/>
                  <a:pt x="1265" y="1320"/>
                  <a:pt x="1265" y="1316"/>
                </a:cubicBezTo>
                <a:cubicBezTo>
                  <a:pt x="1265" y="1314"/>
                  <a:pt x="1265" y="1313"/>
                  <a:pt x="1266" y="1311"/>
                </a:cubicBezTo>
                <a:cubicBezTo>
                  <a:pt x="1271" y="1311"/>
                  <a:pt x="1274" y="1310"/>
                  <a:pt x="1278" y="1309"/>
                </a:cubicBezTo>
                <a:cubicBezTo>
                  <a:pt x="1290" y="1306"/>
                  <a:pt x="1295" y="1296"/>
                  <a:pt x="1305" y="1290"/>
                </a:cubicBezTo>
                <a:cubicBezTo>
                  <a:pt x="1329" y="1274"/>
                  <a:pt x="1351" y="1255"/>
                  <a:pt x="1383" y="1247"/>
                </a:cubicBezTo>
                <a:cubicBezTo>
                  <a:pt x="1391" y="1245"/>
                  <a:pt x="1397" y="1240"/>
                  <a:pt x="1399" y="1233"/>
                </a:cubicBezTo>
                <a:cubicBezTo>
                  <a:pt x="1399" y="1232"/>
                  <a:pt x="1400" y="1232"/>
                  <a:pt x="1400" y="1232"/>
                </a:cubicBezTo>
                <a:cubicBezTo>
                  <a:pt x="1410" y="1225"/>
                  <a:pt x="1420" y="1217"/>
                  <a:pt x="1430" y="1210"/>
                </a:cubicBezTo>
                <a:cubicBezTo>
                  <a:pt x="1449" y="1219"/>
                  <a:pt x="1449" y="1219"/>
                  <a:pt x="1449" y="1219"/>
                </a:cubicBezTo>
                <a:cubicBezTo>
                  <a:pt x="1450" y="1219"/>
                  <a:pt x="1452" y="1222"/>
                  <a:pt x="1450" y="1224"/>
                </a:cubicBezTo>
                <a:cubicBezTo>
                  <a:pt x="1446" y="1228"/>
                  <a:pt x="1441" y="1234"/>
                  <a:pt x="1440" y="1242"/>
                </a:cubicBezTo>
                <a:cubicBezTo>
                  <a:pt x="1466" y="1256"/>
                  <a:pt x="1466" y="1256"/>
                  <a:pt x="1466" y="1256"/>
                </a:cubicBezTo>
                <a:cubicBezTo>
                  <a:pt x="1464" y="1249"/>
                  <a:pt x="1461" y="1242"/>
                  <a:pt x="1459" y="1237"/>
                </a:cubicBezTo>
                <a:cubicBezTo>
                  <a:pt x="1468" y="1227"/>
                  <a:pt x="1468" y="1227"/>
                  <a:pt x="1468" y="1227"/>
                </a:cubicBezTo>
                <a:cubicBezTo>
                  <a:pt x="1468" y="1227"/>
                  <a:pt x="1468" y="1227"/>
                  <a:pt x="1468" y="1226"/>
                </a:cubicBezTo>
                <a:cubicBezTo>
                  <a:pt x="1468" y="1226"/>
                  <a:pt x="1468" y="1226"/>
                  <a:pt x="1468" y="1226"/>
                </a:cubicBezTo>
                <a:cubicBezTo>
                  <a:pt x="1469" y="1225"/>
                  <a:pt x="1468" y="1222"/>
                  <a:pt x="1470" y="1221"/>
                </a:cubicBezTo>
                <a:cubicBezTo>
                  <a:pt x="1470" y="1221"/>
                  <a:pt x="1470" y="1221"/>
                  <a:pt x="1470" y="1221"/>
                </a:cubicBezTo>
                <a:cubicBezTo>
                  <a:pt x="1502" y="1219"/>
                  <a:pt x="1502" y="1219"/>
                  <a:pt x="1502" y="1219"/>
                </a:cubicBezTo>
                <a:cubicBezTo>
                  <a:pt x="1504" y="1219"/>
                  <a:pt x="1506" y="1219"/>
                  <a:pt x="1508" y="1219"/>
                </a:cubicBezTo>
                <a:cubicBezTo>
                  <a:pt x="1508" y="1219"/>
                  <a:pt x="1508" y="1219"/>
                  <a:pt x="1508" y="1219"/>
                </a:cubicBezTo>
                <a:cubicBezTo>
                  <a:pt x="1509" y="1220"/>
                  <a:pt x="1509" y="1216"/>
                  <a:pt x="1509" y="1213"/>
                </a:cubicBezTo>
                <a:cubicBezTo>
                  <a:pt x="1509" y="1213"/>
                  <a:pt x="1509" y="1212"/>
                  <a:pt x="1509" y="1212"/>
                </a:cubicBezTo>
                <a:cubicBezTo>
                  <a:pt x="1509" y="1212"/>
                  <a:pt x="1509" y="1211"/>
                  <a:pt x="1509" y="1211"/>
                </a:cubicBezTo>
                <a:cubicBezTo>
                  <a:pt x="1511" y="1210"/>
                  <a:pt x="1511" y="1207"/>
                  <a:pt x="1511" y="1205"/>
                </a:cubicBezTo>
                <a:cubicBezTo>
                  <a:pt x="1509" y="1192"/>
                  <a:pt x="1511" y="1180"/>
                  <a:pt x="1513" y="1169"/>
                </a:cubicBezTo>
                <a:cubicBezTo>
                  <a:pt x="1513" y="1168"/>
                  <a:pt x="1513" y="1168"/>
                  <a:pt x="1513" y="1167"/>
                </a:cubicBezTo>
                <a:cubicBezTo>
                  <a:pt x="1513" y="1166"/>
                  <a:pt x="1514" y="1165"/>
                  <a:pt x="1514" y="1163"/>
                </a:cubicBezTo>
                <a:cubicBezTo>
                  <a:pt x="1514" y="1161"/>
                  <a:pt x="1513" y="1158"/>
                  <a:pt x="1512" y="1158"/>
                </a:cubicBezTo>
                <a:cubicBezTo>
                  <a:pt x="1510" y="1155"/>
                  <a:pt x="1508" y="1152"/>
                  <a:pt x="1505" y="1151"/>
                </a:cubicBezTo>
                <a:cubicBezTo>
                  <a:pt x="1502" y="1149"/>
                  <a:pt x="1498" y="1149"/>
                  <a:pt x="1495" y="1148"/>
                </a:cubicBezTo>
                <a:cubicBezTo>
                  <a:pt x="1495" y="1138"/>
                  <a:pt x="1491" y="1130"/>
                  <a:pt x="1489" y="1121"/>
                </a:cubicBezTo>
                <a:cubicBezTo>
                  <a:pt x="1485" y="1105"/>
                  <a:pt x="1485" y="1105"/>
                  <a:pt x="1485" y="1105"/>
                </a:cubicBezTo>
                <a:cubicBezTo>
                  <a:pt x="1488" y="1098"/>
                  <a:pt x="1489" y="1090"/>
                  <a:pt x="1488" y="1084"/>
                </a:cubicBezTo>
                <a:cubicBezTo>
                  <a:pt x="1489" y="1083"/>
                  <a:pt x="1489" y="1081"/>
                  <a:pt x="1490" y="1080"/>
                </a:cubicBezTo>
                <a:cubicBezTo>
                  <a:pt x="1490" y="1080"/>
                  <a:pt x="1490" y="1080"/>
                  <a:pt x="1490" y="1079"/>
                </a:cubicBezTo>
                <a:cubicBezTo>
                  <a:pt x="1492" y="1073"/>
                  <a:pt x="1496" y="1067"/>
                  <a:pt x="1501" y="1063"/>
                </a:cubicBezTo>
                <a:cubicBezTo>
                  <a:pt x="1508" y="1064"/>
                  <a:pt x="1515" y="1066"/>
                  <a:pt x="1524" y="1068"/>
                </a:cubicBezTo>
                <a:cubicBezTo>
                  <a:pt x="1525" y="1068"/>
                  <a:pt x="1526" y="1068"/>
                  <a:pt x="1526" y="1068"/>
                </a:cubicBezTo>
                <a:cubicBezTo>
                  <a:pt x="1527" y="1068"/>
                  <a:pt x="1528" y="1068"/>
                  <a:pt x="1529" y="1068"/>
                </a:cubicBezTo>
                <a:cubicBezTo>
                  <a:pt x="1534" y="1065"/>
                  <a:pt x="1537" y="1060"/>
                  <a:pt x="1539" y="1055"/>
                </a:cubicBezTo>
                <a:cubicBezTo>
                  <a:pt x="1539" y="1054"/>
                  <a:pt x="1539" y="1053"/>
                  <a:pt x="1539" y="1053"/>
                </a:cubicBezTo>
                <a:cubicBezTo>
                  <a:pt x="1539" y="1053"/>
                  <a:pt x="1539" y="1053"/>
                  <a:pt x="1539" y="1052"/>
                </a:cubicBezTo>
                <a:cubicBezTo>
                  <a:pt x="1540" y="1051"/>
                  <a:pt x="1541" y="1049"/>
                  <a:pt x="1541" y="1047"/>
                </a:cubicBezTo>
                <a:cubicBezTo>
                  <a:pt x="1542" y="1047"/>
                  <a:pt x="1542" y="1047"/>
                  <a:pt x="1542" y="1047"/>
                </a:cubicBezTo>
                <a:cubicBezTo>
                  <a:pt x="1548" y="1046"/>
                  <a:pt x="1552" y="1044"/>
                  <a:pt x="1557" y="1042"/>
                </a:cubicBezTo>
                <a:cubicBezTo>
                  <a:pt x="1558" y="1042"/>
                  <a:pt x="1558" y="1041"/>
                  <a:pt x="1558" y="1040"/>
                </a:cubicBezTo>
                <a:cubicBezTo>
                  <a:pt x="1558" y="1040"/>
                  <a:pt x="1558" y="1039"/>
                  <a:pt x="1558" y="1039"/>
                </a:cubicBezTo>
                <a:cubicBezTo>
                  <a:pt x="1559" y="1034"/>
                  <a:pt x="1558" y="1028"/>
                  <a:pt x="1554" y="1026"/>
                </a:cubicBezTo>
                <a:cubicBezTo>
                  <a:pt x="1549" y="1023"/>
                  <a:pt x="1543" y="1019"/>
                  <a:pt x="1541" y="1012"/>
                </a:cubicBezTo>
                <a:cubicBezTo>
                  <a:pt x="1541" y="1011"/>
                  <a:pt x="1541" y="1011"/>
                  <a:pt x="1541" y="1011"/>
                </a:cubicBezTo>
                <a:cubicBezTo>
                  <a:pt x="1541" y="1010"/>
                  <a:pt x="1541" y="1010"/>
                  <a:pt x="1541" y="1010"/>
                </a:cubicBezTo>
                <a:cubicBezTo>
                  <a:pt x="1543" y="1008"/>
                  <a:pt x="1546" y="1005"/>
                  <a:pt x="1544" y="1004"/>
                </a:cubicBezTo>
                <a:cubicBezTo>
                  <a:pt x="1541" y="1000"/>
                  <a:pt x="1536" y="998"/>
                  <a:pt x="1530" y="996"/>
                </a:cubicBezTo>
                <a:cubicBezTo>
                  <a:pt x="1530" y="996"/>
                  <a:pt x="1530" y="996"/>
                  <a:pt x="1530" y="996"/>
                </a:cubicBezTo>
                <a:cubicBezTo>
                  <a:pt x="1530" y="995"/>
                  <a:pt x="1533" y="993"/>
                  <a:pt x="1533" y="992"/>
                </a:cubicBezTo>
                <a:cubicBezTo>
                  <a:pt x="1533" y="992"/>
                  <a:pt x="1533" y="991"/>
                  <a:pt x="1533" y="990"/>
                </a:cubicBezTo>
                <a:cubicBezTo>
                  <a:pt x="1534" y="988"/>
                  <a:pt x="1534" y="986"/>
                  <a:pt x="1534" y="984"/>
                </a:cubicBezTo>
                <a:cubicBezTo>
                  <a:pt x="1535" y="983"/>
                  <a:pt x="1535" y="982"/>
                  <a:pt x="1536" y="982"/>
                </a:cubicBezTo>
                <a:cubicBezTo>
                  <a:pt x="1553" y="982"/>
                  <a:pt x="1553" y="982"/>
                  <a:pt x="1553" y="982"/>
                </a:cubicBezTo>
                <a:cubicBezTo>
                  <a:pt x="1556" y="982"/>
                  <a:pt x="1556" y="978"/>
                  <a:pt x="1560" y="977"/>
                </a:cubicBezTo>
                <a:cubicBezTo>
                  <a:pt x="1560" y="977"/>
                  <a:pt x="1561" y="975"/>
                  <a:pt x="1562" y="974"/>
                </a:cubicBezTo>
                <a:cubicBezTo>
                  <a:pt x="1563" y="973"/>
                  <a:pt x="1563" y="971"/>
                  <a:pt x="1564" y="970"/>
                </a:cubicBezTo>
                <a:cubicBezTo>
                  <a:pt x="1564" y="970"/>
                  <a:pt x="1564" y="970"/>
                  <a:pt x="1564" y="970"/>
                </a:cubicBezTo>
                <a:cubicBezTo>
                  <a:pt x="1570" y="968"/>
                  <a:pt x="1575" y="967"/>
                  <a:pt x="1580" y="968"/>
                </a:cubicBezTo>
                <a:cubicBezTo>
                  <a:pt x="1584" y="969"/>
                  <a:pt x="1586" y="971"/>
                  <a:pt x="1589" y="972"/>
                </a:cubicBezTo>
                <a:cubicBezTo>
                  <a:pt x="1595" y="975"/>
                  <a:pt x="1602" y="978"/>
                  <a:pt x="1607" y="982"/>
                </a:cubicBezTo>
                <a:cubicBezTo>
                  <a:pt x="1611" y="985"/>
                  <a:pt x="1615" y="989"/>
                  <a:pt x="1618" y="993"/>
                </a:cubicBezTo>
                <a:cubicBezTo>
                  <a:pt x="1616" y="996"/>
                  <a:pt x="1613" y="1000"/>
                  <a:pt x="1610" y="1003"/>
                </a:cubicBezTo>
                <a:cubicBezTo>
                  <a:pt x="1609" y="1004"/>
                  <a:pt x="1613" y="1007"/>
                  <a:pt x="1615" y="1008"/>
                </a:cubicBezTo>
                <a:cubicBezTo>
                  <a:pt x="1615" y="1009"/>
                  <a:pt x="1617" y="1009"/>
                  <a:pt x="1619" y="1008"/>
                </a:cubicBezTo>
                <a:cubicBezTo>
                  <a:pt x="1618" y="1009"/>
                  <a:pt x="1618" y="1009"/>
                  <a:pt x="1618" y="1009"/>
                </a:cubicBezTo>
                <a:cubicBezTo>
                  <a:pt x="1619" y="1009"/>
                  <a:pt x="1621" y="1009"/>
                  <a:pt x="1623" y="1009"/>
                </a:cubicBezTo>
                <a:cubicBezTo>
                  <a:pt x="1625" y="1011"/>
                  <a:pt x="1622" y="1016"/>
                  <a:pt x="1626" y="1017"/>
                </a:cubicBezTo>
                <a:cubicBezTo>
                  <a:pt x="1655" y="1024"/>
                  <a:pt x="1655" y="1024"/>
                  <a:pt x="1655" y="1024"/>
                </a:cubicBezTo>
                <a:cubicBezTo>
                  <a:pt x="1655" y="1024"/>
                  <a:pt x="1656" y="1024"/>
                  <a:pt x="1656" y="1024"/>
                </a:cubicBezTo>
                <a:cubicBezTo>
                  <a:pt x="1657" y="1024"/>
                  <a:pt x="1657" y="1025"/>
                  <a:pt x="1658" y="1025"/>
                </a:cubicBezTo>
                <a:cubicBezTo>
                  <a:pt x="1660" y="1025"/>
                  <a:pt x="1663" y="1025"/>
                  <a:pt x="1666" y="1025"/>
                </a:cubicBezTo>
                <a:cubicBezTo>
                  <a:pt x="1671" y="1026"/>
                  <a:pt x="1676" y="1029"/>
                  <a:pt x="1680" y="1031"/>
                </a:cubicBezTo>
                <a:cubicBezTo>
                  <a:pt x="1680" y="1031"/>
                  <a:pt x="1680" y="1031"/>
                  <a:pt x="1680" y="1030"/>
                </a:cubicBezTo>
                <a:cubicBezTo>
                  <a:pt x="1681" y="1031"/>
                  <a:pt x="1681" y="1031"/>
                  <a:pt x="1681" y="1031"/>
                </a:cubicBezTo>
                <a:cubicBezTo>
                  <a:pt x="1684" y="1029"/>
                  <a:pt x="1686" y="1025"/>
                  <a:pt x="1689" y="1025"/>
                </a:cubicBezTo>
                <a:cubicBezTo>
                  <a:pt x="1689" y="1025"/>
                  <a:pt x="1689" y="1025"/>
                  <a:pt x="1689" y="1024"/>
                </a:cubicBezTo>
                <a:cubicBezTo>
                  <a:pt x="1690" y="1024"/>
                  <a:pt x="1691" y="1024"/>
                  <a:pt x="1691" y="1023"/>
                </a:cubicBezTo>
                <a:cubicBezTo>
                  <a:pt x="1691" y="1008"/>
                  <a:pt x="1691" y="1008"/>
                  <a:pt x="1691" y="1008"/>
                </a:cubicBezTo>
                <a:cubicBezTo>
                  <a:pt x="1691" y="1007"/>
                  <a:pt x="1691" y="1007"/>
                  <a:pt x="1691" y="1007"/>
                </a:cubicBezTo>
                <a:cubicBezTo>
                  <a:pt x="1692" y="1007"/>
                  <a:pt x="1692" y="1006"/>
                  <a:pt x="1693" y="1006"/>
                </a:cubicBezTo>
                <a:cubicBezTo>
                  <a:pt x="1705" y="1002"/>
                  <a:pt x="1721" y="1001"/>
                  <a:pt x="1734" y="997"/>
                </a:cubicBezTo>
                <a:cubicBezTo>
                  <a:pt x="1737" y="996"/>
                  <a:pt x="1741" y="995"/>
                  <a:pt x="1744" y="995"/>
                </a:cubicBezTo>
                <a:cubicBezTo>
                  <a:pt x="1753" y="998"/>
                  <a:pt x="1758" y="1003"/>
                  <a:pt x="1763" y="1010"/>
                </a:cubicBezTo>
                <a:cubicBezTo>
                  <a:pt x="1762" y="1013"/>
                  <a:pt x="1758" y="1017"/>
                  <a:pt x="1756" y="1021"/>
                </a:cubicBezTo>
                <a:cubicBezTo>
                  <a:pt x="1756" y="1028"/>
                  <a:pt x="1755" y="1034"/>
                  <a:pt x="1752" y="1040"/>
                </a:cubicBezTo>
                <a:cubicBezTo>
                  <a:pt x="1754" y="1044"/>
                  <a:pt x="1753" y="1049"/>
                  <a:pt x="1751" y="1052"/>
                </a:cubicBezTo>
                <a:cubicBezTo>
                  <a:pt x="1750" y="1053"/>
                  <a:pt x="1750" y="1059"/>
                  <a:pt x="1751" y="1061"/>
                </a:cubicBezTo>
                <a:cubicBezTo>
                  <a:pt x="1752" y="1062"/>
                  <a:pt x="1755" y="1063"/>
                  <a:pt x="1756" y="1062"/>
                </a:cubicBezTo>
                <a:cubicBezTo>
                  <a:pt x="1757" y="1062"/>
                  <a:pt x="1757" y="1062"/>
                  <a:pt x="1758" y="1062"/>
                </a:cubicBezTo>
                <a:cubicBezTo>
                  <a:pt x="1757" y="1062"/>
                  <a:pt x="1757" y="1063"/>
                  <a:pt x="1757" y="1063"/>
                </a:cubicBezTo>
                <a:cubicBezTo>
                  <a:pt x="1763" y="1062"/>
                  <a:pt x="1768" y="1059"/>
                  <a:pt x="1773" y="1058"/>
                </a:cubicBezTo>
                <a:cubicBezTo>
                  <a:pt x="1776" y="1058"/>
                  <a:pt x="1779" y="1058"/>
                  <a:pt x="1782" y="1058"/>
                </a:cubicBezTo>
                <a:cubicBezTo>
                  <a:pt x="1794" y="1061"/>
                  <a:pt x="1794" y="1061"/>
                  <a:pt x="1794" y="1061"/>
                </a:cubicBezTo>
                <a:cubicBezTo>
                  <a:pt x="1798" y="1062"/>
                  <a:pt x="1801" y="1063"/>
                  <a:pt x="1804" y="1065"/>
                </a:cubicBezTo>
                <a:cubicBezTo>
                  <a:pt x="1808" y="1065"/>
                  <a:pt x="1811" y="1065"/>
                  <a:pt x="1815" y="1065"/>
                </a:cubicBezTo>
                <a:cubicBezTo>
                  <a:pt x="1833" y="1069"/>
                  <a:pt x="1833" y="1069"/>
                  <a:pt x="1833" y="1069"/>
                </a:cubicBezTo>
                <a:cubicBezTo>
                  <a:pt x="1837" y="1070"/>
                  <a:pt x="1840" y="1071"/>
                  <a:pt x="1844" y="1072"/>
                </a:cubicBezTo>
                <a:cubicBezTo>
                  <a:pt x="1852" y="1074"/>
                  <a:pt x="1861" y="1075"/>
                  <a:pt x="1868" y="1077"/>
                </a:cubicBezTo>
                <a:cubicBezTo>
                  <a:pt x="1870" y="1074"/>
                  <a:pt x="1873" y="1077"/>
                  <a:pt x="1875" y="1078"/>
                </a:cubicBezTo>
                <a:cubicBezTo>
                  <a:pt x="1880" y="1079"/>
                  <a:pt x="1886" y="1081"/>
                  <a:pt x="1891" y="1083"/>
                </a:cubicBezTo>
                <a:cubicBezTo>
                  <a:pt x="1891" y="1082"/>
                  <a:pt x="1891" y="1082"/>
                  <a:pt x="1891" y="1082"/>
                </a:cubicBezTo>
                <a:cubicBezTo>
                  <a:pt x="1892" y="1081"/>
                  <a:pt x="1893" y="1081"/>
                  <a:pt x="1893" y="1080"/>
                </a:cubicBezTo>
                <a:cubicBezTo>
                  <a:pt x="1895" y="1080"/>
                  <a:pt x="1897" y="1080"/>
                  <a:pt x="1898" y="1080"/>
                </a:cubicBezTo>
                <a:cubicBezTo>
                  <a:pt x="1898" y="1079"/>
                  <a:pt x="1898" y="1079"/>
                  <a:pt x="1899" y="1078"/>
                </a:cubicBezTo>
                <a:cubicBezTo>
                  <a:pt x="1903" y="1077"/>
                  <a:pt x="1906" y="1075"/>
                  <a:pt x="1909" y="1072"/>
                </a:cubicBezTo>
                <a:cubicBezTo>
                  <a:pt x="1910" y="1072"/>
                  <a:pt x="1910" y="1072"/>
                  <a:pt x="1911" y="1072"/>
                </a:cubicBezTo>
                <a:cubicBezTo>
                  <a:pt x="1912" y="1072"/>
                  <a:pt x="1913" y="1072"/>
                  <a:pt x="1914" y="1072"/>
                </a:cubicBezTo>
                <a:cubicBezTo>
                  <a:pt x="1919" y="1072"/>
                  <a:pt x="1923" y="1071"/>
                  <a:pt x="1927" y="1070"/>
                </a:cubicBezTo>
                <a:cubicBezTo>
                  <a:pt x="1944" y="1101"/>
                  <a:pt x="1944" y="1101"/>
                  <a:pt x="1944" y="1101"/>
                </a:cubicBezTo>
                <a:cubicBezTo>
                  <a:pt x="1947" y="1106"/>
                  <a:pt x="1952" y="1110"/>
                  <a:pt x="1955" y="1115"/>
                </a:cubicBezTo>
                <a:cubicBezTo>
                  <a:pt x="1955" y="1116"/>
                  <a:pt x="1957" y="1116"/>
                  <a:pt x="1960" y="1115"/>
                </a:cubicBezTo>
                <a:cubicBezTo>
                  <a:pt x="1960" y="1116"/>
                  <a:pt x="1960" y="1116"/>
                  <a:pt x="1961" y="1117"/>
                </a:cubicBezTo>
                <a:cubicBezTo>
                  <a:pt x="1962" y="1116"/>
                  <a:pt x="1963" y="1116"/>
                  <a:pt x="1964" y="1116"/>
                </a:cubicBezTo>
                <a:cubicBezTo>
                  <a:pt x="1969" y="1120"/>
                  <a:pt x="1974" y="1124"/>
                  <a:pt x="1978" y="1128"/>
                </a:cubicBezTo>
                <a:cubicBezTo>
                  <a:pt x="1980" y="1130"/>
                  <a:pt x="1983" y="1130"/>
                  <a:pt x="1985" y="1130"/>
                </a:cubicBezTo>
                <a:cubicBezTo>
                  <a:pt x="1987" y="1130"/>
                  <a:pt x="1988" y="1131"/>
                  <a:pt x="1990" y="1131"/>
                </a:cubicBezTo>
                <a:cubicBezTo>
                  <a:pt x="1990" y="1131"/>
                  <a:pt x="1990" y="1131"/>
                  <a:pt x="1990" y="1131"/>
                </a:cubicBezTo>
                <a:cubicBezTo>
                  <a:pt x="1990" y="1131"/>
                  <a:pt x="1990" y="1131"/>
                  <a:pt x="1990" y="1131"/>
                </a:cubicBezTo>
                <a:cubicBezTo>
                  <a:pt x="1991" y="1131"/>
                  <a:pt x="1992" y="1131"/>
                  <a:pt x="1993" y="1131"/>
                </a:cubicBezTo>
                <a:cubicBezTo>
                  <a:pt x="1991" y="1133"/>
                  <a:pt x="1992" y="1135"/>
                  <a:pt x="1992" y="1137"/>
                </a:cubicBezTo>
                <a:cubicBezTo>
                  <a:pt x="2002" y="1137"/>
                  <a:pt x="2002" y="1137"/>
                  <a:pt x="2002" y="1137"/>
                </a:cubicBezTo>
                <a:cubicBezTo>
                  <a:pt x="2001" y="1138"/>
                  <a:pt x="2001" y="1138"/>
                  <a:pt x="2001" y="1138"/>
                </a:cubicBezTo>
                <a:cubicBezTo>
                  <a:pt x="2001" y="1138"/>
                  <a:pt x="2002" y="1138"/>
                  <a:pt x="2002" y="1137"/>
                </a:cubicBezTo>
                <a:cubicBezTo>
                  <a:pt x="2002" y="1137"/>
                  <a:pt x="2002" y="1137"/>
                  <a:pt x="2002" y="1137"/>
                </a:cubicBezTo>
                <a:cubicBezTo>
                  <a:pt x="2002" y="1137"/>
                  <a:pt x="2003" y="1136"/>
                  <a:pt x="2003" y="1136"/>
                </a:cubicBezTo>
                <a:cubicBezTo>
                  <a:pt x="2003" y="1135"/>
                  <a:pt x="2004" y="1135"/>
                  <a:pt x="2004" y="1135"/>
                </a:cubicBezTo>
                <a:cubicBezTo>
                  <a:pt x="2004" y="1134"/>
                  <a:pt x="2005" y="1134"/>
                  <a:pt x="2005" y="1133"/>
                </a:cubicBezTo>
                <a:cubicBezTo>
                  <a:pt x="2005" y="1133"/>
                  <a:pt x="2006" y="1132"/>
                  <a:pt x="2006" y="1132"/>
                </a:cubicBezTo>
                <a:cubicBezTo>
                  <a:pt x="2010" y="1130"/>
                  <a:pt x="2015" y="1128"/>
                  <a:pt x="2018" y="1123"/>
                </a:cubicBezTo>
                <a:cubicBezTo>
                  <a:pt x="2020" y="1121"/>
                  <a:pt x="2021" y="1119"/>
                  <a:pt x="2022" y="1116"/>
                </a:cubicBezTo>
                <a:cubicBezTo>
                  <a:pt x="2025" y="1106"/>
                  <a:pt x="2023" y="1092"/>
                  <a:pt x="2023" y="1081"/>
                </a:cubicBezTo>
                <a:cubicBezTo>
                  <a:pt x="2022" y="1068"/>
                  <a:pt x="2022" y="1068"/>
                  <a:pt x="2022" y="1068"/>
                </a:cubicBezTo>
                <a:cubicBezTo>
                  <a:pt x="2022" y="1068"/>
                  <a:pt x="2022" y="1067"/>
                  <a:pt x="2022" y="1067"/>
                </a:cubicBezTo>
                <a:cubicBezTo>
                  <a:pt x="2023" y="1066"/>
                  <a:pt x="2024" y="1065"/>
                  <a:pt x="2025" y="1064"/>
                </a:cubicBezTo>
                <a:cubicBezTo>
                  <a:pt x="2025" y="1064"/>
                  <a:pt x="2025" y="1063"/>
                  <a:pt x="2025" y="1063"/>
                </a:cubicBezTo>
                <a:cubicBezTo>
                  <a:pt x="2026" y="1063"/>
                  <a:pt x="2026" y="1063"/>
                  <a:pt x="2026" y="1063"/>
                </a:cubicBezTo>
                <a:cubicBezTo>
                  <a:pt x="2028" y="1060"/>
                  <a:pt x="2031" y="1060"/>
                  <a:pt x="2032" y="1059"/>
                </a:cubicBezTo>
                <a:cubicBezTo>
                  <a:pt x="2032" y="1058"/>
                  <a:pt x="2033" y="1058"/>
                  <a:pt x="2033" y="1058"/>
                </a:cubicBezTo>
                <a:cubicBezTo>
                  <a:pt x="2034" y="1058"/>
                  <a:pt x="2035" y="1057"/>
                  <a:pt x="2036" y="1057"/>
                </a:cubicBezTo>
                <a:cubicBezTo>
                  <a:pt x="2036" y="1053"/>
                  <a:pt x="2034" y="1049"/>
                  <a:pt x="2036" y="1045"/>
                </a:cubicBezTo>
                <a:cubicBezTo>
                  <a:pt x="2036" y="1045"/>
                  <a:pt x="2036" y="1045"/>
                  <a:pt x="2036" y="1045"/>
                </a:cubicBezTo>
                <a:cubicBezTo>
                  <a:pt x="2038" y="1044"/>
                  <a:pt x="2041" y="1045"/>
                  <a:pt x="2044" y="1044"/>
                </a:cubicBezTo>
                <a:cubicBezTo>
                  <a:pt x="2044" y="1044"/>
                  <a:pt x="2044" y="1044"/>
                  <a:pt x="2044" y="1043"/>
                </a:cubicBezTo>
                <a:cubicBezTo>
                  <a:pt x="2045" y="1043"/>
                  <a:pt x="2046" y="1043"/>
                  <a:pt x="2047" y="1043"/>
                </a:cubicBezTo>
                <a:cubicBezTo>
                  <a:pt x="2047" y="1040"/>
                  <a:pt x="2044" y="1034"/>
                  <a:pt x="2046" y="1033"/>
                </a:cubicBezTo>
                <a:cubicBezTo>
                  <a:pt x="2051" y="1028"/>
                  <a:pt x="2054" y="1020"/>
                  <a:pt x="2054" y="1013"/>
                </a:cubicBezTo>
                <a:cubicBezTo>
                  <a:pt x="2054" y="1012"/>
                  <a:pt x="2054" y="1012"/>
                  <a:pt x="2054" y="1012"/>
                </a:cubicBezTo>
                <a:cubicBezTo>
                  <a:pt x="2055" y="1008"/>
                  <a:pt x="2058" y="1005"/>
                  <a:pt x="2060" y="1003"/>
                </a:cubicBezTo>
                <a:cubicBezTo>
                  <a:pt x="2060" y="1002"/>
                  <a:pt x="2061" y="1002"/>
                  <a:pt x="2061" y="1002"/>
                </a:cubicBezTo>
                <a:cubicBezTo>
                  <a:pt x="2064" y="1002"/>
                  <a:pt x="2066" y="1003"/>
                  <a:pt x="2068" y="1004"/>
                </a:cubicBezTo>
                <a:cubicBezTo>
                  <a:pt x="2070" y="1005"/>
                  <a:pt x="2070" y="1002"/>
                  <a:pt x="2071" y="1001"/>
                </a:cubicBezTo>
                <a:cubicBezTo>
                  <a:pt x="2071" y="998"/>
                  <a:pt x="2072" y="995"/>
                  <a:pt x="2071" y="992"/>
                </a:cubicBezTo>
                <a:cubicBezTo>
                  <a:pt x="2071" y="992"/>
                  <a:pt x="2071" y="992"/>
                  <a:pt x="2072" y="991"/>
                </a:cubicBezTo>
                <a:cubicBezTo>
                  <a:pt x="2073" y="991"/>
                  <a:pt x="2074" y="990"/>
                  <a:pt x="2075" y="988"/>
                </a:cubicBezTo>
                <a:cubicBezTo>
                  <a:pt x="2094" y="988"/>
                  <a:pt x="2094" y="988"/>
                  <a:pt x="2094" y="988"/>
                </a:cubicBezTo>
                <a:cubicBezTo>
                  <a:pt x="2101" y="989"/>
                  <a:pt x="2108" y="988"/>
                  <a:pt x="2115" y="988"/>
                </a:cubicBezTo>
                <a:cubicBezTo>
                  <a:pt x="2115" y="988"/>
                  <a:pt x="2115" y="988"/>
                  <a:pt x="2115" y="987"/>
                </a:cubicBezTo>
                <a:cubicBezTo>
                  <a:pt x="2116" y="987"/>
                  <a:pt x="2116" y="987"/>
                  <a:pt x="2116" y="987"/>
                </a:cubicBezTo>
                <a:cubicBezTo>
                  <a:pt x="2120" y="983"/>
                  <a:pt x="2124" y="978"/>
                  <a:pt x="2126" y="972"/>
                </a:cubicBezTo>
                <a:cubicBezTo>
                  <a:pt x="2128" y="959"/>
                  <a:pt x="2128" y="959"/>
                  <a:pt x="2128" y="959"/>
                </a:cubicBezTo>
                <a:cubicBezTo>
                  <a:pt x="2124" y="954"/>
                  <a:pt x="2117" y="952"/>
                  <a:pt x="2109" y="951"/>
                </a:cubicBezTo>
                <a:cubicBezTo>
                  <a:pt x="2088" y="951"/>
                  <a:pt x="2072" y="944"/>
                  <a:pt x="2060" y="936"/>
                </a:cubicBezTo>
                <a:cubicBezTo>
                  <a:pt x="2058" y="935"/>
                  <a:pt x="2058" y="933"/>
                  <a:pt x="2058" y="932"/>
                </a:cubicBezTo>
                <a:cubicBezTo>
                  <a:pt x="2060" y="930"/>
                  <a:pt x="2062" y="929"/>
                  <a:pt x="2063" y="927"/>
                </a:cubicBezTo>
                <a:cubicBezTo>
                  <a:pt x="2065" y="926"/>
                  <a:pt x="2066" y="926"/>
                  <a:pt x="2066" y="924"/>
                </a:cubicBezTo>
                <a:cubicBezTo>
                  <a:pt x="2066" y="924"/>
                  <a:pt x="2066" y="924"/>
                  <a:pt x="2066" y="923"/>
                </a:cubicBezTo>
                <a:cubicBezTo>
                  <a:pt x="2068" y="921"/>
                  <a:pt x="2069" y="918"/>
                  <a:pt x="2070" y="916"/>
                </a:cubicBezTo>
                <a:cubicBezTo>
                  <a:pt x="2071" y="915"/>
                  <a:pt x="2071" y="915"/>
                  <a:pt x="2072" y="914"/>
                </a:cubicBezTo>
                <a:cubicBezTo>
                  <a:pt x="2078" y="911"/>
                  <a:pt x="2085" y="910"/>
                  <a:pt x="2091" y="909"/>
                </a:cubicBezTo>
                <a:cubicBezTo>
                  <a:pt x="2091" y="909"/>
                  <a:pt x="2091" y="908"/>
                  <a:pt x="2091" y="908"/>
                </a:cubicBezTo>
                <a:cubicBezTo>
                  <a:pt x="2091" y="908"/>
                  <a:pt x="2091" y="907"/>
                  <a:pt x="2092" y="907"/>
                </a:cubicBezTo>
                <a:cubicBezTo>
                  <a:pt x="2095" y="907"/>
                  <a:pt x="2093" y="903"/>
                  <a:pt x="2093" y="901"/>
                </a:cubicBezTo>
                <a:cubicBezTo>
                  <a:pt x="2093" y="899"/>
                  <a:pt x="2093" y="896"/>
                  <a:pt x="2094" y="893"/>
                </a:cubicBezTo>
                <a:cubicBezTo>
                  <a:pt x="2094" y="892"/>
                  <a:pt x="2095" y="891"/>
                  <a:pt x="2095" y="891"/>
                </a:cubicBezTo>
                <a:cubicBezTo>
                  <a:pt x="2096" y="889"/>
                  <a:pt x="2098" y="886"/>
                  <a:pt x="2099" y="884"/>
                </a:cubicBezTo>
                <a:cubicBezTo>
                  <a:pt x="2129" y="875"/>
                  <a:pt x="2129" y="875"/>
                  <a:pt x="2129" y="875"/>
                </a:cubicBezTo>
                <a:cubicBezTo>
                  <a:pt x="2134" y="876"/>
                  <a:pt x="2140" y="877"/>
                  <a:pt x="2145" y="874"/>
                </a:cubicBezTo>
                <a:cubicBezTo>
                  <a:pt x="2146" y="874"/>
                  <a:pt x="2146" y="873"/>
                  <a:pt x="2147" y="873"/>
                </a:cubicBezTo>
                <a:cubicBezTo>
                  <a:pt x="2147" y="873"/>
                  <a:pt x="2148" y="873"/>
                  <a:pt x="2148" y="873"/>
                </a:cubicBezTo>
                <a:cubicBezTo>
                  <a:pt x="2162" y="873"/>
                  <a:pt x="2162" y="873"/>
                  <a:pt x="2162" y="873"/>
                </a:cubicBezTo>
                <a:cubicBezTo>
                  <a:pt x="2154" y="848"/>
                  <a:pt x="2140" y="829"/>
                  <a:pt x="2128" y="81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2" name="Freeform 598"/>
          <p:cNvSpPr>
            <a:spLocks/>
          </p:cNvSpPr>
          <p:nvPr/>
        </p:nvSpPr>
        <p:spPr bwMode="auto">
          <a:xfrm>
            <a:off x="5081588" y="5321301"/>
            <a:ext cx="755650" cy="512763"/>
          </a:xfrm>
          <a:custGeom>
            <a:avLst/>
            <a:gdLst/>
            <a:ahLst/>
            <a:cxnLst>
              <a:cxn ang="0">
                <a:pos x="2593" y="782"/>
              </a:cxn>
              <a:cxn ang="0">
                <a:pos x="2380" y="681"/>
              </a:cxn>
              <a:cxn ang="0">
                <a:pos x="2111" y="417"/>
              </a:cxn>
              <a:cxn ang="0">
                <a:pos x="2061" y="334"/>
              </a:cxn>
              <a:cxn ang="0">
                <a:pos x="1785" y="396"/>
              </a:cxn>
              <a:cxn ang="0">
                <a:pos x="1531" y="444"/>
              </a:cxn>
              <a:cxn ang="0">
                <a:pos x="1338" y="375"/>
              </a:cxn>
              <a:cxn ang="0">
                <a:pos x="1213" y="364"/>
              </a:cxn>
              <a:cxn ang="0">
                <a:pos x="1156" y="277"/>
              </a:cxn>
              <a:cxn ang="0">
                <a:pos x="1118" y="199"/>
              </a:cxn>
              <a:cxn ang="0">
                <a:pos x="1011" y="51"/>
              </a:cxn>
              <a:cxn ang="0">
                <a:pos x="869" y="76"/>
              </a:cxn>
              <a:cxn ang="0">
                <a:pos x="732" y="270"/>
              </a:cxn>
              <a:cxn ang="0">
                <a:pos x="831" y="333"/>
              </a:cxn>
              <a:cxn ang="0">
                <a:pos x="731" y="396"/>
              </a:cxn>
              <a:cxn ang="0">
                <a:pos x="570" y="353"/>
              </a:cxn>
              <a:cxn ang="0">
                <a:pos x="511" y="369"/>
              </a:cxn>
              <a:cxn ang="0">
                <a:pos x="455" y="338"/>
              </a:cxn>
              <a:cxn ang="0">
                <a:pos x="387" y="302"/>
              </a:cxn>
              <a:cxn ang="0">
                <a:pos x="316" y="303"/>
              </a:cxn>
              <a:cxn ang="0">
                <a:pos x="277" y="322"/>
              </a:cxn>
              <a:cxn ang="0">
                <a:pos x="277" y="379"/>
              </a:cxn>
              <a:cxn ang="0">
                <a:pos x="225" y="534"/>
              </a:cxn>
              <a:cxn ang="0">
                <a:pos x="190" y="694"/>
              </a:cxn>
              <a:cxn ang="0">
                <a:pos x="114" y="778"/>
              </a:cxn>
              <a:cxn ang="0">
                <a:pos x="32" y="795"/>
              </a:cxn>
              <a:cxn ang="0">
                <a:pos x="52" y="874"/>
              </a:cxn>
              <a:cxn ang="0">
                <a:pos x="132" y="1021"/>
              </a:cxn>
              <a:cxn ang="0">
                <a:pos x="100" y="1101"/>
              </a:cxn>
              <a:cxn ang="0">
                <a:pos x="121" y="1155"/>
              </a:cxn>
              <a:cxn ang="0">
                <a:pos x="196" y="1244"/>
              </a:cxn>
              <a:cxn ang="0">
                <a:pos x="257" y="1179"/>
              </a:cxn>
              <a:cxn ang="0">
                <a:pos x="333" y="1240"/>
              </a:cxn>
              <a:cxn ang="0">
                <a:pos x="371" y="1349"/>
              </a:cxn>
              <a:cxn ang="0">
                <a:pos x="447" y="1386"/>
              </a:cxn>
              <a:cxn ang="0">
                <a:pos x="592" y="1434"/>
              </a:cxn>
              <a:cxn ang="0">
                <a:pos x="545" y="1589"/>
              </a:cxn>
              <a:cxn ang="0">
                <a:pos x="619" y="1667"/>
              </a:cxn>
              <a:cxn ang="0">
                <a:pos x="657" y="1830"/>
              </a:cxn>
              <a:cxn ang="0">
                <a:pos x="795" y="1872"/>
              </a:cxn>
              <a:cxn ang="0">
                <a:pos x="841" y="1853"/>
              </a:cxn>
              <a:cxn ang="0">
                <a:pos x="935" y="1840"/>
              </a:cxn>
              <a:cxn ang="0">
                <a:pos x="1063" y="1835"/>
              </a:cxn>
              <a:cxn ang="0">
                <a:pos x="1121" y="1743"/>
              </a:cxn>
              <a:cxn ang="0">
                <a:pos x="1173" y="1656"/>
              </a:cxn>
              <a:cxn ang="0">
                <a:pos x="1289" y="1611"/>
              </a:cxn>
              <a:cxn ang="0">
                <a:pos x="1348" y="1577"/>
              </a:cxn>
              <a:cxn ang="0">
                <a:pos x="1540" y="1510"/>
              </a:cxn>
              <a:cxn ang="0">
                <a:pos x="1554" y="1322"/>
              </a:cxn>
              <a:cxn ang="0">
                <a:pos x="1671" y="1267"/>
              </a:cxn>
              <a:cxn ang="0">
                <a:pos x="1726" y="1228"/>
              </a:cxn>
              <a:cxn ang="0">
                <a:pos x="1719" y="1001"/>
              </a:cxn>
              <a:cxn ang="0">
                <a:pos x="1804" y="913"/>
              </a:cxn>
              <a:cxn ang="0">
                <a:pos x="1945" y="945"/>
              </a:cxn>
              <a:cxn ang="0">
                <a:pos x="2057" y="965"/>
              </a:cxn>
              <a:cxn ang="0">
                <a:pos x="2235" y="993"/>
              </a:cxn>
              <a:cxn ang="0">
                <a:pos x="2281" y="1156"/>
              </a:cxn>
              <a:cxn ang="0">
                <a:pos x="2382" y="1162"/>
              </a:cxn>
              <a:cxn ang="0">
                <a:pos x="2491" y="1244"/>
              </a:cxn>
              <a:cxn ang="0">
                <a:pos x="2580" y="1172"/>
              </a:cxn>
              <a:cxn ang="0">
                <a:pos x="2749" y="1123"/>
              </a:cxn>
            </a:cxnLst>
            <a:rect l="0" t="0" r="r" b="b"/>
            <a:pathLst>
              <a:path w="2822" h="1913">
                <a:moveTo>
                  <a:pt x="2812" y="937"/>
                </a:moveTo>
                <a:cubicBezTo>
                  <a:pt x="2806" y="935"/>
                  <a:pt x="2801" y="931"/>
                  <a:pt x="2795" y="931"/>
                </a:cubicBezTo>
                <a:cubicBezTo>
                  <a:pt x="2777" y="930"/>
                  <a:pt x="2759" y="930"/>
                  <a:pt x="2744" y="925"/>
                </a:cubicBezTo>
                <a:cubicBezTo>
                  <a:pt x="2747" y="920"/>
                  <a:pt x="2741" y="922"/>
                  <a:pt x="2739" y="921"/>
                </a:cubicBezTo>
                <a:cubicBezTo>
                  <a:pt x="2729" y="916"/>
                  <a:pt x="2718" y="914"/>
                  <a:pt x="2709" y="908"/>
                </a:cubicBezTo>
                <a:cubicBezTo>
                  <a:pt x="2695" y="899"/>
                  <a:pt x="2685" y="883"/>
                  <a:pt x="2678" y="866"/>
                </a:cubicBezTo>
                <a:cubicBezTo>
                  <a:pt x="2677" y="863"/>
                  <a:pt x="2674" y="861"/>
                  <a:pt x="2671" y="860"/>
                </a:cubicBezTo>
                <a:cubicBezTo>
                  <a:pt x="2668" y="847"/>
                  <a:pt x="2656" y="840"/>
                  <a:pt x="2642" y="838"/>
                </a:cubicBezTo>
                <a:cubicBezTo>
                  <a:pt x="2620" y="827"/>
                  <a:pt x="2602" y="815"/>
                  <a:pt x="2588" y="798"/>
                </a:cubicBezTo>
                <a:cubicBezTo>
                  <a:pt x="2586" y="796"/>
                  <a:pt x="2585" y="792"/>
                  <a:pt x="2587" y="790"/>
                </a:cubicBezTo>
                <a:cubicBezTo>
                  <a:pt x="2589" y="789"/>
                  <a:pt x="2592" y="790"/>
                  <a:pt x="2593" y="787"/>
                </a:cubicBezTo>
                <a:cubicBezTo>
                  <a:pt x="2593" y="786"/>
                  <a:pt x="2593" y="783"/>
                  <a:pt x="2593" y="782"/>
                </a:cubicBezTo>
                <a:cubicBezTo>
                  <a:pt x="2596" y="782"/>
                  <a:pt x="2600" y="784"/>
                  <a:pt x="2602" y="780"/>
                </a:cubicBezTo>
                <a:cubicBezTo>
                  <a:pt x="2602" y="778"/>
                  <a:pt x="2599" y="776"/>
                  <a:pt x="2596" y="775"/>
                </a:cubicBezTo>
                <a:cubicBezTo>
                  <a:pt x="2584" y="767"/>
                  <a:pt x="2567" y="765"/>
                  <a:pt x="2553" y="759"/>
                </a:cubicBezTo>
                <a:cubicBezTo>
                  <a:pt x="2541" y="754"/>
                  <a:pt x="2531" y="748"/>
                  <a:pt x="2522" y="741"/>
                </a:cubicBezTo>
                <a:cubicBezTo>
                  <a:pt x="2521" y="740"/>
                  <a:pt x="2518" y="741"/>
                  <a:pt x="2518" y="741"/>
                </a:cubicBezTo>
                <a:cubicBezTo>
                  <a:pt x="2518" y="737"/>
                  <a:pt x="2513" y="739"/>
                  <a:pt x="2510" y="737"/>
                </a:cubicBezTo>
                <a:cubicBezTo>
                  <a:pt x="2504" y="735"/>
                  <a:pt x="2496" y="730"/>
                  <a:pt x="2487" y="732"/>
                </a:cubicBezTo>
                <a:cubicBezTo>
                  <a:pt x="2486" y="730"/>
                  <a:pt x="2486" y="728"/>
                  <a:pt x="2486" y="726"/>
                </a:cubicBezTo>
                <a:cubicBezTo>
                  <a:pt x="2451" y="727"/>
                  <a:pt x="2432" y="711"/>
                  <a:pt x="2409" y="698"/>
                </a:cubicBezTo>
                <a:cubicBezTo>
                  <a:pt x="2383" y="683"/>
                  <a:pt x="2383" y="683"/>
                  <a:pt x="2383" y="683"/>
                </a:cubicBezTo>
                <a:cubicBezTo>
                  <a:pt x="2382" y="682"/>
                  <a:pt x="2380" y="682"/>
                  <a:pt x="2380" y="681"/>
                </a:cubicBezTo>
                <a:cubicBezTo>
                  <a:pt x="2380" y="681"/>
                  <a:pt x="2380" y="681"/>
                  <a:pt x="2380" y="681"/>
                </a:cubicBezTo>
                <a:cubicBezTo>
                  <a:pt x="2370" y="674"/>
                  <a:pt x="2358" y="668"/>
                  <a:pt x="2348" y="660"/>
                </a:cubicBezTo>
                <a:cubicBezTo>
                  <a:pt x="2331" y="647"/>
                  <a:pt x="2314" y="633"/>
                  <a:pt x="2299" y="617"/>
                </a:cubicBezTo>
                <a:cubicBezTo>
                  <a:pt x="2298" y="617"/>
                  <a:pt x="2296" y="617"/>
                  <a:pt x="2296" y="615"/>
                </a:cubicBezTo>
                <a:cubicBezTo>
                  <a:pt x="2295" y="616"/>
                  <a:pt x="2293" y="616"/>
                  <a:pt x="2293" y="616"/>
                </a:cubicBezTo>
                <a:cubicBezTo>
                  <a:pt x="2293" y="616"/>
                  <a:pt x="2295" y="616"/>
                  <a:pt x="2296" y="615"/>
                </a:cubicBezTo>
                <a:cubicBezTo>
                  <a:pt x="2285" y="607"/>
                  <a:pt x="2272" y="600"/>
                  <a:pt x="2263" y="592"/>
                </a:cubicBezTo>
                <a:cubicBezTo>
                  <a:pt x="2260" y="586"/>
                  <a:pt x="2254" y="581"/>
                  <a:pt x="2246" y="582"/>
                </a:cubicBezTo>
                <a:cubicBezTo>
                  <a:pt x="2246" y="578"/>
                  <a:pt x="2243" y="575"/>
                  <a:pt x="2241" y="573"/>
                </a:cubicBezTo>
                <a:cubicBezTo>
                  <a:pt x="2235" y="569"/>
                  <a:pt x="2229" y="566"/>
                  <a:pt x="2225" y="561"/>
                </a:cubicBezTo>
                <a:cubicBezTo>
                  <a:pt x="2209" y="542"/>
                  <a:pt x="2191" y="524"/>
                  <a:pt x="2175" y="508"/>
                </a:cubicBezTo>
                <a:cubicBezTo>
                  <a:pt x="2167" y="495"/>
                  <a:pt x="2162" y="482"/>
                  <a:pt x="2153" y="471"/>
                </a:cubicBezTo>
                <a:cubicBezTo>
                  <a:pt x="2136" y="457"/>
                  <a:pt x="2120" y="440"/>
                  <a:pt x="2111" y="417"/>
                </a:cubicBezTo>
                <a:cubicBezTo>
                  <a:pt x="2108" y="417"/>
                  <a:pt x="2108" y="417"/>
                  <a:pt x="2108" y="417"/>
                </a:cubicBezTo>
                <a:cubicBezTo>
                  <a:pt x="2109" y="416"/>
                  <a:pt x="2109" y="416"/>
                  <a:pt x="2109" y="416"/>
                </a:cubicBezTo>
                <a:cubicBezTo>
                  <a:pt x="2105" y="405"/>
                  <a:pt x="2105" y="405"/>
                  <a:pt x="2105" y="405"/>
                </a:cubicBezTo>
                <a:cubicBezTo>
                  <a:pt x="2101" y="405"/>
                  <a:pt x="2100" y="400"/>
                  <a:pt x="2099" y="397"/>
                </a:cubicBezTo>
                <a:cubicBezTo>
                  <a:pt x="2098" y="397"/>
                  <a:pt x="2099" y="395"/>
                  <a:pt x="2099" y="394"/>
                </a:cubicBezTo>
                <a:cubicBezTo>
                  <a:pt x="2099" y="393"/>
                  <a:pt x="2099" y="393"/>
                  <a:pt x="2099" y="393"/>
                </a:cubicBezTo>
                <a:cubicBezTo>
                  <a:pt x="2098" y="393"/>
                  <a:pt x="2095" y="392"/>
                  <a:pt x="2098" y="391"/>
                </a:cubicBezTo>
                <a:cubicBezTo>
                  <a:pt x="2097" y="390"/>
                  <a:pt x="2097" y="390"/>
                  <a:pt x="2097" y="390"/>
                </a:cubicBezTo>
                <a:cubicBezTo>
                  <a:pt x="2096" y="390"/>
                  <a:pt x="2087" y="365"/>
                  <a:pt x="2086" y="363"/>
                </a:cubicBezTo>
                <a:cubicBezTo>
                  <a:pt x="2083" y="356"/>
                  <a:pt x="2076" y="348"/>
                  <a:pt x="2076" y="341"/>
                </a:cubicBezTo>
                <a:cubicBezTo>
                  <a:pt x="2073" y="341"/>
                  <a:pt x="2072" y="338"/>
                  <a:pt x="2069" y="337"/>
                </a:cubicBezTo>
                <a:cubicBezTo>
                  <a:pt x="2067" y="335"/>
                  <a:pt x="2064" y="335"/>
                  <a:pt x="2061" y="334"/>
                </a:cubicBezTo>
                <a:cubicBezTo>
                  <a:pt x="2054" y="331"/>
                  <a:pt x="2047" y="330"/>
                  <a:pt x="2039" y="330"/>
                </a:cubicBezTo>
                <a:cubicBezTo>
                  <a:pt x="2018" y="330"/>
                  <a:pt x="2000" y="344"/>
                  <a:pt x="1981" y="351"/>
                </a:cubicBezTo>
                <a:cubicBezTo>
                  <a:pt x="1978" y="352"/>
                  <a:pt x="1975" y="353"/>
                  <a:pt x="1973" y="353"/>
                </a:cubicBezTo>
                <a:cubicBezTo>
                  <a:pt x="1963" y="356"/>
                  <a:pt x="1953" y="360"/>
                  <a:pt x="1944" y="361"/>
                </a:cubicBezTo>
                <a:cubicBezTo>
                  <a:pt x="1935" y="362"/>
                  <a:pt x="1928" y="359"/>
                  <a:pt x="1920" y="362"/>
                </a:cubicBezTo>
                <a:cubicBezTo>
                  <a:pt x="1911" y="364"/>
                  <a:pt x="1902" y="367"/>
                  <a:pt x="1893" y="368"/>
                </a:cubicBezTo>
                <a:cubicBezTo>
                  <a:pt x="1875" y="372"/>
                  <a:pt x="1857" y="378"/>
                  <a:pt x="1839" y="383"/>
                </a:cubicBezTo>
                <a:cubicBezTo>
                  <a:pt x="1831" y="384"/>
                  <a:pt x="1824" y="386"/>
                  <a:pt x="1817" y="388"/>
                </a:cubicBezTo>
                <a:cubicBezTo>
                  <a:pt x="1812" y="389"/>
                  <a:pt x="1811" y="392"/>
                  <a:pt x="1811" y="395"/>
                </a:cubicBezTo>
                <a:cubicBezTo>
                  <a:pt x="1810" y="394"/>
                  <a:pt x="1809" y="393"/>
                  <a:pt x="1808" y="393"/>
                </a:cubicBezTo>
                <a:cubicBezTo>
                  <a:pt x="1803" y="393"/>
                  <a:pt x="1798" y="394"/>
                  <a:pt x="1793" y="394"/>
                </a:cubicBezTo>
                <a:cubicBezTo>
                  <a:pt x="1790" y="395"/>
                  <a:pt x="1788" y="395"/>
                  <a:pt x="1785" y="396"/>
                </a:cubicBezTo>
                <a:cubicBezTo>
                  <a:pt x="1783" y="397"/>
                  <a:pt x="1780" y="397"/>
                  <a:pt x="1778" y="397"/>
                </a:cubicBezTo>
                <a:cubicBezTo>
                  <a:pt x="1770" y="397"/>
                  <a:pt x="1763" y="398"/>
                  <a:pt x="1755" y="399"/>
                </a:cubicBezTo>
                <a:cubicBezTo>
                  <a:pt x="1743" y="401"/>
                  <a:pt x="1731" y="402"/>
                  <a:pt x="1719" y="405"/>
                </a:cubicBezTo>
                <a:cubicBezTo>
                  <a:pt x="1708" y="408"/>
                  <a:pt x="1699" y="412"/>
                  <a:pt x="1687" y="414"/>
                </a:cubicBezTo>
                <a:cubicBezTo>
                  <a:pt x="1680" y="416"/>
                  <a:pt x="1672" y="419"/>
                  <a:pt x="1665" y="423"/>
                </a:cubicBezTo>
                <a:cubicBezTo>
                  <a:pt x="1658" y="426"/>
                  <a:pt x="1653" y="426"/>
                  <a:pt x="1646" y="426"/>
                </a:cubicBezTo>
                <a:cubicBezTo>
                  <a:pt x="1636" y="426"/>
                  <a:pt x="1626" y="429"/>
                  <a:pt x="1616" y="430"/>
                </a:cubicBezTo>
                <a:cubicBezTo>
                  <a:pt x="1610" y="431"/>
                  <a:pt x="1603" y="432"/>
                  <a:pt x="1596" y="432"/>
                </a:cubicBezTo>
                <a:cubicBezTo>
                  <a:pt x="1591" y="432"/>
                  <a:pt x="1586" y="431"/>
                  <a:pt x="1582" y="433"/>
                </a:cubicBezTo>
                <a:cubicBezTo>
                  <a:pt x="1577" y="435"/>
                  <a:pt x="1574" y="437"/>
                  <a:pt x="1569" y="439"/>
                </a:cubicBezTo>
                <a:cubicBezTo>
                  <a:pt x="1565" y="439"/>
                  <a:pt x="1562" y="441"/>
                  <a:pt x="1559" y="442"/>
                </a:cubicBezTo>
                <a:cubicBezTo>
                  <a:pt x="1554" y="443"/>
                  <a:pt x="1532" y="440"/>
                  <a:pt x="1531" y="444"/>
                </a:cubicBezTo>
                <a:cubicBezTo>
                  <a:pt x="1526" y="444"/>
                  <a:pt x="1521" y="441"/>
                  <a:pt x="1517" y="439"/>
                </a:cubicBezTo>
                <a:cubicBezTo>
                  <a:pt x="1513" y="438"/>
                  <a:pt x="1508" y="436"/>
                  <a:pt x="1504" y="434"/>
                </a:cubicBezTo>
                <a:cubicBezTo>
                  <a:pt x="1499" y="430"/>
                  <a:pt x="1495" y="423"/>
                  <a:pt x="1490" y="419"/>
                </a:cubicBezTo>
                <a:cubicBezTo>
                  <a:pt x="1481" y="412"/>
                  <a:pt x="1471" y="403"/>
                  <a:pt x="1465" y="393"/>
                </a:cubicBezTo>
                <a:cubicBezTo>
                  <a:pt x="1464" y="392"/>
                  <a:pt x="1464" y="392"/>
                  <a:pt x="1463" y="391"/>
                </a:cubicBezTo>
                <a:cubicBezTo>
                  <a:pt x="1458" y="384"/>
                  <a:pt x="1453" y="377"/>
                  <a:pt x="1448" y="370"/>
                </a:cubicBezTo>
                <a:cubicBezTo>
                  <a:pt x="1445" y="367"/>
                  <a:pt x="1443" y="365"/>
                  <a:pt x="1440" y="362"/>
                </a:cubicBezTo>
                <a:cubicBezTo>
                  <a:pt x="1438" y="359"/>
                  <a:pt x="1437" y="356"/>
                  <a:pt x="1435" y="354"/>
                </a:cubicBezTo>
                <a:cubicBezTo>
                  <a:pt x="1430" y="346"/>
                  <a:pt x="1418" y="343"/>
                  <a:pt x="1410" y="348"/>
                </a:cubicBezTo>
                <a:cubicBezTo>
                  <a:pt x="1407" y="350"/>
                  <a:pt x="1403" y="354"/>
                  <a:pt x="1399" y="355"/>
                </a:cubicBezTo>
                <a:cubicBezTo>
                  <a:pt x="1396" y="357"/>
                  <a:pt x="1392" y="357"/>
                  <a:pt x="1388" y="358"/>
                </a:cubicBezTo>
                <a:cubicBezTo>
                  <a:pt x="1371" y="362"/>
                  <a:pt x="1355" y="370"/>
                  <a:pt x="1338" y="375"/>
                </a:cubicBezTo>
                <a:cubicBezTo>
                  <a:pt x="1326" y="377"/>
                  <a:pt x="1314" y="383"/>
                  <a:pt x="1302" y="388"/>
                </a:cubicBezTo>
                <a:cubicBezTo>
                  <a:pt x="1295" y="391"/>
                  <a:pt x="1279" y="393"/>
                  <a:pt x="1278" y="401"/>
                </a:cubicBezTo>
                <a:cubicBezTo>
                  <a:pt x="1277" y="406"/>
                  <a:pt x="1279" y="410"/>
                  <a:pt x="1280" y="414"/>
                </a:cubicBezTo>
                <a:cubicBezTo>
                  <a:pt x="1280" y="419"/>
                  <a:pt x="1279" y="425"/>
                  <a:pt x="1279" y="430"/>
                </a:cubicBezTo>
                <a:cubicBezTo>
                  <a:pt x="1280" y="441"/>
                  <a:pt x="1279" y="451"/>
                  <a:pt x="1277" y="461"/>
                </a:cubicBezTo>
                <a:cubicBezTo>
                  <a:pt x="1277" y="462"/>
                  <a:pt x="1276" y="462"/>
                  <a:pt x="1276" y="462"/>
                </a:cubicBezTo>
                <a:cubicBezTo>
                  <a:pt x="1277" y="458"/>
                  <a:pt x="1278" y="452"/>
                  <a:pt x="1279" y="447"/>
                </a:cubicBezTo>
                <a:cubicBezTo>
                  <a:pt x="1269" y="398"/>
                  <a:pt x="1269" y="398"/>
                  <a:pt x="1269" y="398"/>
                </a:cubicBezTo>
                <a:cubicBezTo>
                  <a:pt x="1268" y="398"/>
                  <a:pt x="1267" y="398"/>
                  <a:pt x="1267" y="398"/>
                </a:cubicBezTo>
                <a:cubicBezTo>
                  <a:pt x="1264" y="392"/>
                  <a:pt x="1259" y="389"/>
                  <a:pt x="1255" y="385"/>
                </a:cubicBezTo>
                <a:cubicBezTo>
                  <a:pt x="1251" y="382"/>
                  <a:pt x="1248" y="378"/>
                  <a:pt x="1244" y="375"/>
                </a:cubicBezTo>
                <a:cubicBezTo>
                  <a:pt x="1235" y="369"/>
                  <a:pt x="1223" y="364"/>
                  <a:pt x="1213" y="364"/>
                </a:cubicBezTo>
                <a:cubicBezTo>
                  <a:pt x="1215" y="364"/>
                  <a:pt x="1304" y="355"/>
                  <a:pt x="1292" y="341"/>
                </a:cubicBezTo>
                <a:cubicBezTo>
                  <a:pt x="1291" y="340"/>
                  <a:pt x="1290" y="340"/>
                  <a:pt x="1289" y="339"/>
                </a:cubicBezTo>
                <a:cubicBezTo>
                  <a:pt x="1288" y="338"/>
                  <a:pt x="1285" y="337"/>
                  <a:pt x="1286" y="334"/>
                </a:cubicBezTo>
                <a:cubicBezTo>
                  <a:pt x="1281" y="331"/>
                  <a:pt x="1274" y="331"/>
                  <a:pt x="1269" y="328"/>
                </a:cubicBezTo>
                <a:cubicBezTo>
                  <a:pt x="1269" y="327"/>
                  <a:pt x="1270" y="325"/>
                  <a:pt x="1270" y="324"/>
                </a:cubicBezTo>
                <a:cubicBezTo>
                  <a:pt x="1263" y="323"/>
                  <a:pt x="1256" y="323"/>
                  <a:pt x="1250" y="322"/>
                </a:cubicBezTo>
                <a:cubicBezTo>
                  <a:pt x="1226" y="319"/>
                  <a:pt x="1204" y="314"/>
                  <a:pt x="1182" y="309"/>
                </a:cubicBezTo>
                <a:cubicBezTo>
                  <a:pt x="1184" y="298"/>
                  <a:pt x="1184" y="298"/>
                  <a:pt x="1184" y="298"/>
                </a:cubicBezTo>
                <a:cubicBezTo>
                  <a:pt x="1184" y="283"/>
                  <a:pt x="1184" y="283"/>
                  <a:pt x="1184" y="283"/>
                </a:cubicBezTo>
                <a:cubicBezTo>
                  <a:pt x="1177" y="281"/>
                  <a:pt x="1170" y="280"/>
                  <a:pt x="1164" y="278"/>
                </a:cubicBezTo>
                <a:cubicBezTo>
                  <a:pt x="1162" y="278"/>
                  <a:pt x="1162" y="277"/>
                  <a:pt x="1162" y="276"/>
                </a:cubicBezTo>
                <a:cubicBezTo>
                  <a:pt x="1160" y="277"/>
                  <a:pt x="1158" y="277"/>
                  <a:pt x="1156" y="277"/>
                </a:cubicBezTo>
                <a:cubicBezTo>
                  <a:pt x="1145" y="255"/>
                  <a:pt x="1145" y="255"/>
                  <a:pt x="1145" y="255"/>
                </a:cubicBezTo>
                <a:cubicBezTo>
                  <a:pt x="1145" y="250"/>
                  <a:pt x="1147" y="247"/>
                  <a:pt x="1148" y="244"/>
                </a:cubicBezTo>
                <a:cubicBezTo>
                  <a:pt x="1147" y="243"/>
                  <a:pt x="1147" y="243"/>
                  <a:pt x="1147" y="242"/>
                </a:cubicBezTo>
                <a:cubicBezTo>
                  <a:pt x="1134" y="245"/>
                  <a:pt x="1134" y="245"/>
                  <a:pt x="1134" y="245"/>
                </a:cubicBezTo>
                <a:cubicBezTo>
                  <a:pt x="1124" y="226"/>
                  <a:pt x="1124" y="226"/>
                  <a:pt x="1124" y="226"/>
                </a:cubicBezTo>
                <a:cubicBezTo>
                  <a:pt x="1116" y="223"/>
                  <a:pt x="1108" y="221"/>
                  <a:pt x="1100" y="219"/>
                </a:cubicBezTo>
                <a:cubicBezTo>
                  <a:pt x="1100" y="205"/>
                  <a:pt x="1100" y="205"/>
                  <a:pt x="1100" y="205"/>
                </a:cubicBezTo>
                <a:cubicBezTo>
                  <a:pt x="1100" y="204"/>
                  <a:pt x="1098" y="202"/>
                  <a:pt x="1097" y="202"/>
                </a:cubicBezTo>
                <a:cubicBezTo>
                  <a:pt x="1097" y="199"/>
                  <a:pt x="1097" y="199"/>
                  <a:pt x="1097" y="199"/>
                </a:cubicBezTo>
                <a:cubicBezTo>
                  <a:pt x="1099" y="200"/>
                  <a:pt x="1099" y="196"/>
                  <a:pt x="1101" y="197"/>
                </a:cubicBezTo>
                <a:cubicBezTo>
                  <a:pt x="1103" y="198"/>
                  <a:pt x="1107" y="198"/>
                  <a:pt x="1109" y="200"/>
                </a:cubicBezTo>
                <a:cubicBezTo>
                  <a:pt x="1118" y="199"/>
                  <a:pt x="1118" y="199"/>
                  <a:pt x="1118" y="199"/>
                </a:cubicBezTo>
                <a:cubicBezTo>
                  <a:pt x="1118" y="199"/>
                  <a:pt x="1118" y="199"/>
                  <a:pt x="1118" y="199"/>
                </a:cubicBezTo>
                <a:cubicBezTo>
                  <a:pt x="1105" y="197"/>
                  <a:pt x="1093" y="192"/>
                  <a:pt x="1081" y="189"/>
                </a:cubicBezTo>
                <a:cubicBezTo>
                  <a:pt x="1081" y="178"/>
                  <a:pt x="1081" y="178"/>
                  <a:pt x="1081" y="178"/>
                </a:cubicBezTo>
                <a:cubicBezTo>
                  <a:pt x="1090" y="177"/>
                  <a:pt x="1099" y="175"/>
                  <a:pt x="1110" y="175"/>
                </a:cubicBezTo>
                <a:cubicBezTo>
                  <a:pt x="1107" y="169"/>
                  <a:pt x="1109" y="162"/>
                  <a:pt x="1112" y="157"/>
                </a:cubicBezTo>
                <a:cubicBezTo>
                  <a:pt x="1109" y="145"/>
                  <a:pt x="1107" y="132"/>
                  <a:pt x="1104" y="119"/>
                </a:cubicBezTo>
                <a:cubicBezTo>
                  <a:pt x="1093" y="117"/>
                  <a:pt x="1085" y="110"/>
                  <a:pt x="1085" y="99"/>
                </a:cubicBezTo>
                <a:cubicBezTo>
                  <a:pt x="1075" y="93"/>
                  <a:pt x="1066" y="89"/>
                  <a:pt x="1056" y="84"/>
                </a:cubicBezTo>
                <a:cubicBezTo>
                  <a:pt x="1053" y="79"/>
                  <a:pt x="1048" y="74"/>
                  <a:pt x="1043" y="67"/>
                </a:cubicBezTo>
                <a:cubicBezTo>
                  <a:pt x="1042" y="66"/>
                  <a:pt x="1039" y="64"/>
                  <a:pt x="1036" y="65"/>
                </a:cubicBezTo>
                <a:cubicBezTo>
                  <a:pt x="1028" y="67"/>
                  <a:pt x="1019" y="64"/>
                  <a:pt x="1013" y="61"/>
                </a:cubicBezTo>
                <a:cubicBezTo>
                  <a:pt x="1010" y="59"/>
                  <a:pt x="1010" y="55"/>
                  <a:pt x="1011" y="51"/>
                </a:cubicBezTo>
                <a:cubicBezTo>
                  <a:pt x="1012" y="49"/>
                  <a:pt x="1010" y="48"/>
                  <a:pt x="1009" y="47"/>
                </a:cubicBezTo>
                <a:cubicBezTo>
                  <a:pt x="1013" y="46"/>
                  <a:pt x="1009" y="43"/>
                  <a:pt x="1009" y="40"/>
                </a:cubicBezTo>
                <a:cubicBezTo>
                  <a:pt x="1009" y="39"/>
                  <a:pt x="1009" y="38"/>
                  <a:pt x="1009" y="37"/>
                </a:cubicBezTo>
                <a:cubicBezTo>
                  <a:pt x="1008" y="37"/>
                  <a:pt x="1008" y="37"/>
                  <a:pt x="1007" y="37"/>
                </a:cubicBezTo>
                <a:cubicBezTo>
                  <a:pt x="1004" y="38"/>
                  <a:pt x="999" y="37"/>
                  <a:pt x="994" y="34"/>
                </a:cubicBezTo>
                <a:cubicBezTo>
                  <a:pt x="992" y="32"/>
                  <a:pt x="994" y="28"/>
                  <a:pt x="994" y="25"/>
                </a:cubicBezTo>
                <a:cubicBezTo>
                  <a:pt x="993" y="25"/>
                  <a:pt x="992" y="24"/>
                  <a:pt x="991" y="24"/>
                </a:cubicBezTo>
                <a:cubicBezTo>
                  <a:pt x="972" y="13"/>
                  <a:pt x="972" y="13"/>
                  <a:pt x="972" y="13"/>
                </a:cubicBezTo>
                <a:cubicBezTo>
                  <a:pt x="960" y="0"/>
                  <a:pt x="929" y="3"/>
                  <a:pt x="916" y="13"/>
                </a:cubicBezTo>
                <a:cubicBezTo>
                  <a:pt x="902" y="17"/>
                  <a:pt x="891" y="26"/>
                  <a:pt x="887" y="42"/>
                </a:cubicBezTo>
                <a:cubicBezTo>
                  <a:pt x="888" y="47"/>
                  <a:pt x="888" y="57"/>
                  <a:pt x="886" y="64"/>
                </a:cubicBezTo>
                <a:cubicBezTo>
                  <a:pt x="879" y="66"/>
                  <a:pt x="874" y="70"/>
                  <a:pt x="869" y="76"/>
                </a:cubicBezTo>
                <a:cubicBezTo>
                  <a:pt x="869" y="87"/>
                  <a:pt x="869" y="87"/>
                  <a:pt x="869" y="87"/>
                </a:cubicBezTo>
                <a:cubicBezTo>
                  <a:pt x="869" y="89"/>
                  <a:pt x="867" y="90"/>
                  <a:pt x="866" y="92"/>
                </a:cubicBezTo>
                <a:cubicBezTo>
                  <a:pt x="863" y="96"/>
                  <a:pt x="859" y="99"/>
                  <a:pt x="860" y="106"/>
                </a:cubicBezTo>
                <a:cubicBezTo>
                  <a:pt x="849" y="128"/>
                  <a:pt x="839" y="149"/>
                  <a:pt x="826" y="168"/>
                </a:cubicBezTo>
                <a:cubicBezTo>
                  <a:pt x="811" y="180"/>
                  <a:pt x="794" y="190"/>
                  <a:pt x="782" y="204"/>
                </a:cubicBezTo>
                <a:cubicBezTo>
                  <a:pt x="774" y="204"/>
                  <a:pt x="769" y="206"/>
                  <a:pt x="762" y="208"/>
                </a:cubicBezTo>
                <a:cubicBezTo>
                  <a:pt x="762" y="208"/>
                  <a:pt x="760" y="210"/>
                  <a:pt x="759" y="210"/>
                </a:cubicBezTo>
                <a:cubicBezTo>
                  <a:pt x="754" y="215"/>
                  <a:pt x="746" y="219"/>
                  <a:pt x="736" y="222"/>
                </a:cubicBezTo>
                <a:cubicBezTo>
                  <a:pt x="731" y="225"/>
                  <a:pt x="724" y="231"/>
                  <a:pt x="712" y="227"/>
                </a:cubicBezTo>
                <a:cubicBezTo>
                  <a:pt x="712" y="227"/>
                  <a:pt x="709" y="228"/>
                  <a:pt x="712" y="229"/>
                </a:cubicBezTo>
                <a:cubicBezTo>
                  <a:pt x="717" y="232"/>
                  <a:pt x="724" y="233"/>
                  <a:pt x="729" y="239"/>
                </a:cubicBezTo>
                <a:cubicBezTo>
                  <a:pt x="732" y="246"/>
                  <a:pt x="733" y="259"/>
                  <a:pt x="732" y="270"/>
                </a:cubicBezTo>
                <a:cubicBezTo>
                  <a:pt x="738" y="269"/>
                  <a:pt x="744" y="271"/>
                  <a:pt x="749" y="273"/>
                </a:cubicBezTo>
                <a:cubicBezTo>
                  <a:pt x="749" y="273"/>
                  <a:pt x="749" y="273"/>
                  <a:pt x="749" y="273"/>
                </a:cubicBezTo>
                <a:cubicBezTo>
                  <a:pt x="764" y="281"/>
                  <a:pt x="764" y="281"/>
                  <a:pt x="764" y="281"/>
                </a:cubicBezTo>
                <a:cubicBezTo>
                  <a:pt x="780" y="285"/>
                  <a:pt x="800" y="284"/>
                  <a:pt x="813" y="280"/>
                </a:cubicBezTo>
                <a:cubicBezTo>
                  <a:pt x="816" y="279"/>
                  <a:pt x="820" y="278"/>
                  <a:pt x="821" y="281"/>
                </a:cubicBezTo>
                <a:cubicBezTo>
                  <a:pt x="822" y="282"/>
                  <a:pt x="822" y="282"/>
                  <a:pt x="822" y="282"/>
                </a:cubicBezTo>
                <a:cubicBezTo>
                  <a:pt x="824" y="282"/>
                  <a:pt x="827" y="282"/>
                  <a:pt x="829" y="283"/>
                </a:cubicBezTo>
                <a:cubicBezTo>
                  <a:pt x="835" y="285"/>
                  <a:pt x="834" y="294"/>
                  <a:pt x="831" y="298"/>
                </a:cubicBezTo>
                <a:cubicBezTo>
                  <a:pt x="833" y="300"/>
                  <a:pt x="837" y="298"/>
                  <a:pt x="838" y="301"/>
                </a:cubicBezTo>
                <a:cubicBezTo>
                  <a:pt x="843" y="311"/>
                  <a:pt x="850" y="320"/>
                  <a:pt x="850" y="334"/>
                </a:cubicBezTo>
                <a:cubicBezTo>
                  <a:pt x="847" y="338"/>
                  <a:pt x="844" y="340"/>
                  <a:pt x="839" y="340"/>
                </a:cubicBezTo>
                <a:cubicBezTo>
                  <a:pt x="838" y="339"/>
                  <a:pt x="833" y="334"/>
                  <a:pt x="831" y="333"/>
                </a:cubicBezTo>
                <a:cubicBezTo>
                  <a:pt x="825" y="331"/>
                  <a:pt x="816" y="331"/>
                  <a:pt x="809" y="333"/>
                </a:cubicBezTo>
                <a:cubicBezTo>
                  <a:pt x="806" y="334"/>
                  <a:pt x="802" y="334"/>
                  <a:pt x="802" y="339"/>
                </a:cubicBezTo>
                <a:cubicBezTo>
                  <a:pt x="798" y="341"/>
                  <a:pt x="793" y="342"/>
                  <a:pt x="786" y="342"/>
                </a:cubicBezTo>
                <a:cubicBezTo>
                  <a:pt x="780" y="350"/>
                  <a:pt x="773" y="361"/>
                  <a:pt x="758" y="357"/>
                </a:cubicBezTo>
                <a:cubicBezTo>
                  <a:pt x="753" y="356"/>
                  <a:pt x="749" y="354"/>
                  <a:pt x="745" y="350"/>
                </a:cubicBezTo>
                <a:cubicBezTo>
                  <a:pt x="745" y="350"/>
                  <a:pt x="743" y="351"/>
                  <a:pt x="741" y="351"/>
                </a:cubicBezTo>
                <a:cubicBezTo>
                  <a:pt x="741" y="353"/>
                  <a:pt x="741" y="354"/>
                  <a:pt x="742" y="355"/>
                </a:cubicBezTo>
                <a:cubicBezTo>
                  <a:pt x="743" y="360"/>
                  <a:pt x="741" y="365"/>
                  <a:pt x="737" y="367"/>
                </a:cubicBezTo>
                <a:cubicBezTo>
                  <a:pt x="736" y="368"/>
                  <a:pt x="735" y="369"/>
                  <a:pt x="736" y="371"/>
                </a:cubicBezTo>
                <a:cubicBezTo>
                  <a:pt x="738" y="373"/>
                  <a:pt x="742" y="376"/>
                  <a:pt x="742" y="379"/>
                </a:cubicBezTo>
                <a:cubicBezTo>
                  <a:pt x="739" y="381"/>
                  <a:pt x="735" y="382"/>
                  <a:pt x="734" y="385"/>
                </a:cubicBezTo>
                <a:cubicBezTo>
                  <a:pt x="732" y="388"/>
                  <a:pt x="732" y="392"/>
                  <a:pt x="731" y="396"/>
                </a:cubicBezTo>
                <a:cubicBezTo>
                  <a:pt x="724" y="396"/>
                  <a:pt x="724" y="396"/>
                  <a:pt x="724" y="396"/>
                </a:cubicBezTo>
                <a:cubicBezTo>
                  <a:pt x="724" y="396"/>
                  <a:pt x="722" y="394"/>
                  <a:pt x="721" y="394"/>
                </a:cubicBezTo>
                <a:cubicBezTo>
                  <a:pt x="718" y="393"/>
                  <a:pt x="713" y="390"/>
                  <a:pt x="714" y="388"/>
                </a:cubicBezTo>
                <a:cubicBezTo>
                  <a:pt x="718" y="382"/>
                  <a:pt x="718" y="382"/>
                  <a:pt x="718" y="382"/>
                </a:cubicBezTo>
                <a:cubicBezTo>
                  <a:pt x="717" y="381"/>
                  <a:pt x="715" y="381"/>
                  <a:pt x="714" y="381"/>
                </a:cubicBezTo>
                <a:cubicBezTo>
                  <a:pt x="714" y="379"/>
                  <a:pt x="715" y="378"/>
                  <a:pt x="715" y="377"/>
                </a:cubicBezTo>
                <a:cubicBezTo>
                  <a:pt x="713" y="377"/>
                  <a:pt x="711" y="377"/>
                  <a:pt x="709" y="377"/>
                </a:cubicBezTo>
                <a:cubicBezTo>
                  <a:pt x="703" y="379"/>
                  <a:pt x="697" y="380"/>
                  <a:pt x="690" y="384"/>
                </a:cubicBezTo>
                <a:cubicBezTo>
                  <a:pt x="683" y="384"/>
                  <a:pt x="676" y="380"/>
                  <a:pt x="670" y="376"/>
                </a:cubicBezTo>
                <a:cubicBezTo>
                  <a:pt x="656" y="364"/>
                  <a:pt x="646" y="347"/>
                  <a:pt x="630" y="337"/>
                </a:cubicBezTo>
                <a:cubicBezTo>
                  <a:pt x="612" y="325"/>
                  <a:pt x="585" y="338"/>
                  <a:pt x="575" y="351"/>
                </a:cubicBezTo>
                <a:cubicBezTo>
                  <a:pt x="574" y="354"/>
                  <a:pt x="571" y="353"/>
                  <a:pt x="570" y="353"/>
                </a:cubicBezTo>
                <a:cubicBezTo>
                  <a:pt x="567" y="353"/>
                  <a:pt x="565" y="353"/>
                  <a:pt x="565" y="351"/>
                </a:cubicBezTo>
                <a:cubicBezTo>
                  <a:pt x="563" y="346"/>
                  <a:pt x="560" y="341"/>
                  <a:pt x="558" y="337"/>
                </a:cubicBezTo>
                <a:cubicBezTo>
                  <a:pt x="557" y="336"/>
                  <a:pt x="558" y="335"/>
                  <a:pt x="559" y="334"/>
                </a:cubicBezTo>
                <a:cubicBezTo>
                  <a:pt x="559" y="332"/>
                  <a:pt x="556" y="330"/>
                  <a:pt x="557" y="328"/>
                </a:cubicBezTo>
                <a:cubicBezTo>
                  <a:pt x="538" y="329"/>
                  <a:pt x="538" y="329"/>
                  <a:pt x="538" y="329"/>
                </a:cubicBezTo>
                <a:cubicBezTo>
                  <a:pt x="533" y="329"/>
                  <a:pt x="526" y="329"/>
                  <a:pt x="522" y="331"/>
                </a:cubicBezTo>
                <a:cubicBezTo>
                  <a:pt x="521" y="337"/>
                  <a:pt x="521" y="343"/>
                  <a:pt x="519" y="348"/>
                </a:cubicBezTo>
                <a:cubicBezTo>
                  <a:pt x="524" y="364"/>
                  <a:pt x="524" y="364"/>
                  <a:pt x="524" y="364"/>
                </a:cubicBezTo>
                <a:cubicBezTo>
                  <a:pt x="536" y="376"/>
                  <a:pt x="536" y="376"/>
                  <a:pt x="536" y="376"/>
                </a:cubicBezTo>
                <a:cubicBezTo>
                  <a:pt x="532" y="378"/>
                  <a:pt x="527" y="379"/>
                  <a:pt x="526" y="383"/>
                </a:cubicBezTo>
                <a:cubicBezTo>
                  <a:pt x="525" y="386"/>
                  <a:pt x="521" y="386"/>
                  <a:pt x="517" y="385"/>
                </a:cubicBezTo>
                <a:cubicBezTo>
                  <a:pt x="516" y="380"/>
                  <a:pt x="514" y="374"/>
                  <a:pt x="511" y="369"/>
                </a:cubicBezTo>
                <a:cubicBezTo>
                  <a:pt x="505" y="369"/>
                  <a:pt x="501" y="372"/>
                  <a:pt x="498" y="373"/>
                </a:cubicBezTo>
                <a:cubicBezTo>
                  <a:pt x="496" y="374"/>
                  <a:pt x="494" y="372"/>
                  <a:pt x="493" y="370"/>
                </a:cubicBezTo>
                <a:cubicBezTo>
                  <a:pt x="493" y="369"/>
                  <a:pt x="494" y="363"/>
                  <a:pt x="493" y="362"/>
                </a:cubicBezTo>
                <a:cubicBezTo>
                  <a:pt x="491" y="358"/>
                  <a:pt x="489" y="354"/>
                  <a:pt x="486" y="350"/>
                </a:cubicBezTo>
                <a:cubicBezTo>
                  <a:pt x="486" y="349"/>
                  <a:pt x="487" y="344"/>
                  <a:pt x="486" y="344"/>
                </a:cubicBezTo>
                <a:cubicBezTo>
                  <a:pt x="480" y="349"/>
                  <a:pt x="474" y="352"/>
                  <a:pt x="471" y="356"/>
                </a:cubicBezTo>
                <a:cubicBezTo>
                  <a:pt x="469" y="358"/>
                  <a:pt x="465" y="355"/>
                  <a:pt x="464" y="353"/>
                </a:cubicBezTo>
                <a:cubicBezTo>
                  <a:pt x="464" y="352"/>
                  <a:pt x="464" y="348"/>
                  <a:pt x="464" y="347"/>
                </a:cubicBezTo>
                <a:cubicBezTo>
                  <a:pt x="460" y="350"/>
                  <a:pt x="455" y="351"/>
                  <a:pt x="448" y="351"/>
                </a:cubicBezTo>
                <a:cubicBezTo>
                  <a:pt x="447" y="351"/>
                  <a:pt x="447" y="348"/>
                  <a:pt x="448" y="346"/>
                </a:cubicBezTo>
                <a:cubicBezTo>
                  <a:pt x="448" y="345"/>
                  <a:pt x="449" y="343"/>
                  <a:pt x="450" y="343"/>
                </a:cubicBezTo>
                <a:cubicBezTo>
                  <a:pt x="452" y="342"/>
                  <a:pt x="455" y="339"/>
                  <a:pt x="455" y="338"/>
                </a:cubicBezTo>
                <a:cubicBezTo>
                  <a:pt x="454" y="339"/>
                  <a:pt x="454" y="339"/>
                  <a:pt x="454" y="339"/>
                </a:cubicBezTo>
                <a:cubicBezTo>
                  <a:pt x="454" y="339"/>
                  <a:pt x="454" y="338"/>
                  <a:pt x="454" y="338"/>
                </a:cubicBezTo>
                <a:cubicBezTo>
                  <a:pt x="451" y="338"/>
                  <a:pt x="448" y="339"/>
                  <a:pt x="447" y="337"/>
                </a:cubicBezTo>
                <a:cubicBezTo>
                  <a:pt x="444" y="333"/>
                  <a:pt x="439" y="330"/>
                  <a:pt x="439" y="324"/>
                </a:cubicBezTo>
                <a:cubicBezTo>
                  <a:pt x="435" y="324"/>
                  <a:pt x="430" y="329"/>
                  <a:pt x="431" y="334"/>
                </a:cubicBezTo>
                <a:cubicBezTo>
                  <a:pt x="428" y="336"/>
                  <a:pt x="425" y="336"/>
                  <a:pt x="424" y="333"/>
                </a:cubicBezTo>
                <a:cubicBezTo>
                  <a:pt x="422" y="331"/>
                  <a:pt x="423" y="327"/>
                  <a:pt x="422" y="324"/>
                </a:cubicBezTo>
                <a:cubicBezTo>
                  <a:pt x="422" y="320"/>
                  <a:pt x="418" y="318"/>
                  <a:pt x="414" y="317"/>
                </a:cubicBezTo>
                <a:cubicBezTo>
                  <a:pt x="412" y="317"/>
                  <a:pt x="412" y="310"/>
                  <a:pt x="411" y="309"/>
                </a:cubicBezTo>
                <a:cubicBezTo>
                  <a:pt x="407" y="306"/>
                  <a:pt x="403" y="304"/>
                  <a:pt x="399" y="306"/>
                </a:cubicBezTo>
                <a:cubicBezTo>
                  <a:pt x="397" y="307"/>
                  <a:pt x="397" y="302"/>
                  <a:pt x="397" y="300"/>
                </a:cubicBezTo>
                <a:cubicBezTo>
                  <a:pt x="393" y="300"/>
                  <a:pt x="390" y="301"/>
                  <a:pt x="387" y="302"/>
                </a:cubicBezTo>
                <a:cubicBezTo>
                  <a:pt x="386" y="302"/>
                  <a:pt x="384" y="301"/>
                  <a:pt x="382" y="300"/>
                </a:cubicBezTo>
                <a:cubicBezTo>
                  <a:pt x="380" y="299"/>
                  <a:pt x="378" y="295"/>
                  <a:pt x="374" y="297"/>
                </a:cubicBezTo>
                <a:cubicBezTo>
                  <a:pt x="374" y="297"/>
                  <a:pt x="373" y="299"/>
                  <a:pt x="372" y="299"/>
                </a:cubicBezTo>
                <a:cubicBezTo>
                  <a:pt x="369" y="300"/>
                  <a:pt x="365" y="298"/>
                  <a:pt x="362" y="300"/>
                </a:cubicBezTo>
                <a:cubicBezTo>
                  <a:pt x="357" y="304"/>
                  <a:pt x="351" y="310"/>
                  <a:pt x="344" y="313"/>
                </a:cubicBezTo>
                <a:cubicBezTo>
                  <a:pt x="345" y="316"/>
                  <a:pt x="342" y="318"/>
                  <a:pt x="340" y="317"/>
                </a:cubicBezTo>
                <a:cubicBezTo>
                  <a:pt x="336" y="315"/>
                  <a:pt x="331" y="315"/>
                  <a:pt x="325" y="315"/>
                </a:cubicBezTo>
                <a:cubicBezTo>
                  <a:pt x="322" y="315"/>
                  <a:pt x="319" y="316"/>
                  <a:pt x="316" y="317"/>
                </a:cubicBezTo>
                <a:cubicBezTo>
                  <a:pt x="314" y="318"/>
                  <a:pt x="313" y="316"/>
                  <a:pt x="312" y="314"/>
                </a:cubicBezTo>
                <a:cubicBezTo>
                  <a:pt x="311" y="313"/>
                  <a:pt x="312" y="311"/>
                  <a:pt x="313" y="310"/>
                </a:cubicBezTo>
                <a:cubicBezTo>
                  <a:pt x="316" y="307"/>
                  <a:pt x="319" y="306"/>
                  <a:pt x="322" y="304"/>
                </a:cubicBezTo>
                <a:cubicBezTo>
                  <a:pt x="321" y="303"/>
                  <a:pt x="318" y="302"/>
                  <a:pt x="316" y="303"/>
                </a:cubicBezTo>
                <a:cubicBezTo>
                  <a:pt x="314" y="304"/>
                  <a:pt x="313" y="306"/>
                  <a:pt x="311" y="307"/>
                </a:cubicBezTo>
                <a:cubicBezTo>
                  <a:pt x="309" y="308"/>
                  <a:pt x="306" y="308"/>
                  <a:pt x="304" y="308"/>
                </a:cubicBezTo>
                <a:cubicBezTo>
                  <a:pt x="304" y="306"/>
                  <a:pt x="305" y="305"/>
                  <a:pt x="305" y="303"/>
                </a:cubicBezTo>
                <a:cubicBezTo>
                  <a:pt x="305" y="303"/>
                  <a:pt x="305" y="303"/>
                  <a:pt x="304" y="303"/>
                </a:cubicBezTo>
                <a:cubicBezTo>
                  <a:pt x="302" y="304"/>
                  <a:pt x="303" y="306"/>
                  <a:pt x="304" y="308"/>
                </a:cubicBezTo>
                <a:cubicBezTo>
                  <a:pt x="304" y="308"/>
                  <a:pt x="304" y="310"/>
                  <a:pt x="304" y="310"/>
                </a:cubicBezTo>
                <a:cubicBezTo>
                  <a:pt x="303" y="311"/>
                  <a:pt x="303" y="312"/>
                  <a:pt x="302" y="312"/>
                </a:cubicBezTo>
                <a:cubicBezTo>
                  <a:pt x="300" y="313"/>
                  <a:pt x="299" y="311"/>
                  <a:pt x="297" y="310"/>
                </a:cubicBezTo>
                <a:cubicBezTo>
                  <a:pt x="295" y="311"/>
                  <a:pt x="291" y="312"/>
                  <a:pt x="288" y="313"/>
                </a:cubicBezTo>
                <a:cubicBezTo>
                  <a:pt x="289" y="315"/>
                  <a:pt x="290" y="318"/>
                  <a:pt x="290" y="320"/>
                </a:cubicBezTo>
                <a:cubicBezTo>
                  <a:pt x="290" y="322"/>
                  <a:pt x="286" y="322"/>
                  <a:pt x="285" y="322"/>
                </a:cubicBezTo>
                <a:cubicBezTo>
                  <a:pt x="282" y="323"/>
                  <a:pt x="279" y="323"/>
                  <a:pt x="277" y="322"/>
                </a:cubicBezTo>
                <a:cubicBezTo>
                  <a:pt x="271" y="322"/>
                  <a:pt x="267" y="325"/>
                  <a:pt x="263" y="326"/>
                </a:cubicBezTo>
                <a:cubicBezTo>
                  <a:pt x="260" y="327"/>
                  <a:pt x="257" y="328"/>
                  <a:pt x="254" y="329"/>
                </a:cubicBezTo>
                <a:cubicBezTo>
                  <a:pt x="254" y="329"/>
                  <a:pt x="252" y="326"/>
                  <a:pt x="251" y="326"/>
                </a:cubicBezTo>
                <a:cubicBezTo>
                  <a:pt x="248" y="326"/>
                  <a:pt x="246" y="328"/>
                  <a:pt x="246" y="331"/>
                </a:cubicBezTo>
                <a:cubicBezTo>
                  <a:pt x="246" y="335"/>
                  <a:pt x="243" y="338"/>
                  <a:pt x="242" y="341"/>
                </a:cubicBezTo>
                <a:cubicBezTo>
                  <a:pt x="243" y="345"/>
                  <a:pt x="244" y="348"/>
                  <a:pt x="245" y="352"/>
                </a:cubicBezTo>
                <a:cubicBezTo>
                  <a:pt x="249" y="356"/>
                  <a:pt x="253" y="360"/>
                  <a:pt x="257" y="364"/>
                </a:cubicBezTo>
                <a:cubicBezTo>
                  <a:pt x="260" y="366"/>
                  <a:pt x="263" y="368"/>
                  <a:pt x="267" y="370"/>
                </a:cubicBezTo>
                <a:cubicBezTo>
                  <a:pt x="266" y="369"/>
                  <a:pt x="269" y="370"/>
                  <a:pt x="270" y="370"/>
                </a:cubicBezTo>
                <a:cubicBezTo>
                  <a:pt x="270" y="371"/>
                  <a:pt x="270" y="371"/>
                  <a:pt x="270" y="372"/>
                </a:cubicBezTo>
                <a:cubicBezTo>
                  <a:pt x="272" y="372"/>
                  <a:pt x="273" y="372"/>
                  <a:pt x="273" y="372"/>
                </a:cubicBezTo>
                <a:cubicBezTo>
                  <a:pt x="275" y="374"/>
                  <a:pt x="276" y="376"/>
                  <a:pt x="277" y="379"/>
                </a:cubicBezTo>
                <a:cubicBezTo>
                  <a:pt x="278" y="388"/>
                  <a:pt x="280" y="395"/>
                  <a:pt x="281" y="404"/>
                </a:cubicBezTo>
                <a:cubicBezTo>
                  <a:pt x="290" y="411"/>
                  <a:pt x="290" y="411"/>
                  <a:pt x="290" y="411"/>
                </a:cubicBezTo>
                <a:cubicBezTo>
                  <a:pt x="291" y="412"/>
                  <a:pt x="291" y="412"/>
                  <a:pt x="291" y="412"/>
                </a:cubicBezTo>
                <a:cubicBezTo>
                  <a:pt x="291" y="412"/>
                  <a:pt x="292" y="412"/>
                  <a:pt x="292" y="412"/>
                </a:cubicBezTo>
                <a:cubicBezTo>
                  <a:pt x="302" y="420"/>
                  <a:pt x="302" y="420"/>
                  <a:pt x="302" y="420"/>
                </a:cubicBezTo>
                <a:cubicBezTo>
                  <a:pt x="303" y="420"/>
                  <a:pt x="302" y="422"/>
                  <a:pt x="301" y="422"/>
                </a:cubicBezTo>
                <a:cubicBezTo>
                  <a:pt x="285" y="439"/>
                  <a:pt x="266" y="452"/>
                  <a:pt x="251" y="469"/>
                </a:cubicBezTo>
                <a:cubicBezTo>
                  <a:pt x="250" y="470"/>
                  <a:pt x="249" y="471"/>
                  <a:pt x="247" y="472"/>
                </a:cubicBezTo>
                <a:cubicBezTo>
                  <a:pt x="243" y="472"/>
                  <a:pt x="235" y="482"/>
                  <a:pt x="229" y="489"/>
                </a:cubicBezTo>
                <a:cubicBezTo>
                  <a:pt x="230" y="495"/>
                  <a:pt x="226" y="501"/>
                  <a:pt x="221" y="502"/>
                </a:cubicBezTo>
                <a:cubicBezTo>
                  <a:pt x="222" y="505"/>
                  <a:pt x="224" y="506"/>
                  <a:pt x="224" y="508"/>
                </a:cubicBezTo>
                <a:cubicBezTo>
                  <a:pt x="224" y="517"/>
                  <a:pt x="223" y="525"/>
                  <a:pt x="225" y="534"/>
                </a:cubicBezTo>
                <a:cubicBezTo>
                  <a:pt x="227" y="543"/>
                  <a:pt x="233" y="549"/>
                  <a:pt x="240" y="554"/>
                </a:cubicBezTo>
                <a:cubicBezTo>
                  <a:pt x="244" y="560"/>
                  <a:pt x="251" y="563"/>
                  <a:pt x="259" y="566"/>
                </a:cubicBezTo>
                <a:cubicBezTo>
                  <a:pt x="266" y="570"/>
                  <a:pt x="274" y="571"/>
                  <a:pt x="278" y="578"/>
                </a:cubicBezTo>
                <a:cubicBezTo>
                  <a:pt x="281" y="583"/>
                  <a:pt x="282" y="592"/>
                  <a:pt x="280" y="598"/>
                </a:cubicBezTo>
                <a:cubicBezTo>
                  <a:pt x="274" y="616"/>
                  <a:pt x="274" y="616"/>
                  <a:pt x="274" y="616"/>
                </a:cubicBezTo>
                <a:cubicBezTo>
                  <a:pt x="265" y="633"/>
                  <a:pt x="254" y="647"/>
                  <a:pt x="240" y="659"/>
                </a:cubicBezTo>
                <a:cubicBezTo>
                  <a:pt x="241" y="662"/>
                  <a:pt x="243" y="664"/>
                  <a:pt x="245" y="668"/>
                </a:cubicBezTo>
                <a:cubicBezTo>
                  <a:pt x="239" y="670"/>
                  <a:pt x="233" y="673"/>
                  <a:pt x="226" y="673"/>
                </a:cubicBezTo>
                <a:cubicBezTo>
                  <a:pt x="225" y="674"/>
                  <a:pt x="223" y="673"/>
                  <a:pt x="222" y="674"/>
                </a:cubicBezTo>
                <a:cubicBezTo>
                  <a:pt x="213" y="681"/>
                  <a:pt x="204" y="687"/>
                  <a:pt x="193" y="693"/>
                </a:cubicBezTo>
                <a:cubicBezTo>
                  <a:pt x="192" y="693"/>
                  <a:pt x="191" y="694"/>
                  <a:pt x="190" y="694"/>
                </a:cubicBezTo>
                <a:cubicBezTo>
                  <a:pt x="190" y="694"/>
                  <a:pt x="190" y="694"/>
                  <a:pt x="190" y="694"/>
                </a:cubicBezTo>
                <a:cubicBezTo>
                  <a:pt x="168" y="703"/>
                  <a:pt x="168" y="703"/>
                  <a:pt x="168" y="703"/>
                </a:cubicBezTo>
                <a:cubicBezTo>
                  <a:pt x="165" y="707"/>
                  <a:pt x="163" y="713"/>
                  <a:pt x="161" y="718"/>
                </a:cubicBezTo>
                <a:cubicBezTo>
                  <a:pt x="162" y="723"/>
                  <a:pt x="165" y="726"/>
                  <a:pt x="168" y="728"/>
                </a:cubicBezTo>
                <a:cubicBezTo>
                  <a:pt x="168" y="728"/>
                  <a:pt x="168" y="732"/>
                  <a:pt x="168" y="732"/>
                </a:cubicBezTo>
                <a:cubicBezTo>
                  <a:pt x="164" y="735"/>
                  <a:pt x="161" y="738"/>
                  <a:pt x="157" y="740"/>
                </a:cubicBezTo>
                <a:cubicBezTo>
                  <a:pt x="157" y="743"/>
                  <a:pt x="158" y="746"/>
                  <a:pt x="157" y="750"/>
                </a:cubicBezTo>
                <a:cubicBezTo>
                  <a:pt x="156" y="752"/>
                  <a:pt x="153" y="752"/>
                  <a:pt x="149" y="752"/>
                </a:cubicBezTo>
                <a:cubicBezTo>
                  <a:pt x="145" y="754"/>
                  <a:pt x="142" y="755"/>
                  <a:pt x="140" y="759"/>
                </a:cubicBezTo>
                <a:cubicBezTo>
                  <a:pt x="125" y="759"/>
                  <a:pt x="125" y="759"/>
                  <a:pt x="125" y="759"/>
                </a:cubicBezTo>
                <a:cubicBezTo>
                  <a:pt x="123" y="759"/>
                  <a:pt x="121" y="760"/>
                  <a:pt x="120" y="759"/>
                </a:cubicBezTo>
                <a:cubicBezTo>
                  <a:pt x="117" y="772"/>
                  <a:pt x="117" y="772"/>
                  <a:pt x="117" y="772"/>
                </a:cubicBezTo>
                <a:cubicBezTo>
                  <a:pt x="114" y="778"/>
                  <a:pt x="114" y="778"/>
                  <a:pt x="114" y="778"/>
                </a:cubicBezTo>
                <a:cubicBezTo>
                  <a:pt x="112" y="778"/>
                  <a:pt x="111" y="781"/>
                  <a:pt x="110" y="781"/>
                </a:cubicBezTo>
                <a:cubicBezTo>
                  <a:pt x="104" y="782"/>
                  <a:pt x="100" y="786"/>
                  <a:pt x="97" y="789"/>
                </a:cubicBezTo>
                <a:cubicBezTo>
                  <a:pt x="96" y="790"/>
                  <a:pt x="95" y="791"/>
                  <a:pt x="94" y="792"/>
                </a:cubicBezTo>
                <a:cubicBezTo>
                  <a:pt x="93" y="793"/>
                  <a:pt x="91" y="794"/>
                  <a:pt x="89" y="793"/>
                </a:cubicBezTo>
                <a:cubicBezTo>
                  <a:pt x="81" y="798"/>
                  <a:pt x="72" y="802"/>
                  <a:pt x="63" y="806"/>
                </a:cubicBezTo>
                <a:cubicBezTo>
                  <a:pt x="63" y="806"/>
                  <a:pt x="63" y="807"/>
                  <a:pt x="63" y="807"/>
                </a:cubicBezTo>
                <a:cubicBezTo>
                  <a:pt x="58" y="807"/>
                  <a:pt x="58" y="807"/>
                  <a:pt x="58" y="807"/>
                </a:cubicBezTo>
                <a:cubicBezTo>
                  <a:pt x="58" y="807"/>
                  <a:pt x="57" y="807"/>
                  <a:pt x="57" y="807"/>
                </a:cubicBezTo>
                <a:cubicBezTo>
                  <a:pt x="55" y="804"/>
                  <a:pt x="51" y="803"/>
                  <a:pt x="48" y="802"/>
                </a:cubicBezTo>
                <a:cubicBezTo>
                  <a:pt x="43" y="802"/>
                  <a:pt x="40" y="801"/>
                  <a:pt x="37" y="799"/>
                </a:cubicBezTo>
                <a:cubicBezTo>
                  <a:pt x="37" y="799"/>
                  <a:pt x="36" y="799"/>
                  <a:pt x="36" y="799"/>
                </a:cubicBezTo>
                <a:cubicBezTo>
                  <a:pt x="35" y="797"/>
                  <a:pt x="33" y="796"/>
                  <a:pt x="32" y="795"/>
                </a:cubicBezTo>
                <a:cubicBezTo>
                  <a:pt x="31" y="794"/>
                  <a:pt x="29" y="794"/>
                  <a:pt x="28" y="793"/>
                </a:cubicBezTo>
                <a:cubicBezTo>
                  <a:pt x="23" y="796"/>
                  <a:pt x="16" y="796"/>
                  <a:pt x="9" y="795"/>
                </a:cubicBezTo>
                <a:cubicBezTo>
                  <a:pt x="8" y="794"/>
                  <a:pt x="8" y="794"/>
                  <a:pt x="7" y="793"/>
                </a:cubicBezTo>
                <a:cubicBezTo>
                  <a:pt x="7" y="793"/>
                  <a:pt x="7" y="793"/>
                  <a:pt x="6" y="793"/>
                </a:cubicBezTo>
                <a:cubicBezTo>
                  <a:pt x="8" y="795"/>
                  <a:pt x="10" y="796"/>
                  <a:pt x="11" y="798"/>
                </a:cubicBezTo>
                <a:cubicBezTo>
                  <a:pt x="11" y="800"/>
                  <a:pt x="8" y="803"/>
                  <a:pt x="10" y="805"/>
                </a:cubicBezTo>
                <a:cubicBezTo>
                  <a:pt x="10" y="806"/>
                  <a:pt x="10" y="809"/>
                  <a:pt x="10" y="810"/>
                </a:cubicBezTo>
                <a:cubicBezTo>
                  <a:pt x="8" y="810"/>
                  <a:pt x="7" y="811"/>
                  <a:pt x="6" y="812"/>
                </a:cubicBezTo>
                <a:cubicBezTo>
                  <a:pt x="0" y="825"/>
                  <a:pt x="0" y="825"/>
                  <a:pt x="0" y="825"/>
                </a:cubicBezTo>
                <a:cubicBezTo>
                  <a:pt x="2" y="835"/>
                  <a:pt x="9" y="844"/>
                  <a:pt x="18" y="851"/>
                </a:cubicBezTo>
                <a:cubicBezTo>
                  <a:pt x="19" y="853"/>
                  <a:pt x="22" y="857"/>
                  <a:pt x="26" y="860"/>
                </a:cubicBezTo>
                <a:cubicBezTo>
                  <a:pt x="35" y="865"/>
                  <a:pt x="43" y="871"/>
                  <a:pt x="52" y="874"/>
                </a:cubicBezTo>
                <a:cubicBezTo>
                  <a:pt x="98" y="885"/>
                  <a:pt x="98" y="885"/>
                  <a:pt x="98" y="885"/>
                </a:cubicBezTo>
                <a:cubicBezTo>
                  <a:pt x="101" y="897"/>
                  <a:pt x="108" y="907"/>
                  <a:pt x="114" y="916"/>
                </a:cubicBezTo>
                <a:cubicBezTo>
                  <a:pt x="115" y="924"/>
                  <a:pt x="116" y="932"/>
                  <a:pt x="115" y="940"/>
                </a:cubicBezTo>
                <a:cubicBezTo>
                  <a:pt x="115" y="943"/>
                  <a:pt x="112" y="944"/>
                  <a:pt x="109" y="946"/>
                </a:cubicBezTo>
                <a:cubicBezTo>
                  <a:pt x="107" y="947"/>
                  <a:pt x="109" y="949"/>
                  <a:pt x="108" y="951"/>
                </a:cubicBezTo>
                <a:cubicBezTo>
                  <a:pt x="108" y="953"/>
                  <a:pt x="105" y="953"/>
                  <a:pt x="105" y="955"/>
                </a:cubicBezTo>
                <a:cubicBezTo>
                  <a:pt x="106" y="958"/>
                  <a:pt x="106" y="961"/>
                  <a:pt x="106" y="963"/>
                </a:cubicBezTo>
                <a:cubicBezTo>
                  <a:pt x="105" y="972"/>
                  <a:pt x="101" y="979"/>
                  <a:pt x="102" y="989"/>
                </a:cubicBezTo>
                <a:cubicBezTo>
                  <a:pt x="103" y="995"/>
                  <a:pt x="104" y="1000"/>
                  <a:pt x="105" y="1006"/>
                </a:cubicBezTo>
                <a:cubicBezTo>
                  <a:pt x="112" y="1012"/>
                  <a:pt x="118" y="1018"/>
                  <a:pt x="130" y="1020"/>
                </a:cubicBezTo>
                <a:cubicBezTo>
                  <a:pt x="130" y="1020"/>
                  <a:pt x="131" y="1020"/>
                  <a:pt x="131" y="1020"/>
                </a:cubicBezTo>
                <a:cubicBezTo>
                  <a:pt x="132" y="1021"/>
                  <a:pt x="132" y="1021"/>
                  <a:pt x="132" y="1021"/>
                </a:cubicBezTo>
                <a:cubicBezTo>
                  <a:pt x="134" y="1021"/>
                  <a:pt x="136" y="1021"/>
                  <a:pt x="138" y="1021"/>
                </a:cubicBezTo>
                <a:cubicBezTo>
                  <a:pt x="144" y="1023"/>
                  <a:pt x="150" y="1029"/>
                  <a:pt x="155" y="1035"/>
                </a:cubicBezTo>
                <a:cubicBezTo>
                  <a:pt x="160" y="1041"/>
                  <a:pt x="167" y="1045"/>
                  <a:pt x="172" y="1050"/>
                </a:cubicBezTo>
                <a:cubicBezTo>
                  <a:pt x="174" y="1058"/>
                  <a:pt x="171" y="1066"/>
                  <a:pt x="169" y="1071"/>
                </a:cubicBezTo>
                <a:cubicBezTo>
                  <a:pt x="168" y="1073"/>
                  <a:pt x="168" y="1074"/>
                  <a:pt x="167" y="1075"/>
                </a:cubicBezTo>
                <a:cubicBezTo>
                  <a:pt x="167" y="1079"/>
                  <a:pt x="166" y="1083"/>
                  <a:pt x="165" y="1087"/>
                </a:cubicBezTo>
                <a:cubicBezTo>
                  <a:pt x="159" y="1092"/>
                  <a:pt x="150" y="1095"/>
                  <a:pt x="141" y="1098"/>
                </a:cubicBezTo>
                <a:cubicBezTo>
                  <a:pt x="137" y="1098"/>
                  <a:pt x="133" y="1098"/>
                  <a:pt x="130" y="1099"/>
                </a:cubicBezTo>
                <a:cubicBezTo>
                  <a:pt x="129" y="1099"/>
                  <a:pt x="129" y="1101"/>
                  <a:pt x="129" y="1102"/>
                </a:cubicBezTo>
                <a:cubicBezTo>
                  <a:pt x="127" y="1102"/>
                  <a:pt x="125" y="1102"/>
                  <a:pt x="124" y="1100"/>
                </a:cubicBezTo>
                <a:cubicBezTo>
                  <a:pt x="124" y="1099"/>
                  <a:pt x="124" y="1099"/>
                  <a:pt x="122" y="1099"/>
                </a:cubicBezTo>
                <a:cubicBezTo>
                  <a:pt x="115" y="1098"/>
                  <a:pt x="107" y="1100"/>
                  <a:pt x="100" y="1101"/>
                </a:cubicBezTo>
                <a:cubicBezTo>
                  <a:pt x="98" y="1101"/>
                  <a:pt x="96" y="1100"/>
                  <a:pt x="95" y="1100"/>
                </a:cubicBezTo>
                <a:cubicBezTo>
                  <a:pt x="95" y="1105"/>
                  <a:pt x="91" y="1108"/>
                  <a:pt x="90" y="1111"/>
                </a:cubicBezTo>
                <a:cubicBezTo>
                  <a:pt x="88" y="1115"/>
                  <a:pt x="86" y="1118"/>
                  <a:pt x="83" y="1121"/>
                </a:cubicBezTo>
                <a:cubicBezTo>
                  <a:pt x="82" y="1121"/>
                  <a:pt x="80" y="1120"/>
                  <a:pt x="79" y="1120"/>
                </a:cubicBezTo>
                <a:cubicBezTo>
                  <a:pt x="81" y="1126"/>
                  <a:pt x="80" y="1135"/>
                  <a:pt x="79" y="1141"/>
                </a:cubicBezTo>
                <a:cubicBezTo>
                  <a:pt x="78" y="1142"/>
                  <a:pt x="79" y="1143"/>
                  <a:pt x="80" y="1144"/>
                </a:cubicBezTo>
                <a:cubicBezTo>
                  <a:pt x="82" y="1144"/>
                  <a:pt x="84" y="1144"/>
                  <a:pt x="86" y="1145"/>
                </a:cubicBezTo>
                <a:cubicBezTo>
                  <a:pt x="89" y="1146"/>
                  <a:pt x="91" y="1148"/>
                  <a:pt x="94" y="1148"/>
                </a:cubicBezTo>
                <a:cubicBezTo>
                  <a:pt x="94" y="1150"/>
                  <a:pt x="93" y="1152"/>
                  <a:pt x="93" y="1154"/>
                </a:cubicBezTo>
                <a:cubicBezTo>
                  <a:pt x="93" y="1156"/>
                  <a:pt x="92" y="1157"/>
                  <a:pt x="93" y="1158"/>
                </a:cubicBezTo>
                <a:cubicBezTo>
                  <a:pt x="94" y="1157"/>
                  <a:pt x="94" y="1155"/>
                  <a:pt x="95" y="1155"/>
                </a:cubicBezTo>
                <a:cubicBezTo>
                  <a:pt x="104" y="1154"/>
                  <a:pt x="113" y="1154"/>
                  <a:pt x="121" y="1155"/>
                </a:cubicBezTo>
                <a:cubicBezTo>
                  <a:pt x="126" y="1155"/>
                  <a:pt x="130" y="1156"/>
                  <a:pt x="134" y="1157"/>
                </a:cubicBezTo>
                <a:cubicBezTo>
                  <a:pt x="136" y="1157"/>
                  <a:pt x="138" y="1157"/>
                  <a:pt x="139" y="1158"/>
                </a:cubicBezTo>
                <a:cubicBezTo>
                  <a:pt x="142" y="1155"/>
                  <a:pt x="148" y="1154"/>
                  <a:pt x="154" y="1155"/>
                </a:cubicBezTo>
                <a:cubicBezTo>
                  <a:pt x="154" y="1155"/>
                  <a:pt x="154" y="1155"/>
                  <a:pt x="154" y="1155"/>
                </a:cubicBezTo>
                <a:cubicBezTo>
                  <a:pt x="165" y="1150"/>
                  <a:pt x="165" y="1150"/>
                  <a:pt x="165" y="1150"/>
                </a:cubicBezTo>
                <a:cubicBezTo>
                  <a:pt x="166" y="1149"/>
                  <a:pt x="169" y="1148"/>
                  <a:pt x="170" y="1151"/>
                </a:cubicBezTo>
                <a:cubicBezTo>
                  <a:pt x="166" y="1156"/>
                  <a:pt x="164" y="1164"/>
                  <a:pt x="160" y="1170"/>
                </a:cubicBezTo>
                <a:cubicBezTo>
                  <a:pt x="158" y="1174"/>
                  <a:pt x="160" y="1180"/>
                  <a:pt x="161" y="1184"/>
                </a:cubicBezTo>
                <a:cubicBezTo>
                  <a:pt x="160" y="1190"/>
                  <a:pt x="161" y="1195"/>
                  <a:pt x="164" y="1199"/>
                </a:cubicBezTo>
                <a:cubicBezTo>
                  <a:pt x="174" y="1205"/>
                  <a:pt x="182" y="1214"/>
                  <a:pt x="191" y="1223"/>
                </a:cubicBezTo>
                <a:cubicBezTo>
                  <a:pt x="192" y="1224"/>
                  <a:pt x="194" y="1228"/>
                  <a:pt x="194" y="1229"/>
                </a:cubicBezTo>
                <a:cubicBezTo>
                  <a:pt x="195" y="1234"/>
                  <a:pt x="195" y="1239"/>
                  <a:pt x="196" y="1244"/>
                </a:cubicBezTo>
                <a:cubicBezTo>
                  <a:pt x="198" y="1245"/>
                  <a:pt x="201" y="1248"/>
                  <a:pt x="201" y="1251"/>
                </a:cubicBezTo>
                <a:cubicBezTo>
                  <a:pt x="201" y="1252"/>
                  <a:pt x="201" y="1253"/>
                  <a:pt x="201" y="1254"/>
                </a:cubicBezTo>
                <a:cubicBezTo>
                  <a:pt x="201" y="1254"/>
                  <a:pt x="201" y="1254"/>
                  <a:pt x="201" y="1254"/>
                </a:cubicBezTo>
                <a:cubicBezTo>
                  <a:pt x="208" y="1254"/>
                  <a:pt x="213" y="1250"/>
                  <a:pt x="214" y="1245"/>
                </a:cubicBezTo>
                <a:cubicBezTo>
                  <a:pt x="215" y="1241"/>
                  <a:pt x="212" y="1238"/>
                  <a:pt x="212" y="1236"/>
                </a:cubicBezTo>
                <a:cubicBezTo>
                  <a:pt x="211" y="1234"/>
                  <a:pt x="214" y="1231"/>
                  <a:pt x="217" y="1230"/>
                </a:cubicBezTo>
                <a:cubicBezTo>
                  <a:pt x="222" y="1228"/>
                  <a:pt x="229" y="1227"/>
                  <a:pt x="234" y="1225"/>
                </a:cubicBezTo>
                <a:cubicBezTo>
                  <a:pt x="233" y="1214"/>
                  <a:pt x="232" y="1204"/>
                  <a:pt x="228" y="1195"/>
                </a:cubicBezTo>
                <a:cubicBezTo>
                  <a:pt x="227" y="1192"/>
                  <a:pt x="226" y="1189"/>
                  <a:pt x="227" y="1184"/>
                </a:cubicBezTo>
                <a:cubicBezTo>
                  <a:pt x="230" y="1179"/>
                  <a:pt x="235" y="1175"/>
                  <a:pt x="243" y="1174"/>
                </a:cubicBezTo>
                <a:cubicBezTo>
                  <a:pt x="245" y="1174"/>
                  <a:pt x="248" y="1174"/>
                  <a:pt x="250" y="1174"/>
                </a:cubicBezTo>
                <a:cubicBezTo>
                  <a:pt x="253" y="1175"/>
                  <a:pt x="254" y="1178"/>
                  <a:pt x="257" y="1179"/>
                </a:cubicBezTo>
                <a:cubicBezTo>
                  <a:pt x="264" y="1185"/>
                  <a:pt x="273" y="1189"/>
                  <a:pt x="282" y="1195"/>
                </a:cubicBezTo>
                <a:cubicBezTo>
                  <a:pt x="282" y="1195"/>
                  <a:pt x="283" y="1196"/>
                  <a:pt x="284" y="1196"/>
                </a:cubicBezTo>
                <a:cubicBezTo>
                  <a:pt x="290" y="1195"/>
                  <a:pt x="290" y="1195"/>
                  <a:pt x="290" y="1195"/>
                </a:cubicBezTo>
                <a:cubicBezTo>
                  <a:pt x="299" y="1193"/>
                  <a:pt x="299" y="1193"/>
                  <a:pt x="299" y="1193"/>
                </a:cubicBezTo>
                <a:cubicBezTo>
                  <a:pt x="300" y="1193"/>
                  <a:pt x="304" y="1197"/>
                  <a:pt x="303" y="1199"/>
                </a:cubicBezTo>
                <a:cubicBezTo>
                  <a:pt x="300" y="1202"/>
                  <a:pt x="298" y="1205"/>
                  <a:pt x="297" y="1208"/>
                </a:cubicBezTo>
                <a:cubicBezTo>
                  <a:pt x="300" y="1213"/>
                  <a:pt x="304" y="1218"/>
                  <a:pt x="308" y="1222"/>
                </a:cubicBezTo>
                <a:cubicBezTo>
                  <a:pt x="308" y="1223"/>
                  <a:pt x="308" y="1224"/>
                  <a:pt x="309" y="1224"/>
                </a:cubicBezTo>
                <a:cubicBezTo>
                  <a:pt x="312" y="1224"/>
                  <a:pt x="315" y="1224"/>
                  <a:pt x="318" y="1223"/>
                </a:cubicBezTo>
                <a:cubicBezTo>
                  <a:pt x="322" y="1223"/>
                  <a:pt x="325" y="1222"/>
                  <a:pt x="329" y="1221"/>
                </a:cubicBezTo>
                <a:cubicBezTo>
                  <a:pt x="329" y="1227"/>
                  <a:pt x="330" y="1232"/>
                  <a:pt x="332" y="1237"/>
                </a:cubicBezTo>
                <a:cubicBezTo>
                  <a:pt x="332" y="1238"/>
                  <a:pt x="333" y="1239"/>
                  <a:pt x="333" y="1240"/>
                </a:cubicBezTo>
                <a:cubicBezTo>
                  <a:pt x="336" y="1239"/>
                  <a:pt x="340" y="1237"/>
                  <a:pt x="344" y="1237"/>
                </a:cubicBezTo>
                <a:cubicBezTo>
                  <a:pt x="348" y="1237"/>
                  <a:pt x="352" y="1237"/>
                  <a:pt x="356" y="1239"/>
                </a:cubicBezTo>
                <a:cubicBezTo>
                  <a:pt x="357" y="1241"/>
                  <a:pt x="360" y="1244"/>
                  <a:pt x="362" y="1246"/>
                </a:cubicBezTo>
                <a:cubicBezTo>
                  <a:pt x="367" y="1250"/>
                  <a:pt x="375" y="1252"/>
                  <a:pt x="377" y="1260"/>
                </a:cubicBezTo>
                <a:cubicBezTo>
                  <a:pt x="378" y="1267"/>
                  <a:pt x="383" y="1271"/>
                  <a:pt x="385" y="1277"/>
                </a:cubicBezTo>
                <a:cubicBezTo>
                  <a:pt x="381" y="1282"/>
                  <a:pt x="378" y="1285"/>
                  <a:pt x="375" y="1288"/>
                </a:cubicBezTo>
                <a:cubicBezTo>
                  <a:pt x="373" y="1290"/>
                  <a:pt x="373" y="1292"/>
                  <a:pt x="374" y="1294"/>
                </a:cubicBezTo>
                <a:cubicBezTo>
                  <a:pt x="376" y="1300"/>
                  <a:pt x="382" y="1303"/>
                  <a:pt x="385" y="1308"/>
                </a:cubicBezTo>
                <a:cubicBezTo>
                  <a:pt x="389" y="1311"/>
                  <a:pt x="389" y="1321"/>
                  <a:pt x="385" y="1324"/>
                </a:cubicBezTo>
                <a:cubicBezTo>
                  <a:pt x="379" y="1329"/>
                  <a:pt x="372" y="1333"/>
                  <a:pt x="368" y="1338"/>
                </a:cubicBezTo>
                <a:cubicBezTo>
                  <a:pt x="366" y="1341"/>
                  <a:pt x="367" y="1345"/>
                  <a:pt x="368" y="1347"/>
                </a:cubicBezTo>
                <a:cubicBezTo>
                  <a:pt x="368" y="1348"/>
                  <a:pt x="369" y="1349"/>
                  <a:pt x="371" y="1349"/>
                </a:cubicBezTo>
                <a:cubicBezTo>
                  <a:pt x="372" y="1350"/>
                  <a:pt x="374" y="1351"/>
                  <a:pt x="376" y="1351"/>
                </a:cubicBezTo>
                <a:cubicBezTo>
                  <a:pt x="381" y="1352"/>
                  <a:pt x="386" y="1351"/>
                  <a:pt x="389" y="1353"/>
                </a:cubicBezTo>
                <a:cubicBezTo>
                  <a:pt x="389" y="1353"/>
                  <a:pt x="388" y="1354"/>
                  <a:pt x="388" y="1354"/>
                </a:cubicBezTo>
                <a:cubicBezTo>
                  <a:pt x="388" y="1354"/>
                  <a:pt x="389" y="1353"/>
                  <a:pt x="389" y="1353"/>
                </a:cubicBezTo>
                <a:cubicBezTo>
                  <a:pt x="390" y="1353"/>
                  <a:pt x="390" y="1353"/>
                  <a:pt x="390" y="1353"/>
                </a:cubicBezTo>
                <a:cubicBezTo>
                  <a:pt x="400" y="1353"/>
                  <a:pt x="405" y="1360"/>
                  <a:pt x="409" y="1367"/>
                </a:cubicBezTo>
                <a:cubicBezTo>
                  <a:pt x="416" y="1376"/>
                  <a:pt x="416" y="1376"/>
                  <a:pt x="416" y="1376"/>
                </a:cubicBezTo>
                <a:cubicBezTo>
                  <a:pt x="419" y="1380"/>
                  <a:pt x="419" y="1380"/>
                  <a:pt x="419" y="1380"/>
                </a:cubicBezTo>
                <a:cubicBezTo>
                  <a:pt x="425" y="1376"/>
                  <a:pt x="432" y="1372"/>
                  <a:pt x="439" y="1369"/>
                </a:cubicBezTo>
                <a:cubicBezTo>
                  <a:pt x="440" y="1368"/>
                  <a:pt x="441" y="1368"/>
                  <a:pt x="442" y="1367"/>
                </a:cubicBezTo>
                <a:cubicBezTo>
                  <a:pt x="446" y="1366"/>
                  <a:pt x="450" y="1368"/>
                  <a:pt x="452" y="1372"/>
                </a:cubicBezTo>
                <a:cubicBezTo>
                  <a:pt x="450" y="1376"/>
                  <a:pt x="449" y="1381"/>
                  <a:pt x="447" y="1386"/>
                </a:cubicBezTo>
                <a:cubicBezTo>
                  <a:pt x="447" y="1387"/>
                  <a:pt x="446" y="1388"/>
                  <a:pt x="446" y="1389"/>
                </a:cubicBezTo>
                <a:cubicBezTo>
                  <a:pt x="478" y="1384"/>
                  <a:pt x="512" y="1383"/>
                  <a:pt x="546" y="1380"/>
                </a:cubicBezTo>
                <a:cubicBezTo>
                  <a:pt x="547" y="1380"/>
                  <a:pt x="547" y="1380"/>
                  <a:pt x="548" y="1380"/>
                </a:cubicBezTo>
                <a:cubicBezTo>
                  <a:pt x="555" y="1379"/>
                  <a:pt x="562" y="1377"/>
                  <a:pt x="568" y="1374"/>
                </a:cubicBezTo>
                <a:cubicBezTo>
                  <a:pt x="569" y="1375"/>
                  <a:pt x="569" y="1376"/>
                  <a:pt x="569" y="1376"/>
                </a:cubicBezTo>
                <a:cubicBezTo>
                  <a:pt x="566" y="1382"/>
                  <a:pt x="562" y="1386"/>
                  <a:pt x="559" y="1389"/>
                </a:cubicBezTo>
                <a:cubicBezTo>
                  <a:pt x="558" y="1390"/>
                  <a:pt x="557" y="1391"/>
                  <a:pt x="557" y="1392"/>
                </a:cubicBezTo>
                <a:cubicBezTo>
                  <a:pt x="563" y="1392"/>
                  <a:pt x="567" y="1394"/>
                  <a:pt x="569" y="1399"/>
                </a:cubicBezTo>
                <a:cubicBezTo>
                  <a:pt x="570" y="1404"/>
                  <a:pt x="572" y="1409"/>
                  <a:pt x="574" y="1413"/>
                </a:cubicBezTo>
                <a:cubicBezTo>
                  <a:pt x="574" y="1413"/>
                  <a:pt x="574" y="1413"/>
                  <a:pt x="574" y="1413"/>
                </a:cubicBezTo>
                <a:cubicBezTo>
                  <a:pt x="574" y="1413"/>
                  <a:pt x="574" y="1413"/>
                  <a:pt x="574" y="1413"/>
                </a:cubicBezTo>
                <a:cubicBezTo>
                  <a:pt x="581" y="1419"/>
                  <a:pt x="586" y="1426"/>
                  <a:pt x="592" y="1434"/>
                </a:cubicBezTo>
                <a:cubicBezTo>
                  <a:pt x="596" y="1443"/>
                  <a:pt x="598" y="1456"/>
                  <a:pt x="602" y="1465"/>
                </a:cubicBezTo>
                <a:cubicBezTo>
                  <a:pt x="603" y="1468"/>
                  <a:pt x="600" y="1471"/>
                  <a:pt x="602" y="1473"/>
                </a:cubicBezTo>
                <a:cubicBezTo>
                  <a:pt x="610" y="1478"/>
                  <a:pt x="616" y="1487"/>
                  <a:pt x="617" y="1500"/>
                </a:cubicBezTo>
                <a:cubicBezTo>
                  <a:pt x="618" y="1510"/>
                  <a:pt x="619" y="1523"/>
                  <a:pt x="618" y="1533"/>
                </a:cubicBezTo>
                <a:cubicBezTo>
                  <a:pt x="618" y="1534"/>
                  <a:pt x="615" y="1540"/>
                  <a:pt x="614" y="1540"/>
                </a:cubicBezTo>
                <a:cubicBezTo>
                  <a:pt x="608" y="1541"/>
                  <a:pt x="601" y="1543"/>
                  <a:pt x="594" y="1543"/>
                </a:cubicBezTo>
                <a:cubicBezTo>
                  <a:pt x="590" y="1543"/>
                  <a:pt x="587" y="1542"/>
                  <a:pt x="583" y="1543"/>
                </a:cubicBezTo>
                <a:cubicBezTo>
                  <a:pt x="583" y="1546"/>
                  <a:pt x="582" y="1549"/>
                  <a:pt x="581" y="1553"/>
                </a:cubicBezTo>
                <a:cubicBezTo>
                  <a:pt x="576" y="1552"/>
                  <a:pt x="573" y="1547"/>
                  <a:pt x="569" y="1543"/>
                </a:cubicBezTo>
                <a:cubicBezTo>
                  <a:pt x="565" y="1543"/>
                  <a:pt x="561" y="1547"/>
                  <a:pt x="560" y="1550"/>
                </a:cubicBezTo>
                <a:cubicBezTo>
                  <a:pt x="555" y="1559"/>
                  <a:pt x="553" y="1569"/>
                  <a:pt x="550" y="1580"/>
                </a:cubicBezTo>
                <a:cubicBezTo>
                  <a:pt x="545" y="1589"/>
                  <a:pt x="545" y="1589"/>
                  <a:pt x="545" y="1589"/>
                </a:cubicBezTo>
                <a:cubicBezTo>
                  <a:pt x="541" y="1593"/>
                  <a:pt x="538" y="1598"/>
                  <a:pt x="534" y="1601"/>
                </a:cubicBezTo>
                <a:cubicBezTo>
                  <a:pt x="523" y="1603"/>
                  <a:pt x="523" y="1603"/>
                  <a:pt x="523" y="1603"/>
                </a:cubicBezTo>
                <a:cubicBezTo>
                  <a:pt x="514" y="1614"/>
                  <a:pt x="514" y="1614"/>
                  <a:pt x="514" y="1614"/>
                </a:cubicBezTo>
                <a:cubicBezTo>
                  <a:pt x="513" y="1614"/>
                  <a:pt x="513" y="1616"/>
                  <a:pt x="513" y="1618"/>
                </a:cubicBezTo>
                <a:cubicBezTo>
                  <a:pt x="528" y="1624"/>
                  <a:pt x="528" y="1624"/>
                  <a:pt x="528" y="1624"/>
                </a:cubicBezTo>
                <a:cubicBezTo>
                  <a:pt x="529" y="1624"/>
                  <a:pt x="532" y="1623"/>
                  <a:pt x="532" y="1624"/>
                </a:cubicBezTo>
                <a:cubicBezTo>
                  <a:pt x="534" y="1625"/>
                  <a:pt x="536" y="1627"/>
                  <a:pt x="538" y="1628"/>
                </a:cubicBezTo>
                <a:cubicBezTo>
                  <a:pt x="550" y="1632"/>
                  <a:pt x="560" y="1638"/>
                  <a:pt x="569" y="1645"/>
                </a:cubicBezTo>
                <a:cubicBezTo>
                  <a:pt x="570" y="1645"/>
                  <a:pt x="570" y="1646"/>
                  <a:pt x="571" y="1646"/>
                </a:cubicBezTo>
                <a:cubicBezTo>
                  <a:pt x="605" y="1652"/>
                  <a:pt x="605" y="1652"/>
                  <a:pt x="605" y="1652"/>
                </a:cubicBezTo>
                <a:cubicBezTo>
                  <a:pt x="610" y="1653"/>
                  <a:pt x="610" y="1653"/>
                  <a:pt x="610" y="1653"/>
                </a:cubicBezTo>
                <a:cubicBezTo>
                  <a:pt x="617" y="1656"/>
                  <a:pt x="620" y="1661"/>
                  <a:pt x="619" y="1667"/>
                </a:cubicBezTo>
                <a:cubicBezTo>
                  <a:pt x="622" y="1686"/>
                  <a:pt x="622" y="1686"/>
                  <a:pt x="622" y="1686"/>
                </a:cubicBezTo>
                <a:cubicBezTo>
                  <a:pt x="622" y="1689"/>
                  <a:pt x="621" y="1692"/>
                  <a:pt x="620" y="1695"/>
                </a:cubicBezTo>
                <a:cubicBezTo>
                  <a:pt x="619" y="1695"/>
                  <a:pt x="619" y="1696"/>
                  <a:pt x="618" y="1696"/>
                </a:cubicBezTo>
                <a:cubicBezTo>
                  <a:pt x="619" y="1696"/>
                  <a:pt x="619" y="1695"/>
                  <a:pt x="620" y="1695"/>
                </a:cubicBezTo>
                <a:cubicBezTo>
                  <a:pt x="618" y="1722"/>
                  <a:pt x="618" y="1722"/>
                  <a:pt x="618" y="1722"/>
                </a:cubicBezTo>
                <a:cubicBezTo>
                  <a:pt x="618" y="1723"/>
                  <a:pt x="619" y="1726"/>
                  <a:pt x="620" y="1726"/>
                </a:cubicBezTo>
                <a:cubicBezTo>
                  <a:pt x="634" y="1740"/>
                  <a:pt x="634" y="1740"/>
                  <a:pt x="634" y="1740"/>
                </a:cubicBezTo>
                <a:cubicBezTo>
                  <a:pt x="641" y="1744"/>
                  <a:pt x="650" y="1747"/>
                  <a:pt x="657" y="1753"/>
                </a:cubicBezTo>
                <a:cubicBezTo>
                  <a:pt x="659" y="1754"/>
                  <a:pt x="661" y="1756"/>
                  <a:pt x="663" y="1758"/>
                </a:cubicBezTo>
                <a:cubicBezTo>
                  <a:pt x="663" y="1767"/>
                  <a:pt x="663" y="1767"/>
                  <a:pt x="663" y="1767"/>
                </a:cubicBezTo>
                <a:cubicBezTo>
                  <a:pt x="658" y="1783"/>
                  <a:pt x="655" y="1800"/>
                  <a:pt x="652" y="1817"/>
                </a:cubicBezTo>
                <a:cubicBezTo>
                  <a:pt x="655" y="1821"/>
                  <a:pt x="656" y="1825"/>
                  <a:pt x="657" y="1830"/>
                </a:cubicBezTo>
                <a:cubicBezTo>
                  <a:pt x="661" y="1865"/>
                  <a:pt x="661" y="1865"/>
                  <a:pt x="661" y="1865"/>
                </a:cubicBezTo>
                <a:cubicBezTo>
                  <a:pt x="655" y="1863"/>
                  <a:pt x="649" y="1861"/>
                  <a:pt x="645" y="1859"/>
                </a:cubicBezTo>
                <a:cubicBezTo>
                  <a:pt x="632" y="1874"/>
                  <a:pt x="632" y="1874"/>
                  <a:pt x="632" y="1874"/>
                </a:cubicBezTo>
                <a:cubicBezTo>
                  <a:pt x="639" y="1879"/>
                  <a:pt x="649" y="1882"/>
                  <a:pt x="656" y="1887"/>
                </a:cubicBezTo>
                <a:cubicBezTo>
                  <a:pt x="665" y="1893"/>
                  <a:pt x="671" y="1901"/>
                  <a:pt x="676" y="1910"/>
                </a:cubicBezTo>
                <a:cubicBezTo>
                  <a:pt x="687" y="1910"/>
                  <a:pt x="687" y="1910"/>
                  <a:pt x="687" y="1910"/>
                </a:cubicBezTo>
                <a:cubicBezTo>
                  <a:pt x="689" y="1912"/>
                  <a:pt x="691" y="1913"/>
                  <a:pt x="693" y="1912"/>
                </a:cubicBezTo>
                <a:cubicBezTo>
                  <a:pt x="700" y="1911"/>
                  <a:pt x="705" y="1907"/>
                  <a:pt x="711" y="1904"/>
                </a:cubicBezTo>
                <a:cubicBezTo>
                  <a:pt x="736" y="1907"/>
                  <a:pt x="755" y="1898"/>
                  <a:pt x="765" y="1884"/>
                </a:cubicBezTo>
                <a:cubicBezTo>
                  <a:pt x="766" y="1882"/>
                  <a:pt x="770" y="1882"/>
                  <a:pt x="772" y="1881"/>
                </a:cubicBezTo>
                <a:cubicBezTo>
                  <a:pt x="780" y="1879"/>
                  <a:pt x="787" y="1877"/>
                  <a:pt x="793" y="1873"/>
                </a:cubicBezTo>
                <a:cubicBezTo>
                  <a:pt x="794" y="1873"/>
                  <a:pt x="794" y="1872"/>
                  <a:pt x="795" y="1872"/>
                </a:cubicBezTo>
                <a:cubicBezTo>
                  <a:pt x="796" y="1872"/>
                  <a:pt x="799" y="1874"/>
                  <a:pt x="800" y="1874"/>
                </a:cubicBezTo>
                <a:cubicBezTo>
                  <a:pt x="805" y="1873"/>
                  <a:pt x="805" y="1868"/>
                  <a:pt x="807" y="1864"/>
                </a:cubicBezTo>
                <a:cubicBezTo>
                  <a:pt x="810" y="1861"/>
                  <a:pt x="812" y="1857"/>
                  <a:pt x="816" y="1855"/>
                </a:cubicBezTo>
                <a:cubicBezTo>
                  <a:pt x="816" y="1855"/>
                  <a:pt x="816" y="1855"/>
                  <a:pt x="816" y="1855"/>
                </a:cubicBezTo>
                <a:cubicBezTo>
                  <a:pt x="817" y="1855"/>
                  <a:pt x="815" y="1861"/>
                  <a:pt x="819" y="1858"/>
                </a:cubicBezTo>
                <a:cubicBezTo>
                  <a:pt x="820" y="1858"/>
                  <a:pt x="821" y="1856"/>
                  <a:pt x="822" y="1854"/>
                </a:cubicBezTo>
                <a:cubicBezTo>
                  <a:pt x="824" y="1855"/>
                  <a:pt x="826" y="1856"/>
                  <a:pt x="828" y="1856"/>
                </a:cubicBezTo>
                <a:cubicBezTo>
                  <a:pt x="828" y="1856"/>
                  <a:pt x="829" y="1855"/>
                  <a:pt x="830" y="1855"/>
                </a:cubicBezTo>
                <a:cubicBezTo>
                  <a:pt x="830" y="1855"/>
                  <a:pt x="830" y="1855"/>
                  <a:pt x="831" y="1855"/>
                </a:cubicBezTo>
                <a:cubicBezTo>
                  <a:pt x="832" y="1855"/>
                  <a:pt x="832" y="1854"/>
                  <a:pt x="833" y="1853"/>
                </a:cubicBezTo>
                <a:cubicBezTo>
                  <a:pt x="835" y="1854"/>
                  <a:pt x="836" y="1855"/>
                  <a:pt x="836" y="1855"/>
                </a:cubicBezTo>
                <a:cubicBezTo>
                  <a:pt x="838" y="1854"/>
                  <a:pt x="840" y="1853"/>
                  <a:pt x="841" y="1853"/>
                </a:cubicBezTo>
                <a:cubicBezTo>
                  <a:pt x="843" y="1854"/>
                  <a:pt x="846" y="1854"/>
                  <a:pt x="849" y="1855"/>
                </a:cubicBezTo>
                <a:cubicBezTo>
                  <a:pt x="849" y="1855"/>
                  <a:pt x="850" y="1855"/>
                  <a:pt x="850" y="1856"/>
                </a:cubicBezTo>
                <a:cubicBezTo>
                  <a:pt x="856" y="1859"/>
                  <a:pt x="864" y="1857"/>
                  <a:pt x="869" y="1858"/>
                </a:cubicBezTo>
                <a:cubicBezTo>
                  <a:pt x="871" y="1859"/>
                  <a:pt x="872" y="1857"/>
                  <a:pt x="873" y="1856"/>
                </a:cubicBezTo>
                <a:cubicBezTo>
                  <a:pt x="877" y="1846"/>
                  <a:pt x="880" y="1832"/>
                  <a:pt x="874" y="1824"/>
                </a:cubicBezTo>
                <a:cubicBezTo>
                  <a:pt x="878" y="1804"/>
                  <a:pt x="878" y="1804"/>
                  <a:pt x="878" y="1804"/>
                </a:cubicBezTo>
                <a:cubicBezTo>
                  <a:pt x="878" y="1801"/>
                  <a:pt x="883" y="1799"/>
                  <a:pt x="883" y="1796"/>
                </a:cubicBezTo>
                <a:cubicBezTo>
                  <a:pt x="887" y="1796"/>
                  <a:pt x="887" y="1796"/>
                  <a:pt x="887" y="1796"/>
                </a:cubicBezTo>
                <a:cubicBezTo>
                  <a:pt x="892" y="1798"/>
                  <a:pt x="896" y="1801"/>
                  <a:pt x="902" y="1802"/>
                </a:cubicBezTo>
                <a:cubicBezTo>
                  <a:pt x="904" y="1802"/>
                  <a:pt x="905" y="1803"/>
                  <a:pt x="907" y="1803"/>
                </a:cubicBezTo>
                <a:cubicBezTo>
                  <a:pt x="907" y="1803"/>
                  <a:pt x="908" y="1804"/>
                  <a:pt x="908" y="1804"/>
                </a:cubicBezTo>
                <a:cubicBezTo>
                  <a:pt x="920" y="1815"/>
                  <a:pt x="927" y="1829"/>
                  <a:pt x="935" y="1840"/>
                </a:cubicBezTo>
                <a:cubicBezTo>
                  <a:pt x="941" y="1844"/>
                  <a:pt x="946" y="1845"/>
                  <a:pt x="951" y="1846"/>
                </a:cubicBezTo>
                <a:cubicBezTo>
                  <a:pt x="951" y="1846"/>
                  <a:pt x="951" y="1846"/>
                  <a:pt x="951" y="1846"/>
                </a:cubicBezTo>
                <a:cubicBezTo>
                  <a:pt x="952" y="1846"/>
                  <a:pt x="952" y="1847"/>
                  <a:pt x="953" y="1847"/>
                </a:cubicBezTo>
                <a:cubicBezTo>
                  <a:pt x="956" y="1848"/>
                  <a:pt x="959" y="1849"/>
                  <a:pt x="962" y="1849"/>
                </a:cubicBezTo>
                <a:cubicBezTo>
                  <a:pt x="963" y="1850"/>
                  <a:pt x="964" y="1851"/>
                  <a:pt x="964" y="1851"/>
                </a:cubicBezTo>
                <a:cubicBezTo>
                  <a:pt x="978" y="1852"/>
                  <a:pt x="987" y="1849"/>
                  <a:pt x="997" y="1846"/>
                </a:cubicBezTo>
                <a:cubicBezTo>
                  <a:pt x="1012" y="1840"/>
                  <a:pt x="1027" y="1835"/>
                  <a:pt x="1041" y="1829"/>
                </a:cubicBezTo>
                <a:cubicBezTo>
                  <a:pt x="1041" y="1831"/>
                  <a:pt x="1042" y="1832"/>
                  <a:pt x="1043" y="1832"/>
                </a:cubicBezTo>
                <a:cubicBezTo>
                  <a:pt x="1047" y="1834"/>
                  <a:pt x="1052" y="1837"/>
                  <a:pt x="1057" y="1838"/>
                </a:cubicBezTo>
                <a:cubicBezTo>
                  <a:pt x="1059" y="1839"/>
                  <a:pt x="1062" y="1840"/>
                  <a:pt x="1065" y="1840"/>
                </a:cubicBezTo>
                <a:cubicBezTo>
                  <a:pt x="1065" y="1838"/>
                  <a:pt x="1064" y="1837"/>
                  <a:pt x="1063" y="1835"/>
                </a:cubicBezTo>
                <a:cubicBezTo>
                  <a:pt x="1063" y="1835"/>
                  <a:pt x="1063" y="1835"/>
                  <a:pt x="1063" y="1835"/>
                </a:cubicBezTo>
                <a:cubicBezTo>
                  <a:pt x="1064" y="1831"/>
                  <a:pt x="1061" y="1826"/>
                  <a:pt x="1058" y="1821"/>
                </a:cubicBezTo>
                <a:cubicBezTo>
                  <a:pt x="1063" y="1819"/>
                  <a:pt x="1067" y="1816"/>
                  <a:pt x="1071" y="1814"/>
                </a:cubicBezTo>
                <a:cubicBezTo>
                  <a:pt x="1096" y="1817"/>
                  <a:pt x="1118" y="1812"/>
                  <a:pt x="1136" y="1805"/>
                </a:cubicBezTo>
                <a:cubicBezTo>
                  <a:pt x="1138" y="1801"/>
                  <a:pt x="1140" y="1796"/>
                  <a:pt x="1142" y="1792"/>
                </a:cubicBezTo>
                <a:cubicBezTo>
                  <a:pt x="1143" y="1789"/>
                  <a:pt x="1140" y="1786"/>
                  <a:pt x="1138" y="1785"/>
                </a:cubicBezTo>
                <a:cubicBezTo>
                  <a:pt x="1136" y="1784"/>
                  <a:pt x="1136" y="1784"/>
                  <a:pt x="1136" y="1784"/>
                </a:cubicBezTo>
                <a:cubicBezTo>
                  <a:pt x="1133" y="1780"/>
                  <a:pt x="1128" y="1777"/>
                  <a:pt x="1124" y="1774"/>
                </a:cubicBezTo>
                <a:cubicBezTo>
                  <a:pt x="1122" y="1769"/>
                  <a:pt x="1118" y="1764"/>
                  <a:pt x="1115" y="1760"/>
                </a:cubicBezTo>
                <a:cubicBezTo>
                  <a:pt x="1115" y="1760"/>
                  <a:pt x="1114" y="1759"/>
                  <a:pt x="1114" y="1759"/>
                </a:cubicBezTo>
                <a:cubicBezTo>
                  <a:pt x="1114" y="1751"/>
                  <a:pt x="1114" y="1751"/>
                  <a:pt x="1114" y="1751"/>
                </a:cubicBezTo>
                <a:cubicBezTo>
                  <a:pt x="1114" y="1751"/>
                  <a:pt x="1116" y="1751"/>
                  <a:pt x="1116" y="1750"/>
                </a:cubicBezTo>
                <a:cubicBezTo>
                  <a:pt x="1117" y="1748"/>
                  <a:pt x="1119" y="1745"/>
                  <a:pt x="1121" y="1743"/>
                </a:cubicBezTo>
                <a:cubicBezTo>
                  <a:pt x="1130" y="1734"/>
                  <a:pt x="1141" y="1724"/>
                  <a:pt x="1140" y="1705"/>
                </a:cubicBezTo>
                <a:cubicBezTo>
                  <a:pt x="1140" y="1705"/>
                  <a:pt x="1140" y="1704"/>
                  <a:pt x="1141" y="1704"/>
                </a:cubicBezTo>
                <a:cubicBezTo>
                  <a:pt x="1141" y="1704"/>
                  <a:pt x="1142" y="1705"/>
                  <a:pt x="1142" y="1706"/>
                </a:cubicBezTo>
                <a:cubicBezTo>
                  <a:pt x="1143" y="1708"/>
                  <a:pt x="1142" y="1716"/>
                  <a:pt x="1142" y="1718"/>
                </a:cubicBezTo>
                <a:cubicBezTo>
                  <a:pt x="1143" y="1723"/>
                  <a:pt x="1148" y="1725"/>
                  <a:pt x="1153" y="1725"/>
                </a:cubicBezTo>
                <a:cubicBezTo>
                  <a:pt x="1156" y="1725"/>
                  <a:pt x="1159" y="1724"/>
                  <a:pt x="1161" y="1722"/>
                </a:cubicBezTo>
                <a:cubicBezTo>
                  <a:pt x="1163" y="1722"/>
                  <a:pt x="1165" y="1721"/>
                  <a:pt x="1166" y="1720"/>
                </a:cubicBezTo>
                <a:cubicBezTo>
                  <a:pt x="1170" y="1711"/>
                  <a:pt x="1170" y="1699"/>
                  <a:pt x="1172" y="1688"/>
                </a:cubicBezTo>
                <a:cubicBezTo>
                  <a:pt x="1173" y="1685"/>
                  <a:pt x="1173" y="1682"/>
                  <a:pt x="1170" y="1680"/>
                </a:cubicBezTo>
                <a:cubicBezTo>
                  <a:pt x="1161" y="1672"/>
                  <a:pt x="1157" y="1653"/>
                  <a:pt x="1161" y="1637"/>
                </a:cubicBezTo>
                <a:cubicBezTo>
                  <a:pt x="1174" y="1646"/>
                  <a:pt x="1174" y="1646"/>
                  <a:pt x="1174" y="1646"/>
                </a:cubicBezTo>
                <a:cubicBezTo>
                  <a:pt x="1176" y="1647"/>
                  <a:pt x="1172" y="1654"/>
                  <a:pt x="1173" y="1656"/>
                </a:cubicBezTo>
                <a:cubicBezTo>
                  <a:pt x="1177" y="1666"/>
                  <a:pt x="1185" y="1671"/>
                  <a:pt x="1198" y="1674"/>
                </a:cubicBezTo>
                <a:cubicBezTo>
                  <a:pt x="1198" y="1674"/>
                  <a:pt x="1203" y="1672"/>
                  <a:pt x="1204" y="1671"/>
                </a:cubicBezTo>
                <a:cubicBezTo>
                  <a:pt x="1204" y="1671"/>
                  <a:pt x="1204" y="1671"/>
                  <a:pt x="1204" y="1671"/>
                </a:cubicBezTo>
                <a:cubicBezTo>
                  <a:pt x="1206" y="1670"/>
                  <a:pt x="1208" y="1669"/>
                  <a:pt x="1209" y="1667"/>
                </a:cubicBezTo>
                <a:cubicBezTo>
                  <a:pt x="1212" y="1660"/>
                  <a:pt x="1215" y="1653"/>
                  <a:pt x="1217" y="1644"/>
                </a:cubicBezTo>
                <a:cubicBezTo>
                  <a:pt x="1213" y="1632"/>
                  <a:pt x="1213" y="1632"/>
                  <a:pt x="1213" y="1632"/>
                </a:cubicBezTo>
                <a:cubicBezTo>
                  <a:pt x="1214" y="1626"/>
                  <a:pt x="1215" y="1621"/>
                  <a:pt x="1217" y="1616"/>
                </a:cubicBezTo>
                <a:cubicBezTo>
                  <a:pt x="1225" y="1619"/>
                  <a:pt x="1234" y="1621"/>
                  <a:pt x="1243" y="1622"/>
                </a:cubicBezTo>
                <a:cubicBezTo>
                  <a:pt x="1249" y="1623"/>
                  <a:pt x="1255" y="1622"/>
                  <a:pt x="1260" y="1622"/>
                </a:cubicBezTo>
                <a:cubicBezTo>
                  <a:pt x="1267" y="1621"/>
                  <a:pt x="1272" y="1618"/>
                  <a:pt x="1278" y="1615"/>
                </a:cubicBezTo>
                <a:cubicBezTo>
                  <a:pt x="1286" y="1612"/>
                  <a:pt x="1286" y="1612"/>
                  <a:pt x="1286" y="1612"/>
                </a:cubicBezTo>
                <a:cubicBezTo>
                  <a:pt x="1287" y="1611"/>
                  <a:pt x="1288" y="1611"/>
                  <a:pt x="1289" y="1611"/>
                </a:cubicBezTo>
                <a:cubicBezTo>
                  <a:pt x="1291" y="1611"/>
                  <a:pt x="1293" y="1610"/>
                  <a:pt x="1294" y="1609"/>
                </a:cubicBezTo>
                <a:cubicBezTo>
                  <a:pt x="1297" y="1607"/>
                  <a:pt x="1297" y="1607"/>
                  <a:pt x="1297" y="1607"/>
                </a:cubicBezTo>
                <a:cubicBezTo>
                  <a:pt x="1300" y="1606"/>
                  <a:pt x="1298" y="1602"/>
                  <a:pt x="1298" y="1600"/>
                </a:cubicBezTo>
                <a:cubicBezTo>
                  <a:pt x="1299" y="1599"/>
                  <a:pt x="1299" y="1599"/>
                  <a:pt x="1300" y="1599"/>
                </a:cubicBezTo>
                <a:cubicBezTo>
                  <a:pt x="1303" y="1598"/>
                  <a:pt x="1306" y="1595"/>
                  <a:pt x="1306" y="1591"/>
                </a:cubicBezTo>
                <a:cubicBezTo>
                  <a:pt x="1308" y="1591"/>
                  <a:pt x="1310" y="1590"/>
                  <a:pt x="1312" y="1590"/>
                </a:cubicBezTo>
                <a:cubicBezTo>
                  <a:pt x="1312" y="1594"/>
                  <a:pt x="1311" y="1598"/>
                  <a:pt x="1311" y="1602"/>
                </a:cubicBezTo>
                <a:cubicBezTo>
                  <a:pt x="1323" y="1603"/>
                  <a:pt x="1335" y="1601"/>
                  <a:pt x="1343" y="1597"/>
                </a:cubicBezTo>
                <a:cubicBezTo>
                  <a:pt x="1343" y="1597"/>
                  <a:pt x="1344" y="1596"/>
                  <a:pt x="1345" y="1596"/>
                </a:cubicBezTo>
                <a:cubicBezTo>
                  <a:pt x="1343" y="1592"/>
                  <a:pt x="1344" y="1588"/>
                  <a:pt x="1343" y="1585"/>
                </a:cubicBezTo>
                <a:cubicBezTo>
                  <a:pt x="1341" y="1581"/>
                  <a:pt x="1344" y="1578"/>
                  <a:pt x="1347" y="1578"/>
                </a:cubicBezTo>
                <a:cubicBezTo>
                  <a:pt x="1347" y="1578"/>
                  <a:pt x="1348" y="1577"/>
                  <a:pt x="1348" y="1577"/>
                </a:cubicBezTo>
                <a:cubicBezTo>
                  <a:pt x="1358" y="1575"/>
                  <a:pt x="1367" y="1572"/>
                  <a:pt x="1375" y="1567"/>
                </a:cubicBezTo>
                <a:cubicBezTo>
                  <a:pt x="1383" y="1564"/>
                  <a:pt x="1390" y="1560"/>
                  <a:pt x="1396" y="1555"/>
                </a:cubicBezTo>
                <a:cubicBezTo>
                  <a:pt x="1475" y="1535"/>
                  <a:pt x="1475" y="1535"/>
                  <a:pt x="1475" y="1535"/>
                </a:cubicBezTo>
                <a:cubicBezTo>
                  <a:pt x="1476" y="1534"/>
                  <a:pt x="1476" y="1534"/>
                  <a:pt x="1476" y="1534"/>
                </a:cubicBezTo>
                <a:cubicBezTo>
                  <a:pt x="1478" y="1533"/>
                  <a:pt x="1479" y="1533"/>
                  <a:pt x="1480" y="1532"/>
                </a:cubicBezTo>
                <a:cubicBezTo>
                  <a:pt x="1489" y="1529"/>
                  <a:pt x="1498" y="1526"/>
                  <a:pt x="1508" y="1523"/>
                </a:cubicBezTo>
                <a:cubicBezTo>
                  <a:pt x="1512" y="1522"/>
                  <a:pt x="1516" y="1520"/>
                  <a:pt x="1520" y="1518"/>
                </a:cubicBezTo>
                <a:cubicBezTo>
                  <a:pt x="1520" y="1518"/>
                  <a:pt x="1521" y="1517"/>
                  <a:pt x="1521" y="1517"/>
                </a:cubicBezTo>
                <a:cubicBezTo>
                  <a:pt x="1523" y="1516"/>
                  <a:pt x="1525" y="1515"/>
                  <a:pt x="1527" y="1514"/>
                </a:cubicBezTo>
                <a:cubicBezTo>
                  <a:pt x="1527" y="1514"/>
                  <a:pt x="1527" y="1514"/>
                  <a:pt x="1527" y="1514"/>
                </a:cubicBezTo>
                <a:cubicBezTo>
                  <a:pt x="1527" y="1514"/>
                  <a:pt x="1527" y="1514"/>
                  <a:pt x="1527" y="1514"/>
                </a:cubicBezTo>
                <a:cubicBezTo>
                  <a:pt x="1531" y="1513"/>
                  <a:pt x="1536" y="1512"/>
                  <a:pt x="1540" y="1510"/>
                </a:cubicBezTo>
                <a:cubicBezTo>
                  <a:pt x="1544" y="1508"/>
                  <a:pt x="1547" y="1506"/>
                  <a:pt x="1549" y="1503"/>
                </a:cubicBezTo>
                <a:cubicBezTo>
                  <a:pt x="1551" y="1496"/>
                  <a:pt x="1551" y="1486"/>
                  <a:pt x="1550" y="1478"/>
                </a:cubicBezTo>
                <a:cubicBezTo>
                  <a:pt x="1549" y="1469"/>
                  <a:pt x="1546" y="1460"/>
                  <a:pt x="1542" y="1453"/>
                </a:cubicBezTo>
                <a:cubicBezTo>
                  <a:pt x="1537" y="1446"/>
                  <a:pt x="1533" y="1436"/>
                  <a:pt x="1531" y="1424"/>
                </a:cubicBezTo>
                <a:cubicBezTo>
                  <a:pt x="1532" y="1412"/>
                  <a:pt x="1532" y="1412"/>
                  <a:pt x="1532" y="1412"/>
                </a:cubicBezTo>
                <a:cubicBezTo>
                  <a:pt x="1532" y="1407"/>
                  <a:pt x="1533" y="1403"/>
                  <a:pt x="1535" y="1400"/>
                </a:cubicBezTo>
                <a:cubicBezTo>
                  <a:pt x="1539" y="1397"/>
                  <a:pt x="1544" y="1392"/>
                  <a:pt x="1542" y="1385"/>
                </a:cubicBezTo>
                <a:cubicBezTo>
                  <a:pt x="1542" y="1382"/>
                  <a:pt x="1541" y="1379"/>
                  <a:pt x="1540" y="1376"/>
                </a:cubicBezTo>
                <a:cubicBezTo>
                  <a:pt x="1537" y="1376"/>
                  <a:pt x="1527" y="1378"/>
                  <a:pt x="1526" y="1375"/>
                </a:cubicBezTo>
                <a:cubicBezTo>
                  <a:pt x="1524" y="1370"/>
                  <a:pt x="1522" y="1366"/>
                  <a:pt x="1517" y="1362"/>
                </a:cubicBezTo>
                <a:cubicBezTo>
                  <a:pt x="1521" y="1359"/>
                  <a:pt x="1525" y="1357"/>
                  <a:pt x="1528" y="1354"/>
                </a:cubicBezTo>
                <a:cubicBezTo>
                  <a:pt x="1539" y="1345"/>
                  <a:pt x="1551" y="1337"/>
                  <a:pt x="1554" y="1322"/>
                </a:cubicBezTo>
                <a:cubicBezTo>
                  <a:pt x="1554" y="1314"/>
                  <a:pt x="1553" y="1307"/>
                  <a:pt x="1552" y="1300"/>
                </a:cubicBezTo>
                <a:cubicBezTo>
                  <a:pt x="1552" y="1300"/>
                  <a:pt x="1552" y="1300"/>
                  <a:pt x="1552" y="1299"/>
                </a:cubicBezTo>
                <a:cubicBezTo>
                  <a:pt x="1552" y="1299"/>
                  <a:pt x="1552" y="1299"/>
                  <a:pt x="1552" y="1298"/>
                </a:cubicBezTo>
                <a:cubicBezTo>
                  <a:pt x="1551" y="1294"/>
                  <a:pt x="1551" y="1290"/>
                  <a:pt x="1551" y="1286"/>
                </a:cubicBezTo>
                <a:cubicBezTo>
                  <a:pt x="1551" y="1283"/>
                  <a:pt x="1551" y="1281"/>
                  <a:pt x="1550" y="1279"/>
                </a:cubicBezTo>
                <a:cubicBezTo>
                  <a:pt x="1564" y="1277"/>
                  <a:pt x="1576" y="1274"/>
                  <a:pt x="1588" y="1272"/>
                </a:cubicBezTo>
                <a:cubicBezTo>
                  <a:pt x="1591" y="1272"/>
                  <a:pt x="1593" y="1272"/>
                  <a:pt x="1595" y="1272"/>
                </a:cubicBezTo>
                <a:cubicBezTo>
                  <a:pt x="1599" y="1272"/>
                  <a:pt x="1604" y="1273"/>
                  <a:pt x="1609" y="1273"/>
                </a:cubicBezTo>
                <a:cubicBezTo>
                  <a:pt x="1610" y="1273"/>
                  <a:pt x="1612" y="1273"/>
                  <a:pt x="1613" y="1273"/>
                </a:cubicBezTo>
                <a:cubicBezTo>
                  <a:pt x="1614" y="1273"/>
                  <a:pt x="1615" y="1273"/>
                  <a:pt x="1616" y="1273"/>
                </a:cubicBezTo>
                <a:cubicBezTo>
                  <a:pt x="1633" y="1268"/>
                  <a:pt x="1647" y="1261"/>
                  <a:pt x="1665" y="1257"/>
                </a:cubicBezTo>
                <a:cubicBezTo>
                  <a:pt x="1667" y="1260"/>
                  <a:pt x="1670" y="1263"/>
                  <a:pt x="1671" y="1267"/>
                </a:cubicBezTo>
                <a:cubicBezTo>
                  <a:pt x="1673" y="1266"/>
                  <a:pt x="1675" y="1266"/>
                  <a:pt x="1676" y="1265"/>
                </a:cubicBezTo>
                <a:cubicBezTo>
                  <a:pt x="1677" y="1266"/>
                  <a:pt x="1677" y="1266"/>
                  <a:pt x="1678" y="1266"/>
                </a:cubicBezTo>
                <a:cubicBezTo>
                  <a:pt x="1685" y="1261"/>
                  <a:pt x="1695" y="1259"/>
                  <a:pt x="1705" y="1259"/>
                </a:cubicBezTo>
                <a:cubicBezTo>
                  <a:pt x="1709" y="1260"/>
                  <a:pt x="1713" y="1262"/>
                  <a:pt x="1718" y="1263"/>
                </a:cubicBezTo>
                <a:cubicBezTo>
                  <a:pt x="1718" y="1264"/>
                  <a:pt x="1720" y="1264"/>
                  <a:pt x="1721" y="1263"/>
                </a:cubicBezTo>
                <a:cubicBezTo>
                  <a:pt x="1721" y="1264"/>
                  <a:pt x="1722" y="1264"/>
                  <a:pt x="1722" y="1264"/>
                </a:cubicBezTo>
                <a:cubicBezTo>
                  <a:pt x="1722" y="1263"/>
                  <a:pt x="1722" y="1263"/>
                  <a:pt x="1722" y="1263"/>
                </a:cubicBezTo>
                <a:cubicBezTo>
                  <a:pt x="1722" y="1263"/>
                  <a:pt x="1723" y="1262"/>
                  <a:pt x="1723" y="1261"/>
                </a:cubicBezTo>
                <a:cubicBezTo>
                  <a:pt x="1724" y="1245"/>
                  <a:pt x="1724" y="1245"/>
                  <a:pt x="1724" y="1245"/>
                </a:cubicBezTo>
                <a:cubicBezTo>
                  <a:pt x="1724" y="1244"/>
                  <a:pt x="1724" y="1244"/>
                  <a:pt x="1724" y="1244"/>
                </a:cubicBezTo>
                <a:cubicBezTo>
                  <a:pt x="1725" y="1242"/>
                  <a:pt x="1726" y="1241"/>
                  <a:pt x="1726" y="1239"/>
                </a:cubicBezTo>
                <a:cubicBezTo>
                  <a:pt x="1727" y="1235"/>
                  <a:pt x="1727" y="1232"/>
                  <a:pt x="1726" y="1228"/>
                </a:cubicBezTo>
                <a:cubicBezTo>
                  <a:pt x="1725" y="1225"/>
                  <a:pt x="1722" y="1223"/>
                  <a:pt x="1719" y="1221"/>
                </a:cubicBezTo>
                <a:cubicBezTo>
                  <a:pt x="1718" y="1220"/>
                  <a:pt x="1715" y="1219"/>
                  <a:pt x="1713" y="1221"/>
                </a:cubicBezTo>
                <a:cubicBezTo>
                  <a:pt x="1710" y="1209"/>
                  <a:pt x="1706" y="1195"/>
                  <a:pt x="1703" y="1182"/>
                </a:cubicBezTo>
                <a:cubicBezTo>
                  <a:pt x="1706" y="1179"/>
                  <a:pt x="1710" y="1177"/>
                  <a:pt x="1712" y="1174"/>
                </a:cubicBezTo>
                <a:cubicBezTo>
                  <a:pt x="1713" y="1173"/>
                  <a:pt x="1713" y="1169"/>
                  <a:pt x="1712" y="1168"/>
                </a:cubicBezTo>
                <a:cubicBezTo>
                  <a:pt x="1712" y="1168"/>
                  <a:pt x="1712" y="1167"/>
                  <a:pt x="1712" y="1167"/>
                </a:cubicBezTo>
                <a:cubicBezTo>
                  <a:pt x="1712" y="1161"/>
                  <a:pt x="1712" y="1155"/>
                  <a:pt x="1711" y="1148"/>
                </a:cubicBezTo>
                <a:cubicBezTo>
                  <a:pt x="1705" y="1146"/>
                  <a:pt x="1697" y="1142"/>
                  <a:pt x="1695" y="1134"/>
                </a:cubicBezTo>
                <a:cubicBezTo>
                  <a:pt x="1690" y="1107"/>
                  <a:pt x="1683" y="1080"/>
                  <a:pt x="1677" y="1053"/>
                </a:cubicBezTo>
                <a:cubicBezTo>
                  <a:pt x="1671" y="1047"/>
                  <a:pt x="1664" y="1042"/>
                  <a:pt x="1659" y="1037"/>
                </a:cubicBezTo>
                <a:cubicBezTo>
                  <a:pt x="1662" y="1030"/>
                  <a:pt x="1664" y="1024"/>
                  <a:pt x="1666" y="1020"/>
                </a:cubicBezTo>
                <a:cubicBezTo>
                  <a:pt x="1682" y="1009"/>
                  <a:pt x="1698" y="1002"/>
                  <a:pt x="1719" y="1001"/>
                </a:cubicBezTo>
                <a:cubicBezTo>
                  <a:pt x="1727" y="1001"/>
                  <a:pt x="1734" y="1003"/>
                  <a:pt x="1742" y="1004"/>
                </a:cubicBezTo>
                <a:cubicBezTo>
                  <a:pt x="1749" y="1003"/>
                  <a:pt x="1755" y="996"/>
                  <a:pt x="1756" y="987"/>
                </a:cubicBezTo>
                <a:cubicBezTo>
                  <a:pt x="1757" y="985"/>
                  <a:pt x="1757" y="983"/>
                  <a:pt x="1757" y="980"/>
                </a:cubicBezTo>
                <a:cubicBezTo>
                  <a:pt x="1747" y="959"/>
                  <a:pt x="1731" y="944"/>
                  <a:pt x="1703" y="940"/>
                </a:cubicBezTo>
                <a:cubicBezTo>
                  <a:pt x="1700" y="933"/>
                  <a:pt x="1696" y="926"/>
                  <a:pt x="1695" y="918"/>
                </a:cubicBezTo>
                <a:cubicBezTo>
                  <a:pt x="1695" y="917"/>
                  <a:pt x="1695" y="917"/>
                  <a:pt x="1695" y="916"/>
                </a:cubicBezTo>
                <a:cubicBezTo>
                  <a:pt x="1695" y="912"/>
                  <a:pt x="1697" y="908"/>
                  <a:pt x="1699" y="905"/>
                </a:cubicBezTo>
                <a:cubicBezTo>
                  <a:pt x="1711" y="901"/>
                  <a:pt x="1721" y="896"/>
                  <a:pt x="1733" y="893"/>
                </a:cubicBezTo>
                <a:cubicBezTo>
                  <a:pt x="1740" y="889"/>
                  <a:pt x="1749" y="885"/>
                  <a:pt x="1755" y="881"/>
                </a:cubicBezTo>
                <a:cubicBezTo>
                  <a:pt x="1775" y="880"/>
                  <a:pt x="1788" y="875"/>
                  <a:pt x="1801" y="868"/>
                </a:cubicBezTo>
                <a:cubicBezTo>
                  <a:pt x="1800" y="880"/>
                  <a:pt x="1797" y="890"/>
                  <a:pt x="1796" y="897"/>
                </a:cubicBezTo>
                <a:cubicBezTo>
                  <a:pt x="1796" y="906"/>
                  <a:pt x="1799" y="910"/>
                  <a:pt x="1804" y="913"/>
                </a:cubicBezTo>
                <a:cubicBezTo>
                  <a:pt x="1810" y="916"/>
                  <a:pt x="1814" y="925"/>
                  <a:pt x="1813" y="933"/>
                </a:cubicBezTo>
                <a:cubicBezTo>
                  <a:pt x="1814" y="944"/>
                  <a:pt x="1816" y="955"/>
                  <a:pt x="1818" y="963"/>
                </a:cubicBezTo>
                <a:cubicBezTo>
                  <a:pt x="1818" y="966"/>
                  <a:pt x="1821" y="967"/>
                  <a:pt x="1824" y="967"/>
                </a:cubicBezTo>
                <a:cubicBezTo>
                  <a:pt x="1824" y="969"/>
                  <a:pt x="1827" y="970"/>
                  <a:pt x="1828" y="970"/>
                </a:cubicBezTo>
                <a:cubicBezTo>
                  <a:pt x="1867" y="974"/>
                  <a:pt x="1867" y="974"/>
                  <a:pt x="1867" y="974"/>
                </a:cubicBezTo>
                <a:cubicBezTo>
                  <a:pt x="1896" y="966"/>
                  <a:pt x="1896" y="966"/>
                  <a:pt x="1896" y="966"/>
                </a:cubicBezTo>
                <a:cubicBezTo>
                  <a:pt x="1897" y="967"/>
                  <a:pt x="1899" y="968"/>
                  <a:pt x="1900" y="969"/>
                </a:cubicBezTo>
                <a:cubicBezTo>
                  <a:pt x="1906" y="973"/>
                  <a:pt x="1913" y="977"/>
                  <a:pt x="1921" y="980"/>
                </a:cubicBezTo>
                <a:cubicBezTo>
                  <a:pt x="1922" y="981"/>
                  <a:pt x="1924" y="978"/>
                  <a:pt x="1925" y="977"/>
                </a:cubicBezTo>
                <a:cubicBezTo>
                  <a:pt x="1926" y="977"/>
                  <a:pt x="1931" y="977"/>
                  <a:pt x="1931" y="977"/>
                </a:cubicBezTo>
                <a:cubicBezTo>
                  <a:pt x="1934" y="972"/>
                  <a:pt x="1937" y="967"/>
                  <a:pt x="1939" y="962"/>
                </a:cubicBezTo>
                <a:cubicBezTo>
                  <a:pt x="1942" y="957"/>
                  <a:pt x="1944" y="951"/>
                  <a:pt x="1945" y="945"/>
                </a:cubicBezTo>
                <a:cubicBezTo>
                  <a:pt x="1946" y="944"/>
                  <a:pt x="1946" y="943"/>
                  <a:pt x="1947" y="943"/>
                </a:cubicBezTo>
                <a:cubicBezTo>
                  <a:pt x="1948" y="942"/>
                  <a:pt x="1949" y="942"/>
                  <a:pt x="1950" y="942"/>
                </a:cubicBezTo>
                <a:cubicBezTo>
                  <a:pt x="1951" y="943"/>
                  <a:pt x="1952" y="944"/>
                  <a:pt x="1953" y="944"/>
                </a:cubicBezTo>
                <a:cubicBezTo>
                  <a:pt x="1959" y="950"/>
                  <a:pt x="1968" y="955"/>
                  <a:pt x="1979" y="955"/>
                </a:cubicBezTo>
                <a:cubicBezTo>
                  <a:pt x="1981" y="955"/>
                  <a:pt x="1984" y="955"/>
                  <a:pt x="1986" y="954"/>
                </a:cubicBezTo>
                <a:cubicBezTo>
                  <a:pt x="1996" y="949"/>
                  <a:pt x="2007" y="942"/>
                  <a:pt x="2015" y="934"/>
                </a:cubicBezTo>
                <a:cubicBezTo>
                  <a:pt x="2015" y="934"/>
                  <a:pt x="2015" y="934"/>
                  <a:pt x="2015" y="934"/>
                </a:cubicBezTo>
                <a:cubicBezTo>
                  <a:pt x="2013" y="937"/>
                  <a:pt x="2013" y="941"/>
                  <a:pt x="2015" y="943"/>
                </a:cubicBezTo>
                <a:cubicBezTo>
                  <a:pt x="2022" y="950"/>
                  <a:pt x="2024" y="961"/>
                  <a:pt x="2029" y="971"/>
                </a:cubicBezTo>
                <a:cubicBezTo>
                  <a:pt x="2030" y="970"/>
                  <a:pt x="2030" y="969"/>
                  <a:pt x="2031" y="968"/>
                </a:cubicBezTo>
                <a:cubicBezTo>
                  <a:pt x="2033" y="968"/>
                  <a:pt x="2034" y="966"/>
                  <a:pt x="2036" y="966"/>
                </a:cubicBezTo>
                <a:cubicBezTo>
                  <a:pt x="2043" y="966"/>
                  <a:pt x="2050" y="965"/>
                  <a:pt x="2057" y="965"/>
                </a:cubicBezTo>
                <a:cubicBezTo>
                  <a:pt x="2062" y="965"/>
                  <a:pt x="2067" y="967"/>
                  <a:pt x="2070" y="967"/>
                </a:cubicBezTo>
                <a:cubicBezTo>
                  <a:pt x="2083" y="962"/>
                  <a:pt x="2094" y="956"/>
                  <a:pt x="2105" y="954"/>
                </a:cubicBezTo>
                <a:cubicBezTo>
                  <a:pt x="2120" y="946"/>
                  <a:pt x="2130" y="936"/>
                  <a:pt x="2140" y="927"/>
                </a:cubicBezTo>
                <a:cubicBezTo>
                  <a:pt x="2140" y="927"/>
                  <a:pt x="2140" y="927"/>
                  <a:pt x="2141" y="927"/>
                </a:cubicBezTo>
                <a:cubicBezTo>
                  <a:pt x="2145" y="929"/>
                  <a:pt x="2149" y="930"/>
                  <a:pt x="2152" y="930"/>
                </a:cubicBezTo>
                <a:cubicBezTo>
                  <a:pt x="2171" y="929"/>
                  <a:pt x="2171" y="929"/>
                  <a:pt x="2171" y="929"/>
                </a:cubicBezTo>
                <a:cubicBezTo>
                  <a:pt x="2182" y="929"/>
                  <a:pt x="2191" y="932"/>
                  <a:pt x="2197" y="938"/>
                </a:cubicBezTo>
                <a:cubicBezTo>
                  <a:pt x="2201" y="944"/>
                  <a:pt x="2202" y="952"/>
                  <a:pt x="2200" y="960"/>
                </a:cubicBezTo>
                <a:cubicBezTo>
                  <a:pt x="2201" y="961"/>
                  <a:pt x="2203" y="962"/>
                  <a:pt x="2205" y="963"/>
                </a:cubicBezTo>
                <a:cubicBezTo>
                  <a:pt x="2205" y="965"/>
                  <a:pt x="2205" y="965"/>
                  <a:pt x="2205" y="965"/>
                </a:cubicBezTo>
                <a:cubicBezTo>
                  <a:pt x="2214" y="969"/>
                  <a:pt x="2223" y="976"/>
                  <a:pt x="2230" y="983"/>
                </a:cubicBezTo>
                <a:cubicBezTo>
                  <a:pt x="2232" y="985"/>
                  <a:pt x="2235" y="989"/>
                  <a:pt x="2235" y="993"/>
                </a:cubicBezTo>
                <a:cubicBezTo>
                  <a:pt x="2224" y="999"/>
                  <a:pt x="2207" y="996"/>
                  <a:pt x="2196" y="990"/>
                </a:cubicBezTo>
                <a:cubicBezTo>
                  <a:pt x="2194" y="1005"/>
                  <a:pt x="2191" y="1020"/>
                  <a:pt x="2190" y="1036"/>
                </a:cubicBezTo>
                <a:cubicBezTo>
                  <a:pt x="2188" y="1055"/>
                  <a:pt x="2192" y="1072"/>
                  <a:pt x="2196" y="1088"/>
                </a:cubicBezTo>
                <a:cubicBezTo>
                  <a:pt x="2208" y="1113"/>
                  <a:pt x="2208" y="1113"/>
                  <a:pt x="2208" y="1113"/>
                </a:cubicBezTo>
                <a:cubicBezTo>
                  <a:pt x="2211" y="1118"/>
                  <a:pt x="2215" y="1123"/>
                  <a:pt x="2220" y="1126"/>
                </a:cubicBezTo>
                <a:cubicBezTo>
                  <a:pt x="2221" y="1127"/>
                  <a:pt x="2221" y="1128"/>
                  <a:pt x="2222" y="1128"/>
                </a:cubicBezTo>
                <a:cubicBezTo>
                  <a:pt x="2222" y="1128"/>
                  <a:pt x="2222" y="1128"/>
                  <a:pt x="2222" y="1128"/>
                </a:cubicBezTo>
                <a:cubicBezTo>
                  <a:pt x="2222" y="1128"/>
                  <a:pt x="2222" y="1128"/>
                  <a:pt x="2222" y="1128"/>
                </a:cubicBezTo>
                <a:cubicBezTo>
                  <a:pt x="2222" y="1128"/>
                  <a:pt x="2222" y="1128"/>
                  <a:pt x="2222" y="1128"/>
                </a:cubicBezTo>
                <a:cubicBezTo>
                  <a:pt x="2228" y="1131"/>
                  <a:pt x="2233" y="1133"/>
                  <a:pt x="2240" y="1135"/>
                </a:cubicBezTo>
                <a:cubicBezTo>
                  <a:pt x="2255" y="1140"/>
                  <a:pt x="2267" y="1150"/>
                  <a:pt x="2279" y="1158"/>
                </a:cubicBezTo>
                <a:cubicBezTo>
                  <a:pt x="2280" y="1157"/>
                  <a:pt x="2280" y="1157"/>
                  <a:pt x="2281" y="1156"/>
                </a:cubicBezTo>
                <a:cubicBezTo>
                  <a:pt x="2281" y="1156"/>
                  <a:pt x="2282" y="1156"/>
                  <a:pt x="2282" y="1156"/>
                </a:cubicBezTo>
                <a:cubicBezTo>
                  <a:pt x="2283" y="1156"/>
                  <a:pt x="2284" y="1154"/>
                  <a:pt x="2286" y="1153"/>
                </a:cubicBezTo>
                <a:cubicBezTo>
                  <a:pt x="2292" y="1154"/>
                  <a:pt x="2301" y="1154"/>
                  <a:pt x="2308" y="1153"/>
                </a:cubicBezTo>
                <a:cubicBezTo>
                  <a:pt x="2308" y="1153"/>
                  <a:pt x="2309" y="1152"/>
                  <a:pt x="2309" y="1152"/>
                </a:cubicBezTo>
                <a:cubicBezTo>
                  <a:pt x="2313" y="1150"/>
                  <a:pt x="2316" y="1148"/>
                  <a:pt x="2316" y="1144"/>
                </a:cubicBezTo>
                <a:cubicBezTo>
                  <a:pt x="2322" y="1137"/>
                  <a:pt x="2326" y="1129"/>
                  <a:pt x="2332" y="1124"/>
                </a:cubicBezTo>
                <a:cubicBezTo>
                  <a:pt x="2340" y="1123"/>
                  <a:pt x="2347" y="1124"/>
                  <a:pt x="2351" y="1127"/>
                </a:cubicBezTo>
                <a:cubicBezTo>
                  <a:pt x="2352" y="1127"/>
                  <a:pt x="2352" y="1127"/>
                  <a:pt x="2352" y="1127"/>
                </a:cubicBezTo>
                <a:cubicBezTo>
                  <a:pt x="2359" y="1132"/>
                  <a:pt x="2364" y="1138"/>
                  <a:pt x="2369" y="1144"/>
                </a:cubicBezTo>
                <a:cubicBezTo>
                  <a:pt x="2373" y="1149"/>
                  <a:pt x="2377" y="1155"/>
                  <a:pt x="2381" y="1160"/>
                </a:cubicBezTo>
                <a:cubicBezTo>
                  <a:pt x="2381" y="1160"/>
                  <a:pt x="2381" y="1160"/>
                  <a:pt x="2381" y="1160"/>
                </a:cubicBezTo>
                <a:cubicBezTo>
                  <a:pt x="2382" y="1160"/>
                  <a:pt x="2382" y="1162"/>
                  <a:pt x="2382" y="1162"/>
                </a:cubicBezTo>
                <a:cubicBezTo>
                  <a:pt x="2383" y="1164"/>
                  <a:pt x="2384" y="1165"/>
                  <a:pt x="2385" y="1167"/>
                </a:cubicBezTo>
                <a:cubicBezTo>
                  <a:pt x="2389" y="1172"/>
                  <a:pt x="2392" y="1178"/>
                  <a:pt x="2396" y="1183"/>
                </a:cubicBezTo>
                <a:cubicBezTo>
                  <a:pt x="2400" y="1189"/>
                  <a:pt x="2404" y="1194"/>
                  <a:pt x="2409" y="1199"/>
                </a:cubicBezTo>
                <a:cubicBezTo>
                  <a:pt x="2416" y="1206"/>
                  <a:pt x="2425" y="1213"/>
                  <a:pt x="2434" y="1219"/>
                </a:cubicBezTo>
                <a:cubicBezTo>
                  <a:pt x="2437" y="1230"/>
                  <a:pt x="2442" y="1240"/>
                  <a:pt x="2447" y="1248"/>
                </a:cubicBezTo>
                <a:cubicBezTo>
                  <a:pt x="2449" y="1250"/>
                  <a:pt x="2451" y="1252"/>
                  <a:pt x="2453" y="1254"/>
                </a:cubicBezTo>
                <a:cubicBezTo>
                  <a:pt x="2453" y="1255"/>
                  <a:pt x="2453" y="1255"/>
                  <a:pt x="2454" y="1255"/>
                </a:cubicBezTo>
                <a:cubicBezTo>
                  <a:pt x="2454" y="1256"/>
                  <a:pt x="2454" y="1256"/>
                  <a:pt x="2454" y="1256"/>
                </a:cubicBezTo>
                <a:cubicBezTo>
                  <a:pt x="2454" y="1256"/>
                  <a:pt x="2454" y="1256"/>
                  <a:pt x="2454" y="1256"/>
                </a:cubicBezTo>
                <a:cubicBezTo>
                  <a:pt x="2455" y="1257"/>
                  <a:pt x="2456" y="1258"/>
                  <a:pt x="2456" y="1258"/>
                </a:cubicBezTo>
                <a:cubicBezTo>
                  <a:pt x="2473" y="1239"/>
                  <a:pt x="2473" y="1239"/>
                  <a:pt x="2473" y="1239"/>
                </a:cubicBezTo>
                <a:cubicBezTo>
                  <a:pt x="2491" y="1244"/>
                  <a:pt x="2491" y="1244"/>
                  <a:pt x="2491" y="1244"/>
                </a:cubicBezTo>
                <a:cubicBezTo>
                  <a:pt x="2495" y="1243"/>
                  <a:pt x="2500" y="1242"/>
                  <a:pt x="2505" y="1242"/>
                </a:cubicBezTo>
                <a:cubicBezTo>
                  <a:pt x="2506" y="1241"/>
                  <a:pt x="2508" y="1241"/>
                  <a:pt x="2510" y="1241"/>
                </a:cubicBezTo>
                <a:cubicBezTo>
                  <a:pt x="2516" y="1241"/>
                  <a:pt x="2521" y="1240"/>
                  <a:pt x="2527" y="1240"/>
                </a:cubicBezTo>
                <a:cubicBezTo>
                  <a:pt x="2528" y="1240"/>
                  <a:pt x="2529" y="1239"/>
                  <a:pt x="2530" y="1239"/>
                </a:cubicBezTo>
                <a:cubicBezTo>
                  <a:pt x="2532" y="1239"/>
                  <a:pt x="2533" y="1239"/>
                  <a:pt x="2535" y="1238"/>
                </a:cubicBezTo>
                <a:cubicBezTo>
                  <a:pt x="2548" y="1231"/>
                  <a:pt x="2556" y="1217"/>
                  <a:pt x="2561" y="1203"/>
                </a:cubicBezTo>
                <a:cubicBezTo>
                  <a:pt x="2561" y="1202"/>
                  <a:pt x="2562" y="1202"/>
                  <a:pt x="2562" y="1202"/>
                </a:cubicBezTo>
                <a:cubicBezTo>
                  <a:pt x="2563" y="1202"/>
                  <a:pt x="2565" y="1202"/>
                  <a:pt x="2567" y="1201"/>
                </a:cubicBezTo>
                <a:cubicBezTo>
                  <a:pt x="2571" y="1200"/>
                  <a:pt x="2575" y="1199"/>
                  <a:pt x="2578" y="1197"/>
                </a:cubicBezTo>
                <a:cubicBezTo>
                  <a:pt x="2581" y="1192"/>
                  <a:pt x="2585" y="1188"/>
                  <a:pt x="2589" y="1184"/>
                </a:cubicBezTo>
                <a:cubicBezTo>
                  <a:pt x="2590" y="1183"/>
                  <a:pt x="2590" y="1177"/>
                  <a:pt x="2589" y="1175"/>
                </a:cubicBezTo>
                <a:cubicBezTo>
                  <a:pt x="2587" y="1173"/>
                  <a:pt x="2581" y="1174"/>
                  <a:pt x="2580" y="1172"/>
                </a:cubicBezTo>
                <a:cubicBezTo>
                  <a:pt x="2568" y="1151"/>
                  <a:pt x="2568" y="1151"/>
                  <a:pt x="2568" y="1151"/>
                </a:cubicBezTo>
                <a:cubicBezTo>
                  <a:pt x="2569" y="1138"/>
                  <a:pt x="2574" y="1128"/>
                  <a:pt x="2580" y="1119"/>
                </a:cubicBezTo>
                <a:cubicBezTo>
                  <a:pt x="2581" y="1118"/>
                  <a:pt x="2581" y="1118"/>
                  <a:pt x="2581" y="1118"/>
                </a:cubicBezTo>
                <a:cubicBezTo>
                  <a:pt x="2582" y="1117"/>
                  <a:pt x="2585" y="1117"/>
                  <a:pt x="2588" y="1117"/>
                </a:cubicBezTo>
                <a:cubicBezTo>
                  <a:pt x="2589" y="1117"/>
                  <a:pt x="2590" y="1117"/>
                  <a:pt x="2591" y="1116"/>
                </a:cubicBezTo>
                <a:cubicBezTo>
                  <a:pt x="2598" y="1113"/>
                  <a:pt x="2606" y="1110"/>
                  <a:pt x="2614" y="1108"/>
                </a:cubicBezTo>
                <a:cubicBezTo>
                  <a:pt x="2625" y="1105"/>
                  <a:pt x="2637" y="1102"/>
                  <a:pt x="2649" y="1100"/>
                </a:cubicBezTo>
                <a:cubicBezTo>
                  <a:pt x="2654" y="1099"/>
                  <a:pt x="2658" y="1099"/>
                  <a:pt x="2663" y="1100"/>
                </a:cubicBezTo>
                <a:cubicBezTo>
                  <a:pt x="2665" y="1112"/>
                  <a:pt x="2668" y="1123"/>
                  <a:pt x="2672" y="1133"/>
                </a:cubicBezTo>
                <a:cubicBezTo>
                  <a:pt x="2694" y="1135"/>
                  <a:pt x="2718" y="1131"/>
                  <a:pt x="2736" y="1127"/>
                </a:cubicBezTo>
                <a:cubicBezTo>
                  <a:pt x="2738" y="1126"/>
                  <a:pt x="2742" y="1127"/>
                  <a:pt x="2743" y="1125"/>
                </a:cubicBezTo>
                <a:cubicBezTo>
                  <a:pt x="2745" y="1124"/>
                  <a:pt x="2747" y="1124"/>
                  <a:pt x="2749" y="1123"/>
                </a:cubicBezTo>
                <a:cubicBezTo>
                  <a:pt x="2761" y="1121"/>
                  <a:pt x="2770" y="1115"/>
                  <a:pt x="2776" y="1104"/>
                </a:cubicBezTo>
                <a:cubicBezTo>
                  <a:pt x="2777" y="1090"/>
                  <a:pt x="2779" y="1076"/>
                  <a:pt x="2778" y="1060"/>
                </a:cubicBezTo>
                <a:cubicBezTo>
                  <a:pt x="2778" y="1060"/>
                  <a:pt x="2781" y="1057"/>
                  <a:pt x="2781" y="1056"/>
                </a:cubicBezTo>
                <a:cubicBezTo>
                  <a:pt x="2783" y="1042"/>
                  <a:pt x="2784" y="1028"/>
                  <a:pt x="2787" y="1013"/>
                </a:cubicBezTo>
                <a:cubicBezTo>
                  <a:pt x="2797" y="994"/>
                  <a:pt x="2808" y="973"/>
                  <a:pt x="2820" y="953"/>
                </a:cubicBezTo>
                <a:cubicBezTo>
                  <a:pt x="2821" y="952"/>
                  <a:pt x="2821" y="951"/>
                  <a:pt x="2822" y="950"/>
                </a:cubicBezTo>
                <a:cubicBezTo>
                  <a:pt x="2822" y="944"/>
                  <a:pt x="2822" y="944"/>
                  <a:pt x="2822" y="944"/>
                </a:cubicBezTo>
                <a:cubicBezTo>
                  <a:pt x="2818" y="943"/>
                  <a:pt x="2815" y="937"/>
                  <a:pt x="2812" y="9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3" name="Freeform 599"/>
          <p:cNvSpPr>
            <a:spLocks/>
          </p:cNvSpPr>
          <p:nvPr/>
        </p:nvSpPr>
        <p:spPr bwMode="auto">
          <a:xfrm>
            <a:off x="5091113" y="5900738"/>
            <a:ext cx="158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4" name="Freeform 600"/>
          <p:cNvSpPr>
            <a:spLocks/>
          </p:cNvSpPr>
          <p:nvPr/>
        </p:nvSpPr>
        <p:spPr bwMode="auto">
          <a:xfrm>
            <a:off x="5091113" y="5900738"/>
            <a:ext cx="158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1"/>
                  <a:pt x="2" y="0"/>
                </a:cubicBezTo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5" name="Freeform 601"/>
          <p:cNvSpPr>
            <a:spLocks/>
          </p:cNvSpPr>
          <p:nvPr/>
        </p:nvSpPr>
        <p:spPr bwMode="auto">
          <a:xfrm>
            <a:off x="4786313" y="5491163"/>
            <a:ext cx="473075" cy="439738"/>
          </a:xfrm>
          <a:custGeom>
            <a:avLst/>
            <a:gdLst/>
            <a:ahLst/>
            <a:cxnLst>
              <a:cxn ang="0">
                <a:pos x="1229" y="1491"/>
              </a:cxn>
              <a:cxn ang="0">
                <a:pos x="1290" y="1379"/>
              </a:cxn>
              <a:cxn ang="0">
                <a:pos x="1322" y="1293"/>
              </a:cxn>
              <a:cxn ang="0">
                <a:pos x="1282" y="1265"/>
              </a:cxn>
              <a:cxn ang="0">
                <a:pos x="1352" y="1239"/>
              </a:cxn>
              <a:cxn ang="0">
                <a:pos x="1490" y="1215"/>
              </a:cxn>
              <a:cxn ang="0">
                <a:pos x="1596" y="1290"/>
              </a:cxn>
              <a:cxn ang="0">
                <a:pos x="1761" y="1195"/>
              </a:cxn>
              <a:cxn ang="0">
                <a:pos x="1722" y="1061"/>
              </a:cxn>
              <a:cxn ang="0">
                <a:pos x="1636" y="989"/>
              </a:cxn>
              <a:cxn ang="0">
                <a:pos x="1673" y="908"/>
              </a:cxn>
              <a:cxn ang="0">
                <a:pos x="1696" y="799"/>
              </a:cxn>
              <a:cxn ang="0">
                <a:pos x="1652" y="745"/>
              </a:cxn>
              <a:cxn ang="0">
                <a:pos x="1513" y="732"/>
              </a:cxn>
              <a:cxn ang="0">
                <a:pos x="1489" y="689"/>
              </a:cxn>
              <a:cxn ang="0">
                <a:pos x="1437" y="605"/>
              </a:cxn>
              <a:cxn ang="0">
                <a:pos x="1394" y="560"/>
              </a:cxn>
              <a:cxn ang="0">
                <a:pos x="1321" y="595"/>
              </a:cxn>
              <a:cxn ang="0">
                <a:pos x="1268" y="564"/>
              </a:cxn>
              <a:cxn ang="0">
                <a:pos x="1225" y="520"/>
              </a:cxn>
              <a:cxn ang="0">
                <a:pos x="1187" y="486"/>
              </a:cxn>
              <a:cxn ang="0">
                <a:pos x="1269" y="452"/>
              </a:cxn>
              <a:cxn ang="0">
                <a:pos x="1206" y="354"/>
              </a:cxn>
              <a:cxn ang="0">
                <a:pos x="1130" y="225"/>
              </a:cxn>
              <a:cxn ang="0">
                <a:pos x="1097" y="150"/>
              </a:cxn>
              <a:cxn ang="0">
                <a:pos x="1079" y="93"/>
              </a:cxn>
              <a:cxn ang="0">
                <a:pos x="1014" y="68"/>
              </a:cxn>
              <a:cxn ang="0">
                <a:pos x="944" y="45"/>
              </a:cxn>
              <a:cxn ang="0">
                <a:pos x="916" y="52"/>
              </a:cxn>
              <a:cxn ang="0">
                <a:pos x="829" y="108"/>
              </a:cxn>
              <a:cxn ang="0">
                <a:pos x="774" y="72"/>
              </a:cxn>
              <a:cxn ang="0">
                <a:pos x="715" y="58"/>
              </a:cxn>
              <a:cxn ang="0">
                <a:pos x="652" y="70"/>
              </a:cxn>
              <a:cxn ang="0">
                <a:pos x="635" y="85"/>
              </a:cxn>
              <a:cxn ang="0">
                <a:pos x="591" y="176"/>
              </a:cxn>
              <a:cxn ang="0">
                <a:pos x="496" y="241"/>
              </a:cxn>
              <a:cxn ang="0">
                <a:pos x="412" y="262"/>
              </a:cxn>
              <a:cxn ang="0">
                <a:pos x="288" y="329"/>
              </a:cxn>
              <a:cxn ang="0">
                <a:pos x="175" y="355"/>
              </a:cxn>
              <a:cxn ang="0">
                <a:pos x="207" y="394"/>
              </a:cxn>
              <a:cxn ang="0">
                <a:pos x="186" y="498"/>
              </a:cxn>
              <a:cxn ang="0">
                <a:pos x="93" y="582"/>
              </a:cxn>
              <a:cxn ang="0">
                <a:pos x="44" y="700"/>
              </a:cxn>
              <a:cxn ang="0">
                <a:pos x="95" y="820"/>
              </a:cxn>
              <a:cxn ang="0">
                <a:pos x="49" y="846"/>
              </a:cxn>
              <a:cxn ang="0">
                <a:pos x="164" y="937"/>
              </a:cxn>
              <a:cxn ang="0">
                <a:pos x="205" y="999"/>
              </a:cxn>
              <a:cxn ang="0">
                <a:pos x="256" y="1023"/>
              </a:cxn>
              <a:cxn ang="0">
                <a:pos x="284" y="1038"/>
              </a:cxn>
              <a:cxn ang="0">
                <a:pos x="368" y="1117"/>
              </a:cxn>
              <a:cxn ang="0">
                <a:pos x="410" y="1219"/>
              </a:cxn>
              <a:cxn ang="0">
                <a:pos x="568" y="1213"/>
              </a:cxn>
              <a:cxn ang="0">
                <a:pos x="661" y="1284"/>
              </a:cxn>
              <a:cxn ang="0">
                <a:pos x="702" y="1421"/>
              </a:cxn>
              <a:cxn ang="0">
                <a:pos x="825" y="1615"/>
              </a:cxn>
              <a:cxn ang="0">
                <a:pos x="887" y="1592"/>
              </a:cxn>
              <a:cxn ang="0">
                <a:pos x="1081" y="1578"/>
              </a:cxn>
              <a:cxn ang="0">
                <a:pos x="1127" y="1532"/>
              </a:cxn>
            </a:cxnLst>
            <a:rect l="0" t="0" r="r" b="b"/>
            <a:pathLst>
              <a:path w="1767" h="1640">
                <a:moveTo>
                  <a:pt x="1143" y="1528"/>
                </a:moveTo>
                <a:cubicBezTo>
                  <a:pt x="1143" y="1528"/>
                  <a:pt x="1143" y="1528"/>
                  <a:pt x="1143" y="1528"/>
                </a:cubicBezTo>
                <a:cubicBezTo>
                  <a:pt x="1147" y="1528"/>
                  <a:pt x="1151" y="1527"/>
                  <a:pt x="1155" y="1527"/>
                </a:cubicBezTo>
                <a:cubicBezTo>
                  <a:pt x="1156" y="1532"/>
                  <a:pt x="1159" y="1537"/>
                  <a:pt x="1159" y="1542"/>
                </a:cubicBezTo>
                <a:cubicBezTo>
                  <a:pt x="1161" y="1542"/>
                  <a:pt x="1163" y="1542"/>
                  <a:pt x="1165" y="1542"/>
                </a:cubicBezTo>
                <a:cubicBezTo>
                  <a:pt x="1180" y="1542"/>
                  <a:pt x="1191" y="1537"/>
                  <a:pt x="1198" y="1528"/>
                </a:cubicBezTo>
                <a:cubicBezTo>
                  <a:pt x="1206" y="1521"/>
                  <a:pt x="1215" y="1515"/>
                  <a:pt x="1222" y="1507"/>
                </a:cubicBezTo>
                <a:cubicBezTo>
                  <a:pt x="1223" y="1505"/>
                  <a:pt x="1224" y="1503"/>
                  <a:pt x="1225" y="1502"/>
                </a:cubicBezTo>
                <a:cubicBezTo>
                  <a:pt x="1227" y="1498"/>
                  <a:pt x="1228" y="1495"/>
                  <a:pt x="1229" y="1491"/>
                </a:cubicBezTo>
                <a:cubicBezTo>
                  <a:pt x="1229" y="1490"/>
                  <a:pt x="1230" y="1490"/>
                  <a:pt x="1230" y="1489"/>
                </a:cubicBezTo>
                <a:cubicBezTo>
                  <a:pt x="1236" y="1482"/>
                  <a:pt x="1242" y="1476"/>
                  <a:pt x="1246" y="1468"/>
                </a:cubicBezTo>
                <a:cubicBezTo>
                  <a:pt x="1249" y="1464"/>
                  <a:pt x="1251" y="1459"/>
                  <a:pt x="1253" y="1454"/>
                </a:cubicBezTo>
                <a:cubicBezTo>
                  <a:pt x="1253" y="1451"/>
                  <a:pt x="1251" y="1448"/>
                  <a:pt x="1251" y="1445"/>
                </a:cubicBezTo>
                <a:cubicBezTo>
                  <a:pt x="1251" y="1433"/>
                  <a:pt x="1251" y="1421"/>
                  <a:pt x="1251" y="1409"/>
                </a:cubicBezTo>
                <a:cubicBezTo>
                  <a:pt x="1252" y="1405"/>
                  <a:pt x="1253" y="1402"/>
                  <a:pt x="1254" y="1400"/>
                </a:cubicBezTo>
                <a:cubicBezTo>
                  <a:pt x="1255" y="1399"/>
                  <a:pt x="1255" y="1398"/>
                  <a:pt x="1256" y="1398"/>
                </a:cubicBezTo>
                <a:cubicBezTo>
                  <a:pt x="1258" y="1396"/>
                  <a:pt x="1261" y="1396"/>
                  <a:pt x="1264" y="1396"/>
                </a:cubicBezTo>
                <a:cubicBezTo>
                  <a:pt x="1276" y="1394"/>
                  <a:pt x="1285" y="1388"/>
                  <a:pt x="1290" y="1379"/>
                </a:cubicBezTo>
                <a:cubicBezTo>
                  <a:pt x="1291" y="1378"/>
                  <a:pt x="1292" y="1376"/>
                  <a:pt x="1293" y="1375"/>
                </a:cubicBezTo>
                <a:cubicBezTo>
                  <a:pt x="1294" y="1374"/>
                  <a:pt x="1294" y="1372"/>
                  <a:pt x="1295" y="1371"/>
                </a:cubicBezTo>
                <a:cubicBezTo>
                  <a:pt x="1300" y="1368"/>
                  <a:pt x="1306" y="1364"/>
                  <a:pt x="1309" y="1358"/>
                </a:cubicBezTo>
                <a:cubicBezTo>
                  <a:pt x="1309" y="1358"/>
                  <a:pt x="1309" y="1357"/>
                  <a:pt x="1309" y="1357"/>
                </a:cubicBezTo>
                <a:cubicBezTo>
                  <a:pt x="1310" y="1356"/>
                  <a:pt x="1311" y="1354"/>
                  <a:pt x="1312" y="1353"/>
                </a:cubicBezTo>
                <a:cubicBezTo>
                  <a:pt x="1300" y="1347"/>
                  <a:pt x="1293" y="1331"/>
                  <a:pt x="1297" y="1316"/>
                </a:cubicBezTo>
                <a:cubicBezTo>
                  <a:pt x="1297" y="1315"/>
                  <a:pt x="1298" y="1314"/>
                  <a:pt x="1299" y="1313"/>
                </a:cubicBezTo>
                <a:cubicBezTo>
                  <a:pt x="1299" y="1312"/>
                  <a:pt x="1300" y="1311"/>
                  <a:pt x="1301" y="1310"/>
                </a:cubicBezTo>
                <a:cubicBezTo>
                  <a:pt x="1307" y="1303"/>
                  <a:pt x="1314" y="1297"/>
                  <a:pt x="1322" y="1293"/>
                </a:cubicBezTo>
                <a:cubicBezTo>
                  <a:pt x="1322" y="1292"/>
                  <a:pt x="1322" y="1292"/>
                  <a:pt x="1322" y="1291"/>
                </a:cubicBezTo>
                <a:cubicBezTo>
                  <a:pt x="1322" y="1291"/>
                  <a:pt x="1323" y="1290"/>
                  <a:pt x="1323" y="1290"/>
                </a:cubicBezTo>
                <a:cubicBezTo>
                  <a:pt x="1323" y="1284"/>
                  <a:pt x="1323" y="1278"/>
                  <a:pt x="1323" y="1274"/>
                </a:cubicBezTo>
                <a:cubicBezTo>
                  <a:pt x="1323" y="1274"/>
                  <a:pt x="1323" y="1274"/>
                  <a:pt x="1322" y="1274"/>
                </a:cubicBezTo>
                <a:cubicBezTo>
                  <a:pt x="1323" y="1273"/>
                  <a:pt x="1320" y="1272"/>
                  <a:pt x="1320" y="1272"/>
                </a:cubicBezTo>
                <a:cubicBezTo>
                  <a:pt x="1317" y="1270"/>
                  <a:pt x="1314" y="1271"/>
                  <a:pt x="1313" y="1273"/>
                </a:cubicBezTo>
                <a:cubicBezTo>
                  <a:pt x="1309" y="1271"/>
                  <a:pt x="1302" y="1271"/>
                  <a:pt x="1298" y="1272"/>
                </a:cubicBezTo>
                <a:cubicBezTo>
                  <a:pt x="1292" y="1271"/>
                  <a:pt x="1287" y="1269"/>
                  <a:pt x="1281" y="1267"/>
                </a:cubicBezTo>
                <a:cubicBezTo>
                  <a:pt x="1281" y="1267"/>
                  <a:pt x="1282" y="1266"/>
                  <a:pt x="1282" y="1265"/>
                </a:cubicBezTo>
                <a:cubicBezTo>
                  <a:pt x="1282" y="1265"/>
                  <a:pt x="1282" y="1265"/>
                  <a:pt x="1282" y="1265"/>
                </a:cubicBezTo>
                <a:cubicBezTo>
                  <a:pt x="1284" y="1265"/>
                  <a:pt x="1285" y="1265"/>
                  <a:pt x="1286" y="1264"/>
                </a:cubicBezTo>
                <a:cubicBezTo>
                  <a:pt x="1287" y="1263"/>
                  <a:pt x="1287" y="1261"/>
                  <a:pt x="1288" y="1260"/>
                </a:cubicBezTo>
                <a:cubicBezTo>
                  <a:pt x="1292" y="1256"/>
                  <a:pt x="1294" y="1251"/>
                  <a:pt x="1294" y="1245"/>
                </a:cubicBezTo>
                <a:cubicBezTo>
                  <a:pt x="1294" y="1243"/>
                  <a:pt x="1294" y="1240"/>
                  <a:pt x="1294" y="1237"/>
                </a:cubicBezTo>
                <a:cubicBezTo>
                  <a:pt x="1296" y="1238"/>
                  <a:pt x="1298" y="1240"/>
                  <a:pt x="1300" y="1240"/>
                </a:cubicBezTo>
                <a:cubicBezTo>
                  <a:pt x="1306" y="1240"/>
                  <a:pt x="1312" y="1239"/>
                  <a:pt x="1315" y="1236"/>
                </a:cubicBezTo>
                <a:cubicBezTo>
                  <a:pt x="1320" y="1233"/>
                  <a:pt x="1324" y="1227"/>
                  <a:pt x="1332" y="1230"/>
                </a:cubicBezTo>
                <a:cubicBezTo>
                  <a:pt x="1339" y="1232"/>
                  <a:pt x="1345" y="1236"/>
                  <a:pt x="1352" y="1239"/>
                </a:cubicBezTo>
                <a:cubicBezTo>
                  <a:pt x="1347" y="1243"/>
                  <a:pt x="1342" y="1246"/>
                  <a:pt x="1338" y="1250"/>
                </a:cubicBezTo>
                <a:cubicBezTo>
                  <a:pt x="1341" y="1250"/>
                  <a:pt x="1346" y="1251"/>
                  <a:pt x="1347" y="1250"/>
                </a:cubicBezTo>
                <a:cubicBezTo>
                  <a:pt x="1361" y="1242"/>
                  <a:pt x="1361" y="1242"/>
                  <a:pt x="1361" y="1242"/>
                </a:cubicBezTo>
                <a:cubicBezTo>
                  <a:pt x="1363" y="1241"/>
                  <a:pt x="1365" y="1242"/>
                  <a:pt x="1367" y="1243"/>
                </a:cubicBezTo>
                <a:cubicBezTo>
                  <a:pt x="1369" y="1244"/>
                  <a:pt x="1372" y="1246"/>
                  <a:pt x="1375" y="1249"/>
                </a:cubicBezTo>
                <a:cubicBezTo>
                  <a:pt x="1378" y="1252"/>
                  <a:pt x="1387" y="1250"/>
                  <a:pt x="1389" y="1245"/>
                </a:cubicBezTo>
                <a:cubicBezTo>
                  <a:pt x="1408" y="1252"/>
                  <a:pt x="1436" y="1256"/>
                  <a:pt x="1455" y="1247"/>
                </a:cubicBezTo>
                <a:cubicBezTo>
                  <a:pt x="1467" y="1237"/>
                  <a:pt x="1475" y="1224"/>
                  <a:pt x="1487" y="1215"/>
                </a:cubicBezTo>
                <a:cubicBezTo>
                  <a:pt x="1487" y="1214"/>
                  <a:pt x="1489" y="1215"/>
                  <a:pt x="1490" y="1215"/>
                </a:cubicBezTo>
                <a:cubicBezTo>
                  <a:pt x="1501" y="1215"/>
                  <a:pt x="1510" y="1217"/>
                  <a:pt x="1518" y="1221"/>
                </a:cubicBezTo>
                <a:cubicBezTo>
                  <a:pt x="1526" y="1225"/>
                  <a:pt x="1533" y="1233"/>
                  <a:pt x="1545" y="1233"/>
                </a:cubicBezTo>
                <a:cubicBezTo>
                  <a:pt x="1546" y="1233"/>
                  <a:pt x="1546" y="1238"/>
                  <a:pt x="1548" y="1239"/>
                </a:cubicBezTo>
                <a:cubicBezTo>
                  <a:pt x="1552" y="1242"/>
                  <a:pt x="1556" y="1247"/>
                  <a:pt x="1554" y="1256"/>
                </a:cubicBezTo>
                <a:cubicBezTo>
                  <a:pt x="1557" y="1260"/>
                  <a:pt x="1562" y="1264"/>
                  <a:pt x="1564" y="1270"/>
                </a:cubicBezTo>
                <a:cubicBezTo>
                  <a:pt x="1581" y="1270"/>
                  <a:pt x="1581" y="1270"/>
                  <a:pt x="1581" y="1270"/>
                </a:cubicBezTo>
                <a:cubicBezTo>
                  <a:pt x="1580" y="1274"/>
                  <a:pt x="1580" y="1279"/>
                  <a:pt x="1582" y="1283"/>
                </a:cubicBezTo>
                <a:cubicBezTo>
                  <a:pt x="1583" y="1284"/>
                  <a:pt x="1587" y="1288"/>
                  <a:pt x="1588" y="1289"/>
                </a:cubicBezTo>
                <a:cubicBezTo>
                  <a:pt x="1590" y="1291"/>
                  <a:pt x="1593" y="1291"/>
                  <a:pt x="1596" y="1290"/>
                </a:cubicBezTo>
                <a:cubicBezTo>
                  <a:pt x="1604" y="1288"/>
                  <a:pt x="1613" y="1288"/>
                  <a:pt x="1622" y="1288"/>
                </a:cubicBezTo>
                <a:cubicBezTo>
                  <a:pt x="1635" y="1273"/>
                  <a:pt x="1649" y="1261"/>
                  <a:pt x="1669" y="1253"/>
                </a:cubicBezTo>
                <a:cubicBezTo>
                  <a:pt x="1679" y="1241"/>
                  <a:pt x="1679" y="1241"/>
                  <a:pt x="1679" y="1241"/>
                </a:cubicBezTo>
                <a:cubicBezTo>
                  <a:pt x="1689" y="1235"/>
                  <a:pt x="1702" y="1229"/>
                  <a:pt x="1714" y="1222"/>
                </a:cubicBezTo>
                <a:cubicBezTo>
                  <a:pt x="1718" y="1216"/>
                  <a:pt x="1730" y="1214"/>
                  <a:pt x="1741" y="1217"/>
                </a:cubicBezTo>
                <a:cubicBezTo>
                  <a:pt x="1742" y="1217"/>
                  <a:pt x="1742" y="1220"/>
                  <a:pt x="1745" y="1222"/>
                </a:cubicBezTo>
                <a:cubicBezTo>
                  <a:pt x="1746" y="1223"/>
                  <a:pt x="1747" y="1224"/>
                  <a:pt x="1749" y="1224"/>
                </a:cubicBezTo>
                <a:cubicBezTo>
                  <a:pt x="1753" y="1226"/>
                  <a:pt x="1759" y="1228"/>
                  <a:pt x="1765" y="1230"/>
                </a:cubicBezTo>
                <a:cubicBezTo>
                  <a:pt x="1761" y="1195"/>
                  <a:pt x="1761" y="1195"/>
                  <a:pt x="1761" y="1195"/>
                </a:cubicBezTo>
                <a:cubicBezTo>
                  <a:pt x="1760" y="1190"/>
                  <a:pt x="1759" y="1186"/>
                  <a:pt x="1756" y="1182"/>
                </a:cubicBezTo>
                <a:cubicBezTo>
                  <a:pt x="1759" y="1165"/>
                  <a:pt x="1762" y="1148"/>
                  <a:pt x="1767" y="1132"/>
                </a:cubicBezTo>
                <a:cubicBezTo>
                  <a:pt x="1767" y="1123"/>
                  <a:pt x="1767" y="1123"/>
                  <a:pt x="1767" y="1123"/>
                </a:cubicBezTo>
                <a:cubicBezTo>
                  <a:pt x="1765" y="1121"/>
                  <a:pt x="1763" y="1119"/>
                  <a:pt x="1761" y="1118"/>
                </a:cubicBezTo>
                <a:cubicBezTo>
                  <a:pt x="1754" y="1112"/>
                  <a:pt x="1745" y="1109"/>
                  <a:pt x="1738" y="1105"/>
                </a:cubicBezTo>
                <a:cubicBezTo>
                  <a:pt x="1724" y="1091"/>
                  <a:pt x="1724" y="1091"/>
                  <a:pt x="1724" y="1091"/>
                </a:cubicBezTo>
                <a:cubicBezTo>
                  <a:pt x="1723" y="1091"/>
                  <a:pt x="1722" y="1088"/>
                  <a:pt x="1722" y="1087"/>
                </a:cubicBezTo>
                <a:cubicBezTo>
                  <a:pt x="1724" y="1060"/>
                  <a:pt x="1724" y="1060"/>
                  <a:pt x="1724" y="1060"/>
                </a:cubicBezTo>
                <a:cubicBezTo>
                  <a:pt x="1723" y="1060"/>
                  <a:pt x="1723" y="1061"/>
                  <a:pt x="1722" y="1061"/>
                </a:cubicBezTo>
                <a:cubicBezTo>
                  <a:pt x="1723" y="1061"/>
                  <a:pt x="1723" y="1060"/>
                  <a:pt x="1724" y="1060"/>
                </a:cubicBezTo>
                <a:cubicBezTo>
                  <a:pt x="1725" y="1057"/>
                  <a:pt x="1726" y="1054"/>
                  <a:pt x="1726" y="1051"/>
                </a:cubicBezTo>
                <a:cubicBezTo>
                  <a:pt x="1723" y="1032"/>
                  <a:pt x="1723" y="1032"/>
                  <a:pt x="1723" y="1032"/>
                </a:cubicBezTo>
                <a:cubicBezTo>
                  <a:pt x="1724" y="1026"/>
                  <a:pt x="1721" y="1021"/>
                  <a:pt x="1714" y="1018"/>
                </a:cubicBezTo>
                <a:cubicBezTo>
                  <a:pt x="1709" y="1017"/>
                  <a:pt x="1709" y="1017"/>
                  <a:pt x="1709" y="1017"/>
                </a:cubicBezTo>
                <a:cubicBezTo>
                  <a:pt x="1675" y="1011"/>
                  <a:pt x="1675" y="1011"/>
                  <a:pt x="1675" y="1011"/>
                </a:cubicBezTo>
                <a:cubicBezTo>
                  <a:pt x="1674" y="1011"/>
                  <a:pt x="1674" y="1010"/>
                  <a:pt x="1673" y="1010"/>
                </a:cubicBezTo>
                <a:cubicBezTo>
                  <a:pt x="1664" y="1003"/>
                  <a:pt x="1654" y="997"/>
                  <a:pt x="1642" y="993"/>
                </a:cubicBezTo>
                <a:cubicBezTo>
                  <a:pt x="1640" y="992"/>
                  <a:pt x="1638" y="990"/>
                  <a:pt x="1636" y="989"/>
                </a:cubicBezTo>
                <a:cubicBezTo>
                  <a:pt x="1636" y="988"/>
                  <a:pt x="1633" y="989"/>
                  <a:pt x="1632" y="989"/>
                </a:cubicBezTo>
                <a:cubicBezTo>
                  <a:pt x="1617" y="983"/>
                  <a:pt x="1617" y="983"/>
                  <a:pt x="1617" y="983"/>
                </a:cubicBezTo>
                <a:cubicBezTo>
                  <a:pt x="1617" y="981"/>
                  <a:pt x="1617" y="979"/>
                  <a:pt x="1618" y="979"/>
                </a:cubicBezTo>
                <a:cubicBezTo>
                  <a:pt x="1627" y="968"/>
                  <a:pt x="1627" y="968"/>
                  <a:pt x="1627" y="968"/>
                </a:cubicBezTo>
                <a:cubicBezTo>
                  <a:pt x="1638" y="966"/>
                  <a:pt x="1638" y="966"/>
                  <a:pt x="1638" y="966"/>
                </a:cubicBezTo>
                <a:cubicBezTo>
                  <a:pt x="1642" y="963"/>
                  <a:pt x="1645" y="958"/>
                  <a:pt x="1649" y="954"/>
                </a:cubicBezTo>
                <a:cubicBezTo>
                  <a:pt x="1654" y="945"/>
                  <a:pt x="1654" y="945"/>
                  <a:pt x="1654" y="945"/>
                </a:cubicBezTo>
                <a:cubicBezTo>
                  <a:pt x="1657" y="934"/>
                  <a:pt x="1659" y="924"/>
                  <a:pt x="1664" y="915"/>
                </a:cubicBezTo>
                <a:cubicBezTo>
                  <a:pt x="1665" y="912"/>
                  <a:pt x="1669" y="908"/>
                  <a:pt x="1673" y="908"/>
                </a:cubicBezTo>
                <a:cubicBezTo>
                  <a:pt x="1677" y="912"/>
                  <a:pt x="1680" y="917"/>
                  <a:pt x="1685" y="918"/>
                </a:cubicBezTo>
                <a:cubicBezTo>
                  <a:pt x="1686" y="914"/>
                  <a:pt x="1687" y="911"/>
                  <a:pt x="1687" y="908"/>
                </a:cubicBezTo>
                <a:cubicBezTo>
                  <a:pt x="1691" y="907"/>
                  <a:pt x="1694" y="908"/>
                  <a:pt x="1698" y="908"/>
                </a:cubicBezTo>
                <a:cubicBezTo>
                  <a:pt x="1705" y="908"/>
                  <a:pt x="1712" y="906"/>
                  <a:pt x="1718" y="905"/>
                </a:cubicBezTo>
                <a:cubicBezTo>
                  <a:pt x="1719" y="905"/>
                  <a:pt x="1722" y="899"/>
                  <a:pt x="1722" y="898"/>
                </a:cubicBezTo>
                <a:cubicBezTo>
                  <a:pt x="1723" y="888"/>
                  <a:pt x="1722" y="875"/>
                  <a:pt x="1721" y="865"/>
                </a:cubicBezTo>
                <a:cubicBezTo>
                  <a:pt x="1720" y="852"/>
                  <a:pt x="1714" y="843"/>
                  <a:pt x="1706" y="838"/>
                </a:cubicBezTo>
                <a:cubicBezTo>
                  <a:pt x="1704" y="836"/>
                  <a:pt x="1707" y="833"/>
                  <a:pt x="1706" y="830"/>
                </a:cubicBezTo>
                <a:cubicBezTo>
                  <a:pt x="1702" y="821"/>
                  <a:pt x="1700" y="808"/>
                  <a:pt x="1696" y="799"/>
                </a:cubicBezTo>
                <a:cubicBezTo>
                  <a:pt x="1690" y="791"/>
                  <a:pt x="1685" y="784"/>
                  <a:pt x="1678" y="778"/>
                </a:cubicBezTo>
                <a:cubicBezTo>
                  <a:pt x="1678" y="778"/>
                  <a:pt x="1678" y="778"/>
                  <a:pt x="1678" y="778"/>
                </a:cubicBezTo>
                <a:cubicBezTo>
                  <a:pt x="1678" y="778"/>
                  <a:pt x="1678" y="778"/>
                  <a:pt x="1678" y="778"/>
                </a:cubicBezTo>
                <a:cubicBezTo>
                  <a:pt x="1676" y="774"/>
                  <a:pt x="1674" y="769"/>
                  <a:pt x="1673" y="764"/>
                </a:cubicBezTo>
                <a:cubicBezTo>
                  <a:pt x="1671" y="759"/>
                  <a:pt x="1667" y="757"/>
                  <a:pt x="1661" y="757"/>
                </a:cubicBezTo>
                <a:cubicBezTo>
                  <a:pt x="1661" y="756"/>
                  <a:pt x="1662" y="755"/>
                  <a:pt x="1663" y="754"/>
                </a:cubicBezTo>
                <a:cubicBezTo>
                  <a:pt x="1666" y="751"/>
                  <a:pt x="1670" y="747"/>
                  <a:pt x="1673" y="741"/>
                </a:cubicBezTo>
                <a:cubicBezTo>
                  <a:pt x="1673" y="741"/>
                  <a:pt x="1673" y="740"/>
                  <a:pt x="1672" y="739"/>
                </a:cubicBezTo>
                <a:cubicBezTo>
                  <a:pt x="1666" y="742"/>
                  <a:pt x="1659" y="744"/>
                  <a:pt x="1652" y="745"/>
                </a:cubicBezTo>
                <a:cubicBezTo>
                  <a:pt x="1651" y="745"/>
                  <a:pt x="1651" y="745"/>
                  <a:pt x="1650" y="745"/>
                </a:cubicBezTo>
                <a:cubicBezTo>
                  <a:pt x="1616" y="748"/>
                  <a:pt x="1582" y="749"/>
                  <a:pt x="1550" y="754"/>
                </a:cubicBezTo>
                <a:cubicBezTo>
                  <a:pt x="1550" y="753"/>
                  <a:pt x="1551" y="752"/>
                  <a:pt x="1551" y="751"/>
                </a:cubicBezTo>
                <a:cubicBezTo>
                  <a:pt x="1553" y="746"/>
                  <a:pt x="1554" y="741"/>
                  <a:pt x="1556" y="737"/>
                </a:cubicBezTo>
                <a:cubicBezTo>
                  <a:pt x="1554" y="733"/>
                  <a:pt x="1550" y="731"/>
                  <a:pt x="1546" y="732"/>
                </a:cubicBezTo>
                <a:cubicBezTo>
                  <a:pt x="1545" y="733"/>
                  <a:pt x="1544" y="733"/>
                  <a:pt x="1543" y="734"/>
                </a:cubicBezTo>
                <a:cubicBezTo>
                  <a:pt x="1536" y="737"/>
                  <a:pt x="1529" y="741"/>
                  <a:pt x="1523" y="745"/>
                </a:cubicBezTo>
                <a:cubicBezTo>
                  <a:pt x="1520" y="741"/>
                  <a:pt x="1520" y="741"/>
                  <a:pt x="1520" y="741"/>
                </a:cubicBezTo>
                <a:cubicBezTo>
                  <a:pt x="1513" y="732"/>
                  <a:pt x="1513" y="732"/>
                  <a:pt x="1513" y="732"/>
                </a:cubicBezTo>
                <a:cubicBezTo>
                  <a:pt x="1509" y="725"/>
                  <a:pt x="1504" y="718"/>
                  <a:pt x="1494" y="718"/>
                </a:cubicBezTo>
                <a:cubicBezTo>
                  <a:pt x="1494" y="718"/>
                  <a:pt x="1494" y="718"/>
                  <a:pt x="1493" y="718"/>
                </a:cubicBezTo>
                <a:cubicBezTo>
                  <a:pt x="1493" y="718"/>
                  <a:pt x="1492" y="719"/>
                  <a:pt x="1492" y="719"/>
                </a:cubicBezTo>
                <a:cubicBezTo>
                  <a:pt x="1492" y="719"/>
                  <a:pt x="1493" y="718"/>
                  <a:pt x="1493" y="718"/>
                </a:cubicBezTo>
                <a:cubicBezTo>
                  <a:pt x="1490" y="716"/>
                  <a:pt x="1485" y="717"/>
                  <a:pt x="1480" y="716"/>
                </a:cubicBezTo>
                <a:cubicBezTo>
                  <a:pt x="1478" y="716"/>
                  <a:pt x="1476" y="715"/>
                  <a:pt x="1475" y="714"/>
                </a:cubicBezTo>
                <a:cubicBezTo>
                  <a:pt x="1473" y="714"/>
                  <a:pt x="1472" y="713"/>
                  <a:pt x="1472" y="712"/>
                </a:cubicBezTo>
                <a:cubicBezTo>
                  <a:pt x="1471" y="710"/>
                  <a:pt x="1470" y="706"/>
                  <a:pt x="1472" y="703"/>
                </a:cubicBezTo>
                <a:cubicBezTo>
                  <a:pt x="1476" y="698"/>
                  <a:pt x="1483" y="694"/>
                  <a:pt x="1489" y="689"/>
                </a:cubicBezTo>
                <a:cubicBezTo>
                  <a:pt x="1493" y="686"/>
                  <a:pt x="1493" y="676"/>
                  <a:pt x="1489" y="673"/>
                </a:cubicBezTo>
                <a:cubicBezTo>
                  <a:pt x="1486" y="668"/>
                  <a:pt x="1480" y="665"/>
                  <a:pt x="1478" y="659"/>
                </a:cubicBezTo>
                <a:cubicBezTo>
                  <a:pt x="1477" y="657"/>
                  <a:pt x="1477" y="655"/>
                  <a:pt x="1479" y="653"/>
                </a:cubicBezTo>
                <a:cubicBezTo>
                  <a:pt x="1482" y="650"/>
                  <a:pt x="1485" y="647"/>
                  <a:pt x="1489" y="642"/>
                </a:cubicBezTo>
                <a:cubicBezTo>
                  <a:pt x="1487" y="636"/>
                  <a:pt x="1482" y="632"/>
                  <a:pt x="1481" y="625"/>
                </a:cubicBezTo>
                <a:cubicBezTo>
                  <a:pt x="1479" y="617"/>
                  <a:pt x="1471" y="615"/>
                  <a:pt x="1466" y="611"/>
                </a:cubicBezTo>
                <a:cubicBezTo>
                  <a:pt x="1464" y="609"/>
                  <a:pt x="1461" y="606"/>
                  <a:pt x="1460" y="604"/>
                </a:cubicBezTo>
                <a:cubicBezTo>
                  <a:pt x="1456" y="602"/>
                  <a:pt x="1452" y="602"/>
                  <a:pt x="1448" y="602"/>
                </a:cubicBezTo>
                <a:cubicBezTo>
                  <a:pt x="1444" y="602"/>
                  <a:pt x="1440" y="604"/>
                  <a:pt x="1437" y="605"/>
                </a:cubicBezTo>
                <a:cubicBezTo>
                  <a:pt x="1437" y="604"/>
                  <a:pt x="1436" y="603"/>
                  <a:pt x="1436" y="602"/>
                </a:cubicBezTo>
                <a:cubicBezTo>
                  <a:pt x="1434" y="597"/>
                  <a:pt x="1433" y="592"/>
                  <a:pt x="1433" y="586"/>
                </a:cubicBezTo>
                <a:cubicBezTo>
                  <a:pt x="1429" y="587"/>
                  <a:pt x="1426" y="588"/>
                  <a:pt x="1422" y="588"/>
                </a:cubicBezTo>
                <a:cubicBezTo>
                  <a:pt x="1419" y="589"/>
                  <a:pt x="1416" y="589"/>
                  <a:pt x="1413" y="589"/>
                </a:cubicBezTo>
                <a:cubicBezTo>
                  <a:pt x="1412" y="589"/>
                  <a:pt x="1412" y="588"/>
                  <a:pt x="1412" y="587"/>
                </a:cubicBezTo>
                <a:cubicBezTo>
                  <a:pt x="1408" y="583"/>
                  <a:pt x="1404" y="578"/>
                  <a:pt x="1401" y="573"/>
                </a:cubicBezTo>
                <a:cubicBezTo>
                  <a:pt x="1402" y="570"/>
                  <a:pt x="1404" y="567"/>
                  <a:pt x="1407" y="564"/>
                </a:cubicBezTo>
                <a:cubicBezTo>
                  <a:pt x="1408" y="562"/>
                  <a:pt x="1404" y="558"/>
                  <a:pt x="1403" y="558"/>
                </a:cubicBezTo>
                <a:cubicBezTo>
                  <a:pt x="1394" y="560"/>
                  <a:pt x="1394" y="560"/>
                  <a:pt x="1394" y="560"/>
                </a:cubicBezTo>
                <a:cubicBezTo>
                  <a:pt x="1388" y="561"/>
                  <a:pt x="1388" y="561"/>
                  <a:pt x="1388" y="561"/>
                </a:cubicBezTo>
                <a:cubicBezTo>
                  <a:pt x="1387" y="561"/>
                  <a:pt x="1386" y="560"/>
                  <a:pt x="1386" y="560"/>
                </a:cubicBezTo>
                <a:cubicBezTo>
                  <a:pt x="1377" y="554"/>
                  <a:pt x="1368" y="550"/>
                  <a:pt x="1361" y="544"/>
                </a:cubicBezTo>
                <a:cubicBezTo>
                  <a:pt x="1358" y="543"/>
                  <a:pt x="1357" y="540"/>
                  <a:pt x="1354" y="539"/>
                </a:cubicBezTo>
                <a:cubicBezTo>
                  <a:pt x="1352" y="539"/>
                  <a:pt x="1349" y="539"/>
                  <a:pt x="1347" y="539"/>
                </a:cubicBezTo>
                <a:cubicBezTo>
                  <a:pt x="1339" y="540"/>
                  <a:pt x="1334" y="544"/>
                  <a:pt x="1331" y="549"/>
                </a:cubicBezTo>
                <a:cubicBezTo>
                  <a:pt x="1330" y="554"/>
                  <a:pt x="1331" y="557"/>
                  <a:pt x="1332" y="560"/>
                </a:cubicBezTo>
                <a:cubicBezTo>
                  <a:pt x="1336" y="569"/>
                  <a:pt x="1337" y="579"/>
                  <a:pt x="1338" y="590"/>
                </a:cubicBezTo>
                <a:cubicBezTo>
                  <a:pt x="1333" y="592"/>
                  <a:pt x="1326" y="593"/>
                  <a:pt x="1321" y="595"/>
                </a:cubicBezTo>
                <a:cubicBezTo>
                  <a:pt x="1318" y="596"/>
                  <a:pt x="1315" y="599"/>
                  <a:pt x="1316" y="601"/>
                </a:cubicBezTo>
                <a:cubicBezTo>
                  <a:pt x="1316" y="603"/>
                  <a:pt x="1319" y="606"/>
                  <a:pt x="1318" y="610"/>
                </a:cubicBezTo>
                <a:cubicBezTo>
                  <a:pt x="1317" y="615"/>
                  <a:pt x="1312" y="619"/>
                  <a:pt x="1305" y="619"/>
                </a:cubicBezTo>
                <a:cubicBezTo>
                  <a:pt x="1305" y="619"/>
                  <a:pt x="1305" y="619"/>
                  <a:pt x="1305" y="619"/>
                </a:cubicBezTo>
                <a:cubicBezTo>
                  <a:pt x="1305" y="618"/>
                  <a:pt x="1305" y="617"/>
                  <a:pt x="1305" y="616"/>
                </a:cubicBezTo>
                <a:cubicBezTo>
                  <a:pt x="1305" y="613"/>
                  <a:pt x="1302" y="610"/>
                  <a:pt x="1300" y="609"/>
                </a:cubicBezTo>
                <a:cubicBezTo>
                  <a:pt x="1299" y="604"/>
                  <a:pt x="1299" y="599"/>
                  <a:pt x="1298" y="594"/>
                </a:cubicBezTo>
                <a:cubicBezTo>
                  <a:pt x="1298" y="593"/>
                  <a:pt x="1296" y="589"/>
                  <a:pt x="1295" y="588"/>
                </a:cubicBezTo>
                <a:cubicBezTo>
                  <a:pt x="1286" y="579"/>
                  <a:pt x="1278" y="570"/>
                  <a:pt x="1268" y="564"/>
                </a:cubicBezTo>
                <a:cubicBezTo>
                  <a:pt x="1265" y="560"/>
                  <a:pt x="1264" y="555"/>
                  <a:pt x="1265" y="549"/>
                </a:cubicBezTo>
                <a:cubicBezTo>
                  <a:pt x="1264" y="545"/>
                  <a:pt x="1262" y="539"/>
                  <a:pt x="1264" y="535"/>
                </a:cubicBezTo>
                <a:cubicBezTo>
                  <a:pt x="1268" y="529"/>
                  <a:pt x="1270" y="521"/>
                  <a:pt x="1274" y="516"/>
                </a:cubicBezTo>
                <a:cubicBezTo>
                  <a:pt x="1273" y="513"/>
                  <a:pt x="1270" y="514"/>
                  <a:pt x="1269" y="515"/>
                </a:cubicBezTo>
                <a:cubicBezTo>
                  <a:pt x="1258" y="520"/>
                  <a:pt x="1258" y="520"/>
                  <a:pt x="1258" y="520"/>
                </a:cubicBezTo>
                <a:cubicBezTo>
                  <a:pt x="1258" y="520"/>
                  <a:pt x="1258" y="520"/>
                  <a:pt x="1258" y="520"/>
                </a:cubicBezTo>
                <a:cubicBezTo>
                  <a:pt x="1252" y="519"/>
                  <a:pt x="1246" y="520"/>
                  <a:pt x="1243" y="523"/>
                </a:cubicBezTo>
                <a:cubicBezTo>
                  <a:pt x="1242" y="522"/>
                  <a:pt x="1240" y="522"/>
                  <a:pt x="1238" y="522"/>
                </a:cubicBezTo>
                <a:cubicBezTo>
                  <a:pt x="1234" y="521"/>
                  <a:pt x="1230" y="520"/>
                  <a:pt x="1225" y="520"/>
                </a:cubicBezTo>
                <a:cubicBezTo>
                  <a:pt x="1217" y="519"/>
                  <a:pt x="1208" y="519"/>
                  <a:pt x="1199" y="520"/>
                </a:cubicBezTo>
                <a:cubicBezTo>
                  <a:pt x="1198" y="520"/>
                  <a:pt x="1198" y="522"/>
                  <a:pt x="1197" y="523"/>
                </a:cubicBezTo>
                <a:cubicBezTo>
                  <a:pt x="1196" y="522"/>
                  <a:pt x="1197" y="521"/>
                  <a:pt x="1197" y="519"/>
                </a:cubicBezTo>
                <a:cubicBezTo>
                  <a:pt x="1197" y="517"/>
                  <a:pt x="1198" y="515"/>
                  <a:pt x="1198" y="513"/>
                </a:cubicBezTo>
                <a:cubicBezTo>
                  <a:pt x="1195" y="513"/>
                  <a:pt x="1193" y="511"/>
                  <a:pt x="1190" y="510"/>
                </a:cubicBezTo>
                <a:cubicBezTo>
                  <a:pt x="1188" y="509"/>
                  <a:pt x="1186" y="509"/>
                  <a:pt x="1184" y="509"/>
                </a:cubicBezTo>
                <a:cubicBezTo>
                  <a:pt x="1183" y="508"/>
                  <a:pt x="1182" y="507"/>
                  <a:pt x="1183" y="506"/>
                </a:cubicBezTo>
                <a:cubicBezTo>
                  <a:pt x="1184" y="500"/>
                  <a:pt x="1185" y="491"/>
                  <a:pt x="1183" y="485"/>
                </a:cubicBezTo>
                <a:cubicBezTo>
                  <a:pt x="1184" y="485"/>
                  <a:pt x="1186" y="486"/>
                  <a:pt x="1187" y="486"/>
                </a:cubicBezTo>
                <a:cubicBezTo>
                  <a:pt x="1190" y="483"/>
                  <a:pt x="1192" y="480"/>
                  <a:pt x="1194" y="476"/>
                </a:cubicBezTo>
                <a:cubicBezTo>
                  <a:pt x="1195" y="473"/>
                  <a:pt x="1199" y="470"/>
                  <a:pt x="1199" y="465"/>
                </a:cubicBezTo>
                <a:cubicBezTo>
                  <a:pt x="1200" y="465"/>
                  <a:pt x="1202" y="466"/>
                  <a:pt x="1204" y="466"/>
                </a:cubicBezTo>
                <a:cubicBezTo>
                  <a:pt x="1211" y="465"/>
                  <a:pt x="1219" y="463"/>
                  <a:pt x="1226" y="464"/>
                </a:cubicBezTo>
                <a:cubicBezTo>
                  <a:pt x="1228" y="464"/>
                  <a:pt x="1228" y="464"/>
                  <a:pt x="1228" y="465"/>
                </a:cubicBezTo>
                <a:cubicBezTo>
                  <a:pt x="1229" y="467"/>
                  <a:pt x="1231" y="467"/>
                  <a:pt x="1233" y="467"/>
                </a:cubicBezTo>
                <a:cubicBezTo>
                  <a:pt x="1233" y="466"/>
                  <a:pt x="1233" y="464"/>
                  <a:pt x="1234" y="464"/>
                </a:cubicBezTo>
                <a:cubicBezTo>
                  <a:pt x="1237" y="463"/>
                  <a:pt x="1241" y="463"/>
                  <a:pt x="1245" y="463"/>
                </a:cubicBezTo>
                <a:cubicBezTo>
                  <a:pt x="1254" y="460"/>
                  <a:pt x="1263" y="457"/>
                  <a:pt x="1269" y="452"/>
                </a:cubicBezTo>
                <a:cubicBezTo>
                  <a:pt x="1270" y="448"/>
                  <a:pt x="1271" y="444"/>
                  <a:pt x="1271" y="440"/>
                </a:cubicBezTo>
                <a:cubicBezTo>
                  <a:pt x="1272" y="439"/>
                  <a:pt x="1272" y="438"/>
                  <a:pt x="1273" y="436"/>
                </a:cubicBezTo>
                <a:cubicBezTo>
                  <a:pt x="1275" y="431"/>
                  <a:pt x="1278" y="423"/>
                  <a:pt x="1276" y="415"/>
                </a:cubicBezTo>
                <a:cubicBezTo>
                  <a:pt x="1271" y="410"/>
                  <a:pt x="1264" y="406"/>
                  <a:pt x="1259" y="400"/>
                </a:cubicBezTo>
                <a:cubicBezTo>
                  <a:pt x="1254" y="394"/>
                  <a:pt x="1248" y="388"/>
                  <a:pt x="1242" y="386"/>
                </a:cubicBezTo>
                <a:cubicBezTo>
                  <a:pt x="1240" y="386"/>
                  <a:pt x="1238" y="386"/>
                  <a:pt x="1236" y="386"/>
                </a:cubicBezTo>
                <a:cubicBezTo>
                  <a:pt x="1235" y="386"/>
                  <a:pt x="1234" y="386"/>
                  <a:pt x="1234" y="385"/>
                </a:cubicBezTo>
                <a:cubicBezTo>
                  <a:pt x="1222" y="383"/>
                  <a:pt x="1216" y="377"/>
                  <a:pt x="1209" y="371"/>
                </a:cubicBezTo>
                <a:cubicBezTo>
                  <a:pt x="1208" y="365"/>
                  <a:pt x="1207" y="360"/>
                  <a:pt x="1206" y="354"/>
                </a:cubicBezTo>
                <a:cubicBezTo>
                  <a:pt x="1205" y="344"/>
                  <a:pt x="1209" y="337"/>
                  <a:pt x="1210" y="328"/>
                </a:cubicBezTo>
                <a:cubicBezTo>
                  <a:pt x="1210" y="326"/>
                  <a:pt x="1210" y="323"/>
                  <a:pt x="1209" y="320"/>
                </a:cubicBezTo>
                <a:cubicBezTo>
                  <a:pt x="1209" y="318"/>
                  <a:pt x="1212" y="318"/>
                  <a:pt x="1212" y="316"/>
                </a:cubicBezTo>
                <a:cubicBezTo>
                  <a:pt x="1213" y="314"/>
                  <a:pt x="1211" y="312"/>
                  <a:pt x="1213" y="311"/>
                </a:cubicBezTo>
                <a:cubicBezTo>
                  <a:pt x="1216" y="309"/>
                  <a:pt x="1219" y="308"/>
                  <a:pt x="1219" y="305"/>
                </a:cubicBezTo>
                <a:cubicBezTo>
                  <a:pt x="1220" y="297"/>
                  <a:pt x="1219" y="289"/>
                  <a:pt x="1218" y="281"/>
                </a:cubicBezTo>
                <a:cubicBezTo>
                  <a:pt x="1212" y="272"/>
                  <a:pt x="1205" y="262"/>
                  <a:pt x="1202" y="250"/>
                </a:cubicBezTo>
                <a:cubicBezTo>
                  <a:pt x="1156" y="239"/>
                  <a:pt x="1156" y="239"/>
                  <a:pt x="1156" y="239"/>
                </a:cubicBezTo>
                <a:cubicBezTo>
                  <a:pt x="1147" y="236"/>
                  <a:pt x="1139" y="230"/>
                  <a:pt x="1130" y="225"/>
                </a:cubicBezTo>
                <a:cubicBezTo>
                  <a:pt x="1126" y="222"/>
                  <a:pt x="1123" y="218"/>
                  <a:pt x="1122" y="216"/>
                </a:cubicBezTo>
                <a:cubicBezTo>
                  <a:pt x="1113" y="209"/>
                  <a:pt x="1106" y="200"/>
                  <a:pt x="1104" y="190"/>
                </a:cubicBezTo>
                <a:cubicBezTo>
                  <a:pt x="1110" y="177"/>
                  <a:pt x="1110" y="177"/>
                  <a:pt x="1110" y="177"/>
                </a:cubicBezTo>
                <a:cubicBezTo>
                  <a:pt x="1111" y="176"/>
                  <a:pt x="1112" y="175"/>
                  <a:pt x="1114" y="175"/>
                </a:cubicBezTo>
                <a:cubicBezTo>
                  <a:pt x="1114" y="174"/>
                  <a:pt x="1114" y="171"/>
                  <a:pt x="1114" y="170"/>
                </a:cubicBezTo>
                <a:cubicBezTo>
                  <a:pt x="1112" y="168"/>
                  <a:pt x="1115" y="165"/>
                  <a:pt x="1115" y="163"/>
                </a:cubicBezTo>
                <a:cubicBezTo>
                  <a:pt x="1114" y="161"/>
                  <a:pt x="1112" y="160"/>
                  <a:pt x="1110" y="158"/>
                </a:cubicBezTo>
                <a:cubicBezTo>
                  <a:pt x="1108" y="156"/>
                  <a:pt x="1105" y="154"/>
                  <a:pt x="1102" y="153"/>
                </a:cubicBezTo>
                <a:cubicBezTo>
                  <a:pt x="1101" y="153"/>
                  <a:pt x="1098" y="151"/>
                  <a:pt x="1097" y="150"/>
                </a:cubicBezTo>
                <a:cubicBezTo>
                  <a:pt x="1097" y="150"/>
                  <a:pt x="1097" y="150"/>
                  <a:pt x="1097" y="150"/>
                </a:cubicBezTo>
                <a:cubicBezTo>
                  <a:pt x="1095" y="147"/>
                  <a:pt x="1095" y="142"/>
                  <a:pt x="1095" y="138"/>
                </a:cubicBezTo>
                <a:cubicBezTo>
                  <a:pt x="1094" y="137"/>
                  <a:pt x="1097" y="136"/>
                  <a:pt x="1097" y="135"/>
                </a:cubicBezTo>
                <a:cubicBezTo>
                  <a:pt x="1096" y="129"/>
                  <a:pt x="1095" y="122"/>
                  <a:pt x="1094" y="115"/>
                </a:cubicBezTo>
                <a:cubicBezTo>
                  <a:pt x="1094" y="109"/>
                  <a:pt x="1091" y="104"/>
                  <a:pt x="1091" y="97"/>
                </a:cubicBezTo>
                <a:cubicBezTo>
                  <a:pt x="1091" y="97"/>
                  <a:pt x="1091" y="97"/>
                  <a:pt x="1091" y="96"/>
                </a:cubicBezTo>
                <a:cubicBezTo>
                  <a:pt x="1089" y="96"/>
                  <a:pt x="1086" y="96"/>
                  <a:pt x="1084" y="95"/>
                </a:cubicBezTo>
                <a:cubicBezTo>
                  <a:pt x="1083" y="95"/>
                  <a:pt x="1082" y="94"/>
                  <a:pt x="1081" y="94"/>
                </a:cubicBezTo>
                <a:cubicBezTo>
                  <a:pt x="1080" y="93"/>
                  <a:pt x="1080" y="93"/>
                  <a:pt x="1079" y="93"/>
                </a:cubicBezTo>
                <a:cubicBezTo>
                  <a:pt x="1075" y="91"/>
                  <a:pt x="1069" y="89"/>
                  <a:pt x="1063" y="89"/>
                </a:cubicBezTo>
                <a:cubicBezTo>
                  <a:pt x="1059" y="88"/>
                  <a:pt x="1055" y="88"/>
                  <a:pt x="1051" y="88"/>
                </a:cubicBezTo>
                <a:cubicBezTo>
                  <a:pt x="1050" y="88"/>
                  <a:pt x="1049" y="88"/>
                  <a:pt x="1049" y="88"/>
                </a:cubicBezTo>
                <a:cubicBezTo>
                  <a:pt x="1048" y="88"/>
                  <a:pt x="1047" y="88"/>
                  <a:pt x="1047" y="89"/>
                </a:cubicBezTo>
                <a:cubicBezTo>
                  <a:pt x="1043" y="86"/>
                  <a:pt x="1040" y="83"/>
                  <a:pt x="1037" y="81"/>
                </a:cubicBezTo>
                <a:cubicBezTo>
                  <a:pt x="1032" y="77"/>
                  <a:pt x="1024" y="77"/>
                  <a:pt x="1018" y="75"/>
                </a:cubicBezTo>
                <a:cubicBezTo>
                  <a:pt x="1016" y="74"/>
                  <a:pt x="1014" y="72"/>
                  <a:pt x="1014" y="70"/>
                </a:cubicBezTo>
                <a:cubicBezTo>
                  <a:pt x="1014" y="70"/>
                  <a:pt x="1014" y="69"/>
                  <a:pt x="1014" y="69"/>
                </a:cubicBezTo>
                <a:cubicBezTo>
                  <a:pt x="1014" y="69"/>
                  <a:pt x="1014" y="68"/>
                  <a:pt x="1014" y="68"/>
                </a:cubicBezTo>
                <a:cubicBezTo>
                  <a:pt x="1011" y="45"/>
                  <a:pt x="1010" y="22"/>
                  <a:pt x="1006" y="0"/>
                </a:cubicBezTo>
                <a:cubicBezTo>
                  <a:pt x="1006" y="0"/>
                  <a:pt x="1006" y="0"/>
                  <a:pt x="1006" y="0"/>
                </a:cubicBezTo>
                <a:cubicBezTo>
                  <a:pt x="999" y="9"/>
                  <a:pt x="990" y="17"/>
                  <a:pt x="982" y="26"/>
                </a:cubicBezTo>
                <a:cubicBezTo>
                  <a:pt x="979" y="29"/>
                  <a:pt x="976" y="33"/>
                  <a:pt x="974" y="38"/>
                </a:cubicBezTo>
                <a:cubicBezTo>
                  <a:pt x="973" y="44"/>
                  <a:pt x="967" y="46"/>
                  <a:pt x="966" y="51"/>
                </a:cubicBezTo>
                <a:cubicBezTo>
                  <a:pt x="961" y="50"/>
                  <a:pt x="961" y="50"/>
                  <a:pt x="961" y="50"/>
                </a:cubicBezTo>
                <a:cubicBezTo>
                  <a:pt x="961" y="50"/>
                  <a:pt x="961" y="50"/>
                  <a:pt x="961" y="50"/>
                </a:cubicBezTo>
                <a:cubicBezTo>
                  <a:pt x="956" y="48"/>
                  <a:pt x="950" y="46"/>
                  <a:pt x="946" y="44"/>
                </a:cubicBezTo>
                <a:cubicBezTo>
                  <a:pt x="945" y="44"/>
                  <a:pt x="944" y="44"/>
                  <a:pt x="944" y="45"/>
                </a:cubicBezTo>
                <a:cubicBezTo>
                  <a:pt x="943" y="48"/>
                  <a:pt x="941" y="52"/>
                  <a:pt x="941" y="56"/>
                </a:cubicBezTo>
                <a:cubicBezTo>
                  <a:pt x="941" y="56"/>
                  <a:pt x="941" y="57"/>
                  <a:pt x="940" y="57"/>
                </a:cubicBezTo>
                <a:cubicBezTo>
                  <a:pt x="933" y="58"/>
                  <a:pt x="933" y="58"/>
                  <a:pt x="933" y="58"/>
                </a:cubicBezTo>
                <a:cubicBezTo>
                  <a:pt x="933" y="58"/>
                  <a:pt x="933" y="58"/>
                  <a:pt x="933" y="58"/>
                </a:cubicBezTo>
                <a:cubicBezTo>
                  <a:pt x="932" y="58"/>
                  <a:pt x="932" y="58"/>
                  <a:pt x="932" y="58"/>
                </a:cubicBezTo>
                <a:cubicBezTo>
                  <a:pt x="929" y="58"/>
                  <a:pt x="929" y="58"/>
                  <a:pt x="929" y="58"/>
                </a:cubicBezTo>
                <a:cubicBezTo>
                  <a:pt x="928" y="55"/>
                  <a:pt x="925" y="53"/>
                  <a:pt x="922" y="52"/>
                </a:cubicBezTo>
                <a:cubicBezTo>
                  <a:pt x="920" y="52"/>
                  <a:pt x="919" y="53"/>
                  <a:pt x="917" y="53"/>
                </a:cubicBezTo>
                <a:cubicBezTo>
                  <a:pt x="917" y="53"/>
                  <a:pt x="916" y="52"/>
                  <a:pt x="916" y="52"/>
                </a:cubicBezTo>
                <a:cubicBezTo>
                  <a:pt x="916" y="52"/>
                  <a:pt x="915" y="52"/>
                  <a:pt x="915" y="52"/>
                </a:cubicBezTo>
                <a:cubicBezTo>
                  <a:pt x="915" y="52"/>
                  <a:pt x="915" y="52"/>
                  <a:pt x="914" y="52"/>
                </a:cubicBezTo>
                <a:cubicBezTo>
                  <a:pt x="907" y="48"/>
                  <a:pt x="902" y="44"/>
                  <a:pt x="899" y="39"/>
                </a:cubicBezTo>
                <a:cubicBezTo>
                  <a:pt x="898" y="39"/>
                  <a:pt x="897" y="39"/>
                  <a:pt x="896" y="39"/>
                </a:cubicBezTo>
                <a:cubicBezTo>
                  <a:pt x="894" y="40"/>
                  <a:pt x="892" y="42"/>
                  <a:pt x="891" y="44"/>
                </a:cubicBezTo>
                <a:cubicBezTo>
                  <a:pt x="890" y="48"/>
                  <a:pt x="891" y="52"/>
                  <a:pt x="890" y="56"/>
                </a:cubicBezTo>
                <a:cubicBezTo>
                  <a:pt x="886" y="66"/>
                  <a:pt x="878" y="71"/>
                  <a:pt x="870" y="77"/>
                </a:cubicBezTo>
                <a:cubicBezTo>
                  <a:pt x="858" y="84"/>
                  <a:pt x="845" y="91"/>
                  <a:pt x="836" y="101"/>
                </a:cubicBezTo>
                <a:cubicBezTo>
                  <a:pt x="834" y="103"/>
                  <a:pt x="832" y="106"/>
                  <a:pt x="829" y="108"/>
                </a:cubicBezTo>
                <a:cubicBezTo>
                  <a:pt x="828" y="108"/>
                  <a:pt x="828" y="108"/>
                  <a:pt x="827" y="109"/>
                </a:cubicBezTo>
                <a:cubicBezTo>
                  <a:pt x="824" y="110"/>
                  <a:pt x="820" y="112"/>
                  <a:pt x="817" y="111"/>
                </a:cubicBezTo>
                <a:cubicBezTo>
                  <a:pt x="816" y="111"/>
                  <a:pt x="814" y="111"/>
                  <a:pt x="813" y="112"/>
                </a:cubicBezTo>
                <a:cubicBezTo>
                  <a:pt x="811" y="112"/>
                  <a:pt x="807" y="110"/>
                  <a:pt x="805" y="109"/>
                </a:cubicBezTo>
                <a:cubicBezTo>
                  <a:pt x="803" y="108"/>
                  <a:pt x="802" y="105"/>
                  <a:pt x="802" y="102"/>
                </a:cubicBezTo>
                <a:cubicBezTo>
                  <a:pt x="802" y="91"/>
                  <a:pt x="802" y="80"/>
                  <a:pt x="804" y="70"/>
                </a:cubicBezTo>
                <a:cubicBezTo>
                  <a:pt x="799" y="71"/>
                  <a:pt x="799" y="71"/>
                  <a:pt x="799" y="71"/>
                </a:cubicBezTo>
                <a:cubicBezTo>
                  <a:pt x="794" y="72"/>
                  <a:pt x="789" y="72"/>
                  <a:pt x="784" y="72"/>
                </a:cubicBezTo>
                <a:cubicBezTo>
                  <a:pt x="781" y="72"/>
                  <a:pt x="777" y="72"/>
                  <a:pt x="774" y="72"/>
                </a:cubicBezTo>
                <a:cubicBezTo>
                  <a:pt x="771" y="72"/>
                  <a:pt x="769" y="72"/>
                  <a:pt x="767" y="72"/>
                </a:cubicBezTo>
                <a:cubicBezTo>
                  <a:pt x="766" y="73"/>
                  <a:pt x="765" y="72"/>
                  <a:pt x="764" y="72"/>
                </a:cubicBezTo>
                <a:cubicBezTo>
                  <a:pt x="757" y="73"/>
                  <a:pt x="753" y="69"/>
                  <a:pt x="749" y="66"/>
                </a:cubicBezTo>
                <a:cubicBezTo>
                  <a:pt x="748" y="65"/>
                  <a:pt x="747" y="65"/>
                  <a:pt x="747" y="64"/>
                </a:cubicBezTo>
                <a:cubicBezTo>
                  <a:pt x="746" y="65"/>
                  <a:pt x="745" y="65"/>
                  <a:pt x="744" y="66"/>
                </a:cubicBezTo>
                <a:cubicBezTo>
                  <a:pt x="741" y="69"/>
                  <a:pt x="738" y="72"/>
                  <a:pt x="732" y="72"/>
                </a:cubicBezTo>
                <a:cubicBezTo>
                  <a:pt x="731" y="72"/>
                  <a:pt x="730" y="71"/>
                  <a:pt x="730" y="71"/>
                </a:cubicBezTo>
                <a:cubicBezTo>
                  <a:pt x="728" y="71"/>
                  <a:pt x="727" y="72"/>
                  <a:pt x="725" y="72"/>
                </a:cubicBezTo>
                <a:cubicBezTo>
                  <a:pt x="721" y="68"/>
                  <a:pt x="716" y="65"/>
                  <a:pt x="715" y="58"/>
                </a:cubicBezTo>
                <a:cubicBezTo>
                  <a:pt x="712" y="51"/>
                  <a:pt x="708" y="44"/>
                  <a:pt x="704" y="37"/>
                </a:cubicBezTo>
                <a:cubicBezTo>
                  <a:pt x="700" y="39"/>
                  <a:pt x="696" y="40"/>
                  <a:pt x="693" y="42"/>
                </a:cubicBezTo>
                <a:cubicBezTo>
                  <a:pt x="687" y="52"/>
                  <a:pt x="682" y="60"/>
                  <a:pt x="676" y="69"/>
                </a:cubicBezTo>
                <a:cubicBezTo>
                  <a:pt x="676" y="69"/>
                  <a:pt x="676" y="70"/>
                  <a:pt x="676" y="70"/>
                </a:cubicBezTo>
                <a:cubicBezTo>
                  <a:pt x="677" y="72"/>
                  <a:pt x="673" y="74"/>
                  <a:pt x="672" y="73"/>
                </a:cubicBezTo>
                <a:cubicBezTo>
                  <a:pt x="670" y="73"/>
                  <a:pt x="668" y="73"/>
                  <a:pt x="665" y="73"/>
                </a:cubicBezTo>
                <a:cubicBezTo>
                  <a:pt x="665" y="73"/>
                  <a:pt x="664" y="73"/>
                  <a:pt x="664" y="72"/>
                </a:cubicBezTo>
                <a:cubicBezTo>
                  <a:pt x="662" y="74"/>
                  <a:pt x="659" y="73"/>
                  <a:pt x="657" y="73"/>
                </a:cubicBezTo>
                <a:cubicBezTo>
                  <a:pt x="655" y="72"/>
                  <a:pt x="654" y="70"/>
                  <a:pt x="652" y="70"/>
                </a:cubicBezTo>
                <a:cubicBezTo>
                  <a:pt x="648" y="71"/>
                  <a:pt x="645" y="72"/>
                  <a:pt x="642" y="74"/>
                </a:cubicBezTo>
                <a:cubicBezTo>
                  <a:pt x="639" y="75"/>
                  <a:pt x="637" y="76"/>
                  <a:pt x="633" y="76"/>
                </a:cubicBezTo>
                <a:cubicBezTo>
                  <a:pt x="632" y="76"/>
                  <a:pt x="631" y="76"/>
                  <a:pt x="630" y="76"/>
                </a:cubicBezTo>
                <a:cubicBezTo>
                  <a:pt x="629" y="76"/>
                  <a:pt x="629" y="76"/>
                  <a:pt x="628" y="76"/>
                </a:cubicBezTo>
                <a:cubicBezTo>
                  <a:pt x="628" y="76"/>
                  <a:pt x="627" y="76"/>
                  <a:pt x="627" y="76"/>
                </a:cubicBezTo>
                <a:cubicBezTo>
                  <a:pt x="626" y="76"/>
                  <a:pt x="626" y="76"/>
                  <a:pt x="625" y="76"/>
                </a:cubicBezTo>
                <a:cubicBezTo>
                  <a:pt x="626" y="77"/>
                  <a:pt x="626" y="78"/>
                  <a:pt x="626" y="79"/>
                </a:cubicBezTo>
                <a:cubicBezTo>
                  <a:pt x="629" y="80"/>
                  <a:pt x="631" y="81"/>
                  <a:pt x="634" y="83"/>
                </a:cubicBezTo>
                <a:cubicBezTo>
                  <a:pt x="635" y="83"/>
                  <a:pt x="635" y="84"/>
                  <a:pt x="635" y="85"/>
                </a:cubicBezTo>
                <a:cubicBezTo>
                  <a:pt x="635" y="88"/>
                  <a:pt x="635" y="88"/>
                  <a:pt x="635" y="88"/>
                </a:cubicBezTo>
                <a:cubicBezTo>
                  <a:pt x="633" y="97"/>
                  <a:pt x="632" y="108"/>
                  <a:pt x="630" y="117"/>
                </a:cubicBezTo>
                <a:cubicBezTo>
                  <a:pt x="626" y="119"/>
                  <a:pt x="623" y="122"/>
                  <a:pt x="622" y="125"/>
                </a:cubicBezTo>
                <a:cubicBezTo>
                  <a:pt x="618" y="127"/>
                  <a:pt x="614" y="128"/>
                  <a:pt x="611" y="131"/>
                </a:cubicBezTo>
                <a:cubicBezTo>
                  <a:pt x="608" y="133"/>
                  <a:pt x="604" y="135"/>
                  <a:pt x="603" y="138"/>
                </a:cubicBezTo>
                <a:cubicBezTo>
                  <a:pt x="603" y="141"/>
                  <a:pt x="602" y="143"/>
                  <a:pt x="601" y="145"/>
                </a:cubicBezTo>
                <a:cubicBezTo>
                  <a:pt x="601" y="151"/>
                  <a:pt x="601" y="151"/>
                  <a:pt x="601" y="151"/>
                </a:cubicBezTo>
                <a:cubicBezTo>
                  <a:pt x="602" y="154"/>
                  <a:pt x="602" y="158"/>
                  <a:pt x="601" y="161"/>
                </a:cubicBezTo>
                <a:cubicBezTo>
                  <a:pt x="599" y="168"/>
                  <a:pt x="595" y="173"/>
                  <a:pt x="591" y="176"/>
                </a:cubicBezTo>
                <a:cubicBezTo>
                  <a:pt x="589" y="180"/>
                  <a:pt x="588" y="184"/>
                  <a:pt x="586" y="187"/>
                </a:cubicBezTo>
                <a:cubicBezTo>
                  <a:pt x="584" y="190"/>
                  <a:pt x="581" y="192"/>
                  <a:pt x="578" y="195"/>
                </a:cubicBezTo>
                <a:cubicBezTo>
                  <a:pt x="576" y="200"/>
                  <a:pt x="573" y="204"/>
                  <a:pt x="568" y="207"/>
                </a:cubicBezTo>
                <a:cubicBezTo>
                  <a:pt x="565" y="210"/>
                  <a:pt x="560" y="211"/>
                  <a:pt x="555" y="213"/>
                </a:cubicBezTo>
                <a:cubicBezTo>
                  <a:pt x="554" y="213"/>
                  <a:pt x="552" y="214"/>
                  <a:pt x="550" y="213"/>
                </a:cubicBezTo>
                <a:cubicBezTo>
                  <a:pt x="541" y="216"/>
                  <a:pt x="541" y="216"/>
                  <a:pt x="541" y="216"/>
                </a:cubicBezTo>
                <a:cubicBezTo>
                  <a:pt x="537" y="218"/>
                  <a:pt x="533" y="220"/>
                  <a:pt x="529" y="223"/>
                </a:cubicBezTo>
                <a:cubicBezTo>
                  <a:pt x="522" y="227"/>
                  <a:pt x="515" y="231"/>
                  <a:pt x="507" y="234"/>
                </a:cubicBezTo>
                <a:cubicBezTo>
                  <a:pt x="502" y="235"/>
                  <a:pt x="499" y="237"/>
                  <a:pt x="496" y="241"/>
                </a:cubicBezTo>
                <a:cubicBezTo>
                  <a:pt x="478" y="249"/>
                  <a:pt x="478" y="249"/>
                  <a:pt x="478" y="249"/>
                </a:cubicBezTo>
                <a:cubicBezTo>
                  <a:pt x="476" y="248"/>
                  <a:pt x="473" y="246"/>
                  <a:pt x="471" y="244"/>
                </a:cubicBezTo>
                <a:cubicBezTo>
                  <a:pt x="466" y="247"/>
                  <a:pt x="466" y="247"/>
                  <a:pt x="466" y="247"/>
                </a:cubicBezTo>
                <a:cubicBezTo>
                  <a:pt x="465" y="246"/>
                  <a:pt x="465" y="246"/>
                  <a:pt x="465" y="246"/>
                </a:cubicBezTo>
                <a:cubicBezTo>
                  <a:pt x="461" y="249"/>
                  <a:pt x="461" y="249"/>
                  <a:pt x="461" y="249"/>
                </a:cubicBezTo>
                <a:cubicBezTo>
                  <a:pt x="459" y="249"/>
                  <a:pt x="456" y="248"/>
                  <a:pt x="454" y="248"/>
                </a:cubicBezTo>
                <a:cubicBezTo>
                  <a:pt x="448" y="248"/>
                  <a:pt x="442" y="249"/>
                  <a:pt x="435" y="250"/>
                </a:cubicBezTo>
                <a:cubicBezTo>
                  <a:pt x="433" y="250"/>
                  <a:pt x="431" y="251"/>
                  <a:pt x="430" y="252"/>
                </a:cubicBezTo>
                <a:cubicBezTo>
                  <a:pt x="423" y="255"/>
                  <a:pt x="419" y="260"/>
                  <a:pt x="412" y="262"/>
                </a:cubicBezTo>
                <a:cubicBezTo>
                  <a:pt x="406" y="265"/>
                  <a:pt x="398" y="266"/>
                  <a:pt x="393" y="269"/>
                </a:cubicBezTo>
                <a:cubicBezTo>
                  <a:pt x="392" y="269"/>
                  <a:pt x="392" y="269"/>
                  <a:pt x="392" y="269"/>
                </a:cubicBezTo>
                <a:cubicBezTo>
                  <a:pt x="386" y="272"/>
                  <a:pt x="386" y="272"/>
                  <a:pt x="386" y="272"/>
                </a:cubicBezTo>
                <a:cubicBezTo>
                  <a:pt x="379" y="276"/>
                  <a:pt x="374" y="283"/>
                  <a:pt x="366" y="286"/>
                </a:cubicBezTo>
                <a:cubicBezTo>
                  <a:pt x="361" y="288"/>
                  <a:pt x="356" y="289"/>
                  <a:pt x="352" y="291"/>
                </a:cubicBezTo>
                <a:cubicBezTo>
                  <a:pt x="349" y="293"/>
                  <a:pt x="346" y="297"/>
                  <a:pt x="343" y="300"/>
                </a:cubicBezTo>
                <a:cubicBezTo>
                  <a:pt x="339" y="306"/>
                  <a:pt x="336" y="314"/>
                  <a:pt x="331" y="318"/>
                </a:cubicBezTo>
                <a:cubicBezTo>
                  <a:pt x="328" y="319"/>
                  <a:pt x="327" y="321"/>
                  <a:pt x="324" y="321"/>
                </a:cubicBezTo>
                <a:cubicBezTo>
                  <a:pt x="288" y="329"/>
                  <a:pt x="288" y="329"/>
                  <a:pt x="288" y="329"/>
                </a:cubicBezTo>
                <a:cubicBezTo>
                  <a:pt x="285" y="329"/>
                  <a:pt x="283" y="329"/>
                  <a:pt x="280" y="329"/>
                </a:cubicBezTo>
                <a:cubicBezTo>
                  <a:pt x="277" y="329"/>
                  <a:pt x="274" y="330"/>
                  <a:pt x="271" y="330"/>
                </a:cubicBezTo>
                <a:cubicBezTo>
                  <a:pt x="272" y="332"/>
                  <a:pt x="272" y="332"/>
                  <a:pt x="272" y="332"/>
                </a:cubicBezTo>
                <a:cubicBezTo>
                  <a:pt x="271" y="332"/>
                  <a:pt x="271" y="333"/>
                  <a:pt x="270" y="333"/>
                </a:cubicBezTo>
                <a:cubicBezTo>
                  <a:pt x="267" y="333"/>
                  <a:pt x="265" y="332"/>
                  <a:pt x="260" y="332"/>
                </a:cubicBezTo>
                <a:cubicBezTo>
                  <a:pt x="256" y="334"/>
                  <a:pt x="250" y="336"/>
                  <a:pt x="243" y="335"/>
                </a:cubicBezTo>
                <a:cubicBezTo>
                  <a:pt x="240" y="335"/>
                  <a:pt x="237" y="335"/>
                  <a:pt x="233" y="334"/>
                </a:cubicBezTo>
                <a:cubicBezTo>
                  <a:pt x="228" y="334"/>
                  <a:pt x="223" y="336"/>
                  <a:pt x="218" y="337"/>
                </a:cubicBezTo>
                <a:cubicBezTo>
                  <a:pt x="175" y="355"/>
                  <a:pt x="175" y="355"/>
                  <a:pt x="175" y="355"/>
                </a:cubicBezTo>
                <a:cubicBezTo>
                  <a:pt x="168" y="357"/>
                  <a:pt x="161" y="358"/>
                  <a:pt x="154" y="360"/>
                </a:cubicBezTo>
                <a:cubicBezTo>
                  <a:pt x="154" y="360"/>
                  <a:pt x="154" y="360"/>
                  <a:pt x="154" y="360"/>
                </a:cubicBezTo>
                <a:cubicBezTo>
                  <a:pt x="169" y="357"/>
                  <a:pt x="169" y="357"/>
                  <a:pt x="169" y="357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167" y="367"/>
                  <a:pt x="169" y="369"/>
                  <a:pt x="169" y="372"/>
                </a:cubicBezTo>
                <a:cubicBezTo>
                  <a:pt x="170" y="377"/>
                  <a:pt x="171" y="382"/>
                  <a:pt x="172" y="387"/>
                </a:cubicBezTo>
                <a:cubicBezTo>
                  <a:pt x="176" y="388"/>
                  <a:pt x="179" y="390"/>
                  <a:pt x="183" y="392"/>
                </a:cubicBezTo>
                <a:cubicBezTo>
                  <a:pt x="195" y="392"/>
                  <a:pt x="195" y="392"/>
                  <a:pt x="195" y="392"/>
                </a:cubicBezTo>
                <a:cubicBezTo>
                  <a:pt x="199" y="392"/>
                  <a:pt x="203" y="393"/>
                  <a:pt x="207" y="394"/>
                </a:cubicBezTo>
                <a:cubicBezTo>
                  <a:pt x="207" y="394"/>
                  <a:pt x="209" y="395"/>
                  <a:pt x="208" y="395"/>
                </a:cubicBezTo>
                <a:cubicBezTo>
                  <a:pt x="201" y="400"/>
                  <a:pt x="197" y="405"/>
                  <a:pt x="190" y="411"/>
                </a:cubicBezTo>
                <a:cubicBezTo>
                  <a:pt x="190" y="411"/>
                  <a:pt x="193" y="411"/>
                  <a:pt x="193" y="411"/>
                </a:cubicBezTo>
                <a:cubicBezTo>
                  <a:pt x="196" y="414"/>
                  <a:pt x="201" y="414"/>
                  <a:pt x="204" y="415"/>
                </a:cubicBezTo>
                <a:cubicBezTo>
                  <a:pt x="207" y="424"/>
                  <a:pt x="209" y="433"/>
                  <a:pt x="210" y="443"/>
                </a:cubicBezTo>
                <a:cubicBezTo>
                  <a:pt x="210" y="453"/>
                  <a:pt x="211" y="462"/>
                  <a:pt x="209" y="471"/>
                </a:cubicBezTo>
                <a:cubicBezTo>
                  <a:pt x="209" y="473"/>
                  <a:pt x="207" y="474"/>
                  <a:pt x="207" y="477"/>
                </a:cubicBezTo>
                <a:cubicBezTo>
                  <a:pt x="206" y="482"/>
                  <a:pt x="207" y="487"/>
                  <a:pt x="207" y="492"/>
                </a:cubicBezTo>
                <a:cubicBezTo>
                  <a:pt x="201" y="496"/>
                  <a:pt x="193" y="497"/>
                  <a:pt x="186" y="498"/>
                </a:cubicBezTo>
                <a:cubicBezTo>
                  <a:pt x="183" y="500"/>
                  <a:pt x="181" y="503"/>
                  <a:pt x="181" y="507"/>
                </a:cubicBezTo>
                <a:cubicBezTo>
                  <a:pt x="182" y="515"/>
                  <a:pt x="183" y="523"/>
                  <a:pt x="182" y="531"/>
                </a:cubicBezTo>
                <a:cubicBezTo>
                  <a:pt x="180" y="539"/>
                  <a:pt x="173" y="543"/>
                  <a:pt x="166" y="546"/>
                </a:cubicBezTo>
                <a:cubicBezTo>
                  <a:pt x="162" y="549"/>
                  <a:pt x="158" y="551"/>
                  <a:pt x="153" y="553"/>
                </a:cubicBezTo>
                <a:cubicBezTo>
                  <a:pt x="146" y="552"/>
                  <a:pt x="137" y="551"/>
                  <a:pt x="129" y="552"/>
                </a:cubicBezTo>
                <a:cubicBezTo>
                  <a:pt x="122" y="554"/>
                  <a:pt x="116" y="559"/>
                  <a:pt x="109" y="563"/>
                </a:cubicBezTo>
                <a:cubicBezTo>
                  <a:pt x="107" y="564"/>
                  <a:pt x="104" y="565"/>
                  <a:pt x="100" y="565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9" y="572"/>
                  <a:pt x="91" y="577"/>
                  <a:pt x="93" y="582"/>
                </a:cubicBezTo>
                <a:cubicBezTo>
                  <a:pt x="99" y="586"/>
                  <a:pt x="99" y="586"/>
                  <a:pt x="99" y="586"/>
                </a:cubicBezTo>
                <a:cubicBezTo>
                  <a:pt x="101" y="594"/>
                  <a:pt x="105" y="601"/>
                  <a:pt x="107" y="608"/>
                </a:cubicBezTo>
                <a:cubicBezTo>
                  <a:pt x="109" y="612"/>
                  <a:pt x="107" y="614"/>
                  <a:pt x="105" y="616"/>
                </a:cubicBezTo>
                <a:cubicBezTo>
                  <a:pt x="97" y="623"/>
                  <a:pt x="89" y="631"/>
                  <a:pt x="82" y="639"/>
                </a:cubicBezTo>
                <a:cubicBezTo>
                  <a:pt x="80" y="644"/>
                  <a:pt x="77" y="649"/>
                  <a:pt x="75" y="654"/>
                </a:cubicBezTo>
                <a:cubicBezTo>
                  <a:pt x="77" y="661"/>
                  <a:pt x="78" y="667"/>
                  <a:pt x="80" y="673"/>
                </a:cubicBezTo>
                <a:cubicBezTo>
                  <a:pt x="80" y="673"/>
                  <a:pt x="80" y="674"/>
                  <a:pt x="80" y="674"/>
                </a:cubicBezTo>
                <a:cubicBezTo>
                  <a:pt x="79" y="675"/>
                  <a:pt x="78" y="676"/>
                  <a:pt x="77" y="677"/>
                </a:cubicBezTo>
                <a:cubicBezTo>
                  <a:pt x="68" y="687"/>
                  <a:pt x="56" y="693"/>
                  <a:pt x="44" y="700"/>
                </a:cubicBezTo>
                <a:cubicBezTo>
                  <a:pt x="44" y="700"/>
                  <a:pt x="43" y="700"/>
                  <a:pt x="43" y="700"/>
                </a:cubicBezTo>
                <a:cubicBezTo>
                  <a:pt x="30" y="710"/>
                  <a:pt x="16" y="719"/>
                  <a:pt x="0" y="726"/>
                </a:cubicBezTo>
                <a:cubicBezTo>
                  <a:pt x="0" y="727"/>
                  <a:pt x="2" y="727"/>
                  <a:pt x="2" y="728"/>
                </a:cubicBezTo>
                <a:cubicBezTo>
                  <a:pt x="38" y="755"/>
                  <a:pt x="38" y="755"/>
                  <a:pt x="38" y="755"/>
                </a:cubicBezTo>
                <a:cubicBezTo>
                  <a:pt x="42" y="756"/>
                  <a:pt x="48" y="755"/>
                  <a:pt x="53" y="756"/>
                </a:cubicBezTo>
                <a:cubicBezTo>
                  <a:pt x="62" y="760"/>
                  <a:pt x="72" y="765"/>
                  <a:pt x="80" y="771"/>
                </a:cubicBezTo>
                <a:cubicBezTo>
                  <a:pt x="85" y="774"/>
                  <a:pt x="89" y="779"/>
                  <a:pt x="93" y="783"/>
                </a:cubicBezTo>
                <a:cubicBezTo>
                  <a:pt x="96" y="787"/>
                  <a:pt x="99" y="792"/>
                  <a:pt x="98" y="798"/>
                </a:cubicBezTo>
                <a:cubicBezTo>
                  <a:pt x="97" y="806"/>
                  <a:pt x="98" y="814"/>
                  <a:pt x="95" y="820"/>
                </a:cubicBezTo>
                <a:cubicBezTo>
                  <a:pt x="93" y="824"/>
                  <a:pt x="90" y="828"/>
                  <a:pt x="85" y="828"/>
                </a:cubicBezTo>
                <a:cubicBezTo>
                  <a:pt x="82" y="828"/>
                  <a:pt x="80" y="828"/>
                  <a:pt x="79" y="826"/>
                </a:cubicBezTo>
                <a:cubicBezTo>
                  <a:pt x="78" y="826"/>
                  <a:pt x="78" y="826"/>
                  <a:pt x="77" y="826"/>
                </a:cubicBezTo>
                <a:cubicBezTo>
                  <a:pt x="76" y="827"/>
                  <a:pt x="75" y="828"/>
                  <a:pt x="73" y="827"/>
                </a:cubicBezTo>
                <a:cubicBezTo>
                  <a:pt x="72" y="827"/>
                  <a:pt x="71" y="827"/>
                  <a:pt x="70" y="826"/>
                </a:cubicBezTo>
                <a:cubicBezTo>
                  <a:pt x="68" y="826"/>
                  <a:pt x="66" y="826"/>
                  <a:pt x="64" y="826"/>
                </a:cubicBezTo>
                <a:cubicBezTo>
                  <a:pt x="61" y="826"/>
                  <a:pt x="61" y="826"/>
                  <a:pt x="61" y="826"/>
                </a:cubicBezTo>
                <a:cubicBezTo>
                  <a:pt x="57" y="831"/>
                  <a:pt x="53" y="837"/>
                  <a:pt x="50" y="842"/>
                </a:cubicBezTo>
                <a:cubicBezTo>
                  <a:pt x="49" y="844"/>
                  <a:pt x="49" y="845"/>
                  <a:pt x="49" y="846"/>
                </a:cubicBezTo>
                <a:cubicBezTo>
                  <a:pt x="50" y="848"/>
                  <a:pt x="51" y="850"/>
                  <a:pt x="53" y="852"/>
                </a:cubicBezTo>
                <a:cubicBezTo>
                  <a:pt x="53" y="854"/>
                  <a:pt x="50" y="854"/>
                  <a:pt x="50" y="856"/>
                </a:cubicBezTo>
                <a:cubicBezTo>
                  <a:pt x="50" y="856"/>
                  <a:pt x="50" y="856"/>
                  <a:pt x="50" y="856"/>
                </a:cubicBezTo>
                <a:cubicBezTo>
                  <a:pt x="62" y="869"/>
                  <a:pt x="71" y="885"/>
                  <a:pt x="81" y="899"/>
                </a:cubicBezTo>
                <a:cubicBezTo>
                  <a:pt x="89" y="908"/>
                  <a:pt x="96" y="918"/>
                  <a:pt x="103" y="928"/>
                </a:cubicBezTo>
                <a:cubicBezTo>
                  <a:pt x="105" y="930"/>
                  <a:pt x="108" y="931"/>
                  <a:pt x="111" y="931"/>
                </a:cubicBezTo>
                <a:cubicBezTo>
                  <a:pt x="123" y="933"/>
                  <a:pt x="134" y="930"/>
                  <a:pt x="146" y="931"/>
                </a:cubicBezTo>
                <a:cubicBezTo>
                  <a:pt x="151" y="931"/>
                  <a:pt x="157" y="932"/>
                  <a:pt x="161" y="934"/>
                </a:cubicBezTo>
                <a:cubicBezTo>
                  <a:pt x="162" y="934"/>
                  <a:pt x="163" y="936"/>
                  <a:pt x="164" y="937"/>
                </a:cubicBezTo>
                <a:cubicBezTo>
                  <a:pt x="164" y="937"/>
                  <a:pt x="165" y="937"/>
                  <a:pt x="165" y="938"/>
                </a:cubicBezTo>
                <a:cubicBezTo>
                  <a:pt x="166" y="937"/>
                  <a:pt x="167" y="938"/>
                  <a:pt x="167" y="939"/>
                </a:cubicBezTo>
                <a:cubicBezTo>
                  <a:pt x="171" y="942"/>
                  <a:pt x="174" y="947"/>
                  <a:pt x="178" y="949"/>
                </a:cubicBezTo>
                <a:cubicBezTo>
                  <a:pt x="179" y="950"/>
                  <a:pt x="182" y="951"/>
                  <a:pt x="183" y="952"/>
                </a:cubicBezTo>
                <a:cubicBezTo>
                  <a:pt x="183" y="958"/>
                  <a:pt x="187" y="962"/>
                  <a:pt x="190" y="964"/>
                </a:cubicBezTo>
                <a:cubicBezTo>
                  <a:pt x="190" y="966"/>
                  <a:pt x="189" y="967"/>
                  <a:pt x="189" y="969"/>
                </a:cubicBezTo>
                <a:cubicBezTo>
                  <a:pt x="193" y="991"/>
                  <a:pt x="193" y="991"/>
                  <a:pt x="193" y="991"/>
                </a:cubicBezTo>
                <a:cubicBezTo>
                  <a:pt x="193" y="992"/>
                  <a:pt x="195" y="993"/>
                  <a:pt x="197" y="992"/>
                </a:cubicBezTo>
                <a:cubicBezTo>
                  <a:pt x="199" y="995"/>
                  <a:pt x="202" y="997"/>
                  <a:pt x="205" y="999"/>
                </a:cubicBezTo>
                <a:cubicBezTo>
                  <a:pt x="206" y="1002"/>
                  <a:pt x="208" y="1005"/>
                  <a:pt x="209" y="1008"/>
                </a:cubicBezTo>
                <a:cubicBezTo>
                  <a:pt x="209" y="1012"/>
                  <a:pt x="208" y="1015"/>
                  <a:pt x="207" y="1018"/>
                </a:cubicBezTo>
                <a:cubicBezTo>
                  <a:pt x="206" y="1021"/>
                  <a:pt x="204" y="1024"/>
                  <a:pt x="202" y="1027"/>
                </a:cubicBezTo>
                <a:cubicBezTo>
                  <a:pt x="202" y="1031"/>
                  <a:pt x="202" y="1033"/>
                  <a:pt x="202" y="1036"/>
                </a:cubicBezTo>
                <a:cubicBezTo>
                  <a:pt x="216" y="1034"/>
                  <a:pt x="231" y="1033"/>
                  <a:pt x="246" y="1033"/>
                </a:cubicBezTo>
                <a:cubicBezTo>
                  <a:pt x="248" y="1033"/>
                  <a:pt x="250" y="1033"/>
                  <a:pt x="252" y="1033"/>
                </a:cubicBezTo>
                <a:cubicBezTo>
                  <a:pt x="252" y="1033"/>
                  <a:pt x="251" y="1029"/>
                  <a:pt x="251" y="1029"/>
                </a:cubicBezTo>
                <a:cubicBezTo>
                  <a:pt x="251" y="1028"/>
                  <a:pt x="252" y="1028"/>
                  <a:pt x="252" y="1027"/>
                </a:cubicBezTo>
                <a:cubicBezTo>
                  <a:pt x="253" y="1026"/>
                  <a:pt x="255" y="1025"/>
                  <a:pt x="256" y="1023"/>
                </a:cubicBezTo>
                <a:cubicBezTo>
                  <a:pt x="257" y="1022"/>
                  <a:pt x="259" y="1021"/>
                  <a:pt x="261" y="1020"/>
                </a:cubicBezTo>
                <a:cubicBezTo>
                  <a:pt x="263" y="1019"/>
                  <a:pt x="265" y="1017"/>
                  <a:pt x="266" y="1016"/>
                </a:cubicBezTo>
                <a:cubicBezTo>
                  <a:pt x="266" y="1016"/>
                  <a:pt x="266" y="1016"/>
                  <a:pt x="266" y="1016"/>
                </a:cubicBezTo>
                <a:cubicBezTo>
                  <a:pt x="269" y="1013"/>
                  <a:pt x="271" y="1011"/>
                  <a:pt x="274" y="1009"/>
                </a:cubicBezTo>
                <a:cubicBezTo>
                  <a:pt x="285" y="1008"/>
                  <a:pt x="285" y="1008"/>
                  <a:pt x="285" y="1008"/>
                </a:cubicBezTo>
                <a:cubicBezTo>
                  <a:pt x="286" y="1008"/>
                  <a:pt x="287" y="1008"/>
                  <a:pt x="287" y="1009"/>
                </a:cubicBezTo>
                <a:cubicBezTo>
                  <a:pt x="288" y="1012"/>
                  <a:pt x="289" y="1015"/>
                  <a:pt x="290" y="1018"/>
                </a:cubicBezTo>
                <a:cubicBezTo>
                  <a:pt x="287" y="1024"/>
                  <a:pt x="284" y="1031"/>
                  <a:pt x="280" y="1037"/>
                </a:cubicBezTo>
                <a:cubicBezTo>
                  <a:pt x="279" y="1038"/>
                  <a:pt x="283" y="1038"/>
                  <a:pt x="284" y="1038"/>
                </a:cubicBezTo>
                <a:cubicBezTo>
                  <a:pt x="285" y="1039"/>
                  <a:pt x="288" y="1038"/>
                  <a:pt x="288" y="1039"/>
                </a:cubicBezTo>
                <a:cubicBezTo>
                  <a:pt x="293" y="1041"/>
                  <a:pt x="298" y="1043"/>
                  <a:pt x="303" y="1045"/>
                </a:cubicBezTo>
                <a:cubicBezTo>
                  <a:pt x="309" y="1051"/>
                  <a:pt x="316" y="1056"/>
                  <a:pt x="327" y="1056"/>
                </a:cubicBezTo>
                <a:cubicBezTo>
                  <a:pt x="332" y="1057"/>
                  <a:pt x="337" y="1057"/>
                  <a:pt x="342" y="1058"/>
                </a:cubicBezTo>
                <a:cubicBezTo>
                  <a:pt x="352" y="1061"/>
                  <a:pt x="361" y="1063"/>
                  <a:pt x="369" y="1066"/>
                </a:cubicBezTo>
                <a:cubicBezTo>
                  <a:pt x="372" y="1067"/>
                  <a:pt x="373" y="1070"/>
                  <a:pt x="374" y="1072"/>
                </a:cubicBezTo>
                <a:cubicBezTo>
                  <a:pt x="374" y="1073"/>
                  <a:pt x="375" y="1074"/>
                  <a:pt x="375" y="1074"/>
                </a:cubicBezTo>
                <a:cubicBezTo>
                  <a:pt x="375" y="1081"/>
                  <a:pt x="375" y="1081"/>
                  <a:pt x="375" y="1081"/>
                </a:cubicBezTo>
                <a:cubicBezTo>
                  <a:pt x="373" y="1093"/>
                  <a:pt x="373" y="1107"/>
                  <a:pt x="368" y="1117"/>
                </a:cubicBezTo>
                <a:cubicBezTo>
                  <a:pt x="366" y="1122"/>
                  <a:pt x="361" y="1126"/>
                  <a:pt x="356" y="1129"/>
                </a:cubicBezTo>
                <a:cubicBezTo>
                  <a:pt x="351" y="1133"/>
                  <a:pt x="348" y="1143"/>
                  <a:pt x="350" y="1152"/>
                </a:cubicBezTo>
                <a:cubicBezTo>
                  <a:pt x="352" y="1156"/>
                  <a:pt x="354" y="1159"/>
                  <a:pt x="356" y="1162"/>
                </a:cubicBezTo>
                <a:cubicBezTo>
                  <a:pt x="357" y="1171"/>
                  <a:pt x="357" y="1171"/>
                  <a:pt x="357" y="1171"/>
                </a:cubicBezTo>
                <a:cubicBezTo>
                  <a:pt x="359" y="1174"/>
                  <a:pt x="361" y="1177"/>
                  <a:pt x="362" y="1181"/>
                </a:cubicBezTo>
                <a:cubicBezTo>
                  <a:pt x="363" y="1188"/>
                  <a:pt x="364" y="1196"/>
                  <a:pt x="365" y="1204"/>
                </a:cubicBezTo>
                <a:cubicBezTo>
                  <a:pt x="397" y="1222"/>
                  <a:pt x="397" y="1222"/>
                  <a:pt x="397" y="1222"/>
                </a:cubicBezTo>
                <a:cubicBezTo>
                  <a:pt x="407" y="1223"/>
                  <a:pt x="407" y="1223"/>
                  <a:pt x="407" y="1223"/>
                </a:cubicBezTo>
                <a:cubicBezTo>
                  <a:pt x="410" y="1219"/>
                  <a:pt x="410" y="1219"/>
                  <a:pt x="410" y="1219"/>
                </a:cubicBezTo>
                <a:cubicBezTo>
                  <a:pt x="415" y="1221"/>
                  <a:pt x="421" y="1222"/>
                  <a:pt x="423" y="1227"/>
                </a:cubicBezTo>
                <a:cubicBezTo>
                  <a:pt x="424" y="1231"/>
                  <a:pt x="428" y="1234"/>
                  <a:pt x="434" y="1233"/>
                </a:cubicBezTo>
                <a:cubicBezTo>
                  <a:pt x="440" y="1223"/>
                  <a:pt x="447" y="1212"/>
                  <a:pt x="454" y="1201"/>
                </a:cubicBezTo>
                <a:cubicBezTo>
                  <a:pt x="458" y="1201"/>
                  <a:pt x="458" y="1201"/>
                  <a:pt x="458" y="1201"/>
                </a:cubicBezTo>
                <a:cubicBezTo>
                  <a:pt x="467" y="1206"/>
                  <a:pt x="477" y="1209"/>
                  <a:pt x="490" y="1210"/>
                </a:cubicBezTo>
                <a:cubicBezTo>
                  <a:pt x="497" y="1211"/>
                  <a:pt x="504" y="1212"/>
                  <a:pt x="511" y="1213"/>
                </a:cubicBezTo>
                <a:cubicBezTo>
                  <a:pt x="519" y="1212"/>
                  <a:pt x="527" y="1210"/>
                  <a:pt x="537" y="1210"/>
                </a:cubicBezTo>
                <a:cubicBezTo>
                  <a:pt x="541" y="1213"/>
                  <a:pt x="547" y="1215"/>
                  <a:pt x="551" y="1216"/>
                </a:cubicBezTo>
                <a:cubicBezTo>
                  <a:pt x="558" y="1216"/>
                  <a:pt x="564" y="1215"/>
                  <a:pt x="568" y="1213"/>
                </a:cubicBezTo>
                <a:cubicBezTo>
                  <a:pt x="572" y="1214"/>
                  <a:pt x="576" y="1215"/>
                  <a:pt x="579" y="1217"/>
                </a:cubicBezTo>
                <a:cubicBezTo>
                  <a:pt x="581" y="1218"/>
                  <a:pt x="584" y="1218"/>
                  <a:pt x="586" y="1218"/>
                </a:cubicBezTo>
                <a:cubicBezTo>
                  <a:pt x="590" y="1217"/>
                  <a:pt x="594" y="1216"/>
                  <a:pt x="599" y="1216"/>
                </a:cubicBezTo>
                <a:cubicBezTo>
                  <a:pt x="603" y="1213"/>
                  <a:pt x="608" y="1212"/>
                  <a:pt x="615" y="1211"/>
                </a:cubicBezTo>
                <a:cubicBezTo>
                  <a:pt x="615" y="1211"/>
                  <a:pt x="616" y="1212"/>
                  <a:pt x="616" y="1213"/>
                </a:cubicBezTo>
                <a:cubicBezTo>
                  <a:pt x="622" y="1223"/>
                  <a:pt x="627" y="1233"/>
                  <a:pt x="632" y="1242"/>
                </a:cubicBezTo>
                <a:cubicBezTo>
                  <a:pt x="638" y="1247"/>
                  <a:pt x="642" y="1252"/>
                  <a:pt x="647" y="1258"/>
                </a:cubicBezTo>
                <a:cubicBezTo>
                  <a:pt x="647" y="1259"/>
                  <a:pt x="642" y="1261"/>
                  <a:pt x="643" y="1262"/>
                </a:cubicBezTo>
                <a:cubicBezTo>
                  <a:pt x="647" y="1271"/>
                  <a:pt x="654" y="1278"/>
                  <a:pt x="661" y="1284"/>
                </a:cubicBezTo>
                <a:cubicBezTo>
                  <a:pt x="670" y="1292"/>
                  <a:pt x="679" y="1301"/>
                  <a:pt x="687" y="1310"/>
                </a:cubicBezTo>
                <a:cubicBezTo>
                  <a:pt x="687" y="1310"/>
                  <a:pt x="687" y="1310"/>
                  <a:pt x="687" y="1311"/>
                </a:cubicBezTo>
                <a:cubicBezTo>
                  <a:pt x="688" y="1310"/>
                  <a:pt x="689" y="1312"/>
                  <a:pt x="689" y="1312"/>
                </a:cubicBezTo>
                <a:cubicBezTo>
                  <a:pt x="699" y="1322"/>
                  <a:pt x="709" y="1332"/>
                  <a:pt x="712" y="1349"/>
                </a:cubicBezTo>
                <a:cubicBezTo>
                  <a:pt x="703" y="1362"/>
                  <a:pt x="703" y="1362"/>
                  <a:pt x="703" y="1362"/>
                </a:cubicBezTo>
                <a:cubicBezTo>
                  <a:pt x="703" y="1363"/>
                  <a:pt x="703" y="1363"/>
                  <a:pt x="702" y="1363"/>
                </a:cubicBezTo>
                <a:cubicBezTo>
                  <a:pt x="698" y="1366"/>
                  <a:pt x="694" y="1371"/>
                  <a:pt x="692" y="1376"/>
                </a:cubicBezTo>
                <a:cubicBezTo>
                  <a:pt x="690" y="1382"/>
                  <a:pt x="690" y="1389"/>
                  <a:pt x="693" y="1395"/>
                </a:cubicBezTo>
                <a:cubicBezTo>
                  <a:pt x="696" y="1404"/>
                  <a:pt x="699" y="1413"/>
                  <a:pt x="702" y="1421"/>
                </a:cubicBezTo>
                <a:cubicBezTo>
                  <a:pt x="710" y="1442"/>
                  <a:pt x="718" y="1463"/>
                  <a:pt x="730" y="1480"/>
                </a:cubicBezTo>
                <a:cubicBezTo>
                  <a:pt x="735" y="1484"/>
                  <a:pt x="742" y="1486"/>
                  <a:pt x="748" y="1488"/>
                </a:cubicBezTo>
                <a:cubicBezTo>
                  <a:pt x="758" y="1505"/>
                  <a:pt x="758" y="1505"/>
                  <a:pt x="758" y="1505"/>
                </a:cubicBezTo>
                <a:cubicBezTo>
                  <a:pt x="756" y="1517"/>
                  <a:pt x="756" y="1517"/>
                  <a:pt x="756" y="1517"/>
                </a:cubicBezTo>
                <a:cubicBezTo>
                  <a:pt x="761" y="1526"/>
                  <a:pt x="769" y="1535"/>
                  <a:pt x="774" y="1547"/>
                </a:cubicBezTo>
                <a:cubicBezTo>
                  <a:pt x="785" y="1559"/>
                  <a:pt x="796" y="1573"/>
                  <a:pt x="809" y="1585"/>
                </a:cubicBezTo>
                <a:cubicBezTo>
                  <a:pt x="810" y="1590"/>
                  <a:pt x="810" y="1595"/>
                  <a:pt x="811" y="1600"/>
                </a:cubicBezTo>
                <a:cubicBezTo>
                  <a:pt x="815" y="1606"/>
                  <a:pt x="820" y="1610"/>
                  <a:pt x="825" y="1615"/>
                </a:cubicBezTo>
                <a:cubicBezTo>
                  <a:pt x="825" y="1615"/>
                  <a:pt x="825" y="1615"/>
                  <a:pt x="825" y="1615"/>
                </a:cubicBezTo>
                <a:cubicBezTo>
                  <a:pt x="824" y="1615"/>
                  <a:pt x="825" y="1616"/>
                  <a:pt x="825" y="1616"/>
                </a:cubicBezTo>
                <a:cubicBezTo>
                  <a:pt x="833" y="1623"/>
                  <a:pt x="838" y="1632"/>
                  <a:pt x="846" y="1639"/>
                </a:cubicBezTo>
                <a:cubicBezTo>
                  <a:pt x="851" y="1640"/>
                  <a:pt x="856" y="1637"/>
                  <a:pt x="858" y="1634"/>
                </a:cubicBezTo>
                <a:cubicBezTo>
                  <a:pt x="860" y="1635"/>
                  <a:pt x="862" y="1635"/>
                  <a:pt x="864" y="1634"/>
                </a:cubicBezTo>
                <a:cubicBezTo>
                  <a:pt x="864" y="1631"/>
                  <a:pt x="866" y="1629"/>
                  <a:pt x="868" y="1628"/>
                </a:cubicBezTo>
                <a:cubicBezTo>
                  <a:pt x="867" y="1626"/>
                  <a:pt x="866" y="1623"/>
                  <a:pt x="867" y="1618"/>
                </a:cubicBezTo>
                <a:cubicBezTo>
                  <a:pt x="868" y="1616"/>
                  <a:pt x="869" y="1614"/>
                  <a:pt x="872" y="1612"/>
                </a:cubicBezTo>
                <a:cubicBezTo>
                  <a:pt x="877" y="1611"/>
                  <a:pt x="881" y="1608"/>
                  <a:pt x="884" y="1604"/>
                </a:cubicBezTo>
                <a:cubicBezTo>
                  <a:pt x="886" y="1601"/>
                  <a:pt x="887" y="1597"/>
                  <a:pt x="887" y="1592"/>
                </a:cubicBezTo>
                <a:cubicBezTo>
                  <a:pt x="885" y="1584"/>
                  <a:pt x="885" y="1584"/>
                  <a:pt x="885" y="1584"/>
                </a:cubicBezTo>
                <a:cubicBezTo>
                  <a:pt x="882" y="1576"/>
                  <a:pt x="882" y="1576"/>
                  <a:pt x="882" y="1576"/>
                </a:cubicBezTo>
                <a:cubicBezTo>
                  <a:pt x="887" y="1572"/>
                  <a:pt x="890" y="1566"/>
                  <a:pt x="892" y="1559"/>
                </a:cubicBezTo>
                <a:cubicBezTo>
                  <a:pt x="898" y="1563"/>
                  <a:pt x="905" y="1564"/>
                  <a:pt x="913" y="1563"/>
                </a:cubicBezTo>
                <a:cubicBezTo>
                  <a:pt x="928" y="1563"/>
                  <a:pt x="942" y="1560"/>
                  <a:pt x="957" y="1559"/>
                </a:cubicBezTo>
                <a:cubicBezTo>
                  <a:pt x="969" y="1556"/>
                  <a:pt x="982" y="1555"/>
                  <a:pt x="995" y="1555"/>
                </a:cubicBezTo>
                <a:cubicBezTo>
                  <a:pt x="998" y="1557"/>
                  <a:pt x="1000" y="1560"/>
                  <a:pt x="1004" y="1561"/>
                </a:cubicBezTo>
                <a:cubicBezTo>
                  <a:pt x="1017" y="1561"/>
                  <a:pt x="1030" y="1562"/>
                  <a:pt x="1042" y="1563"/>
                </a:cubicBezTo>
                <a:cubicBezTo>
                  <a:pt x="1058" y="1565"/>
                  <a:pt x="1068" y="1573"/>
                  <a:pt x="1081" y="1578"/>
                </a:cubicBezTo>
                <a:cubicBezTo>
                  <a:pt x="1082" y="1579"/>
                  <a:pt x="1081" y="1577"/>
                  <a:pt x="1082" y="1577"/>
                </a:cubicBezTo>
                <a:cubicBezTo>
                  <a:pt x="1082" y="1576"/>
                  <a:pt x="1084" y="1575"/>
                  <a:pt x="1085" y="1575"/>
                </a:cubicBezTo>
                <a:cubicBezTo>
                  <a:pt x="1085" y="1575"/>
                  <a:pt x="1086" y="1575"/>
                  <a:pt x="1086" y="1575"/>
                </a:cubicBezTo>
                <a:cubicBezTo>
                  <a:pt x="1087" y="1575"/>
                  <a:pt x="1087" y="1574"/>
                  <a:pt x="1087" y="1573"/>
                </a:cubicBezTo>
                <a:cubicBezTo>
                  <a:pt x="1087" y="1571"/>
                  <a:pt x="1088" y="1569"/>
                  <a:pt x="1088" y="1566"/>
                </a:cubicBezTo>
                <a:cubicBezTo>
                  <a:pt x="1088" y="1561"/>
                  <a:pt x="1088" y="1556"/>
                  <a:pt x="1088" y="1551"/>
                </a:cubicBezTo>
                <a:cubicBezTo>
                  <a:pt x="1095" y="1550"/>
                  <a:pt x="1100" y="1549"/>
                  <a:pt x="1106" y="1546"/>
                </a:cubicBezTo>
                <a:cubicBezTo>
                  <a:pt x="1109" y="1542"/>
                  <a:pt x="1112" y="1537"/>
                  <a:pt x="1116" y="1532"/>
                </a:cubicBezTo>
                <a:cubicBezTo>
                  <a:pt x="1127" y="1532"/>
                  <a:pt x="1127" y="1532"/>
                  <a:pt x="1127" y="1532"/>
                </a:cubicBezTo>
                <a:cubicBezTo>
                  <a:pt x="1132" y="1531"/>
                  <a:pt x="1136" y="1530"/>
                  <a:pt x="1141" y="1529"/>
                </a:cubicBezTo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6" name="Freeform 602"/>
          <p:cNvSpPr>
            <a:spLocks/>
          </p:cNvSpPr>
          <p:nvPr/>
        </p:nvSpPr>
        <p:spPr bwMode="auto">
          <a:xfrm>
            <a:off x="4787107" y="5495134"/>
            <a:ext cx="473075" cy="439738"/>
          </a:xfrm>
          <a:custGeom>
            <a:avLst/>
            <a:gdLst/>
            <a:ahLst/>
            <a:cxnLst>
              <a:cxn ang="0">
                <a:pos x="1229" y="1491"/>
              </a:cxn>
              <a:cxn ang="0">
                <a:pos x="1290" y="1379"/>
              </a:cxn>
              <a:cxn ang="0">
                <a:pos x="1322" y="1293"/>
              </a:cxn>
              <a:cxn ang="0">
                <a:pos x="1282" y="1265"/>
              </a:cxn>
              <a:cxn ang="0">
                <a:pos x="1352" y="1239"/>
              </a:cxn>
              <a:cxn ang="0">
                <a:pos x="1490" y="1215"/>
              </a:cxn>
              <a:cxn ang="0">
                <a:pos x="1596" y="1290"/>
              </a:cxn>
              <a:cxn ang="0">
                <a:pos x="1761" y="1195"/>
              </a:cxn>
              <a:cxn ang="0">
                <a:pos x="1722" y="1061"/>
              </a:cxn>
              <a:cxn ang="0">
                <a:pos x="1636" y="989"/>
              </a:cxn>
              <a:cxn ang="0">
                <a:pos x="1673" y="908"/>
              </a:cxn>
              <a:cxn ang="0">
                <a:pos x="1696" y="799"/>
              </a:cxn>
              <a:cxn ang="0">
                <a:pos x="1652" y="745"/>
              </a:cxn>
              <a:cxn ang="0">
                <a:pos x="1513" y="732"/>
              </a:cxn>
              <a:cxn ang="0">
                <a:pos x="1489" y="689"/>
              </a:cxn>
              <a:cxn ang="0">
                <a:pos x="1437" y="605"/>
              </a:cxn>
              <a:cxn ang="0">
                <a:pos x="1394" y="560"/>
              </a:cxn>
              <a:cxn ang="0">
                <a:pos x="1321" y="595"/>
              </a:cxn>
              <a:cxn ang="0">
                <a:pos x="1268" y="564"/>
              </a:cxn>
              <a:cxn ang="0">
                <a:pos x="1225" y="520"/>
              </a:cxn>
              <a:cxn ang="0">
                <a:pos x="1187" y="486"/>
              </a:cxn>
              <a:cxn ang="0">
                <a:pos x="1269" y="452"/>
              </a:cxn>
              <a:cxn ang="0">
                <a:pos x="1206" y="354"/>
              </a:cxn>
              <a:cxn ang="0">
                <a:pos x="1130" y="225"/>
              </a:cxn>
              <a:cxn ang="0">
                <a:pos x="1097" y="150"/>
              </a:cxn>
              <a:cxn ang="0">
                <a:pos x="1079" y="93"/>
              </a:cxn>
              <a:cxn ang="0">
                <a:pos x="1014" y="68"/>
              </a:cxn>
              <a:cxn ang="0">
                <a:pos x="944" y="45"/>
              </a:cxn>
              <a:cxn ang="0">
                <a:pos x="916" y="52"/>
              </a:cxn>
              <a:cxn ang="0">
                <a:pos x="829" y="108"/>
              </a:cxn>
              <a:cxn ang="0">
                <a:pos x="774" y="72"/>
              </a:cxn>
              <a:cxn ang="0">
                <a:pos x="715" y="58"/>
              </a:cxn>
              <a:cxn ang="0">
                <a:pos x="652" y="70"/>
              </a:cxn>
              <a:cxn ang="0">
                <a:pos x="635" y="85"/>
              </a:cxn>
              <a:cxn ang="0">
                <a:pos x="591" y="176"/>
              </a:cxn>
              <a:cxn ang="0">
                <a:pos x="496" y="241"/>
              </a:cxn>
              <a:cxn ang="0">
                <a:pos x="412" y="262"/>
              </a:cxn>
              <a:cxn ang="0">
                <a:pos x="288" y="329"/>
              </a:cxn>
              <a:cxn ang="0">
                <a:pos x="175" y="355"/>
              </a:cxn>
              <a:cxn ang="0">
                <a:pos x="207" y="394"/>
              </a:cxn>
              <a:cxn ang="0">
                <a:pos x="186" y="498"/>
              </a:cxn>
              <a:cxn ang="0">
                <a:pos x="93" y="582"/>
              </a:cxn>
              <a:cxn ang="0">
                <a:pos x="44" y="700"/>
              </a:cxn>
              <a:cxn ang="0">
                <a:pos x="95" y="820"/>
              </a:cxn>
              <a:cxn ang="0">
                <a:pos x="49" y="846"/>
              </a:cxn>
              <a:cxn ang="0">
                <a:pos x="164" y="937"/>
              </a:cxn>
              <a:cxn ang="0">
                <a:pos x="205" y="999"/>
              </a:cxn>
              <a:cxn ang="0">
                <a:pos x="256" y="1023"/>
              </a:cxn>
              <a:cxn ang="0">
                <a:pos x="284" y="1038"/>
              </a:cxn>
              <a:cxn ang="0">
                <a:pos x="368" y="1117"/>
              </a:cxn>
              <a:cxn ang="0">
                <a:pos x="410" y="1219"/>
              </a:cxn>
              <a:cxn ang="0">
                <a:pos x="568" y="1213"/>
              </a:cxn>
              <a:cxn ang="0">
                <a:pos x="661" y="1284"/>
              </a:cxn>
              <a:cxn ang="0">
                <a:pos x="702" y="1421"/>
              </a:cxn>
              <a:cxn ang="0">
                <a:pos x="825" y="1615"/>
              </a:cxn>
              <a:cxn ang="0">
                <a:pos x="887" y="1592"/>
              </a:cxn>
              <a:cxn ang="0">
                <a:pos x="1081" y="1578"/>
              </a:cxn>
              <a:cxn ang="0">
                <a:pos x="1127" y="1532"/>
              </a:cxn>
            </a:cxnLst>
            <a:rect l="0" t="0" r="r" b="b"/>
            <a:pathLst>
              <a:path w="1767" h="1640">
                <a:moveTo>
                  <a:pt x="1143" y="1528"/>
                </a:moveTo>
                <a:cubicBezTo>
                  <a:pt x="1143" y="1528"/>
                  <a:pt x="1143" y="1528"/>
                  <a:pt x="1143" y="1528"/>
                </a:cubicBezTo>
                <a:cubicBezTo>
                  <a:pt x="1147" y="1528"/>
                  <a:pt x="1151" y="1527"/>
                  <a:pt x="1155" y="1527"/>
                </a:cubicBezTo>
                <a:cubicBezTo>
                  <a:pt x="1156" y="1532"/>
                  <a:pt x="1159" y="1537"/>
                  <a:pt x="1159" y="1542"/>
                </a:cubicBezTo>
                <a:cubicBezTo>
                  <a:pt x="1161" y="1542"/>
                  <a:pt x="1163" y="1542"/>
                  <a:pt x="1165" y="1542"/>
                </a:cubicBezTo>
                <a:cubicBezTo>
                  <a:pt x="1180" y="1542"/>
                  <a:pt x="1191" y="1537"/>
                  <a:pt x="1198" y="1528"/>
                </a:cubicBezTo>
                <a:cubicBezTo>
                  <a:pt x="1206" y="1521"/>
                  <a:pt x="1215" y="1515"/>
                  <a:pt x="1222" y="1507"/>
                </a:cubicBezTo>
                <a:cubicBezTo>
                  <a:pt x="1223" y="1505"/>
                  <a:pt x="1224" y="1503"/>
                  <a:pt x="1225" y="1502"/>
                </a:cubicBezTo>
                <a:cubicBezTo>
                  <a:pt x="1227" y="1498"/>
                  <a:pt x="1228" y="1495"/>
                  <a:pt x="1229" y="1491"/>
                </a:cubicBezTo>
                <a:cubicBezTo>
                  <a:pt x="1229" y="1490"/>
                  <a:pt x="1230" y="1490"/>
                  <a:pt x="1230" y="1489"/>
                </a:cubicBezTo>
                <a:cubicBezTo>
                  <a:pt x="1236" y="1482"/>
                  <a:pt x="1242" y="1476"/>
                  <a:pt x="1246" y="1468"/>
                </a:cubicBezTo>
                <a:cubicBezTo>
                  <a:pt x="1249" y="1464"/>
                  <a:pt x="1251" y="1459"/>
                  <a:pt x="1253" y="1454"/>
                </a:cubicBezTo>
                <a:cubicBezTo>
                  <a:pt x="1253" y="1451"/>
                  <a:pt x="1251" y="1448"/>
                  <a:pt x="1251" y="1445"/>
                </a:cubicBezTo>
                <a:cubicBezTo>
                  <a:pt x="1251" y="1433"/>
                  <a:pt x="1251" y="1421"/>
                  <a:pt x="1251" y="1409"/>
                </a:cubicBezTo>
                <a:cubicBezTo>
                  <a:pt x="1252" y="1405"/>
                  <a:pt x="1253" y="1402"/>
                  <a:pt x="1254" y="1400"/>
                </a:cubicBezTo>
                <a:cubicBezTo>
                  <a:pt x="1255" y="1399"/>
                  <a:pt x="1255" y="1398"/>
                  <a:pt x="1256" y="1398"/>
                </a:cubicBezTo>
                <a:cubicBezTo>
                  <a:pt x="1258" y="1396"/>
                  <a:pt x="1261" y="1396"/>
                  <a:pt x="1264" y="1396"/>
                </a:cubicBezTo>
                <a:cubicBezTo>
                  <a:pt x="1276" y="1394"/>
                  <a:pt x="1285" y="1388"/>
                  <a:pt x="1290" y="1379"/>
                </a:cubicBezTo>
                <a:cubicBezTo>
                  <a:pt x="1291" y="1378"/>
                  <a:pt x="1292" y="1376"/>
                  <a:pt x="1293" y="1375"/>
                </a:cubicBezTo>
                <a:cubicBezTo>
                  <a:pt x="1294" y="1374"/>
                  <a:pt x="1294" y="1372"/>
                  <a:pt x="1295" y="1371"/>
                </a:cubicBezTo>
                <a:cubicBezTo>
                  <a:pt x="1300" y="1368"/>
                  <a:pt x="1306" y="1364"/>
                  <a:pt x="1309" y="1358"/>
                </a:cubicBezTo>
                <a:cubicBezTo>
                  <a:pt x="1309" y="1358"/>
                  <a:pt x="1309" y="1357"/>
                  <a:pt x="1309" y="1357"/>
                </a:cubicBezTo>
                <a:cubicBezTo>
                  <a:pt x="1310" y="1356"/>
                  <a:pt x="1311" y="1354"/>
                  <a:pt x="1312" y="1353"/>
                </a:cubicBezTo>
                <a:cubicBezTo>
                  <a:pt x="1300" y="1347"/>
                  <a:pt x="1293" y="1331"/>
                  <a:pt x="1297" y="1316"/>
                </a:cubicBezTo>
                <a:cubicBezTo>
                  <a:pt x="1297" y="1315"/>
                  <a:pt x="1298" y="1314"/>
                  <a:pt x="1299" y="1313"/>
                </a:cubicBezTo>
                <a:cubicBezTo>
                  <a:pt x="1299" y="1312"/>
                  <a:pt x="1300" y="1311"/>
                  <a:pt x="1301" y="1310"/>
                </a:cubicBezTo>
                <a:cubicBezTo>
                  <a:pt x="1307" y="1303"/>
                  <a:pt x="1314" y="1297"/>
                  <a:pt x="1322" y="1293"/>
                </a:cubicBezTo>
                <a:cubicBezTo>
                  <a:pt x="1322" y="1292"/>
                  <a:pt x="1322" y="1292"/>
                  <a:pt x="1322" y="1291"/>
                </a:cubicBezTo>
                <a:cubicBezTo>
                  <a:pt x="1322" y="1291"/>
                  <a:pt x="1323" y="1290"/>
                  <a:pt x="1323" y="1290"/>
                </a:cubicBezTo>
                <a:cubicBezTo>
                  <a:pt x="1323" y="1284"/>
                  <a:pt x="1323" y="1278"/>
                  <a:pt x="1323" y="1274"/>
                </a:cubicBezTo>
                <a:cubicBezTo>
                  <a:pt x="1323" y="1274"/>
                  <a:pt x="1323" y="1274"/>
                  <a:pt x="1322" y="1274"/>
                </a:cubicBezTo>
                <a:cubicBezTo>
                  <a:pt x="1323" y="1273"/>
                  <a:pt x="1320" y="1272"/>
                  <a:pt x="1320" y="1272"/>
                </a:cubicBezTo>
                <a:cubicBezTo>
                  <a:pt x="1317" y="1270"/>
                  <a:pt x="1314" y="1271"/>
                  <a:pt x="1313" y="1273"/>
                </a:cubicBezTo>
                <a:cubicBezTo>
                  <a:pt x="1309" y="1271"/>
                  <a:pt x="1302" y="1271"/>
                  <a:pt x="1298" y="1272"/>
                </a:cubicBezTo>
                <a:cubicBezTo>
                  <a:pt x="1292" y="1271"/>
                  <a:pt x="1287" y="1269"/>
                  <a:pt x="1281" y="1267"/>
                </a:cubicBezTo>
                <a:cubicBezTo>
                  <a:pt x="1281" y="1267"/>
                  <a:pt x="1282" y="1266"/>
                  <a:pt x="1282" y="1265"/>
                </a:cubicBezTo>
                <a:cubicBezTo>
                  <a:pt x="1282" y="1265"/>
                  <a:pt x="1282" y="1265"/>
                  <a:pt x="1282" y="1265"/>
                </a:cubicBezTo>
                <a:cubicBezTo>
                  <a:pt x="1284" y="1265"/>
                  <a:pt x="1285" y="1265"/>
                  <a:pt x="1286" y="1264"/>
                </a:cubicBezTo>
                <a:cubicBezTo>
                  <a:pt x="1287" y="1263"/>
                  <a:pt x="1287" y="1261"/>
                  <a:pt x="1288" y="1260"/>
                </a:cubicBezTo>
                <a:cubicBezTo>
                  <a:pt x="1292" y="1256"/>
                  <a:pt x="1294" y="1251"/>
                  <a:pt x="1294" y="1245"/>
                </a:cubicBezTo>
                <a:cubicBezTo>
                  <a:pt x="1294" y="1243"/>
                  <a:pt x="1294" y="1240"/>
                  <a:pt x="1294" y="1237"/>
                </a:cubicBezTo>
                <a:cubicBezTo>
                  <a:pt x="1296" y="1238"/>
                  <a:pt x="1298" y="1240"/>
                  <a:pt x="1300" y="1240"/>
                </a:cubicBezTo>
                <a:cubicBezTo>
                  <a:pt x="1306" y="1240"/>
                  <a:pt x="1312" y="1239"/>
                  <a:pt x="1315" y="1236"/>
                </a:cubicBezTo>
                <a:cubicBezTo>
                  <a:pt x="1320" y="1233"/>
                  <a:pt x="1324" y="1227"/>
                  <a:pt x="1332" y="1230"/>
                </a:cubicBezTo>
                <a:cubicBezTo>
                  <a:pt x="1339" y="1232"/>
                  <a:pt x="1345" y="1236"/>
                  <a:pt x="1352" y="1239"/>
                </a:cubicBezTo>
                <a:cubicBezTo>
                  <a:pt x="1347" y="1243"/>
                  <a:pt x="1342" y="1246"/>
                  <a:pt x="1338" y="1250"/>
                </a:cubicBezTo>
                <a:cubicBezTo>
                  <a:pt x="1341" y="1250"/>
                  <a:pt x="1346" y="1251"/>
                  <a:pt x="1347" y="1250"/>
                </a:cubicBezTo>
                <a:cubicBezTo>
                  <a:pt x="1361" y="1242"/>
                  <a:pt x="1361" y="1242"/>
                  <a:pt x="1361" y="1242"/>
                </a:cubicBezTo>
                <a:cubicBezTo>
                  <a:pt x="1363" y="1241"/>
                  <a:pt x="1365" y="1242"/>
                  <a:pt x="1367" y="1243"/>
                </a:cubicBezTo>
                <a:cubicBezTo>
                  <a:pt x="1369" y="1244"/>
                  <a:pt x="1372" y="1246"/>
                  <a:pt x="1375" y="1249"/>
                </a:cubicBezTo>
                <a:cubicBezTo>
                  <a:pt x="1378" y="1252"/>
                  <a:pt x="1387" y="1250"/>
                  <a:pt x="1389" y="1245"/>
                </a:cubicBezTo>
                <a:cubicBezTo>
                  <a:pt x="1408" y="1252"/>
                  <a:pt x="1436" y="1256"/>
                  <a:pt x="1455" y="1247"/>
                </a:cubicBezTo>
                <a:cubicBezTo>
                  <a:pt x="1467" y="1237"/>
                  <a:pt x="1475" y="1224"/>
                  <a:pt x="1487" y="1215"/>
                </a:cubicBezTo>
                <a:cubicBezTo>
                  <a:pt x="1487" y="1214"/>
                  <a:pt x="1489" y="1215"/>
                  <a:pt x="1490" y="1215"/>
                </a:cubicBezTo>
                <a:cubicBezTo>
                  <a:pt x="1501" y="1215"/>
                  <a:pt x="1510" y="1217"/>
                  <a:pt x="1518" y="1221"/>
                </a:cubicBezTo>
                <a:cubicBezTo>
                  <a:pt x="1526" y="1225"/>
                  <a:pt x="1533" y="1233"/>
                  <a:pt x="1545" y="1233"/>
                </a:cubicBezTo>
                <a:cubicBezTo>
                  <a:pt x="1546" y="1233"/>
                  <a:pt x="1546" y="1238"/>
                  <a:pt x="1548" y="1239"/>
                </a:cubicBezTo>
                <a:cubicBezTo>
                  <a:pt x="1552" y="1242"/>
                  <a:pt x="1556" y="1247"/>
                  <a:pt x="1554" y="1256"/>
                </a:cubicBezTo>
                <a:cubicBezTo>
                  <a:pt x="1557" y="1260"/>
                  <a:pt x="1562" y="1264"/>
                  <a:pt x="1564" y="1270"/>
                </a:cubicBezTo>
                <a:cubicBezTo>
                  <a:pt x="1581" y="1270"/>
                  <a:pt x="1581" y="1270"/>
                  <a:pt x="1581" y="1270"/>
                </a:cubicBezTo>
                <a:cubicBezTo>
                  <a:pt x="1580" y="1274"/>
                  <a:pt x="1580" y="1279"/>
                  <a:pt x="1582" y="1283"/>
                </a:cubicBezTo>
                <a:cubicBezTo>
                  <a:pt x="1583" y="1284"/>
                  <a:pt x="1587" y="1288"/>
                  <a:pt x="1588" y="1289"/>
                </a:cubicBezTo>
                <a:cubicBezTo>
                  <a:pt x="1590" y="1291"/>
                  <a:pt x="1593" y="1291"/>
                  <a:pt x="1596" y="1290"/>
                </a:cubicBezTo>
                <a:cubicBezTo>
                  <a:pt x="1604" y="1288"/>
                  <a:pt x="1613" y="1288"/>
                  <a:pt x="1622" y="1288"/>
                </a:cubicBezTo>
                <a:cubicBezTo>
                  <a:pt x="1635" y="1273"/>
                  <a:pt x="1649" y="1261"/>
                  <a:pt x="1669" y="1253"/>
                </a:cubicBezTo>
                <a:cubicBezTo>
                  <a:pt x="1679" y="1241"/>
                  <a:pt x="1679" y="1241"/>
                  <a:pt x="1679" y="1241"/>
                </a:cubicBezTo>
                <a:cubicBezTo>
                  <a:pt x="1689" y="1235"/>
                  <a:pt x="1702" y="1229"/>
                  <a:pt x="1714" y="1222"/>
                </a:cubicBezTo>
                <a:cubicBezTo>
                  <a:pt x="1718" y="1216"/>
                  <a:pt x="1730" y="1214"/>
                  <a:pt x="1741" y="1217"/>
                </a:cubicBezTo>
                <a:cubicBezTo>
                  <a:pt x="1742" y="1217"/>
                  <a:pt x="1742" y="1220"/>
                  <a:pt x="1745" y="1222"/>
                </a:cubicBezTo>
                <a:cubicBezTo>
                  <a:pt x="1746" y="1223"/>
                  <a:pt x="1747" y="1224"/>
                  <a:pt x="1749" y="1224"/>
                </a:cubicBezTo>
                <a:cubicBezTo>
                  <a:pt x="1753" y="1226"/>
                  <a:pt x="1759" y="1228"/>
                  <a:pt x="1765" y="1230"/>
                </a:cubicBezTo>
                <a:cubicBezTo>
                  <a:pt x="1761" y="1195"/>
                  <a:pt x="1761" y="1195"/>
                  <a:pt x="1761" y="1195"/>
                </a:cubicBezTo>
                <a:cubicBezTo>
                  <a:pt x="1760" y="1190"/>
                  <a:pt x="1759" y="1186"/>
                  <a:pt x="1756" y="1182"/>
                </a:cubicBezTo>
                <a:cubicBezTo>
                  <a:pt x="1759" y="1165"/>
                  <a:pt x="1762" y="1148"/>
                  <a:pt x="1767" y="1132"/>
                </a:cubicBezTo>
                <a:cubicBezTo>
                  <a:pt x="1767" y="1123"/>
                  <a:pt x="1767" y="1123"/>
                  <a:pt x="1767" y="1123"/>
                </a:cubicBezTo>
                <a:cubicBezTo>
                  <a:pt x="1765" y="1121"/>
                  <a:pt x="1763" y="1119"/>
                  <a:pt x="1761" y="1118"/>
                </a:cubicBezTo>
                <a:cubicBezTo>
                  <a:pt x="1754" y="1112"/>
                  <a:pt x="1745" y="1109"/>
                  <a:pt x="1738" y="1105"/>
                </a:cubicBezTo>
                <a:cubicBezTo>
                  <a:pt x="1724" y="1091"/>
                  <a:pt x="1724" y="1091"/>
                  <a:pt x="1724" y="1091"/>
                </a:cubicBezTo>
                <a:cubicBezTo>
                  <a:pt x="1723" y="1091"/>
                  <a:pt x="1722" y="1088"/>
                  <a:pt x="1722" y="1087"/>
                </a:cubicBezTo>
                <a:cubicBezTo>
                  <a:pt x="1724" y="1060"/>
                  <a:pt x="1724" y="1060"/>
                  <a:pt x="1724" y="1060"/>
                </a:cubicBezTo>
                <a:cubicBezTo>
                  <a:pt x="1723" y="1060"/>
                  <a:pt x="1723" y="1061"/>
                  <a:pt x="1722" y="1061"/>
                </a:cubicBezTo>
                <a:cubicBezTo>
                  <a:pt x="1723" y="1061"/>
                  <a:pt x="1723" y="1060"/>
                  <a:pt x="1724" y="1060"/>
                </a:cubicBezTo>
                <a:cubicBezTo>
                  <a:pt x="1725" y="1057"/>
                  <a:pt x="1726" y="1054"/>
                  <a:pt x="1726" y="1051"/>
                </a:cubicBezTo>
                <a:cubicBezTo>
                  <a:pt x="1723" y="1032"/>
                  <a:pt x="1723" y="1032"/>
                  <a:pt x="1723" y="1032"/>
                </a:cubicBezTo>
                <a:cubicBezTo>
                  <a:pt x="1724" y="1026"/>
                  <a:pt x="1721" y="1021"/>
                  <a:pt x="1714" y="1018"/>
                </a:cubicBezTo>
                <a:cubicBezTo>
                  <a:pt x="1709" y="1017"/>
                  <a:pt x="1709" y="1017"/>
                  <a:pt x="1709" y="1017"/>
                </a:cubicBezTo>
                <a:cubicBezTo>
                  <a:pt x="1675" y="1011"/>
                  <a:pt x="1675" y="1011"/>
                  <a:pt x="1675" y="1011"/>
                </a:cubicBezTo>
                <a:cubicBezTo>
                  <a:pt x="1674" y="1011"/>
                  <a:pt x="1674" y="1010"/>
                  <a:pt x="1673" y="1010"/>
                </a:cubicBezTo>
                <a:cubicBezTo>
                  <a:pt x="1664" y="1003"/>
                  <a:pt x="1654" y="997"/>
                  <a:pt x="1642" y="993"/>
                </a:cubicBezTo>
                <a:cubicBezTo>
                  <a:pt x="1640" y="992"/>
                  <a:pt x="1638" y="990"/>
                  <a:pt x="1636" y="989"/>
                </a:cubicBezTo>
                <a:cubicBezTo>
                  <a:pt x="1636" y="988"/>
                  <a:pt x="1633" y="989"/>
                  <a:pt x="1632" y="989"/>
                </a:cubicBezTo>
                <a:cubicBezTo>
                  <a:pt x="1617" y="983"/>
                  <a:pt x="1617" y="983"/>
                  <a:pt x="1617" y="983"/>
                </a:cubicBezTo>
                <a:cubicBezTo>
                  <a:pt x="1617" y="981"/>
                  <a:pt x="1617" y="979"/>
                  <a:pt x="1618" y="979"/>
                </a:cubicBezTo>
                <a:cubicBezTo>
                  <a:pt x="1627" y="968"/>
                  <a:pt x="1627" y="968"/>
                  <a:pt x="1627" y="968"/>
                </a:cubicBezTo>
                <a:cubicBezTo>
                  <a:pt x="1638" y="966"/>
                  <a:pt x="1638" y="966"/>
                  <a:pt x="1638" y="966"/>
                </a:cubicBezTo>
                <a:cubicBezTo>
                  <a:pt x="1642" y="963"/>
                  <a:pt x="1645" y="958"/>
                  <a:pt x="1649" y="954"/>
                </a:cubicBezTo>
                <a:cubicBezTo>
                  <a:pt x="1654" y="945"/>
                  <a:pt x="1654" y="945"/>
                  <a:pt x="1654" y="945"/>
                </a:cubicBezTo>
                <a:cubicBezTo>
                  <a:pt x="1657" y="934"/>
                  <a:pt x="1659" y="924"/>
                  <a:pt x="1664" y="915"/>
                </a:cubicBezTo>
                <a:cubicBezTo>
                  <a:pt x="1665" y="912"/>
                  <a:pt x="1669" y="908"/>
                  <a:pt x="1673" y="908"/>
                </a:cubicBezTo>
                <a:cubicBezTo>
                  <a:pt x="1677" y="912"/>
                  <a:pt x="1680" y="917"/>
                  <a:pt x="1685" y="918"/>
                </a:cubicBezTo>
                <a:cubicBezTo>
                  <a:pt x="1686" y="914"/>
                  <a:pt x="1687" y="911"/>
                  <a:pt x="1687" y="908"/>
                </a:cubicBezTo>
                <a:cubicBezTo>
                  <a:pt x="1691" y="907"/>
                  <a:pt x="1694" y="908"/>
                  <a:pt x="1698" y="908"/>
                </a:cubicBezTo>
                <a:cubicBezTo>
                  <a:pt x="1705" y="908"/>
                  <a:pt x="1712" y="906"/>
                  <a:pt x="1718" y="905"/>
                </a:cubicBezTo>
                <a:cubicBezTo>
                  <a:pt x="1719" y="905"/>
                  <a:pt x="1722" y="899"/>
                  <a:pt x="1722" y="898"/>
                </a:cubicBezTo>
                <a:cubicBezTo>
                  <a:pt x="1723" y="888"/>
                  <a:pt x="1722" y="875"/>
                  <a:pt x="1721" y="865"/>
                </a:cubicBezTo>
                <a:cubicBezTo>
                  <a:pt x="1720" y="852"/>
                  <a:pt x="1714" y="843"/>
                  <a:pt x="1706" y="838"/>
                </a:cubicBezTo>
                <a:cubicBezTo>
                  <a:pt x="1704" y="836"/>
                  <a:pt x="1707" y="833"/>
                  <a:pt x="1706" y="830"/>
                </a:cubicBezTo>
                <a:cubicBezTo>
                  <a:pt x="1702" y="821"/>
                  <a:pt x="1700" y="808"/>
                  <a:pt x="1696" y="799"/>
                </a:cubicBezTo>
                <a:cubicBezTo>
                  <a:pt x="1690" y="791"/>
                  <a:pt x="1685" y="784"/>
                  <a:pt x="1678" y="778"/>
                </a:cubicBezTo>
                <a:cubicBezTo>
                  <a:pt x="1678" y="778"/>
                  <a:pt x="1678" y="778"/>
                  <a:pt x="1678" y="778"/>
                </a:cubicBezTo>
                <a:cubicBezTo>
                  <a:pt x="1678" y="778"/>
                  <a:pt x="1678" y="778"/>
                  <a:pt x="1678" y="778"/>
                </a:cubicBezTo>
                <a:cubicBezTo>
                  <a:pt x="1676" y="774"/>
                  <a:pt x="1674" y="769"/>
                  <a:pt x="1673" y="764"/>
                </a:cubicBezTo>
                <a:cubicBezTo>
                  <a:pt x="1671" y="759"/>
                  <a:pt x="1667" y="757"/>
                  <a:pt x="1661" y="757"/>
                </a:cubicBezTo>
                <a:cubicBezTo>
                  <a:pt x="1661" y="756"/>
                  <a:pt x="1662" y="755"/>
                  <a:pt x="1663" y="754"/>
                </a:cubicBezTo>
                <a:cubicBezTo>
                  <a:pt x="1666" y="751"/>
                  <a:pt x="1670" y="747"/>
                  <a:pt x="1673" y="741"/>
                </a:cubicBezTo>
                <a:cubicBezTo>
                  <a:pt x="1673" y="741"/>
                  <a:pt x="1673" y="740"/>
                  <a:pt x="1672" y="739"/>
                </a:cubicBezTo>
                <a:cubicBezTo>
                  <a:pt x="1666" y="742"/>
                  <a:pt x="1659" y="744"/>
                  <a:pt x="1652" y="745"/>
                </a:cubicBezTo>
                <a:cubicBezTo>
                  <a:pt x="1651" y="745"/>
                  <a:pt x="1651" y="745"/>
                  <a:pt x="1650" y="745"/>
                </a:cubicBezTo>
                <a:cubicBezTo>
                  <a:pt x="1616" y="748"/>
                  <a:pt x="1582" y="749"/>
                  <a:pt x="1550" y="754"/>
                </a:cubicBezTo>
                <a:cubicBezTo>
                  <a:pt x="1550" y="753"/>
                  <a:pt x="1551" y="752"/>
                  <a:pt x="1551" y="751"/>
                </a:cubicBezTo>
                <a:cubicBezTo>
                  <a:pt x="1553" y="746"/>
                  <a:pt x="1554" y="741"/>
                  <a:pt x="1556" y="737"/>
                </a:cubicBezTo>
                <a:cubicBezTo>
                  <a:pt x="1554" y="733"/>
                  <a:pt x="1550" y="731"/>
                  <a:pt x="1546" y="732"/>
                </a:cubicBezTo>
                <a:cubicBezTo>
                  <a:pt x="1545" y="733"/>
                  <a:pt x="1544" y="733"/>
                  <a:pt x="1543" y="734"/>
                </a:cubicBezTo>
                <a:cubicBezTo>
                  <a:pt x="1536" y="737"/>
                  <a:pt x="1529" y="741"/>
                  <a:pt x="1523" y="745"/>
                </a:cubicBezTo>
                <a:cubicBezTo>
                  <a:pt x="1520" y="741"/>
                  <a:pt x="1520" y="741"/>
                  <a:pt x="1520" y="741"/>
                </a:cubicBezTo>
                <a:cubicBezTo>
                  <a:pt x="1513" y="732"/>
                  <a:pt x="1513" y="732"/>
                  <a:pt x="1513" y="732"/>
                </a:cubicBezTo>
                <a:cubicBezTo>
                  <a:pt x="1509" y="725"/>
                  <a:pt x="1504" y="718"/>
                  <a:pt x="1494" y="718"/>
                </a:cubicBezTo>
                <a:cubicBezTo>
                  <a:pt x="1494" y="718"/>
                  <a:pt x="1494" y="718"/>
                  <a:pt x="1493" y="718"/>
                </a:cubicBezTo>
                <a:cubicBezTo>
                  <a:pt x="1493" y="718"/>
                  <a:pt x="1492" y="719"/>
                  <a:pt x="1492" y="719"/>
                </a:cubicBezTo>
                <a:cubicBezTo>
                  <a:pt x="1492" y="719"/>
                  <a:pt x="1493" y="718"/>
                  <a:pt x="1493" y="718"/>
                </a:cubicBezTo>
                <a:cubicBezTo>
                  <a:pt x="1490" y="716"/>
                  <a:pt x="1485" y="717"/>
                  <a:pt x="1480" y="716"/>
                </a:cubicBezTo>
                <a:cubicBezTo>
                  <a:pt x="1478" y="716"/>
                  <a:pt x="1476" y="715"/>
                  <a:pt x="1475" y="714"/>
                </a:cubicBezTo>
                <a:cubicBezTo>
                  <a:pt x="1473" y="714"/>
                  <a:pt x="1472" y="713"/>
                  <a:pt x="1472" y="712"/>
                </a:cubicBezTo>
                <a:cubicBezTo>
                  <a:pt x="1471" y="710"/>
                  <a:pt x="1470" y="706"/>
                  <a:pt x="1472" y="703"/>
                </a:cubicBezTo>
                <a:cubicBezTo>
                  <a:pt x="1476" y="698"/>
                  <a:pt x="1483" y="694"/>
                  <a:pt x="1489" y="689"/>
                </a:cubicBezTo>
                <a:cubicBezTo>
                  <a:pt x="1493" y="686"/>
                  <a:pt x="1493" y="676"/>
                  <a:pt x="1489" y="673"/>
                </a:cubicBezTo>
                <a:cubicBezTo>
                  <a:pt x="1486" y="668"/>
                  <a:pt x="1480" y="665"/>
                  <a:pt x="1478" y="659"/>
                </a:cubicBezTo>
                <a:cubicBezTo>
                  <a:pt x="1477" y="657"/>
                  <a:pt x="1477" y="655"/>
                  <a:pt x="1479" y="653"/>
                </a:cubicBezTo>
                <a:cubicBezTo>
                  <a:pt x="1482" y="650"/>
                  <a:pt x="1485" y="647"/>
                  <a:pt x="1489" y="642"/>
                </a:cubicBezTo>
                <a:cubicBezTo>
                  <a:pt x="1487" y="636"/>
                  <a:pt x="1482" y="632"/>
                  <a:pt x="1481" y="625"/>
                </a:cubicBezTo>
                <a:cubicBezTo>
                  <a:pt x="1479" y="617"/>
                  <a:pt x="1471" y="615"/>
                  <a:pt x="1466" y="611"/>
                </a:cubicBezTo>
                <a:cubicBezTo>
                  <a:pt x="1464" y="609"/>
                  <a:pt x="1461" y="606"/>
                  <a:pt x="1460" y="604"/>
                </a:cubicBezTo>
                <a:cubicBezTo>
                  <a:pt x="1456" y="602"/>
                  <a:pt x="1452" y="602"/>
                  <a:pt x="1448" y="602"/>
                </a:cubicBezTo>
                <a:cubicBezTo>
                  <a:pt x="1444" y="602"/>
                  <a:pt x="1440" y="604"/>
                  <a:pt x="1437" y="605"/>
                </a:cubicBezTo>
                <a:cubicBezTo>
                  <a:pt x="1437" y="604"/>
                  <a:pt x="1436" y="603"/>
                  <a:pt x="1436" y="602"/>
                </a:cubicBezTo>
                <a:cubicBezTo>
                  <a:pt x="1434" y="597"/>
                  <a:pt x="1433" y="592"/>
                  <a:pt x="1433" y="586"/>
                </a:cubicBezTo>
                <a:cubicBezTo>
                  <a:pt x="1429" y="587"/>
                  <a:pt x="1426" y="588"/>
                  <a:pt x="1422" y="588"/>
                </a:cubicBezTo>
                <a:cubicBezTo>
                  <a:pt x="1419" y="589"/>
                  <a:pt x="1416" y="589"/>
                  <a:pt x="1413" y="589"/>
                </a:cubicBezTo>
                <a:cubicBezTo>
                  <a:pt x="1412" y="589"/>
                  <a:pt x="1412" y="588"/>
                  <a:pt x="1412" y="587"/>
                </a:cubicBezTo>
                <a:cubicBezTo>
                  <a:pt x="1408" y="583"/>
                  <a:pt x="1404" y="578"/>
                  <a:pt x="1401" y="573"/>
                </a:cubicBezTo>
                <a:cubicBezTo>
                  <a:pt x="1402" y="570"/>
                  <a:pt x="1404" y="567"/>
                  <a:pt x="1407" y="564"/>
                </a:cubicBezTo>
                <a:cubicBezTo>
                  <a:pt x="1408" y="562"/>
                  <a:pt x="1404" y="558"/>
                  <a:pt x="1403" y="558"/>
                </a:cubicBezTo>
                <a:cubicBezTo>
                  <a:pt x="1394" y="560"/>
                  <a:pt x="1394" y="560"/>
                  <a:pt x="1394" y="560"/>
                </a:cubicBezTo>
                <a:cubicBezTo>
                  <a:pt x="1388" y="561"/>
                  <a:pt x="1388" y="561"/>
                  <a:pt x="1388" y="561"/>
                </a:cubicBezTo>
                <a:cubicBezTo>
                  <a:pt x="1387" y="561"/>
                  <a:pt x="1386" y="560"/>
                  <a:pt x="1386" y="560"/>
                </a:cubicBezTo>
                <a:cubicBezTo>
                  <a:pt x="1377" y="554"/>
                  <a:pt x="1368" y="550"/>
                  <a:pt x="1361" y="544"/>
                </a:cubicBezTo>
                <a:cubicBezTo>
                  <a:pt x="1358" y="543"/>
                  <a:pt x="1357" y="540"/>
                  <a:pt x="1354" y="539"/>
                </a:cubicBezTo>
                <a:cubicBezTo>
                  <a:pt x="1352" y="539"/>
                  <a:pt x="1349" y="539"/>
                  <a:pt x="1347" y="539"/>
                </a:cubicBezTo>
                <a:cubicBezTo>
                  <a:pt x="1339" y="540"/>
                  <a:pt x="1334" y="544"/>
                  <a:pt x="1331" y="549"/>
                </a:cubicBezTo>
                <a:cubicBezTo>
                  <a:pt x="1330" y="554"/>
                  <a:pt x="1331" y="557"/>
                  <a:pt x="1332" y="560"/>
                </a:cubicBezTo>
                <a:cubicBezTo>
                  <a:pt x="1336" y="569"/>
                  <a:pt x="1337" y="579"/>
                  <a:pt x="1338" y="590"/>
                </a:cubicBezTo>
                <a:cubicBezTo>
                  <a:pt x="1333" y="592"/>
                  <a:pt x="1326" y="593"/>
                  <a:pt x="1321" y="595"/>
                </a:cubicBezTo>
                <a:cubicBezTo>
                  <a:pt x="1318" y="596"/>
                  <a:pt x="1315" y="599"/>
                  <a:pt x="1316" y="601"/>
                </a:cubicBezTo>
                <a:cubicBezTo>
                  <a:pt x="1316" y="603"/>
                  <a:pt x="1319" y="606"/>
                  <a:pt x="1318" y="610"/>
                </a:cubicBezTo>
                <a:cubicBezTo>
                  <a:pt x="1317" y="615"/>
                  <a:pt x="1312" y="619"/>
                  <a:pt x="1305" y="619"/>
                </a:cubicBezTo>
                <a:cubicBezTo>
                  <a:pt x="1305" y="619"/>
                  <a:pt x="1305" y="619"/>
                  <a:pt x="1305" y="619"/>
                </a:cubicBezTo>
                <a:cubicBezTo>
                  <a:pt x="1305" y="618"/>
                  <a:pt x="1305" y="617"/>
                  <a:pt x="1305" y="616"/>
                </a:cubicBezTo>
                <a:cubicBezTo>
                  <a:pt x="1305" y="613"/>
                  <a:pt x="1302" y="610"/>
                  <a:pt x="1300" y="609"/>
                </a:cubicBezTo>
                <a:cubicBezTo>
                  <a:pt x="1299" y="604"/>
                  <a:pt x="1299" y="599"/>
                  <a:pt x="1298" y="594"/>
                </a:cubicBezTo>
                <a:cubicBezTo>
                  <a:pt x="1298" y="593"/>
                  <a:pt x="1296" y="589"/>
                  <a:pt x="1295" y="588"/>
                </a:cubicBezTo>
                <a:cubicBezTo>
                  <a:pt x="1286" y="579"/>
                  <a:pt x="1278" y="570"/>
                  <a:pt x="1268" y="564"/>
                </a:cubicBezTo>
                <a:cubicBezTo>
                  <a:pt x="1265" y="560"/>
                  <a:pt x="1264" y="555"/>
                  <a:pt x="1265" y="549"/>
                </a:cubicBezTo>
                <a:cubicBezTo>
                  <a:pt x="1264" y="545"/>
                  <a:pt x="1262" y="539"/>
                  <a:pt x="1264" y="535"/>
                </a:cubicBezTo>
                <a:cubicBezTo>
                  <a:pt x="1268" y="529"/>
                  <a:pt x="1270" y="521"/>
                  <a:pt x="1274" y="516"/>
                </a:cubicBezTo>
                <a:cubicBezTo>
                  <a:pt x="1273" y="513"/>
                  <a:pt x="1270" y="514"/>
                  <a:pt x="1269" y="515"/>
                </a:cubicBezTo>
                <a:cubicBezTo>
                  <a:pt x="1258" y="520"/>
                  <a:pt x="1258" y="520"/>
                  <a:pt x="1258" y="520"/>
                </a:cubicBezTo>
                <a:cubicBezTo>
                  <a:pt x="1258" y="520"/>
                  <a:pt x="1258" y="520"/>
                  <a:pt x="1258" y="520"/>
                </a:cubicBezTo>
                <a:cubicBezTo>
                  <a:pt x="1252" y="519"/>
                  <a:pt x="1246" y="520"/>
                  <a:pt x="1243" y="523"/>
                </a:cubicBezTo>
                <a:cubicBezTo>
                  <a:pt x="1242" y="522"/>
                  <a:pt x="1240" y="522"/>
                  <a:pt x="1238" y="522"/>
                </a:cubicBezTo>
                <a:cubicBezTo>
                  <a:pt x="1234" y="521"/>
                  <a:pt x="1230" y="520"/>
                  <a:pt x="1225" y="520"/>
                </a:cubicBezTo>
                <a:cubicBezTo>
                  <a:pt x="1217" y="519"/>
                  <a:pt x="1208" y="519"/>
                  <a:pt x="1199" y="520"/>
                </a:cubicBezTo>
                <a:cubicBezTo>
                  <a:pt x="1198" y="520"/>
                  <a:pt x="1198" y="522"/>
                  <a:pt x="1197" y="523"/>
                </a:cubicBezTo>
                <a:cubicBezTo>
                  <a:pt x="1196" y="522"/>
                  <a:pt x="1197" y="521"/>
                  <a:pt x="1197" y="519"/>
                </a:cubicBezTo>
                <a:cubicBezTo>
                  <a:pt x="1197" y="517"/>
                  <a:pt x="1198" y="515"/>
                  <a:pt x="1198" y="513"/>
                </a:cubicBezTo>
                <a:cubicBezTo>
                  <a:pt x="1195" y="513"/>
                  <a:pt x="1193" y="511"/>
                  <a:pt x="1190" y="510"/>
                </a:cubicBezTo>
                <a:cubicBezTo>
                  <a:pt x="1188" y="509"/>
                  <a:pt x="1186" y="509"/>
                  <a:pt x="1184" y="509"/>
                </a:cubicBezTo>
                <a:cubicBezTo>
                  <a:pt x="1183" y="508"/>
                  <a:pt x="1182" y="507"/>
                  <a:pt x="1183" y="506"/>
                </a:cubicBezTo>
                <a:cubicBezTo>
                  <a:pt x="1184" y="500"/>
                  <a:pt x="1185" y="491"/>
                  <a:pt x="1183" y="485"/>
                </a:cubicBezTo>
                <a:cubicBezTo>
                  <a:pt x="1184" y="485"/>
                  <a:pt x="1186" y="486"/>
                  <a:pt x="1187" y="486"/>
                </a:cubicBezTo>
                <a:cubicBezTo>
                  <a:pt x="1190" y="483"/>
                  <a:pt x="1192" y="480"/>
                  <a:pt x="1194" y="476"/>
                </a:cubicBezTo>
                <a:cubicBezTo>
                  <a:pt x="1195" y="473"/>
                  <a:pt x="1199" y="470"/>
                  <a:pt x="1199" y="465"/>
                </a:cubicBezTo>
                <a:cubicBezTo>
                  <a:pt x="1200" y="465"/>
                  <a:pt x="1202" y="466"/>
                  <a:pt x="1204" y="466"/>
                </a:cubicBezTo>
                <a:cubicBezTo>
                  <a:pt x="1211" y="465"/>
                  <a:pt x="1219" y="463"/>
                  <a:pt x="1226" y="464"/>
                </a:cubicBezTo>
                <a:cubicBezTo>
                  <a:pt x="1228" y="464"/>
                  <a:pt x="1228" y="464"/>
                  <a:pt x="1228" y="465"/>
                </a:cubicBezTo>
                <a:cubicBezTo>
                  <a:pt x="1229" y="467"/>
                  <a:pt x="1231" y="467"/>
                  <a:pt x="1233" y="467"/>
                </a:cubicBezTo>
                <a:cubicBezTo>
                  <a:pt x="1233" y="466"/>
                  <a:pt x="1233" y="464"/>
                  <a:pt x="1234" y="464"/>
                </a:cubicBezTo>
                <a:cubicBezTo>
                  <a:pt x="1237" y="463"/>
                  <a:pt x="1241" y="463"/>
                  <a:pt x="1245" y="463"/>
                </a:cubicBezTo>
                <a:cubicBezTo>
                  <a:pt x="1254" y="460"/>
                  <a:pt x="1263" y="457"/>
                  <a:pt x="1269" y="452"/>
                </a:cubicBezTo>
                <a:cubicBezTo>
                  <a:pt x="1270" y="448"/>
                  <a:pt x="1271" y="444"/>
                  <a:pt x="1271" y="440"/>
                </a:cubicBezTo>
                <a:cubicBezTo>
                  <a:pt x="1272" y="439"/>
                  <a:pt x="1272" y="438"/>
                  <a:pt x="1273" y="436"/>
                </a:cubicBezTo>
                <a:cubicBezTo>
                  <a:pt x="1275" y="431"/>
                  <a:pt x="1278" y="423"/>
                  <a:pt x="1276" y="415"/>
                </a:cubicBezTo>
                <a:cubicBezTo>
                  <a:pt x="1271" y="410"/>
                  <a:pt x="1264" y="406"/>
                  <a:pt x="1259" y="400"/>
                </a:cubicBezTo>
                <a:cubicBezTo>
                  <a:pt x="1254" y="394"/>
                  <a:pt x="1248" y="388"/>
                  <a:pt x="1242" y="386"/>
                </a:cubicBezTo>
                <a:cubicBezTo>
                  <a:pt x="1240" y="386"/>
                  <a:pt x="1238" y="386"/>
                  <a:pt x="1236" y="386"/>
                </a:cubicBezTo>
                <a:cubicBezTo>
                  <a:pt x="1235" y="386"/>
                  <a:pt x="1234" y="386"/>
                  <a:pt x="1234" y="385"/>
                </a:cubicBezTo>
                <a:cubicBezTo>
                  <a:pt x="1222" y="383"/>
                  <a:pt x="1216" y="377"/>
                  <a:pt x="1209" y="371"/>
                </a:cubicBezTo>
                <a:cubicBezTo>
                  <a:pt x="1208" y="365"/>
                  <a:pt x="1207" y="360"/>
                  <a:pt x="1206" y="354"/>
                </a:cubicBezTo>
                <a:cubicBezTo>
                  <a:pt x="1205" y="344"/>
                  <a:pt x="1209" y="337"/>
                  <a:pt x="1210" y="328"/>
                </a:cubicBezTo>
                <a:cubicBezTo>
                  <a:pt x="1210" y="326"/>
                  <a:pt x="1210" y="323"/>
                  <a:pt x="1209" y="320"/>
                </a:cubicBezTo>
                <a:cubicBezTo>
                  <a:pt x="1209" y="318"/>
                  <a:pt x="1212" y="318"/>
                  <a:pt x="1212" y="316"/>
                </a:cubicBezTo>
                <a:cubicBezTo>
                  <a:pt x="1213" y="314"/>
                  <a:pt x="1211" y="312"/>
                  <a:pt x="1213" y="311"/>
                </a:cubicBezTo>
                <a:cubicBezTo>
                  <a:pt x="1216" y="309"/>
                  <a:pt x="1219" y="308"/>
                  <a:pt x="1219" y="305"/>
                </a:cubicBezTo>
                <a:cubicBezTo>
                  <a:pt x="1220" y="297"/>
                  <a:pt x="1219" y="289"/>
                  <a:pt x="1218" y="281"/>
                </a:cubicBezTo>
                <a:cubicBezTo>
                  <a:pt x="1212" y="272"/>
                  <a:pt x="1205" y="262"/>
                  <a:pt x="1202" y="250"/>
                </a:cubicBezTo>
                <a:cubicBezTo>
                  <a:pt x="1156" y="239"/>
                  <a:pt x="1156" y="239"/>
                  <a:pt x="1156" y="239"/>
                </a:cubicBezTo>
                <a:cubicBezTo>
                  <a:pt x="1147" y="236"/>
                  <a:pt x="1139" y="230"/>
                  <a:pt x="1130" y="225"/>
                </a:cubicBezTo>
                <a:cubicBezTo>
                  <a:pt x="1126" y="222"/>
                  <a:pt x="1123" y="218"/>
                  <a:pt x="1122" y="216"/>
                </a:cubicBezTo>
                <a:cubicBezTo>
                  <a:pt x="1113" y="209"/>
                  <a:pt x="1106" y="200"/>
                  <a:pt x="1104" y="190"/>
                </a:cubicBezTo>
                <a:cubicBezTo>
                  <a:pt x="1110" y="177"/>
                  <a:pt x="1110" y="177"/>
                  <a:pt x="1110" y="177"/>
                </a:cubicBezTo>
                <a:cubicBezTo>
                  <a:pt x="1111" y="176"/>
                  <a:pt x="1112" y="175"/>
                  <a:pt x="1114" y="175"/>
                </a:cubicBezTo>
                <a:cubicBezTo>
                  <a:pt x="1114" y="174"/>
                  <a:pt x="1114" y="171"/>
                  <a:pt x="1114" y="170"/>
                </a:cubicBezTo>
                <a:cubicBezTo>
                  <a:pt x="1112" y="168"/>
                  <a:pt x="1115" y="165"/>
                  <a:pt x="1115" y="163"/>
                </a:cubicBezTo>
                <a:cubicBezTo>
                  <a:pt x="1114" y="161"/>
                  <a:pt x="1112" y="160"/>
                  <a:pt x="1110" y="158"/>
                </a:cubicBezTo>
                <a:cubicBezTo>
                  <a:pt x="1108" y="156"/>
                  <a:pt x="1105" y="154"/>
                  <a:pt x="1102" y="153"/>
                </a:cubicBezTo>
                <a:cubicBezTo>
                  <a:pt x="1101" y="153"/>
                  <a:pt x="1098" y="151"/>
                  <a:pt x="1097" y="150"/>
                </a:cubicBezTo>
                <a:cubicBezTo>
                  <a:pt x="1097" y="150"/>
                  <a:pt x="1097" y="150"/>
                  <a:pt x="1097" y="150"/>
                </a:cubicBezTo>
                <a:cubicBezTo>
                  <a:pt x="1095" y="147"/>
                  <a:pt x="1095" y="142"/>
                  <a:pt x="1095" y="138"/>
                </a:cubicBezTo>
                <a:cubicBezTo>
                  <a:pt x="1094" y="137"/>
                  <a:pt x="1097" y="136"/>
                  <a:pt x="1097" y="135"/>
                </a:cubicBezTo>
                <a:cubicBezTo>
                  <a:pt x="1096" y="129"/>
                  <a:pt x="1095" y="122"/>
                  <a:pt x="1094" y="115"/>
                </a:cubicBezTo>
                <a:cubicBezTo>
                  <a:pt x="1094" y="109"/>
                  <a:pt x="1091" y="104"/>
                  <a:pt x="1091" y="97"/>
                </a:cubicBezTo>
                <a:cubicBezTo>
                  <a:pt x="1091" y="97"/>
                  <a:pt x="1091" y="97"/>
                  <a:pt x="1091" y="96"/>
                </a:cubicBezTo>
                <a:cubicBezTo>
                  <a:pt x="1089" y="96"/>
                  <a:pt x="1086" y="96"/>
                  <a:pt x="1084" y="95"/>
                </a:cubicBezTo>
                <a:cubicBezTo>
                  <a:pt x="1083" y="95"/>
                  <a:pt x="1082" y="94"/>
                  <a:pt x="1081" y="94"/>
                </a:cubicBezTo>
                <a:cubicBezTo>
                  <a:pt x="1080" y="93"/>
                  <a:pt x="1080" y="93"/>
                  <a:pt x="1079" y="93"/>
                </a:cubicBezTo>
                <a:cubicBezTo>
                  <a:pt x="1075" y="91"/>
                  <a:pt x="1069" y="89"/>
                  <a:pt x="1063" y="89"/>
                </a:cubicBezTo>
                <a:cubicBezTo>
                  <a:pt x="1059" y="88"/>
                  <a:pt x="1055" y="88"/>
                  <a:pt x="1051" y="88"/>
                </a:cubicBezTo>
                <a:cubicBezTo>
                  <a:pt x="1050" y="88"/>
                  <a:pt x="1049" y="88"/>
                  <a:pt x="1049" y="88"/>
                </a:cubicBezTo>
                <a:cubicBezTo>
                  <a:pt x="1048" y="88"/>
                  <a:pt x="1047" y="88"/>
                  <a:pt x="1047" y="89"/>
                </a:cubicBezTo>
                <a:cubicBezTo>
                  <a:pt x="1043" y="86"/>
                  <a:pt x="1040" y="83"/>
                  <a:pt x="1037" y="81"/>
                </a:cubicBezTo>
                <a:cubicBezTo>
                  <a:pt x="1032" y="77"/>
                  <a:pt x="1024" y="77"/>
                  <a:pt x="1018" y="75"/>
                </a:cubicBezTo>
                <a:cubicBezTo>
                  <a:pt x="1016" y="74"/>
                  <a:pt x="1014" y="72"/>
                  <a:pt x="1014" y="70"/>
                </a:cubicBezTo>
                <a:cubicBezTo>
                  <a:pt x="1014" y="70"/>
                  <a:pt x="1014" y="69"/>
                  <a:pt x="1014" y="69"/>
                </a:cubicBezTo>
                <a:cubicBezTo>
                  <a:pt x="1014" y="69"/>
                  <a:pt x="1014" y="68"/>
                  <a:pt x="1014" y="68"/>
                </a:cubicBezTo>
                <a:cubicBezTo>
                  <a:pt x="1011" y="45"/>
                  <a:pt x="1010" y="22"/>
                  <a:pt x="1006" y="0"/>
                </a:cubicBezTo>
                <a:cubicBezTo>
                  <a:pt x="1006" y="0"/>
                  <a:pt x="1006" y="0"/>
                  <a:pt x="1006" y="0"/>
                </a:cubicBezTo>
                <a:cubicBezTo>
                  <a:pt x="999" y="9"/>
                  <a:pt x="990" y="17"/>
                  <a:pt x="982" y="26"/>
                </a:cubicBezTo>
                <a:cubicBezTo>
                  <a:pt x="979" y="29"/>
                  <a:pt x="976" y="33"/>
                  <a:pt x="974" y="38"/>
                </a:cubicBezTo>
                <a:cubicBezTo>
                  <a:pt x="973" y="44"/>
                  <a:pt x="967" y="46"/>
                  <a:pt x="966" y="51"/>
                </a:cubicBezTo>
                <a:cubicBezTo>
                  <a:pt x="961" y="50"/>
                  <a:pt x="961" y="50"/>
                  <a:pt x="961" y="50"/>
                </a:cubicBezTo>
                <a:cubicBezTo>
                  <a:pt x="961" y="50"/>
                  <a:pt x="961" y="50"/>
                  <a:pt x="961" y="50"/>
                </a:cubicBezTo>
                <a:cubicBezTo>
                  <a:pt x="956" y="48"/>
                  <a:pt x="950" y="46"/>
                  <a:pt x="946" y="44"/>
                </a:cubicBezTo>
                <a:cubicBezTo>
                  <a:pt x="945" y="44"/>
                  <a:pt x="944" y="44"/>
                  <a:pt x="944" y="45"/>
                </a:cubicBezTo>
                <a:cubicBezTo>
                  <a:pt x="943" y="48"/>
                  <a:pt x="941" y="52"/>
                  <a:pt x="941" y="56"/>
                </a:cubicBezTo>
                <a:cubicBezTo>
                  <a:pt x="941" y="56"/>
                  <a:pt x="941" y="57"/>
                  <a:pt x="940" y="57"/>
                </a:cubicBezTo>
                <a:cubicBezTo>
                  <a:pt x="933" y="58"/>
                  <a:pt x="933" y="58"/>
                  <a:pt x="933" y="58"/>
                </a:cubicBezTo>
                <a:cubicBezTo>
                  <a:pt x="933" y="58"/>
                  <a:pt x="933" y="58"/>
                  <a:pt x="933" y="58"/>
                </a:cubicBezTo>
                <a:cubicBezTo>
                  <a:pt x="932" y="58"/>
                  <a:pt x="932" y="58"/>
                  <a:pt x="932" y="58"/>
                </a:cubicBezTo>
                <a:cubicBezTo>
                  <a:pt x="929" y="58"/>
                  <a:pt x="929" y="58"/>
                  <a:pt x="929" y="58"/>
                </a:cubicBezTo>
                <a:cubicBezTo>
                  <a:pt x="928" y="55"/>
                  <a:pt x="925" y="53"/>
                  <a:pt x="922" y="52"/>
                </a:cubicBezTo>
                <a:cubicBezTo>
                  <a:pt x="920" y="52"/>
                  <a:pt x="919" y="53"/>
                  <a:pt x="917" y="53"/>
                </a:cubicBezTo>
                <a:cubicBezTo>
                  <a:pt x="917" y="53"/>
                  <a:pt x="916" y="52"/>
                  <a:pt x="916" y="52"/>
                </a:cubicBezTo>
                <a:cubicBezTo>
                  <a:pt x="916" y="52"/>
                  <a:pt x="915" y="52"/>
                  <a:pt x="915" y="52"/>
                </a:cubicBezTo>
                <a:cubicBezTo>
                  <a:pt x="915" y="52"/>
                  <a:pt x="915" y="52"/>
                  <a:pt x="914" y="52"/>
                </a:cubicBezTo>
                <a:cubicBezTo>
                  <a:pt x="907" y="48"/>
                  <a:pt x="902" y="44"/>
                  <a:pt x="899" y="39"/>
                </a:cubicBezTo>
                <a:cubicBezTo>
                  <a:pt x="898" y="39"/>
                  <a:pt x="897" y="39"/>
                  <a:pt x="896" y="39"/>
                </a:cubicBezTo>
                <a:cubicBezTo>
                  <a:pt x="894" y="40"/>
                  <a:pt x="892" y="42"/>
                  <a:pt x="891" y="44"/>
                </a:cubicBezTo>
                <a:cubicBezTo>
                  <a:pt x="890" y="48"/>
                  <a:pt x="891" y="52"/>
                  <a:pt x="890" y="56"/>
                </a:cubicBezTo>
                <a:cubicBezTo>
                  <a:pt x="886" y="66"/>
                  <a:pt x="878" y="71"/>
                  <a:pt x="870" y="77"/>
                </a:cubicBezTo>
                <a:cubicBezTo>
                  <a:pt x="858" y="84"/>
                  <a:pt x="845" y="91"/>
                  <a:pt x="836" y="101"/>
                </a:cubicBezTo>
                <a:cubicBezTo>
                  <a:pt x="834" y="103"/>
                  <a:pt x="832" y="106"/>
                  <a:pt x="829" y="108"/>
                </a:cubicBezTo>
                <a:cubicBezTo>
                  <a:pt x="828" y="108"/>
                  <a:pt x="828" y="108"/>
                  <a:pt x="827" y="109"/>
                </a:cubicBezTo>
                <a:cubicBezTo>
                  <a:pt x="824" y="110"/>
                  <a:pt x="820" y="112"/>
                  <a:pt x="817" y="111"/>
                </a:cubicBezTo>
                <a:cubicBezTo>
                  <a:pt x="816" y="111"/>
                  <a:pt x="814" y="111"/>
                  <a:pt x="813" y="112"/>
                </a:cubicBezTo>
                <a:cubicBezTo>
                  <a:pt x="811" y="112"/>
                  <a:pt x="807" y="110"/>
                  <a:pt x="805" y="109"/>
                </a:cubicBezTo>
                <a:cubicBezTo>
                  <a:pt x="803" y="108"/>
                  <a:pt x="802" y="105"/>
                  <a:pt x="802" y="102"/>
                </a:cubicBezTo>
                <a:cubicBezTo>
                  <a:pt x="802" y="91"/>
                  <a:pt x="802" y="80"/>
                  <a:pt x="804" y="70"/>
                </a:cubicBezTo>
                <a:cubicBezTo>
                  <a:pt x="799" y="71"/>
                  <a:pt x="799" y="71"/>
                  <a:pt x="799" y="71"/>
                </a:cubicBezTo>
                <a:cubicBezTo>
                  <a:pt x="794" y="72"/>
                  <a:pt x="789" y="72"/>
                  <a:pt x="784" y="72"/>
                </a:cubicBezTo>
                <a:cubicBezTo>
                  <a:pt x="781" y="72"/>
                  <a:pt x="777" y="72"/>
                  <a:pt x="774" y="72"/>
                </a:cubicBezTo>
                <a:cubicBezTo>
                  <a:pt x="771" y="72"/>
                  <a:pt x="769" y="72"/>
                  <a:pt x="767" y="72"/>
                </a:cubicBezTo>
                <a:cubicBezTo>
                  <a:pt x="766" y="73"/>
                  <a:pt x="765" y="72"/>
                  <a:pt x="764" y="72"/>
                </a:cubicBezTo>
                <a:cubicBezTo>
                  <a:pt x="757" y="73"/>
                  <a:pt x="753" y="69"/>
                  <a:pt x="749" y="66"/>
                </a:cubicBezTo>
                <a:cubicBezTo>
                  <a:pt x="748" y="65"/>
                  <a:pt x="747" y="65"/>
                  <a:pt x="747" y="64"/>
                </a:cubicBezTo>
                <a:cubicBezTo>
                  <a:pt x="746" y="65"/>
                  <a:pt x="745" y="65"/>
                  <a:pt x="744" y="66"/>
                </a:cubicBezTo>
                <a:cubicBezTo>
                  <a:pt x="741" y="69"/>
                  <a:pt x="738" y="72"/>
                  <a:pt x="732" y="72"/>
                </a:cubicBezTo>
                <a:cubicBezTo>
                  <a:pt x="731" y="72"/>
                  <a:pt x="730" y="71"/>
                  <a:pt x="730" y="71"/>
                </a:cubicBezTo>
                <a:cubicBezTo>
                  <a:pt x="728" y="71"/>
                  <a:pt x="727" y="72"/>
                  <a:pt x="725" y="72"/>
                </a:cubicBezTo>
                <a:cubicBezTo>
                  <a:pt x="721" y="68"/>
                  <a:pt x="716" y="65"/>
                  <a:pt x="715" y="58"/>
                </a:cubicBezTo>
                <a:cubicBezTo>
                  <a:pt x="712" y="51"/>
                  <a:pt x="708" y="44"/>
                  <a:pt x="704" y="37"/>
                </a:cubicBezTo>
                <a:cubicBezTo>
                  <a:pt x="700" y="39"/>
                  <a:pt x="696" y="40"/>
                  <a:pt x="693" y="42"/>
                </a:cubicBezTo>
                <a:cubicBezTo>
                  <a:pt x="687" y="52"/>
                  <a:pt x="682" y="60"/>
                  <a:pt x="676" y="69"/>
                </a:cubicBezTo>
                <a:cubicBezTo>
                  <a:pt x="676" y="69"/>
                  <a:pt x="676" y="70"/>
                  <a:pt x="676" y="70"/>
                </a:cubicBezTo>
                <a:cubicBezTo>
                  <a:pt x="677" y="72"/>
                  <a:pt x="673" y="74"/>
                  <a:pt x="672" y="73"/>
                </a:cubicBezTo>
                <a:cubicBezTo>
                  <a:pt x="670" y="73"/>
                  <a:pt x="668" y="73"/>
                  <a:pt x="665" y="73"/>
                </a:cubicBezTo>
                <a:cubicBezTo>
                  <a:pt x="665" y="73"/>
                  <a:pt x="664" y="73"/>
                  <a:pt x="664" y="72"/>
                </a:cubicBezTo>
                <a:cubicBezTo>
                  <a:pt x="662" y="74"/>
                  <a:pt x="659" y="73"/>
                  <a:pt x="657" y="73"/>
                </a:cubicBezTo>
                <a:cubicBezTo>
                  <a:pt x="655" y="72"/>
                  <a:pt x="654" y="70"/>
                  <a:pt x="652" y="70"/>
                </a:cubicBezTo>
                <a:cubicBezTo>
                  <a:pt x="648" y="71"/>
                  <a:pt x="645" y="72"/>
                  <a:pt x="642" y="74"/>
                </a:cubicBezTo>
                <a:cubicBezTo>
                  <a:pt x="639" y="75"/>
                  <a:pt x="637" y="76"/>
                  <a:pt x="633" y="76"/>
                </a:cubicBezTo>
                <a:cubicBezTo>
                  <a:pt x="632" y="76"/>
                  <a:pt x="631" y="76"/>
                  <a:pt x="630" y="76"/>
                </a:cubicBezTo>
                <a:cubicBezTo>
                  <a:pt x="629" y="76"/>
                  <a:pt x="629" y="76"/>
                  <a:pt x="628" y="76"/>
                </a:cubicBezTo>
                <a:cubicBezTo>
                  <a:pt x="628" y="76"/>
                  <a:pt x="627" y="76"/>
                  <a:pt x="627" y="76"/>
                </a:cubicBezTo>
                <a:cubicBezTo>
                  <a:pt x="626" y="76"/>
                  <a:pt x="626" y="76"/>
                  <a:pt x="625" y="76"/>
                </a:cubicBezTo>
                <a:cubicBezTo>
                  <a:pt x="626" y="77"/>
                  <a:pt x="626" y="78"/>
                  <a:pt x="626" y="79"/>
                </a:cubicBezTo>
                <a:cubicBezTo>
                  <a:pt x="629" y="80"/>
                  <a:pt x="631" y="81"/>
                  <a:pt x="634" y="83"/>
                </a:cubicBezTo>
                <a:cubicBezTo>
                  <a:pt x="635" y="83"/>
                  <a:pt x="635" y="84"/>
                  <a:pt x="635" y="85"/>
                </a:cubicBezTo>
                <a:cubicBezTo>
                  <a:pt x="635" y="88"/>
                  <a:pt x="635" y="88"/>
                  <a:pt x="635" y="88"/>
                </a:cubicBezTo>
                <a:cubicBezTo>
                  <a:pt x="633" y="97"/>
                  <a:pt x="632" y="108"/>
                  <a:pt x="630" y="117"/>
                </a:cubicBezTo>
                <a:cubicBezTo>
                  <a:pt x="626" y="119"/>
                  <a:pt x="623" y="122"/>
                  <a:pt x="622" y="125"/>
                </a:cubicBezTo>
                <a:cubicBezTo>
                  <a:pt x="618" y="127"/>
                  <a:pt x="614" y="128"/>
                  <a:pt x="611" y="131"/>
                </a:cubicBezTo>
                <a:cubicBezTo>
                  <a:pt x="608" y="133"/>
                  <a:pt x="604" y="135"/>
                  <a:pt x="603" y="138"/>
                </a:cubicBezTo>
                <a:cubicBezTo>
                  <a:pt x="603" y="141"/>
                  <a:pt x="602" y="143"/>
                  <a:pt x="601" y="145"/>
                </a:cubicBezTo>
                <a:cubicBezTo>
                  <a:pt x="601" y="151"/>
                  <a:pt x="601" y="151"/>
                  <a:pt x="601" y="151"/>
                </a:cubicBezTo>
                <a:cubicBezTo>
                  <a:pt x="602" y="154"/>
                  <a:pt x="602" y="158"/>
                  <a:pt x="601" y="161"/>
                </a:cubicBezTo>
                <a:cubicBezTo>
                  <a:pt x="599" y="168"/>
                  <a:pt x="595" y="173"/>
                  <a:pt x="591" y="176"/>
                </a:cubicBezTo>
                <a:cubicBezTo>
                  <a:pt x="589" y="180"/>
                  <a:pt x="588" y="184"/>
                  <a:pt x="586" y="187"/>
                </a:cubicBezTo>
                <a:cubicBezTo>
                  <a:pt x="584" y="190"/>
                  <a:pt x="581" y="192"/>
                  <a:pt x="578" y="195"/>
                </a:cubicBezTo>
                <a:cubicBezTo>
                  <a:pt x="576" y="200"/>
                  <a:pt x="573" y="204"/>
                  <a:pt x="568" y="207"/>
                </a:cubicBezTo>
                <a:cubicBezTo>
                  <a:pt x="565" y="210"/>
                  <a:pt x="560" y="211"/>
                  <a:pt x="555" y="213"/>
                </a:cubicBezTo>
                <a:cubicBezTo>
                  <a:pt x="554" y="213"/>
                  <a:pt x="552" y="214"/>
                  <a:pt x="550" y="213"/>
                </a:cubicBezTo>
                <a:cubicBezTo>
                  <a:pt x="541" y="216"/>
                  <a:pt x="541" y="216"/>
                  <a:pt x="541" y="216"/>
                </a:cubicBezTo>
                <a:cubicBezTo>
                  <a:pt x="537" y="218"/>
                  <a:pt x="533" y="220"/>
                  <a:pt x="529" y="223"/>
                </a:cubicBezTo>
                <a:cubicBezTo>
                  <a:pt x="522" y="227"/>
                  <a:pt x="515" y="231"/>
                  <a:pt x="507" y="234"/>
                </a:cubicBezTo>
                <a:cubicBezTo>
                  <a:pt x="502" y="235"/>
                  <a:pt x="499" y="237"/>
                  <a:pt x="496" y="241"/>
                </a:cubicBezTo>
                <a:cubicBezTo>
                  <a:pt x="478" y="249"/>
                  <a:pt x="478" y="249"/>
                  <a:pt x="478" y="249"/>
                </a:cubicBezTo>
                <a:cubicBezTo>
                  <a:pt x="476" y="248"/>
                  <a:pt x="473" y="246"/>
                  <a:pt x="471" y="244"/>
                </a:cubicBezTo>
                <a:cubicBezTo>
                  <a:pt x="466" y="247"/>
                  <a:pt x="466" y="247"/>
                  <a:pt x="466" y="247"/>
                </a:cubicBezTo>
                <a:cubicBezTo>
                  <a:pt x="465" y="246"/>
                  <a:pt x="465" y="246"/>
                  <a:pt x="465" y="246"/>
                </a:cubicBezTo>
                <a:cubicBezTo>
                  <a:pt x="461" y="249"/>
                  <a:pt x="461" y="249"/>
                  <a:pt x="461" y="249"/>
                </a:cubicBezTo>
                <a:cubicBezTo>
                  <a:pt x="459" y="249"/>
                  <a:pt x="456" y="248"/>
                  <a:pt x="454" y="248"/>
                </a:cubicBezTo>
                <a:cubicBezTo>
                  <a:pt x="448" y="248"/>
                  <a:pt x="442" y="249"/>
                  <a:pt x="435" y="250"/>
                </a:cubicBezTo>
                <a:cubicBezTo>
                  <a:pt x="433" y="250"/>
                  <a:pt x="431" y="251"/>
                  <a:pt x="430" y="252"/>
                </a:cubicBezTo>
                <a:cubicBezTo>
                  <a:pt x="423" y="255"/>
                  <a:pt x="419" y="260"/>
                  <a:pt x="412" y="262"/>
                </a:cubicBezTo>
                <a:cubicBezTo>
                  <a:pt x="406" y="265"/>
                  <a:pt x="398" y="266"/>
                  <a:pt x="393" y="269"/>
                </a:cubicBezTo>
                <a:cubicBezTo>
                  <a:pt x="392" y="269"/>
                  <a:pt x="392" y="269"/>
                  <a:pt x="392" y="269"/>
                </a:cubicBezTo>
                <a:cubicBezTo>
                  <a:pt x="386" y="272"/>
                  <a:pt x="386" y="272"/>
                  <a:pt x="386" y="272"/>
                </a:cubicBezTo>
                <a:cubicBezTo>
                  <a:pt x="379" y="276"/>
                  <a:pt x="374" y="283"/>
                  <a:pt x="366" y="286"/>
                </a:cubicBezTo>
                <a:cubicBezTo>
                  <a:pt x="361" y="288"/>
                  <a:pt x="356" y="289"/>
                  <a:pt x="352" y="291"/>
                </a:cubicBezTo>
                <a:cubicBezTo>
                  <a:pt x="349" y="293"/>
                  <a:pt x="346" y="297"/>
                  <a:pt x="343" y="300"/>
                </a:cubicBezTo>
                <a:cubicBezTo>
                  <a:pt x="339" y="306"/>
                  <a:pt x="336" y="314"/>
                  <a:pt x="331" y="318"/>
                </a:cubicBezTo>
                <a:cubicBezTo>
                  <a:pt x="328" y="319"/>
                  <a:pt x="327" y="321"/>
                  <a:pt x="324" y="321"/>
                </a:cubicBezTo>
                <a:cubicBezTo>
                  <a:pt x="288" y="329"/>
                  <a:pt x="288" y="329"/>
                  <a:pt x="288" y="329"/>
                </a:cubicBezTo>
                <a:cubicBezTo>
                  <a:pt x="285" y="329"/>
                  <a:pt x="283" y="329"/>
                  <a:pt x="280" y="329"/>
                </a:cubicBezTo>
                <a:cubicBezTo>
                  <a:pt x="277" y="329"/>
                  <a:pt x="274" y="330"/>
                  <a:pt x="271" y="330"/>
                </a:cubicBezTo>
                <a:cubicBezTo>
                  <a:pt x="272" y="332"/>
                  <a:pt x="272" y="332"/>
                  <a:pt x="272" y="332"/>
                </a:cubicBezTo>
                <a:cubicBezTo>
                  <a:pt x="271" y="332"/>
                  <a:pt x="271" y="333"/>
                  <a:pt x="270" y="333"/>
                </a:cubicBezTo>
                <a:cubicBezTo>
                  <a:pt x="267" y="333"/>
                  <a:pt x="265" y="332"/>
                  <a:pt x="260" y="332"/>
                </a:cubicBezTo>
                <a:cubicBezTo>
                  <a:pt x="256" y="334"/>
                  <a:pt x="250" y="336"/>
                  <a:pt x="243" y="335"/>
                </a:cubicBezTo>
                <a:cubicBezTo>
                  <a:pt x="240" y="335"/>
                  <a:pt x="237" y="335"/>
                  <a:pt x="233" y="334"/>
                </a:cubicBezTo>
                <a:cubicBezTo>
                  <a:pt x="228" y="334"/>
                  <a:pt x="223" y="336"/>
                  <a:pt x="218" y="337"/>
                </a:cubicBezTo>
                <a:cubicBezTo>
                  <a:pt x="175" y="355"/>
                  <a:pt x="175" y="355"/>
                  <a:pt x="175" y="355"/>
                </a:cubicBezTo>
                <a:cubicBezTo>
                  <a:pt x="168" y="357"/>
                  <a:pt x="161" y="358"/>
                  <a:pt x="154" y="360"/>
                </a:cubicBezTo>
                <a:cubicBezTo>
                  <a:pt x="154" y="360"/>
                  <a:pt x="154" y="360"/>
                  <a:pt x="154" y="360"/>
                </a:cubicBezTo>
                <a:cubicBezTo>
                  <a:pt x="169" y="357"/>
                  <a:pt x="169" y="357"/>
                  <a:pt x="169" y="357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167" y="367"/>
                  <a:pt x="169" y="369"/>
                  <a:pt x="169" y="372"/>
                </a:cubicBezTo>
                <a:cubicBezTo>
                  <a:pt x="170" y="377"/>
                  <a:pt x="171" y="382"/>
                  <a:pt x="172" y="387"/>
                </a:cubicBezTo>
                <a:cubicBezTo>
                  <a:pt x="176" y="388"/>
                  <a:pt x="179" y="390"/>
                  <a:pt x="183" y="392"/>
                </a:cubicBezTo>
                <a:cubicBezTo>
                  <a:pt x="195" y="392"/>
                  <a:pt x="195" y="392"/>
                  <a:pt x="195" y="392"/>
                </a:cubicBezTo>
                <a:cubicBezTo>
                  <a:pt x="199" y="392"/>
                  <a:pt x="203" y="393"/>
                  <a:pt x="207" y="394"/>
                </a:cubicBezTo>
                <a:cubicBezTo>
                  <a:pt x="207" y="394"/>
                  <a:pt x="209" y="395"/>
                  <a:pt x="208" y="395"/>
                </a:cubicBezTo>
                <a:cubicBezTo>
                  <a:pt x="201" y="400"/>
                  <a:pt x="197" y="405"/>
                  <a:pt x="190" y="411"/>
                </a:cubicBezTo>
                <a:cubicBezTo>
                  <a:pt x="190" y="411"/>
                  <a:pt x="193" y="411"/>
                  <a:pt x="193" y="411"/>
                </a:cubicBezTo>
                <a:cubicBezTo>
                  <a:pt x="196" y="414"/>
                  <a:pt x="201" y="414"/>
                  <a:pt x="204" y="415"/>
                </a:cubicBezTo>
                <a:cubicBezTo>
                  <a:pt x="207" y="424"/>
                  <a:pt x="209" y="433"/>
                  <a:pt x="210" y="443"/>
                </a:cubicBezTo>
                <a:cubicBezTo>
                  <a:pt x="210" y="453"/>
                  <a:pt x="211" y="462"/>
                  <a:pt x="209" y="471"/>
                </a:cubicBezTo>
                <a:cubicBezTo>
                  <a:pt x="209" y="473"/>
                  <a:pt x="207" y="474"/>
                  <a:pt x="207" y="477"/>
                </a:cubicBezTo>
                <a:cubicBezTo>
                  <a:pt x="206" y="482"/>
                  <a:pt x="207" y="487"/>
                  <a:pt x="207" y="492"/>
                </a:cubicBezTo>
                <a:cubicBezTo>
                  <a:pt x="201" y="496"/>
                  <a:pt x="193" y="497"/>
                  <a:pt x="186" y="498"/>
                </a:cubicBezTo>
                <a:cubicBezTo>
                  <a:pt x="183" y="500"/>
                  <a:pt x="181" y="503"/>
                  <a:pt x="181" y="507"/>
                </a:cubicBezTo>
                <a:cubicBezTo>
                  <a:pt x="182" y="515"/>
                  <a:pt x="183" y="523"/>
                  <a:pt x="182" y="531"/>
                </a:cubicBezTo>
                <a:cubicBezTo>
                  <a:pt x="180" y="539"/>
                  <a:pt x="173" y="543"/>
                  <a:pt x="166" y="546"/>
                </a:cubicBezTo>
                <a:cubicBezTo>
                  <a:pt x="162" y="549"/>
                  <a:pt x="158" y="551"/>
                  <a:pt x="153" y="553"/>
                </a:cubicBezTo>
                <a:cubicBezTo>
                  <a:pt x="146" y="552"/>
                  <a:pt x="137" y="551"/>
                  <a:pt x="129" y="552"/>
                </a:cubicBezTo>
                <a:cubicBezTo>
                  <a:pt x="122" y="554"/>
                  <a:pt x="116" y="559"/>
                  <a:pt x="109" y="563"/>
                </a:cubicBezTo>
                <a:cubicBezTo>
                  <a:pt x="107" y="564"/>
                  <a:pt x="104" y="565"/>
                  <a:pt x="100" y="565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9" y="572"/>
                  <a:pt x="91" y="577"/>
                  <a:pt x="93" y="582"/>
                </a:cubicBezTo>
                <a:cubicBezTo>
                  <a:pt x="99" y="586"/>
                  <a:pt x="99" y="586"/>
                  <a:pt x="99" y="586"/>
                </a:cubicBezTo>
                <a:cubicBezTo>
                  <a:pt x="101" y="594"/>
                  <a:pt x="105" y="601"/>
                  <a:pt x="107" y="608"/>
                </a:cubicBezTo>
                <a:cubicBezTo>
                  <a:pt x="109" y="612"/>
                  <a:pt x="107" y="614"/>
                  <a:pt x="105" y="616"/>
                </a:cubicBezTo>
                <a:cubicBezTo>
                  <a:pt x="97" y="623"/>
                  <a:pt x="89" y="631"/>
                  <a:pt x="82" y="639"/>
                </a:cubicBezTo>
                <a:cubicBezTo>
                  <a:pt x="80" y="644"/>
                  <a:pt x="77" y="649"/>
                  <a:pt x="75" y="654"/>
                </a:cubicBezTo>
                <a:cubicBezTo>
                  <a:pt x="77" y="661"/>
                  <a:pt x="78" y="667"/>
                  <a:pt x="80" y="673"/>
                </a:cubicBezTo>
                <a:cubicBezTo>
                  <a:pt x="80" y="673"/>
                  <a:pt x="80" y="674"/>
                  <a:pt x="80" y="674"/>
                </a:cubicBezTo>
                <a:cubicBezTo>
                  <a:pt x="79" y="675"/>
                  <a:pt x="78" y="676"/>
                  <a:pt x="77" y="677"/>
                </a:cubicBezTo>
                <a:cubicBezTo>
                  <a:pt x="68" y="687"/>
                  <a:pt x="56" y="693"/>
                  <a:pt x="44" y="700"/>
                </a:cubicBezTo>
                <a:cubicBezTo>
                  <a:pt x="44" y="700"/>
                  <a:pt x="43" y="700"/>
                  <a:pt x="43" y="700"/>
                </a:cubicBezTo>
                <a:cubicBezTo>
                  <a:pt x="30" y="710"/>
                  <a:pt x="16" y="719"/>
                  <a:pt x="0" y="726"/>
                </a:cubicBezTo>
                <a:cubicBezTo>
                  <a:pt x="0" y="727"/>
                  <a:pt x="2" y="727"/>
                  <a:pt x="2" y="728"/>
                </a:cubicBezTo>
                <a:cubicBezTo>
                  <a:pt x="38" y="755"/>
                  <a:pt x="38" y="755"/>
                  <a:pt x="38" y="755"/>
                </a:cubicBezTo>
                <a:cubicBezTo>
                  <a:pt x="42" y="756"/>
                  <a:pt x="48" y="755"/>
                  <a:pt x="53" y="756"/>
                </a:cubicBezTo>
                <a:cubicBezTo>
                  <a:pt x="62" y="760"/>
                  <a:pt x="72" y="765"/>
                  <a:pt x="80" y="771"/>
                </a:cubicBezTo>
                <a:cubicBezTo>
                  <a:pt x="85" y="774"/>
                  <a:pt x="89" y="779"/>
                  <a:pt x="93" y="783"/>
                </a:cubicBezTo>
                <a:cubicBezTo>
                  <a:pt x="96" y="787"/>
                  <a:pt x="99" y="792"/>
                  <a:pt x="98" y="798"/>
                </a:cubicBezTo>
                <a:cubicBezTo>
                  <a:pt x="97" y="806"/>
                  <a:pt x="98" y="814"/>
                  <a:pt x="95" y="820"/>
                </a:cubicBezTo>
                <a:cubicBezTo>
                  <a:pt x="93" y="824"/>
                  <a:pt x="90" y="828"/>
                  <a:pt x="85" y="828"/>
                </a:cubicBezTo>
                <a:cubicBezTo>
                  <a:pt x="82" y="828"/>
                  <a:pt x="80" y="828"/>
                  <a:pt x="79" y="826"/>
                </a:cubicBezTo>
                <a:cubicBezTo>
                  <a:pt x="78" y="826"/>
                  <a:pt x="78" y="826"/>
                  <a:pt x="77" y="826"/>
                </a:cubicBezTo>
                <a:cubicBezTo>
                  <a:pt x="76" y="827"/>
                  <a:pt x="75" y="828"/>
                  <a:pt x="73" y="827"/>
                </a:cubicBezTo>
                <a:cubicBezTo>
                  <a:pt x="72" y="827"/>
                  <a:pt x="71" y="827"/>
                  <a:pt x="70" y="826"/>
                </a:cubicBezTo>
                <a:cubicBezTo>
                  <a:pt x="68" y="826"/>
                  <a:pt x="66" y="826"/>
                  <a:pt x="64" y="826"/>
                </a:cubicBezTo>
                <a:cubicBezTo>
                  <a:pt x="61" y="826"/>
                  <a:pt x="61" y="826"/>
                  <a:pt x="61" y="826"/>
                </a:cubicBezTo>
                <a:cubicBezTo>
                  <a:pt x="57" y="831"/>
                  <a:pt x="53" y="837"/>
                  <a:pt x="50" y="842"/>
                </a:cubicBezTo>
                <a:cubicBezTo>
                  <a:pt x="49" y="844"/>
                  <a:pt x="49" y="845"/>
                  <a:pt x="49" y="846"/>
                </a:cubicBezTo>
                <a:cubicBezTo>
                  <a:pt x="50" y="848"/>
                  <a:pt x="51" y="850"/>
                  <a:pt x="53" y="852"/>
                </a:cubicBezTo>
                <a:cubicBezTo>
                  <a:pt x="53" y="854"/>
                  <a:pt x="50" y="854"/>
                  <a:pt x="50" y="856"/>
                </a:cubicBezTo>
                <a:cubicBezTo>
                  <a:pt x="50" y="856"/>
                  <a:pt x="50" y="856"/>
                  <a:pt x="50" y="856"/>
                </a:cubicBezTo>
                <a:cubicBezTo>
                  <a:pt x="62" y="869"/>
                  <a:pt x="71" y="885"/>
                  <a:pt x="81" y="899"/>
                </a:cubicBezTo>
                <a:cubicBezTo>
                  <a:pt x="89" y="908"/>
                  <a:pt x="96" y="918"/>
                  <a:pt x="103" y="928"/>
                </a:cubicBezTo>
                <a:cubicBezTo>
                  <a:pt x="105" y="930"/>
                  <a:pt x="108" y="931"/>
                  <a:pt x="111" y="931"/>
                </a:cubicBezTo>
                <a:cubicBezTo>
                  <a:pt x="123" y="933"/>
                  <a:pt x="134" y="930"/>
                  <a:pt x="146" y="931"/>
                </a:cubicBezTo>
                <a:cubicBezTo>
                  <a:pt x="151" y="931"/>
                  <a:pt x="157" y="932"/>
                  <a:pt x="161" y="934"/>
                </a:cubicBezTo>
                <a:cubicBezTo>
                  <a:pt x="162" y="934"/>
                  <a:pt x="163" y="936"/>
                  <a:pt x="164" y="937"/>
                </a:cubicBezTo>
                <a:cubicBezTo>
                  <a:pt x="164" y="937"/>
                  <a:pt x="165" y="937"/>
                  <a:pt x="165" y="938"/>
                </a:cubicBezTo>
                <a:cubicBezTo>
                  <a:pt x="166" y="937"/>
                  <a:pt x="167" y="938"/>
                  <a:pt x="167" y="939"/>
                </a:cubicBezTo>
                <a:cubicBezTo>
                  <a:pt x="171" y="942"/>
                  <a:pt x="174" y="947"/>
                  <a:pt x="178" y="949"/>
                </a:cubicBezTo>
                <a:cubicBezTo>
                  <a:pt x="179" y="950"/>
                  <a:pt x="182" y="951"/>
                  <a:pt x="183" y="952"/>
                </a:cubicBezTo>
                <a:cubicBezTo>
                  <a:pt x="183" y="958"/>
                  <a:pt x="187" y="962"/>
                  <a:pt x="190" y="964"/>
                </a:cubicBezTo>
                <a:cubicBezTo>
                  <a:pt x="190" y="966"/>
                  <a:pt x="189" y="967"/>
                  <a:pt x="189" y="969"/>
                </a:cubicBezTo>
                <a:cubicBezTo>
                  <a:pt x="193" y="991"/>
                  <a:pt x="193" y="991"/>
                  <a:pt x="193" y="991"/>
                </a:cubicBezTo>
                <a:cubicBezTo>
                  <a:pt x="193" y="992"/>
                  <a:pt x="195" y="993"/>
                  <a:pt x="197" y="992"/>
                </a:cubicBezTo>
                <a:cubicBezTo>
                  <a:pt x="199" y="995"/>
                  <a:pt x="202" y="997"/>
                  <a:pt x="205" y="999"/>
                </a:cubicBezTo>
                <a:cubicBezTo>
                  <a:pt x="206" y="1002"/>
                  <a:pt x="208" y="1005"/>
                  <a:pt x="209" y="1008"/>
                </a:cubicBezTo>
                <a:cubicBezTo>
                  <a:pt x="209" y="1012"/>
                  <a:pt x="208" y="1015"/>
                  <a:pt x="207" y="1018"/>
                </a:cubicBezTo>
                <a:cubicBezTo>
                  <a:pt x="206" y="1021"/>
                  <a:pt x="204" y="1024"/>
                  <a:pt x="202" y="1027"/>
                </a:cubicBezTo>
                <a:cubicBezTo>
                  <a:pt x="202" y="1031"/>
                  <a:pt x="202" y="1033"/>
                  <a:pt x="202" y="1036"/>
                </a:cubicBezTo>
                <a:cubicBezTo>
                  <a:pt x="216" y="1034"/>
                  <a:pt x="231" y="1033"/>
                  <a:pt x="246" y="1033"/>
                </a:cubicBezTo>
                <a:cubicBezTo>
                  <a:pt x="248" y="1033"/>
                  <a:pt x="250" y="1033"/>
                  <a:pt x="252" y="1033"/>
                </a:cubicBezTo>
                <a:cubicBezTo>
                  <a:pt x="252" y="1033"/>
                  <a:pt x="251" y="1029"/>
                  <a:pt x="251" y="1029"/>
                </a:cubicBezTo>
                <a:cubicBezTo>
                  <a:pt x="251" y="1028"/>
                  <a:pt x="252" y="1028"/>
                  <a:pt x="252" y="1027"/>
                </a:cubicBezTo>
                <a:cubicBezTo>
                  <a:pt x="253" y="1026"/>
                  <a:pt x="255" y="1025"/>
                  <a:pt x="256" y="1023"/>
                </a:cubicBezTo>
                <a:cubicBezTo>
                  <a:pt x="257" y="1022"/>
                  <a:pt x="259" y="1021"/>
                  <a:pt x="261" y="1020"/>
                </a:cubicBezTo>
                <a:cubicBezTo>
                  <a:pt x="263" y="1019"/>
                  <a:pt x="265" y="1017"/>
                  <a:pt x="266" y="1016"/>
                </a:cubicBezTo>
                <a:cubicBezTo>
                  <a:pt x="266" y="1016"/>
                  <a:pt x="266" y="1016"/>
                  <a:pt x="266" y="1016"/>
                </a:cubicBezTo>
                <a:cubicBezTo>
                  <a:pt x="269" y="1013"/>
                  <a:pt x="271" y="1011"/>
                  <a:pt x="274" y="1009"/>
                </a:cubicBezTo>
                <a:cubicBezTo>
                  <a:pt x="285" y="1008"/>
                  <a:pt x="285" y="1008"/>
                  <a:pt x="285" y="1008"/>
                </a:cubicBezTo>
                <a:cubicBezTo>
                  <a:pt x="286" y="1008"/>
                  <a:pt x="287" y="1008"/>
                  <a:pt x="287" y="1009"/>
                </a:cubicBezTo>
                <a:cubicBezTo>
                  <a:pt x="288" y="1012"/>
                  <a:pt x="289" y="1015"/>
                  <a:pt x="290" y="1018"/>
                </a:cubicBezTo>
                <a:cubicBezTo>
                  <a:pt x="287" y="1024"/>
                  <a:pt x="284" y="1031"/>
                  <a:pt x="280" y="1037"/>
                </a:cubicBezTo>
                <a:cubicBezTo>
                  <a:pt x="279" y="1038"/>
                  <a:pt x="283" y="1038"/>
                  <a:pt x="284" y="1038"/>
                </a:cubicBezTo>
                <a:cubicBezTo>
                  <a:pt x="285" y="1039"/>
                  <a:pt x="288" y="1038"/>
                  <a:pt x="288" y="1039"/>
                </a:cubicBezTo>
                <a:cubicBezTo>
                  <a:pt x="293" y="1041"/>
                  <a:pt x="298" y="1043"/>
                  <a:pt x="303" y="1045"/>
                </a:cubicBezTo>
                <a:cubicBezTo>
                  <a:pt x="309" y="1051"/>
                  <a:pt x="316" y="1056"/>
                  <a:pt x="327" y="1056"/>
                </a:cubicBezTo>
                <a:cubicBezTo>
                  <a:pt x="332" y="1057"/>
                  <a:pt x="337" y="1057"/>
                  <a:pt x="342" y="1058"/>
                </a:cubicBezTo>
                <a:cubicBezTo>
                  <a:pt x="352" y="1061"/>
                  <a:pt x="361" y="1063"/>
                  <a:pt x="369" y="1066"/>
                </a:cubicBezTo>
                <a:cubicBezTo>
                  <a:pt x="372" y="1067"/>
                  <a:pt x="373" y="1070"/>
                  <a:pt x="374" y="1072"/>
                </a:cubicBezTo>
                <a:cubicBezTo>
                  <a:pt x="374" y="1073"/>
                  <a:pt x="375" y="1074"/>
                  <a:pt x="375" y="1074"/>
                </a:cubicBezTo>
                <a:cubicBezTo>
                  <a:pt x="375" y="1081"/>
                  <a:pt x="375" y="1081"/>
                  <a:pt x="375" y="1081"/>
                </a:cubicBezTo>
                <a:cubicBezTo>
                  <a:pt x="373" y="1093"/>
                  <a:pt x="373" y="1107"/>
                  <a:pt x="368" y="1117"/>
                </a:cubicBezTo>
                <a:cubicBezTo>
                  <a:pt x="366" y="1122"/>
                  <a:pt x="361" y="1126"/>
                  <a:pt x="356" y="1129"/>
                </a:cubicBezTo>
                <a:cubicBezTo>
                  <a:pt x="351" y="1133"/>
                  <a:pt x="348" y="1143"/>
                  <a:pt x="350" y="1152"/>
                </a:cubicBezTo>
                <a:cubicBezTo>
                  <a:pt x="352" y="1156"/>
                  <a:pt x="354" y="1159"/>
                  <a:pt x="356" y="1162"/>
                </a:cubicBezTo>
                <a:cubicBezTo>
                  <a:pt x="357" y="1171"/>
                  <a:pt x="357" y="1171"/>
                  <a:pt x="357" y="1171"/>
                </a:cubicBezTo>
                <a:cubicBezTo>
                  <a:pt x="359" y="1174"/>
                  <a:pt x="361" y="1177"/>
                  <a:pt x="362" y="1181"/>
                </a:cubicBezTo>
                <a:cubicBezTo>
                  <a:pt x="363" y="1188"/>
                  <a:pt x="364" y="1196"/>
                  <a:pt x="365" y="1204"/>
                </a:cubicBezTo>
                <a:cubicBezTo>
                  <a:pt x="397" y="1222"/>
                  <a:pt x="397" y="1222"/>
                  <a:pt x="397" y="1222"/>
                </a:cubicBezTo>
                <a:cubicBezTo>
                  <a:pt x="407" y="1223"/>
                  <a:pt x="407" y="1223"/>
                  <a:pt x="407" y="1223"/>
                </a:cubicBezTo>
                <a:cubicBezTo>
                  <a:pt x="410" y="1219"/>
                  <a:pt x="410" y="1219"/>
                  <a:pt x="410" y="1219"/>
                </a:cubicBezTo>
                <a:cubicBezTo>
                  <a:pt x="415" y="1221"/>
                  <a:pt x="421" y="1222"/>
                  <a:pt x="423" y="1227"/>
                </a:cubicBezTo>
                <a:cubicBezTo>
                  <a:pt x="424" y="1231"/>
                  <a:pt x="428" y="1234"/>
                  <a:pt x="434" y="1233"/>
                </a:cubicBezTo>
                <a:cubicBezTo>
                  <a:pt x="440" y="1223"/>
                  <a:pt x="447" y="1212"/>
                  <a:pt x="454" y="1201"/>
                </a:cubicBezTo>
                <a:cubicBezTo>
                  <a:pt x="458" y="1201"/>
                  <a:pt x="458" y="1201"/>
                  <a:pt x="458" y="1201"/>
                </a:cubicBezTo>
                <a:cubicBezTo>
                  <a:pt x="467" y="1206"/>
                  <a:pt x="477" y="1209"/>
                  <a:pt x="490" y="1210"/>
                </a:cubicBezTo>
                <a:cubicBezTo>
                  <a:pt x="497" y="1211"/>
                  <a:pt x="504" y="1212"/>
                  <a:pt x="511" y="1213"/>
                </a:cubicBezTo>
                <a:cubicBezTo>
                  <a:pt x="519" y="1212"/>
                  <a:pt x="527" y="1210"/>
                  <a:pt x="537" y="1210"/>
                </a:cubicBezTo>
                <a:cubicBezTo>
                  <a:pt x="541" y="1213"/>
                  <a:pt x="547" y="1215"/>
                  <a:pt x="551" y="1216"/>
                </a:cubicBezTo>
                <a:cubicBezTo>
                  <a:pt x="558" y="1216"/>
                  <a:pt x="564" y="1215"/>
                  <a:pt x="568" y="1213"/>
                </a:cubicBezTo>
                <a:cubicBezTo>
                  <a:pt x="572" y="1214"/>
                  <a:pt x="576" y="1215"/>
                  <a:pt x="579" y="1217"/>
                </a:cubicBezTo>
                <a:cubicBezTo>
                  <a:pt x="581" y="1218"/>
                  <a:pt x="584" y="1218"/>
                  <a:pt x="586" y="1218"/>
                </a:cubicBezTo>
                <a:cubicBezTo>
                  <a:pt x="590" y="1217"/>
                  <a:pt x="594" y="1216"/>
                  <a:pt x="599" y="1216"/>
                </a:cubicBezTo>
                <a:cubicBezTo>
                  <a:pt x="603" y="1213"/>
                  <a:pt x="608" y="1212"/>
                  <a:pt x="615" y="1211"/>
                </a:cubicBezTo>
                <a:cubicBezTo>
                  <a:pt x="615" y="1211"/>
                  <a:pt x="616" y="1212"/>
                  <a:pt x="616" y="1213"/>
                </a:cubicBezTo>
                <a:cubicBezTo>
                  <a:pt x="622" y="1223"/>
                  <a:pt x="627" y="1233"/>
                  <a:pt x="632" y="1242"/>
                </a:cubicBezTo>
                <a:cubicBezTo>
                  <a:pt x="638" y="1247"/>
                  <a:pt x="642" y="1252"/>
                  <a:pt x="647" y="1258"/>
                </a:cubicBezTo>
                <a:cubicBezTo>
                  <a:pt x="647" y="1259"/>
                  <a:pt x="642" y="1261"/>
                  <a:pt x="643" y="1262"/>
                </a:cubicBezTo>
                <a:cubicBezTo>
                  <a:pt x="647" y="1271"/>
                  <a:pt x="654" y="1278"/>
                  <a:pt x="661" y="1284"/>
                </a:cubicBezTo>
                <a:cubicBezTo>
                  <a:pt x="670" y="1292"/>
                  <a:pt x="679" y="1301"/>
                  <a:pt x="687" y="1310"/>
                </a:cubicBezTo>
                <a:cubicBezTo>
                  <a:pt x="687" y="1310"/>
                  <a:pt x="687" y="1310"/>
                  <a:pt x="687" y="1311"/>
                </a:cubicBezTo>
                <a:cubicBezTo>
                  <a:pt x="688" y="1310"/>
                  <a:pt x="689" y="1312"/>
                  <a:pt x="689" y="1312"/>
                </a:cubicBezTo>
                <a:cubicBezTo>
                  <a:pt x="699" y="1322"/>
                  <a:pt x="709" y="1332"/>
                  <a:pt x="712" y="1349"/>
                </a:cubicBezTo>
                <a:cubicBezTo>
                  <a:pt x="703" y="1362"/>
                  <a:pt x="703" y="1362"/>
                  <a:pt x="703" y="1362"/>
                </a:cubicBezTo>
                <a:cubicBezTo>
                  <a:pt x="703" y="1363"/>
                  <a:pt x="703" y="1363"/>
                  <a:pt x="702" y="1363"/>
                </a:cubicBezTo>
                <a:cubicBezTo>
                  <a:pt x="698" y="1366"/>
                  <a:pt x="694" y="1371"/>
                  <a:pt x="692" y="1376"/>
                </a:cubicBezTo>
                <a:cubicBezTo>
                  <a:pt x="690" y="1382"/>
                  <a:pt x="690" y="1389"/>
                  <a:pt x="693" y="1395"/>
                </a:cubicBezTo>
                <a:cubicBezTo>
                  <a:pt x="696" y="1404"/>
                  <a:pt x="699" y="1413"/>
                  <a:pt x="702" y="1421"/>
                </a:cubicBezTo>
                <a:cubicBezTo>
                  <a:pt x="710" y="1442"/>
                  <a:pt x="718" y="1463"/>
                  <a:pt x="730" y="1480"/>
                </a:cubicBezTo>
                <a:cubicBezTo>
                  <a:pt x="735" y="1484"/>
                  <a:pt x="742" y="1486"/>
                  <a:pt x="748" y="1488"/>
                </a:cubicBezTo>
                <a:cubicBezTo>
                  <a:pt x="758" y="1505"/>
                  <a:pt x="758" y="1505"/>
                  <a:pt x="758" y="1505"/>
                </a:cubicBezTo>
                <a:cubicBezTo>
                  <a:pt x="756" y="1517"/>
                  <a:pt x="756" y="1517"/>
                  <a:pt x="756" y="1517"/>
                </a:cubicBezTo>
                <a:cubicBezTo>
                  <a:pt x="761" y="1526"/>
                  <a:pt x="769" y="1535"/>
                  <a:pt x="774" y="1547"/>
                </a:cubicBezTo>
                <a:cubicBezTo>
                  <a:pt x="785" y="1559"/>
                  <a:pt x="796" y="1573"/>
                  <a:pt x="809" y="1585"/>
                </a:cubicBezTo>
                <a:cubicBezTo>
                  <a:pt x="810" y="1590"/>
                  <a:pt x="810" y="1595"/>
                  <a:pt x="811" y="1600"/>
                </a:cubicBezTo>
                <a:cubicBezTo>
                  <a:pt x="815" y="1606"/>
                  <a:pt x="820" y="1610"/>
                  <a:pt x="825" y="1615"/>
                </a:cubicBezTo>
                <a:cubicBezTo>
                  <a:pt x="825" y="1615"/>
                  <a:pt x="825" y="1615"/>
                  <a:pt x="825" y="1615"/>
                </a:cubicBezTo>
                <a:cubicBezTo>
                  <a:pt x="824" y="1615"/>
                  <a:pt x="825" y="1616"/>
                  <a:pt x="825" y="1616"/>
                </a:cubicBezTo>
                <a:cubicBezTo>
                  <a:pt x="833" y="1623"/>
                  <a:pt x="838" y="1632"/>
                  <a:pt x="846" y="1639"/>
                </a:cubicBezTo>
                <a:cubicBezTo>
                  <a:pt x="851" y="1640"/>
                  <a:pt x="856" y="1637"/>
                  <a:pt x="858" y="1634"/>
                </a:cubicBezTo>
                <a:cubicBezTo>
                  <a:pt x="860" y="1635"/>
                  <a:pt x="862" y="1635"/>
                  <a:pt x="864" y="1634"/>
                </a:cubicBezTo>
                <a:cubicBezTo>
                  <a:pt x="864" y="1631"/>
                  <a:pt x="866" y="1629"/>
                  <a:pt x="868" y="1628"/>
                </a:cubicBezTo>
                <a:cubicBezTo>
                  <a:pt x="867" y="1626"/>
                  <a:pt x="866" y="1623"/>
                  <a:pt x="867" y="1618"/>
                </a:cubicBezTo>
                <a:cubicBezTo>
                  <a:pt x="868" y="1616"/>
                  <a:pt x="869" y="1614"/>
                  <a:pt x="872" y="1612"/>
                </a:cubicBezTo>
                <a:cubicBezTo>
                  <a:pt x="877" y="1611"/>
                  <a:pt x="881" y="1608"/>
                  <a:pt x="884" y="1604"/>
                </a:cubicBezTo>
                <a:cubicBezTo>
                  <a:pt x="886" y="1601"/>
                  <a:pt x="887" y="1597"/>
                  <a:pt x="887" y="1592"/>
                </a:cubicBezTo>
                <a:cubicBezTo>
                  <a:pt x="885" y="1584"/>
                  <a:pt x="885" y="1584"/>
                  <a:pt x="885" y="1584"/>
                </a:cubicBezTo>
                <a:cubicBezTo>
                  <a:pt x="882" y="1576"/>
                  <a:pt x="882" y="1576"/>
                  <a:pt x="882" y="1576"/>
                </a:cubicBezTo>
                <a:cubicBezTo>
                  <a:pt x="887" y="1572"/>
                  <a:pt x="890" y="1566"/>
                  <a:pt x="892" y="1559"/>
                </a:cubicBezTo>
                <a:cubicBezTo>
                  <a:pt x="898" y="1563"/>
                  <a:pt x="905" y="1564"/>
                  <a:pt x="913" y="1563"/>
                </a:cubicBezTo>
                <a:cubicBezTo>
                  <a:pt x="928" y="1563"/>
                  <a:pt x="942" y="1560"/>
                  <a:pt x="957" y="1559"/>
                </a:cubicBezTo>
                <a:cubicBezTo>
                  <a:pt x="969" y="1556"/>
                  <a:pt x="982" y="1555"/>
                  <a:pt x="995" y="1555"/>
                </a:cubicBezTo>
                <a:cubicBezTo>
                  <a:pt x="998" y="1557"/>
                  <a:pt x="1000" y="1560"/>
                  <a:pt x="1004" y="1561"/>
                </a:cubicBezTo>
                <a:cubicBezTo>
                  <a:pt x="1017" y="1561"/>
                  <a:pt x="1030" y="1562"/>
                  <a:pt x="1042" y="1563"/>
                </a:cubicBezTo>
                <a:cubicBezTo>
                  <a:pt x="1058" y="1565"/>
                  <a:pt x="1068" y="1573"/>
                  <a:pt x="1081" y="1578"/>
                </a:cubicBezTo>
                <a:cubicBezTo>
                  <a:pt x="1082" y="1579"/>
                  <a:pt x="1081" y="1577"/>
                  <a:pt x="1082" y="1577"/>
                </a:cubicBezTo>
                <a:cubicBezTo>
                  <a:pt x="1082" y="1576"/>
                  <a:pt x="1084" y="1575"/>
                  <a:pt x="1085" y="1575"/>
                </a:cubicBezTo>
                <a:cubicBezTo>
                  <a:pt x="1085" y="1575"/>
                  <a:pt x="1086" y="1575"/>
                  <a:pt x="1086" y="1575"/>
                </a:cubicBezTo>
                <a:cubicBezTo>
                  <a:pt x="1087" y="1575"/>
                  <a:pt x="1087" y="1574"/>
                  <a:pt x="1087" y="1573"/>
                </a:cubicBezTo>
                <a:cubicBezTo>
                  <a:pt x="1087" y="1571"/>
                  <a:pt x="1088" y="1569"/>
                  <a:pt x="1088" y="1566"/>
                </a:cubicBezTo>
                <a:cubicBezTo>
                  <a:pt x="1088" y="1561"/>
                  <a:pt x="1088" y="1556"/>
                  <a:pt x="1088" y="1551"/>
                </a:cubicBezTo>
                <a:cubicBezTo>
                  <a:pt x="1095" y="1550"/>
                  <a:pt x="1100" y="1549"/>
                  <a:pt x="1106" y="1546"/>
                </a:cubicBezTo>
                <a:cubicBezTo>
                  <a:pt x="1109" y="1542"/>
                  <a:pt x="1112" y="1537"/>
                  <a:pt x="1116" y="1532"/>
                </a:cubicBezTo>
                <a:cubicBezTo>
                  <a:pt x="1127" y="1532"/>
                  <a:pt x="1127" y="1532"/>
                  <a:pt x="1127" y="1532"/>
                </a:cubicBezTo>
                <a:cubicBezTo>
                  <a:pt x="1132" y="1531"/>
                  <a:pt x="1136" y="1530"/>
                  <a:pt x="1141" y="1529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27" name="Freeform 603"/>
          <p:cNvSpPr>
            <a:spLocks/>
          </p:cNvSpPr>
          <p:nvPr/>
        </p:nvSpPr>
        <p:spPr bwMode="auto">
          <a:xfrm>
            <a:off x="4795838" y="5813426"/>
            <a:ext cx="338138" cy="527050"/>
          </a:xfrm>
          <a:custGeom>
            <a:avLst/>
            <a:gdLst/>
            <a:ahLst/>
            <a:cxnLst>
              <a:cxn ang="0">
                <a:pos x="1234" y="1335"/>
              </a:cxn>
              <a:cxn ang="0">
                <a:pos x="1189" y="1283"/>
              </a:cxn>
              <a:cxn ang="0">
                <a:pos x="1171" y="1140"/>
              </a:cxn>
              <a:cxn ang="0">
                <a:pos x="1189" y="1076"/>
              </a:cxn>
              <a:cxn ang="0">
                <a:pos x="1186" y="1003"/>
              </a:cxn>
              <a:cxn ang="0">
                <a:pos x="1183" y="936"/>
              </a:cxn>
              <a:cxn ang="0">
                <a:pos x="1163" y="865"/>
              </a:cxn>
              <a:cxn ang="0">
                <a:pos x="1132" y="841"/>
              </a:cxn>
              <a:cxn ang="0">
                <a:pos x="1037" y="746"/>
              </a:cxn>
              <a:cxn ang="0">
                <a:pos x="1073" y="640"/>
              </a:cxn>
              <a:cxn ang="0">
                <a:pos x="1115" y="533"/>
              </a:cxn>
              <a:cxn ang="0">
                <a:pos x="1123" y="430"/>
              </a:cxn>
              <a:cxn ang="0">
                <a:pos x="1051" y="350"/>
              </a:cxn>
              <a:cxn ang="0">
                <a:pos x="855" y="358"/>
              </a:cxn>
              <a:cxn ang="0">
                <a:pos x="788" y="415"/>
              </a:cxn>
              <a:cxn ang="0">
                <a:pos x="655" y="175"/>
              </a:cxn>
              <a:cxn ang="0">
                <a:pos x="578" y="10"/>
              </a:cxn>
              <a:cxn ang="0">
                <a:pos x="386" y="26"/>
              </a:cxn>
              <a:cxn ang="0">
                <a:pos x="316" y="63"/>
              </a:cxn>
              <a:cxn ang="0">
                <a:pos x="253" y="149"/>
              </a:cxn>
              <a:cxn ang="0">
                <a:pos x="169" y="243"/>
              </a:cxn>
              <a:cxn ang="0">
                <a:pos x="238" y="365"/>
              </a:cxn>
              <a:cxn ang="0">
                <a:pos x="272" y="472"/>
              </a:cxn>
              <a:cxn ang="0">
                <a:pos x="166" y="472"/>
              </a:cxn>
              <a:cxn ang="0">
                <a:pos x="50" y="480"/>
              </a:cxn>
              <a:cxn ang="0">
                <a:pos x="45" y="513"/>
              </a:cxn>
              <a:cxn ang="0">
                <a:pos x="65" y="546"/>
              </a:cxn>
              <a:cxn ang="0">
                <a:pos x="70" y="588"/>
              </a:cxn>
              <a:cxn ang="0">
                <a:pos x="62" y="652"/>
              </a:cxn>
              <a:cxn ang="0">
                <a:pos x="91" y="754"/>
              </a:cxn>
              <a:cxn ang="0">
                <a:pos x="11" y="780"/>
              </a:cxn>
              <a:cxn ang="0">
                <a:pos x="23" y="833"/>
              </a:cxn>
              <a:cxn ang="0">
                <a:pos x="39" y="897"/>
              </a:cxn>
              <a:cxn ang="0">
                <a:pos x="106" y="947"/>
              </a:cxn>
              <a:cxn ang="0">
                <a:pos x="136" y="1011"/>
              </a:cxn>
              <a:cxn ang="0">
                <a:pos x="110" y="1068"/>
              </a:cxn>
              <a:cxn ang="0">
                <a:pos x="92" y="1181"/>
              </a:cxn>
              <a:cxn ang="0">
                <a:pos x="101" y="1209"/>
              </a:cxn>
              <a:cxn ang="0">
                <a:pos x="123" y="1242"/>
              </a:cxn>
              <a:cxn ang="0">
                <a:pos x="198" y="1247"/>
              </a:cxn>
              <a:cxn ang="0">
                <a:pos x="212" y="1300"/>
              </a:cxn>
              <a:cxn ang="0">
                <a:pos x="156" y="1360"/>
              </a:cxn>
              <a:cxn ang="0">
                <a:pos x="129" y="1437"/>
              </a:cxn>
              <a:cxn ang="0">
                <a:pos x="138" y="1619"/>
              </a:cxn>
              <a:cxn ang="0">
                <a:pos x="90" y="1703"/>
              </a:cxn>
              <a:cxn ang="0">
                <a:pos x="214" y="1773"/>
              </a:cxn>
              <a:cxn ang="0">
                <a:pos x="400" y="1764"/>
              </a:cxn>
              <a:cxn ang="0">
                <a:pos x="463" y="1844"/>
              </a:cxn>
              <a:cxn ang="0">
                <a:pos x="525" y="1852"/>
              </a:cxn>
              <a:cxn ang="0">
                <a:pos x="581" y="1853"/>
              </a:cxn>
              <a:cxn ang="0">
                <a:pos x="660" y="1929"/>
              </a:cxn>
              <a:cxn ang="0">
                <a:pos x="821" y="1970"/>
              </a:cxn>
              <a:cxn ang="0">
                <a:pos x="839" y="1870"/>
              </a:cxn>
              <a:cxn ang="0">
                <a:pos x="819" y="1798"/>
              </a:cxn>
              <a:cxn ang="0">
                <a:pos x="760" y="1696"/>
              </a:cxn>
              <a:cxn ang="0">
                <a:pos x="812" y="1594"/>
              </a:cxn>
              <a:cxn ang="0">
                <a:pos x="890" y="1517"/>
              </a:cxn>
              <a:cxn ang="0">
                <a:pos x="1019" y="1569"/>
              </a:cxn>
              <a:cxn ang="0">
                <a:pos x="1194" y="1461"/>
              </a:cxn>
            </a:cxnLst>
            <a:rect l="0" t="0" r="r" b="b"/>
            <a:pathLst>
              <a:path w="1260" h="1972">
                <a:moveTo>
                  <a:pt x="1234" y="1396"/>
                </a:moveTo>
                <a:cubicBezTo>
                  <a:pt x="1236" y="1395"/>
                  <a:pt x="1237" y="1396"/>
                  <a:pt x="1239" y="1396"/>
                </a:cubicBezTo>
                <a:cubicBezTo>
                  <a:pt x="1246" y="1398"/>
                  <a:pt x="1252" y="1402"/>
                  <a:pt x="1260" y="1401"/>
                </a:cubicBezTo>
                <a:cubicBezTo>
                  <a:pt x="1260" y="1398"/>
                  <a:pt x="1260" y="1398"/>
                  <a:pt x="1260" y="1398"/>
                </a:cubicBezTo>
                <a:cubicBezTo>
                  <a:pt x="1259" y="1397"/>
                  <a:pt x="1258" y="1396"/>
                  <a:pt x="1258" y="1395"/>
                </a:cubicBezTo>
                <a:cubicBezTo>
                  <a:pt x="1257" y="1393"/>
                  <a:pt x="1257" y="1390"/>
                  <a:pt x="1258" y="1388"/>
                </a:cubicBezTo>
                <a:cubicBezTo>
                  <a:pt x="1257" y="1384"/>
                  <a:pt x="1256" y="1380"/>
                  <a:pt x="1256" y="1376"/>
                </a:cubicBezTo>
                <a:cubicBezTo>
                  <a:pt x="1256" y="1376"/>
                  <a:pt x="1255" y="1375"/>
                  <a:pt x="1255" y="1375"/>
                </a:cubicBezTo>
                <a:cubicBezTo>
                  <a:pt x="1249" y="1375"/>
                  <a:pt x="1244" y="1374"/>
                  <a:pt x="1239" y="1372"/>
                </a:cubicBezTo>
                <a:cubicBezTo>
                  <a:pt x="1237" y="1370"/>
                  <a:pt x="1236" y="1365"/>
                  <a:pt x="1231" y="1364"/>
                </a:cubicBezTo>
                <a:cubicBezTo>
                  <a:pt x="1231" y="1359"/>
                  <a:pt x="1230" y="1355"/>
                  <a:pt x="1229" y="1352"/>
                </a:cubicBezTo>
                <a:cubicBezTo>
                  <a:pt x="1234" y="1335"/>
                  <a:pt x="1234" y="1335"/>
                  <a:pt x="1234" y="1335"/>
                </a:cubicBezTo>
                <a:cubicBezTo>
                  <a:pt x="1231" y="1331"/>
                  <a:pt x="1229" y="1325"/>
                  <a:pt x="1227" y="1320"/>
                </a:cubicBezTo>
                <a:cubicBezTo>
                  <a:pt x="1227" y="1318"/>
                  <a:pt x="1222" y="1318"/>
                  <a:pt x="1223" y="1317"/>
                </a:cubicBezTo>
                <a:cubicBezTo>
                  <a:pt x="1229" y="1306"/>
                  <a:pt x="1229" y="1306"/>
                  <a:pt x="1229" y="1306"/>
                </a:cubicBezTo>
                <a:cubicBezTo>
                  <a:pt x="1230" y="1304"/>
                  <a:pt x="1230" y="1301"/>
                  <a:pt x="1231" y="1299"/>
                </a:cubicBezTo>
                <a:cubicBezTo>
                  <a:pt x="1233" y="1297"/>
                  <a:pt x="1232" y="1293"/>
                  <a:pt x="1229" y="1292"/>
                </a:cubicBezTo>
                <a:cubicBezTo>
                  <a:pt x="1229" y="1287"/>
                  <a:pt x="1231" y="1282"/>
                  <a:pt x="1233" y="1278"/>
                </a:cubicBezTo>
                <a:cubicBezTo>
                  <a:pt x="1234" y="1277"/>
                  <a:pt x="1234" y="1275"/>
                  <a:pt x="1234" y="1274"/>
                </a:cubicBezTo>
                <a:cubicBezTo>
                  <a:pt x="1233" y="1272"/>
                  <a:pt x="1232" y="1271"/>
                  <a:pt x="1230" y="1270"/>
                </a:cubicBezTo>
                <a:cubicBezTo>
                  <a:pt x="1227" y="1267"/>
                  <a:pt x="1222" y="1267"/>
                  <a:pt x="1217" y="1267"/>
                </a:cubicBezTo>
                <a:cubicBezTo>
                  <a:pt x="1208" y="1266"/>
                  <a:pt x="1204" y="1272"/>
                  <a:pt x="1200" y="1275"/>
                </a:cubicBezTo>
                <a:cubicBezTo>
                  <a:pt x="1198" y="1278"/>
                  <a:pt x="1194" y="1277"/>
                  <a:pt x="1193" y="1278"/>
                </a:cubicBezTo>
                <a:cubicBezTo>
                  <a:pt x="1191" y="1279"/>
                  <a:pt x="1191" y="1282"/>
                  <a:pt x="1189" y="1283"/>
                </a:cubicBezTo>
                <a:cubicBezTo>
                  <a:pt x="1189" y="1283"/>
                  <a:pt x="1187" y="1283"/>
                  <a:pt x="1187" y="1283"/>
                </a:cubicBezTo>
                <a:cubicBezTo>
                  <a:pt x="1184" y="1284"/>
                  <a:pt x="1181" y="1285"/>
                  <a:pt x="1178" y="1285"/>
                </a:cubicBezTo>
                <a:cubicBezTo>
                  <a:pt x="1172" y="1284"/>
                  <a:pt x="1166" y="1283"/>
                  <a:pt x="1159" y="1282"/>
                </a:cubicBezTo>
                <a:cubicBezTo>
                  <a:pt x="1153" y="1274"/>
                  <a:pt x="1153" y="1274"/>
                  <a:pt x="1153" y="1274"/>
                </a:cubicBezTo>
                <a:cubicBezTo>
                  <a:pt x="1150" y="1266"/>
                  <a:pt x="1150" y="1255"/>
                  <a:pt x="1150" y="1245"/>
                </a:cubicBezTo>
                <a:cubicBezTo>
                  <a:pt x="1162" y="1226"/>
                  <a:pt x="1162" y="1226"/>
                  <a:pt x="1162" y="1226"/>
                </a:cubicBezTo>
                <a:cubicBezTo>
                  <a:pt x="1167" y="1219"/>
                  <a:pt x="1167" y="1219"/>
                  <a:pt x="1167" y="1219"/>
                </a:cubicBezTo>
                <a:cubicBezTo>
                  <a:pt x="1170" y="1214"/>
                  <a:pt x="1170" y="1214"/>
                  <a:pt x="1170" y="1214"/>
                </a:cubicBezTo>
                <a:cubicBezTo>
                  <a:pt x="1172" y="1209"/>
                  <a:pt x="1173" y="1205"/>
                  <a:pt x="1174" y="1201"/>
                </a:cubicBezTo>
                <a:cubicBezTo>
                  <a:pt x="1176" y="1189"/>
                  <a:pt x="1172" y="1180"/>
                  <a:pt x="1170" y="1170"/>
                </a:cubicBezTo>
                <a:cubicBezTo>
                  <a:pt x="1171" y="1163"/>
                  <a:pt x="1169" y="1157"/>
                  <a:pt x="1166" y="1153"/>
                </a:cubicBezTo>
                <a:cubicBezTo>
                  <a:pt x="1167" y="1148"/>
                  <a:pt x="1169" y="1144"/>
                  <a:pt x="1171" y="1140"/>
                </a:cubicBezTo>
                <a:cubicBezTo>
                  <a:pt x="1166" y="1136"/>
                  <a:pt x="1164" y="1128"/>
                  <a:pt x="1161" y="1122"/>
                </a:cubicBezTo>
                <a:cubicBezTo>
                  <a:pt x="1159" y="1116"/>
                  <a:pt x="1153" y="1113"/>
                  <a:pt x="1149" y="1109"/>
                </a:cubicBezTo>
                <a:cubicBezTo>
                  <a:pt x="1148" y="1108"/>
                  <a:pt x="1147" y="1110"/>
                  <a:pt x="1146" y="1109"/>
                </a:cubicBezTo>
                <a:cubicBezTo>
                  <a:pt x="1141" y="1105"/>
                  <a:pt x="1138" y="1099"/>
                  <a:pt x="1134" y="1095"/>
                </a:cubicBezTo>
                <a:cubicBezTo>
                  <a:pt x="1134" y="1095"/>
                  <a:pt x="1133" y="1094"/>
                  <a:pt x="1133" y="1094"/>
                </a:cubicBezTo>
                <a:cubicBezTo>
                  <a:pt x="1136" y="1092"/>
                  <a:pt x="1138" y="1089"/>
                  <a:pt x="1139" y="1085"/>
                </a:cubicBezTo>
                <a:cubicBezTo>
                  <a:pt x="1141" y="1084"/>
                  <a:pt x="1141" y="1082"/>
                  <a:pt x="1143" y="1081"/>
                </a:cubicBezTo>
                <a:cubicBezTo>
                  <a:pt x="1149" y="1079"/>
                  <a:pt x="1156" y="1078"/>
                  <a:pt x="1163" y="1077"/>
                </a:cubicBezTo>
                <a:cubicBezTo>
                  <a:pt x="1165" y="1077"/>
                  <a:pt x="1168" y="1078"/>
                  <a:pt x="1170" y="1077"/>
                </a:cubicBezTo>
                <a:cubicBezTo>
                  <a:pt x="1180" y="1074"/>
                  <a:pt x="1180" y="1074"/>
                  <a:pt x="1180" y="1074"/>
                </a:cubicBezTo>
                <a:cubicBezTo>
                  <a:pt x="1183" y="1074"/>
                  <a:pt x="1186" y="1074"/>
                  <a:pt x="1188" y="1075"/>
                </a:cubicBezTo>
                <a:cubicBezTo>
                  <a:pt x="1188" y="1075"/>
                  <a:pt x="1189" y="1075"/>
                  <a:pt x="1189" y="1076"/>
                </a:cubicBezTo>
                <a:cubicBezTo>
                  <a:pt x="1190" y="1076"/>
                  <a:pt x="1190" y="1076"/>
                  <a:pt x="1191" y="1075"/>
                </a:cubicBezTo>
                <a:cubicBezTo>
                  <a:pt x="1191" y="1075"/>
                  <a:pt x="1192" y="1075"/>
                  <a:pt x="1192" y="1075"/>
                </a:cubicBezTo>
                <a:cubicBezTo>
                  <a:pt x="1194" y="1075"/>
                  <a:pt x="1196" y="1076"/>
                  <a:pt x="1198" y="1076"/>
                </a:cubicBezTo>
                <a:cubicBezTo>
                  <a:pt x="1202" y="1075"/>
                  <a:pt x="1206" y="1073"/>
                  <a:pt x="1209" y="1071"/>
                </a:cubicBezTo>
                <a:cubicBezTo>
                  <a:pt x="1210" y="1070"/>
                  <a:pt x="1210" y="1069"/>
                  <a:pt x="1211" y="1068"/>
                </a:cubicBezTo>
                <a:cubicBezTo>
                  <a:pt x="1210" y="1063"/>
                  <a:pt x="1209" y="1059"/>
                  <a:pt x="1208" y="1056"/>
                </a:cubicBezTo>
                <a:cubicBezTo>
                  <a:pt x="1209" y="1048"/>
                  <a:pt x="1208" y="1041"/>
                  <a:pt x="1208" y="1034"/>
                </a:cubicBezTo>
                <a:cubicBezTo>
                  <a:pt x="1207" y="1030"/>
                  <a:pt x="1206" y="1027"/>
                  <a:pt x="1204" y="1024"/>
                </a:cubicBezTo>
                <a:cubicBezTo>
                  <a:pt x="1203" y="1022"/>
                  <a:pt x="1207" y="1021"/>
                  <a:pt x="1206" y="1019"/>
                </a:cubicBezTo>
                <a:cubicBezTo>
                  <a:pt x="1204" y="1016"/>
                  <a:pt x="1202" y="1014"/>
                  <a:pt x="1199" y="1013"/>
                </a:cubicBezTo>
                <a:cubicBezTo>
                  <a:pt x="1195" y="1011"/>
                  <a:pt x="1191" y="1009"/>
                  <a:pt x="1188" y="1006"/>
                </a:cubicBezTo>
                <a:cubicBezTo>
                  <a:pt x="1187" y="1005"/>
                  <a:pt x="1185" y="1004"/>
                  <a:pt x="1186" y="1003"/>
                </a:cubicBezTo>
                <a:cubicBezTo>
                  <a:pt x="1186" y="1001"/>
                  <a:pt x="1186" y="999"/>
                  <a:pt x="1186" y="998"/>
                </a:cubicBezTo>
                <a:cubicBezTo>
                  <a:pt x="1186" y="997"/>
                  <a:pt x="1186" y="996"/>
                  <a:pt x="1186" y="996"/>
                </a:cubicBezTo>
                <a:cubicBezTo>
                  <a:pt x="1188" y="992"/>
                  <a:pt x="1191" y="990"/>
                  <a:pt x="1192" y="987"/>
                </a:cubicBezTo>
                <a:cubicBezTo>
                  <a:pt x="1193" y="986"/>
                  <a:pt x="1194" y="985"/>
                  <a:pt x="1195" y="983"/>
                </a:cubicBezTo>
                <a:cubicBezTo>
                  <a:pt x="1194" y="981"/>
                  <a:pt x="1192" y="979"/>
                  <a:pt x="1192" y="976"/>
                </a:cubicBezTo>
                <a:cubicBezTo>
                  <a:pt x="1192" y="973"/>
                  <a:pt x="1191" y="971"/>
                  <a:pt x="1192" y="968"/>
                </a:cubicBezTo>
                <a:cubicBezTo>
                  <a:pt x="1192" y="968"/>
                  <a:pt x="1192" y="967"/>
                  <a:pt x="1193" y="967"/>
                </a:cubicBezTo>
                <a:cubicBezTo>
                  <a:pt x="1193" y="966"/>
                  <a:pt x="1193" y="966"/>
                  <a:pt x="1193" y="966"/>
                </a:cubicBezTo>
                <a:cubicBezTo>
                  <a:pt x="1193" y="966"/>
                  <a:pt x="1193" y="965"/>
                  <a:pt x="1193" y="965"/>
                </a:cubicBezTo>
                <a:cubicBezTo>
                  <a:pt x="1195" y="962"/>
                  <a:pt x="1194" y="959"/>
                  <a:pt x="1192" y="957"/>
                </a:cubicBezTo>
                <a:cubicBezTo>
                  <a:pt x="1187" y="955"/>
                  <a:pt x="1187" y="948"/>
                  <a:pt x="1185" y="943"/>
                </a:cubicBezTo>
                <a:cubicBezTo>
                  <a:pt x="1183" y="936"/>
                  <a:pt x="1183" y="936"/>
                  <a:pt x="1183" y="936"/>
                </a:cubicBezTo>
                <a:cubicBezTo>
                  <a:pt x="1183" y="936"/>
                  <a:pt x="1183" y="936"/>
                  <a:pt x="1183" y="936"/>
                </a:cubicBezTo>
                <a:cubicBezTo>
                  <a:pt x="1183" y="934"/>
                  <a:pt x="1185" y="933"/>
                  <a:pt x="1186" y="933"/>
                </a:cubicBezTo>
                <a:cubicBezTo>
                  <a:pt x="1188" y="933"/>
                  <a:pt x="1189" y="932"/>
                  <a:pt x="1191" y="932"/>
                </a:cubicBezTo>
                <a:cubicBezTo>
                  <a:pt x="1192" y="932"/>
                  <a:pt x="1192" y="931"/>
                  <a:pt x="1193" y="931"/>
                </a:cubicBezTo>
                <a:cubicBezTo>
                  <a:pt x="1193" y="929"/>
                  <a:pt x="1194" y="926"/>
                  <a:pt x="1194" y="923"/>
                </a:cubicBezTo>
                <a:cubicBezTo>
                  <a:pt x="1188" y="923"/>
                  <a:pt x="1182" y="921"/>
                  <a:pt x="1178" y="918"/>
                </a:cubicBezTo>
                <a:cubicBezTo>
                  <a:pt x="1177" y="917"/>
                  <a:pt x="1177" y="916"/>
                  <a:pt x="1177" y="914"/>
                </a:cubicBezTo>
                <a:cubicBezTo>
                  <a:pt x="1177" y="909"/>
                  <a:pt x="1179" y="904"/>
                  <a:pt x="1178" y="898"/>
                </a:cubicBezTo>
                <a:cubicBezTo>
                  <a:pt x="1174" y="898"/>
                  <a:pt x="1172" y="895"/>
                  <a:pt x="1171" y="892"/>
                </a:cubicBezTo>
                <a:cubicBezTo>
                  <a:pt x="1169" y="890"/>
                  <a:pt x="1168" y="888"/>
                  <a:pt x="1167" y="886"/>
                </a:cubicBezTo>
                <a:cubicBezTo>
                  <a:pt x="1167" y="881"/>
                  <a:pt x="1166" y="877"/>
                  <a:pt x="1165" y="874"/>
                </a:cubicBezTo>
                <a:cubicBezTo>
                  <a:pt x="1165" y="871"/>
                  <a:pt x="1163" y="868"/>
                  <a:pt x="1163" y="865"/>
                </a:cubicBezTo>
                <a:cubicBezTo>
                  <a:pt x="1164" y="864"/>
                  <a:pt x="1165" y="862"/>
                  <a:pt x="1164" y="862"/>
                </a:cubicBezTo>
                <a:cubicBezTo>
                  <a:pt x="1162" y="860"/>
                  <a:pt x="1164" y="857"/>
                  <a:pt x="1161" y="857"/>
                </a:cubicBezTo>
                <a:cubicBezTo>
                  <a:pt x="1159" y="856"/>
                  <a:pt x="1160" y="853"/>
                  <a:pt x="1160" y="852"/>
                </a:cubicBezTo>
                <a:cubicBezTo>
                  <a:pt x="1159" y="852"/>
                  <a:pt x="1158" y="851"/>
                  <a:pt x="1157" y="851"/>
                </a:cubicBezTo>
                <a:cubicBezTo>
                  <a:pt x="1157" y="849"/>
                  <a:pt x="1156" y="848"/>
                  <a:pt x="1155" y="848"/>
                </a:cubicBezTo>
                <a:cubicBezTo>
                  <a:pt x="1153" y="848"/>
                  <a:pt x="1153" y="846"/>
                  <a:pt x="1152" y="846"/>
                </a:cubicBezTo>
                <a:cubicBezTo>
                  <a:pt x="1150" y="845"/>
                  <a:pt x="1149" y="845"/>
                  <a:pt x="1147" y="845"/>
                </a:cubicBezTo>
                <a:cubicBezTo>
                  <a:pt x="1146" y="847"/>
                  <a:pt x="1144" y="847"/>
                  <a:pt x="1143" y="849"/>
                </a:cubicBezTo>
                <a:cubicBezTo>
                  <a:pt x="1143" y="849"/>
                  <a:pt x="1143" y="850"/>
                  <a:pt x="1142" y="850"/>
                </a:cubicBezTo>
                <a:cubicBezTo>
                  <a:pt x="1143" y="851"/>
                  <a:pt x="1144" y="851"/>
                  <a:pt x="1145" y="852"/>
                </a:cubicBezTo>
                <a:cubicBezTo>
                  <a:pt x="1144" y="851"/>
                  <a:pt x="1143" y="851"/>
                  <a:pt x="1142" y="850"/>
                </a:cubicBezTo>
                <a:cubicBezTo>
                  <a:pt x="1139" y="847"/>
                  <a:pt x="1137" y="843"/>
                  <a:pt x="1132" y="841"/>
                </a:cubicBezTo>
                <a:cubicBezTo>
                  <a:pt x="1132" y="840"/>
                  <a:pt x="1130" y="842"/>
                  <a:pt x="1130" y="840"/>
                </a:cubicBezTo>
                <a:cubicBezTo>
                  <a:pt x="1129" y="835"/>
                  <a:pt x="1127" y="830"/>
                  <a:pt x="1125" y="826"/>
                </a:cubicBezTo>
                <a:cubicBezTo>
                  <a:pt x="1124" y="824"/>
                  <a:pt x="1126" y="821"/>
                  <a:pt x="1125" y="820"/>
                </a:cubicBezTo>
                <a:cubicBezTo>
                  <a:pt x="1123" y="819"/>
                  <a:pt x="1120" y="816"/>
                  <a:pt x="1118" y="814"/>
                </a:cubicBezTo>
                <a:cubicBezTo>
                  <a:pt x="1118" y="813"/>
                  <a:pt x="1115" y="816"/>
                  <a:pt x="1113" y="815"/>
                </a:cubicBezTo>
                <a:cubicBezTo>
                  <a:pt x="1110" y="814"/>
                  <a:pt x="1107" y="812"/>
                  <a:pt x="1105" y="810"/>
                </a:cubicBezTo>
                <a:cubicBezTo>
                  <a:pt x="1102" y="808"/>
                  <a:pt x="1098" y="808"/>
                  <a:pt x="1096" y="806"/>
                </a:cubicBezTo>
                <a:cubicBezTo>
                  <a:pt x="1094" y="803"/>
                  <a:pt x="1092" y="801"/>
                  <a:pt x="1089" y="799"/>
                </a:cubicBezTo>
                <a:cubicBezTo>
                  <a:pt x="1088" y="798"/>
                  <a:pt x="1087" y="801"/>
                  <a:pt x="1087" y="800"/>
                </a:cubicBezTo>
                <a:cubicBezTo>
                  <a:pt x="1079" y="788"/>
                  <a:pt x="1068" y="781"/>
                  <a:pt x="1056" y="773"/>
                </a:cubicBezTo>
                <a:cubicBezTo>
                  <a:pt x="1049" y="765"/>
                  <a:pt x="1043" y="757"/>
                  <a:pt x="1037" y="747"/>
                </a:cubicBezTo>
                <a:cubicBezTo>
                  <a:pt x="1037" y="747"/>
                  <a:pt x="1037" y="746"/>
                  <a:pt x="1037" y="746"/>
                </a:cubicBezTo>
                <a:cubicBezTo>
                  <a:pt x="1037" y="746"/>
                  <a:pt x="1037" y="746"/>
                  <a:pt x="1037" y="745"/>
                </a:cubicBezTo>
                <a:cubicBezTo>
                  <a:pt x="1037" y="740"/>
                  <a:pt x="1040" y="736"/>
                  <a:pt x="1042" y="732"/>
                </a:cubicBezTo>
                <a:cubicBezTo>
                  <a:pt x="1044" y="727"/>
                  <a:pt x="1046" y="722"/>
                  <a:pt x="1048" y="718"/>
                </a:cubicBezTo>
                <a:cubicBezTo>
                  <a:pt x="1048" y="718"/>
                  <a:pt x="1048" y="717"/>
                  <a:pt x="1049" y="716"/>
                </a:cubicBezTo>
                <a:cubicBezTo>
                  <a:pt x="1048" y="708"/>
                  <a:pt x="1047" y="699"/>
                  <a:pt x="1046" y="691"/>
                </a:cubicBezTo>
                <a:cubicBezTo>
                  <a:pt x="1046" y="690"/>
                  <a:pt x="1046" y="689"/>
                  <a:pt x="1046" y="688"/>
                </a:cubicBezTo>
                <a:cubicBezTo>
                  <a:pt x="1046" y="687"/>
                  <a:pt x="1046" y="684"/>
                  <a:pt x="1046" y="683"/>
                </a:cubicBezTo>
                <a:cubicBezTo>
                  <a:pt x="1047" y="677"/>
                  <a:pt x="1047" y="670"/>
                  <a:pt x="1048" y="664"/>
                </a:cubicBezTo>
                <a:cubicBezTo>
                  <a:pt x="1049" y="662"/>
                  <a:pt x="1050" y="661"/>
                  <a:pt x="1050" y="660"/>
                </a:cubicBezTo>
                <a:cubicBezTo>
                  <a:pt x="1050" y="659"/>
                  <a:pt x="1050" y="656"/>
                  <a:pt x="1050" y="655"/>
                </a:cubicBezTo>
                <a:cubicBezTo>
                  <a:pt x="1051" y="649"/>
                  <a:pt x="1054" y="645"/>
                  <a:pt x="1060" y="643"/>
                </a:cubicBezTo>
                <a:cubicBezTo>
                  <a:pt x="1063" y="642"/>
                  <a:pt x="1068" y="640"/>
                  <a:pt x="1073" y="640"/>
                </a:cubicBezTo>
                <a:cubicBezTo>
                  <a:pt x="1077" y="640"/>
                  <a:pt x="1080" y="639"/>
                  <a:pt x="1083" y="638"/>
                </a:cubicBezTo>
                <a:cubicBezTo>
                  <a:pt x="1084" y="636"/>
                  <a:pt x="1086" y="634"/>
                  <a:pt x="1089" y="634"/>
                </a:cubicBezTo>
                <a:cubicBezTo>
                  <a:pt x="1095" y="633"/>
                  <a:pt x="1100" y="633"/>
                  <a:pt x="1104" y="630"/>
                </a:cubicBezTo>
                <a:cubicBezTo>
                  <a:pt x="1105" y="630"/>
                  <a:pt x="1106" y="629"/>
                  <a:pt x="1107" y="629"/>
                </a:cubicBezTo>
                <a:cubicBezTo>
                  <a:pt x="1108" y="626"/>
                  <a:pt x="1108" y="621"/>
                  <a:pt x="1106" y="618"/>
                </a:cubicBezTo>
                <a:cubicBezTo>
                  <a:pt x="1101" y="609"/>
                  <a:pt x="1092" y="603"/>
                  <a:pt x="1086" y="593"/>
                </a:cubicBezTo>
                <a:cubicBezTo>
                  <a:pt x="1084" y="589"/>
                  <a:pt x="1083" y="585"/>
                  <a:pt x="1082" y="580"/>
                </a:cubicBezTo>
                <a:cubicBezTo>
                  <a:pt x="1082" y="580"/>
                  <a:pt x="1082" y="579"/>
                  <a:pt x="1082" y="579"/>
                </a:cubicBezTo>
                <a:cubicBezTo>
                  <a:pt x="1083" y="568"/>
                  <a:pt x="1090" y="561"/>
                  <a:pt x="1098" y="556"/>
                </a:cubicBezTo>
                <a:cubicBezTo>
                  <a:pt x="1103" y="552"/>
                  <a:pt x="1107" y="547"/>
                  <a:pt x="1112" y="542"/>
                </a:cubicBezTo>
                <a:cubicBezTo>
                  <a:pt x="1113" y="540"/>
                  <a:pt x="1115" y="537"/>
                  <a:pt x="1117" y="535"/>
                </a:cubicBezTo>
                <a:cubicBezTo>
                  <a:pt x="1117" y="534"/>
                  <a:pt x="1116" y="534"/>
                  <a:pt x="1115" y="533"/>
                </a:cubicBezTo>
                <a:cubicBezTo>
                  <a:pt x="1114" y="532"/>
                  <a:pt x="1111" y="531"/>
                  <a:pt x="1110" y="530"/>
                </a:cubicBezTo>
                <a:cubicBezTo>
                  <a:pt x="1113" y="527"/>
                  <a:pt x="1119" y="527"/>
                  <a:pt x="1122" y="529"/>
                </a:cubicBezTo>
                <a:cubicBezTo>
                  <a:pt x="1126" y="526"/>
                  <a:pt x="1128" y="522"/>
                  <a:pt x="1132" y="519"/>
                </a:cubicBezTo>
                <a:cubicBezTo>
                  <a:pt x="1135" y="518"/>
                  <a:pt x="1139" y="517"/>
                  <a:pt x="1142" y="515"/>
                </a:cubicBezTo>
                <a:cubicBezTo>
                  <a:pt x="1145" y="513"/>
                  <a:pt x="1147" y="511"/>
                  <a:pt x="1147" y="507"/>
                </a:cubicBezTo>
                <a:cubicBezTo>
                  <a:pt x="1147" y="507"/>
                  <a:pt x="1147" y="507"/>
                  <a:pt x="1147" y="507"/>
                </a:cubicBezTo>
                <a:cubicBezTo>
                  <a:pt x="1148" y="502"/>
                  <a:pt x="1149" y="496"/>
                  <a:pt x="1148" y="491"/>
                </a:cubicBezTo>
                <a:cubicBezTo>
                  <a:pt x="1138" y="456"/>
                  <a:pt x="1138" y="456"/>
                  <a:pt x="1138" y="456"/>
                </a:cubicBezTo>
                <a:cubicBezTo>
                  <a:pt x="1137" y="453"/>
                  <a:pt x="1135" y="450"/>
                  <a:pt x="1134" y="448"/>
                </a:cubicBezTo>
                <a:cubicBezTo>
                  <a:pt x="1130" y="444"/>
                  <a:pt x="1129" y="438"/>
                  <a:pt x="1125" y="434"/>
                </a:cubicBezTo>
                <a:cubicBezTo>
                  <a:pt x="1125" y="434"/>
                  <a:pt x="1123" y="432"/>
                  <a:pt x="1123" y="432"/>
                </a:cubicBezTo>
                <a:cubicBezTo>
                  <a:pt x="1123" y="431"/>
                  <a:pt x="1123" y="431"/>
                  <a:pt x="1123" y="430"/>
                </a:cubicBezTo>
                <a:cubicBezTo>
                  <a:pt x="1123" y="423"/>
                  <a:pt x="1126" y="418"/>
                  <a:pt x="1128" y="414"/>
                </a:cubicBezTo>
                <a:cubicBezTo>
                  <a:pt x="1129" y="413"/>
                  <a:pt x="1129" y="413"/>
                  <a:pt x="1130" y="412"/>
                </a:cubicBezTo>
                <a:cubicBezTo>
                  <a:pt x="1131" y="401"/>
                  <a:pt x="1126" y="395"/>
                  <a:pt x="1123" y="387"/>
                </a:cubicBezTo>
                <a:cubicBezTo>
                  <a:pt x="1123" y="374"/>
                  <a:pt x="1123" y="360"/>
                  <a:pt x="1122" y="347"/>
                </a:cubicBezTo>
                <a:cubicBezTo>
                  <a:pt x="1122" y="345"/>
                  <a:pt x="1122" y="343"/>
                  <a:pt x="1122" y="341"/>
                </a:cubicBezTo>
                <a:cubicBezTo>
                  <a:pt x="1122" y="336"/>
                  <a:pt x="1119" y="331"/>
                  <a:pt x="1118" y="326"/>
                </a:cubicBezTo>
                <a:cubicBezTo>
                  <a:pt x="1114" y="326"/>
                  <a:pt x="1110" y="327"/>
                  <a:pt x="1106" y="327"/>
                </a:cubicBezTo>
                <a:cubicBezTo>
                  <a:pt x="1106" y="327"/>
                  <a:pt x="1106" y="327"/>
                  <a:pt x="1106" y="327"/>
                </a:cubicBezTo>
                <a:cubicBezTo>
                  <a:pt x="1100" y="328"/>
                  <a:pt x="1095" y="330"/>
                  <a:pt x="1090" y="331"/>
                </a:cubicBezTo>
                <a:cubicBezTo>
                  <a:pt x="1079" y="331"/>
                  <a:pt x="1079" y="331"/>
                  <a:pt x="1079" y="331"/>
                </a:cubicBezTo>
                <a:cubicBezTo>
                  <a:pt x="1075" y="336"/>
                  <a:pt x="1072" y="341"/>
                  <a:pt x="1069" y="345"/>
                </a:cubicBezTo>
                <a:cubicBezTo>
                  <a:pt x="1063" y="348"/>
                  <a:pt x="1058" y="349"/>
                  <a:pt x="1051" y="350"/>
                </a:cubicBezTo>
                <a:cubicBezTo>
                  <a:pt x="1051" y="355"/>
                  <a:pt x="1051" y="360"/>
                  <a:pt x="1051" y="365"/>
                </a:cubicBezTo>
                <a:cubicBezTo>
                  <a:pt x="1051" y="368"/>
                  <a:pt x="1050" y="370"/>
                  <a:pt x="1050" y="372"/>
                </a:cubicBezTo>
                <a:cubicBezTo>
                  <a:pt x="1050" y="373"/>
                  <a:pt x="1050" y="374"/>
                  <a:pt x="1049" y="374"/>
                </a:cubicBezTo>
                <a:cubicBezTo>
                  <a:pt x="1049" y="374"/>
                  <a:pt x="1048" y="374"/>
                  <a:pt x="1048" y="374"/>
                </a:cubicBezTo>
                <a:cubicBezTo>
                  <a:pt x="1047" y="374"/>
                  <a:pt x="1045" y="375"/>
                  <a:pt x="1045" y="376"/>
                </a:cubicBezTo>
                <a:cubicBezTo>
                  <a:pt x="1044" y="376"/>
                  <a:pt x="1045" y="378"/>
                  <a:pt x="1044" y="377"/>
                </a:cubicBezTo>
                <a:cubicBezTo>
                  <a:pt x="1031" y="372"/>
                  <a:pt x="1021" y="364"/>
                  <a:pt x="1005" y="362"/>
                </a:cubicBezTo>
                <a:cubicBezTo>
                  <a:pt x="993" y="361"/>
                  <a:pt x="980" y="360"/>
                  <a:pt x="967" y="360"/>
                </a:cubicBezTo>
                <a:cubicBezTo>
                  <a:pt x="963" y="359"/>
                  <a:pt x="961" y="356"/>
                  <a:pt x="958" y="354"/>
                </a:cubicBezTo>
                <a:cubicBezTo>
                  <a:pt x="945" y="354"/>
                  <a:pt x="932" y="355"/>
                  <a:pt x="920" y="358"/>
                </a:cubicBezTo>
                <a:cubicBezTo>
                  <a:pt x="905" y="359"/>
                  <a:pt x="891" y="362"/>
                  <a:pt x="876" y="362"/>
                </a:cubicBezTo>
                <a:cubicBezTo>
                  <a:pt x="868" y="363"/>
                  <a:pt x="861" y="362"/>
                  <a:pt x="855" y="358"/>
                </a:cubicBezTo>
                <a:cubicBezTo>
                  <a:pt x="853" y="365"/>
                  <a:pt x="850" y="371"/>
                  <a:pt x="845" y="375"/>
                </a:cubicBezTo>
                <a:cubicBezTo>
                  <a:pt x="848" y="383"/>
                  <a:pt x="848" y="383"/>
                  <a:pt x="848" y="383"/>
                </a:cubicBezTo>
                <a:cubicBezTo>
                  <a:pt x="850" y="391"/>
                  <a:pt x="850" y="391"/>
                  <a:pt x="850" y="391"/>
                </a:cubicBezTo>
                <a:cubicBezTo>
                  <a:pt x="850" y="396"/>
                  <a:pt x="849" y="400"/>
                  <a:pt x="847" y="403"/>
                </a:cubicBezTo>
                <a:cubicBezTo>
                  <a:pt x="844" y="407"/>
                  <a:pt x="840" y="410"/>
                  <a:pt x="835" y="411"/>
                </a:cubicBezTo>
                <a:cubicBezTo>
                  <a:pt x="832" y="413"/>
                  <a:pt x="831" y="415"/>
                  <a:pt x="830" y="417"/>
                </a:cubicBezTo>
                <a:cubicBezTo>
                  <a:pt x="829" y="422"/>
                  <a:pt x="830" y="425"/>
                  <a:pt x="831" y="427"/>
                </a:cubicBezTo>
                <a:cubicBezTo>
                  <a:pt x="831" y="427"/>
                  <a:pt x="831" y="428"/>
                  <a:pt x="831" y="428"/>
                </a:cubicBezTo>
                <a:cubicBezTo>
                  <a:pt x="830" y="430"/>
                  <a:pt x="829" y="432"/>
                  <a:pt x="827" y="433"/>
                </a:cubicBezTo>
                <a:cubicBezTo>
                  <a:pt x="825" y="434"/>
                  <a:pt x="823" y="434"/>
                  <a:pt x="821" y="433"/>
                </a:cubicBezTo>
                <a:cubicBezTo>
                  <a:pt x="819" y="436"/>
                  <a:pt x="814" y="439"/>
                  <a:pt x="809" y="438"/>
                </a:cubicBezTo>
                <a:cubicBezTo>
                  <a:pt x="801" y="431"/>
                  <a:pt x="796" y="422"/>
                  <a:pt x="788" y="415"/>
                </a:cubicBezTo>
                <a:cubicBezTo>
                  <a:pt x="788" y="415"/>
                  <a:pt x="787" y="414"/>
                  <a:pt x="788" y="414"/>
                </a:cubicBezTo>
                <a:cubicBezTo>
                  <a:pt x="788" y="414"/>
                  <a:pt x="788" y="414"/>
                  <a:pt x="788" y="414"/>
                </a:cubicBezTo>
                <a:cubicBezTo>
                  <a:pt x="783" y="409"/>
                  <a:pt x="778" y="405"/>
                  <a:pt x="774" y="399"/>
                </a:cubicBezTo>
                <a:cubicBezTo>
                  <a:pt x="773" y="394"/>
                  <a:pt x="773" y="389"/>
                  <a:pt x="772" y="384"/>
                </a:cubicBezTo>
                <a:cubicBezTo>
                  <a:pt x="759" y="372"/>
                  <a:pt x="748" y="358"/>
                  <a:pt x="737" y="346"/>
                </a:cubicBezTo>
                <a:cubicBezTo>
                  <a:pt x="732" y="334"/>
                  <a:pt x="724" y="325"/>
                  <a:pt x="719" y="316"/>
                </a:cubicBezTo>
                <a:cubicBezTo>
                  <a:pt x="721" y="304"/>
                  <a:pt x="721" y="304"/>
                  <a:pt x="721" y="304"/>
                </a:cubicBezTo>
                <a:cubicBezTo>
                  <a:pt x="711" y="287"/>
                  <a:pt x="711" y="287"/>
                  <a:pt x="711" y="287"/>
                </a:cubicBezTo>
                <a:cubicBezTo>
                  <a:pt x="705" y="285"/>
                  <a:pt x="698" y="283"/>
                  <a:pt x="693" y="279"/>
                </a:cubicBezTo>
                <a:cubicBezTo>
                  <a:pt x="681" y="262"/>
                  <a:pt x="673" y="241"/>
                  <a:pt x="665" y="220"/>
                </a:cubicBezTo>
                <a:cubicBezTo>
                  <a:pt x="662" y="212"/>
                  <a:pt x="659" y="203"/>
                  <a:pt x="656" y="194"/>
                </a:cubicBezTo>
                <a:cubicBezTo>
                  <a:pt x="653" y="188"/>
                  <a:pt x="653" y="181"/>
                  <a:pt x="655" y="175"/>
                </a:cubicBezTo>
                <a:cubicBezTo>
                  <a:pt x="657" y="170"/>
                  <a:pt x="661" y="165"/>
                  <a:pt x="665" y="162"/>
                </a:cubicBezTo>
                <a:cubicBezTo>
                  <a:pt x="666" y="162"/>
                  <a:pt x="666" y="162"/>
                  <a:pt x="666" y="161"/>
                </a:cubicBezTo>
                <a:cubicBezTo>
                  <a:pt x="675" y="148"/>
                  <a:pt x="675" y="148"/>
                  <a:pt x="675" y="148"/>
                </a:cubicBezTo>
                <a:cubicBezTo>
                  <a:pt x="672" y="131"/>
                  <a:pt x="662" y="121"/>
                  <a:pt x="652" y="111"/>
                </a:cubicBezTo>
                <a:cubicBezTo>
                  <a:pt x="652" y="111"/>
                  <a:pt x="651" y="109"/>
                  <a:pt x="650" y="110"/>
                </a:cubicBezTo>
                <a:cubicBezTo>
                  <a:pt x="650" y="109"/>
                  <a:pt x="650" y="109"/>
                  <a:pt x="650" y="109"/>
                </a:cubicBezTo>
                <a:cubicBezTo>
                  <a:pt x="642" y="100"/>
                  <a:pt x="633" y="91"/>
                  <a:pt x="624" y="83"/>
                </a:cubicBezTo>
                <a:cubicBezTo>
                  <a:pt x="617" y="77"/>
                  <a:pt x="610" y="70"/>
                  <a:pt x="606" y="61"/>
                </a:cubicBezTo>
                <a:cubicBezTo>
                  <a:pt x="605" y="60"/>
                  <a:pt x="610" y="58"/>
                  <a:pt x="610" y="57"/>
                </a:cubicBezTo>
                <a:cubicBezTo>
                  <a:pt x="605" y="51"/>
                  <a:pt x="601" y="46"/>
                  <a:pt x="595" y="41"/>
                </a:cubicBezTo>
                <a:cubicBezTo>
                  <a:pt x="590" y="32"/>
                  <a:pt x="585" y="22"/>
                  <a:pt x="579" y="12"/>
                </a:cubicBezTo>
                <a:cubicBezTo>
                  <a:pt x="579" y="11"/>
                  <a:pt x="578" y="10"/>
                  <a:pt x="578" y="10"/>
                </a:cubicBezTo>
                <a:cubicBezTo>
                  <a:pt x="571" y="11"/>
                  <a:pt x="566" y="12"/>
                  <a:pt x="562" y="15"/>
                </a:cubicBezTo>
                <a:cubicBezTo>
                  <a:pt x="557" y="15"/>
                  <a:pt x="553" y="16"/>
                  <a:pt x="549" y="17"/>
                </a:cubicBezTo>
                <a:cubicBezTo>
                  <a:pt x="547" y="17"/>
                  <a:pt x="544" y="17"/>
                  <a:pt x="542" y="16"/>
                </a:cubicBezTo>
                <a:cubicBezTo>
                  <a:pt x="539" y="14"/>
                  <a:pt x="535" y="13"/>
                  <a:pt x="531" y="12"/>
                </a:cubicBezTo>
                <a:cubicBezTo>
                  <a:pt x="527" y="14"/>
                  <a:pt x="521" y="15"/>
                  <a:pt x="514" y="15"/>
                </a:cubicBezTo>
                <a:cubicBezTo>
                  <a:pt x="510" y="14"/>
                  <a:pt x="504" y="12"/>
                  <a:pt x="500" y="9"/>
                </a:cubicBezTo>
                <a:cubicBezTo>
                  <a:pt x="490" y="9"/>
                  <a:pt x="482" y="11"/>
                  <a:pt x="474" y="12"/>
                </a:cubicBezTo>
                <a:cubicBezTo>
                  <a:pt x="467" y="11"/>
                  <a:pt x="460" y="10"/>
                  <a:pt x="453" y="9"/>
                </a:cubicBezTo>
                <a:cubicBezTo>
                  <a:pt x="440" y="8"/>
                  <a:pt x="430" y="5"/>
                  <a:pt x="421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10" y="11"/>
                  <a:pt x="403" y="22"/>
                  <a:pt x="397" y="32"/>
                </a:cubicBezTo>
                <a:cubicBezTo>
                  <a:pt x="391" y="33"/>
                  <a:pt x="387" y="30"/>
                  <a:pt x="386" y="26"/>
                </a:cubicBezTo>
                <a:cubicBezTo>
                  <a:pt x="384" y="21"/>
                  <a:pt x="378" y="20"/>
                  <a:pt x="373" y="18"/>
                </a:cubicBezTo>
                <a:cubicBezTo>
                  <a:pt x="370" y="22"/>
                  <a:pt x="370" y="22"/>
                  <a:pt x="370" y="22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28" y="3"/>
                  <a:pt x="328" y="3"/>
                  <a:pt x="328" y="3"/>
                </a:cubicBezTo>
                <a:cubicBezTo>
                  <a:pt x="328" y="6"/>
                  <a:pt x="328" y="9"/>
                  <a:pt x="328" y="11"/>
                </a:cubicBezTo>
                <a:cubicBezTo>
                  <a:pt x="328" y="12"/>
                  <a:pt x="326" y="13"/>
                  <a:pt x="326" y="13"/>
                </a:cubicBezTo>
                <a:cubicBezTo>
                  <a:pt x="319" y="14"/>
                  <a:pt x="313" y="17"/>
                  <a:pt x="306" y="19"/>
                </a:cubicBezTo>
                <a:cubicBezTo>
                  <a:pt x="301" y="18"/>
                  <a:pt x="297" y="17"/>
                  <a:pt x="294" y="16"/>
                </a:cubicBezTo>
                <a:cubicBezTo>
                  <a:pt x="292" y="16"/>
                  <a:pt x="291" y="19"/>
                  <a:pt x="291" y="20"/>
                </a:cubicBezTo>
                <a:cubicBezTo>
                  <a:pt x="293" y="29"/>
                  <a:pt x="295" y="39"/>
                  <a:pt x="297" y="49"/>
                </a:cubicBezTo>
                <a:cubicBezTo>
                  <a:pt x="298" y="50"/>
                  <a:pt x="299" y="50"/>
                  <a:pt x="300" y="51"/>
                </a:cubicBezTo>
                <a:cubicBezTo>
                  <a:pt x="308" y="52"/>
                  <a:pt x="312" y="57"/>
                  <a:pt x="316" y="63"/>
                </a:cubicBezTo>
                <a:cubicBezTo>
                  <a:pt x="316" y="63"/>
                  <a:pt x="315" y="63"/>
                  <a:pt x="315" y="64"/>
                </a:cubicBezTo>
                <a:cubicBezTo>
                  <a:pt x="317" y="65"/>
                  <a:pt x="318" y="67"/>
                  <a:pt x="319" y="69"/>
                </a:cubicBezTo>
                <a:cubicBezTo>
                  <a:pt x="319" y="72"/>
                  <a:pt x="317" y="74"/>
                  <a:pt x="317" y="74"/>
                </a:cubicBezTo>
                <a:cubicBezTo>
                  <a:pt x="313" y="80"/>
                  <a:pt x="309" y="83"/>
                  <a:pt x="302" y="85"/>
                </a:cubicBezTo>
                <a:cubicBezTo>
                  <a:pt x="300" y="84"/>
                  <a:pt x="297" y="82"/>
                  <a:pt x="295" y="81"/>
                </a:cubicBezTo>
                <a:cubicBezTo>
                  <a:pt x="294" y="80"/>
                  <a:pt x="291" y="80"/>
                  <a:pt x="290" y="80"/>
                </a:cubicBezTo>
                <a:cubicBezTo>
                  <a:pt x="285" y="83"/>
                  <a:pt x="281" y="85"/>
                  <a:pt x="280" y="90"/>
                </a:cubicBezTo>
                <a:cubicBezTo>
                  <a:pt x="282" y="93"/>
                  <a:pt x="283" y="96"/>
                  <a:pt x="285" y="99"/>
                </a:cubicBezTo>
                <a:cubicBezTo>
                  <a:pt x="285" y="103"/>
                  <a:pt x="285" y="107"/>
                  <a:pt x="286" y="110"/>
                </a:cubicBezTo>
                <a:cubicBezTo>
                  <a:pt x="286" y="110"/>
                  <a:pt x="285" y="112"/>
                  <a:pt x="284" y="112"/>
                </a:cubicBezTo>
                <a:cubicBezTo>
                  <a:pt x="276" y="111"/>
                  <a:pt x="269" y="115"/>
                  <a:pt x="267" y="121"/>
                </a:cubicBezTo>
                <a:cubicBezTo>
                  <a:pt x="261" y="130"/>
                  <a:pt x="257" y="140"/>
                  <a:pt x="253" y="149"/>
                </a:cubicBezTo>
                <a:cubicBezTo>
                  <a:pt x="249" y="152"/>
                  <a:pt x="247" y="155"/>
                  <a:pt x="246" y="159"/>
                </a:cubicBezTo>
                <a:cubicBezTo>
                  <a:pt x="245" y="162"/>
                  <a:pt x="241" y="163"/>
                  <a:pt x="239" y="163"/>
                </a:cubicBezTo>
                <a:cubicBezTo>
                  <a:pt x="234" y="163"/>
                  <a:pt x="231" y="163"/>
                  <a:pt x="229" y="161"/>
                </a:cubicBezTo>
                <a:cubicBezTo>
                  <a:pt x="227" y="160"/>
                  <a:pt x="226" y="162"/>
                  <a:pt x="224" y="163"/>
                </a:cubicBezTo>
                <a:cubicBezTo>
                  <a:pt x="222" y="164"/>
                  <a:pt x="220" y="165"/>
                  <a:pt x="217" y="167"/>
                </a:cubicBezTo>
                <a:cubicBezTo>
                  <a:pt x="218" y="172"/>
                  <a:pt x="216" y="177"/>
                  <a:pt x="214" y="180"/>
                </a:cubicBezTo>
                <a:cubicBezTo>
                  <a:pt x="206" y="187"/>
                  <a:pt x="199" y="194"/>
                  <a:pt x="191" y="201"/>
                </a:cubicBezTo>
                <a:cubicBezTo>
                  <a:pt x="180" y="207"/>
                  <a:pt x="171" y="214"/>
                  <a:pt x="159" y="221"/>
                </a:cubicBezTo>
                <a:cubicBezTo>
                  <a:pt x="160" y="223"/>
                  <a:pt x="162" y="226"/>
                  <a:pt x="164" y="228"/>
                </a:cubicBezTo>
                <a:cubicBezTo>
                  <a:pt x="163" y="229"/>
                  <a:pt x="162" y="229"/>
                  <a:pt x="163" y="230"/>
                </a:cubicBezTo>
                <a:cubicBezTo>
                  <a:pt x="165" y="234"/>
                  <a:pt x="166" y="238"/>
                  <a:pt x="168" y="241"/>
                </a:cubicBezTo>
                <a:cubicBezTo>
                  <a:pt x="169" y="242"/>
                  <a:pt x="169" y="243"/>
                  <a:pt x="169" y="243"/>
                </a:cubicBezTo>
                <a:cubicBezTo>
                  <a:pt x="176" y="253"/>
                  <a:pt x="181" y="264"/>
                  <a:pt x="188" y="272"/>
                </a:cubicBezTo>
                <a:cubicBezTo>
                  <a:pt x="190" y="275"/>
                  <a:pt x="192" y="277"/>
                  <a:pt x="194" y="279"/>
                </a:cubicBezTo>
                <a:cubicBezTo>
                  <a:pt x="195" y="280"/>
                  <a:pt x="196" y="282"/>
                  <a:pt x="198" y="283"/>
                </a:cubicBezTo>
                <a:cubicBezTo>
                  <a:pt x="197" y="283"/>
                  <a:pt x="197" y="283"/>
                  <a:pt x="197" y="283"/>
                </a:cubicBezTo>
                <a:cubicBezTo>
                  <a:pt x="199" y="284"/>
                  <a:pt x="200" y="285"/>
                  <a:pt x="201" y="286"/>
                </a:cubicBezTo>
                <a:cubicBezTo>
                  <a:pt x="203" y="286"/>
                  <a:pt x="202" y="288"/>
                  <a:pt x="202" y="288"/>
                </a:cubicBezTo>
                <a:cubicBezTo>
                  <a:pt x="201" y="290"/>
                  <a:pt x="201" y="293"/>
                  <a:pt x="201" y="295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10" y="301"/>
                  <a:pt x="210" y="301"/>
                  <a:pt x="210" y="302"/>
                </a:cubicBezTo>
                <a:cubicBezTo>
                  <a:pt x="213" y="303"/>
                  <a:pt x="213" y="303"/>
                  <a:pt x="213" y="303"/>
                </a:cubicBezTo>
                <a:cubicBezTo>
                  <a:pt x="217" y="311"/>
                  <a:pt x="221" y="319"/>
                  <a:pt x="224" y="327"/>
                </a:cubicBezTo>
                <a:cubicBezTo>
                  <a:pt x="229" y="340"/>
                  <a:pt x="233" y="353"/>
                  <a:pt x="238" y="365"/>
                </a:cubicBezTo>
                <a:cubicBezTo>
                  <a:pt x="241" y="362"/>
                  <a:pt x="245" y="360"/>
                  <a:pt x="248" y="358"/>
                </a:cubicBezTo>
                <a:cubicBezTo>
                  <a:pt x="252" y="354"/>
                  <a:pt x="255" y="350"/>
                  <a:pt x="260" y="347"/>
                </a:cubicBezTo>
                <a:cubicBezTo>
                  <a:pt x="263" y="349"/>
                  <a:pt x="266" y="351"/>
                  <a:pt x="268" y="354"/>
                </a:cubicBezTo>
                <a:cubicBezTo>
                  <a:pt x="276" y="361"/>
                  <a:pt x="284" y="369"/>
                  <a:pt x="291" y="378"/>
                </a:cubicBezTo>
                <a:cubicBezTo>
                  <a:pt x="292" y="379"/>
                  <a:pt x="293" y="381"/>
                  <a:pt x="295" y="382"/>
                </a:cubicBezTo>
                <a:cubicBezTo>
                  <a:pt x="297" y="384"/>
                  <a:pt x="300" y="386"/>
                  <a:pt x="302" y="389"/>
                </a:cubicBezTo>
                <a:cubicBezTo>
                  <a:pt x="302" y="391"/>
                  <a:pt x="301" y="393"/>
                  <a:pt x="300" y="395"/>
                </a:cubicBezTo>
                <a:cubicBezTo>
                  <a:pt x="299" y="396"/>
                  <a:pt x="299" y="397"/>
                  <a:pt x="299" y="397"/>
                </a:cubicBezTo>
                <a:cubicBezTo>
                  <a:pt x="291" y="413"/>
                  <a:pt x="284" y="428"/>
                  <a:pt x="276" y="443"/>
                </a:cubicBezTo>
                <a:cubicBezTo>
                  <a:pt x="274" y="452"/>
                  <a:pt x="273" y="463"/>
                  <a:pt x="272" y="472"/>
                </a:cubicBezTo>
                <a:cubicBezTo>
                  <a:pt x="284" y="472"/>
                  <a:pt x="284" y="472"/>
                  <a:pt x="284" y="472"/>
                </a:cubicBezTo>
                <a:cubicBezTo>
                  <a:pt x="272" y="472"/>
                  <a:pt x="272" y="472"/>
                  <a:pt x="272" y="472"/>
                </a:cubicBezTo>
                <a:cubicBezTo>
                  <a:pt x="272" y="473"/>
                  <a:pt x="272" y="474"/>
                  <a:pt x="272" y="475"/>
                </a:cubicBezTo>
                <a:cubicBezTo>
                  <a:pt x="272" y="475"/>
                  <a:pt x="272" y="477"/>
                  <a:pt x="272" y="478"/>
                </a:cubicBezTo>
                <a:cubicBezTo>
                  <a:pt x="270" y="478"/>
                  <a:pt x="268" y="479"/>
                  <a:pt x="265" y="480"/>
                </a:cubicBezTo>
                <a:cubicBezTo>
                  <a:pt x="258" y="477"/>
                  <a:pt x="248" y="475"/>
                  <a:pt x="238" y="477"/>
                </a:cubicBezTo>
                <a:cubicBezTo>
                  <a:pt x="231" y="475"/>
                  <a:pt x="224" y="478"/>
                  <a:pt x="221" y="482"/>
                </a:cubicBezTo>
                <a:cubicBezTo>
                  <a:pt x="211" y="488"/>
                  <a:pt x="200" y="492"/>
                  <a:pt x="189" y="496"/>
                </a:cubicBezTo>
                <a:cubicBezTo>
                  <a:pt x="188" y="496"/>
                  <a:pt x="186" y="496"/>
                  <a:pt x="186" y="498"/>
                </a:cubicBezTo>
                <a:cubicBezTo>
                  <a:pt x="184" y="498"/>
                  <a:pt x="184" y="498"/>
                  <a:pt x="184" y="498"/>
                </a:cubicBezTo>
                <a:cubicBezTo>
                  <a:pt x="184" y="498"/>
                  <a:pt x="184" y="497"/>
                  <a:pt x="184" y="497"/>
                </a:cubicBezTo>
                <a:cubicBezTo>
                  <a:pt x="180" y="495"/>
                  <a:pt x="177" y="492"/>
                  <a:pt x="173" y="490"/>
                </a:cubicBezTo>
                <a:cubicBezTo>
                  <a:pt x="172" y="489"/>
                  <a:pt x="172" y="487"/>
                  <a:pt x="172" y="486"/>
                </a:cubicBezTo>
                <a:cubicBezTo>
                  <a:pt x="171" y="480"/>
                  <a:pt x="169" y="476"/>
                  <a:pt x="166" y="472"/>
                </a:cubicBezTo>
                <a:cubicBezTo>
                  <a:pt x="166" y="471"/>
                  <a:pt x="163" y="468"/>
                  <a:pt x="162" y="468"/>
                </a:cubicBezTo>
                <a:cubicBezTo>
                  <a:pt x="159" y="469"/>
                  <a:pt x="157" y="470"/>
                  <a:pt x="152" y="470"/>
                </a:cubicBezTo>
                <a:cubicBezTo>
                  <a:pt x="144" y="473"/>
                  <a:pt x="136" y="476"/>
                  <a:pt x="128" y="478"/>
                </a:cubicBezTo>
                <a:cubicBezTo>
                  <a:pt x="122" y="475"/>
                  <a:pt x="117" y="473"/>
                  <a:pt x="112" y="469"/>
                </a:cubicBezTo>
                <a:cubicBezTo>
                  <a:pt x="109" y="468"/>
                  <a:pt x="104" y="467"/>
                  <a:pt x="102" y="464"/>
                </a:cubicBezTo>
                <a:cubicBezTo>
                  <a:pt x="98" y="464"/>
                  <a:pt x="95" y="463"/>
                  <a:pt x="93" y="461"/>
                </a:cubicBezTo>
                <a:cubicBezTo>
                  <a:pt x="92" y="461"/>
                  <a:pt x="91" y="459"/>
                  <a:pt x="90" y="458"/>
                </a:cubicBezTo>
                <a:cubicBezTo>
                  <a:pt x="88" y="459"/>
                  <a:pt x="85" y="461"/>
                  <a:pt x="82" y="462"/>
                </a:cubicBezTo>
                <a:cubicBezTo>
                  <a:pt x="81" y="458"/>
                  <a:pt x="79" y="455"/>
                  <a:pt x="77" y="452"/>
                </a:cubicBezTo>
                <a:cubicBezTo>
                  <a:pt x="73" y="454"/>
                  <a:pt x="68" y="455"/>
                  <a:pt x="63" y="457"/>
                </a:cubicBezTo>
                <a:cubicBezTo>
                  <a:pt x="55" y="473"/>
                  <a:pt x="55" y="473"/>
                  <a:pt x="55" y="473"/>
                </a:cubicBezTo>
                <a:cubicBezTo>
                  <a:pt x="51" y="473"/>
                  <a:pt x="49" y="477"/>
                  <a:pt x="50" y="480"/>
                </a:cubicBezTo>
                <a:cubicBezTo>
                  <a:pt x="50" y="481"/>
                  <a:pt x="49" y="482"/>
                  <a:pt x="49" y="482"/>
                </a:cubicBezTo>
                <a:cubicBezTo>
                  <a:pt x="49" y="483"/>
                  <a:pt x="49" y="483"/>
                  <a:pt x="49" y="483"/>
                </a:cubicBezTo>
                <a:cubicBezTo>
                  <a:pt x="49" y="484"/>
                  <a:pt x="48" y="484"/>
                  <a:pt x="47" y="485"/>
                </a:cubicBezTo>
                <a:cubicBezTo>
                  <a:pt x="48" y="486"/>
                  <a:pt x="49" y="488"/>
                  <a:pt x="50" y="489"/>
                </a:cubicBezTo>
                <a:cubicBezTo>
                  <a:pt x="51" y="490"/>
                  <a:pt x="51" y="492"/>
                  <a:pt x="50" y="492"/>
                </a:cubicBezTo>
                <a:cubicBezTo>
                  <a:pt x="48" y="494"/>
                  <a:pt x="45" y="495"/>
                  <a:pt x="43" y="496"/>
                </a:cubicBezTo>
                <a:cubicBezTo>
                  <a:pt x="43" y="496"/>
                  <a:pt x="43" y="496"/>
                  <a:pt x="43" y="496"/>
                </a:cubicBezTo>
                <a:cubicBezTo>
                  <a:pt x="43" y="497"/>
                  <a:pt x="43" y="498"/>
                  <a:pt x="42" y="499"/>
                </a:cubicBezTo>
                <a:cubicBezTo>
                  <a:pt x="43" y="500"/>
                  <a:pt x="44" y="501"/>
                  <a:pt x="44" y="502"/>
                </a:cubicBezTo>
                <a:cubicBezTo>
                  <a:pt x="44" y="504"/>
                  <a:pt x="44" y="505"/>
                  <a:pt x="43" y="507"/>
                </a:cubicBezTo>
                <a:cubicBezTo>
                  <a:pt x="44" y="508"/>
                  <a:pt x="45" y="508"/>
                  <a:pt x="46" y="509"/>
                </a:cubicBezTo>
                <a:cubicBezTo>
                  <a:pt x="46" y="511"/>
                  <a:pt x="46" y="512"/>
                  <a:pt x="45" y="513"/>
                </a:cubicBezTo>
                <a:cubicBezTo>
                  <a:pt x="46" y="514"/>
                  <a:pt x="47" y="514"/>
                  <a:pt x="47" y="515"/>
                </a:cubicBezTo>
                <a:cubicBezTo>
                  <a:pt x="47" y="522"/>
                  <a:pt x="47" y="522"/>
                  <a:pt x="47" y="522"/>
                </a:cubicBezTo>
                <a:cubicBezTo>
                  <a:pt x="47" y="522"/>
                  <a:pt x="47" y="522"/>
                  <a:pt x="47" y="523"/>
                </a:cubicBezTo>
                <a:cubicBezTo>
                  <a:pt x="48" y="525"/>
                  <a:pt x="51" y="526"/>
                  <a:pt x="51" y="529"/>
                </a:cubicBezTo>
                <a:cubicBezTo>
                  <a:pt x="54" y="531"/>
                  <a:pt x="57" y="534"/>
                  <a:pt x="61" y="532"/>
                </a:cubicBezTo>
                <a:cubicBezTo>
                  <a:pt x="60" y="534"/>
                  <a:pt x="60" y="535"/>
                  <a:pt x="59" y="537"/>
                </a:cubicBezTo>
                <a:cubicBezTo>
                  <a:pt x="60" y="537"/>
                  <a:pt x="60" y="537"/>
                  <a:pt x="61" y="536"/>
                </a:cubicBezTo>
                <a:cubicBezTo>
                  <a:pt x="61" y="538"/>
                  <a:pt x="62" y="538"/>
                  <a:pt x="62" y="540"/>
                </a:cubicBezTo>
                <a:cubicBezTo>
                  <a:pt x="62" y="540"/>
                  <a:pt x="62" y="541"/>
                  <a:pt x="61" y="542"/>
                </a:cubicBezTo>
                <a:cubicBezTo>
                  <a:pt x="63" y="542"/>
                  <a:pt x="65" y="542"/>
                  <a:pt x="67" y="542"/>
                </a:cubicBezTo>
                <a:cubicBezTo>
                  <a:pt x="66" y="544"/>
                  <a:pt x="64" y="545"/>
                  <a:pt x="62" y="546"/>
                </a:cubicBezTo>
                <a:cubicBezTo>
                  <a:pt x="63" y="546"/>
                  <a:pt x="64" y="546"/>
                  <a:pt x="65" y="546"/>
                </a:cubicBezTo>
                <a:cubicBezTo>
                  <a:pt x="67" y="547"/>
                  <a:pt x="68" y="550"/>
                  <a:pt x="68" y="550"/>
                </a:cubicBezTo>
                <a:cubicBezTo>
                  <a:pt x="66" y="552"/>
                  <a:pt x="64" y="553"/>
                  <a:pt x="62" y="555"/>
                </a:cubicBezTo>
                <a:cubicBezTo>
                  <a:pt x="62" y="555"/>
                  <a:pt x="62" y="555"/>
                  <a:pt x="63" y="555"/>
                </a:cubicBezTo>
                <a:cubicBezTo>
                  <a:pt x="61" y="556"/>
                  <a:pt x="61" y="556"/>
                  <a:pt x="61" y="556"/>
                </a:cubicBezTo>
                <a:cubicBezTo>
                  <a:pt x="61" y="557"/>
                  <a:pt x="61" y="557"/>
                  <a:pt x="61" y="558"/>
                </a:cubicBezTo>
                <a:cubicBezTo>
                  <a:pt x="62" y="559"/>
                  <a:pt x="65" y="560"/>
                  <a:pt x="64" y="561"/>
                </a:cubicBezTo>
                <a:cubicBezTo>
                  <a:pt x="61" y="563"/>
                  <a:pt x="60" y="566"/>
                  <a:pt x="57" y="569"/>
                </a:cubicBezTo>
                <a:cubicBezTo>
                  <a:pt x="57" y="571"/>
                  <a:pt x="58" y="572"/>
                  <a:pt x="58" y="574"/>
                </a:cubicBezTo>
                <a:cubicBezTo>
                  <a:pt x="69" y="579"/>
                  <a:pt x="69" y="579"/>
                  <a:pt x="69" y="579"/>
                </a:cubicBezTo>
                <a:cubicBezTo>
                  <a:pt x="69" y="584"/>
                  <a:pt x="69" y="584"/>
                  <a:pt x="69" y="584"/>
                </a:cubicBezTo>
                <a:cubicBezTo>
                  <a:pt x="70" y="584"/>
                  <a:pt x="70" y="584"/>
                  <a:pt x="70" y="584"/>
                </a:cubicBezTo>
                <a:cubicBezTo>
                  <a:pt x="70" y="588"/>
                  <a:pt x="70" y="588"/>
                  <a:pt x="70" y="588"/>
                </a:cubicBezTo>
                <a:cubicBezTo>
                  <a:pt x="71" y="589"/>
                  <a:pt x="72" y="589"/>
                  <a:pt x="73" y="589"/>
                </a:cubicBezTo>
                <a:cubicBezTo>
                  <a:pt x="82" y="592"/>
                  <a:pt x="82" y="592"/>
                  <a:pt x="82" y="592"/>
                </a:cubicBezTo>
                <a:cubicBezTo>
                  <a:pt x="90" y="590"/>
                  <a:pt x="90" y="590"/>
                  <a:pt x="90" y="590"/>
                </a:cubicBezTo>
                <a:cubicBezTo>
                  <a:pt x="90" y="590"/>
                  <a:pt x="92" y="591"/>
                  <a:pt x="91" y="592"/>
                </a:cubicBezTo>
                <a:cubicBezTo>
                  <a:pt x="91" y="593"/>
                  <a:pt x="90" y="593"/>
                  <a:pt x="90" y="594"/>
                </a:cubicBezTo>
                <a:cubicBezTo>
                  <a:pt x="91" y="595"/>
                  <a:pt x="92" y="597"/>
                  <a:pt x="92" y="598"/>
                </a:cubicBezTo>
                <a:cubicBezTo>
                  <a:pt x="92" y="599"/>
                  <a:pt x="91" y="600"/>
                  <a:pt x="90" y="601"/>
                </a:cubicBezTo>
                <a:cubicBezTo>
                  <a:pt x="90" y="602"/>
                  <a:pt x="90" y="602"/>
                  <a:pt x="90" y="602"/>
                </a:cubicBezTo>
                <a:cubicBezTo>
                  <a:pt x="86" y="604"/>
                  <a:pt x="82" y="606"/>
                  <a:pt x="79" y="608"/>
                </a:cubicBezTo>
                <a:cubicBezTo>
                  <a:pt x="77" y="612"/>
                  <a:pt x="76" y="616"/>
                  <a:pt x="75" y="621"/>
                </a:cubicBezTo>
                <a:cubicBezTo>
                  <a:pt x="71" y="625"/>
                  <a:pt x="66" y="628"/>
                  <a:pt x="62" y="631"/>
                </a:cubicBezTo>
                <a:cubicBezTo>
                  <a:pt x="62" y="652"/>
                  <a:pt x="62" y="652"/>
                  <a:pt x="62" y="652"/>
                </a:cubicBezTo>
                <a:cubicBezTo>
                  <a:pt x="61" y="654"/>
                  <a:pt x="60" y="655"/>
                  <a:pt x="59" y="657"/>
                </a:cubicBezTo>
                <a:cubicBezTo>
                  <a:pt x="59" y="657"/>
                  <a:pt x="59" y="657"/>
                  <a:pt x="60" y="658"/>
                </a:cubicBezTo>
                <a:cubicBezTo>
                  <a:pt x="66" y="660"/>
                  <a:pt x="72" y="662"/>
                  <a:pt x="77" y="665"/>
                </a:cubicBezTo>
                <a:cubicBezTo>
                  <a:pt x="79" y="668"/>
                  <a:pt x="82" y="669"/>
                  <a:pt x="83" y="670"/>
                </a:cubicBezTo>
                <a:cubicBezTo>
                  <a:pt x="84" y="675"/>
                  <a:pt x="84" y="678"/>
                  <a:pt x="85" y="682"/>
                </a:cubicBezTo>
                <a:cubicBezTo>
                  <a:pt x="85" y="684"/>
                  <a:pt x="85" y="684"/>
                  <a:pt x="85" y="684"/>
                </a:cubicBezTo>
                <a:cubicBezTo>
                  <a:pt x="101" y="688"/>
                  <a:pt x="101" y="688"/>
                  <a:pt x="101" y="688"/>
                </a:cubicBezTo>
                <a:cubicBezTo>
                  <a:pt x="108" y="699"/>
                  <a:pt x="117" y="708"/>
                  <a:pt x="123" y="720"/>
                </a:cubicBezTo>
                <a:cubicBezTo>
                  <a:pt x="123" y="721"/>
                  <a:pt x="122" y="721"/>
                  <a:pt x="122" y="721"/>
                </a:cubicBezTo>
                <a:cubicBezTo>
                  <a:pt x="123" y="723"/>
                  <a:pt x="124" y="726"/>
                  <a:pt x="123" y="726"/>
                </a:cubicBezTo>
                <a:cubicBezTo>
                  <a:pt x="120" y="728"/>
                  <a:pt x="117" y="730"/>
                  <a:pt x="114" y="732"/>
                </a:cubicBezTo>
                <a:cubicBezTo>
                  <a:pt x="106" y="738"/>
                  <a:pt x="100" y="748"/>
                  <a:pt x="91" y="754"/>
                </a:cubicBezTo>
                <a:cubicBezTo>
                  <a:pt x="82" y="758"/>
                  <a:pt x="73" y="763"/>
                  <a:pt x="66" y="769"/>
                </a:cubicBezTo>
                <a:cubicBezTo>
                  <a:pt x="66" y="769"/>
                  <a:pt x="66" y="769"/>
                  <a:pt x="66" y="770"/>
                </a:cubicBezTo>
                <a:cubicBezTo>
                  <a:pt x="71" y="777"/>
                  <a:pt x="77" y="786"/>
                  <a:pt x="81" y="795"/>
                </a:cubicBezTo>
                <a:cubicBezTo>
                  <a:pt x="82" y="798"/>
                  <a:pt x="83" y="800"/>
                  <a:pt x="83" y="803"/>
                </a:cubicBezTo>
                <a:cubicBezTo>
                  <a:pt x="84" y="808"/>
                  <a:pt x="85" y="813"/>
                  <a:pt x="83" y="818"/>
                </a:cubicBezTo>
                <a:cubicBezTo>
                  <a:pt x="77" y="816"/>
                  <a:pt x="71" y="814"/>
                  <a:pt x="64" y="813"/>
                </a:cubicBezTo>
                <a:cubicBezTo>
                  <a:pt x="60" y="811"/>
                  <a:pt x="55" y="808"/>
                  <a:pt x="51" y="805"/>
                </a:cubicBezTo>
                <a:cubicBezTo>
                  <a:pt x="39" y="795"/>
                  <a:pt x="39" y="795"/>
                  <a:pt x="39" y="795"/>
                </a:cubicBezTo>
                <a:cubicBezTo>
                  <a:pt x="25" y="795"/>
                  <a:pt x="25" y="795"/>
                  <a:pt x="25" y="795"/>
                </a:cubicBezTo>
                <a:cubicBezTo>
                  <a:pt x="20" y="781"/>
                  <a:pt x="20" y="781"/>
                  <a:pt x="20" y="781"/>
                </a:cubicBezTo>
                <a:cubicBezTo>
                  <a:pt x="19" y="780"/>
                  <a:pt x="18" y="780"/>
                  <a:pt x="16" y="780"/>
                </a:cubicBezTo>
                <a:cubicBezTo>
                  <a:pt x="16" y="779"/>
                  <a:pt x="13" y="780"/>
                  <a:pt x="11" y="780"/>
                </a:cubicBezTo>
                <a:cubicBezTo>
                  <a:pt x="8" y="779"/>
                  <a:pt x="5" y="777"/>
                  <a:pt x="2" y="776"/>
                </a:cubicBezTo>
                <a:cubicBezTo>
                  <a:pt x="2" y="778"/>
                  <a:pt x="2" y="781"/>
                  <a:pt x="1" y="783"/>
                </a:cubicBezTo>
                <a:cubicBezTo>
                  <a:pt x="2" y="784"/>
                  <a:pt x="4" y="785"/>
                  <a:pt x="5" y="786"/>
                </a:cubicBezTo>
                <a:cubicBezTo>
                  <a:pt x="5" y="786"/>
                  <a:pt x="5" y="786"/>
                  <a:pt x="5" y="786"/>
                </a:cubicBezTo>
                <a:cubicBezTo>
                  <a:pt x="6" y="788"/>
                  <a:pt x="7" y="789"/>
                  <a:pt x="8" y="790"/>
                </a:cubicBezTo>
                <a:cubicBezTo>
                  <a:pt x="1" y="796"/>
                  <a:pt x="1" y="796"/>
                  <a:pt x="1" y="796"/>
                </a:cubicBezTo>
                <a:cubicBezTo>
                  <a:pt x="0" y="797"/>
                  <a:pt x="0" y="798"/>
                  <a:pt x="1" y="799"/>
                </a:cubicBezTo>
                <a:cubicBezTo>
                  <a:pt x="3" y="807"/>
                  <a:pt x="5" y="816"/>
                  <a:pt x="7" y="824"/>
                </a:cubicBezTo>
                <a:cubicBezTo>
                  <a:pt x="8" y="827"/>
                  <a:pt x="9" y="830"/>
                  <a:pt x="11" y="833"/>
                </a:cubicBezTo>
                <a:cubicBezTo>
                  <a:pt x="13" y="835"/>
                  <a:pt x="16" y="836"/>
                  <a:pt x="20" y="835"/>
                </a:cubicBezTo>
                <a:cubicBezTo>
                  <a:pt x="21" y="834"/>
                  <a:pt x="21" y="833"/>
                  <a:pt x="22" y="833"/>
                </a:cubicBezTo>
                <a:cubicBezTo>
                  <a:pt x="22" y="833"/>
                  <a:pt x="22" y="833"/>
                  <a:pt x="23" y="833"/>
                </a:cubicBezTo>
                <a:cubicBezTo>
                  <a:pt x="23" y="832"/>
                  <a:pt x="24" y="832"/>
                  <a:pt x="24" y="831"/>
                </a:cubicBezTo>
                <a:cubicBezTo>
                  <a:pt x="45" y="830"/>
                  <a:pt x="45" y="830"/>
                  <a:pt x="45" y="830"/>
                </a:cubicBezTo>
                <a:cubicBezTo>
                  <a:pt x="46" y="831"/>
                  <a:pt x="47" y="833"/>
                  <a:pt x="48" y="835"/>
                </a:cubicBezTo>
                <a:cubicBezTo>
                  <a:pt x="50" y="840"/>
                  <a:pt x="50" y="846"/>
                  <a:pt x="48" y="852"/>
                </a:cubicBezTo>
                <a:cubicBezTo>
                  <a:pt x="48" y="852"/>
                  <a:pt x="48" y="853"/>
                  <a:pt x="47" y="854"/>
                </a:cubicBezTo>
                <a:cubicBezTo>
                  <a:pt x="45" y="856"/>
                  <a:pt x="41" y="858"/>
                  <a:pt x="39" y="861"/>
                </a:cubicBezTo>
                <a:cubicBezTo>
                  <a:pt x="34" y="865"/>
                  <a:pt x="31" y="872"/>
                  <a:pt x="28" y="877"/>
                </a:cubicBezTo>
                <a:cubicBezTo>
                  <a:pt x="25" y="880"/>
                  <a:pt x="22" y="882"/>
                  <a:pt x="18" y="883"/>
                </a:cubicBezTo>
                <a:cubicBezTo>
                  <a:pt x="17" y="883"/>
                  <a:pt x="16" y="884"/>
                  <a:pt x="16" y="885"/>
                </a:cubicBezTo>
                <a:cubicBezTo>
                  <a:pt x="21" y="888"/>
                  <a:pt x="27" y="891"/>
                  <a:pt x="35" y="892"/>
                </a:cubicBezTo>
                <a:cubicBezTo>
                  <a:pt x="35" y="892"/>
                  <a:pt x="36" y="892"/>
                  <a:pt x="36" y="893"/>
                </a:cubicBezTo>
                <a:cubicBezTo>
                  <a:pt x="37" y="893"/>
                  <a:pt x="39" y="895"/>
                  <a:pt x="39" y="897"/>
                </a:cubicBezTo>
                <a:cubicBezTo>
                  <a:pt x="40" y="903"/>
                  <a:pt x="40" y="910"/>
                  <a:pt x="41" y="918"/>
                </a:cubicBezTo>
                <a:cubicBezTo>
                  <a:pt x="43" y="918"/>
                  <a:pt x="45" y="919"/>
                  <a:pt x="48" y="920"/>
                </a:cubicBezTo>
                <a:cubicBezTo>
                  <a:pt x="53" y="921"/>
                  <a:pt x="59" y="922"/>
                  <a:pt x="65" y="923"/>
                </a:cubicBezTo>
                <a:cubicBezTo>
                  <a:pt x="67" y="924"/>
                  <a:pt x="70" y="924"/>
                  <a:pt x="73" y="924"/>
                </a:cubicBezTo>
                <a:cubicBezTo>
                  <a:pt x="73" y="924"/>
                  <a:pt x="73" y="925"/>
                  <a:pt x="74" y="925"/>
                </a:cubicBezTo>
                <a:cubicBezTo>
                  <a:pt x="77" y="925"/>
                  <a:pt x="80" y="925"/>
                  <a:pt x="83" y="925"/>
                </a:cubicBezTo>
                <a:cubicBezTo>
                  <a:pt x="83" y="925"/>
                  <a:pt x="84" y="925"/>
                  <a:pt x="85" y="925"/>
                </a:cubicBezTo>
                <a:cubicBezTo>
                  <a:pt x="86" y="926"/>
                  <a:pt x="86" y="926"/>
                  <a:pt x="86" y="926"/>
                </a:cubicBezTo>
                <a:cubicBezTo>
                  <a:pt x="87" y="928"/>
                  <a:pt x="89" y="930"/>
                  <a:pt x="90" y="933"/>
                </a:cubicBezTo>
                <a:cubicBezTo>
                  <a:pt x="93" y="936"/>
                  <a:pt x="96" y="940"/>
                  <a:pt x="99" y="943"/>
                </a:cubicBezTo>
                <a:cubicBezTo>
                  <a:pt x="100" y="943"/>
                  <a:pt x="100" y="943"/>
                  <a:pt x="101" y="944"/>
                </a:cubicBezTo>
                <a:cubicBezTo>
                  <a:pt x="102" y="945"/>
                  <a:pt x="104" y="946"/>
                  <a:pt x="106" y="947"/>
                </a:cubicBezTo>
                <a:cubicBezTo>
                  <a:pt x="106" y="948"/>
                  <a:pt x="107" y="948"/>
                  <a:pt x="107" y="948"/>
                </a:cubicBezTo>
                <a:cubicBezTo>
                  <a:pt x="114" y="950"/>
                  <a:pt x="114" y="950"/>
                  <a:pt x="114" y="950"/>
                </a:cubicBezTo>
                <a:cubicBezTo>
                  <a:pt x="115" y="950"/>
                  <a:pt x="115" y="951"/>
                  <a:pt x="115" y="951"/>
                </a:cubicBezTo>
                <a:cubicBezTo>
                  <a:pt x="116" y="951"/>
                  <a:pt x="116" y="951"/>
                  <a:pt x="116" y="951"/>
                </a:cubicBezTo>
                <a:cubicBezTo>
                  <a:pt x="116" y="951"/>
                  <a:pt x="116" y="951"/>
                  <a:pt x="116" y="951"/>
                </a:cubicBezTo>
                <a:cubicBezTo>
                  <a:pt x="117" y="951"/>
                  <a:pt x="118" y="952"/>
                  <a:pt x="117" y="953"/>
                </a:cubicBezTo>
                <a:cubicBezTo>
                  <a:pt x="115" y="955"/>
                  <a:pt x="114" y="958"/>
                  <a:pt x="115" y="962"/>
                </a:cubicBezTo>
                <a:cubicBezTo>
                  <a:pt x="117" y="975"/>
                  <a:pt x="116" y="990"/>
                  <a:pt x="115" y="1004"/>
                </a:cubicBezTo>
                <a:cubicBezTo>
                  <a:pt x="115" y="1004"/>
                  <a:pt x="115" y="1004"/>
                  <a:pt x="115" y="1004"/>
                </a:cubicBezTo>
                <a:cubicBezTo>
                  <a:pt x="115" y="1005"/>
                  <a:pt x="116" y="1007"/>
                  <a:pt x="116" y="1007"/>
                </a:cubicBezTo>
                <a:cubicBezTo>
                  <a:pt x="131" y="1007"/>
                  <a:pt x="131" y="1007"/>
                  <a:pt x="131" y="1007"/>
                </a:cubicBezTo>
                <a:cubicBezTo>
                  <a:pt x="133" y="1007"/>
                  <a:pt x="134" y="1009"/>
                  <a:pt x="136" y="1011"/>
                </a:cubicBezTo>
                <a:cubicBezTo>
                  <a:pt x="140" y="1017"/>
                  <a:pt x="147" y="1022"/>
                  <a:pt x="152" y="1028"/>
                </a:cubicBezTo>
                <a:cubicBezTo>
                  <a:pt x="155" y="1031"/>
                  <a:pt x="155" y="1031"/>
                  <a:pt x="155" y="1031"/>
                </a:cubicBezTo>
                <a:cubicBezTo>
                  <a:pt x="158" y="1038"/>
                  <a:pt x="160" y="1048"/>
                  <a:pt x="162" y="1056"/>
                </a:cubicBezTo>
                <a:cubicBezTo>
                  <a:pt x="163" y="1057"/>
                  <a:pt x="163" y="1058"/>
                  <a:pt x="164" y="1059"/>
                </a:cubicBezTo>
                <a:cubicBezTo>
                  <a:pt x="164" y="1060"/>
                  <a:pt x="164" y="1060"/>
                  <a:pt x="164" y="1061"/>
                </a:cubicBezTo>
                <a:cubicBezTo>
                  <a:pt x="165" y="1061"/>
                  <a:pt x="164" y="1061"/>
                  <a:pt x="164" y="1062"/>
                </a:cubicBezTo>
                <a:cubicBezTo>
                  <a:pt x="164" y="1062"/>
                  <a:pt x="164" y="1063"/>
                  <a:pt x="164" y="1063"/>
                </a:cubicBezTo>
                <a:cubicBezTo>
                  <a:pt x="163" y="1065"/>
                  <a:pt x="161" y="1065"/>
                  <a:pt x="158" y="1066"/>
                </a:cubicBezTo>
                <a:cubicBezTo>
                  <a:pt x="152" y="1067"/>
                  <a:pt x="146" y="1067"/>
                  <a:pt x="139" y="1067"/>
                </a:cubicBezTo>
                <a:cubicBezTo>
                  <a:pt x="135" y="1065"/>
                  <a:pt x="129" y="1065"/>
                  <a:pt x="124" y="1066"/>
                </a:cubicBezTo>
                <a:cubicBezTo>
                  <a:pt x="113" y="1064"/>
                  <a:pt x="113" y="1064"/>
                  <a:pt x="113" y="1064"/>
                </a:cubicBezTo>
                <a:cubicBezTo>
                  <a:pt x="112" y="1065"/>
                  <a:pt x="112" y="1068"/>
                  <a:pt x="110" y="1068"/>
                </a:cubicBezTo>
                <a:cubicBezTo>
                  <a:pt x="98" y="1068"/>
                  <a:pt x="90" y="1072"/>
                  <a:pt x="82" y="1078"/>
                </a:cubicBezTo>
                <a:cubicBezTo>
                  <a:pt x="78" y="1081"/>
                  <a:pt x="79" y="1089"/>
                  <a:pt x="82" y="1092"/>
                </a:cubicBezTo>
                <a:cubicBezTo>
                  <a:pt x="83" y="1094"/>
                  <a:pt x="83" y="1095"/>
                  <a:pt x="83" y="1096"/>
                </a:cubicBezTo>
                <a:cubicBezTo>
                  <a:pt x="77" y="1096"/>
                  <a:pt x="73" y="1093"/>
                  <a:pt x="68" y="1091"/>
                </a:cubicBezTo>
                <a:cubicBezTo>
                  <a:pt x="68" y="1095"/>
                  <a:pt x="69" y="1098"/>
                  <a:pt x="68" y="1103"/>
                </a:cubicBezTo>
                <a:cubicBezTo>
                  <a:pt x="67" y="1106"/>
                  <a:pt x="65" y="1110"/>
                  <a:pt x="66" y="1115"/>
                </a:cubicBezTo>
                <a:cubicBezTo>
                  <a:pt x="65" y="1117"/>
                  <a:pt x="64" y="1120"/>
                  <a:pt x="66" y="1123"/>
                </a:cubicBezTo>
                <a:cubicBezTo>
                  <a:pt x="76" y="1123"/>
                  <a:pt x="76" y="1123"/>
                  <a:pt x="76" y="1123"/>
                </a:cubicBezTo>
                <a:cubicBezTo>
                  <a:pt x="78" y="1123"/>
                  <a:pt x="81" y="1126"/>
                  <a:pt x="81" y="1128"/>
                </a:cubicBezTo>
                <a:cubicBezTo>
                  <a:pt x="80" y="1140"/>
                  <a:pt x="81" y="1153"/>
                  <a:pt x="84" y="1162"/>
                </a:cubicBezTo>
                <a:cubicBezTo>
                  <a:pt x="87" y="1167"/>
                  <a:pt x="90" y="1171"/>
                  <a:pt x="92" y="1176"/>
                </a:cubicBezTo>
                <a:cubicBezTo>
                  <a:pt x="92" y="1178"/>
                  <a:pt x="91" y="1180"/>
                  <a:pt x="92" y="1181"/>
                </a:cubicBezTo>
                <a:cubicBezTo>
                  <a:pt x="92" y="1184"/>
                  <a:pt x="94" y="1186"/>
                  <a:pt x="97" y="1188"/>
                </a:cubicBezTo>
                <a:cubicBezTo>
                  <a:pt x="105" y="1188"/>
                  <a:pt x="105" y="1188"/>
                  <a:pt x="105" y="1188"/>
                </a:cubicBezTo>
                <a:cubicBezTo>
                  <a:pt x="108" y="1188"/>
                  <a:pt x="109" y="1191"/>
                  <a:pt x="108" y="1193"/>
                </a:cubicBezTo>
                <a:cubicBezTo>
                  <a:pt x="107" y="1194"/>
                  <a:pt x="107" y="1194"/>
                  <a:pt x="107" y="1194"/>
                </a:cubicBezTo>
                <a:cubicBezTo>
                  <a:pt x="107" y="1195"/>
                  <a:pt x="107" y="1196"/>
                  <a:pt x="106" y="1197"/>
                </a:cubicBezTo>
                <a:cubicBezTo>
                  <a:pt x="106" y="1197"/>
                  <a:pt x="106" y="1197"/>
                  <a:pt x="106" y="1197"/>
                </a:cubicBezTo>
                <a:cubicBezTo>
                  <a:pt x="104" y="1199"/>
                  <a:pt x="103" y="1201"/>
                  <a:pt x="101" y="1202"/>
                </a:cubicBezTo>
                <a:cubicBezTo>
                  <a:pt x="100" y="1203"/>
                  <a:pt x="100" y="1203"/>
                  <a:pt x="99" y="1204"/>
                </a:cubicBezTo>
                <a:cubicBezTo>
                  <a:pt x="98" y="1205"/>
                  <a:pt x="98" y="1205"/>
                  <a:pt x="98" y="1205"/>
                </a:cubicBezTo>
                <a:cubicBezTo>
                  <a:pt x="97" y="1206"/>
                  <a:pt x="97" y="1206"/>
                  <a:pt x="97" y="1207"/>
                </a:cubicBezTo>
                <a:cubicBezTo>
                  <a:pt x="96" y="1208"/>
                  <a:pt x="96" y="1210"/>
                  <a:pt x="97" y="1211"/>
                </a:cubicBezTo>
                <a:cubicBezTo>
                  <a:pt x="99" y="1210"/>
                  <a:pt x="100" y="1210"/>
                  <a:pt x="101" y="1209"/>
                </a:cubicBezTo>
                <a:cubicBezTo>
                  <a:pt x="103" y="1209"/>
                  <a:pt x="105" y="1209"/>
                  <a:pt x="107" y="1210"/>
                </a:cubicBezTo>
                <a:cubicBezTo>
                  <a:pt x="108" y="1211"/>
                  <a:pt x="110" y="1212"/>
                  <a:pt x="110" y="1214"/>
                </a:cubicBezTo>
                <a:cubicBezTo>
                  <a:pt x="109" y="1215"/>
                  <a:pt x="107" y="1216"/>
                  <a:pt x="108" y="1217"/>
                </a:cubicBezTo>
                <a:cubicBezTo>
                  <a:pt x="109" y="1217"/>
                  <a:pt x="111" y="1217"/>
                  <a:pt x="112" y="1216"/>
                </a:cubicBezTo>
                <a:cubicBezTo>
                  <a:pt x="111" y="1218"/>
                  <a:pt x="110" y="1221"/>
                  <a:pt x="109" y="1223"/>
                </a:cubicBezTo>
                <a:cubicBezTo>
                  <a:pt x="109" y="1224"/>
                  <a:pt x="109" y="1224"/>
                  <a:pt x="109" y="1224"/>
                </a:cubicBezTo>
                <a:cubicBezTo>
                  <a:pt x="109" y="1224"/>
                  <a:pt x="109" y="1225"/>
                  <a:pt x="108" y="1225"/>
                </a:cubicBezTo>
                <a:cubicBezTo>
                  <a:pt x="109" y="1228"/>
                  <a:pt x="110" y="1230"/>
                  <a:pt x="110" y="1233"/>
                </a:cubicBezTo>
                <a:cubicBezTo>
                  <a:pt x="111" y="1233"/>
                  <a:pt x="115" y="1233"/>
                  <a:pt x="116" y="1233"/>
                </a:cubicBezTo>
                <a:cubicBezTo>
                  <a:pt x="117" y="1233"/>
                  <a:pt x="119" y="1235"/>
                  <a:pt x="119" y="1236"/>
                </a:cubicBezTo>
                <a:cubicBezTo>
                  <a:pt x="120" y="1243"/>
                  <a:pt x="120" y="1243"/>
                  <a:pt x="120" y="1243"/>
                </a:cubicBezTo>
                <a:cubicBezTo>
                  <a:pt x="120" y="1244"/>
                  <a:pt x="122" y="1242"/>
                  <a:pt x="123" y="1242"/>
                </a:cubicBezTo>
                <a:cubicBezTo>
                  <a:pt x="124" y="1241"/>
                  <a:pt x="126" y="1238"/>
                  <a:pt x="127" y="1237"/>
                </a:cubicBezTo>
                <a:cubicBezTo>
                  <a:pt x="128" y="1237"/>
                  <a:pt x="130" y="1239"/>
                  <a:pt x="130" y="1240"/>
                </a:cubicBezTo>
                <a:cubicBezTo>
                  <a:pt x="130" y="1241"/>
                  <a:pt x="130" y="1241"/>
                  <a:pt x="130" y="1242"/>
                </a:cubicBezTo>
                <a:cubicBezTo>
                  <a:pt x="130" y="1243"/>
                  <a:pt x="130" y="1244"/>
                  <a:pt x="130" y="1245"/>
                </a:cubicBezTo>
                <a:cubicBezTo>
                  <a:pt x="130" y="1246"/>
                  <a:pt x="130" y="1247"/>
                  <a:pt x="130" y="1249"/>
                </a:cubicBezTo>
                <a:cubicBezTo>
                  <a:pt x="136" y="1249"/>
                  <a:pt x="140" y="1250"/>
                  <a:pt x="146" y="1250"/>
                </a:cubicBezTo>
                <a:cubicBezTo>
                  <a:pt x="148" y="1250"/>
                  <a:pt x="150" y="1253"/>
                  <a:pt x="150" y="1253"/>
                </a:cubicBezTo>
                <a:cubicBezTo>
                  <a:pt x="157" y="1254"/>
                  <a:pt x="162" y="1256"/>
                  <a:pt x="167" y="1257"/>
                </a:cubicBezTo>
                <a:cubicBezTo>
                  <a:pt x="176" y="1256"/>
                  <a:pt x="182" y="1252"/>
                  <a:pt x="185" y="1247"/>
                </a:cubicBezTo>
                <a:cubicBezTo>
                  <a:pt x="186" y="1245"/>
                  <a:pt x="188" y="1244"/>
                  <a:pt x="189" y="1244"/>
                </a:cubicBezTo>
                <a:cubicBezTo>
                  <a:pt x="192" y="1245"/>
                  <a:pt x="194" y="1244"/>
                  <a:pt x="196" y="1245"/>
                </a:cubicBezTo>
                <a:cubicBezTo>
                  <a:pt x="196" y="1246"/>
                  <a:pt x="198" y="1247"/>
                  <a:pt x="198" y="1247"/>
                </a:cubicBezTo>
                <a:cubicBezTo>
                  <a:pt x="197" y="1249"/>
                  <a:pt x="197" y="1249"/>
                  <a:pt x="197" y="1249"/>
                </a:cubicBezTo>
                <a:cubicBezTo>
                  <a:pt x="198" y="1249"/>
                  <a:pt x="198" y="1250"/>
                  <a:pt x="199" y="1250"/>
                </a:cubicBezTo>
                <a:cubicBezTo>
                  <a:pt x="198" y="1255"/>
                  <a:pt x="197" y="1260"/>
                  <a:pt x="197" y="1265"/>
                </a:cubicBezTo>
                <a:cubicBezTo>
                  <a:pt x="205" y="1274"/>
                  <a:pt x="205" y="1274"/>
                  <a:pt x="205" y="1274"/>
                </a:cubicBezTo>
                <a:cubicBezTo>
                  <a:pt x="205" y="1275"/>
                  <a:pt x="205" y="1275"/>
                  <a:pt x="205" y="1276"/>
                </a:cubicBezTo>
                <a:cubicBezTo>
                  <a:pt x="206" y="1277"/>
                  <a:pt x="206" y="1277"/>
                  <a:pt x="206" y="1277"/>
                </a:cubicBezTo>
                <a:cubicBezTo>
                  <a:pt x="206" y="1278"/>
                  <a:pt x="206" y="1279"/>
                  <a:pt x="206" y="1280"/>
                </a:cubicBezTo>
                <a:cubicBezTo>
                  <a:pt x="207" y="1280"/>
                  <a:pt x="208" y="1281"/>
                  <a:pt x="209" y="1281"/>
                </a:cubicBezTo>
                <a:cubicBezTo>
                  <a:pt x="210" y="1282"/>
                  <a:pt x="210" y="1284"/>
                  <a:pt x="211" y="1285"/>
                </a:cubicBezTo>
                <a:cubicBezTo>
                  <a:pt x="211" y="1287"/>
                  <a:pt x="211" y="1287"/>
                  <a:pt x="211" y="1287"/>
                </a:cubicBezTo>
                <a:cubicBezTo>
                  <a:pt x="212" y="1288"/>
                  <a:pt x="212" y="1290"/>
                  <a:pt x="212" y="1291"/>
                </a:cubicBezTo>
                <a:cubicBezTo>
                  <a:pt x="212" y="1293"/>
                  <a:pt x="212" y="1296"/>
                  <a:pt x="212" y="1300"/>
                </a:cubicBezTo>
                <a:cubicBezTo>
                  <a:pt x="212" y="1300"/>
                  <a:pt x="211" y="1300"/>
                  <a:pt x="211" y="1299"/>
                </a:cubicBezTo>
                <a:cubicBezTo>
                  <a:pt x="211" y="1301"/>
                  <a:pt x="211" y="1301"/>
                  <a:pt x="211" y="1301"/>
                </a:cubicBezTo>
                <a:cubicBezTo>
                  <a:pt x="208" y="1301"/>
                  <a:pt x="206" y="1298"/>
                  <a:pt x="203" y="1297"/>
                </a:cubicBezTo>
                <a:cubicBezTo>
                  <a:pt x="200" y="1302"/>
                  <a:pt x="196" y="1307"/>
                  <a:pt x="192" y="1312"/>
                </a:cubicBezTo>
                <a:cubicBezTo>
                  <a:pt x="187" y="1327"/>
                  <a:pt x="187" y="1327"/>
                  <a:pt x="187" y="1327"/>
                </a:cubicBezTo>
                <a:cubicBezTo>
                  <a:pt x="189" y="1331"/>
                  <a:pt x="192" y="1335"/>
                  <a:pt x="196" y="1337"/>
                </a:cubicBezTo>
                <a:cubicBezTo>
                  <a:pt x="196" y="1338"/>
                  <a:pt x="196" y="1340"/>
                  <a:pt x="196" y="1341"/>
                </a:cubicBezTo>
                <a:cubicBezTo>
                  <a:pt x="196" y="1341"/>
                  <a:pt x="196" y="1341"/>
                  <a:pt x="196" y="1341"/>
                </a:cubicBezTo>
                <a:cubicBezTo>
                  <a:pt x="197" y="1342"/>
                  <a:pt x="197" y="1343"/>
                  <a:pt x="197" y="1343"/>
                </a:cubicBezTo>
                <a:cubicBezTo>
                  <a:pt x="193" y="1347"/>
                  <a:pt x="189" y="1351"/>
                  <a:pt x="184" y="1354"/>
                </a:cubicBezTo>
                <a:cubicBezTo>
                  <a:pt x="180" y="1356"/>
                  <a:pt x="176" y="1358"/>
                  <a:pt x="170" y="1358"/>
                </a:cubicBezTo>
                <a:cubicBezTo>
                  <a:pt x="165" y="1358"/>
                  <a:pt x="160" y="1358"/>
                  <a:pt x="156" y="1360"/>
                </a:cubicBezTo>
                <a:cubicBezTo>
                  <a:pt x="150" y="1359"/>
                  <a:pt x="146" y="1360"/>
                  <a:pt x="140" y="1360"/>
                </a:cubicBezTo>
                <a:cubicBezTo>
                  <a:pt x="131" y="1361"/>
                  <a:pt x="122" y="1361"/>
                  <a:pt x="113" y="1361"/>
                </a:cubicBezTo>
                <a:cubicBezTo>
                  <a:pt x="105" y="1361"/>
                  <a:pt x="97" y="1360"/>
                  <a:pt x="89" y="1360"/>
                </a:cubicBezTo>
                <a:cubicBezTo>
                  <a:pt x="89" y="1361"/>
                  <a:pt x="89" y="1361"/>
                  <a:pt x="89" y="1362"/>
                </a:cubicBezTo>
                <a:cubicBezTo>
                  <a:pt x="90" y="1368"/>
                  <a:pt x="90" y="1374"/>
                  <a:pt x="92" y="1379"/>
                </a:cubicBezTo>
                <a:cubicBezTo>
                  <a:pt x="92" y="1381"/>
                  <a:pt x="93" y="1384"/>
                  <a:pt x="96" y="1384"/>
                </a:cubicBezTo>
                <a:cubicBezTo>
                  <a:pt x="98" y="1384"/>
                  <a:pt x="99" y="1384"/>
                  <a:pt x="100" y="1384"/>
                </a:cubicBezTo>
                <a:cubicBezTo>
                  <a:pt x="103" y="1384"/>
                  <a:pt x="106" y="1383"/>
                  <a:pt x="109" y="1383"/>
                </a:cubicBezTo>
                <a:cubicBezTo>
                  <a:pt x="111" y="1384"/>
                  <a:pt x="112" y="1385"/>
                  <a:pt x="113" y="1386"/>
                </a:cubicBezTo>
                <a:cubicBezTo>
                  <a:pt x="113" y="1395"/>
                  <a:pt x="118" y="1399"/>
                  <a:pt x="122" y="1402"/>
                </a:cubicBezTo>
                <a:cubicBezTo>
                  <a:pt x="126" y="1407"/>
                  <a:pt x="129" y="1412"/>
                  <a:pt x="134" y="1416"/>
                </a:cubicBezTo>
                <a:cubicBezTo>
                  <a:pt x="132" y="1423"/>
                  <a:pt x="131" y="1431"/>
                  <a:pt x="129" y="1437"/>
                </a:cubicBezTo>
                <a:cubicBezTo>
                  <a:pt x="128" y="1451"/>
                  <a:pt x="126" y="1464"/>
                  <a:pt x="123" y="1476"/>
                </a:cubicBezTo>
                <a:cubicBezTo>
                  <a:pt x="113" y="1482"/>
                  <a:pt x="113" y="1482"/>
                  <a:pt x="113" y="1482"/>
                </a:cubicBezTo>
                <a:cubicBezTo>
                  <a:pt x="112" y="1482"/>
                  <a:pt x="112" y="1482"/>
                  <a:pt x="112" y="1482"/>
                </a:cubicBezTo>
                <a:cubicBezTo>
                  <a:pt x="111" y="1483"/>
                  <a:pt x="111" y="1483"/>
                  <a:pt x="111" y="1483"/>
                </a:cubicBezTo>
                <a:cubicBezTo>
                  <a:pt x="102" y="1484"/>
                  <a:pt x="102" y="1484"/>
                  <a:pt x="102" y="1484"/>
                </a:cubicBezTo>
                <a:cubicBezTo>
                  <a:pt x="114" y="1494"/>
                  <a:pt x="114" y="1494"/>
                  <a:pt x="114" y="1494"/>
                </a:cubicBezTo>
                <a:cubicBezTo>
                  <a:pt x="117" y="1497"/>
                  <a:pt x="116" y="1502"/>
                  <a:pt x="114" y="1506"/>
                </a:cubicBezTo>
                <a:cubicBezTo>
                  <a:pt x="114" y="1507"/>
                  <a:pt x="113" y="1509"/>
                  <a:pt x="113" y="1510"/>
                </a:cubicBezTo>
                <a:cubicBezTo>
                  <a:pt x="112" y="1514"/>
                  <a:pt x="113" y="1519"/>
                  <a:pt x="113" y="1523"/>
                </a:cubicBezTo>
                <a:cubicBezTo>
                  <a:pt x="116" y="1527"/>
                  <a:pt x="120" y="1530"/>
                  <a:pt x="123" y="1534"/>
                </a:cubicBezTo>
                <a:cubicBezTo>
                  <a:pt x="135" y="1546"/>
                  <a:pt x="147" y="1562"/>
                  <a:pt x="144" y="1587"/>
                </a:cubicBezTo>
                <a:cubicBezTo>
                  <a:pt x="143" y="1598"/>
                  <a:pt x="139" y="1607"/>
                  <a:pt x="138" y="1619"/>
                </a:cubicBezTo>
                <a:cubicBezTo>
                  <a:pt x="138" y="1627"/>
                  <a:pt x="136" y="1635"/>
                  <a:pt x="137" y="1644"/>
                </a:cubicBezTo>
                <a:cubicBezTo>
                  <a:pt x="138" y="1647"/>
                  <a:pt x="138" y="1651"/>
                  <a:pt x="138" y="1655"/>
                </a:cubicBezTo>
                <a:cubicBezTo>
                  <a:pt x="138" y="1658"/>
                  <a:pt x="137" y="1660"/>
                  <a:pt x="135" y="1662"/>
                </a:cubicBezTo>
                <a:cubicBezTo>
                  <a:pt x="135" y="1662"/>
                  <a:pt x="134" y="1663"/>
                  <a:pt x="132" y="1664"/>
                </a:cubicBezTo>
                <a:cubicBezTo>
                  <a:pt x="129" y="1665"/>
                  <a:pt x="125" y="1667"/>
                  <a:pt x="121" y="1670"/>
                </a:cubicBezTo>
                <a:cubicBezTo>
                  <a:pt x="120" y="1671"/>
                  <a:pt x="119" y="1672"/>
                  <a:pt x="119" y="1672"/>
                </a:cubicBezTo>
                <a:cubicBezTo>
                  <a:pt x="115" y="1673"/>
                  <a:pt x="112" y="1675"/>
                  <a:pt x="109" y="1676"/>
                </a:cubicBezTo>
                <a:cubicBezTo>
                  <a:pt x="108" y="1676"/>
                  <a:pt x="106" y="1676"/>
                  <a:pt x="106" y="1676"/>
                </a:cubicBezTo>
                <a:cubicBezTo>
                  <a:pt x="93" y="1682"/>
                  <a:pt x="93" y="1682"/>
                  <a:pt x="93" y="1682"/>
                </a:cubicBezTo>
                <a:cubicBezTo>
                  <a:pt x="92" y="1685"/>
                  <a:pt x="92" y="1685"/>
                  <a:pt x="92" y="1685"/>
                </a:cubicBezTo>
                <a:cubicBezTo>
                  <a:pt x="88" y="1693"/>
                  <a:pt x="88" y="1693"/>
                  <a:pt x="88" y="1693"/>
                </a:cubicBezTo>
                <a:cubicBezTo>
                  <a:pt x="88" y="1697"/>
                  <a:pt x="89" y="1699"/>
                  <a:pt x="90" y="1703"/>
                </a:cubicBezTo>
                <a:cubicBezTo>
                  <a:pt x="97" y="1707"/>
                  <a:pt x="104" y="1712"/>
                  <a:pt x="111" y="1717"/>
                </a:cubicBezTo>
                <a:cubicBezTo>
                  <a:pt x="113" y="1719"/>
                  <a:pt x="115" y="1722"/>
                  <a:pt x="118" y="1723"/>
                </a:cubicBezTo>
                <a:cubicBezTo>
                  <a:pt x="119" y="1724"/>
                  <a:pt x="120" y="1725"/>
                  <a:pt x="121" y="1726"/>
                </a:cubicBezTo>
                <a:cubicBezTo>
                  <a:pt x="141" y="1729"/>
                  <a:pt x="141" y="1729"/>
                  <a:pt x="141" y="1729"/>
                </a:cubicBezTo>
                <a:cubicBezTo>
                  <a:pt x="141" y="1746"/>
                  <a:pt x="141" y="1746"/>
                  <a:pt x="141" y="1746"/>
                </a:cubicBezTo>
                <a:cubicBezTo>
                  <a:pt x="144" y="1749"/>
                  <a:pt x="148" y="1753"/>
                  <a:pt x="151" y="1758"/>
                </a:cubicBezTo>
                <a:cubicBezTo>
                  <a:pt x="155" y="1766"/>
                  <a:pt x="160" y="1773"/>
                  <a:pt x="165" y="1780"/>
                </a:cubicBezTo>
                <a:cubicBezTo>
                  <a:pt x="166" y="1782"/>
                  <a:pt x="168" y="1783"/>
                  <a:pt x="169" y="1785"/>
                </a:cubicBezTo>
                <a:cubicBezTo>
                  <a:pt x="169" y="1786"/>
                  <a:pt x="171" y="1787"/>
                  <a:pt x="172" y="1787"/>
                </a:cubicBezTo>
                <a:cubicBezTo>
                  <a:pt x="178" y="1787"/>
                  <a:pt x="178" y="1787"/>
                  <a:pt x="178" y="1787"/>
                </a:cubicBezTo>
                <a:cubicBezTo>
                  <a:pt x="180" y="1787"/>
                  <a:pt x="183" y="1786"/>
                  <a:pt x="186" y="1786"/>
                </a:cubicBezTo>
                <a:cubicBezTo>
                  <a:pt x="196" y="1783"/>
                  <a:pt x="206" y="1779"/>
                  <a:pt x="214" y="1773"/>
                </a:cubicBezTo>
                <a:cubicBezTo>
                  <a:pt x="216" y="1774"/>
                  <a:pt x="218" y="1774"/>
                  <a:pt x="220" y="1774"/>
                </a:cubicBezTo>
                <a:cubicBezTo>
                  <a:pt x="232" y="1771"/>
                  <a:pt x="243" y="1767"/>
                  <a:pt x="255" y="1764"/>
                </a:cubicBezTo>
                <a:cubicBezTo>
                  <a:pt x="260" y="1764"/>
                  <a:pt x="265" y="1765"/>
                  <a:pt x="269" y="1766"/>
                </a:cubicBezTo>
                <a:cubicBezTo>
                  <a:pt x="283" y="1770"/>
                  <a:pt x="283" y="1770"/>
                  <a:pt x="283" y="1770"/>
                </a:cubicBezTo>
                <a:cubicBezTo>
                  <a:pt x="298" y="1767"/>
                  <a:pt x="311" y="1763"/>
                  <a:pt x="325" y="1759"/>
                </a:cubicBezTo>
                <a:cubicBezTo>
                  <a:pt x="339" y="1757"/>
                  <a:pt x="339" y="1757"/>
                  <a:pt x="339" y="1757"/>
                </a:cubicBezTo>
                <a:cubicBezTo>
                  <a:pt x="345" y="1757"/>
                  <a:pt x="351" y="1757"/>
                  <a:pt x="356" y="1756"/>
                </a:cubicBezTo>
                <a:cubicBezTo>
                  <a:pt x="359" y="1756"/>
                  <a:pt x="361" y="1756"/>
                  <a:pt x="363" y="1756"/>
                </a:cubicBezTo>
                <a:cubicBezTo>
                  <a:pt x="374" y="1756"/>
                  <a:pt x="386" y="1757"/>
                  <a:pt x="396" y="1757"/>
                </a:cubicBezTo>
                <a:cubicBezTo>
                  <a:pt x="406" y="1755"/>
                  <a:pt x="406" y="1755"/>
                  <a:pt x="406" y="1755"/>
                </a:cubicBezTo>
                <a:cubicBezTo>
                  <a:pt x="406" y="1756"/>
                  <a:pt x="406" y="1756"/>
                  <a:pt x="406" y="1756"/>
                </a:cubicBezTo>
                <a:cubicBezTo>
                  <a:pt x="404" y="1759"/>
                  <a:pt x="402" y="1762"/>
                  <a:pt x="400" y="1764"/>
                </a:cubicBezTo>
                <a:cubicBezTo>
                  <a:pt x="408" y="1763"/>
                  <a:pt x="416" y="1762"/>
                  <a:pt x="424" y="1764"/>
                </a:cubicBezTo>
                <a:cubicBezTo>
                  <a:pt x="424" y="1766"/>
                  <a:pt x="423" y="1769"/>
                  <a:pt x="424" y="1772"/>
                </a:cubicBezTo>
                <a:cubicBezTo>
                  <a:pt x="429" y="1774"/>
                  <a:pt x="434" y="1775"/>
                  <a:pt x="440" y="1776"/>
                </a:cubicBezTo>
                <a:cubicBezTo>
                  <a:pt x="446" y="1774"/>
                  <a:pt x="452" y="1777"/>
                  <a:pt x="456" y="1780"/>
                </a:cubicBezTo>
                <a:cubicBezTo>
                  <a:pt x="458" y="1781"/>
                  <a:pt x="460" y="1782"/>
                  <a:pt x="462" y="1784"/>
                </a:cubicBezTo>
                <a:cubicBezTo>
                  <a:pt x="462" y="1785"/>
                  <a:pt x="462" y="1787"/>
                  <a:pt x="462" y="1788"/>
                </a:cubicBezTo>
                <a:cubicBezTo>
                  <a:pt x="461" y="1792"/>
                  <a:pt x="458" y="1794"/>
                  <a:pt x="456" y="1796"/>
                </a:cubicBezTo>
                <a:cubicBezTo>
                  <a:pt x="456" y="1800"/>
                  <a:pt x="457" y="1803"/>
                  <a:pt x="458" y="1805"/>
                </a:cubicBezTo>
                <a:cubicBezTo>
                  <a:pt x="458" y="1810"/>
                  <a:pt x="459" y="1814"/>
                  <a:pt x="461" y="1817"/>
                </a:cubicBezTo>
                <a:cubicBezTo>
                  <a:pt x="462" y="1818"/>
                  <a:pt x="464" y="1817"/>
                  <a:pt x="464" y="1819"/>
                </a:cubicBezTo>
                <a:cubicBezTo>
                  <a:pt x="464" y="1821"/>
                  <a:pt x="464" y="1825"/>
                  <a:pt x="466" y="1826"/>
                </a:cubicBezTo>
                <a:cubicBezTo>
                  <a:pt x="465" y="1832"/>
                  <a:pt x="465" y="1839"/>
                  <a:pt x="463" y="1844"/>
                </a:cubicBezTo>
                <a:cubicBezTo>
                  <a:pt x="463" y="1845"/>
                  <a:pt x="465" y="1845"/>
                  <a:pt x="466" y="1845"/>
                </a:cubicBezTo>
                <a:cubicBezTo>
                  <a:pt x="466" y="1845"/>
                  <a:pt x="467" y="1844"/>
                  <a:pt x="467" y="1844"/>
                </a:cubicBezTo>
                <a:cubicBezTo>
                  <a:pt x="466" y="1848"/>
                  <a:pt x="466" y="1851"/>
                  <a:pt x="465" y="1854"/>
                </a:cubicBezTo>
                <a:cubicBezTo>
                  <a:pt x="466" y="1855"/>
                  <a:pt x="466" y="1856"/>
                  <a:pt x="466" y="1856"/>
                </a:cubicBezTo>
                <a:cubicBezTo>
                  <a:pt x="469" y="1857"/>
                  <a:pt x="471" y="1855"/>
                  <a:pt x="473" y="1855"/>
                </a:cubicBezTo>
                <a:cubicBezTo>
                  <a:pt x="476" y="1855"/>
                  <a:pt x="479" y="1856"/>
                  <a:pt x="479" y="1859"/>
                </a:cubicBezTo>
                <a:cubicBezTo>
                  <a:pt x="485" y="1858"/>
                  <a:pt x="489" y="1854"/>
                  <a:pt x="493" y="1852"/>
                </a:cubicBezTo>
                <a:cubicBezTo>
                  <a:pt x="495" y="1854"/>
                  <a:pt x="500" y="1855"/>
                  <a:pt x="502" y="1852"/>
                </a:cubicBezTo>
                <a:cubicBezTo>
                  <a:pt x="504" y="1851"/>
                  <a:pt x="504" y="1848"/>
                  <a:pt x="506" y="1845"/>
                </a:cubicBezTo>
                <a:cubicBezTo>
                  <a:pt x="509" y="1848"/>
                  <a:pt x="512" y="1852"/>
                  <a:pt x="516" y="1853"/>
                </a:cubicBezTo>
                <a:cubicBezTo>
                  <a:pt x="518" y="1854"/>
                  <a:pt x="519" y="1851"/>
                  <a:pt x="521" y="1851"/>
                </a:cubicBezTo>
                <a:cubicBezTo>
                  <a:pt x="522" y="1852"/>
                  <a:pt x="524" y="1853"/>
                  <a:pt x="525" y="1852"/>
                </a:cubicBezTo>
                <a:cubicBezTo>
                  <a:pt x="530" y="1847"/>
                  <a:pt x="533" y="1839"/>
                  <a:pt x="537" y="1833"/>
                </a:cubicBezTo>
                <a:cubicBezTo>
                  <a:pt x="541" y="1831"/>
                  <a:pt x="542" y="1827"/>
                  <a:pt x="545" y="1824"/>
                </a:cubicBezTo>
                <a:cubicBezTo>
                  <a:pt x="549" y="1826"/>
                  <a:pt x="553" y="1828"/>
                  <a:pt x="556" y="1831"/>
                </a:cubicBezTo>
                <a:cubicBezTo>
                  <a:pt x="553" y="1844"/>
                  <a:pt x="553" y="1844"/>
                  <a:pt x="553" y="1844"/>
                </a:cubicBezTo>
                <a:cubicBezTo>
                  <a:pt x="553" y="1845"/>
                  <a:pt x="552" y="1846"/>
                  <a:pt x="553" y="1846"/>
                </a:cubicBezTo>
                <a:cubicBezTo>
                  <a:pt x="555" y="1845"/>
                  <a:pt x="556" y="1847"/>
                  <a:pt x="557" y="1848"/>
                </a:cubicBezTo>
                <a:cubicBezTo>
                  <a:pt x="557" y="1848"/>
                  <a:pt x="557" y="1848"/>
                  <a:pt x="557" y="1848"/>
                </a:cubicBezTo>
                <a:cubicBezTo>
                  <a:pt x="556" y="1851"/>
                  <a:pt x="556" y="1854"/>
                  <a:pt x="555" y="1857"/>
                </a:cubicBezTo>
                <a:cubicBezTo>
                  <a:pt x="555" y="1858"/>
                  <a:pt x="557" y="1856"/>
                  <a:pt x="558" y="1857"/>
                </a:cubicBezTo>
                <a:cubicBezTo>
                  <a:pt x="560" y="1860"/>
                  <a:pt x="563" y="1861"/>
                  <a:pt x="565" y="1864"/>
                </a:cubicBezTo>
                <a:cubicBezTo>
                  <a:pt x="566" y="1865"/>
                  <a:pt x="571" y="1864"/>
                  <a:pt x="572" y="1864"/>
                </a:cubicBezTo>
                <a:cubicBezTo>
                  <a:pt x="575" y="1860"/>
                  <a:pt x="578" y="1857"/>
                  <a:pt x="581" y="1853"/>
                </a:cubicBezTo>
                <a:cubicBezTo>
                  <a:pt x="595" y="1859"/>
                  <a:pt x="595" y="1859"/>
                  <a:pt x="595" y="1859"/>
                </a:cubicBezTo>
                <a:cubicBezTo>
                  <a:pt x="595" y="1861"/>
                  <a:pt x="596" y="1863"/>
                  <a:pt x="597" y="1864"/>
                </a:cubicBezTo>
                <a:cubicBezTo>
                  <a:pt x="596" y="1870"/>
                  <a:pt x="595" y="1877"/>
                  <a:pt x="595" y="1884"/>
                </a:cubicBezTo>
                <a:cubicBezTo>
                  <a:pt x="596" y="1884"/>
                  <a:pt x="597" y="1884"/>
                  <a:pt x="598" y="1885"/>
                </a:cubicBezTo>
                <a:cubicBezTo>
                  <a:pt x="598" y="1888"/>
                  <a:pt x="597" y="1891"/>
                  <a:pt x="597" y="1894"/>
                </a:cubicBezTo>
                <a:cubicBezTo>
                  <a:pt x="610" y="1897"/>
                  <a:pt x="615" y="1909"/>
                  <a:pt x="620" y="1920"/>
                </a:cubicBezTo>
                <a:cubicBezTo>
                  <a:pt x="621" y="1921"/>
                  <a:pt x="623" y="1921"/>
                  <a:pt x="624" y="1921"/>
                </a:cubicBezTo>
                <a:cubicBezTo>
                  <a:pt x="635" y="1918"/>
                  <a:pt x="635" y="1918"/>
                  <a:pt x="635" y="1918"/>
                </a:cubicBezTo>
                <a:cubicBezTo>
                  <a:pt x="638" y="1920"/>
                  <a:pt x="642" y="1921"/>
                  <a:pt x="645" y="1921"/>
                </a:cubicBezTo>
                <a:cubicBezTo>
                  <a:pt x="647" y="1921"/>
                  <a:pt x="647" y="1919"/>
                  <a:pt x="648" y="1917"/>
                </a:cubicBezTo>
                <a:cubicBezTo>
                  <a:pt x="650" y="1919"/>
                  <a:pt x="653" y="1921"/>
                  <a:pt x="655" y="1924"/>
                </a:cubicBezTo>
                <a:cubicBezTo>
                  <a:pt x="656" y="1925"/>
                  <a:pt x="658" y="1927"/>
                  <a:pt x="660" y="1929"/>
                </a:cubicBezTo>
                <a:cubicBezTo>
                  <a:pt x="659" y="1930"/>
                  <a:pt x="658" y="1932"/>
                  <a:pt x="657" y="1934"/>
                </a:cubicBezTo>
                <a:cubicBezTo>
                  <a:pt x="657" y="1935"/>
                  <a:pt x="656" y="1937"/>
                  <a:pt x="655" y="1939"/>
                </a:cubicBezTo>
                <a:cubicBezTo>
                  <a:pt x="655" y="1941"/>
                  <a:pt x="655" y="1945"/>
                  <a:pt x="656" y="1946"/>
                </a:cubicBezTo>
                <a:cubicBezTo>
                  <a:pt x="699" y="1966"/>
                  <a:pt x="699" y="1966"/>
                  <a:pt x="699" y="1966"/>
                </a:cubicBezTo>
                <a:cubicBezTo>
                  <a:pt x="715" y="1952"/>
                  <a:pt x="715" y="1952"/>
                  <a:pt x="715" y="1952"/>
                </a:cubicBezTo>
                <a:cubicBezTo>
                  <a:pt x="715" y="1947"/>
                  <a:pt x="716" y="1943"/>
                  <a:pt x="717" y="1938"/>
                </a:cubicBezTo>
                <a:cubicBezTo>
                  <a:pt x="725" y="1938"/>
                  <a:pt x="733" y="1939"/>
                  <a:pt x="740" y="1940"/>
                </a:cubicBezTo>
                <a:cubicBezTo>
                  <a:pt x="748" y="1938"/>
                  <a:pt x="755" y="1937"/>
                  <a:pt x="764" y="1937"/>
                </a:cubicBezTo>
                <a:cubicBezTo>
                  <a:pt x="773" y="1937"/>
                  <a:pt x="784" y="1937"/>
                  <a:pt x="792" y="1940"/>
                </a:cubicBezTo>
                <a:cubicBezTo>
                  <a:pt x="798" y="1943"/>
                  <a:pt x="801" y="1949"/>
                  <a:pt x="806" y="1953"/>
                </a:cubicBezTo>
                <a:cubicBezTo>
                  <a:pt x="808" y="1954"/>
                  <a:pt x="811" y="1954"/>
                  <a:pt x="811" y="1957"/>
                </a:cubicBezTo>
                <a:cubicBezTo>
                  <a:pt x="812" y="1963"/>
                  <a:pt x="816" y="1967"/>
                  <a:pt x="821" y="1970"/>
                </a:cubicBezTo>
                <a:cubicBezTo>
                  <a:pt x="822" y="1970"/>
                  <a:pt x="823" y="1971"/>
                  <a:pt x="823" y="1972"/>
                </a:cubicBezTo>
                <a:cubicBezTo>
                  <a:pt x="835" y="1972"/>
                  <a:pt x="835" y="1972"/>
                  <a:pt x="835" y="1972"/>
                </a:cubicBezTo>
                <a:cubicBezTo>
                  <a:pt x="837" y="1963"/>
                  <a:pt x="837" y="1963"/>
                  <a:pt x="837" y="1963"/>
                </a:cubicBezTo>
                <a:cubicBezTo>
                  <a:pt x="836" y="1959"/>
                  <a:pt x="835" y="1955"/>
                  <a:pt x="834" y="1951"/>
                </a:cubicBezTo>
                <a:cubicBezTo>
                  <a:pt x="835" y="1951"/>
                  <a:pt x="835" y="1951"/>
                  <a:pt x="836" y="1951"/>
                </a:cubicBezTo>
                <a:cubicBezTo>
                  <a:pt x="838" y="1953"/>
                  <a:pt x="838" y="1953"/>
                  <a:pt x="838" y="1953"/>
                </a:cubicBezTo>
                <a:cubicBezTo>
                  <a:pt x="836" y="1941"/>
                  <a:pt x="832" y="1930"/>
                  <a:pt x="829" y="1918"/>
                </a:cubicBezTo>
                <a:cubicBezTo>
                  <a:pt x="834" y="1918"/>
                  <a:pt x="839" y="1918"/>
                  <a:pt x="843" y="1919"/>
                </a:cubicBezTo>
                <a:cubicBezTo>
                  <a:pt x="844" y="1915"/>
                  <a:pt x="845" y="1911"/>
                  <a:pt x="845" y="1907"/>
                </a:cubicBezTo>
                <a:cubicBezTo>
                  <a:pt x="845" y="1907"/>
                  <a:pt x="845" y="1907"/>
                  <a:pt x="845" y="1907"/>
                </a:cubicBezTo>
                <a:cubicBezTo>
                  <a:pt x="848" y="1901"/>
                  <a:pt x="846" y="1894"/>
                  <a:pt x="841" y="1890"/>
                </a:cubicBezTo>
                <a:cubicBezTo>
                  <a:pt x="840" y="1884"/>
                  <a:pt x="840" y="1877"/>
                  <a:pt x="839" y="1870"/>
                </a:cubicBezTo>
                <a:cubicBezTo>
                  <a:pt x="872" y="1861"/>
                  <a:pt x="872" y="1861"/>
                  <a:pt x="872" y="1861"/>
                </a:cubicBezTo>
                <a:cubicBezTo>
                  <a:pt x="873" y="1860"/>
                  <a:pt x="873" y="1859"/>
                  <a:pt x="873" y="1858"/>
                </a:cubicBezTo>
                <a:cubicBezTo>
                  <a:pt x="857" y="1855"/>
                  <a:pt x="857" y="1855"/>
                  <a:pt x="857" y="1855"/>
                </a:cubicBezTo>
                <a:cubicBezTo>
                  <a:pt x="868" y="1851"/>
                  <a:pt x="868" y="1851"/>
                  <a:pt x="868" y="1851"/>
                </a:cubicBezTo>
                <a:cubicBezTo>
                  <a:pt x="865" y="1848"/>
                  <a:pt x="862" y="1849"/>
                  <a:pt x="859" y="1848"/>
                </a:cubicBezTo>
                <a:cubicBezTo>
                  <a:pt x="837" y="1844"/>
                  <a:pt x="837" y="1844"/>
                  <a:pt x="837" y="1844"/>
                </a:cubicBezTo>
                <a:cubicBezTo>
                  <a:pt x="836" y="1830"/>
                  <a:pt x="836" y="1830"/>
                  <a:pt x="836" y="1830"/>
                </a:cubicBezTo>
                <a:cubicBezTo>
                  <a:pt x="836" y="1830"/>
                  <a:pt x="837" y="1830"/>
                  <a:pt x="837" y="1829"/>
                </a:cubicBezTo>
                <a:cubicBezTo>
                  <a:pt x="837" y="1830"/>
                  <a:pt x="836" y="1830"/>
                  <a:pt x="836" y="1830"/>
                </a:cubicBezTo>
                <a:cubicBezTo>
                  <a:pt x="835" y="1826"/>
                  <a:pt x="830" y="1824"/>
                  <a:pt x="827" y="1823"/>
                </a:cubicBezTo>
                <a:cubicBezTo>
                  <a:pt x="825" y="1821"/>
                  <a:pt x="822" y="1819"/>
                  <a:pt x="822" y="1817"/>
                </a:cubicBezTo>
                <a:cubicBezTo>
                  <a:pt x="820" y="1811"/>
                  <a:pt x="818" y="1806"/>
                  <a:pt x="819" y="1798"/>
                </a:cubicBezTo>
                <a:cubicBezTo>
                  <a:pt x="817" y="1799"/>
                  <a:pt x="815" y="1799"/>
                  <a:pt x="814" y="1799"/>
                </a:cubicBezTo>
                <a:cubicBezTo>
                  <a:pt x="805" y="1792"/>
                  <a:pt x="795" y="1789"/>
                  <a:pt x="784" y="1785"/>
                </a:cubicBezTo>
                <a:cubicBezTo>
                  <a:pt x="777" y="1782"/>
                  <a:pt x="770" y="1777"/>
                  <a:pt x="769" y="1769"/>
                </a:cubicBezTo>
                <a:cubicBezTo>
                  <a:pt x="764" y="1760"/>
                  <a:pt x="760" y="1749"/>
                  <a:pt x="756" y="1739"/>
                </a:cubicBezTo>
                <a:cubicBezTo>
                  <a:pt x="756" y="1739"/>
                  <a:pt x="756" y="1739"/>
                  <a:pt x="756" y="1738"/>
                </a:cubicBezTo>
                <a:cubicBezTo>
                  <a:pt x="756" y="1737"/>
                  <a:pt x="755" y="1736"/>
                  <a:pt x="755" y="1735"/>
                </a:cubicBezTo>
                <a:cubicBezTo>
                  <a:pt x="754" y="1734"/>
                  <a:pt x="758" y="1732"/>
                  <a:pt x="757" y="1731"/>
                </a:cubicBezTo>
                <a:cubicBezTo>
                  <a:pt x="754" y="1725"/>
                  <a:pt x="751" y="1719"/>
                  <a:pt x="748" y="1713"/>
                </a:cubicBezTo>
                <a:cubicBezTo>
                  <a:pt x="749" y="1712"/>
                  <a:pt x="751" y="1711"/>
                  <a:pt x="751" y="1710"/>
                </a:cubicBezTo>
                <a:cubicBezTo>
                  <a:pt x="753" y="1708"/>
                  <a:pt x="751" y="1706"/>
                  <a:pt x="749" y="1705"/>
                </a:cubicBezTo>
                <a:cubicBezTo>
                  <a:pt x="751" y="1704"/>
                  <a:pt x="753" y="1703"/>
                  <a:pt x="754" y="1701"/>
                </a:cubicBezTo>
                <a:cubicBezTo>
                  <a:pt x="756" y="1699"/>
                  <a:pt x="758" y="1698"/>
                  <a:pt x="760" y="1696"/>
                </a:cubicBezTo>
                <a:cubicBezTo>
                  <a:pt x="763" y="1697"/>
                  <a:pt x="766" y="1698"/>
                  <a:pt x="768" y="1699"/>
                </a:cubicBezTo>
                <a:cubicBezTo>
                  <a:pt x="769" y="1695"/>
                  <a:pt x="770" y="1691"/>
                  <a:pt x="770" y="1687"/>
                </a:cubicBezTo>
                <a:cubicBezTo>
                  <a:pt x="771" y="1687"/>
                  <a:pt x="771" y="1687"/>
                  <a:pt x="772" y="1687"/>
                </a:cubicBezTo>
                <a:cubicBezTo>
                  <a:pt x="773" y="1675"/>
                  <a:pt x="773" y="1662"/>
                  <a:pt x="772" y="1650"/>
                </a:cubicBezTo>
                <a:cubicBezTo>
                  <a:pt x="774" y="1649"/>
                  <a:pt x="775" y="1649"/>
                  <a:pt x="776" y="1649"/>
                </a:cubicBezTo>
                <a:cubicBezTo>
                  <a:pt x="782" y="1647"/>
                  <a:pt x="785" y="1642"/>
                  <a:pt x="785" y="1635"/>
                </a:cubicBezTo>
                <a:cubicBezTo>
                  <a:pt x="786" y="1634"/>
                  <a:pt x="787" y="1632"/>
                  <a:pt x="788" y="1630"/>
                </a:cubicBezTo>
                <a:cubicBezTo>
                  <a:pt x="788" y="1624"/>
                  <a:pt x="786" y="1619"/>
                  <a:pt x="785" y="1613"/>
                </a:cubicBezTo>
                <a:cubicBezTo>
                  <a:pt x="791" y="1610"/>
                  <a:pt x="798" y="1606"/>
                  <a:pt x="805" y="1603"/>
                </a:cubicBezTo>
                <a:cubicBezTo>
                  <a:pt x="807" y="1604"/>
                  <a:pt x="810" y="1604"/>
                  <a:pt x="813" y="1603"/>
                </a:cubicBezTo>
                <a:cubicBezTo>
                  <a:pt x="813" y="1602"/>
                  <a:pt x="813" y="1601"/>
                  <a:pt x="813" y="1600"/>
                </a:cubicBezTo>
                <a:cubicBezTo>
                  <a:pt x="812" y="1598"/>
                  <a:pt x="812" y="1596"/>
                  <a:pt x="812" y="1594"/>
                </a:cubicBezTo>
                <a:cubicBezTo>
                  <a:pt x="813" y="1594"/>
                  <a:pt x="813" y="1594"/>
                  <a:pt x="814" y="1594"/>
                </a:cubicBezTo>
                <a:cubicBezTo>
                  <a:pt x="814" y="1588"/>
                  <a:pt x="813" y="1583"/>
                  <a:pt x="812" y="1578"/>
                </a:cubicBezTo>
                <a:cubicBezTo>
                  <a:pt x="798" y="1560"/>
                  <a:pt x="798" y="1560"/>
                  <a:pt x="798" y="1560"/>
                </a:cubicBezTo>
                <a:cubicBezTo>
                  <a:pt x="797" y="1556"/>
                  <a:pt x="797" y="1556"/>
                  <a:pt x="797" y="1556"/>
                </a:cubicBezTo>
                <a:cubicBezTo>
                  <a:pt x="803" y="1560"/>
                  <a:pt x="809" y="1564"/>
                  <a:pt x="816" y="1567"/>
                </a:cubicBezTo>
                <a:cubicBezTo>
                  <a:pt x="818" y="1564"/>
                  <a:pt x="818" y="1562"/>
                  <a:pt x="819" y="1560"/>
                </a:cubicBezTo>
                <a:cubicBezTo>
                  <a:pt x="831" y="1548"/>
                  <a:pt x="831" y="1548"/>
                  <a:pt x="831" y="1548"/>
                </a:cubicBezTo>
                <a:cubicBezTo>
                  <a:pt x="832" y="1543"/>
                  <a:pt x="834" y="1540"/>
                  <a:pt x="837" y="1537"/>
                </a:cubicBezTo>
                <a:cubicBezTo>
                  <a:pt x="838" y="1532"/>
                  <a:pt x="840" y="1527"/>
                  <a:pt x="845" y="1526"/>
                </a:cubicBezTo>
                <a:cubicBezTo>
                  <a:pt x="850" y="1525"/>
                  <a:pt x="855" y="1525"/>
                  <a:pt x="861" y="1525"/>
                </a:cubicBezTo>
                <a:cubicBezTo>
                  <a:pt x="870" y="1526"/>
                  <a:pt x="877" y="1523"/>
                  <a:pt x="882" y="1518"/>
                </a:cubicBezTo>
                <a:cubicBezTo>
                  <a:pt x="884" y="1516"/>
                  <a:pt x="887" y="1515"/>
                  <a:pt x="890" y="1517"/>
                </a:cubicBezTo>
                <a:cubicBezTo>
                  <a:pt x="891" y="1517"/>
                  <a:pt x="892" y="1518"/>
                  <a:pt x="892" y="1519"/>
                </a:cubicBezTo>
                <a:cubicBezTo>
                  <a:pt x="893" y="1523"/>
                  <a:pt x="892" y="1527"/>
                  <a:pt x="891" y="1531"/>
                </a:cubicBezTo>
                <a:cubicBezTo>
                  <a:pt x="891" y="1533"/>
                  <a:pt x="891" y="1535"/>
                  <a:pt x="892" y="1538"/>
                </a:cubicBezTo>
                <a:cubicBezTo>
                  <a:pt x="894" y="1542"/>
                  <a:pt x="898" y="1544"/>
                  <a:pt x="903" y="1545"/>
                </a:cubicBezTo>
                <a:cubicBezTo>
                  <a:pt x="924" y="1547"/>
                  <a:pt x="944" y="1551"/>
                  <a:pt x="960" y="1558"/>
                </a:cubicBezTo>
                <a:cubicBezTo>
                  <a:pt x="964" y="1556"/>
                  <a:pt x="968" y="1553"/>
                  <a:pt x="972" y="1551"/>
                </a:cubicBezTo>
                <a:cubicBezTo>
                  <a:pt x="976" y="1552"/>
                  <a:pt x="981" y="1552"/>
                  <a:pt x="985" y="1553"/>
                </a:cubicBezTo>
                <a:cubicBezTo>
                  <a:pt x="985" y="1557"/>
                  <a:pt x="988" y="1559"/>
                  <a:pt x="989" y="1561"/>
                </a:cubicBezTo>
                <a:cubicBezTo>
                  <a:pt x="992" y="1566"/>
                  <a:pt x="996" y="1571"/>
                  <a:pt x="1002" y="1572"/>
                </a:cubicBezTo>
                <a:cubicBezTo>
                  <a:pt x="1002" y="1572"/>
                  <a:pt x="1003" y="1572"/>
                  <a:pt x="1003" y="1572"/>
                </a:cubicBezTo>
                <a:cubicBezTo>
                  <a:pt x="1006" y="1573"/>
                  <a:pt x="1009" y="1574"/>
                  <a:pt x="1011" y="1575"/>
                </a:cubicBezTo>
                <a:cubicBezTo>
                  <a:pt x="1014" y="1573"/>
                  <a:pt x="1016" y="1571"/>
                  <a:pt x="1019" y="1569"/>
                </a:cubicBezTo>
                <a:cubicBezTo>
                  <a:pt x="1030" y="1556"/>
                  <a:pt x="1043" y="1543"/>
                  <a:pt x="1055" y="1530"/>
                </a:cubicBezTo>
                <a:cubicBezTo>
                  <a:pt x="1057" y="1531"/>
                  <a:pt x="1060" y="1532"/>
                  <a:pt x="1060" y="1533"/>
                </a:cubicBezTo>
                <a:cubicBezTo>
                  <a:pt x="1061" y="1534"/>
                  <a:pt x="1063" y="1533"/>
                  <a:pt x="1065" y="1533"/>
                </a:cubicBezTo>
                <a:cubicBezTo>
                  <a:pt x="1065" y="1533"/>
                  <a:pt x="1067" y="1533"/>
                  <a:pt x="1068" y="1533"/>
                </a:cubicBezTo>
                <a:cubicBezTo>
                  <a:pt x="1082" y="1532"/>
                  <a:pt x="1096" y="1534"/>
                  <a:pt x="1110" y="1536"/>
                </a:cubicBezTo>
                <a:cubicBezTo>
                  <a:pt x="1119" y="1522"/>
                  <a:pt x="1129" y="1507"/>
                  <a:pt x="1143" y="1497"/>
                </a:cubicBezTo>
                <a:cubicBezTo>
                  <a:pt x="1143" y="1481"/>
                  <a:pt x="1143" y="1481"/>
                  <a:pt x="1143" y="1481"/>
                </a:cubicBezTo>
                <a:cubicBezTo>
                  <a:pt x="1152" y="1484"/>
                  <a:pt x="1152" y="1484"/>
                  <a:pt x="1152" y="1484"/>
                </a:cubicBezTo>
                <a:cubicBezTo>
                  <a:pt x="1154" y="1484"/>
                  <a:pt x="1156" y="1484"/>
                  <a:pt x="1158" y="1483"/>
                </a:cubicBezTo>
                <a:cubicBezTo>
                  <a:pt x="1160" y="1482"/>
                  <a:pt x="1162" y="1485"/>
                  <a:pt x="1164" y="1484"/>
                </a:cubicBezTo>
                <a:cubicBezTo>
                  <a:pt x="1169" y="1480"/>
                  <a:pt x="1178" y="1475"/>
                  <a:pt x="1187" y="1477"/>
                </a:cubicBezTo>
                <a:cubicBezTo>
                  <a:pt x="1190" y="1472"/>
                  <a:pt x="1193" y="1467"/>
                  <a:pt x="1194" y="1461"/>
                </a:cubicBezTo>
                <a:cubicBezTo>
                  <a:pt x="1194" y="1461"/>
                  <a:pt x="1195" y="1463"/>
                  <a:pt x="1196" y="1463"/>
                </a:cubicBezTo>
                <a:cubicBezTo>
                  <a:pt x="1204" y="1461"/>
                  <a:pt x="1212" y="1463"/>
                  <a:pt x="1219" y="1464"/>
                </a:cubicBezTo>
                <a:cubicBezTo>
                  <a:pt x="1227" y="1463"/>
                  <a:pt x="1232" y="1460"/>
                  <a:pt x="1238" y="1460"/>
                </a:cubicBezTo>
                <a:cubicBezTo>
                  <a:pt x="1244" y="1462"/>
                  <a:pt x="1249" y="1464"/>
                  <a:pt x="1253" y="1466"/>
                </a:cubicBezTo>
                <a:cubicBezTo>
                  <a:pt x="1253" y="1460"/>
                  <a:pt x="1254" y="1454"/>
                  <a:pt x="1252" y="1450"/>
                </a:cubicBezTo>
                <a:cubicBezTo>
                  <a:pt x="1252" y="1447"/>
                  <a:pt x="1251" y="1444"/>
                  <a:pt x="1249" y="1443"/>
                </a:cubicBezTo>
                <a:cubicBezTo>
                  <a:pt x="1243" y="1438"/>
                  <a:pt x="1237" y="1433"/>
                  <a:pt x="1233" y="1425"/>
                </a:cubicBezTo>
                <a:cubicBezTo>
                  <a:pt x="1233" y="1417"/>
                  <a:pt x="1231" y="1409"/>
                  <a:pt x="1230" y="1401"/>
                </a:cubicBezTo>
                <a:cubicBezTo>
                  <a:pt x="1230" y="1399"/>
                  <a:pt x="1233" y="1398"/>
                  <a:pt x="1234" y="139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8" name="Freeform 604"/>
          <p:cNvSpPr>
            <a:spLocks/>
          </p:cNvSpPr>
          <p:nvPr/>
        </p:nvSpPr>
        <p:spPr bwMode="auto">
          <a:xfrm>
            <a:off x="4021138" y="6900863"/>
            <a:ext cx="407988" cy="441325"/>
          </a:xfrm>
          <a:custGeom>
            <a:avLst/>
            <a:gdLst/>
            <a:ahLst/>
            <a:cxnLst>
              <a:cxn ang="0">
                <a:pos x="1413" y="1105"/>
              </a:cxn>
              <a:cxn ang="0">
                <a:pos x="1362" y="1046"/>
              </a:cxn>
              <a:cxn ang="0">
                <a:pos x="1342" y="994"/>
              </a:cxn>
              <a:cxn ang="0">
                <a:pos x="1286" y="958"/>
              </a:cxn>
              <a:cxn ang="0">
                <a:pos x="1317" y="905"/>
              </a:cxn>
              <a:cxn ang="0">
                <a:pos x="1322" y="850"/>
              </a:cxn>
              <a:cxn ang="0">
                <a:pos x="1347" y="746"/>
              </a:cxn>
              <a:cxn ang="0">
                <a:pos x="1294" y="690"/>
              </a:cxn>
              <a:cxn ang="0">
                <a:pos x="1315" y="594"/>
              </a:cxn>
              <a:cxn ang="0">
                <a:pos x="1251" y="536"/>
              </a:cxn>
              <a:cxn ang="0">
                <a:pos x="1200" y="477"/>
              </a:cxn>
              <a:cxn ang="0">
                <a:pos x="1106" y="484"/>
              </a:cxn>
              <a:cxn ang="0">
                <a:pos x="1081" y="439"/>
              </a:cxn>
              <a:cxn ang="0">
                <a:pos x="1050" y="407"/>
              </a:cxn>
              <a:cxn ang="0">
                <a:pos x="1018" y="374"/>
              </a:cxn>
              <a:cxn ang="0">
                <a:pos x="974" y="334"/>
              </a:cxn>
              <a:cxn ang="0">
                <a:pos x="933" y="340"/>
              </a:cxn>
              <a:cxn ang="0">
                <a:pos x="965" y="314"/>
              </a:cxn>
              <a:cxn ang="0">
                <a:pos x="924" y="302"/>
              </a:cxn>
              <a:cxn ang="0">
                <a:pos x="875" y="298"/>
              </a:cxn>
              <a:cxn ang="0">
                <a:pos x="803" y="279"/>
              </a:cxn>
              <a:cxn ang="0">
                <a:pos x="721" y="367"/>
              </a:cxn>
              <a:cxn ang="0">
                <a:pos x="714" y="342"/>
              </a:cxn>
              <a:cxn ang="0">
                <a:pos x="667" y="303"/>
              </a:cxn>
              <a:cxn ang="0">
                <a:pos x="612" y="219"/>
              </a:cxn>
              <a:cxn ang="0">
                <a:pos x="578" y="168"/>
              </a:cxn>
              <a:cxn ang="0">
                <a:pos x="529" y="121"/>
              </a:cxn>
              <a:cxn ang="0">
                <a:pos x="491" y="36"/>
              </a:cxn>
              <a:cxn ang="0">
                <a:pos x="428" y="16"/>
              </a:cxn>
              <a:cxn ang="0">
                <a:pos x="384" y="0"/>
              </a:cxn>
              <a:cxn ang="0">
                <a:pos x="325" y="137"/>
              </a:cxn>
              <a:cxn ang="0">
                <a:pos x="203" y="251"/>
              </a:cxn>
              <a:cxn ang="0">
                <a:pos x="188" y="375"/>
              </a:cxn>
              <a:cxn ang="0">
                <a:pos x="162" y="461"/>
              </a:cxn>
              <a:cxn ang="0">
                <a:pos x="4" y="574"/>
              </a:cxn>
              <a:cxn ang="0">
                <a:pos x="39" y="667"/>
              </a:cxn>
              <a:cxn ang="0">
                <a:pos x="60" y="861"/>
              </a:cxn>
              <a:cxn ang="0">
                <a:pos x="117" y="951"/>
              </a:cxn>
              <a:cxn ang="0">
                <a:pos x="187" y="1024"/>
              </a:cxn>
              <a:cxn ang="0">
                <a:pos x="219" y="1084"/>
              </a:cxn>
              <a:cxn ang="0">
                <a:pos x="197" y="1095"/>
              </a:cxn>
              <a:cxn ang="0">
                <a:pos x="185" y="1124"/>
              </a:cxn>
              <a:cxn ang="0">
                <a:pos x="189" y="1165"/>
              </a:cxn>
              <a:cxn ang="0">
                <a:pos x="210" y="1207"/>
              </a:cxn>
              <a:cxn ang="0">
                <a:pos x="233" y="1228"/>
              </a:cxn>
              <a:cxn ang="0">
                <a:pos x="236" y="1265"/>
              </a:cxn>
              <a:cxn ang="0">
                <a:pos x="268" y="1335"/>
              </a:cxn>
              <a:cxn ang="0">
                <a:pos x="429" y="1372"/>
              </a:cxn>
              <a:cxn ang="0">
                <a:pos x="371" y="1451"/>
              </a:cxn>
              <a:cxn ang="0">
                <a:pos x="416" y="1464"/>
              </a:cxn>
              <a:cxn ang="0">
                <a:pos x="475" y="1472"/>
              </a:cxn>
              <a:cxn ang="0">
                <a:pos x="489" y="1525"/>
              </a:cxn>
              <a:cxn ang="0">
                <a:pos x="539" y="1537"/>
              </a:cxn>
              <a:cxn ang="0">
                <a:pos x="598" y="1647"/>
              </a:cxn>
              <a:cxn ang="0">
                <a:pos x="824" y="1594"/>
              </a:cxn>
              <a:cxn ang="0">
                <a:pos x="863" y="1588"/>
              </a:cxn>
              <a:cxn ang="0">
                <a:pos x="872" y="1582"/>
              </a:cxn>
              <a:cxn ang="0">
                <a:pos x="925" y="1593"/>
              </a:cxn>
              <a:cxn ang="0">
                <a:pos x="1103" y="1539"/>
              </a:cxn>
              <a:cxn ang="0">
                <a:pos x="1316" y="1406"/>
              </a:cxn>
              <a:cxn ang="0">
                <a:pos x="1489" y="1156"/>
              </a:cxn>
            </a:cxnLst>
            <a:rect l="0" t="0" r="r" b="b"/>
            <a:pathLst>
              <a:path w="1524" h="1647">
                <a:moveTo>
                  <a:pt x="1524" y="1104"/>
                </a:moveTo>
                <a:cubicBezTo>
                  <a:pt x="1523" y="1103"/>
                  <a:pt x="1523" y="1103"/>
                  <a:pt x="1523" y="1103"/>
                </a:cubicBezTo>
                <a:cubicBezTo>
                  <a:pt x="1523" y="1103"/>
                  <a:pt x="1523" y="1103"/>
                  <a:pt x="1523" y="1103"/>
                </a:cubicBezTo>
                <a:cubicBezTo>
                  <a:pt x="1480" y="1111"/>
                  <a:pt x="1480" y="1111"/>
                  <a:pt x="1480" y="1111"/>
                </a:cubicBezTo>
                <a:cubicBezTo>
                  <a:pt x="1461" y="1109"/>
                  <a:pt x="1450" y="1100"/>
                  <a:pt x="1444" y="1085"/>
                </a:cubicBezTo>
                <a:cubicBezTo>
                  <a:pt x="1436" y="1085"/>
                  <a:pt x="1428" y="1086"/>
                  <a:pt x="1421" y="1087"/>
                </a:cubicBezTo>
                <a:cubicBezTo>
                  <a:pt x="1420" y="1089"/>
                  <a:pt x="1420" y="1090"/>
                  <a:pt x="1420" y="1092"/>
                </a:cubicBezTo>
                <a:cubicBezTo>
                  <a:pt x="1420" y="1092"/>
                  <a:pt x="1420" y="1092"/>
                  <a:pt x="1419" y="1092"/>
                </a:cubicBezTo>
                <a:cubicBezTo>
                  <a:pt x="1417" y="1092"/>
                  <a:pt x="1416" y="1093"/>
                  <a:pt x="1416" y="1095"/>
                </a:cubicBezTo>
                <a:cubicBezTo>
                  <a:pt x="1413" y="1105"/>
                  <a:pt x="1413" y="1105"/>
                  <a:pt x="1413" y="1105"/>
                </a:cubicBezTo>
                <a:cubicBezTo>
                  <a:pt x="1412" y="1105"/>
                  <a:pt x="1411" y="1104"/>
                  <a:pt x="1410" y="1104"/>
                </a:cubicBezTo>
                <a:cubicBezTo>
                  <a:pt x="1400" y="1096"/>
                  <a:pt x="1400" y="1096"/>
                  <a:pt x="1400" y="1096"/>
                </a:cubicBezTo>
                <a:cubicBezTo>
                  <a:pt x="1396" y="1087"/>
                  <a:pt x="1396" y="1087"/>
                  <a:pt x="1396" y="1087"/>
                </a:cubicBezTo>
                <a:cubicBezTo>
                  <a:pt x="1396" y="1086"/>
                  <a:pt x="1397" y="1085"/>
                  <a:pt x="1398" y="1084"/>
                </a:cubicBezTo>
                <a:cubicBezTo>
                  <a:pt x="1396" y="1083"/>
                  <a:pt x="1394" y="1082"/>
                  <a:pt x="1393" y="1081"/>
                </a:cubicBezTo>
                <a:cubicBezTo>
                  <a:pt x="1393" y="1079"/>
                  <a:pt x="1396" y="1078"/>
                  <a:pt x="1395" y="1077"/>
                </a:cubicBezTo>
                <a:cubicBezTo>
                  <a:pt x="1388" y="1072"/>
                  <a:pt x="1384" y="1065"/>
                  <a:pt x="1380" y="1059"/>
                </a:cubicBezTo>
                <a:cubicBezTo>
                  <a:pt x="1378" y="1058"/>
                  <a:pt x="1377" y="1055"/>
                  <a:pt x="1375" y="1055"/>
                </a:cubicBezTo>
                <a:cubicBezTo>
                  <a:pt x="1371" y="1055"/>
                  <a:pt x="1367" y="1054"/>
                  <a:pt x="1362" y="1053"/>
                </a:cubicBezTo>
                <a:cubicBezTo>
                  <a:pt x="1362" y="1046"/>
                  <a:pt x="1362" y="1046"/>
                  <a:pt x="1362" y="1046"/>
                </a:cubicBezTo>
                <a:cubicBezTo>
                  <a:pt x="1362" y="1046"/>
                  <a:pt x="1362" y="1046"/>
                  <a:pt x="1362" y="1046"/>
                </a:cubicBezTo>
                <a:cubicBezTo>
                  <a:pt x="1361" y="1036"/>
                  <a:pt x="1355" y="1030"/>
                  <a:pt x="1350" y="1024"/>
                </a:cubicBezTo>
                <a:cubicBezTo>
                  <a:pt x="1349" y="1023"/>
                  <a:pt x="1349" y="1023"/>
                  <a:pt x="1349" y="1023"/>
                </a:cubicBezTo>
                <a:cubicBezTo>
                  <a:pt x="1349" y="1022"/>
                  <a:pt x="1349" y="1022"/>
                  <a:pt x="1349" y="1021"/>
                </a:cubicBezTo>
                <a:cubicBezTo>
                  <a:pt x="1349" y="1007"/>
                  <a:pt x="1349" y="1007"/>
                  <a:pt x="1349" y="1007"/>
                </a:cubicBezTo>
                <a:cubicBezTo>
                  <a:pt x="1350" y="1005"/>
                  <a:pt x="1351" y="1003"/>
                  <a:pt x="1351" y="1001"/>
                </a:cubicBezTo>
                <a:cubicBezTo>
                  <a:pt x="1351" y="1001"/>
                  <a:pt x="1349" y="999"/>
                  <a:pt x="1349" y="999"/>
                </a:cubicBezTo>
                <a:cubicBezTo>
                  <a:pt x="1349" y="999"/>
                  <a:pt x="1349" y="999"/>
                  <a:pt x="1349" y="999"/>
                </a:cubicBezTo>
                <a:cubicBezTo>
                  <a:pt x="1349" y="997"/>
                  <a:pt x="1349" y="995"/>
                  <a:pt x="1349" y="994"/>
                </a:cubicBezTo>
                <a:cubicBezTo>
                  <a:pt x="1347" y="992"/>
                  <a:pt x="1344" y="993"/>
                  <a:pt x="1342" y="994"/>
                </a:cubicBezTo>
                <a:cubicBezTo>
                  <a:pt x="1334" y="982"/>
                  <a:pt x="1334" y="982"/>
                  <a:pt x="1334" y="982"/>
                </a:cubicBezTo>
                <a:cubicBezTo>
                  <a:pt x="1334" y="981"/>
                  <a:pt x="1334" y="980"/>
                  <a:pt x="1334" y="979"/>
                </a:cubicBezTo>
                <a:cubicBezTo>
                  <a:pt x="1333" y="974"/>
                  <a:pt x="1332" y="969"/>
                  <a:pt x="1332" y="963"/>
                </a:cubicBezTo>
                <a:cubicBezTo>
                  <a:pt x="1332" y="963"/>
                  <a:pt x="1332" y="963"/>
                  <a:pt x="1332" y="963"/>
                </a:cubicBezTo>
                <a:cubicBezTo>
                  <a:pt x="1332" y="962"/>
                  <a:pt x="1332" y="961"/>
                  <a:pt x="1332" y="960"/>
                </a:cubicBezTo>
                <a:cubicBezTo>
                  <a:pt x="1329" y="960"/>
                  <a:pt x="1326" y="961"/>
                  <a:pt x="1325" y="963"/>
                </a:cubicBezTo>
                <a:cubicBezTo>
                  <a:pt x="1322" y="966"/>
                  <a:pt x="1320" y="969"/>
                  <a:pt x="1318" y="970"/>
                </a:cubicBezTo>
                <a:cubicBezTo>
                  <a:pt x="1307" y="971"/>
                  <a:pt x="1297" y="975"/>
                  <a:pt x="1287" y="978"/>
                </a:cubicBezTo>
                <a:cubicBezTo>
                  <a:pt x="1288" y="972"/>
                  <a:pt x="1288" y="965"/>
                  <a:pt x="1287" y="959"/>
                </a:cubicBezTo>
                <a:cubicBezTo>
                  <a:pt x="1287" y="959"/>
                  <a:pt x="1287" y="959"/>
                  <a:pt x="1286" y="958"/>
                </a:cubicBezTo>
                <a:cubicBezTo>
                  <a:pt x="1286" y="956"/>
                  <a:pt x="1286" y="955"/>
                  <a:pt x="1286" y="953"/>
                </a:cubicBezTo>
                <a:cubicBezTo>
                  <a:pt x="1285" y="951"/>
                  <a:pt x="1284" y="949"/>
                  <a:pt x="1281" y="948"/>
                </a:cubicBezTo>
                <a:cubicBezTo>
                  <a:pt x="1282" y="945"/>
                  <a:pt x="1282" y="942"/>
                  <a:pt x="1283" y="939"/>
                </a:cubicBezTo>
                <a:cubicBezTo>
                  <a:pt x="1284" y="937"/>
                  <a:pt x="1283" y="935"/>
                  <a:pt x="1283" y="933"/>
                </a:cubicBezTo>
                <a:cubicBezTo>
                  <a:pt x="1284" y="933"/>
                  <a:pt x="1284" y="932"/>
                  <a:pt x="1285" y="932"/>
                </a:cubicBezTo>
                <a:cubicBezTo>
                  <a:pt x="1290" y="931"/>
                  <a:pt x="1295" y="929"/>
                  <a:pt x="1299" y="929"/>
                </a:cubicBezTo>
                <a:cubicBezTo>
                  <a:pt x="1307" y="924"/>
                  <a:pt x="1312" y="919"/>
                  <a:pt x="1312" y="909"/>
                </a:cubicBezTo>
                <a:cubicBezTo>
                  <a:pt x="1312" y="909"/>
                  <a:pt x="1313" y="908"/>
                  <a:pt x="1314" y="908"/>
                </a:cubicBezTo>
                <a:cubicBezTo>
                  <a:pt x="1315" y="907"/>
                  <a:pt x="1317" y="908"/>
                  <a:pt x="1317" y="908"/>
                </a:cubicBezTo>
                <a:cubicBezTo>
                  <a:pt x="1317" y="905"/>
                  <a:pt x="1317" y="905"/>
                  <a:pt x="1317" y="905"/>
                </a:cubicBezTo>
                <a:cubicBezTo>
                  <a:pt x="1321" y="905"/>
                  <a:pt x="1321" y="905"/>
                  <a:pt x="1321" y="905"/>
                </a:cubicBezTo>
                <a:cubicBezTo>
                  <a:pt x="1323" y="895"/>
                  <a:pt x="1327" y="887"/>
                  <a:pt x="1331" y="878"/>
                </a:cubicBezTo>
                <a:cubicBezTo>
                  <a:pt x="1330" y="877"/>
                  <a:pt x="1328" y="876"/>
                  <a:pt x="1328" y="874"/>
                </a:cubicBezTo>
                <a:cubicBezTo>
                  <a:pt x="1328" y="873"/>
                  <a:pt x="1328" y="872"/>
                  <a:pt x="1329" y="871"/>
                </a:cubicBezTo>
                <a:cubicBezTo>
                  <a:pt x="1329" y="871"/>
                  <a:pt x="1329" y="871"/>
                  <a:pt x="1329" y="871"/>
                </a:cubicBezTo>
                <a:cubicBezTo>
                  <a:pt x="1330" y="871"/>
                  <a:pt x="1332" y="870"/>
                  <a:pt x="1333" y="870"/>
                </a:cubicBezTo>
                <a:cubicBezTo>
                  <a:pt x="1333" y="869"/>
                  <a:pt x="1333" y="868"/>
                  <a:pt x="1332" y="867"/>
                </a:cubicBezTo>
                <a:cubicBezTo>
                  <a:pt x="1330" y="865"/>
                  <a:pt x="1329" y="863"/>
                  <a:pt x="1327" y="861"/>
                </a:cubicBezTo>
                <a:cubicBezTo>
                  <a:pt x="1328" y="860"/>
                  <a:pt x="1331" y="860"/>
                  <a:pt x="1330" y="860"/>
                </a:cubicBezTo>
                <a:cubicBezTo>
                  <a:pt x="1328" y="856"/>
                  <a:pt x="1325" y="852"/>
                  <a:pt x="1322" y="850"/>
                </a:cubicBezTo>
                <a:cubicBezTo>
                  <a:pt x="1322" y="847"/>
                  <a:pt x="1322" y="844"/>
                  <a:pt x="1323" y="841"/>
                </a:cubicBezTo>
                <a:cubicBezTo>
                  <a:pt x="1322" y="840"/>
                  <a:pt x="1322" y="840"/>
                  <a:pt x="1321" y="840"/>
                </a:cubicBezTo>
                <a:cubicBezTo>
                  <a:pt x="1321" y="839"/>
                  <a:pt x="1321" y="837"/>
                  <a:pt x="1321" y="836"/>
                </a:cubicBezTo>
                <a:cubicBezTo>
                  <a:pt x="1322" y="836"/>
                  <a:pt x="1323" y="837"/>
                  <a:pt x="1324" y="837"/>
                </a:cubicBezTo>
                <a:cubicBezTo>
                  <a:pt x="1326" y="835"/>
                  <a:pt x="1327" y="832"/>
                  <a:pt x="1328" y="829"/>
                </a:cubicBezTo>
                <a:cubicBezTo>
                  <a:pt x="1334" y="818"/>
                  <a:pt x="1338" y="804"/>
                  <a:pt x="1342" y="791"/>
                </a:cubicBezTo>
                <a:cubicBezTo>
                  <a:pt x="1345" y="779"/>
                  <a:pt x="1345" y="779"/>
                  <a:pt x="1345" y="779"/>
                </a:cubicBezTo>
                <a:cubicBezTo>
                  <a:pt x="1345" y="769"/>
                  <a:pt x="1347" y="761"/>
                  <a:pt x="1349" y="754"/>
                </a:cubicBezTo>
                <a:cubicBezTo>
                  <a:pt x="1349" y="750"/>
                  <a:pt x="1348" y="748"/>
                  <a:pt x="1347" y="746"/>
                </a:cubicBezTo>
                <a:cubicBezTo>
                  <a:pt x="1347" y="746"/>
                  <a:pt x="1347" y="746"/>
                  <a:pt x="1347" y="746"/>
                </a:cubicBezTo>
                <a:cubicBezTo>
                  <a:pt x="1347" y="745"/>
                  <a:pt x="1347" y="743"/>
                  <a:pt x="1348" y="742"/>
                </a:cubicBezTo>
                <a:cubicBezTo>
                  <a:pt x="1348" y="739"/>
                  <a:pt x="1343" y="740"/>
                  <a:pt x="1342" y="739"/>
                </a:cubicBezTo>
                <a:cubicBezTo>
                  <a:pt x="1338" y="736"/>
                  <a:pt x="1334" y="732"/>
                  <a:pt x="1329" y="729"/>
                </a:cubicBezTo>
                <a:cubicBezTo>
                  <a:pt x="1321" y="729"/>
                  <a:pt x="1313" y="727"/>
                  <a:pt x="1306" y="724"/>
                </a:cubicBezTo>
                <a:cubicBezTo>
                  <a:pt x="1303" y="723"/>
                  <a:pt x="1303" y="719"/>
                  <a:pt x="1301" y="716"/>
                </a:cubicBezTo>
                <a:cubicBezTo>
                  <a:pt x="1300" y="714"/>
                  <a:pt x="1299" y="710"/>
                  <a:pt x="1296" y="710"/>
                </a:cubicBezTo>
                <a:cubicBezTo>
                  <a:pt x="1294" y="709"/>
                  <a:pt x="1292" y="708"/>
                  <a:pt x="1290" y="707"/>
                </a:cubicBezTo>
                <a:cubicBezTo>
                  <a:pt x="1295" y="700"/>
                  <a:pt x="1295" y="700"/>
                  <a:pt x="1295" y="700"/>
                </a:cubicBezTo>
                <a:cubicBezTo>
                  <a:pt x="1295" y="697"/>
                  <a:pt x="1294" y="694"/>
                  <a:pt x="1293" y="691"/>
                </a:cubicBezTo>
                <a:cubicBezTo>
                  <a:pt x="1294" y="690"/>
                  <a:pt x="1294" y="690"/>
                  <a:pt x="1294" y="690"/>
                </a:cubicBezTo>
                <a:cubicBezTo>
                  <a:pt x="1290" y="675"/>
                  <a:pt x="1290" y="675"/>
                  <a:pt x="1290" y="675"/>
                </a:cubicBezTo>
                <a:cubicBezTo>
                  <a:pt x="1290" y="669"/>
                  <a:pt x="1290" y="669"/>
                  <a:pt x="1290" y="669"/>
                </a:cubicBezTo>
                <a:cubicBezTo>
                  <a:pt x="1292" y="664"/>
                  <a:pt x="1292" y="657"/>
                  <a:pt x="1292" y="651"/>
                </a:cubicBezTo>
                <a:cubicBezTo>
                  <a:pt x="1292" y="650"/>
                  <a:pt x="1294" y="650"/>
                  <a:pt x="1295" y="649"/>
                </a:cubicBezTo>
                <a:cubicBezTo>
                  <a:pt x="1296" y="649"/>
                  <a:pt x="1298" y="648"/>
                  <a:pt x="1298" y="647"/>
                </a:cubicBezTo>
                <a:cubicBezTo>
                  <a:pt x="1298" y="643"/>
                  <a:pt x="1297" y="640"/>
                  <a:pt x="1295" y="638"/>
                </a:cubicBezTo>
                <a:cubicBezTo>
                  <a:pt x="1298" y="623"/>
                  <a:pt x="1307" y="613"/>
                  <a:pt x="1316" y="605"/>
                </a:cubicBezTo>
                <a:cubicBezTo>
                  <a:pt x="1317" y="605"/>
                  <a:pt x="1317" y="603"/>
                  <a:pt x="1317" y="602"/>
                </a:cubicBezTo>
                <a:cubicBezTo>
                  <a:pt x="1316" y="600"/>
                  <a:pt x="1315" y="598"/>
                  <a:pt x="1313" y="595"/>
                </a:cubicBezTo>
                <a:cubicBezTo>
                  <a:pt x="1314" y="595"/>
                  <a:pt x="1315" y="594"/>
                  <a:pt x="1315" y="594"/>
                </a:cubicBezTo>
                <a:cubicBezTo>
                  <a:pt x="1314" y="592"/>
                  <a:pt x="1313" y="589"/>
                  <a:pt x="1311" y="587"/>
                </a:cubicBezTo>
                <a:cubicBezTo>
                  <a:pt x="1305" y="583"/>
                  <a:pt x="1303" y="571"/>
                  <a:pt x="1309" y="564"/>
                </a:cubicBezTo>
                <a:cubicBezTo>
                  <a:pt x="1311" y="561"/>
                  <a:pt x="1312" y="558"/>
                  <a:pt x="1312" y="554"/>
                </a:cubicBezTo>
                <a:cubicBezTo>
                  <a:pt x="1305" y="539"/>
                  <a:pt x="1305" y="539"/>
                  <a:pt x="1305" y="539"/>
                </a:cubicBezTo>
                <a:cubicBezTo>
                  <a:pt x="1303" y="539"/>
                  <a:pt x="1303" y="539"/>
                  <a:pt x="1303" y="539"/>
                </a:cubicBezTo>
                <a:cubicBezTo>
                  <a:pt x="1301" y="536"/>
                  <a:pt x="1301" y="536"/>
                  <a:pt x="1301" y="536"/>
                </a:cubicBezTo>
                <a:cubicBezTo>
                  <a:pt x="1290" y="538"/>
                  <a:pt x="1290" y="538"/>
                  <a:pt x="1290" y="538"/>
                </a:cubicBezTo>
                <a:cubicBezTo>
                  <a:pt x="1289" y="540"/>
                  <a:pt x="1288" y="543"/>
                  <a:pt x="1284" y="544"/>
                </a:cubicBezTo>
                <a:cubicBezTo>
                  <a:pt x="1275" y="546"/>
                  <a:pt x="1264" y="546"/>
                  <a:pt x="1257" y="542"/>
                </a:cubicBezTo>
                <a:cubicBezTo>
                  <a:pt x="1254" y="541"/>
                  <a:pt x="1252" y="538"/>
                  <a:pt x="1251" y="536"/>
                </a:cubicBezTo>
                <a:cubicBezTo>
                  <a:pt x="1259" y="517"/>
                  <a:pt x="1259" y="517"/>
                  <a:pt x="1259" y="517"/>
                </a:cubicBezTo>
                <a:cubicBezTo>
                  <a:pt x="1256" y="517"/>
                  <a:pt x="1256" y="517"/>
                  <a:pt x="1256" y="517"/>
                </a:cubicBezTo>
                <a:cubicBezTo>
                  <a:pt x="1256" y="516"/>
                  <a:pt x="1256" y="516"/>
                  <a:pt x="1256" y="516"/>
                </a:cubicBezTo>
                <a:cubicBezTo>
                  <a:pt x="1257" y="515"/>
                  <a:pt x="1255" y="514"/>
                  <a:pt x="1254" y="514"/>
                </a:cubicBezTo>
                <a:cubicBezTo>
                  <a:pt x="1232" y="517"/>
                  <a:pt x="1232" y="517"/>
                  <a:pt x="1232" y="517"/>
                </a:cubicBezTo>
                <a:cubicBezTo>
                  <a:pt x="1232" y="516"/>
                  <a:pt x="1231" y="515"/>
                  <a:pt x="1231" y="514"/>
                </a:cubicBezTo>
                <a:cubicBezTo>
                  <a:pt x="1224" y="505"/>
                  <a:pt x="1218" y="494"/>
                  <a:pt x="1212" y="483"/>
                </a:cubicBezTo>
                <a:cubicBezTo>
                  <a:pt x="1210" y="482"/>
                  <a:pt x="1208" y="480"/>
                  <a:pt x="1206" y="480"/>
                </a:cubicBezTo>
                <a:cubicBezTo>
                  <a:pt x="1206" y="479"/>
                  <a:pt x="1205" y="479"/>
                  <a:pt x="1205" y="478"/>
                </a:cubicBezTo>
                <a:cubicBezTo>
                  <a:pt x="1203" y="478"/>
                  <a:pt x="1202" y="477"/>
                  <a:pt x="1200" y="477"/>
                </a:cubicBezTo>
                <a:cubicBezTo>
                  <a:pt x="1193" y="476"/>
                  <a:pt x="1184" y="477"/>
                  <a:pt x="1178" y="475"/>
                </a:cubicBezTo>
                <a:cubicBezTo>
                  <a:pt x="1173" y="477"/>
                  <a:pt x="1167" y="478"/>
                  <a:pt x="1162" y="480"/>
                </a:cubicBezTo>
                <a:cubicBezTo>
                  <a:pt x="1153" y="485"/>
                  <a:pt x="1144" y="490"/>
                  <a:pt x="1134" y="493"/>
                </a:cubicBezTo>
                <a:cubicBezTo>
                  <a:pt x="1133" y="493"/>
                  <a:pt x="1131" y="495"/>
                  <a:pt x="1130" y="495"/>
                </a:cubicBezTo>
                <a:cubicBezTo>
                  <a:pt x="1128" y="495"/>
                  <a:pt x="1126" y="494"/>
                  <a:pt x="1125" y="494"/>
                </a:cubicBezTo>
                <a:cubicBezTo>
                  <a:pt x="1124" y="493"/>
                  <a:pt x="1123" y="493"/>
                  <a:pt x="1122" y="492"/>
                </a:cubicBezTo>
                <a:cubicBezTo>
                  <a:pt x="1121" y="492"/>
                  <a:pt x="1121" y="491"/>
                  <a:pt x="1120" y="490"/>
                </a:cubicBezTo>
                <a:cubicBezTo>
                  <a:pt x="1118" y="488"/>
                  <a:pt x="1113" y="488"/>
                  <a:pt x="1110" y="487"/>
                </a:cubicBezTo>
                <a:cubicBezTo>
                  <a:pt x="1109" y="487"/>
                  <a:pt x="1107" y="486"/>
                  <a:pt x="1106" y="486"/>
                </a:cubicBezTo>
                <a:cubicBezTo>
                  <a:pt x="1106" y="486"/>
                  <a:pt x="1106" y="484"/>
                  <a:pt x="1106" y="484"/>
                </a:cubicBezTo>
                <a:cubicBezTo>
                  <a:pt x="1111" y="476"/>
                  <a:pt x="1116" y="469"/>
                  <a:pt x="1122" y="462"/>
                </a:cubicBezTo>
                <a:cubicBezTo>
                  <a:pt x="1118" y="460"/>
                  <a:pt x="1117" y="457"/>
                  <a:pt x="1115" y="455"/>
                </a:cubicBezTo>
                <a:cubicBezTo>
                  <a:pt x="1114" y="454"/>
                  <a:pt x="1113" y="454"/>
                  <a:pt x="1113" y="453"/>
                </a:cubicBezTo>
                <a:cubicBezTo>
                  <a:pt x="1113" y="453"/>
                  <a:pt x="1112" y="453"/>
                  <a:pt x="1112" y="453"/>
                </a:cubicBezTo>
                <a:cubicBezTo>
                  <a:pt x="1111" y="452"/>
                  <a:pt x="1111" y="452"/>
                  <a:pt x="1110" y="451"/>
                </a:cubicBezTo>
                <a:cubicBezTo>
                  <a:pt x="1106" y="449"/>
                  <a:pt x="1103" y="447"/>
                  <a:pt x="1101" y="444"/>
                </a:cubicBezTo>
                <a:cubicBezTo>
                  <a:pt x="1100" y="443"/>
                  <a:pt x="1100" y="443"/>
                  <a:pt x="1099" y="443"/>
                </a:cubicBezTo>
                <a:cubicBezTo>
                  <a:pt x="1099" y="443"/>
                  <a:pt x="1098" y="442"/>
                  <a:pt x="1098" y="442"/>
                </a:cubicBezTo>
                <a:cubicBezTo>
                  <a:pt x="1097" y="441"/>
                  <a:pt x="1094" y="441"/>
                  <a:pt x="1092" y="441"/>
                </a:cubicBezTo>
                <a:cubicBezTo>
                  <a:pt x="1088" y="441"/>
                  <a:pt x="1085" y="440"/>
                  <a:pt x="1081" y="439"/>
                </a:cubicBezTo>
                <a:cubicBezTo>
                  <a:pt x="1080" y="438"/>
                  <a:pt x="1078" y="436"/>
                  <a:pt x="1076" y="435"/>
                </a:cubicBezTo>
                <a:cubicBezTo>
                  <a:pt x="1075" y="433"/>
                  <a:pt x="1074" y="430"/>
                  <a:pt x="1071" y="429"/>
                </a:cubicBezTo>
                <a:cubicBezTo>
                  <a:pt x="1069" y="428"/>
                  <a:pt x="1067" y="426"/>
                  <a:pt x="1064" y="427"/>
                </a:cubicBezTo>
                <a:cubicBezTo>
                  <a:pt x="1064" y="426"/>
                  <a:pt x="1063" y="425"/>
                  <a:pt x="1063" y="424"/>
                </a:cubicBezTo>
                <a:cubicBezTo>
                  <a:pt x="1062" y="423"/>
                  <a:pt x="1061" y="423"/>
                  <a:pt x="1061" y="423"/>
                </a:cubicBezTo>
                <a:cubicBezTo>
                  <a:pt x="1061" y="423"/>
                  <a:pt x="1061" y="423"/>
                  <a:pt x="1061" y="423"/>
                </a:cubicBezTo>
                <a:cubicBezTo>
                  <a:pt x="1061" y="423"/>
                  <a:pt x="1060" y="423"/>
                  <a:pt x="1060" y="422"/>
                </a:cubicBezTo>
                <a:cubicBezTo>
                  <a:pt x="1060" y="422"/>
                  <a:pt x="1059" y="422"/>
                  <a:pt x="1058" y="421"/>
                </a:cubicBezTo>
                <a:cubicBezTo>
                  <a:pt x="1056" y="420"/>
                  <a:pt x="1055" y="417"/>
                  <a:pt x="1056" y="414"/>
                </a:cubicBezTo>
                <a:cubicBezTo>
                  <a:pt x="1055" y="411"/>
                  <a:pt x="1052" y="409"/>
                  <a:pt x="1050" y="407"/>
                </a:cubicBezTo>
                <a:cubicBezTo>
                  <a:pt x="1049" y="406"/>
                  <a:pt x="1049" y="406"/>
                  <a:pt x="1048" y="406"/>
                </a:cubicBezTo>
                <a:cubicBezTo>
                  <a:pt x="1048" y="406"/>
                  <a:pt x="1048" y="406"/>
                  <a:pt x="1048" y="406"/>
                </a:cubicBezTo>
                <a:cubicBezTo>
                  <a:pt x="1042" y="403"/>
                  <a:pt x="1037" y="400"/>
                  <a:pt x="1031" y="397"/>
                </a:cubicBezTo>
                <a:cubicBezTo>
                  <a:pt x="1030" y="395"/>
                  <a:pt x="1028" y="392"/>
                  <a:pt x="1027" y="389"/>
                </a:cubicBezTo>
                <a:cubicBezTo>
                  <a:pt x="1025" y="379"/>
                  <a:pt x="1025" y="379"/>
                  <a:pt x="1025" y="379"/>
                </a:cubicBezTo>
                <a:cubicBezTo>
                  <a:pt x="1025" y="379"/>
                  <a:pt x="1024" y="379"/>
                  <a:pt x="1023" y="379"/>
                </a:cubicBezTo>
                <a:cubicBezTo>
                  <a:pt x="1023" y="378"/>
                  <a:pt x="1023" y="377"/>
                  <a:pt x="1022" y="377"/>
                </a:cubicBezTo>
                <a:cubicBezTo>
                  <a:pt x="1022" y="375"/>
                  <a:pt x="1021" y="376"/>
                  <a:pt x="1020" y="376"/>
                </a:cubicBezTo>
                <a:cubicBezTo>
                  <a:pt x="1020" y="375"/>
                  <a:pt x="1019" y="374"/>
                  <a:pt x="1019" y="374"/>
                </a:cubicBezTo>
                <a:cubicBezTo>
                  <a:pt x="1018" y="374"/>
                  <a:pt x="1018" y="374"/>
                  <a:pt x="1018" y="374"/>
                </a:cubicBezTo>
                <a:cubicBezTo>
                  <a:pt x="1017" y="373"/>
                  <a:pt x="1017" y="373"/>
                  <a:pt x="1016" y="373"/>
                </a:cubicBezTo>
                <a:cubicBezTo>
                  <a:pt x="1011" y="372"/>
                  <a:pt x="1005" y="372"/>
                  <a:pt x="1000" y="372"/>
                </a:cubicBezTo>
                <a:cubicBezTo>
                  <a:pt x="996" y="373"/>
                  <a:pt x="993" y="372"/>
                  <a:pt x="990" y="371"/>
                </a:cubicBezTo>
                <a:cubicBezTo>
                  <a:pt x="989" y="371"/>
                  <a:pt x="989" y="371"/>
                  <a:pt x="988" y="371"/>
                </a:cubicBezTo>
                <a:cubicBezTo>
                  <a:pt x="988" y="370"/>
                  <a:pt x="987" y="369"/>
                  <a:pt x="987" y="368"/>
                </a:cubicBezTo>
                <a:cubicBezTo>
                  <a:pt x="987" y="360"/>
                  <a:pt x="986" y="352"/>
                  <a:pt x="984" y="344"/>
                </a:cubicBezTo>
                <a:cubicBezTo>
                  <a:pt x="984" y="344"/>
                  <a:pt x="983" y="343"/>
                  <a:pt x="981" y="343"/>
                </a:cubicBezTo>
                <a:cubicBezTo>
                  <a:pt x="981" y="342"/>
                  <a:pt x="980" y="342"/>
                  <a:pt x="978" y="341"/>
                </a:cubicBezTo>
                <a:cubicBezTo>
                  <a:pt x="977" y="339"/>
                  <a:pt x="976" y="336"/>
                  <a:pt x="975" y="334"/>
                </a:cubicBezTo>
                <a:cubicBezTo>
                  <a:pt x="974" y="334"/>
                  <a:pt x="974" y="334"/>
                  <a:pt x="974" y="334"/>
                </a:cubicBezTo>
                <a:cubicBezTo>
                  <a:pt x="973" y="334"/>
                  <a:pt x="972" y="333"/>
                  <a:pt x="971" y="332"/>
                </a:cubicBezTo>
                <a:cubicBezTo>
                  <a:pt x="970" y="332"/>
                  <a:pt x="969" y="332"/>
                  <a:pt x="968" y="333"/>
                </a:cubicBezTo>
                <a:cubicBezTo>
                  <a:pt x="967" y="334"/>
                  <a:pt x="967" y="337"/>
                  <a:pt x="966" y="339"/>
                </a:cubicBezTo>
                <a:cubicBezTo>
                  <a:pt x="963" y="339"/>
                  <a:pt x="960" y="337"/>
                  <a:pt x="957" y="337"/>
                </a:cubicBezTo>
                <a:cubicBezTo>
                  <a:pt x="948" y="344"/>
                  <a:pt x="948" y="344"/>
                  <a:pt x="948" y="344"/>
                </a:cubicBezTo>
                <a:cubicBezTo>
                  <a:pt x="947" y="343"/>
                  <a:pt x="947" y="343"/>
                  <a:pt x="946" y="343"/>
                </a:cubicBezTo>
                <a:cubicBezTo>
                  <a:pt x="941" y="339"/>
                  <a:pt x="941" y="339"/>
                  <a:pt x="941" y="339"/>
                </a:cubicBezTo>
                <a:cubicBezTo>
                  <a:pt x="940" y="339"/>
                  <a:pt x="939" y="340"/>
                  <a:pt x="938" y="341"/>
                </a:cubicBezTo>
                <a:cubicBezTo>
                  <a:pt x="937" y="341"/>
                  <a:pt x="936" y="343"/>
                  <a:pt x="935" y="344"/>
                </a:cubicBezTo>
                <a:cubicBezTo>
                  <a:pt x="934" y="342"/>
                  <a:pt x="933" y="341"/>
                  <a:pt x="933" y="340"/>
                </a:cubicBezTo>
                <a:cubicBezTo>
                  <a:pt x="932" y="339"/>
                  <a:pt x="933" y="335"/>
                  <a:pt x="933" y="334"/>
                </a:cubicBezTo>
                <a:cubicBezTo>
                  <a:pt x="933" y="334"/>
                  <a:pt x="933" y="333"/>
                  <a:pt x="933" y="333"/>
                </a:cubicBezTo>
                <a:cubicBezTo>
                  <a:pt x="938" y="332"/>
                  <a:pt x="943" y="331"/>
                  <a:pt x="948" y="331"/>
                </a:cubicBezTo>
                <a:cubicBezTo>
                  <a:pt x="950" y="331"/>
                  <a:pt x="953" y="329"/>
                  <a:pt x="953" y="329"/>
                </a:cubicBezTo>
                <a:cubicBezTo>
                  <a:pt x="958" y="326"/>
                  <a:pt x="963" y="326"/>
                  <a:pt x="966" y="323"/>
                </a:cubicBezTo>
                <a:cubicBezTo>
                  <a:pt x="966" y="322"/>
                  <a:pt x="967" y="322"/>
                  <a:pt x="967" y="322"/>
                </a:cubicBezTo>
                <a:cubicBezTo>
                  <a:pt x="967" y="321"/>
                  <a:pt x="968" y="321"/>
                  <a:pt x="968" y="321"/>
                </a:cubicBezTo>
                <a:cubicBezTo>
                  <a:pt x="969" y="320"/>
                  <a:pt x="969" y="318"/>
                  <a:pt x="969" y="317"/>
                </a:cubicBezTo>
                <a:cubicBezTo>
                  <a:pt x="968" y="316"/>
                  <a:pt x="967" y="315"/>
                  <a:pt x="965" y="314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1" y="312"/>
                  <a:pt x="955" y="312"/>
                  <a:pt x="950" y="311"/>
                </a:cubicBezTo>
                <a:cubicBezTo>
                  <a:pt x="949" y="309"/>
                  <a:pt x="949" y="308"/>
                  <a:pt x="948" y="306"/>
                </a:cubicBezTo>
                <a:cubicBezTo>
                  <a:pt x="946" y="306"/>
                  <a:pt x="946" y="306"/>
                  <a:pt x="946" y="306"/>
                </a:cubicBezTo>
                <a:cubicBezTo>
                  <a:pt x="946" y="305"/>
                  <a:pt x="946" y="305"/>
                  <a:pt x="945" y="304"/>
                </a:cubicBezTo>
                <a:cubicBezTo>
                  <a:pt x="945" y="304"/>
                  <a:pt x="945" y="304"/>
                  <a:pt x="944" y="304"/>
                </a:cubicBezTo>
                <a:cubicBezTo>
                  <a:pt x="944" y="303"/>
                  <a:pt x="943" y="301"/>
                  <a:pt x="942" y="301"/>
                </a:cubicBezTo>
                <a:cubicBezTo>
                  <a:pt x="942" y="301"/>
                  <a:pt x="941" y="301"/>
                  <a:pt x="941" y="301"/>
                </a:cubicBezTo>
                <a:cubicBezTo>
                  <a:pt x="940" y="299"/>
                  <a:pt x="939" y="298"/>
                  <a:pt x="937" y="299"/>
                </a:cubicBezTo>
                <a:cubicBezTo>
                  <a:pt x="924" y="302"/>
                  <a:pt x="924" y="302"/>
                  <a:pt x="924" y="302"/>
                </a:cubicBezTo>
                <a:cubicBezTo>
                  <a:pt x="924" y="302"/>
                  <a:pt x="923" y="302"/>
                  <a:pt x="923" y="302"/>
                </a:cubicBezTo>
                <a:cubicBezTo>
                  <a:pt x="922" y="301"/>
                  <a:pt x="921" y="300"/>
                  <a:pt x="920" y="300"/>
                </a:cubicBezTo>
                <a:cubicBezTo>
                  <a:pt x="916" y="290"/>
                  <a:pt x="916" y="290"/>
                  <a:pt x="916" y="290"/>
                </a:cubicBezTo>
                <a:cubicBezTo>
                  <a:pt x="914" y="286"/>
                  <a:pt x="911" y="283"/>
                  <a:pt x="907" y="281"/>
                </a:cubicBezTo>
                <a:cubicBezTo>
                  <a:pt x="907" y="281"/>
                  <a:pt x="906" y="281"/>
                  <a:pt x="906" y="280"/>
                </a:cubicBezTo>
                <a:cubicBezTo>
                  <a:pt x="899" y="277"/>
                  <a:pt x="888" y="275"/>
                  <a:pt x="880" y="279"/>
                </a:cubicBezTo>
                <a:cubicBezTo>
                  <a:pt x="877" y="280"/>
                  <a:pt x="877" y="284"/>
                  <a:pt x="878" y="286"/>
                </a:cubicBezTo>
                <a:cubicBezTo>
                  <a:pt x="880" y="289"/>
                  <a:pt x="881" y="292"/>
                  <a:pt x="881" y="297"/>
                </a:cubicBezTo>
                <a:cubicBezTo>
                  <a:pt x="880" y="296"/>
                  <a:pt x="879" y="296"/>
                  <a:pt x="877" y="296"/>
                </a:cubicBezTo>
                <a:cubicBezTo>
                  <a:pt x="876" y="296"/>
                  <a:pt x="875" y="297"/>
                  <a:pt x="875" y="298"/>
                </a:cubicBezTo>
                <a:cubicBezTo>
                  <a:pt x="875" y="300"/>
                  <a:pt x="876" y="303"/>
                  <a:pt x="876" y="306"/>
                </a:cubicBezTo>
                <a:cubicBezTo>
                  <a:pt x="873" y="308"/>
                  <a:pt x="868" y="309"/>
                  <a:pt x="864" y="312"/>
                </a:cubicBezTo>
                <a:cubicBezTo>
                  <a:pt x="860" y="313"/>
                  <a:pt x="854" y="313"/>
                  <a:pt x="848" y="313"/>
                </a:cubicBezTo>
                <a:cubicBezTo>
                  <a:pt x="846" y="314"/>
                  <a:pt x="843" y="316"/>
                  <a:pt x="839" y="315"/>
                </a:cubicBezTo>
                <a:cubicBezTo>
                  <a:pt x="839" y="316"/>
                  <a:pt x="838" y="316"/>
                  <a:pt x="837" y="316"/>
                </a:cubicBezTo>
                <a:cubicBezTo>
                  <a:pt x="836" y="315"/>
                  <a:pt x="835" y="314"/>
                  <a:pt x="835" y="313"/>
                </a:cubicBezTo>
                <a:cubicBezTo>
                  <a:pt x="831" y="303"/>
                  <a:pt x="829" y="292"/>
                  <a:pt x="822" y="285"/>
                </a:cubicBezTo>
                <a:cubicBezTo>
                  <a:pt x="821" y="283"/>
                  <a:pt x="819" y="281"/>
                  <a:pt x="817" y="280"/>
                </a:cubicBezTo>
                <a:cubicBezTo>
                  <a:pt x="815" y="279"/>
                  <a:pt x="813" y="278"/>
                  <a:pt x="811" y="277"/>
                </a:cubicBezTo>
                <a:cubicBezTo>
                  <a:pt x="808" y="277"/>
                  <a:pt x="805" y="278"/>
                  <a:pt x="803" y="279"/>
                </a:cubicBezTo>
                <a:cubicBezTo>
                  <a:pt x="801" y="282"/>
                  <a:pt x="797" y="284"/>
                  <a:pt x="791" y="284"/>
                </a:cubicBezTo>
                <a:cubicBezTo>
                  <a:pt x="787" y="288"/>
                  <a:pt x="786" y="293"/>
                  <a:pt x="785" y="299"/>
                </a:cubicBezTo>
                <a:cubicBezTo>
                  <a:pt x="777" y="308"/>
                  <a:pt x="770" y="317"/>
                  <a:pt x="767" y="329"/>
                </a:cubicBezTo>
                <a:cubicBezTo>
                  <a:pt x="767" y="331"/>
                  <a:pt x="767" y="334"/>
                  <a:pt x="767" y="336"/>
                </a:cubicBezTo>
                <a:cubicBezTo>
                  <a:pt x="766" y="339"/>
                  <a:pt x="765" y="341"/>
                  <a:pt x="764" y="343"/>
                </a:cubicBezTo>
                <a:cubicBezTo>
                  <a:pt x="763" y="344"/>
                  <a:pt x="764" y="346"/>
                  <a:pt x="763" y="347"/>
                </a:cubicBezTo>
                <a:cubicBezTo>
                  <a:pt x="759" y="352"/>
                  <a:pt x="759" y="352"/>
                  <a:pt x="759" y="352"/>
                </a:cubicBezTo>
                <a:cubicBezTo>
                  <a:pt x="749" y="353"/>
                  <a:pt x="749" y="353"/>
                  <a:pt x="749" y="353"/>
                </a:cubicBezTo>
                <a:cubicBezTo>
                  <a:pt x="745" y="354"/>
                  <a:pt x="742" y="355"/>
                  <a:pt x="739" y="357"/>
                </a:cubicBezTo>
                <a:cubicBezTo>
                  <a:pt x="733" y="361"/>
                  <a:pt x="729" y="365"/>
                  <a:pt x="721" y="367"/>
                </a:cubicBezTo>
                <a:cubicBezTo>
                  <a:pt x="721" y="367"/>
                  <a:pt x="719" y="369"/>
                  <a:pt x="719" y="369"/>
                </a:cubicBezTo>
                <a:cubicBezTo>
                  <a:pt x="716" y="369"/>
                  <a:pt x="713" y="369"/>
                  <a:pt x="711" y="369"/>
                </a:cubicBezTo>
                <a:cubicBezTo>
                  <a:pt x="711" y="369"/>
                  <a:pt x="711" y="369"/>
                  <a:pt x="711" y="368"/>
                </a:cubicBezTo>
                <a:cubicBezTo>
                  <a:pt x="711" y="368"/>
                  <a:pt x="711" y="367"/>
                  <a:pt x="710" y="366"/>
                </a:cubicBezTo>
                <a:cubicBezTo>
                  <a:pt x="710" y="364"/>
                  <a:pt x="711" y="362"/>
                  <a:pt x="711" y="360"/>
                </a:cubicBezTo>
                <a:cubicBezTo>
                  <a:pt x="711" y="359"/>
                  <a:pt x="709" y="356"/>
                  <a:pt x="709" y="354"/>
                </a:cubicBezTo>
                <a:cubicBezTo>
                  <a:pt x="709" y="347"/>
                  <a:pt x="709" y="347"/>
                  <a:pt x="709" y="347"/>
                </a:cubicBezTo>
                <a:cubicBezTo>
                  <a:pt x="710" y="346"/>
                  <a:pt x="711" y="346"/>
                  <a:pt x="712" y="344"/>
                </a:cubicBezTo>
                <a:cubicBezTo>
                  <a:pt x="712" y="344"/>
                  <a:pt x="713" y="344"/>
                  <a:pt x="713" y="343"/>
                </a:cubicBezTo>
                <a:cubicBezTo>
                  <a:pt x="713" y="343"/>
                  <a:pt x="713" y="342"/>
                  <a:pt x="714" y="342"/>
                </a:cubicBezTo>
                <a:cubicBezTo>
                  <a:pt x="713" y="340"/>
                  <a:pt x="711" y="338"/>
                  <a:pt x="711" y="336"/>
                </a:cubicBezTo>
                <a:cubicBezTo>
                  <a:pt x="710" y="335"/>
                  <a:pt x="711" y="330"/>
                  <a:pt x="711" y="329"/>
                </a:cubicBezTo>
                <a:cubicBezTo>
                  <a:pt x="710" y="328"/>
                  <a:pt x="709" y="327"/>
                  <a:pt x="709" y="325"/>
                </a:cubicBezTo>
                <a:cubicBezTo>
                  <a:pt x="709" y="321"/>
                  <a:pt x="709" y="316"/>
                  <a:pt x="708" y="312"/>
                </a:cubicBezTo>
                <a:cubicBezTo>
                  <a:pt x="706" y="307"/>
                  <a:pt x="705" y="299"/>
                  <a:pt x="700" y="295"/>
                </a:cubicBezTo>
                <a:cubicBezTo>
                  <a:pt x="700" y="295"/>
                  <a:pt x="700" y="295"/>
                  <a:pt x="699" y="295"/>
                </a:cubicBezTo>
                <a:cubicBezTo>
                  <a:pt x="699" y="294"/>
                  <a:pt x="698" y="293"/>
                  <a:pt x="697" y="293"/>
                </a:cubicBezTo>
                <a:cubicBezTo>
                  <a:pt x="694" y="295"/>
                  <a:pt x="690" y="296"/>
                  <a:pt x="687" y="299"/>
                </a:cubicBezTo>
                <a:cubicBezTo>
                  <a:pt x="686" y="299"/>
                  <a:pt x="685" y="297"/>
                  <a:pt x="684" y="298"/>
                </a:cubicBezTo>
                <a:cubicBezTo>
                  <a:pt x="680" y="301"/>
                  <a:pt x="674" y="303"/>
                  <a:pt x="667" y="303"/>
                </a:cubicBezTo>
                <a:cubicBezTo>
                  <a:pt x="664" y="303"/>
                  <a:pt x="661" y="303"/>
                  <a:pt x="659" y="302"/>
                </a:cubicBezTo>
                <a:cubicBezTo>
                  <a:pt x="655" y="300"/>
                  <a:pt x="651" y="297"/>
                  <a:pt x="649" y="293"/>
                </a:cubicBezTo>
                <a:cubicBezTo>
                  <a:pt x="648" y="292"/>
                  <a:pt x="647" y="292"/>
                  <a:pt x="647" y="291"/>
                </a:cubicBezTo>
                <a:cubicBezTo>
                  <a:pt x="647" y="291"/>
                  <a:pt x="647" y="291"/>
                  <a:pt x="647" y="291"/>
                </a:cubicBezTo>
                <a:cubicBezTo>
                  <a:pt x="645" y="288"/>
                  <a:pt x="643" y="284"/>
                  <a:pt x="642" y="280"/>
                </a:cubicBezTo>
                <a:cubicBezTo>
                  <a:pt x="641" y="275"/>
                  <a:pt x="639" y="269"/>
                  <a:pt x="639" y="262"/>
                </a:cubicBezTo>
                <a:cubicBezTo>
                  <a:pt x="636" y="253"/>
                  <a:pt x="632" y="246"/>
                  <a:pt x="630" y="238"/>
                </a:cubicBezTo>
                <a:cubicBezTo>
                  <a:pt x="629" y="237"/>
                  <a:pt x="629" y="237"/>
                  <a:pt x="629" y="237"/>
                </a:cubicBezTo>
                <a:cubicBezTo>
                  <a:pt x="629" y="237"/>
                  <a:pt x="629" y="237"/>
                  <a:pt x="629" y="237"/>
                </a:cubicBezTo>
                <a:cubicBezTo>
                  <a:pt x="622" y="232"/>
                  <a:pt x="618" y="225"/>
                  <a:pt x="612" y="219"/>
                </a:cubicBezTo>
                <a:cubicBezTo>
                  <a:pt x="611" y="214"/>
                  <a:pt x="609" y="208"/>
                  <a:pt x="607" y="202"/>
                </a:cubicBezTo>
                <a:cubicBezTo>
                  <a:pt x="606" y="199"/>
                  <a:pt x="604" y="197"/>
                  <a:pt x="602" y="195"/>
                </a:cubicBezTo>
                <a:cubicBezTo>
                  <a:pt x="602" y="195"/>
                  <a:pt x="602" y="195"/>
                  <a:pt x="601" y="195"/>
                </a:cubicBezTo>
                <a:cubicBezTo>
                  <a:pt x="601" y="195"/>
                  <a:pt x="601" y="194"/>
                  <a:pt x="601" y="194"/>
                </a:cubicBezTo>
                <a:cubicBezTo>
                  <a:pt x="599" y="193"/>
                  <a:pt x="597" y="192"/>
                  <a:pt x="594" y="192"/>
                </a:cubicBezTo>
                <a:cubicBezTo>
                  <a:pt x="591" y="192"/>
                  <a:pt x="589" y="191"/>
                  <a:pt x="587" y="189"/>
                </a:cubicBezTo>
                <a:cubicBezTo>
                  <a:pt x="587" y="188"/>
                  <a:pt x="587" y="188"/>
                  <a:pt x="587" y="188"/>
                </a:cubicBezTo>
                <a:cubicBezTo>
                  <a:pt x="586" y="187"/>
                  <a:pt x="586" y="187"/>
                  <a:pt x="586" y="186"/>
                </a:cubicBezTo>
                <a:cubicBezTo>
                  <a:pt x="585" y="184"/>
                  <a:pt x="584" y="183"/>
                  <a:pt x="583" y="181"/>
                </a:cubicBezTo>
                <a:cubicBezTo>
                  <a:pt x="582" y="177"/>
                  <a:pt x="580" y="172"/>
                  <a:pt x="578" y="168"/>
                </a:cubicBezTo>
                <a:cubicBezTo>
                  <a:pt x="577" y="168"/>
                  <a:pt x="577" y="167"/>
                  <a:pt x="577" y="166"/>
                </a:cubicBezTo>
                <a:cubicBezTo>
                  <a:pt x="576" y="166"/>
                  <a:pt x="576" y="166"/>
                  <a:pt x="576" y="165"/>
                </a:cubicBezTo>
                <a:cubicBezTo>
                  <a:pt x="574" y="164"/>
                  <a:pt x="572" y="162"/>
                  <a:pt x="570" y="161"/>
                </a:cubicBezTo>
                <a:cubicBezTo>
                  <a:pt x="570" y="161"/>
                  <a:pt x="570" y="160"/>
                  <a:pt x="569" y="160"/>
                </a:cubicBezTo>
                <a:cubicBezTo>
                  <a:pt x="563" y="155"/>
                  <a:pt x="557" y="149"/>
                  <a:pt x="551" y="144"/>
                </a:cubicBezTo>
                <a:cubicBezTo>
                  <a:pt x="548" y="142"/>
                  <a:pt x="546" y="140"/>
                  <a:pt x="543" y="137"/>
                </a:cubicBezTo>
                <a:cubicBezTo>
                  <a:pt x="542" y="137"/>
                  <a:pt x="542" y="136"/>
                  <a:pt x="541" y="135"/>
                </a:cubicBezTo>
                <a:cubicBezTo>
                  <a:pt x="541" y="133"/>
                  <a:pt x="540" y="132"/>
                  <a:pt x="539" y="131"/>
                </a:cubicBezTo>
                <a:cubicBezTo>
                  <a:pt x="538" y="129"/>
                  <a:pt x="537" y="127"/>
                  <a:pt x="535" y="125"/>
                </a:cubicBezTo>
                <a:cubicBezTo>
                  <a:pt x="534" y="123"/>
                  <a:pt x="532" y="122"/>
                  <a:pt x="529" y="121"/>
                </a:cubicBezTo>
                <a:cubicBezTo>
                  <a:pt x="529" y="120"/>
                  <a:pt x="529" y="120"/>
                  <a:pt x="529" y="120"/>
                </a:cubicBezTo>
                <a:cubicBezTo>
                  <a:pt x="527" y="118"/>
                  <a:pt x="526" y="116"/>
                  <a:pt x="524" y="114"/>
                </a:cubicBezTo>
                <a:cubicBezTo>
                  <a:pt x="524" y="113"/>
                  <a:pt x="523" y="112"/>
                  <a:pt x="522" y="111"/>
                </a:cubicBezTo>
                <a:cubicBezTo>
                  <a:pt x="522" y="106"/>
                  <a:pt x="521" y="102"/>
                  <a:pt x="521" y="97"/>
                </a:cubicBezTo>
                <a:cubicBezTo>
                  <a:pt x="521" y="96"/>
                  <a:pt x="521" y="96"/>
                  <a:pt x="520" y="95"/>
                </a:cubicBezTo>
                <a:cubicBezTo>
                  <a:pt x="520" y="95"/>
                  <a:pt x="520" y="95"/>
                  <a:pt x="520" y="95"/>
                </a:cubicBezTo>
                <a:cubicBezTo>
                  <a:pt x="520" y="94"/>
                  <a:pt x="519" y="93"/>
                  <a:pt x="519" y="92"/>
                </a:cubicBezTo>
                <a:cubicBezTo>
                  <a:pt x="513" y="82"/>
                  <a:pt x="507" y="73"/>
                  <a:pt x="502" y="62"/>
                </a:cubicBezTo>
                <a:cubicBezTo>
                  <a:pt x="499" y="58"/>
                  <a:pt x="496" y="52"/>
                  <a:pt x="494" y="46"/>
                </a:cubicBezTo>
                <a:cubicBezTo>
                  <a:pt x="493" y="43"/>
                  <a:pt x="492" y="39"/>
                  <a:pt x="491" y="36"/>
                </a:cubicBezTo>
                <a:cubicBezTo>
                  <a:pt x="490" y="33"/>
                  <a:pt x="489" y="30"/>
                  <a:pt x="488" y="28"/>
                </a:cubicBezTo>
                <a:cubicBezTo>
                  <a:pt x="487" y="25"/>
                  <a:pt x="485" y="22"/>
                  <a:pt x="483" y="20"/>
                </a:cubicBezTo>
                <a:cubicBezTo>
                  <a:pt x="483" y="20"/>
                  <a:pt x="482" y="20"/>
                  <a:pt x="482" y="19"/>
                </a:cubicBezTo>
                <a:cubicBezTo>
                  <a:pt x="482" y="19"/>
                  <a:pt x="481" y="19"/>
                  <a:pt x="480" y="18"/>
                </a:cubicBezTo>
                <a:cubicBezTo>
                  <a:pt x="478" y="17"/>
                  <a:pt x="477" y="17"/>
                  <a:pt x="475" y="16"/>
                </a:cubicBezTo>
                <a:cubicBezTo>
                  <a:pt x="473" y="15"/>
                  <a:pt x="471" y="15"/>
                  <a:pt x="469" y="15"/>
                </a:cubicBezTo>
                <a:cubicBezTo>
                  <a:pt x="468" y="14"/>
                  <a:pt x="468" y="14"/>
                  <a:pt x="467" y="14"/>
                </a:cubicBezTo>
                <a:cubicBezTo>
                  <a:pt x="466" y="14"/>
                  <a:pt x="465" y="14"/>
                  <a:pt x="464" y="14"/>
                </a:cubicBezTo>
                <a:cubicBezTo>
                  <a:pt x="455" y="14"/>
                  <a:pt x="448" y="16"/>
                  <a:pt x="440" y="17"/>
                </a:cubicBezTo>
                <a:cubicBezTo>
                  <a:pt x="436" y="16"/>
                  <a:pt x="432" y="16"/>
                  <a:pt x="428" y="16"/>
                </a:cubicBezTo>
                <a:cubicBezTo>
                  <a:pt x="428" y="16"/>
                  <a:pt x="427" y="16"/>
                  <a:pt x="427" y="16"/>
                </a:cubicBezTo>
                <a:cubicBezTo>
                  <a:pt x="427" y="16"/>
                  <a:pt x="427" y="16"/>
                  <a:pt x="427" y="16"/>
                </a:cubicBezTo>
                <a:cubicBezTo>
                  <a:pt x="426" y="16"/>
                  <a:pt x="425" y="16"/>
                  <a:pt x="424" y="16"/>
                </a:cubicBezTo>
                <a:cubicBezTo>
                  <a:pt x="422" y="17"/>
                  <a:pt x="420" y="17"/>
                  <a:pt x="418" y="18"/>
                </a:cubicBezTo>
                <a:cubicBezTo>
                  <a:pt x="417" y="18"/>
                  <a:pt x="417" y="18"/>
                  <a:pt x="417" y="18"/>
                </a:cubicBezTo>
                <a:cubicBezTo>
                  <a:pt x="417" y="18"/>
                  <a:pt x="416" y="18"/>
                  <a:pt x="416" y="18"/>
                </a:cubicBezTo>
                <a:cubicBezTo>
                  <a:pt x="413" y="17"/>
                  <a:pt x="410" y="16"/>
                  <a:pt x="408" y="15"/>
                </a:cubicBezTo>
                <a:cubicBezTo>
                  <a:pt x="407" y="15"/>
                  <a:pt x="405" y="14"/>
                  <a:pt x="404" y="14"/>
                </a:cubicBezTo>
                <a:cubicBezTo>
                  <a:pt x="397" y="12"/>
                  <a:pt x="392" y="9"/>
                  <a:pt x="388" y="4"/>
                </a:cubicBezTo>
                <a:cubicBezTo>
                  <a:pt x="387" y="3"/>
                  <a:pt x="385" y="2"/>
                  <a:pt x="384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79" y="6"/>
                  <a:pt x="378" y="14"/>
                  <a:pt x="373" y="19"/>
                </a:cubicBezTo>
                <a:cubicBezTo>
                  <a:pt x="352" y="37"/>
                  <a:pt x="352" y="37"/>
                  <a:pt x="352" y="37"/>
                </a:cubicBezTo>
                <a:cubicBezTo>
                  <a:pt x="348" y="43"/>
                  <a:pt x="342" y="46"/>
                  <a:pt x="334" y="48"/>
                </a:cubicBezTo>
                <a:cubicBezTo>
                  <a:pt x="327" y="50"/>
                  <a:pt x="322" y="56"/>
                  <a:pt x="320" y="63"/>
                </a:cubicBezTo>
                <a:cubicBezTo>
                  <a:pt x="320" y="63"/>
                  <a:pt x="320" y="63"/>
                  <a:pt x="320" y="64"/>
                </a:cubicBezTo>
                <a:cubicBezTo>
                  <a:pt x="322" y="72"/>
                  <a:pt x="321" y="83"/>
                  <a:pt x="323" y="91"/>
                </a:cubicBezTo>
                <a:cubicBezTo>
                  <a:pt x="324" y="95"/>
                  <a:pt x="325" y="99"/>
                  <a:pt x="325" y="103"/>
                </a:cubicBezTo>
                <a:cubicBezTo>
                  <a:pt x="326" y="109"/>
                  <a:pt x="324" y="113"/>
                  <a:pt x="325" y="119"/>
                </a:cubicBezTo>
                <a:cubicBezTo>
                  <a:pt x="325" y="137"/>
                  <a:pt x="325" y="137"/>
                  <a:pt x="325" y="137"/>
                </a:cubicBezTo>
                <a:cubicBezTo>
                  <a:pt x="327" y="223"/>
                  <a:pt x="327" y="223"/>
                  <a:pt x="327" y="223"/>
                </a:cubicBezTo>
                <a:cubicBezTo>
                  <a:pt x="326" y="232"/>
                  <a:pt x="325" y="240"/>
                  <a:pt x="324" y="250"/>
                </a:cubicBezTo>
                <a:cubicBezTo>
                  <a:pt x="324" y="250"/>
                  <a:pt x="324" y="251"/>
                  <a:pt x="324" y="251"/>
                </a:cubicBezTo>
                <a:cubicBezTo>
                  <a:pt x="316" y="259"/>
                  <a:pt x="307" y="265"/>
                  <a:pt x="296" y="269"/>
                </a:cubicBezTo>
                <a:cubicBezTo>
                  <a:pt x="278" y="267"/>
                  <a:pt x="278" y="267"/>
                  <a:pt x="278" y="267"/>
                </a:cubicBezTo>
                <a:cubicBezTo>
                  <a:pt x="268" y="270"/>
                  <a:pt x="261" y="265"/>
                  <a:pt x="254" y="262"/>
                </a:cubicBezTo>
                <a:cubicBezTo>
                  <a:pt x="245" y="260"/>
                  <a:pt x="239" y="255"/>
                  <a:pt x="234" y="248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1" y="246"/>
                  <a:pt x="218" y="243"/>
                  <a:pt x="213" y="243"/>
                </a:cubicBezTo>
                <a:cubicBezTo>
                  <a:pt x="207" y="243"/>
                  <a:pt x="205" y="248"/>
                  <a:pt x="203" y="251"/>
                </a:cubicBezTo>
                <a:cubicBezTo>
                  <a:pt x="199" y="258"/>
                  <a:pt x="198" y="268"/>
                  <a:pt x="198" y="277"/>
                </a:cubicBezTo>
                <a:cubicBezTo>
                  <a:pt x="196" y="281"/>
                  <a:pt x="194" y="285"/>
                  <a:pt x="193" y="290"/>
                </a:cubicBezTo>
                <a:cubicBezTo>
                  <a:pt x="193" y="290"/>
                  <a:pt x="193" y="291"/>
                  <a:pt x="193" y="292"/>
                </a:cubicBezTo>
                <a:cubicBezTo>
                  <a:pt x="193" y="292"/>
                  <a:pt x="193" y="293"/>
                  <a:pt x="193" y="294"/>
                </a:cubicBezTo>
                <a:cubicBezTo>
                  <a:pt x="191" y="305"/>
                  <a:pt x="189" y="316"/>
                  <a:pt x="188" y="326"/>
                </a:cubicBezTo>
                <a:cubicBezTo>
                  <a:pt x="188" y="327"/>
                  <a:pt x="188" y="327"/>
                  <a:pt x="188" y="328"/>
                </a:cubicBezTo>
                <a:cubicBezTo>
                  <a:pt x="188" y="333"/>
                  <a:pt x="187" y="337"/>
                  <a:pt x="189" y="341"/>
                </a:cubicBezTo>
                <a:cubicBezTo>
                  <a:pt x="192" y="345"/>
                  <a:pt x="192" y="350"/>
                  <a:pt x="192" y="356"/>
                </a:cubicBezTo>
                <a:cubicBezTo>
                  <a:pt x="192" y="361"/>
                  <a:pt x="191" y="366"/>
                  <a:pt x="189" y="369"/>
                </a:cubicBezTo>
                <a:cubicBezTo>
                  <a:pt x="188" y="371"/>
                  <a:pt x="187" y="374"/>
                  <a:pt x="188" y="375"/>
                </a:cubicBezTo>
                <a:cubicBezTo>
                  <a:pt x="188" y="375"/>
                  <a:pt x="188" y="375"/>
                  <a:pt x="188" y="375"/>
                </a:cubicBezTo>
                <a:cubicBezTo>
                  <a:pt x="194" y="379"/>
                  <a:pt x="203" y="382"/>
                  <a:pt x="209" y="385"/>
                </a:cubicBezTo>
                <a:cubicBezTo>
                  <a:pt x="213" y="390"/>
                  <a:pt x="216" y="394"/>
                  <a:pt x="220" y="398"/>
                </a:cubicBezTo>
                <a:cubicBezTo>
                  <a:pt x="220" y="399"/>
                  <a:pt x="219" y="399"/>
                  <a:pt x="219" y="400"/>
                </a:cubicBezTo>
                <a:cubicBezTo>
                  <a:pt x="214" y="407"/>
                  <a:pt x="209" y="413"/>
                  <a:pt x="202" y="418"/>
                </a:cubicBezTo>
                <a:cubicBezTo>
                  <a:pt x="196" y="424"/>
                  <a:pt x="190" y="430"/>
                  <a:pt x="183" y="436"/>
                </a:cubicBezTo>
                <a:cubicBezTo>
                  <a:pt x="179" y="449"/>
                  <a:pt x="179" y="449"/>
                  <a:pt x="179" y="449"/>
                </a:cubicBezTo>
                <a:cubicBezTo>
                  <a:pt x="179" y="451"/>
                  <a:pt x="179" y="454"/>
                  <a:pt x="179" y="458"/>
                </a:cubicBezTo>
                <a:cubicBezTo>
                  <a:pt x="179" y="458"/>
                  <a:pt x="179" y="458"/>
                  <a:pt x="179" y="458"/>
                </a:cubicBezTo>
                <a:cubicBezTo>
                  <a:pt x="172" y="458"/>
                  <a:pt x="167" y="459"/>
                  <a:pt x="162" y="461"/>
                </a:cubicBezTo>
                <a:cubicBezTo>
                  <a:pt x="158" y="465"/>
                  <a:pt x="154" y="469"/>
                  <a:pt x="150" y="474"/>
                </a:cubicBezTo>
                <a:cubicBezTo>
                  <a:pt x="146" y="476"/>
                  <a:pt x="142" y="477"/>
                  <a:pt x="139" y="477"/>
                </a:cubicBezTo>
                <a:cubicBezTo>
                  <a:pt x="129" y="476"/>
                  <a:pt x="129" y="476"/>
                  <a:pt x="129" y="476"/>
                </a:cubicBezTo>
                <a:cubicBezTo>
                  <a:pt x="119" y="472"/>
                  <a:pt x="119" y="472"/>
                  <a:pt x="119" y="472"/>
                </a:cubicBezTo>
                <a:cubicBezTo>
                  <a:pt x="104" y="478"/>
                  <a:pt x="93" y="489"/>
                  <a:pt x="86" y="503"/>
                </a:cubicBezTo>
                <a:cubicBezTo>
                  <a:pt x="80" y="512"/>
                  <a:pt x="71" y="517"/>
                  <a:pt x="62" y="522"/>
                </a:cubicBezTo>
                <a:cubicBezTo>
                  <a:pt x="49" y="532"/>
                  <a:pt x="40" y="544"/>
                  <a:pt x="31" y="557"/>
                </a:cubicBezTo>
                <a:cubicBezTo>
                  <a:pt x="24" y="562"/>
                  <a:pt x="18" y="569"/>
                  <a:pt x="10" y="573"/>
                </a:cubicBezTo>
                <a:cubicBezTo>
                  <a:pt x="10" y="573"/>
                  <a:pt x="10" y="574"/>
                  <a:pt x="10" y="574"/>
                </a:cubicBezTo>
                <a:cubicBezTo>
                  <a:pt x="4" y="574"/>
                  <a:pt x="4" y="574"/>
                  <a:pt x="4" y="574"/>
                </a:cubicBezTo>
                <a:cubicBezTo>
                  <a:pt x="4" y="574"/>
                  <a:pt x="4" y="574"/>
                  <a:pt x="4" y="574"/>
                </a:cubicBezTo>
                <a:cubicBezTo>
                  <a:pt x="2" y="574"/>
                  <a:pt x="1" y="575"/>
                  <a:pt x="0" y="575"/>
                </a:cubicBezTo>
                <a:cubicBezTo>
                  <a:pt x="4" y="579"/>
                  <a:pt x="10" y="582"/>
                  <a:pt x="14" y="585"/>
                </a:cubicBezTo>
                <a:cubicBezTo>
                  <a:pt x="16" y="589"/>
                  <a:pt x="17" y="593"/>
                  <a:pt x="18" y="596"/>
                </a:cubicBezTo>
                <a:cubicBezTo>
                  <a:pt x="20" y="598"/>
                  <a:pt x="22" y="600"/>
                  <a:pt x="24" y="602"/>
                </a:cubicBezTo>
                <a:cubicBezTo>
                  <a:pt x="33" y="606"/>
                  <a:pt x="43" y="609"/>
                  <a:pt x="53" y="613"/>
                </a:cubicBezTo>
                <a:cubicBezTo>
                  <a:pt x="61" y="615"/>
                  <a:pt x="67" y="618"/>
                  <a:pt x="70" y="623"/>
                </a:cubicBezTo>
                <a:cubicBezTo>
                  <a:pt x="71" y="623"/>
                  <a:pt x="71" y="624"/>
                  <a:pt x="71" y="624"/>
                </a:cubicBezTo>
                <a:cubicBezTo>
                  <a:pt x="70" y="626"/>
                  <a:pt x="68" y="628"/>
                  <a:pt x="66" y="630"/>
                </a:cubicBezTo>
                <a:cubicBezTo>
                  <a:pt x="59" y="644"/>
                  <a:pt x="49" y="655"/>
                  <a:pt x="39" y="667"/>
                </a:cubicBezTo>
                <a:cubicBezTo>
                  <a:pt x="35" y="673"/>
                  <a:pt x="30" y="678"/>
                  <a:pt x="24" y="683"/>
                </a:cubicBezTo>
                <a:cubicBezTo>
                  <a:pt x="23" y="687"/>
                  <a:pt x="22" y="691"/>
                  <a:pt x="21" y="695"/>
                </a:cubicBezTo>
                <a:cubicBezTo>
                  <a:pt x="20" y="702"/>
                  <a:pt x="20" y="711"/>
                  <a:pt x="18" y="717"/>
                </a:cubicBezTo>
                <a:cubicBezTo>
                  <a:pt x="18" y="728"/>
                  <a:pt x="18" y="739"/>
                  <a:pt x="19" y="749"/>
                </a:cubicBezTo>
                <a:cubicBezTo>
                  <a:pt x="21" y="768"/>
                  <a:pt x="20" y="789"/>
                  <a:pt x="24" y="806"/>
                </a:cubicBezTo>
                <a:cubicBezTo>
                  <a:pt x="26" y="810"/>
                  <a:pt x="27" y="813"/>
                  <a:pt x="29" y="816"/>
                </a:cubicBezTo>
                <a:cubicBezTo>
                  <a:pt x="36" y="820"/>
                  <a:pt x="42" y="824"/>
                  <a:pt x="49" y="827"/>
                </a:cubicBezTo>
                <a:cubicBezTo>
                  <a:pt x="50" y="828"/>
                  <a:pt x="51" y="828"/>
                  <a:pt x="52" y="830"/>
                </a:cubicBezTo>
                <a:cubicBezTo>
                  <a:pt x="56" y="837"/>
                  <a:pt x="57" y="847"/>
                  <a:pt x="58" y="857"/>
                </a:cubicBezTo>
                <a:cubicBezTo>
                  <a:pt x="58" y="858"/>
                  <a:pt x="59" y="860"/>
                  <a:pt x="60" y="861"/>
                </a:cubicBezTo>
                <a:cubicBezTo>
                  <a:pt x="65" y="861"/>
                  <a:pt x="70" y="860"/>
                  <a:pt x="74" y="860"/>
                </a:cubicBezTo>
                <a:cubicBezTo>
                  <a:pt x="77" y="861"/>
                  <a:pt x="77" y="865"/>
                  <a:pt x="80" y="867"/>
                </a:cubicBezTo>
                <a:cubicBezTo>
                  <a:pt x="82" y="870"/>
                  <a:pt x="86" y="872"/>
                  <a:pt x="88" y="875"/>
                </a:cubicBezTo>
                <a:cubicBezTo>
                  <a:pt x="88" y="883"/>
                  <a:pt x="88" y="883"/>
                  <a:pt x="88" y="883"/>
                </a:cubicBezTo>
                <a:cubicBezTo>
                  <a:pt x="95" y="892"/>
                  <a:pt x="105" y="900"/>
                  <a:pt x="112" y="909"/>
                </a:cubicBezTo>
                <a:cubicBezTo>
                  <a:pt x="112" y="909"/>
                  <a:pt x="114" y="909"/>
                  <a:pt x="115" y="908"/>
                </a:cubicBezTo>
                <a:cubicBezTo>
                  <a:pt x="114" y="909"/>
                  <a:pt x="112" y="909"/>
                  <a:pt x="112" y="909"/>
                </a:cubicBezTo>
                <a:cubicBezTo>
                  <a:pt x="111" y="912"/>
                  <a:pt x="111" y="915"/>
                  <a:pt x="111" y="918"/>
                </a:cubicBezTo>
                <a:cubicBezTo>
                  <a:pt x="112" y="924"/>
                  <a:pt x="111" y="931"/>
                  <a:pt x="112" y="936"/>
                </a:cubicBezTo>
                <a:cubicBezTo>
                  <a:pt x="113" y="942"/>
                  <a:pt x="115" y="946"/>
                  <a:pt x="117" y="951"/>
                </a:cubicBezTo>
                <a:cubicBezTo>
                  <a:pt x="120" y="955"/>
                  <a:pt x="124" y="958"/>
                  <a:pt x="127" y="962"/>
                </a:cubicBezTo>
                <a:cubicBezTo>
                  <a:pt x="133" y="979"/>
                  <a:pt x="142" y="994"/>
                  <a:pt x="153" y="1007"/>
                </a:cubicBezTo>
                <a:cubicBezTo>
                  <a:pt x="156" y="1013"/>
                  <a:pt x="159" y="1020"/>
                  <a:pt x="164" y="1025"/>
                </a:cubicBezTo>
                <a:cubicBezTo>
                  <a:pt x="164" y="1026"/>
                  <a:pt x="165" y="1026"/>
                  <a:pt x="166" y="1026"/>
                </a:cubicBezTo>
                <a:cubicBezTo>
                  <a:pt x="167" y="1026"/>
                  <a:pt x="169" y="1025"/>
                  <a:pt x="170" y="1025"/>
                </a:cubicBezTo>
                <a:cubicBezTo>
                  <a:pt x="171" y="1028"/>
                  <a:pt x="173" y="1030"/>
                  <a:pt x="174" y="1033"/>
                </a:cubicBezTo>
                <a:cubicBezTo>
                  <a:pt x="178" y="1033"/>
                  <a:pt x="178" y="1033"/>
                  <a:pt x="178" y="1033"/>
                </a:cubicBezTo>
                <a:cubicBezTo>
                  <a:pt x="178" y="1029"/>
                  <a:pt x="182" y="1027"/>
                  <a:pt x="184" y="1025"/>
                </a:cubicBezTo>
                <a:cubicBezTo>
                  <a:pt x="185" y="1025"/>
                  <a:pt x="185" y="1025"/>
                  <a:pt x="186" y="1025"/>
                </a:cubicBezTo>
                <a:cubicBezTo>
                  <a:pt x="186" y="1025"/>
                  <a:pt x="187" y="1024"/>
                  <a:pt x="187" y="1024"/>
                </a:cubicBezTo>
                <a:cubicBezTo>
                  <a:pt x="192" y="1025"/>
                  <a:pt x="197" y="1024"/>
                  <a:pt x="202" y="1025"/>
                </a:cubicBezTo>
                <a:cubicBezTo>
                  <a:pt x="208" y="1026"/>
                  <a:pt x="215" y="1026"/>
                  <a:pt x="220" y="1027"/>
                </a:cubicBezTo>
                <a:cubicBezTo>
                  <a:pt x="221" y="1027"/>
                  <a:pt x="221" y="1027"/>
                  <a:pt x="222" y="1027"/>
                </a:cubicBezTo>
                <a:cubicBezTo>
                  <a:pt x="222" y="1027"/>
                  <a:pt x="223" y="1027"/>
                  <a:pt x="223" y="1027"/>
                </a:cubicBezTo>
                <a:cubicBezTo>
                  <a:pt x="223" y="1030"/>
                  <a:pt x="222" y="1034"/>
                  <a:pt x="222" y="1038"/>
                </a:cubicBezTo>
                <a:cubicBezTo>
                  <a:pt x="222" y="1038"/>
                  <a:pt x="223" y="1041"/>
                  <a:pt x="223" y="1042"/>
                </a:cubicBezTo>
                <a:cubicBezTo>
                  <a:pt x="224" y="1055"/>
                  <a:pt x="221" y="1065"/>
                  <a:pt x="219" y="1074"/>
                </a:cubicBezTo>
                <a:cubicBezTo>
                  <a:pt x="219" y="1077"/>
                  <a:pt x="220" y="1079"/>
                  <a:pt x="220" y="1081"/>
                </a:cubicBezTo>
                <a:cubicBezTo>
                  <a:pt x="219" y="1082"/>
                  <a:pt x="219" y="1082"/>
                  <a:pt x="218" y="1083"/>
                </a:cubicBezTo>
                <a:cubicBezTo>
                  <a:pt x="219" y="1083"/>
                  <a:pt x="219" y="1083"/>
                  <a:pt x="219" y="1084"/>
                </a:cubicBezTo>
                <a:cubicBezTo>
                  <a:pt x="219" y="1084"/>
                  <a:pt x="217" y="1085"/>
                  <a:pt x="217" y="1086"/>
                </a:cubicBezTo>
                <a:cubicBezTo>
                  <a:pt x="216" y="1086"/>
                  <a:pt x="216" y="1087"/>
                  <a:pt x="216" y="1088"/>
                </a:cubicBezTo>
                <a:cubicBezTo>
                  <a:pt x="216" y="1088"/>
                  <a:pt x="216" y="1088"/>
                  <a:pt x="216" y="1088"/>
                </a:cubicBezTo>
                <a:cubicBezTo>
                  <a:pt x="215" y="1088"/>
                  <a:pt x="215" y="1089"/>
                  <a:pt x="215" y="1089"/>
                </a:cubicBezTo>
                <a:cubicBezTo>
                  <a:pt x="215" y="1089"/>
                  <a:pt x="215" y="1090"/>
                  <a:pt x="215" y="1090"/>
                </a:cubicBezTo>
                <a:cubicBezTo>
                  <a:pt x="214" y="1092"/>
                  <a:pt x="214" y="1094"/>
                  <a:pt x="213" y="1095"/>
                </a:cubicBezTo>
                <a:cubicBezTo>
                  <a:pt x="212" y="1096"/>
                  <a:pt x="212" y="1097"/>
                  <a:pt x="212" y="1098"/>
                </a:cubicBezTo>
                <a:cubicBezTo>
                  <a:pt x="208" y="1099"/>
                  <a:pt x="205" y="1102"/>
                  <a:pt x="203" y="1103"/>
                </a:cubicBezTo>
                <a:cubicBezTo>
                  <a:pt x="202" y="1099"/>
                  <a:pt x="201" y="1096"/>
                  <a:pt x="201" y="1093"/>
                </a:cubicBezTo>
                <a:cubicBezTo>
                  <a:pt x="200" y="1093"/>
                  <a:pt x="199" y="1094"/>
                  <a:pt x="197" y="1095"/>
                </a:cubicBezTo>
                <a:cubicBezTo>
                  <a:pt x="196" y="1095"/>
                  <a:pt x="194" y="1096"/>
                  <a:pt x="193" y="1097"/>
                </a:cubicBezTo>
                <a:cubicBezTo>
                  <a:pt x="193" y="1098"/>
                  <a:pt x="194" y="1099"/>
                  <a:pt x="194" y="1100"/>
                </a:cubicBezTo>
                <a:cubicBezTo>
                  <a:pt x="194" y="1105"/>
                  <a:pt x="194" y="1110"/>
                  <a:pt x="193" y="1114"/>
                </a:cubicBezTo>
                <a:cubicBezTo>
                  <a:pt x="193" y="1116"/>
                  <a:pt x="194" y="1118"/>
                  <a:pt x="194" y="1120"/>
                </a:cubicBezTo>
                <a:cubicBezTo>
                  <a:pt x="194" y="1121"/>
                  <a:pt x="194" y="1122"/>
                  <a:pt x="194" y="1122"/>
                </a:cubicBezTo>
                <a:cubicBezTo>
                  <a:pt x="193" y="1123"/>
                  <a:pt x="193" y="1123"/>
                  <a:pt x="193" y="1124"/>
                </a:cubicBezTo>
                <a:cubicBezTo>
                  <a:pt x="193" y="1124"/>
                  <a:pt x="192" y="1125"/>
                  <a:pt x="192" y="1125"/>
                </a:cubicBezTo>
                <a:cubicBezTo>
                  <a:pt x="192" y="1126"/>
                  <a:pt x="190" y="1127"/>
                  <a:pt x="189" y="1128"/>
                </a:cubicBezTo>
                <a:cubicBezTo>
                  <a:pt x="188" y="1129"/>
                  <a:pt x="188" y="1129"/>
                  <a:pt x="187" y="1129"/>
                </a:cubicBezTo>
                <a:cubicBezTo>
                  <a:pt x="186" y="1128"/>
                  <a:pt x="186" y="1125"/>
                  <a:pt x="185" y="1124"/>
                </a:cubicBezTo>
                <a:cubicBezTo>
                  <a:pt x="185" y="1124"/>
                  <a:pt x="181" y="1122"/>
                  <a:pt x="181" y="1122"/>
                </a:cubicBezTo>
                <a:cubicBezTo>
                  <a:pt x="179" y="1123"/>
                  <a:pt x="176" y="1125"/>
                  <a:pt x="172" y="1125"/>
                </a:cubicBezTo>
                <a:cubicBezTo>
                  <a:pt x="172" y="1125"/>
                  <a:pt x="173" y="1125"/>
                  <a:pt x="173" y="1126"/>
                </a:cubicBezTo>
                <a:cubicBezTo>
                  <a:pt x="171" y="1127"/>
                  <a:pt x="173" y="1130"/>
                  <a:pt x="173" y="1131"/>
                </a:cubicBezTo>
                <a:cubicBezTo>
                  <a:pt x="172" y="1138"/>
                  <a:pt x="172" y="1138"/>
                  <a:pt x="172" y="1138"/>
                </a:cubicBezTo>
                <a:cubicBezTo>
                  <a:pt x="186" y="1146"/>
                  <a:pt x="186" y="1146"/>
                  <a:pt x="186" y="1146"/>
                </a:cubicBezTo>
                <a:cubicBezTo>
                  <a:pt x="186" y="1149"/>
                  <a:pt x="186" y="1153"/>
                  <a:pt x="186" y="1157"/>
                </a:cubicBezTo>
                <a:cubicBezTo>
                  <a:pt x="187" y="1159"/>
                  <a:pt x="189" y="1160"/>
                  <a:pt x="190" y="1163"/>
                </a:cubicBezTo>
                <a:cubicBezTo>
                  <a:pt x="190" y="1163"/>
                  <a:pt x="189" y="1164"/>
                  <a:pt x="189" y="1165"/>
                </a:cubicBezTo>
                <a:cubicBezTo>
                  <a:pt x="189" y="1165"/>
                  <a:pt x="189" y="1165"/>
                  <a:pt x="189" y="1165"/>
                </a:cubicBezTo>
                <a:cubicBezTo>
                  <a:pt x="188" y="1167"/>
                  <a:pt x="187" y="1168"/>
                  <a:pt x="185" y="1170"/>
                </a:cubicBezTo>
                <a:cubicBezTo>
                  <a:pt x="185" y="1172"/>
                  <a:pt x="186" y="1175"/>
                  <a:pt x="188" y="1177"/>
                </a:cubicBezTo>
                <a:cubicBezTo>
                  <a:pt x="189" y="1178"/>
                  <a:pt x="190" y="1179"/>
                  <a:pt x="191" y="1181"/>
                </a:cubicBezTo>
                <a:cubicBezTo>
                  <a:pt x="192" y="1185"/>
                  <a:pt x="192" y="1189"/>
                  <a:pt x="194" y="1192"/>
                </a:cubicBezTo>
                <a:cubicBezTo>
                  <a:pt x="195" y="1192"/>
                  <a:pt x="195" y="1192"/>
                  <a:pt x="195" y="1192"/>
                </a:cubicBezTo>
                <a:cubicBezTo>
                  <a:pt x="197" y="1192"/>
                  <a:pt x="199" y="1191"/>
                  <a:pt x="201" y="1192"/>
                </a:cubicBezTo>
                <a:cubicBezTo>
                  <a:pt x="201" y="1193"/>
                  <a:pt x="200" y="1195"/>
                  <a:pt x="201" y="1197"/>
                </a:cubicBezTo>
                <a:cubicBezTo>
                  <a:pt x="202" y="1198"/>
                  <a:pt x="202" y="1200"/>
                  <a:pt x="203" y="1201"/>
                </a:cubicBezTo>
                <a:cubicBezTo>
                  <a:pt x="205" y="1203"/>
                  <a:pt x="207" y="1205"/>
                  <a:pt x="208" y="1208"/>
                </a:cubicBezTo>
                <a:cubicBezTo>
                  <a:pt x="209" y="1207"/>
                  <a:pt x="210" y="1207"/>
                  <a:pt x="210" y="1207"/>
                </a:cubicBezTo>
                <a:cubicBezTo>
                  <a:pt x="217" y="1205"/>
                  <a:pt x="217" y="1205"/>
                  <a:pt x="217" y="1205"/>
                </a:cubicBezTo>
                <a:cubicBezTo>
                  <a:pt x="217" y="1205"/>
                  <a:pt x="217" y="1205"/>
                  <a:pt x="217" y="1205"/>
                </a:cubicBezTo>
                <a:cubicBezTo>
                  <a:pt x="218" y="1205"/>
                  <a:pt x="219" y="1204"/>
                  <a:pt x="219" y="1204"/>
                </a:cubicBezTo>
                <a:cubicBezTo>
                  <a:pt x="219" y="1221"/>
                  <a:pt x="219" y="1221"/>
                  <a:pt x="219" y="1221"/>
                </a:cubicBezTo>
                <a:cubicBezTo>
                  <a:pt x="221" y="1230"/>
                  <a:pt x="221" y="1230"/>
                  <a:pt x="221" y="1230"/>
                </a:cubicBezTo>
                <a:cubicBezTo>
                  <a:pt x="222" y="1230"/>
                  <a:pt x="224" y="1232"/>
                  <a:pt x="227" y="1232"/>
                </a:cubicBezTo>
                <a:cubicBezTo>
                  <a:pt x="227" y="1229"/>
                  <a:pt x="227" y="1229"/>
                  <a:pt x="227" y="1229"/>
                </a:cubicBezTo>
                <a:cubicBezTo>
                  <a:pt x="228" y="1229"/>
                  <a:pt x="229" y="1229"/>
                  <a:pt x="230" y="1229"/>
                </a:cubicBezTo>
                <a:cubicBezTo>
                  <a:pt x="230" y="1229"/>
                  <a:pt x="230" y="1228"/>
                  <a:pt x="230" y="1228"/>
                </a:cubicBezTo>
                <a:cubicBezTo>
                  <a:pt x="233" y="1228"/>
                  <a:pt x="233" y="1228"/>
                  <a:pt x="233" y="1228"/>
                </a:cubicBezTo>
                <a:cubicBezTo>
                  <a:pt x="232" y="1232"/>
                  <a:pt x="231" y="1235"/>
                  <a:pt x="232" y="1239"/>
                </a:cubicBezTo>
                <a:cubicBezTo>
                  <a:pt x="232" y="1239"/>
                  <a:pt x="233" y="1240"/>
                  <a:pt x="233" y="1241"/>
                </a:cubicBezTo>
                <a:cubicBezTo>
                  <a:pt x="234" y="1240"/>
                  <a:pt x="235" y="1239"/>
                  <a:pt x="236" y="1238"/>
                </a:cubicBezTo>
                <a:cubicBezTo>
                  <a:pt x="235" y="1239"/>
                  <a:pt x="234" y="1240"/>
                  <a:pt x="233" y="1241"/>
                </a:cubicBezTo>
                <a:cubicBezTo>
                  <a:pt x="232" y="1242"/>
                  <a:pt x="232" y="1244"/>
                  <a:pt x="232" y="1246"/>
                </a:cubicBezTo>
                <a:cubicBezTo>
                  <a:pt x="236" y="1247"/>
                  <a:pt x="240" y="1248"/>
                  <a:pt x="244" y="1249"/>
                </a:cubicBezTo>
                <a:cubicBezTo>
                  <a:pt x="245" y="1249"/>
                  <a:pt x="245" y="1249"/>
                  <a:pt x="244" y="1250"/>
                </a:cubicBezTo>
                <a:cubicBezTo>
                  <a:pt x="245" y="1250"/>
                  <a:pt x="245" y="1250"/>
                  <a:pt x="245" y="1250"/>
                </a:cubicBezTo>
                <a:cubicBezTo>
                  <a:pt x="241" y="1254"/>
                  <a:pt x="238" y="1257"/>
                  <a:pt x="235" y="1262"/>
                </a:cubicBezTo>
                <a:cubicBezTo>
                  <a:pt x="235" y="1263"/>
                  <a:pt x="235" y="1265"/>
                  <a:pt x="236" y="1265"/>
                </a:cubicBezTo>
                <a:cubicBezTo>
                  <a:pt x="244" y="1269"/>
                  <a:pt x="244" y="1269"/>
                  <a:pt x="244" y="1269"/>
                </a:cubicBezTo>
                <a:cubicBezTo>
                  <a:pt x="244" y="1270"/>
                  <a:pt x="244" y="1271"/>
                  <a:pt x="245" y="1271"/>
                </a:cubicBezTo>
                <a:cubicBezTo>
                  <a:pt x="243" y="1271"/>
                  <a:pt x="243" y="1271"/>
                  <a:pt x="243" y="1271"/>
                </a:cubicBezTo>
                <a:cubicBezTo>
                  <a:pt x="243" y="1272"/>
                  <a:pt x="243" y="1273"/>
                  <a:pt x="243" y="1274"/>
                </a:cubicBezTo>
                <a:cubicBezTo>
                  <a:pt x="226" y="1275"/>
                  <a:pt x="226" y="1275"/>
                  <a:pt x="226" y="1275"/>
                </a:cubicBezTo>
                <a:cubicBezTo>
                  <a:pt x="226" y="1284"/>
                  <a:pt x="226" y="1292"/>
                  <a:pt x="226" y="1299"/>
                </a:cubicBezTo>
                <a:cubicBezTo>
                  <a:pt x="228" y="1300"/>
                  <a:pt x="230" y="1301"/>
                  <a:pt x="232" y="1302"/>
                </a:cubicBezTo>
                <a:cubicBezTo>
                  <a:pt x="237" y="1303"/>
                  <a:pt x="239" y="1308"/>
                  <a:pt x="243" y="1309"/>
                </a:cubicBezTo>
                <a:cubicBezTo>
                  <a:pt x="248" y="1314"/>
                  <a:pt x="252" y="1319"/>
                  <a:pt x="256" y="1324"/>
                </a:cubicBezTo>
                <a:cubicBezTo>
                  <a:pt x="258" y="1330"/>
                  <a:pt x="263" y="1333"/>
                  <a:pt x="268" y="1335"/>
                </a:cubicBezTo>
                <a:cubicBezTo>
                  <a:pt x="271" y="1336"/>
                  <a:pt x="274" y="1336"/>
                  <a:pt x="277" y="1336"/>
                </a:cubicBezTo>
                <a:cubicBezTo>
                  <a:pt x="281" y="1338"/>
                  <a:pt x="287" y="1339"/>
                  <a:pt x="293" y="1338"/>
                </a:cubicBezTo>
                <a:cubicBezTo>
                  <a:pt x="300" y="1335"/>
                  <a:pt x="310" y="1335"/>
                  <a:pt x="315" y="1339"/>
                </a:cubicBezTo>
                <a:cubicBezTo>
                  <a:pt x="319" y="1339"/>
                  <a:pt x="322" y="1339"/>
                  <a:pt x="324" y="1339"/>
                </a:cubicBezTo>
                <a:cubicBezTo>
                  <a:pt x="331" y="1335"/>
                  <a:pt x="338" y="1331"/>
                  <a:pt x="346" y="1329"/>
                </a:cubicBezTo>
                <a:cubicBezTo>
                  <a:pt x="349" y="1328"/>
                  <a:pt x="352" y="1328"/>
                  <a:pt x="354" y="1330"/>
                </a:cubicBezTo>
                <a:cubicBezTo>
                  <a:pt x="361" y="1330"/>
                  <a:pt x="367" y="1332"/>
                  <a:pt x="373" y="1333"/>
                </a:cubicBezTo>
                <a:cubicBezTo>
                  <a:pt x="378" y="1334"/>
                  <a:pt x="383" y="1332"/>
                  <a:pt x="386" y="1331"/>
                </a:cubicBezTo>
                <a:cubicBezTo>
                  <a:pt x="399" y="1339"/>
                  <a:pt x="412" y="1347"/>
                  <a:pt x="420" y="1358"/>
                </a:cubicBezTo>
                <a:cubicBezTo>
                  <a:pt x="429" y="1372"/>
                  <a:pt x="429" y="1372"/>
                  <a:pt x="429" y="1372"/>
                </a:cubicBezTo>
                <a:cubicBezTo>
                  <a:pt x="429" y="1372"/>
                  <a:pt x="429" y="1372"/>
                  <a:pt x="429" y="1373"/>
                </a:cubicBezTo>
                <a:cubicBezTo>
                  <a:pt x="429" y="1373"/>
                  <a:pt x="429" y="1374"/>
                  <a:pt x="429" y="1374"/>
                </a:cubicBezTo>
                <a:cubicBezTo>
                  <a:pt x="421" y="1376"/>
                  <a:pt x="415" y="1381"/>
                  <a:pt x="406" y="1384"/>
                </a:cubicBezTo>
                <a:cubicBezTo>
                  <a:pt x="403" y="1387"/>
                  <a:pt x="400" y="1390"/>
                  <a:pt x="397" y="1393"/>
                </a:cubicBezTo>
                <a:cubicBezTo>
                  <a:pt x="393" y="1397"/>
                  <a:pt x="392" y="1402"/>
                  <a:pt x="388" y="1406"/>
                </a:cubicBezTo>
                <a:cubicBezTo>
                  <a:pt x="379" y="1416"/>
                  <a:pt x="370" y="1426"/>
                  <a:pt x="363" y="1437"/>
                </a:cubicBezTo>
                <a:cubicBezTo>
                  <a:pt x="376" y="1443"/>
                  <a:pt x="376" y="1443"/>
                  <a:pt x="376" y="1443"/>
                </a:cubicBezTo>
                <a:cubicBezTo>
                  <a:pt x="373" y="1444"/>
                  <a:pt x="370" y="1445"/>
                  <a:pt x="367" y="1446"/>
                </a:cubicBezTo>
                <a:cubicBezTo>
                  <a:pt x="368" y="1446"/>
                  <a:pt x="369" y="1448"/>
                  <a:pt x="370" y="1450"/>
                </a:cubicBezTo>
                <a:cubicBezTo>
                  <a:pt x="370" y="1450"/>
                  <a:pt x="370" y="1450"/>
                  <a:pt x="371" y="1451"/>
                </a:cubicBezTo>
                <a:cubicBezTo>
                  <a:pt x="371" y="1451"/>
                  <a:pt x="373" y="1451"/>
                  <a:pt x="374" y="1451"/>
                </a:cubicBezTo>
                <a:cubicBezTo>
                  <a:pt x="376" y="1451"/>
                  <a:pt x="376" y="1451"/>
                  <a:pt x="376" y="1451"/>
                </a:cubicBezTo>
                <a:cubicBezTo>
                  <a:pt x="376" y="1452"/>
                  <a:pt x="376" y="1453"/>
                  <a:pt x="375" y="1454"/>
                </a:cubicBezTo>
                <a:cubicBezTo>
                  <a:pt x="375" y="1455"/>
                  <a:pt x="375" y="1455"/>
                  <a:pt x="375" y="1455"/>
                </a:cubicBezTo>
                <a:cubicBezTo>
                  <a:pt x="375" y="1455"/>
                  <a:pt x="375" y="1455"/>
                  <a:pt x="375" y="1455"/>
                </a:cubicBezTo>
                <a:cubicBezTo>
                  <a:pt x="375" y="1455"/>
                  <a:pt x="375" y="1455"/>
                  <a:pt x="375" y="1454"/>
                </a:cubicBezTo>
                <a:cubicBezTo>
                  <a:pt x="375" y="1455"/>
                  <a:pt x="376" y="1455"/>
                  <a:pt x="376" y="1455"/>
                </a:cubicBezTo>
                <a:cubicBezTo>
                  <a:pt x="377" y="1456"/>
                  <a:pt x="377" y="1457"/>
                  <a:pt x="378" y="1458"/>
                </a:cubicBezTo>
                <a:cubicBezTo>
                  <a:pt x="382" y="1466"/>
                  <a:pt x="391" y="1473"/>
                  <a:pt x="403" y="1469"/>
                </a:cubicBezTo>
                <a:cubicBezTo>
                  <a:pt x="408" y="1468"/>
                  <a:pt x="413" y="1467"/>
                  <a:pt x="416" y="1464"/>
                </a:cubicBezTo>
                <a:cubicBezTo>
                  <a:pt x="416" y="1463"/>
                  <a:pt x="416" y="1462"/>
                  <a:pt x="416" y="1462"/>
                </a:cubicBezTo>
                <a:cubicBezTo>
                  <a:pt x="413" y="1440"/>
                  <a:pt x="413" y="1440"/>
                  <a:pt x="413" y="1440"/>
                </a:cubicBezTo>
                <a:cubicBezTo>
                  <a:pt x="415" y="1438"/>
                  <a:pt x="416" y="1436"/>
                  <a:pt x="418" y="1434"/>
                </a:cubicBezTo>
                <a:cubicBezTo>
                  <a:pt x="419" y="1439"/>
                  <a:pt x="421" y="1443"/>
                  <a:pt x="422" y="1448"/>
                </a:cubicBezTo>
                <a:cubicBezTo>
                  <a:pt x="423" y="1448"/>
                  <a:pt x="424" y="1447"/>
                  <a:pt x="426" y="1447"/>
                </a:cubicBezTo>
                <a:cubicBezTo>
                  <a:pt x="427" y="1447"/>
                  <a:pt x="429" y="1447"/>
                  <a:pt x="431" y="1447"/>
                </a:cubicBezTo>
                <a:cubicBezTo>
                  <a:pt x="438" y="1450"/>
                  <a:pt x="446" y="1452"/>
                  <a:pt x="454" y="1453"/>
                </a:cubicBezTo>
                <a:cubicBezTo>
                  <a:pt x="473" y="1461"/>
                  <a:pt x="473" y="1461"/>
                  <a:pt x="473" y="1461"/>
                </a:cubicBezTo>
                <a:cubicBezTo>
                  <a:pt x="473" y="1464"/>
                  <a:pt x="472" y="1466"/>
                  <a:pt x="472" y="1467"/>
                </a:cubicBezTo>
                <a:cubicBezTo>
                  <a:pt x="474" y="1468"/>
                  <a:pt x="475" y="1470"/>
                  <a:pt x="475" y="1472"/>
                </a:cubicBezTo>
                <a:cubicBezTo>
                  <a:pt x="475" y="1473"/>
                  <a:pt x="474" y="1474"/>
                  <a:pt x="474" y="1476"/>
                </a:cubicBezTo>
                <a:cubicBezTo>
                  <a:pt x="476" y="1477"/>
                  <a:pt x="478" y="1480"/>
                  <a:pt x="480" y="1481"/>
                </a:cubicBezTo>
                <a:cubicBezTo>
                  <a:pt x="481" y="1483"/>
                  <a:pt x="485" y="1484"/>
                  <a:pt x="486" y="1485"/>
                </a:cubicBezTo>
                <a:cubicBezTo>
                  <a:pt x="482" y="1494"/>
                  <a:pt x="482" y="1494"/>
                  <a:pt x="482" y="1494"/>
                </a:cubicBezTo>
                <a:cubicBezTo>
                  <a:pt x="487" y="1500"/>
                  <a:pt x="487" y="1500"/>
                  <a:pt x="487" y="1500"/>
                </a:cubicBezTo>
                <a:cubicBezTo>
                  <a:pt x="485" y="1505"/>
                  <a:pt x="484" y="1511"/>
                  <a:pt x="484" y="1517"/>
                </a:cubicBezTo>
                <a:cubicBezTo>
                  <a:pt x="484" y="1518"/>
                  <a:pt x="485" y="1519"/>
                  <a:pt x="487" y="1520"/>
                </a:cubicBezTo>
                <a:cubicBezTo>
                  <a:pt x="487" y="1520"/>
                  <a:pt x="488" y="1520"/>
                  <a:pt x="488" y="1521"/>
                </a:cubicBezTo>
                <a:cubicBezTo>
                  <a:pt x="489" y="1522"/>
                  <a:pt x="491" y="1523"/>
                  <a:pt x="492" y="1524"/>
                </a:cubicBezTo>
                <a:cubicBezTo>
                  <a:pt x="491" y="1525"/>
                  <a:pt x="490" y="1525"/>
                  <a:pt x="489" y="1525"/>
                </a:cubicBezTo>
                <a:cubicBezTo>
                  <a:pt x="488" y="1527"/>
                  <a:pt x="488" y="1529"/>
                  <a:pt x="487" y="1532"/>
                </a:cubicBezTo>
                <a:cubicBezTo>
                  <a:pt x="488" y="1535"/>
                  <a:pt x="492" y="1537"/>
                  <a:pt x="496" y="1539"/>
                </a:cubicBezTo>
                <a:cubicBezTo>
                  <a:pt x="496" y="1533"/>
                  <a:pt x="496" y="1533"/>
                  <a:pt x="496" y="1533"/>
                </a:cubicBezTo>
                <a:cubicBezTo>
                  <a:pt x="500" y="1533"/>
                  <a:pt x="505" y="1532"/>
                  <a:pt x="509" y="1532"/>
                </a:cubicBezTo>
                <a:cubicBezTo>
                  <a:pt x="511" y="1533"/>
                  <a:pt x="513" y="1532"/>
                  <a:pt x="515" y="1531"/>
                </a:cubicBezTo>
                <a:cubicBezTo>
                  <a:pt x="516" y="1532"/>
                  <a:pt x="517" y="1533"/>
                  <a:pt x="518" y="1532"/>
                </a:cubicBezTo>
                <a:cubicBezTo>
                  <a:pt x="519" y="1532"/>
                  <a:pt x="520" y="1529"/>
                  <a:pt x="522" y="1530"/>
                </a:cubicBezTo>
                <a:cubicBezTo>
                  <a:pt x="530" y="1535"/>
                  <a:pt x="530" y="1535"/>
                  <a:pt x="530" y="1535"/>
                </a:cubicBezTo>
                <a:cubicBezTo>
                  <a:pt x="531" y="1535"/>
                  <a:pt x="533" y="1536"/>
                  <a:pt x="534" y="1536"/>
                </a:cubicBezTo>
                <a:cubicBezTo>
                  <a:pt x="536" y="1536"/>
                  <a:pt x="539" y="1535"/>
                  <a:pt x="539" y="1537"/>
                </a:cubicBezTo>
                <a:cubicBezTo>
                  <a:pt x="540" y="1541"/>
                  <a:pt x="541" y="1544"/>
                  <a:pt x="541" y="1548"/>
                </a:cubicBezTo>
                <a:cubicBezTo>
                  <a:pt x="539" y="1550"/>
                  <a:pt x="538" y="1552"/>
                  <a:pt x="537" y="1554"/>
                </a:cubicBezTo>
                <a:cubicBezTo>
                  <a:pt x="542" y="1557"/>
                  <a:pt x="546" y="1560"/>
                  <a:pt x="553" y="1560"/>
                </a:cubicBezTo>
                <a:cubicBezTo>
                  <a:pt x="556" y="1563"/>
                  <a:pt x="557" y="1566"/>
                  <a:pt x="560" y="1569"/>
                </a:cubicBezTo>
                <a:cubicBezTo>
                  <a:pt x="565" y="1574"/>
                  <a:pt x="570" y="1581"/>
                  <a:pt x="568" y="1591"/>
                </a:cubicBezTo>
                <a:cubicBezTo>
                  <a:pt x="566" y="1595"/>
                  <a:pt x="564" y="1598"/>
                  <a:pt x="561" y="1600"/>
                </a:cubicBezTo>
                <a:cubicBezTo>
                  <a:pt x="557" y="1602"/>
                  <a:pt x="554" y="1604"/>
                  <a:pt x="551" y="1607"/>
                </a:cubicBezTo>
                <a:cubicBezTo>
                  <a:pt x="559" y="1608"/>
                  <a:pt x="567" y="1610"/>
                  <a:pt x="575" y="1611"/>
                </a:cubicBezTo>
                <a:cubicBezTo>
                  <a:pt x="579" y="1613"/>
                  <a:pt x="582" y="1616"/>
                  <a:pt x="586" y="1618"/>
                </a:cubicBezTo>
                <a:cubicBezTo>
                  <a:pt x="591" y="1627"/>
                  <a:pt x="594" y="1637"/>
                  <a:pt x="598" y="1647"/>
                </a:cubicBezTo>
                <a:cubicBezTo>
                  <a:pt x="604" y="1646"/>
                  <a:pt x="609" y="1644"/>
                  <a:pt x="613" y="1640"/>
                </a:cubicBezTo>
                <a:cubicBezTo>
                  <a:pt x="627" y="1634"/>
                  <a:pt x="640" y="1628"/>
                  <a:pt x="653" y="1620"/>
                </a:cubicBezTo>
                <a:cubicBezTo>
                  <a:pt x="661" y="1616"/>
                  <a:pt x="671" y="1614"/>
                  <a:pt x="678" y="1609"/>
                </a:cubicBezTo>
                <a:cubicBezTo>
                  <a:pt x="679" y="1608"/>
                  <a:pt x="680" y="1607"/>
                  <a:pt x="680" y="1606"/>
                </a:cubicBezTo>
                <a:cubicBezTo>
                  <a:pt x="686" y="1606"/>
                  <a:pt x="693" y="1607"/>
                  <a:pt x="698" y="1605"/>
                </a:cubicBezTo>
                <a:cubicBezTo>
                  <a:pt x="721" y="1597"/>
                  <a:pt x="721" y="1597"/>
                  <a:pt x="721" y="1597"/>
                </a:cubicBezTo>
                <a:cubicBezTo>
                  <a:pt x="730" y="1595"/>
                  <a:pt x="738" y="1592"/>
                  <a:pt x="746" y="1589"/>
                </a:cubicBezTo>
                <a:cubicBezTo>
                  <a:pt x="756" y="1588"/>
                  <a:pt x="767" y="1588"/>
                  <a:pt x="776" y="1587"/>
                </a:cubicBezTo>
                <a:cubicBezTo>
                  <a:pt x="791" y="1588"/>
                  <a:pt x="802" y="1591"/>
                  <a:pt x="817" y="1591"/>
                </a:cubicBezTo>
                <a:cubicBezTo>
                  <a:pt x="819" y="1593"/>
                  <a:pt x="821" y="1594"/>
                  <a:pt x="824" y="1594"/>
                </a:cubicBezTo>
                <a:cubicBezTo>
                  <a:pt x="826" y="1597"/>
                  <a:pt x="829" y="1599"/>
                  <a:pt x="834" y="1599"/>
                </a:cubicBezTo>
                <a:cubicBezTo>
                  <a:pt x="836" y="1601"/>
                  <a:pt x="840" y="1601"/>
                  <a:pt x="842" y="1599"/>
                </a:cubicBezTo>
                <a:cubicBezTo>
                  <a:pt x="842" y="1598"/>
                  <a:pt x="842" y="1598"/>
                  <a:pt x="842" y="1597"/>
                </a:cubicBezTo>
                <a:cubicBezTo>
                  <a:pt x="844" y="1597"/>
                  <a:pt x="846" y="1596"/>
                  <a:pt x="848" y="1597"/>
                </a:cubicBezTo>
                <a:cubicBezTo>
                  <a:pt x="848" y="1595"/>
                  <a:pt x="846" y="1593"/>
                  <a:pt x="848" y="1591"/>
                </a:cubicBezTo>
                <a:cubicBezTo>
                  <a:pt x="848" y="1591"/>
                  <a:pt x="848" y="1589"/>
                  <a:pt x="848" y="1589"/>
                </a:cubicBezTo>
                <a:cubicBezTo>
                  <a:pt x="849" y="1587"/>
                  <a:pt x="851" y="1587"/>
                  <a:pt x="853" y="1588"/>
                </a:cubicBezTo>
                <a:cubicBezTo>
                  <a:pt x="855" y="1587"/>
                  <a:pt x="855" y="1587"/>
                  <a:pt x="855" y="1587"/>
                </a:cubicBezTo>
                <a:cubicBezTo>
                  <a:pt x="856" y="1586"/>
                  <a:pt x="858" y="1586"/>
                  <a:pt x="859" y="1586"/>
                </a:cubicBezTo>
                <a:cubicBezTo>
                  <a:pt x="861" y="1586"/>
                  <a:pt x="862" y="1587"/>
                  <a:pt x="863" y="1588"/>
                </a:cubicBezTo>
                <a:cubicBezTo>
                  <a:pt x="864" y="1589"/>
                  <a:pt x="865" y="1588"/>
                  <a:pt x="866" y="1587"/>
                </a:cubicBezTo>
                <a:cubicBezTo>
                  <a:pt x="866" y="1587"/>
                  <a:pt x="866" y="1587"/>
                  <a:pt x="866" y="1587"/>
                </a:cubicBezTo>
                <a:cubicBezTo>
                  <a:pt x="866" y="1587"/>
                  <a:pt x="866" y="1587"/>
                  <a:pt x="866" y="1587"/>
                </a:cubicBezTo>
                <a:cubicBezTo>
                  <a:pt x="866" y="1585"/>
                  <a:pt x="866" y="1585"/>
                  <a:pt x="866" y="1585"/>
                </a:cubicBezTo>
                <a:cubicBezTo>
                  <a:pt x="866" y="1584"/>
                  <a:pt x="866" y="1584"/>
                  <a:pt x="866" y="1584"/>
                </a:cubicBezTo>
                <a:cubicBezTo>
                  <a:pt x="866" y="1583"/>
                  <a:pt x="866" y="1582"/>
                  <a:pt x="867" y="1582"/>
                </a:cubicBezTo>
                <a:cubicBezTo>
                  <a:pt x="868" y="1582"/>
                  <a:pt x="868" y="1582"/>
                  <a:pt x="868" y="1582"/>
                </a:cubicBezTo>
                <a:cubicBezTo>
                  <a:pt x="869" y="1582"/>
                  <a:pt x="870" y="1582"/>
                  <a:pt x="871" y="1582"/>
                </a:cubicBezTo>
                <a:cubicBezTo>
                  <a:pt x="871" y="1582"/>
                  <a:pt x="871" y="1582"/>
                  <a:pt x="871" y="1582"/>
                </a:cubicBezTo>
                <a:cubicBezTo>
                  <a:pt x="872" y="1582"/>
                  <a:pt x="872" y="1582"/>
                  <a:pt x="872" y="1582"/>
                </a:cubicBezTo>
                <a:cubicBezTo>
                  <a:pt x="874" y="1580"/>
                  <a:pt x="876" y="1578"/>
                  <a:pt x="878" y="1576"/>
                </a:cubicBezTo>
                <a:cubicBezTo>
                  <a:pt x="881" y="1572"/>
                  <a:pt x="884" y="1569"/>
                  <a:pt x="886" y="1565"/>
                </a:cubicBezTo>
                <a:cubicBezTo>
                  <a:pt x="887" y="1565"/>
                  <a:pt x="888" y="1564"/>
                  <a:pt x="887" y="1563"/>
                </a:cubicBezTo>
                <a:cubicBezTo>
                  <a:pt x="885" y="1558"/>
                  <a:pt x="882" y="1554"/>
                  <a:pt x="880" y="1549"/>
                </a:cubicBezTo>
                <a:cubicBezTo>
                  <a:pt x="884" y="1552"/>
                  <a:pt x="884" y="1558"/>
                  <a:pt x="887" y="1561"/>
                </a:cubicBezTo>
                <a:cubicBezTo>
                  <a:pt x="891" y="1564"/>
                  <a:pt x="897" y="1563"/>
                  <a:pt x="900" y="1569"/>
                </a:cubicBezTo>
                <a:cubicBezTo>
                  <a:pt x="904" y="1576"/>
                  <a:pt x="900" y="1576"/>
                  <a:pt x="895" y="1579"/>
                </a:cubicBezTo>
                <a:cubicBezTo>
                  <a:pt x="889" y="1583"/>
                  <a:pt x="874" y="1594"/>
                  <a:pt x="886" y="1597"/>
                </a:cubicBezTo>
                <a:cubicBezTo>
                  <a:pt x="896" y="1599"/>
                  <a:pt x="906" y="1596"/>
                  <a:pt x="915" y="1595"/>
                </a:cubicBezTo>
                <a:cubicBezTo>
                  <a:pt x="919" y="1594"/>
                  <a:pt x="922" y="1595"/>
                  <a:pt x="925" y="1593"/>
                </a:cubicBezTo>
                <a:cubicBezTo>
                  <a:pt x="929" y="1590"/>
                  <a:pt x="930" y="1585"/>
                  <a:pt x="933" y="1582"/>
                </a:cubicBezTo>
                <a:cubicBezTo>
                  <a:pt x="936" y="1579"/>
                  <a:pt x="940" y="1579"/>
                  <a:pt x="943" y="1578"/>
                </a:cubicBezTo>
                <a:cubicBezTo>
                  <a:pt x="948" y="1575"/>
                  <a:pt x="952" y="1570"/>
                  <a:pt x="955" y="1566"/>
                </a:cubicBezTo>
                <a:cubicBezTo>
                  <a:pt x="963" y="1558"/>
                  <a:pt x="977" y="1552"/>
                  <a:pt x="989" y="1560"/>
                </a:cubicBezTo>
                <a:cubicBezTo>
                  <a:pt x="998" y="1566"/>
                  <a:pt x="1005" y="1578"/>
                  <a:pt x="1018" y="1573"/>
                </a:cubicBezTo>
                <a:cubicBezTo>
                  <a:pt x="1025" y="1570"/>
                  <a:pt x="1028" y="1567"/>
                  <a:pt x="1035" y="1566"/>
                </a:cubicBezTo>
                <a:cubicBezTo>
                  <a:pt x="1040" y="1566"/>
                  <a:pt x="1045" y="1567"/>
                  <a:pt x="1051" y="1568"/>
                </a:cubicBezTo>
                <a:cubicBezTo>
                  <a:pt x="1060" y="1570"/>
                  <a:pt x="1066" y="1564"/>
                  <a:pt x="1071" y="1558"/>
                </a:cubicBezTo>
                <a:cubicBezTo>
                  <a:pt x="1077" y="1550"/>
                  <a:pt x="1082" y="1551"/>
                  <a:pt x="1091" y="1546"/>
                </a:cubicBezTo>
                <a:cubicBezTo>
                  <a:pt x="1095" y="1544"/>
                  <a:pt x="1099" y="1541"/>
                  <a:pt x="1103" y="1539"/>
                </a:cubicBezTo>
                <a:cubicBezTo>
                  <a:pt x="1108" y="1537"/>
                  <a:pt x="1112" y="1538"/>
                  <a:pt x="1117" y="1534"/>
                </a:cubicBezTo>
                <a:cubicBezTo>
                  <a:pt x="1122" y="1530"/>
                  <a:pt x="1124" y="1523"/>
                  <a:pt x="1128" y="1518"/>
                </a:cubicBezTo>
                <a:cubicBezTo>
                  <a:pt x="1134" y="1511"/>
                  <a:pt x="1141" y="1507"/>
                  <a:pt x="1149" y="1503"/>
                </a:cubicBezTo>
                <a:cubicBezTo>
                  <a:pt x="1159" y="1499"/>
                  <a:pt x="1168" y="1496"/>
                  <a:pt x="1177" y="1491"/>
                </a:cubicBezTo>
                <a:cubicBezTo>
                  <a:pt x="1187" y="1484"/>
                  <a:pt x="1196" y="1476"/>
                  <a:pt x="1207" y="1472"/>
                </a:cubicBezTo>
                <a:cubicBezTo>
                  <a:pt x="1220" y="1468"/>
                  <a:pt x="1237" y="1469"/>
                  <a:pt x="1251" y="1468"/>
                </a:cubicBezTo>
                <a:cubicBezTo>
                  <a:pt x="1262" y="1467"/>
                  <a:pt x="1269" y="1459"/>
                  <a:pt x="1275" y="1450"/>
                </a:cubicBezTo>
                <a:cubicBezTo>
                  <a:pt x="1282" y="1442"/>
                  <a:pt x="1290" y="1433"/>
                  <a:pt x="1296" y="1424"/>
                </a:cubicBezTo>
                <a:cubicBezTo>
                  <a:pt x="1302" y="1417"/>
                  <a:pt x="1308" y="1411"/>
                  <a:pt x="1315" y="1407"/>
                </a:cubicBezTo>
                <a:cubicBezTo>
                  <a:pt x="1316" y="1406"/>
                  <a:pt x="1316" y="1406"/>
                  <a:pt x="1316" y="1406"/>
                </a:cubicBezTo>
                <a:cubicBezTo>
                  <a:pt x="1315" y="1407"/>
                  <a:pt x="1315" y="1407"/>
                  <a:pt x="1315" y="1407"/>
                </a:cubicBezTo>
                <a:cubicBezTo>
                  <a:pt x="1323" y="1400"/>
                  <a:pt x="1331" y="1393"/>
                  <a:pt x="1339" y="1386"/>
                </a:cubicBezTo>
                <a:cubicBezTo>
                  <a:pt x="1354" y="1369"/>
                  <a:pt x="1367" y="1350"/>
                  <a:pt x="1381" y="1332"/>
                </a:cubicBezTo>
                <a:cubicBezTo>
                  <a:pt x="1385" y="1325"/>
                  <a:pt x="1391" y="1320"/>
                  <a:pt x="1398" y="1318"/>
                </a:cubicBezTo>
                <a:cubicBezTo>
                  <a:pt x="1408" y="1308"/>
                  <a:pt x="1417" y="1299"/>
                  <a:pt x="1426" y="1289"/>
                </a:cubicBezTo>
                <a:cubicBezTo>
                  <a:pt x="1433" y="1276"/>
                  <a:pt x="1433" y="1276"/>
                  <a:pt x="1433" y="1276"/>
                </a:cubicBezTo>
                <a:cubicBezTo>
                  <a:pt x="1439" y="1268"/>
                  <a:pt x="1443" y="1258"/>
                  <a:pt x="1444" y="1246"/>
                </a:cubicBezTo>
                <a:cubicBezTo>
                  <a:pt x="1447" y="1239"/>
                  <a:pt x="1450" y="1233"/>
                  <a:pt x="1451" y="1225"/>
                </a:cubicBezTo>
                <a:cubicBezTo>
                  <a:pt x="1452" y="1220"/>
                  <a:pt x="1454" y="1217"/>
                  <a:pt x="1456" y="1214"/>
                </a:cubicBezTo>
                <a:cubicBezTo>
                  <a:pt x="1469" y="1196"/>
                  <a:pt x="1478" y="1175"/>
                  <a:pt x="1489" y="1156"/>
                </a:cubicBezTo>
                <a:cubicBezTo>
                  <a:pt x="1507" y="1137"/>
                  <a:pt x="1507" y="1137"/>
                  <a:pt x="1507" y="1137"/>
                </a:cubicBezTo>
                <a:cubicBezTo>
                  <a:pt x="1522" y="1108"/>
                  <a:pt x="1522" y="1108"/>
                  <a:pt x="1522" y="1108"/>
                </a:cubicBezTo>
                <a:cubicBezTo>
                  <a:pt x="1522" y="1108"/>
                  <a:pt x="1522" y="1108"/>
                  <a:pt x="1522" y="1108"/>
                </a:cubicBezTo>
                <a:cubicBezTo>
                  <a:pt x="1519" y="1108"/>
                  <a:pt x="1519" y="1108"/>
                  <a:pt x="1519" y="1108"/>
                </a:cubicBezTo>
                <a:cubicBezTo>
                  <a:pt x="1521" y="1104"/>
                  <a:pt x="1521" y="1104"/>
                  <a:pt x="1521" y="1104"/>
                </a:cubicBezTo>
                <a:lnTo>
                  <a:pt x="1524" y="1104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9" name="Freeform 605"/>
          <p:cNvSpPr>
            <a:spLocks/>
          </p:cNvSpPr>
          <p:nvPr/>
        </p:nvSpPr>
        <p:spPr bwMode="auto">
          <a:xfrm>
            <a:off x="3776663" y="7010401"/>
            <a:ext cx="404813" cy="446088"/>
          </a:xfrm>
          <a:custGeom>
            <a:avLst/>
            <a:gdLst/>
            <a:ahLst/>
            <a:cxnLst>
              <a:cxn ang="0">
                <a:pos x="1454" y="1141"/>
              </a:cxn>
              <a:cxn ang="0">
                <a:pos x="1402" y="1118"/>
              </a:cxn>
              <a:cxn ang="0">
                <a:pos x="1385" y="1060"/>
              </a:cxn>
              <a:cxn ang="0">
                <a:pos x="1291" y="1051"/>
              </a:cxn>
              <a:cxn ang="0">
                <a:pos x="1289" y="1036"/>
              </a:cxn>
              <a:cxn ang="0">
                <a:pos x="1267" y="923"/>
              </a:cxn>
              <a:cxn ang="0">
                <a:pos x="1138" y="891"/>
              </a:cxn>
              <a:cxn ang="0">
                <a:pos x="1157" y="843"/>
              </a:cxn>
              <a:cxn ang="0">
                <a:pos x="1130" y="798"/>
              </a:cxn>
              <a:cxn ang="0">
                <a:pos x="1097" y="764"/>
              </a:cxn>
              <a:cxn ang="0">
                <a:pos x="1085" y="718"/>
              </a:cxn>
              <a:cxn ang="0">
                <a:pos x="1110" y="688"/>
              </a:cxn>
              <a:cxn ang="0">
                <a:pos x="1131" y="669"/>
              </a:cxn>
              <a:cxn ang="0">
                <a:pos x="1086" y="626"/>
              </a:cxn>
              <a:cxn ang="0">
                <a:pos x="999" y="477"/>
              </a:cxn>
              <a:cxn ang="0">
                <a:pos x="931" y="310"/>
              </a:cxn>
              <a:cxn ang="0">
                <a:pos x="913" y="168"/>
              </a:cxn>
              <a:cxn ang="0">
                <a:pos x="865" y="113"/>
              </a:cxn>
              <a:cxn ang="0">
                <a:pos x="787" y="63"/>
              </a:cxn>
              <a:cxn ang="0">
                <a:pos x="699" y="26"/>
              </a:cxn>
              <a:cxn ang="0">
                <a:pos x="624" y="26"/>
              </a:cxn>
              <a:cxn ang="0">
                <a:pos x="537" y="89"/>
              </a:cxn>
              <a:cxn ang="0">
                <a:pos x="404" y="75"/>
              </a:cxn>
              <a:cxn ang="0">
                <a:pos x="435" y="296"/>
              </a:cxn>
              <a:cxn ang="0">
                <a:pos x="387" y="538"/>
              </a:cxn>
              <a:cxn ang="0">
                <a:pos x="363" y="680"/>
              </a:cxn>
              <a:cxn ang="0">
                <a:pos x="182" y="839"/>
              </a:cxn>
              <a:cxn ang="0">
                <a:pos x="157" y="974"/>
              </a:cxn>
              <a:cxn ang="0">
                <a:pos x="10" y="1187"/>
              </a:cxn>
              <a:cxn ang="0">
                <a:pos x="30" y="1257"/>
              </a:cxn>
              <a:cxn ang="0">
                <a:pos x="105" y="1345"/>
              </a:cxn>
              <a:cxn ang="0">
                <a:pos x="170" y="1349"/>
              </a:cxn>
              <a:cxn ang="0">
                <a:pos x="207" y="1344"/>
              </a:cxn>
              <a:cxn ang="0">
                <a:pos x="257" y="1411"/>
              </a:cxn>
              <a:cxn ang="0">
                <a:pos x="358" y="1530"/>
              </a:cxn>
              <a:cxn ang="0">
                <a:pos x="460" y="1604"/>
              </a:cxn>
              <a:cxn ang="0">
                <a:pos x="534" y="1614"/>
              </a:cxn>
              <a:cxn ang="0">
                <a:pos x="672" y="1647"/>
              </a:cxn>
              <a:cxn ang="0">
                <a:pos x="697" y="1658"/>
              </a:cxn>
              <a:cxn ang="0">
                <a:pos x="723" y="1667"/>
              </a:cxn>
              <a:cxn ang="0">
                <a:pos x="744" y="1664"/>
              </a:cxn>
              <a:cxn ang="0">
                <a:pos x="778" y="1661"/>
              </a:cxn>
              <a:cxn ang="0">
                <a:pos x="810" y="1657"/>
              </a:cxn>
              <a:cxn ang="0">
                <a:pos x="836" y="1664"/>
              </a:cxn>
              <a:cxn ang="0">
                <a:pos x="857" y="1660"/>
              </a:cxn>
              <a:cxn ang="0">
                <a:pos x="869" y="1653"/>
              </a:cxn>
              <a:cxn ang="0">
                <a:pos x="902" y="1638"/>
              </a:cxn>
              <a:cxn ang="0">
                <a:pos x="920" y="1632"/>
              </a:cxn>
              <a:cxn ang="0">
                <a:pos x="933" y="1638"/>
              </a:cxn>
              <a:cxn ang="0">
                <a:pos x="951" y="1651"/>
              </a:cxn>
              <a:cxn ang="0">
                <a:pos x="978" y="1646"/>
              </a:cxn>
              <a:cxn ang="0">
                <a:pos x="997" y="1646"/>
              </a:cxn>
              <a:cxn ang="0">
                <a:pos x="1005" y="1634"/>
              </a:cxn>
              <a:cxn ang="0">
                <a:pos x="1022" y="1629"/>
              </a:cxn>
              <a:cxn ang="0">
                <a:pos x="1045" y="1621"/>
              </a:cxn>
              <a:cxn ang="0">
                <a:pos x="1132" y="1626"/>
              </a:cxn>
              <a:cxn ang="0">
                <a:pos x="1171" y="1610"/>
              </a:cxn>
              <a:cxn ang="0">
                <a:pos x="1208" y="1565"/>
              </a:cxn>
              <a:cxn ang="0">
                <a:pos x="1216" y="1475"/>
              </a:cxn>
              <a:cxn ang="0">
                <a:pos x="1263" y="1414"/>
              </a:cxn>
              <a:cxn ang="0">
                <a:pos x="1279" y="1393"/>
              </a:cxn>
              <a:cxn ang="0">
                <a:pos x="1319" y="1356"/>
              </a:cxn>
              <a:cxn ang="0">
                <a:pos x="1392" y="1303"/>
              </a:cxn>
            </a:cxnLst>
            <a:rect l="0" t="0" r="r" b="b"/>
            <a:pathLst>
              <a:path w="1511" h="1668">
                <a:moveTo>
                  <a:pt x="1511" y="1241"/>
                </a:moveTo>
                <a:cubicBezTo>
                  <a:pt x="1511" y="1240"/>
                  <a:pt x="1511" y="1240"/>
                  <a:pt x="1511" y="1240"/>
                </a:cubicBezTo>
                <a:cubicBezTo>
                  <a:pt x="1507" y="1230"/>
                  <a:pt x="1504" y="1220"/>
                  <a:pt x="1499" y="1211"/>
                </a:cubicBezTo>
                <a:cubicBezTo>
                  <a:pt x="1495" y="1209"/>
                  <a:pt x="1492" y="1206"/>
                  <a:pt x="1488" y="1204"/>
                </a:cubicBezTo>
                <a:cubicBezTo>
                  <a:pt x="1480" y="1203"/>
                  <a:pt x="1472" y="1201"/>
                  <a:pt x="1464" y="1200"/>
                </a:cubicBezTo>
                <a:cubicBezTo>
                  <a:pt x="1467" y="1197"/>
                  <a:pt x="1470" y="1195"/>
                  <a:pt x="1474" y="1193"/>
                </a:cubicBezTo>
                <a:cubicBezTo>
                  <a:pt x="1477" y="1191"/>
                  <a:pt x="1479" y="1188"/>
                  <a:pt x="1481" y="1184"/>
                </a:cubicBezTo>
                <a:cubicBezTo>
                  <a:pt x="1483" y="1174"/>
                  <a:pt x="1478" y="1167"/>
                  <a:pt x="1473" y="1162"/>
                </a:cubicBezTo>
                <a:cubicBezTo>
                  <a:pt x="1470" y="1159"/>
                  <a:pt x="1469" y="1156"/>
                  <a:pt x="1466" y="1153"/>
                </a:cubicBezTo>
                <a:cubicBezTo>
                  <a:pt x="1459" y="1153"/>
                  <a:pt x="1455" y="1150"/>
                  <a:pt x="1450" y="1147"/>
                </a:cubicBezTo>
                <a:cubicBezTo>
                  <a:pt x="1451" y="1145"/>
                  <a:pt x="1452" y="1143"/>
                  <a:pt x="1454" y="1141"/>
                </a:cubicBezTo>
                <a:cubicBezTo>
                  <a:pt x="1454" y="1137"/>
                  <a:pt x="1453" y="1134"/>
                  <a:pt x="1452" y="1130"/>
                </a:cubicBezTo>
                <a:cubicBezTo>
                  <a:pt x="1452" y="1128"/>
                  <a:pt x="1449" y="1129"/>
                  <a:pt x="1447" y="1129"/>
                </a:cubicBezTo>
                <a:cubicBezTo>
                  <a:pt x="1446" y="1129"/>
                  <a:pt x="1444" y="1128"/>
                  <a:pt x="1443" y="1128"/>
                </a:cubicBezTo>
                <a:cubicBezTo>
                  <a:pt x="1435" y="1123"/>
                  <a:pt x="1435" y="1123"/>
                  <a:pt x="1435" y="1123"/>
                </a:cubicBezTo>
                <a:cubicBezTo>
                  <a:pt x="1433" y="1122"/>
                  <a:pt x="1432" y="1125"/>
                  <a:pt x="1431" y="1125"/>
                </a:cubicBezTo>
                <a:cubicBezTo>
                  <a:pt x="1430" y="1126"/>
                  <a:pt x="1429" y="1125"/>
                  <a:pt x="1428" y="1124"/>
                </a:cubicBezTo>
                <a:cubicBezTo>
                  <a:pt x="1426" y="1125"/>
                  <a:pt x="1424" y="1126"/>
                  <a:pt x="1422" y="1125"/>
                </a:cubicBezTo>
                <a:cubicBezTo>
                  <a:pt x="1418" y="1125"/>
                  <a:pt x="1413" y="1126"/>
                  <a:pt x="1409" y="1126"/>
                </a:cubicBezTo>
                <a:cubicBezTo>
                  <a:pt x="1409" y="1132"/>
                  <a:pt x="1409" y="1132"/>
                  <a:pt x="1409" y="1132"/>
                </a:cubicBezTo>
                <a:cubicBezTo>
                  <a:pt x="1405" y="1130"/>
                  <a:pt x="1401" y="1128"/>
                  <a:pt x="1400" y="1125"/>
                </a:cubicBezTo>
                <a:cubicBezTo>
                  <a:pt x="1401" y="1122"/>
                  <a:pt x="1401" y="1120"/>
                  <a:pt x="1402" y="1118"/>
                </a:cubicBezTo>
                <a:cubicBezTo>
                  <a:pt x="1403" y="1118"/>
                  <a:pt x="1404" y="1118"/>
                  <a:pt x="1405" y="1117"/>
                </a:cubicBezTo>
                <a:cubicBezTo>
                  <a:pt x="1404" y="1116"/>
                  <a:pt x="1402" y="1115"/>
                  <a:pt x="1401" y="1114"/>
                </a:cubicBezTo>
                <a:cubicBezTo>
                  <a:pt x="1401" y="1113"/>
                  <a:pt x="1400" y="1113"/>
                  <a:pt x="1400" y="1113"/>
                </a:cubicBezTo>
                <a:cubicBezTo>
                  <a:pt x="1398" y="1112"/>
                  <a:pt x="1397" y="1111"/>
                  <a:pt x="1397" y="1110"/>
                </a:cubicBezTo>
                <a:cubicBezTo>
                  <a:pt x="1397" y="1104"/>
                  <a:pt x="1398" y="1098"/>
                  <a:pt x="1400" y="1093"/>
                </a:cubicBezTo>
                <a:cubicBezTo>
                  <a:pt x="1395" y="1087"/>
                  <a:pt x="1395" y="1087"/>
                  <a:pt x="1395" y="1087"/>
                </a:cubicBezTo>
                <a:cubicBezTo>
                  <a:pt x="1399" y="1078"/>
                  <a:pt x="1399" y="1078"/>
                  <a:pt x="1399" y="1078"/>
                </a:cubicBezTo>
                <a:cubicBezTo>
                  <a:pt x="1398" y="1077"/>
                  <a:pt x="1394" y="1076"/>
                  <a:pt x="1393" y="1074"/>
                </a:cubicBezTo>
                <a:cubicBezTo>
                  <a:pt x="1391" y="1073"/>
                  <a:pt x="1389" y="1070"/>
                  <a:pt x="1387" y="1069"/>
                </a:cubicBezTo>
                <a:cubicBezTo>
                  <a:pt x="1387" y="1067"/>
                  <a:pt x="1388" y="1066"/>
                  <a:pt x="1388" y="1065"/>
                </a:cubicBezTo>
                <a:cubicBezTo>
                  <a:pt x="1388" y="1063"/>
                  <a:pt x="1387" y="1061"/>
                  <a:pt x="1385" y="1060"/>
                </a:cubicBezTo>
                <a:cubicBezTo>
                  <a:pt x="1385" y="1059"/>
                  <a:pt x="1386" y="1057"/>
                  <a:pt x="1386" y="1054"/>
                </a:cubicBezTo>
                <a:cubicBezTo>
                  <a:pt x="1367" y="1046"/>
                  <a:pt x="1367" y="1046"/>
                  <a:pt x="1367" y="1046"/>
                </a:cubicBezTo>
                <a:cubicBezTo>
                  <a:pt x="1359" y="1045"/>
                  <a:pt x="1351" y="1043"/>
                  <a:pt x="1344" y="1040"/>
                </a:cubicBezTo>
                <a:cubicBezTo>
                  <a:pt x="1342" y="1040"/>
                  <a:pt x="1340" y="1040"/>
                  <a:pt x="1339" y="1040"/>
                </a:cubicBezTo>
                <a:cubicBezTo>
                  <a:pt x="1337" y="1040"/>
                  <a:pt x="1336" y="1041"/>
                  <a:pt x="1335" y="1041"/>
                </a:cubicBezTo>
                <a:cubicBezTo>
                  <a:pt x="1334" y="1036"/>
                  <a:pt x="1332" y="1032"/>
                  <a:pt x="1331" y="1027"/>
                </a:cubicBezTo>
                <a:cubicBezTo>
                  <a:pt x="1329" y="1029"/>
                  <a:pt x="1328" y="1031"/>
                  <a:pt x="1326" y="1033"/>
                </a:cubicBezTo>
                <a:cubicBezTo>
                  <a:pt x="1329" y="1055"/>
                  <a:pt x="1329" y="1055"/>
                  <a:pt x="1329" y="1055"/>
                </a:cubicBezTo>
                <a:cubicBezTo>
                  <a:pt x="1329" y="1055"/>
                  <a:pt x="1329" y="1056"/>
                  <a:pt x="1329" y="1057"/>
                </a:cubicBezTo>
                <a:cubicBezTo>
                  <a:pt x="1326" y="1060"/>
                  <a:pt x="1321" y="1061"/>
                  <a:pt x="1316" y="1062"/>
                </a:cubicBezTo>
                <a:cubicBezTo>
                  <a:pt x="1304" y="1066"/>
                  <a:pt x="1295" y="1059"/>
                  <a:pt x="1291" y="1051"/>
                </a:cubicBezTo>
                <a:cubicBezTo>
                  <a:pt x="1290" y="1050"/>
                  <a:pt x="1290" y="1049"/>
                  <a:pt x="1289" y="1048"/>
                </a:cubicBezTo>
                <a:cubicBezTo>
                  <a:pt x="1289" y="1048"/>
                  <a:pt x="1288" y="1048"/>
                  <a:pt x="1288" y="1047"/>
                </a:cubicBezTo>
                <a:cubicBezTo>
                  <a:pt x="1288" y="1048"/>
                  <a:pt x="1288" y="1048"/>
                  <a:pt x="1288" y="1048"/>
                </a:cubicBezTo>
                <a:cubicBezTo>
                  <a:pt x="1287" y="1048"/>
                  <a:pt x="1287" y="1048"/>
                  <a:pt x="1288" y="1048"/>
                </a:cubicBezTo>
                <a:cubicBezTo>
                  <a:pt x="1288" y="1048"/>
                  <a:pt x="1288" y="1048"/>
                  <a:pt x="1288" y="1047"/>
                </a:cubicBezTo>
                <a:cubicBezTo>
                  <a:pt x="1289" y="1046"/>
                  <a:pt x="1289" y="1045"/>
                  <a:pt x="1289" y="1044"/>
                </a:cubicBezTo>
                <a:cubicBezTo>
                  <a:pt x="1287" y="1044"/>
                  <a:pt x="1287" y="1044"/>
                  <a:pt x="1287" y="1044"/>
                </a:cubicBezTo>
                <a:cubicBezTo>
                  <a:pt x="1286" y="1044"/>
                  <a:pt x="1284" y="1044"/>
                  <a:pt x="1284" y="1044"/>
                </a:cubicBezTo>
                <a:cubicBezTo>
                  <a:pt x="1283" y="1043"/>
                  <a:pt x="1283" y="1043"/>
                  <a:pt x="1283" y="1043"/>
                </a:cubicBezTo>
                <a:cubicBezTo>
                  <a:pt x="1282" y="1041"/>
                  <a:pt x="1281" y="1039"/>
                  <a:pt x="1280" y="1039"/>
                </a:cubicBezTo>
                <a:cubicBezTo>
                  <a:pt x="1283" y="1038"/>
                  <a:pt x="1286" y="1037"/>
                  <a:pt x="1289" y="1036"/>
                </a:cubicBezTo>
                <a:cubicBezTo>
                  <a:pt x="1276" y="1030"/>
                  <a:pt x="1276" y="1030"/>
                  <a:pt x="1276" y="1030"/>
                </a:cubicBezTo>
                <a:cubicBezTo>
                  <a:pt x="1283" y="1019"/>
                  <a:pt x="1292" y="1009"/>
                  <a:pt x="1301" y="999"/>
                </a:cubicBezTo>
                <a:cubicBezTo>
                  <a:pt x="1305" y="995"/>
                  <a:pt x="1306" y="990"/>
                  <a:pt x="1310" y="986"/>
                </a:cubicBezTo>
                <a:cubicBezTo>
                  <a:pt x="1313" y="983"/>
                  <a:pt x="1316" y="980"/>
                  <a:pt x="1319" y="977"/>
                </a:cubicBezTo>
                <a:cubicBezTo>
                  <a:pt x="1328" y="974"/>
                  <a:pt x="1334" y="969"/>
                  <a:pt x="1342" y="967"/>
                </a:cubicBezTo>
                <a:cubicBezTo>
                  <a:pt x="1342" y="967"/>
                  <a:pt x="1342" y="966"/>
                  <a:pt x="1342" y="966"/>
                </a:cubicBezTo>
                <a:cubicBezTo>
                  <a:pt x="1342" y="965"/>
                  <a:pt x="1342" y="965"/>
                  <a:pt x="1342" y="965"/>
                </a:cubicBezTo>
                <a:cubicBezTo>
                  <a:pt x="1333" y="951"/>
                  <a:pt x="1333" y="951"/>
                  <a:pt x="1333" y="951"/>
                </a:cubicBezTo>
                <a:cubicBezTo>
                  <a:pt x="1325" y="940"/>
                  <a:pt x="1312" y="932"/>
                  <a:pt x="1299" y="924"/>
                </a:cubicBezTo>
                <a:cubicBezTo>
                  <a:pt x="1296" y="925"/>
                  <a:pt x="1291" y="927"/>
                  <a:pt x="1286" y="926"/>
                </a:cubicBezTo>
                <a:cubicBezTo>
                  <a:pt x="1280" y="925"/>
                  <a:pt x="1274" y="923"/>
                  <a:pt x="1267" y="923"/>
                </a:cubicBezTo>
                <a:cubicBezTo>
                  <a:pt x="1265" y="921"/>
                  <a:pt x="1262" y="921"/>
                  <a:pt x="1259" y="922"/>
                </a:cubicBezTo>
                <a:cubicBezTo>
                  <a:pt x="1251" y="924"/>
                  <a:pt x="1244" y="928"/>
                  <a:pt x="1237" y="932"/>
                </a:cubicBezTo>
                <a:cubicBezTo>
                  <a:pt x="1235" y="932"/>
                  <a:pt x="1232" y="932"/>
                  <a:pt x="1228" y="932"/>
                </a:cubicBezTo>
                <a:cubicBezTo>
                  <a:pt x="1223" y="928"/>
                  <a:pt x="1213" y="928"/>
                  <a:pt x="1206" y="931"/>
                </a:cubicBezTo>
                <a:cubicBezTo>
                  <a:pt x="1200" y="932"/>
                  <a:pt x="1194" y="931"/>
                  <a:pt x="1190" y="929"/>
                </a:cubicBezTo>
                <a:cubicBezTo>
                  <a:pt x="1187" y="929"/>
                  <a:pt x="1184" y="929"/>
                  <a:pt x="1181" y="928"/>
                </a:cubicBezTo>
                <a:cubicBezTo>
                  <a:pt x="1176" y="926"/>
                  <a:pt x="1171" y="923"/>
                  <a:pt x="1169" y="917"/>
                </a:cubicBezTo>
                <a:cubicBezTo>
                  <a:pt x="1165" y="912"/>
                  <a:pt x="1161" y="907"/>
                  <a:pt x="1156" y="902"/>
                </a:cubicBezTo>
                <a:cubicBezTo>
                  <a:pt x="1152" y="901"/>
                  <a:pt x="1150" y="896"/>
                  <a:pt x="1145" y="895"/>
                </a:cubicBezTo>
                <a:cubicBezTo>
                  <a:pt x="1143" y="894"/>
                  <a:pt x="1141" y="893"/>
                  <a:pt x="1139" y="892"/>
                </a:cubicBezTo>
                <a:cubicBezTo>
                  <a:pt x="1139" y="892"/>
                  <a:pt x="1138" y="892"/>
                  <a:pt x="1138" y="891"/>
                </a:cubicBezTo>
                <a:cubicBezTo>
                  <a:pt x="1138" y="891"/>
                  <a:pt x="1138" y="891"/>
                  <a:pt x="1138" y="891"/>
                </a:cubicBezTo>
                <a:cubicBezTo>
                  <a:pt x="1138" y="869"/>
                  <a:pt x="1138" y="869"/>
                  <a:pt x="1138" y="869"/>
                </a:cubicBezTo>
                <a:cubicBezTo>
                  <a:pt x="1139" y="868"/>
                  <a:pt x="1139" y="868"/>
                  <a:pt x="1139" y="868"/>
                </a:cubicBezTo>
                <a:cubicBezTo>
                  <a:pt x="1156" y="867"/>
                  <a:pt x="1156" y="867"/>
                  <a:pt x="1156" y="867"/>
                </a:cubicBezTo>
                <a:cubicBezTo>
                  <a:pt x="1156" y="866"/>
                  <a:pt x="1156" y="865"/>
                  <a:pt x="1156" y="864"/>
                </a:cubicBezTo>
                <a:cubicBezTo>
                  <a:pt x="1156" y="864"/>
                  <a:pt x="1156" y="864"/>
                  <a:pt x="1156" y="864"/>
                </a:cubicBezTo>
                <a:cubicBezTo>
                  <a:pt x="1153" y="862"/>
                  <a:pt x="1151" y="860"/>
                  <a:pt x="1148" y="859"/>
                </a:cubicBezTo>
                <a:cubicBezTo>
                  <a:pt x="1147" y="859"/>
                  <a:pt x="1147" y="856"/>
                  <a:pt x="1147" y="856"/>
                </a:cubicBezTo>
                <a:cubicBezTo>
                  <a:pt x="1147" y="855"/>
                  <a:pt x="1148" y="855"/>
                  <a:pt x="1148" y="855"/>
                </a:cubicBezTo>
                <a:cubicBezTo>
                  <a:pt x="1151" y="850"/>
                  <a:pt x="1154" y="847"/>
                  <a:pt x="1158" y="843"/>
                </a:cubicBezTo>
                <a:cubicBezTo>
                  <a:pt x="1157" y="843"/>
                  <a:pt x="1157" y="843"/>
                  <a:pt x="1157" y="843"/>
                </a:cubicBezTo>
                <a:cubicBezTo>
                  <a:pt x="1144" y="840"/>
                  <a:pt x="1144" y="840"/>
                  <a:pt x="1144" y="840"/>
                </a:cubicBezTo>
                <a:cubicBezTo>
                  <a:pt x="1145" y="835"/>
                  <a:pt x="1143" y="830"/>
                  <a:pt x="1144" y="824"/>
                </a:cubicBezTo>
                <a:cubicBezTo>
                  <a:pt x="1145" y="824"/>
                  <a:pt x="1145" y="823"/>
                  <a:pt x="1145" y="823"/>
                </a:cubicBezTo>
                <a:cubicBezTo>
                  <a:pt x="1144" y="822"/>
                  <a:pt x="1144" y="822"/>
                  <a:pt x="1143" y="822"/>
                </a:cubicBezTo>
                <a:cubicBezTo>
                  <a:pt x="1142" y="822"/>
                  <a:pt x="1141" y="822"/>
                  <a:pt x="1140" y="822"/>
                </a:cubicBezTo>
                <a:cubicBezTo>
                  <a:pt x="1140" y="825"/>
                  <a:pt x="1140" y="825"/>
                  <a:pt x="1140" y="825"/>
                </a:cubicBezTo>
                <a:cubicBezTo>
                  <a:pt x="1140" y="826"/>
                  <a:pt x="1140" y="826"/>
                  <a:pt x="1140" y="826"/>
                </a:cubicBezTo>
                <a:cubicBezTo>
                  <a:pt x="1137" y="826"/>
                  <a:pt x="1135" y="824"/>
                  <a:pt x="1132" y="824"/>
                </a:cubicBezTo>
                <a:cubicBezTo>
                  <a:pt x="1131" y="817"/>
                  <a:pt x="1131" y="809"/>
                  <a:pt x="1131" y="801"/>
                </a:cubicBezTo>
                <a:cubicBezTo>
                  <a:pt x="1131" y="801"/>
                  <a:pt x="1131" y="800"/>
                  <a:pt x="1131" y="799"/>
                </a:cubicBezTo>
                <a:cubicBezTo>
                  <a:pt x="1131" y="799"/>
                  <a:pt x="1131" y="798"/>
                  <a:pt x="1130" y="798"/>
                </a:cubicBezTo>
                <a:cubicBezTo>
                  <a:pt x="1130" y="798"/>
                  <a:pt x="1130" y="798"/>
                  <a:pt x="1130" y="798"/>
                </a:cubicBezTo>
                <a:cubicBezTo>
                  <a:pt x="1123" y="800"/>
                  <a:pt x="1123" y="800"/>
                  <a:pt x="1123" y="800"/>
                </a:cubicBezTo>
                <a:cubicBezTo>
                  <a:pt x="1120" y="801"/>
                  <a:pt x="1120" y="801"/>
                  <a:pt x="1120" y="801"/>
                </a:cubicBezTo>
                <a:cubicBezTo>
                  <a:pt x="1118" y="799"/>
                  <a:pt x="1116" y="798"/>
                  <a:pt x="1115" y="796"/>
                </a:cubicBezTo>
                <a:cubicBezTo>
                  <a:pt x="1115" y="793"/>
                  <a:pt x="1113" y="791"/>
                  <a:pt x="1112" y="789"/>
                </a:cubicBezTo>
                <a:cubicBezTo>
                  <a:pt x="1112" y="788"/>
                  <a:pt x="1113" y="786"/>
                  <a:pt x="1113" y="785"/>
                </a:cubicBezTo>
                <a:cubicBezTo>
                  <a:pt x="1111" y="785"/>
                  <a:pt x="1110" y="785"/>
                  <a:pt x="1108" y="785"/>
                </a:cubicBezTo>
                <a:cubicBezTo>
                  <a:pt x="1108" y="785"/>
                  <a:pt x="1108" y="785"/>
                  <a:pt x="1107" y="785"/>
                </a:cubicBezTo>
                <a:cubicBezTo>
                  <a:pt x="1107" y="785"/>
                  <a:pt x="1106" y="786"/>
                  <a:pt x="1106" y="786"/>
                </a:cubicBezTo>
                <a:cubicBezTo>
                  <a:pt x="1104" y="782"/>
                  <a:pt x="1103" y="778"/>
                  <a:pt x="1102" y="773"/>
                </a:cubicBezTo>
                <a:cubicBezTo>
                  <a:pt x="1099" y="771"/>
                  <a:pt x="1097" y="768"/>
                  <a:pt x="1097" y="764"/>
                </a:cubicBezTo>
                <a:cubicBezTo>
                  <a:pt x="1097" y="763"/>
                  <a:pt x="1098" y="763"/>
                  <a:pt x="1098" y="763"/>
                </a:cubicBezTo>
                <a:cubicBezTo>
                  <a:pt x="1100" y="761"/>
                  <a:pt x="1101" y="760"/>
                  <a:pt x="1102" y="758"/>
                </a:cubicBezTo>
                <a:cubicBezTo>
                  <a:pt x="1102" y="758"/>
                  <a:pt x="1102" y="758"/>
                  <a:pt x="1102" y="758"/>
                </a:cubicBezTo>
                <a:cubicBezTo>
                  <a:pt x="1102" y="755"/>
                  <a:pt x="1100" y="753"/>
                  <a:pt x="1098" y="752"/>
                </a:cubicBezTo>
                <a:cubicBezTo>
                  <a:pt x="1098" y="748"/>
                  <a:pt x="1098" y="744"/>
                  <a:pt x="1097" y="740"/>
                </a:cubicBezTo>
                <a:cubicBezTo>
                  <a:pt x="1085" y="733"/>
                  <a:pt x="1085" y="733"/>
                  <a:pt x="1085" y="733"/>
                </a:cubicBezTo>
                <a:cubicBezTo>
                  <a:pt x="1084" y="732"/>
                  <a:pt x="1084" y="732"/>
                  <a:pt x="1084" y="731"/>
                </a:cubicBezTo>
                <a:cubicBezTo>
                  <a:pt x="1085" y="724"/>
                  <a:pt x="1085" y="724"/>
                  <a:pt x="1085" y="724"/>
                </a:cubicBezTo>
                <a:cubicBezTo>
                  <a:pt x="1085" y="724"/>
                  <a:pt x="1084" y="723"/>
                  <a:pt x="1084" y="722"/>
                </a:cubicBezTo>
                <a:cubicBezTo>
                  <a:pt x="1085" y="721"/>
                  <a:pt x="1084" y="719"/>
                  <a:pt x="1084" y="718"/>
                </a:cubicBezTo>
                <a:cubicBezTo>
                  <a:pt x="1085" y="718"/>
                  <a:pt x="1085" y="718"/>
                  <a:pt x="1085" y="718"/>
                </a:cubicBezTo>
                <a:cubicBezTo>
                  <a:pt x="1089" y="718"/>
                  <a:pt x="1092" y="716"/>
                  <a:pt x="1094" y="715"/>
                </a:cubicBezTo>
                <a:cubicBezTo>
                  <a:pt x="1094" y="715"/>
                  <a:pt x="1098" y="717"/>
                  <a:pt x="1098" y="717"/>
                </a:cubicBezTo>
                <a:cubicBezTo>
                  <a:pt x="1099" y="718"/>
                  <a:pt x="1099" y="721"/>
                  <a:pt x="1100" y="722"/>
                </a:cubicBezTo>
                <a:cubicBezTo>
                  <a:pt x="1101" y="722"/>
                  <a:pt x="1101" y="722"/>
                  <a:pt x="1102" y="721"/>
                </a:cubicBezTo>
                <a:cubicBezTo>
                  <a:pt x="1103" y="720"/>
                  <a:pt x="1105" y="719"/>
                  <a:pt x="1105" y="718"/>
                </a:cubicBezTo>
                <a:cubicBezTo>
                  <a:pt x="1105" y="718"/>
                  <a:pt x="1106" y="717"/>
                  <a:pt x="1106" y="717"/>
                </a:cubicBezTo>
                <a:cubicBezTo>
                  <a:pt x="1106" y="714"/>
                  <a:pt x="1106" y="712"/>
                  <a:pt x="1105" y="710"/>
                </a:cubicBezTo>
                <a:cubicBezTo>
                  <a:pt x="1105" y="705"/>
                  <a:pt x="1105" y="699"/>
                  <a:pt x="1106" y="693"/>
                </a:cubicBezTo>
                <a:cubicBezTo>
                  <a:pt x="1106" y="693"/>
                  <a:pt x="1104" y="692"/>
                  <a:pt x="1105" y="691"/>
                </a:cubicBezTo>
                <a:cubicBezTo>
                  <a:pt x="1105" y="690"/>
                  <a:pt x="1105" y="690"/>
                  <a:pt x="1106" y="690"/>
                </a:cubicBezTo>
                <a:cubicBezTo>
                  <a:pt x="1107" y="689"/>
                  <a:pt x="1109" y="688"/>
                  <a:pt x="1110" y="688"/>
                </a:cubicBezTo>
                <a:cubicBezTo>
                  <a:pt x="1112" y="687"/>
                  <a:pt x="1113" y="686"/>
                  <a:pt x="1114" y="686"/>
                </a:cubicBezTo>
                <a:cubicBezTo>
                  <a:pt x="1114" y="689"/>
                  <a:pt x="1115" y="692"/>
                  <a:pt x="1116" y="696"/>
                </a:cubicBezTo>
                <a:cubicBezTo>
                  <a:pt x="1118" y="695"/>
                  <a:pt x="1121" y="692"/>
                  <a:pt x="1125" y="691"/>
                </a:cubicBezTo>
                <a:cubicBezTo>
                  <a:pt x="1125" y="690"/>
                  <a:pt x="1125" y="689"/>
                  <a:pt x="1126" y="688"/>
                </a:cubicBezTo>
                <a:cubicBezTo>
                  <a:pt x="1126" y="686"/>
                  <a:pt x="1127" y="685"/>
                  <a:pt x="1128" y="683"/>
                </a:cubicBezTo>
                <a:cubicBezTo>
                  <a:pt x="1128" y="683"/>
                  <a:pt x="1128" y="682"/>
                  <a:pt x="1128" y="682"/>
                </a:cubicBezTo>
                <a:cubicBezTo>
                  <a:pt x="1128" y="681"/>
                  <a:pt x="1129" y="681"/>
                  <a:pt x="1129" y="681"/>
                </a:cubicBezTo>
                <a:cubicBezTo>
                  <a:pt x="1129" y="680"/>
                  <a:pt x="1129" y="679"/>
                  <a:pt x="1130" y="679"/>
                </a:cubicBezTo>
                <a:cubicBezTo>
                  <a:pt x="1130" y="678"/>
                  <a:pt x="1132" y="677"/>
                  <a:pt x="1132" y="677"/>
                </a:cubicBezTo>
                <a:cubicBezTo>
                  <a:pt x="1132" y="676"/>
                  <a:pt x="1132" y="676"/>
                  <a:pt x="1131" y="676"/>
                </a:cubicBezTo>
                <a:cubicBezTo>
                  <a:pt x="1131" y="673"/>
                  <a:pt x="1130" y="671"/>
                  <a:pt x="1131" y="669"/>
                </a:cubicBezTo>
                <a:cubicBezTo>
                  <a:pt x="1135" y="657"/>
                  <a:pt x="1135" y="641"/>
                  <a:pt x="1135" y="627"/>
                </a:cubicBezTo>
                <a:cubicBezTo>
                  <a:pt x="1134" y="625"/>
                  <a:pt x="1135" y="622"/>
                  <a:pt x="1135" y="620"/>
                </a:cubicBezTo>
                <a:cubicBezTo>
                  <a:pt x="1135" y="620"/>
                  <a:pt x="1135" y="620"/>
                  <a:pt x="1135" y="620"/>
                </a:cubicBezTo>
                <a:cubicBezTo>
                  <a:pt x="1134" y="620"/>
                  <a:pt x="1134" y="620"/>
                  <a:pt x="1133" y="620"/>
                </a:cubicBezTo>
                <a:cubicBezTo>
                  <a:pt x="1132" y="621"/>
                  <a:pt x="1131" y="621"/>
                  <a:pt x="1130" y="621"/>
                </a:cubicBezTo>
                <a:cubicBezTo>
                  <a:pt x="1108" y="618"/>
                  <a:pt x="1108" y="618"/>
                  <a:pt x="1108" y="618"/>
                </a:cubicBezTo>
                <a:cubicBezTo>
                  <a:pt x="1105" y="619"/>
                  <a:pt x="1102" y="618"/>
                  <a:pt x="1099" y="618"/>
                </a:cubicBezTo>
                <a:cubicBezTo>
                  <a:pt x="1098" y="618"/>
                  <a:pt x="1098" y="618"/>
                  <a:pt x="1097" y="618"/>
                </a:cubicBezTo>
                <a:cubicBezTo>
                  <a:pt x="1095" y="620"/>
                  <a:pt x="1091" y="622"/>
                  <a:pt x="1091" y="626"/>
                </a:cubicBezTo>
                <a:cubicBezTo>
                  <a:pt x="1090" y="626"/>
                  <a:pt x="1090" y="626"/>
                  <a:pt x="1090" y="626"/>
                </a:cubicBezTo>
                <a:cubicBezTo>
                  <a:pt x="1089" y="626"/>
                  <a:pt x="1086" y="627"/>
                  <a:pt x="1086" y="626"/>
                </a:cubicBezTo>
                <a:cubicBezTo>
                  <a:pt x="1084" y="624"/>
                  <a:pt x="1084" y="622"/>
                  <a:pt x="1082" y="620"/>
                </a:cubicBezTo>
                <a:cubicBezTo>
                  <a:pt x="1083" y="619"/>
                  <a:pt x="1080" y="619"/>
                  <a:pt x="1080" y="619"/>
                </a:cubicBezTo>
                <a:cubicBezTo>
                  <a:pt x="1079" y="619"/>
                  <a:pt x="1076" y="620"/>
                  <a:pt x="1075" y="619"/>
                </a:cubicBezTo>
                <a:cubicBezTo>
                  <a:pt x="1057" y="590"/>
                  <a:pt x="1057" y="590"/>
                  <a:pt x="1057" y="590"/>
                </a:cubicBezTo>
                <a:cubicBezTo>
                  <a:pt x="1051" y="582"/>
                  <a:pt x="1045" y="575"/>
                  <a:pt x="1042" y="564"/>
                </a:cubicBezTo>
                <a:cubicBezTo>
                  <a:pt x="1041" y="561"/>
                  <a:pt x="1039" y="558"/>
                  <a:pt x="1037" y="554"/>
                </a:cubicBezTo>
                <a:cubicBezTo>
                  <a:pt x="1029" y="547"/>
                  <a:pt x="1023" y="536"/>
                  <a:pt x="1023" y="522"/>
                </a:cubicBezTo>
                <a:cubicBezTo>
                  <a:pt x="1023" y="518"/>
                  <a:pt x="1023" y="514"/>
                  <a:pt x="1023" y="510"/>
                </a:cubicBezTo>
                <a:cubicBezTo>
                  <a:pt x="1023" y="510"/>
                  <a:pt x="1023" y="508"/>
                  <a:pt x="1023" y="507"/>
                </a:cubicBezTo>
                <a:cubicBezTo>
                  <a:pt x="1023" y="507"/>
                  <a:pt x="1024" y="505"/>
                  <a:pt x="1023" y="504"/>
                </a:cubicBezTo>
                <a:cubicBezTo>
                  <a:pt x="1017" y="494"/>
                  <a:pt x="1007" y="486"/>
                  <a:pt x="999" y="477"/>
                </a:cubicBezTo>
                <a:cubicBezTo>
                  <a:pt x="1001" y="472"/>
                  <a:pt x="1000" y="467"/>
                  <a:pt x="996" y="465"/>
                </a:cubicBezTo>
                <a:cubicBezTo>
                  <a:pt x="992" y="463"/>
                  <a:pt x="989" y="459"/>
                  <a:pt x="987" y="454"/>
                </a:cubicBezTo>
                <a:cubicBezTo>
                  <a:pt x="982" y="453"/>
                  <a:pt x="978" y="454"/>
                  <a:pt x="974" y="455"/>
                </a:cubicBezTo>
                <a:cubicBezTo>
                  <a:pt x="974" y="454"/>
                  <a:pt x="973" y="454"/>
                  <a:pt x="973" y="454"/>
                </a:cubicBezTo>
                <a:cubicBezTo>
                  <a:pt x="972" y="453"/>
                  <a:pt x="971" y="451"/>
                  <a:pt x="971" y="450"/>
                </a:cubicBezTo>
                <a:cubicBezTo>
                  <a:pt x="970" y="440"/>
                  <a:pt x="969" y="430"/>
                  <a:pt x="965" y="423"/>
                </a:cubicBezTo>
                <a:cubicBezTo>
                  <a:pt x="964" y="421"/>
                  <a:pt x="963" y="421"/>
                  <a:pt x="962" y="420"/>
                </a:cubicBezTo>
                <a:cubicBezTo>
                  <a:pt x="955" y="417"/>
                  <a:pt x="949" y="413"/>
                  <a:pt x="942" y="409"/>
                </a:cubicBezTo>
                <a:cubicBezTo>
                  <a:pt x="940" y="406"/>
                  <a:pt x="939" y="403"/>
                  <a:pt x="937" y="399"/>
                </a:cubicBezTo>
                <a:cubicBezTo>
                  <a:pt x="933" y="382"/>
                  <a:pt x="934" y="361"/>
                  <a:pt x="932" y="342"/>
                </a:cubicBezTo>
                <a:cubicBezTo>
                  <a:pt x="931" y="332"/>
                  <a:pt x="931" y="321"/>
                  <a:pt x="931" y="310"/>
                </a:cubicBezTo>
                <a:cubicBezTo>
                  <a:pt x="933" y="304"/>
                  <a:pt x="933" y="295"/>
                  <a:pt x="934" y="288"/>
                </a:cubicBezTo>
                <a:cubicBezTo>
                  <a:pt x="935" y="284"/>
                  <a:pt x="936" y="280"/>
                  <a:pt x="937" y="276"/>
                </a:cubicBezTo>
                <a:cubicBezTo>
                  <a:pt x="943" y="271"/>
                  <a:pt x="948" y="266"/>
                  <a:pt x="952" y="260"/>
                </a:cubicBezTo>
                <a:cubicBezTo>
                  <a:pt x="962" y="248"/>
                  <a:pt x="972" y="237"/>
                  <a:pt x="979" y="223"/>
                </a:cubicBezTo>
                <a:cubicBezTo>
                  <a:pt x="981" y="221"/>
                  <a:pt x="983" y="219"/>
                  <a:pt x="984" y="217"/>
                </a:cubicBezTo>
                <a:cubicBezTo>
                  <a:pt x="984" y="217"/>
                  <a:pt x="984" y="216"/>
                  <a:pt x="983" y="216"/>
                </a:cubicBezTo>
                <a:cubicBezTo>
                  <a:pt x="980" y="211"/>
                  <a:pt x="974" y="208"/>
                  <a:pt x="966" y="206"/>
                </a:cubicBezTo>
                <a:cubicBezTo>
                  <a:pt x="956" y="202"/>
                  <a:pt x="946" y="199"/>
                  <a:pt x="937" y="195"/>
                </a:cubicBezTo>
                <a:cubicBezTo>
                  <a:pt x="935" y="193"/>
                  <a:pt x="933" y="191"/>
                  <a:pt x="931" y="189"/>
                </a:cubicBezTo>
                <a:cubicBezTo>
                  <a:pt x="930" y="186"/>
                  <a:pt x="929" y="182"/>
                  <a:pt x="927" y="178"/>
                </a:cubicBezTo>
                <a:cubicBezTo>
                  <a:pt x="923" y="175"/>
                  <a:pt x="917" y="172"/>
                  <a:pt x="913" y="168"/>
                </a:cubicBezTo>
                <a:cubicBezTo>
                  <a:pt x="912" y="168"/>
                  <a:pt x="912" y="167"/>
                  <a:pt x="911" y="167"/>
                </a:cubicBezTo>
                <a:cubicBezTo>
                  <a:pt x="910" y="167"/>
                  <a:pt x="910" y="167"/>
                  <a:pt x="910" y="167"/>
                </a:cubicBezTo>
                <a:cubicBezTo>
                  <a:pt x="910" y="167"/>
                  <a:pt x="910" y="166"/>
                  <a:pt x="910" y="166"/>
                </a:cubicBezTo>
                <a:cubicBezTo>
                  <a:pt x="908" y="164"/>
                  <a:pt x="906" y="162"/>
                  <a:pt x="903" y="160"/>
                </a:cubicBezTo>
                <a:cubicBezTo>
                  <a:pt x="900" y="157"/>
                  <a:pt x="896" y="155"/>
                  <a:pt x="892" y="153"/>
                </a:cubicBezTo>
                <a:cubicBezTo>
                  <a:pt x="890" y="152"/>
                  <a:pt x="888" y="151"/>
                  <a:pt x="887" y="150"/>
                </a:cubicBezTo>
                <a:cubicBezTo>
                  <a:pt x="885" y="148"/>
                  <a:pt x="883" y="146"/>
                  <a:pt x="881" y="144"/>
                </a:cubicBezTo>
                <a:cubicBezTo>
                  <a:pt x="880" y="143"/>
                  <a:pt x="879" y="142"/>
                  <a:pt x="878" y="141"/>
                </a:cubicBezTo>
                <a:cubicBezTo>
                  <a:pt x="878" y="141"/>
                  <a:pt x="877" y="141"/>
                  <a:pt x="877" y="141"/>
                </a:cubicBezTo>
                <a:cubicBezTo>
                  <a:pt x="872" y="137"/>
                  <a:pt x="868" y="133"/>
                  <a:pt x="866" y="126"/>
                </a:cubicBezTo>
                <a:cubicBezTo>
                  <a:pt x="865" y="122"/>
                  <a:pt x="865" y="118"/>
                  <a:pt x="865" y="113"/>
                </a:cubicBezTo>
                <a:cubicBezTo>
                  <a:pt x="864" y="97"/>
                  <a:pt x="867" y="84"/>
                  <a:pt x="868" y="69"/>
                </a:cubicBezTo>
                <a:cubicBezTo>
                  <a:pt x="856" y="56"/>
                  <a:pt x="844" y="45"/>
                  <a:pt x="831" y="33"/>
                </a:cubicBezTo>
                <a:cubicBezTo>
                  <a:pt x="831" y="32"/>
                  <a:pt x="831" y="32"/>
                  <a:pt x="830" y="31"/>
                </a:cubicBezTo>
                <a:cubicBezTo>
                  <a:pt x="829" y="30"/>
                  <a:pt x="826" y="29"/>
                  <a:pt x="825" y="30"/>
                </a:cubicBezTo>
                <a:cubicBezTo>
                  <a:pt x="825" y="31"/>
                  <a:pt x="824" y="31"/>
                  <a:pt x="824" y="31"/>
                </a:cubicBezTo>
                <a:cubicBezTo>
                  <a:pt x="821" y="34"/>
                  <a:pt x="818" y="37"/>
                  <a:pt x="816" y="40"/>
                </a:cubicBezTo>
                <a:cubicBezTo>
                  <a:pt x="814" y="42"/>
                  <a:pt x="811" y="45"/>
                  <a:pt x="808" y="47"/>
                </a:cubicBezTo>
                <a:cubicBezTo>
                  <a:pt x="806" y="49"/>
                  <a:pt x="802" y="51"/>
                  <a:pt x="798" y="51"/>
                </a:cubicBezTo>
                <a:cubicBezTo>
                  <a:pt x="797" y="51"/>
                  <a:pt x="797" y="51"/>
                  <a:pt x="796" y="52"/>
                </a:cubicBezTo>
                <a:cubicBezTo>
                  <a:pt x="796" y="53"/>
                  <a:pt x="795" y="54"/>
                  <a:pt x="794" y="55"/>
                </a:cubicBezTo>
                <a:cubicBezTo>
                  <a:pt x="792" y="58"/>
                  <a:pt x="790" y="61"/>
                  <a:pt x="787" y="63"/>
                </a:cubicBezTo>
                <a:cubicBezTo>
                  <a:pt x="784" y="66"/>
                  <a:pt x="779" y="68"/>
                  <a:pt x="772" y="68"/>
                </a:cubicBezTo>
                <a:cubicBezTo>
                  <a:pt x="772" y="68"/>
                  <a:pt x="772" y="68"/>
                  <a:pt x="772" y="68"/>
                </a:cubicBezTo>
                <a:cubicBezTo>
                  <a:pt x="770" y="66"/>
                  <a:pt x="769" y="65"/>
                  <a:pt x="767" y="63"/>
                </a:cubicBezTo>
                <a:cubicBezTo>
                  <a:pt x="765" y="60"/>
                  <a:pt x="763" y="56"/>
                  <a:pt x="760" y="53"/>
                </a:cubicBezTo>
                <a:cubicBezTo>
                  <a:pt x="759" y="52"/>
                  <a:pt x="758" y="52"/>
                  <a:pt x="757" y="51"/>
                </a:cubicBezTo>
                <a:cubicBezTo>
                  <a:pt x="753" y="51"/>
                  <a:pt x="749" y="51"/>
                  <a:pt x="745" y="51"/>
                </a:cubicBezTo>
                <a:cubicBezTo>
                  <a:pt x="745" y="51"/>
                  <a:pt x="745" y="51"/>
                  <a:pt x="745" y="51"/>
                </a:cubicBezTo>
                <a:cubicBezTo>
                  <a:pt x="740" y="45"/>
                  <a:pt x="735" y="40"/>
                  <a:pt x="728" y="35"/>
                </a:cubicBezTo>
                <a:cubicBezTo>
                  <a:pt x="728" y="35"/>
                  <a:pt x="728" y="35"/>
                  <a:pt x="727" y="34"/>
                </a:cubicBezTo>
                <a:cubicBezTo>
                  <a:pt x="724" y="30"/>
                  <a:pt x="719" y="27"/>
                  <a:pt x="710" y="27"/>
                </a:cubicBezTo>
                <a:cubicBezTo>
                  <a:pt x="706" y="28"/>
                  <a:pt x="702" y="27"/>
                  <a:pt x="699" y="26"/>
                </a:cubicBezTo>
                <a:cubicBezTo>
                  <a:pt x="699" y="25"/>
                  <a:pt x="699" y="25"/>
                  <a:pt x="699" y="25"/>
                </a:cubicBezTo>
                <a:cubicBezTo>
                  <a:pt x="697" y="24"/>
                  <a:pt x="695" y="22"/>
                  <a:pt x="693" y="20"/>
                </a:cubicBezTo>
                <a:cubicBezTo>
                  <a:pt x="693" y="20"/>
                  <a:pt x="693" y="20"/>
                  <a:pt x="692" y="20"/>
                </a:cubicBezTo>
                <a:cubicBezTo>
                  <a:pt x="689" y="17"/>
                  <a:pt x="686" y="13"/>
                  <a:pt x="683" y="10"/>
                </a:cubicBezTo>
                <a:cubicBezTo>
                  <a:pt x="683" y="9"/>
                  <a:pt x="682" y="8"/>
                  <a:pt x="682" y="8"/>
                </a:cubicBezTo>
                <a:cubicBezTo>
                  <a:pt x="680" y="6"/>
                  <a:pt x="677" y="4"/>
                  <a:pt x="675" y="2"/>
                </a:cubicBezTo>
                <a:cubicBezTo>
                  <a:pt x="674" y="2"/>
                  <a:pt x="674" y="2"/>
                  <a:pt x="673" y="2"/>
                </a:cubicBezTo>
                <a:cubicBezTo>
                  <a:pt x="669" y="0"/>
                  <a:pt x="664" y="0"/>
                  <a:pt x="659" y="2"/>
                </a:cubicBezTo>
                <a:cubicBezTo>
                  <a:pt x="658" y="2"/>
                  <a:pt x="657" y="4"/>
                  <a:pt x="655" y="4"/>
                </a:cubicBezTo>
                <a:cubicBezTo>
                  <a:pt x="647" y="8"/>
                  <a:pt x="640" y="14"/>
                  <a:pt x="633" y="20"/>
                </a:cubicBezTo>
                <a:cubicBezTo>
                  <a:pt x="629" y="21"/>
                  <a:pt x="626" y="23"/>
                  <a:pt x="624" y="26"/>
                </a:cubicBezTo>
                <a:cubicBezTo>
                  <a:pt x="622" y="28"/>
                  <a:pt x="621" y="30"/>
                  <a:pt x="620" y="33"/>
                </a:cubicBezTo>
                <a:cubicBezTo>
                  <a:pt x="619" y="33"/>
                  <a:pt x="619" y="33"/>
                  <a:pt x="619" y="33"/>
                </a:cubicBezTo>
                <a:cubicBezTo>
                  <a:pt x="615" y="35"/>
                  <a:pt x="611" y="37"/>
                  <a:pt x="608" y="41"/>
                </a:cubicBezTo>
                <a:cubicBezTo>
                  <a:pt x="606" y="42"/>
                  <a:pt x="603" y="44"/>
                  <a:pt x="602" y="46"/>
                </a:cubicBezTo>
                <a:cubicBezTo>
                  <a:pt x="601" y="47"/>
                  <a:pt x="601" y="48"/>
                  <a:pt x="601" y="50"/>
                </a:cubicBezTo>
                <a:cubicBezTo>
                  <a:pt x="601" y="50"/>
                  <a:pt x="600" y="51"/>
                  <a:pt x="599" y="52"/>
                </a:cubicBezTo>
                <a:cubicBezTo>
                  <a:pt x="598" y="52"/>
                  <a:pt x="598" y="52"/>
                  <a:pt x="597" y="52"/>
                </a:cubicBezTo>
                <a:cubicBezTo>
                  <a:pt x="592" y="51"/>
                  <a:pt x="587" y="52"/>
                  <a:pt x="583" y="54"/>
                </a:cubicBezTo>
                <a:cubicBezTo>
                  <a:pt x="575" y="58"/>
                  <a:pt x="567" y="62"/>
                  <a:pt x="560" y="67"/>
                </a:cubicBezTo>
                <a:cubicBezTo>
                  <a:pt x="560" y="67"/>
                  <a:pt x="560" y="67"/>
                  <a:pt x="559" y="68"/>
                </a:cubicBezTo>
                <a:cubicBezTo>
                  <a:pt x="551" y="74"/>
                  <a:pt x="543" y="80"/>
                  <a:pt x="537" y="89"/>
                </a:cubicBezTo>
                <a:cubicBezTo>
                  <a:pt x="537" y="89"/>
                  <a:pt x="534" y="90"/>
                  <a:pt x="533" y="90"/>
                </a:cubicBezTo>
                <a:cubicBezTo>
                  <a:pt x="526" y="89"/>
                  <a:pt x="518" y="87"/>
                  <a:pt x="511" y="86"/>
                </a:cubicBezTo>
                <a:cubicBezTo>
                  <a:pt x="504" y="87"/>
                  <a:pt x="504" y="87"/>
                  <a:pt x="504" y="87"/>
                </a:cubicBezTo>
                <a:cubicBezTo>
                  <a:pt x="491" y="86"/>
                  <a:pt x="476" y="86"/>
                  <a:pt x="463" y="89"/>
                </a:cubicBezTo>
                <a:cubicBezTo>
                  <a:pt x="454" y="89"/>
                  <a:pt x="445" y="89"/>
                  <a:pt x="435" y="90"/>
                </a:cubicBezTo>
                <a:cubicBezTo>
                  <a:pt x="433" y="90"/>
                  <a:pt x="430" y="90"/>
                  <a:pt x="428" y="90"/>
                </a:cubicBezTo>
                <a:cubicBezTo>
                  <a:pt x="427" y="90"/>
                  <a:pt x="426" y="89"/>
                  <a:pt x="425" y="89"/>
                </a:cubicBezTo>
                <a:cubicBezTo>
                  <a:pt x="420" y="83"/>
                  <a:pt x="414" y="78"/>
                  <a:pt x="407" y="74"/>
                </a:cubicBezTo>
                <a:cubicBezTo>
                  <a:pt x="407" y="74"/>
                  <a:pt x="407" y="74"/>
                  <a:pt x="407" y="74"/>
                </a:cubicBezTo>
                <a:cubicBezTo>
                  <a:pt x="406" y="74"/>
                  <a:pt x="404" y="75"/>
                  <a:pt x="403" y="75"/>
                </a:cubicBezTo>
                <a:cubicBezTo>
                  <a:pt x="403" y="75"/>
                  <a:pt x="404" y="75"/>
                  <a:pt x="404" y="75"/>
                </a:cubicBezTo>
                <a:cubicBezTo>
                  <a:pt x="404" y="81"/>
                  <a:pt x="404" y="81"/>
                  <a:pt x="404" y="81"/>
                </a:cubicBezTo>
                <a:cubicBezTo>
                  <a:pt x="401" y="81"/>
                  <a:pt x="399" y="82"/>
                  <a:pt x="397" y="83"/>
                </a:cubicBezTo>
                <a:cubicBezTo>
                  <a:pt x="367" y="91"/>
                  <a:pt x="351" y="111"/>
                  <a:pt x="335" y="132"/>
                </a:cubicBezTo>
                <a:cubicBezTo>
                  <a:pt x="322" y="148"/>
                  <a:pt x="312" y="166"/>
                  <a:pt x="302" y="184"/>
                </a:cubicBezTo>
                <a:cubicBezTo>
                  <a:pt x="299" y="191"/>
                  <a:pt x="297" y="200"/>
                  <a:pt x="298" y="209"/>
                </a:cubicBezTo>
                <a:cubicBezTo>
                  <a:pt x="300" y="218"/>
                  <a:pt x="305" y="225"/>
                  <a:pt x="309" y="232"/>
                </a:cubicBezTo>
                <a:cubicBezTo>
                  <a:pt x="321" y="252"/>
                  <a:pt x="341" y="266"/>
                  <a:pt x="361" y="278"/>
                </a:cubicBezTo>
                <a:cubicBezTo>
                  <a:pt x="366" y="282"/>
                  <a:pt x="366" y="282"/>
                  <a:pt x="366" y="282"/>
                </a:cubicBezTo>
                <a:cubicBezTo>
                  <a:pt x="381" y="287"/>
                  <a:pt x="395" y="291"/>
                  <a:pt x="411" y="295"/>
                </a:cubicBezTo>
                <a:cubicBezTo>
                  <a:pt x="414" y="296"/>
                  <a:pt x="413" y="301"/>
                  <a:pt x="417" y="300"/>
                </a:cubicBezTo>
                <a:cubicBezTo>
                  <a:pt x="423" y="299"/>
                  <a:pt x="429" y="297"/>
                  <a:pt x="435" y="296"/>
                </a:cubicBezTo>
                <a:cubicBezTo>
                  <a:pt x="445" y="301"/>
                  <a:pt x="453" y="308"/>
                  <a:pt x="454" y="321"/>
                </a:cubicBezTo>
                <a:cubicBezTo>
                  <a:pt x="454" y="324"/>
                  <a:pt x="457" y="325"/>
                  <a:pt x="458" y="327"/>
                </a:cubicBezTo>
                <a:cubicBezTo>
                  <a:pt x="458" y="356"/>
                  <a:pt x="458" y="356"/>
                  <a:pt x="458" y="356"/>
                </a:cubicBezTo>
                <a:cubicBezTo>
                  <a:pt x="447" y="389"/>
                  <a:pt x="430" y="418"/>
                  <a:pt x="404" y="434"/>
                </a:cubicBezTo>
                <a:cubicBezTo>
                  <a:pt x="386" y="446"/>
                  <a:pt x="371" y="459"/>
                  <a:pt x="360" y="477"/>
                </a:cubicBezTo>
                <a:cubicBezTo>
                  <a:pt x="358" y="480"/>
                  <a:pt x="365" y="484"/>
                  <a:pt x="367" y="489"/>
                </a:cubicBezTo>
                <a:cubicBezTo>
                  <a:pt x="367" y="489"/>
                  <a:pt x="367" y="493"/>
                  <a:pt x="367" y="493"/>
                </a:cubicBezTo>
                <a:cubicBezTo>
                  <a:pt x="373" y="498"/>
                  <a:pt x="374" y="507"/>
                  <a:pt x="371" y="515"/>
                </a:cubicBezTo>
                <a:cubicBezTo>
                  <a:pt x="370" y="517"/>
                  <a:pt x="370" y="521"/>
                  <a:pt x="367" y="523"/>
                </a:cubicBezTo>
                <a:cubicBezTo>
                  <a:pt x="367" y="523"/>
                  <a:pt x="367" y="523"/>
                  <a:pt x="367" y="523"/>
                </a:cubicBezTo>
                <a:cubicBezTo>
                  <a:pt x="373" y="530"/>
                  <a:pt x="381" y="534"/>
                  <a:pt x="387" y="538"/>
                </a:cubicBezTo>
                <a:cubicBezTo>
                  <a:pt x="389" y="545"/>
                  <a:pt x="392" y="550"/>
                  <a:pt x="396" y="557"/>
                </a:cubicBezTo>
                <a:cubicBezTo>
                  <a:pt x="401" y="559"/>
                  <a:pt x="412" y="559"/>
                  <a:pt x="417" y="563"/>
                </a:cubicBezTo>
                <a:cubicBezTo>
                  <a:pt x="420" y="565"/>
                  <a:pt x="421" y="569"/>
                  <a:pt x="421" y="572"/>
                </a:cubicBezTo>
                <a:cubicBezTo>
                  <a:pt x="421" y="572"/>
                  <a:pt x="421" y="572"/>
                  <a:pt x="421" y="572"/>
                </a:cubicBezTo>
                <a:cubicBezTo>
                  <a:pt x="421" y="574"/>
                  <a:pt x="420" y="577"/>
                  <a:pt x="417" y="577"/>
                </a:cubicBezTo>
                <a:cubicBezTo>
                  <a:pt x="403" y="577"/>
                  <a:pt x="390" y="573"/>
                  <a:pt x="376" y="572"/>
                </a:cubicBezTo>
                <a:cubicBezTo>
                  <a:pt x="370" y="601"/>
                  <a:pt x="370" y="601"/>
                  <a:pt x="370" y="601"/>
                </a:cubicBezTo>
                <a:cubicBezTo>
                  <a:pt x="370" y="611"/>
                  <a:pt x="375" y="618"/>
                  <a:pt x="375" y="627"/>
                </a:cubicBezTo>
                <a:cubicBezTo>
                  <a:pt x="376" y="635"/>
                  <a:pt x="370" y="642"/>
                  <a:pt x="366" y="647"/>
                </a:cubicBezTo>
                <a:cubicBezTo>
                  <a:pt x="370" y="653"/>
                  <a:pt x="373" y="660"/>
                  <a:pt x="369" y="667"/>
                </a:cubicBezTo>
                <a:cubicBezTo>
                  <a:pt x="366" y="672"/>
                  <a:pt x="361" y="678"/>
                  <a:pt x="363" y="680"/>
                </a:cubicBezTo>
                <a:cubicBezTo>
                  <a:pt x="376" y="696"/>
                  <a:pt x="380" y="718"/>
                  <a:pt x="387" y="735"/>
                </a:cubicBezTo>
                <a:cubicBezTo>
                  <a:pt x="408" y="761"/>
                  <a:pt x="408" y="761"/>
                  <a:pt x="408" y="761"/>
                </a:cubicBezTo>
                <a:cubicBezTo>
                  <a:pt x="412" y="771"/>
                  <a:pt x="415" y="784"/>
                  <a:pt x="411" y="795"/>
                </a:cubicBezTo>
                <a:cubicBezTo>
                  <a:pt x="411" y="796"/>
                  <a:pt x="410" y="798"/>
                  <a:pt x="410" y="800"/>
                </a:cubicBezTo>
                <a:cubicBezTo>
                  <a:pt x="400" y="806"/>
                  <a:pt x="384" y="802"/>
                  <a:pt x="375" y="797"/>
                </a:cubicBezTo>
                <a:cubicBezTo>
                  <a:pt x="364" y="802"/>
                  <a:pt x="355" y="805"/>
                  <a:pt x="344" y="808"/>
                </a:cubicBezTo>
                <a:cubicBezTo>
                  <a:pt x="344" y="812"/>
                  <a:pt x="346" y="821"/>
                  <a:pt x="340" y="819"/>
                </a:cubicBezTo>
                <a:cubicBezTo>
                  <a:pt x="335" y="818"/>
                  <a:pt x="330" y="817"/>
                  <a:pt x="325" y="816"/>
                </a:cubicBezTo>
                <a:cubicBezTo>
                  <a:pt x="325" y="817"/>
                  <a:pt x="325" y="817"/>
                  <a:pt x="325" y="816"/>
                </a:cubicBezTo>
                <a:cubicBezTo>
                  <a:pt x="296" y="809"/>
                  <a:pt x="266" y="802"/>
                  <a:pt x="231" y="800"/>
                </a:cubicBezTo>
                <a:cubicBezTo>
                  <a:pt x="206" y="803"/>
                  <a:pt x="190" y="818"/>
                  <a:pt x="182" y="839"/>
                </a:cubicBezTo>
                <a:cubicBezTo>
                  <a:pt x="180" y="843"/>
                  <a:pt x="177" y="848"/>
                  <a:pt x="175" y="853"/>
                </a:cubicBezTo>
                <a:cubicBezTo>
                  <a:pt x="173" y="856"/>
                  <a:pt x="165" y="864"/>
                  <a:pt x="162" y="865"/>
                </a:cubicBezTo>
                <a:cubicBezTo>
                  <a:pt x="150" y="869"/>
                  <a:pt x="139" y="875"/>
                  <a:pt x="129" y="881"/>
                </a:cubicBezTo>
                <a:cubicBezTo>
                  <a:pt x="121" y="887"/>
                  <a:pt x="115" y="899"/>
                  <a:pt x="117" y="912"/>
                </a:cubicBezTo>
                <a:cubicBezTo>
                  <a:pt x="118" y="914"/>
                  <a:pt x="118" y="915"/>
                  <a:pt x="118" y="916"/>
                </a:cubicBezTo>
                <a:cubicBezTo>
                  <a:pt x="120" y="924"/>
                  <a:pt x="123" y="930"/>
                  <a:pt x="126" y="937"/>
                </a:cubicBezTo>
                <a:cubicBezTo>
                  <a:pt x="128" y="940"/>
                  <a:pt x="130" y="944"/>
                  <a:pt x="133" y="947"/>
                </a:cubicBezTo>
                <a:cubicBezTo>
                  <a:pt x="138" y="953"/>
                  <a:pt x="143" y="959"/>
                  <a:pt x="148" y="965"/>
                </a:cubicBezTo>
                <a:cubicBezTo>
                  <a:pt x="148" y="965"/>
                  <a:pt x="149" y="966"/>
                  <a:pt x="149" y="966"/>
                </a:cubicBezTo>
                <a:cubicBezTo>
                  <a:pt x="151" y="968"/>
                  <a:pt x="153" y="971"/>
                  <a:pt x="156" y="973"/>
                </a:cubicBezTo>
                <a:cubicBezTo>
                  <a:pt x="156" y="974"/>
                  <a:pt x="157" y="974"/>
                  <a:pt x="157" y="974"/>
                </a:cubicBezTo>
                <a:cubicBezTo>
                  <a:pt x="160" y="979"/>
                  <a:pt x="160" y="979"/>
                  <a:pt x="160" y="979"/>
                </a:cubicBezTo>
                <a:cubicBezTo>
                  <a:pt x="162" y="982"/>
                  <a:pt x="164" y="984"/>
                  <a:pt x="165" y="987"/>
                </a:cubicBezTo>
                <a:cubicBezTo>
                  <a:pt x="170" y="995"/>
                  <a:pt x="170" y="995"/>
                  <a:pt x="170" y="995"/>
                </a:cubicBezTo>
                <a:cubicBezTo>
                  <a:pt x="170" y="997"/>
                  <a:pt x="171" y="998"/>
                  <a:pt x="171" y="1000"/>
                </a:cubicBezTo>
                <a:cubicBezTo>
                  <a:pt x="177" y="1017"/>
                  <a:pt x="179" y="1038"/>
                  <a:pt x="173" y="1058"/>
                </a:cubicBezTo>
                <a:cubicBezTo>
                  <a:pt x="173" y="1058"/>
                  <a:pt x="173" y="1059"/>
                  <a:pt x="173" y="1059"/>
                </a:cubicBezTo>
                <a:cubicBezTo>
                  <a:pt x="168" y="1084"/>
                  <a:pt x="155" y="1100"/>
                  <a:pt x="137" y="1112"/>
                </a:cubicBezTo>
                <a:cubicBezTo>
                  <a:pt x="131" y="1116"/>
                  <a:pt x="127" y="1123"/>
                  <a:pt x="118" y="1125"/>
                </a:cubicBezTo>
                <a:cubicBezTo>
                  <a:pt x="112" y="1125"/>
                  <a:pt x="108" y="1131"/>
                  <a:pt x="105" y="1135"/>
                </a:cubicBezTo>
                <a:cubicBezTo>
                  <a:pt x="97" y="1145"/>
                  <a:pt x="91" y="1156"/>
                  <a:pt x="80" y="1163"/>
                </a:cubicBezTo>
                <a:cubicBezTo>
                  <a:pt x="60" y="1174"/>
                  <a:pt x="35" y="1181"/>
                  <a:pt x="10" y="1187"/>
                </a:cubicBezTo>
                <a:cubicBezTo>
                  <a:pt x="8" y="1188"/>
                  <a:pt x="6" y="1190"/>
                  <a:pt x="5" y="1191"/>
                </a:cubicBezTo>
                <a:cubicBezTo>
                  <a:pt x="0" y="1191"/>
                  <a:pt x="0" y="1191"/>
                  <a:pt x="0" y="1191"/>
                </a:cubicBezTo>
                <a:cubicBezTo>
                  <a:pt x="3" y="1200"/>
                  <a:pt x="6" y="1209"/>
                  <a:pt x="9" y="1219"/>
                </a:cubicBezTo>
                <a:cubicBezTo>
                  <a:pt x="8" y="1219"/>
                  <a:pt x="5" y="1218"/>
                  <a:pt x="4" y="1219"/>
                </a:cubicBezTo>
                <a:cubicBezTo>
                  <a:pt x="3" y="1219"/>
                  <a:pt x="2" y="1221"/>
                  <a:pt x="2" y="1222"/>
                </a:cubicBezTo>
                <a:cubicBezTo>
                  <a:pt x="2" y="1224"/>
                  <a:pt x="2" y="1225"/>
                  <a:pt x="4" y="1225"/>
                </a:cubicBezTo>
                <a:cubicBezTo>
                  <a:pt x="5" y="1226"/>
                  <a:pt x="7" y="1227"/>
                  <a:pt x="9" y="1227"/>
                </a:cubicBezTo>
                <a:cubicBezTo>
                  <a:pt x="11" y="1227"/>
                  <a:pt x="12" y="1229"/>
                  <a:pt x="13" y="1231"/>
                </a:cubicBezTo>
                <a:cubicBezTo>
                  <a:pt x="19" y="1231"/>
                  <a:pt x="17" y="1237"/>
                  <a:pt x="19" y="1241"/>
                </a:cubicBezTo>
                <a:cubicBezTo>
                  <a:pt x="16" y="1244"/>
                  <a:pt x="18" y="1249"/>
                  <a:pt x="20" y="1252"/>
                </a:cubicBezTo>
                <a:cubicBezTo>
                  <a:pt x="22" y="1255"/>
                  <a:pt x="26" y="1258"/>
                  <a:pt x="30" y="1257"/>
                </a:cubicBezTo>
                <a:cubicBezTo>
                  <a:pt x="36" y="1257"/>
                  <a:pt x="39" y="1261"/>
                  <a:pt x="39" y="1266"/>
                </a:cubicBezTo>
                <a:cubicBezTo>
                  <a:pt x="42" y="1268"/>
                  <a:pt x="42" y="1271"/>
                  <a:pt x="41" y="1274"/>
                </a:cubicBezTo>
                <a:cubicBezTo>
                  <a:pt x="44" y="1282"/>
                  <a:pt x="49" y="1287"/>
                  <a:pt x="54" y="1292"/>
                </a:cubicBezTo>
                <a:cubicBezTo>
                  <a:pt x="60" y="1303"/>
                  <a:pt x="67" y="1312"/>
                  <a:pt x="73" y="1321"/>
                </a:cubicBezTo>
                <a:cubicBezTo>
                  <a:pt x="74" y="1326"/>
                  <a:pt x="78" y="1328"/>
                  <a:pt x="80" y="1330"/>
                </a:cubicBezTo>
                <a:cubicBezTo>
                  <a:pt x="80" y="1333"/>
                  <a:pt x="82" y="1334"/>
                  <a:pt x="84" y="1335"/>
                </a:cubicBezTo>
                <a:cubicBezTo>
                  <a:pt x="85" y="1336"/>
                  <a:pt x="88" y="1335"/>
                  <a:pt x="88" y="1335"/>
                </a:cubicBezTo>
                <a:cubicBezTo>
                  <a:pt x="90" y="1335"/>
                  <a:pt x="91" y="1336"/>
                  <a:pt x="92" y="1337"/>
                </a:cubicBezTo>
                <a:cubicBezTo>
                  <a:pt x="92" y="1338"/>
                  <a:pt x="92" y="1339"/>
                  <a:pt x="93" y="1339"/>
                </a:cubicBezTo>
                <a:cubicBezTo>
                  <a:pt x="94" y="1341"/>
                  <a:pt x="94" y="1343"/>
                  <a:pt x="95" y="1343"/>
                </a:cubicBezTo>
                <a:cubicBezTo>
                  <a:pt x="105" y="1345"/>
                  <a:pt x="105" y="1345"/>
                  <a:pt x="105" y="1345"/>
                </a:cubicBezTo>
                <a:cubicBezTo>
                  <a:pt x="107" y="1347"/>
                  <a:pt x="111" y="1350"/>
                  <a:pt x="116" y="1350"/>
                </a:cubicBezTo>
                <a:cubicBezTo>
                  <a:pt x="118" y="1349"/>
                  <a:pt x="122" y="1349"/>
                  <a:pt x="124" y="1348"/>
                </a:cubicBezTo>
                <a:cubicBezTo>
                  <a:pt x="125" y="1347"/>
                  <a:pt x="125" y="1346"/>
                  <a:pt x="125" y="1345"/>
                </a:cubicBezTo>
                <a:cubicBezTo>
                  <a:pt x="127" y="1345"/>
                  <a:pt x="130" y="1344"/>
                  <a:pt x="132" y="1344"/>
                </a:cubicBezTo>
                <a:cubicBezTo>
                  <a:pt x="133" y="1343"/>
                  <a:pt x="135" y="1344"/>
                  <a:pt x="137" y="1346"/>
                </a:cubicBezTo>
                <a:cubicBezTo>
                  <a:pt x="137" y="1346"/>
                  <a:pt x="138" y="1347"/>
                  <a:pt x="139" y="1348"/>
                </a:cubicBezTo>
                <a:cubicBezTo>
                  <a:pt x="141" y="1349"/>
                  <a:pt x="143" y="1348"/>
                  <a:pt x="145" y="1349"/>
                </a:cubicBezTo>
                <a:cubicBezTo>
                  <a:pt x="147" y="1348"/>
                  <a:pt x="149" y="1348"/>
                  <a:pt x="151" y="1348"/>
                </a:cubicBezTo>
                <a:cubicBezTo>
                  <a:pt x="153" y="1348"/>
                  <a:pt x="155" y="1350"/>
                  <a:pt x="156" y="1352"/>
                </a:cubicBezTo>
                <a:cubicBezTo>
                  <a:pt x="157" y="1353"/>
                  <a:pt x="159" y="1354"/>
                  <a:pt x="160" y="1354"/>
                </a:cubicBezTo>
                <a:cubicBezTo>
                  <a:pt x="164" y="1353"/>
                  <a:pt x="167" y="1351"/>
                  <a:pt x="170" y="1349"/>
                </a:cubicBezTo>
                <a:cubicBezTo>
                  <a:pt x="170" y="1349"/>
                  <a:pt x="171" y="1350"/>
                  <a:pt x="172" y="1350"/>
                </a:cubicBezTo>
                <a:cubicBezTo>
                  <a:pt x="172" y="1349"/>
                  <a:pt x="171" y="1348"/>
                  <a:pt x="172" y="1347"/>
                </a:cubicBezTo>
                <a:cubicBezTo>
                  <a:pt x="173" y="1346"/>
                  <a:pt x="174" y="1346"/>
                  <a:pt x="175" y="1345"/>
                </a:cubicBezTo>
                <a:cubicBezTo>
                  <a:pt x="175" y="1344"/>
                  <a:pt x="175" y="1342"/>
                  <a:pt x="175" y="1342"/>
                </a:cubicBezTo>
                <a:cubicBezTo>
                  <a:pt x="176" y="1341"/>
                  <a:pt x="177" y="1340"/>
                  <a:pt x="177" y="1340"/>
                </a:cubicBezTo>
                <a:cubicBezTo>
                  <a:pt x="179" y="1342"/>
                  <a:pt x="184" y="1342"/>
                  <a:pt x="186" y="1341"/>
                </a:cubicBezTo>
                <a:cubicBezTo>
                  <a:pt x="187" y="1343"/>
                  <a:pt x="189" y="1341"/>
                  <a:pt x="189" y="1341"/>
                </a:cubicBezTo>
                <a:cubicBezTo>
                  <a:pt x="191" y="1341"/>
                  <a:pt x="191" y="1339"/>
                  <a:pt x="193" y="1339"/>
                </a:cubicBezTo>
                <a:cubicBezTo>
                  <a:pt x="194" y="1340"/>
                  <a:pt x="196" y="1338"/>
                  <a:pt x="197" y="1339"/>
                </a:cubicBezTo>
                <a:cubicBezTo>
                  <a:pt x="198" y="1340"/>
                  <a:pt x="199" y="1341"/>
                  <a:pt x="200" y="1341"/>
                </a:cubicBezTo>
                <a:cubicBezTo>
                  <a:pt x="203" y="1342"/>
                  <a:pt x="205" y="1343"/>
                  <a:pt x="207" y="1344"/>
                </a:cubicBezTo>
                <a:cubicBezTo>
                  <a:pt x="207" y="1344"/>
                  <a:pt x="208" y="1344"/>
                  <a:pt x="208" y="1344"/>
                </a:cubicBezTo>
                <a:cubicBezTo>
                  <a:pt x="208" y="1344"/>
                  <a:pt x="209" y="1345"/>
                  <a:pt x="209" y="1345"/>
                </a:cubicBezTo>
                <a:cubicBezTo>
                  <a:pt x="210" y="1346"/>
                  <a:pt x="212" y="1347"/>
                  <a:pt x="212" y="1347"/>
                </a:cubicBezTo>
                <a:cubicBezTo>
                  <a:pt x="213" y="1347"/>
                  <a:pt x="213" y="1347"/>
                  <a:pt x="213" y="1347"/>
                </a:cubicBezTo>
                <a:cubicBezTo>
                  <a:pt x="215" y="1352"/>
                  <a:pt x="219" y="1354"/>
                  <a:pt x="221" y="1357"/>
                </a:cubicBezTo>
                <a:cubicBezTo>
                  <a:pt x="222" y="1361"/>
                  <a:pt x="222" y="1364"/>
                  <a:pt x="223" y="1366"/>
                </a:cubicBezTo>
                <a:cubicBezTo>
                  <a:pt x="224" y="1366"/>
                  <a:pt x="222" y="1368"/>
                  <a:pt x="222" y="1370"/>
                </a:cubicBezTo>
                <a:cubicBezTo>
                  <a:pt x="225" y="1370"/>
                  <a:pt x="226" y="1371"/>
                  <a:pt x="228" y="1372"/>
                </a:cubicBezTo>
                <a:cubicBezTo>
                  <a:pt x="231" y="1379"/>
                  <a:pt x="234" y="1386"/>
                  <a:pt x="237" y="1391"/>
                </a:cubicBezTo>
                <a:cubicBezTo>
                  <a:pt x="243" y="1396"/>
                  <a:pt x="246" y="1401"/>
                  <a:pt x="251" y="1406"/>
                </a:cubicBezTo>
                <a:cubicBezTo>
                  <a:pt x="253" y="1407"/>
                  <a:pt x="255" y="1409"/>
                  <a:pt x="257" y="1411"/>
                </a:cubicBezTo>
                <a:cubicBezTo>
                  <a:pt x="259" y="1412"/>
                  <a:pt x="261" y="1412"/>
                  <a:pt x="264" y="1411"/>
                </a:cubicBezTo>
                <a:cubicBezTo>
                  <a:pt x="268" y="1413"/>
                  <a:pt x="272" y="1416"/>
                  <a:pt x="276" y="1417"/>
                </a:cubicBezTo>
                <a:cubicBezTo>
                  <a:pt x="289" y="1427"/>
                  <a:pt x="298" y="1440"/>
                  <a:pt x="304" y="1453"/>
                </a:cubicBezTo>
                <a:cubicBezTo>
                  <a:pt x="306" y="1456"/>
                  <a:pt x="308" y="1457"/>
                  <a:pt x="310" y="1458"/>
                </a:cubicBezTo>
                <a:cubicBezTo>
                  <a:pt x="318" y="1458"/>
                  <a:pt x="320" y="1463"/>
                  <a:pt x="322" y="1468"/>
                </a:cubicBezTo>
                <a:cubicBezTo>
                  <a:pt x="324" y="1473"/>
                  <a:pt x="326" y="1476"/>
                  <a:pt x="330" y="1479"/>
                </a:cubicBezTo>
                <a:cubicBezTo>
                  <a:pt x="333" y="1478"/>
                  <a:pt x="333" y="1478"/>
                  <a:pt x="333" y="1478"/>
                </a:cubicBezTo>
                <a:cubicBezTo>
                  <a:pt x="335" y="1483"/>
                  <a:pt x="338" y="1488"/>
                  <a:pt x="341" y="1494"/>
                </a:cubicBezTo>
                <a:cubicBezTo>
                  <a:pt x="345" y="1503"/>
                  <a:pt x="351" y="1511"/>
                  <a:pt x="355" y="1520"/>
                </a:cubicBezTo>
                <a:cubicBezTo>
                  <a:pt x="355" y="1522"/>
                  <a:pt x="356" y="1524"/>
                  <a:pt x="356" y="1526"/>
                </a:cubicBezTo>
                <a:cubicBezTo>
                  <a:pt x="357" y="1528"/>
                  <a:pt x="358" y="1529"/>
                  <a:pt x="358" y="1530"/>
                </a:cubicBezTo>
                <a:cubicBezTo>
                  <a:pt x="359" y="1531"/>
                  <a:pt x="359" y="1533"/>
                  <a:pt x="360" y="1534"/>
                </a:cubicBezTo>
                <a:cubicBezTo>
                  <a:pt x="369" y="1541"/>
                  <a:pt x="376" y="1549"/>
                  <a:pt x="381" y="1559"/>
                </a:cubicBezTo>
                <a:cubicBezTo>
                  <a:pt x="385" y="1563"/>
                  <a:pt x="386" y="1570"/>
                  <a:pt x="387" y="1577"/>
                </a:cubicBezTo>
                <a:cubicBezTo>
                  <a:pt x="387" y="1578"/>
                  <a:pt x="388" y="1579"/>
                  <a:pt x="388" y="1579"/>
                </a:cubicBezTo>
                <a:cubicBezTo>
                  <a:pt x="388" y="1582"/>
                  <a:pt x="392" y="1583"/>
                  <a:pt x="393" y="1585"/>
                </a:cubicBezTo>
                <a:cubicBezTo>
                  <a:pt x="396" y="1588"/>
                  <a:pt x="398" y="1592"/>
                  <a:pt x="402" y="1594"/>
                </a:cubicBezTo>
                <a:cubicBezTo>
                  <a:pt x="406" y="1596"/>
                  <a:pt x="411" y="1597"/>
                  <a:pt x="416" y="1599"/>
                </a:cubicBezTo>
                <a:cubicBezTo>
                  <a:pt x="421" y="1600"/>
                  <a:pt x="424" y="1602"/>
                  <a:pt x="428" y="1604"/>
                </a:cubicBezTo>
                <a:cubicBezTo>
                  <a:pt x="434" y="1606"/>
                  <a:pt x="441" y="1606"/>
                  <a:pt x="446" y="1607"/>
                </a:cubicBezTo>
                <a:cubicBezTo>
                  <a:pt x="450" y="1606"/>
                  <a:pt x="454" y="1606"/>
                  <a:pt x="457" y="1603"/>
                </a:cubicBezTo>
                <a:cubicBezTo>
                  <a:pt x="458" y="1603"/>
                  <a:pt x="459" y="1604"/>
                  <a:pt x="460" y="1604"/>
                </a:cubicBezTo>
                <a:cubicBezTo>
                  <a:pt x="460" y="1603"/>
                  <a:pt x="461" y="1602"/>
                  <a:pt x="461" y="1602"/>
                </a:cubicBezTo>
                <a:cubicBezTo>
                  <a:pt x="463" y="1600"/>
                  <a:pt x="466" y="1598"/>
                  <a:pt x="469" y="1598"/>
                </a:cubicBezTo>
                <a:cubicBezTo>
                  <a:pt x="476" y="1597"/>
                  <a:pt x="476" y="1597"/>
                  <a:pt x="476" y="1597"/>
                </a:cubicBezTo>
                <a:cubicBezTo>
                  <a:pt x="480" y="1599"/>
                  <a:pt x="485" y="1601"/>
                  <a:pt x="490" y="1601"/>
                </a:cubicBezTo>
                <a:cubicBezTo>
                  <a:pt x="492" y="1601"/>
                  <a:pt x="494" y="1604"/>
                  <a:pt x="497" y="1603"/>
                </a:cubicBezTo>
                <a:cubicBezTo>
                  <a:pt x="499" y="1603"/>
                  <a:pt x="502" y="1604"/>
                  <a:pt x="503" y="1606"/>
                </a:cubicBezTo>
                <a:cubicBezTo>
                  <a:pt x="505" y="1608"/>
                  <a:pt x="507" y="1609"/>
                  <a:pt x="509" y="1611"/>
                </a:cubicBezTo>
                <a:cubicBezTo>
                  <a:pt x="508" y="1613"/>
                  <a:pt x="509" y="1616"/>
                  <a:pt x="511" y="1616"/>
                </a:cubicBezTo>
                <a:cubicBezTo>
                  <a:pt x="515" y="1617"/>
                  <a:pt x="518" y="1618"/>
                  <a:pt x="522" y="1617"/>
                </a:cubicBezTo>
                <a:cubicBezTo>
                  <a:pt x="524" y="1617"/>
                  <a:pt x="526" y="1615"/>
                  <a:pt x="526" y="1613"/>
                </a:cubicBezTo>
                <a:cubicBezTo>
                  <a:pt x="529" y="1613"/>
                  <a:pt x="531" y="1613"/>
                  <a:pt x="534" y="1614"/>
                </a:cubicBezTo>
                <a:cubicBezTo>
                  <a:pt x="536" y="1613"/>
                  <a:pt x="539" y="1614"/>
                  <a:pt x="541" y="1614"/>
                </a:cubicBezTo>
                <a:cubicBezTo>
                  <a:pt x="549" y="1617"/>
                  <a:pt x="558" y="1619"/>
                  <a:pt x="565" y="1622"/>
                </a:cubicBezTo>
                <a:cubicBezTo>
                  <a:pt x="569" y="1624"/>
                  <a:pt x="572" y="1622"/>
                  <a:pt x="574" y="1621"/>
                </a:cubicBezTo>
                <a:cubicBezTo>
                  <a:pt x="611" y="1635"/>
                  <a:pt x="611" y="1635"/>
                  <a:pt x="611" y="1635"/>
                </a:cubicBezTo>
                <a:cubicBezTo>
                  <a:pt x="618" y="1635"/>
                  <a:pt x="622" y="1638"/>
                  <a:pt x="627" y="1641"/>
                </a:cubicBezTo>
                <a:cubicBezTo>
                  <a:pt x="633" y="1641"/>
                  <a:pt x="641" y="1641"/>
                  <a:pt x="647" y="1639"/>
                </a:cubicBezTo>
                <a:cubicBezTo>
                  <a:pt x="651" y="1638"/>
                  <a:pt x="656" y="1640"/>
                  <a:pt x="660" y="1641"/>
                </a:cubicBezTo>
                <a:cubicBezTo>
                  <a:pt x="660" y="1641"/>
                  <a:pt x="661" y="1642"/>
                  <a:pt x="662" y="1641"/>
                </a:cubicBezTo>
                <a:cubicBezTo>
                  <a:pt x="668" y="1644"/>
                  <a:pt x="668" y="1644"/>
                  <a:pt x="668" y="1644"/>
                </a:cubicBezTo>
                <a:cubicBezTo>
                  <a:pt x="668" y="1645"/>
                  <a:pt x="668" y="1645"/>
                  <a:pt x="668" y="1645"/>
                </a:cubicBezTo>
                <a:cubicBezTo>
                  <a:pt x="669" y="1644"/>
                  <a:pt x="670" y="1646"/>
                  <a:pt x="672" y="1647"/>
                </a:cubicBezTo>
                <a:cubicBezTo>
                  <a:pt x="672" y="1646"/>
                  <a:pt x="673" y="1646"/>
                  <a:pt x="673" y="1647"/>
                </a:cubicBezTo>
                <a:cubicBezTo>
                  <a:pt x="674" y="1646"/>
                  <a:pt x="676" y="1646"/>
                  <a:pt x="677" y="1646"/>
                </a:cubicBezTo>
                <a:cubicBezTo>
                  <a:pt x="678" y="1645"/>
                  <a:pt x="679" y="1646"/>
                  <a:pt x="679" y="1645"/>
                </a:cubicBezTo>
                <a:cubicBezTo>
                  <a:pt x="679" y="1646"/>
                  <a:pt x="681" y="1645"/>
                  <a:pt x="680" y="1646"/>
                </a:cubicBezTo>
                <a:cubicBezTo>
                  <a:pt x="682" y="1648"/>
                  <a:pt x="685" y="1649"/>
                  <a:pt x="687" y="1650"/>
                </a:cubicBezTo>
                <a:cubicBezTo>
                  <a:pt x="688" y="1650"/>
                  <a:pt x="689" y="1650"/>
                  <a:pt x="689" y="1650"/>
                </a:cubicBezTo>
                <a:cubicBezTo>
                  <a:pt x="690" y="1650"/>
                  <a:pt x="690" y="1650"/>
                  <a:pt x="691" y="1650"/>
                </a:cubicBezTo>
                <a:cubicBezTo>
                  <a:pt x="693" y="1654"/>
                  <a:pt x="693" y="1654"/>
                  <a:pt x="693" y="1654"/>
                </a:cubicBezTo>
                <a:cubicBezTo>
                  <a:pt x="693" y="1654"/>
                  <a:pt x="693" y="1654"/>
                  <a:pt x="693" y="1654"/>
                </a:cubicBezTo>
                <a:cubicBezTo>
                  <a:pt x="694" y="1655"/>
                  <a:pt x="694" y="1656"/>
                  <a:pt x="695" y="1656"/>
                </a:cubicBezTo>
                <a:cubicBezTo>
                  <a:pt x="696" y="1657"/>
                  <a:pt x="698" y="1657"/>
                  <a:pt x="697" y="1658"/>
                </a:cubicBezTo>
                <a:cubicBezTo>
                  <a:pt x="697" y="1659"/>
                  <a:pt x="697" y="1659"/>
                  <a:pt x="697" y="1659"/>
                </a:cubicBezTo>
                <a:cubicBezTo>
                  <a:pt x="697" y="1659"/>
                  <a:pt x="698" y="1659"/>
                  <a:pt x="698" y="1659"/>
                </a:cubicBezTo>
                <a:cubicBezTo>
                  <a:pt x="698" y="1660"/>
                  <a:pt x="698" y="1661"/>
                  <a:pt x="698" y="1660"/>
                </a:cubicBezTo>
                <a:cubicBezTo>
                  <a:pt x="700" y="1662"/>
                  <a:pt x="702" y="1663"/>
                  <a:pt x="703" y="1664"/>
                </a:cubicBezTo>
                <a:cubicBezTo>
                  <a:pt x="703" y="1664"/>
                  <a:pt x="704" y="1664"/>
                  <a:pt x="704" y="1664"/>
                </a:cubicBezTo>
                <a:cubicBezTo>
                  <a:pt x="705" y="1665"/>
                  <a:pt x="704" y="1665"/>
                  <a:pt x="704" y="1666"/>
                </a:cubicBezTo>
                <a:cubicBezTo>
                  <a:pt x="706" y="1667"/>
                  <a:pt x="708" y="1667"/>
                  <a:pt x="709" y="1668"/>
                </a:cubicBezTo>
                <a:cubicBezTo>
                  <a:pt x="719" y="1668"/>
                  <a:pt x="719" y="1668"/>
                  <a:pt x="719" y="1668"/>
                </a:cubicBezTo>
                <a:cubicBezTo>
                  <a:pt x="719" y="1668"/>
                  <a:pt x="719" y="1667"/>
                  <a:pt x="720" y="1668"/>
                </a:cubicBezTo>
                <a:cubicBezTo>
                  <a:pt x="720" y="1667"/>
                  <a:pt x="721" y="1666"/>
                  <a:pt x="721" y="1667"/>
                </a:cubicBezTo>
                <a:cubicBezTo>
                  <a:pt x="722" y="1667"/>
                  <a:pt x="723" y="1667"/>
                  <a:pt x="723" y="1667"/>
                </a:cubicBezTo>
                <a:cubicBezTo>
                  <a:pt x="723" y="1666"/>
                  <a:pt x="723" y="1666"/>
                  <a:pt x="723" y="1666"/>
                </a:cubicBezTo>
                <a:cubicBezTo>
                  <a:pt x="724" y="1667"/>
                  <a:pt x="724" y="1667"/>
                  <a:pt x="724" y="1667"/>
                </a:cubicBezTo>
                <a:cubicBezTo>
                  <a:pt x="724" y="1667"/>
                  <a:pt x="725" y="1666"/>
                  <a:pt x="726" y="1667"/>
                </a:cubicBezTo>
                <a:cubicBezTo>
                  <a:pt x="727" y="1667"/>
                  <a:pt x="727" y="1667"/>
                  <a:pt x="727" y="1667"/>
                </a:cubicBezTo>
                <a:cubicBezTo>
                  <a:pt x="732" y="1668"/>
                  <a:pt x="734" y="1667"/>
                  <a:pt x="739" y="1666"/>
                </a:cubicBezTo>
                <a:cubicBezTo>
                  <a:pt x="739" y="1666"/>
                  <a:pt x="740" y="1666"/>
                  <a:pt x="740" y="1666"/>
                </a:cubicBezTo>
                <a:cubicBezTo>
                  <a:pt x="739" y="1665"/>
                  <a:pt x="740" y="1665"/>
                  <a:pt x="740" y="1664"/>
                </a:cubicBezTo>
                <a:cubicBezTo>
                  <a:pt x="741" y="1663"/>
                  <a:pt x="741" y="1663"/>
                  <a:pt x="742" y="1664"/>
                </a:cubicBezTo>
                <a:cubicBezTo>
                  <a:pt x="742" y="1665"/>
                  <a:pt x="742" y="1665"/>
                  <a:pt x="742" y="1665"/>
                </a:cubicBezTo>
                <a:cubicBezTo>
                  <a:pt x="743" y="1665"/>
                  <a:pt x="743" y="1665"/>
                  <a:pt x="743" y="1665"/>
                </a:cubicBezTo>
                <a:cubicBezTo>
                  <a:pt x="744" y="1664"/>
                  <a:pt x="744" y="1664"/>
                  <a:pt x="744" y="1664"/>
                </a:cubicBezTo>
                <a:cubicBezTo>
                  <a:pt x="745" y="1664"/>
                  <a:pt x="746" y="1663"/>
                  <a:pt x="748" y="1663"/>
                </a:cubicBezTo>
                <a:cubicBezTo>
                  <a:pt x="751" y="1664"/>
                  <a:pt x="755" y="1664"/>
                  <a:pt x="757" y="1664"/>
                </a:cubicBezTo>
                <a:cubicBezTo>
                  <a:pt x="757" y="1664"/>
                  <a:pt x="757" y="1663"/>
                  <a:pt x="757" y="1663"/>
                </a:cubicBezTo>
                <a:cubicBezTo>
                  <a:pt x="758" y="1663"/>
                  <a:pt x="758" y="1663"/>
                  <a:pt x="758" y="1663"/>
                </a:cubicBezTo>
                <a:cubicBezTo>
                  <a:pt x="762" y="1664"/>
                  <a:pt x="767" y="1663"/>
                  <a:pt x="770" y="1663"/>
                </a:cubicBezTo>
                <a:cubicBezTo>
                  <a:pt x="772" y="1663"/>
                  <a:pt x="773" y="1662"/>
                  <a:pt x="775" y="1661"/>
                </a:cubicBezTo>
                <a:cubicBezTo>
                  <a:pt x="775" y="1661"/>
                  <a:pt x="775" y="1661"/>
                  <a:pt x="775" y="1661"/>
                </a:cubicBezTo>
                <a:cubicBezTo>
                  <a:pt x="776" y="1661"/>
                  <a:pt x="776" y="1661"/>
                  <a:pt x="776" y="1661"/>
                </a:cubicBezTo>
                <a:cubicBezTo>
                  <a:pt x="776" y="1661"/>
                  <a:pt x="776" y="1661"/>
                  <a:pt x="776" y="1661"/>
                </a:cubicBezTo>
                <a:cubicBezTo>
                  <a:pt x="776" y="1662"/>
                  <a:pt x="776" y="1662"/>
                  <a:pt x="776" y="1662"/>
                </a:cubicBezTo>
                <a:cubicBezTo>
                  <a:pt x="778" y="1661"/>
                  <a:pt x="778" y="1661"/>
                  <a:pt x="778" y="1661"/>
                </a:cubicBezTo>
                <a:cubicBezTo>
                  <a:pt x="778" y="1661"/>
                  <a:pt x="778" y="1661"/>
                  <a:pt x="779" y="1661"/>
                </a:cubicBezTo>
                <a:cubicBezTo>
                  <a:pt x="787" y="1661"/>
                  <a:pt x="787" y="1661"/>
                  <a:pt x="787" y="1661"/>
                </a:cubicBezTo>
                <a:cubicBezTo>
                  <a:pt x="787" y="1661"/>
                  <a:pt x="788" y="1661"/>
                  <a:pt x="788" y="1661"/>
                </a:cubicBezTo>
                <a:cubicBezTo>
                  <a:pt x="788" y="1660"/>
                  <a:pt x="787" y="1660"/>
                  <a:pt x="787" y="1660"/>
                </a:cubicBezTo>
                <a:cubicBezTo>
                  <a:pt x="788" y="1659"/>
                  <a:pt x="789" y="1660"/>
                  <a:pt x="789" y="1661"/>
                </a:cubicBezTo>
                <a:cubicBezTo>
                  <a:pt x="790" y="1661"/>
                  <a:pt x="790" y="1660"/>
                  <a:pt x="791" y="1660"/>
                </a:cubicBezTo>
                <a:cubicBezTo>
                  <a:pt x="792" y="1660"/>
                  <a:pt x="792" y="1660"/>
                  <a:pt x="792" y="1660"/>
                </a:cubicBezTo>
                <a:cubicBezTo>
                  <a:pt x="795" y="1660"/>
                  <a:pt x="796" y="1656"/>
                  <a:pt x="797" y="1654"/>
                </a:cubicBezTo>
                <a:cubicBezTo>
                  <a:pt x="800" y="1656"/>
                  <a:pt x="805" y="1657"/>
                  <a:pt x="809" y="1657"/>
                </a:cubicBezTo>
                <a:cubicBezTo>
                  <a:pt x="809" y="1657"/>
                  <a:pt x="809" y="1657"/>
                  <a:pt x="809" y="1656"/>
                </a:cubicBezTo>
                <a:cubicBezTo>
                  <a:pt x="810" y="1657"/>
                  <a:pt x="810" y="1657"/>
                  <a:pt x="810" y="1657"/>
                </a:cubicBezTo>
                <a:cubicBezTo>
                  <a:pt x="811" y="1656"/>
                  <a:pt x="814" y="1656"/>
                  <a:pt x="815" y="1658"/>
                </a:cubicBezTo>
                <a:cubicBezTo>
                  <a:pt x="816" y="1658"/>
                  <a:pt x="816" y="1658"/>
                  <a:pt x="816" y="1658"/>
                </a:cubicBezTo>
                <a:cubicBezTo>
                  <a:pt x="816" y="1657"/>
                  <a:pt x="817" y="1656"/>
                  <a:pt x="818" y="1656"/>
                </a:cubicBezTo>
                <a:cubicBezTo>
                  <a:pt x="818" y="1656"/>
                  <a:pt x="818" y="1658"/>
                  <a:pt x="818" y="1658"/>
                </a:cubicBezTo>
                <a:cubicBezTo>
                  <a:pt x="821" y="1659"/>
                  <a:pt x="824" y="1660"/>
                  <a:pt x="827" y="1661"/>
                </a:cubicBezTo>
                <a:cubicBezTo>
                  <a:pt x="827" y="1661"/>
                  <a:pt x="828" y="1660"/>
                  <a:pt x="827" y="1661"/>
                </a:cubicBezTo>
                <a:cubicBezTo>
                  <a:pt x="829" y="1662"/>
                  <a:pt x="829" y="1662"/>
                  <a:pt x="829" y="1662"/>
                </a:cubicBezTo>
                <a:cubicBezTo>
                  <a:pt x="829" y="1661"/>
                  <a:pt x="829" y="1661"/>
                  <a:pt x="829" y="1661"/>
                </a:cubicBezTo>
                <a:cubicBezTo>
                  <a:pt x="830" y="1660"/>
                  <a:pt x="830" y="1660"/>
                  <a:pt x="830" y="1660"/>
                </a:cubicBezTo>
                <a:cubicBezTo>
                  <a:pt x="830" y="1661"/>
                  <a:pt x="831" y="1661"/>
                  <a:pt x="831" y="1662"/>
                </a:cubicBezTo>
                <a:cubicBezTo>
                  <a:pt x="833" y="1663"/>
                  <a:pt x="835" y="1664"/>
                  <a:pt x="836" y="1664"/>
                </a:cubicBezTo>
                <a:cubicBezTo>
                  <a:pt x="836" y="1664"/>
                  <a:pt x="836" y="1664"/>
                  <a:pt x="836" y="1664"/>
                </a:cubicBezTo>
                <a:cubicBezTo>
                  <a:pt x="836" y="1663"/>
                  <a:pt x="836" y="1663"/>
                  <a:pt x="836" y="1663"/>
                </a:cubicBezTo>
                <a:cubicBezTo>
                  <a:pt x="837" y="1664"/>
                  <a:pt x="837" y="1664"/>
                  <a:pt x="837" y="1664"/>
                </a:cubicBezTo>
                <a:cubicBezTo>
                  <a:pt x="837" y="1665"/>
                  <a:pt x="838" y="1664"/>
                  <a:pt x="839" y="1665"/>
                </a:cubicBezTo>
                <a:cubicBezTo>
                  <a:pt x="839" y="1665"/>
                  <a:pt x="840" y="1664"/>
                  <a:pt x="841" y="1665"/>
                </a:cubicBezTo>
                <a:cubicBezTo>
                  <a:pt x="841" y="1666"/>
                  <a:pt x="843" y="1666"/>
                  <a:pt x="844" y="1665"/>
                </a:cubicBezTo>
                <a:cubicBezTo>
                  <a:pt x="844" y="1665"/>
                  <a:pt x="845" y="1665"/>
                  <a:pt x="845" y="1665"/>
                </a:cubicBezTo>
                <a:cubicBezTo>
                  <a:pt x="846" y="1665"/>
                  <a:pt x="846" y="1665"/>
                  <a:pt x="846" y="1665"/>
                </a:cubicBezTo>
                <a:cubicBezTo>
                  <a:pt x="849" y="1665"/>
                  <a:pt x="852" y="1663"/>
                  <a:pt x="856" y="1662"/>
                </a:cubicBezTo>
                <a:cubicBezTo>
                  <a:pt x="856" y="1662"/>
                  <a:pt x="857" y="1662"/>
                  <a:pt x="857" y="1662"/>
                </a:cubicBezTo>
                <a:cubicBezTo>
                  <a:pt x="857" y="1660"/>
                  <a:pt x="857" y="1660"/>
                  <a:pt x="857" y="1660"/>
                </a:cubicBezTo>
                <a:cubicBezTo>
                  <a:pt x="857" y="1661"/>
                  <a:pt x="857" y="1661"/>
                  <a:pt x="857" y="1662"/>
                </a:cubicBezTo>
                <a:cubicBezTo>
                  <a:pt x="858" y="1661"/>
                  <a:pt x="859" y="1661"/>
                  <a:pt x="860" y="1660"/>
                </a:cubicBezTo>
                <a:cubicBezTo>
                  <a:pt x="860" y="1660"/>
                  <a:pt x="859" y="1660"/>
                  <a:pt x="859" y="1659"/>
                </a:cubicBezTo>
                <a:cubicBezTo>
                  <a:pt x="861" y="1660"/>
                  <a:pt x="861" y="1660"/>
                  <a:pt x="861" y="1660"/>
                </a:cubicBezTo>
                <a:cubicBezTo>
                  <a:pt x="862" y="1659"/>
                  <a:pt x="863" y="1658"/>
                  <a:pt x="864" y="1658"/>
                </a:cubicBezTo>
                <a:cubicBezTo>
                  <a:pt x="864" y="1658"/>
                  <a:pt x="864" y="1657"/>
                  <a:pt x="864" y="1657"/>
                </a:cubicBezTo>
                <a:cubicBezTo>
                  <a:pt x="864" y="1657"/>
                  <a:pt x="863" y="1656"/>
                  <a:pt x="863" y="1656"/>
                </a:cubicBezTo>
                <a:cubicBezTo>
                  <a:pt x="865" y="1656"/>
                  <a:pt x="865" y="1656"/>
                  <a:pt x="865" y="1656"/>
                </a:cubicBezTo>
                <a:cubicBezTo>
                  <a:pt x="866" y="1656"/>
                  <a:pt x="866" y="1656"/>
                  <a:pt x="866" y="1656"/>
                </a:cubicBezTo>
                <a:cubicBezTo>
                  <a:pt x="866" y="1657"/>
                  <a:pt x="867" y="1656"/>
                  <a:pt x="867" y="1656"/>
                </a:cubicBezTo>
                <a:cubicBezTo>
                  <a:pt x="866" y="1655"/>
                  <a:pt x="868" y="1653"/>
                  <a:pt x="869" y="1653"/>
                </a:cubicBezTo>
                <a:cubicBezTo>
                  <a:pt x="870" y="1653"/>
                  <a:pt x="869" y="1654"/>
                  <a:pt x="869" y="1654"/>
                </a:cubicBezTo>
                <a:cubicBezTo>
                  <a:pt x="873" y="1652"/>
                  <a:pt x="877" y="1649"/>
                  <a:pt x="880" y="1646"/>
                </a:cubicBezTo>
                <a:cubicBezTo>
                  <a:pt x="883" y="1647"/>
                  <a:pt x="886" y="1647"/>
                  <a:pt x="890" y="1647"/>
                </a:cubicBezTo>
                <a:cubicBezTo>
                  <a:pt x="890" y="1647"/>
                  <a:pt x="891" y="1646"/>
                  <a:pt x="891" y="1646"/>
                </a:cubicBezTo>
                <a:cubicBezTo>
                  <a:pt x="892" y="1646"/>
                  <a:pt x="892" y="1646"/>
                  <a:pt x="892" y="1646"/>
                </a:cubicBezTo>
                <a:cubicBezTo>
                  <a:pt x="894" y="1646"/>
                  <a:pt x="896" y="1645"/>
                  <a:pt x="897" y="1644"/>
                </a:cubicBezTo>
                <a:cubicBezTo>
                  <a:pt x="897" y="1643"/>
                  <a:pt x="898" y="1642"/>
                  <a:pt x="898" y="1643"/>
                </a:cubicBezTo>
                <a:cubicBezTo>
                  <a:pt x="899" y="1642"/>
                  <a:pt x="901" y="1641"/>
                  <a:pt x="901" y="1639"/>
                </a:cubicBezTo>
                <a:cubicBezTo>
                  <a:pt x="901" y="1639"/>
                  <a:pt x="901" y="1639"/>
                  <a:pt x="901" y="1638"/>
                </a:cubicBezTo>
                <a:cubicBezTo>
                  <a:pt x="901" y="1637"/>
                  <a:pt x="901" y="1638"/>
                  <a:pt x="902" y="1638"/>
                </a:cubicBezTo>
                <a:cubicBezTo>
                  <a:pt x="902" y="1638"/>
                  <a:pt x="902" y="1638"/>
                  <a:pt x="902" y="1638"/>
                </a:cubicBezTo>
                <a:cubicBezTo>
                  <a:pt x="902" y="1637"/>
                  <a:pt x="902" y="1636"/>
                  <a:pt x="902" y="1636"/>
                </a:cubicBezTo>
                <a:cubicBezTo>
                  <a:pt x="902" y="1635"/>
                  <a:pt x="904" y="1635"/>
                  <a:pt x="904" y="1636"/>
                </a:cubicBezTo>
                <a:cubicBezTo>
                  <a:pt x="904" y="1636"/>
                  <a:pt x="905" y="1636"/>
                  <a:pt x="905" y="1635"/>
                </a:cubicBezTo>
                <a:cubicBezTo>
                  <a:pt x="905" y="1635"/>
                  <a:pt x="905" y="1635"/>
                  <a:pt x="905" y="1635"/>
                </a:cubicBezTo>
                <a:cubicBezTo>
                  <a:pt x="906" y="1633"/>
                  <a:pt x="906" y="1633"/>
                  <a:pt x="906" y="1633"/>
                </a:cubicBezTo>
                <a:cubicBezTo>
                  <a:pt x="907" y="1633"/>
                  <a:pt x="909" y="1632"/>
                  <a:pt x="910" y="1632"/>
                </a:cubicBezTo>
                <a:cubicBezTo>
                  <a:pt x="911" y="1633"/>
                  <a:pt x="912" y="1631"/>
                  <a:pt x="913" y="1631"/>
                </a:cubicBezTo>
                <a:cubicBezTo>
                  <a:pt x="914" y="1630"/>
                  <a:pt x="916" y="1632"/>
                  <a:pt x="917" y="1632"/>
                </a:cubicBezTo>
                <a:cubicBezTo>
                  <a:pt x="917" y="1631"/>
                  <a:pt x="917" y="1631"/>
                  <a:pt x="917" y="1631"/>
                </a:cubicBezTo>
                <a:cubicBezTo>
                  <a:pt x="917" y="1632"/>
                  <a:pt x="917" y="1632"/>
                  <a:pt x="917" y="1632"/>
                </a:cubicBezTo>
                <a:cubicBezTo>
                  <a:pt x="918" y="1632"/>
                  <a:pt x="919" y="1632"/>
                  <a:pt x="920" y="1632"/>
                </a:cubicBezTo>
                <a:cubicBezTo>
                  <a:pt x="920" y="1632"/>
                  <a:pt x="921" y="1632"/>
                  <a:pt x="921" y="1632"/>
                </a:cubicBezTo>
                <a:cubicBezTo>
                  <a:pt x="921" y="1632"/>
                  <a:pt x="921" y="1632"/>
                  <a:pt x="921" y="1632"/>
                </a:cubicBezTo>
                <a:cubicBezTo>
                  <a:pt x="921" y="1633"/>
                  <a:pt x="922" y="1633"/>
                  <a:pt x="922" y="1634"/>
                </a:cubicBezTo>
                <a:cubicBezTo>
                  <a:pt x="922" y="1632"/>
                  <a:pt x="923" y="1633"/>
                  <a:pt x="924" y="1633"/>
                </a:cubicBezTo>
                <a:cubicBezTo>
                  <a:pt x="924" y="1632"/>
                  <a:pt x="925" y="1632"/>
                  <a:pt x="925" y="1633"/>
                </a:cubicBezTo>
                <a:cubicBezTo>
                  <a:pt x="925" y="1633"/>
                  <a:pt x="925" y="1633"/>
                  <a:pt x="925" y="1633"/>
                </a:cubicBezTo>
                <a:cubicBezTo>
                  <a:pt x="926" y="1634"/>
                  <a:pt x="926" y="1634"/>
                  <a:pt x="926" y="1634"/>
                </a:cubicBezTo>
                <a:cubicBezTo>
                  <a:pt x="927" y="1634"/>
                  <a:pt x="929" y="1636"/>
                  <a:pt x="930" y="1636"/>
                </a:cubicBezTo>
                <a:cubicBezTo>
                  <a:pt x="930" y="1636"/>
                  <a:pt x="931" y="1636"/>
                  <a:pt x="931" y="1636"/>
                </a:cubicBezTo>
                <a:cubicBezTo>
                  <a:pt x="931" y="1636"/>
                  <a:pt x="931" y="1635"/>
                  <a:pt x="932" y="1636"/>
                </a:cubicBezTo>
                <a:cubicBezTo>
                  <a:pt x="932" y="1636"/>
                  <a:pt x="935" y="1638"/>
                  <a:pt x="933" y="1638"/>
                </a:cubicBezTo>
                <a:cubicBezTo>
                  <a:pt x="938" y="1643"/>
                  <a:pt x="938" y="1643"/>
                  <a:pt x="938" y="1643"/>
                </a:cubicBezTo>
                <a:cubicBezTo>
                  <a:pt x="938" y="1643"/>
                  <a:pt x="939" y="1643"/>
                  <a:pt x="939" y="1643"/>
                </a:cubicBezTo>
                <a:cubicBezTo>
                  <a:pt x="939" y="1644"/>
                  <a:pt x="939" y="1644"/>
                  <a:pt x="939" y="1644"/>
                </a:cubicBezTo>
                <a:cubicBezTo>
                  <a:pt x="941" y="1645"/>
                  <a:pt x="943" y="1646"/>
                  <a:pt x="944" y="1648"/>
                </a:cubicBezTo>
                <a:cubicBezTo>
                  <a:pt x="944" y="1648"/>
                  <a:pt x="944" y="1648"/>
                  <a:pt x="944" y="1648"/>
                </a:cubicBezTo>
                <a:cubicBezTo>
                  <a:pt x="944" y="1648"/>
                  <a:pt x="945" y="1649"/>
                  <a:pt x="945" y="1649"/>
                </a:cubicBezTo>
                <a:cubicBezTo>
                  <a:pt x="946" y="1650"/>
                  <a:pt x="947" y="1651"/>
                  <a:pt x="948" y="1651"/>
                </a:cubicBezTo>
                <a:cubicBezTo>
                  <a:pt x="949" y="1651"/>
                  <a:pt x="949" y="1651"/>
                  <a:pt x="950" y="1651"/>
                </a:cubicBezTo>
                <a:cubicBezTo>
                  <a:pt x="949" y="1651"/>
                  <a:pt x="951" y="1649"/>
                  <a:pt x="950" y="1651"/>
                </a:cubicBezTo>
                <a:cubicBezTo>
                  <a:pt x="951" y="1652"/>
                  <a:pt x="951" y="1652"/>
                  <a:pt x="951" y="1652"/>
                </a:cubicBezTo>
                <a:cubicBezTo>
                  <a:pt x="951" y="1652"/>
                  <a:pt x="951" y="1651"/>
                  <a:pt x="951" y="1651"/>
                </a:cubicBezTo>
                <a:cubicBezTo>
                  <a:pt x="952" y="1650"/>
                  <a:pt x="953" y="1650"/>
                  <a:pt x="954" y="1651"/>
                </a:cubicBezTo>
                <a:cubicBezTo>
                  <a:pt x="955" y="1650"/>
                  <a:pt x="955" y="1647"/>
                  <a:pt x="958" y="1646"/>
                </a:cubicBezTo>
                <a:cubicBezTo>
                  <a:pt x="962" y="1647"/>
                  <a:pt x="965" y="1647"/>
                  <a:pt x="968" y="1648"/>
                </a:cubicBezTo>
                <a:cubicBezTo>
                  <a:pt x="969" y="1651"/>
                  <a:pt x="971" y="1653"/>
                  <a:pt x="974" y="1654"/>
                </a:cubicBezTo>
                <a:cubicBezTo>
                  <a:pt x="974" y="1654"/>
                  <a:pt x="975" y="1654"/>
                  <a:pt x="976" y="1653"/>
                </a:cubicBezTo>
                <a:cubicBezTo>
                  <a:pt x="976" y="1653"/>
                  <a:pt x="976" y="1653"/>
                  <a:pt x="976" y="1653"/>
                </a:cubicBezTo>
                <a:cubicBezTo>
                  <a:pt x="975" y="1652"/>
                  <a:pt x="977" y="1652"/>
                  <a:pt x="977" y="1652"/>
                </a:cubicBezTo>
                <a:cubicBezTo>
                  <a:pt x="977" y="1652"/>
                  <a:pt x="977" y="1652"/>
                  <a:pt x="977" y="1652"/>
                </a:cubicBezTo>
                <a:cubicBezTo>
                  <a:pt x="976" y="1651"/>
                  <a:pt x="976" y="1650"/>
                  <a:pt x="977" y="1650"/>
                </a:cubicBezTo>
                <a:cubicBezTo>
                  <a:pt x="978" y="1649"/>
                  <a:pt x="977" y="1648"/>
                  <a:pt x="978" y="1647"/>
                </a:cubicBezTo>
                <a:cubicBezTo>
                  <a:pt x="978" y="1646"/>
                  <a:pt x="978" y="1646"/>
                  <a:pt x="978" y="1646"/>
                </a:cubicBezTo>
                <a:cubicBezTo>
                  <a:pt x="979" y="1646"/>
                  <a:pt x="980" y="1645"/>
                  <a:pt x="980" y="1644"/>
                </a:cubicBezTo>
                <a:cubicBezTo>
                  <a:pt x="980" y="1644"/>
                  <a:pt x="980" y="1643"/>
                  <a:pt x="980" y="1643"/>
                </a:cubicBezTo>
                <a:cubicBezTo>
                  <a:pt x="980" y="1643"/>
                  <a:pt x="981" y="1643"/>
                  <a:pt x="981" y="1643"/>
                </a:cubicBezTo>
                <a:cubicBezTo>
                  <a:pt x="982" y="1642"/>
                  <a:pt x="982" y="1642"/>
                  <a:pt x="983" y="1644"/>
                </a:cubicBezTo>
                <a:cubicBezTo>
                  <a:pt x="985" y="1642"/>
                  <a:pt x="986" y="1645"/>
                  <a:pt x="987" y="1644"/>
                </a:cubicBezTo>
                <a:cubicBezTo>
                  <a:pt x="988" y="1644"/>
                  <a:pt x="988" y="1644"/>
                  <a:pt x="989" y="1644"/>
                </a:cubicBezTo>
                <a:cubicBezTo>
                  <a:pt x="989" y="1643"/>
                  <a:pt x="990" y="1644"/>
                  <a:pt x="990" y="1644"/>
                </a:cubicBezTo>
                <a:cubicBezTo>
                  <a:pt x="992" y="1644"/>
                  <a:pt x="992" y="1646"/>
                  <a:pt x="993" y="1647"/>
                </a:cubicBezTo>
                <a:cubicBezTo>
                  <a:pt x="994" y="1646"/>
                  <a:pt x="995" y="1646"/>
                  <a:pt x="995" y="1647"/>
                </a:cubicBezTo>
                <a:cubicBezTo>
                  <a:pt x="997" y="1647"/>
                  <a:pt x="997" y="1647"/>
                  <a:pt x="997" y="1647"/>
                </a:cubicBezTo>
                <a:cubicBezTo>
                  <a:pt x="996" y="1646"/>
                  <a:pt x="997" y="1645"/>
                  <a:pt x="997" y="1646"/>
                </a:cubicBezTo>
                <a:cubicBezTo>
                  <a:pt x="998" y="1646"/>
                  <a:pt x="998" y="1647"/>
                  <a:pt x="999" y="1648"/>
                </a:cubicBezTo>
                <a:cubicBezTo>
                  <a:pt x="1000" y="1647"/>
                  <a:pt x="1002" y="1648"/>
                  <a:pt x="1002" y="1647"/>
                </a:cubicBezTo>
                <a:cubicBezTo>
                  <a:pt x="1003" y="1647"/>
                  <a:pt x="1003" y="1647"/>
                  <a:pt x="1003" y="1647"/>
                </a:cubicBezTo>
                <a:cubicBezTo>
                  <a:pt x="1002" y="1646"/>
                  <a:pt x="1002" y="1646"/>
                  <a:pt x="1003" y="1646"/>
                </a:cubicBezTo>
                <a:cubicBezTo>
                  <a:pt x="1003" y="1646"/>
                  <a:pt x="1003" y="1646"/>
                  <a:pt x="1003" y="1646"/>
                </a:cubicBezTo>
                <a:cubicBezTo>
                  <a:pt x="1004" y="1646"/>
                  <a:pt x="1005" y="1646"/>
                  <a:pt x="1005" y="1645"/>
                </a:cubicBezTo>
                <a:cubicBezTo>
                  <a:pt x="1006" y="1645"/>
                  <a:pt x="1006" y="1643"/>
                  <a:pt x="1007" y="1643"/>
                </a:cubicBezTo>
                <a:cubicBezTo>
                  <a:pt x="1008" y="1640"/>
                  <a:pt x="1006" y="1636"/>
                  <a:pt x="1006" y="1635"/>
                </a:cubicBezTo>
                <a:cubicBezTo>
                  <a:pt x="1007" y="1634"/>
                  <a:pt x="1007" y="1634"/>
                  <a:pt x="1007" y="1634"/>
                </a:cubicBezTo>
                <a:cubicBezTo>
                  <a:pt x="1007" y="1633"/>
                  <a:pt x="1005" y="1634"/>
                  <a:pt x="1005" y="1635"/>
                </a:cubicBezTo>
                <a:cubicBezTo>
                  <a:pt x="1005" y="1634"/>
                  <a:pt x="1004" y="1635"/>
                  <a:pt x="1005" y="1634"/>
                </a:cubicBezTo>
                <a:cubicBezTo>
                  <a:pt x="1005" y="1633"/>
                  <a:pt x="1006" y="1631"/>
                  <a:pt x="1007" y="1632"/>
                </a:cubicBezTo>
                <a:cubicBezTo>
                  <a:pt x="1006" y="1633"/>
                  <a:pt x="1008" y="1633"/>
                  <a:pt x="1008" y="1634"/>
                </a:cubicBezTo>
                <a:cubicBezTo>
                  <a:pt x="1008" y="1634"/>
                  <a:pt x="1010" y="1635"/>
                  <a:pt x="1011" y="1635"/>
                </a:cubicBezTo>
                <a:cubicBezTo>
                  <a:pt x="1011" y="1635"/>
                  <a:pt x="1011" y="1635"/>
                  <a:pt x="1011" y="1635"/>
                </a:cubicBezTo>
                <a:cubicBezTo>
                  <a:pt x="1011" y="1634"/>
                  <a:pt x="1012" y="1633"/>
                  <a:pt x="1013" y="1632"/>
                </a:cubicBezTo>
                <a:cubicBezTo>
                  <a:pt x="1014" y="1633"/>
                  <a:pt x="1012" y="1634"/>
                  <a:pt x="1013" y="1635"/>
                </a:cubicBezTo>
                <a:cubicBezTo>
                  <a:pt x="1014" y="1634"/>
                  <a:pt x="1016" y="1635"/>
                  <a:pt x="1017" y="1634"/>
                </a:cubicBezTo>
                <a:cubicBezTo>
                  <a:pt x="1017" y="1633"/>
                  <a:pt x="1017" y="1633"/>
                  <a:pt x="1017" y="1633"/>
                </a:cubicBezTo>
                <a:cubicBezTo>
                  <a:pt x="1021" y="1630"/>
                  <a:pt x="1021" y="1630"/>
                  <a:pt x="1021" y="1630"/>
                </a:cubicBezTo>
                <a:cubicBezTo>
                  <a:pt x="1021" y="1630"/>
                  <a:pt x="1021" y="1629"/>
                  <a:pt x="1021" y="1629"/>
                </a:cubicBezTo>
                <a:cubicBezTo>
                  <a:pt x="1020" y="1629"/>
                  <a:pt x="1021" y="1629"/>
                  <a:pt x="1022" y="1629"/>
                </a:cubicBezTo>
                <a:cubicBezTo>
                  <a:pt x="1021" y="1628"/>
                  <a:pt x="1020" y="1627"/>
                  <a:pt x="1020" y="1626"/>
                </a:cubicBezTo>
                <a:cubicBezTo>
                  <a:pt x="1020" y="1626"/>
                  <a:pt x="1020" y="1626"/>
                  <a:pt x="1020" y="1626"/>
                </a:cubicBezTo>
                <a:cubicBezTo>
                  <a:pt x="1022" y="1626"/>
                  <a:pt x="1022" y="1626"/>
                  <a:pt x="1022" y="1626"/>
                </a:cubicBezTo>
                <a:cubicBezTo>
                  <a:pt x="1022" y="1626"/>
                  <a:pt x="1023" y="1627"/>
                  <a:pt x="1024" y="1627"/>
                </a:cubicBezTo>
                <a:cubicBezTo>
                  <a:pt x="1024" y="1627"/>
                  <a:pt x="1024" y="1627"/>
                  <a:pt x="1024" y="1627"/>
                </a:cubicBezTo>
                <a:cubicBezTo>
                  <a:pt x="1024" y="1627"/>
                  <a:pt x="1024" y="1625"/>
                  <a:pt x="1025" y="1627"/>
                </a:cubicBezTo>
                <a:cubicBezTo>
                  <a:pt x="1028" y="1627"/>
                  <a:pt x="1031" y="1626"/>
                  <a:pt x="1032" y="1628"/>
                </a:cubicBezTo>
                <a:cubicBezTo>
                  <a:pt x="1035" y="1629"/>
                  <a:pt x="1038" y="1627"/>
                  <a:pt x="1038" y="1624"/>
                </a:cubicBezTo>
                <a:cubicBezTo>
                  <a:pt x="1039" y="1623"/>
                  <a:pt x="1038" y="1622"/>
                  <a:pt x="1038" y="1621"/>
                </a:cubicBezTo>
                <a:cubicBezTo>
                  <a:pt x="1038" y="1620"/>
                  <a:pt x="1039" y="1619"/>
                  <a:pt x="1039" y="1619"/>
                </a:cubicBezTo>
                <a:cubicBezTo>
                  <a:pt x="1042" y="1619"/>
                  <a:pt x="1043" y="1621"/>
                  <a:pt x="1045" y="1621"/>
                </a:cubicBezTo>
                <a:cubicBezTo>
                  <a:pt x="1046" y="1620"/>
                  <a:pt x="1047" y="1619"/>
                  <a:pt x="1048" y="1619"/>
                </a:cubicBezTo>
                <a:cubicBezTo>
                  <a:pt x="1051" y="1619"/>
                  <a:pt x="1054" y="1618"/>
                  <a:pt x="1057" y="1617"/>
                </a:cubicBezTo>
                <a:cubicBezTo>
                  <a:pt x="1059" y="1614"/>
                  <a:pt x="1064" y="1612"/>
                  <a:pt x="1068" y="1612"/>
                </a:cubicBezTo>
                <a:cubicBezTo>
                  <a:pt x="1069" y="1612"/>
                  <a:pt x="1071" y="1610"/>
                  <a:pt x="1070" y="1609"/>
                </a:cubicBezTo>
                <a:cubicBezTo>
                  <a:pt x="1070" y="1609"/>
                  <a:pt x="1071" y="1607"/>
                  <a:pt x="1071" y="1607"/>
                </a:cubicBezTo>
                <a:cubicBezTo>
                  <a:pt x="1077" y="1603"/>
                  <a:pt x="1088" y="1599"/>
                  <a:pt x="1096" y="1603"/>
                </a:cubicBezTo>
                <a:cubicBezTo>
                  <a:pt x="1104" y="1605"/>
                  <a:pt x="1111" y="1608"/>
                  <a:pt x="1119" y="1610"/>
                </a:cubicBezTo>
                <a:cubicBezTo>
                  <a:pt x="1121" y="1611"/>
                  <a:pt x="1123" y="1612"/>
                  <a:pt x="1126" y="1613"/>
                </a:cubicBezTo>
                <a:cubicBezTo>
                  <a:pt x="1124" y="1616"/>
                  <a:pt x="1123" y="1618"/>
                  <a:pt x="1122" y="1622"/>
                </a:cubicBezTo>
                <a:cubicBezTo>
                  <a:pt x="1125" y="1622"/>
                  <a:pt x="1128" y="1622"/>
                  <a:pt x="1130" y="1624"/>
                </a:cubicBezTo>
                <a:cubicBezTo>
                  <a:pt x="1130" y="1624"/>
                  <a:pt x="1131" y="1625"/>
                  <a:pt x="1132" y="1626"/>
                </a:cubicBezTo>
                <a:cubicBezTo>
                  <a:pt x="1135" y="1627"/>
                  <a:pt x="1137" y="1625"/>
                  <a:pt x="1138" y="1624"/>
                </a:cubicBezTo>
                <a:cubicBezTo>
                  <a:pt x="1141" y="1624"/>
                  <a:pt x="1143" y="1625"/>
                  <a:pt x="1146" y="1625"/>
                </a:cubicBezTo>
                <a:cubicBezTo>
                  <a:pt x="1148" y="1623"/>
                  <a:pt x="1149" y="1621"/>
                  <a:pt x="1148" y="1618"/>
                </a:cubicBezTo>
                <a:cubicBezTo>
                  <a:pt x="1149" y="1615"/>
                  <a:pt x="1148" y="1613"/>
                  <a:pt x="1147" y="1611"/>
                </a:cubicBezTo>
                <a:cubicBezTo>
                  <a:pt x="1149" y="1610"/>
                  <a:pt x="1151" y="1610"/>
                  <a:pt x="1152" y="1610"/>
                </a:cubicBezTo>
                <a:cubicBezTo>
                  <a:pt x="1152" y="1612"/>
                  <a:pt x="1153" y="1614"/>
                  <a:pt x="1155" y="1614"/>
                </a:cubicBezTo>
                <a:cubicBezTo>
                  <a:pt x="1164" y="1613"/>
                  <a:pt x="1164" y="1613"/>
                  <a:pt x="1164" y="1613"/>
                </a:cubicBezTo>
                <a:cubicBezTo>
                  <a:pt x="1165" y="1613"/>
                  <a:pt x="1165" y="1614"/>
                  <a:pt x="1166" y="1614"/>
                </a:cubicBezTo>
                <a:cubicBezTo>
                  <a:pt x="1166" y="1614"/>
                  <a:pt x="1166" y="1612"/>
                  <a:pt x="1166" y="1612"/>
                </a:cubicBezTo>
                <a:cubicBezTo>
                  <a:pt x="1166" y="1611"/>
                  <a:pt x="1167" y="1611"/>
                  <a:pt x="1168" y="1610"/>
                </a:cubicBezTo>
                <a:cubicBezTo>
                  <a:pt x="1169" y="1610"/>
                  <a:pt x="1170" y="1610"/>
                  <a:pt x="1171" y="1610"/>
                </a:cubicBezTo>
                <a:cubicBezTo>
                  <a:pt x="1171" y="1609"/>
                  <a:pt x="1171" y="1608"/>
                  <a:pt x="1172" y="1608"/>
                </a:cubicBezTo>
                <a:cubicBezTo>
                  <a:pt x="1178" y="1602"/>
                  <a:pt x="1185" y="1599"/>
                  <a:pt x="1193" y="1594"/>
                </a:cubicBezTo>
                <a:cubicBezTo>
                  <a:pt x="1197" y="1594"/>
                  <a:pt x="1203" y="1595"/>
                  <a:pt x="1206" y="1593"/>
                </a:cubicBezTo>
                <a:cubicBezTo>
                  <a:pt x="1206" y="1593"/>
                  <a:pt x="1208" y="1592"/>
                  <a:pt x="1208" y="1592"/>
                </a:cubicBezTo>
                <a:cubicBezTo>
                  <a:pt x="1206" y="1590"/>
                  <a:pt x="1206" y="1588"/>
                  <a:pt x="1205" y="1586"/>
                </a:cubicBezTo>
                <a:cubicBezTo>
                  <a:pt x="1207" y="1586"/>
                  <a:pt x="1208" y="1586"/>
                  <a:pt x="1210" y="1585"/>
                </a:cubicBezTo>
                <a:cubicBezTo>
                  <a:pt x="1207" y="1584"/>
                  <a:pt x="1204" y="1583"/>
                  <a:pt x="1203" y="1581"/>
                </a:cubicBezTo>
                <a:cubicBezTo>
                  <a:pt x="1202" y="1576"/>
                  <a:pt x="1202" y="1570"/>
                  <a:pt x="1201" y="1564"/>
                </a:cubicBezTo>
                <a:cubicBezTo>
                  <a:pt x="1202" y="1564"/>
                  <a:pt x="1203" y="1566"/>
                  <a:pt x="1204" y="1566"/>
                </a:cubicBezTo>
                <a:cubicBezTo>
                  <a:pt x="1205" y="1566"/>
                  <a:pt x="1206" y="1566"/>
                  <a:pt x="1206" y="1566"/>
                </a:cubicBezTo>
                <a:cubicBezTo>
                  <a:pt x="1207" y="1566"/>
                  <a:pt x="1208" y="1565"/>
                  <a:pt x="1208" y="1565"/>
                </a:cubicBezTo>
                <a:cubicBezTo>
                  <a:pt x="1208" y="1563"/>
                  <a:pt x="1208" y="1562"/>
                  <a:pt x="1207" y="1561"/>
                </a:cubicBezTo>
                <a:cubicBezTo>
                  <a:pt x="1203" y="1555"/>
                  <a:pt x="1199" y="1549"/>
                  <a:pt x="1201" y="1538"/>
                </a:cubicBezTo>
                <a:cubicBezTo>
                  <a:pt x="1202" y="1536"/>
                  <a:pt x="1203" y="1533"/>
                  <a:pt x="1203" y="1530"/>
                </a:cubicBezTo>
                <a:cubicBezTo>
                  <a:pt x="1203" y="1528"/>
                  <a:pt x="1203" y="1525"/>
                  <a:pt x="1204" y="1523"/>
                </a:cubicBezTo>
                <a:cubicBezTo>
                  <a:pt x="1204" y="1522"/>
                  <a:pt x="1203" y="1522"/>
                  <a:pt x="1203" y="1521"/>
                </a:cubicBezTo>
                <a:cubicBezTo>
                  <a:pt x="1204" y="1512"/>
                  <a:pt x="1206" y="1504"/>
                  <a:pt x="1208" y="1496"/>
                </a:cubicBezTo>
                <a:cubicBezTo>
                  <a:pt x="1209" y="1495"/>
                  <a:pt x="1210" y="1496"/>
                  <a:pt x="1211" y="1494"/>
                </a:cubicBezTo>
                <a:cubicBezTo>
                  <a:pt x="1211" y="1493"/>
                  <a:pt x="1212" y="1492"/>
                  <a:pt x="1212" y="1490"/>
                </a:cubicBezTo>
                <a:cubicBezTo>
                  <a:pt x="1211" y="1490"/>
                  <a:pt x="1211" y="1489"/>
                  <a:pt x="1211" y="1488"/>
                </a:cubicBezTo>
                <a:cubicBezTo>
                  <a:pt x="1212" y="1483"/>
                  <a:pt x="1214" y="1480"/>
                  <a:pt x="1216" y="1476"/>
                </a:cubicBezTo>
                <a:cubicBezTo>
                  <a:pt x="1215" y="1476"/>
                  <a:pt x="1216" y="1475"/>
                  <a:pt x="1216" y="1475"/>
                </a:cubicBezTo>
                <a:cubicBezTo>
                  <a:pt x="1217" y="1473"/>
                  <a:pt x="1216" y="1471"/>
                  <a:pt x="1217" y="1470"/>
                </a:cubicBezTo>
                <a:cubicBezTo>
                  <a:pt x="1220" y="1466"/>
                  <a:pt x="1225" y="1462"/>
                  <a:pt x="1228" y="1458"/>
                </a:cubicBezTo>
                <a:cubicBezTo>
                  <a:pt x="1230" y="1457"/>
                  <a:pt x="1233" y="1455"/>
                  <a:pt x="1234" y="1453"/>
                </a:cubicBezTo>
                <a:cubicBezTo>
                  <a:pt x="1235" y="1453"/>
                  <a:pt x="1236" y="1453"/>
                  <a:pt x="1237" y="1452"/>
                </a:cubicBezTo>
                <a:cubicBezTo>
                  <a:pt x="1240" y="1449"/>
                  <a:pt x="1244" y="1446"/>
                  <a:pt x="1247" y="1441"/>
                </a:cubicBezTo>
                <a:cubicBezTo>
                  <a:pt x="1247" y="1441"/>
                  <a:pt x="1248" y="1440"/>
                  <a:pt x="1249" y="1440"/>
                </a:cubicBezTo>
                <a:cubicBezTo>
                  <a:pt x="1251" y="1442"/>
                  <a:pt x="1253" y="1441"/>
                  <a:pt x="1255" y="1442"/>
                </a:cubicBezTo>
                <a:cubicBezTo>
                  <a:pt x="1259" y="1442"/>
                  <a:pt x="1261" y="1438"/>
                  <a:pt x="1262" y="1434"/>
                </a:cubicBezTo>
                <a:cubicBezTo>
                  <a:pt x="1262" y="1432"/>
                  <a:pt x="1264" y="1430"/>
                  <a:pt x="1264" y="1429"/>
                </a:cubicBezTo>
                <a:cubicBezTo>
                  <a:pt x="1264" y="1420"/>
                  <a:pt x="1264" y="1420"/>
                  <a:pt x="1264" y="1420"/>
                </a:cubicBezTo>
                <a:cubicBezTo>
                  <a:pt x="1264" y="1418"/>
                  <a:pt x="1263" y="1416"/>
                  <a:pt x="1263" y="1414"/>
                </a:cubicBezTo>
                <a:cubicBezTo>
                  <a:pt x="1266" y="1408"/>
                  <a:pt x="1270" y="1402"/>
                  <a:pt x="1274" y="1397"/>
                </a:cubicBezTo>
                <a:cubicBezTo>
                  <a:pt x="1274" y="1397"/>
                  <a:pt x="1274" y="1397"/>
                  <a:pt x="1274" y="1397"/>
                </a:cubicBezTo>
                <a:cubicBezTo>
                  <a:pt x="1274" y="1397"/>
                  <a:pt x="1274" y="1397"/>
                  <a:pt x="1274" y="1397"/>
                </a:cubicBezTo>
                <a:cubicBezTo>
                  <a:pt x="1274" y="1396"/>
                  <a:pt x="1274" y="1396"/>
                  <a:pt x="1274" y="1396"/>
                </a:cubicBezTo>
                <a:cubicBezTo>
                  <a:pt x="1274" y="1396"/>
                  <a:pt x="1274" y="1395"/>
                  <a:pt x="1274" y="1395"/>
                </a:cubicBezTo>
                <a:cubicBezTo>
                  <a:pt x="1275" y="1395"/>
                  <a:pt x="1275" y="1395"/>
                  <a:pt x="1275" y="1396"/>
                </a:cubicBezTo>
                <a:cubicBezTo>
                  <a:pt x="1276" y="1395"/>
                  <a:pt x="1277" y="1395"/>
                  <a:pt x="1278" y="1394"/>
                </a:cubicBezTo>
                <a:cubicBezTo>
                  <a:pt x="1277" y="1394"/>
                  <a:pt x="1276" y="1394"/>
                  <a:pt x="1276" y="1394"/>
                </a:cubicBezTo>
                <a:cubicBezTo>
                  <a:pt x="1276" y="1393"/>
                  <a:pt x="1276" y="1392"/>
                  <a:pt x="1277" y="1392"/>
                </a:cubicBezTo>
                <a:cubicBezTo>
                  <a:pt x="1277" y="1392"/>
                  <a:pt x="1277" y="1391"/>
                  <a:pt x="1278" y="1391"/>
                </a:cubicBezTo>
                <a:cubicBezTo>
                  <a:pt x="1279" y="1392"/>
                  <a:pt x="1278" y="1392"/>
                  <a:pt x="1279" y="1393"/>
                </a:cubicBezTo>
                <a:cubicBezTo>
                  <a:pt x="1280" y="1392"/>
                  <a:pt x="1281" y="1391"/>
                  <a:pt x="1283" y="1390"/>
                </a:cubicBezTo>
                <a:cubicBezTo>
                  <a:pt x="1282" y="1389"/>
                  <a:pt x="1283" y="1388"/>
                  <a:pt x="1283" y="1388"/>
                </a:cubicBezTo>
                <a:cubicBezTo>
                  <a:pt x="1284" y="1388"/>
                  <a:pt x="1284" y="1388"/>
                  <a:pt x="1284" y="1389"/>
                </a:cubicBezTo>
                <a:cubicBezTo>
                  <a:pt x="1285" y="1388"/>
                  <a:pt x="1286" y="1388"/>
                  <a:pt x="1286" y="1386"/>
                </a:cubicBezTo>
                <a:cubicBezTo>
                  <a:pt x="1286" y="1385"/>
                  <a:pt x="1286" y="1385"/>
                  <a:pt x="1287" y="1386"/>
                </a:cubicBezTo>
                <a:cubicBezTo>
                  <a:pt x="1291" y="1382"/>
                  <a:pt x="1295" y="1379"/>
                  <a:pt x="1298" y="1376"/>
                </a:cubicBezTo>
                <a:cubicBezTo>
                  <a:pt x="1297" y="1376"/>
                  <a:pt x="1297" y="1376"/>
                  <a:pt x="1297" y="1375"/>
                </a:cubicBezTo>
                <a:cubicBezTo>
                  <a:pt x="1297" y="1375"/>
                  <a:pt x="1298" y="1376"/>
                  <a:pt x="1298" y="1376"/>
                </a:cubicBezTo>
                <a:cubicBezTo>
                  <a:pt x="1299" y="1374"/>
                  <a:pt x="1301" y="1372"/>
                  <a:pt x="1303" y="1371"/>
                </a:cubicBezTo>
                <a:cubicBezTo>
                  <a:pt x="1302" y="1371"/>
                  <a:pt x="1304" y="1371"/>
                  <a:pt x="1304" y="1371"/>
                </a:cubicBezTo>
                <a:cubicBezTo>
                  <a:pt x="1309" y="1366"/>
                  <a:pt x="1313" y="1360"/>
                  <a:pt x="1319" y="1356"/>
                </a:cubicBezTo>
                <a:cubicBezTo>
                  <a:pt x="1318" y="1356"/>
                  <a:pt x="1319" y="1356"/>
                  <a:pt x="1319" y="1356"/>
                </a:cubicBezTo>
                <a:cubicBezTo>
                  <a:pt x="1321" y="1355"/>
                  <a:pt x="1323" y="1353"/>
                  <a:pt x="1324" y="1352"/>
                </a:cubicBezTo>
                <a:cubicBezTo>
                  <a:pt x="1325" y="1351"/>
                  <a:pt x="1325" y="1351"/>
                  <a:pt x="1325" y="1351"/>
                </a:cubicBezTo>
                <a:cubicBezTo>
                  <a:pt x="1325" y="1351"/>
                  <a:pt x="1323" y="1351"/>
                  <a:pt x="1324" y="1350"/>
                </a:cubicBezTo>
                <a:cubicBezTo>
                  <a:pt x="1325" y="1350"/>
                  <a:pt x="1325" y="1351"/>
                  <a:pt x="1325" y="1351"/>
                </a:cubicBezTo>
                <a:cubicBezTo>
                  <a:pt x="1327" y="1350"/>
                  <a:pt x="1328" y="1349"/>
                  <a:pt x="1329" y="1348"/>
                </a:cubicBezTo>
                <a:cubicBezTo>
                  <a:pt x="1328" y="1348"/>
                  <a:pt x="1328" y="1346"/>
                  <a:pt x="1327" y="1345"/>
                </a:cubicBezTo>
                <a:cubicBezTo>
                  <a:pt x="1328" y="1346"/>
                  <a:pt x="1328" y="1348"/>
                  <a:pt x="1329" y="1348"/>
                </a:cubicBezTo>
                <a:cubicBezTo>
                  <a:pt x="1338" y="1341"/>
                  <a:pt x="1347" y="1333"/>
                  <a:pt x="1357" y="1327"/>
                </a:cubicBezTo>
                <a:cubicBezTo>
                  <a:pt x="1366" y="1320"/>
                  <a:pt x="1376" y="1314"/>
                  <a:pt x="1385" y="1307"/>
                </a:cubicBezTo>
                <a:cubicBezTo>
                  <a:pt x="1387" y="1305"/>
                  <a:pt x="1390" y="1303"/>
                  <a:pt x="1392" y="1303"/>
                </a:cubicBezTo>
                <a:cubicBezTo>
                  <a:pt x="1400" y="1295"/>
                  <a:pt x="1411" y="1291"/>
                  <a:pt x="1420" y="1285"/>
                </a:cubicBezTo>
                <a:cubicBezTo>
                  <a:pt x="1426" y="1281"/>
                  <a:pt x="1433" y="1278"/>
                  <a:pt x="1439" y="1274"/>
                </a:cubicBezTo>
                <a:cubicBezTo>
                  <a:pt x="1441" y="1272"/>
                  <a:pt x="1443" y="1271"/>
                  <a:pt x="1446" y="1270"/>
                </a:cubicBezTo>
                <a:cubicBezTo>
                  <a:pt x="1460" y="1264"/>
                  <a:pt x="1471" y="1255"/>
                  <a:pt x="1486" y="1249"/>
                </a:cubicBezTo>
                <a:cubicBezTo>
                  <a:pt x="1493" y="1247"/>
                  <a:pt x="1501" y="1245"/>
                  <a:pt x="1509" y="1244"/>
                </a:cubicBezTo>
                <a:cubicBezTo>
                  <a:pt x="1509" y="1244"/>
                  <a:pt x="1511" y="1243"/>
                  <a:pt x="1511" y="1243"/>
                </a:cubicBezTo>
                <a:lnTo>
                  <a:pt x="1511" y="1241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0" name="Freeform 606"/>
          <p:cNvSpPr>
            <a:spLocks/>
          </p:cNvSpPr>
          <p:nvPr/>
        </p:nvSpPr>
        <p:spPr bwMode="auto">
          <a:xfrm>
            <a:off x="2982184" y="6697663"/>
            <a:ext cx="962025" cy="657225"/>
          </a:xfrm>
          <a:custGeom>
            <a:avLst/>
            <a:gdLst/>
            <a:ahLst/>
            <a:cxnLst>
              <a:cxn ang="0">
                <a:pos x="3539" y="1334"/>
              </a:cxn>
              <a:cxn ang="0">
                <a:pos x="3246" y="1140"/>
              </a:cxn>
              <a:cxn ang="0">
                <a:pos x="3259" y="1069"/>
              </a:cxn>
              <a:cxn ang="0">
                <a:pos x="3272" y="966"/>
              </a:cxn>
              <a:cxn ang="0">
                <a:pos x="3360" y="895"/>
              </a:cxn>
              <a:cxn ang="0">
                <a:pos x="3405" y="763"/>
              </a:cxn>
              <a:cxn ang="0">
                <a:pos x="3342" y="682"/>
              </a:cxn>
              <a:cxn ang="0">
                <a:pos x="3315" y="629"/>
              </a:cxn>
              <a:cxn ang="0">
                <a:pos x="3275" y="544"/>
              </a:cxn>
              <a:cxn ang="0">
                <a:pos x="3203" y="444"/>
              </a:cxn>
              <a:cxn ang="0">
                <a:pos x="2930" y="395"/>
              </a:cxn>
              <a:cxn ang="0">
                <a:pos x="2679" y="309"/>
              </a:cxn>
              <a:cxn ang="0">
                <a:pos x="2563" y="296"/>
              </a:cxn>
              <a:cxn ang="0">
                <a:pos x="2561" y="105"/>
              </a:cxn>
              <a:cxn ang="0">
                <a:pos x="2405" y="81"/>
              </a:cxn>
              <a:cxn ang="0">
                <a:pos x="2178" y="54"/>
              </a:cxn>
              <a:cxn ang="0">
                <a:pos x="1909" y="196"/>
              </a:cxn>
              <a:cxn ang="0">
                <a:pos x="1683" y="381"/>
              </a:cxn>
              <a:cxn ang="0">
                <a:pos x="1410" y="390"/>
              </a:cxn>
              <a:cxn ang="0">
                <a:pos x="1278" y="474"/>
              </a:cxn>
              <a:cxn ang="0">
                <a:pos x="1133" y="589"/>
              </a:cxn>
              <a:cxn ang="0">
                <a:pos x="907" y="742"/>
              </a:cxn>
              <a:cxn ang="0">
                <a:pos x="757" y="797"/>
              </a:cxn>
              <a:cxn ang="0">
                <a:pos x="691" y="717"/>
              </a:cxn>
              <a:cxn ang="0">
                <a:pos x="492" y="751"/>
              </a:cxn>
              <a:cxn ang="0">
                <a:pos x="493" y="896"/>
              </a:cxn>
              <a:cxn ang="0">
                <a:pos x="375" y="926"/>
              </a:cxn>
              <a:cxn ang="0">
                <a:pos x="237" y="992"/>
              </a:cxn>
              <a:cxn ang="0">
                <a:pos x="59" y="1066"/>
              </a:cxn>
              <a:cxn ang="0">
                <a:pos x="14" y="1210"/>
              </a:cxn>
              <a:cxn ang="0">
                <a:pos x="106" y="1210"/>
              </a:cxn>
              <a:cxn ang="0">
                <a:pos x="285" y="1245"/>
              </a:cxn>
              <a:cxn ang="0">
                <a:pos x="428" y="1485"/>
              </a:cxn>
              <a:cxn ang="0">
                <a:pos x="226" y="1585"/>
              </a:cxn>
              <a:cxn ang="0">
                <a:pos x="168" y="1696"/>
              </a:cxn>
              <a:cxn ang="0">
                <a:pos x="267" y="1828"/>
              </a:cxn>
              <a:cxn ang="0">
                <a:pos x="306" y="1726"/>
              </a:cxn>
              <a:cxn ang="0">
                <a:pos x="457" y="1761"/>
              </a:cxn>
              <a:cxn ang="0">
                <a:pos x="730" y="1774"/>
              </a:cxn>
              <a:cxn ang="0">
                <a:pos x="511" y="1824"/>
              </a:cxn>
              <a:cxn ang="0">
                <a:pos x="375" y="1865"/>
              </a:cxn>
              <a:cxn ang="0">
                <a:pos x="507" y="2045"/>
              </a:cxn>
              <a:cxn ang="0">
                <a:pos x="747" y="2128"/>
              </a:cxn>
              <a:cxn ang="0">
                <a:pos x="833" y="2046"/>
              </a:cxn>
              <a:cxn ang="0">
                <a:pos x="957" y="1973"/>
              </a:cxn>
              <a:cxn ang="0">
                <a:pos x="1120" y="1991"/>
              </a:cxn>
              <a:cxn ang="0">
                <a:pos x="1242" y="1885"/>
              </a:cxn>
              <a:cxn ang="0">
                <a:pos x="1435" y="1703"/>
              </a:cxn>
              <a:cxn ang="0">
                <a:pos x="1780" y="1752"/>
              </a:cxn>
              <a:cxn ang="0">
                <a:pos x="1959" y="1902"/>
              </a:cxn>
              <a:cxn ang="0">
                <a:pos x="2227" y="1911"/>
              </a:cxn>
              <a:cxn ang="0">
                <a:pos x="2108" y="2073"/>
              </a:cxn>
              <a:cxn ang="0">
                <a:pos x="2078" y="2304"/>
              </a:cxn>
              <a:cxn ang="0">
                <a:pos x="2286" y="2353"/>
              </a:cxn>
              <a:cxn ang="0">
                <a:pos x="2558" y="2295"/>
              </a:cxn>
              <a:cxn ang="0">
                <a:pos x="2709" y="2211"/>
              </a:cxn>
              <a:cxn ang="0">
                <a:pos x="2985" y="2191"/>
              </a:cxn>
              <a:cxn ang="0">
                <a:pos x="3312" y="2320"/>
              </a:cxn>
              <a:cxn ang="0">
                <a:pos x="3464" y="2077"/>
              </a:cxn>
              <a:cxn ang="0">
                <a:pos x="3535" y="1818"/>
              </a:cxn>
            </a:cxnLst>
            <a:rect l="0" t="0" r="r" b="b"/>
            <a:pathLst>
              <a:path w="3597" h="2452">
                <a:moveTo>
                  <a:pt x="3593" y="1582"/>
                </a:moveTo>
                <a:cubicBezTo>
                  <a:pt x="3592" y="1569"/>
                  <a:pt x="3584" y="1562"/>
                  <a:pt x="3574" y="1557"/>
                </a:cubicBezTo>
                <a:cubicBezTo>
                  <a:pt x="3568" y="1558"/>
                  <a:pt x="3562" y="1560"/>
                  <a:pt x="3556" y="1561"/>
                </a:cubicBezTo>
                <a:cubicBezTo>
                  <a:pt x="3552" y="1562"/>
                  <a:pt x="3553" y="1557"/>
                  <a:pt x="3550" y="1556"/>
                </a:cubicBezTo>
                <a:cubicBezTo>
                  <a:pt x="3534" y="1552"/>
                  <a:pt x="3520" y="1548"/>
                  <a:pt x="3505" y="1543"/>
                </a:cubicBezTo>
                <a:cubicBezTo>
                  <a:pt x="3500" y="1539"/>
                  <a:pt x="3500" y="1539"/>
                  <a:pt x="3500" y="1539"/>
                </a:cubicBezTo>
                <a:cubicBezTo>
                  <a:pt x="3480" y="1527"/>
                  <a:pt x="3460" y="1513"/>
                  <a:pt x="3448" y="1493"/>
                </a:cubicBezTo>
                <a:cubicBezTo>
                  <a:pt x="3444" y="1486"/>
                  <a:pt x="3439" y="1479"/>
                  <a:pt x="3437" y="1470"/>
                </a:cubicBezTo>
                <a:cubicBezTo>
                  <a:pt x="3436" y="1461"/>
                  <a:pt x="3438" y="1452"/>
                  <a:pt x="3441" y="1445"/>
                </a:cubicBezTo>
                <a:cubicBezTo>
                  <a:pt x="3451" y="1427"/>
                  <a:pt x="3461" y="1409"/>
                  <a:pt x="3474" y="1393"/>
                </a:cubicBezTo>
                <a:cubicBezTo>
                  <a:pt x="3490" y="1372"/>
                  <a:pt x="3506" y="1352"/>
                  <a:pt x="3536" y="1344"/>
                </a:cubicBezTo>
                <a:cubicBezTo>
                  <a:pt x="3538" y="1343"/>
                  <a:pt x="3540" y="1342"/>
                  <a:pt x="3543" y="1342"/>
                </a:cubicBezTo>
                <a:cubicBezTo>
                  <a:pt x="3543" y="1336"/>
                  <a:pt x="3543" y="1336"/>
                  <a:pt x="3543" y="1336"/>
                </a:cubicBezTo>
                <a:cubicBezTo>
                  <a:pt x="3543" y="1336"/>
                  <a:pt x="3542" y="1336"/>
                  <a:pt x="3542" y="1336"/>
                </a:cubicBezTo>
                <a:cubicBezTo>
                  <a:pt x="3543" y="1336"/>
                  <a:pt x="3545" y="1335"/>
                  <a:pt x="3546" y="1335"/>
                </a:cubicBezTo>
                <a:cubicBezTo>
                  <a:pt x="3546" y="1335"/>
                  <a:pt x="3546" y="1335"/>
                  <a:pt x="3546" y="1335"/>
                </a:cubicBezTo>
                <a:cubicBezTo>
                  <a:pt x="3545" y="1335"/>
                  <a:pt x="3544" y="1334"/>
                  <a:pt x="3542" y="1333"/>
                </a:cubicBezTo>
                <a:cubicBezTo>
                  <a:pt x="3541" y="1333"/>
                  <a:pt x="3540" y="1334"/>
                  <a:pt x="3539" y="1334"/>
                </a:cubicBezTo>
                <a:cubicBezTo>
                  <a:pt x="3526" y="1330"/>
                  <a:pt x="3510" y="1329"/>
                  <a:pt x="3496" y="1325"/>
                </a:cubicBezTo>
                <a:cubicBezTo>
                  <a:pt x="3475" y="1320"/>
                  <a:pt x="3455" y="1314"/>
                  <a:pt x="3431" y="1313"/>
                </a:cubicBezTo>
                <a:cubicBezTo>
                  <a:pt x="3417" y="1309"/>
                  <a:pt x="3405" y="1303"/>
                  <a:pt x="3395" y="1295"/>
                </a:cubicBezTo>
                <a:cubicBezTo>
                  <a:pt x="3394" y="1292"/>
                  <a:pt x="3393" y="1288"/>
                  <a:pt x="3391" y="1286"/>
                </a:cubicBezTo>
                <a:cubicBezTo>
                  <a:pt x="3383" y="1282"/>
                  <a:pt x="3383" y="1282"/>
                  <a:pt x="3383" y="1282"/>
                </a:cubicBezTo>
                <a:cubicBezTo>
                  <a:pt x="3364" y="1264"/>
                  <a:pt x="3364" y="1264"/>
                  <a:pt x="3364" y="1264"/>
                </a:cubicBezTo>
                <a:cubicBezTo>
                  <a:pt x="3346" y="1252"/>
                  <a:pt x="3346" y="1252"/>
                  <a:pt x="3346" y="1252"/>
                </a:cubicBezTo>
                <a:cubicBezTo>
                  <a:pt x="3332" y="1240"/>
                  <a:pt x="3320" y="1227"/>
                  <a:pt x="3302" y="1220"/>
                </a:cubicBezTo>
                <a:cubicBezTo>
                  <a:pt x="3295" y="1215"/>
                  <a:pt x="3290" y="1208"/>
                  <a:pt x="3282" y="1204"/>
                </a:cubicBezTo>
                <a:cubicBezTo>
                  <a:pt x="3275" y="1200"/>
                  <a:pt x="3267" y="1196"/>
                  <a:pt x="3262" y="1190"/>
                </a:cubicBezTo>
                <a:cubicBezTo>
                  <a:pt x="3260" y="1188"/>
                  <a:pt x="3257" y="1187"/>
                  <a:pt x="3254" y="1187"/>
                </a:cubicBezTo>
                <a:cubicBezTo>
                  <a:pt x="3247" y="1185"/>
                  <a:pt x="3242" y="1181"/>
                  <a:pt x="3238" y="1178"/>
                </a:cubicBezTo>
                <a:cubicBezTo>
                  <a:pt x="3237" y="1177"/>
                  <a:pt x="3237" y="1177"/>
                  <a:pt x="3237" y="1177"/>
                </a:cubicBezTo>
                <a:cubicBezTo>
                  <a:pt x="3236" y="1174"/>
                  <a:pt x="3236" y="1172"/>
                  <a:pt x="3236" y="1169"/>
                </a:cubicBezTo>
                <a:cubicBezTo>
                  <a:pt x="3236" y="1168"/>
                  <a:pt x="3237" y="1167"/>
                  <a:pt x="3238" y="1167"/>
                </a:cubicBezTo>
                <a:cubicBezTo>
                  <a:pt x="3238" y="1166"/>
                  <a:pt x="3239" y="1166"/>
                  <a:pt x="3240" y="1166"/>
                </a:cubicBezTo>
                <a:cubicBezTo>
                  <a:pt x="3246" y="1152"/>
                  <a:pt x="3246" y="1152"/>
                  <a:pt x="3246" y="1152"/>
                </a:cubicBezTo>
                <a:cubicBezTo>
                  <a:pt x="3245" y="1148"/>
                  <a:pt x="3245" y="1144"/>
                  <a:pt x="3246" y="1140"/>
                </a:cubicBezTo>
                <a:cubicBezTo>
                  <a:pt x="3246" y="1139"/>
                  <a:pt x="3248" y="1139"/>
                  <a:pt x="3248" y="1138"/>
                </a:cubicBezTo>
                <a:cubicBezTo>
                  <a:pt x="3248" y="1136"/>
                  <a:pt x="3248" y="1133"/>
                  <a:pt x="3248" y="1131"/>
                </a:cubicBezTo>
                <a:cubicBezTo>
                  <a:pt x="3249" y="1130"/>
                  <a:pt x="3247" y="1127"/>
                  <a:pt x="3247" y="1126"/>
                </a:cubicBezTo>
                <a:cubicBezTo>
                  <a:pt x="3248" y="1124"/>
                  <a:pt x="3250" y="1122"/>
                  <a:pt x="3250" y="1119"/>
                </a:cubicBezTo>
                <a:cubicBezTo>
                  <a:pt x="3251" y="1118"/>
                  <a:pt x="3254" y="1118"/>
                  <a:pt x="3256" y="1118"/>
                </a:cubicBezTo>
                <a:cubicBezTo>
                  <a:pt x="3257" y="1114"/>
                  <a:pt x="3255" y="1110"/>
                  <a:pt x="3255" y="1106"/>
                </a:cubicBezTo>
                <a:cubicBezTo>
                  <a:pt x="3256" y="1106"/>
                  <a:pt x="3257" y="1105"/>
                  <a:pt x="3257" y="1104"/>
                </a:cubicBezTo>
                <a:cubicBezTo>
                  <a:pt x="3257" y="1104"/>
                  <a:pt x="3258" y="1104"/>
                  <a:pt x="3258" y="1103"/>
                </a:cubicBezTo>
                <a:cubicBezTo>
                  <a:pt x="3257" y="1102"/>
                  <a:pt x="3256" y="1100"/>
                  <a:pt x="3255" y="1100"/>
                </a:cubicBezTo>
                <a:cubicBezTo>
                  <a:pt x="3254" y="1099"/>
                  <a:pt x="3252" y="1099"/>
                  <a:pt x="3251" y="1098"/>
                </a:cubicBezTo>
                <a:cubicBezTo>
                  <a:pt x="3251" y="1097"/>
                  <a:pt x="3250" y="1096"/>
                  <a:pt x="3250" y="1095"/>
                </a:cubicBezTo>
                <a:cubicBezTo>
                  <a:pt x="3251" y="1088"/>
                  <a:pt x="3251" y="1088"/>
                  <a:pt x="3251" y="1088"/>
                </a:cubicBezTo>
                <a:cubicBezTo>
                  <a:pt x="3251" y="1088"/>
                  <a:pt x="3252" y="1085"/>
                  <a:pt x="3252" y="1085"/>
                </a:cubicBezTo>
                <a:cubicBezTo>
                  <a:pt x="3251" y="1080"/>
                  <a:pt x="3251" y="1080"/>
                  <a:pt x="3251" y="1080"/>
                </a:cubicBezTo>
                <a:cubicBezTo>
                  <a:pt x="3251" y="1080"/>
                  <a:pt x="3251" y="1080"/>
                  <a:pt x="3251" y="1080"/>
                </a:cubicBezTo>
                <a:cubicBezTo>
                  <a:pt x="3248" y="1077"/>
                  <a:pt x="3250" y="1073"/>
                  <a:pt x="3252" y="1072"/>
                </a:cubicBezTo>
                <a:cubicBezTo>
                  <a:pt x="3253" y="1071"/>
                  <a:pt x="3255" y="1072"/>
                  <a:pt x="3256" y="1072"/>
                </a:cubicBezTo>
                <a:cubicBezTo>
                  <a:pt x="3258" y="1072"/>
                  <a:pt x="3259" y="1070"/>
                  <a:pt x="3259" y="1069"/>
                </a:cubicBezTo>
                <a:cubicBezTo>
                  <a:pt x="3260" y="1068"/>
                  <a:pt x="3261" y="1068"/>
                  <a:pt x="3262" y="1068"/>
                </a:cubicBezTo>
                <a:cubicBezTo>
                  <a:pt x="3263" y="1068"/>
                  <a:pt x="3264" y="1067"/>
                  <a:pt x="3264" y="1066"/>
                </a:cubicBezTo>
                <a:cubicBezTo>
                  <a:pt x="3264" y="1064"/>
                  <a:pt x="3264" y="1062"/>
                  <a:pt x="3265" y="1061"/>
                </a:cubicBezTo>
                <a:cubicBezTo>
                  <a:pt x="3272" y="1062"/>
                  <a:pt x="3272" y="1062"/>
                  <a:pt x="3272" y="1062"/>
                </a:cubicBezTo>
                <a:cubicBezTo>
                  <a:pt x="3274" y="1059"/>
                  <a:pt x="3278" y="1056"/>
                  <a:pt x="3281" y="1053"/>
                </a:cubicBezTo>
                <a:cubicBezTo>
                  <a:pt x="3292" y="1044"/>
                  <a:pt x="3292" y="1044"/>
                  <a:pt x="3292" y="1044"/>
                </a:cubicBezTo>
                <a:cubicBezTo>
                  <a:pt x="3292" y="1044"/>
                  <a:pt x="3292" y="1044"/>
                  <a:pt x="3292" y="1044"/>
                </a:cubicBezTo>
                <a:cubicBezTo>
                  <a:pt x="3290" y="1035"/>
                  <a:pt x="3286" y="1027"/>
                  <a:pt x="3282" y="1022"/>
                </a:cubicBezTo>
                <a:cubicBezTo>
                  <a:pt x="3282" y="1017"/>
                  <a:pt x="3281" y="1013"/>
                  <a:pt x="3278" y="1012"/>
                </a:cubicBezTo>
                <a:cubicBezTo>
                  <a:pt x="3277" y="1011"/>
                  <a:pt x="3277" y="1011"/>
                  <a:pt x="3277" y="1011"/>
                </a:cubicBezTo>
                <a:cubicBezTo>
                  <a:pt x="3275" y="1010"/>
                  <a:pt x="3271" y="1008"/>
                  <a:pt x="3273" y="1006"/>
                </a:cubicBezTo>
                <a:cubicBezTo>
                  <a:pt x="3274" y="1005"/>
                  <a:pt x="3277" y="1004"/>
                  <a:pt x="3277" y="1002"/>
                </a:cubicBezTo>
                <a:cubicBezTo>
                  <a:pt x="3275" y="998"/>
                  <a:pt x="3277" y="993"/>
                  <a:pt x="3278" y="990"/>
                </a:cubicBezTo>
                <a:cubicBezTo>
                  <a:pt x="3278" y="990"/>
                  <a:pt x="3278" y="989"/>
                  <a:pt x="3278" y="989"/>
                </a:cubicBezTo>
                <a:cubicBezTo>
                  <a:pt x="3277" y="983"/>
                  <a:pt x="3276" y="979"/>
                  <a:pt x="3274" y="974"/>
                </a:cubicBezTo>
                <a:cubicBezTo>
                  <a:pt x="3274" y="974"/>
                  <a:pt x="3274" y="974"/>
                  <a:pt x="3274" y="974"/>
                </a:cubicBezTo>
                <a:cubicBezTo>
                  <a:pt x="3273" y="972"/>
                  <a:pt x="3273" y="970"/>
                  <a:pt x="3272" y="968"/>
                </a:cubicBezTo>
                <a:cubicBezTo>
                  <a:pt x="3272" y="968"/>
                  <a:pt x="3272" y="967"/>
                  <a:pt x="3272" y="966"/>
                </a:cubicBezTo>
                <a:cubicBezTo>
                  <a:pt x="3272" y="966"/>
                  <a:pt x="3272" y="966"/>
                  <a:pt x="3272" y="966"/>
                </a:cubicBezTo>
                <a:cubicBezTo>
                  <a:pt x="3272" y="965"/>
                  <a:pt x="3272" y="965"/>
                  <a:pt x="3273" y="964"/>
                </a:cubicBezTo>
                <a:cubicBezTo>
                  <a:pt x="3271" y="955"/>
                  <a:pt x="3271" y="955"/>
                  <a:pt x="3271" y="955"/>
                </a:cubicBezTo>
                <a:cubicBezTo>
                  <a:pt x="3272" y="955"/>
                  <a:pt x="3275" y="955"/>
                  <a:pt x="3276" y="955"/>
                </a:cubicBezTo>
                <a:cubicBezTo>
                  <a:pt x="3276" y="955"/>
                  <a:pt x="3277" y="954"/>
                  <a:pt x="3277" y="954"/>
                </a:cubicBezTo>
                <a:cubicBezTo>
                  <a:pt x="3283" y="949"/>
                  <a:pt x="3289" y="944"/>
                  <a:pt x="3298" y="945"/>
                </a:cubicBezTo>
                <a:cubicBezTo>
                  <a:pt x="3299" y="945"/>
                  <a:pt x="3300" y="945"/>
                  <a:pt x="3300" y="945"/>
                </a:cubicBezTo>
                <a:cubicBezTo>
                  <a:pt x="3300" y="944"/>
                  <a:pt x="3300" y="943"/>
                  <a:pt x="3300" y="942"/>
                </a:cubicBezTo>
                <a:cubicBezTo>
                  <a:pt x="3296" y="940"/>
                  <a:pt x="3290" y="939"/>
                  <a:pt x="3286" y="941"/>
                </a:cubicBezTo>
                <a:cubicBezTo>
                  <a:pt x="3284" y="939"/>
                  <a:pt x="3282" y="936"/>
                  <a:pt x="3281" y="933"/>
                </a:cubicBezTo>
                <a:cubicBezTo>
                  <a:pt x="3280" y="932"/>
                  <a:pt x="3280" y="931"/>
                  <a:pt x="3279" y="930"/>
                </a:cubicBezTo>
                <a:cubicBezTo>
                  <a:pt x="3279" y="928"/>
                  <a:pt x="3278" y="926"/>
                  <a:pt x="3280" y="925"/>
                </a:cubicBezTo>
                <a:cubicBezTo>
                  <a:pt x="3288" y="922"/>
                  <a:pt x="3296" y="918"/>
                  <a:pt x="3301" y="911"/>
                </a:cubicBezTo>
                <a:cubicBezTo>
                  <a:pt x="3307" y="911"/>
                  <a:pt x="3314" y="912"/>
                  <a:pt x="3321" y="912"/>
                </a:cubicBezTo>
                <a:cubicBezTo>
                  <a:pt x="3330" y="911"/>
                  <a:pt x="3330" y="911"/>
                  <a:pt x="3330" y="911"/>
                </a:cubicBezTo>
                <a:cubicBezTo>
                  <a:pt x="3335" y="911"/>
                  <a:pt x="3339" y="910"/>
                  <a:pt x="3342" y="908"/>
                </a:cubicBezTo>
                <a:cubicBezTo>
                  <a:pt x="3358" y="896"/>
                  <a:pt x="3358" y="896"/>
                  <a:pt x="3358" y="896"/>
                </a:cubicBezTo>
                <a:cubicBezTo>
                  <a:pt x="3360" y="895"/>
                  <a:pt x="3360" y="895"/>
                  <a:pt x="3360" y="895"/>
                </a:cubicBezTo>
                <a:cubicBezTo>
                  <a:pt x="3345" y="883"/>
                  <a:pt x="3345" y="883"/>
                  <a:pt x="3345" y="883"/>
                </a:cubicBezTo>
                <a:cubicBezTo>
                  <a:pt x="3341" y="882"/>
                  <a:pt x="3327" y="880"/>
                  <a:pt x="3325" y="879"/>
                </a:cubicBezTo>
                <a:cubicBezTo>
                  <a:pt x="3325" y="879"/>
                  <a:pt x="3325" y="879"/>
                  <a:pt x="3325" y="879"/>
                </a:cubicBezTo>
                <a:cubicBezTo>
                  <a:pt x="3323" y="877"/>
                  <a:pt x="3322" y="873"/>
                  <a:pt x="3324" y="871"/>
                </a:cubicBezTo>
                <a:cubicBezTo>
                  <a:pt x="3325" y="868"/>
                  <a:pt x="3329" y="866"/>
                  <a:pt x="3329" y="862"/>
                </a:cubicBezTo>
                <a:cubicBezTo>
                  <a:pt x="3330" y="859"/>
                  <a:pt x="3331" y="855"/>
                  <a:pt x="3333" y="852"/>
                </a:cubicBezTo>
                <a:cubicBezTo>
                  <a:pt x="3334" y="850"/>
                  <a:pt x="3337" y="851"/>
                  <a:pt x="3338" y="849"/>
                </a:cubicBezTo>
                <a:cubicBezTo>
                  <a:pt x="3344" y="840"/>
                  <a:pt x="3349" y="831"/>
                  <a:pt x="3354" y="822"/>
                </a:cubicBezTo>
                <a:cubicBezTo>
                  <a:pt x="3354" y="822"/>
                  <a:pt x="3354" y="822"/>
                  <a:pt x="3354" y="822"/>
                </a:cubicBezTo>
                <a:cubicBezTo>
                  <a:pt x="3354" y="822"/>
                  <a:pt x="3354" y="821"/>
                  <a:pt x="3354" y="821"/>
                </a:cubicBezTo>
                <a:cubicBezTo>
                  <a:pt x="3353" y="820"/>
                  <a:pt x="3351" y="819"/>
                  <a:pt x="3351" y="818"/>
                </a:cubicBezTo>
                <a:cubicBezTo>
                  <a:pt x="3352" y="814"/>
                  <a:pt x="3355" y="811"/>
                  <a:pt x="3358" y="810"/>
                </a:cubicBezTo>
                <a:cubicBezTo>
                  <a:pt x="3362" y="808"/>
                  <a:pt x="3363" y="803"/>
                  <a:pt x="3367" y="801"/>
                </a:cubicBezTo>
                <a:cubicBezTo>
                  <a:pt x="3370" y="800"/>
                  <a:pt x="3372" y="799"/>
                  <a:pt x="3374" y="797"/>
                </a:cubicBezTo>
                <a:cubicBezTo>
                  <a:pt x="3374" y="794"/>
                  <a:pt x="3376" y="791"/>
                  <a:pt x="3376" y="788"/>
                </a:cubicBezTo>
                <a:cubicBezTo>
                  <a:pt x="3376" y="782"/>
                  <a:pt x="3380" y="779"/>
                  <a:pt x="3383" y="776"/>
                </a:cubicBezTo>
                <a:cubicBezTo>
                  <a:pt x="3388" y="774"/>
                  <a:pt x="3394" y="772"/>
                  <a:pt x="3400" y="770"/>
                </a:cubicBezTo>
                <a:cubicBezTo>
                  <a:pt x="3405" y="763"/>
                  <a:pt x="3405" y="763"/>
                  <a:pt x="3405" y="763"/>
                </a:cubicBezTo>
                <a:cubicBezTo>
                  <a:pt x="3406" y="762"/>
                  <a:pt x="3407" y="761"/>
                  <a:pt x="3407" y="760"/>
                </a:cubicBezTo>
                <a:cubicBezTo>
                  <a:pt x="3407" y="760"/>
                  <a:pt x="3408" y="760"/>
                  <a:pt x="3407" y="759"/>
                </a:cubicBezTo>
                <a:cubicBezTo>
                  <a:pt x="3405" y="756"/>
                  <a:pt x="3403" y="753"/>
                  <a:pt x="3400" y="750"/>
                </a:cubicBezTo>
                <a:cubicBezTo>
                  <a:pt x="3400" y="750"/>
                  <a:pt x="3396" y="751"/>
                  <a:pt x="3396" y="750"/>
                </a:cubicBezTo>
                <a:cubicBezTo>
                  <a:pt x="3393" y="747"/>
                  <a:pt x="3390" y="744"/>
                  <a:pt x="3387" y="740"/>
                </a:cubicBezTo>
                <a:cubicBezTo>
                  <a:pt x="3386" y="739"/>
                  <a:pt x="3385" y="738"/>
                  <a:pt x="3384" y="736"/>
                </a:cubicBezTo>
                <a:cubicBezTo>
                  <a:pt x="3382" y="734"/>
                  <a:pt x="3381" y="729"/>
                  <a:pt x="3382" y="726"/>
                </a:cubicBezTo>
                <a:cubicBezTo>
                  <a:pt x="3383" y="725"/>
                  <a:pt x="3383" y="725"/>
                  <a:pt x="3383" y="724"/>
                </a:cubicBezTo>
                <a:cubicBezTo>
                  <a:pt x="3382" y="723"/>
                  <a:pt x="3381" y="723"/>
                  <a:pt x="3380" y="722"/>
                </a:cubicBezTo>
                <a:cubicBezTo>
                  <a:pt x="3380" y="722"/>
                  <a:pt x="3379" y="722"/>
                  <a:pt x="3379" y="721"/>
                </a:cubicBezTo>
                <a:cubicBezTo>
                  <a:pt x="3378" y="720"/>
                  <a:pt x="3378" y="718"/>
                  <a:pt x="3378" y="717"/>
                </a:cubicBezTo>
                <a:cubicBezTo>
                  <a:pt x="3378" y="716"/>
                  <a:pt x="3378" y="715"/>
                  <a:pt x="3378" y="715"/>
                </a:cubicBezTo>
                <a:cubicBezTo>
                  <a:pt x="3374" y="713"/>
                  <a:pt x="3369" y="710"/>
                  <a:pt x="3367" y="705"/>
                </a:cubicBezTo>
                <a:cubicBezTo>
                  <a:pt x="3363" y="702"/>
                  <a:pt x="3357" y="700"/>
                  <a:pt x="3352" y="699"/>
                </a:cubicBezTo>
                <a:cubicBezTo>
                  <a:pt x="3351" y="699"/>
                  <a:pt x="3351" y="698"/>
                  <a:pt x="3351" y="698"/>
                </a:cubicBezTo>
                <a:cubicBezTo>
                  <a:pt x="3351" y="698"/>
                  <a:pt x="3350" y="697"/>
                  <a:pt x="3350" y="697"/>
                </a:cubicBezTo>
                <a:cubicBezTo>
                  <a:pt x="3349" y="694"/>
                  <a:pt x="3348" y="692"/>
                  <a:pt x="3347" y="690"/>
                </a:cubicBezTo>
                <a:cubicBezTo>
                  <a:pt x="3345" y="687"/>
                  <a:pt x="3343" y="685"/>
                  <a:pt x="3342" y="682"/>
                </a:cubicBezTo>
                <a:cubicBezTo>
                  <a:pt x="3354" y="673"/>
                  <a:pt x="3354" y="673"/>
                  <a:pt x="3354" y="673"/>
                </a:cubicBezTo>
                <a:cubicBezTo>
                  <a:pt x="3356" y="673"/>
                  <a:pt x="3357" y="672"/>
                  <a:pt x="3357" y="671"/>
                </a:cubicBezTo>
                <a:cubicBezTo>
                  <a:pt x="3356" y="670"/>
                  <a:pt x="3354" y="669"/>
                  <a:pt x="3353" y="669"/>
                </a:cubicBezTo>
                <a:cubicBezTo>
                  <a:pt x="3353" y="669"/>
                  <a:pt x="3353" y="667"/>
                  <a:pt x="3353" y="667"/>
                </a:cubicBezTo>
                <a:cubicBezTo>
                  <a:pt x="3353" y="665"/>
                  <a:pt x="3356" y="665"/>
                  <a:pt x="3356" y="664"/>
                </a:cubicBezTo>
                <a:cubicBezTo>
                  <a:pt x="3359" y="662"/>
                  <a:pt x="3362" y="659"/>
                  <a:pt x="3365" y="656"/>
                </a:cubicBezTo>
                <a:cubicBezTo>
                  <a:pt x="3366" y="655"/>
                  <a:pt x="3366" y="653"/>
                  <a:pt x="3366" y="653"/>
                </a:cubicBezTo>
                <a:cubicBezTo>
                  <a:pt x="3368" y="650"/>
                  <a:pt x="3369" y="648"/>
                  <a:pt x="3370" y="645"/>
                </a:cubicBezTo>
                <a:cubicBezTo>
                  <a:pt x="3370" y="644"/>
                  <a:pt x="3371" y="644"/>
                  <a:pt x="3371" y="643"/>
                </a:cubicBezTo>
                <a:cubicBezTo>
                  <a:pt x="3371" y="643"/>
                  <a:pt x="3371" y="643"/>
                  <a:pt x="3371" y="643"/>
                </a:cubicBezTo>
                <a:cubicBezTo>
                  <a:pt x="3368" y="642"/>
                  <a:pt x="3363" y="642"/>
                  <a:pt x="3360" y="643"/>
                </a:cubicBezTo>
                <a:cubicBezTo>
                  <a:pt x="3355" y="645"/>
                  <a:pt x="3349" y="645"/>
                  <a:pt x="3342" y="645"/>
                </a:cubicBezTo>
                <a:cubicBezTo>
                  <a:pt x="3341" y="645"/>
                  <a:pt x="3340" y="643"/>
                  <a:pt x="3339" y="643"/>
                </a:cubicBezTo>
                <a:cubicBezTo>
                  <a:pt x="3333" y="644"/>
                  <a:pt x="3326" y="644"/>
                  <a:pt x="3322" y="641"/>
                </a:cubicBezTo>
                <a:cubicBezTo>
                  <a:pt x="3316" y="637"/>
                  <a:pt x="3316" y="637"/>
                  <a:pt x="3316" y="637"/>
                </a:cubicBezTo>
                <a:cubicBezTo>
                  <a:pt x="3310" y="634"/>
                  <a:pt x="3310" y="634"/>
                  <a:pt x="3310" y="634"/>
                </a:cubicBezTo>
                <a:cubicBezTo>
                  <a:pt x="3311" y="632"/>
                  <a:pt x="3313" y="631"/>
                  <a:pt x="3314" y="630"/>
                </a:cubicBezTo>
                <a:cubicBezTo>
                  <a:pt x="3314" y="629"/>
                  <a:pt x="3315" y="629"/>
                  <a:pt x="3315" y="629"/>
                </a:cubicBezTo>
                <a:cubicBezTo>
                  <a:pt x="3313" y="626"/>
                  <a:pt x="3310" y="624"/>
                  <a:pt x="3306" y="622"/>
                </a:cubicBezTo>
                <a:cubicBezTo>
                  <a:pt x="3306" y="622"/>
                  <a:pt x="3306" y="622"/>
                  <a:pt x="3306" y="622"/>
                </a:cubicBezTo>
                <a:cubicBezTo>
                  <a:pt x="3306" y="622"/>
                  <a:pt x="3306" y="621"/>
                  <a:pt x="3306" y="621"/>
                </a:cubicBezTo>
                <a:cubicBezTo>
                  <a:pt x="3304" y="617"/>
                  <a:pt x="3300" y="614"/>
                  <a:pt x="3295" y="613"/>
                </a:cubicBezTo>
                <a:cubicBezTo>
                  <a:pt x="3292" y="611"/>
                  <a:pt x="3288" y="609"/>
                  <a:pt x="3283" y="608"/>
                </a:cubicBezTo>
                <a:cubicBezTo>
                  <a:pt x="3280" y="609"/>
                  <a:pt x="3276" y="607"/>
                  <a:pt x="3274" y="605"/>
                </a:cubicBezTo>
                <a:cubicBezTo>
                  <a:pt x="3269" y="606"/>
                  <a:pt x="3265" y="605"/>
                  <a:pt x="3260" y="605"/>
                </a:cubicBezTo>
                <a:cubicBezTo>
                  <a:pt x="3260" y="605"/>
                  <a:pt x="3259" y="605"/>
                  <a:pt x="3258" y="605"/>
                </a:cubicBezTo>
                <a:cubicBezTo>
                  <a:pt x="3258" y="605"/>
                  <a:pt x="3257" y="604"/>
                  <a:pt x="3257" y="603"/>
                </a:cubicBezTo>
                <a:cubicBezTo>
                  <a:pt x="3258" y="602"/>
                  <a:pt x="3259" y="600"/>
                  <a:pt x="3259" y="599"/>
                </a:cubicBezTo>
                <a:cubicBezTo>
                  <a:pt x="3260" y="589"/>
                  <a:pt x="3260" y="589"/>
                  <a:pt x="3260" y="589"/>
                </a:cubicBezTo>
                <a:cubicBezTo>
                  <a:pt x="3260" y="588"/>
                  <a:pt x="3259" y="586"/>
                  <a:pt x="3259" y="585"/>
                </a:cubicBezTo>
                <a:cubicBezTo>
                  <a:pt x="3258" y="583"/>
                  <a:pt x="3258" y="582"/>
                  <a:pt x="3257" y="580"/>
                </a:cubicBezTo>
                <a:cubicBezTo>
                  <a:pt x="3255" y="579"/>
                  <a:pt x="3254" y="578"/>
                  <a:pt x="3252" y="578"/>
                </a:cubicBezTo>
                <a:cubicBezTo>
                  <a:pt x="3250" y="577"/>
                  <a:pt x="3249" y="577"/>
                  <a:pt x="3248" y="578"/>
                </a:cubicBezTo>
                <a:cubicBezTo>
                  <a:pt x="3247" y="578"/>
                  <a:pt x="3246" y="575"/>
                  <a:pt x="3247" y="574"/>
                </a:cubicBezTo>
                <a:cubicBezTo>
                  <a:pt x="3247" y="573"/>
                  <a:pt x="3248" y="571"/>
                  <a:pt x="3249" y="570"/>
                </a:cubicBezTo>
                <a:cubicBezTo>
                  <a:pt x="3275" y="544"/>
                  <a:pt x="3275" y="544"/>
                  <a:pt x="3275" y="544"/>
                </a:cubicBezTo>
                <a:cubicBezTo>
                  <a:pt x="3276" y="543"/>
                  <a:pt x="3277" y="542"/>
                  <a:pt x="3277" y="540"/>
                </a:cubicBezTo>
                <a:cubicBezTo>
                  <a:pt x="3276" y="533"/>
                  <a:pt x="3273" y="526"/>
                  <a:pt x="3271" y="519"/>
                </a:cubicBezTo>
                <a:cubicBezTo>
                  <a:pt x="3272" y="516"/>
                  <a:pt x="3272" y="512"/>
                  <a:pt x="3271" y="509"/>
                </a:cubicBezTo>
                <a:cubicBezTo>
                  <a:pt x="3271" y="507"/>
                  <a:pt x="3270" y="505"/>
                  <a:pt x="3269" y="504"/>
                </a:cubicBezTo>
                <a:cubicBezTo>
                  <a:pt x="3267" y="503"/>
                  <a:pt x="3266" y="503"/>
                  <a:pt x="3265" y="503"/>
                </a:cubicBezTo>
                <a:cubicBezTo>
                  <a:pt x="3259" y="505"/>
                  <a:pt x="3259" y="505"/>
                  <a:pt x="3259" y="505"/>
                </a:cubicBezTo>
                <a:cubicBezTo>
                  <a:pt x="3258" y="505"/>
                  <a:pt x="3258" y="505"/>
                  <a:pt x="3258" y="505"/>
                </a:cubicBezTo>
                <a:cubicBezTo>
                  <a:pt x="3258" y="503"/>
                  <a:pt x="3258" y="502"/>
                  <a:pt x="3258" y="501"/>
                </a:cubicBezTo>
                <a:cubicBezTo>
                  <a:pt x="3256" y="493"/>
                  <a:pt x="3250" y="489"/>
                  <a:pt x="3242" y="487"/>
                </a:cubicBezTo>
                <a:cubicBezTo>
                  <a:pt x="3234" y="487"/>
                  <a:pt x="3234" y="487"/>
                  <a:pt x="3234" y="487"/>
                </a:cubicBezTo>
                <a:cubicBezTo>
                  <a:pt x="3226" y="485"/>
                  <a:pt x="3218" y="482"/>
                  <a:pt x="3214" y="478"/>
                </a:cubicBezTo>
                <a:cubicBezTo>
                  <a:pt x="3212" y="473"/>
                  <a:pt x="3211" y="470"/>
                  <a:pt x="3209" y="467"/>
                </a:cubicBezTo>
                <a:cubicBezTo>
                  <a:pt x="3208" y="466"/>
                  <a:pt x="3207" y="465"/>
                  <a:pt x="3205" y="465"/>
                </a:cubicBezTo>
                <a:cubicBezTo>
                  <a:pt x="3202" y="464"/>
                  <a:pt x="3198" y="463"/>
                  <a:pt x="3194" y="463"/>
                </a:cubicBezTo>
                <a:cubicBezTo>
                  <a:pt x="3192" y="462"/>
                  <a:pt x="3190" y="462"/>
                  <a:pt x="3188" y="461"/>
                </a:cubicBezTo>
                <a:cubicBezTo>
                  <a:pt x="3188" y="459"/>
                  <a:pt x="3188" y="459"/>
                  <a:pt x="3188" y="459"/>
                </a:cubicBezTo>
                <a:cubicBezTo>
                  <a:pt x="3188" y="459"/>
                  <a:pt x="3189" y="459"/>
                  <a:pt x="3189" y="459"/>
                </a:cubicBezTo>
                <a:cubicBezTo>
                  <a:pt x="3194" y="454"/>
                  <a:pt x="3198" y="448"/>
                  <a:pt x="3203" y="444"/>
                </a:cubicBezTo>
                <a:cubicBezTo>
                  <a:pt x="3208" y="443"/>
                  <a:pt x="3212" y="439"/>
                  <a:pt x="3215" y="436"/>
                </a:cubicBezTo>
                <a:cubicBezTo>
                  <a:pt x="3218" y="433"/>
                  <a:pt x="3221" y="429"/>
                  <a:pt x="3222" y="424"/>
                </a:cubicBezTo>
                <a:cubicBezTo>
                  <a:pt x="3221" y="416"/>
                  <a:pt x="3219" y="409"/>
                  <a:pt x="3217" y="402"/>
                </a:cubicBezTo>
                <a:cubicBezTo>
                  <a:pt x="3217" y="395"/>
                  <a:pt x="3215" y="388"/>
                  <a:pt x="3214" y="381"/>
                </a:cubicBezTo>
                <a:cubicBezTo>
                  <a:pt x="3214" y="379"/>
                  <a:pt x="3214" y="377"/>
                  <a:pt x="3213" y="376"/>
                </a:cubicBezTo>
                <a:cubicBezTo>
                  <a:pt x="3213" y="373"/>
                  <a:pt x="3212" y="370"/>
                  <a:pt x="3210" y="369"/>
                </a:cubicBezTo>
                <a:cubicBezTo>
                  <a:pt x="3210" y="368"/>
                  <a:pt x="3210" y="367"/>
                  <a:pt x="3210" y="366"/>
                </a:cubicBezTo>
                <a:cubicBezTo>
                  <a:pt x="3209" y="367"/>
                  <a:pt x="3209" y="368"/>
                  <a:pt x="3208" y="368"/>
                </a:cubicBezTo>
                <a:cubicBezTo>
                  <a:pt x="3185" y="385"/>
                  <a:pt x="3160" y="399"/>
                  <a:pt x="3133" y="411"/>
                </a:cubicBezTo>
                <a:cubicBezTo>
                  <a:pt x="3108" y="417"/>
                  <a:pt x="3072" y="417"/>
                  <a:pt x="3046" y="414"/>
                </a:cubicBezTo>
                <a:cubicBezTo>
                  <a:pt x="3042" y="413"/>
                  <a:pt x="3038" y="415"/>
                  <a:pt x="3035" y="418"/>
                </a:cubicBezTo>
                <a:cubicBezTo>
                  <a:pt x="3026" y="418"/>
                  <a:pt x="3026" y="418"/>
                  <a:pt x="3026" y="418"/>
                </a:cubicBezTo>
                <a:cubicBezTo>
                  <a:pt x="3024" y="415"/>
                  <a:pt x="3020" y="415"/>
                  <a:pt x="3018" y="414"/>
                </a:cubicBezTo>
                <a:cubicBezTo>
                  <a:pt x="3017" y="414"/>
                  <a:pt x="3017" y="414"/>
                  <a:pt x="3017" y="413"/>
                </a:cubicBezTo>
                <a:cubicBezTo>
                  <a:pt x="3016" y="413"/>
                  <a:pt x="3016" y="412"/>
                  <a:pt x="3016" y="412"/>
                </a:cubicBezTo>
                <a:cubicBezTo>
                  <a:pt x="3015" y="410"/>
                  <a:pt x="3014" y="408"/>
                  <a:pt x="3013" y="408"/>
                </a:cubicBezTo>
                <a:cubicBezTo>
                  <a:pt x="2993" y="403"/>
                  <a:pt x="2971" y="401"/>
                  <a:pt x="2948" y="399"/>
                </a:cubicBezTo>
                <a:cubicBezTo>
                  <a:pt x="2930" y="395"/>
                  <a:pt x="2930" y="395"/>
                  <a:pt x="2930" y="395"/>
                </a:cubicBezTo>
                <a:cubicBezTo>
                  <a:pt x="2929" y="394"/>
                  <a:pt x="2924" y="394"/>
                  <a:pt x="2921" y="395"/>
                </a:cubicBezTo>
                <a:cubicBezTo>
                  <a:pt x="2921" y="395"/>
                  <a:pt x="2920" y="395"/>
                  <a:pt x="2919" y="395"/>
                </a:cubicBezTo>
                <a:cubicBezTo>
                  <a:pt x="2915" y="383"/>
                  <a:pt x="2910" y="372"/>
                  <a:pt x="2906" y="360"/>
                </a:cubicBezTo>
                <a:cubicBezTo>
                  <a:pt x="2906" y="359"/>
                  <a:pt x="2906" y="359"/>
                  <a:pt x="2906" y="358"/>
                </a:cubicBezTo>
                <a:cubicBezTo>
                  <a:pt x="2897" y="345"/>
                  <a:pt x="2882" y="336"/>
                  <a:pt x="2860" y="338"/>
                </a:cubicBezTo>
                <a:cubicBezTo>
                  <a:pt x="2851" y="337"/>
                  <a:pt x="2844" y="334"/>
                  <a:pt x="2835" y="332"/>
                </a:cubicBezTo>
                <a:cubicBezTo>
                  <a:pt x="2832" y="332"/>
                  <a:pt x="2832" y="334"/>
                  <a:pt x="2832" y="336"/>
                </a:cubicBezTo>
                <a:cubicBezTo>
                  <a:pt x="2832" y="337"/>
                  <a:pt x="2832" y="337"/>
                  <a:pt x="2832" y="337"/>
                </a:cubicBezTo>
                <a:cubicBezTo>
                  <a:pt x="2832" y="340"/>
                  <a:pt x="2830" y="342"/>
                  <a:pt x="2828" y="344"/>
                </a:cubicBezTo>
                <a:cubicBezTo>
                  <a:pt x="2827" y="345"/>
                  <a:pt x="2825" y="345"/>
                  <a:pt x="2823" y="345"/>
                </a:cubicBezTo>
                <a:cubicBezTo>
                  <a:pt x="2802" y="343"/>
                  <a:pt x="2780" y="342"/>
                  <a:pt x="2758" y="340"/>
                </a:cubicBezTo>
                <a:cubicBezTo>
                  <a:pt x="2759" y="339"/>
                  <a:pt x="2759" y="337"/>
                  <a:pt x="2757" y="337"/>
                </a:cubicBezTo>
                <a:cubicBezTo>
                  <a:pt x="2755" y="338"/>
                  <a:pt x="2753" y="339"/>
                  <a:pt x="2751" y="338"/>
                </a:cubicBezTo>
                <a:cubicBezTo>
                  <a:pt x="2747" y="337"/>
                  <a:pt x="2743" y="334"/>
                  <a:pt x="2739" y="336"/>
                </a:cubicBezTo>
                <a:cubicBezTo>
                  <a:pt x="2736" y="338"/>
                  <a:pt x="2732" y="339"/>
                  <a:pt x="2731" y="343"/>
                </a:cubicBezTo>
                <a:cubicBezTo>
                  <a:pt x="2712" y="344"/>
                  <a:pt x="2697" y="338"/>
                  <a:pt x="2688" y="328"/>
                </a:cubicBezTo>
                <a:cubicBezTo>
                  <a:pt x="2685" y="326"/>
                  <a:pt x="2683" y="322"/>
                  <a:pt x="2681" y="319"/>
                </a:cubicBezTo>
                <a:cubicBezTo>
                  <a:pt x="2679" y="316"/>
                  <a:pt x="2679" y="312"/>
                  <a:pt x="2679" y="309"/>
                </a:cubicBezTo>
                <a:cubicBezTo>
                  <a:pt x="2687" y="309"/>
                  <a:pt x="2687" y="309"/>
                  <a:pt x="2687" y="309"/>
                </a:cubicBezTo>
                <a:cubicBezTo>
                  <a:pt x="2685" y="306"/>
                  <a:pt x="2684" y="301"/>
                  <a:pt x="2686" y="298"/>
                </a:cubicBezTo>
                <a:cubicBezTo>
                  <a:pt x="2687" y="296"/>
                  <a:pt x="2691" y="297"/>
                  <a:pt x="2691" y="295"/>
                </a:cubicBezTo>
                <a:cubicBezTo>
                  <a:pt x="2690" y="285"/>
                  <a:pt x="2690" y="275"/>
                  <a:pt x="2685" y="269"/>
                </a:cubicBezTo>
                <a:cubicBezTo>
                  <a:pt x="2684" y="267"/>
                  <a:pt x="2683" y="266"/>
                  <a:pt x="2682" y="265"/>
                </a:cubicBezTo>
                <a:cubicBezTo>
                  <a:pt x="2678" y="259"/>
                  <a:pt x="2667" y="259"/>
                  <a:pt x="2659" y="262"/>
                </a:cubicBezTo>
                <a:cubicBezTo>
                  <a:pt x="2653" y="263"/>
                  <a:pt x="2648" y="266"/>
                  <a:pt x="2643" y="268"/>
                </a:cubicBezTo>
                <a:cubicBezTo>
                  <a:pt x="2642" y="269"/>
                  <a:pt x="2641" y="269"/>
                  <a:pt x="2640" y="268"/>
                </a:cubicBezTo>
                <a:cubicBezTo>
                  <a:pt x="2638" y="267"/>
                  <a:pt x="2637" y="266"/>
                  <a:pt x="2636" y="265"/>
                </a:cubicBezTo>
                <a:cubicBezTo>
                  <a:pt x="2636" y="264"/>
                  <a:pt x="2635" y="263"/>
                  <a:pt x="2635" y="262"/>
                </a:cubicBezTo>
                <a:cubicBezTo>
                  <a:pt x="2633" y="259"/>
                  <a:pt x="2630" y="255"/>
                  <a:pt x="2626" y="256"/>
                </a:cubicBezTo>
                <a:cubicBezTo>
                  <a:pt x="2621" y="257"/>
                  <a:pt x="2617" y="259"/>
                  <a:pt x="2614" y="263"/>
                </a:cubicBezTo>
                <a:cubicBezTo>
                  <a:pt x="2614" y="263"/>
                  <a:pt x="2609" y="263"/>
                  <a:pt x="2607" y="263"/>
                </a:cubicBezTo>
                <a:cubicBezTo>
                  <a:pt x="2604" y="270"/>
                  <a:pt x="2600" y="277"/>
                  <a:pt x="2590" y="281"/>
                </a:cubicBezTo>
                <a:cubicBezTo>
                  <a:pt x="2590" y="281"/>
                  <a:pt x="2587" y="278"/>
                  <a:pt x="2586" y="279"/>
                </a:cubicBezTo>
                <a:cubicBezTo>
                  <a:pt x="2581" y="284"/>
                  <a:pt x="2576" y="289"/>
                  <a:pt x="2574" y="296"/>
                </a:cubicBezTo>
                <a:cubicBezTo>
                  <a:pt x="2574" y="297"/>
                  <a:pt x="2572" y="297"/>
                  <a:pt x="2570" y="297"/>
                </a:cubicBezTo>
                <a:cubicBezTo>
                  <a:pt x="2568" y="297"/>
                  <a:pt x="2565" y="297"/>
                  <a:pt x="2563" y="296"/>
                </a:cubicBezTo>
                <a:cubicBezTo>
                  <a:pt x="2567" y="284"/>
                  <a:pt x="2565" y="267"/>
                  <a:pt x="2566" y="254"/>
                </a:cubicBezTo>
                <a:cubicBezTo>
                  <a:pt x="2566" y="249"/>
                  <a:pt x="2570" y="245"/>
                  <a:pt x="2572" y="242"/>
                </a:cubicBezTo>
                <a:cubicBezTo>
                  <a:pt x="2580" y="233"/>
                  <a:pt x="2588" y="225"/>
                  <a:pt x="2595" y="215"/>
                </a:cubicBezTo>
                <a:cubicBezTo>
                  <a:pt x="2597" y="214"/>
                  <a:pt x="2597" y="212"/>
                  <a:pt x="2596" y="210"/>
                </a:cubicBezTo>
                <a:cubicBezTo>
                  <a:pt x="2596" y="208"/>
                  <a:pt x="2595" y="206"/>
                  <a:pt x="2593" y="205"/>
                </a:cubicBezTo>
                <a:cubicBezTo>
                  <a:pt x="2591" y="204"/>
                  <a:pt x="2589" y="203"/>
                  <a:pt x="2587" y="202"/>
                </a:cubicBezTo>
                <a:cubicBezTo>
                  <a:pt x="2586" y="202"/>
                  <a:pt x="2584" y="201"/>
                  <a:pt x="2582" y="200"/>
                </a:cubicBezTo>
                <a:cubicBezTo>
                  <a:pt x="2581" y="198"/>
                  <a:pt x="2579" y="195"/>
                  <a:pt x="2580" y="193"/>
                </a:cubicBezTo>
                <a:cubicBezTo>
                  <a:pt x="2581" y="192"/>
                  <a:pt x="2583" y="190"/>
                  <a:pt x="2585" y="189"/>
                </a:cubicBezTo>
                <a:cubicBezTo>
                  <a:pt x="2589" y="188"/>
                  <a:pt x="2593" y="189"/>
                  <a:pt x="2597" y="188"/>
                </a:cubicBezTo>
                <a:cubicBezTo>
                  <a:pt x="2602" y="186"/>
                  <a:pt x="2605" y="179"/>
                  <a:pt x="2602" y="174"/>
                </a:cubicBezTo>
                <a:cubicBezTo>
                  <a:pt x="2601" y="172"/>
                  <a:pt x="2604" y="168"/>
                  <a:pt x="2603" y="166"/>
                </a:cubicBezTo>
                <a:cubicBezTo>
                  <a:pt x="2600" y="163"/>
                  <a:pt x="2597" y="158"/>
                  <a:pt x="2596" y="155"/>
                </a:cubicBezTo>
                <a:cubicBezTo>
                  <a:pt x="2594" y="144"/>
                  <a:pt x="2596" y="135"/>
                  <a:pt x="2600" y="129"/>
                </a:cubicBezTo>
                <a:cubicBezTo>
                  <a:pt x="2603" y="126"/>
                  <a:pt x="2600" y="121"/>
                  <a:pt x="2598" y="118"/>
                </a:cubicBezTo>
                <a:cubicBezTo>
                  <a:pt x="2598" y="117"/>
                  <a:pt x="2598" y="117"/>
                  <a:pt x="2598" y="117"/>
                </a:cubicBezTo>
                <a:cubicBezTo>
                  <a:pt x="2598" y="115"/>
                  <a:pt x="2599" y="113"/>
                  <a:pt x="2596" y="112"/>
                </a:cubicBezTo>
                <a:cubicBezTo>
                  <a:pt x="2583" y="111"/>
                  <a:pt x="2573" y="107"/>
                  <a:pt x="2561" y="105"/>
                </a:cubicBezTo>
                <a:cubicBezTo>
                  <a:pt x="2557" y="107"/>
                  <a:pt x="2552" y="108"/>
                  <a:pt x="2547" y="109"/>
                </a:cubicBezTo>
                <a:cubicBezTo>
                  <a:pt x="2546" y="109"/>
                  <a:pt x="2545" y="108"/>
                  <a:pt x="2545" y="108"/>
                </a:cubicBezTo>
                <a:cubicBezTo>
                  <a:pt x="2545" y="107"/>
                  <a:pt x="2544" y="106"/>
                  <a:pt x="2543" y="105"/>
                </a:cubicBezTo>
                <a:cubicBezTo>
                  <a:pt x="2544" y="106"/>
                  <a:pt x="2545" y="107"/>
                  <a:pt x="2545" y="108"/>
                </a:cubicBezTo>
                <a:cubicBezTo>
                  <a:pt x="2542" y="109"/>
                  <a:pt x="2539" y="112"/>
                  <a:pt x="2537" y="111"/>
                </a:cubicBezTo>
                <a:cubicBezTo>
                  <a:pt x="2519" y="101"/>
                  <a:pt x="2519" y="101"/>
                  <a:pt x="2519" y="101"/>
                </a:cubicBezTo>
                <a:cubicBezTo>
                  <a:pt x="2517" y="100"/>
                  <a:pt x="2513" y="105"/>
                  <a:pt x="2512" y="108"/>
                </a:cubicBezTo>
                <a:cubicBezTo>
                  <a:pt x="2510" y="112"/>
                  <a:pt x="2509" y="115"/>
                  <a:pt x="2508" y="120"/>
                </a:cubicBezTo>
                <a:cubicBezTo>
                  <a:pt x="2507" y="121"/>
                  <a:pt x="2507" y="122"/>
                  <a:pt x="2507" y="123"/>
                </a:cubicBezTo>
                <a:cubicBezTo>
                  <a:pt x="2507" y="124"/>
                  <a:pt x="2507" y="124"/>
                  <a:pt x="2506" y="125"/>
                </a:cubicBezTo>
                <a:cubicBezTo>
                  <a:pt x="2505" y="125"/>
                  <a:pt x="2503" y="126"/>
                  <a:pt x="2501" y="126"/>
                </a:cubicBezTo>
                <a:cubicBezTo>
                  <a:pt x="2491" y="125"/>
                  <a:pt x="2483" y="123"/>
                  <a:pt x="2476" y="118"/>
                </a:cubicBezTo>
                <a:cubicBezTo>
                  <a:pt x="2473" y="117"/>
                  <a:pt x="2471" y="115"/>
                  <a:pt x="2469" y="113"/>
                </a:cubicBezTo>
                <a:cubicBezTo>
                  <a:pt x="2468" y="111"/>
                  <a:pt x="2469" y="105"/>
                  <a:pt x="2468" y="99"/>
                </a:cubicBezTo>
                <a:cubicBezTo>
                  <a:pt x="2465" y="97"/>
                  <a:pt x="2462" y="96"/>
                  <a:pt x="2461" y="95"/>
                </a:cubicBezTo>
                <a:cubicBezTo>
                  <a:pt x="2458" y="95"/>
                  <a:pt x="2449" y="96"/>
                  <a:pt x="2446" y="94"/>
                </a:cubicBezTo>
                <a:cubicBezTo>
                  <a:pt x="2439" y="90"/>
                  <a:pt x="2432" y="85"/>
                  <a:pt x="2423" y="81"/>
                </a:cubicBezTo>
                <a:cubicBezTo>
                  <a:pt x="2405" y="81"/>
                  <a:pt x="2405" y="81"/>
                  <a:pt x="2405" y="81"/>
                </a:cubicBezTo>
                <a:cubicBezTo>
                  <a:pt x="2396" y="84"/>
                  <a:pt x="2386" y="90"/>
                  <a:pt x="2374" y="92"/>
                </a:cubicBezTo>
                <a:cubicBezTo>
                  <a:pt x="2369" y="98"/>
                  <a:pt x="2365" y="106"/>
                  <a:pt x="2358" y="111"/>
                </a:cubicBezTo>
                <a:cubicBezTo>
                  <a:pt x="2355" y="113"/>
                  <a:pt x="2347" y="112"/>
                  <a:pt x="2344" y="108"/>
                </a:cubicBezTo>
                <a:cubicBezTo>
                  <a:pt x="2338" y="101"/>
                  <a:pt x="2328" y="97"/>
                  <a:pt x="2319" y="91"/>
                </a:cubicBezTo>
                <a:cubicBezTo>
                  <a:pt x="2312" y="87"/>
                  <a:pt x="2305" y="85"/>
                  <a:pt x="2295" y="85"/>
                </a:cubicBezTo>
                <a:cubicBezTo>
                  <a:pt x="2290" y="82"/>
                  <a:pt x="2285" y="82"/>
                  <a:pt x="2280" y="80"/>
                </a:cubicBezTo>
                <a:cubicBezTo>
                  <a:pt x="2276" y="79"/>
                  <a:pt x="2275" y="74"/>
                  <a:pt x="2273" y="71"/>
                </a:cubicBezTo>
                <a:cubicBezTo>
                  <a:pt x="2271" y="68"/>
                  <a:pt x="2269" y="61"/>
                  <a:pt x="2266" y="60"/>
                </a:cubicBezTo>
                <a:cubicBezTo>
                  <a:pt x="2264" y="59"/>
                  <a:pt x="2259" y="61"/>
                  <a:pt x="2256" y="61"/>
                </a:cubicBezTo>
                <a:cubicBezTo>
                  <a:pt x="2252" y="61"/>
                  <a:pt x="2248" y="60"/>
                  <a:pt x="2246" y="57"/>
                </a:cubicBezTo>
                <a:cubicBezTo>
                  <a:pt x="2246" y="54"/>
                  <a:pt x="2246" y="50"/>
                  <a:pt x="2246" y="48"/>
                </a:cubicBezTo>
                <a:cubicBezTo>
                  <a:pt x="2247" y="48"/>
                  <a:pt x="2248" y="48"/>
                  <a:pt x="2248" y="48"/>
                </a:cubicBezTo>
                <a:cubicBezTo>
                  <a:pt x="2254" y="40"/>
                  <a:pt x="2261" y="35"/>
                  <a:pt x="2268" y="30"/>
                </a:cubicBezTo>
                <a:cubicBezTo>
                  <a:pt x="2278" y="22"/>
                  <a:pt x="2285" y="13"/>
                  <a:pt x="2288" y="0"/>
                </a:cubicBezTo>
                <a:cubicBezTo>
                  <a:pt x="2276" y="9"/>
                  <a:pt x="2263" y="18"/>
                  <a:pt x="2249" y="27"/>
                </a:cubicBezTo>
                <a:cubicBezTo>
                  <a:pt x="2247" y="28"/>
                  <a:pt x="2246" y="32"/>
                  <a:pt x="2242" y="33"/>
                </a:cubicBezTo>
                <a:cubicBezTo>
                  <a:pt x="2232" y="37"/>
                  <a:pt x="2220" y="43"/>
                  <a:pt x="2204" y="41"/>
                </a:cubicBezTo>
                <a:cubicBezTo>
                  <a:pt x="2195" y="44"/>
                  <a:pt x="2187" y="49"/>
                  <a:pt x="2178" y="54"/>
                </a:cubicBezTo>
                <a:cubicBezTo>
                  <a:pt x="2180" y="67"/>
                  <a:pt x="2169" y="74"/>
                  <a:pt x="2158" y="76"/>
                </a:cubicBezTo>
                <a:cubicBezTo>
                  <a:pt x="2138" y="93"/>
                  <a:pt x="2117" y="108"/>
                  <a:pt x="2098" y="125"/>
                </a:cubicBezTo>
                <a:cubicBezTo>
                  <a:pt x="2091" y="126"/>
                  <a:pt x="2087" y="133"/>
                  <a:pt x="2081" y="136"/>
                </a:cubicBezTo>
                <a:cubicBezTo>
                  <a:pt x="2081" y="136"/>
                  <a:pt x="2081" y="137"/>
                  <a:pt x="2081" y="137"/>
                </a:cubicBezTo>
                <a:cubicBezTo>
                  <a:pt x="2078" y="138"/>
                  <a:pt x="2054" y="152"/>
                  <a:pt x="2054" y="152"/>
                </a:cubicBezTo>
                <a:cubicBezTo>
                  <a:pt x="2050" y="154"/>
                  <a:pt x="2042" y="150"/>
                  <a:pt x="2042" y="145"/>
                </a:cubicBezTo>
                <a:cubicBezTo>
                  <a:pt x="2042" y="141"/>
                  <a:pt x="2037" y="140"/>
                  <a:pt x="2036" y="142"/>
                </a:cubicBezTo>
                <a:cubicBezTo>
                  <a:pt x="2031" y="151"/>
                  <a:pt x="2020" y="165"/>
                  <a:pt x="2004" y="159"/>
                </a:cubicBezTo>
                <a:cubicBezTo>
                  <a:pt x="1998" y="157"/>
                  <a:pt x="1998" y="149"/>
                  <a:pt x="1998" y="142"/>
                </a:cubicBezTo>
                <a:cubicBezTo>
                  <a:pt x="1994" y="143"/>
                  <a:pt x="1992" y="142"/>
                  <a:pt x="1991" y="140"/>
                </a:cubicBezTo>
                <a:cubicBezTo>
                  <a:pt x="1987" y="134"/>
                  <a:pt x="1978" y="127"/>
                  <a:pt x="1972" y="134"/>
                </a:cubicBezTo>
                <a:cubicBezTo>
                  <a:pt x="1967" y="139"/>
                  <a:pt x="1960" y="137"/>
                  <a:pt x="1955" y="142"/>
                </a:cubicBezTo>
                <a:cubicBezTo>
                  <a:pt x="1954" y="142"/>
                  <a:pt x="1951" y="142"/>
                  <a:pt x="1951" y="142"/>
                </a:cubicBezTo>
                <a:cubicBezTo>
                  <a:pt x="1945" y="151"/>
                  <a:pt x="1937" y="159"/>
                  <a:pt x="1934" y="168"/>
                </a:cubicBezTo>
                <a:cubicBezTo>
                  <a:pt x="1924" y="176"/>
                  <a:pt x="1915" y="183"/>
                  <a:pt x="1910" y="192"/>
                </a:cubicBezTo>
                <a:cubicBezTo>
                  <a:pt x="1909" y="193"/>
                  <a:pt x="1910" y="196"/>
                  <a:pt x="1909" y="196"/>
                </a:cubicBezTo>
                <a:cubicBezTo>
                  <a:pt x="1910" y="196"/>
                  <a:pt x="1911" y="197"/>
                  <a:pt x="1911" y="197"/>
                </a:cubicBezTo>
                <a:cubicBezTo>
                  <a:pt x="1911" y="197"/>
                  <a:pt x="1910" y="196"/>
                  <a:pt x="1909" y="196"/>
                </a:cubicBezTo>
                <a:cubicBezTo>
                  <a:pt x="1902" y="199"/>
                  <a:pt x="1898" y="208"/>
                  <a:pt x="1890" y="212"/>
                </a:cubicBezTo>
                <a:cubicBezTo>
                  <a:pt x="1889" y="212"/>
                  <a:pt x="1889" y="215"/>
                  <a:pt x="1889" y="217"/>
                </a:cubicBezTo>
                <a:cubicBezTo>
                  <a:pt x="1888" y="217"/>
                  <a:pt x="1884" y="217"/>
                  <a:pt x="1883" y="217"/>
                </a:cubicBezTo>
                <a:cubicBezTo>
                  <a:pt x="1864" y="230"/>
                  <a:pt x="1854" y="253"/>
                  <a:pt x="1835" y="267"/>
                </a:cubicBezTo>
                <a:cubicBezTo>
                  <a:pt x="1830" y="271"/>
                  <a:pt x="1823" y="274"/>
                  <a:pt x="1816" y="275"/>
                </a:cubicBezTo>
                <a:cubicBezTo>
                  <a:pt x="1815" y="281"/>
                  <a:pt x="1811" y="284"/>
                  <a:pt x="1807" y="287"/>
                </a:cubicBezTo>
                <a:cubicBezTo>
                  <a:pt x="1803" y="290"/>
                  <a:pt x="1797" y="289"/>
                  <a:pt x="1792" y="291"/>
                </a:cubicBezTo>
                <a:cubicBezTo>
                  <a:pt x="1786" y="295"/>
                  <a:pt x="1778" y="293"/>
                  <a:pt x="1773" y="289"/>
                </a:cubicBezTo>
                <a:cubicBezTo>
                  <a:pt x="1771" y="287"/>
                  <a:pt x="1775" y="281"/>
                  <a:pt x="1774" y="277"/>
                </a:cubicBezTo>
                <a:cubicBezTo>
                  <a:pt x="1773" y="273"/>
                  <a:pt x="1769" y="274"/>
                  <a:pt x="1768" y="275"/>
                </a:cubicBezTo>
                <a:cubicBezTo>
                  <a:pt x="1764" y="277"/>
                  <a:pt x="1766" y="282"/>
                  <a:pt x="1764" y="285"/>
                </a:cubicBezTo>
                <a:cubicBezTo>
                  <a:pt x="1762" y="287"/>
                  <a:pt x="1758" y="289"/>
                  <a:pt x="1758" y="293"/>
                </a:cubicBezTo>
                <a:cubicBezTo>
                  <a:pt x="1759" y="295"/>
                  <a:pt x="1763" y="296"/>
                  <a:pt x="1762" y="300"/>
                </a:cubicBezTo>
                <a:cubicBezTo>
                  <a:pt x="1759" y="313"/>
                  <a:pt x="1747" y="320"/>
                  <a:pt x="1734" y="327"/>
                </a:cubicBezTo>
                <a:cubicBezTo>
                  <a:pt x="1734" y="327"/>
                  <a:pt x="1733" y="329"/>
                  <a:pt x="1734" y="331"/>
                </a:cubicBezTo>
                <a:cubicBezTo>
                  <a:pt x="1730" y="330"/>
                  <a:pt x="1727" y="331"/>
                  <a:pt x="1728" y="331"/>
                </a:cubicBezTo>
                <a:cubicBezTo>
                  <a:pt x="1720" y="340"/>
                  <a:pt x="1713" y="349"/>
                  <a:pt x="1711" y="356"/>
                </a:cubicBezTo>
                <a:cubicBezTo>
                  <a:pt x="1701" y="366"/>
                  <a:pt x="1693" y="375"/>
                  <a:pt x="1683" y="381"/>
                </a:cubicBezTo>
                <a:cubicBezTo>
                  <a:pt x="1681" y="382"/>
                  <a:pt x="1682" y="384"/>
                  <a:pt x="1682" y="385"/>
                </a:cubicBezTo>
                <a:cubicBezTo>
                  <a:pt x="1671" y="387"/>
                  <a:pt x="1663" y="393"/>
                  <a:pt x="1654" y="397"/>
                </a:cubicBezTo>
                <a:cubicBezTo>
                  <a:pt x="1639" y="399"/>
                  <a:pt x="1624" y="398"/>
                  <a:pt x="1611" y="394"/>
                </a:cubicBezTo>
                <a:cubicBezTo>
                  <a:pt x="1609" y="394"/>
                  <a:pt x="1607" y="392"/>
                  <a:pt x="1605" y="393"/>
                </a:cubicBezTo>
                <a:cubicBezTo>
                  <a:pt x="1606" y="394"/>
                  <a:pt x="1605" y="398"/>
                  <a:pt x="1602" y="395"/>
                </a:cubicBezTo>
                <a:cubicBezTo>
                  <a:pt x="1600" y="392"/>
                  <a:pt x="1600" y="385"/>
                  <a:pt x="1594" y="384"/>
                </a:cubicBezTo>
                <a:cubicBezTo>
                  <a:pt x="1591" y="384"/>
                  <a:pt x="1584" y="384"/>
                  <a:pt x="1583" y="378"/>
                </a:cubicBezTo>
                <a:cubicBezTo>
                  <a:pt x="1583" y="376"/>
                  <a:pt x="1584" y="371"/>
                  <a:pt x="1580" y="369"/>
                </a:cubicBezTo>
                <a:cubicBezTo>
                  <a:pt x="1577" y="366"/>
                  <a:pt x="1572" y="367"/>
                  <a:pt x="1569" y="366"/>
                </a:cubicBezTo>
                <a:cubicBezTo>
                  <a:pt x="1551" y="361"/>
                  <a:pt x="1542" y="374"/>
                  <a:pt x="1532" y="381"/>
                </a:cubicBezTo>
                <a:cubicBezTo>
                  <a:pt x="1527" y="384"/>
                  <a:pt x="1520" y="387"/>
                  <a:pt x="1513" y="384"/>
                </a:cubicBezTo>
                <a:cubicBezTo>
                  <a:pt x="1506" y="381"/>
                  <a:pt x="1498" y="382"/>
                  <a:pt x="1491" y="378"/>
                </a:cubicBezTo>
                <a:cubicBezTo>
                  <a:pt x="1488" y="377"/>
                  <a:pt x="1485" y="372"/>
                  <a:pt x="1482" y="377"/>
                </a:cubicBezTo>
                <a:cubicBezTo>
                  <a:pt x="1475" y="375"/>
                  <a:pt x="1469" y="378"/>
                  <a:pt x="1466" y="380"/>
                </a:cubicBezTo>
                <a:cubicBezTo>
                  <a:pt x="1463" y="381"/>
                  <a:pt x="1459" y="381"/>
                  <a:pt x="1456" y="381"/>
                </a:cubicBezTo>
                <a:cubicBezTo>
                  <a:pt x="1443" y="377"/>
                  <a:pt x="1424" y="378"/>
                  <a:pt x="1407" y="380"/>
                </a:cubicBezTo>
                <a:cubicBezTo>
                  <a:pt x="1405" y="381"/>
                  <a:pt x="1406" y="385"/>
                  <a:pt x="1409" y="386"/>
                </a:cubicBezTo>
                <a:cubicBezTo>
                  <a:pt x="1410" y="387"/>
                  <a:pt x="1410" y="388"/>
                  <a:pt x="1410" y="390"/>
                </a:cubicBezTo>
                <a:cubicBezTo>
                  <a:pt x="1408" y="393"/>
                  <a:pt x="1403" y="396"/>
                  <a:pt x="1400" y="394"/>
                </a:cubicBezTo>
                <a:cubicBezTo>
                  <a:pt x="1394" y="391"/>
                  <a:pt x="1387" y="393"/>
                  <a:pt x="1379" y="392"/>
                </a:cubicBezTo>
                <a:cubicBezTo>
                  <a:pt x="1376" y="391"/>
                  <a:pt x="1373" y="396"/>
                  <a:pt x="1371" y="396"/>
                </a:cubicBezTo>
                <a:cubicBezTo>
                  <a:pt x="1365" y="398"/>
                  <a:pt x="1360" y="399"/>
                  <a:pt x="1354" y="399"/>
                </a:cubicBezTo>
                <a:cubicBezTo>
                  <a:pt x="1351" y="399"/>
                  <a:pt x="1352" y="402"/>
                  <a:pt x="1352" y="404"/>
                </a:cubicBezTo>
                <a:cubicBezTo>
                  <a:pt x="1343" y="410"/>
                  <a:pt x="1328" y="408"/>
                  <a:pt x="1321" y="403"/>
                </a:cubicBezTo>
                <a:cubicBezTo>
                  <a:pt x="1323" y="399"/>
                  <a:pt x="1322" y="395"/>
                  <a:pt x="1320" y="391"/>
                </a:cubicBezTo>
                <a:cubicBezTo>
                  <a:pt x="1319" y="389"/>
                  <a:pt x="1315" y="389"/>
                  <a:pt x="1314" y="391"/>
                </a:cubicBezTo>
                <a:cubicBezTo>
                  <a:pt x="1313" y="394"/>
                  <a:pt x="1310" y="396"/>
                  <a:pt x="1307" y="397"/>
                </a:cubicBezTo>
                <a:cubicBezTo>
                  <a:pt x="1305" y="398"/>
                  <a:pt x="1300" y="398"/>
                  <a:pt x="1299" y="399"/>
                </a:cubicBezTo>
                <a:cubicBezTo>
                  <a:pt x="1296" y="402"/>
                  <a:pt x="1302" y="401"/>
                  <a:pt x="1303" y="401"/>
                </a:cubicBezTo>
                <a:cubicBezTo>
                  <a:pt x="1308" y="403"/>
                  <a:pt x="1312" y="405"/>
                  <a:pt x="1318" y="405"/>
                </a:cubicBezTo>
                <a:cubicBezTo>
                  <a:pt x="1317" y="415"/>
                  <a:pt x="1313" y="421"/>
                  <a:pt x="1313" y="432"/>
                </a:cubicBezTo>
                <a:cubicBezTo>
                  <a:pt x="1313" y="433"/>
                  <a:pt x="1309" y="435"/>
                  <a:pt x="1307" y="437"/>
                </a:cubicBezTo>
                <a:cubicBezTo>
                  <a:pt x="1308" y="442"/>
                  <a:pt x="1315" y="445"/>
                  <a:pt x="1316" y="450"/>
                </a:cubicBezTo>
                <a:cubicBezTo>
                  <a:pt x="1316" y="452"/>
                  <a:pt x="1313" y="451"/>
                  <a:pt x="1312" y="451"/>
                </a:cubicBezTo>
                <a:cubicBezTo>
                  <a:pt x="1309" y="459"/>
                  <a:pt x="1303" y="466"/>
                  <a:pt x="1297" y="472"/>
                </a:cubicBezTo>
                <a:cubicBezTo>
                  <a:pt x="1292" y="473"/>
                  <a:pt x="1285" y="474"/>
                  <a:pt x="1278" y="474"/>
                </a:cubicBezTo>
                <a:cubicBezTo>
                  <a:pt x="1274" y="475"/>
                  <a:pt x="1271" y="471"/>
                  <a:pt x="1270" y="470"/>
                </a:cubicBezTo>
                <a:cubicBezTo>
                  <a:pt x="1267" y="467"/>
                  <a:pt x="1268" y="465"/>
                  <a:pt x="1268" y="464"/>
                </a:cubicBezTo>
                <a:cubicBezTo>
                  <a:pt x="1263" y="464"/>
                  <a:pt x="1258" y="461"/>
                  <a:pt x="1252" y="459"/>
                </a:cubicBezTo>
                <a:cubicBezTo>
                  <a:pt x="1249" y="458"/>
                  <a:pt x="1248" y="452"/>
                  <a:pt x="1244" y="448"/>
                </a:cubicBezTo>
                <a:cubicBezTo>
                  <a:pt x="1241" y="447"/>
                  <a:pt x="1238" y="445"/>
                  <a:pt x="1236" y="442"/>
                </a:cubicBezTo>
                <a:cubicBezTo>
                  <a:pt x="1234" y="441"/>
                  <a:pt x="1230" y="440"/>
                  <a:pt x="1228" y="441"/>
                </a:cubicBezTo>
                <a:cubicBezTo>
                  <a:pt x="1226" y="443"/>
                  <a:pt x="1224" y="446"/>
                  <a:pt x="1223" y="447"/>
                </a:cubicBezTo>
                <a:cubicBezTo>
                  <a:pt x="1223" y="457"/>
                  <a:pt x="1218" y="469"/>
                  <a:pt x="1209" y="472"/>
                </a:cubicBezTo>
                <a:cubicBezTo>
                  <a:pt x="1202" y="475"/>
                  <a:pt x="1196" y="479"/>
                  <a:pt x="1190" y="484"/>
                </a:cubicBezTo>
                <a:cubicBezTo>
                  <a:pt x="1192" y="489"/>
                  <a:pt x="1201" y="489"/>
                  <a:pt x="1201" y="495"/>
                </a:cubicBezTo>
                <a:cubicBezTo>
                  <a:pt x="1201" y="507"/>
                  <a:pt x="1195" y="519"/>
                  <a:pt x="1183" y="520"/>
                </a:cubicBezTo>
                <a:cubicBezTo>
                  <a:pt x="1183" y="522"/>
                  <a:pt x="1185" y="525"/>
                  <a:pt x="1184" y="528"/>
                </a:cubicBezTo>
                <a:cubicBezTo>
                  <a:pt x="1180" y="535"/>
                  <a:pt x="1175" y="542"/>
                  <a:pt x="1169" y="549"/>
                </a:cubicBezTo>
                <a:cubicBezTo>
                  <a:pt x="1168" y="551"/>
                  <a:pt x="1169" y="557"/>
                  <a:pt x="1164" y="558"/>
                </a:cubicBezTo>
                <a:cubicBezTo>
                  <a:pt x="1165" y="561"/>
                  <a:pt x="1164" y="564"/>
                  <a:pt x="1162" y="566"/>
                </a:cubicBezTo>
                <a:cubicBezTo>
                  <a:pt x="1153" y="565"/>
                  <a:pt x="1148" y="573"/>
                  <a:pt x="1146" y="579"/>
                </a:cubicBezTo>
                <a:cubicBezTo>
                  <a:pt x="1144" y="582"/>
                  <a:pt x="1142" y="585"/>
                  <a:pt x="1142" y="588"/>
                </a:cubicBezTo>
                <a:cubicBezTo>
                  <a:pt x="1133" y="589"/>
                  <a:pt x="1133" y="589"/>
                  <a:pt x="1133" y="589"/>
                </a:cubicBezTo>
                <a:cubicBezTo>
                  <a:pt x="1135" y="595"/>
                  <a:pt x="1128" y="597"/>
                  <a:pt x="1129" y="603"/>
                </a:cubicBezTo>
                <a:cubicBezTo>
                  <a:pt x="1127" y="603"/>
                  <a:pt x="1125" y="603"/>
                  <a:pt x="1124" y="603"/>
                </a:cubicBezTo>
                <a:cubicBezTo>
                  <a:pt x="1124" y="601"/>
                  <a:pt x="1122" y="598"/>
                  <a:pt x="1120" y="599"/>
                </a:cubicBezTo>
                <a:cubicBezTo>
                  <a:pt x="1116" y="600"/>
                  <a:pt x="1113" y="604"/>
                  <a:pt x="1110" y="608"/>
                </a:cubicBezTo>
                <a:cubicBezTo>
                  <a:pt x="1109" y="609"/>
                  <a:pt x="1110" y="617"/>
                  <a:pt x="1109" y="617"/>
                </a:cubicBezTo>
                <a:cubicBezTo>
                  <a:pt x="1088" y="630"/>
                  <a:pt x="1088" y="630"/>
                  <a:pt x="1088" y="630"/>
                </a:cubicBezTo>
                <a:cubicBezTo>
                  <a:pt x="1049" y="630"/>
                  <a:pt x="1049" y="630"/>
                  <a:pt x="1049" y="630"/>
                </a:cubicBezTo>
                <a:cubicBezTo>
                  <a:pt x="1036" y="635"/>
                  <a:pt x="1023" y="642"/>
                  <a:pt x="1013" y="647"/>
                </a:cubicBezTo>
                <a:cubicBezTo>
                  <a:pt x="1008" y="650"/>
                  <a:pt x="1003" y="648"/>
                  <a:pt x="1000" y="651"/>
                </a:cubicBezTo>
                <a:cubicBezTo>
                  <a:pt x="1001" y="653"/>
                  <a:pt x="1003" y="656"/>
                  <a:pt x="1003" y="656"/>
                </a:cubicBezTo>
                <a:cubicBezTo>
                  <a:pt x="992" y="666"/>
                  <a:pt x="985" y="678"/>
                  <a:pt x="979" y="691"/>
                </a:cubicBezTo>
                <a:cubicBezTo>
                  <a:pt x="983" y="700"/>
                  <a:pt x="990" y="707"/>
                  <a:pt x="996" y="716"/>
                </a:cubicBezTo>
                <a:cubicBezTo>
                  <a:pt x="998" y="719"/>
                  <a:pt x="990" y="724"/>
                  <a:pt x="988" y="730"/>
                </a:cubicBezTo>
                <a:cubicBezTo>
                  <a:pt x="986" y="736"/>
                  <a:pt x="972" y="742"/>
                  <a:pt x="965" y="736"/>
                </a:cubicBezTo>
                <a:cubicBezTo>
                  <a:pt x="956" y="736"/>
                  <a:pt x="950" y="739"/>
                  <a:pt x="945" y="743"/>
                </a:cubicBezTo>
                <a:cubicBezTo>
                  <a:pt x="942" y="745"/>
                  <a:pt x="935" y="742"/>
                  <a:pt x="931" y="739"/>
                </a:cubicBezTo>
                <a:cubicBezTo>
                  <a:pt x="929" y="743"/>
                  <a:pt x="926" y="742"/>
                  <a:pt x="923" y="742"/>
                </a:cubicBezTo>
                <a:cubicBezTo>
                  <a:pt x="918" y="742"/>
                  <a:pt x="913" y="742"/>
                  <a:pt x="907" y="742"/>
                </a:cubicBezTo>
                <a:cubicBezTo>
                  <a:pt x="906" y="737"/>
                  <a:pt x="900" y="732"/>
                  <a:pt x="897" y="731"/>
                </a:cubicBezTo>
                <a:cubicBezTo>
                  <a:pt x="896" y="725"/>
                  <a:pt x="895" y="719"/>
                  <a:pt x="896" y="712"/>
                </a:cubicBezTo>
                <a:cubicBezTo>
                  <a:pt x="870" y="694"/>
                  <a:pt x="870" y="694"/>
                  <a:pt x="870" y="694"/>
                </a:cubicBezTo>
                <a:cubicBezTo>
                  <a:pt x="867" y="692"/>
                  <a:pt x="860" y="696"/>
                  <a:pt x="854" y="694"/>
                </a:cubicBezTo>
                <a:cubicBezTo>
                  <a:pt x="851" y="697"/>
                  <a:pt x="854" y="704"/>
                  <a:pt x="848" y="706"/>
                </a:cubicBezTo>
                <a:cubicBezTo>
                  <a:pt x="844" y="707"/>
                  <a:pt x="839" y="711"/>
                  <a:pt x="841" y="718"/>
                </a:cubicBezTo>
                <a:cubicBezTo>
                  <a:pt x="837" y="719"/>
                  <a:pt x="838" y="724"/>
                  <a:pt x="841" y="725"/>
                </a:cubicBezTo>
                <a:cubicBezTo>
                  <a:pt x="841" y="729"/>
                  <a:pt x="845" y="735"/>
                  <a:pt x="845" y="739"/>
                </a:cubicBezTo>
                <a:cubicBezTo>
                  <a:pt x="843" y="747"/>
                  <a:pt x="840" y="755"/>
                  <a:pt x="834" y="759"/>
                </a:cubicBezTo>
                <a:cubicBezTo>
                  <a:pt x="831" y="761"/>
                  <a:pt x="832" y="768"/>
                  <a:pt x="831" y="772"/>
                </a:cubicBezTo>
                <a:cubicBezTo>
                  <a:pt x="826" y="772"/>
                  <a:pt x="823" y="767"/>
                  <a:pt x="819" y="768"/>
                </a:cubicBezTo>
                <a:cubicBezTo>
                  <a:pt x="817" y="768"/>
                  <a:pt x="814" y="776"/>
                  <a:pt x="812" y="776"/>
                </a:cubicBezTo>
                <a:cubicBezTo>
                  <a:pt x="809" y="778"/>
                  <a:pt x="804" y="775"/>
                  <a:pt x="801" y="779"/>
                </a:cubicBezTo>
                <a:cubicBezTo>
                  <a:pt x="801" y="780"/>
                  <a:pt x="801" y="782"/>
                  <a:pt x="801" y="786"/>
                </a:cubicBezTo>
                <a:cubicBezTo>
                  <a:pt x="799" y="781"/>
                  <a:pt x="791" y="778"/>
                  <a:pt x="789" y="784"/>
                </a:cubicBezTo>
                <a:cubicBezTo>
                  <a:pt x="790" y="787"/>
                  <a:pt x="787" y="790"/>
                  <a:pt x="785" y="789"/>
                </a:cubicBezTo>
                <a:cubicBezTo>
                  <a:pt x="782" y="794"/>
                  <a:pt x="776" y="795"/>
                  <a:pt x="770" y="795"/>
                </a:cubicBezTo>
                <a:cubicBezTo>
                  <a:pt x="765" y="795"/>
                  <a:pt x="761" y="794"/>
                  <a:pt x="757" y="797"/>
                </a:cubicBezTo>
                <a:cubicBezTo>
                  <a:pt x="755" y="798"/>
                  <a:pt x="756" y="801"/>
                  <a:pt x="756" y="803"/>
                </a:cubicBezTo>
                <a:cubicBezTo>
                  <a:pt x="747" y="802"/>
                  <a:pt x="739" y="800"/>
                  <a:pt x="730" y="799"/>
                </a:cubicBezTo>
                <a:cubicBezTo>
                  <a:pt x="727" y="799"/>
                  <a:pt x="730" y="808"/>
                  <a:pt x="728" y="810"/>
                </a:cubicBezTo>
                <a:cubicBezTo>
                  <a:pt x="725" y="814"/>
                  <a:pt x="724" y="808"/>
                  <a:pt x="725" y="806"/>
                </a:cubicBezTo>
                <a:cubicBezTo>
                  <a:pt x="721" y="801"/>
                  <a:pt x="721" y="801"/>
                  <a:pt x="721" y="801"/>
                </a:cubicBezTo>
                <a:cubicBezTo>
                  <a:pt x="715" y="801"/>
                  <a:pt x="709" y="801"/>
                  <a:pt x="704" y="802"/>
                </a:cubicBezTo>
                <a:cubicBezTo>
                  <a:pt x="704" y="798"/>
                  <a:pt x="704" y="798"/>
                  <a:pt x="704" y="798"/>
                </a:cubicBezTo>
                <a:cubicBezTo>
                  <a:pt x="708" y="799"/>
                  <a:pt x="709" y="794"/>
                  <a:pt x="713" y="792"/>
                </a:cubicBezTo>
                <a:cubicBezTo>
                  <a:pt x="715" y="792"/>
                  <a:pt x="713" y="789"/>
                  <a:pt x="713" y="786"/>
                </a:cubicBezTo>
                <a:cubicBezTo>
                  <a:pt x="710" y="787"/>
                  <a:pt x="706" y="790"/>
                  <a:pt x="702" y="792"/>
                </a:cubicBezTo>
                <a:cubicBezTo>
                  <a:pt x="700" y="790"/>
                  <a:pt x="699" y="786"/>
                  <a:pt x="695" y="785"/>
                </a:cubicBezTo>
                <a:cubicBezTo>
                  <a:pt x="703" y="779"/>
                  <a:pt x="707" y="768"/>
                  <a:pt x="711" y="760"/>
                </a:cubicBezTo>
                <a:cubicBezTo>
                  <a:pt x="720" y="763"/>
                  <a:pt x="728" y="767"/>
                  <a:pt x="737" y="769"/>
                </a:cubicBezTo>
                <a:cubicBezTo>
                  <a:pt x="738" y="765"/>
                  <a:pt x="736" y="762"/>
                  <a:pt x="734" y="761"/>
                </a:cubicBezTo>
                <a:cubicBezTo>
                  <a:pt x="706" y="752"/>
                  <a:pt x="706" y="752"/>
                  <a:pt x="706" y="752"/>
                </a:cubicBezTo>
                <a:cubicBezTo>
                  <a:pt x="703" y="751"/>
                  <a:pt x="702" y="747"/>
                  <a:pt x="703" y="744"/>
                </a:cubicBezTo>
                <a:cubicBezTo>
                  <a:pt x="705" y="739"/>
                  <a:pt x="706" y="734"/>
                  <a:pt x="704" y="730"/>
                </a:cubicBezTo>
                <a:cubicBezTo>
                  <a:pt x="701" y="725"/>
                  <a:pt x="697" y="721"/>
                  <a:pt x="691" y="717"/>
                </a:cubicBezTo>
                <a:cubicBezTo>
                  <a:pt x="688" y="715"/>
                  <a:pt x="691" y="722"/>
                  <a:pt x="690" y="725"/>
                </a:cubicBezTo>
                <a:cubicBezTo>
                  <a:pt x="686" y="722"/>
                  <a:pt x="680" y="717"/>
                  <a:pt x="675" y="723"/>
                </a:cubicBezTo>
                <a:cubicBezTo>
                  <a:pt x="673" y="720"/>
                  <a:pt x="670" y="717"/>
                  <a:pt x="666" y="716"/>
                </a:cubicBezTo>
                <a:cubicBezTo>
                  <a:pt x="664" y="722"/>
                  <a:pt x="655" y="727"/>
                  <a:pt x="647" y="722"/>
                </a:cubicBezTo>
                <a:cubicBezTo>
                  <a:pt x="646" y="722"/>
                  <a:pt x="640" y="722"/>
                  <a:pt x="638" y="722"/>
                </a:cubicBezTo>
                <a:cubicBezTo>
                  <a:pt x="640" y="726"/>
                  <a:pt x="636" y="728"/>
                  <a:pt x="633" y="728"/>
                </a:cubicBezTo>
                <a:cubicBezTo>
                  <a:pt x="631" y="727"/>
                  <a:pt x="635" y="719"/>
                  <a:pt x="629" y="718"/>
                </a:cubicBezTo>
                <a:cubicBezTo>
                  <a:pt x="624" y="718"/>
                  <a:pt x="620" y="714"/>
                  <a:pt x="615" y="714"/>
                </a:cubicBezTo>
                <a:cubicBezTo>
                  <a:pt x="608" y="714"/>
                  <a:pt x="601" y="710"/>
                  <a:pt x="597" y="707"/>
                </a:cubicBezTo>
                <a:cubicBezTo>
                  <a:pt x="592" y="709"/>
                  <a:pt x="587" y="710"/>
                  <a:pt x="583" y="708"/>
                </a:cubicBezTo>
                <a:cubicBezTo>
                  <a:pt x="580" y="706"/>
                  <a:pt x="575" y="705"/>
                  <a:pt x="572" y="707"/>
                </a:cubicBezTo>
                <a:cubicBezTo>
                  <a:pt x="569" y="708"/>
                  <a:pt x="566" y="704"/>
                  <a:pt x="563" y="702"/>
                </a:cubicBezTo>
                <a:cubicBezTo>
                  <a:pt x="559" y="699"/>
                  <a:pt x="555" y="695"/>
                  <a:pt x="550" y="691"/>
                </a:cubicBezTo>
                <a:cubicBezTo>
                  <a:pt x="544" y="695"/>
                  <a:pt x="533" y="698"/>
                  <a:pt x="525" y="696"/>
                </a:cubicBezTo>
                <a:cubicBezTo>
                  <a:pt x="524" y="695"/>
                  <a:pt x="523" y="698"/>
                  <a:pt x="522" y="700"/>
                </a:cubicBezTo>
                <a:cubicBezTo>
                  <a:pt x="522" y="705"/>
                  <a:pt x="528" y="708"/>
                  <a:pt x="529" y="713"/>
                </a:cubicBezTo>
                <a:cubicBezTo>
                  <a:pt x="509" y="714"/>
                  <a:pt x="498" y="729"/>
                  <a:pt x="493" y="744"/>
                </a:cubicBezTo>
                <a:cubicBezTo>
                  <a:pt x="492" y="745"/>
                  <a:pt x="491" y="750"/>
                  <a:pt x="492" y="751"/>
                </a:cubicBezTo>
                <a:cubicBezTo>
                  <a:pt x="494" y="755"/>
                  <a:pt x="498" y="758"/>
                  <a:pt x="502" y="761"/>
                </a:cubicBezTo>
                <a:cubicBezTo>
                  <a:pt x="503" y="761"/>
                  <a:pt x="508" y="762"/>
                  <a:pt x="509" y="762"/>
                </a:cubicBezTo>
                <a:cubicBezTo>
                  <a:pt x="509" y="769"/>
                  <a:pt x="510" y="775"/>
                  <a:pt x="511" y="781"/>
                </a:cubicBezTo>
                <a:cubicBezTo>
                  <a:pt x="512" y="784"/>
                  <a:pt x="519" y="782"/>
                  <a:pt x="526" y="783"/>
                </a:cubicBezTo>
                <a:cubicBezTo>
                  <a:pt x="516" y="789"/>
                  <a:pt x="509" y="795"/>
                  <a:pt x="504" y="800"/>
                </a:cubicBezTo>
                <a:cubicBezTo>
                  <a:pt x="495" y="804"/>
                  <a:pt x="487" y="808"/>
                  <a:pt x="482" y="813"/>
                </a:cubicBezTo>
                <a:cubicBezTo>
                  <a:pt x="481" y="815"/>
                  <a:pt x="478" y="813"/>
                  <a:pt x="476" y="815"/>
                </a:cubicBezTo>
                <a:cubicBezTo>
                  <a:pt x="475" y="817"/>
                  <a:pt x="476" y="820"/>
                  <a:pt x="478" y="821"/>
                </a:cubicBezTo>
                <a:cubicBezTo>
                  <a:pt x="481" y="825"/>
                  <a:pt x="487" y="825"/>
                  <a:pt x="489" y="829"/>
                </a:cubicBezTo>
                <a:cubicBezTo>
                  <a:pt x="491" y="832"/>
                  <a:pt x="483" y="835"/>
                  <a:pt x="484" y="841"/>
                </a:cubicBezTo>
                <a:cubicBezTo>
                  <a:pt x="488" y="841"/>
                  <a:pt x="497" y="841"/>
                  <a:pt x="500" y="842"/>
                </a:cubicBezTo>
                <a:cubicBezTo>
                  <a:pt x="502" y="843"/>
                  <a:pt x="501" y="848"/>
                  <a:pt x="499" y="850"/>
                </a:cubicBezTo>
                <a:cubicBezTo>
                  <a:pt x="497" y="851"/>
                  <a:pt x="495" y="851"/>
                  <a:pt x="493" y="853"/>
                </a:cubicBezTo>
                <a:cubicBezTo>
                  <a:pt x="494" y="854"/>
                  <a:pt x="494" y="856"/>
                  <a:pt x="494" y="858"/>
                </a:cubicBezTo>
                <a:cubicBezTo>
                  <a:pt x="491" y="857"/>
                  <a:pt x="490" y="861"/>
                  <a:pt x="490" y="863"/>
                </a:cubicBezTo>
                <a:cubicBezTo>
                  <a:pt x="489" y="866"/>
                  <a:pt x="493" y="867"/>
                  <a:pt x="493" y="868"/>
                </a:cubicBezTo>
                <a:cubicBezTo>
                  <a:pt x="491" y="873"/>
                  <a:pt x="497" y="877"/>
                  <a:pt x="494" y="881"/>
                </a:cubicBezTo>
                <a:cubicBezTo>
                  <a:pt x="498" y="885"/>
                  <a:pt x="496" y="892"/>
                  <a:pt x="493" y="896"/>
                </a:cubicBezTo>
                <a:cubicBezTo>
                  <a:pt x="492" y="898"/>
                  <a:pt x="488" y="897"/>
                  <a:pt x="486" y="896"/>
                </a:cubicBezTo>
                <a:cubicBezTo>
                  <a:pt x="480" y="893"/>
                  <a:pt x="472" y="891"/>
                  <a:pt x="466" y="890"/>
                </a:cubicBezTo>
                <a:cubicBezTo>
                  <a:pt x="463" y="889"/>
                  <a:pt x="465" y="896"/>
                  <a:pt x="462" y="895"/>
                </a:cubicBezTo>
                <a:cubicBezTo>
                  <a:pt x="459" y="893"/>
                  <a:pt x="456" y="894"/>
                  <a:pt x="454" y="896"/>
                </a:cubicBezTo>
                <a:cubicBezTo>
                  <a:pt x="453" y="899"/>
                  <a:pt x="455" y="902"/>
                  <a:pt x="455" y="905"/>
                </a:cubicBezTo>
                <a:cubicBezTo>
                  <a:pt x="456" y="910"/>
                  <a:pt x="453" y="914"/>
                  <a:pt x="448" y="917"/>
                </a:cubicBezTo>
                <a:cubicBezTo>
                  <a:pt x="446" y="918"/>
                  <a:pt x="443" y="915"/>
                  <a:pt x="440" y="914"/>
                </a:cubicBezTo>
                <a:cubicBezTo>
                  <a:pt x="441" y="917"/>
                  <a:pt x="439" y="918"/>
                  <a:pt x="436" y="918"/>
                </a:cubicBezTo>
                <a:cubicBezTo>
                  <a:pt x="428" y="918"/>
                  <a:pt x="420" y="919"/>
                  <a:pt x="415" y="914"/>
                </a:cubicBezTo>
                <a:cubicBezTo>
                  <a:pt x="410" y="916"/>
                  <a:pt x="404" y="919"/>
                  <a:pt x="400" y="914"/>
                </a:cubicBezTo>
                <a:cubicBezTo>
                  <a:pt x="399" y="913"/>
                  <a:pt x="397" y="912"/>
                  <a:pt x="396" y="914"/>
                </a:cubicBezTo>
                <a:cubicBezTo>
                  <a:pt x="394" y="912"/>
                  <a:pt x="393" y="910"/>
                  <a:pt x="392" y="909"/>
                </a:cubicBezTo>
                <a:cubicBezTo>
                  <a:pt x="392" y="908"/>
                  <a:pt x="392" y="905"/>
                  <a:pt x="392" y="904"/>
                </a:cubicBezTo>
                <a:cubicBezTo>
                  <a:pt x="389" y="904"/>
                  <a:pt x="384" y="903"/>
                  <a:pt x="382" y="906"/>
                </a:cubicBezTo>
                <a:cubicBezTo>
                  <a:pt x="382" y="908"/>
                  <a:pt x="382" y="911"/>
                  <a:pt x="382" y="912"/>
                </a:cubicBezTo>
                <a:cubicBezTo>
                  <a:pt x="377" y="910"/>
                  <a:pt x="376" y="916"/>
                  <a:pt x="371" y="916"/>
                </a:cubicBezTo>
                <a:cubicBezTo>
                  <a:pt x="368" y="916"/>
                  <a:pt x="363" y="921"/>
                  <a:pt x="367" y="924"/>
                </a:cubicBezTo>
                <a:cubicBezTo>
                  <a:pt x="368" y="925"/>
                  <a:pt x="373" y="925"/>
                  <a:pt x="375" y="926"/>
                </a:cubicBezTo>
                <a:cubicBezTo>
                  <a:pt x="375" y="928"/>
                  <a:pt x="373" y="929"/>
                  <a:pt x="371" y="930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67" y="935"/>
                  <a:pt x="363" y="936"/>
                  <a:pt x="361" y="939"/>
                </a:cubicBezTo>
                <a:cubicBezTo>
                  <a:pt x="358" y="944"/>
                  <a:pt x="351" y="941"/>
                  <a:pt x="349" y="944"/>
                </a:cubicBezTo>
                <a:cubicBezTo>
                  <a:pt x="346" y="947"/>
                  <a:pt x="350" y="952"/>
                  <a:pt x="349" y="957"/>
                </a:cubicBezTo>
                <a:cubicBezTo>
                  <a:pt x="343" y="957"/>
                  <a:pt x="338" y="956"/>
                  <a:pt x="332" y="957"/>
                </a:cubicBezTo>
                <a:cubicBezTo>
                  <a:pt x="329" y="953"/>
                  <a:pt x="323" y="950"/>
                  <a:pt x="316" y="952"/>
                </a:cubicBezTo>
                <a:cubicBezTo>
                  <a:pt x="316" y="945"/>
                  <a:pt x="316" y="945"/>
                  <a:pt x="316" y="945"/>
                </a:cubicBezTo>
                <a:cubicBezTo>
                  <a:pt x="301" y="948"/>
                  <a:pt x="283" y="948"/>
                  <a:pt x="266" y="946"/>
                </a:cubicBezTo>
                <a:cubicBezTo>
                  <a:pt x="266" y="956"/>
                  <a:pt x="266" y="956"/>
                  <a:pt x="266" y="956"/>
                </a:cubicBezTo>
                <a:cubicBezTo>
                  <a:pt x="263" y="955"/>
                  <a:pt x="259" y="955"/>
                  <a:pt x="258" y="959"/>
                </a:cubicBezTo>
                <a:cubicBezTo>
                  <a:pt x="258" y="961"/>
                  <a:pt x="258" y="964"/>
                  <a:pt x="256" y="963"/>
                </a:cubicBezTo>
                <a:cubicBezTo>
                  <a:pt x="252" y="963"/>
                  <a:pt x="249" y="965"/>
                  <a:pt x="251" y="968"/>
                </a:cubicBezTo>
                <a:cubicBezTo>
                  <a:pt x="252" y="971"/>
                  <a:pt x="259" y="975"/>
                  <a:pt x="256" y="976"/>
                </a:cubicBezTo>
                <a:cubicBezTo>
                  <a:pt x="251" y="979"/>
                  <a:pt x="244" y="978"/>
                  <a:pt x="240" y="983"/>
                </a:cubicBezTo>
                <a:cubicBezTo>
                  <a:pt x="239" y="985"/>
                  <a:pt x="233" y="983"/>
                  <a:pt x="231" y="986"/>
                </a:cubicBezTo>
                <a:cubicBezTo>
                  <a:pt x="230" y="988"/>
                  <a:pt x="230" y="993"/>
                  <a:pt x="232" y="992"/>
                </a:cubicBezTo>
                <a:cubicBezTo>
                  <a:pt x="234" y="992"/>
                  <a:pt x="236" y="990"/>
                  <a:pt x="237" y="992"/>
                </a:cubicBezTo>
                <a:cubicBezTo>
                  <a:pt x="238" y="994"/>
                  <a:pt x="240" y="995"/>
                  <a:pt x="242" y="994"/>
                </a:cubicBezTo>
                <a:cubicBezTo>
                  <a:pt x="242" y="1000"/>
                  <a:pt x="242" y="1000"/>
                  <a:pt x="242" y="1000"/>
                </a:cubicBezTo>
                <a:cubicBezTo>
                  <a:pt x="238" y="998"/>
                  <a:pt x="238" y="1004"/>
                  <a:pt x="236" y="1004"/>
                </a:cubicBezTo>
                <a:cubicBezTo>
                  <a:pt x="225" y="1004"/>
                  <a:pt x="214" y="1005"/>
                  <a:pt x="207" y="1009"/>
                </a:cubicBezTo>
                <a:cubicBezTo>
                  <a:pt x="205" y="1010"/>
                  <a:pt x="200" y="1008"/>
                  <a:pt x="197" y="1008"/>
                </a:cubicBezTo>
                <a:cubicBezTo>
                  <a:pt x="193" y="1009"/>
                  <a:pt x="185" y="1012"/>
                  <a:pt x="182" y="1013"/>
                </a:cubicBezTo>
                <a:cubicBezTo>
                  <a:pt x="184" y="1017"/>
                  <a:pt x="181" y="1018"/>
                  <a:pt x="179" y="1019"/>
                </a:cubicBezTo>
                <a:cubicBezTo>
                  <a:pt x="174" y="1019"/>
                  <a:pt x="180" y="1025"/>
                  <a:pt x="177" y="1028"/>
                </a:cubicBezTo>
                <a:cubicBezTo>
                  <a:pt x="171" y="1032"/>
                  <a:pt x="165" y="1038"/>
                  <a:pt x="156" y="1037"/>
                </a:cubicBezTo>
                <a:cubicBezTo>
                  <a:pt x="153" y="1037"/>
                  <a:pt x="151" y="1043"/>
                  <a:pt x="146" y="1044"/>
                </a:cubicBezTo>
                <a:cubicBezTo>
                  <a:pt x="143" y="1045"/>
                  <a:pt x="146" y="1049"/>
                  <a:pt x="146" y="1051"/>
                </a:cubicBezTo>
                <a:cubicBezTo>
                  <a:pt x="143" y="1056"/>
                  <a:pt x="137" y="1054"/>
                  <a:pt x="134" y="1055"/>
                </a:cubicBezTo>
                <a:cubicBezTo>
                  <a:pt x="128" y="1056"/>
                  <a:pt x="123" y="1055"/>
                  <a:pt x="121" y="1060"/>
                </a:cubicBezTo>
                <a:cubicBezTo>
                  <a:pt x="117" y="1057"/>
                  <a:pt x="114" y="1061"/>
                  <a:pt x="111" y="1059"/>
                </a:cubicBezTo>
                <a:cubicBezTo>
                  <a:pt x="108" y="1062"/>
                  <a:pt x="105" y="1064"/>
                  <a:pt x="103" y="1064"/>
                </a:cubicBezTo>
                <a:cubicBezTo>
                  <a:pt x="97" y="1062"/>
                  <a:pt x="92" y="1063"/>
                  <a:pt x="86" y="1063"/>
                </a:cubicBezTo>
                <a:cubicBezTo>
                  <a:pt x="87" y="1060"/>
                  <a:pt x="87" y="1058"/>
                  <a:pt x="82" y="1057"/>
                </a:cubicBezTo>
                <a:cubicBezTo>
                  <a:pt x="73" y="1055"/>
                  <a:pt x="68" y="1063"/>
                  <a:pt x="59" y="1066"/>
                </a:cubicBezTo>
                <a:cubicBezTo>
                  <a:pt x="56" y="1066"/>
                  <a:pt x="53" y="1069"/>
                  <a:pt x="51" y="1072"/>
                </a:cubicBezTo>
                <a:cubicBezTo>
                  <a:pt x="47" y="1072"/>
                  <a:pt x="43" y="1072"/>
                  <a:pt x="40" y="1076"/>
                </a:cubicBezTo>
                <a:cubicBezTo>
                  <a:pt x="34" y="1082"/>
                  <a:pt x="23" y="1086"/>
                  <a:pt x="20" y="1096"/>
                </a:cubicBezTo>
                <a:cubicBezTo>
                  <a:pt x="19" y="1098"/>
                  <a:pt x="22" y="1101"/>
                  <a:pt x="24" y="1100"/>
                </a:cubicBezTo>
                <a:cubicBezTo>
                  <a:pt x="29" y="1100"/>
                  <a:pt x="35" y="1097"/>
                  <a:pt x="41" y="1098"/>
                </a:cubicBezTo>
                <a:cubicBezTo>
                  <a:pt x="40" y="1100"/>
                  <a:pt x="37" y="1103"/>
                  <a:pt x="40" y="1105"/>
                </a:cubicBezTo>
                <a:cubicBezTo>
                  <a:pt x="43" y="1106"/>
                  <a:pt x="46" y="1106"/>
                  <a:pt x="50" y="1107"/>
                </a:cubicBezTo>
                <a:cubicBezTo>
                  <a:pt x="50" y="1109"/>
                  <a:pt x="48" y="1111"/>
                  <a:pt x="48" y="1113"/>
                </a:cubicBezTo>
                <a:cubicBezTo>
                  <a:pt x="52" y="1114"/>
                  <a:pt x="53" y="1118"/>
                  <a:pt x="52" y="1121"/>
                </a:cubicBezTo>
                <a:cubicBezTo>
                  <a:pt x="51" y="1125"/>
                  <a:pt x="47" y="1129"/>
                  <a:pt x="48" y="1133"/>
                </a:cubicBezTo>
                <a:cubicBezTo>
                  <a:pt x="44" y="1136"/>
                  <a:pt x="43" y="1141"/>
                  <a:pt x="38" y="1144"/>
                </a:cubicBezTo>
                <a:cubicBezTo>
                  <a:pt x="35" y="1146"/>
                  <a:pt x="35" y="1141"/>
                  <a:pt x="33" y="1141"/>
                </a:cubicBezTo>
                <a:cubicBezTo>
                  <a:pt x="24" y="1143"/>
                  <a:pt x="18" y="1148"/>
                  <a:pt x="13" y="1154"/>
                </a:cubicBezTo>
                <a:cubicBezTo>
                  <a:pt x="13" y="1159"/>
                  <a:pt x="18" y="1163"/>
                  <a:pt x="18" y="1170"/>
                </a:cubicBezTo>
                <a:cubicBezTo>
                  <a:pt x="22" y="1171"/>
                  <a:pt x="21" y="1178"/>
                  <a:pt x="24" y="1179"/>
                </a:cubicBezTo>
                <a:cubicBezTo>
                  <a:pt x="25" y="1180"/>
                  <a:pt x="29" y="1179"/>
                  <a:pt x="31" y="1179"/>
                </a:cubicBezTo>
                <a:cubicBezTo>
                  <a:pt x="29" y="1185"/>
                  <a:pt x="24" y="1191"/>
                  <a:pt x="25" y="1199"/>
                </a:cubicBezTo>
                <a:cubicBezTo>
                  <a:pt x="20" y="1200"/>
                  <a:pt x="13" y="1204"/>
                  <a:pt x="14" y="1210"/>
                </a:cubicBezTo>
                <a:cubicBezTo>
                  <a:pt x="8" y="1210"/>
                  <a:pt x="3" y="1215"/>
                  <a:pt x="3" y="1221"/>
                </a:cubicBezTo>
                <a:cubicBezTo>
                  <a:pt x="3" y="1225"/>
                  <a:pt x="0" y="1232"/>
                  <a:pt x="7" y="1233"/>
                </a:cubicBezTo>
                <a:cubicBezTo>
                  <a:pt x="8" y="1233"/>
                  <a:pt x="12" y="1234"/>
                  <a:pt x="10" y="1236"/>
                </a:cubicBezTo>
                <a:cubicBezTo>
                  <a:pt x="12" y="1239"/>
                  <a:pt x="15" y="1240"/>
                  <a:pt x="18" y="1239"/>
                </a:cubicBezTo>
                <a:cubicBezTo>
                  <a:pt x="22" y="1238"/>
                  <a:pt x="25" y="1237"/>
                  <a:pt x="29" y="1237"/>
                </a:cubicBezTo>
                <a:cubicBezTo>
                  <a:pt x="30" y="1232"/>
                  <a:pt x="37" y="1231"/>
                  <a:pt x="37" y="1226"/>
                </a:cubicBezTo>
                <a:cubicBezTo>
                  <a:pt x="40" y="1226"/>
                  <a:pt x="44" y="1226"/>
                  <a:pt x="47" y="1225"/>
                </a:cubicBezTo>
                <a:cubicBezTo>
                  <a:pt x="48" y="1227"/>
                  <a:pt x="47" y="1230"/>
                  <a:pt x="44" y="1228"/>
                </a:cubicBezTo>
                <a:cubicBezTo>
                  <a:pt x="43" y="1233"/>
                  <a:pt x="36" y="1235"/>
                  <a:pt x="37" y="1239"/>
                </a:cubicBezTo>
                <a:cubicBezTo>
                  <a:pt x="39" y="1243"/>
                  <a:pt x="45" y="1244"/>
                  <a:pt x="46" y="1241"/>
                </a:cubicBezTo>
                <a:cubicBezTo>
                  <a:pt x="49" y="1235"/>
                  <a:pt x="51" y="1242"/>
                  <a:pt x="49" y="1243"/>
                </a:cubicBezTo>
                <a:cubicBezTo>
                  <a:pt x="51" y="1248"/>
                  <a:pt x="55" y="1245"/>
                  <a:pt x="57" y="1244"/>
                </a:cubicBezTo>
                <a:cubicBezTo>
                  <a:pt x="61" y="1242"/>
                  <a:pt x="59" y="1236"/>
                  <a:pt x="55" y="1233"/>
                </a:cubicBezTo>
                <a:cubicBezTo>
                  <a:pt x="62" y="1234"/>
                  <a:pt x="68" y="1231"/>
                  <a:pt x="67" y="1227"/>
                </a:cubicBezTo>
                <a:cubicBezTo>
                  <a:pt x="74" y="1226"/>
                  <a:pt x="80" y="1222"/>
                  <a:pt x="87" y="1222"/>
                </a:cubicBezTo>
                <a:cubicBezTo>
                  <a:pt x="89" y="1222"/>
                  <a:pt x="91" y="1215"/>
                  <a:pt x="95" y="1214"/>
                </a:cubicBezTo>
                <a:cubicBezTo>
                  <a:pt x="96" y="1214"/>
                  <a:pt x="100" y="1216"/>
                  <a:pt x="100" y="1215"/>
                </a:cubicBezTo>
                <a:cubicBezTo>
                  <a:pt x="102" y="1215"/>
                  <a:pt x="105" y="1211"/>
                  <a:pt x="106" y="1210"/>
                </a:cubicBezTo>
                <a:cubicBezTo>
                  <a:pt x="109" y="1210"/>
                  <a:pt x="112" y="1211"/>
                  <a:pt x="114" y="1209"/>
                </a:cubicBezTo>
                <a:cubicBezTo>
                  <a:pt x="115" y="1208"/>
                  <a:pt x="114" y="1203"/>
                  <a:pt x="117" y="1206"/>
                </a:cubicBezTo>
                <a:cubicBezTo>
                  <a:pt x="120" y="1208"/>
                  <a:pt x="122" y="1211"/>
                  <a:pt x="125" y="1212"/>
                </a:cubicBezTo>
                <a:cubicBezTo>
                  <a:pt x="129" y="1214"/>
                  <a:pt x="134" y="1209"/>
                  <a:pt x="137" y="1206"/>
                </a:cubicBezTo>
                <a:cubicBezTo>
                  <a:pt x="141" y="1203"/>
                  <a:pt x="140" y="1210"/>
                  <a:pt x="140" y="1213"/>
                </a:cubicBezTo>
                <a:cubicBezTo>
                  <a:pt x="145" y="1213"/>
                  <a:pt x="149" y="1221"/>
                  <a:pt x="151" y="1216"/>
                </a:cubicBezTo>
                <a:cubicBezTo>
                  <a:pt x="152" y="1212"/>
                  <a:pt x="153" y="1206"/>
                  <a:pt x="156" y="1205"/>
                </a:cubicBezTo>
                <a:cubicBezTo>
                  <a:pt x="160" y="1204"/>
                  <a:pt x="165" y="1204"/>
                  <a:pt x="167" y="1210"/>
                </a:cubicBezTo>
                <a:cubicBezTo>
                  <a:pt x="174" y="1208"/>
                  <a:pt x="180" y="1205"/>
                  <a:pt x="188" y="1203"/>
                </a:cubicBezTo>
                <a:cubicBezTo>
                  <a:pt x="194" y="1205"/>
                  <a:pt x="202" y="1206"/>
                  <a:pt x="209" y="1204"/>
                </a:cubicBezTo>
                <a:cubicBezTo>
                  <a:pt x="211" y="1207"/>
                  <a:pt x="216" y="1209"/>
                  <a:pt x="216" y="1213"/>
                </a:cubicBezTo>
                <a:cubicBezTo>
                  <a:pt x="222" y="1213"/>
                  <a:pt x="222" y="1213"/>
                  <a:pt x="222" y="1213"/>
                </a:cubicBezTo>
                <a:cubicBezTo>
                  <a:pt x="222" y="1216"/>
                  <a:pt x="221" y="1221"/>
                  <a:pt x="224" y="1224"/>
                </a:cubicBezTo>
                <a:cubicBezTo>
                  <a:pt x="235" y="1221"/>
                  <a:pt x="243" y="1225"/>
                  <a:pt x="250" y="1225"/>
                </a:cubicBezTo>
                <a:cubicBezTo>
                  <a:pt x="261" y="1225"/>
                  <a:pt x="273" y="1222"/>
                  <a:pt x="283" y="1225"/>
                </a:cubicBezTo>
                <a:cubicBezTo>
                  <a:pt x="285" y="1226"/>
                  <a:pt x="288" y="1226"/>
                  <a:pt x="288" y="1229"/>
                </a:cubicBezTo>
                <a:cubicBezTo>
                  <a:pt x="289" y="1233"/>
                  <a:pt x="285" y="1236"/>
                  <a:pt x="284" y="1238"/>
                </a:cubicBezTo>
                <a:cubicBezTo>
                  <a:pt x="283" y="1240"/>
                  <a:pt x="283" y="1244"/>
                  <a:pt x="285" y="1245"/>
                </a:cubicBezTo>
                <a:cubicBezTo>
                  <a:pt x="288" y="1245"/>
                  <a:pt x="293" y="1246"/>
                  <a:pt x="295" y="1241"/>
                </a:cubicBezTo>
                <a:cubicBezTo>
                  <a:pt x="298" y="1241"/>
                  <a:pt x="300" y="1245"/>
                  <a:pt x="304" y="1243"/>
                </a:cubicBezTo>
                <a:cubicBezTo>
                  <a:pt x="303" y="1242"/>
                  <a:pt x="304" y="1239"/>
                  <a:pt x="306" y="1238"/>
                </a:cubicBezTo>
                <a:cubicBezTo>
                  <a:pt x="309" y="1238"/>
                  <a:pt x="313" y="1237"/>
                  <a:pt x="315" y="1238"/>
                </a:cubicBezTo>
                <a:cubicBezTo>
                  <a:pt x="320" y="1240"/>
                  <a:pt x="326" y="1240"/>
                  <a:pt x="328" y="1244"/>
                </a:cubicBezTo>
                <a:cubicBezTo>
                  <a:pt x="329" y="1247"/>
                  <a:pt x="326" y="1252"/>
                  <a:pt x="330" y="1253"/>
                </a:cubicBezTo>
                <a:cubicBezTo>
                  <a:pt x="332" y="1254"/>
                  <a:pt x="334" y="1253"/>
                  <a:pt x="335" y="1251"/>
                </a:cubicBezTo>
                <a:cubicBezTo>
                  <a:pt x="336" y="1251"/>
                  <a:pt x="335" y="1247"/>
                  <a:pt x="335" y="1247"/>
                </a:cubicBezTo>
                <a:cubicBezTo>
                  <a:pt x="347" y="1245"/>
                  <a:pt x="358" y="1245"/>
                  <a:pt x="368" y="1245"/>
                </a:cubicBezTo>
                <a:cubicBezTo>
                  <a:pt x="369" y="1241"/>
                  <a:pt x="374" y="1243"/>
                  <a:pt x="375" y="1245"/>
                </a:cubicBezTo>
                <a:cubicBezTo>
                  <a:pt x="390" y="1271"/>
                  <a:pt x="402" y="1300"/>
                  <a:pt x="412" y="1331"/>
                </a:cubicBezTo>
                <a:cubicBezTo>
                  <a:pt x="412" y="1349"/>
                  <a:pt x="412" y="1349"/>
                  <a:pt x="412" y="1349"/>
                </a:cubicBezTo>
                <a:cubicBezTo>
                  <a:pt x="412" y="1353"/>
                  <a:pt x="408" y="1359"/>
                  <a:pt x="411" y="1364"/>
                </a:cubicBezTo>
                <a:cubicBezTo>
                  <a:pt x="412" y="1365"/>
                  <a:pt x="416" y="1364"/>
                  <a:pt x="414" y="1368"/>
                </a:cubicBezTo>
                <a:cubicBezTo>
                  <a:pt x="417" y="1371"/>
                  <a:pt x="422" y="1376"/>
                  <a:pt x="420" y="1384"/>
                </a:cubicBezTo>
                <a:cubicBezTo>
                  <a:pt x="423" y="1387"/>
                  <a:pt x="424" y="1390"/>
                  <a:pt x="425" y="1394"/>
                </a:cubicBezTo>
                <a:cubicBezTo>
                  <a:pt x="427" y="1407"/>
                  <a:pt x="430" y="1421"/>
                  <a:pt x="430" y="1433"/>
                </a:cubicBezTo>
                <a:cubicBezTo>
                  <a:pt x="425" y="1450"/>
                  <a:pt x="423" y="1469"/>
                  <a:pt x="428" y="1485"/>
                </a:cubicBezTo>
                <a:cubicBezTo>
                  <a:pt x="427" y="1499"/>
                  <a:pt x="422" y="1512"/>
                  <a:pt x="417" y="1524"/>
                </a:cubicBezTo>
                <a:cubicBezTo>
                  <a:pt x="413" y="1534"/>
                  <a:pt x="406" y="1541"/>
                  <a:pt x="398" y="1548"/>
                </a:cubicBezTo>
                <a:cubicBezTo>
                  <a:pt x="392" y="1546"/>
                  <a:pt x="384" y="1546"/>
                  <a:pt x="377" y="1544"/>
                </a:cubicBezTo>
                <a:cubicBezTo>
                  <a:pt x="379" y="1539"/>
                  <a:pt x="375" y="1537"/>
                  <a:pt x="372" y="1535"/>
                </a:cubicBezTo>
                <a:cubicBezTo>
                  <a:pt x="369" y="1533"/>
                  <a:pt x="365" y="1530"/>
                  <a:pt x="361" y="1533"/>
                </a:cubicBezTo>
                <a:cubicBezTo>
                  <a:pt x="359" y="1535"/>
                  <a:pt x="359" y="1538"/>
                  <a:pt x="357" y="1539"/>
                </a:cubicBezTo>
                <a:cubicBezTo>
                  <a:pt x="339" y="1533"/>
                  <a:pt x="339" y="1533"/>
                  <a:pt x="339" y="1533"/>
                </a:cubicBezTo>
                <a:cubicBezTo>
                  <a:pt x="331" y="1537"/>
                  <a:pt x="322" y="1535"/>
                  <a:pt x="316" y="1532"/>
                </a:cubicBezTo>
                <a:cubicBezTo>
                  <a:pt x="309" y="1538"/>
                  <a:pt x="303" y="1542"/>
                  <a:pt x="295" y="1546"/>
                </a:cubicBezTo>
                <a:cubicBezTo>
                  <a:pt x="293" y="1547"/>
                  <a:pt x="290" y="1549"/>
                  <a:pt x="290" y="1551"/>
                </a:cubicBezTo>
                <a:cubicBezTo>
                  <a:pt x="286" y="1551"/>
                  <a:pt x="285" y="1556"/>
                  <a:pt x="281" y="1554"/>
                </a:cubicBezTo>
                <a:cubicBezTo>
                  <a:pt x="281" y="1559"/>
                  <a:pt x="281" y="1559"/>
                  <a:pt x="281" y="1559"/>
                </a:cubicBezTo>
                <a:cubicBezTo>
                  <a:pt x="279" y="1558"/>
                  <a:pt x="277" y="1559"/>
                  <a:pt x="277" y="1561"/>
                </a:cubicBezTo>
                <a:cubicBezTo>
                  <a:pt x="276" y="1564"/>
                  <a:pt x="276" y="1568"/>
                  <a:pt x="274" y="1570"/>
                </a:cubicBezTo>
                <a:cubicBezTo>
                  <a:pt x="267" y="1574"/>
                  <a:pt x="265" y="1580"/>
                  <a:pt x="259" y="1586"/>
                </a:cubicBezTo>
                <a:cubicBezTo>
                  <a:pt x="254" y="1584"/>
                  <a:pt x="247" y="1578"/>
                  <a:pt x="238" y="1581"/>
                </a:cubicBezTo>
                <a:cubicBezTo>
                  <a:pt x="236" y="1582"/>
                  <a:pt x="236" y="1587"/>
                  <a:pt x="232" y="1586"/>
                </a:cubicBezTo>
                <a:cubicBezTo>
                  <a:pt x="231" y="1583"/>
                  <a:pt x="226" y="1581"/>
                  <a:pt x="226" y="1585"/>
                </a:cubicBezTo>
                <a:cubicBezTo>
                  <a:pt x="225" y="1590"/>
                  <a:pt x="217" y="1593"/>
                  <a:pt x="220" y="1598"/>
                </a:cubicBezTo>
                <a:cubicBezTo>
                  <a:pt x="221" y="1601"/>
                  <a:pt x="224" y="1602"/>
                  <a:pt x="224" y="1606"/>
                </a:cubicBezTo>
                <a:cubicBezTo>
                  <a:pt x="223" y="1614"/>
                  <a:pt x="222" y="1624"/>
                  <a:pt x="217" y="1629"/>
                </a:cubicBezTo>
                <a:cubicBezTo>
                  <a:pt x="219" y="1642"/>
                  <a:pt x="212" y="1647"/>
                  <a:pt x="206" y="1652"/>
                </a:cubicBezTo>
                <a:cubicBezTo>
                  <a:pt x="198" y="1652"/>
                  <a:pt x="193" y="1648"/>
                  <a:pt x="188" y="1643"/>
                </a:cubicBezTo>
                <a:cubicBezTo>
                  <a:pt x="175" y="1638"/>
                  <a:pt x="158" y="1639"/>
                  <a:pt x="141" y="1639"/>
                </a:cubicBezTo>
                <a:cubicBezTo>
                  <a:pt x="139" y="1639"/>
                  <a:pt x="138" y="1636"/>
                  <a:pt x="135" y="1637"/>
                </a:cubicBezTo>
                <a:cubicBezTo>
                  <a:pt x="133" y="1638"/>
                  <a:pt x="129" y="1638"/>
                  <a:pt x="128" y="1635"/>
                </a:cubicBezTo>
                <a:cubicBezTo>
                  <a:pt x="126" y="1632"/>
                  <a:pt x="123" y="1633"/>
                  <a:pt x="121" y="1635"/>
                </a:cubicBezTo>
                <a:cubicBezTo>
                  <a:pt x="120" y="1636"/>
                  <a:pt x="118" y="1637"/>
                  <a:pt x="119" y="1640"/>
                </a:cubicBezTo>
                <a:cubicBezTo>
                  <a:pt x="120" y="1643"/>
                  <a:pt x="121" y="1646"/>
                  <a:pt x="120" y="1650"/>
                </a:cubicBezTo>
                <a:cubicBezTo>
                  <a:pt x="119" y="1651"/>
                  <a:pt x="120" y="1656"/>
                  <a:pt x="120" y="1657"/>
                </a:cubicBezTo>
                <a:cubicBezTo>
                  <a:pt x="126" y="1657"/>
                  <a:pt x="126" y="1657"/>
                  <a:pt x="126" y="1657"/>
                </a:cubicBezTo>
                <a:cubicBezTo>
                  <a:pt x="123" y="1663"/>
                  <a:pt x="131" y="1660"/>
                  <a:pt x="132" y="1661"/>
                </a:cubicBezTo>
                <a:cubicBezTo>
                  <a:pt x="136" y="1664"/>
                  <a:pt x="132" y="1668"/>
                  <a:pt x="133" y="1672"/>
                </a:cubicBezTo>
                <a:cubicBezTo>
                  <a:pt x="139" y="1673"/>
                  <a:pt x="145" y="1676"/>
                  <a:pt x="145" y="1681"/>
                </a:cubicBezTo>
                <a:cubicBezTo>
                  <a:pt x="146" y="1685"/>
                  <a:pt x="151" y="1683"/>
                  <a:pt x="153" y="1683"/>
                </a:cubicBezTo>
                <a:cubicBezTo>
                  <a:pt x="159" y="1685"/>
                  <a:pt x="165" y="1690"/>
                  <a:pt x="168" y="1696"/>
                </a:cubicBezTo>
                <a:cubicBezTo>
                  <a:pt x="159" y="1700"/>
                  <a:pt x="159" y="1700"/>
                  <a:pt x="159" y="1700"/>
                </a:cubicBezTo>
                <a:cubicBezTo>
                  <a:pt x="160" y="1702"/>
                  <a:pt x="159" y="1703"/>
                  <a:pt x="157" y="1703"/>
                </a:cubicBezTo>
                <a:cubicBezTo>
                  <a:pt x="153" y="1703"/>
                  <a:pt x="154" y="1708"/>
                  <a:pt x="156" y="1709"/>
                </a:cubicBezTo>
                <a:cubicBezTo>
                  <a:pt x="160" y="1712"/>
                  <a:pt x="163" y="1710"/>
                  <a:pt x="168" y="1709"/>
                </a:cubicBezTo>
                <a:cubicBezTo>
                  <a:pt x="174" y="1708"/>
                  <a:pt x="178" y="1702"/>
                  <a:pt x="179" y="1696"/>
                </a:cubicBezTo>
                <a:cubicBezTo>
                  <a:pt x="194" y="1696"/>
                  <a:pt x="205" y="1703"/>
                  <a:pt x="214" y="1710"/>
                </a:cubicBezTo>
                <a:cubicBezTo>
                  <a:pt x="215" y="1711"/>
                  <a:pt x="218" y="1713"/>
                  <a:pt x="219" y="1714"/>
                </a:cubicBezTo>
                <a:cubicBezTo>
                  <a:pt x="221" y="1718"/>
                  <a:pt x="219" y="1722"/>
                  <a:pt x="216" y="1722"/>
                </a:cubicBezTo>
                <a:cubicBezTo>
                  <a:pt x="214" y="1730"/>
                  <a:pt x="220" y="1734"/>
                  <a:pt x="223" y="1737"/>
                </a:cubicBezTo>
                <a:cubicBezTo>
                  <a:pt x="224" y="1738"/>
                  <a:pt x="227" y="1736"/>
                  <a:pt x="230" y="1737"/>
                </a:cubicBezTo>
                <a:cubicBezTo>
                  <a:pt x="237" y="1740"/>
                  <a:pt x="249" y="1741"/>
                  <a:pt x="246" y="1752"/>
                </a:cubicBezTo>
                <a:cubicBezTo>
                  <a:pt x="245" y="1755"/>
                  <a:pt x="247" y="1761"/>
                  <a:pt x="244" y="1764"/>
                </a:cubicBezTo>
                <a:cubicBezTo>
                  <a:pt x="241" y="1766"/>
                  <a:pt x="240" y="1769"/>
                  <a:pt x="239" y="1773"/>
                </a:cubicBezTo>
                <a:cubicBezTo>
                  <a:pt x="244" y="1774"/>
                  <a:pt x="248" y="1780"/>
                  <a:pt x="243" y="1785"/>
                </a:cubicBezTo>
                <a:cubicBezTo>
                  <a:pt x="248" y="1790"/>
                  <a:pt x="244" y="1797"/>
                  <a:pt x="242" y="1804"/>
                </a:cubicBezTo>
                <a:cubicBezTo>
                  <a:pt x="247" y="1807"/>
                  <a:pt x="252" y="1807"/>
                  <a:pt x="258" y="1808"/>
                </a:cubicBezTo>
                <a:cubicBezTo>
                  <a:pt x="253" y="1813"/>
                  <a:pt x="253" y="1823"/>
                  <a:pt x="260" y="1823"/>
                </a:cubicBezTo>
                <a:cubicBezTo>
                  <a:pt x="262" y="1824"/>
                  <a:pt x="265" y="1826"/>
                  <a:pt x="267" y="1828"/>
                </a:cubicBezTo>
                <a:cubicBezTo>
                  <a:pt x="265" y="1832"/>
                  <a:pt x="268" y="1835"/>
                  <a:pt x="270" y="1839"/>
                </a:cubicBezTo>
                <a:cubicBezTo>
                  <a:pt x="290" y="1834"/>
                  <a:pt x="290" y="1834"/>
                  <a:pt x="290" y="1834"/>
                </a:cubicBezTo>
                <a:cubicBezTo>
                  <a:pt x="288" y="1828"/>
                  <a:pt x="286" y="1822"/>
                  <a:pt x="286" y="1817"/>
                </a:cubicBezTo>
                <a:cubicBezTo>
                  <a:pt x="286" y="1815"/>
                  <a:pt x="288" y="1815"/>
                  <a:pt x="290" y="1815"/>
                </a:cubicBezTo>
                <a:cubicBezTo>
                  <a:pt x="298" y="1817"/>
                  <a:pt x="306" y="1816"/>
                  <a:pt x="313" y="1813"/>
                </a:cubicBezTo>
                <a:cubicBezTo>
                  <a:pt x="316" y="1813"/>
                  <a:pt x="315" y="1806"/>
                  <a:pt x="314" y="1802"/>
                </a:cubicBezTo>
                <a:cubicBezTo>
                  <a:pt x="314" y="1799"/>
                  <a:pt x="308" y="1799"/>
                  <a:pt x="310" y="1795"/>
                </a:cubicBezTo>
                <a:cubicBezTo>
                  <a:pt x="316" y="1796"/>
                  <a:pt x="322" y="1792"/>
                  <a:pt x="323" y="1787"/>
                </a:cubicBezTo>
                <a:cubicBezTo>
                  <a:pt x="324" y="1782"/>
                  <a:pt x="320" y="1780"/>
                  <a:pt x="317" y="1777"/>
                </a:cubicBezTo>
                <a:cubicBezTo>
                  <a:pt x="316" y="1777"/>
                  <a:pt x="315" y="1775"/>
                  <a:pt x="316" y="1773"/>
                </a:cubicBezTo>
                <a:cubicBezTo>
                  <a:pt x="317" y="1771"/>
                  <a:pt x="317" y="1768"/>
                  <a:pt x="319" y="1767"/>
                </a:cubicBezTo>
                <a:cubicBezTo>
                  <a:pt x="323" y="1766"/>
                  <a:pt x="326" y="1770"/>
                  <a:pt x="329" y="1769"/>
                </a:cubicBezTo>
                <a:cubicBezTo>
                  <a:pt x="331" y="1767"/>
                  <a:pt x="332" y="1763"/>
                  <a:pt x="330" y="1761"/>
                </a:cubicBezTo>
                <a:cubicBezTo>
                  <a:pt x="329" y="1759"/>
                  <a:pt x="325" y="1758"/>
                  <a:pt x="323" y="1755"/>
                </a:cubicBezTo>
                <a:cubicBezTo>
                  <a:pt x="311" y="1758"/>
                  <a:pt x="301" y="1751"/>
                  <a:pt x="295" y="1745"/>
                </a:cubicBezTo>
                <a:cubicBezTo>
                  <a:pt x="293" y="1742"/>
                  <a:pt x="299" y="1739"/>
                  <a:pt x="298" y="1735"/>
                </a:cubicBezTo>
                <a:cubicBezTo>
                  <a:pt x="297" y="1734"/>
                  <a:pt x="295" y="1733"/>
                  <a:pt x="296" y="1731"/>
                </a:cubicBezTo>
                <a:cubicBezTo>
                  <a:pt x="298" y="1727"/>
                  <a:pt x="302" y="1725"/>
                  <a:pt x="306" y="1726"/>
                </a:cubicBezTo>
                <a:cubicBezTo>
                  <a:pt x="310" y="1727"/>
                  <a:pt x="310" y="1733"/>
                  <a:pt x="314" y="1734"/>
                </a:cubicBezTo>
                <a:cubicBezTo>
                  <a:pt x="319" y="1735"/>
                  <a:pt x="324" y="1736"/>
                  <a:pt x="329" y="1735"/>
                </a:cubicBezTo>
                <a:cubicBezTo>
                  <a:pt x="334" y="1734"/>
                  <a:pt x="338" y="1731"/>
                  <a:pt x="341" y="1732"/>
                </a:cubicBezTo>
                <a:cubicBezTo>
                  <a:pt x="347" y="1735"/>
                  <a:pt x="355" y="1735"/>
                  <a:pt x="362" y="1736"/>
                </a:cubicBezTo>
                <a:cubicBezTo>
                  <a:pt x="367" y="1736"/>
                  <a:pt x="364" y="1727"/>
                  <a:pt x="370" y="1726"/>
                </a:cubicBezTo>
                <a:cubicBezTo>
                  <a:pt x="378" y="1723"/>
                  <a:pt x="385" y="1728"/>
                  <a:pt x="388" y="1734"/>
                </a:cubicBezTo>
                <a:cubicBezTo>
                  <a:pt x="389" y="1735"/>
                  <a:pt x="390" y="1740"/>
                  <a:pt x="392" y="1743"/>
                </a:cubicBezTo>
                <a:cubicBezTo>
                  <a:pt x="396" y="1747"/>
                  <a:pt x="401" y="1743"/>
                  <a:pt x="404" y="1741"/>
                </a:cubicBezTo>
                <a:cubicBezTo>
                  <a:pt x="406" y="1740"/>
                  <a:pt x="406" y="1736"/>
                  <a:pt x="404" y="1735"/>
                </a:cubicBezTo>
                <a:cubicBezTo>
                  <a:pt x="401" y="1733"/>
                  <a:pt x="405" y="1732"/>
                  <a:pt x="406" y="1732"/>
                </a:cubicBezTo>
                <a:cubicBezTo>
                  <a:pt x="410" y="1732"/>
                  <a:pt x="410" y="1727"/>
                  <a:pt x="412" y="1726"/>
                </a:cubicBezTo>
                <a:cubicBezTo>
                  <a:pt x="413" y="1727"/>
                  <a:pt x="414" y="1731"/>
                  <a:pt x="417" y="1729"/>
                </a:cubicBezTo>
                <a:cubicBezTo>
                  <a:pt x="418" y="1728"/>
                  <a:pt x="420" y="1729"/>
                  <a:pt x="422" y="1729"/>
                </a:cubicBezTo>
                <a:cubicBezTo>
                  <a:pt x="424" y="1723"/>
                  <a:pt x="417" y="1708"/>
                  <a:pt x="422" y="1713"/>
                </a:cubicBezTo>
                <a:cubicBezTo>
                  <a:pt x="427" y="1711"/>
                  <a:pt x="434" y="1710"/>
                  <a:pt x="434" y="1713"/>
                </a:cubicBezTo>
                <a:cubicBezTo>
                  <a:pt x="437" y="1726"/>
                  <a:pt x="446" y="1733"/>
                  <a:pt x="453" y="1741"/>
                </a:cubicBezTo>
                <a:cubicBezTo>
                  <a:pt x="451" y="1746"/>
                  <a:pt x="451" y="1750"/>
                  <a:pt x="452" y="1754"/>
                </a:cubicBezTo>
                <a:cubicBezTo>
                  <a:pt x="453" y="1756"/>
                  <a:pt x="455" y="1759"/>
                  <a:pt x="457" y="1761"/>
                </a:cubicBezTo>
                <a:cubicBezTo>
                  <a:pt x="468" y="1759"/>
                  <a:pt x="478" y="1760"/>
                  <a:pt x="488" y="1762"/>
                </a:cubicBezTo>
                <a:cubicBezTo>
                  <a:pt x="491" y="1756"/>
                  <a:pt x="499" y="1757"/>
                  <a:pt x="502" y="1761"/>
                </a:cubicBezTo>
                <a:cubicBezTo>
                  <a:pt x="505" y="1764"/>
                  <a:pt x="504" y="1771"/>
                  <a:pt x="507" y="1776"/>
                </a:cubicBezTo>
                <a:cubicBezTo>
                  <a:pt x="504" y="1778"/>
                  <a:pt x="499" y="1778"/>
                  <a:pt x="500" y="1784"/>
                </a:cubicBezTo>
                <a:cubicBezTo>
                  <a:pt x="508" y="1785"/>
                  <a:pt x="516" y="1783"/>
                  <a:pt x="523" y="1780"/>
                </a:cubicBezTo>
                <a:cubicBezTo>
                  <a:pt x="525" y="1778"/>
                  <a:pt x="525" y="1776"/>
                  <a:pt x="525" y="1773"/>
                </a:cubicBezTo>
                <a:cubicBezTo>
                  <a:pt x="520" y="1772"/>
                  <a:pt x="516" y="1774"/>
                  <a:pt x="512" y="1775"/>
                </a:cubicBezTo>
                <a:cubicBezTo>
                  <a:pt x="510" y="1768"/>
                  <a:pt x="508" y="1760"/>
                  <a:pt x="511" y="1752"/>
                </a:cubicBezTo>
                <a:cubicBezTo>
                  <a:pt x="515" y="1755"/>
                  <a:pt x="519" y="1762"/>
                  <a:pt x="526" y="1760"/>
                </a:cubicBezTo>
                <a:cubicBezTo>
                  <a:pt x="530" y="1760"/>
                  <a:pt x="533" y="1759"/>
                  <a:pt x="536" y="1757"/>
                </a:cubicBezTo>
                <a:cubicBezTo>
                  <a:pt x="542" y="1761"/>
                  <a:pt x="556" y="1761"/>
                  <a:pt x="559" y="1754"/>
                </a:cubicBezTo>
                <a:cubicBezTo>
                  <a:pt x="559" y="1752"/>
                  <a:pt x="564" y="1753"/>
                  <a:pt x="569" y="1753"/>
                </a:cubicBezTo>
                <a:cubicBezTo>
                  <a:pt x="581" y="1754"/>
                  <a:pt x="589" y="1763"/>
                  <a:pt x="598" y="1771"/>
                </a:cubicBezTo>
                <a:cubicBezTo>
                  <a:pt x="600" y="1772"/>
                  <a:pt x="604" y="1773"/>
                  <a:pt x="605" y="1773"/>
                </a:cubicBezTo>
                <a:cubicBezTo>
                  <a:pt x="618" y="1781"/>
                  <a:pt x="631" y="1787"/>
                  <a:pt x="648" y="1788"/>
                </a:cubicBezTo>
                <a:cubicBezTo>
                  <a:pt x="653" y="1792"/>
                  <a:pt x="660" y="1792"/>
                  <a:pt x="667" y="1791"/>
                </a:cubicBezTo>
                <a:cubicBezTo>
                  <a:pt x="677" y="1789"/>
                  <a:pt x="686" y="1783"/>
                  <a:pt x="692" y="1779"/>
                </a:cubicBezTo>
                <a:cubicBezTo>
                  <a:pt x="705" y="1776"/>
                  <a:pt x="717" y="1775"/>
                  <a:pt x="730" y="1774"/>
                </a:cubicBezTo>
                <a:cubicBezTo>
                  <a:pt x="731" y="1774"/>
                  <a:pt x="733" y="1777"/>
                  <a:pt x="734" y="1777"/>
                </a:cubicBezTo>
                <a:cubicBezTo>
                  <a:pt x="736" y="1778"/>
                  <a:pt x="738" y="1779"/>
                  <a:pt x="740" y="1779"/>
                </a:cubicBezTo>
                <a:cubicBezTo>
                  <a:pt x="742" y="1780"/>
                  <a:pt x="745" y="1781"/>
                  <a:pt x="748" y="1780"/>
                </a:cubicBezTo>
                <a:cubicBezTo>
                  <a:pt x="743" y="1783"/>
                  <a:pt x="738" y="1785"/>
                  <a:pt x="733" y="1784"/>
                </a:cubicBezTo>
                <a:cubicBezTo>
                  <a:pt x="731" y="1784"/>
                  <a:pt x="726" y="1781"/>
                  <a:pt x="725" y="1781"/>
                </a:cubicBezTo>
                <a:cubicBezTo>
                  <a:pt x="705" y="1779"/>
                  <a:pt x="693" y="1788"/>
                  <a:pt x="686" y="1797"/>
                </a:cubicBezTo>
                <a:cubicBezTo>
                  <a:pt x="683" y="1801"/>
                  <a:pt x="678" y="1803"/>
                  <a:pt x="674" y="1803"/>
                </a:cubicBezTo>
                <a:cubicBezTo>
                  <a:pt x="672" y="1819"/>
                  <a:pt x="672" y="1819"/>
                  <a:pt x="672" y="1819"/>
                </a:cubicBezTo>
                <a:cubicBezTo>
                  <a:pt x="672" y="1819"/>
                  <a:pt x="672" y="1819"/>
                  <a:pt x="672" y="1819"/>
                </a:cubicBezTo>
                <a:cubicBezTo>
                  <a:pt x="672" y="1819"/>
                  <a:pt x="672" y="1819"/>
                  <a:pt x="672" y="1819"/>
                </a:cubicBezTo>
                <a:cubicBezTo>
                  <a:pt x="663" y="1817"/>
                  <a:pt x="653" y="1815"/>
                  <a:pt x="643" y="1814"/>
                </a:cubicBezTo>
                <a:cubicBezTo>
                  <a:pt x="634" y="1814"/>
                  <a:pt x="628" y="1806"/>
                  <a:pt x="619" y="1805"/>
                </a:cubicBezTo>
                <a:cubicBezTo>
                  <a:pt x="606" y="1804"/>
                  <a:pt x="595" y="1802"/>
                  <a:pt x="583" y="1801"/>
                </a:cubicBezTo>
                <a:cubicBezTo>
                  <a:pt x="581" y="1801"/>
                  <a:pt x="578" y="1797"/>
                  <a:pt x="577" y="1797"/>
                </a:cubicBezTo>
                <a:cubicBezTo>
                  <a:pt x="568" y="1797"/>
                  <a:pt x="560" y="1794"/>
                  <a:pt x="553" y="1797"/>
                </a:cubicBezTo>
                <a:cubicBezTo>
                  <a:pt x="544" y="1796"/>
                  <a:pt x="535" y="1797"/>
                  <a:pt x="524" y="1798"/>
                </a:cubicBezTo>
                <a:cubicBezTo>
                  <a:pt x="524" y="1808"/>
                  <a:pt x="519" y="1818"/>
                  <a:pt x="510" y="1818"/>
                </a:cubicBezTo>
                <a:cubicBezTo>
                  <a:pt x="507" y="1818"/>
                  <a:pt x="508" y="1823"/>
                  <a:pt x="511" y="1824"/>
                </a:cubicBezTo>
                <a:cubicBezTo>
                  <a:pt x="514" y="1824"/>
                  <a:pt x="515" y="1828"/>
                  <a:pt x="516" y="1830"/>
                </a:cubicBezTo>
                <a:cubicBezTo>
                  <a:pt x="518" y="1835"/>
                  <a:pt x="515" y="1841"/>
                  <a:pt x="511" y="1843"/>
                </a:cubicBezTo>
                <a:cubicBezTo>
                  <a:pt x="507" y="1845"/>
                  <a:pt x="501" y="1844"/>
                  <a:pt x="497" y="1844"/>
                </a:cubicBezTo>
                <a:cubicBezTo>
                  <a:pt x="495" y="1845"/>
                  <a:pt x="492" y="1847"/>
                  <a:pt x="490" y="1844"/>
                </a:cubicBezTo>
                <a:cubicBezTo>
                  <a:pt x="486" y="1839"/>
                  <a:pt x="480" y="1839"/>
                  <a:pt x="476" y="1834"/>
                </a:cubicBezTo>
                <a:cubicBezTo>
                  <a:pt x="475" y="1833"/>
                  <a:pt x="476" y="1829"/>
                  <a:pt x="476" y="1828"/>
                </a:cubicBezTo>
                <a:cubicBezTo>
                  <a:pt x="478" y="1825"/>
                  <a:pt x="484" y="1821"/>
                  <a:pt x="482" y="1819"/>
                </a:cubicBezTo>
                <a:cubicBezTo>
                  <a:pt x="477" y="1815"/>
                  <a:pt x="472" y="1812"/>
                  <a:pt x="468" y="1808"/>
                </a:cubicBezTo>
                <a:cubicBezTo>
                  <a:pt x="446" y="1807"/>
                  <a:pt x="426" y="1803"/>
                  <a:pt x="409" y="1798"/>
                </a:cubicBezTo>
                <a:cubicBezTo>
                  <a:pt x="404" y="1797"/>
                  <a:pt x="397" y="1798"/>
                  <a:pt x="393" y="1798"/>
                </a:cubicBezTo>
                <a:cubicBezTo>
                  <a:pt x="389" y="1799"/>
                  <a:pt x="388" y="1802"/>
                  <a:pt x="388" y="1805"/>
                </a:cubicBezTo>
                <a:cubicBezTo>
                  <a:pt x="389" y="1811"/>
                  <a:pt x="396" y="1808"/>
                  <a:pt x="398" y="1813"/>
                </a:cubicBezTo>
                <a:cubicBezTo>
                  <a:pt x="400" y="1818"/>
                  <a:pt x="395" y="1820"/>
                  <a:pt x="393" y="1824"/>
                </a:cubicBezTo>
                <a:cubicBezTo>
                  <a:pt x="385" y="1822"/>
                  <a:pt x="378" y="1827"/>
                  <a:pt x="372" y="1829"/>
                </a:cubicBezTo>
                <a:cubicBezTo>
                  <a:pt x="371" y="1832"/>
                  <a:pt x="370" y="1838"/>
                  <a:pt x="373" y="1840"/>
                </a:cubicBezTo>
                <a:cubicBezTo>
                  <a:pt x="377" y="1842"/>
                  <a:pt x="380" y="1845"/>
                  <a:pt x="380" y="1848"/>
                </a:cubicBezTo>
                <a:cubicBezTo>
                  <a:pt x="380" y="1853"/>
                  <a:pt x="385" y="1858"/>
                  <a:pt x="382" y="1862"/>
                </a:cubicBezTo>
                <a:cubicBezTo>
                  <a:pt x="381" y="1864"/>
                  <a:pt x="377" y="1863"/>
                  <a:pt x="375" y="1865"/>
                </a:cubicBezTo>
                <a:cubicBezTo>
                  <a:pt x="373" y="1866"/>
                  <a:pt x="373" y="1870"/>
                  <a:pt x="375" y="1871"/>
                </a:cubicBezTo>
                <a:cubicBezTo>
                  <a:pt x="379" y="1874"/>
                  <a:pt x="385" y="1874"/>
                  <a:pt x="388" y="1871"/>
                </a:cubicBezTo>
                <a:cubicBezTo>
                  <a:pt x="388" y="1869"/>
                  <a:pt x="391" y="1865"/>
                  <a:pt x="392" y="1867"/>
                </a:cubicBezTo>
                <a:cubicBezTo>
                  <a:pt x="395" y="1873"/>
                  <a:pt x="402" y="1870"/>
                  <a:pt x="404" y="1874"/>
                </a:cubicBezTo>
                <a:cubicBezTo>
                  <a:pt x="405" y="1877"/>
                  <a:pt x="405" y="1880"/>
                  <a:pt x="407" y="1880"/>
                </a:cubicBezTo>
                <a:cubicBezTo>
                  <a:pt x="413" y="1882"/>
                  <a:pt x="418" y="1886"/>
                  <a:pt x="425" y="1888"/>
                </a:cubicBezTo>
                <a:cubicBezTo>
                  <a:pt x="430" y="1884"/>
                  <a:pt x="436" y="1888"/>
                  <a:pt x="438" y="1889"/>
                </a:cubicBezTo>
                <a:cubicBezTo>
                  <a:pt x="452" y="1895"/>
                  <a:pt x="467" y="1898"/>
                  <a:pt x="481" y="1899"/>
                </a:cubicBezTo>
                <a:cubicBezTo>
                  <a:pt x="485" y="1908"/>
                  <a:pt x="490" y="1915"/>
                  <a:pt x="493" y="1924"/>
                </a:cubicBezTo>
                <a:cubicBezTo>
                  <a:pt x="492" y="1932"/>
                  <a:pt x="497" y="1937"/>
                  <a:pt x="500" y="1941"/>
                </a:cubicBezTo>
                <a:cubicBezTo>
                  <a:pt x="503" y="1955"/>
                  <a:pt x="507" y="1966"/>
                  <a:pt x="513" y="1978"/>
                </a:cubicBezTo>
                <a:cubicBezTo>
                  <a:pt x="513" y="1979"/>
                  <a:pt x="512" y="1981"/>
                  <a:pt x="512" y="1984"/>
                </a:cubicBezTo>
                <a:cubicBezTo>
                  <a:pt x="507" y="1983"/>
                  <a:pt x="500" y="1981"/>
                  <a:pt x="496" y="1983"/>
                </a:cubicBezTo>
                <a:cubicBezTo>
                  <a:pt x="498" y="1986"/>
                  <a:pt x="500" y="1988"/>
                  <a:pt x="503" y="1990"/>
                </a:cubicBezTo>
                <a:cubicBezTo>
                  <a:pt x="505" y="1989"/>
                  <a:pt x="508" y="1991"/>
                  <a:pt x="509" y="1993"/>
                </a:cubicBezTo>
                <a:cubicBezTo>
                  <a:pt x="510" y="1996"/>
                  <a:pt x="506" y="1995"/>
                  <a:pt x="505" y="1997"/>
                </a:cubicBezTo>
                <a:cubicBezTo>
                  <a:pt x="495" y="2003"/>
                  <a:pt x="486" y="2024"/>
                  <a:pt x="495" y="2037"/>
                </a:cubicBezTo>
                <a:cubicBezTo>
                  <a:pt x="498" y="2041"/>
                  <a:pt x="501" y="2044"/>
                  <a:pt x="507" y="2045"/>
                </a:cubicBezTo>
                <a:cubicBezTo>
                  <a:pt x="517" y="2046"/>
                  <a:pt x="524" y="2050"/>
                  <a:pt x="533" y="2052"/>
                </a:cubicBezTo>
                <a:cubicBezTo>
                  <a:pt x="537" y="2053"/>
                  <a:pt x="536" y="2059"/>
                  <a:pt x="538" y="2058"/>
                </a:cubicBezTo>
                <a:cubicBezTo>
                  <a:pt x="553" y="2054"/>
                  <a:pt x="558" y="2064"/>
                  <a:pt x="571" y="2065"/>
                </a:cubicBezTo>
                <a:cubicBezTo>
                  <a:pt x="581" y="2067"/>
                  <a:pt x="582" y="2078"/>
                  <a:pt x="590" y="2081"/>
                </a:cubicBezTo>
                <a:cubicBezTo>
                  <a:pt x="597" y="2087"/>
                  <a:pt x="612" y="2088"/>
                  <a:pt x="617" y="2082"/>
                </a:cubicBezTo>
                <a:cubicBezTo>
                  <a:pt x="625" y="2085"/>
                  <a:pt x="628" y="2077"/>
                  <a:pt x="634" y="2078"/>
                </a:cubicBezTo>
                <a:cubicBezTo>
                  <a:pt x="636" y="2079"/>
                  <a:pt x="639" y="2081"/>
                  <a:pt x="641" y="2081"/>
                </a:cubicBezTo>
                <a:cubicBezTo>
                  <a:pt x="642" y="2079"/>
                  <a:pt x="644" y="2076"/>
                  <a:pt x="646" y="2078"/>
                </a:cubicBezTo>
                <a:cubicBezTo>
                  <a:pt x="650" y="2079"/>
                  <a:pt x="651" y="2082"/>
                  <a:pt x="652" y="2086"/>
                </a:cubicBezTo>
                <a:cubicBezTo>
                  <a:pt x="658" y="2087"/>
                  <a:pt x="662" y="2084"/>
                  <a:pt x="666" y="2086"/>
                </a:cubicBezTo>
                <a:cubicBezTo>
                  <a:pt x="665" y="2091"/>
                  <a:pt x="671" y="2093"/>
                  <a:pt x="671" y="2098"/>
                </a:cubicBezTo>
                <a:cubicBezTo>
                  <a:pt x="684" y="2098"/>
                  <a:pt x="696" y="2102"/>
                  <a:pt x="705" y="2107"/>
                </a:cubicBezTo>
                <a:cubicBezTo>
                  <a:pt x="704" y="2109"/>
                  <a:pt x="703" y="2113"/>
                  <a:pt x="706" y="2114"/>
                </a:cubicBezTo>
                <a:cubicBezTo>
                  <a:pt x="708" y="2115"/>
                  <a:pt x="710" y="2116"/>
                  <a:pt x="712" y="2115"/>
                </a:cubicBezTo>
                <a:cubicBezTo>
                  <a:pt x="712" y="2117"/>
                  <a:pt x="712" y="2119"/>
                  <a:pt x="714" y="2120"/>
                </a:cubicBezTo>
                <a:cubicBezTo>
                  <a:pt x="715" y="2120"/>
                  <a:pt x="717" y="2119"/>
                  <a:pt x="719" y="2119"/>
                </a:cubicBezTo>
                <a:cubicBezTo>
                  <a:pt x="718" y="2123"/>
                  <a:pt x="718" y="2128"/>
                  <a:pt x="721" y="2128"/>
                </a:cubicBezTo>
                <a:cubicBezTo>
                  <a:pt x="729" y="2128"/>
                  <a:pt x="738" y="2129"/>
                  <a:pt x="747" y="2128"/>
                </a:cubicBezTo>
                <a:cubicBezTo>
                  <a:pt x="751" y="2128"/>
                  <a:pt x="754" y="2125"/>
                  <a:pt x="757" y="2126"/>
                </a:cubicBezTo>
                <a:cubicBezTo>
                  <a:pt x="763" y="2127"/>
                  <a:pt x="765" y="2132"/>
                  <a:pt x="768" y="2134"/>
                </a:cubicBezTo>
                <a:cubicBezTo>
                  <a:pt x="772" y="2132"/>
                  <a:pt x="776" y="2132"/>
                  <a:pt x="778" y="2128"/>
                </a:cubicBezTo>
                <a:cubicBezTo>
                  <a:pt x="779" y="2124"/>
                  <a:pt x="774" y="2122"/>
                  <a:pt x="774" y="2118"/>
                </a:cubicBezTo>
                <a:cubicBezTo>
                  <a:pt x="774" y="2115"/>
                  <a:pt x="780" y="2110"/>
                  <a:pt x="780" y="2109"/>
                </a:cubicBezTo>
                <a:cubicBezTo>
                  <a:pt x="780" y="2103"/>
                  <a:pt x="783" y="2100"/>
                  <a:pt x="785" y="2097"/>
                </a:cubicBezTo>
                <a:cubicBezTo>
                  <a:pt x="787" y="2095"/>
                  <a:pt x="790" y="2097"/>
                  <a:pt x="791" y="2100"/>
                </a:cubicBezTo>
                <a:cubicBezTo>
                  <a:pt x="791" y="2103"/>
                  <a:pt x="795" y="2102"/>
                  <a:pt x="797" y="2102"/>
                </a:cubicBezTo>
                <a:cubicBezTo>
                  <a:pt x="799" y="2099"/>
                  <a:pt x="795" y="2097"/>
                  <a:pt x="795" y="2095"/>
                </a:cubicBezTo>
                <a:cubicBezTo>
                  <a:pt x="799" y="2093"/>
                  <a:pt x="797" y="2090"/>
                  <a:pt x="797" y="2087"/>
                </a:cubicBezTo>
                <a:cubicBezTo>
                  <a:pt x="804" y="2088"/>
                  <a:pt x="810" y="2085"/>
                  <a:pt x="815" y="2084"/>
                </a:cubicBezTo>
                <a:cubicBezTo>
                  <a:pt x="816" y="2088"/>
                  <a:pt x="820" y="2092"/>
                  <a:pt x="824" y="2088"/>
                </a:cubicBezTo>
                <a:cubicBezTo>
                  <a:pt x="827" y="2089"/>
                  <a:pt x="830" y="2090"/>
                  <a:pt x="832" y="2089"/>
                </a:cubicBezTo>
                <a:cubicBezTo>
                  <a:pt x="836" y="2086"/>
                  <a:pt x="835" y="2080"/>
                  <a:pt x="832" y="2076"/>
                </a:cubicBezTo>
                <a:cubicBezTo>
                  <a:pt x="830" y="2074"/>
                  <a:pt x="825" y="2074"/>
                  <a:pt x="826" y="2071"/>
                </a:cubicBezTo>
                <a:cubicBezTo>
                  <a:pt x="826" y="2069"/>
                  <a:pt x="827" y="2065"/>
                  <a:pt x="824" y="2065"/>
                </a:cubicBezTo>
                <a:cubicBezTo>
                  <a:pt x="820" y="2064"/>
                  <a:pt x="823" y="2059"/>
                  <a:pt x="824" y="2058"/>
                </a:cubicBezTo>
                <a:cubicBezTo>
                  <a:pt x="827" y="2055"/>
                  <a:pt x="833" y="2052"/>
                  <a:pt x="833" y="2046"/>
                </a:cubicBezTo>
                <a:cubicBezTo>
                  <a:pt x="831" y="2045"/>
                  <a:pt x="829" y="2043"/>
                  <a:pt x="829" y="2040"/>
                </a:cubicBezTo>
                <a:cubicBezTo>
                  <a:pt x="830" y="2035"/>
                  <a:pt x="837" y="2035"/>
                  <a:pt x="837" y="2030"/>
                </a:cubicBezTo>
                <a:cubicBezTo>
                  <a:pt x="839" y="2029"/>
                  <a:pt x="845" y="2025"/>
                  <a:pt x="847" y="2024"/>
                </a:cubicBezTo>
                <a:cubicBezTo>
                  <a:pt x="849" y="2024"/>
                  <a:pt x="850" y="2026"/>
                  <a:pt x="851" y="2026"/>
                </a:cubicBezTo>
                <a:cubicBezTo>
                  <a:pt x="857" y="2021"/>
                  <a:pt x="866" y="2024"/>
                  <a:pt x="871" y="2020"/>
                </a:cubicBezTo>
                <a:cubicBezTo>
                  <a:pt x="873" y="2019"/>
                  <a:pt x="871" y="2013"/>
                  <a:pt x="871" y="2012"/>
                </a:cubicBezTo>
                <a:cubicBezTo>
                  <a:pt x="875" y="2009"/>
                  <a:pt x="875" y="2003"/>
                  <a:pt x="881" y="2004"/>
                </a:cubicBezTo>
                <a:cubicBezTo>
                  <a:pt x="882" y="2005"/>
                  <a:pt x="883" y="2006"/>
                  <a:pt x="885" y="2004"/>
                </a:cubicBezTo>
                <a:cubicBezTo>
                  <a:pt x="889" y="2001"/>
                  <a:pt x="897" y="2002"/>
                  <a:pt x="900" y="2002"/>
                </a:cubicBezTo>
                <a:cubicBezTo>
                  <a:pt x="905" y="2004"/>
                  <a:pt x="909" y="2000"/>
                  <a:pt x="910" y="1995"/>
                </a:cubicBezTo>
                <a:cubicBezTo>
                  <a:pt x="911" y="1992"/>
                  <a:pt x="902" y="1992"/>
                  <a:pt x="902" y="1989"/>
                </a:cubicBezTo>
                <a:cubicBezTo>
                  <a:pt x="902" y="1982"/>
                  <a:pt x="907" y="1977"/>
                  <a:pt x="912" y="1976"/>
                </a:cubicBezTo>
                <a:cubicBezTo>
                  <a:pt x="918" y="1974"/>
                  <a:pt x="926" y="1975"/>
                  <a:pt x="933" y="1975"/>
                </a:cubicBezTo>
                <a:cubicBezTo>
                  <a:pt x="934" y="1976"/>
                  <a:pt x="935" y="1980"/>
                  <a:pt x="936" y="1980"/>
                </a:cubicBezTo>
                <a:cubicBezTo>
                  <a:pt x="953" y="1983"/>
                  <a:pt x="953" y="1983"/>
                  <a:pt x="953" y="1983"/>
                </a:cubicBezTo>
                <a:cubicBezTo>
                  <a:pt x="955" y="1983"/>
                  <a:pt x="958" y="1981"/>
                  <a:pt x="960" y="1979"/>
                </a:cubicBezTo>
                <a:cubicBezTo>
                  <a:pt x="960" y="1979"/>
                  <a:pt x="960" y="1977"/>
                  <a:pt x="960" y="1977"/>
                </a:cubicBezTo>
                <a:cubicBezTo>
                  <a:pt x="958" y="1975"/>
                  <a:pt x="958" y="1974"/>
                  <a:pt x="957" y="1973"/>
                </a:cubicBezTo>
                <a:cubicBezTo>
                  <a:pt x="958" y="1974"/>
                  <a:pt x="958" y="1975"/>
                  <a:pt x="960" y="1977"/>
                </a:cubicBezTo>
                <a:cubicBezTo>
                  <a:pt x="965" y="1974"/>
                  <a:pt x="972" y="1975"/>
                  <a:pt x="974" y="1979"/>
                </a:cubicBezTo>
                <a:cubicBezTo>
                  <a:pt x="975" y="1980"/>
                  <a:pt x="973" y="1983"/>
                  <a:pt x="973" y="1985"/>
                </a:cubicBezTo>
                <a:cubicBezTo>
                  <a:pt x="974" y="1987"/>
                  <a:pt x="976" y="1989"/>
                  <a:pt x="977" y="1989"/>
                </a:cubicBezTo>
                <a:cubicBezTo>
                  <a:pt x="987" y="1992"/>
                  <a:pt x="998" y="1991"/>
                  <a:pt x="1002" y="1985"/>
                </a:cubicBezTo>
                <a:cubicBezTo>
                  <a:pt x="1006" y="1987"/>
                  <a:pt x="1011" y="1988"/>
                  <a:pt x="1014" y="1990"/>
                </a:cubicBezTo>
                <a:cubicBezTo>
                  <a:pt x="1013" y="1994"/>
                  <a:pt x="1013" y="1998"/>
                  <a:pt x="1013" y="2002"/>
                </a:cubicBezTo>
                <a:cubicBezTo>
                  <a:pt x="1045" y="2009"/>
                  <a:pt x="1045" y="2009"/>
                  <a:pt x="1045" y="2009"/>
                </a:cubicBezTo>
                <a:cubicBezTo>
                  <a:pt x="1047" y="2010"/>
                  <a:pt x="1052" y="2009"/>
                  <a:pt x="1055" y="2012"/>
                </a:cubicBezTo>
                <a:cubicBezTo>
                  <a:pt x="1056" y="2014"/>
                  <a:pt x="1056" y="2016"/>
                  <a:pt x="1058" y="2017"/>
                </a:cubicBezTo>
                <a:cubicBezTo>
                  <a:pt x="1063" y="2019"/>
                  <a:pt x="1069" y="2019"/>
                  <a:pt x="1075" y="2017"/>
                </a:cubicBezTo>
                <a:cubicBezTo>
                  <a:pt x="1074" y="2014"/>
                  <a:pt x="1072" y="2012"/>
                  <a:pt x="1074" y="2009"/>
                </a:cubicBezTo>
                <a:cubicBezTo>
                  <a:pt x="1076" y="2006"/>
                  <a:pt x="1081" y="2003"/>
                  <a:pt x="1084" y="2001"/>
                </a:cubicBezTo>
                <a:cubicBezTo>
                  <a:pt x="1086" y="2000"/>
                  <a:pt x="1082" y="1996"/>
                  <a:pt x="1084" y="1995"/>
                </a:cubicBezTo>
                <a:cubicBezTo>
                  <a:pt x="1087" y="1993"/>
                  <a:pt x="1090" y="1994"/>
                  <a:pt x="1092" y="1993"/>
                </a:cubicBezTo>
                <a:cubicBezTo>
                  <a:pt x="1094" y="1993"/>
                  <a:pt x="1095" y="1988"/>
                  <a:pt x="1098" y="1990"/>
                </a:cubicBezTo>
                <a:cubicBezTo>
                  <a:pt x="1100" y="1991"/>
                  <a:pt x="1101" y="1993"/>
                  <a:pt x="1103" y="1992"/>
                </a:cubicBezTo>
                <a:cubicBezTo>
                  <a:pt x="1108" y="1990"/>
                  <a:pt x="1114" y="1991"/>
                  <a:pt x="1120" y="1991"/>
                </a:cubicBezTo>
                <a:cubicBezTo>
                  <a:pt x="1121" y="1992"/>
                  <a:pt x="1123" y="1989"/>
                  <a:pt x="1123" y="1988"/>
                </a:cubicBezTo>
                <a:cubicBezTo>
                  <a:pt x="1124" y="1984"/>
                  <a:pt x="1125" y="1979"/>
                  <a:pt x="1120" y="1978"/>
                </a:cubicBezTo>
                <a:cubicBezTo>
                  <a:pt x="1118" y="1978"/>
                  <a:pt x="1117" y="1976"/>
                  <a:pt x="1115" y="1974"/>
                </a:cubicBezTo>
                <a:cubicBezTo>
                  <a:pt x="1117" y="1967"/>
                  <a:pt x="1123" y="1960"/>
                  <a:pt x="1134" y="1961"/>
                </a:cubicBezTo>
                <a:cubicBezTo>
                  <a:pt x="1137" y="1961"/>
                  <a:pt x="1140" y="1965"/>
                  <a:pt x="1144" y="1964"/>
                </a:cubicBezTo>
                <a:cubicBezTo>
                  <a:pt x="1146" y="1963"/>
                  <a:pt x="1148" y="1960"/>
                  <a:pt x="1151" y="1960"/>
                </a:cubicBezTo>
                <a:cubicBezTo>
                  <a:pt x="1157" y="1960"/>
                  <a:pt x="1159" y="1967"/>
                  <a:pt x="1164" y="1966"/>
                </a:cubicBezTo>
                <a:cubicBezTo>
                  <a:pt x="1173" y="1965"/>
                  <a:pt x="1181" y="1969"/>
                  <a:pt x="1188" y="1969"/>
                </a:cubicBezTo>
                <a:cubicBezTo>
                  <a:pt x="1192" y="1969"/>
                  <a:pt x="1197" y="1967"/>
                  <a:pt x="1200" y="1967"/>
                </a:cubicBezTo>
                <a:cubicBezTo>
                  <a:pt x="1205" y="1966"/>
                  <a:pt x="1209" y="1967"/>
                  <a:pt x="1212" y="1969"/>
                </a:cubicBezTo>
                <a:cubicBezTo>
                  <a:pt x="1216" y="1967"/>
                  <a:pt x="1217" y="1964"/>
                  <a:pt x="1215" y="1961"/>
                </a:cubicBezTo>
                <a:cubicBezTo>
                  <a:pt x="1213" y="1958"/>
                  <a:pt x="1212" y="1954"/>
                  <a:pt x="1214" y="1950"/>
                </a:cubicBezTo>
                <a:cubicBezTo>
                  <a:pt x="1219" y="1942"/>
                  <a:pt x="1225" y="1935"/>
                  <a:pt x="1231" y="1927"/>
                </a:cubicBezTo>
                <a:cubicBezTo>
                  <a:pt x="1236" y="1920"/>
                  <a:pt x="1244" y="1914"/>
                  <a:pt x="1251" y="1908"/>
                </a:cubicBezTo>
                <a:cubicBezTo>
                  <a:pt x="1252" y="1908"/>
                  <a:pt x="1254" y="1910"/>
                  <a:pt x="1255" y="1910"/>
                </a:cubicBezTo>
                <a:cubicBezTo>
                  <a:pt x="1257" y="1909"/>
                  <a:pt x="1260" y="1907"/>
                  <a:pt x="1258" y="1905"/>
                </a:cubicBezTo>
                <a:cubicBezTo>
                  <a:pt x="1254" y="1902"/>
                  <a:pt x="1255" y="1898"/>
                  <a:pt x="1252" y="1896"/>
                </a:cubicBezTo>
                <a:cubicBezTo>
                  <a:pt x="1248" y="1894"/>
                  <a:pt x="1242" y="1891"/>
                  <a:pt x="1242" y="1885"/>
                </a:cubicBezTo>
                <a:cubicBezTo>
                  <a:pt x="1243" y="1879"/>
                  <a:pt x="1246" y="1872"/>
                  <a:pt x="1250" y="1868"/>
                </a:cubicBezTo>
                <a:cubicBezTo>
                  <a:pt x="1250" y="1867"/>
                  <a:pt x="1248" y="1864"/>
                  <a:pt x="1249" y="1863"/>
                </a:cubicBezTo>
                <a:cubicBezTo>
                  <a:pt x="1252" y="1859"/>
                  <a:pt x="1254" y="1855"/>
                  <a:pt x="1257" y="1851"/>
                </a:cubicBezTo>
                <a:cubicBezTo>
                  <a:pt x="1265" y="1846"/>
                  <a:pt x="1268" y="1834"/>
                  <a:pt x="1276" y="1830"/>
                </a:cubicBezTo>
                <a:cubicBezTo>
                  <a:pt x="1281" y="1828"/>
                  <a:pt x="1284" y="1823"/>
                  <a:pt x="1290" y="1823"/>
                </a:cubicBezTo>
                <a:cubicBezTo>
                  <a:pt x="1290" y="1817"/>
                  <a:pt x="1290" y="1817"/>
                  <a:pt x="1290" y="1817"/>
                </a:cubicBezTo>
                <a:cubicBezTo>
                  <a:pt x="1287" y="1817"/>
                  <a:pt x="1282" y="1817"/>
                  <a:pt x="1281" y="1813"/>
                </a:cubicBezTo>
                <a:cubicBezTo>
                  <a:pt x="1279" y="1813"/>
                  <a:pt x="1275" y="1813"/>
                  <a:pt x="1274" y="1813"/>
                </a:cubicBezTo>
                <a:cubicBezTo>
                  <a:pt x="1268" y="1806"/>
                  <a:pt x="1263" y="1796"/>
                  <a:pt x="1257" y="1787"/>
                </a:cubicBezTo>
                <a:cubicBezTo>
                  <a:pt x="1261" y="1757"/>
                  <a:pt x="1279" y="1740"/>
                  <a:pt x="1301" y="1728"/>
                </a:cubicBezTo>
                <a:cubicBezTo>
                  <a:pt x="1301" y="1727"/>
                  <a:pt x="1302" y="1727"/>
                  <a:pt x="1302" y="1726"/>
                </a:cubicBezTo>
                <a:cubicBezTo>
                  <a:pt x="1345" y="1713"/>
                  <a:pt x="1345" y="1713"/>
                  <a:pt x="1345" y="1713"/>
                </a:cubicBezTo>
                <a:cubicBezTo>
                  <a:pt x="1372" y="1710"/>
                  <a:pt x="1395" y="1706"/>
                  <a:pt x="1419" y="1702"/>
                </a:cubicBezTo>
                <a:cubicBezTo>
                  <a:pt x="1425" y="1701"/>
                  <a:pt x="1430" y="1702"/>
                  <a:pt x="1435" y="1703"/>
                </a:cubicBezTo>
                <a:cubicBezTo>
                  <a:pt x="1435" y="1701"/>
                  <a:pt x="1436" y="1696"/>
                  <a:pt x="1435" y="1694"/>
                </a:cubicBezTo>
                <a:cubicBezTo>
                  <a:pt x="1435" y="1693"/>
                  <a:pt x="1434" y="1692"/>
                  <a:pt x="1434" y="1691"/>
                </a:cubicBezTo>
                <a:cubicBezTo>
                  <a:pt x="1434" y="1692"/>
                  <a:pt x="1435" y="1693"/>
                  <a:pt x="1435" y="1694"/>
                </a:cubicBezTo>
                <a:cubicBezTo>
                  <a:pt x="1436" y="1696"/>
                  <a:pt x="1435" y="1701"/>
                  <a:pt x="1435" y="1703"/>
                </a:cubicBezTo>
                <a:cubicBezTo>
                  <a:pt x="1456" y="1704"/>
                  <a:pt x="1474" y="1709"/>
                  <a:pt x="1492" y="1712"/>
                </a:cubicBezTo>
                <a:cubicBezTo>
                  <a:pt x="1500" y="1701"/>
                  <a:pt x="1519" y="1697"/>
                  <a:pt x="1535" y="1701"/>
                </a:cubicBezTo>
                <a:cubicBezTo>
                  <a:pt x="1583" y="1706"/>
                  <a:pt x="1621" y="1722"/>
                  <a:pt x="1660" y="1737"/>
                </a:cubicBezTo>
                <a:cubicBezTo>
                  <a:pt x="1692" y="1749"/>
                  <a:pt x="1692" y="1749"/>
                  <a:pt x="1692" y="1749"/>
                </a:cubicBezTo>
                <a:cubicBezTo>
                  <a:pt x="1695" y="1751"/>
                  <a:pt x="1700" y="1744"/>
                  <a:pt x="1706" y="1743"/>
                </a:cubicBezTo>
                <a:cubicBezTo>
                  <a:pt x="1729" y="1741"/>
                  <a:pt x="1729" y="1741"/>
                  <a:pt x="1729" y="1741"/>
                </a:cubicBezTo>
                <a:cubicBezTo>
                  <a:pt x="1732" y="1740"/>
                  <a:pt x="1735" y="1745"/>
                  <a:pt x="1740" y="1747"/>
                </a:cubicBezTo>
                <a:cubicBezTo>
                  <a:pt x="1755" y="1726"/>
                  <a:pt x="1784" y="1718"/>
                  <a:pt x="1811" y="1708"/>
                </a:cubicBezTo>
                <a:cubicBezTo>
                  <a:pt x="1818" y="1706"/>
                  <a:pt x="1824" y="1701"/>
                  <a:pt x="1828" y="1696"/>
                </a:cubicBezTo>
                <a:cubicBezTo>
                  <a:pt x="1829" y="1695"/>
                  <a:pt x="1829" y="1695"/>
                  <a:pt x="1830" y="1694"/>
                </a:cubicBezTo>
                <a:cubicBezTo>
                  <a:pt x="1831" y="1705"/>
                  <a:pt x="1823" y="1713"/>
                  <a:pt x="1812" y="1715"/>
                </a:cubicBezTo>
                <a:cubicBezTo>
                  <a:pt x="1805" y="1717"/>
                  <a:pt x="1798" y="1719"/>
                  <a:pt x="1797" y="1726"/>
                </a:cubicBezTo>
                <a:cubicBezTo>
                  <a:pt x="1796" y="1730"/>
                  <a:pt x="1796" y="1736"/>
                  <a:pt x="1799" y="1736"/>
                </a:cubicBezTo>
                <a:cubicBezTo>
                  <a:pt x="1808" y="1736"/>
                  <a:pt x="1815" y="1732"/>
                  <a:pt x="1819" y="1729"/>
                </a:cubicBezTo>
                <a:cubicBezTo>
                  <a:pt x="1820" y="1728"/>
                  <a:pt x="1824" y="1731"/>
                  <a:pt x="1826" y="1730"/>
                </a:cubicBezTo>
                <a:cubicBezTo>
                  <a:pt x="1833" y="1726"/>
                  <a:pt x="1839" y="1721"/>
                  <a:pt x="1846" y="1717"/>
                </a:cubicBezTo>
                <a:cubicBezTo>
                  <a:pt x="1848" y="1716"/>
                  <a:pt x="1853" y="1719"/>
                  <a:pt x="1854" y="1722"/>
                </a:cubicBezTo>
                <a:cubicBezTo>
                  <a:pt x="1833" y="1737"/>
                  <a:pt x="1806" y="1746"/>
                  <a:pt x="1780" y="1752"/>
                </a:cubicBezTo>
                <a:cubicBezTo>
                  <a:pt x="1773" y="1757"/>
                  <a:pt x="1772" y="1764"/>
                  <a:pt x="1773" y="1770"/>
                </a:cubicBezTo>
                <a:cubicBezTo>
                  <a:pt x="1771" y="1782"/>
                  <a:pt x="1769" y="1791"/>
                  <a:pt x="1768" y="1801"/>
                </a:cubicBezTo>
                <a:cubicBezTo>
                  <a:pt x="1768" y="1805"/>
                  <a:pt x="1774" y="1808"/>
                  <a:pt x="1778" y="1807"/>
                </a:cubicBezTo>
                <a:cubicBezTo>
                  <a:pt x="1783" y="1806"/>
                  <a:pt x="1784" y="1799"/>
                  <a:pt x="1788" y="1798"/>
                </a:cubicBezTo>
                <a:cubicBezTo>
                  <a:pt x="1795" y="1795"/>
                  <a:pt x="1800" y="1799"/>
                  <a:pt x="1806" y="1800"/>
                </a:cubicBezTo>
                <a:cubicBezTo>
                  <a:pt x="1812" y="1801"/>
                  <a:pt x="1814" y="1807"/>
                  <a:pt x="1820" y="1806"/>
                </a:cubicBezTo>
                <a:cubicBezTo>
                  <a:pt x="1819" y="1803"/>
                  <a:pt x="1820" y="1799"/>
                  <a:pt x="1823" y="1802"/>
                </a:cubicBezTo>
                <a:cubicBezTo>
                  <a:pt x="1835" y="1814"/>
                  <a:pt x="1835" y="1814"/>
                  <a:pt x="1835" y="1814"/>
                </a:cubicBezTo>
                <a:cubicBezTo>
                  <a:pt x="1836" y="1815"/>
                  <a:pt x="1844" y="1814"/>
                  <a:pt x="1846" y="1814"/>
                </a:cubicBezTo>
                <a:cubicBezTo>
                  <a:pt x="1847" y="1818"/>
                  <a:pt x="1851" y="1822"/>
                  <a:pt x="1856" y="1822"/>
                </a:cubicBezTo>
                <a:cubicBezTo>
                  <a:pt x="1857" y="1825"/>
                  <a:pt x="1860" y="1833"/>
                  <a:pt x="1862" y="1835"/>
                </a:cubicBezTo>
                <a:cubicBezTo>
                  <a:pt x="1865" y="1837"/>
                  <a:pt x="1870" y="1837"/>
                  <a:pt x="1874" y="1837"/>
                </a:cubicBezTo>
                <a:cubicBezTo>
                  <a:pt x="1873" y="1835"/>
                  <a:pt x="1874" y="1832"/>
                  <a:pt x="1876" y="1834"/>
                </a:cubicBezTo>
                <a:cubicBezTo>
                  <a:pt x="1880" y="1838"/>
                  <a:pt x="1885" y="1837"/>
                  <a:pt x="1888" y="1842"/>
                </a:cubicBezTo>
                <a:cubicBezTo>
                  <a:pt x="1895" y="1839"/>
                  <a:pt x="1901" y="1842"/>
                  <a:pt x="1909" y="1845"/>
                </a:cubicBezTo>
                <a:cubicBezTo>
                  <a:pt x="1914" y="1853"/>
                  <a:pt x="1921" y="1862"/>
                  <a:pt x="1927" y="1870"/>
                </a:cubicBezTo>
                <a:cubicBezTo>
                  <a:pt x="1935" y="1872"/>
                  <a:pt x="1938" y="1878"/>
                  <a:pt x="1940" y="1884"/>
                </a:cubicBezTo>
                <a:cubicBezTo>
                  <a:pt x="1948" y="1890"/>
                  <a:pt x="1954" y="1896"/>
                  <a:pt x="1959" y="1902"/>
                </a:cubicBezTo>
                <a:cubicBezTo>
                  <a:pt x="1961" y="1905"/>
                  <a:pt x="1961" y="1908"/>
                  <a:pt x="1961" y="1911"/>
                </a:cubicBezTo>
                <a:cubicBezTo>
                  <a:pt x="1962" y="1915"/>
                  <a:pt x="1966" y="1919"/>
                  <a:pt x="1970" y="1920"/>
                </a:cubicBezTo>
                <a:cubicBezTo>
                  <a:pt x="1976" y="1922"/>
                  <a:pt x="1982" y="1925"/>
                  <a:pt x="1990" y="1926"/>
                </a:cubicBezTo>
                <a:cubicBezTo>
                  <a:pt x="1994" y="1932"/>
                  <a:pt x="1994" y="1941"/>
                  <a:pt x="2002" y="1945"/>
                </a:cubicBezTo>
                <a:cubicBezTo>
                  <a:pt x="2001" y="1950"/>
                  <a:pt x="2008" y="1948"/>
                  <a:pt x="2011" y="1948"/>
                </a:cubicBezTo>
                <a:cubicBezTo>
                  <a:pt x="2015" y="1948"/>
                  <a:pt x="2024" y="1948"/>
                  <a:pt x="2027" y="1948"/>
                </a:cubicBezTo>
                <a:cubicBezTo>
                  <a:pt x="2029" y="1953"/>
                  <a:pt x="2033" y="1948"/>
                  <a:pt x="2037" y="1950"/>
                </a:cubicBezTo>
                <a:cubicBezTo>
                  <a:pt x="2040" y="1952"/>
                  <a:pt x="2044" y="1949"/>
                  <a:pt x="2045" y="1952"/>
                </a:cubicBezTo>
                <a:cubicBezTo>
                  <a:pt x="2045" y="1955"/>
                  <a:pt x="2048" y="1958"/>
                  <a:pt x="2052" y="1959"/>
                </a:cubicBezTo>
                <a:cubicBezTo>
                  <a:pt x="2060" y="1962"/>
                  <a:pt x="2066" y="1968"/>
                  <a:pt x="2073" y="1972"/>
                </a:cubicBezTo>
                <a:cubicBezTo>
                  <a:pt x="2076" y="1974"/>
                  <a:pt x="2082" y="1972"/>
                  <a:pt x="2083" y="1969"/>
                </a:cubicBezTo>
                <a:cubicBezTo>
                  <a:pt x="2085" y="1965"/>
                  <a:pt x="2089" y="1967"/>
                  <a:pt x="2092" y="1967"/>
                </a:cubicBezTo>
                <a:cubicBezTo>
                  <a:pt x="2122" y="1961"/>
                  <a:pt x="2139" y="1940"/>
                  <a:pt x="2156" y="1922"/>
                </a:cubicBezTo>
                <a:cubicBezTo>
                  <a:pt x="2161" y="1917"/>
                  <a:pt x="2168" y="1912"/>
                  <a:pt x="2178" y="1915"/>
                </a:cubicBezTo>
                <a:cubicBezTo>
                  <a:pt x="2186" y="1915"/>
                  <a:pt x="2193" y="1915"/>
                  <a:pt x="2201" y="1914"/>
                </a:cubicBezTo>
                <a:cubicBezTo>
                  <a:pt x="2204" y="1913"/>
                  <a:pt x="2207" y="1911"/>
                  <a:pt x="2210" y="1908"/>
                </a:cubicBezTo>
                <a:cubicBezTo>
                  <a:pt x="2212" y="1911"/>
                  <a:pt x="2216" y="1911"/>
                  <a:pt x="2219" y="1911"/>
                </a:cubicBezTo>
                <a:cubicBezTo>
                  <a:pt x="2222" y="1911"/>
                  <a:pt x="2225" y="1911"/>
                  <a:pt x="2227" y="1911"/>
                </a:cubicBezTo>
                <a:cubicBezTo>
                  <a:pt x="2230" y="1911"/>
                  <a:pt x="2233" y="1916"/>
                  <a:pt x="2232" y="1915"/>
                </a:cubicBezTo>
                <a:cubicBezTo>
                  <a:pt x="2222" y="1913"/>
                  <a:pt x="2213" y="1916"/>
                  <a:pt x="2206" y="1918"/>
                </a:cubicBezTo>
                <a:cubicBezTo>
                  <a:pt x="2184" y="1918"/>
                  <a:pt x="2184" y="1918"/>
                  <a:pt x="2184" y="1918"/>
                </a:cubicBezTo>
                <a:cubicBezTo>
                  <a:pt x="2183" y="1922"/>
                  <a:pt x="2187" y="1926"/>
                  <a:pt x="2186" y="1927"/>
                </a:cubicBezTo>
                <a:cubicBezTo>
                  <a:pt x="2183" y="1932"/>
                  <a:pt x="2180" y="1936"/>
                  <a:pt x="2175" y="1941"/>
                </a:cubicBezTo>
                <a:cubicBezTo>
                  <a:pt x="2170" y="1939"/>
                  <a:pt x="2164" y="1934"/>
                  <a:pt x="2156" y="1936"/>
                </a:cubicBezTo>
                <a:cubicBezTo>
                  <a:pt x="2148" y="1959"/>
                  <a:pt x="2148" y="1959"/>
                  <a:pt x="2148" y="1959"/>
                </a:cubicBezTo>
                <a:cubicBezTo>
                  <a:pt x="2148" y="1960"/>
                  <a:pt x="2152" y="1963"/>
                  <a:pt x="2153" y="1961"/>
                </a:cubicBezTo>
                <a:cubicBezTo>
                  <a:pt x="2155" y="1956"/>
                  <a:pt x="2162" y="1957"/>
                  <a:pt x="2168" y="1959"/>
                </a:cubicBezTo>
                <a:cubicBezTo>
                  <a:pt x="2172" y="1960"/>
                  <a:pt x="2175" y="1964"/>
                  <a:pt x="2177" y="1966"/>
                </a:cubicBezTo>
                <a:cubicBezTo>
                  <a:pt x="2178" y="1966"/>
                  <a:pt x="2179" y="1966"/>
                  <a:pt x="2180" y="1965"/>
                </a:cubicBezTo>
                <a:cubicBezTo>
                  <a:pt x="2179" y="1966"/>
                  <a:pt x="2178" y="1966"/>
                  <a:pt x="2177" y="1966"/>
                </a:cubicBezTo>
                <a:cubicBezTo>
                  <a:pt x="2170" y="1969"/>
                  <a:pt x="2165" y="1973"/>
                  <a:pt x="2158" y="1975"/>
                </a:cubicBezTo>
                <a:cubicBezTo>
                  <a:pt x="2153" y="1977"/>
                  <a:pt x="2151" y="1983"/>
                  <a:pt x="2146" y="1984"/>
                </a:cubicBezTo>
                <a:cubicBezTo>
                  <a:pt x="2145" y="1984"/>
                  <a:pt x="2141" y="1984"/>
                  <a:pt x="2141" y="1984"/>
                </a:cubicBezTo>
                <a:cubicBezTo>
                  <a:pt x="2139" y="1988"/>
                  <a:pt x="2134" y="1992"/>
                  <a:pt x="2133" y="1998"/>
                </a:cubicBezTo>
                <a:cubicBezTo>
                  <a:pt x="2133" y="2006"/>
                  <a:pt x="2135" y="2012"/>
                  <a:pt x="2136" y="2019"/>
                </a:cubicBezTo>
                <a:cubicBezTo>
                  <a:pt x="2131" y="2041"/>
                  <a:pt x="2123" y="2061"/>
                  <a:pt x="2108" y="2073"/>
                </a:cubicBezTo>
                <a:cubicBezTo>
                  <a:pt x="2090" y="2080"/>
                  <a:pt x="2077" y="2091"/>
                  <a:pt x="2062" y="2097"/>
                </a:cubicBezTo>
                <a:cubicBezTo>
                  <a:pt x="2059" y="2109"/>
                  <a:pt x="2048" y="2111"/>
                  <a:pt x="2040" y="2117"/>
                </a:cubicBezTo>
                <a:cubicBezTo>
                  <a:pt x="2033" y="2118"/>
                  <a:pt x="2029" y="2125"/>
                  <a:pt x="2022" y="2126"/>
                </a:cubicBezTo>
                <a:cubicBezTo>
                  <a:pt x="2016" y="2128"/>
                  <a:pt x="2010" y="2127"/>
                  <a:pt x="2008" y="2133"/>
                </a:cubicBezTo>
                <a:cubicBezTo>
                  <a:pt x="2022" y="2145"/>
                  <a:pt x="2029" y="2165"/>
                  <a:pt x="2037" y="2183"/>
                </a:cubicBezTo>
                <a:cubicBezTo>
                  <a:pt x="2046" y="2202"/>
                  <a:pt x="2054" y="2239"/>
                  <a:pt x="2041" y="2260"/>
                </a:cubicBezTo>
                <a:cubicBezTo>
                  <a:pt x="2035" y="2270"/>
                  <a:pt x="2026" y="2277"/>
                  <a:pt x="2015" y="2285"/>
                </a:cubicBezTo>
                <a:cubicBezTo>
                  <a:pt x="2006" y="2274"/>
                  <a:pt x="1988" y="2267"/>
                  <a:pt x="1971" y="2272"/>
                </a:cubicBezTo>
                <a:cubicBezTo>
                  <a:pt x="1967" y="2274"/>
                  <a:pt x="1969" y="2277"/>
                  <a:pt x="1969" y="2280"/>
                </a:cubicBezTo>
                <a:cubicBezTo>
                  <a:pt x="1970" y="2283"/>
                  <a:pt x="1975" y="2283"/>
                  <a:pt x="1978" y="2282"/>
                </a:cubicBezTo>
                <a:cubicBezTo>
                  <a:pt x="1980" y="2281"/>
                  <a:pt x="1988" y="2281"/>
                  <a:pt x="1989" y="2282"/>
                </a:cubicBezTo>
                <a:cubicBezTo>
                  <a:pt x="1993" y="2288"/>
                  <a:pt x="2000" y="2292"/>
                  <a:pt x="2008" y="2295"/>
                </a:cubicBezTo>
                <a:cubicBezTo>
                  <a:pt x="2011" y="2299"/>
                  <a:pt x="2019" y="2304"/>
                  <a:pt x="2027" y="2304"/>
                </a:cubicBezTo>
                <a:cubicBezTo>
                  <a:pt x="2030" y="2304"/>
                  <a:pt x="2029" y="2300"/>
                  <a:pt x="2029" y="2298"/>
                </a:cubicBezTo>
                <a:cubicBezTo>
                  <a:pt x="2037" y="2297"/>
                  <a:pt x="2044" y="2301"/>
                  <a:pt x="2052" y="2300"/>
                </a:cubicBezTo>
                <a:cubicBezTo>
                  <a:pt x="2055" y="2300"/>
                  <a:pt x="2053" y="2291"/>
                  <a:pt x="2057" y="2293"/>
                </a:cubicBezTo>
                <a:cubicBezTo>
                  <a:pt x="2064" y="2296"/>
                  <a:pt x="2071" y="2296"/>
                  <a:pt x="2078" y="2299"/>
                </a:cubicBezTo>
                <a:cubicBezTo>
                  <a:pt x="2079" y="2300"/>
                  <a:pt x="2078" y="2302"/>
                  <a:pt x="2078" y="2304"/>
                </a:cubicBezTo>
                <a:cubicBezTo>
                  <a:pt x="2082" y="2304"/>
                  <a:pt x="2086" y="2304"/>
                  <a:pt x="2086" y="2308"/>
                </a:cubicBezTo>
                <a:cubicBezTo>
                  <a:pt x="2087" y="2309"/>
                  <a:pt x="2089" y="2312"/>
                  <a:pt x="2091" y="2311"/>
                </a:cubicBezTo>
                <a:cubicBezTo>
                  <a:pt x="2093" y="2309"/>
                  <a:pt x="2094" y="2311"/>
                  <a:pt x="2093" y="2313"/>
                </a:cubicBezTo>
                <a:cubicBezTo>
                  <a:pt x="2110" y="2321"/>
                  <a:pt x="2110" y="2321"/>
                  <a:pt x="2110" y="2321"/>
                </a:cubicBezTo>
                <a:cubicBezTo>
                  <a:pt x="2112" y="2322"/>
                  <a:pt x="2115" y="2323"/>
                  <a:pt x="2118" y="2323"/>
                </a:cubicBezTo>
                <a:cubicBezTo>
                  <a:pt x="2116" y="2329"/>
                  <a:pt x="2121" y="2331"/>
                  <a:pt x="2123" y="2332"/>
                </a:cubicBezTo>
                <a:cubicBezTo>
                  <a:pt x="2132" y="2337"/>
                  <a:pt x="2141" y="2341"/>
                  <a:pt x="2145" y="2349"/>
                </a:cubicBezTo>
                <a:cubicBezTo>
                  <a:pt x="2155" y="2352"/>
                  <a:pt x="2160" y="2358"/>
                  <a:pt x="2166" y="2363"/>
                </a:cubicBezTo>
                <a:cubicBezTo>
                  <a:pt x="2177" y="2363"/>
                  <a:pt x="2184" y="2369"/>
                  <a:pt x="2194" y="2370"/>
                </a:cubicBezTo>
                <a:cubicBezTo>
                  <a:pt x="2198" y="2370"/>
                  <a:pt x="2205" y="2371"/>
                  <a:pt x="2206" y="2374"/>
                </a:cubicBezTo>
                <a:cubicBezTo>
                  <a:pt x="2208" y="2379"/>
                  <a:pt x="2212" y="2381"/>
                  <a:pt x="2213" y="2381"/>
                </a:cubicBezTo>
                <a:cubicBezTo>
                  <a:pt x="2221" y="2380"/>
                  <a:pt x="2225" y="2386"/>
                  <a:pt x="2232" y="2385"/>
                </a:cubicBezTo>
                <a:cubicBezTo>
                  <a:pt x="2237" y="2385"/>
                  <a:pt x="2236" y="2381"/>
                  <a:pt x="2236" y="2379"/>
                </a:cubicBezTo>
                <a:cubicBezTo>
                  <a:pt x="2237" y="2377"/>
                  <a:pt x="2241" y="2375"/>
                  <a:pt x="2239" y="2373"/>
                </a:cubicBezTo>
                <a:cubicBezTo>
                  <a:pt x="2236" y="2369"/>
                  <a:pt x="2233" y="2363"/>
                  <a:pt x="2234" y="2359"/>
                </a:cubicBezTo>
                <a:cubicBezTo>
                  <a:pt x="2236" y="2354"/>
                  <a:pt x="2240" y="2350"/>
                  <a:pt x="2244" y="2349"/>
                </a:cubicBezTo>
                <a:cubicBezTo>
                  <a:pt x="2254" y="2347"/>
                  <a:pt x="2264" y="2349"/>
                  <a:pt x="2275" y="2349"/>
                </a:cubicBezTo>
                <a:cubicBezTo>
                  <a:pt x="2277" y="2350"/>
                  <a:pt x="2282" y="2353"/>
                  <a:pt x="2286" y="2353"/>
                </a:cubicBezTo>
                <a:cubicBezTo>
                  <a:pt x="2288" y="2353"/>
                  <a:pt x="2293" y="2353"/>
                  <a:pt x="2293" y="2353"/>
                </a:cubicBezTo>
                <a:cubicBezTo>
                  <a:pt x="2300" y="2358"/>
                  <a:pt x="2307" y="2360"/>
                  <a:pt x="2312" y="2364"/>
                </a:cubicBezTo>
                <a:cubicBezTo>
                  <a:pt x="2316" y="2362"/>
                  <a:pt x="2319" y="2363"/>
                  <a:pt x="2321" y="2365"/>
                </a:cubicBezTo>
                <a:cubicBezTo>
                  <a:pt x="2325" y="2368"/>
                  <a:pt x="2329" y="2371"/>
                  <a:pt x="2334" y="2371"/>
                </a:cubicBezTo>
                <a:cubicBezTo>
                  <a:pt x="2340" y="2372"/>
                  <a:pt x="2343" y="2366"/>
                  <a:pt x="2348" y="2365"/>
                </a:cubicBezTo>
                <a:cubicBezTo>
                  <a:pt x="2351" y="2364"/>
                  <a:pt x="2356" y="2360"/>
                  <a:pt x="2356" y="2357"/>
                </a:cubicBezTo>
                <a:cubicBezTo>
                  <a:pt x="2353" y="2342"/>
                  <a:pt x="2349" y="2330"/>
                  <a:pt x="2337" y="2323"/>
                </a:cubicBezTo>
                <a:cubicBezTo>
                  <a:pt x="2336" y="2307"/>
                  <a:pt x="2347" y="2298"/>
                  <a:pt x="2359" y="2294"/>
                </a:cubicBezTo>
                <a:cubicBezTo>
                  <a:pt x="2376" y="2289"/>
                  <a:pt x="2390" y="2279"/>
                  <a:pt x="2411" y="2280"/>
                </a:cubicBezTo>
                <a:cubicBezTo>
                  <a:pt x="2436" y="2285"/>
                  <a:pt x="2436" y="2285"/>
                  <a:pt x="2436" y="2285"/>
                </a:cubicBezTo>
                <a:cubicBezTo>
                  <a:pt x="2438" y="2286"/>
                  <a:pt x="2440" y="2292"/>
                  <a:pt x="2442" y="2292"/>
                </a:cubicBezTo>
                <a:cubicBezTo>
                  <a:pt x="2458" y="2292"/>
                  <a:pt x="2468" y="2300"/>
                  <a:pt x="2475" y="2307"/>
                </a:cubicBezTo>
                <a:cubicBezTo>
                  <a:pt x="2494" y="2305"/>
                  <a:pt x="2501" y="2312"/>
                  <a:pt x="2511" y="2319"/>
                </a:cubicBezTo>
                <a:cubicBezTo>
                  <a:pt x="2514" y="2321"/>
                  <a:pt x="2517" y="2323"/>
                  <a:pt x="2521" y="2322"/>
                </a:cubicBezTo>
                <a:cubicBezTo>
                  <a:pt x="2526" y="2321"/>
                  <a:pt x="2533" y="2320"/>
                  <a:pt x="2537" y="2316"/>
                </a:cubicBezTo>
                <a:cubicBezTo>
                  <a:pt x="2539" y="2314"/>
                  <a:pt x="2538" y="2303"/>
                  <a:pt x="2538" y="2300"/>
                </a:cubicBezTo>
                <a:cubicBezTo>
                  <a:pt x="2541" y="2300"/>
                  <a:pt x="2545" y="2299"/>
                  <a:pt x="2548" y="2299"/>
                </a:cubicBezTo>
                <a:cubicBezTo>
                  <a:pt x="2550" y="2295"/>
                  <a:pt x="2556" y="2296"/>
                  <a:pt x="2558" y="2295"/>
                </a:cubicBezTo>
                <a:cubicBezTo>
                  <a:pt x="2565" y="2293"/>
                  <a:pt x="2572" y="2291"/>
                  <a:pt x="2577" y="2288"/>
                </a:cubicBezTo>
                <a:cubicBezTo>
                  <a:pt x="2589" y="2290"/>
                  <a:pt x="2595" y="2298"/>
                  <a:pt x="2600" y="2305"/>
                </a:cubicBezTo>
                <a:cubicBezTo>
                  <a:pt x="2602" y="2307"/>
                  <a:pt x="2610" y="2303"/>
                  <a:pt x="2614" y="2302"/>
                </a:cubicBezTo>
                <a:cubicBezTo>
                  <a:pt x="2617" y="2302"/>
                  <a:pt x="2621" y="2303"/>
                  <a:pt x="2624" y="2303"/>
                </a:cubicBezTo>
                <a:cubicBezTo>
                  <a:pt x="2627" y="2302"/>
                  <a:pt x="2628" y="2298"/>
                  <a:pt x="2628" y="2296"/>
                </a:cubicBezTo>
                <a:cubicBezTo>
                  <a:pt x="2635" y="2292"/>
                  <a:pt x="2640" y="2296"/>
                  <a:pt x="2644" y="2301"/>
                </a:cubicBezTo>
                <a:cubicBezTo>
                  <a:pt x="2646" y="2304"/>
                  <a:pt x="2649" y="2302"/>
                  <a:pt x="2650" y="2302"/>
                </a:cubicBezTo>
                <a:cubicBezTo>
                  <a:pt x="2657" y="2303"/>
                  <a:pt x="2662" y="2306"/>
                  <a:pt x="2664" y="2307"/>
                </a:cubicBezTo>
                <a:cubicBezTo>
                  <a:pt x="2673" y="2306"/>
                  <a:pt x="2680" y="2303"/>
                  <a:pt x="2683" y="2302"/>
                </a:cubicBezTo>
                <a:cubicBezTo>
                  <a:pt x="2686" y="2301"/>
                  <a:pt x="2693" y="2303"/>
                  <a:pt x="2695" y="2299"/>
                </a:cubicBezTo>
                <a:cubicBezTo>
                  <a:pt x="2696" y="2298"/>
                  <a:pt x="2697" y="2297"/>
                  <a:pt x="2698" y="2295"/>
                </a:cubicBezTo>
                <a:cubicBezTo>
                  <a:pt x="2703" y="2296"/>
                  <a:pt x="2708" y="2299"/>
                  <a:pt x="2714" y="2299"/>
                </a:cubicBezTo>
                <a:cubicBezTo>
                  <a:pt x="2717" y="2299"/>
                  <a:pt x="2719" y="2294"/>
                  <a:pt x="2719" y="2291"/>
                </a:cubicBezTo>
                <a:cubicBezTo>
                  <a:pt x="2708" y="2285"/>
                  <a:pt x="2697" y="2280"/>
                  <a:pt x="2688" y="2272"/>
                </a:cubicBezTo>
                <a:cubicBezTo>
                  <a:pt x="2688" y="2272"/>
                  <a:pt x="2684" y="2272"/>
                  <a:pt x="2683" y="2272"/>
                </a:cubicBezTo>
                <a:cubicBezTo>
                  <a:pt x="2684" y="2267"/>
                  <a:pt x="2684" y="2262"/>
                  <a:pt x="2685" y="2256"/>
                </a:cubicBezTo>
                <a:cubicBezTo>
                  <a:pt x="2688" y="2241"/>
                  <a:pt x="2692" y="2226"/>
                  <a:pt x="2700" y="2214"/>
                </a:cubicBezTo>
                <a:cubicBezTo>
                  <a:pt x="2702" y="2210"/>
                  <a:pt x="2709" y="2213"/>
                  <a:pt x="2709" y="2211"/>
                </a:cubicBezTo>
                <a:cubicBezTo>
                  <a:pt x="2713" y="2197"/>
                  <a:pt x="2718" y="2187"/>
                  <a:pt x="2727" y="2180"/>
                </a:cubicBezTo>
                <a:cubicBezTo>
                  <a:pt x="2727" y="2180"/>
                  <a:pt x="2727" y="2180"/>
                  <a:pt x="2727" y="2180"/>
                </a:cubicBezTo>
                <a:cubicBezTo>
                  <a:pt x="2730" y="2180"/>
                  <a:pt x="2733" y="2178"/>
                  <a:pt x="2734" y="2177"/>
                </a:cubicBezTo>
                <a:cubicBezTo>
                  <a:pt x="2743" y="2174"/>
                  <a:pt x="2751" y="2170"/>
                  <a:pt x="2758" y="2165"/>
                </a:cubicBezTo>
                <a:cubicBezTo>
                  <a:pt x="2757" y="2161"/>
                  <a:pt x="2762" y="2155"/>
                  <a:pt x="2766" y="2157"/>
                </a:cubicBezTo>
                <a:cubicBezTo>
                  <a:pt x="2772" y="2159"/>
                  <a:pt x="2781" y="2159"/>
                  <a:pt x="2789" y="2156"/>
                </a:cubicBezTo>
                <a:cubicBezTo>
                  <a:pt x="2796" y="2157"/>
                  <a:pt x="2802" y="2161"/>
                  <a:pt x="2802" y="2168"/>
                </a:cubicBezTo>
                <a:cubicBezTo>
                  <a:pt x="2807" y="2167"/>
                  <a:pt x="2811" y="2162"/>
                  <a:pt x="2815" y="2159"/>
                </a:cubicBezTo>
                <a:cubicBezTo>
                  <a:pt x="2823" y="2163"/>
                  <a:pt x="2838" y="2163"/>
                  <a:pt x="2843" y="2156"/>
                </a:cubicBezTo>
                <a:cubicBezTo>
                  <a:pt x="2849" y="2152"/>
                  <a:pt x="2858" y="2152"/>
                  <a:pt x="2865" y="2151"/>
                </a:cubicBezTo>
                <a:cubicBezTo>
                  <a:pt x="2876" y="2155"/>
                  <a:pt x="2886" y="2159"/>
                  <a:pt x="2893" y="2165"/>
                </a:cubicBezTo>
                <a:cubicBezTo>
                  <a:pt x="2895" y="2166"/>
                  <a:pt x="2902" y="2165"/>
                  <a:pt x="2904" y="2165"/>
                </a:cubicBezTo>
                <a:cubicBezTo>
                  <a:pt x="2908" y="2182"/>
                  <a:pt x="2908" y="2182"/>
                  <a:pt x="2908" y="2182"/>
                </a:cubicBezTo>
                <a:cubicBezTo>
                  <a:pt x="2908" y="2184"/>
                  <a:pt x="2914" y="2186"/>
                  <a:pt x="2916" y="2183"/>
                </a:cubicBezTo>
                <a:cubicBezTo>
                  <a:pt x="2921" y="2185"/>
                  <a:pt x="2924" y="2178"/>
                  <a:pt x="2927" y="2176"/>
                </a:cubicBezTo>
                <a:cubicBezTo>
                  <a:pt x="2929" y="2175"/>
                  <a:pt x="2936" y="2177"/>
                  <a:pt x="2937" y="2176"/>
                </a:cubicBezTo>
                <a:cubicBezTo>
                  <a:pt x="2939" y="2175"/>
                  <a:pt x="2944" y="2170"/>
                  <a:pt x="2945" y="2168"/>
                </a:cubicBezTo>
                <a:cubicBezTo>
                  <a:pt x="2961" y="2173"/>
                  <a:pt x="2974" y="2181"/>
                  <a:pt x="2985" y="2191"/>
                </a:cubicBezTo>
                <a:cubicBezTo>
                  <a:pt x="3002" y="2207"/>
                  <a:pt x="3017" y="2225"/>
                  <a:pt x="3033" y="2241"/>
                </a:cubicBezTo>
                <a:cubicBezTo>
                  <a:pt x="3034" y="2242"/>
                  <a:pt x="3032" y="2246"/>
                  <a:pt x="3034" y="2247"/>
                </a:cubicBezTo>
                <a:cubicBezTo>
                  <a:pt x="3034" y="2248"/>
                  <a:pt x="3035" y="2248"/>
                  <a:pt x="3035" y="2249"/>
                </a:cubicBezTo>
                <a:cubicBezTo>
                  <a:pt x="3031" y="2251"/>
                  <a:pt x="3025" y="2252"/>
                  <a:pt x="3023" y="2257"/>
                </a:cubicBezTo>
                <a:cubicBezTo>
                  <a:pt x="3022" y="2263"/>
                  <a:pt x="3022" y="2270"/>
                  <a:pt x="3022" y="2277"/>
                </a:cubicBezTo>
                <a:cubicBezTo>
                  <a:pt x="3027" y="2283"/>
                  <a:pt x="3032" y="2289"/>
                  <a:pt x="3039" y="2292"/>
                </a:cubicBezTo>
                <a:cubicBezTo>
                  <a:pt x="3056" y="2298"/>
                  <a:pt x="3056" y="2298"/>
                  <a:pt x="3056" y="2298"/>
                </a:cubicBezTo>
                <a:cubicBezTo>
                  <a:pt x="3058" y="2299"/>
                  <a:pt x="3066" y="2297"/>
                  <a:pt x="3067" y="2298"/>
                </a:cubicBezTo>
                <a:cubicBezTo>
                  <a:pt x="3073" y="2305"/>
                  <a:pt x="3078" y="2313"/>
                  <a:pt x="3082" y="2320"/>
                </a:cubicBezTo>
                <a:cubicBezTo>
                  <a:pt x="3104" y="2357"/>
                  <a:pt x="3116" y="2403"/>
                  <a:pt x="3131" y="2447"/>
                </a:cubicBezTo>
                <a:cubicBezTo>
                  <a:pt x="3131" y="2448"/>
                  <a:pt x="3131" y="2451"/>
                  <a:pt x="3132" y="2452"/>
                </a:cubicBezTo>
                <a:cubicBezTo>
                  <a:pt x="3144" y="2452"/>
                  <a:pt x="3144" y="2452"/>
                  <a:pt x="3144" y="2452"/>
                </a:cubicBezTo>
                <a:cubicBezTo>
                  <a:pt x="3145" y="2451"/>
                  <a:pt x="3147" y="2449"/>
                  <a:pt x="3149" y="2448"/>
                </a:cubicBezTo>
                <a:cubicBezTo>
                  <a:pt x="3174" y="2442"/>
                  <a:pt x="3199" y="2435"/>
                  <a:pt x="3219" y="2424"/>
                </a:cubicBezTo>
                <a:cubicBezTo>
                  <a:pt x="3230" y="2417"/>
                  <a:pt x="3236" y="2406"/>
                  <a:pt x="3244" y="2396"/>
                </a:cubicBezTo>
                <a:cubicBezTo>
                  <a:pt x="3247" y="2392"/>
                  <a:pt x="3251" y="2386"/>
                  <a:pt x="3257" y="2386"/>
                </a:cubicBezTo>
                <a:cubicBezTo>
                  <a:pt x="3266" y="2384"/>
                  <a:pt x="3270" y="2377"/>
                  <a:pt x="3276" y="2373"/>
                </a:cubicBezTo>
                <a:cubicBezTo>
                  <a:pt x="3294" y="2361"/>
                  <a:pt x="3307" y="2345"/>
                  <a:pt x="3312" y="2320"/>
                </a:cubicBezTo>
                <a:cubicBezTo>
                  <a:pt x="3312" y="2320"/>
                  <a:pt x="3312" y="2319"/>
                  <a:pt x="3312" y="2319"/>
                </a:cubicBezTo>
                <a:cubicBezTo>
                  <a:pt x="3318" y="2299"/>
                  <a:pt x="3316" y="2278"/>
                  <a:pt x="3310" y="2261"/>
                </a:cubicBezTo>
                <a:cubicBezTo>
                  <a:pt x="3308" y="2256"/>
                  <a:pt x="3306" y="2252"/>
                  <a:pt x="3304" y="2248"/>
                </a:cubicBezTo>
                <a:cubicBezTo>
                  <a:pt x="3303" y="2245"/>
                  <a:pt x="3301" y="2243"/>
                  <a:pt x="3299" y="2240"/>
                </a:cubicBezTo>
                <a:cubicBezTo>
                  <a:pt x="3298" y="2238"/>
                  <a:pt x="3296" y="2236"/>
                  <a:pt x="3295" y="2234"/>
                </a:cubicBezTo>
                <a:cubicBezTo>
                  <a:pt x="3292" y="2232"/>
                  <a:pt x="3290" y="2229"/>
                  <a:pt x="3288" y="2227"/>
                </a:cubicBezTo>
                <a:cubicBezTo>
                  <a:pt x="3287" y="2226"/>
                  <a:pt x="3286" y="2226"/>
                  <a:pt x="3285" y="2225"/>
                </a:cubicBezTo>
                <a:cubicBezTo>
                  <a:pt x="3281" y="2219"/>
                  <a:pt x="3276" y="2214"/>
                  <a:pt x="3272" y="2208"/>
                </a:cubicBezTo>
                <a:cubicBezTo>
                  <a:pt x="3269" y="2205"/>
                  <a:pt x="3267" y="2201"/>
                  <a:pt x="3265" y="2198"/>
                </a:cubicBezTo>
                <a:cubicBezTo>
                  <a:pt x="3261" y="2192"/>
                  <a:pt x="3259" y="2185"/>
                  <a:pt x="3257" y="2177"/>
                </a:cubicBezTo>
                <a:cubicBezTo>
                  <a:pt x="3257" y="2176"/>
                  <a:pt x="3257" y="2175"/>
                  <a:pt x="3256" y="2173"/>
                </a:cubicBezTo>
                <a:cubicBezTo>
                  <a:pt x="3254" y="2160"/>
                  <a:pt x="3260" y="2148"/>
                  <a:pt x="3268" y="2142"/>
                </a:cubicBezTo>
                <a:cubicBezTo>
                  <a:pt x="3278" y="2136"/>
                  <a:pt x="3289" y="2130"/>
                  <a:pt x="3301" y="2126"/>
                </a:cubicBezTo>
                <a:cubicBezTo>
                  <a:pt x="3304" y="2125"/>
                  <a:pt x="3312" y="2117"/>
                  <a:pt x="3314" y="2114"/>
                </a:cubicBezTo>
                <a:cubicBezTo>
                  <a:pt x="3316" y="2109"/>
                  <a:pt x="3319" y="2104"/>
                  <a:pt x="3321" y="2100"/>
                </a:cubicBezTo>
                <a:cubicBezTo>
                  <a:pt x="3329" y="2079"/>
                  <a:pt x="3345" y="2064"/>
                  <a:pt x="3370" y="2061"/>
                </a:cubicBezTo>
                <a:cubicBezTo>
                  <a:pt x="3405" y="2063"/>
                  <a:pt x="3435" y="2070"/>
                  <a:pt x="3464" y="2077"/>
                </a:cubicBezTo>
                <a:cubicBezTo>
                  <a:pt x="3464" y="2077"/>
                  <a:pt x="3464" y="2077"/>
                  <a:pt x="3464" y="2077"/>
                </a:cubicBezTo>
                <a:cubicBezTo>
                  <a:pt x="3469" y="2078"/>
                  <a:pt x="3474" y="2079"/>
                  <a:pt x="3479" y="2080"/>
                </a:cubicBezTo>
                <a:cubicBezTo>
                  <a:pt x="3485" y="2082"/>
                  <a:pt x="3483" y="2073"/>
                  <a:pt x="3483" y="2069"/>
                </a:cubicBezTo>
                <a:cubicBezTo>
                  <a:pt x="3494" y="2066"/>
                  <a:pt x="3503" y="2063"/>
                  <a:pt x="3514" y="2058"/>
                </a:cubicBezTo>
                <a:cubicBezTo>
                  <a:pt x="3523" y="2063"/>
                  <a:pt x="3539" y="2067"/>
                  <a:pt x="3549" y="2061"/>
                </a:cubicBezTo>
                <a:cubicBezTo>
                  <a:pt x="3549" y="2059"/>
                  <a:pt x="3550" y="2057"/>
                  <a:pt x="3550" y="2056"/>
                </a:cubicBezTo>
                <a:cubicBezTo>
                  <a:pt x="3554" y="2045"/>
                  <a:pt x="3551" y="2032"/>
                  <a:pt x="3547" y="2022"/>
                </a:cubicBezTo>
                <a:cubicBezTo>
                  <a:pt x="3526" y="1996"/>
                  <a:pt x="3526" y="1996"/>
                  <a:pt x="3526" y="1996"/>
                </a:cubicBezTo>
                <a:cubicBezTo>
                  <a:pt x="3519" y="1979"/>
                  <a:pt x="3515" y="1957"/>
                  <a:pt x="3502" y="1941"/>
                </a:cubicBezTo>
                <a:cubicBezTo>
                  <a:pt x="3500" y="1939"/>
                  <a:pt x="3505" y="1933"/>
                  <a:pt x="3508" y="1928"/>
                </a:cubicBezTo>
                <a:cubicBezTo>
                  <a:pt x="3512" y="1921"/>
                  <a:pt x="3509" y="1914"/>
                  <a:pt x="3505" y="1908"/>
                </a:cubicBezTo>
                <a:cubicBezTo>
                  <a:pt x="3509" y="1903"/>
                  <a:pt x="3515" y="1896"/>
                  <a:pt x="3514" y="1888"/>
                </a:cubicBezTo>
                <a:cubicBezTo>
                  <a:pt x="3514" y="1879"/>
                  <a:pt x="3509" y="1872"/>
                  <a:pt x="3509" y="1862"/>
                </a:cubicBezTo>
                <a:cubicBezTo>
                  <a:pt x="3515" y="1833"/>
                  <a:pt x="3515" y="1833"/>
                  <a:pt x="3515" y="1833"/>
                </a:cubicBezTo>
                <a:cubicBezTo>
                  <a:pt x="3529" y="1834"/>
                  <a:pt x="3542" y="1838"/>
                  <a:pt x="3556" y="1838"/>
                </a:cubicBezTo>
                <a:cubicBezTo>
                  <a:pt x="3559" y="1838"/>
                  <a:pt x="3560" y="1835"/>
                  <a:pt x="3560" y="1833"/>
                </a:cubicBezTo>
                <a:cubicBezTo>
                  <a:pt x="3560" y="1833"/>
                  <a:pt x="3560" y="1833"/>
                  <a:pt x="3560" y="1833"/>
                </a:cubicBezTo>
                <a:cubicBezTo>
                  <a:pt x="3560" y="1830"/>
                  <a:pt x="3559" y="1826"/>
                  <a:pt x="3556" y="1824"/>
                </a:cubicBezTo>
                <a:cubicBezTo>
                  <a:pt x="3551" y="1820"/>
                  <a:pt x="3540" y="1820"/>
                  <a:pt x="3535" y="1818"/>
                </a:cubicBezTo>
                <a:cubicBezTo>
                  <a:pt x="3531" y="1811"/>
                  <a:pt x="3528" y="1806"/>
                  <a:pt x="3526" y="1799"/>
                </a:cubicBezTo>
                <a:cubicBezTo>
                  <a:pt x="3520" y="1795"/>
                  <a:pt x="3512" y="1791"/>
                  <a:pt x="3506" y="1784"/>
                </a:cubicBezTo>
                <a:cubicBezTo>
                  <a:pt x="3506" y="1784"/>
                  <a:pt x="3506" y="1784"/>
                  <a:pt x="3506" y="1784"/>
                </a:cubicBezTo>
                <a:cubicBezTo>
                  <a:pt x="3509" y="1782"/>
                  <a:pt x="3509" y="1778"/>
                  <a:pt x="3510" y="1776"/>
                </a:cubicBezTo>
                <a:cubicBezTo>
                  <a:pt x="3513" y="1768"/>
                  <a:pt x="3512" y="1759"/>
                  <a:pt x="3506" y="1754"/>
                </a:cubicBezTo>
                <a:cubicBezTo>
                  <a:pt x="3506" y="1754"/>
                  <a:pt x="3506" y="1750"/>
                  <a:pt x="3506" y="1750"/>
                </a:cubicBezTo>
                <a:cubicBezTo>
                  <a:pt x="3504" y="1745"/>
                  <a:pt x="3497" y="1741"/>
                  <a:pt x="3499" y="1738"/>
                </a:cubicBezTo>
                <a:cubicBezTo>
                  <a:pt x="3510" y="1720"/>
                  <a:pt x="3525" y="1707"/>
                  <a:pt x="3543" y="1695"/>
                </a:cubicBezTo>
                <a:cubicBezTo>
                  <a:pt x="3569" y="1679"/>
                  <a:pt x="3586" y="1650"/>
                  <a:pt x="3597" y="1617"/>
                </a:cubicBezTo>
                <a:cubicBezTo>
                  <a:pt x="3597" y="1588"/>
                  <a:pt x="3597" y="1588"/>
                  <a:pt x="3597" y="1588"/>
                </a:cubicBezTo>
                <a:cubicBezTo>
                  <a:pt x="3596" y="1586"/>
                  <a:pt x="3593" y="1585"/>
                  <a:pt x="3593" y="158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2" name="Freeform 608"/>
          <p:cNvSpPr>
            <a:spLocks/>
          </p:cNvSpPr>
          <p:nvPr/>
        </p:nvSpPr>
        <p:spPr bwMode="auto">
          <a:xfrm>
            <a:off x="3254376" y="7204076"/>
            <a:ext cx="26988" cy="15875"/>
          </a:xfrm>
          <a:custGeom>
            <a:avLst/>
            <a:gdLst/>
            <a:ahLst/>
            <a:cxnLst>
              <a:cxn ang="0">
                <a:pos x="92" y="19"/>
              </a:cxn>
              <a:cxn ang="0">
                <a:pos x="83" y="10"/>
              </a:cxn>
              <a:cxn ang="0">
                <a:pos x="60" y="13"/>
              </a:cxn>
              <a:cxn ang="0">
                <a:pos x="40" y="3"/>
              </a:cxn>
              <a:cxn ang="0">
                <a:pos x="19" y="1"/>
              </a:cxn>
              <a:cxn ang="0">
                <a:pos x="3" y="2"/>
              </a:cxn>
              <a:cxn ang="0">
                <a:pos x="0" y="10"/>
              </a:cxn>
              <a:cxn ang="0">
                <a:pos x="9" y="14"/>
              </a:cxn>
              <a:cxn ang="0">
                <a:pos x="14" y="12"/>
              </a:cxn>
              <a:cxn ang="0">
                <a:pos x="25" y="17"/>
              </a:cxn>
              <a:cxn ang="0">
                <a:pos x="35" y="23"/>
              </a:cxn>
              <a:cxn ang="0">
                <a:pos x="35" y="36"/>
              </a:cxn>
              <a:cxn ang="0">
                <a:pos x="28" y="38"/>
              </a:cxn>
              <a:cxn ang="0">
                <a:pos x="30" y="44"/>
              </a:cxn>
              <a:cxn ang="0">
                <a:pos x="53" y="41"/>
              </a:cxn>
              <a:cxn ang="0">
                <a:pos x="56" y="48"/>
              </a:cxn>
              <a:cxn ang="0">
                <a:pos x="76" y="55"/>
              </a:cxn>
              <a:cxn ang="0">
                <a:pos x="89" y="44"/>
              </a:cxn>
              <a:cxn ang="0">
                <a:pos x="91" y="38"/>
              </a:cxn>
              <a:cxn ang="0">
                <a:pos x="99" y="28"/>
              </a:cxn>
              <a:cxn ang="0">
                <a:pos x="98" y="20"/>
              </a:cxn>
              <a:cxn ang="0">
                <a:pos x="92" y="19"/>
              </a:cxn>
            </a:cxnLst>
            <a:rect l="0" t="0" r="r" b="b"/>
            <a:pathLst>
              <a:path w="100" h="55">
                <a:moveTo>
                  <a:pt x="92" y="19"/>
                </a:moveTo>
                <a:cubicBezTo>
                  <a:pt x="92" y="14"/>
                  <a:pt x="86" y="12"/>
                  <a:pt x="83" y="10"/>
                </a:cubicBezTo>
                <a:cubicBezTo>
                  <a:pt x="74" y="6"/>
                  <a:pt x="64" y="6"/>
                  <a:pt x="60" y="13"/>
                </a:cubicBezTo>
                <a:cubicBezTo>
                  <a:pt x="52" y="13"/>
                  <a:pt x="45" y="9"/>
                  <a:pt x="40" y="3"/>
                </a:cubicBezTo>
                <a:cubicBezTo>
                  <a:pt x="35" y="5"/>
                  <a:pt x="23" y="8"/>
                  <a:pt x="19" y="1"/>
                </a:cubicBezTo>
                <a:cubicBezTo>
                  <a:pt x="16" y="1"/>
                  <a:pt x="6" y="0"/>
                  <a:pt x="3" y="2"/>
                </a:cubicBezTo>
                <a:cubicBezTo>
                  <a:pt x="1" y="3"/>
                  <a:pt x="1" y="7"/>
                  <a:pt x="0" y="10"/>
                </a:cubicBezTo>
                <a:cubicBezTo>
                  <a:pt x="3" y="12"/>
                  <a:pt x="6" y="12"/>
                  <a:pt x="9" y="14"/>
                </a:cubicBezTo>
                <a:cubicBezTo>
                  <a:pt x="10" y="15"/>
                  <a:pt x="13" y="13"/>
                  <a:pt x="14" y="12"/>
                </a:cubicBezTo>
                <a:cubicBezTo>
                  <a:pt x="18" y="11"/>
                  <a:pt x="22" y="14"/>
                  <a:pt x="25" y="17"/>
                </a:cubicBezTo>
                <a:cubicBezTo>
                  <a:pt x="28" y="19"/>
                  <a:pt x="30" y="24"/>
                  <a:pt x="35" y="23"/>
                </a:cubicBezTo>
                <a:cubicBezTo>
                  <a:pt x="35" y="25"/>
                  <a:pt x="35" y="33"/>
                  <a:pt x="35" y="36"/>
                </a:cubicBezTo>
                <a:cubicBezTo>
                  <a:pt x="34" y="37"/>
                  <a:pt x="31" y="37"/>
                  <a:pt x="28" y="38"/>
                </a:cubicBezTo>
                <a:cubicBezTo>
                  <a:pt x="28" y="40"/>
                  <a:pt x="29" y="42"/>
                  <a:pt x="30" y="44"/>
                </a:cubicBezTo>
                <a:cubicBezTo>
                  <a:pt x="36" y="49"/>
                  <a:pt x="48" y="46"/>
                  <a:pt x="53" y="41"/>
                </a:cubicBezTo>
                <a:cubicBezTo>
                  <a:pt x="55" y="44"/>
                  <a:pt x="55" y="47"/>
                  <a:pt x="56" y="48"/>
                </a:cubicBezTo>
                <a:cubicBezTo>
                  <a:pt x="76" y="55"/>
                  <a:pt x="76" y="55"/>
                  <a:pt x="76" y="55"/>
                </a:cubicBezTo>
                <a:cubicBezTo>
                  <a:pt x="80" y="50"/>
                  <a:pt x="86" y="51"/>
                  <a:pt x="89" y="44"/>
                </a:cubicBezTo>
                <a:cubicBezTo>
                  <a:pt x="89" y="43"/>
                  <a:pt x="87" y="39"/>
                  <a:pt x="91" y="38"/>
                </a:cubicBezTo>
                <a:cubicBezTo>
                  <a:pt x="93" y="34"/>
                  <a:pt x="97" y="32"/>
                  <a:pt x="99" y="28"/>
                </a:cubicBezTo>
                <a:cubicBezTo>
                  <a:pt x="100" y="26"/>
                  <a:pt x="99" y="23"/>
                  <a:pt x="98" y="20"/>
                </a:cubicBezTo>
                <a:cubicBezTo>
                  <a:pt x="97" y="18"/>
                  <a:pt x="94" y="19"/>
                  <a:pt x="92" y="19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3" name="Freeform 609"/>
          <p:cNvSpPr>
            <a:spLocks/>
          </p:cNvSpPr>
          <p:nvPr/>
        </p:nvSpPr>
        <p:spPr bwMode="auto">
          <a:xfrm>
            <a:off x="2998788" y="7005638"/>
            <a:ext cx="4763" cy="3175"/>
          </a:xfrm>
          <a:custGeom>
            <a:avLst/>
            <a:gdLst/>
            <a:ahLst/>
            <a:cxnLst>
              <a:cxn ang="0">
                <a:pos x="9" y="12"/>
              </a:cxn>
              <a:cxn ang="0">
                <a:pos x="13" y="4"/>
              </a:cxn>
              <a:cxn ang="0">
                <a:pos x="7" y="2"/>
              </a:cxn>
              <a:cxn ang="0">
                <a:pos x="2" y="10"/>
              </a:cxn>
              <a:cxn ang="0">
                <a:pos x="9" y="12"/>
              </a:cxn>
            </a:cxnLst>
            <a:rect l="0" t="0" r="r" b="b"/>
            <a:pathLst>
              <a:path w="13" h="12">
                <a:moveTo>
                  <a:pt x="9" y="12"/>
                </a:moveTo>
                <a:cubicBezTo>
                  <a:pt x="11" y="11"/>
                  <a:pt x="13" y="7"/>
                  <a:pt x="13" y="4"/>
                </a:cubicBezTo>
                <a:cubicBezTo>
                  <a:pt x="12" y="0"/>
                  <a:pt x="9" y="2"/>
                  <a:pt x="7" y="2"/>
                </a:cubicBezTo>
                <a:cubicBezTo>
                  <a:pt x="2" y="2"/>
                  <a:pt x="0" y="7"/>
                  <a:pt x="2" y="10"/>
                </a:cubicBezTo>
                <a:cubicBezTo>
                  <a:pt x="4" y="11"/>
                  <a:pt x="7" y="12"/>
                  <a:pt x="9" y="12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4" name="Freeform 610"/>
          <p:cNvSpPr>
            <a:spLocks/>
          </p:cNvSpPr>
          <p:nvPr/>
        </p:nvSpPr>
        <p:spPr bwMode="auto">
          <a:xfrm>
            <a:off x="2954338" y="7115176"/>
            <a:ext cx="9525" cy="15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4" y="2"/>
              </a:cxn>
              <a:cxn ang="0">
                <a:pos x="0" y="8"/>
              </a:cxn>
              <a:cxn ang="0">
                <a:pos x="31" y="3"/>
              </a:cxn>
              <a:cxn ang="0">
                <a:pos x="20" y="0"/>
              </a:cxn>
            </a:cxnLst>
            <a:rect l="0" t="0" r="r" b="b"/>
            <a:pathLst>
              <a:path w="31" h="8">
                <a:moveTo>
                  <a:pt x="20" y="0"/>
                </a:moveTo>
                <a:cubicBezTo>
                  <a:pt x="15" y="0"/>
                  <a:pt x="9" y="2"/>
                  <a:pt x="4" y="2"/>
                </a:cubicBezTo>
                <a:cubicBezTo>
                  <a:pt x="6" y="5"/>
                  <a:pt x="2" y="8"/>
                  <a:pt x="0" y="8"/>
                </a:cubicBezTo>
                <a:cubicBezTo>
                  <a:pt x="31" y="3"/>
                  <a:pt x="31" y="3"/>
                  <a:pt x="31" y="3"/>
                </a:cubicBezTo>
                <a:cubicBezTo>
                  <a:pt x="28" y="3"/>
                  <a:pt x="23" y="0"/>
                  <a:pt x="20" y="0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5" name="Freeform 611"/>
          <p:cNvSpPr>
            <a:spLocks/>
          </p:cNvSpPr>
          <p:nvPr/>
        </p:nvSpPr>
        <p:spPr bwMode="auto">
          <a:xfrm>
            <a:off x="2935288" y="7100888"/>
            <a:ext cx="26988" cy="20638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81" y="26"/>
              </a:cxn>
              <a:cxn ang="0">
                <a:pos x="89" y="36"/>
              </a:cxn>
              <a:cxn ang="0">
                <a:pos x="98" y="39"/>
              </a:cxn>
              <a:cxn ang="0">
                <a:pos x="102" y="36"/>
              </a:cxn>
              <a:cxn ang="0">
                <a:pos x="74" y="22"/>
              </a:cxn>
              <a:cxn ang="0">
                <a:pos x="66" y="19"/>
              </a:cxn>
              <a:cxn ang="0">
                <a:pos x="49" y="12"/>
              </a:cxn>
              <a:cxn ang="0">
                <a:pos x="36" y="5"/>
              </a:cxn>
              <a:cxn ang="0">
                <a:pos x="27" y="3"/>
              </a:cxn>
              <a:cxn ang="0">
                <a:pos x="27" y="7"/>
              </a:cxn>
              <a:cxn ang="0">
                <a:pos x="19" y="12"/>
              </a:cxn>
              <a:cxn ang="0">
                <a:pos x="4" y="22"/>
              </a:cxn>
              <a:cxn ang="0">
                <a:pos x="4" y="28"/>
              </a:cxn>
              <a:cxn ang="0">
                <a:pos x="0" y="32"/>
              </a:cxn>
              <a:cxn ang="0">
                <a:pos x="2" y="39"/>
              </a:cxn>
              <a:cxn ang="0">
                <a:pos x="27" y="56"/>
              </a:cxn>
              <a:cxn ang="0">
                <a:pos x="33" y="66"/>
              </a:cxn>
              <a:cxn ang="0">
                <a:pos x="41" y="67"/>
              </a:cxn>
              <a:cxn ang="0">
                <a:pos x="54" y="68"/>
              </a:cxn>
              <a:cxn ang="0">
                <a:pos x="57" y="60"/>
              </a:cxn>
              <a:cxn ang="0">
                <a:pos x="59" y="55"/>
              </a:cxn>
              <a:cxn ang="0">
                <a:pos x="65" y="47"/>
              </a:cxn>
              <a:cxn ang="0">
                <a:pos x="66" y="47"/>
              </a:cxn>
              <a:cxn ang="0">
                <a:pos x="67" y="48"/>
              </a:cxn>
              <a:cxn ang="0">
                <a:pos x="66" y="50"/>
              </a:cxn>
              <a:cxn ang="0">
                <a:pos x="75" y="58"/>
              </a:cxn>
              <a:cxn ang="0">
                <a:pos x="74" y="32"/>
              </a:cxn>
              <a:cxn ang="0">
                <a:pos x="76" y="30"/>
              </a:cxn>
            </a:cxnLst>
            <a:rect l="0" t="0" r="r" b="b"/>
            <a:pathLst>
              <a:path w="102" h="73">
                <a:moveTo>
                  <a:pt x="76" y="30"/>
                </a:moveTo>
                <a:cubicBezTo>
                  <a:pt x="76" y="26"/>
                  <a:pt x="79" y="25"/>
                  <a:pt x="81" y="26"/>
                </a:cubicBezTo>
                <a:cubicBezTo>
                  <a:pt x="83" y="27"/>
                  <a:pt x="87" y="34"/>
                  <a:pt x="89" y="36"/>
                </a:cubicBezTo>
                <a:cubicBezTo>
                  <a:pt x="92" y="37"/>
                  <a:pt x="95" y="37"/>
                  <a:pt x="98" y="39"/>
                </a:cubicBezTo>
                <a:cubicBezTo>
                  <a:pt x="100" y="41"/>
                  <a:pt x="100" y="36"/>
                  <a:pt x="102" y="36"/>
                </a:cubicBezTo>
                <a:cubicBezTo>
                  <a:pt x="74" y="22"/>
                  <a:pt x="74" y="22"/>
                  <a:pt x="74" y="22"/>
                </a:cubicBezTo>
                <a:cubicBezTo>
                  <a:pt x="72" y="19"/>
                  <a:pt x="69" y="19"/>
                  <a:pt x="66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36" y="5"/>
                  <a:pt x="36" y="5"/>
                  <a:pt x="36" y="5"/>
                </a:cubicBezTo>
                <a:cubicBezTo>
                  <a:pt x="37" y="0"/>
                  <a:pt x="29" y="1"/>
                  <a:pt x="27" y="3"/>
                </a:cubicBezTo>
                <a:cubicBezTo>
                  <a:pt x="27" y="4"/>
                  <a:pt x="27" y="6"/>
                  <a:pt x="27" y="7"/>
                </a:cubicBezTo>
                <a:cubicBezTo>
                  <a:pt x="27" y="9"/>
                  <a:pt x="24" y="14"/>
                  <a:pt x="19" y="12"/>
                </a:cubicBezTo>
                <a:cubicBezTo>
                  <a:pt x="17" y="17"/>
                  <a:pt x="11" y="21"/>
                  <a:pt x="4" y="22"/>
                </a:cubicBezTo>
                <a:cubicBezTo>
                  <a:pt x="4" y="23"/>
                  <a:pt x="5" y="27"/>
                  <a:pt x="4" y="28"/>
                </a:cubicBezTo>
                <a:cubicBezTo>
                  <a:pt x="4" y="29"/>
                  <a:pt x="0" y="31"/>
                  <a:pt x="0" y="32"/>
                </a:cubicBezTo>
                <a:cubicBezTo>
                  <a:pt x="0" y="35"/>
                  <a:pt x="2" y="38"/>
                  <a:pt x="2" y="39"/>
                </a:cubicBezTo>
                <a:cubicBezTo>
                  <a:pt x="7" y="49"/>
                  <a:pt x="14" y="58"/>
                  <a:pt x="27" y="56"/>
                </a:cubicBezTo>
                <a:cubicBezTo>
                  <a:pt x="31" y="55"/>
                  <a:pt x="30" y="65"/>
                  <a:pt x="33" y="66"/>
                </a:cubicBezTo>
                <a:cubicBezTo>
                  <a:pt x="36" y="63"/>
                  <a:pt x="40" y="64"/>
                  <a:pt x="41" y="67"/>
                </a:cubicBezTo>
                <a:cubicBezTo>
                  <a:pt x="43" y="73"/>
                  <a:pt x="49" y="70"/>
                  <a:pt x="54" y="68"/>
                </a:cubicBezTo>
                <a:cubicBezTo>
                  <a:pt x="56" y="67"/>
                  <a:pt x="54" y="62"/>
                  <a:pt x="57" y="60"/>
                </a:cubicBezTo>
                <a:cubicBezTo>
                  <a:pt x="61" y="59"/>
                  <a:pt x="59" y="56"/>
                  <a:pt x="59" y="55"/>
                </a:cubicBezTo>
                <a:cubicBezTo>
                  <a:pt x="61" y="51"/>
                  <a:pt x="61" y="48"/>
                  <a:pt x="65" y="47"/>
                </a:cubicBezTo>
                <a:cubicBezTo>
                  <a:pt x="65" y="47"/>
                  <a:pt x="66" y="47"/>
                  <a:pt x="66" y="47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6" y="50"/>
                </a:cubicBezTo>
                <a:cubicBezTo>
                  <a:pt x="67" y="54"/>
                  <a:pt x="71" y="58"/>
                  <a:pt x="75" y="58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6" y="30"/>
                  <a:pt x="76" y="3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6" name="Freeform 612"/>
          <p:cNvSpPr>
            <a:spLocks/>
          </p:cNvSpPr>
          <p:nvPr/>
        </p:nvSpPr>
        <p:spPr bwMode="auto">
          <a:xfrm>
            <a:off x="2928938" y="7008813"/>
            <a:ext cx="3175" cy="3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0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7" name="Freeform 613"/>
          <p:cNvSpPr>
            <a:spLocks/>
          </p:cNvSpPr>
          <p:nvPr/>
        </p:nvSpPr>
        <p:spPr bwMode="auto">
          <a:xfrm>
            <a:off x="2927351" y="7011988"/>
            <a:ext cx="1588" cy="158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0"/>
              </a:cxn>
              <a:cxn ang="0">
                <a:pos x="9" y="0"/>
              </a:cxn>
            </a:cxnLst>
            <a:rect l="0" t="0" r="r" b="b"/>
            <a:pathLst>
              <a:path w="9" h="10">
                <a:moveTo>
                  <a:pt x="9" y="0"/>
                </a:moveTo>
                <a:cubicBezTo>
                  <a:pt x="0" y="10"/>
                  <a:pt x="0" y="10"/>
                  <a:pt x="0" y="10"/>
                </a:cubicBezTo>
                <a:cubicBezTo>
                  <a:pt x="4" y="8"/>
                  <a:pt x="6" y="4"/>
                  <a:pt x="9" y="0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8" name="Freeform 614"/>
          <p:cNvSpPr>
            <a:spLocks/>
          </p:cNvSpPr>
          <p:nvPr/>
        </p:nvSpPr>
        <p:spPr bwMode="auto">
          <a:xfrm>
            <a:off x="2927351" y="6985001"/>
            <a:ext cx="4763" cy="1588"/>
          </a:xfrm>
          <a:custGeom>
            <a:avLst/>
            <a:gdLst/>
            <a:ahLst/>
            <a:cxnLst>
              <a:cxn ang="0">
                <a:pos x="12" y="8"/>
              </a:cxn>
              <a:cxn ang="0">
                <a:pos x="18" y="3"/>
              </a:cxn>
              <a:cxn ang="0">
                <a:pos x="21" y="2"/>
              </a:cxn>
              <a:cxn ang="0">
                <a:pos x="18" y="2"/>
              </a:cxn>
              <a:cxn ang="0">
                <a:pos x="8" y="2"/>
              </a:cxn>
              <a:cxn ang="0">
                <a:pos x="6" y="2"/>
              </a:cxn>
              <a:cxn ang="0">
                <a:pos x="2" y="2"/>
              </a:cxn>
              <a:cxn ang="0">
                <a:pos x="0" y="5"/>
              </a:cxn>
              <a:cxn ang="0">
                <a:pos x="9" y="4"/>
              </a:cxn>
              <a:cxn ang="0">
                <a:pos x="12" y="8"/>
              </a:cxn>
            </a:cxnLst>
            <a:rect l="0" t="0" r="r" b="b"/>
            <a:pathLst>
              <a:path w="21" h="8">
                <a:moveTo>
                  <a:pt x="12" y="8"/>
                </a:moveTo>
                <a:cubicBezTo>
                  <a:pt x="15" y="8"/>
                  <a:pt x="16" y="4"/>
                  <a:pt x="18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19" y="2"/>
                  <a:pt x="1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0" y="5"/>
                  <a:pt x="0" y="5"/>
                </a:cubicBezTo>
                <a:cubicBezTo>
                  <a:pt x="9" y="4"/>
                  <a:pt x="9" y="4"/>
                  <a:pt x="9" y="4"/>
                </a:cubicBezTo>
                <a:cubicBezTo>
                  <a:pt x="11" y="5"/>
                  <a:pt x="11" y="6"/>
                  <a:pt x="12" y="8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39" name="Freeform 615"/>
          <p:cNvSpPr>
            <a:spLocks/>
          </p:cNvSpPr>
          <p:nvPr/>
        </p:nvSpPr>
        <p:spPr bwMode="auto">
          <a:xfrm>
            <a:off x="2927351" y="7008813"/>
            <a:ext cx="1588" cy="15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6" h="4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6" y="3"/>
                  <a:pt x="4" y="0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0" name="Freeform 616"/>
          <p:cNvSpPr>
            <a:spLocks/>
          </p:cNvSpPr>
          <p:nvPr/>
        </p:nvSpPr>
        <p:spPr bwMode="auto">
          <a:xfrm>
            <a:off x="2957513" y="7146926"/>
            <a:ext cx="1588" cy="15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8"/>
              </a:cxn>
              <a:cxn ang="0">
                <a:pos x="7" y="5"/>
              </a:cxn>
              <a:cxn ang="0">
                <a:pos x="8" y="0"/>
              </a:cxn>
            </a:cxnLst>
            <a:rect l="0" t="0" r="r" b="b"/>
            <a:pathLst>
              <a:path w="9" h="8">
                <a:moveTo>
                  <a:pt x="8" y="0"/>
                </a:moveTo>
                <a:cubicBezTo>
                  <a:pt x="0" y="8"/>
                  <a:pt x="0" y="8"/>
                  <a:pt x="0" y="8"/>
                </a:cubicBezTo>
                <a:cubicBezTo>
                  <a:pt x="2" y="7"/>
                  <a:pt x="5" y="7"/>
                  <a:pt x="7" y="5"/>
                </a:cubicBezTo>
                <a:cubicBezTo>
                  <a:pt x="9" y="4"/>
                  <a:pt x="9" y="2"/>
                  <a:pt x="8" y="0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1" name="Freeform 617"/>
          <p:cNvSpPr>
            <a:spLocks/>
          </p:cNvSpPr>
          <p:nvPr/>
        </p:nvSpPr>
        <p:spPr bwMode="auto">
          <a:xfrm>
            <a:off x="2955926" y="7148513"/>
            <a:ext cx="1588" cy="158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0"/>
              </a:cxn>
              <a:cxn ang="0">
                <a:pos x="0" y="5"/>
              </a:cxn>
            </a:cxnLst>
            <a:rect l="0" t="0" r="r" b="b"/>
            <a:pathLst>
              <a:path w="5" h="5">
                <a:moveTo>
                  <a:pt x="0" y="5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5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2" name="Freeform 618"/>
          <p:cNvSpPr>
            <a:spLocks/>
          </p:cNvSpPr>
          <p:nvPr/>
        </p:nvSpPr>
        <p:spPr bwMode="auto">
          <a:xfrm>
            <a:off x="2959101" y="7145338"/>
            <a:ext cx="3175" cy="158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" y="8"/>
              </a:cxn>
              <a:cxn ang="0">
                <a:pos x="9" y="1"/>
              </a:cxn>
              <a:cxn ang="0">
                <a:pos x="0" y="6"/>
              </a:cxn>
            </a:cxnLst>
            <a:rect l="0" t="0" r="r" b="b"/>
            <a:pathLst>
              <a:path w="9" h="8">
                <a:moveTo>
                  <a:pt x="0" y="6"/>
                </a:moveTo>
                <a:cubicBezTo>
                  <a:pt x="0" y="7"/>
                  <a:pt x="1" y="8"/>
                  <a:pt x="1" y="8"/>
                </a:cubicBezTo>
                <a:cubicBezTo>
                  <a:pt x="9" y="1"/>
                  <a:pt x="9" y="1"/>
                  <a:pt x="9" y="1"/>
                </a:cubicBezTo>
                <a:cubicBezTo>
                  <a:pt x="8" y="3"/>
                  <a:pt x="1" y="0"/>
                  <a:pt x="0" y="6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3" name="Freeform 619"/>
          <p:cNvSpPr>
            <a:spLocks/>
          </p:cNvSpPr>
          <p:nvPr/>
        </p:nvSpPr>
        <p:spPr bwMode="auto">
          <a:xfrm>
            <a:off x="2954338" y="7140576"/>
            <a:ext cx="7938" cy="1588"/>
          </a:xfrm>
          <a:custGeom>
            <a:avLst/>
            <a:gdLst/>
            <a:ahLst/>
            <a:cxnLst>
              <a:cxn ang="0">
                <a:pos x="17" y="5"/>
              </a:cxn>
              <a:cxn ang="0">
                <a:pos x="26" y="6"/>
              </a:cxn>
              <a:cxn ang="0">
                <a:pos x="32" y="6"/>
              </a:cxn>
              <a:cxn ang="0">
                <a:pos x="28" y="5"/>
              </a:cxn>
              <a:cxn ang="0">
                <a:pos x="15" y="4"/>
              </a:cxn>
              <a:cxn ang="0">
                <a:pos x="1" y="2"/>
              </a:cxn>
              <a:cxn ang="0">
                <a:pos x="0" y="5"/>
              </a:cxn>
              <a:cxn ang="0">
                <a:pos x="17" y="5"/>
              </a:cxn>
            </a:cxnLst>
            <a:rect l="0" t="0" r="r" b="b"/>
            <a:pathLst>
              <a:path w="32" h="7">
                <a:moveTo>
                  <a:pt x="17" y="5"/>
                </a:moveTo>
                <a:cubicBezTo>
                  <a:pt x="20" y="7"/>
                  <a:pt x="23" y="6"/>
                  <a:pt x="26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29" y="5"/>
                  <a:pt x="28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2" y="2"/>
                  <a:pt x="7" y="0"/>
                  <a:pt x="1" y="2"/>
                </a:cubicBezTo>
                <a:cubicBezTo>
                  <a:pt x="0" y="5"/>
                  <a:pt x="0" y="5"/>
                  <a:pt x="0" y="5"/>
                </a:cubicBezTo>
                <a:cubicBezTo>
                  <a:pt x="17" y="5"/>
                  <a:pt x="17" y="5"/>
                  <a:pt x="17" y="5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4" name="Freeform 620"/>
          <p:cNvSpPr>
            <a:spLocks/>
          </p:cNvSpPr>
          <p:nvPr/>
        </p:nvSpPr>
        <p:spPr bwMode="auto">
          <a:xfrm>
            <a:off x="2843213" y="7108826"/>
            <a:ext cx="4763" cy="476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0"/>
              </a:cxn>
              <a:cxn ang="0">
                <a:pos x="4" y="16"/>
              </a:cxn>
              <a:cxn ang="0">
                <a:pos x="6" y="19"/>
              </a:cxn>
              <a:cxn ang="0">
                <a:pos x="18" y="7"/>
              </a:cxn>
              <a:cxn ang="0">
                <a:pos x="12" y="0"/>
              </a:cxn>
            </a:cxnLst>
            <a:rect l="0" t="0" r="r" b="b"/>
            <a:pathLst>
              <a:path w="18" h="19">
                <a:moveTo>
                  <a:pt x="12" y="0"/>
                </a:moveTo>
                <a:cubicBezTo>
                  <a:pt x="9" y="5"/>
                  <a:pt x="2" y="4"/>
                  <a:pt x="0" y="10"/>
                </a:cubicBezTo>
                <a:cubicBezTo>
                  <a:pt x="0" y="13"/>
                  <a:pt x="2" y="14"/>
                  <a:pt x="4" y="16"/>
                </a:cubicBezTo>
                <a:cubicBezTo>
                  <a:pt x="3" y="18"/>
                  <a:pt x="4" y="19"/>
                  <a:pt x="6" y="19"/>
                </a:cubicBezTo>
                <a:cubicBezTo>
                  <a:pt x="13" y="19"/>
                  <a:pt x="18" y="13"/>
                  <a:pt x="18" y="7"/>
                </a:cubicBezTo>
                <a:cubicBezTo>
                  <a:pt x="18" y="4"/>
                  <a:pt x="15" y="0"/>
                  <a:pt x="12" y="0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6" name="Freeform 622"/>
          <p:cNvSpPr>
            <a:spLocks/>
          </p:cNvSpPr>
          <p:nvPr/>
        </p:nvSpPr>
        <p:spPr bwMode="auto">
          <a:xfrm>
            <a:off x="2930526" y="7011988"/>
            <a:ext cx="1588" cy="1588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2" y="7"/>
              </a:cxn>
              <a:cxn ang="0">
                <a:pos x="7" y="7"/>
              </a:cxn>
              <a:cxn ang="0">
                <a:pos x="9" y="1"/>
              </a:cxn>
              <a:cxn ang="0">
                <a:pos x="3" y="1"/>
              </a:cxn>
            </a:cxnLst>
            <a:rect l="0" t="0" r="r" b="b"/>
            <a:pathLst>
              <a:path w="9" h="7">
                <a:moveTo>
                  <a:pt x="3" y="1"/>
                </a:moveTo>
                <a:cubicBezTo>
                  <a:pt x="0" y="3"/>
                  <a:pt x="2" y="5"/>
                  <a:pt x="2" y="7"/>
                </a:cubicBezTo>
                <a:cubicBezTo>
                  <a:pt x="3" y="7"/>
                  <a:pt x="6" y="7"/>
                  <a:pt x="7" y="7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4" y="0"/>
                  <a:pt x="3" y="1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7" name="Freeform 623"/>
          <p:cNvSpPr>
            <a:spLocks/>
          </p:cNvSpPr>
          <p:nvPr/>
        </p:nvSpPr>
        <p:spPr bwMode="auto">
          <a:xfrm>
            <a:off x="2919413" y="6986588"/>
            <a:ext cx="7938" cy="22225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18" y="25"/>
              </a:cxn>
              <a:cxn ang="0">
                <a:pos x="18" y="34"/>
              </a:cxn>
              <a:cxn ang="0">
                <a:pos x="3" y="38"/>
              </a:cxn>
              <a:cxn ang="0">
                <a:pos x="1" y="43"/>
              </a:cxn>
              <a:cxn ang="0">
                <a:pos x="4" y="60"/>
              </a:cxn>
              <a:cxn ang="0">
                <a:pos x="8" y="63"/>
              </a:cxn>
              <a:cxn ang="0">
                <a:pos x="8" y="71"/>
              </a:cxn>
              <a:cxn ang="0">
                <a:pos x="23" y="72"/>
              </a:cxn>
              <a:cxn ang="0">
                <a:pos x="22" y="81"/>
              </a:cxn>
              <a:cxn ang="0">
                <a:pos x="26" y="85"/>
              </a:cxn>
              <a:cxn ang="0">
                <a:pos x="34" y="85"/>
              </a:cxn>
              <a:cxn ang="0">
                <a:pos x="31" y="0"/>
              </a:cxn>
              <a:cxn ang="0">
                <a:pos x="11" y="7"/>
              </a:cxn>
            </a:cxnLst>
            <a:rect l="0" t="0" r="r" b="b"/>
            <a:pathLst>
              <a:path w="34" h="85">
                <a:moveTo>
                  <a:pt x="11" y="7"/>
                </a:moveTo>
                <a:cubicBezTo>
                  <a:pt x="14" y="14"/>
                  <a:pt x="17" y="20"/>
                  <a:pt x="18" y="25"/>
                </a:cubicBezTo>
                <a:cubicBezTo>
                  <a:pt x="19" y="29"/>
                  <a:pt x="21" y="34"/>
                  <a:pt x="18" y="34"/>
                </a:cubicBezTo>
                <a:cubicBezTo>
                  <a:pt x="12" y="33"/>
                  <a:pt x="7" y="34"/>
                  <a:pt x="3" y="38"/>
                </a:cubicBezTo>
                <a:cubicBezTo>
                  <a:pt x="2" y="38"/>
                  <a:pt x="1" y="42"/>
                  <a:pt x="1" y="43"/>
                </a:cubicBezTo>
                <a:cubicBezTo>
                  <a:pt x="0" y="49"/>
                  <a:pt x="5" y="54"/>
                  <a:pt x="4" y="60"/>
                </a:cubicBezTo>
                <a:cubicBezTo>
                  <a:pt x="4" y="64"/>
                  <a:pt x="5" y="64"/>
                  <a:pt x="8" y="63"/>
                </a:cubicBezTo>
                <a:cubicBezTo>
                  <a:pt x="7" y="66"/>
                  <a:pt x="6" y="69"/>
                  <a:pt x="8" y="71"/>
                </a:cubicBezTo>
                <a:cubicBezTo>
                  <a:pt x="13" y="74"/>
                  <a:pt x="20" y="71"/>
                  <a:pt x="23" y="72"/>
                </a:cubicBezTo>
                <a:cubicBezTo>
                  <a:pt x="24" y="76"/>
                  <a:pt x="23" y="79"/>
                  <a:pt x="22" y="81"/>
                </a:cubicBezTo>
                <a:cubicBezTo>
                  <a:pt x="22" y="83"/>
                  <a:pt x="24" y="85"/>
                  <a:pt x="26" y="85"/>
                </a:cubicBezTo>
                <a:cubicBezTo>
                  <a:pt x="28" y="85"/>
                  <a:pt x="32" y="80"/>
                  <a:pt x="34" y="85"/>
                </a:cubicBezTo>
                <a:cubicBezTo>
                  <a:pt x="31" y="0"/>
                  <a:pt x="31" y="0"/>
                  <a:pt x="31" y="0"/>
                </a:cubicBezTo>
                <a:lnTo>
                  <a:pt x="11" y="7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8" name="Freeform 624"/>
          <p:cNvSpPr>
            <a:spLocks/>
          </p:cNvSpPr>
          <p:nvPr/>
        </p:nvSpPr>
        <p:spPr bwMode="auto">
          <a:xfrm>
            <a:off x="2924176" y="7010401"/>
            <a:ext cx="3175" cy="4763"/>
          </a:xfrm>
          <a:custGeom>
            <a:avLst/>
            <a:gdLst/>
            <a:ahLst/>
            <a:cxnLst>
              <a:cxn ang="0">
                <a:pos x="9" y="6"/>
              </a:cxn>
              <a:cxn ang="0">
                <a:pos x="1" y="13"/>
              </a:cxn>
              <a:cxn ang="0">
                <a:pos x="6" y="18"/>
              </a:cxn>
              <a:cxn ang="0">
                <a:pos x="12" y="16"/>
              </a:cxn>
              <a:cxn ang="0">
                <a:pos x="10" y="0"/>
              </a:cxn>
              <a:cxn ang="0">
                <a:pos x="9" y="6"/>
              </a:cxn>
            </a:cxnLst>
            <a:rect l="0" t="0" r="r" b="b"/>
            <a:pathLst>
              <a:path w="12" h="18">
                <a:moveTo>
                  <a:pt x="9" y="6"/>
                </a:moveTo>
                <a:cubicBezTo>
                  <a:pt x="5" y="7"/>
                  <a:pt x="3" y="10"/>
                  <a:pt x="1" y="13"/>
                </a:cubicBezTo>
                <a:cubicBezTo>
                  <a:pt x="0" y="16"/>
                  <a:pt x="4" y="17"/>
                  <a:pt x="6" y="18"/>
                </a:cubicBezTo>
                <a:cubicBezTo>
                  <a:pt x="8" y="18"/>
                  <a:pt x="10" y="17"/>
                  <a:pt x="12" y="16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9" y="4"/>
                  <a:pt x="9" y="6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9" name="Freeform 625"/>
          <p:cNvSpPr>
            <a:spLocks/>
          </p:cNvSpPr>
          <p:nvPr/>
        </p:nvSpPr>
        <p:spPr bwMode="auto">
          <a:xfrm>
            <a:off x="2946401" y="7140576"/>
            <a:ext cx="9525" cy="9525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0" y="21"/>
              </a:cxn>
              <a:cxn ang="0">
                <a:pos x="4" y="33"/>
              </a:cxn>
              <a:cxn ang="0">
                <a:pos x="37" y="34"/>
              </a:cxn>
              <a:cxn ang="0">
                <a:pos x="30" y="0"/>
              </a:cxn>
              <a:cxn ang="0">
                <a:pos x="16" y="14"/>
              </a:cxn>
            </a:cxnLst>
            <a:rect l="0" t="0" r="r" b="b"/>
            <a:pathLst>
              <a:path w="37" h="35">
                <a:moveTo>
                  <a:pt x="16" y="14"/>
                </a:moveTo>
                <a:cubicBezTo>
                  <a:pt x="11" y="17"/>
                  <a:pt x="4" y="16"/>
                  <a:pt x="0" y="21"/>
                </a:cubicBezTo>
                <a:cubicBezTo>
                  <a:pt x="2" y="25"/>
                  <a:pt x="3" y="29"/>
                  <a:pt x="4" y="33"/>
                </a:cubicBezTo>
                <a:cubicBezTo>
                  <a:pt x="15" y="33"/>
                  <a:pt x="26" y="35"/>
                  <a:pt x="37" y="34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1"/>
                  <a:pt x="18" y="7"/>
                  <a:pt x="16" y="1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0" name="Freeform 626"/>
          <p:cNvSpPr>
            <a:spLocks/>
          </p:cNvSpPr>
          <p:nvPr/>
        </p:nvSpPr>
        <p:spPr bwMode="auto">
          <a:xfrm>
            <a:off x="2898776" y="6962776"/>
            <a:ext cx="6350" cy="4763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25" y="8"/>
              </a:cxn>
              <a:cxn ang="0">
                <a:pos x="28" y="0"/>
              </a:cxn>
              <a:cxn ang="0">
                <a:pos x="17" y="2"/>
              </a:cxn>
              <a:cxn ang="0">
                <a:pos x="1" y="14"/>
              </a:cxn>
              <a:cxn ang="0">
                <a:pos x="3" y="21"/>
              </a:cxn>
            </a:cxnLst>
            <a:rect l="0" t="0" r="r" b="b"/>
            <a:pathLst>
              <a:path w="28" h="22">
                <a:moveTo>
                  <a:pt x="3" y="21"/>
                </a:moveTo>
                <a:cubicBezTo>
                  <a:pt x="10" y="17"/>
                  <a:pt x="19" y="13"/>
                  <a:pt x="25" y="8"/>
                </a:cubicBezTo>
                <a:cubicBezTo>
                  <a:pt x="28" y="6"/>
                  <a:pt x="28" y="3"/>
                  <a:pt x="28" y="0"/>
                </a:cubicBezTo>
                <a:cubicBezTo>
                  <a:pt x="25" y="0"/>
                  <a:pt x="20" y="0"/>
                  <a:pt x="17" y="2"/>
                </a:cubicBezTo>
                <a:cubicBezTo>
                  <a:pt x="13" y="6"/>
                  <a:pt x="7" y="9"/>
                  <a:pt x="1" y="14"/>
                </a:cubicBezTo>
                <a:cubicBezTo>
                  <a:pt x="0" y="15"/>
                  <a:pt x="1" y="22"/>
                  <a:pt x="3" y="21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1" name="Freeform 627"/>
          <p:cNvSpPr>
            <a:spLocks/>
          </p:cNvSpPr>
          <p:nvPr/>
        </p:nvSpPr>
        <p:spPr bwMode="auto">
          <a:xfrm>
            <a:off x="2895601" y="6981826"/>
            <a:ext cx="6350" cy="4763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3" y="9"/>
              </a:cxn>
              <a:cxn ang="0">
                <a:pos x="5" y="15"/>
              </a:cxn>
              <a:cxn ang="0">
                <a:pos x="21" y="10"/>
              </a:cxn>
              <a:cxn ang="0">
                <a:pos x="21" y="3"/>
              </a:cxn>
              <a:cxn ang="0">
                <a:pos x="16" y="1"/>
              </a:cxn>
            </a:cxnLst>
            <a:rect l="0" t="0" r="r" b="b"/>
            <a:pathLst>
              <a:path w="22" h="15">
                <a:moveTo>
                  <a:pt x="16" y="1"/>
                </a:moveTo>
                <a:cubicBezTo>
                  <a:pt x="13" y="5"/>
                  <a:pt x="6" y="5"/>
                  <a:pt x="3" y="9"/>
                </a:cubicBezTo>
                <a:cubicBezTo>
                  <a:pt x="0" y="11"/>
                  <a:pt x="4" y="13"/>
                  <a:pt x="5" y="15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7"/>
                  <a:pt x="22" y="5"/>
                  <a:pt x="21" y="3"/>
                </a:cubicBezTo>
                <a:cubicBezTo>
                  <a:pt x="20" y="1"/>
                  <a:pt x="18" y="0"/>
                  <a:pt x="16" y="1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2" name="Freeform 628"/>
          <p:cNvSpPr>
            <a:spLocks/>
          </p:cNvSpPr>
          <p:nvPr/>
        </p:nvSpPr>
        <p:spPr bwMode="auto">
          <a:xfrm>
            <a:off x="2901951" y="6980238"/>
            <a:ext cx="3175" cy="4763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" y="7"/>
              </a:cxn>
              <a:cxn ang="0">
                <a:pos x="1" y="14"/>
              </a:cxn>
              <a:cxn ang="0">
                <a:pos x="13" y="9"/>
              </a:cxn>
              <a:cxn ang="0">
                <a:pos x="13" y="3"/>
              </a:cxn>
              <a:cxn ang="0">
                <a:pos x="10" y="0"/>
              </a:cxn>
            </a:cxnLst>
            <a:rect l="0" t="0" r="r" b="b"/>
            <a:pathLst>
              <a:path w="13" h="16">
                <a:moveTo>
                  <a:pt x="10" y="0"/>
                </a:moveTo>
                <a:cubicBezTo>
                  <a:pt x="6" y="3"/>
                  <a:pt x="2" y="4"/>
                  <a:pt x="1" y="7"/>
                </a:cubicBezTo>
                <a:cubicBezTo>
                  <a:pt x="0" y="8"/>
                  <a:pt x="1" y="13"/>
                  <a:pt x="1" y="14"/>
                </a:cubicBezTo>
                <a:cubicBezTo>
                  <a:pt x="6" y="16"/>
                  <a:pt x="8" y="9"/>
                  <a:pt x="13" y="9"/>
                </a:cubicBezTo>
                <a:cubicBezTo>
                  <a:pt x="13" y="8"/>
                  <a:pt x="13" y="4"/>
                  <a:pt x="13" y="3"/>
                </a:cubicBezTo>
                <a:cubicBezTo>
                  <a:pt x="13" y="1"/>
                  <a:pt x="11" y="0"/>
                  <a:pt x="10" y="0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3" name="Freeform 629"/>
          <p:cNvSpPr>
            <a:spLocks/>
          </p:cNvSpPr>
          <p:nvPr/>
        </p:nvSpPr>
        <p:spPr bwMode="auto">
          <a:xfrm>
            <a:off x="2894013" y="6997701"/>
            <a:ext cx="3175" cy="158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1" y="6"/>
              </a:cxn>
              <a:cxn ang="0">
                <a:pos x="15" y="9"/>
              </a:cxn>
              <a:cxn ang="0">
                <a:pos x="15" y="4"/>
              </a:cxn>
              <a:cxn ang="0">
                <a:pos x="2" y="2"/>
              </a:cxn>
            </a:cxnLst>
            <a:rect l="0" t="0" r="r" b="b"/>
            <a:pathLst>
              <a:path w="16" h="10">
                <a:moveTo>
                  <a:pt x="2" y="2"/>
                </a:moveTo>
                <a:cubicBezTo>
                  <a:pt x="0" y="2"/>
                  <a:pt x="0" y="5"/>
                  <a:pt x="1" y="6"/>
                </a:cubicBezTo>
                <a:cubicBezTo>
                  <a:pt x="4" y="10"/>
                  <a:pt x="10" y="10"/>
                  <a:pt x="15" y="9"/>
                </a:cubicBezTo>
                <a:cubicBezTo>
                  <a:pt x="15" y="8"/>
                  <a:pt x="16" y="5"/>
                  <a:pt x="15" y="4"/>
                </a:cubicBezTo>
                <a:cubicBezTo>
                  <a:pt x="12" y="1"/>
                  <a:pt x="6" y="0"/>
                  <a:pt x="2" y="2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4" name="Freeform 630"/>
          <p:cNvSpPr>
            <a:spLocks/>
          </p:cNvSpPr>
          <p:nvPr/>
        </p:nvSpPr>
        <p:spPr bwMode="auto">
          <a:xfrm>
            <a:off x="2886076" y="7005638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8"/>
              </a:cxn>
              <a:cxn ang="0">
                <a:pos x="12" y="8"/>
              </a:cxn>
              <a:cxn ang="0">
                <a:pos x="13" y="2"/>
              </a:cxn>
              <a:cxn ang="0">
                <a:pos x="2" y="2"/>
              </a:cxn>
            </a:cxnLst>
            <a:rect l="0" t="0" r="r" b="b"/>
            <a:pathLst>
              <a:path w="14" h="10">
                <a:moveTo>
                  <a:pt x="2" y="2"/>
                </a:moveTo>
                <a:cubicBezTo>
                  <a:pt x="1" y="3"/>
                  <a:pt x="0" y="6"/>
                  <a:pt x="0" y="8"/>
                </a:cubicBezTo>
                <a:cubicBezTo>
                  <a:pt x="3" y="10"/>
                  <a:pt x="9" y="10"/>
                  <a:pt x="12" y="8"/>
                </a:cubicBezTo>
                <a:cubicBezTo>
                  <a:pt x="14" y="6"/>
                  <a:pt x="13" y="4"/>
                  <a:pt x="13" y="2"/>
                </a:cubicBezTo>
                <a:cubicBezTo>
                  <a:pt x="10" y="2"/>
                  <a:pt x="6" y="0"/>
                  <a:pt x="2" y="2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6" name="Freeform 632"/>
          <p:cNvSpPr>
            <a:spLocks/>
          </p:cNvSpPr>
          <p:nvPr/>
        </p:nvSpPr>
        <p:spPr bwMode="auto">
          <a:xfrm>
            <a:off x="3536951" y="5957888"/>
            <a:ext cx="914400" cy="827088"/>
          </a:xfrm>
          <a:custGeom>
            <a:avLst/>
            <a:gdLst/>
            <a:ahLst/>
            <a:cxnLst>
              <a:cxn ang="0">
                <a:pos x="3228" y="1318"/>
              </a:cxn>
              <a:cxn ang="0">
                <a:pos x="3281" y="1243"/>
              </a:cxn>
              <a:cxn ang="0">
                <a:pos x="3158" y="1172"/>
              </a:cxn>
              <a:cxn ang="0">
                <a:pos x="3243" y="1016"/>
              </a:cxn>
              <a:cxn ang="0">
                <a:pos x="3303" y="883"/>
              </a:cxn>
              <a:cxn ang="0">
                <a:pos x="3312" y="777"/>
              </a:cxn>
              <a:cxn ang="0">
                <a:pos x="3304" y="667"/>
              </a:cxn>
              <a:cxn ang="0">
                <a:pos x="3367" y="518"/>
              </a:cxn>
              <a:cxn ang="0">
                <a:pos x="3353" y="353"/>
              </a:cxn>
              <a:cxn ang="0">
                <a:pos x="3185" y="161"/>
              </a:cxn>
              <a:cxn ang="0">
                <a:pos x="3108" y="23"/>
              </a:cxn>
              <a:cxn ang="0">
                <a:pos x="2944" y="96"/>
              </a:cxn>
              <a:cxn ang="0">
                <a:pos x="2887" y="38"/>
              </a:cxn>
              <a:cxn ang="0">
                <a:pos x="2815" y="115"/>
              </a:cxn>
              <a:cxn ang="0">
                <a:pos x="2774" y="179"/>
              </a:cxn>
              <a:cxn ang="0">
                <a:pos x="2777" y="265"/>
              </a:cxn>
              <a:cxn ang="0">
                <a:pos x="2802" y="405"/>
              </a:cxn>
              <a:cxn ang="0">
                <a:pos x="2710" y="472"/>
              </a:cxn>
              <a:cxn ang="0">
                <a:pos x="2535" y="440"/>
              </a:cxn>
              <a:cxn ang="0">
                <a:pos x="2412" y="572"/>
              </a:cxn>
              <a:cxn ang="0">
                <a:pos x="2190" y="592"/>
              </a:cxn>
              <a:cxn ang="0">
                <a:pos x="1919" y="716"/>
              </a:cxn>
              <a:cxn ang="0">
                <a:pos x="1711" y="652"/>
              </a:cxn>
              <a:cxn ang="0">
                <a:pos x="948" y="1185"/>
              </a:cxn>
              <a:cxn ang="0">
                <a:pos x="563" y="1670"/>
              </a:cxn>
              <a:cxn ang="0">
                <a:pos x="406" y="1753"/>
              </a:cxn>
              <a:cxn ang="0">
                <a:pos x="326" y="2051"/>
              </a:cxn>
              <a:cxn ang="0">
                <a:pos x="298" y="2218"/>
              </a:cxn>
              <a:cxn ang="0">
                <a:pos x="149" y="2517"/>
              </a:cxn>
              <a:cxn ang="0">
                <a:pos x="20" y="2731"/>
              </a:cxn>
              <a:cxn ang="0">
                <a:pos x="221" y="2770"/>
              </a:cxn>
              <a:cxn ang="0">
                <a:pos x="352" y="2790"/>
              </a:cxn>
              <a:cxn ang="0">
                <a:pos x="328" y="2968"/>
              </a:cxn>
              <a:cxn ang="0">
                <a:pos x="435" y="2991"/>
              </a:cxn>
              <a:cxn ang="0">
                <a:pos x="684" y="3067"/>
              </a:cxn>
              <a:cxn ang="0">
                <a:pos x="1001" y="2958"/>
              </a:cxn>
              <a:cxn ang="0">
                <a:pos x="1036" y="2657"/>
              </a:cxn>
              <a:cxn ang="0">
                <a:pos x="1145" y="2387"/>
              </a:cxn>
              <a:cxn ang="0">
                <a:pos x="1247" y="2369"/>
              </a:cxn>
              <a:cxn ang="0">
                <a:pos x="1514" y="2306"/>
              </a:cxn>
              <a:cxn ang="0">
                <a:pos x="1706" y="2148"/>
              </a:cxn>
              <a:cxn ang="0">
                <a:pos x="1955" y="2115"/>
              </a:cxn>
              <a:cxn ang="0">
                <a:pos x="2140" y="2188"/>
              </a:cxn>
              <a:cxn ang="0">
                <a:pos x="2261" y="2243"/>
              </a:cxn>
              <a:cxn ang="0">
                <a:pos x="2409" y="2360"/>
              </a:cxn>
              <a:cxn ang="0">
                <a:pos x="2558" y="2568"/>
              </a:cxn>
              <a:cxn ang="0">
                <a:pos x="2643" y="2723"/>
              </a:cxn>
              <a:cxn ang="0">
                <a:pos x="2694" y="2602"/>
              </a:cxn>
              <a:cxn ang="0">
                <a:pos x="2852" y="2545"/>
              </a:cxn>
              <a:cxn ang="0">
                <a:pos x="2932" y="2630"/>
              </a:cxn>
              <a:cxn ang="0">
                <a:pos x="3126" y="2699"/>
              </a:cxn>
              <a:cxn ang="0">
                <a:pos x="3269" y="2480"/>
              </a:cxn>
              <a:cxn ang="0">
                <a:pos x="3383" y="2448"/>
              </a:cxn>
              <a:cxn ang="0">
                <a:pos x="3285" y="2282"/>
              </a:cxn>
              <a:cxn ang="0">
                <a:pos x="3283" y="2145"/>
              </a:cxn>
              <a:cxn ang="0">
                <a:pos x="3201" y="1985"/>
              </a:cxn>
              <a:cxn ang="0">
                <a:pos x="3155" y="1932"/>
              </a:cxn>
              <a:cxn ang="0">
                <a:pos x="3078" y="1858"/>
              </a:cxn>
              <a:cxn ang="0">
                <a:pos x="3295" y="1662"/>
              </a:cxn>
              <a:cxn ang="0">
                <a:pos x="3409" y="1519"/>
              </a:cxn>
            </a:cxnLst>
            <a:rect l="0" t="0" r="r" b="b"/>
            <a:pathLst>
              <a:path w="3416" h="3090">
                <a:moveTo>
                  <a:pt x="3416" y="1441"/>
                </a:moveTo>
                <a:cubicBezTo>
                  <a:pt x="3416" y="1441"/>
                  <a:pt x="3415" y="1440"/>
                  <a:pt x="3415" y="1440"/>
                </a:cubicBezTo>
                <a:cubicBezTo>
                  <a:pt x="3412" y="1436"/>
                  <a:pt x="3410" y="1431"/>
                  <a:pt x="3406" y="1427"/>
                </a:cubicBezTo>
                <a:cubicBezTo>
                  <a:pt x="3401" y="1428"/>
                  <a:pt x="3395" y="1427"/>
                  <a:pt x="3391" y="1426"/>
                </a:cubicBezTo>
                <a:cubicBezTo>
                  <a:pt x="3390" y="1423"/>
                  <a:pt x="3385" y="1422"/>
                  <a:pt x="3382" y="1424"/>
                </a:cubicBezTo>
                <a:cubicBezTo>
                  <a:pt x="3379" y="1425"/>
                  <a:pt x="3377" y="1426"/>
                  <a:pt x="3374" y="1428"/>
                </a:cubicBezTo>
                <a:cubicBezTo>
                  <a:pt x="3369" y="1427"/>
                  <a:pt x="3364" y="1426"/>
                  <a:pt x="3359" y="1424"/>
                </a:cubicBezTo>
                <a:cubicBezTo>
                  <a:pt x="3346" y="1418"/>
                  <a:pt x="3333" y="1411"/>
                  <a:pt x="3320" y="1404"/>
                </a:cubicBezTo>
                <a:cubicBezTo>
                  <a:pt x="3319" y="1403"/>
                  <a:pt x="3318" y="1401"/>
                  <a:pt x="3318" y="1400"/>
                </a:cubicBezTo>
                <a:cubicBezTo>
                  <a:pt x="3315" y="1394"/>
                  <a:pt x="3314" y="1387"/>
                  <a:pt x="3310" y="1380"/>
                </a:cubicBezTo>
                <a:cubicBezTo>
                  <a:pt x="3310" y="1380"/>
                  <a:pt x="3309" y="1379"/>
                  <a:pt x="3307" y="1380"/>
                </a:cubicBezTo>
                <a:cubicBezTo>
                  <a:pt x="3303" y="1382"/>
                  <a:pt x="3297" y="1384"/>
                  <a:pt x="3291" y="1384"/>
                </a:cubicBezTo>
                <a:cubicBezTo>
                  <a:pt x="3282" y="1380"/>
                  <a:pt x="3274" y="1376"/>
                  <a:pt x="3268" y="1369"/>
                </a:cubicBezTo>
                <a:cubicBezTo>
                  <a:pt x="3268" y="1368"/>
                  <a:pt x="3268" y="1366"/>
                  <a:pt x="3268" y="1365"/>
                </a:cubicBezTo>
                <a:cubicBezTo>
                  <a:pt x="3266" y="1362"/>
                  <a:pt x="3266" y="1359"/>
                  <a:pt x="3266" y="1354"/>
                </a:cubicBezTo>
                <a:cubicBezTo>
                  <a:pt x="3266" y="1354"/>
                  <a:pt x="3246" y="1337"/>
                  <a:pt x="3246" y="1337"/>
                </a:cubicBezTo>
                <a:cubicBezTo>
                  <a:pt x="3238" y="1334"/>
                  <a:pt x="3234" y="1326"/>
                  <a:pt x="3228" y="1318"/>
                </a:cubicBezTo>
                <a:cubicBezTo>
                  <a:pt x="3226" y="1315"/>
                  <a:pt x="3223" y="1311"/>
                  <a:pt x="3223" y="1306"/>
                </a:cubicBezTo>
                <a:cubicBezTo>
                  <a:pt x="3222" y="1305"/>
                  <a:pt x="3222" y="1305"/>
                  <a:pt x="3222" y="1304"/>
                </a:cubicBezTo>
                <a:cubicBezTo>
                  <a:pt x="3222" y="1298"/>
                  <a:pt x="3224" y="1293"/>
                  <a:pt x="3229" y="1288"/>
                </a:cubicBezTo>
                <a:cubicBezTo>
                  <a:pt x="3236" y="1287"/>
                  <a:pt x="3246" y="1287"/>
                  <a:pt x="3254" y="1283"/>
                </a:cubicBezTo>
                <a:cubicBezTo>
                  <a:pt x="3259" y="1283"/>
                  <a:pt x="3259" y="1283"/>
                  <a:pt x="3259" y="1283"/>
                </a:cubicBezTo>
                <a:cubicBezTo>
                  <a:pt x="3260" y="1283"/>
                  <a:pt x="3260" y="1282"/>
                  <a:pt x="3261" y="1282"/>
                </a:cubicBezTo>
                <a:cubicBezTo>
                  <a:pt x="3262" y="1282"/>
                  <a:pt x="3264" y="1282"/>
                  <a:pt x="3266" y="1282"/>
                </a:cubicBezTo>
                <a:cubicBezTo>
                  <a:pt x="3275" y="1282"/>
                  <a:pt x="3275" y="1282"/>
                  <a:pt x="3275" y="1282"/>
                </a:cubicBezTo>
                <a:cubicBezTo>
                  <a:pt x="3279" y="1281"/>
                  <a:pt x="3283" y="1277"/>
                  <a:pt x="3284" y="1271"/>
                </a:cubicBezTo>
                <a:cubicBezTo>
                  <a:pt x="3284" y="1271"/>
                  <a:pt x="3283" y="1271"/>
                  <a:pt x="3283" y="1270"/>
                </a:cubicBezTo>
                <a:cubicBezTo>
                  <a:pt x="3282" y="1268"/>
                  <a:pt x="3282" y="1266"/>
                  <a:pt x="3282" y="1264"/>
                </a:cubicBezTo>
                <a:cubicBezTo>
                  <a:pt x="3281" y="1260"/>
                  <a:pt x="3281" y="1256"/>
                  <a:pt x="3283" y="1252"/>
                </a:cubicBezTo>
                <a:cubicBezTo>
                  <a:pt x="3282" y="1246"/>
                  <a:pt x="3282" y="1246"/>
                  <a:pt x="3282" y="1246"/>
                </a:cubicBezTo>
                <a:cubicBezTo>
                  <a:pt x="3282" y="1245"/>
                  <a:pt x="3282" y="1244"/>
                  <a:pt x="3281" y="1244"/>
                </a:cubicBezTo>
                <a:cubicBezTo>
                  <a:pt x="3281" y="1243"/>
                  <a:pt x="3281" y="1243"/>
                  <a:pt x="3281" y="1243"/>
                </a:cubicBezTo>
                <a:cubicBezTo>
                  <a:pt x="3281" y="1243"/>
                  <a:pt x="3281" y="1243"/>
                  <a:pt x="3281" y="1243"/>
                </a:cubicBezTo>
                <a:cubicBezTo>
                  <a:pt x="3281" y="1243"/>
                  <a:pt x="3281" y="1243"/>
                  <a:pt x="3281" y="1243"/>
                </a:cubicBezTo>
                <a:cubicBezTo>
                  <a:pt x="3283" y="1236"/>
                  <a:pt x="3288" y="1231"/>
                  <a:pt x="3294" y="1228"/>
                </a:cubicBezTo>
                <a:cubicBezTo>
                  <a:pt x="3293" y="1224"/>
                  <a:pt x="3291" y="1220"/>
                  <a:pt x="3291" y="1215"/>
                </a:cubicBezTo>
                <a:cubicBezTo>
                  <a:pt x="3292" y="1214"/>
                  <a:pt x="3292" y="1214"/>
                  <a:pt x="3292" y="1214"/>
                </a:cubicBezTo>
                <a:cubicBezTo>
                  <a:pt x="3291" y="1212"/>
                  <a:pt x="3292" y="1211"/>
                  <a:pt x="3293" y="1209"/>
                </a:cubicBezTo>
                <a:cubicBezTo>
                  <a:pt x="3295" y="1208"/>
                  <a:pt x="3296" y="1206"/>
                  <a:pt x="3296" y="1204"/>
                </a:cubicBezTo>
                <a:cubicBezTo>
                  <a:pt x="3292" y="1199"/>
                  <a:pt x="3287" y="1194"/>
                  <a:pt x="3284" y="1187"/>
                </a:cubicBezTo>
                <a:cubicBezTo>
                  <a:pt x="3284" y="1182"/>
                  <a:pt x="3284" y="1182"/>
                  <a:pt x="3284" y="1182"/>
                </a:cubicBezTo>
                <a:cubicBezTo>
                  <a:pt x="3284" y="1180"/>
                  <a:pt x="3283" y="1178"/>
                  <a:pt x="3283" y="1175"/>
                </a:cubicBezTo>
                <a:cubicBezTo>
                  <a:pt x="3283" y="1175"/>
                  <a:pt x="3283" y="1175"/>
                  <a:pt x="3283" y="1174"/>
                </a:cubicBezTo>
                <a:cubicBezTo>
                  <a:pt x="3279" y="1169"/>
                  <a:pt x="3273" y="1166"/>
                  <a:pt x="3267" y="1164"/>
                </a:cubicBezTo>
                <a:cubicBezTo>
                  <a:pt x="3264" y="1164"/>
                  <a:pt x="3261" y="1164"/>
                  <a:pt x="3258" y="1165"/>
                </a:cubicBezTo>
                <a:cubicBezTo>
                  <a:pt x="3254" y="1164"/>
                  <a:pt x="3249" y="1162"/>
                  <a:pt x="3244" y="1163"/>
                </a:cubicBezTo>
                <a:cubicBezTo>
                  <a:pt x="3237" y="1164"/>
                  <a:pt x="3231" y="1165"/>
                  <a:pt x="3225" y="1167"/>
                </a:cubicBezTo>
                <a:cubicBezTo>
                  <a:pt x="3221" y="1167"/>
                  <a:pt x="3217" y="1167"/>
                  <a:pt x="3214" y="1169"/>
                </a:cubicBezTo>
                <a:cubicBezTo>
                  <a:pt x="3208" y="1172"/>
                  <a:pt x="3203" y="1176"/>
                  <a:pt x="3195" y="1177"/>
                </a:cubicBezTo>
                <a:cubicBezTo>
                  <a:pt x="3191" y="1178"/>
                  <a:pt x="3187" y="1179"/>
                  <a:pt x="3183" y="1179"/>
                </a:cubicBezTo>
                <a:cubicBezTo>
                  <a:pt x="3174" y="1178"/>
                  <a:pt x="3166" y="1176"/>
                  <a:pt x="3158" y="1172"/>
                </a:cubicBezTo>
                <a:cubicBezTo>
                  <a:pt x="3146" y="1172"/>
                  <a:pt x="3139" y="1166"/>
                  <a:pt x="3136" y="1155"/>
                </a:cubicBezTo>
                <a:cubicBezTo>
                  <a:pt x="3136" y="1154"/>
                  <a:pt x="3136" y="1154"/>
                  <a:pt x="3136" y="1154"/>
                </a:cubicBezTo>
                <a:cubicBezTo>
                  <a:pt x="3136" y="1152"/>
                  <a:pt x="3135" y="1150"/>
                  <a:pt x="3136" y="1148"/>
                </a:cubicBezTo>
                <a:cubicBezTo>
                  <a:pt x="3136" y="1145"/>
                  <a:pt x="3139" y="1141"/>
                  <a:pt x="3142" y="1141"/>
                </a:cubicBezTo>
                <a:cubicBezTo>
                  <a:pt x="3185" y="1137"/>
                  <a:pt x="3185" y="1137"/>
                  <a:pt x="3185" y="1137"/>
                </a:cubicBezTo>
                <a:cubicBezTo>
                  <a:pt x="3195" y="1127"/>
                  <a:pt x="3205" y="1119"/>
                  <a:pt x="3212" y="1109"/>
                </a:cubicBezTo>
                <a:cubicBezTo>
                  <a:pt x="3215" y="1105"/>
                  <a:pt x="3220" y="1104"/>
                  <a:pt x="3225" y="1101"/>
                </a:cubicBezTo>
                <a:cubicBezTo>
                  <a:pt x="3244" y="1099"/>
                  <a:pt x="3255" y="1086"/>
                  <a:pt x="3261" y="1069"/>
                </a:cubicBezTo>
                <a:cubicBezTo>
                  <a:pt x="3261" y="1069"/>
                  <a:pt x="3261" y="1068"/>
                  <a:pt x="3261" y="1067"/>
                </a:cubicBezTo>
                <a:cubicBezTo>
                  <a:pt x="3259" y="1063"/>
                  <a:pt x="3257" y="1059"/>
                  <a:pt x="3255" y="1055"/>
                </a:cubicBezTo>
                <a:cubicBezTo>
                  <a:pt x="3254" y="1053"/>
                  <a:pt x="3255" y="1051"/>
                  <a:pt x="3256" y="1050"/>
                </a:cubicBezTo>
                <a:cubicBezTo>
                  <a:pt x="3255" y="1049"/>
                  <a:pt x="3255" y="1049"/>
                  <a:pt x="3255" y="1048"/>
                </a:cubicBezTo>
                <a:cubicBezTo>
                  <a:pt x="3254" y="1047"/>
                  <a:pt x="3255" y="1046"/>
                  <a:pt x="3255" y="1045"/>
                </a:cubicBezTo>
                <a:cubicBezTo>
                  <a:pt x="3254" y="1044"/>
                  <a:pt x="3253" y="1043"/>
                  <a:pt x="3252" y="1042"/>
                </a:cubicBezTo>
                <a:cubicBezTo>
                  <a:pt x="3248" y="1039"/>
                  <a:pt x="3245" y="1037"/>
                  <a:pt x="3244" y="1031"/>
                </a:cubicBezTo>
                <a:cubicBezTo>
                  <a:pt x="3244" y="1029"/>
                  <a:pt x="3244" y="1027"/>
                  <a:pt x="3244" y="1026"/>
                </a:cubicBezTo>
                <a:cubicBezTo>
                  <a:pt x="3243" y="1016"/>
                  <a:pt x="3243" y="1016"/>
                  <a:pt x="3243" y="1016"/>
                </a:cubicBezTo>
                <a:cubicBezTo>
                  <a:pt x="3248" y="1009"/>
                  <a:pt x="3256" y="1005"/>
                  <a:pt x="3265" y="1001"/>
                </a:cubicBezTo>
                <a:cubicBezTo>
                  <a:pt x="3270" y="1002"/>
                  <a:pt x="3275" y="998"/>
                  <a:pt x="3282" y="997"/>
                </a:cubicBezTo>
                <a:cubicBezTo>
                  <a:pt x="3290" y="997"/>
                  <a:pt x="3297" y="990"/>
                  <a:pt x="3308" y="993"/>
                </a:cubicBezTo>
                <a:cubicBezTo>
                  <a:pt x="3310" y="994"/>
                  <a:pt x="3312" y="992"/>
                  <a:pt x="3312" y="991"/>
                </a:cubicBezTo>
                <a:cubicBezTo>
                  <a:pt x="3310" y="982"/>
                  <a:pt x="3310" y="982"/>
                  <a:pt x="3310" y="982"/>
                </a:cubicBezTo>
                <a:cubicBezTo>
                  <a:pt x="3310" y="982"/>
                  <a:pt x="3311" y="981"/>
                  <a:pt x="3311" y="980"/>
                </a:cubicBezTo>
                <a:cubicBezTo>
                  <a:pt x="3311" y="979"/>
                  <a:pt x="3311" y="978"/>
                  <a:pt x="3311" y="977"/>
                </a:cubicBezTo>
                <a:cubicBezTo>
                  <a:pt x="3311" y="975"/>
                  <a:pt x="3315" y="973"/>
                  <a:pt x="3316" y="970"/>
                </a:cubicBezTo>
                <a:cubicBezTo>
                  <a:pt x="3319" y="963"/>
                  <a:pt x="3323" y="956"/>
                  <a:pt x="3330" y="951"/>
                </a:cubicBezTo>
                <a:cubicBezTo>
                  <a:pt x="3336" y="941"/>
                  <a:pt x="3344" y="932"/>
                  <a:pt x="3352" y="923"/>
                </a:cubicBezTo>
                <a:cubicBezTo>
                  <a:pt x="3355" y="920"/>
                  <a:pt x="3358" y="915"/>
                  <a:pt x="3359" y="909"/>
                </a:cubicBezTo>
                <a:cubicBezTo>
                  <a:pt x="3359" y="908"/>
                  <a:pt x="3359" y="906"/>
                  <a:pt x="3359" y="905"/>
                </a:cubicBezTo>
                <a:cubicBezTo>
                  <a:pt x="3354" y="895"/>
                  <a:pt x="3349" y="886"/>
                  <a:pt x="3341" y="880"/>
                </a:cubicBezTo>
                <a:cubicBezTo>
                  <a:pt x="3337" y="876"/>
                  <a:pt x="3333" y="872"/>
                  <a:pt x="3324" y="872"/>
                </a:cubicBezTo>
                <a:cubicBezTo>
                  <a:pt x="3319" y="874"/>
                  <a:pt x="3314" y="878"/>
                  <a:pt x="3305" y="876"/>
                </a:cubicBezTo>
                <a:cubicBezTo>
                  <a:pt x="3304" y="875"/>
                  <a:pt x="3303" y="874"/>
                  <a:pt x="3301" y="874"/>
                </a:cubicBezTo>
                <a:cubicBezTo>
                  <a:pt x="3303" y="883"/>
                  <a:pt x="3303" y="883"/>
                  <a:pt x="3303" y="883"/>
                </a:cubicBezTo>
                <a:cubicBezTo>
                  <a:pt x="3299" y="884"/>
                  <a:pt x="3295" y="886"/>
                  <a:pt x="3291" y="888"/>
                </a:cubicBezTo>
                <a:cubicBezTo>
                  <a:pt x="3286" y="870"/>
                  <a:pt x="3286" y="870"/>
                  <a:pt x="3286" y="870"/>
                </a:cubicBezTo>
                <a:cubicBezTo>
                  <a:pt x="3285" y="864"/>
                  <a:pt x="3281" y="858"/>
                  <a:pt x="3279" y="852"/>
                </a:cubicBezTo>
                <a:cubicBezTo>
                  <a:pt x="3277" y="853"/>
                  <a:pt x="3276" y="855"/>
                  <a:pt x="3274" y="854"/>
                </a:cubicBezTo>
                <a:cubicBezTo>
                  <a:pt x="3264" y="849"/>
                  <a:pt x="3264" y="849"/>
                  <a:pt x="3264" y="849"/>
                </a:cubicBezTo>
                <a:cubicBezTo>
                  <a:pt x="3266" y="842"/>
                  <a:pt x="3266" y="842"/>
                  <a:pt x="3266" y="842"/>
                </a:cubicBezTo>
                <a:cubicBezTo>
                  <a:pt x="3265" y="842"/>
                  <a:pt x="3265" y="841"/>
                  <a:pt x="3264" y="841"/>
                </a:cubicBezTo>
                <a:cubicBezTo>
                  <a:pt x="3264" y="841"/>
                  <a:pt x="3264" y="840"/>
                  <a:pt x="3264" y="840"/>
                </a:cubicBezTo>
                <a:cubicBezTo>
                  <a:pt x="3262" y="836"/>
                  <a:pt x="3260" y="831"/>
                  <a:pt x="3260" y="825"/>
                </a:cubicBezTo>
                <a:cubicBezTo>
                  <a:pt x="3260" y="825"/>
                  <a:pt x="3260" y="825"/>
                  <a:pt x="3260" y="824"/>
                </a:cubicBezTo>
                <a:cubicBezTo>
                  <a:pt x="3260" y="823"/>
                  <a:pt x="3260" y="821"/>
                  <a:pt x="3259" y="820"/>
                </a:cubicBezTo>
                <a:cubicBezTo>
                  <a:pt x="3259" y="819"/>
                  <a:pt x="3260" y="816"/>
                  <a:pt x="3261" y="815"/>
                </a:cubicBezTo>
                <a:cubicBezTo>
                  <a:pt x="3265" y="806"/>
                  <a:pt x="3271" y="799"/>
                  <a:pt x="3279" y="793"/>
                </a:cubicBezTo>
                <a:cubicBezTo>
                  <a:pt x="3281" y="792"/>
                  <a:pt x="3279" y="788"/>
                  <a:pt x="3280" y="785"/>
                </a:cubicBezTo>
                <a:cubicBezTo>
                  <a:pt x="3280" y="784"/>
                  <a:pt x="3282" y="783"/>
                  <a:pt x="3283" y="782"/>
                </a:cubicBezTo>
                <a:cubicBezTo>
                  <a:pt x="3301" y="784"/>
                  <a:pt x="3301" y="784"/>
                  <a:pt x="3301" y="784"/>
                </a:cubicBezTo>
                <a:cubicBezTo>
                  <a:pt x="3312" y="777"/>
                  <a:pt x="3312" y="777"/>
                  <a:pt x="3312" y="777"/>
                </a:cubicBezTo>
                <a:cubicBezTo>
                  <a:pt x="3310" y="767"/>
                  <a:pt x="3307" y="759"/>
                  <a:pt x="3305" y="750"/>
                </a:cubicBezTo>
                <a:cubicBezTo>
                  <a:pt x="3305" y="750"/>
                  <a:pt x="3304" y="749"/>
                  <a:pt x="3305" y="748"/>
                </a:cubicBezTo>
                <a:cubicBezTo>
                  <a:pt x="3306" y="748"/>
                  <a:pt x="3306" y="748"/>
                  <a:pt x="3306" y="748"/>
                </a:cubicBezTo>
                <a:cubicBezTo>
                  <a:pt x="3306" y="747"/>
                  <a:pt x="3306" y="746"/>
                  <a:pt x="3306" y="745"/>
                </a:cubicBezTo>
                <a:cubicBezTo>
                  <a:pt x="3305" y="742"/>
                  <a:pt x="3308" y="741"/>
                  <a:pt x="3309" y="741"/>
                </a:cubicBezTo>
                <a:cubicBezTo>
                  <a:pt x="3316" y="731"/>
                  <a:pt x="3325" y="723"/>
                  <a:pt x="3330" y="712"/>
                </a:cubicBezTo>
                <a:cubicBezTo>
                  <a:pt x="3330" y="711"/>
                  <a:pt x="3331" y="710"/>
                  <a:pt x="3331" y="709"/>
                </a:cubicBezTo>
                <a:cubicBezTo>
                  <a:pt x="3323" y="697"/>
                  <a:pt x="3323" y="697"/>
                  <a:pt x="3323" y="697"/>
                </a:cubicBezTo>
                <a:cubicBezTo>
                  <a:pt x="3323" y="697"/>
                  <a:pt x="3325" y="694"/>
                  <a:pt x="3326" y="692"/>
                </a:cubicBezTo>
                <a:cubicBezTo>
                  <a:pt x="3326" y="692"/>
                  <a:pt x="3326" y="692"/>
                  <a:pt x="3326" y="692"/>
                </a:cubicBezTo>
                <a:cubicBezTo>
                  <a:pt x="3325" y="690"/>
                  <a:pt x="3324" y="689"/>
                  <a:pt x="3324" y="688"/>
                </a:cubicBezTo>
                <a:cubicBezTo>
                  <a:pt x="3324" y="688"/>
                  <a:pt x="3325" y="687"/>
                  <a:pt x="3325" y="687"/>
                </a:cubicBezTo>
                <a:cubicBezTo>
                  <a:pt x="3326" y="683"/>
                  <a:pt x="3327" y="680"/>
                  <a:pt x="3327" y="676"/>
                </a:cubicBezTo>
                <a:cubicBezTo>
                  <a:pt x="3326" y="674"/>
                  <a:pt x="3325" y="672"/>
                  <a:pt x="3324" y="671"/>
                </a:cubicBezTo>
                <a:cubicBezTo>
                  <a:pt x="3314" y="668"/>
                  <a:pt x="3314" y="668"/>
                  <a:pt x="3314" y="668"/>
                </a:cubicBezTo>
                <a:cubicBezTo>
                  <a:pt x="3312" y="667"/>
                  <a:pt x="3311" y="667"/>
                  <a:pt x="3310" y="668"/>
                </a:cubicBezTo>
                <a:cubicBezTo>
                  <a:pt x="3308" y="668"/>
                  <a:pt x="3306" y="667"/>
                  <a:pt x="3304" y="667"/>
                </a:cubicBezTo>
                <a:cubicBezTo>
                  <a:pt x="3296" y="666"/>
                  <a:pt x="3289" y="662"/>
                  <a:pt x="3285" y="656"/>
                </a:cubicBezTo>
                <a:cubicBezTo>
                  <a:pt x="3284" y="654"/>
                  <a:pt x="3282" y="653"/>
                  <a:pt x="3282" y="651"/>
                </a:cubicBezTo>
                <a:cubicBezTo>
                  <a:pt x="3280" y="639"/>
                  <a:pt x="3280" y="639"/>
                  <a:pt x="3280" y="639"/>
                </a:cubicBezTo>
                <a:cubicBezTo>
                  <a:pt x="3279" y="631"/>
                  <a:pt x="3277" y="624"/>
                  <a:pt x="3273" y="620"/>
                </a:cubicBezTo>
                <a:cubicBezTo>
                  <a:pt x="3275" y="619"/>
                  <a:pt x="3276" y="619"/>
                  <a:pt x="3276" y="619"/>
                </a:cubicBezTo>
                <a:cubicBezTo>
                  <a:pt x="3276" y="618"/>
                  <a:pt x="3277" y="618"/>
                  <a:pt x="3277" y="617"/>
                </a:cubicBezTo>
                <a:cubicBezTo>
                  <a:pt x="3275" y="612"/>
                  <a:pt x="3278" y="606"/>
                  <a:pt x="3283" y="604"/>
                </a:cubicBezTo>
                <a:cubicBezTo>
                  <a:pt x="3302" y="604"/>
                  <a:pt x="3302" y="604"/>
                  <a:pt x="3302" y="604"/>
                </a:cubicBezTo>
                <a:cubicBezTo>
                  <a:pt x="3309" y="606"/>
                  <a:pt x="3316" y="611"/>
                  <a:pt x="3326" y="613"/>
                </a:cubicBezTo>
                <a:cubicBezTo>
                  <a:pt x="3327" y="614"/>
                  <a:pt x="3329" y="613"/>
                  <a:pt x="3331" y="612"/>
                </a:cubicBezTo>
                <a:cubicBezTo>
                  <a:pt x="3332" y="606"/>
                  <a:pt x="3337" y="602"/>
                  <a:pt x="3343" y="601"/>
                </a:cubicBezTo>
                <a:cubicBezTo>
                  <a:pt x="3357" y="598"/>
                  <a:pt x="3373" y="600"/>
                  <a:pt x="3386" y="597"/>
                </a:cubicBezTo>
                <a:cubicBezTo>
                  <a:pt x="3387" y="597"/>
                  <a:pt x="3389" y="595"/>
                  <a:pt x="3391" y="594"/>
                </a:cubicBezTo>
                <a:cubicBezTo>
                  <a:pt x="3391" y="589"/>
                  <a:pt x="3390" y="584"/>
                  <a:pt x="3389" y="580"/>
                </a:cubicBezTo>
                <a:cubicBezTo>
                  <a:pt x="3372" y="546"/>
                  <a:pt x="3372" y="546"/>
                  <a:pt x="3372" y="546"/>
                </a:cubicBezTo>
                <a:cubicBezTo>
                  <a:pt x="3370" y="541"/>
                  <a:pt x="3367" y="535"/>
                  <a:pt x="3368" y="530"/>
                </a:cubicBezTo>
                <a:cubicBezTo>
                  <a:pt x="3368" y="526"/>
                  <a:pt x="3368" y="522"/>
                  <a:pt x="3367" y="518"/>
                </a:cubicBezTo>
                <a:cubicBezTo>
                  <a:pt x="3363" y="513"/>
                  <a:pt x="3359" y="507"/>
                  <a:pt x="3356" y="501"/>
                </a:cubicBezTo>
                <a:cubicBezTo>
                  <a:pt x="3354" y="496"/>
                  <a:pt x="3353" y="490"/>
                  <a:pt x="3355" y="485"/>
                </a:cubicBezTo>
                <a:cubicBezTo>
                  <a:pt x="3355" y="485"/>
                  <a:pt x="3355" y="485"/>
                  <a:pt x="3355" y="484"/>
                </a:cubicBezTo>
                <a:cubicBezTo>
                  <a:pt x="3355" y="481"/>
                  <a:pt x="3354" y="478"/>
                  <a:pt x="3357" y="475"/>
                </a:cubicBezTo>
                <a:cubicBezTo>
                  <a:pt x="3364" y="468"/>
                  <a:pt x="3374" y="464"/>
                  <a:pt x="3383" y="459"/>
                </a:cubicBezTo>
                <a:cubicBezTo>
                  <a:pt x="3393" y="460"/>
                  <a:pt x="3404" y="461"/>
                  <a:pt x="3415" y="461"/>
                </a:cubicBezTo>
                <a:cubicBezTo>
                  <a:pt x="3415" y="461"/>
                  <a:pt x="3415" y="460"/>
                  <a:pt x="3415" y="460"/>
                </a:cubicBezTo>
                <a:cubicBezTo>
                  <a:pt x="3414" y="457"/>
                  <a:pt x="3413" y="455"/>
                  <a:pt x="3412" y="451"/>
                </a:cubicBezTo>
                <a:cubicBezTo>
                  <a:pt x="3413" y="446"/>
                  <a:pt x="3416" y="441"/>
                  <a:pt x="3415" y="432"/>
                </a:cubicBezTo>
                <a:cubicBezTo>
                  <a:pt x="3415" y="431"/>
                  <a:pt x="3414" y="430"/>
                  <a:pt x="3413" y="428"/>
                </a:cubicBezTo>
                <a:cubicBezTo>
                  <a:pt x="3397" y="407"/>
                  <a:pt x="3385" y="378"/>
                  <a:pt x="3389" y="339"/>
                </a:cubicBezTo>
                <a:cubicBezTo>
                  <a:pt x="3391" y="339"/>
                  <a:pt x="3392" y="338"/>
                  <a:pt x="3393" y="337"/>
                </a:cubicBezTo>
                <a:cubicBezTo>
                  <a:pt x="3392" y="338"/>
                  <a:pt x="3391" y="339"/>
                  <a:pt x="3389" y="339"/>
                </a:cubicBezTo>
                <a:cubicBezTo>
                  <a:pt x="3387" y="340"/>
                  <a:pt x="3385" y="341"/>
                  <a:pt x="3384" y="342"/>
                </a:cubicBezTo>
                <a:cubicBezTo>
                  <a:pt x="3380" y="345"/>
                  <a:pt x="3376" y="348"/>
                  <a:pt x="3372" y="350"/>
                </a:cubicBezTo>
                <a:cubicBezTo>
                  <a:pt x="3367" y="351"/>
                  <a:pt x="3364" y="351"/>
                  <a:pt x="3359" y="351"/>
                </a:cubicBezTo>
                <a:cubicBezTo>
                  <a:pt x="3358" y="351"/>
                  <a:pt x="3354" y="352"/>
                  <a:pt x="3353" y="353"/>
                </a:cubicBezTo>
                <a:cubicBezTo>
                  <a:pt x="3349" y="354"/>
                  <a:pt x="3344" y="356"/>
                  <a:pt x="3340" y="354"/>
                </a:cubicBezTo>
                <a:cubicBezTo>
                  <a:pt x="3330" y="340"/>
                  <a:pt x="3320" y="328"/>
                  <a:pt x="3310" y="315"/>
                </a:cubicBezTo>
                <a:cubicBezTo>
                  <a:pt x="3309" y="313"/>
                  <a:pt x="3307" y="311"/>
                  <a:pt x="3305" y="310"/>
                </a:cubicBezTo>
                <a:cubicBezTo>
                  <a:pt x="3302" y="311"/>
                  <a:pt x="3300" y="308"/>
                  <a:pt x="3298" y="307"/>
                </a:cubicBezTo>
                <a:cubicBezTo>
                  <a:pt x="3289" y="301"/>
                  <a:pt x="3281" y="295"/>
                  <a:pt x="3267" y="293"/>
                </a:cubicBezTo>
                <a:cubicBezTo>
                  <a:pt x="3254" y="293"/>
                  <a:pt x="3254" y="293"/>
                  <a:pt x="3254" y="293"/>
                </a:cubicBezTo>
                <a:cubicBezTo>
                  <a:pt x="3253" y="284"/>
                  <a:pt x="3253" y="284"/>
                  <a:pt x="3253" y="284"/>
                </a:cubicBezTo>
                <a:cubicBezTo>
                  <a:pt x="3253" y="282"/>
                  <a:pt x="3256" y="279"/>
                  <a:pt x="3255" y="278"/>
                </a:cubicBezTo>
                <a:cubicBezTo>
                  <a:pt x="3250" y="272"/>
                  <a:pt x="3250" y="272"/>
                  <a:pt x="3250" y="272"/>
                </a:cubicBezTo>
                <a:cubicBezTo>
                  <a:pt x="3229" y="252"/>
                  <a:pt x="3229" y="252"/>
                  <a:pt x="3229" y="252"/>
                </a:cubicBezTo>
                <a:cubicBezTo>
                  <a:pt x="3224" y="244"/>
                  <a:pt x="3221" y="236"/>
                  <a:pt x="3214" y="230"/>
                </a:cubicBezTo>
                <a:cubicBezTo>
                  <a:pt x="3211" y="227"/>
                  <a:pt x="3209" y="224"/>
                  <a:pt x="3208" y="220"/>
                </a:cubicBezTo>
                <a:cubicBezTo>
                  <a:pt x="3203" y="216"/>
                  <a:pt x="3198" y="212"/>
                  <a:pt x="3195" y="207"/>
                </a:cubicBezTo>
                <a:cubicBezTo>
                  <a:pt x="3194" y="205"/>
                  <a:pt x="3194" y="202"/>
                  <a:pt x="3194" y="199"/>
                </a:cubicBezTo>
                <a:cubicBezTo>
                  <a:pt x="3189" y="190"/>
                  <a:pt x="3189" y="190"/>
                  <a:pt x="3189" y="190"/>
                </a:cubicBezTo>
                <a:cubicBezTo>
                  <a:pt x="3189" y="188"/>
                  <a:pt x="3189" y="185"/>
                  <a:pt x="3188" y="183"/>
                </a:cubicBezTo>
                <a:cubicBezTo>
                  <a:pt x="3186" y="177"/>
                  <a:pt x="3184" y="170"/>
                  <a:pt x="3185" y="161"/>
                </a:cubicBezTo>
                <a:cubicBezTo>
                  <a:pt x="3185" y="158"/>
                  <a:pt x="3187" y="156"/>
                  <a:pt x="3188" y="154"/>
                </a:cubicBezTo>
                <a:cubicBezTo>
                  <a:pt x="3188" y="153"/>
                  <a:pt x="3188" y="152"/>
                  <a:pt x="3188" y="151"/>
                </a:cubicBezTo>
                <a:cubicBezTo>
                  <a:pt x="3188" y="150"/>
                  <a:pt x="3189" y="148"/>
                  <a:pt x="3190" y="147"/>
                </a:cubicBezTo>
                <a:cubicBezTo>
                  <a:pt x="3190" y="146"/>
                  <a:pt x="3191" y="146"/>
                  <a:pt x="3193" y="145"/>
                </a:cubicBezTo>
                <a:cubicBezTo>
                  <a:pt x="3194" y="142"/>
                  <a:pt x="3195" y="139"/>
                  <a:pt x="3196" y="136"/>
                </a:cubicBezTo>
                <a:cubicBezTo>
                  <a:pt x="3203" y="135"/>
                  <a:pt x="3206" y="129"/>
                  <a:pt x="3208" y="125"/>
                </a:cubicBezTo>
                <a:cubicBezTo>
                  <a:pt x="3211" y="122"/>
                  <a:pt x="3213" y="119"/>
                  <a:pt x="3215" y="115"/>
                </a:cubicBezTo>
                <a:cubicBezTo>
                  <a:pt x="3216" y="114"/>
                  <a:pt x="3217" y="112"/>
                  <a:pt x="3217" y="111"/>
                </a:cubicBezTo>
                <a:cubicBezTo>
                  <a:pt x="3212" y="107"/>
                  <a:pt x="3208" y="102"/>
                  <a:pt x="3204" y="96"/>
                </a:cubicBezTo>
                <a:cubicBezTo>
                  <a:pt x="3203" y="90"/>
                  <a:pt x="3198" y="86"/>
                  <a:pt x="3194" y="82"/>
                </a:cubicBezTo>
                <a:cubicBezTo>
                  <a:pt x="3192" y="80"/>
                  <a:pt x="3191" y="78"/>
                  <a:pt x="3188" y="77"/>
                </a:cubicBezTo>
                <a:cubicBezTo>
                  <a:pt x="3186" y="77"/>
                  <a:pt x="3184" y="76"/>
                  <a:pt x="3182" y="76"/>
                </a:cubicBezTo>
                <a:cubicBezTo>
                  <a:pt x="3178" y="77"/>
                  <a:pt x="3173" y="78"/>
                  <a:pt x="3169" y="79"/>
                </a:cubicBezTo>
                <a:cubicBezTo>
                  <a:pt x="3165" y="78"/>
                  <a:pt x="3162" y="79"/>
                  <a:pt x="3159" y="81"/>
                </a:cubicBezTo>
                <a:cubicBezTo>
                  <a:pt x="3146" y="80"/>
                  <a:pt x="3136" y="77"/>
                  <a:pt x="3129" y="70"/>
                </a:cubicBezTo>
                <a:cubicBezTo>
                  <a:pt x="3125" y="63"/>
                  <a:pt x="3123" y="54"/>
                  <a:pt x="3121" y="46"/>
                </a:cubicBezTo>
                <a:cubicBezTo>
                  <a:pt x="3115" y="39"/>
                  <a:pt x="3111" y="32"/>
                  <a:pt x="3108" y="23"/>
                </a:cubicBezTo>
                <a:cubicBezTo>
                  <a:pt x="3102" y="25"/>
                  <a:pt x="3095" y="25"/>
                  <a:pt x="3090" y="27"/>
                </a:cubicBezTo>
                <a:cubicBezTo>
                  <a:pt x="3087" y="30"/>
                  <a:pt x="3083" y="33"/>
                  <a:pt x="3078" y="31"/>
                </a:cubicBezTo>
                <a:cubicBezTo>
                  <a:pt x="3078" y="29"/>
                  <a:pt x="3080" y="28"/>
                  <a:pt x="3079" y="26"/>
                </a:cubicBezTo>
                <a:cubicBezTo>
                  <a:pt x="3078" y="23"/>
                  <a:pt x="3075" y="20"/>
                  <a:pt x="3074" y="17"/>
                </a:cubicBezTo>
                <a:cubicBezTo>
                  <a:pt x="3076" y="16"/>
                  <a:pt x="3078" y="16"/>
                  <a:pt x="3079" y="17"/>
                </a:cubicBezTo>
                <a:cubicBezTo>
                  <a:pt x="3081" y="15"/>
                  <a:pt x="3082" y="12"/>
                  <a:pt x="3083" y="10"/>
                </a:cubicBezTo>
                <a:cubicBezTo>
                  <a:pt x="3083" y="10"/>
                  <a:pt x="3083" y="10"/>
                  <a:pt x="3083" y="9"/>
                </a:cubicBezTo>
                <a:cubicBezTo>
                  <a:pt x="3083" y="10"/>
                  <a:pt x="3083" y="10"/>
                  <a:pt x="3083" y="10"/>
                </a:cubicBezTo>
                <a:cubicBezTo>
                  <a:pt x="3081" y="10"/>
                  <a:pt x="3079" y="9"/>
                  <a:pt x="3078" y="10"/>
                </a:cubicBezTo>
                <a:cubicBezTo>
                  <a:pt x="3075" y="13"/>
                  <a:pt x="3072" y="16"/>
                  <a:pt x="3069" y="19"/>
                </a:cubicBezTo>
                <a:cubicBezTo>
                  <a:pt x="3056" y="18"/>
                  <a:pt x="3056" y="18"/>
                  <a:pt x="3056" y="18"/>
                </a:cubicBezTo>
                <a:cubicBezTo>
                  <a:pt x="3051" y="23"/>
                  <a:pt x="3047" y="29"/>
                  <a:pt x="3040" y="33"/>
                </a:cubicBezTo>
                <a:cubicBezTo>
                  <a:pt x="3030" y="37"/>
                  <a:pt x="3023" y="45"/>
                  <a:pt x="3018" y="55"/>
                </a:cubicBezTo>
                <a:cubicBezTo>
                  <a:pt x="3012" y="64"/>
                  <a:pt x="3002" y="69"/>
                  <a:pt x="2993" y="76"/>
                </a:cubicBezTo>
                <a:cubicBezTo>
                  <a:pt x="2984" y="82"/>
                  <a:pt x="2973" y="87"/>
                  <a:pt x="2962" y="92"/>
                </a:cubicBezTo>
                <a:cubicBezTo>
                  <a:pt x="2959" y="91"/>
                  <a:pt x="2956" y="90"/>
                  <a:pt x="2953" y="89"/>
                </a:cubicBezTo>
                <a:cubicBezTo>
                  <a:pt x="2950" y="91"/>
                  <a:pt x="2947" y="93"/>
                  <a:pt x="2944" y="96"/>
                </a:cubicBezTo>
                <a:cubicBezTo>
                  <a:pt x="2942" y="94"/>
                  <a:pt x="2940" y="91"/>
                  <a:pt x="2937" y="88"/>
                </a:cubicBezTo>
                <a:cubicBezTo>
                  <a:pt x="2950" y="77"/>
                  <a:pt x="2950" y="77"/>
                  <a:pt x="2950" y="77"/>
                </a:cubicBezTo>
                <a:cubicBezTo>
                  <a:pt x="2948" y="73"/>
                  <a:pt x="2946" y="68"/>
                  <a:pt x="2945" y="62"/>
                </a:cubicBezTo>
                <a:cubicBezTo>
                  <a:pt x="2928" y="52"/>
                  <a:pt x="2928" y="52"/>
                  <a:pt x="2928" y="52"/>
                </a:cubicBezTo>
                <a:cubicBezTo>
                  <a:pt x="2913" y="51"/>
                  <a:pt x="2913" y="51"/>
                  <a:pt x="2913" y="51"/>
                </a:cubicBezTo>
                <a:cubicBezTo>
                  <a:pt x="2914" y="57"/>
                  <a:pt x="2914" y="57"/>
                  <a:pt x="2914" y="57"/>
                </a:cubicBezTo>
                <a:cubicBezTo>
                  <a:pt x="2914" y="60"/>
                  <a:pt x="2913" y="63"/>
                  <a:pt x="2913" y="67"/>
                </a:cubicBezTo>
                <a:cubicBezTo>
                  <a:pt x="2913" y="68"/>
                  <a:pt x="2912" y="67"/>
                  <a:pt x="2911" y="67"/>
                </a:cubicBezTo>
                <a:cubicBezTo>
                  <a:pt x="2907" y="67"/>
                  <a:pt x="2903" y="66"/>
                  <a:pt x="2900" y="67"/>
                </a:cubicBezTo>
                <a:cubicBezTo>
                  <a:pt x="2899" y="67"/>
                  <a:pt x="2898" y="70"/>
                  <a:pt x="2897" y="71"/>
                </a:cubicBezTo>
                <a:cubicBezTo>
                  <a:pt x="2897" y="71"/>
                  <a:pt x="2896" y="70"/>
                  <a:pt x="2895" y="70"/>
                </a:cubicBezTo>
                <a:cubicBezTo>
                  <a:pt x="2895" y="69"/>
                  <a:pt x="2895" y="68"/>
                  <a:pt x="2895" y="68"/>
                </a:cubicBezTo>
                <a:cubicBezTo>
                  <a:pt x="2894" y="69"/>
                  <a:pt x="2894" y="69"/>
                  <a:pt x="2893" y="68"/>
                </a:cubicBezTo>
                <a:cubicBezTo>
                  <a:pt x="2891" y="68"/>
                  <a:pt x="2890" y="66"/>
                  <a:pt x="2889" y="64"/>
                </a:cubicBezTo>
                <a:cubicBezTo>
                  <a:pt x="2888" y="61"/>
                  <a:pt x="2887" y="59"/>
                  <a:pt x="2886" y="55"/>
                </a:cubicBezTo>
                <a:cubicBezTo>
                  <a:pt x="2886" y="52"/>
                  <a:pt x="2884" y="50"/>
                  <a:pt x="2884" y="47"/>
                </a:cubicBezTo>
                <a:cubicBezTo>
                  <a:pt x="2884" y="43"/>
                  <a:pt x="2885" y="40"/>
                  <a:pt x="2887" y="38"/>
                </a:cubicBezTo>
                <a:cubicBezTo>
                  <a:pt x="2881" y="34"/>
                  <a:pt x="2875" y="32"/>
                  <a:pt x="2870" y="27"/>
                </a:cubicBezTo>
                <a:cubicBezTo>
                  <a:pt x="2870" y="21"/>
                  <a:pt x="2866" y="17"/>
                  <a:pt x="2859" y="16"/>
                </a:cubicBezTo>
                <a:cubicBezTo>
                  <a:pt x="2848" y="7"/>
                  <a:pt x="2848" y="7"/>
                  <a:pt x="2848" y="7"/>
                </a:cubicBezTo>
                <a:cubicBezTo>
                  <a:pt x="2834" y="3"/>
                  <a:pt x="2818" y="2"/>
                  <a:pt x="2802" y="1"/>
                </a:cubicBezTo>
                <a:cubicBezTo>
                  <a:pt x="2801" y="0"/>
                  <a:pt x="2801" y="2"/>
                  <a:pt x="2802" y="3"/>
                </a:cubicBezTo>
                <a:cubicBezTo>
                  <a:pt x="2804" y="7"/>
                  <a:pt x="2808" y="8"/>
                  <a:pt x="2812" y="9"/>
                </a:cubicBezTo>
                <a:cubicBezTo>
                  <a:pt x="2817" y="11"/>
                  <a:pt x="2821" y="14"/>
                  <a:pt x="2823" y="18"/>
                </a:cubicBezTo>
                <a:cubicBezTo>
                  <a:pt x="2823" y="20"/>
                  <a:pt x="2823" y="23"/>
                  <a:pt x="2822" y="25"/>
                </a:cubicBezTo>
                <a:cubicBezTo>
                  <a:pt x="2819" y="30"/>
                  <a:pt x="2817" y="34"/>
                  <a:pt x="2815" y="40"/>
                </a:cubicBezTo>
                <a:cubicBezTo>
                  <a:pt x="2814" y="45"/>
                  <a:pt x="2814" y="51"/>
                  <a:pt x="2815" y="57"/>
                </a:cubicBezTo>
                <a:cubicBezTo>
                  <a:pt x="2817" y="62"/>
                  <a:pt x="2817" y="68"/>
                  <a:pt x="2818" y="75"/>
                </a:cubicBezTo>
                <a:cubicBezTo>
                  <a:pt x="2817" y="75"/>
                  <a:pt x="2814" y="75"/>
                  <a:pt x="2814" y="76"/>
                </a:cubicBezTo>
                <a:cubicBezTo>
                  <a:pt x="2811" y="81"/>
                  <a:pt x="2806" y="86"/>
                  <a:pt x="2802" y="91"/>
                </a:cubicBezTo>
                <a:cubicBezTo>
                  <a:pt x="2802" y="91"/>
                  <a:pt x="2802" y="93"/>
                  <a:pt x="2802" y="93"/>
                </a:cubicBezTo>
                <a:cubicBezTo>
                  <a:pt x="2808" y="96"/>
                  <a:pt x="2814" y="98"/>
                  <a:pt x="2818" y="103"/>
                </a:cubicBezTo>
                <a:cubicBezTo>
                  <a:pt x="2818" y="106"/>
                  <a:pt x="2817" y="108"/>
                  <a:pt x="2816" y="111"/>
                </a:cubicBezTo>
                <a:cubicBezTo>
                  <a:pt x="2816" y="112"/>
                  <a:pt x="2815" y="114"/>
                  <a:pt x="2815" y="115"/>
                </a:cubicBezTo>
                <a:cubicBezTo>
                  <a:pt x="2816" y="117"/>
                  <a:pt x="2816" y="119"/>
                  <a:pt x="2817" y="121"/>
                </a:cubicBezTo>
                <a:cubicBezTo>
                  <a:pt x="2819" y="124"/>
                  <a:pt x="2820" y="127"/>
                  <a:pt x="2822" y="128"/>
                </a:cubicBezTo>
                <a:cubicBezTo>
                  <a:pt x="2827" y="128"/>
                  <a:pt x="2830" y="130"/>
                  <a:pt x="2834" y="131"/>
                </a:cubicBezTo>
                <a:cubicBezTo>
                  <a:pt x="2835" y="131"/>
                  <a:pt x="2833" y="134"/>
                  <a:pt x="2833" y="135"/>
                </a:cubicBezTo>
                <a:cubicBezTo>
                  <a:pt x="2835" y="137"/>
                  <a:pt x="2835" y="137"/>
                  <a:pt x="2835" y="137"/>
                </a:cubicBezTo>
                <a:cubicBezTo>
                  <a:pt x="2835" y="138"/>
                  <a:pt x="2834" y="141"/>
                  <a:pt x="2834" y="141"/>
                </a:cubicBezTo>
                <a:cubicBezTo>
                  <a:pt x="2835" y="144"/>
                  <a:pt x="2835" y="147"/>
                  <a:pt x="2835" y="150"/>
                </a:cubicBezTo>
                <a:cubicBezTo>
                  <a:pt x="2835" y="159"/>
                  <a:pt x="2828" y="163"/>
                  <a:pt x="2821" y="166"/>
                </a:cubicBezTo>
                <a:cubicBezTo>
                  <a:pt x="2814" y="168"/>
                  <a:pt x="2808" y="171"/>
                  <a:pt x="2800" y="172"/>
                </a:cubicBezTo>
                <a:cubicBezTo>
                  <a:pt x="2794" y="173"/>
                  <a:pt x="2788" y="174"/>
                  <a:pt x="2782" y="176"/>
                </a:cubicBezTo>
                <a:cubicBezTo>
                  <a:pt x="2782" y="176"/>
                  <a:pt x="2781" y="176"/>
                  <a:pt x="2781" y="177"/>
                </a:cubicBezTo>
                <a:cubicBezTo>
                  <a:pt x="2779" y="177"/>
                  <a:pt x="2779" y="177"/>
                  <a:pt x="2779" y="177"/>
                </a:cubicBezTo>
                <a:cubicBezTo>
                  <a:pt x="2778" y="176"/>
                  <a:pt x="2778" y="176"/>
                  <a:pt x="2778" y="176"/>
                </a:cubicBezTo>
                <a:cubicBezTo>
                  <a:pt x="2778" y="176"/>
                  <a:pt x="2778" y="176"/>
                  <a:pt x="2778" y="176"/>
                </a:cubicBezTo>
                <a:cubicBezTo>
                  <a:pt x="2778" y="176"/>
                  <a:pt x="2777" y="176"/>
                  <a:pt x="2777" y="176"/>
                </a:cubicBezTo>
                <a:cubicBezTo>
                  <a:pt x="2777" y="177"/>
                  <a:pt x="2777" y="177"/>
                  <a:pt x="2777" y="177"/>
                </a:cubicBezTo>
                <a:cubicBezTo>
                  <a:pt x="2776" y="178"/>
                  <a:pt x="2775" y="178"/>
                  <a:pt x="2774" y="179"/>
                </a:cubicBezTo>
                <a:cubicBezTo>
                  <a:pt x="2778" y="181"/>
                  <a:pt x="2780" y="185"/>
                  <a:pt x="2780" y="189"/>
                </a:cubicBezTo>
                <a:cubicBezTo>
                  <a:pt x="2777" y="189"/>
                  <a:pt x="2775" y="189"/>
                  <a:pt x="2773" y="188"/>
                </a:cubicBezTo>
                <a:cubicBezTo>
                  <a:pt x="2773" y="190"/>
                  <a:pt x="2773" y="192"/>
                  <a:pt x="2773" y="193"/>
                </a:cubicBezTo>
                <a:cubicBezTo>
                  <a:pt x="2772" y="193"/>
                  <a:pt x="2771" y="193"/>
                  <a:pt x="2770" y="193"/>
                </a:cubicBezTo>
                <a:cubicBezTo>
                  <a:pt x="2770" y="202"/>
                  <a:pt x="2770" y="202"/>
                  <a:pt x="2770" y="202"/>
                </a:cubicBezTo>
                <a:cubicBezTo>
                  <a:pt x="2769" y="202"/>
                  <a:pt x="2768" y="201"/>
                  <a:pt x="2767" y="201"/>
                </a:cubicBezTo>
                <a:cubicBezTo>
                  <a:pt x="2768" y="203"/>
                  <a:pt x="2770" y="204"/>
                  <a:pt x="2771" y="205"/>
                </a:cubicBezTo>
                <a:cubicBezTo>
                  <a:pt x="2773" y="206"/>
                  <a:pt x="2771" y="208"/>
                  <a:pt x="2769" y="209"/>
                </a:cubicBezTo>
                <a:cubicBezTo>
                  <a:pt x="2769" y="209"/>
                  <a:pt x="2770" y="209"/>
                  <a:pt x="2770" y="210"/>
                </a:cubicBezTo>
                <a:cubicBezTo>
                  <a:pt x="2771" y="213"/>
                  <a:pt x="2767" y="217"/>
                  <a:pt x="2764" y="217"/>
                </a:cubicBezTo>
                <a:cubicBezTo>
                  <a:pt x="2764" y="218"/>
                  <a:pt x="2764" y="218"/>
                  <a:pt x="2764" y="219"/>
                </a:cubicBezTo>
                <a:cubicBezTo>
                  <a:pt x="2767" y="219"/>
                  <a:pt x="2771" y="218"/>
                  <a:pt x="2773" y="221"/>
                </a:cubicBezTo>
                <a:cubicBezTo>
                  <a:pt x="2772" y="222"/>
                  <a:pt x="2772" y="222"/>
                  <a:pt x="2771" y="223"/>
                </a:cubicBezTo>
                <a:cubicBezTo>
                  <a:pt x="2772" y="224"/>
                  <a:pt x="2773" y="226"/>
                  <a:pt x="2772" y="227"/>
                </a:cubicBezTo>
                <a:cubicBezTo>
                  <a:pt x="2770" y="230"/>
                  <a:pt x="2766" y="232"/>
                  <a:pt x="2763" y="234"/>
                </a:cubicBezTo>
                <a:cubicBezTo>
                  <a:pt x="2763" y="234"/>
                  <a:pt x="2764" y="234"/>
                  <a:pt x="2764" y="235"/>
                </a:cubicBezTo>
                <a:cubicBezTo>
                  <a:pt x="2777" y="265"/>
                  <a:pt x="2777" y="265"/>
                  <a:pt x="2777" y="265"/>
                </a:cubicBezTo>
                <a:cubicBezTo>
                  <a:pt x="2782" y="269"/>
                  <a:pt x="2785" y="273"/>
                  <a:pt x="2788" y="277"/>
                </a:cubicBezTo>
                <a:cubicBezTo>
                  <a:pt x="2788" y="277"/>
                  <a:pt x="2788" y="280"/>
                  <a:pt x="2787" y="281"/>
                </a:cubicBezTo>
                <a:cubicBezTo>
                  <a:pt x="2787" y="282"/>
                  <a:pt x="2786" y="283"/>
                  <a:pt x="2785" y="284"/>
                </a:cubicBezTo>
                <a:cubicBezTo>
                  <a:pt x="2784" y="285"/>
                  <a:pt x="2784" y="287"/>
                  <a:pt x="2784" y="288"/>
                </a:cubicBezTo>
                <a:cubicBezTo>
                  <a:pt x="2784" y="288"/>
                  <a:pt x="2783" y="288"/>
                  <a:pt x="2782" y="289"/>
                </a:cubicBezTo>
                <a:cubicBezTo>
                  <a:pt x="2784" y="302"/>
                  <a:pt x="2786" y="315"/>
                  <a:pt x="2785" y="328"/>
                </a:cubicBezTo>
                <a:cubicBezTo>
                  <a:pt x="2784" y="338"/>
                  <a:pt x="2780" y="346"/>
                  <a:pt x="2778" y="354"/>
                </a:cubicBezTo>
                <a:cubicBezTo>
                  <a:pt x="2785" y="357"/>
                  <a:pt x="2792" y="361"/>
                  <a:pt x="2799" y="363"/>
                </a:cubicBezTo>
                <a:cubicBezTo>
                  <a:pt x="2800" y="363"/>
                  <a:pt x="2801" y="366"/>
                  <a:pt x="2801" y="367"/>
                </a:cubicBezTo>
                <a:cubicBezTo>
                  <a:pt x="2800" y="380"/>
                  <a:pt x="2808" y="386"/>
                  <a:pt x="2814" y="392"/>
                </a:cubicBezTo>
                <a:cubicBezTo>
                  <a:pt x="2815" y="393"/>
                  <a:pt x="2814" y="396"/>
                  <a:pt x="2814" y="397"/>
                </a:cubicBezTo>
                <a:cubicBezTo>
                  <a:pt x="2819" y="397"/>
                  <a:pt x="2823" y="398"/>
                  <a:pt x="2826" y="399"/>
                </a:cubicBezTo>
                <a:cubicBezTo>
                  <a:pt x="2823" y="398"/>
                  <a:pt x="2819" y="397"/>
                  <a:pt x="2814" y="397"/>
                </a:cubicBezTo>
                <a:cubicBezTo>
                  <a:pt x="2813" y="397"/>
                  <a:pt x="2812" y="398"/>
                  <a:pt x="2812" y="398"/>
                </a:cubicBezTo>
                <a:cubicBezTo>
                  <a:pt x="2812" y="398"/>
                  <a:pt x="2812" y="398"/>
                  <a:pt x="2812" y="398"/>
                </a:cubicBezTo>
                <a:cubicBezTo>
                  <a:pt x="2813" y="400"/>
                  <a:pt x="2810" y="403"/>
                  <a:pt x="2809" y="404"/>
                </a:cubicBezTo>
                <a:cubicBezTo>
                  <a:pt x="2808" y="405"/>
                  <a:pt x="2804" y="406"/>
                  <a:pt x="2802" y="405"/>
                </a:cubicBezTo>
                <a:cubicBezTo>
                  <a:pt x="2798" y="405"/>
                  <a:pt x="2795" y="406"/>
                  <a:pt x="2792" y="408"/>
                </a:cubicBezTo>
                <a:cubicBezTo>
                  <a:pt x="2791" y="410"/>
                  <a:pt x="2790" y="412"/>
                  <a:pt x="2790" y="414"/>
                </a:cubicBezTo>
                <a:cubicBezTo>
                  <a:pt x="2790" y="425"/>
                  <a:pt x="2785" y="431"/>
                  <a:pt x="2785" y="442"/>
                </a:cubicBezTo>
                <a:cubicBezTo>
                  <a:pt x="2789" y="450"/>
                  <a:pt x="2792" y="458"/>
                  <a:pt x="2796" y="464"/>
                </a:cubicBezTo>
                <a:cubicBezTo>
                  <a:pt x="2797" y="465"/>
                  <a:pt x="2797" y="466"/>
                  <a:pt x="2797" y="467"/>
                </a:cubicBezTo>
                <a:cubicBezTo>
                  <a:pt x="2799" y="467"/>
                  <a:pt x="2800" y="466"/>
                  <a:pt x="2802" y="466"/>
                </a:cubicBezTo>
                <a:cubicBezTo>
                  <a:pt x="2806" y="466"/>
                  <a:pt x="2811" y="468"/>
                  <a:pt x="2815" y="468"/>
                </a:cubicBezTo>
                <a:cubicBezTo>
                  <a:pt x="2815" y="473"/>
                  <a:pt x="2815" y="473"/>
                  <a:pt x="2815" y="473"/>
                </a:cubicBezTo>
                <a:cubicBezTo>
                  <a:pt x="2813" y="472"/>
                  <a:pt x="2812" y="476"/>
                  <a:pt x="2810" y="476"/>
                </a:cubicBezTo>
                <a:cubicBezTo>
                  <a:pt x="2793" y="477"/>
                  <a:pt x="2793" y="477"/>
                  <a:pt x="2793" y="477"/>
                </a:cubicBezTo>
                <a:cubicBezTo>
                  <a:pt x="2790" y="484"/>
                  <a:pt x="2780" y="488"/>
                  <a:pt x="2770" y="486"/>
                </a:cubicBezTo>
                <a:cubicBezTo>
                  <a:pt x="2770" y="486"/>
                  <a:pt x="2770" y="486"/>
                  <a:pt x="2769" y="486"/>
                </a:cubicBezTo>
                <a:cubicBezTo>
                  <a:pt x="2766" y="485"/>
                  <a:pt x="2767" y="492"/>
                  <a:pt x="2766" y="492"/>
                </a:cubicBezTo>
                <a:cubicBezTo>
                  <a:pt x="2763" y="491"/>
                  <a:pt x="2761" y="487"/>
                  <a:pt x="2758" y="485"/>
                </a:cubicBezTo>
                <a:cubicBezTo>
                  <a:pt x="2750" y="491"/>
                  <a:pt x="2736" y="487"/>
                  <a:pt x="2730" y="480"/>
                </a:cubicBezTo>
                <a:cubicBezTo>
                  <a:pt x="2727" y="478"/>
                  <a:pt x="2725" y="472"/>
                  <a:pt x="2725" y="469"/>
                </a:cubicBezTo>
                <a:cubicBezTo>
                  <a:pt x="2721" y="473"/>
                  <a:pt x="2715" y="470"/>
                  <a:pt x="2710" y="472"/>
                </a:cubicBezTo>
                <a:cubicBezTo>
                  <a:pt x="2703" y="476"/>
                  <a:pt x="2697" y="483"/>
                  <a:pt x="2691" y="489"/>
                </a:cubicBezTo>
                <a:cubicBezTo>
                  <a:pt x="2685" y="491"/>
                  <a:pt x="2679" y="490"/>
                  <a:pt x="2672" y="490"/>
                </a:cubicBezTo>
                <a:cubicBezTo>
                  <a:pt x="2650" y="501"/>
                  <a:pt x="2650" y="501"/>
                  <a:pt x="2650" y="501"/>
                </a:cubicBezTo>
                <a:cubicBezTo>
                  <a:pt x="2650" y="502"/>
                  <a:pt x="2651" y="503"/>
                  <a:pt x="2651" y="505"/>
                </a:cubicBezTo>
                <a:cubicBezTo>
                  <a:pt x="2650" y="504"/>
                  <a:pt x="2649" y="504"/>
                  <a:pt x="2649" y="503"/>
                </a:cubicBezTo>
                <a:cubicBezTo>
                  <a:pt x="2649" y="507"/>
                  <a:pt x="2646" y="512"/>
                  <a:pt x="2642" y="509"/>
                </a:cubicBezTo>
                <a:cubicBezTo>
                  <a:pt x="2627" y="500"/>
                  <a:pt x="2609" y="491"/>
                  <a:pt x="2594" y="480"/>
                </a:cubicBezTo>
                <a:cubicBezTo>
                  <a:pt x="2583" y="472"/>
                  <a:pt x="2580" y="460"/>
                  <a:pt x="2572" y="449"/>
                </a:cubicBezTo>
                <a:cubicBezTo>
                  <a:pt x="2570" y="447"/>
                  <a:pt x="2567" y="443"/>
                  <a:pt x="2567" y="441"/>
                </a:cubicBezTo>
                <a:cubicBezTo>
                  <a:pt x="2567" y="435"/>
                  <a:pt x="2566" y="429"/>
                  <a:pt x="2565" y="424"/>
                </a:cubicBezTo>
                <a:cubicBezTo>
                  <a:pt x="2561" y="419"/>
                  <a:pt x="2557" y="415"/>
                  <a:pt x="2554" y="409"/>
                </a:cubicBezTo>
                <a:cubicBezTo>
                  <a:pt x="2553" y="408"/>
                  <a:pt x="2552" y="410"/>
                  <a:pt x="2551" y="411"/>
                </a:cubicBezTo>
                <a:cubicBezTo>
                  <a:pt x="2550" y="413"/>
                  <a:pt x="2548" y="415"/>
                  <a:pt x="2547" y="418"/>
                </a:cubicBezTo>
                <a:cubicBezTo>
                  <a:pt x="2546" y="420"/>
                  <a:pt x="2546" y="422"/>
                  <a:pt x="2546" y="424"/>
                </a:cubicBezTo>
                <a:cubicBezTo>
                  <a:pt x="2546" y="425"/>
                  <a:pt x="2546" y="426"/>
                  <a:pt x="2545" y="427"/>
                </a:cubicBezTo>
                <a:cubicBezTo>
                  <a:pt x="2545" y="432"/>
                  <a:pt x="2543" y="436"/>
                  <a:pt x="2541" y="438"/>
                </a:cubicBezTo>
                <a:cubicBezTo>
                  <a:pt x="2539" y="439"/>
                  <a:pt x="2537" y="440"/>
                  <a:pt x="2535" y="440"/>
                </a:cubicBezTo>
                <a:cubicBezTo>
                  <a:pt x="2531" y="441"/>
                  <a:pt x="2526" y="440"/>
                  <a:pt x="2523" y="439"/>
                </a:cubicBezTo>
                <a:cubicBezTo>
                  <a:pt x="2517" y="442"/>
                  <a:pt x="2511" y="443"/>
                  <a:pt x="2506" y="446"/>
                </a:cubicBezTo>
                <a:cubicBezTo>
                  <a:pt x="2500" y="447"/>
                  <a:pt x="2493" y="446"/>
                  <a:pt x="2488" y="448"/>
                </a:cubicBezTo>
                <a:cubicBezTo>
                  <a:pt x="2486" y="449"/>
                  <a:pt x="2486" y="455"/>
                  <a:pt x="2485" y="458"/>
                </a:cubicBezTo>
                <a:cubicBezTo>
                  <a:pt x="2484" y="463"/>
                  <a:pt x="2482" y="470"/>
                  <a:pt x="2483" y="475"/>
                </a:cubicBezTo>
                <a:cubicBezTo>
                  <a:pt x="2483" y="476"/>
                  <a:pt x="2484" y="476"/>
                  <a:pt x="2484" y="477"/>
                </a:cubicBezTo>
                <a:cubicBezTo>
                  <a:pt x="2484" y="478"/>
                  <a:pt x="2484" y="478"/>
                  <a:pt x="2484" y="478"/>
                </a:cubicBezTo>
                <a:cubicBezTo>
                  <a:pt x="2484" y="478"/>
                  <a:pt x="2484" y="479"/>
                  <a:pt x="2485" y="480"/>
                </a:cubicBezTo>
                <a:cubicBezTo>
                  <a:pt x="2473" y="500"/>
                  <a:pt x="2473" y="500"/>
                  <a:pt x="2473" y="500"/>
                </a:cubicBezTo>
                <a:cubicBezTo>
                  <a:pt x="2470" y="497"/>
                  <a:pt x="2464" y="496"/>
                  <a:pt x="2460" y="492"/>
                </a:cubicBezTo>
                <a:cubicBezTo>
                  <a:pt x="2460" y="493"/>
                  <a:pt x="2460" y="493"/>
                  <a:pt x="2460" y="493"/>
                </a:cubicBezTo>
                <a:cubicBezTo>
                  <a:pt x="2459" y="502"/>
                  <a:pt x="2456" y="510"/>
                  <a:pt x="2453" y="517"/>
                </a:cubicBezTo>
                <a:cubicBezTo>
                  <a:pt x="2451" y="516"/>
                  <a:pt x="2448" y="517"/>
                  <a:pt x="2449" y="518"/>
                </a:cubicBezTo>
                <a:cubicBezTo>
                  <a:pt x="2445" y="524"/>
                  <a:pt x="2443" y="532"/>
                  <a:pt x="2437" y="534"/>
                </a:cubicBezTo>
                <a:cubicBezTo>
                  <a:pt x="2435" y="542"/>
                  <a:pt x="2437" y="549"/>
                  <a:pt x="2442" y="557"/>
                </a:cubicBezTo>
                <a:cubicBezTo>
                  <a:pt x="2430" y="555"/>
                  <a:pt x="2421" y="561"/>
                  <a:pt x="2419" y="569"/>
                </a:cubicBezTo>
                <a:cubicBezTo>
                  <a:pt x="2418" y="571"/>
                  <a:pt x="2415" y="572"/>
                  <a:pt x="2412" y="572"/>
                </a:cubicBezTo>
                <a:cubicBezTo>
                  <a:pt x="2411" y="572"/>
                  <a:pt x="2410" y="572"/>
                  <a:pt x="2408" y="572"/>
                </a:cubicBezTo>
                <a:cubicBezTo>
                  <a:pt x="2407" y="564"/>
                  <a:pt x="2407" y="564"/>
                  <a:pt x="2407" y="564"/>
                </a:cubicBezTo>
                <a:cubicBezTo>
                  <a:pt x="2402" y="562"/>
                  <a:pt x="2395" y="567"/>
                  <a:pt x="2392" y="567"/>
                </a:cubicBezTo>
                <a:cubicBezTo>
                  <a:pt x="2379" y="563"/>
                  <a:pt x="2368" y="561"/>
                  <a:pt x="2359" y="555"/>
                </a:cubicBezTo>
                <a:cubicBezTo>
                  <a:pt x="2357" y="553"/>
                  <a:pt x="2352" y="555"/>
                  <a:pt x="2349" y="557"/>
                </a:cubicBezTo>
                <a:cubicBezTo>
                  <a:pt x="2347" y="556"/>
                  <a:pt x="2347" y="553"/>
                  <a:pt x="2346" y="552"/>
                </a:cubicBezTo>
                <a:cubicBezTo>
                  <a:pt x="2343" y="545"/>
                  <a:pt x="2336" y="543"/>
                  <a:pt x="2329" y="537"/>
                </a:cubicBezTo>
                <a:cubicBezTo>
                  <a:pt x="2318" y="535"/>
                  <a:pt x="2305" y="531"/>
                  <a:pt x="2297" y="522"/>
                </a:cubicBezTo>
                <a:cubicBezTo>
                  <a:pt x="2296" y="521"/>
                  <a:pt x="2290" y="522"/>
                  <a:pt x="2287" y="520"/>
                </a:cubicBezTo>
                <a:cubicBezTo>
                  <a:pt x="2282" y="517"/>
                  <a:pt x="2278" y="509"/>
                  <a:pt x="2272" y="509"/>
                </a:cubicBezTo>
                <a:cubicBezTo>
                  <a:pt x="2267" y="512"/>
                  <a:pt x="2265" y="517"/>
                  <a:pt x="2263" y="522"/>
                </a:cubicBezTo>
                <a:cubicBezTo>
                  <a:pt x="2262" y="525"/>
                  <a:pt x="2266" y="530"/>
                  <a:pt x="2265" y="534"/>
                </a:cubicBezTo>
                <a:cubicBezTo>
                  <a:pt x="2262" y="546"/>
                  <a:pt x="2254" y="554"/>
                  <a:pt x="2252" y="566"/>
                </a:cubicBezTo>
                <a:cubicBezTo>
                  <a:pt x="2249" y="580"/>
                  <a:pt x="2246" y="591"/>
                  <a:pt x="2238" y="597"/>
                </a:cubicBezTo>
                <a:cubicBezTo>
                  <a:pt x="2225" y="604"/>
                  <a:pt x="2206" y="604"/>
                  <a:pt x="2192" y="599"/>
                </a:cubicBezTo>
                <a:cubicBezTo>
                  <a:pt x="2192" y="598"/>
                  <a:pt x="2189" y="598"/>
                  <a:pt x="2188" y="598"/>
                </a:cubicBezTo>
                <a:cubicBezTo>
                  <a:pt x="2188" y="596"/>
                  <a:pt x="2191" y="594"/>
                  <a:pt x="2190" y="592"/>
                </a:cubicBezTo>
                <a:cubicBezTo>
                  <a:pt x="2188" y="587"/>
                  <a:pt x="2182" y="590"/>
                  <a:pt x="2180" y="594"/>
                </a:cubicBezTo>
                <a:cubicBezTo>
                  <a:pt x="2179" y="597"/>
                  <a:pt x="2186" y="596"/>
                  <a:pt x="2186" y="601"/>
                </a:cubicBezTo>
                <a:cubicBezTo>
                  <a:pt x="2172" y="603"/>
                  <a:pt x="2159" y="599"/>
                  <a:pt x="2145" y="597"/>
                </a:cubicBezTo>
                <a:cubicBezTo>
                  <a:pt x="2145" y="609"/>
                  <a:pt x="2155" y="614"/>
                  <a:pt x="2161" y="620"/>
                </a:cubicBezTo>
                <a:cubicBezTo>
                  <a:pt x="2159" y="631"/>
                  <a:pt x="2158" y="642"/>
                  <a:pt x="2156" y="650"/>
                </a:cubicBezTo>
                <a:cubicBezTo>
                  <a:pt x="2151" y="658"/>
                  <a:pt x="2145" y="664"/>
                  <a:pt x="2136" y="669"/>
                </a:cubicBezTo>
                <a:cubicBezTo>
                  <a:pt x="2131" y="667"/>
                  <a:pt x="2124" y="667"/>
                  <a:pt x="2117" y="666"/>
                </a:cubicBezTo>
                <a:cubicBezTo>
                  <a:pt x="2106" y="669"/>
                  <a:pt x="2095" y="675"/>
                  <a:pt x="2086" y="682"/>
                </a:cubicBezTo>
                <a:cubicBezTo>
                  <a:pt x="2076" y="685"/>
                  <a:pt x="2064" y="687"/>
                  <a:pt x="2057" y="694"/>
                </a:cubicBezTo>
                <a:cubicBezTo>
                  <a:pt x="2055" y="704"/>
                  <a:pt x="2053" y="714"/>
                  <a:pt x="2047" y="722"/>
                </a:cubicBezTo>
                <a:cubicBezTo>
                  <a:pt x="2045" y="725"/>
                  <a:pt x="2043" y="731"/>
                  <a:pt x="2040" y="731"/>
                </a:cubicBezTo>
                <a:cubicBezTo>
                  <a:pt x="2020" y="734"/>
                  <a:pt x="2020" y="734"/>
                  <a:pt x="2020" y="734"/>
                </a:cubicBezTo>
                <a:cubicBezTo>
                  <a:pt x="2008" y="734"/>
                  <a:pt x="1997" y="732"/>
                  <a:pt x="1986" y="733"/>
                </a:cubicBezTo>
                <a:cubicBezTo>
                  <a:pt x="1981" y="736"/>
                  <a:pt x="1976" y="738"/>
                  <a:pt x="1970" y="740"/>
                </a:cubicBezTo>
                <a:cubicBezTo>
                  <a:pt x="1964" y="736"/>
                  <a:pt x="1961" y="728"/>
                  <a:pt x="1956" y="725"/>
                </a:cubicBezTo>
                <a:cubicBezTo>
                  <a:pt x="1934" y="723"/>
                  <a:pt x="1934" y="723"/>
                  <a:pt x="1934" y="723"/>
                </a:cubicBezTo>
                <a:cubicBezTo>
                  <a:pt x="1919" y="716"/>
                  <a:pt x="1919" y="716"/>
                  <a:pt x="1919" y="716"/>
                </a:cubicBezTo>
                <a:cubicBezTo>
                  <a:pt x="1910" y="707"/>
                  <a:pt x="1900" y="698"/>
                  <a:pt x="1890" y="690"/>
                </a:cubicBezTo>
                <a:cubicBezTo>
                  <a:pt x="1884" y="690"/>
                  <a:pt x="1879" y="686"/>
                  <a:pt x="1873" y="686"/>
                </a:cubicBezTo>
                <a:cubicBezTo>
                  <a:pt x="1867" y="687"/>
                  <a:pt x="1863" y="691"/>
                  <a:pt x="1860" y="694"/>
                </a:cubicBezTo>
                <a:cubicBezTo>
                  <a:pt x="1855" y="694"/>
                  <a:pt x="1850" y="692"/>
                  <a:pt x="1845" y="692"/>
                </a:cubicBezTo>
                <a:cubicBezTo>
                  <a:pt x="1842" y="692"/>
                  <a:pt x="1838" y="693"/>
                  <a:pt x="1836" y="696"/>
                </a:cubicBezTo>
                <a:cubicBezTo>
                  <a:pt x="1838" y="700"/>
                  <a:pt x="1840" y="704"/>
                  <a:pt x="1844" y="707"/>
                </a:cubicBezTo>
                <a:cubicBezTo>
                  <a:pt x="1841" y="712"/>
                  <a:pt x="1834" y="716"/>
                  <a:pt x="1829" y="719"/>
                </a:cubicBezTo>
                <a:cubicBezTo>
                  <a:pt x="1813" y="730"/>
                  <a:pt x="1800" y="744"/>
                  <a:pt x="1787" y="757"/>
                </a:cubicBezTo>
                <a:cubicBezTo>
                  <a:pt x="1783" y="761"/>
                  <a:pt x="1772" y="763"/>
                  <a:pt x="1765" y="760"/>
                </a:cubicBezTo>
                <a:cubicBezTo>
                  <a:pt x="1762" y="759"/>
                  <a:pt x="1755" y="759"/>
                  <a:pt x="1755" y="753"/>
                </a:cubicBezTo>
                <a:cubicBezTo>
                  <a:pt x="1754" y="746"/>
                  <a:pt x="1757" y="740"/>
                  <a:pt x="1755" y="734"/>
                </a:cubicBezTo>
                <a:cubicBezTo>
                  <a:pt x="1753" y="730"/>
                  <a:pt x="1750" y="726"/>
                  <a:pt x="1745" y="725"/>
                </a:cubicBezTo>
                <a:cubicBezTo>
                  <a:pt x="1742" y="725"/>
                  <a:pt x="1740" y="720"/>
                  <a:pt x="1740" y="717"/>
                </a:cubicBezTo>
                <a:cubicBezTo>
                  <a:pt x="1741" y="712"/>
                  <a:pt x="1748" y="708"/>
                  <a:pt x="1745" y="706"/>
                </a:cubicBezTo>
                <a:cubicBezTo>
                  <a:pt x="1740" y="702"/>
                  <a:pt x="1741" y="696"/>
                  <a:pt x="1743" y="691"/>
                </a:cubicBezTo>
                <a:cubicBezTo>
                  <a:pt x="1747" y="684"/>
                  <a:pt x="1750" y="678"/>
                  <a:pt x="1755" y="671"/>
                </a:cubicBezTo>
                <a:cubicBezTo>
                  <a:pt x="1746" y="661"/>
                  <a:pt x="1731" y="653"/>
                  <a:pt x="1711" y="652"/>
                </a:cubicBezTo>
                <a:cubicBezTo>
                  <a:pt x="1700" y="646"/>
                  <a:pt x="1680" y="647"/>
                  <a:pt x="1669" y="654"/>
                </a:cubicBezTo>
                <a:cubicBezTo>
                  <a:pt x="1656" y="658"/>
                  <a:pt x="1644" y="662"/>
                  <a:pt x="1632" y="666"/>
                </a:cubicBezTo>
                <a:cubicBezTo>
                  <a:pt x="1629" y="667"/>
                  <a:pt x="1630" y="673"/>
                  <a:pt x="1629" y="678"/>
                </a:cubicBezTo>
                <a:cubicBezTo>
                  <a:pt x="1619" y="679"/>
                  <a:pt x="1607" y="679"/>
                  <a:pt x="1598" y="681"/>
                </a:cubicBezTo>
                <a:cubicBezTo>
                  <a:pt x="1597" y="679"/>
                  <a:pt x="1595" y="677"/>
                  <a:pt x="1593" y="675"/>
                </a:cubicBezTo>
                <a:cubicBezTo>
                  <a:pt x="1593" y="684"/>
                  <a:pt x="1587" y="689"/>
                  <a:pt x="1582" y="694"/>
                </a:cubicBezTo>
                <a:cubicBezTo>
                  <a:pt x="1559" y="739"/>
                  <a:pt x="1532" y="780"/>
                  <a:pt x="1495" y="811"/>
                </a:cubicBezTo>
                <a:cubicBezTo>
                  <a:pt x="1423" y="906"/>
                  <a:pt x="1423" y="906"/>
                  <a:pt x="1423" y="906"/>
                </a:cubicBezTo>
                <a:cubicBezTo>
                  <a:pt x="1387" y="935"/>
                  <a:pt x="1346" y="958"/>
                  <a:pt x="1303" y="980"/>
                </a:cubicBezTo>
                <a:cubicBezTo>
                  <a:pt x="1302" y="981"/>
                  <a:pt x="1301" y="981"/>
                  <a:pt x="1301" y="981"/>
                </a:cubicBezTo>
                <a:cubicBezTo>
                  <a:pt x="1296" y="984"/>
                  <a:pt x="1290" y="985"/>
                  <a:pt x="1284" y="986"/>
                </a:cubicBezTo>
                <a:cubicBezTo>
                  <a:pt x="1228" y="995"/>
                  <a:pt x="1186" y="1021"/>
                  <a:pt x="1141" y="1042"/>
                </a:cubicBezTo>
                <a:cubicBezTo>
                  <a:pt x="1136" y="1044"/>
                  <a:pt x="1132" y="1047"/>
                  <a:pt x="1128" y="1046"/>
                </a:cubicBezTo>
                <a:cubicBezTo>
                  <a:pt x="1127" y="1046"/>
                  <a:pt x="1127" y="1048"/>
                  <a:pt x="1126" y="1048"/>
                </a:cubicBezTo>
                <a:cubicBezTo>
                  <a:pt x="1115" y="1052"/>
                  <a:pt x="1104" y="1057"/>
                  <a:pt x="1095" y="1063"/>
                </a:cubicBezTo>
                <a:cubicBezTo>
                  <a:pt x="1013" y="1122"/>
                  <a:pt x="1013" y="1122"/>
                  <a:pt x="1013" y="1122"/>
                </a:cubicBezTo>
                <a:cubicBezTo>
                  <a:pt x="987" y="1139"/>
                  <a:pt x="960" y="1154"/>
                  <a:pt x="948" y="1185"/>
                </a:cubicBezTo>
                <a:cubicBezTo>
                  <a:pt x="945" y="1192"/>
                  <a:pt x="940" y="1200"/>
                  <a:pt x="932" y="1203"/>
                </a:cubicBezTo>
                <a:cubicBezTo>
                  <a:pt x="920" y="1207"/>
                  <a:pt x="907" y="1209"/>
                  <a:pt x="897" y="1213"/>
                </a:cubicBezTo>
                <a:cubicBezTo>
                  <a:pt x="879" y="1230"/>
                  <a:pt x="861" y="1245"/>
                  <a:pt x="842" y="1259"/>
                </a:cubicBezTo>
                <a:cubicBezTo>
                  <a:pt x="842" y="1258"/>
                  <a:pt x="842" y="1258"/>
                  <a:pt x="841" y="1257"/>
                </a:cubicBezTo>
                <a:cubicBezTo>
                  <a:pt x="840" y="1256"/>
                  <a:pt x="840" y="1256"/>
                  <a:pt x="841" y="1257"/>
                </a:cubicBezTo>
                <a:cubicBezTo>
                  <a:pt x="842" y="1258"/>
                  <a:pt x="842" y="1258"/>
                  <a:pt x="842" y="1259"/>
                </a:cubicBezTo>
                <a:cubicBezTo>
                  <a:pt x="823" y="1276"/>
                  <a:pt x="800" y="1290"/>
                  <a:pt x="782" y="1309"/>
                </a:cubicBezTo>
                <a:cubicBezTo>
                  <a:pt x="758" y="1319"/>
                  <a:pt x="758" y="1319"/>
                  <a:pt x="758" y="1319"/>
                </a:cubicBezTo>
                <a:cubicBezTo>
                  <a:pt x="757" y="1319"/>
                  <a:pt x="757" y="1329"/>
                  <a:pt x="756" y="1331"/>
                </a:cubicBezTo>
                <a:cubicBezTo>
                  <a:pt x="753" y="1334"/>
                  <a:pt x="749" y="1336"/>
                  <a:pt x="745" y="1339"/>
                </a:cubicBezTo>
                <a:cubicBezTo>
                  <a:pt x="719" y="1355"/>
                  <a:pt x="694" y="1374"/>
                  <a:pt x="685" y="1406"/>
                </a:cubicBezTo>
                <a:cubicBezTo>
                  <a:pt x="679" y="1429"/>
                  <a:pt x="676" y="1454"/>
                  <a:pt x="675" y="1480"/>
                </a:cubicBezTo>
                <a:cubicBezTo>
                  <a:pt x="635" y="1521"/>
                  <a:pt x="598" y="1562"/>
                  <a:pt x="573" y="1616"/>
                </a:cubicBezTo>
                <a:cubicBezTo>
                  <a:pt x="572" y="1618"/>
                  <a:pt x="573" y="1623"/>
                  <a:pt x="572" y="1624"/>
                </a:cubicBezTo>
                <a:cubicBezTo>
                  <a:pt x="570" y="1628"/>
                  <a:pt x="563" y="1632"/>
                  <a:pt x="561" y="1636"/>
                </a:cubicBezTo>
                <a:cubicBezTo>
                  <a:pt x="561" y="1663"/>
                  <a:pt x="561" y="1663"/>
                  <a:pt x="561" y="1663"/>
                </a:cubicBezTo>
                <a:cubicBezTo>
                  <a:pt x="561" y="1665"/>
                  <a:pt x="561" y="1668"/>
                  <a:pt x="563" y="1670"/>
                </a:cubicBezTo>
                <a:cubicBezTo>
                  <a:pt x="575" y="1669"/>
                  <a:pt x="586" y="1667"/>
                  <a:pt x="598" y="1665"/>
                </a:cubicBezTo>
                <a:cubicBezTo>
                  <a:pt x="592" y="1678"/>
                  <a:pt x="585" y="1689"/>
                  <a:pt x="582" y="1703"/>
                </a:cubicBezTo>
                <a:cubicBezTo>
                  <a:pt x="581" y="1704"/>
                  <a:pt x="580" y="1705"/>
                  <a:pt x="579" y="1705"/>
                </a:cubicBezTo>
                <a:cubicBezTo>
                  <a:pt x="575" y="1709"/>
                  <a:pt x="571" y="1713"/>
                  <a:pt x="566" y="1714"/>
                </a:cubicBezTo>
                <a:cubicBezTo>
                  <a:pt x="565" y="1714"/>
                  <a:pt x="563" y="1713"/>
                  <a:pt x="561" y="1713"/>
                </a:cubicBezTo>
                <a:cubicBezTo>
                  <a:pt x="559" y="1715"/>
                  <a:pt x="556" y="1718"/>
                  <a:pt x="552" y="1719"/>
                </a:cubicBezTo>
                <a:cubicBezTo>
                  <a:pt x="546" y="1717"/>
                  <a:pt x="541" y="1717"/>
                  <a:pt x="536" y="1718"/>
                </a:cubicBezTo>
                <a:cubicBezTo>
                  <a:pt x="532" y="1720"/>
                  <a:pt x="530" y="1721"/>
                  <a:pt x="527" y="1723"/>
                </a:cubicBezTo>
                <a:cubicBezTo>
                  <a:pt x="525" y="1723"/>
                  <a:pt x="524" y="1723"/>
                  <a:pt x="522" y="1723"/>
                </a:cubicBezTo>
                <a:cubicBezTo>
                  <a:pt x="520" y="1724"/>
                  <a:pt x="517" y="1726"/>
                  <a:pt x="515" y="1727"/>
                </a:cubicBezTo>
                <a:cubicBezTo>
                  <a:pt x="511" y="1729"/>
                  <a:pt x="506" y="1730"/>
                  <a:pt x="502" y="1729"/>
                </a:cubicBezTo>
                <a:cubicBezTo>
                  <a:pt x="500" y="1729"/>
                  <a:pt x="497" y="1730"/>
                  <a:pt x="495" y="1731"/>
                </a:cubicBezTo>
                <a:cubicBezTo>
                  <a:pt x="490" y="1734"/>
                  <a:pt x="484" y="1737"/>
                  <a:pt x="477" y="1738"/>
                </a:cubicBezTo>
                <a:cubicBezTo>
                  <a:pt x="471" y="1740"/>
                  <a:pt x="464" y="1743"/>
                  <a:pt x="458" y="1745"/>
                </a:cubicBezTo>
                <a:cubicBezTo>
                  <a:pt x="445" y="1744"/>
                  <a:pt x="434" y="1748"/>
                  <a:pt x="425" y="1751"/>
                </a:cubicBezTo>
                <a:cubicBezTo>
                  <a:pt x="419" y="1750"/>
                  <a:pt x="414" y="1751"/>
                  <a:pt x="409" y="1752"/>
                </a:cubicBezTo>
                <a:cubicBezTo>
                  <a:pt x="409" y="1753"/>
                  <a:pt x="407" y="1753"/>
                  <a:pt x="406" y="1753"/>
                </a:cubicBezTo>
                <a:cubicBezTo>
                  <a:pt x="405" y="1754"/>
                  <a:pt x="403" y="1755"/>
                  <a:pt x="401" y="1755"/>
                </a:cubicBezTo>
                <a:cubicBezTo>
                  <a:pt x="398" y="1758"/>
                  <a:pt x="392" y="1760"/>
                  <a:pt x="387" y="1761"/>
                </a:cubicBezTo>
                <a:cubicBezTo>
                  <a:pt x="388" y="1764"/>
                  <a:pt x="389" y="1767"/>
                  <a:pt x="390" y="1770"/>
                </a:cubicBezTo>
                <a:cubicBezTo>
                  <a:pt x="376" y="1777"/>
                  <a:pt x="365" y="1788"/>
                  <a:pt x="364" y="1805"/>
                </a:cubicBezTo>
                <a:cubicBezTo>
                  <a:pt x="363" y="1814"/>
                  <a:pt x="363" y="1824"/>
                  <a:pt x="365" y="1832"/>
                </a:cubicBezTo>
                <a:cubicBezTo>
                  <a:pt x="369" y="1841"/>
                  <a:pt x="370" y="1852"/>
                  <a:pt x="371" y="1863"/>
                </a:cubicBezTo>
                <a:cubicBezTo>
                  <a:pt x="373" y="1877"/>
                  <a:pt x="375" y="1891"/>
                  <a:pt x="377" y="1905"/>
                </a:cubicBezTo>
                <a:cubicBezTo>
                  <a:pt x="375" y="1924"/>
                  <a:pt x="380" y="1939"/>
                  <a:pt x="378" y="1956"/>
                </a:cubicBezTo>
                <a:cubicBezTo>
                  <a:pt x="377" y="1958"/>
                  <a:pt x="377" y="1961"/>
                  <a:pt x="373" y="1962"/>
                </a:cubicBezTo>
                <a:cubicBezTo>
                  <a:pt x="372" y="1962"/>
                  <a:pt x="369" y="1961"/>
                  <a:pt x="368" y="1962"/>
                </a:cubicBezTo>
                <a:cubicBezTo>
                  <a:pt x="365" y="1967"/>
                  <a:pt x="358" y="1969"/>
                  <a:pt x="356" y="1974"/>
                </a:cubicBezTo>
                <a:cubicBezTo>
                  <a:pt x="356" y="1985"/>
                  <a:pt x="349" y="1990"/>
                  <a:pt x="346" y="1995"/>
                </a:cubicBezTo>
                <a:cubicBezTo>
                  <a:pt x="343" y="2006"/>
                  <a:pt x="341" y="2015"/>
                  <a:pt x="336" y="2020"/>
                </a:cubicBezTo>
                <a:cubicBezTo>
                  <a:pt x="336" y="2025"/>
                  <a:pt x="335" y="2031"/>
                  <a:pt x="332" y="2035"/>
                </a:cubicBezTo>
                <a:cubicBezTo>
                  <a:pt x="332" y="2035"/>
                  <a:pt x="332" y="2036"/>
                  <a:pt x="332" y="2036"/>
                </a:cubicBezTo>
                <a:cubicBezTo>
                  <a:pt x="332" y="2036"/>
                  <a:pt x="332" y="2036"/>
                  <a:pt x="332" y="2036"/>
                </a:cubicBezTo>
                <a:cubicBezTo>
                  <a:pt x="331" y="2042"/>
                  <a:pt x="330" y="2048"/>
                  <a:pt x="326" y="2051"/>
                </a:cubicBezTo>
                <a:cubicBezTo>
                  <a:pt x="324" y="2054"/>
                  <a:pt x="319" y="2052"/>
                  <a:pt x="315" y="2052"/>
                </a:cubicBezTo>
                <a:cubicBezTo>
                  <a:pt x="314" y="2055"/>
                  <a:pt x="317" y="2056"/>
                  <a:pt x="319" y="2056"/>
                </a:cubicBezTo>
                <a:cubicBezTo>
                  <a:pt x="322" y="2055"/>
                  <a:pt x="324" y="2058"/>
                  <a:pt x="322" y="2060"/>
                </a:cubicBezTo>
                <a:cubicBezTo>
                  <a:pt x="320" y="2064"/>
                  <a:pt x="318" y="2069"/>
                  <a:pt x="319" y="2075"/>
                </a:cubicBezTo>
                <a:cubicBezTo>
                  <a:pt x="317" y="2083"/>
                  <a:pt x="314" y="2090"/>
                  <a:pt x="315" y="2099"/>
                </a:cubicBezTo>
                <a:cubicBezTo>
                  <a:pt x="315" y="2105"/>
                  <a:pt x="318" y="2110"/>
                  <a:pt x="319" y="2116"/>
                </a:cubicBezTo>
                <a:cubicBezTo>
                  <a:pt x="312" y="2125"/>
                  <a:pt x="307" y="2134"/>
                  <a:pt x="305" y="2148"/>
                </a:cubicBezTo>
                <a:cubicBezTo>
                  <a:pt x="304" y="2149"/>
                  <a:pt x="309" y="2151"/>
                  <a:pt x="309" y="2155"/>
                </a:cubicBezTo>
                <a:cubicBezTo>
                  <a:pt x="305" y="2155"/>
                  <a:pt x="305" y="2155"/>
                  <a:pt x="305" y="2155"/>
                </a:cubicBezTo>
                <a:cubicBezTo>
                  <a:pt x="305" y="2161"/>
                  <a:pt x="305" y="2161"/>
                  <a:pt x="305" y="2161"/>
                </a:cubicBezTo>
                <a:cubicBezTo>
                  <a:pt x="306" y="2162"/>
                  <a:pt x="309" y="2163"/>
                  <a:pt x="308" y="2165"/>
                </a:cubicBezTo>
                <a:cubicBezTo>
                  <a:pt x="306" y="2169"/>
                  <a:pt x="302" y="2164"/>
                  <a:pt x="301" y="2165"/>
                </a:cubicBezTo>
                <a:cubicBezTo>
                  <a:pt x="297" y="2165"/>
                  <a:pt x="297" y="2168"/>
                  <a:pt x="298" y="2170"/>
                </a:cubicBezTo>
                <a:cubicBezTo>
                  <a:pt x="298" y="2172"/>
                  <a:pt x="292" y="2171"/>
                  <a:pt x="291" y="2173"/>
                </a:cubicBezTo>
                <a:cubicBezTo>
                  <a:pt x="290" y="2175"/>
                  <a:pt x="291" y="2179"/>
                  <a:pt x="291" y="2179"/>
                </a:cubicBezTo>
                <a:cubicBezTo>
                  <a:pt x="293" y="2182"/>
                  <a:pt x="294" y="2185"/>
                  <a:pt x="299" y="2186"/>
                </a:cubicBezTo>
                <a:cubicBezTo>
                  <a:pt x="291" y="2196"/>
                  <a:pt x="296" y="2205"/>
                  <a:pt x="298" y="2218"/>
                </a:cubicBezTo>
                <a:cubicBezTo>
                  <a:pt x="298" y="2221"/>
                  <a:pt x="299" y="2228"/>
                  <a:pt x="294" y="2229"/>
                </a:cubicBezTo>
                <a:cubicBezTo>
                  <a:pt x="291" y="2230"/>
                  <a:pt x="288" y="2233"/>
                  <a:pt x="287" y="2235"/>
                </a:cubicBezTo>
                <a:cubicBezTo>
                  <a:pt x="279" y="2246"/>
                  <a:pt x="276" y="2259"/>
                  <a:pt x="270" y="2270"/>
                </a:cubicBezTo>
                <a:cubicBezTo>
                  <a:pt x="266" y="2279"/>
                  <a:pt x="261" y="2286"/>
                  <a:pt x="255" y="2292"/>
                </a:cubicBezTo>
                <a:cubicBezTo>
                  <a:pt x="253" y="2294"/>
                  <a:pt x="255" y="2298"/>
                  <a:pt x="252" y="2299"/>
                </a:cubicBezTo>
                <a:cubicBezTo>
                  <a:pt x="250" y="2300"/>
                  <a:pt x="249" y="2299"/>
                  <a:pt x="249" y="2302"/>
                </a:cubicBezTo>
                <a:cubicBezTo>
                  <a:pt x="249" y="2303"/>
                  <a:pt x="247" y="2305"/>
                  <a:pt x="247" y="2307"/>
                </a:cubicBezTo>
                <a:cubicBezTo>
                  <a:pt x="247" y="2309"/>
                  <a:pt x="248" y="2310"/>
                  <a:pt x="249" y="2312"/>
                </a:cubicBezTo>
                <a:cubicBezTo>
                  <a:pt x="250" y="2315"/>
                  <a:pt x="251" y="2319"/>
                  <a:pt x="247" y="2321"/>
                </a:cubicBezTo>
                <a:cubicBezTo>
                  <a:pt x="242" y="2322"/>
                  <a:pt x="240" y="2328"/>
                  <a:pt x="237" y="2332"/>
                </a:cubicBezTo>
                <a:cubicBezTo>
                  <a:pt x="235" y="2334"/>
                  <a:pt x="234" y="2337"/>
                  <a:pt x="233" y="2340"/>
                </a:cubicBezTo>
                <a:cubicBezTo>
                  <a:pt x="229" y="2349"/>
                  <a:pt x="228" y="2361"/>
                  <a:pt x="229" y="2374"/>
                </a:cubicBezTo>
                <a:cubicBezTo>
                  <a:pt x="225" y="2383"/>
                  <a:pt x="222" y="2391"/>
                  <a:pt x="220" y="2403"/>
                </a:cubicBezTo>
                <a:cubicBezTo>
                  <a:pt x="217" y="2417"/>
                  <a:pt x="207" y="2425"/>
                  <a:pt x="200" y="2433"/>
                </a:cubicBezTo>
                <a:cubicBezTo>
                  <a:pt x="191" y="2465"/>
                  <a:pt x="191" y="2465"/>
                  <a:pt x="191" y="2465"/>
                </a:cubicBezTo>
                <a:cubicBezTo>
                  <a:pt x="184" y="2475"/>
                  <a:pt x="176" y="2486"/>
                  <a:pt x="167" y="2494"/>
                </a:cubicBezTo>
                <a:cubicBezTo>
                  <a:pt x="164" y="2505"/>
                  <a:pt x="158" y="2512"/>
                  <a:pt x="149" y="2517"/>
                </a:cubicBezTo>
                <a:cubicBezTo>
                  <a:pt x="144" y="2517"/>
                  <a:pt x="140" y="2521"/>
                  <a:pt x="139" y="2525"/>
                </a:cubicBezTo>
                <a:cubicBezTo>
                  <a:pt x="136" y="2538"/>
                  <a:pt x="132" y="2550"/>
                  <a:pt x="123" y="2558"/>
                </a:cubicBezTo>
                <a:cubicBezTo>
                  <a:pt x="116" y="2560"/>
                  <a:pt x="108" y="2559"/>
                  <a:pt x="102" y="2563"/>
                </a:cubicBezTo>
                <a:cubicBezTo>
                  <a:pt x="96" y="2566"/>
                  <a:pt x="93" y="2571"/>
                  <a:pt x="92" y="2578"/>
                </a:cubicBezTo>
                <a:cubicBezTo>
                  <a:pt x="91" y="2583"/>
                  <a:pt x="89" y="2587"/>
                  <a:pt x="87" y="2590"/>
                </a:cubicBezTo>
                <a:cubicBezTo>
                  <a:pt x="85" y="2592"/>
                  <a:pt x="85" y="2597"/>
                  <a:pt x="83" y="2600"/>
                </a:cubicBezTo>
                <a:cubicBezTo>
                  <a:pt x="78" y="2614"/>
                  <a:pt x="78" y="2614"/>
                  <a:pt x="78" y="2614"/>
                </a:cubicBezTo>
                <a:cubicBezTo>
                  <a:pt x="69" y="2617"/>
                  <a:pt x="61" y="2625"/>
                  <a:pt x="60" y="2635"/>
                </a:cubicBezTo>
                <a:cubicBezTo>
                  <a:pt x="59" y="2646"/>
                  <a:pt x="51" y="2652"/>
                  <a:pt x="46" y="2658"/>
                </a:cubicBezTo>
                <a:cubicBezTo>
                  <a:pt x="44" y="2660"/>
                  <a:pt x="44" y="2662"/>
                  <a:pt x="44" y="2664"/>
                </a:cubicBezTo>
                <a:cubicBezTo>
                  <a:pt x="43" y="2667"/>
                  <a:pt x="43" y="2669"/>
                  <a:pt x="42" y="2672"/>
                </a:cubicBezTo>
                <a:cubicBezTo>
                  <a:pt x="39" y="2685"/>
                  <a:pt x="32" y="2694"/>
                  <a:pt x="22" y="2702"/>
                </a:cubicBezTo>
                <a:cubicBezTo>
                  <a:pt x="15" y="2707"/>
                  <a:pt x="8" y="2712"/>
                  <a:pt x="2" y="2720"/>
                </a:cubicBezTo>
                <a:cubicBezTo>
                  <a:pt x="2" y="2720"/>
                  <a:pt x="1" y="2720"/>
                  <a:pt x="0" y="2720"/>
                </a:cubicBezTo>
                <a:cubicBezTo>
                  <a:pt x="0" y="2726"/>
                  <a:pt x="0" y="2733"/>
                  <a:pt x="8" y="2734"/>
                </a:cubicBezTo>
                <a:cubicBezTo>
                  <a:pt x="10" y="2734"/>
                  <a:pt x="13" y="2734"/>
                  <a:pt x="14" y="2734"/>
                </a:cubicBezTo>
                <a:cubicBezTo>
                  <a:pt x="16" y="2733"/>
                  <a:pt x="18" y="2731"/>
                  <a:pt x="20" y="2731"/>
                </a:cubicBezTo>
                <a:cubicBezTo>
                  <a:pt x="23" y="2732"/>
                  <a:pt x="25" y="2739"/>
                  <a:pt x="26" y="2742"/>
                </a:cubicBezTo>
                <a:cubicBezTo>
                  <a:pt x="27" y="2743"/>
                  <a:pt x="28" y="2745"/>
                  <a:pt x="30" y="2747"/>
                </a:cubicBezTo>
                <a:cubicBezTo>
                  <a:pt x="31" y="2749"/>
                  <a:pt x="31" y="2749"/>
                  <a:pt x="33" y="2751"/>
                </a:cubicBezTo>
                <a:cubicBezTo>
                  <a:pt x="40" y="2755"/>
                  <a:pt x="49" y="2756"/>
                  <a:pt x="57" y="2758"/>
                </a:cubicBezTo>
                <a:cubicBezTo>
                  <a:pt x="62" y="2759"/>
                  <a:pt x="66" y="2760"/>
                  <a:pt x="70" y="2763"/>
                </a:cubicBezTo>
                <a:cubicBezTo>
                  <a:pt x="72" y="2764"/>
                  <a:pt x="74" y="2766"/>
                  <a:pt x="75" y="2767"/>
                </a:cubicBezTo>
                <a:cubicBezTo>
                  <a:pt x="78" y="2768"/>
                  <a:pt x="81" y="2768"/>
                  <a:pt x="83" y="2769"/>
                </a:cubicBezTo>
                <a:cubicBezTo>
                  <a:pt x="92" y="2773"/>
                  <a:pt x="98" y="2784"/>
                  <a:pt x="108" y="2784"/>
                </a:cubicBezTo>
                <a:cubicBezTo>
                  <a:pt x="112" y="2784"/>
                  <a:pt x="115" y="2781"/>
                  <a:pt x="117" y="2778"/>
                </a:cubicBezTo>
                <a:cubicBezTo>
                  <a:pt x="120" y="2774"/>
                  <a:pt x="124" y="2770"/>
                  <a:pt x="127" y="2767"/>
                </a:cubicBezTo>
                <a:cubicBezTo>
                  <a:pt x="131" y="2763"/>
                  <a:pt x="135" y="2762"/>
                  <a:pt x="140" y="2761"/>
                </a:cubicBezTo>
                <a:cubicBezTo>
                  <a:pt x="145" y="2760"/>
                  <a:pt x="149" y="2757"/>
                  <a:pt x="154" y="2755"/>
                </a:cubicBezTo>
                <a:cubicBezTo>
                  <a:pt x="157" y="2753"/>
                  <a:pt x="161" y="2753"/>
                  <a:pt x="164" y="2752"/>
                </a:cubicBezTo>
                <a:cubicBezTo>
                  <a:pt x="168" y="2752"/>
                  <a:pt x="172" y="2751"/>
                  <a:pt x="175" y="2752"/>
                </a:cubicBezTo>
                <a:cubicBezTo>
                  <a:pt x="177" y="2752"/>
                  <a:pt x="179" y="2754"/>
                  <a:pt x="181" y="2754"/>
                </a:cubicBezTo>
                <a:cubicBezTo>
                  <a:pt x="190" y="2758"/>
                  <a:pt x="195" y="2767"/>
                  <a:pt x="205" y="2768"/>
                </a:cubicBezTo>
                <a:cubicBezTo>
                  <a:pt x="210" y="2768"/>
                  <a:pt x="217" y="2768"/>
                  <a:pt x="221" y="2770"/>
                </a:cubicBezTo>
                <a:cubicBezTo>
                  <a:pt x="226" y="2773"/>
                  <a:pt x="219" y="2782"/>
                  <a:pt x="223" y="2785"/>
                </a:cubicBezTo>
                <a:cubicBezTo>
                  <a:pt x="225" y="2787"/>
                  <a:pt x="227" y="2789"/>
                  <a:pt x="230" y="2790"/>
                </a:cubicBezTo>
                <a:cubicBezTo>
                  <a:pt x="237" y="2795"/>
                  <a:pt x="245" y="2797"/>
                  <a:pt x="255" y="2798"/>
                </a:cubicBezTo>
                <a:cubicBezTo>
                  <a:pt x="257" y="2798"/>
                  <a:pt x="259" y="2797"/>
                  <a:pt x="260" y="2797"/>
                </a:cubicBezTo>
                <a:cubicBezTo>
                  <a:pt x="261" y="2796"/>
                  <a:pt x="261" y="2796"/>
                  <a:pt x="261" y="2795"/>
                </a:cubicBezTo>
                <a:cubicBezTo>
                  <a:pt x="261" y="2794"/>
                  <a:pt x="261" y="2793"/>
                  <a:pt x="262" y="2792"/>
                </a:cubicBezTo>
                <a:cubicBezTo>
                  <a:pt x="263" y="2787"/>
                  <a:pt x="264" y="2784"/>
                  <a:pt x="266" y="2780"/>
                </a:cubicBezTo>
                <a:cubicBezTo>
                  <a:pt x="267" y="2777"/>
                  <a:pt x="271" y="2772"/>
                  <a:pt x="273" y="2773"/>
                </a:cubicBezTo>
                <a:cubicBezTo>
                  <a:pt x="291" y="2783"/>
                  <a:pt x="291" y="2783"/>
                  <a:pt x="291" y="2783"/>
                </a:cubicBezTo>
                <a:cubicBezTo>
                  <a:pt x="293" y="2784"/>
                  <a:pt x="296" y="2781"/>
                  <a:pt x="299" y="2780"/>
                </a:cubicBezTo>
                <a:cubicBezTo>
                  <a:pt x="299" y="2779"/>
                  <a:pt x="298" y="2778"/>
                  <a:pt x="297" y="2777"/>
                </a:cubicBezTo>
                <a:cubicBezTo>
                  <a:pt x="298" y="2778"/>
                  <a:pt x="299" y="2779"/>
                  <a:pt x="299" y="2780"/>
                </a:cubicBezTo>
                <a:cubicBezTo>
                  <a:pt x="299" y="2780"/>
                  <a:pt x="300" y="2781"/>
                  <a:pt x="301" y="2781"/>
                </a:cubicBezTo>
                <a:cubicBezTo>
                  <a:pt x="306" y="2780"/>
                  <a:pt x="311" y="2779"/>
                  <a:pt x="315" y="2777"/>
                </a:cubicBezTo>
                <a:cubicBezTo>
                  <a:pt x="327" y="2779"/>
                  <a:pt x="337" y="2783"/>
                  <a:pt x="350" y="2784"/>
                </a:cubicBezTo>
                <a:cubicBezTo>
                  <a:pt x="353" y="2785"/>
                  <a:pt x="352" y="2787"/>
                  <a:pt x="352" y="2789"/>
                </a:cubicBezTo>
                <a:cubicBezTo>
                  <a:pt x="352" y="2789"/>
                  <a:pt x="352" y="2789"/>
                  <a:pt x="352" y="2790"/>
                </a:cubicBezTo>
                <a:cubicBezTo>
                  <a:pt x="354" y="2793"/>
                  <a:pt x="357" y="2798"/>
                  <a:pt x="354" y="2801"/>
                </a:cubicBezTo>
                <a:cubicBezTo>
                  <a:pt x="350" y="2807"/>
                  <a:pt x="348" y="2816"/>
                  <a:pt x="350" y="2827"/>
                </a:cubicBezTo>
                <a:cubicBezTo>
                  <a:pt x="351" y="2830"/>
                  <a:pt x="354" y="2835"/>
                  <a:pt x="357" y="2838"/>
                </a:cubicBezTo>
                <a:cubicBezTo>
                  <a:pt x="358" y="2840"/>
                  <a:pt x="355" y="2844"/>
                  <a:pt x="356" y="2846"/>
                </a:cubicBezTo>
                <a:cubicBezTo>
                  <a:pt x="359" y="2851"/>
                  <a:pt x="356" y="2858"/>
                  <a:pt x="351" y="2860"/>
                </a:cubicBezTo>
                <a:cubicBezTo>
                  <a:pt x="347" y="2861"/>
                  <a:pt x="343" y="2860"/>
                  <a:pt x="339" y="2861"/>
                </a:cubicBezTo>
                <a:cubicBezTo>
                  <a:pt x="337" y="2862"/>
                  <a:pt x="335" y="2864"/>
                  <a:pt x="334" y="2865"/>
                </a:cubicBezTo>
                <a:cubicBezTo>
                  <a:pt x="333" y="2867"/>
                  <a:pt x="335" y="2870"/>
                  <a:pt x="336" y="2872"/>
                </a:cubicBezTo>
                <a:cubicBezTo>
                  <a:pt x="338" y="2873"/>
                  <a:pt x="340" y="2874"/>
                  <a:pt x="341" y="2874"/>
                </a:cubicBezTo>
                <a:cubicBezTo>
                  <a:pt x="343" y="2875"/>
                  <a:pt x="345" y="2876"/>
                  <a:pt x="347" y="2877"/>
                </a:cubicBezTo>
                <a:cubicBezTo>
                  <a:pt x="349" y="2878"/>
                  <a:pt x="350" y="2880"/>
                  <a:pt x="350" y="2882"/>
                </a:cubicBezTo>
                <a:cubicBezTo>
                  <a:pt x="351" y="2884"/>
                  <a:pt x="351" y="2886"/>
                  <a:pt x="349" y="2887"/>
                </a:cubicBezTo>
                <a:cubicBezTo>
                  <a:pt x="342" y="2897"/>
                  <a:pt x="334" y="2905"/>
                  <a:pt x="326" y="2914"/>
                </a:cubicBezTo>
                <a:cubicBezTo>
                  <a:pt x="324" y="2917"/>
                  <a:pt x="320" y="2921"/>
                  <a:pt x="320" y="2926"/>
                </a:cubicBezTo>
                <a:cubicBezTo>
                  <a:pt x="319" y="2939"/>
                  <a:pt x="321" y="2956"/>
                  <a:pt x="317" y="2968"/>
                </a:cubicBezTo>
                <a:cubicBezTo>
                  <a:pt x="319" y="2969"/>
                  <a:pt x="322" y="2969"/>
                  <a:pt x="324" y="2969"/>
                </a:cubicBezTo>
                <a:cubicBezTo>
                  <a:pt x="326" y="2969"/>
                  <a:pt x="328" y="2969"/>
                  <a:pt x="328" y="2968"/>
                </a:cubicBezTo>
                <a:cubicBezTo>
                  <a:pt x="330" y="2961"/>
                  <a:pt x="335" y="2956"/>
                  <a:pt x="340" y="2951"/>
                </a:cubicBezTo>
                <a:cubicBezTo>
                  <a:pt x="341" y="2950"/>
                  <a:pt x="344" y="2953"/>
                  <a:pt x="344" y="2953"/>
                </a:cubicBezTo>
                <a:cubicBezTo>
                  <a:pt x="354" y="2949"/>
                  <a:pt x="358" y="2942"/>
                  <a:pt x="361" y="2935"/>
                </a:cubicBezTo>
                <a:cubicBezTo>
                  <a:pt x="363" y="2935"/>
                  <a:pt x="368" y="2935"/>
                  <a:pt x="368" y="2935"/>
                </a:cubicBezTo>
                <a:cubicBezTo>
                  <a:pt x="371" y="2931"/>
                  <a:pt x="375" y="2929"/>
                  <a:pt x="380" y="2928"/>
                </a:cubicBezTo>
                <a:cubicBezTo>
                  <a:pt x="384" y="2927"/>
                  <a:pt x="387" y="2931"/>
                  <a:pt x="389" y="2934"/>
                </a:cubicBezTo>
                <a:cubicBezTo>
                  <a:pt x="389" y="2935"/>
                  <a:pt x="390" y="2936"/>
                  <a:pt x="390" y="2937"/>
                </a:cubicBezTo>
                <a:cubicBezTo>
                  <a:pt x="391" y="2938"/>
                  <a:pt x="392" y="2939"/>
                  <a:pt x="394" y="2940"/>
                </a:cubicBezTo>
                <a:cubicBezTo>
                  <a:pt x="395" y="2941"/>
                  <a:pt x="396" y="2941"/>
                  <a:pt x="397" y="2940"/>
                </a:cubicBezTo>
                <a:cubicBezTo>
                  <a:pt x="402" y="2938"/>
                  <a:pt x="407" y="2935"/>
                  <a:pt x="413" y="2934"/>
                </a:cubicBezTo>
                <a:cubicBezTo>
                  <a:pt x="421" y="2931"/>
                  <a:pt x="432" y="2931"/>
                  <a:pt x="436" y="2937"/>
                </a:cubicBezTo>
                <a:cubicBezTo>
                  <a:pt x="437" y="2938"/>
                  <a:pt x="438" y="2939"/>
                  <a:pt x="439" y="2941"/>
                </a:cubicBezTo>
                <a:cubicBezTo>
                  <a:pt x="444" y="2947"/>
                  <a:pt x="444" y="2957"/>
                  <a:pt x="445" y="2967"/>
                </a:cubicBezTo>
                <a:cubicBezTo>
                  <a:pt x="445" y="2969"/>
                  <a:pt x="441" y="2968"/>
                  <a:pt x="440" y="2970"/>
                </a:cubicBezTo>
                <a:cubicBezTo>
                  <a:pt x="438" y="2973"/>
                  <a:pt x="439" y="2978"/>
                  <a:pt x="441" y="2981"/>
                </a:cubicBezTo>
                <a:cubicBezTo>
                  <a:pt x="433" y="2981"/>
                  <a:pt x="433" y="2981"/>
                  <a:pt x="433" y="2981"/>
                </a:cubicBezTo>
                <a:cubicBezTo>
                  <a:pt x="433" y="2984"/>
                  <a:pt x="433" y="2988"/>
                  <a:pt x="435" y="2991"/>
                </a:cubicBezTo>
                <a:cubicBezTo>
                  <a:pt x="437" y="2994"/>
                  <a:pt x="439" y="2998"/>
                  <a:pt x="442" y="3000"/>
                </a:cubicBezTo>
                <a:cubicBezTo>
                  <a:pt x="451" y="3010"/>
                  <a:pt x="466" y="3016"/>
                  <a:pt x="485" y="3015"/>
                </a:cubicBezTo>
                <a:cubicBezTo>
                  <a:pt x="486" y="3011"/>
                  <a:pt x="490" y="3010"/>
                  <a:pt x="493" y="3008"/>
                </a:cubicBezTo>
                <a:cubicBezTo>
                  <a:pt x="497" y="3006"/>
                  <a:pt x="501" y="3009"/>
                  <a:pt x="505" y="3010"/>
                </a:cubicBezTo>
                <a:cubicBezTo>
                  <a:pt x="507" y="3011"/>
                  <a:pt x="509" y="3010"/>
                  <a:pt x="511" y="3009"/>
                </a:cubicBezTo>
                <a:cubicBezTo>
                  <a:pt x="513" y="3009"/>
                  <a:pt x="513" y="3011"/>
                  <a:pt x="512" y="3012"/>
                </a:cubicBezTo>
                <a:cubicBezTo>
                  <a:pt x="534" y="3014"/>
                  <a:pt x="556" y="3015"/>
                  <a:pt x="577" y="3017"/>
                </a:cubicBezTo>
                <a:cubicBezTo>
                  <a:pt x="579" y="3017"/>
                  <a:pt x="581" y="3017"/>
                  <a:pt x="582" y="3016"/>
                </a:cubicBezTo>
                <a:cubicBezTo>
                  <a:pt x="584" y="3014"/>
                  <a:pt x="586" y="3012"/>
                  <a:pt x="586" y="3009"/>
                </a:cubicBezTo>
                <a:cubicBezTo>
                  <a:pt x="586" y="3009"/>
                  <a:pt x="586" y="3009"/>
                  <a:pt x="586" y="3008"/>
                </a:cubicBezTo>
                <a:cubicBezTo>
                  <a:pt x="586" y="3006"/>
                  <a:pt x="586" y="3004"/>
                  <a:pt x="589" y="3004"/>
                </a:cubicBezTo>
                <a:cubicBezTo>
                  <a:pt x="598" y="3006"/>
                  <a:pt x="605" y="3009"/>
                  <a:pt x="614" y="3010"/>
                </a:cubicBezTo>
                <a:cubicBezTo>
                  <a:pt x="636" y="3008"/>
                  <a:pt x="651" y="3017"/>
                  <a:pt x="660" y="3030"/>
                </a:cubicBezTo>
                <a:cubicBezTo>
                  <a:pt x="660" y="3031"/>
                  <a:pt x="660" y="3031"/>
                  <a:pt x="660" y="3032"/>
                </a:cubicBezTo>
                <a:cubicBezTo>
                  <a:pt x="664" y="3044"/>
                  <a:pt x="669" y="3055"/>
                  <a:pt x="673" y="3067"/>
                </a:cubicBezTo>
                <a:cubicBezTo>
                  <a:pt x="674" y="3067"/>
                  <a:pt x="675" y="3067"/>
                  <a:pt x="675" y="3067"/>
                </a:cubicBezTo>
                <a:cubicBezTo>
                  <a:pt x="678" y="3066"/>
                  <a:pt x="683" y="3066"/>
                  <a:pt x="684" y="3067"/>
                </a:cubicBezTo>
                <a:cubicBezTo>
                  <a:pt x="702" y="3071"/>
                  <a:pt x="702" y="3071"/>
                  <a:pt x="702" y="3071"/>
                </a:cubicBezTo>
                <a:cubicBezTo>
                  <a:pt x="725" y="3073"/>
                  <a:pt x="747" y="3075"/>
                  <a:pt x="767" y="3080"/>
                </a:cubicBezTo>
                <a:cubicBezTo>
                  <a:pt x="768" y="3080"/>
                  <a:pt x="769" y="3082"/>
                  <a:pt x="770" y="3084"/>
                </a:cubicBezTo>
                <a:cubicBezTo>
                  <a:pt x="770" y="3084"/>
                  <a:pt x="770" y="3085"/>
                  <a:pt x="771" y="3085"/>
                </a:cubicBezTo>
                <a:cubicBezTo>
                  <a:pt x="771" y="3086"/>
                  <a:pt x="771" y="3086"/>
                  <a:pt x="772" y="3086"/>
                </a:cubicBezTo>
                <a:cubicBezTo>
                  <a:pt x="774" y="3087"/>
                  <a:pt x="778" y="3087"/>
                  <a:pt x="780" y="3090"/>
                </a:cubicBezTo>
                <a:cubicBezTo>
                  <a:pt x="789" y="3090"/>
                  <a:pt x="789" y="3090"/>
                  <a:pt x="789" y="3090"/>
                </a:cubicBezTo>
                <a:cubicBezTo>
                  <a:pt x="792" y="3087"/>
                  <a:pt x="796" y="3085"/>
                  <a:pt x="800" y="3086"/>
                </a:cubicBezTo>
                <a:cubicBezTo>
                  <a:pt x="826" y="3089"/>
                  <a:pt x="862" y="3089"/>
                  <a:pt x="887" y="3083"/>
                </a:cubicBezTo>
                <a:cubicBezTo>
                  <a:pt x="914" y="3071"/>
                  <a:pt x="939" y="3057"/>
                  <a:pt x="962" y="3040"/>
                </a:cubicBezTo>
                <a:cubicBezTo>
                  <a:pt x="963" y="3040"/>
                  <a:pt x="963" y="3039"/>
                  <a:pt x="964" y="3038"/>
                </a:cubicBezTo>
                <a:cubicBezTo>
                  <a:pt x="965" y="3037"/>
                  <a:pt x="965" y="3036"/>
                  <a:pt x="966" y="3035"/>
                </a:cubicBezTo>
                <a:cubicBezTo>
                  <a:pt x="969" y="2992"/>
                  <a:pt x="969" y="2992"/>
                  <a:pt x="969" y="2992"/>
                </a:cubicBezTo>
                <a:cubicBezTo>
                  <a:pt x="969" y="2991"/>
                  <a:pt x="969" y="2989"/>
                  <a:pt x="969" y="2988"/>
                </a:cubicBezTo>
                <a:cubicBezTo>
                  <a:pt x="971" y="2983"/>
                  <a:pt x="973" y="2980"/>
                  <a:pt x="977" y="2977"/>
                </a:cubicBezTo>
                <a:cubicBezTo>
                  <a:pt x="980" y="2975"/>
                  <a:pt x="984" y="2975"/>
                  <a:pt x="987" y="2974"/>
                </a:cubicBezTo>
                <a:cubicBezTo>
                  <a:pt x="992" y="2969"/>
                  <a:pt x="999" y="2965"/>
                  <a:pt x="1001" y="2958"/>
                </a:cubicBezTo>
                <a:cubicBezTo>
                  <a:pt x="1001" y="2957"/>
                  <a:pt x="1002" y="2956"/>
                  <a:pt x="1002" y="2956"/>
                </a:cubicBezTo>
                <a:cubicBezTo>
                  <a:pt x="1002" y="2951"/>
                  <a:pt x="1002" y="2945"/>
                  <a:pt x="1001" y="2939"/>
                </a:cubicBezTo>
                <a:cubicBezTo>
                  <a:pt x="1001" y="2939"/>
                  <a:pt x="1001" y="2939"/>
                  <a:pt x="1001" y="2939"/>
                </a:cubicBezTo>
                <a:cubicBezTo>
                  <a:pt x="1001" y="2939"/>
                  <a:pt x="1002" y="2939"/>
                  <a:pt x="1002" y="2939"/>
                </a:cubicBezTo>
                <a:cubicBezTo>
                  <a:pt x="1004" y="2935"/>
                  <a:pt x="1006" y="2931"/>
                  <a:pt x="1008" y="2928"/>
                </a:cubicBezTo>
                <a:cubicBezTo>
                  <a:pt x="1011" y="2923"/>
                  <a:pt x="1013" y="2917"/>
                  <a:pt x="1015" y="2912"/>
                </a:cubicBezTo>
                <a:cubicBezTo>
                  <a:pt x="1022" y="2894"/>
                  <a:pt x="1027" y="2873"/>
                  <a:pt x="1032" y="2853"/>
                </a:cubicBezTo>
                <a:cubicBezTo>
                  <a:pt x="1033" y="2850"/>
                  <a:pt x="1035" y="2848"/>
                  <a:pt x="1036" y="2845"/>
                </a:cubicBezTo>
                <a:cubicBezTo>
                  <a:pt x="1036" y="2844"/>
                  <a:pt x="1037" y="2843"/>
                  <a:pt x="1037" y="2842"/>
                </a:cubicBezTo>
                <a:cubicBezTo>
                  <a:pt x="1039" y="2838"/>
                  <a:pt x="1041" y="2834"/>
                  <a:pt x="1043" y="2830"/>
                </a:cubicBezTo>
                <a:cubicBezTo>
                  <a:pt x="1043" y="2830"/>
                  <a:pt x="1043" y="2830"/>
                  <a:pt x="1043" y="2829"/>
                </a:cubicBezTo>
                <a:cubicBezTo>
                  <a:pt x="1047" y="2825"/>
                  <a:pt x="1050" y="2822"/>
                  <a:pt x="1053" y="2817"/>
                </a:cubicBezTo>
                <a:cubicBezTo>
                  <a:pt x="1054" y="2815"/>
                  <a:pt x="1055" y="2813"/>
                  <a:pt x="1056" y="2811"/>
                </a:cubicBezTo>
                <a:cubicBezTo>
                  <a:pt x="1058" y="2806"/>
                  <a:pt x="1059" y="2801"/>
                  <a:pt x="1060" y="2796"/>
                </a:cubicBezTo>
                <a:cubicBezTo>
                  <a:pt x="1066" y="2775"/>
                  <a:pt x="1058" y="2755"/>
                  <a:pt x="1048" y="2744"/>
                </a:cubicBezTo>
                <a:cubicBezTo>
                  <a:pt x="1043" y="2735"/>
                  <a:pt x="1041" y="2724"/>
                  <a:pt x="1041" y="2712"/>
                </a:cubicBezTo>
                <a:cubicBezTo>
                  <a:pt x="1036" y="2657"/>
                  <a:pt x="1036" y="2657"/>
                  <a:pt x="1036" y="2657"/>
                </a:cubicBezTo>
                <a:cubicBezTo>
                  <a:pt x="984" y="2623"/>
                  <a:pt x="984" y="2623"/>
                  <a:pt x="984" y="2623"/>
                </a:cubicBezTo>
                <a:cubicBezTo>
                  <a:pt x="996" y="2592"/>
                  <a:pt x="996" y="2592"/>
                  <a:pt x="996" y="2592"/>
                </a:cubicBezTo>
                <a:cubicBezTo>
                  <a:pt x="997" y="2590"/>
                  <a:pt x="997" y="2590"/>
                  <a:pt x="997" y="2590"/>
                </a:cubicBezTo>
                <a:cubicBezTo>
                  <a:pt x="1123" y="2524"/>
                  <a:pt x="1123" y="2524"/>
                  <a:pt x="1123" y="2524"/>
                </a:cubicBezTo>
                <a:cubicBezTo>
                  <a:pt x="1123" y="2523"/>
                  <a:pt x="1123" y="2523"/>
                  <a:pt x="1123" y="2522"/>
                </a:cubicBezTo>
                <a:cubicBezTo>
                  <a:pt x="1124" y="2522"/>
                  <a:pt x="1124" y="2522"/>
                  <a:pt x="1124" y="2522"/>
                </a:cubicBezTo>
                <a:cubicBezTo>
                  <a:pt x="1124" y="2510"/>
                  <a:pt x="1129" y="2503"/>
                  <a:pt x="1131" y="2494"/>
                </a:cubicBezTo>
                <a:cubicBezTo>
                  <a:pt x="1133" y="2489"/>
                  <a:pt x="1134" y="2484"/>
                  <a:pt x="1136" y="2480"/>
                </a:cubicBezTo>
                <a:cubicBezTo>
                  <a:pt x="1136" y="2479"/>
                  <a:pt x="1136" y="2479"/>
                  <a:pt x="1136" y="2478"/>
                </a:cubicBezTo>
                <a:cubicBezTo>
                  <a:pt x="1141" y="2468"/>
                  <a:pt x="1146" y="2459"/>
                  <a:pt x="1152" y="2450"/>
                </a:cubicBezTo>
                <a:cubicBezTo>
                  <a:pt x="1155" y="2446"/>
                  <a:pt x="1159" y="2441"/>
                  <a:pt x="1161" y="2435"/>
                </a:cubicBezTo>
                <a:cubicBezTo>
                  <a:pt x="1161" y="2435"/>
                  <a:pt x="1162" y="2434"/>
                  <a:pt x="1162" y="2433"/>
                </a:cubicBezTo>
                <a:cubicBezTo>
                  <a:pt x="1165" y="2428"/>
                  <a:pt x="1164" y="2419"/>
                  <a:pt x="1161" y="2414"/>
                </a:cubicBezTo>
                <a:cubicBezTo>
                  <a:pt x="1160" y="2414"/>
                  <a:pt x="1159" y="2414"/>
                  <a:pt x="1159" y="2414"/>
                </a:cubicBezTo>
                <a:cubicBezTo>
                  <a:pt x="1159" y="2414"/>
                  <a:pt x="1159" y="2414"/>
                  <a:pt x="1159" y="2414"/>
                </a:cubicBezTo>
                <a:cubicBezTo>
                  <a:pt x="1155" y="2408"/>
                  <a:pt x="1151" y="2400"/>
                  <a:pt x="1152" y="2391"/>
                </a:cubicBezTo>
                <a:cubicBezTo>
                  <a:pt x="1153" y="2387"/>
                  <a:pt x="1146" y="2390"/>
                  <a:pt x="1145" y="2387"/>
                </a:cubicBezTo>
                <a:cubicBezTo>
                  <a:pt x="1144" y="2385"/>
                  <a:pt x="1145" y="2381"/>
                  <a:pt x="1145" y="2380"/>
                </a:cubicBezTo>
                <a:cubicBezTo>
                  <a:pt x="1144" y="2379"/>
                  <a:pt x="1140" y="2377"/>
                  <a:pt x="1139" y="2376"/>
                </a:cubicBezTo>
                <a:cubicBezTo>
                  <a:pt x="1139" y="2375"/>
                  <a:pt x="1139" y="2375"/>
                  <a:pt x="1139" y="2374"/>
                </a:cubicBezTo>
                <a:cubicBezTo>
                  <a:pt x="1144" y="2375"/>
                  <a:pt x="1150" y="2375"/>
                  <a:pt x="1154" y="2376"/>
                </a:cubicBezTo>
                <a:cubicBezTo>
                  <a:pt x="1166" y="2371"/>
                  <a:pt x="1166" y="2371"/>
                  <a:pt x="1166" y="2371"/>
                </a:cubicBezTo>
                <a:cubicBezTo>
                  <a:pt x="1167" y="2369"/>
                  <a:pt x="1167" y="2368"/>
                  <a:pt x="1168" y="2366"/>
                </a:cubicBezTo>
                <a:cubicBezTo>
                  <a:pt x="1168" y="2366"/>
                  <a:pt x="1168" y="2366"/>
                  <a:pt x="1169" y="2365"/>
                </a:cubicBezTo>
                <a:cubicBezTo>
                  <a:pt x="1170" y="2363"/>
                  <a:pt x="1171" y="2360"/>
                  <a:pt x="1173" y="2360"/>
                </a:cubicBezTo>
                <a:cubicBezTo>
                  <a:pt x="1180" y="2360"/>
                  <a:pt x="1186" y="2360"/>
                  <a:pt x="1192" y="2358"/>
                </a:cubicBezTo>
                <a:cubicBezTo>
                  <a:pt x="1192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201" y="2355"/>
                  <a:pt x="1208" y="2350"/>
                  <a:pt x="1216" y="2349"/>
                </a:cubicBezTo>
                <a:cubicBezTo>
                  <a:pt x="1220" y="2348"/>
                  <a:pt x="1223" y="2349"/>
                  <a:pt x="1226" y="2352"/>
                </a:cubicBezTo>
                <a:cubicBezTo>
                  <a:pt x="1228" y="2353"/>
                  <a:pt x="1230" y="2356"/>
                  <a:pt x="1231" y="2359"/>
                </a:cubicBezTo>
                <a:cubicBezTo>
                  <a:pt x="1232" y="2361"/>
                  <a:pt x="1232" y="2364"/>
                  <a:pt x="1234" y="2365"/>
                </a:cubicBezTo>
                <a:cubicBezTo>
                  <a:pt x="1235" y="2365"/>
                  <a:pt x="1236" y="2365"/>
                  <a:pt x="1237" y="2365"/>
                </a:cubicBezTo>
                <a:cubicBezTo>
                  <a:pt x="1240" y="2366"/>
                  <a:pt x="1245" y="2366"/>
                  <a:pt x="1247" y="2369"/>
                </a:cubicBezTo>
                <a:cubicBezTo>
                  <a:pt x="1247" y="2369"/>
                  <a:pt x="1247" y="2369"/>
                  <a:pt x="1247" y="2369"/>
                </a:cubicBezTo>
                <a:cubicBezTo>
                  <a:pt x="1259" y="2385"/>
                  <a:pt x="1275" y="2398"/>
                  <a:pt x="1285" y="2417"/>
                </a:cubicBezTo>
                <a:cubicBezTo>
                  <a:pt x="1286" y="2418"/>
                  <a:pt x="1287" y="2418"/>
                  <a:pt x="1288" y="2418"/>
                </a:cubicBezTo>
                <a:cubicBezTo>
                  <a:pt x="1307" y="2426"/>
                  <a:pt x="1330" y="2430"/>
                  <a:pt x="1355" y="2429"/>
                </a:cubicBezTo>
                <a:cubicBezTo>
                  <a:pt x="1356" y="2429"/>
                  <a:pt x="1358" y="2429"/>
                  <a:pt x="1359" y="2429"/>
                </a:cubicBezTo>
                <a:cubicBezTo>
                  <a:pt x="1357" y="2424"/>
                  <a:pt x="1356" y="2418"/>
                  <a:pt x="1356" y="2412"/>
                </a:cubicBezTo>
                <a:cubicBezTo>
                  <a:pt x="1343" y="2399"/>
                  <a:pt x="1328" y="2390"/>
                  <a:pt x="1318" y="2373"/>
                </a:cubicBezTo>
                <a:cubicBezTo>
                  <a:pt x="1319" y="2367"/>
                  <a:pt x="1322" y="2361"/>
                  <a:pt x="1324" y="2356"/>
                </a:cubicBezTo>
                <a:cubicBezTo>
                  <a:pt x="1333" y="2337"/>
                  <a:pt x="1345" y="2321"/>
                  <a:pt x="1359" y="2307"/>
                </a:cubicBezTo>
                <a:cubicBezTo>
                  <a:pt x="1372" y="2285"/>
                  <a:pt x="1397" y="2273"/>
                  <a:pt x="1431" y="2272"/>
                </a:cubicBezTo>
                <a:cubicBezTo>
                  <a:pt x="1446" y="2269"/>
                  <a:pt x="1458" y="2272"/>
                  <a:pt x="1468" y="2276"/>
                </a:cubicBezTo>
                <a:cubicBezTo>
                  <a:pt x="1472" y="2278"/>
                  <a:pt x="1476" y="2281"/>
                  <a:pt x="1480" y="2283"/>
                </a:cubicBezTo>
                <a:cubicBezTo>
                  <a:pt x="1483" y="2285"/>
                  <a:pt x="1486" y="2288"/>
                  <a:pt x="1489" y="2290"/>
                </a:cubicBezTo>
                <a:cubicBezTo>
                  <a:pt x="1490" y="2291"/>
                  <a:pt x="1491" y="2291"/>
                  <a:pt x="1492" y="2292"/>
                </a:cubicBezTo>
                <a:cubicBezTo>
                  <a:pt x="1493" y="2293"/>
                  <a:pt x="1494" y="2294"/>
                  <a:pt x="1495" y="2294"/>
                </a:cubicBezTo>
                <a:cubicBezTo>
                  <a:pt x="1501" y="2298"/>
                  <a:pt x="1507" y="2301"/>
                  <a:pt x="1512" y="2305"/>
                </a:cubicBezTo>
                <a:cubicBezTo>
                  <a:pt x="1513" y="2305"/>
                  <a:pt x="1513" y="2306"/>
                  <a:pt x="1514" y="2306"/>
                </a:cubicBezTo>
                <a:cubicBezTo>
                  <a:pt x="1518" y="2310"/>
                  <a:pt x="1522" y="2314"/>
                  <a:pt x="1527" y="2318"/>
                </a:cubicBezTo>
                <a:cubicBezTo>
                  <a:pt x="1531" y="2320"/>
                  <a:pt x="1535" y="2322"/>
                  <a:pt x="1540" y="2324"/>
                </a:cubicBezTo>
                <a:cubicBezTo>
                  <a:pt x="1546" y="2324"/>
                  <a:pt x="1553" y="2323"/>
                  <a:pt x="1560" y="2321"/>
                </a:cubicBezTo>
                <a:cubicBezTo>
                  <a:pt x="1564" y="2315"/>
                  <a:pt x="1573" y="2313"/>
                  <a:pt x="1581" y="2314"/>
                </a:cubicBezTo>
                <a:cubicBezTo>
                  <a:pt x="1589" y="2313"/>
                  <a:pt x="1593" y="2310"/>
                  <a:pt x="1596" y="2306"/>
                </a:cubicBezTo>
                <a:cubicBezTo>
                  <a:pt x="1598" y="2305"/>
                  <a:pt x="1599" y="2303"/>
                  <a:pt x="1601" y="2301"/>
                </a:cubicBezTo>
                <a:cubicBezTo>
                  <a:pt x="1607" y="2291"/>
                  <a:pt x="1611" y="2279"/>
                  <a:pt x="1615" y="2267"/>
                </a:cubicBezTo>
                <a:cubicBezTo>
                  <a:pt x="1615" y="2266"/>
                  <a:pt x="1615" y="2266"/>
                  <a:pt x="1615" y="2266"/>
                </a:cubicBezTo>
                <a:cubicBezTo>
                  <a:pt x="1617" y="2262"/>
                  <a:pt x="1620" y="2260"/>
                  <a:pt x="1624" y="2259"/>
                </a:cubicBezTo>
                <a:cubicBezTo>
                  <a:pt x="1624" y="2258"/>
                  <a:pt x="1625" y="2258"/>
                  <a:pt x="1626" y="2258"/>
                </a:cubicBezTo>
                <a:cubicBezTo>
                  <a:pt x="1626" y="2232"/>
                  <a:pt x="1636" y="2217"/>
                  <a:pt x="1644" y="2200"/>
                </a:cubicBezTo>
                <a:cubicBezTo>
                  <a:pt x="1650" y="2187"/>
                  <a:pt x="1658" y="2175"/>
                  <a:pt x="1664" y="2162"/>
                </a:cubicBezTo>
                <a:cubicBezTo>
                  <a:pt x="1664" y="2161"/>
                  <a:pt x="1664" y="2160"/>
                  <a:pt x="1665" y="2159"/>
                </a:cubicBezTo>
                <a:cubicBezTo>
                  <a:pt x="1677" y="2155"/>
                  <a:pt x="1688" y="2150"/>
                  <a:pt x="1699" y="2144"/>
                </a:cubicBezTo>
                <a:cubicBezTo>
                  <a:pt x="1699" y="2144"/>
                  <a:pt x="1700" y="2144"/>
                  <a:pt x="1701" y="2144"/>
                </a:cubicBezTo>
                <a:cubicBezTo>
                  <a:pt x="1702" y="2145"/>
                  <a:pt x="1704" y="2148"/>
                  <a:pt x="1706" y="2148"/>
                </a:cubicBezTo>
                <a:cubicBezTo>
                  <a:pt x="1706" y="2148"/>
                  <a:pt x="1706" y="2148"/>
                  <a:pt x="1706" y="2148"/>
                </a:cubicBezTo>
                <a:cubicBezTo>
                  <a:pt x="1716" y="2149"/>
                  <a:pt x="1727" y="2148"/>
                  <a:pt x="1736" y="2151"/>
                </a:cubicBezTo>
                <a:cubicBezTo>
                  <a:pt x="1737" y="2151"/>
                  <a:pt x="1738" y="2152"/>
                  <a:pt x="1739" y="2153"/>
                </a:cubicBezTo>
                <a:cubicBezTo>
                  <a:pt x="1744" y="2157"/>
                  <a:pt x="1748" y="2161"/>
                  <a:pt x="1753" y="2164"/>
                </a:cubicBezTo>
                <a:cubicBezTo>
                  <a:pt x="1753" y="2164"/>
                  <a:pt x="1753" y="2164"/>
                  <a:pt x="1753" y="2164"/>
                </a:cubicBezTo>
                <a:cubicBezTo>
                  <a:pt x="1769" y="2166"/>
                  <a:pt x="1769" y="2166"/>
                  <a:pt x="1769" y="2166"/>
                </a:cubicBezTo>
                <a:cubicBezTo>
                  <a:pt x="1772" y="2166"/>
                  <a:pt x="1774" y="2162"/>
                  <a:pt x="1778" y="2162"/>
                </a:cubicBezTo>
                <a:cubicBezTo>
                  <a:pt x="1780" y="2162"/>
                  <a:pt x="1782" y="2162"/>
                  <a:pt x="1785" y="2163"/>
                </a:cubicBezTo>
                <a:cubicBezTo>
                  <a:pt x="1786" y="2163"/>
                  <a:pt x="1787" y="2164"/>
                  <a:pt x="1788" y="2164"/>
                </a:cubicBezTo>
                <a:cubicBezTo>
                  <a:pt x="1788" y="2164"/>
                  <a:pt x="1788" y="2164"/>
                  <a:pt x="1788" y="2164"/>
                </a:cubicBezTo>
                <a:cubicBezTo>
                  <a:pt x="1792" y="2165"/>
                  <a:pt x="1801" y="2166"/>
                  <a:pt x="1807" y="2165"/>
                </a:cubicBezTo>
                <a:cubicBezTo>
                  <a:pt x="1824" y="2164"/>
                  <a:pt x="1841" y="2161"/>
                  <a:pt x="1855" y="2155"/>
                </a:cubicBezTo>
                <a:cubicBezTo>
                  <a:pt x="1875" y="2145"/>
                  <a:pt x="1875" y="2145"/>
                  <a:pt x="1875" y="2145"/>
                </a:cubicBezTo>
                <a:cubicBezTo>
                  <a:pt x="1876" y="2144"/>
                  <a:pt x="1877" y="2143"/>
                  <a:pt x="1878" y="2142"/>
                </a:cubicBezTo>
                <a:cubicBezTo>
                  <a:pt x="1878" y="2142"/>
                  <a:pt x="1878" y="2142"/>
                  <a:pt x="1878" y="2142"/>
                </a:cubicBezTo>
                <a:cubicBezTo>
                  <a:pt x="1881" y="2139"/>
                  <a:pt x="1885" y="2137"/>
                  <a:pt x="1889" y="2136"/>
                </a:cubicBezTo>
                <a:cubicBezTo>
                  <a:pt x="1902" y="2131"/>
                  <a:pt x="1902" y="2131"/>
                  <a:pt x="1902" y="2131"/>
                </a:cubicBezTo>
                <a:cubicBezTo>
                  <a:pt x="1920" y="2126"/>
                  <a:pt x="1937" y="2120"/>
                  <a:pt x="1955" y="2115"/>
                </a:cubicBezTo>
                <a:cubicBezTo>
                  <a:pt x="1972" y="2107"/>
                  <a:pt x="1972" y="2107"/>
                  <a:pt x="1972" y="2107"/>
                </a:cubicBezTo>
                <a:cubicBezTo>
                  <a:pt x="1980" y="2099"/>
                  <a:pt x="1987" y="2089"/>
                  <a:pt x="1997" y="2083"/>
                </a:cubicBezTo>
                <a:cubicBezTo>
                  <a:pt x="2011" y="2083"/>
                  <a:pt x="2023" y="2082"/>
                  <a:pt x="2036" y="2081"/>
                </a:cubicBezTo>
                <a:cubicBezTo>
                  <a:pt x="2036" y="2082"/>
                  <a:pt x="2035" y="2083"/>
                  <a:pt x="2035" y="2084"/>
                </a:cubicBezTo>
                <a:cubicBezTo>
                  <a:pt x="2034" y="2098"/>
                  <a:pt x="2030" y="2112"/>
                  <a:pt x="2028" y="2125"/>
                </a:cubicBezTo>
                <a:cubicBezTo>
                  <a:pt x="2029" y="2125"/>
                  <a:pt x="2031" y="2124"/>
                  <a:pt x="2033" y="2124"/>
                </a:cubicBezTo>
                <a:cubicBezTo>
                  <a:pt x="2047" y="2119"/>
                  <a:pt x="2060" y="2114"/>
                  <a:pt x="2071" y="2107"/>
                </a:cubicBezTo>
                <a:cubicBezTo>
                  <a:pt x="2121" y="2145"/>
                  <a:pt x="2121" y="2145"/>
                  <a:pt x="2121" y="2145"/>
                </a:cubicBezTo>
                <a:cubicBezTo>
                  <a:pt x="2121" y="2145"/>
                  <a:pt x="2121" y="2146"/>
                  <a:pt x="2122" y="2146"/>
                </a:cubicBezTo>
                <a:cubicBezTo>
                  <a:pt x="2122" y="2147"/>
                  <a:pt x="2123" y="2148"/>
                  <a:pt x="2124" y="2149"/>
                </a:cubicBezTo>
                <a:cubicBezTo>
                  <a:pt x="2125" y="2150"/>
                  <a:pt x="2126" y="2150"/>
                  <a:pt x="2127" y="2150"/>
                </a:cubicBezTo>
                <a:cubicBezTo>
                  <a:pt x="2129" y="2150"/>
                  <a:pt x="2131" y="2151"/>
                  <a:pt x="2132" y="2153"/>
                </a:cubicBezTo>
                <a:cubicBezTo>
                  <a:pt x="2132" y="2154"/>
                  <a:pt x="2132" y="2154"/>
                  <a:pt x="2132" y="2155"/>
                </a:cubicBezTo>
                <a:cubicBezTo>
                  <a:pt x="2132" y="2156"/>
                  <a:pt x="2130" y="2161"/>
                  <a:pt x="2130" y="2162"/>
                </a:cubicBezTo>
                <a:cubicBezTo>
                  <a:pt x="2131" y="2169"/>
                  <a:pt x="2134" y="2174"/>
                  <a:pt x="2137" y="2179"/>
                </a:cubicBezTo>
                <a:cubicBezTo>
                  <a:pt x="2137" y="2180"/>
                  <a:pt x="2137" y="2185"/>
                  <a:pt x="2137" y="2187"/>
                </a:cubicBezTo>
                <a:cubicBezTo>
                  <a:pt x="2138" y="2187"/>
                  <a:pt x="2139" y="2187"/>
                  <a:pt x="2140" y="2188"/>
                </a:cubicBezTo>
                <a:cubicBezTo>
                  <a:pt x="2151" y="2192"/>
                  <a:pt x="2163" y="2197"/>
                  <a:pt x="2175" y="2198"/>
                </a:cubicBezTo>
                <a:cubicBezTo>
                  <a:pt x="2180" y="2202"/>
                  <a:pt x="2183" y="2206"/>
                  <a:pt x="2188" y="2206"/>
                </a:cubicBezTo>
                <a:cubicBezTo>
                  <a:pt x="2190" y="2205"/>
                  <a:pt x="2193" y="2205"/>
                  <a:pt x="2194" y="2203"/>
                </a:cubicBezTo>
                <a:cubicBezTo>
                  <a:pt x="2197" y="2202"/>
                  <a:pt x="2199" y="2199"/>
                  <a:pt x="2200" y="2197"/>
                </a:cubicBezTo>
                <a:cubicBezTo>
                  <a:pt x="2201" y="2196"/>
                  <a:pt x="2201" y="2195"/>
                  <a:pt x="2202" y="2194"/>
                </a:cubicBezTo>
                <a:cubicBezTo>
                  <a:pt x="2204" y="2191"/>
                  <a:pt x="2206" y="2189"/>
                  <a:pt x="2208" y="2189"/>
                </a:cubicBezTo>
                <a:cubicBezTo>
                  <a:pt x="2214" y="2189"/>
                  <a:pt x="2218" y="2193"/>
                  <a:pt x="2222" y="2196"/>
                </a:cubicBezTo>
                <a:cubicBezTo>
                  <a:pt x="2224" y="2197"/>
                  <a:pt x="2225" y="2198"/>
                  <a:pt x="2226" y="2200"/>
                </a:cubicBezTo>
                <a:cubicBezTo>
                  <a:pt x="2232" y="2206"/>
                  <a:pt x="2235" y="2215"/>
                  <a:pt x="2236" y="2224"/>
                </a:cubicBezTo>
                <a:cubicBezTo>
                  <a:pt x="2237" y="2227"/>
                  <a:pt x="2238" y="2231"/>
                  <a:pt x="2242" y="2232"/>
                </a:cubicBezTo>
                <a:cubicBezTo>
                  <a:pt x="2242" y="2232"/>
                  <a:pt x="2242" y="2232"/>
                  <a:pt x="2242" y="2232"/>
                </a:cubicBezTo>
                <a:cubicBezTo>
                  <a:pt x="2242" y="2232"/>
                  <a:pt x="2243" y="2232"/>
                  <a:pt x="2243" y="2232"/>
                </a:cubicBezTo>
                <a:cubicBezTo>
                  <a:pt x="2244" y="2232"/>
                  <a:pt x="2245" y="2230"/>
                  <a:pt x="2246" y="2231"/>
                </a:cubicBezTo>
                <a:cubicBezTo>
                  <a:pt x="2249" y="2233"/>
                  <a:pt x="2250" y="2237"/>
                  <a:pt x="2253" y="2238"/>
                </a:cubicBezTo>
                <a:cubicBezTo>
                  <a:pt x="2253" y="2239"/>
                  <a:pt x="2253" y="2239"/>
                  <a:pt x="2254" y="2239"/>
                </a:cubicBezTo>
                <a:cubicBezTo>
                  <a:pt x="2256" y="2239"/>
                  <a:pt x="2259" y="2240"/>
                  <a:pt x="2260" y="2242"/>
                </a:cubicBezTo>
                <a:cubicBezTo>
                  <a:pt x="2261" y="2242"/>
                  <a:pt x="2261" y="2243"/>
                  <a:pt x="2261" y="2243"/>
                </a:cubicBezTo>
                <a:cubicBezTo>
                  <a:pt x="2262" y="2247"/>
                  <a:pt x="2265" y="2251"/>
                  <a:pt x="2264" y="2255"/>
                </a:cubicBezTo>
                <a:cubicBezTo>
                  <a:pt x="2261" y="2266"/>
                  <a:pt x="2268" y="2275"/>
                  <a:pt x="2270" y="2280"/>
                </a:cubicBezTo>
                <a:cubicBezTo>
                  <a:pt x="2272" y="2283"/>
                  <a:pt x="2272" y="2288"/>
                  <a:pt x="2273" y="2289"/>
                </a:cubicBezTo>
                <a:cubicBezTo>
                  <a:pt x="2274" y="2291"/>
                  <a:pt x="2275" y="2292"/>
                  <a:pt x="2277" y="2293"/>
                </a:cubicBezTo>
                <a:cubicBezTo>
                  <a:pt x="2281" y="2296"/>
                  <a:pt x="2287" y="2296"/>
                  <a:pt x="2293" y="2296"/>
                </a:cubicBezTo>
                <a:cubicBezTo>
                  <a:pt x="2307" y="2296"/>
                  <a:pt x="2321" y="2293"/>
                  <a:pt x="2334" y="2294"/>
                </a:cubicBezTo>
                <a:cubicBezTo>
                  <a:pt x="2335" y="2295"/>
                  <a:pt x="2336" y="2295"/>
                  <a:pt x="2337" y="2296"/>
                </a:cubicBezTo>
                <a:cubicBezTo>
                  <a:pt x="2339" y="2299"/>
                  <a:pt x="2340" y="2303"/>
                  <a:pt x="2340" y="2308"/>
                </a:cubicBezTo>
                <a:cubicBezTo>
                  <a:pt x="2337" y="2308"/>
                  <a:pt x="2335" y="2306"/>
                  <a:pt x="2332" y="2305"/>
                </a:cubicBezTo>
                <a:cubicBezTo>
                  <a:pt x="2333" y="2308"/>
                  <a:pt x="2333" y="2311"/>
                  <a:pt x="2335" y="2312"/>
                </a:cubicBezTo>
                <a:cubicBezTo>
                  <a:pt x="2342" y="2320"/>
                  <a:pt x="2342" y="2320"/>
                  <a:pt x="2342" y="2320"/>
                </a:cubicBezTo>
                <a:cubicBezTo>
                  <a:pt x="2346" y="2323"/>
                  <a:pt x="2346" y="2323"/>
                  <a:pt x="2346" y="2323"/>
                </a:cubicBezTo>
                <a:cubicBezTo>
                  <a:pt x="2347" y="2324"/>
                  <a:pt x="2347" y="2324"/>
                  <a:pt x="2347" y="2324"/>
                </a:cubicBezTo>
                <a:cubicBezTo>
                  <a:pt x="2347" y="2324"/>
                  <a:pt x="2347" y="2325"/>
                  <a:pt x="2348" y="2325"/>
                </a:cubicBezTo>
                <a:cubicBezTo>
                  <a:pt x="2363" y="2332"/>
                  <a:pt x="2380" y="2338"/>
                  <a:pt x="2394" y="2347"/>
                </a:cubicBezTo>
                <a:cubicBezTo>
                  <a:pt x="2398" y="2350"/>
                  <a:pt x="2402" y="2353"/>
                  <a:pt x="2406" y="2357"/>
                </a:cubicBezTo>
                <a:cubicBezTo>
                  <a:pt x="2407" y="2358"/>
                  <a:pt x="2408" y="2359"/>
                  <a:pt x="2409" y="2360"/>
                </a:cubicBezTo>
                <a:cubicBezTo>
                  <a:pt x="2417" y="2368"/>
                  <a:pt x="2425" y="2377"/>
                  <a:pt x="2433" y="2385"/>
                </a:cubicBezTo>
                <a:cubicBezTo>
                  <a:pt x="2437" y="2389"/>
                  <a:pt x="2441" y="2393"/>
                  <a:pt x="2445" y="2396"/>
                </a:cubicBezTo>
                <a:cubicBezTo>
                  <a:pt x="2454" y="2404"/>
                  <a:pt x="2463" y="2412"/>
                  <a:pt x="2472" y="2419"/>
                </a:cubicBezTo>
                <a:cubicBezTo>
                  <a:pt x="2475" y="2421"/>
                  <a:pt x="2478" y="2423"/>
                  <a:pt x="2481" y="2426"/>
                </a:cubicBezTo>
                <a:cubicBezTo>
                  <a:pt x="2482" y="2426"/>
                  <a:pt x="2483" y="2427"/>
                  <a:pt x="2484" y="2428"/>
                </a:cubicBezTo>
                <a:cubicBezTo>
                  <a:pt x="2497" y="2433"/>
                  <a:pt x="2514" y="2428"/>
                  <a:pt x="2527" y="2426"/>
                </a:cubicBezTo>
                <a:cubicBezTo>
                  <a:pt x="2548" y="2426"/>
                  <a:pt x="2564" y="2432"/>
                  <a:pt x="2576" y="2442"/>
                </a:cubicBezTo>
                <a:cubicBezTo>
                  <a:pt x="2576" y="2442"/>
                  <a:pt x="2577" y="2443"/>
                  <a:pt x="2578" y="2444"/>
                </a:cubicBezTo>
                <a:cubicBezTo>
                  <a:pt x="2578" y="2445"/>
                  <a:pt x="2578" y="2446"/>
                  <a:pt x="2578" y="2447"/>
                </a:cubicBezTo>
                <a:cubicBezTo>
                  <a:pt x="2573" y="2458"/>
                  <a:pt x="2566" y="2468"/>
                  <a:pt x="2561" y="2476"/>
                </a:cubicBezTo>
                <a:cubicBezTo>
                  <a:pt x="2560" y="2479"/>
                  <a:pt x="2559" y="2482"/>
                  <a:pt x="2559" y="2485"/>
                </a:cubicBezTo>
                <a:cubicBezTo>
                  <a:pt x="2557" y="2491"/>
                  <a:pt x="2557" y="2496"/>
                  <a:pt x="2557" y="2503"/>
                </a:cubicBezTo>
                <a:cubicBezTo>
                  <a:pt x="2559" y="2507"/>
                  <a:pt x="2563" y="2513"/>
                  <a:pt x="2565" y="2519"/>
                </a:cubicBezTo>
                <a:cubicBezTo>
                  <a:pt x="2565" y="2523"/>
                  <a:pt x="2565" y="2529"/>
                  <a:pt x="2561" y="2530"/>
                </a:cubicBezTo>
                <a:cubicBezTo>
                  <a:pt x="2553" y="2532"/>
                  <a:pt x="2542" y="2536"/>
                  <a:pt x="2542" y="2546"/>
                </a:cubicBezTo>
                <a:cubicBezTo>
                  <a:pt x="2541" y="2554"/>
                  <a:pt x="2544" y="2560"/>
                  <a:pt x="2550" y="2564"/>
                </a:cubicBezTo>
                <a:cubicBezTo>
                  <a:pt x="2552" y="2566"/>
                  <a:pt x="2555" y="2568"/>
                  <a:pt x="2558" y="2568"/>
                </a:cubicBezTo>
                <a:cubicBezTo>
                  <a:pt x="2558" y="2569"/>
                  <a:pt x="2558" y="2569"/>
                  <a:pt x="2558" y="2569"/>
                </a:cubicBezTo>
                <a:cubicBezTo>
                  <a:pt x="2558" y="2575"/>
                  <a:pt x="2556" y="2579"/>
                  <a:pt x="2557" y="2581"/>
                </a:cubicBezTo>
                <a:cubicBezTo>
                  <a:pt x="2558" y="2582"/>
                  <a:pt x="2558" y="2583"/>
                  <a:pt x="2559" y="2584"/>
                </a:cubicBezTo>
                <a:cubicBezTo>
                  <a:pt x="2563" y="2589"/>
                  <a:pt x="2568" y="2593"/>
                  <a:pt x="2572" y="2596"/>
                </a:cubicBezTo>
                <a:cubicBezTo>
                  <a:pt x="2574" y="2596"/>
                  <a:pt x="2575" y="2597"/>
                  <a:pt x="2576" y="2598"/>
                </a:cubicBezTo>
                <a:cubicBezTo>
                  <a:pt x="2578" y="2599"/>
                  <a:pt x="2580" y="2600"/>
                  <a:pt x="2582" y="2600"/>
                </a:cubicBezTo>
                <a:cubicBezTo>
                  <a:pt x="2586" y="2602"/>
                  <a:pt x="2591" y="2605"/>
                  <a:pt x="2592" y="2608"/>
                </a:cubicBezTo>
                <a:cubicBezTo>
                  <a:pt x="2592" y="2609"/>
                  <a:pt x="2592" y="2609"/>
                  <a:pt x="2592" y="2610"/>
                </a:cubicBezTo>
                <a:cubicBezTo>
                  <a:pt x="2591" y="2631"/>
                  <a:pt x="2599" y="2644"/>
                  <a:pt x="2606" y="2657"/>
                </a:cubicBezTo>
                <a:cubicBezTo>
                  <a:pt x="2606" y="2657"/>
                  <a:pt x="2607" y="2658"/>
                  <a:pt x="2608" y="2658"/>
                </a:cubicBezTo>
                <a:cubicBezTo>
                  <a:pt x="2611" y="2660"/>
                  <a:pt x="2615" y="2660"/>
                  <a:pt x="2618" y="2662"/>
                </a:cubicBezTo>
                <a:cubicBezTo>
                  <a:pt x="2618" y="2663"/>
                  <a:pt x="2619" y="2663"/>
                  <a:pt x="2619" y="2664"/>
                </a:cubicBezTo>
                <a:cubicBezTo>
                  <a:pt x="2619" y="2670"/>
                  <a:pt x="2620" y="2675"/>
                  <a:pt x="2622" y="2679"/>
                </a:cubicBezTo>
                <a:cubicBezTo>
                  <a:pt x="2626" y="2685"/>
                  <a:pt x="2630" y="2692"/>
                  <a:pt x="2636" y="2695"/>
                </a:cubicBezTo>
                <a:cubicBezTo>
                  <a:pt x="2636" y="2696"/>
                  <a:pt x="2637" y="2696"/>
                  <a:pt x="2637" y="2696"/>
                </a:cubicBezTo>
                <a:cubicBezTo>
                  <a:pt x="2638" y="2697"/>
                  <a:pt x="2638" y="2697"/>
                  <a:pt x="2638" y="2697"/>
                </a:cubicBezTo>
                <a:cubicBezTo>
                  <a:pt x="2643" y="2723"/>
                  <a:pt x="2643" y="2723"/>
                  <a:pt x="2643" y="2723"/>
                </a:cubicBezTo>
                <a:cubicBezTo>
                  <a:pt x="2643" y="2738"/>
                  <a:pt x="2643" y="2738"/>
                  <a:pt x="2643" y="2738"/>
                </a:cubicBezTo>
                <a:cubicBezTo>
                  <a:pt x="2646" y="2738"/>
                  <a:pt x="2646" y="2738"/>
                  <a:pt x="2646" y="2738"/>
                </a:cubicBezTo>
                <a:cubicBezTo>
                  <a:pt x="2646" y="2737"/>
                  <a:pt x="2647" y="2736"/>
                  <a:pt x="2647" y="2735"/>
                </a:cubicBezTo>
                <a:cubicBezTo>
                  <a:pt x="2653" y="2722"/>
                  <a:pt x="2662" y="2711"/>
                  <a:pt x="2673" y="2704"/>
                </a:cubicBezTo>
                <a:cubicBezTo>
                  <a:pt x="2678" y="2702"/>
                  <a:pt x="2684" y="2702"/>
                  <a:pt x="2689" y="2701"/>
                </a:cubicBezTo>
                <a:cubicBezTo>
                  <a:pt x="2693" y="2699"/>
                  <a:pt x="2698" y="2697"/>
                  <a:pt x="2701" y="2695"/>
                </a:cubicBezTo>
                <a:cubicBezTo>
                  <a:pt x="2706" y="2692"/>
                  <a:pt x="2711" y="2688"/>
                  <a:pt x="2713" y="2682"/>
                </a:cubicBezTo>
                <a:cubicBezTo>
                  <a:pt x="2714" y="2682"/>
                  <a:pt x="2714" y="2681"/>
                  <a:pt x="2715" y="2681"/>
                </a:cubicBezTo>
                <a:cubicBezTo>
                  <a:pt x="2716" y="2680"/>
                  <a:pt x="2717" y="2674"/>
                  <a:pt x="2716" y="2673"/>
                </a:cubicBezTo>
                <a:cubicBezTo>
                  <a:pt x="2715" y="2667"/>
                  <a:pt x="2713" y="2662"/>
                  <a:pt x="2709" y="2656"/>
                </a:cubicBezTo>
                <a:cubicBezTo>
                  <a:pt x="2699" y="2653"/>
                  <a:pt x="2686" y="2650"/>
                  <a:pt x="2673" y="2647"/>
                </a:cubicBezTo>
                <a:cubicBezTo>
                  <a:pt x="2657" y="2620"/>
                  <a:pt x="2657" y="2620"/>
                  <a:pt x="2657" y="2620"/>
                </a:cubicBezTo>
                <a:cubicBezTo>
                  <a:pt x="2664" y="2619"/>
                  <a:pt x="2670" y="2619"/>
                  <a:pt x="2676" y="2619"/>
                </a:cubicBezTo>
                <a:cubicBezTo>
                  <a:pt x="2676" y="2618"/>
                  <a:pt x="2676" y="2617"/>
                  <a:pt x="2677" y="2616"/>
                </a:cubicBezTo>
                <a:cubicBezTo>
                  <a:pt x="2677" y="2616"/>
                  <a:pt x="2677" y="2616"/>
                  <a:pt x="2677" y="2616"/>
                </a:cubicBezTo>
                <a:cubicBezTo>
                  <a:pt x="2678" y="2614"/>
                  <a:pt x="2678" y="2613"/>
                  <a:pt x="2678" y="2612"/>
                </a:cubicBezTo>
                <a:cubicBezTo>
                  <a:pt x="2682" y="2607"/>
                  <a:pt x="2688" y="2605"/>
                  <a:pt x="2694" y="2602"/>
                </a:cubicBezTo>
                <a:cubicBezTo>
                  <a:pt x="2694" y="2601"/>
                  <a:pt x="2695" y="2599"/>
                  <a:pt x="2695" y="2598"/>
                </a:cubicBezTo>
                <a:cubicBezTo>
                  <a:pt x="2695" y="2598"/>
                  <a:pt x="2696" y="2598"/>
                  <a:pt x="2697" y="2597"/>
                </a:cubicBezTo>
                <a:cubicBezTo>
                  <a:pt x="2698" y="2591"/>
                  <a:pt x="2697" y="2587"/>
                  <a:pt x="2698" y="2581"/>
                </a:cubicBezTo>
                <a:cubicBezTo>
                  <a:pt x="2694" y="2579"/>
                  <a:pt x="2691" y="2575"/>
                  <a:pt x="2693" y="2570"/>
                </a:cubicBezTo>
                <a:cubicBezTo>
                  <a:pt x="2693" y="2570"/>
                  <a:pt x="2693" y="2569"/>
                  <a:pt x="2693" y="2569"/>
                </a:cubicBezTo>
                <a:cubicBezTo>
                  <a:pt x="2693" y="2569"/>
                  <a:pt x="2693" y="2569"/>
                  <a:pt x="2693" y="2569"/>
                </a:cubicBezTo>
                <a:cubicBezTo>
                  <a:pt x="2694" y="2567"/>
                  <a:pt x="2694" y="2566"/>
                  <a:pt x="2695" y="2564"/>
                </a:cubicBezTo>
                <a:cubicBezTo>
                  <a:pt x="2696" y="2563"/>
                  <a:pt x="2696" y="2563"/>
                  <a:pt x="2697" y="2562"/>
                </a:cubicBezTo>
                <a:cubicBezTo>
                  <a:pt x="2707" y="2543"/>
                  <a:pt x="2719" y="2526"/>
                  <a:pt x="2743" y="2520"/>
                </a:cubicBezTo>
                <a:cubicBezTo>
                  <a:pt x="2757" y="2520"/>
                  <a:pt x="2757" y="2520"/>
                  <a:pt x="2757" y="2520"/>
                </a:cubicBezTo>
                <a:cubicBezTo>
                  <a:pt x="2771" y="2526"/>
                  <a:pt x="2782" y="2533"/>
                  <a:pt x="2792" y="2543"/>
                </a:cubicBezTo>
                <a:cubicBezTo>
                  <a:pt x="2795" y="2547"/>
                  <a:pt x="2797" y="2552"/>
                  <a:pt x="2799" y="2556"/>
                </a:cubicBezTo>
                <a:cubicBezTo>
                  <a:pt x="2800" y="2558"/>
                  <a:pt x="2801" y="2560"/>
                  <a:pt x="2803" y="2561"/>
                </a:cubicBezTo>
                <a:cubicBezTo>
                  <a:pt x="2803" y="2562"/>
                  <a:pt x="2804" y="2563"/>
                  <a:pt x="2804" y="2563"/>
                </a:cubicBezTo>
                <a:cubicBezTo>
                  <a:pt x="2807" y="2566"/>
                  <a:pt x="2810" y="2567"/>
                  <a:pt x="2815" y="2567"/>
                </a:cubicBezTo>
                <a:cubicBezTo>
                  <a:pt x="2822" y="2566"/>
                  <a:pt x="2827" y="2564"/>
                  <a:pt x="2832" y="2562"/>
                </a:cubicBezTo>
                <a:cubicBezTo>
                  <a:pt x="2840" y="2558"/>
                  <a:pt x="2846" y="2551"/>
                  <a:pt x="2852" y="2545"/>
                </a:cubicBezTo>
                <a:cubicBezTo>
                  <a:pt x="2856" y="2544"/>
                  <a:pt x="2860" y="2542"/>
                  <a:pt x="2864" y="2542"/>
                </a:cubicBezTo>
                <a:cubicBezTo>
                  <a:pt x="2868" y="2541"/>
                  <a:pt x="2870" y="2540"/>
                  <a:pt x="2874" y="2540"/>
                </a:cubicBezTo>
                <a:cubicBezTo>
                  <a:pt x="2874" y="2541"/>
                  <a:pt x="2874" y="2541"/>
                  <a:pt x="2874" y="2541"/>
                </a:cubicBezTo>
                <a:cubicBezTo>
                  <a:pt x="2874" y="2542"/>
                  <a:pt x="2874" y="2545"/>
                  <a:pt x="2874" y="2545"/>
                </a:cubicBezTo>
                <a:cubicBezTo>
                  <a:pt x="2875" y="2547"/>
                  <a:pt x="2876" y="2548"/>
                  <a:pt x="2878" y="2549"/>
                </a:cubicBezTo>
                <a:cubicBezTo>
                  <a:pt x="2878" y="2550"/>
                  <a:pt x="2878" y="2550"/>
                  <a:pt x="2878" y="2551"/>
                </a:cubicBezTo>
                <a:cubicBezTo>
                  <a:pt x="2880" y="2553"/>
                  <a:pt x="2883" y="2555"/>
                  <a:pt x="2888" y="2556"/>
                </a:cubicBezTo>
                <a:cubicBezTo>
                  <a:pt x="2894" y="2557"/>
                  <a:pt x="2900" y="2558"/>
                  <a:pt x="2907" y="2558"/>
                </a:cubicBezTo>
                <a:cubicBezTo>
                  <a:pt x="2907" y="2558"/>
                  <a:pt x="2907" y="2558"/>
                  <a:pt x="2908" y="2558"/>
                </a:cubicBezTo>
                <a:cubicBezTo>
                  <a:pt x="2908" y="2560"/>
                  <a:pt x="2907" y="2562"/>
                  <a:pt x="2906" y="2563"/>
                </a:cubicBezTo>
                <a:cubicBezTo>
                  <a:pt x="2902" y="2578"/>
                  <a:pt x="2892" y="2588"/>
                  <a:pt x="2889" y="2603"/>
                </a:cubicBezTo>
                <a:cubicBezTo>
                  <a:pt x="2888" y="2606"/>
                  <a:pt x="2886" y="2610"/>
                  <a:pt x="2888" y="2614"/>
                </a:cubicBezTo>
                <a:cubicBezTo>
                  <a:pt x="2888" y="2616"/>
                  <a:pt x="2890" y="2617"/>
                  <a:pt x="2892" y="2618"/>
                </a:cubicBezTo>
                <a:cubicBezTo>
                  <a:pt x="2893" y="2622"/>
                  <a:pt x="2897" y="2624"/>
                  <a:pt x="2902" y="2625"/>
                </a:cubicBezTo>
                <a:cubicBezTo>
                  <a:pt x="2908" y="2626"/>
                  <a:pt x="2910" y="2621"/>
                  <a:pt x="2914" y="2619"/>
                </a:cubicBezTo>
                <a:cubicBezTo>
                  <a:pt x="2923" y="2614"/>
                  <a:pt x="2923" y="2614"/>
                  <a:pt x="2923" y="2614"/>
                </a:cubicBezTo>
                <a:cubicBezTo>
                  <a:pt x="2924" y="2620"/>
                  <a:pt x="2928" y="2626"/>
                  <a:pt x="2932" y="2630"/>
                </a:cubicBezTo>
                <a:cubicBezTo>
                  <a:pt x="2933" y="2634"/>
                  <a:pt x="2933" y="2634"/>
                  <a:pt x="2933" y="2634"/>
                </a:cubicBezTo>
                <a:cubicBezTo>
                  <a:pt x="2942" y="2639"/>
                  <a:pt x="2947" y="2648"/>
                  <a:pt x="2954" y="2654"/>
                </a:cubicBezTo>
                <a:cubicBezTo>
                  <a:pt x="2961" y="2660"/>
                  <a:pt x="2961" y="2660"/>
                  <a:pt x="2961" y="2660"/>
                </a:cubicBezTo>
                <a:cubicBezTo>
                  <a:pt x="2964" y="2661"/>
                  <a:pt x="2966" y="2662"/>
                  <a:pt x="2968" y="2663"/>
                </a:cubicBezTo>
                <a:cubicBezTo>
                  <a:pt x="2978" y="2662"/>
                  <a:pt x="2987" y="2663"/>
                  <a:pt x="2994" y="2665"/>
                </a:cubicBezTo>
                <a:cubicBezTo>
                  <a:pt x="3002" y="2668"/>
                  <a:pt x="3011" y="2670"/>
                  <a:pt x="3021" y="2671"/>
                </a:cubicBezTo>
                <a:cubicBezTo>
                  <a:pt x="3026" y="2670"/>
                  <a:pt x="3029" y="2667"/>
                  <a:pt x="3030" y="2663"/>
                </a:cubicBezTo>
                <a:cubicBezTo>
                  <a:pt x="3032" y="2661"/>
                  <a:pt x="3033" y="2658"/>
                  <a:pt x="3033" y="2655"/>
                </a:cubicBezTo>
                <a:cubicBezTo>
                  <a:pt x="3035" y="2653"/>
                  <a:pt x="3038" y="2652"/>
                  <a:pt x="3041" y="2653"/>
                </a:cubicBezTo>
                <a:cubicBezTo>
                  <a:pt x="3059" y="2653"/>
                  <a:pt x="3059" y="2653"/>
                  <a:pt x="3059" y="2653"/>
                </a:cubicBezTo>
                <a:cubicBezTo>
                  <a:pt x="3069" y="2656"/>
                  <a:pt x="3069" y="2656"/>
                  <a:pt x="3069" y="2656"/>
                </a:cubicBezTo>
                <a:cubicBezTo>
                  <a:pt x="3070" y="2657"/>
                  <a:pt x="3070" y="2657"/>
                  <a:pt x="3070" y="2657"/>
                </a:cubicBezTo>
                <a:cubicBezTo>
                  <a:pt x="3069" y="2658"/>
                  <a:pt x="3068" y="2660"/>
                  <a:pt x="3068" y="2661"/>
                </a:cubicBezTo>
                <a:cubicBezTo>
                  <a:pt x="3070" y="2662"/>
                  <a:pt x="3072" y="2663"/>
                  <a:pt x="3074" y="2664"/>
                </a:cubicBezTo>
                <a:cubicBezTo>
                  <a:pt x="3074" y="2665"/>
                  <a:pt x="3074" y="2665"/>
                  <a:pt x="3074" y="2665"/>
                </a:cubicBezTo>
                <a:cubicBezTo>
                  <a:pt x="3081" y="2672"/>
                  <a:pt x="3090" y="2676"/>
                  <a:pt x="3098" y="2682"/>
                </a:cubicBezTo>
                <a:cubicBezTo>
                  <a:pt x="3105" y="2691"/>
                  <a:pt x="3115" y="2695"/>
                  <a:pt x="3126" y="2699"/>
                </a:cubicBezTo>
                <a:cubicBezTo>
                  <a:pt x="3136" y="2700"/>
                  <a:pt x="3140" y="2694"/>
                  <a:pt x="3147" y="2691"/>
                </a:cubicBezTo>
                <a:cubicBezTo>
                  <a:pt x="3153" y="2688"/>
                  <a:pt x="3156" y="2682"/>
                  <a:pt x="3161" y="2678"/>
                </a:cubicBezTo>
                <a:cubicBezTo>
                  <a:pt x="3188" y="2653"/>
                  <a:pt x="3188" y="2653"/>
                  <a:pt x="3188" y="2653"/>
                </a:cubicBezTo>
                <a:cubicBezTo>
                  <a:pt x="3188" y="2653"/>
                  <a:pt x="3188" y="2653"/>
                  <a:pt x="3188" y="2653"/>
                </a:cubicBezTo>
                <a:cubicBezTo>
                  <a:pt x="3188" y="2653"/>
                  <a:pt x="3187" y="2653"/>
                  <a:pt x="3187" y="2652"/>
                </a:cubicBezTo>
                <a:cubicBezTo>
                  <a:pt x="3188" y="2651"/>
                  <a:pt x="3190" y="2650"/>
                  <a:pt x="3192" y="2648"/>
                </a:cubicBezTo>
                <a:cubicBezTo>
                  <a:pt x="3190" y="2646"/>
                  <a:pt x="3185" y="2640"/>
                  <a:pt x="3185" y="2637"/>
                </a:cubicBezTo>
                <a:cubicBezTo>
                  <a:pt x="3188" y="2618"/>
                  <a:pt x="3196" y="2603"/>
                  <a:pt x="3201" y="2585"/>
                </a:cubicBezTo>
                <a:cubicBezTo>
                  <a:pt x="3215" y="2585"/>
                  <a:pt x="3221" y="2575"/>
                  <a:pt x="3229" y="2568"/>
                </a:cubicBezTo>
                <a:cubicBezTo>
                  <a:pt x="3236" y="2563"/>
                  <a:pt x="3246" y="2560"/>
                  <a:pt x="3251" y="2554"/>
                </a:cubicBezTo>
                <a:cubicBezTo>
                  <a:pt x="3253" y="2552"/>
                  <a:pt x="3254" y="2550"/>
                  <a:pt x="3254" y="2549"/>
                </a:cubicBezTo>
                <a:cubicBezTo>
                  <a:pt x="3255" y="2547"/>
                  <a:pt x="3254" y="2540"/>
                  <a:pt x="3254" y="2538"/>
                </a:cubicBezTo>
                <a:cubicBezTo>
                  <a:pt x="3246" y="2536"/>
                  <a:pt x="3239" y="2533"/>
                  <a:pt x="3230" y="2531"/>
                </a:cubicBezTo>
                <a:cubicBezTo>
                  <a:pt x="3230" y="2527"/>
                  <a:pt x="3235" y="2522"/>
                  <a:pt x="3236" y="2519"/>
                </a:cubicBezTo>
                <a:cubicBezTo>
                  <a:pt x="3236" y="2516"/>
                  <a:pt x="3235" y="2514"/>
                  <a:pt x="3235" y="2512"/>
                </a:cubicBezTo>
                <a:cubicBezTo>
                  <a:pt x="3249" y="2506"/>
                  <a:pt x="3259" y="2495"/>
                  <a:pt x="3265" y="2481"/>
                </a:cubicBezTo>
                <a:cubicBezTo>
                  <a:pt x="3266" y="2480"/>
                  <a:pt x="3268" y="2480"/>
                  <a:pt x="3269" y="2480"/>
                </a:cubicBezTo>
                <a:cubicBezTo>
                  <a:pt x="3273" y="2481"/>
                  <a:pt x="3277" y="2482"/>
                  <a:pt x="3282" y="2484"/>
                </a:cubicBezTo>
                <a:cubicBezTo>
                  <a:pt x="3284" y="2487"/>
                  <a:pt x="3288" y="2491"/>
                  <a:pt x="3293" y="2493"/>
                </a:cubicBezTo>
                <a:cubicBezTo>
                  <a:pt x="3293" y="2493"/>
                  <a:pt x="3294" y="2492"/>
                  <a:pt x="3294" y="2492"/>
                </a:cubicBezTo>
                <a:cubicBezTo>
                  <a:pt x="3295" y="2493"/>
                  <a:pt x="3297" y="2494"/>
                  <a:pt x="3299" y="2495"/>
                </a:cubicBezTo>
                <a:cubicBezTo>
                  <a:pt x="3302" y="2493"/>
                  <a:pt x="3302" y="2488"/>
                  <a:pt x="3304" y="2487"/>
                </a:cubicBezTo>
                <a:cubicBezTo>
                  <a:pt x="3306" y="2487"/>
                  <a:pt x="3307" y="2487"/>
                  <a:pt x="3308" y="2487"/>
                </a:cubicBezTo>
                <a:cubicBezTo>
                  <a:pt x="3309" y="2487"/>
                  <a:pt x="3309" y="2487"/>
                  <a:pt x="3310" y="2488"/>
                </a:cubicBezTo>
                <a:cubicBezTo>
                  <a:pt x="3316" y="2491"/>
                  <a:pt x="3320" y="2497"/>
                  <a:pt x="3325" y="2501"/>
                </a:cubicBezTo>
                <a:cubicBezTo>
                  <a:pt x="3327" y="2503"/>
                  <a:pt x="3329" y="2503"/>
                  <a:pt x="3331" y="2502"/>
                </a:cubicBezTo>
                <a:cubicBezTo>
                  <a:pt x="3333" y="2503"/>
                  <a:pt x="3334" y="2504"/>
                  <a:pt x="3336" y="2504"/>
                </a:cubicBezTo>
                <a:cubicBezTo>
                  <a:pt x="3340" y="2500"/>
                  <a:pt x="3346" y="2501"/>
                  <a:pt x="3350" y="2498"/>
                </a:cubicBezTo>
                <a:cubicBezTo>
                  <a:pt x="3353" y="2495"/>
                  <a:pt x="3351" y="2490"/>
                  <a:pt x="3352" y="2489"/>
                </a:cubicBezTo>
                <a:cubicBezTo>
                  <a:pt x="3358" y="2484"/>
                  <a:pt x="3361" y="2479"/>
                  <a:pt x="3366" y="2475"/>
                </a:cubicBezTo>
                <a:cubicBezTo>
                  <a:pt x="3371" y="2468"/>
                  <a:pt x="3375" y="2462"/>
                  <a:pt x="3378" y="2454"/>
                </a:cubicBezTo>
                <a:cubicBezTo>
                  <a:pt x="3372" y="2451"/>
                  <a:pt x="3372" y="2451"/>
                  <a:pt x="3372" y="2451"/>
                </a:cubicBezTo>
                <a:cubicBezTo>
                  <a:pt x="3371" y="2450"/>
                  <a:pt x="3371" y="2449"/>
                  <a:pt x="3371" y="2448"/>
                </a:cubicBezTo>
                <a:cubicBezTo>
                  <a:pt x="3383" y="2448"/>
                  <a:pt x="3383" y="2448"/>
                  <a:pt x="3383" y="2448"/>
                </a:cubicBezTo>
                <a:cubicBezTo>
                  <a:pt x="3383" y="2442"/>
                  <a:pt x="3387" y="2439"/>
                  <a:pt x="3389" y="2435"/>
                </a:cubicBezTo>
                <a:cubicBezTo>
                  <a:pt x="3392" y="2430"/>
                  <a:pt x="3394" y="2425"/>
                  <a:pt x="3394" y="2416"/>
                </a:cubicBezTo>
                <a:cubicBezTo>
                  <a:pt x="3392" y="2410"/>
                  <a:pt x="3388" y="2402"/>
                  <a:pt x="3382" y="2398"/>
                </a:cubicBezTo>
                <a:cubicBezTo>
                  <a:pt x="3381" y="2397"/>
                  <a:pt x="3381" y="2397"/>
                  <a:pt x="3381" y="2396"/>
                </a:cubicBezTo>
                <a:cubicBezTo>
                  <a:pt x="3382" y="2395"/>
                  <a:pt x="3382" y="2394"/>
                  <a:pt x="3381" y="2393"/>
                </a:cubicBezTo>
                <a:cubicBezTo>
                  <a:pt x="3378" y="2390"/>
                  <a:pt x="3374" y="2386"/>
                  <a:pt x="3371" y="2382"/>
                </a:cubicBezTo>
                <a:cubicBezTo>
                  <a:pt x="3369" y="2379"/>
                  <a:pt x="3368" y="2376"/>
                  <a:pt x="3367" y="2373"/>
                </a:cubicBezTo>
                <a:cubicBezTo>
                  <a:pt x="3361" y="2368"/>
                  <a:pt x="3355" y="2362"/>
                  <a:pt x="3350" y="2356"/>
                </a:cubicBezTo>
                <a:cubicBezTo>
                  <a:pt x="3350" y="2356"/>
                  <a:pt x="3348" y="2357"/>
                  <a:pt x="3347" y="2356"/>
                </a:cubicBezTo>
                <a:cubicBezTo>
                  <a:pt x="3345" y="2355"/>
                  <a:pt x="3344" y="2353"/>
                  <a:pt x="3343" y="2353"/>
                </a:cubicBezTo>
                <a:cubicBezTo>
                  <a:pt x="3336" y="2353"/>
                  <a:pt x="3330" y="2353"/>
                  <a:pt x="3325" y="2354"/>
                </a:cubicBezTo>
                <a:cubicBezTo>
                  <a:pt x="3322" y="2349"/>
                  <a:pt x="3322" y="2349"/>
                  <a:pt x="3322" y="2349"/>
                </a:cubicBezTo>
                <a:cubicBezTo>
                  <a:pt x="3324" y="2348"/>
                  <a:pt x="3326" y="2347"/>
                  <a:pt x="3329" y="2347"/>
                </a:cubicBezTo>
                <a:cubicBezTo>
                  <a:pt x="3323" y="2329"/>
                  <a:pt x="3323" y="2329"/>
                  <a:pt x="3323" y="2329"/>
                </a:cubicBezTo>
                <a:cubicBezTo>
                  <a:pt x="3313" y="2322"/>
                  <a:pt x="3305" y="2314"/>
                  <a:pt x="3297" y="2304"/>
                </a:cubicBezTo>
                <a:cubicBezTo>
                  <a:pt x="3297" y="2288"/>
                  <a:pt x="3297" y="2288"/>
                  <a:pt x="3297" y="2288"/>
                </a:cubicBezTo>
                <a:cubicBezTo>
                  <a:pt x="3293" y="2286"/>
                  <a:pt x="3289" y="2284"/>
                  <a:pt x="3285" y="2282"/>
                </a:cubicBezTo>
                <a:cubicBezTo>
                  <a:pt x="3284" y="2278"/>
                  <a:pt x="3282" y="2275"/>
                  <a:pt x="3281" y="2272"/>
                </a:cubicBezTo>
                <a:cubicBezTo>
                  <a:pt x="3278" y="2263"/>
                  <a:pt x="3277" y="2253"/>
                  <a:pt x="3275" y="2243"/>
                </a:cubicBezTo>
                <a:cubicBezTo>
                  <a:pt x="3274" y="2237"/>
                  <a:pt x="3273" y="2230"/>
                  <a:pt x="3271" y="2225"/>
                </a:cubicBezTo>
                <a:cubicBezTo>
                  <a:pt x="3271" y="2209"/>
                  <a:pt x="3271" y="2209"/>
                  <a:pt x="3271" y="2209"/>
                </a:cubicBezTo>
                <a:cubicBezTo>
                  <a:pt x="3272" y="2208"/>
                  <a:pt x="3273" y="2207"/>
                  <a:pt x="3273" y="2205"/>
                </a:cubicBezTo>
                <a:cubicBezTo>
                  <a:pt x="3273" y="2205"/>
                  <a:pt x="3273" y="2205"/>
                  <a:pt x="3273" y="2205"/>
                </a:cubicBezTo>
                <a:cubicBezTo>
                  <a:pt x="3272" y="2204"/>
                  <a:pt x="3272" y="2203"/>
                  <a:pt x="3271" y="2202"/>
                </a:cubicBezTo>
                <a:cubicBezTo>
                  <a:pt x="3271" y="2198"/>
                  <a:pt x="3271" y="2195"/>
                  <a:pt x="3272" y="2192"/>
                </a:cubicBezTo>
                <a:cubicBezTo>
                  <a:pt x="3270" y="2190"/>
                  <a:pt x="3268" y="2189"/>
                  <a:pt x="3267" y="2187"/>
                </a:cubicBezTo>
                <a:cubicBezTo>
                  <a:pt x="3276" y="2163"/>
                  <a:pt x="3276" y="2163"/>
                  <a:pt x="3276" y="2163"/>
                </a:cubicBezTo>
                <a:cubicBezTo>
                  <a:pt x="3277" y="2161"/>
                  <a:pt x="3278" y="2163"/>
                  <a:pt x="3279" y="2163"/>
                </a:cubicBezTo>
                <a:cubicBezTo>
                  <a:pt x="3281" y="2163"/>
                  <a:pt x="3282" y="2162"/>
                  <a:pt x="3284" y="2161"/>
                </a:cubicBezTo>
                <a:cubicBezTo>
                  <a:pt x="3285" y="2161"/>
                  <a:pt x="3287" y="2162"/>
                  <a:pt x="3288" y="2163"/>
                </a:cubicBezTo>
                <a:cubicBezTo>
                  <a:pt x="3292" y="2151"/>
                  <a:pt x="3292" y="2151"/>
                  <a:pt x="3292" y="2151"/>
                </a:cubicBezTo>
                <a:cubicBezTo>
                  <a:pt x="3293" y="2151"/>
                  <a:pt x="3294" y="2152"/>
                  <a:pt x="3294" y="2151"/>
                </a:cubicBezTo>
                <a:cubicBezTo>
                  <a:pt x="3292" y="2150"/>
                  <a:pt x="3290" y="2149"/>
                  <a:pt x="3289" y="2148"/>
                </a:cubicBezTo>
                <a:cubicBezTo>
                  <a:pt x="3287" y="2147"/>
                  <a:pt x="3283" y="2146"/>
                  <a:pt x="3283" y="2145"/>
                </a:cubicBezTo>
                <a:cubicBezTo>
                  <a:pt x="3286" y="2134"/>
                  <a:pt x="3291" y="2124"/>
                  <a:pt x="3295" y="2115"/>
                </a:cubicBezTo>
                <a:cubicBezTo>
                  <a:pt x="3298" y="2110"/>
                  <a:pt x="3301" y="2105"/>
                  <a:pt x="3304" y="2100"/>
                </a:cubicBezTo>
                <a:cubicBezTo>
                  <a:pt x="3323" y="2061"/>
                  <a:pt x="3323" y="2061"/>
                  <a:pt x="3323" y="2061"/>
                </a:cubicBezTo>
                <a:cubicBezTo>
                  <a:pt x="3326" y="2055"/>
                  <a:pt x="3330" y="2048"/>
                  <a:pt x="3328" y="2037"/>
                </a:cubicBezTo>
                <a:cubicBezTo>
                  <a:pt x="3328" y="2035"/>
                  <a:pt x="3328" y="2033"/>
                  <a:pt x="3327" y="2031"/>
                </a:cubicBezTo>
                <a:cubicBezTo>
                  <a:pt x="3318" y="2023"/>
                  <a:pt x="3318" y="2023"/>
                  <a:pt x="3318" y="2023"/>
                </a:cubicBezTo>
                <a:cubicBezTo>
                  <a:pt x="3318" y="2023"/>
                  <a:pt x="3317" y="2021"/>
                  <a:pt x="3317" y="2020"/>
                </a:cubicBezTo>
                <a:cubicBezTo>
                  <a:pt x="3315" y="2014"/>
                  <a:pt x="3311" y="2011"/>
                  <a:pt x="3307" y="2007"/>
                </a:cubicBezTo>
                <a:cubicBezTo>
                  <a:pt x="3303" y="2004"/>
                  <a:pt x="3297" y="2003"/>
                  <a:pt x="3291" y="2001"/>
                </a:cubicBezTo>
                <a:cubicBezTo>
                  <a:pt x="3291" y="2001"/>
                  <a:pt x="3286" y="2003"/>
                  <a:pt x="3285" y="2002"/>
                </a:cubicBezTo>
                <a:cubicBezTo>
                  <a:pt x="3280" y="1999"/>
                  <a:pt x="3280" y="1999"/>
                  <a:pt x="3280" y="1999"/>
                </a:cubicBezTo>
                <a:cubicBezTo>
                  <a:pt x="3267" y="1999"/>
                  <a:pt x="3267" y="1999"/>
                  <a:pt x="3267" y="1999"/>
                </a:cubicBezTo>
                <a:cubicBezTo>
                  <a:pt x="3266" y="1997"/>
                  <a:pt x="3266" y="1994"/>
                  <a:pt x="3265" y="1992"/>
                </a:cubicBezTo>
                <a:cubicBezTo>
                  <a:pt x="3265" y="1990"/>
                  <a:pt x="3266" y="1988"/>
                  <a:pt x="3266" y="1988"/>
                </a:cubicBezTo>
                <a:cubicBezTo>
                  <a:pt x="3258" y="1983"/>
                  <a:pt x="3253" y="1976"/>
                  <a:pt x="3244" y="1972"/>
                </a:cubicBezTo>
                <a:cubicBezTo>
                  <a:pt x="3234" y="1970"/>
                  <a:pt x="3234" y="1970"/>
                  <a:pt x="3234" y="1970"/>
                </a:cubicBezTo>
                <a:cubicBezTo>
                  <a:pt x="3223" y="1975"/>
                  <a:pt x="3211" y="1979"/>
                  <a:pt x="3201" y="1985"/>
                </a:cubicBezTo>
                <a:cubicBezTo>
                  <a:pt x="3187" y="1993"/>
                  <a:pt x="3173" y="2002"/>
                  <a:pt x="3163" y="2015"/>
                </a:cubicBezTo>
                <a:cubicBezTo>
                  <a:pt x="3161" y="2015"/>
                  <a:pt x="3161" y="2015"/>
                  <a:pt x="3161" y="2015"/>
                </a:cubicBezTo>
                <a:cubicBezTo>
                  <a:pt x="3161" y="2014"/>
                  <a:pt x="3160" y="2014"/>
                  <a:pt x="3160" y="2014"/>
                </a:cubicBezTo>
                <a:cubicBezTo>
                  <a:pt x="3160" y="2013"/>
                  <a:pt x="3160" y="2013"/>
                  <a:pt x="3159" y="2012"/>
                </a:cubicBezTo>
                <a:cubicBezTo>
                  <a:pt x="3159" y="2013"/>
                  <a:pt x="3159" y="2013"/>
                  <a:pt x="3158" y="2013"/>
                </a:cubicBezTo>
                <a:cubicBezTo>
                  <a:pt x="3157" y="2015"/>
                  <a:pt x="3155" y="2011"/>
                  <a:pt x="3154" y="2009"/>
                </a:cubicBezTo>
                <a:cubicBezTo>
                  <a:pt x="3153" y="2006"/>
                  <a:pt x="3151" y="2002"/>
                  <a:pt x="3152" y="1997"/>
                </a:cubicBezTo>
                <a:cubicBezTo>
                  <a:pt x="3125" y="1963"/>
                  <a:pt x="3125" y="1963"/>
                  <a:pt x="3125" y="1963"/>
                </a:cubicBezTo>
                <a:cubicBezTo>
                  <a:pt x="3124" y="1962"/>
                  <a:pt x="3126" y="1958"/>
                  <a:pt x="3127" y="1958"/>
                </a:cubicBezTo>
                <a:cubicBezTo>
                  <a:pt x="3127" y="1958"/>
                  <a:pt x="3127" y="1958"/>
                  <a:pt x="3127" y="1958"/>
                </a:cubicBezTo>
                <a:cubicBezTo>
                  <a:pt x="3128" y="1955"/>
                  <a:pt x="3128" y="1953"/>
                  <a:pt x="3128" y="1951"/>
                </a:cubicBezTo>
                <a:cubicBezTo>
                  <a:pt x="3133" y="1952"/>
                  <a:pt x="3138" y="1952"/>
                  <a:pt x="3143" y="1952"/>
                </a:cubicBezTo>
                <a:cubicBezTo>
                  <a:pt x="3144" y="1951"/>
                  <a:pt x="3144" y="1951"/>
                  <a:pt x="3145" y="1950"/>
                </a:cubicBezTo>
                <a:cubicBezTo>
                  <a:pt x="3145" y="1947"/>
                  <a:pt x="3146" y="1944"/>
                  <a:pt x="3147" y="1941"/>
                </a:cubicBezTo>
                <a:cubicBezTo>
                  <a:pt x="3148" y="1940"/>
                  <a:pt x="3149" y="1943"/>
                  <a:pt x="3150" y="1942"/>
                </a:cubicBezTo>
                <a:cubicBezTo>
                  <a:pt x="3151" y="1940"/>
                  <a:pt x="3154" y="1938"/>
                  <a:pt x="3155" y="1936"/>
                </a:cubicBezTo>
                <a:cubicBezTo>
                  <a:pt x="3155" y="1934"/>
                  <a:pt x="3155" y="1932"/>
                  <a:pt x="3155" y="1932"/>
                </a:cubicBezTo>
                <a:cubicBezTo>
                  <a:pt x="3152" y="1928"/>
                  <a:pt x="3149" y="1925"/>
                  <a:pt x="3145" y="1923"/>
                </a:cubicBezTo>
                <a:cubicBezTo>
                  <a:pt x="3140" y="1923"/>
                  <a:pt x="3135" y="1923"/>
                  <a:pt x="3130" y="1922"/>
                </a:cubicBezTo>
                <a:cubicBezTo>
                  <a:pt x="3124" y="1923"/>
                  <a:pt x="3118" y="1925"/>
                  <a:pt x="3112" y="1927"/>
                </a:cubicBezTo>
                <a:cubicBezTo>
                  <a:pt x="3110" y="1928"/>
                  <a:pt x="3109" y="1927"/>
                  <a:pt x="3107" y="1926"/>
                </a:cubicBezTo>
                <a:cubicBezTo>
                  <a:pt x="3107" y="1926"/>
                  <a:pt x="3106" y="1926"/>
                  <a:pt x="3105" y="1926"/>
                </a:cubicBezTo>
                <a:cubicBezTo>
                  <a:pt x="3098" y="1922"/>
                  <a:pt x="3097" y="1910"/>
                  <a:pt x="3102" y="1903"/>
                </a:cubicBezTo>
                <a:cubicBezTo>
                  <a:pt x="3102" y="1902"/>
                  <a:pt x="3103" y="1901"/>
                  <a:pt x="3104" y="1900"/>
                </a:cubicBezTo>
                <a:cubicBezTo>
                  <a:pt x="3114" y="1888"/>
                  <a:pt x="3114" y="1888"/>
                  <a:pt x="3114" y="1888"/>
                </a:cubicBezTo>
                <a:cubicBezTo>
                  <a:pt x="3117" y="1887"/>
                  <a:pt x="3120" y="1885"/>
                  <a:pt x="3121" y="1882"/>
                </a:cubicBezTo>
                <a:cubicBezTo>
                  <a:pt x="3122" y="1880"/>
                  <a:pt x="3122" y="1877"/>
                  <a:pt x="3119" y="1876"/>
                </a:cubicBezTo>
                <a:cubicBezTo>
                  <a:pt x="3118" y="1876"/>
                  <a:pt x="3117" y="1875"/>
                  <a:pt x="3116" y="1875"/>
                </a:cubicBezTo>
                <a:cubicBezTo>
                  <a:pt x="3114" y="1875"/>
                  <a:pt x="3112" y="1875"/>
                  <a:pt x="3110" y="1875"/>
                </a:cubicBezTo>
                <a:cubicBezTo>
                  <a:pt x="3104" y="1877"/>
                  <a:pt x="3097" y="1880"/>
                  <a:pt x="3090" y="1882"/>
                </a:cubicBezTo>
                <a:cubicBezTo>
                  <a:pt x="3088" y="1883"/>
                  <a:pt x="3084" y="1883"/>
                  <a:pt x="3081" y="1882"/>
                </a:cubicBezTo>
                <a:cubicBezTo>
                  <a:pt x="3080" y="1882"/>
                  <a:pt x="3079" y="1882"/>
                  <a:pt x="3078" y="1882"/>
                </a:cubicBezTo>
                <a:cubicBezTo>
                  <a:pt x="3071" y="1877"/>
                  <a:pt x="3072" y="1867"/>
                  <a:pt x="3076" y="1861"/>
                </a:cubicBezTo>
                <a:cubicBezTo>
                  <a:pt x="3076" y="1860"/>
                  <a:pt x="3077" y="1859"/>
                  <a:pt x="3078" y="1858"/>
                </a:cubicBezTo>
                <a:cubicBezTo>
                  <a:pt x="3079" y="1855"/>
                  <a:pt x="3081" y="1853"/>
                  <a:pt x="3083" y="1852"/>
                </a:cubicBezTo>
                <a:cubicBezTo>
                  <a:pt x="3085" y="1852"/>
                  <a:pt x="3087" y="1852"/>
                  <a:pt x="3089" y="1851"/>
                </a:cubicBezTo>
                <a:cubicBezTo>
                  <a:pt x="3090" y="1849"/>
                  <a:pt x="3091" y="1847"/>
                  <a:pt x="3090" y="1846"/>
                </a:cubicBezTo>
                <a:cubicBezTo>
                  <a:pt x="3078" y="1832"/>
                  <a:pt x="3070" y="1814"/>
                  <a:pt x="3070" y="1790"/>
                </a:cubicBezTo>
                <a:cubicBezTo>
                  <a:pt x="3071" y="1789"/>
                  <a:pt x="3071" y="1788"/>
                  <a:pt x="3072" y="1788"/>
                </a:cubicBezTo>
                <a:cubicBezTo>
                  <a:pt x="3072" y="1787"/>
                  <a:pt x="3072" y="1787"/>
                  <a:pt x="3072" y="1787"/>
                </a:cubicBezTo>
                <a:cubicBezTo>
                  <a:pt x="3074" y="1785"/>
                  <a:pt x="3076" y="1783"/>
                  <a:pt x="3080" y="1782"/>
                </a:cubicBezTo>
                <a:cubicBezTo>
                  <a:pt x="3084" y="1781"/>
                  <a:pt x="3089" y="1782"/>
                  <a:pt x="3093" y="1782"/>
                </a:cubicBezTo>
                <a:cubicBezTo>
                  <a:pt x="3108" y="1778"/>
                  <a:pt x="3117" y="1769"/>
                  <a:pt x="3126" y="1759"/>
                </a:cubicBezTo>
                <a:cubicBezTo>
                  <a:pt x="3131" y="1753"/>
                  <a:pt x="3139" y="1749"/>
                  <a:pt x="3147" y="1746"/>
                </a:cubicBezTo>
                <a:cubicBezTo>
                  <a:pt x="3183" y="1737"/>
                  <a:pt x="3183" y="1737"/>
                  <a:pt x="3183" y="1737"/>
                </a:cubicBezTo>
                <a:cubicBezTo>
                  <a:pt x="3183" y="1736"/>
                  <a:pt x="3184" y="1735"/>
                  <a:pt x="3185" y="1734"/>
                </a:cubicBezTo>
                <a:cubicBezTo>
                  <a:pt x="3184" y="1735"/>
                  <a:pt x="3183" y="1736"/>
                  <a:pt x="3183" y="1737"/>
                </a:cubicBezTo>
                <a:cubicBezTo>
                  <a:pt x="3225" y="1726"/>
                  <a:pt x="3225" y="1726"/>
                  <a:pt x="3225" y="1726"/>
                </a:cubicBezTo>
                <a:cubicBezTo>
                  <a:pt x="3231" y="1723"/>
                  <a:pt x="3237" y="1719"/>
                  <a:pt x="3244" y="1715"/>
                </a:cubicBezTo>
                <a:cubicBezTo>
                  <a:pt x="3253" y="1709"/>
                  <a:pt x="3260" y="1701"/>
                  <a:pt x="3268" y="1694"/>
                </a:cubicBezTo>
                <a:cubicBezTo>
                  <a:pt x="3276" y="1682"/>
                  <a:pt x="3285" y="1671"/>
                  <a:pt x="3295" y="1662"/>
                </a:cubicBezTo>
                <a:cubicBezTo>
                  <a:pt x="3305" y="1656"/>
                  <a:pt x="3312" y="1645"/>
                  <a:pt x="3322" y="1638"/>
                </a:cubicBezTo>
                <a:cubicBezTo>
                  <a:pt x="3327" y="1635"/>
                  <a:pt x="3334" y="1632"/>
                  <a:pt x="3336" y="1626"/>
                </a:cubicBezTo>
                <a:cubicBezTo>
                  <a:pt x="3338" y="1624"/>
                  <a:pt x="3339" y="1622"/>
                  <a:pt x="3342" y="1621"/>
                </a:cubicBezTo>
                <a:cubicBezTo>
                  <a:pt x="3343" y="1620"/>
                  <a:pt x="3343" y="1619"/>
                  <a:pt x="3343" y="1618"/>
                </a:cubicBezTo>
                <a:cubicBezTo>
                  <a:pt x="3341" y="1614"/>
                  <a:pt x="3338" y="1610"/>
                  <a:pt x="3334" y="1608"/>
                </a:cubicBezTo>
                <a:cubicBezTo>
                  <a:pt x="3331" y="1602"/>
                  <a:pt x="3328" y="1597"/>
                  <a:pt x="3326" y="1592"/>
                </a:cubicBezTo>
                <a:cubicBezTo>
                  <a:pt x="3325" y="1590"/>
                  <a:pt x="3325" y="1588"/>
                  <a:pt x="3325" y="1587"/>
                </a:cubicBezTo>
                <a:cubicBezTo>
                  <a:pt x="3327" y="1583"/>
                  <a:pt x="3328" y="1580"/>
                  <a:pt x="3331" y="1577"/>
                </a:cubicBezTo>
                <a:cubicBezTo>
                  <a:pt x="3333" y="1573"/>
                  <a:pt x="3339" y="1574"/>
                  <a:pt x="3343" y="1573"/>
                </a:cubicBezTo>
                <a:cubicBezTo>
                  <a:pt x="3346" y="1570"/>
                  <a:pt x="3348" y="1567"/>
                  <a:pt x="3349" y="1563"/>
                </a:cubicBezTo>
                <a:cubicBezTo>
                  <a:pt x="3352" y="1555"/>
                  <a:pt x="3357" y="1548"/>
                  <a:pt x="3367" y="1546"/>
                </a:cubicBezTo>
                <a:cubicBezTo>
                  <a:pt x="3368" y="1546"/>
                  <a:pt x="3369" y="1545"/>
                  <a:pt x="3370" y="1544"/>
                </a:cubicBezTo>
                <a:cubicBezTo>
                  <a:pt x="3375" y="1539"/>
                  <a:pt x="3379" y="1533"/>
                  <a:pt x="3382" y="1525"/>
                </a:cubicBezTo>
                <a:cubicBezTo>
                  <a:pt x="3403" y="1532"/>
                  <a:pt x="3403" y="1532"/>
                  <a:pt x="3403" y="1532"/>
                </a:cubicBezTo>
                <a:cubicBezTo>
                  <a:pt x="3403" y="1533"/>
                  <a:pt x="3403" y="1534"/>
                  <a:pt x="3403" y="1534"/>
                </a:cubicBezTo>
                <a:cubicBezTo>
                  <a:pt x="3403" y="1534"/>
                  <a:pt x="3403" y="1533"/>
                  <a:pt x="3403" y="1532"/>
                </a:cubicBezTo>
                <a:cubicBezTo>
                  <a:pt x="3404" y="1527"/>
                  <a:pt x="3406" y="1523"/>
                  <a:pt x="3409" y="1519"/>
                </a:cubicBezTo>
                <a:cubicBezTo>
                  <a:pt x="3409" y="1518"/>
                  <a:pt x="3409" y="1515"/>
                  <a:pt x="3409" y="1515"/>
                </a:cubicBezTo>
                <a:cubicBezTo>
                  <a:pt x="3408" y="1513"/>
                  <a:pt x="3408" y="1510"/>
                  <a:pt x="3407" y="1508"/>
                </a:cubicBezTo>
                <a:cubicBezTo>
                  <a:pt x="3399" y="1506"/>
                  <a:pt x="3391" y="1502"/>
                  <a:pt x="3385" y="1498"/>
                </a:cubicBezTo>
                <a:cubicBezTo>
                  <a:pt x="3385" y="1497"/>
                  <a:pt x="3386" y="1496"/>
                  <a:pt x="3386" y="1496"/>
                </a:cubicBezTo>
                <a:cubicBezTo>
                  <a:pt x="3387" y="1475"/>
                  <a:pt x="3399" y="1463"/>
                  <a:pt x="3411" y="1452"/>
                </a:cubicBezTo>
                <a:cubicBezTo>
                  <a:pt x="3412" y="1449"/>
                  <a:pt x="3415" y="1447"/>
                  <a:pt x="3416" y="1443"/>
                </a:cubicBezTo>
                <a:cubicBezTo>
                  <a:pt x="3416" y="1442"/>
                  <a:pt x="3416" y="1441"/>
                  <a:pt x="3416" y="144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7" name="Freeform 633"/>
          <p:cNvSpPr>
            <a:spLocks/>
          </p:cNvSpPr>
          <p:nvPr/>
        </p:nvSpPr>
        <p:spPr bwMode="auto">
          <a:xfrm>
            <a:off x="4413251" y="6432551"/>
            <a:ext cx="311150" cy="234950"/>
          </a:xfrm>
          <a:custGeom>
            <a:avLst/>
            <a:gdLst/>
            <a:ahLst/>
            <a:cxnLst>
              <a:cxn ang="0">
                <a:pos x="1157" y="53"/>
              </a:cxn>
              <a:cxn ang="0">
                <a:pos x="1140" y="37"/>
              </a:cxn>
              <a:cxn ang="0">
                <a:pos x="1139" y="22"/>
              </a:cxn>
              <a:cxn ang="0">
                <a:pos x="1087" y="23"/>
              </a:cxn>
              <a:cxn ang="0">
                <a:pos x="1047" y="65"/>
              </a:cxn>
              <a:cxn ang="0">
                <a:pos x="1029" y="70"/>
              </a:cxn>
              <a:cxn ang="0">
                <a:pos x="994" y="33"/>
              </a:cxn>
              <a:cxn ang="0">
                <a:pos x="947" y="6"/>
              </a:cxn>
              <a:cxn ang="0">
                <a:pos x="893" y="39"/>
              </a:cxn>
              <a:cxn ang="0">
                <a:pos x="837" y="102"/>
              </a:cxn>
              <a:cxn ang="0">
                <a:pos x="785" y="112"/>
              </a:cxn>
              <a:cxn ang="0">
                <a:pos x="732" y="83"/>
              </a:cxn>
              <a:cxn ang="0">
                <a:pos x="660" y="121"/>
              </a:cxn>
              <a:cxn ang="0">
                <a:pos x="637" y="203"/>
              </a:cxn>
              <a:cxn ang="0">
                <a:pos x="618" y="264"/>
              </a:cxn>
              <a:cxn ang="0">
                <a:pos x="617" y="351"/>
              </a:cxn>
              <a:cxn ang="0">
                <a:pos x="564" y="381"/>
              </a:cxn>
              <a:cxn ang="0">
                <a:pos x="469" y="403"/>
              </a:cxn>
              <a:cxn ang="0">
                <a:pos x="378" y="374"/>
              </a:cxn>
              <a:cxn ang="0">
                <a:pos x="278" y="357"/>
              </a:cxn>
              <a:cxn ang="0">
                <a:pos x="133" y="359"/>
              </a:cxn>
              <a:cxn ang="0">
                <a:pos x="69" y="436"/>
              </a:cxn>
              <a:cxn ang="0">
                <a:pos x="0" y="437"/>
              </a:cxn>
              <a:cxn ang="0">
                <a:pos x="58" y="575"/>
              </a:cxn>
              <a:cxn ang="0">
                <a:pos x="110" y="621"/>
              </a:cxn>
              <a:cxn ang="0">
                <a:pos x="107" y="682"/>
              </a:cxn>
              <a:cxn ang="0">
                <a:pos x="262" y="739"/>
              </a:cxn>
              <a:cxn ang="0">
                <a:pos x="393" y="735"/>
              </a:cxn>
              <a:cxn ang="0">
                <a:pos x="505" y="781"/>
              </a:cxn>
              <a:cxn ang="0">
                <a:pos x="562" y="840"/>
              </a:cxn>
              <a:cxn ang="0">
                <a:pos x="655" y="848"/>
              </a:cxn>
              <a:cxn ang="0">
                <a:pos x="713" y="820"/>
              </a:cxn>
              <a:cxn ang="0">
                <a:pos x="743" y="871"/>
              </a:cxn>
              <a:cxn ang="0">
                <a:pos x="777" y="843"/>
              </a:cxn>
              <a:cxn ang="0">
                <a:pos x="824" y="756"/>
              </a:cxn>
              <a:cxn ang="0">
                <a:pos x="813" y="714"/>
              </a:cxn>
              <a:cxn ang="0">
                <a:pos x="944" y="688"/>
              </a:cxn>
              <a:cxn ang="0">
                <a:pos x="978" y="642"/>
              </a:cxn>
              <a:cxn ang="0">
                <a:pos x="1057" y="570"/>
              </a:cxn>
              <a:cxn ang="0">
                <a:pos x="1105" y="520"/>
              </a:cxn>
              <a:cxn ang="0">
                <a:pos x="1053" y="506"/>
              </a:cxn>
              <a:cxn ang="0">
                <a:pos x="1032" y="437"/>
              </a:cxn>
              <a:cxn ang="0">
                <a:pos x="1052" y="409"/>
              </a:cxn>
              <a:cxn ang="0">
                <a:pos x="1139" y="361"/>
              </a:cxn>
              <a:cxn ang="0">
                <a:pos x="1132" y="350"/>
              </a:cxn>
              <a:cxn ang="0">
                <a:pos x="1123" y="337"/>
              </a:cxn>
              <a:cxn ang="0">
                <a:pos x="1121" y="329"/>
              </a:cxn>
              <a:cxn ang="0">
                <a:pos x="1097" y="309"/>
              </a:cxn>
              <a:cxn ang="0">
                <a:pos x="1056" y="307"/>
              </a:cxn>
              <a:cxn ang="0">
                <a:pos x="1030" y="293"/>
              </a:cxn>
              <a:cxn ang="0">
                <a:pos x="1014" y="290"/>
              </a:cxn>
              <a:cxn ang="0">
                <a:pos x="1031" y="269"/>
              </a:cxn>
              <a:cxn ang="0">
                <a:pos x="1048" y="267"/>
              </a:cxn>
              <a:cxn ang="0">
                <a:pos x="1073" y="244"/>
              </a:cxn>
              <a:cxn ang="0">
                <a:pos x="1074" y="208"/>
              </a:cxn>
              <a:cxn ang="0">
                <a:pos x="1092" y="155"/>
              </a:cxn>
              <a:cxn ang="0">
                <a:pos x="1112" y="138"/>
              </a:cxn>
              <a:cxn ang="0">
                <a:pos x="1162" y="99"/>
              </a:cxn>
            </a:cxnLst>
            <a:rect l="0" t="0" r="r" b="b"/>
            <a:pathLst>
              <a:path w="1162" h="883">
                <a:moveTo>
                  <a:pt x="1162" y="96"/>
                </a:moveTo>
                <a:cubicBezTo>
                  <a:pt x="1159" y="95"/>
                  <a:pt x="1158" y="92"/>
                  <a:pt x="1156" y="89"/>
                </a:cubicBezTo>
                <a:cubicBezTo>
                  <a:pt x="1156" y="88"/>
                  <a:pt x="1159" y="88"/>
                  <a:pt x="1159" y="87"/>
                </a:cubicBezTo>
                <a:cubicBezTo>
                  <a:pt x="1159" y="82"/>
                  <a:pt x="1161" y="79"/>
                  <a:pt x="1161" y="74"/>
                </a:cubicBezTo>
                <a:cubicBezTo>
                  <a:pt x="1160" y="69"/>
                  <a:pt x="1159" y="64"/>
                  <a:pt x="1157" y="61"/>
                </a:cubicBezTo>
                <a:cubicBezTo>
                  <a:pt x="1158" y="58"/>
                  <a:pt x="1158" y="55"/>
                  <a:pt x="1158" y="53"/>
                </a:cubicBezTo>
                <a:cubicBezTo>
                  <a:pt x="1158" y="53"/>
                  <a:pt x="1158" y="53"/>
                  <a:pt x="1158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7" y="52"/>
                  <a:pt x="1157" y="52"/>
                  <a:pt x="1157" y="52"/>
                </a:cubicBezTo>
                <a:cubicBezTo>
                  <a:pt x="1148" y="43"/>
                  <a:pt x="1148" y="43"/>
                  <a:pt x="1148" y="43"/>
                </a:cubicBezTo>
                <a:cubicBezTo>
                  <a:pt x="1148" y="43"/>
                  <a:pt x="1147" y="43"/>
                  <a:pt x="1147" y="43"/>
                </a:cubicBezTo>
                <a:cubicBezTo>
                  <a:pt x="1146" y="43"/>
                  <a:pt x="1146" y="42"/>
                  <a:pt x="1146" y="41"/>
                </a:cubicBezTo>
                <a:cubicBezTo>
                  <a:pt x="1145" y="41"/>
                  <a:pt x="1144" y="41"/>
                  <a:pt x="1144" y="41"/>
                </a:cubicBezTo>
                <a:cubicBezTo>
                  <a:pt x="1143" y="41"/>
                  <a:pt x="1143" y="40"/>
                  <a:pt x="1142" y="40"/>
                </a:cubicBezTo>
                <a:cubicBezTo>
                  <a:pt x="1142" y="40"/>
                  <a:pt x="1140" y="41"/>
                  <a:pt x="1140" y="39"/>
                </a:cubicBezTo>
                <a:cubicBezTo>
                  <a:pt x="1140" y="39"/>
                  <a:pt x="1140" y="37"/>
                  <a:pt x="1140" y="37"/>
                </a:cubicBezTo>
                <a:cubicBezTo>
                  <a:pt x="1139" y="36"/>
                  <a:pt x="1138" y="35"/>
                  <a:pt x="1138" y="34"/>
                </a:cubicBezTo>
                <a:cubicBezTo>
                  <a:pt x="1138" y="33"/>
                  <a:pt x="1136" y="32"/>
                  <a:pt x="1134" y="33"/>
                </a:cubicBezTo>
                <a:cubicBezTo>
                  <a:pt x="1133" y="34"/>
                  <a:pt x="1134" y="32"/>
                  <a:pt x="1134" y="32"/>
                </a:cubicBezTo>
                <a:cubicBezTo>
                  <a:pt x="1133" y="31"/>
                  <a:pt x="1133" y="31"/>
                  <a:pt x="1132" y="31"/>
                </a:cubicBezTo>
                <a:cubicBezTo>
                  <a:pt x="1132" y="31"/>
                  <a:pt x="1132" y="30"/>
                  <a:pt x="1131" y="29"/>
                </a:cubicBezTo>
                <a:cubicBezTo>
                  <a:pt x="1131" y="29"/>
                  <a:pt x="1131" y="28"/>
                  <a:pt x="1131" y="28"/>
                </a:cubicBezTo>
                <a:cubicBezTo>
                  <a:pt x="1134" y="26"/>
                  <a:pt x="1136" y="25"/>
                  <a:pt x="1139" y="23"/>
                </a:cubicBezTo>
                <a:cubicBezTo>
                  <a:pt x="1140" y="23"/>
                  <a:pt x="1140" y="22"/>
                  <a:pt x="1139" y="22"/>
                </a:cubicBezTo>
                <a:cubicBezTo>
                  <a:pt x="1138" y="21"/>
                  <a:pt x="1135" y="21"/>
                  <a:pt x="1133" y="21"/>
                </a:cubicBezTo>
                <a:cubicBezTo>
                  <a:pt x="1132" y="21"/>
                  <a:pt x="1131" y="21"/>
                  <a:pt x="1130" y="22"/>
                </a:cubicBezTo>
                <a:cubicBezTo>
                  <a:pt x="1129" y="23"/>
                  <a:pt x="1126" y="24"/>
                  <a:pt x="1125" y="23"/>
                </a:cubicBezTo>
                <a:cubicBezTo>
                  <a:pt x="1119" y="16"/>
                  <a:pt x="1119" y="16"/>
                  <a:pt x="1119" y="16"/>
                </a:cubicBezTo>
                <a:cubicBezTo>
                  <a:pt x="1118" y="16"/>
                  <a:pt x="1118" y="15"/>
                  <a:pt x="1118" y="15"/>
                </a:cubicBezTo>
                <a:cubicBezTo>
                  <a:pt x="1117" y="16"/>
                  <a:pt x="1116" y="17"/>
                  <a:pt x="1115" y="17"/>
                </a:cubicBezTo>
                <a:cubicBezTo>
                  <a:pt x="1107" y="21"/>
                  <a:pt x="1099" y="25"/>
                  <a:pt x="1091" y="30"/>
                </a:cubicBezTo>
                <a:cubicBezTo>
                  <a:pt x="1089" y="28"/>
                  <a:pt x="1088" y="25"/>
                  <a:pt x="1087" y="23"/>
                </a:cubicBezTo>
                <a:cubicBezTo>
                  <a:pt x="1075" y="32"/>
                  <a:pt x="1075" y="32"/>
                  <a:pt x="1075" y="32"/>
                </a:cubicBezTo>
                <a:cubicBezTo>
                  <a:pt x="1074" y="34"/>
                  <a:pt x="1072" y="32"/>
                  <a:pt x="1070" y="33"/>
                </a:cubicBezTo>
                <a:cubicBezTo>
                  <a:pt x="1070" y="37"/>
                  <a:pt x="1069" y="41"/>
                  <a:pt x="1070" y="45"/>
                </a:cubicBezTo>
                <a:cubicBezTo>
                  <a:pt x="1069" y="47"/>
                  <a:pt x="1068" y="51"/>
                  <a:pt x="1067" y="54"/>
                </a:cubicBezTo>
                <a:cubicBezTo>
                  <a:pt x="1067" y="55"/>
                  <a:pt x="1063" y="55"/>
                  <a:pt x="1063" y="56"/>
                </a:cubicBezTo>
                <a:cubicBezTo>
                  <a:pt x="1062" y="59"/>
                  <a:pt x="1062" y="62"/>
                  <a:pt x="1061" y="66"/>
                </a:cubicBezTo>
                <a:cubicBezTo>
                  <a:pt x="1054" y="62"/>
                  <a:pt x="1054" y="62"/>
                  <a:pt x="1054" y="62"/>
                </a:cubicBezTo>
                <a:cubicBezTo>
                  <a:pt x="1050" y="63"/>
                  <a:pt x="1048" y="64"/>
                  <a:pt x="1047" y="65"/>
                </a:cubicBezTo>
                <a:cubicBezTo>
                  <a:pt x="1046" y="67"/>
                  <a:pt x="1046" y="69"/>
                  <a:pt x="1045" y="71"/>
                </a:cubicBezTo>
                <a:cubicBezTo>
                  <a:pt x="1043" y="71"/>
                  <a:pt x="1041" y="71"/>
                  <a:pt x="1039" y="69"/>
                </a:cubicBezTo>
                <a:cubicBezTo>
                  <a:pt x="1039" y="69"/>
                  <a:pt x="1039" y="68"/>
                  <a:pt x="1038" y="68"/>
                </a:cubicBezTo>
                <a:cubicBezTo>
                  <a:pt x="1038" y="67"/>
                  <a:pt x="1037" y="65"/>
                  <a:pt x="1037" y="65"/>
                </a:cubicBezTo>
                <a:cubicBezTo>
                  <a:pt x="1037" y="64"/>
                  <a:pt x="1035" y="65"/>
                  <a:pt x="1034" y="64"/>
                </a:cubicBezTo>
                <a:cubicBezTo>
                  <a:pt x="1033" y="65"/>
                  <a:pt x="1033" y="66"/>
                  <a:pt x="1032" y="66"/>
                </a:cubicBezTo>
                <a:cubicBezTo>
                  <a:pt x="1032" y="69"/>
                  <a:pt x="1032" y="69"/>
                  <a:pt x="1032" y="69"/>
                </a:cubicBezTo>
                <a:cubicBezTo>
                  <a:pt x="1031" y="69"/>
                  <a:pt x="1030" y="70"/>
                  <a:pt x="1029" y="70"/>
                </a:cubicBezTo>
                <a:cubicBezTo>
                  <a:pt x="1026" y="71"/>
                  <a:pt x="1023" y="68"/>
                  <a:pt x="1023" y="65"/>
                </a:cubicBezTo>
                <a:cubicBezTo>
                  <a:pt x="1015" y="71"/>
                  <a:pt x="1015" y="71"/>
                  <a:pt x="1015" y="71"/>
                </a:cubicBezTo>
                <a:cubicBezTo>
                  <a:pt x="1014" y="71"/>
                  <a:pt x="1014" y="71"/>
                  <a:pt x="1014" y="71"/>
                </a:cubicBezTo>
                <a:cubicBezTo>
                  <a:pt x="1012" y="71"/>
                  <a:pt x="1010" y="69"/>
                  <a:pt x="1009" y="67"/>
                </a:cubicBezTo>
                <a:cubicBezTo>
                  <a:pt x="1009" y="64"/>
                  <a:pt x="1011" y="61"/>
                  <a:pt x="1011" y="57"/>
                </a:cubicBezTo>
                <a:cubicBezTo>
                  <a:pt x="997" y="50"/>
                  <a:pt x="997" y="50"/>
                  <a:pt x="997" y="50"/>
                </a:cubicBezTo>
                <a:cubicBezTo>
                  <a:pt x="1001" y="48"/>
                  <a:pt x="1001" y="48"/>
                  <a:pt x="1001" y="48"/>
                </a:cubicBezTo>
                <a:cubicBezTo>
                  <a:pt x="999" y="43"/>
                  <a:pt x="997" y="38"/>
                  <a:pt x="994" y="33"/>
                </a:cubicBezTo>
                <a:cubicBezTo>
                  <a:pt x="994" y="33"/>
                  <a:pt x="992" y="33"/>
                  <a:pt x="991" y="33"/>
                </a:cubicBezTo>
                <a:cubicBezTo>
                  <a:pt x="990" y="31"/>
                  <a:pt x="990" y="29"/>
                  <a:pt x="989" y="28"/>
                </a:cubicBezTo>
                <a:cubicBezTo>
                  <a:pt x="987" y="28"/>
                  <a:pt x="984" y="29"/>
                  <a:pt x="983" y="26"/>
                </a:cubicBezTo>
                <a:cubicBezTo>
                  <a:pt x="982" y="24"/>
                  <a:pt x="981" y="21"/>
                  <a:pt x="979" y="18"/>
                </a:cubicBezTo>
                <a:cubicBezTo>
                  <a:pt x="976" y="15"/>
                  <a:pt x="972" y="11"/>
                  <a:pt x="969" y="8"/>
                </a:cubicBezTo>
                <a:cubicBezTo>
                  <a:pt x="968" y="6"/>
                  <a:pt x="967" y="2"/>
                  <a:pt x="967" y="0"/>
                </a:cubicBezTo>
                <a:cubicBezTo>
                  <a:pt x="964" y="0"/>
                  <a:pt x="962" y="2"/>
                  <a:pt x="961" y="3"/>
                </a:cubicBezTo>
                <a:cubicBezTo>
                  <a:pt x="957" y="4"/>
                  <a:pt x="952" y="5"/>
                  <a:pt x="947" y="6"/>
                </a:cubicBezTo>
                <a:cubicBezTo>
                  <a:pt x="946" y="7"/>
                  <a:pt x="945" y="10"/>
                  <a:pt x="944" y="13"/>
                </a:cubicBezTo>
                <a:cubicBezTo>
                  <a:pt x="940" y="17"/>
                  <a:pt x="936" y="23"/>
                  <a:pt x="934" y="28"/>
                </a:cubicBezTo>
                <a:cubicBezTo>
                  <a:pt x="931" y="28"/>
                  <a:pt x="928" y="30"/>
                  <a:pt x="924" y="31"/>
                </a:cubicBezTo>
                <a:cubicBezTo>
                  <a:pt x="923" y="31"/>
                  <a:pt x="923" y="30"/>
                  <a:pt x="923" y="30"/>
                </a:cubicBezTo>
                <a:cubicBezTo>
                  <a:pt x="922" y="29"/>
                  <a:pt x="921" y="30"/>
                  <a:pt x="920" y="30"/>
                </a:cubicBezTo>
                <a:cubicBezTo>
                  <a:pt x="918" y="30"/>
                  <a:pt x="916" y="31"/>
                  <a:pt x="915" y="31"/>
                </a:cubicBezTo>
                <a:cubicBezTo>
                  <a:pt x="908" y="32"/>
                  <a:pt x="903" y="36"/>
                  <a:pt x="898" y="39"/>
                </a:cubicBezTo>
                <a:cubicBezTo>
                  <a:pt x="897" y="40"/>
                  <a:pt x="894" y="39"/>
                  <a:pt x="893" y="39"/>
                </a:cubicBezTo>
                <a:cubicBezTo>
                  <a:pt x="893" y="39"/>
                  <a:pt x="892" y="39"/>
                  <a:pt x="892" y="39"/>
                </a:cubicBezTo>
                <a:cubicBezTo>
                  <a:pt x="889" y="44"/>
                  <a:pt x="889" y="52"/>
                  <a:pt x="889" y="59"/>
                </a:cubicBezTo>
                <a:cubicBezTo>
                  <a:pt x="887" y="64"/>
                  <a:pt x="885" y="69"/>
                  <a:pt x="883" y="74"/>
                </a:cubicBezTo>
                <a:cubicBezTo>
                  <a:pt x="882" y="76"/>
                  <a:pt x="883" y="78"/>
                  <a:pt x="881" y="80"/>
                </a:cubicBezTo>
                <a:cubicBezTo>
                  <a:pt x="876" y="86"/>
                  <a:pt x="873" y="94"/>
                  <a:pt x="869" y="102"/>
                </a:cubicBezTo>
                <a:cubicBezTo>
                  <a:pt x="869" y="103"/>
                  <a:pt x="869" y="104"/>
                  <a:pt x="867" y="103"/>
                </a:cubicBezTo>
                <a:cubicBezTo>
                  <a:pt x="849" y="96"/>
                  <a:pt x="849" y="96"/>
                  <a:pt x="849" y="96"/>
                </a:cubicBezTo>
                <a:cubicBezTo>
                  <a:pt x="845" y="97"/>
                  <a:pt x="841" y="99"/>
                  <a:pt x="837" y="102"/>
                </a:cubicBezTo>
                <a:cubicBezTo>
                  <a:pt x="833" y="106"/>
                  <a:pt x="829" y="112"/>
                  <a:pt x="819" y="111"/>
                </a:cubicBezTo>
                <a:cubicBezTo>
                  <a:pt x="812" y="110"/>
                  <a:pt x="806" y="106"/>
                  <a:pt x="800" y="104"/>
                </a:cubicBezTo>
                <a:cubicBezTo>
                  <a:pt x="799" y="104"/>
                  <a:pt x="798" y="106"/>
                  <a:pt x="798" y="107"/>
                </a:cubicBezTo>
                <a:cubicBezTo>
                  <a:pt x="797" y="108"/>
                  <a:pt x="799" y="110"/>
                  <a:pt x="800" y="110"/>
                </a:cubicBezTo>
                <a:cubicBezTo>
                  <a:pt x="800" y="111"/>
                  <a:pt x="801" y="113"/>
                  <a:pt x="800" y="114"/>
                </a:cubicBezTo>
                <a:cubicBezTo>
                  <a:pt x="800" y="115"/>
                  <a:pt x="799" y="116"/>
                  <a:pt x="797" y="117"/>
                </a:cubicBezTo>
                <a:cubicBezTo>
                  <a:pt x="795" y="117"/>
                  <a:pt x="793" y="119"/>
                  <a:pt x="792" y="119"/>
                </a:cubicBezTo>
                <a:cubicBezTo>
                  <a:pt x="789" y="117"/>
                  <a:pt x="787" y="114"/>
                  <a:pt x="785" y="112"/>
                </a:cubicBezTo>
                <a:cubicBezTo>
                  <a:pt x="783" y="111"/>
                  <a:pt x="783" y="108"/>
                  <a:pt x="784" y="107"/>
                </a:cubicBezTo>
                <a:cubicBezTo>
                  <a:pt x="786" y="106"/>
                  <a:pt x="788" y="103"/>
                  <a:pt x="788" y="100"/>
                </a:cubicBezTo>
                <a:cubicBezTo>
                  <a:pt x="782" y="98"/>
                  <a:pt x="776" y="95"/>
                  <a:pt x="771" y="91"/>
                </a:cubicBezTo>
                <a:cubicBezTo>
                  <a:pt x="770" y="90"/>
                  <a:pt x="769" y="87"/>
                  <a:pt x="767" y="85"/>
                </a:cubicBezTo>
                <a:cubicBezTo>
                  <a:pt x="767" y="85"/>
                  <a:pt x="766" y="85"/>
                  <a:pt x="765" y="86"/>
                </a:cubicBezTo>
                <a:cubicBezTo>
                  <a:pt x="761" y="89"/>
                  <a:pt x="757" y="93"/>
                  <a:pt x="749" y="93"/>
                </a:cubicBezTo>
                <a:cubicBezTo>
                  <a:pt x="742" y="93"/>
                  <a:pt x="734" y="93"/>
                  <a:pt x="728" y="92"/>
                </a:cubicBezTo>
                <a:cubicBezTo>
                  <a:pt x="729" y="88"/>
                  <a:pt x="731" y="86"/>
                  <a:pt x="732" y="83"/>
                </a:cubicBezTo>
                <a:cubicBezTo>
                  <a:pt x="728" y="82"/>
                  <a:pt x="725" y="82"/>
                  <a:pt x="722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15" y="78"/>
                  <a:pt x="709" y="76"/>
                  <a:pt x="702" y="75"/>
                </a:cubicBezTo>
                <a:cubicBezTo>
                  <a:pt x="678" y="65"/>
                  <a:pt x="678" y="65"/>
                  <a:pt x="678" y="65"/>
                </a:cubicBezTo>
                <a:cubicBezTo>
                  <a:pt x="679" y="68"/>
                  <a:pt x="679" y="70"/>
                  <a:pt x="679" y="73"/>
                </a:cubicBezTo>
                <a:cubicBezTo>
                  <a:pt x="680" y="76"/>
                  <a:pt x="681" y="78"/>
                  <a:pt x="682" y="82"/>
                </a:cubicBezTo>
                <a:cubicBezTo>
                  <a:pt x="682" y="84"/>
                  <a:pt x="682" y="88"/>
                  <a:pt x="683" y="91"/>
                </a:cubicBezTo>
                <a:cubicBezTo>
                  <a:pt x="678" y="104"/>
                  <a:pt x="669" y="113"/>
                  <a:pt x="660" y="121"/>
                </a:cubicBezTo>
                <a:cubicBezTo>
                  <a:pt x="656" y="125"/>
                  <a:pt x="652" y="129"/>
                  <a:pt x="647" y="132"/>
                </a:cubicBezTo>
                <a:cubicBezTo>
                  <a:pt x="637" y="139"/>
                  <a:pt x="629" y="148"/>
                  <a:pt x="624" y="160"/>
                </a:cubicBezTo>
                <a:cubicBezTo>
                  <a:pt x="623" y="160"/>
                  <a:pt x="623" y="159"/>
                  <a:pt x="623" y="159"/>
                </a:cubicBezTo>
                <a:cubicBezTo>
                  <a:pt x="623" y="159"/>
                  <a:pt x="623" y="160"/>
                  <a:pt x="624" y="160"/>
                </a:cubicBezTo>
                <a:cubicBezTo>
                  <a:pt x="622" y="164"/>
                  <a:pt x="619" y="168"/>
                  <a:pt x="617" y="173"/>
                </a:cubicBezTo>
                <a:cubicBezTo>
                  <a:pt x="616" y="177"/>
                  <a:pt x="619" y="179"/>
                  <a:pt x="621" y="180"/>
                </a:cubicBezTo>
                <a:cubicBezTo>
                  <a:pt x="627" y="184"/>
                  <a:pt x="632" y="188"/>
                  <a:pt x="634" y="196"/>
                </a:cubicBezTo>
                <a:cubicBezTo>
                  <a:pt x="635" y="198"/>
                  <a:pt x="637" y="200"/>
                  <a:pt x="637" y="203"/>
                </a:cubicBezTo>
                <a:cubicBezTo>
                  <a:pt x="638" y="204"/>
                  <a:pt x="637" y="204"/>
                  <a:pt x="636" y="204"/>
                </a:cubicBezTo>
                <a:cubicBezTo>
                  <a:pt x="633" y="205"/>
                  <a:pt x="630" y="206"/>
                  <a:pt x="628" y="207"/>
                </a:cubicBezTo>
                <a:cubicBezTo>
                  <a:pt x="628" y="210"/>
                  <a:pt x="627" y="212"/>
                  <a:pt x="626" y="214"/>
                </a:cubicBezTo>
                <a:cubicBezTo>
                  <a:pt x="625" y="217"/>
                  <a:pt x="623" y="220"/>
                  <a:pt x="620" y="221"/>
                </a:cubicBezTo>
                <a:cubicBezTo>
                  <a:pt x="615" y="222"/>
                  <a:pt x="611" y="225"/>
                  <a:pt x="606" y="226"/>
                </a:cubicBezTo>
                <a:cubicBezTo>
                  <a:pt x="603" y="228"/>
                  <a:pt x="605" y="232"/>
                  <a:pt x="606" y="235"/>
                </a:cubicBezTo>
                <a:cubicBezTo>
                  <a:pt x="611" y="242"/>
                  <a:pt x="613" y="252"/>
                  <a:pt x="613" y="263"/>
                </a:cubicBezTo>
                <a:cubicBezTo>
                  <a:pt x="613" y="264"/>
                  <a:pt x="617" y="263"/>
                  <a:pt x="618" y="264"/>
                </a:cubicBezTo>
                <a:cubicBezTo>
                  <a:pt x="622" y="268"/>
                  <a:pt x="624" y="275"/>
                  <a:pt x="625" y="282"/>
                </a:cubicBezTo>
                <a:cubicBezTo>
                  <a:pt x="624" y="302"/>
                  <a:pt x="624" y="302"/>
                  <a:pt x="624" y="302"/>
                </a:cubicBezTo>
                <a:cubicBezTo>
                  <a:pt x="622" y="304"/>
                  <a:pt x="619" y="305"/>
                  <a:pt x="618" y="307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37" y="329"/>
                  <a:pt x="637" y="329"/>
                  <a:pt x="637" y="329"/>
                </a:cubicBezTo>
                <a:cubicBezTo>
                  <a:pt x="638" y="329"/>
                  <a:pt x="638" y="331"/>
                  <a:pt x="638" y="333"/>
                </a:cubicBezTo>
                <a:cubicBezTo>
                  <a:pt x="636" y="337"/>
                  <a:pt x="633" y="341"/>
                  <a:pt x="630" y="343"/>
                </a:cubicBezTo>
                <a:cubicBezTo>
                  <a:pt x="626" y="346"/>
                  <a:pt x="622" y="349"/>
                  <a:pt x="617" y="351"/>
                </a:cubicBezTo>
                <a:cubicBezTo>
                  <a:pt x="614" y="354"/>
                  <a:pt x="612" y="357"/>
                  <a:pt x="610" y="362"/>
                </a:cubicBezTo>
                <a:cubicBezTo>
                  <a:pt x="610" y="364"/>
                  <a:pt x="609" y="365"/>
                  <a:pt x="607" y="365"/>
                </a:cubicBezTo>
                <a:cubicBezTo>
                  <a:pt x="605" y="366"/>
                  <a:pt x="601" y="366"/>
                  <a:pt x="599" y="366"/>
                </a:cubicBezTo>
                <a:cubicBezTo>
                  <a:pt x="601" y="386"/>
                  <a:pt x="601" y="386"/>
                  <a:pt x="601" y="386"/>
                </a:cubicBezTo>
                <a:cubicBezTo>
                  <a:pt x="595" y="389"/>
                  <a:pt x="586" y="390"/>
                  <a:pt x="579" y="392"/>
                </a:cubicBezTo>
                <a:cubicBezTo>
                  <a:pt x="576" y="391"/>
                  <a:pt x="572" y="390"/>
                  <a:pt x="570" y="389"/>
                </a:cubicBezTo>
                <a:cubicBezTo>
                  <a:pt x="568" y="388"/>
                  <a:pt x="566" y="386"/>
                  <a:pt x="565" y="385"/>
                </a:cubicBezTo>
                <a:cubicBezTo>
                  <a:pt x="564" y="384"/>
                  <a:pt x="564" y="382"/>
                  <a:pt x="564" y="381"/>
                </a:cubicBezTo>
                <a:cubicBezTo>
                  <a:pt x="557" y="381"/>
                  <a:pt x="549" y="379"/>
                  <a:pt x="543" y="382"/>
                </a:cubicBezTo>
                <a:cubicBezTo>
                  <a:pt x="540" y="383"/>
                  <a:pt x="537" y="385"/>
                  <a:pt x="533" y="386"/>
                </a:cubicBezTo>
                <a:cubicBezTo>
                  <a:pt x="532" y="386"/>
                  <a:pt x="528" y="387"/>
                  <a:pt x="527" y="386"/>
                </a:cubicBezTo>
                <a:cubicBezTo>
                  <a:pt x="518" y="384"/>
                  <a:pt x="518" y="384"/>
                  <a:pt x="518" y="384"/>
                </a:cubicBezTo>
                <a:cubicBezTo>
                  <a:pt x="513" y="387"/>
                  <a:pt x="505" y="386"/>
                  <a:pt x="502" y="383"/>
                </a:cubicBezTo>
                <a:cubicBezTo>
                  <a:pt x="496" y="380"/>
                  <a:pt x="490" y="381"/>
                  <a:pt x="485" y="382"/>
                </a:cubicBezTo>
                <a:cubicBezTo>
                  <a:pt x="485" y="389"/>
                  <a:pt x="484" y="397"/>
                  <a:pt x="485" y="405"/>
                </a:cubicBezTo>
                <a:cubicBezTo>
                  <a:pt x="480" y="403"/>
                  <a:pt x="474" y="401"/>
                  <a:pt x="469" y="403"/>
                </a:cubicBezTo>
                <a:cubicBezTo>
                  <a:pt x="463" y="402"/>
                  <a:pt x="458" y="400"/>
                  <a:pt x="451" y="402"/>
                </a:cubicBezTo>
                <a:cubicBezTo>
                  <a:pt x="448" y="404"/>
                  <a:pt x="445" y="407"/>
                  <a:pt x="441" y="409"/>
                </a:cubicBezTo>
                <a:cubicBezTo>
                  <a:pt x="437" y="411"/>
                  <a:pt x="432" y="409"/>
                  <a:pt x="429" y="408"/>
                </a:cubicBezTo>
                <a:cubicBezTo>
                  <a:pt x="424" y="405"/>
                  <a:pt x="418" y="403"/>
                  <a:pt x="411" y="402"/>
                </a:cubicBezTo>
                <a:cubicBezTo>
                  <a:pt x="405" y="401"/>
                  <a:pt x="398" y="402"/>
                  <a:pt x="392" y="400"/>
                </a:cubicBezTo>
                <a:cubicBezTo>
                  <a:pt x="388" y="399"/>
                  <a:pt x="384" y="396"/>
                  <a:pt x="381" y="393"/>
                </a:cubicBezTo>
                <a:cubicBezTo>
                  <a:pt x="381" y="393"/>
                  <a:pt x="379" y="392"/>
                  <a:pt x="379" y="391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2"/>
                  <a:pt x="375" y="369"/>
                  <a:pt x="374" y="370"/>
                </a:cubicBezTo>
                <a:cubicBezTo>
                  <a:pt x="363" y="378"/>
                  <a:pt x="351" y="384"/>
                  <a:pt x="337" y="388"/>
                </a:cubicBezTo>
                <a:cubicBezTo>
                  <a:pt x="336" y="389"/>
                  <a:pt x="335" y="390"/>
                  <a:pt x="334" y="390"/>
                </a:cubicBezTo>
                <a:cubicBezTo>
                  <a:pt x="333" y="390"/>
                  <a:pt x="333" y="390"/>
                  <a:pt x="333" y="390"/>
                </a:cubicBezTo>
                <a:cubicBezTo>
                  <a:pt x="325" y="390"/>
                  <a:pt x="325" y="390"/>
                  <a:pt x="325" y="390"/>
                </a:cubicBezTo>
                <a:cubicBezTo>
                  <a:pt x="316" y="389"/>
                  <a:pt x="306" y="387"/>
                  <a:pt x="296" y="387"/>
                </a:cubicBezTo>
                <a:cubicBezTo>
                  <a:pt x="289" y="382"/>
                  <a:pt x="284" y="375"/>
                  <a:pt x="285" y="363"/>
                </a:cubicBezTo>
                <a:cubicBezTo>
                  <a:pt x="278" y="357"/>
                  <a:pt x="278" y="357"/>
                  <a:pt x="278" y="357"/>
                </a:cubicBezTo>
                <a:cubicBezTo>
                  <a:pt x="278" y="355"/>
                  <a:pt x="283" y="356"/>
                  <a:pt x="285" y="356"/>
                </a:cubicBezTo>
                <a:cubicBezTo>
                  <a:pt x="285" y="349"/>
                  <a:pt x="280" y="346"/>
                  <a:pt x="275" y="343"/>
                </a:cubicBezTo>
                <a:cubicBezTo>
                  <a:pt x="270" y="340"/>
                  <a:pt x="263" y="338"/>
                  <a:pt x="256" y="336"/>
                </a:cubicBezTo>
                <a:cubicBezTo>
                  <a:pt x="236" y="336"/>
                  <a:pt x="216" y="335"/>
                  <a:pt x="198" y="339"/>
                </a:cubicBezTo>
                <a:cubicBezTo>
                  <a:pt x="191" y="340"/>
                  <a:pt x="182" y="341"/>
                  <a:pt x="175" y="343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57" y="347"/>
                  <a:pt x="157" y="347"/>
                  <a:pt x="157" y="347"/>
                </a:cubicBezTo>
                <a:cubicBezTo>
                  <a:pt x="146" y="347"/>
                  <a:pt x="137" y="351"/>
                  <a:pt x="133" y="359"/>
                </a:cubicBezTo>
                <a:cubicBezTo>
                  <a:pt x="130" y="365"/>
                  <a:pt x="133" y="372"/>
                  <a:pt x="135" y="376"/>
                </a:cubicBezTo>
                <a:cubicBezTo>
                  <a:pt x="134" y="393"/>
                  <a:pt x="126" y="404"/>
                  <a:pt x="114" y="409"/>
                </a:cubicBezTo>
                <a:cubicBezTo>
                  <a:pt x="113" y="410"/>
                  <a:pt x="112" y="410"/>
                  <a:pt x="111" y="410"/>
                </a:cubicBezTo>
                <a:cubicBezTo>
                  <a:pt x="105" y="409"/>
                  <a:pt x="99" y="408"/>
                  <a:pt x="94" y="408"/>
                </a:cubicBezTo>
                <a:cubicBezTo>
                  <a:pt x="84" y="411"/>
                  <a:pt x="75" y="413"/>
                  <a:pt x="69" y="419"/>
                </a:cubicBezTo>
                <a:cubicBezTo>
                  <a:pt x="68" y="420"/>
                  <a:pt x="67" y="422"/>
                  <a:pt x="66" y="424"/>
                </a:cubicBezTo>
                <a:cubicBezTo>
                  <a:pt x="66" y="426"/>
                  <a:pt x="66" y="428"/>
                  <a:pt x="67" y="430"/>
                </a:cubicBezTo>
                <a:cubicBezTo>
                  <a:pt x="69" y="431"/>
                  <a:pt x="70" y="434"/>
                  <a:pt x="69" y="436"/>
                </a:cubicBezTo>
                <a:cubicBezTo>
                  <a:pt x="64" y="439"/>
                  <a:pt x="58" y="440"/>
                  <a:pt x="52" y="440"/>
                </a:cubicBezTo>
                <a:cubicBezTo>
                  <a:pt x="47" y="441"/>
                  <a:pt x="43" y="443"/>
                  <a:pt x="39" y="445"/>
                </a:cubicBezTo>
                <a:cubicBezTo>
                  <a:pt x="39" y="445"/>
                  <a:pt x="38" y="445"/>
                  <a:pt x="38" y="446"/>
                </a:cubicBezTo>
                <a:cubicBezTo>
                  <a:pt x="30" y="445"/>
                  <a:pt x="30" y="445"/>
                  <a:pt x="30" y="445"/>
                </a:cubicBezTo>
                <a:cubicBezTo>
                  <a:pt x="25" y="444"/>
                  <a:pt x="20" y="443"/>
                  <a:pt x="15" y="441"/>
                </a:cubicBezTo>
                <a:cubicBezTo>
                  <a:pt x="10" y="440"/>
                  <a:pt x="5" y="437"/>
                  <a:pt x="2" y="433"/>
                </a:cubicBezTo>
                <a:cubicBezTo>
                  <a:pt x="2" y="433"/>
                  <a:pt x="2" y="433"/>
                  <a:pt x="2" y="433"/>
                </a:cubicBezTo>
                <a:cubicBezTo>
                  <a:pt x="2" y="435"/>
                  <a:pt x="1" y="436"/>
                  <a:pt x="0" y="437"/>
                </a:cubicBezTo>
                <a:cubicBezTo>
                  <a:pt x="0" y="453"/>
                  <a:pt x="0" y="453"/>
                  <a:pt x="0" y="453"/>
                </a:cubicBezTo>
                <a:cubicBezTo>
                  <a:pt x="2" y="458"/>
                  <a:pt x="3" y="465"/>
                  <a:pt x="4" y="471"/>
                </a:cubicBezTo>
                <a:cubicBezTo>
                  <a:pt x="6" y="481"/>
                  <a:pt x="7" y="491"/>
                  <a:pt x="10" y="500"/>
                </a:cubicBezTo>
                <a:cubicBezTo>
                  <a:pt x="11" y="503"/>
                  <a:pt x="13" y="506"/>
                  <a:pt x="14" y="510"/>
                </a:cubicBezTo>
                <a:cubicBezTo>
                  <a:pt x="18" y="512"/>
                  <a:pt x="22" y="514"/>
                  <a:pt x="26" y="516"/>
                </a:cubicBezTo>
                <a:cubicBezTo>
                  <a:pt x="26" y="532"/>
                  <a:pt x="26" y="532"/>
                  <a:pt x="26" y="532"/>
                </a:cubicBezTo>
                <a:cubicBezTo>
                  <a:pt x="34" y="542"/>
                  <a:pt x="42" y="550"/>
                  <a:pt x="52" y="557"/>
                </a:cubicBezTo>
                <a:cubicBezTo>
                  <a:pt x="58" y="575"/>
                  <a:pt x="58" y="575"/>
                  <a:pt x="58" y="575"/>
                </a:cubicBezTo>
                <a:cubicBezTo>
                  <a:pt x="55" y="575"/>
                  <a:pt x="53" y="576"/>
                  <a:pt x="51" y="577"/>
                </a:cubicBezTo>
                <a:cubicBezTo>
                  <a:pt x="54" y="582"/>
                  <a:pt x="54" y="582"/>
                  <a:pt x="54" y="582"/>
                </a:cubicBezTo>
                <a:cubicBezTo>
                  <a:pt x="59" y="581"/>
                  <a:pt x="65" y="581"/>
                  <a:pt x="72" y="581"/>
                </a:cubicBezTo>
                <a:cubicBezTo>
                  <a:pt x="73" y="581"/>
                  <a:pt x="74" y="583"/>
                  <a:pt x="76" y="584"/>
                </a:cubicBezTo>
                <a:cubicBezTo>
                  <a:pt x="77" y="585"/>
                  <a:pt x="79" y="584"/>
                  <a:pt x="79" y="584"/>
                </a:cubicBezTo>
                <a:cubicBezTo>
                  <a:pt x="84" y="590"/>
                  <a:pt x="90" y="596"/>
                  <a:pt x="96" y="601"/>
                </a:cubicBezTo>
                <a:cubicBezTo>
                  <a:pt x="97" y="604"/>
                  <a:pt x="98" y="607"/>
                  <a:pt x="100" y="610"/>
                </a:cubicBezTo>
                <a:cubicBezTo>
                  <a:pt x="103" y="614"/>
                  <a:pt x="107" y="618"/>
                  <a:pt x="110" y="621"/>
                </a:cubicBezTo>
                <a:cubicBezTo>
                  <a:pt x="111" y="622"/>
                  <a:pt x="111" y="623"/>
                  <a:pt x="110" y="624"/>
                </a:cubicBezTo>
                <a:cubicBezTo>
                  <a:pt x="110" y="625"/>
                  <a:pt x="110" y="625"/>
                  <a:pt x="111" y="626"/>
                </a:cubicBezTo>
                <a:cubicBezTo>
                  <a:pt x="117" y="630"/>
                  <a:pt x="121" y="638"/>
                  <a:pt x="123" y="644"/>
                </a:cubicBezTo>
                <a:cubicBezTo>
                  <a:pt x="123" y="653"/>
                  <a:pt x="121" y="658"/>
                  <a:pt x="118" y="663"/>
                </a:cubicBezTo>
                <a:cubicBezTo>
                  <a:pt x="116" y="667"/>
                  <a:pt x="112" y="670"/>
                  <a:pt x="112" y="676"/>
                </a:cubicBezTo>
                <a:cubicBezTo>
                  <a:pt x="100" y="676"/>
                  <a:pt x="100" y="676"/>
                  <a:pt x="100" y="676"/>
                </a:cubicBezTo>
                <a:cubicBezTo>
                  <a:pt x="100" y="677"/>
                  <a:pt x="100" y="678"/>
                  <a:pt x="101" y="679"/>
                </a:cubicBezTo>
                <a:cubicBezTo>
                  <a:pt x="107" y="682"/>
                  <a:pt x="107" y="682"/>
                  <a:pt x="107" y="682"/>
                </a:cubicBezTo>
                <a:cubicBezTo>
                  <a:pt x="127" y="691"/>
                  <a:pt x="127" y="691"/>
                  <a:pt x="127" y="691"/>
                </a:cubicBezTo>
                <a:cubicBezTo>
                  <a:pt x="128" y="694"/>
                  <a:pt x="129" y="697"/>
                  <a:pt x="132" y="699"/>
                </a:cubicBezTo>
                <a:cubicBezTo>
                  <a:pt x="136" y="701"/>
                  <a:pt x="140" y="703"/>
                  <a:pt x="146" y="704"/>
                </a:cubicBezTo>
                <a:cubicBezTo>
                  <a:pt x="151" y="705"/>
                  <a:pt x="156" y="705"/>
                  <a:pt x="161" y="707"/>
                </a:cubicBezTo>
                <a:cubicBezTo>
                  <a:pt x="174" y="711"/>
                  <a:pt x="183" y="720"/>
                  <a:pt x="193" y="727"/>
                </a:cubicBezTo>
                <a:cubicBezTo>
                  <a:pt x="203" y="730"/>
                  <a:pt x="214" y="731"/>
                  <a:pt x="224" y="733"/>
                </a:cubicBezTo>
                <a:cubicBezTo>
                  <a:pt x="228" y="733"/>
                  <a:pt x="233" y="734"/>
                  <a:pt x="238" y="733"/>
                </a:cubicBezTo>
                <a:cubicBezTo>
                  <a:pt x="262" y="739"/>
                  <a:pt x="262" y="739"/>
                  <a:pt x="262" y="739"/>
                </a:cubicBezTo>
                <a:cubicBezTo>
                  <a:pt x="265" y="737"/>
                  <a:pt x="267" y="736"/>
                  <a:pt x="270" y="734"/>
                </a:cubicBezTo>
                <a:cubicBezTo>
                  <a:pt x="278" y="734"/>
                  <a:pt x="286" y="734"/>
                  <a:pt x="294" y="734"/>
                </a:cubicBezTo>
                <a:cubicBezTo>
                  <a:pt x="304" y="735"/>
                  <a:pt x="312" y="736"/>
                  <a:pt x="318" y="741"/>
                </a:cubicBezTo>
                <a:cubicBezTo>
                  <a:pt x="321" y="747"/>
                  <a:pt x="325" y="753"/>
                  <a:pt x="327" y="760"/>
                </a:cubicBezTo>
                <a:cubicBezTo>
                  <a:pt x="343" y="753"/>
                  <a:pt x="343" y="753"/>
                  <a:pt x="343" y="753"/>
                </a:cubicBezTo>
                <a:cubicBezTo>
                  <a:pt x="372" y="740"/>
                  <a:pt x="372" y="740"/>
                  <a:pt x="372" y="740"/>
                </a:cubicBezTo>
                <a:cubicBezTo>
                  <a:pt x="376" y="737"/>
                  <a:pt x="380" y="735"/>
                  <a:pt x="385" y="733"/>
                </a:cubicBezTo>
                <a:cubicBezTo>
                  <a:pt x="393" y="735"/>
                  <a:pt x="393" y="735"/>
                  <a:pt x="393" y="735"/>
                </a:cubicBezTo>
                <a:cubicBezTo>
                  <a:pt x="404" y="742"/>
                  <a:pt x="412" y="751"/>
                  <a:pt x="423" y="757"/>
                </a:cubicBezTo>
                <a:cubicBezTo>
                  <a:pt x="434" y="756"/>
                  <a:pt x="445" y="756"/>
                  <a:pt x="454" y="758"/>
                </a:cubicBezTo>
                <a:cubicBezTo>
                  <a:pt x="459" y="758"/>
                  <a:pt x="465" y="757"/>
                  <a:pt x="469" y="759"/>
                </a:cubicBezTo>
                <a:cubicBezTo>
                  <a:pt x="472" y="754"/>
                  <a:pt x="476" y="748"/>
                  <a:pt x="481" y="744"/>
                </a:cubicBezTo>
                <a:cubicBezTo>
                  <a:pt x="482" y="744"/>
                  <a:pt x="482" y="744"/>
                  <a:pt x="482" y="744"/>
                </a:cubicBezTo>
                <a:cubicBezTo>
                  <a:pt x="486" y="748"/>
                  <a:pt x="490" y="752"/>
                  <a:pt x="493" y="755"/>
                </a:cubicBezTo>
                <a:cubicBezTo>
                  <a:pt x="495" y="763"/>
                  <a:pt x="499" y="769"/>
                  <a:pt x="504" y="774"/>
                </a:cubicBezTo>
                <a:cubicBezTo>
                  <a:pt x="505" y="776"/>
                  <a:pt x="504" y="779"/>
                  <a:pt x="505" y="781"/>
                </a:cubicBezTo>
                <a:cubicBezTo>
                  <a:pt x="508" y="781"/>
                  <a:pt x="511" y="782"/>
                  <a:pt x="513" y="783"/>
                </a:cubicBezTo>
                <a:cubicBezTo>
                  <a:pt x="514" y="784"/>
                  <a:pt x="516" y="786"/>
                  <a:pt x="518" y="788"/>
                </a:cubicBezTo>
                <a:cubicBezTo>
                  <a:pt x="518" y="809"/>
                  <a:pt x="522" y="826"/>
                  <a:pt x="527" y="842"/>
                </a:cubicBezTo>
                <a:cubicBezTo>
                  <a:pt x="530" y="841"/>
                  <a:pt x="532" y="841"/>
                  <a:pt x="535" y="840"/>
                </a:cubicBezTo>
                <a:cubicBezTo>
                  <a:pt x="535" y="843"/>
                  <a:pt x="535" y="845"/>
                  <a:pt x="536" y="847"/>
                </a:cubicBezTo>
                <a:cubicBezTo>
                  <a:pt x="536" y="849"/>
                  <a:pt x="535" y="851"/>
                  <a:pt x="534" y="853"/>
                </a:cubicBezTo>
                <a:cubicBezTo>
                  <a:pt x="543" y="854"/>
                  <a:pt x="543" y="854"/>
                  <a:pt x="543" y="854"/>
                </a:cubicBezTo>
                <a:cubicBezTo>
                  <a:pt x="551" y="851"/>
                  <a:pt x="556" y="845"/>
                  <a:pt x="562" y="840"/>
                </a:cubicBezTo>
                <a:cubicBezTo>
                  <a:pt x="566" y="836"/>
                  <a:pt x="570" y="832"/>
                  <a:pt x="578" y="830"/>
                </a:cubicBezTo>
                <a:cubicBezTo>
                  <a:pt x="579" y="830"/>
                  <a:pt x="581" y="827"/>
                  <a:pt x="582" y="829"/>
                </a:cubicBezTo>
                <a:cubicBezTo>
                  <a:pt x="584" y="831"/>
                  <a:pt x="586" y="833"/>
                  <a:pt x="588" y="835"/>
                </a:cubicBezTo>
                <a:cubicBezTo>
                  <a:pt x="591" y="837"/>
                  <a:pt x="597" y="839"/>
                  <a:pt x="601" y="837"/>
                </a:cubicBezTo>
                <a:cubicBezTo>
                  <a:pt x="605" y="838"/>
                  <a:pt x="607" y="841"/>
                  <a:pt x="610" y="843"/>
                </a:cubicBezTo>
                <a:cubicBezTo>
                  <a:pt x="615" y="840"/>
                  <a:pt x="623" y="841"/>
                  <a:pt x="629" y="840"/>
                </a:cubicBezTo>
                <a:cubicBezTo>
                  <a:pt x="632" y="840"/>
                  <a:pt x="634" y="841"/>
                  <a:pt x="635" y="842"/>
                </a:cubicBezTo>
                <a:cubicBezTo>
                  <a:pt x="639" y="847"/>
                  <a:pt x="647" y="849"/>
                  <a:pt x="655" y="848"/>
                </a:cubicBezTo>
                <a:cubicBezTo>
                  <a:pt x="656" y="847"/>
                  <a:pt x="657" y="847"/>
                  <a:pt x="659" y="846"/>
                </a:cubicBezTo>
                <a:cubicBezTo>
                  <a:pt x="659" y="841"/>
                  <a:pt x="659" y="835"/>
                  <a:pt x="660" y="830"/>
                </a:cubicBezTo>
                <a:cubicBezTo>
                  <a:pt x="666" y="829"/>
                  <a:pt x="672" y="828"/>
                  <a:pt x="679" y="829"/>
                </a:cubicBezTo>
                <a:cubicBezTo>
                  <a:pt x="687" y="831"/>
                  <a:pt x="692" y="836"/>
                  <a:pt x="695" y="842"/>
                </a:cubicBezTo>
                <a:cubicBezTo>
                  <a:pt x="697" y="843"/>
                  <a:pt x="697" y="842"/>
                  <a:pt x="697" y="841"/>
                </a:cubicBezTo>
                <a:cubicBezTo>
                  <a:pt x="705" y="827"/>
                  <a:pt x="705" y="827"/>
                  <a:pt x="705" y="827"/>
                </a:cubicBezTo>
                <a:cubicBezTo>
                  <a:pt x="709" y="820"/>
                  <a:pt x="709" y="820"/>
                  <a:pt x="709" y="820"/>
                </a:cubicBezTo>
                <a:cubicBezTo>
                  <a:pt x="710" y="820"/>
                  <a:pt x="712" y="820"/>
                  <a:pt x="713" y="820"/>
                </a:cubicBezTo>
                <a:cubicBezTo>
                  <a:pt x="719" y="822"/>
                  <a:pt x="719" y="822"/>
                  <a:pt x="719" y="822"/>
                </a:cubicBezTo>
                <a:cubicBezTo>
                  <a:pt x="719" y="822"/>
                  <a:pt x="719" y="822"/>
                  <a:pt x="719" y="822"/>
                </a:cubicBezTo>
                <a:cubicBezTo>
                  <a:pt x="719" y="823"/>
                  <a:pt x="720" y="825"/>
                  <a:pt x="720" y="827"/>
                </a:cubicBezTo>
                <a:cubicBezTo>
                  <a:pt x="718" y="832"/>
                  <a:pt x="715" y="836"/>
                  <a:pt x="714" y="842"/>
                </a:cubicBezTo>
                <a:cubicBezTo>
                  <a:pt x="714" y="845"/>
                  <a:pt x="714" y="849"/>
                  <a:pt x="715" y="851"/>
                </a:cubicBezTo>
                <a:cubicBezTo>
                  <a:pt x="715" y="851"/>
                  <a:pt x="715" y="852"/>
                  <a:pt x="715" y="852"/>
                </a:cubicBezTo>
                <a:cubicBezTo>
                  <a:pt x="718" y="859"/>
                  <a:pt x="724" y="863"/>
                  <a:pt x="733" y="863"/>
                </a:cubicBezTo>
                <a:cubicBezTo>
                  <a:pt x="736" y="866"/>
                  <a:pt x="738" y="870"/>
                  <a:pt x="743" y="871"/>
                </a:cubicBezTo>
                <a:cubicBezTo>
                  <a:pt x="748" y="873"/>
                  <a:pt x="752" y="876"/>
                  <a:pt x="752" y="882"/>
                </a:cubicBezTo>
                <a:cubicBezTo>
                  <a:pt x="754" y="882"/>
                  <a:pt x="756" y="882"/>
                  <a:pt x="757" y="883"/>
                </a:cubicBezTo>
                <a:cubicBezTo>
                  <a:pt x="764" y="883"/>
                  <a:pt x="764" y="883"/>
                  <a:pt x="764" y="883"/>
                </a:cubicBezTo>
                <a:cubicBezTo>
                  <a:pt x="764" y="881"/>
                  <a:pt x="767" y="880"/>
                  <a:pt x="768" y="879"/>
                </a:cubicBezTo>
                <a:cubicBezTo>
                  <a:pt x="768" y="876"/>
                  <a:pt x="768" y="873"/>
                  <a:pt x="769" y="870"/>
                </a:cubicBezTo>
                <a:cubicBezTo>
                  <a:pt x="769" y="869"/>
                  <a:pt x="766" y="866"/>
                  <a:pt x="767" y="865"/>
                </a:cubicBezTo>
                <a:cubicBezTo>
                  <a:pt x="769" y="862"/>
                  <a:pt x="771" y="858"/>
                  <a:pt x="770" y="854"/>
                </a:cubicBezTo>
                <a:cubicBezTo>
                  <a:pt x="773" y="850"/>
                  <a:pt x="776" y="847"/>
                  <a:pt x="777" y="843"/>
                </a:cubicBezTo>
                <a:cubicBezTo>
                  <a:pt x="781" y="835"/>
                  <a:pt x="783" y="824"/>
                  <a:pt x="785" y="813"/>
                </a:cubicBezTo>
                <a:cubicBezTo>
                  <a:pt x="787" y="810"/>
                  <a:pt x="786" y="805"/>
                  <a:pt x="787" y="801"/>
                </a:cubicBezTo>
                <a:cubicBezTo>
                  <a:pt x="789" y="797"/>
                  <a:pt x="789" y="791"/>
                  <a:pt x="790" y="786"/>
                </a:cubicBezTo>
                <a:cubicBezTo>
                  <a:pt x="790" y="786"/>
                  <a:pt x="790" y="786"/>
                  <a:pt x="790" y="786"/>
                </a:cubicBezTo>
                <a:cubicBezTo>
                  <a:pt x="800" y="769"/>
                  <a:pt x="800" y="769"/>
                  <a:pt x="800" y="769"/>
                </a:cubicBezTo>
                <a:cubicBezTo>
                  <a:pt x="800" y="767"/>
                  <a:pt x="799" y="765"/>
                  <a:pt x="799" y="762"/>
                </a:cubicBezTo>
                <a:cubicBezTo>
                  <a:pt x="803" y="757"/>
                  <a:pt x="803" y="757"/>
                  <a:pt x="803" y="757"/>
                </a:cubicBezTo>
                <a:cubicBezTo>
                  <a:pt x="810" y="757"/>
                  <a:pt x="816" y="756"/>
                  <a:pt x="824" y="756"/>
                </a:cubicBezTo>
                <a:cubicBezTo>
                  <a:pt x="824" y="755"/>
                  <a:pt x="822" y="754"/>
                  <a:pt x="821" y="752"/>
                </a:cubicBezTo>
                <a:cubicBezTo>
                  <a:pt x="821" y="752"/>
                  <a:pt x="821" y="751"/>
                  <a:pt x="821" y="750"/>
                </a:cubicBezTo>
                <a:cubicBezTo>
                  <a:pt x="820" y="750"/>
                  <a:pt x="819" y="750"/>
                  <a:pt x="819" y="750"/>
                </a:cubicBezTo>
                <a:cubicBezTo>
                  <a:pt x="815" y="745"/>
                  <a:pt x="812" y="740"/>
                  <a:pt x="809" y="735"/>
                </a:cubicBezTo>
                <a:cubicBezTo>
                  <a:pt x="809" y="725"/>
                  <a:pt x="809" y="725"/>
                  <a:pt x="809" y="725"/>
                </a:cubicBezTo>
                <a:cubicBezTo>
                  <a:pt x="810" y="724"/>
                  <a:pt x="809" y="723"/>
                  <a:pt x="808" y="722"/>
                </a:cubicBezTo>
                <a:cubicBezTo>
                  <a:pt x="810" y="723"/>
                  <a:pt x="810" y="721"/>
                  <a:pt x="810" y="721"/>
                </a:cubicBezTo>
                <a:cubicBezTo>
                  <a:pt x="811" y="718"/>
                  <a:pt x="811" y="715"/>
                  <a:pt x="813" y="714"/>
                </a:cubicBezTo>
                <a:cubicBezTo>
                  <a:pt x="816" y="712"/>
                  <a:pt x="820" y="712"/>
                  <a:pt x="824" y="712"/>
                </a:cubicBezTo>
                <a:cubicBezTo>
                  <a:pt x="826" y="713"/>
                  <a:pt x="828" y="711"/>
                  <a:pt x="830" y="710"/>
                </a:cubicBezTo>
                <a:cubicBezTo>
                  <a:pt x="833" y="709"/>
                  <a:pt x="837" y="709"/>
                  <a:pt x="841" y="709"/>
                </a:cubicBezTo>
                <a:cubicBezTo>
                  <a:pt x="843" y="709"/>
                  <a:pt x="845" y="708"/>
                  <a:pt x="846" y="707"/>
                </a:cubicBezTo>
                <a:cubicBezTo>
                  <a:pt x="856" y="700"/>
                  <a:pt x="870" y="696"/>
                  <a:pt x="882" y="691"/>
                </a:cubicBezTo>
                <a:cubicBezTo>
                  <a:pt x="887" y="688"/>
                  <a:pt x="892" y="685"/>
                  <a:pt x="897" y="684"/>
                </a:cubicBezTo>
                <a:cubicBezTo>
                  <a:pt x="907" y="681"/>
                  <a:pt x="924" y="681"/>
                  <a:pt x="933" y="685"/>
                </a:cubicBezTo>
                <a:cubicBezTo>
                  <a:pt x="936" y="686"/>
                  <a:pt x="940" y="687"/>
                  <a:pt x="944" y="688"/>
                </a:cubicBezTo>
                <a:cubicBezTo>
                  <a:pt x="944" y="688"/>
                  <a:pt x="945" y="688"/>
                  <a:pt x="945" y="689"/>
                </a:cubicBezTo>
                <a:cubicBezTo>
                  <a:pt x="946" y="689"/>
                  <a:pt x="946" y="689"/>
                  <a:pt x="946" y="689"/>
                </a:cubicBezTo>
                <a:cubicBezTo>
                  <a:pt x="946" y="689"/>
                  <a:pt x="947" y="688"/>
                  <a:pt x="948" y="687"/>
                </a:cubicBezTo>
                <a:cubicBezTo>
                  <a:pt x="947" y="680"/>
                  <a:pt x="949" y="674"/>
                  <a:pt x="950" y="669"/>
                </a:cubicBezTo>
                <a:cubicBezTo>
                  <a:pt x="956" y="661"/>
                  <a:pt x="960" y="653"/>
                  <a:pt x="967" y="647"/>
                </a:cubicBezTo>
                <a:cubicBezTo>
                  <a:pt x="967" y="647"/>
                  <a:pt x="967" y="646"/>
                  <a:pt x="967" y="646"/>
                </a:cubicBezTo>
                <a:cubicBezTo>
                  <a:pt x="969" y="645"/>
                  <a:pt x="970" y="643"/>
                  <a:pt x="971" y="643"/>
                </a:cubicBezTo>
                <a:cubicBezTo>
                  <a:pt x="974" y="643"/>
                  <a:pt x="976" y="643"/>
                  <a:pt x="978" y="642"/>
                </a:cubicBezTo>
                <a:cubicBezTo>
                  <a:pt x="984" y="644"/>
                  <a:pt x="991" y="645"/>
                  <a:pt x="996" y="647"/>
                </a:cubicBezTo>
                <a:cubicBezTo>
                  <a:pt x="1008" y="642"/>
                  <a:pt x="1017" y="630"/>
                  <a:pt x="1013" y="613"/>
                </a:cubicBezTo>
                <a:cubicBezTo>
                  <a:pt x="1013" y="606"/>
                  <a:pt x="1017" y="601"/>
                  <a:pt x="1022" y="598"/>
                </a:cubicBezTo>
                <a:cubicBezTo>
                  <a:pt x="1027" y="594"/>
                  <a:pt x="1031" y="589"/>
                  <a:pt x="1035" y="585"/>
                </a:cubicBezTo>
                <a:cubicBezTo>
                  <a:pt x="1037" y="576"/>
                  <a:pt x="1044" y="570"/>
                  <a:pt x="1053" y="569"/>
                </a:cubicBezTo>
                <a:cubicBezTo>
                  <a:pt x="1054" y="569"/>
                  <a:pt x="1054" y="569"/>
                  <a:pt x="1055" y="570"/>
                </a:cubicBezTo>
                <a:cubicBezTo>
                  <a:pt x="1055" y="570"/>
                  <a:pt x="1055" y="570"/>
                  <a:pt x="1056" y="570"/>
                </a:cubicBezTo>
                <a:cubicBezTo>
                  <a:pt x="1056" y="570"/>
                  <a:pt x="1056" y="570"/>
                  <a:pt x="1057" y="570"/>
                </a:cubicBezTo>
                <a:cubicBezTo>
                  <a:pt x="1062" y="570"/>
                  <a:pt x="1066" y="571"/>
                  <a:pt x="1070" y="571"/>
                </a:cubicBezTo>
                <a:cubicBezTo>
                  <a:pt x="1076" y="567"/>
                  <a:pt x="1076" y="567"/>
                  <a:pt x="1076" y="567"/>
                </a:cubicBezTo>
                <a:cubicBezTo>
                  <a:pt x="1076" y="565"/>
                  <a:pt x="1075" y="563"/>
                  <a:pt x="1075" y="560"/>
                </a:cubicBezTo>
                <a:cubicBezTo>
                  <a:pt x="1078" y="561"/>
                  <a:pt x="1081" y="563"/>
                  <a:pt x="1083" y="563"/>
                </a:cubicBezTo>
                <a:cubicBezTo>
                  <a:pt x="1085" y="563"/>
                  <a:pt x="1086" y="561"/>
                  <a:pt x="1087" y="560"/>
                </a:cubicBezTo>
                <a:cubicBezTo>
                  <a:pt x="1086" y="557"/>
                  <a:pt x="1086" y="554"/>
                  <a:pt x="1085" y="550"/>
                </a:cubicBezTo>
                <a:cubicBezTo>
                  <a:pt x="1095" y="548"/>
                  <a:pt x="1102" y="543"/>
                  <a:pt x="1103" y="533"/>
                </a:cubicBezTo>
                <a:cubicBezTo>
                  <a:pt x="1105" y="520"/>
                  <a:pt x="1105" y="520"/>
                  <a:pt x="1105" y="520"/>
                </a:cubicBezTo>
                <a:cubicBezTo>
                  <a:pt x="1105" y="518"/>
                  <a:pt x="1105" y="518"/>
                  <a:pt x="1105" y="518"/>
                </a:cubicBezTo>
                <a:cubicBezTo>
                  <a:pt x="1105" y="517"/>
                  <a:pt x="1105" y="516"/>
                  <a:pt x="1105" y="516"/>
                </a:cubicBezTo>
                <a:cubicBezTo>
                  <a:pt x="1103" y="513"/>
                  <a:pt x="1099" y="512"/>
                  <a:pt x="1095" y="513"/>
                </a:cubicBezTo>
                <a:cubicBezTo>
                  <a:pt x="1087" y="514"/>
                  <a:pt x="1082" y="518"/>
                  <a:pt x="1075" y="520"/>
                </a:cubicBezTo>
                <a:cubicBezTo>
                  <a:pt x="1071" y="521"/>
                  <a:pt x="1066" y="522"/>
                  <a:pt x="1061" y="521"/>
                </a:cubicBezTo>
                <a:cubicBezTo>
                  <a:pt x="1060" y="520"/>
                  <a:pt x="1059" y="523"/>
                  <a:pt x="1058" y="523"/>
                </a:cubicBezTo>
                <a:cubicBezTo>
                  <a:pt x="1053" y="522"/>
                  <a:pt x="1049" y="519"/>
                  <a:pt x="1049" y="513"/>
                </a:cubicBezTo>
                <a:cubicBezTo>
                  <a:pt x="1050" y="511"/>
                  <a:pt x="1052" y="509"/>
                  <a:pt x="1053" y="506"/>
                </a:cubicBezTo>
                <a:cubicBezTo>
                  <a:pt x="1054" y="491"/>
                  <a:pt x="1054" y="491"/>
                  <a:pt x="1054" y="491"/>
                </a:cubicBezTo>
                <a:cubicBezTo>
                  <a:pt x="1053" y="491"/>
                  <a:pt x="1051" y="489"/>
                  <a:pt x="1051" y="489"/>
                </a:cubicBezTo>
                <a:cubicBezTo>
                  <a:pt x="1052" y="486"/>
                  <a:pt x="1053" y="484"/>
                  <a:pt x="1053" y="482"/>
                </a:cubicBezTo>
                <a:cubicBezTo>
                  <a:pt x="1054" y="478"/>
                  <a:pt x="1052" y="475"/>
                  <a:pt x="1051" y="474"/>
                </a:cubicBezTo>
                <a:cubicBezTo>
                  <a:pt x="1048" y="471"/>
                  <a:pt x="1046" y="466"/>
                  <a:pt x="1048" y="462"/>
                </a:cubicBezTo>
                <a:cubicBezTo>
                  <a:pt x="1048" y="458"/>
                  <a:pt x="1049" y="454"/>
                  <a:pt x="1051" y="450"/>
                </a:cubicBezTo>
                <a:cubicBezTo>
                  <a:pt x="1046" y="447"/>
                  <a:pt x="1041" y="445"/>
                  <a:pt x="1036" y="444"/>
                </a:cubicBezTo>
                <a:cubicBezTo>
                  <a:pt x="1034" y="442"/>
                  <a:pt x="1032" y="440"/>
                  <a:pt x="1032" y="437"/>
                </a:cubicBezTo>
                <a:cubicBezTo>
                  <a:pt x="1032" y="429"/>
                  <a:pt x="1032" y="429"/>
                  <a:pt x="1032" y="429"/>
                </a:cubicBezTo>
                <a:cubicBezTo>
                  <a:pt x="1033" y="424"/>
                  <a:pt x="1035" y="420"/>
                  <a:pt x="1037" y="416"/>
                </a:cubicBezTo>
                <a:cubicBezTo>
                  <a:pt x="1037" y="416"/>
                  <a:pt x="1037" y="416"/>
                  <a:pt x="1038" y="415"/>
                </a:cubicBezTo>
                <a:cubicBezTo>
                  <a:pt x="1038" y="415"/>
                  <a:pt x="1038" y="415"/>
                  <a:pt x="1038" y="415"/>
                </a:cubicBezTo>
                <a:cubicBezTo>
                  <a:pt x="1040" y="413"/>
                  <a:pt x="1043" y="412"/>
                  <a:pt x="1045" y="412"/>
                </a:cubicBezTo>
                <a:cubicBezTo>
                  <a:pt x="1045" y="412"/>
                  <a:pt x="1045" y="412"/>
                  <a:pt x="1045" y="412"/>
                </a:cubicBezTo>
                <a:cubicBezTo>
                  <a:pt x="1046" y="412"/>
                  <a:pt x="1046" y="412"/>
                  <a:pt x="1047" y="412"/>
                </a:cubicBezTo>
                <a:cubicBezTo>
                  <a:pt x="1049" y="412"/>
                  <a:pt x="1051" y="411"/>
                  <a:pt x="1052" y="409"/>
                </a:cubicBezTo>
                <a:cubicBezTo>
                  <a:pt x="1053" y="407"/>
                  <a:pt x="1054" y="406"/>
                  <a:pt x="1055" y="404"/>
                </a:cubicBezTo>
                <a:cubicBezTo>
                  <a:pt x="1058" y="399"/>
                  <a:pt x="1062" y="394"/>
                  <a:pt x="1069" y="393"/>
                </a:cubicBezTo>
                <a:cubicBezTo>
                  <a:pt x="1078" y="386"/>
                  <a:pt x="1089" y="381"/>
                  <a:pt x="1102" y="378"/>
                </a:cubicBezTo>
                <a:cubicBezTo>
                  <a:pt x="1106" y="377"/>
                  <a:pt x="1110" y="376"/>
                  <a:pt x="1115" y="375"/>
                </a:cubicBezTo>
                <a:cubicBezTo>
                  <a:pt x="1119" y="372"/>
                  <a:pt x="1125" y="369"/>
                  <a:pt x="1128" y="366"/>
                </a:cubicBezTo>
                <a:cubicBezTo>
                  <a:pt x="1131" y="366"/>
                  <a:pt x="1133" y="364"/>
                  <a:pt x="1136" y="364"/>
                </a:cubicBezTo>
                <a:cubicBezTo>
                  <a:pt x="1137" y="363"/>
                  <a:pt x="1138" y="363"/>
                  <a:pt x="1139" y="363"/>
                </a:cubicBezTo>
                <a:cubicBezTo>
                  <a:pt x="1139" y="363"/>
                  <a:pt x="1139" y="362"/>
                  <a:pt x="1139" y="361"/>
                </a:cubicBezTo>
                <a:cubicBezTo>
                  <a:pt x="1139" y="361"/>
                  <a:pt x="1139" y="360"/>
                  <a:pt x="1138" y="360"/>
                </a:cubicBezTo>
                <a:cubicBezTo>
                  <a:pt x="1138" y="360"/>
                  <a:pt x="1138" y="360"/>
                  <a:pt x="1138" y="360"/>
                </a:cubicBezTo>
                <a:cubicBezTo>
                  <a:pt x="1137" y="361"/>
                  <a:pt x="1135" y="362"/>
                  <a:pt x="1134" y="362"/>
                </a:cubicBezTo>
                <a:cubicBezTo>
                  <a:pt x="1133" y="362"/>
                  <a:pt x="1133" y="362"/>
                  <a:pt x="1132" y="362"/>
                </a:cubicBezTo>
                <a:cubicBezTo>
                  <a:pt x="1132" y="361"/>
                  <a:pt x="1134" y="359"/>
                  <a:pt x="1133" y="359"/>
                </a:cubicBezTo>
                <a:cubicBezTo>
                  <a:pt x="1133" y="358"/>
                  <a:pt x="1132" y="358"/>
                  <a:pt x="1132" y="357"/>
                </a:cubicBezTo>
                <a:cubicBezTo>
                  <a:pt x="1131" y="356"/>
                  <a:pt x="1130" y="353"/>
                  <a:pt x="1131" y="351"/>
                </a:cubicBezTo>
                <a:cubicBezTo>
                  <a:pt x="1131" y="351"/>
                  <a:pt x="1132" y="350"/>
                  <a:pt x="1132" y="350"/>
                </a:cubicBezTo>
                <a:cubicBezTo>
                  <a:pt x="1133" y="349"/>
                  <a:pt x="1132" y="348"/>
                  <a:pt x="1132" y="347"/>
                </a:cubicBezTo>
                <a:cubicBezTo>
                  <a:pt x="1132" y="347"/>
                  <a:pt x="1132" y="347"/>
                  <a:pt x="1131" y="346"/>
                </a:cubicBezTo>
                <a:cubicBezTo>
                  <a:pt x="1131" y="346"/>
                  <a:pt x="1131" y="346"/>
                  <a:pt x="1131" y="345"/>
                </a:cubicBezTo>
                <a:cubicBezTo>
                  <a:pt x="1131" y="345"/>
                  <a:pt x="1131" y="345"/>
                  <a:pt x="1131" y="345"/>
                </a:cubicBezTo>
                <a:cubicBezTo>
                  <a:pt x="1131" y="345"/>
                  <a:pt x="1131" y="344"/>
                  <a:pt x="1131" y="344"/>
                </a:cubicBezTo>
                <a:cubicBezTo>
                  <a:pt x="1131" y="344"/>
                  <a:pt x="1131" y="344"/>
                  <a:pt x="1131" y="344"/>
                </a:cubicBezTo>
                <a:cubicBezTo>
                  <a:pt x="1132" y="342"/>
                  <a:pt x="1130" y="341"/>
                  <a:pt x="1131" y="338"/>
                </a:cubicBezTo>
                <a:cubicBezTo>
                  <a:pt x="1128" y="340"/>
                  <a:pt x="1124" y="341"/>
                  <a:pt x="1123" y="337"/>
                </a:cubicBezTo>
                <a:cubicBezTo>
                  <a:pt x="1122" y="337"/>
                  <a:pt x="1122" y="336"/>
                  <a:pt x="1121" y="336"/>
                </a:cubicBezTo>
                <a:cubicBezTo>
                  <a:pt x="1121" y="336"/>
                  <a:pt x="1120" y="336"/>
                  <a:pt x="1120" y="335"/>
                </a:cubicBezTo>
                <a:cubicBezTo>
                  <a:pt x="1120" y="335"/>
                  <a:pt x="1120" y="334"/>
                  <a:pt x="1120" y="334"/>
                </a:cubicBezTo>
                <a:cubicBezTo>
                  <a:pt x="1121" y="333"/>
                  <a:pt x="1121" y="333"/>
                  <a:pt x="1122" y="334"/>
                </a:cubicBezTo>
                <a:cubicBezTo>
                  <a:pt x="1122" y="334"/>
                  <a:pt x="1122" y="334"/>
                  <a:pt x="1122" y="334"/>
                </a:cubicBezTo>
                <a:cubicBezTo>
                  <a:pt x="1122" y="329"/>
                  <a:pt x="1122" y="329"/>
                  <a:pt x="1122" y="329"/>
                </a:cubicBezTo>
                <a:cubicBezTo>
                  <a:pt x="1122" y="329"/>
                  <a:pt x="1122" y="329"/>
                  <a:pt x="1121" y="329"/>
                </a:cubicBezTo>
                <a:cubicBezTo>
                  <a:pt x="1121" y="329"/>
                  <a:pt x="1121" y="329"/>
                  <a:pt x="1121" y="329"/>
                </a:cubicBezTo>
                <a:cubicBezTo>
                  <a:pt x="1121" y="329"/>
                  <a:pt x="1120" y="328"/>
                  <a:pt x="1120" y="328"/>
                </a:cubicBezTo>
                <a:cubicBezTo>
                  <a:pt x="1120" y="327"/>
                  <a:pt x="1120" y="326"/>
                  <a:pt x="1119" y="325"/>
                </a:cubicBezTo>
                <a:cubicBezTo>
                  <a:pt x="1119" y="326"/>
                  <a:pt x="1118" y="326"/>
                  <a:pt x="1117" y="325"/>
                </a:cubicBezTo>
                <a:cubicBezTo>
                  <a:pt x="1117" y="325"/>
                  <a:pt x="1117" y="325"/>
                  <a:pt x="1117" y="325"/>
                </a:cubicBezTo>
                <a:cubicBezTo>
                  <a:pt x="1118" y="320"/>
                  <a:pt x="1116" y="317"/>
                  <a:pt x="1112" y="316"/>
                </a:cubicBezTo>
                <a:cubicBezTo>
                  <a:pt x="1105" y="306"/>
                  <a:pt x="1105" y="306"/>
                  <a:pt x="1105" y="306"/>
                </a:cubicBezTo>
                <a:cubicBezTo>
                  <a:pt x="1104" y="306"/>
                  <a:pt x="1103" y="307"/>
                  <a:pt x="1102" y="308"/>
                </a:cubicBezTo>
                <a:cubicBezTo>
                  <a:pt x="1100" y="308"/>
                  <a:pt x="1099" y="309"/>
                  <a:pt x="1097" y="309"/>
                </a:cubicBezTo>
                <a:cubicBezTo>
                  <a:pt x="1097" y="310"/>
                  <a:pt x="1097" y="311"/>
                  <a:pt x="1097" y="311"/>
                </a:cubicBezTo>
                <a:cubicBezTo>
                  <a:pt x="1095" y="313"/>
                  <a:pt x="1092" y="311"/>
                  <a:pt x="1090" y="312"/>
                </a:cubicBezTo>
                <a:cubicBezTo>
                  <a:pt x="1084" y="313"/>
                  <a:pt x="1077" y="314"/>
                  <a:pt x="1071" y="316"/>
                </a:cubicBezTo>
                <a:cubicBezTo>
                  <a:pt x="1070" y="316"/>
                  <a:pt x="1068" y="316"/>
                  <a:pt x="1067" y="316"/>
                </a:cubicBezTo>
                <a:cubicBezTo>
                  <a:pt x="1066" y="316"/>
                  <a:pt x="1065" y="315"/>
                  <a:pt x="1065" y="315"/>
                </a:cubicBezTo>
                <a:cubicBezTo>
                  <a:pt x="1061" y="306"/>
                  <a:pt x="1061" y="306"/>
                  <a:pt x="1061" y="306"/>
                </a:cubicBezTo>
                <a:cubicBezTo>
                  <a:pt x="1061" y="305"/>
                  <a:pt x="1058" y="305"/>
                  <a:pt x="1058" y="305"/>
                </a:cubicBezTo>
                <a:cubicBezTo>
                  <a:pt x="1057" y="306"/>
                  <a:pt x="1057" y="306"/>
                  <a:pt x="1056" y="307"/>
                </a:cubicBezTo>
                <a:cubicBezTo>
                  <a:pt x="1054" y="308"/>
                  <a:pt x="1051" y="307"/>
                  <a:pt x="1049" y="306"/>
                </a:cubicBezTo>
                <a:cubicBezTo>
                  <a:pt x="1049" y="306"/>
                  <a:pt x="1048" y="305"/>
                  <a:pt x="1048" y="305"/>
                </a:cubicBezTo>
                <a:cubicBezTo>
                  <a:pt x="1045" y="302"/>
                  <a:pt x="1043" y="300"/>
                  <a:pt x="1041" y="298"/>
                </a:cubicBezTo>
                <a:cubicBezTo>
                  <a:pt x="1040" y="297"/>
                  <a:pt x="1040" y="296"/>
                  <a:pt x="1039" y="296"/>
                </a:cubicBezTo>
                <a:cubicBezTo>
                  <a:pt x="1039" y="296"/>
                  <a:pt x="1038" y="296"/>
                  <a:pt x="1038" y="296"/>
                </a:cubicBezTo>
                <a:cubicBezTo>
                  <a:pt x="1037" y="295"/>
                  <a:pt x="1036" y="295"/>
                  <a:pt x="1035" y="295"/>
                </a:cubicBezTo>
                <a:cubicBezTo>
                  <a:pt x="1035" y="293"/>
                  <a:pt x="1034" y="293"/>
                  <a:pt x="1032" y="293"/>
                </a:cubicBezTo>
                <a:cubicBezTo>
                  <a:pt x="1031" y="293"/>
                  <a:pt x="1031" y="293"/>
                  <a:pt x="1030" y="293"/>
                </a:cubicBezTo>
                <a:cubicBezTo>
                  <a:pt x="1030" y="293"/>
                  <a:pt x="1030" y="293"/>
                  <a:pt x="1029" y="293"/>
                </a:cubicBezTo>
                <a:cubicBezTo>
                  <a:pt x="1029" y="292"/>
                  <a:pt x="1030" y="291"/>
                  <a:pt x="1029" y="291"/>
                </a:cubicBezTo>
                <a:cubicBezTo>
                  <a:pt x="1029" y="291"/>
                  <a:pt x="1029" y="291"/>
                  <a:pt x="1029" y="291"/>
                </a:cubicBezTo>
                <a:cubicBezTo>
                  <a:pt x="1028" y="291"/>
                  <a:pt x="1026" y="292"/>
                  <a:pt x="1025" y="292"/>
                </a:cubicBezTo>
                <a:cubicBezTo>
                  <a:pt x="1024" y="292"/>
                  <a:pt x="1024" y="292"/>
                  <a:pt x="1024" y="292"/>
                </a:cubicBezTo>
                <a:cubicBezTo>
                  <a:pt x="1022" y="291"/>
                  <a:pt x="1019" y="291"/>
                  <a:pt x="1016" y="290"/>
                </a:cubicBezTo>
                <a:cubicBezTo>
                  <a:pt x="1016" y="290"/>
                  <a:pt x="1015" y="290"/>
                  <a:pt x="1014" y="291"/>
                </a:cubicBezTo>
                <a:cubicBezTo>
                  <a:pt x="1014" y="290"/>
                  <a:pt x="1014" y="290"/>
                  <a:pt x="1014" y="290"/>
                </a:cubicBezTo>
                <a:cubicBezTo>
                  <a:pt x="1015" y="290"/>
                  <a:pt x="1016" y="290"/>
                  <a:pt x="1016" y="290"/>
                </a:cubicBezTo>
                <a:cubicBezTo>
                  <a:pt x="1017" y="290"/>
                  <a:pt x="1017" y="290"/>
                  <a:pt x="1017" y="290"/>
                </a:cubicBezTo>
                <a:cubicBezTo>
                  <a:pt x="1018" y="289"/>
                  <a:pt x="1019" y="288"/>
                  <a:pt x="1020" y="287"/>
                </a:cubicBezTo>
                <a:cubicBezTo>
                  <a:pt x="1020" y="285"/>
                  <a:pt x="1020" y="284"/>
                  <a:pt x="1021" y="282"/>
                </a:cubicBezTo>
                <a:cubicBezTo>
                  <a:pt x="1024" y="272"/>
                  <a:pt x="1024" y="272"/>
                  <a:pt x="1024" y="272"/>
                </a:cubicBezTo>
                <a:cubicBezTo>
                  <a:pt x="1024" y="272"/>
                  <a:pt x="1024" y="272"/>
                  <a:pt x="1024" y="272"/>
                </a:cubicBezTo>
                <a:cubicBezTo>
                  <a:pt x="1026" y="272"/>
                  <a:pt x="1027" y="271"/>
                  <a:pt x="1028" y="271"/>
                </a:cubicBezTo>
                <a:cubicBezTo>
                  <a:pt x="1029" y="270"/>
                  <a:pt x="1030" y="270"/>
                  <a:pt x="1031" y="269"/>
                </a:cubicBezTo>
                <a:cubicBezTo>
                  <a:pt x="1032" y="269"/>
                  <a:pt x="1032" y="269"/>
                  <a:pt x="1032" y="268"/>
                </a:cubicBezTo>
                <a:cubicBezTo>
                  <a:pt x="1033" y="268"/>
                  <a:pt x="1033" y="268"/>
                  <a:pt x="1032" y="268"/>
                </a:cubicBezTo>
                <a:cubicBezTo>
                  <a:pt x="1034" y="268"/>
                  <a:pt x="1035" y="268"/>
                  <a:pt x="1036" y="268"/>
                </a:cubicBezTo>
                <a:cubicBezTo>
                  <a:pt x="1038" y="269"/>
                  <a:pt x="1039" y="270"/>
                  <a:pt x="1041" y="271"/>
                </a:cubicBezTo>
                <a:cubicBezTo>
                  <a:pt x="1041" y="271"/>
                  <a:pt x="1041" y="271"/>
                  <a:pt x="1041" y="271"/>
                </a:cubicBezTo>
                <a:cubicBezTo>
                  <a:pt x="1043" y="270"/>
                  <a:pt x="1045" y="269"/>
                  <a:pt x="1047" y="268"/>
                </a:cubicBezTo>
                <a:cubicBezTo>
                  <a:pt x="1047" y="268"/>
                  <a:pt x="1047" y="267"/>
                  <a:pt x="1047" y="267"/>
                </a:cubicBezTo>
                <a:cubicBezTo>
                  <a:pt x="1046" y="266"/>
                  <a:pt x="1047" y="266"/>
                  <a:pt x="1048" y="267"/>
                </a:cubicBezTo>
                <a:cubicBezTo>
                  <a:pt x="1048" y="267"/>
                  <a:pt x="1048" y="267"/>
                  <a:pt x="1048" y="267"/>
                </a:cubicBezTo>
                <a:cubicBezTo>
                  <a:pt x="1051" y="265"/>
                  <a:pt x="1054" y="264"/>
                  <a:pt x="1055" y="261"/>
                </a:cubicBezTo>
                <a:cubicBezTo>
                  <a:pt x="1055" y="261"/>
                  <a:pt x="1055" y="261"/>
                  <a:pt x="1055" y="261"/>
                </a:cubicBezTo>
                <a:cubicBezTo>
                  <a:pt x="1056" y="260"/>
                  <a:pt x="1058" y="258"/>
                  <a:pt x="1059" y="259"/>
                </a:cubicBezTo>
                <a:cubicBezTo>
                  <a:pt x="1060" y="259"/>
                  <a:pt x="1062" y="260"/>
                  <a:pt x="1064" y="260"/>
                </a:cubicBezTo>
                <a:cubicBezTo>
                  <a:pt x="1064" y="260"/>
                  <a:pt x="1064" y="260"/>
                  <a:pt x="1065" y="260"/>
                </a:cubicBezTo>
                <a:cubicBezTo>
                  <a:pt x="1066" y="260"/>
                  <a:pt x="1067" y="258"/>
                  <a:pt x="1068" y="257"/>
                </a:cubicBezTo>
                <a:cubicBezTo>
                  <a:pt x="1070" y="253"/>
                  <a:pt x="1072" y="248"/>
                  <a:pt x="1073" y="244"/>
                </a:cubicBezTo>
                <a:cubicBezTo>
                  <a:pt x="1073" y="244"/>
                  <a:pt x="1073" y="244"/>
                  <a:pt x="1073" y="244"/>
                </a:cubicBezTo>
                <a:cubicBezTo>
                  <a:pt x="1074" y="243"/>
                  <a:pt x="1074" y="243"/>
                  <a:pt x="1074" y="243"/>
                </a:cubicBezTo>
                <a:cubicBezTo>
                  <a:pt x="1077" y="242"/>
                  <a:pt x="1079" y="240"/>
                  <a:pt x="1080" y="237"/>
                </a:cubicBezTo>
                <a:cubicBezTo>
                  <a:pt x="1079" y="233"/>
                  <a:pt x="1079" y="229"/>
                  <a:pt x="1079" y="223"/>
                </a:cubicBezTo>
                <a:cubicBezTo>
                  <a:pt x="1080" y="222"/>
                  <a:pt x="1080" y="222"/>
                  <a:pt x="1080" y="221"/>
                </a:cubicBezTo>
                <a:cubicBezTo>
                  <a:pt x="1081" y="220"/>
                  <a:pt x="1081" y="218"/>
                  <a:pt x="1080" y="217"/>
                </a:cubicBezTo>
                <a:cubicBezTo>
                  <a:pt x="1079" y="215"/>
                  <a:pt x="1076" y="215"/>
                  <a:pt x="1076" y="214"/>
                </a:cubicBezTo>
                <a:cubicBezTo>
                  <a:pt x="1075" y="212"/>
                  <a:pt x="1073" y="210"/>
                  <a:pt x="1074" y="208"/>
                </a:cubicBezTo>
                <a:cubicBezTo>
                  <a:pt x="1075" y="204"/>
                  <a:pt x="1077" y="201"/>
                  <a:pt x="1079" y="197"/>
                </a:cubicBezTo>
                <a:cubicBezTo>
                  <a:pt x="1079" y="196"/>
                  <a:pt x="1080" y="195"/>
                  <a:pt x="1080" y="195"/>
                </a:cubicBezTo>
                <a:cubicBezTo>
                  <a:pt x="1083" y="190"/>
                  <a:pt x="1087" y="186"/>
                  <a:pt x="1090" y="182"/>
                </a:cubicBezTo>
                <a:cubicBezTo>
                  <a:pt x="1093" y="176"/>
                  <a:pt x="1093" y="176"/>
                  <a:pt x="1093" y="176"/>
                </a:cubicBezTo>
                <a:cubicBezTo>
                  <a:pt x="1093" y="173"/>
                  <a:pt x="1093" y="170"/>
                  <a:pt x="1093" y="168"/>
                </a:cubicBezTo>
                <a:cubicBezTo>
                  <a:pt x="1093" y="167"/>
                  <a:pt x="1093" y="165"/>
                  <a:pt x="1092" y="165"/>
                </a:cubicBezTo>
                <a:cubicBezTo>
                  <a:pt x="1092" y="156"/>
                  <a:pt x="1092" y="156"/>
                  <a:pt x="1092" y="156"/>
                </a:cubicBezTo>
                <a:cubicBezTo>
                  <a:pt x="1092" y="155"/>
                  <a:pt x="1092" y="155"/>
                  <a:pt x="1092" y="155"/>
                </a:cubicBezTo>
                <a:cubicBezTo>
                  <a:pt x="1093" y="155"/>
                  <a:pt x="1093" y="155"/>
                  <a:pt x="1094" y="154"/>
                </a:cubicBezTo>
                <a:cubicBezTo>
                  <a:pt x="1096" y="154"/>
                  <a:pt x="1097" y="153"/>
                  <a:pt x="1097" y="151"/>
                </a:cubicBezTo>
                <a:cubicBezTo>
                  <a:pt x="1097" y="149"/>
                  <a:pt x="1099" y="145"/>
                  <a:pt x="1101" y="144"/>
                </a:cubicBezTo>
                <a:cubicBezTo>
                  <a:pt x="1097" y="143"/>
                  <a:pt x="1094" y="142"/>
                  <a:pt x="1092" y="141"/>
                </a:cubicBezTo>
                <a:cubicBezTo>
                  <a:pt x="1092" y="141"/>
                  <a:pt x="1091" y="140"/>
                  <a:pt x="1091" y="140"/>
                </a:cubicBezTo>
                <a:cubicBezTo>
                  <a:pt x="1093" y="139"/>
                  <a:pt x="1095" y="139"/>
                  <a:pt x="1097" y="138"/>
                </a:cubicBezTo>
                <a:cubicBezTo>
                  <a:pt x="1098" y="137"/>
                  <a:pt x="1101" y="136"/>
                  <a:pt x="1104" y="136"/>
                </a:cubicBezTo>
                <a:cubicBezTo>
                  <a:pt x="1107" y="137"/>
                  <a:pt x="1109" y="138"/>
                  <a:pt x="1112" y="138"/>
                </a:cubicBezTo>
                <a:cubicBezTo>
                  <a:pt x="1113" y="138"/>
                  <a:pt x="1113" y="139"/>
                  <a:pt x="1114" y="139"/>
                </a:cubicBezTo>
                <a:cubicBezTo>
                  <a:pt x="1114" y="138"/>
                  <a:pt x="1114" y="136"/>
                  <a:pt x="1114" y="135"/>
                </a:cubicBezTo>
                <a:cubicBezTo>
                  <a:pt x="1119" y="129"/>
                  <a:pt x="1123" y="123"/>
                  <a:pt x="1127" y="116"/>
                </a:cubicBezTo>
                <a:cubicBezTo>
                  <a:pt x="1127" y="115"/>
                  <a:pt x="1128" y="114"/>
                  <a:pt x="1128" y="114"/>
                </a:cubicBezTo>
                <a:cubicBezTo>
                  <a:pt x="1132" y="116"/>
                  <a:pt x="1135" y="117"/>
                  <a:pt x="1139" y="119"/>
                </a:cubicBezTo>
                <a:cubicBezTo>
                  <a:pt x="1141" y="120"/>
                  <a:pt x="1142" y="121"/>
                  <a:pt x="1144" y="121"/>
                </a:cubicBezTo>
                <a:cubicBezTo>
                  <a:pt x="1149" y="104"/>
                  <a:pt x="1149" y="104"/>
                  <a:pt x="1149" y="104"/>
                </a:cubicBezTo>
                <a:cubicBezTo>
                  <a:pt x="1155" y="104"/>
                  <a:pt x="1159" y="102"/>
                  <a:pt x="1162" y="99"/>
                </a:cubicBezTo>
                <a:lnTo>
                  <a:pt x="1162" y="96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8" name="Freeform 634"/>
          <p:cNvSpPr>
            <a:spLocks/>
          </p:cNvSpPr>
          <p:nvPr/>
        </p:nvSpPr>
        <p:spPr bwMode="auto">
          <a:xfrm>
            <a:off x="4402138" y="6316663"/>
            <a:ext cx="325438" cy="234950"/>
          </a:xfrm>
          <a:custGeom>
            <a:avLst/>
            <a:gdLst/>
            <a:ahLst/>
            <a:cxnLst>
              <a:cxn ang="0">
                <a:pos x="1204" y="166"/>
              </a:cxn>
              <a:cxn ang="0">
                <a:pos x="1150" y="71"/>
              </a:cxn>
              <a:cxn ang="0">
                <a:pos x="1111" y="25"/>
              </a:cxn>
              <a:cxn ang="0">
                <a:pos x="1071" y="27"/>
              </a:cxn>
              <a:cxn ang="0">
                <a:pos x="1064" y="13"/>
              </a:cxn>
              <a:cxn ang="0">
                <a:pos x="991" y="18"/>
              </a:cxn>
              <a:cxn ang="0">
                <a:pos x="939" y="68"/>
              </a:cxn>
              <a:cxn ang="0">
                <a:pos x="894" y="79"/>
              </a:cxn>
              <a:cxn ang="0">
                <a:pos x="860" y="51"/>
              </a:cxn>
              <a:cxn ang="0">
                <a:pos x="748" y="73"/>
              </a:cxn>
              <a:cxn ang="0">
                <a:pos x="690" y="96"/>
              </a:cxn>
              <a:cxn ang="0">
                <a:pos x="604" y="147"/>
              </a:cxn>
              <a:cxn ang="0">
                <a:pos x="632" y="134"/>
              </a:cxn>
              <a:cxn ang="0">
                <a:pos x="588" y="251"/>
              </a:cxn>
              <a:cxn ang="0">
                <a:pos x="532" y="295"/>
              </a:cxn>
              <a:cxn ang="0">
                <a:pos x="435" y="328"/>
              </a:cxn>
              <a:cxn ang="0">
                <a:pos x="403" y="320"/>
              </a:cxn>
              <a:cxn ang="0">
                <a:pos x="365" y="344"/>
              </a:cxn>
              <a:cxn ang="0">
                <a:pos x="254" y="376"/>
              </a:cxn>
              <a:cxn ang="0">
                <a:pos x="162" y="396"/>
              </a:cxn>
              <a:cxn ang="0">
                <a:pos x="89" y="467"/>
              </a:cxn>
              <a:cxn ang="0">
                <a:pos x="0" y="626"/>
              </a:cxn>
              <a:cxn ang="0">
                <a:pos x="57" y="657"/>
              </a:cxn>
              <a:cxn ang="0">
                <a:pos x="70" y="756"/>
              </a:cxn>
              <a:cxn ang="0">
                <a:pos x="50" y="817"/>
              </a:cxn>
              <a:cxn ang="0">
                <a:pos x="52" y="869"/>
              </a:cxn>
              <a:cxn ang="0">
                <a:pos x="103" y="852"/>
              </a:cxn>
              <a:cxn ang="0">
                <a:pos x="194" y="775"/>
              </a:cxn>
              <a:cxn ang="0">
                <a:pos x="315" y="785"/>
              </a:cxn>
              <a:cxn ang="0">
                <a:pos x="411" y="798"/>
              </a:cxn>
              <a:cxn ang="0">
                <a:pos x="478" y="837"/>
              </a:cxn>
              <a:cxn ang="0">
                <a:pos x="564" y="814"/>
              </a:cxn>
              <a:cxn ang="0">
                <a:pos x="638" y="814"/>
              </a:cxn>
              <a:cxn ang="0">
                <a:pos x="674" y="757"/>
              </a:cxn>
              <a:cxn ang="0">
                <a:pos x="643" y="663"/>
              </a:cxn>
              <a:cxn ang="0">
                <a:pos x="671" y="624"/>
              </a:cxn>
              <a:cxn ang="0">
                <a:pos x="697" y="549"/>
              </a:cxn>
              <a:cxn ang="0">
                <a:pos x="759" y="509"/>
              </a:cxn>
              <a:cxn ang="0">
                <a:pos x="825" y="528"/>
              </a:cxn>
              <a:cxn ang="0">
                <a:pos x="835" y="535"/>
              </a:cxn>
              <a:cxn ang="0">
                <a:pos x="918" y="508"/>
              </a:cxn>
              <a:cxn ang="0">
                <a:pos x="957" y="458"/>
              </a:cxn>
              <a:cxn ang="0">
                <a:pos x="1004" y="428"/>
              </a:cxn>
              <a:cxn ang="0">
                <a:pos x="1038" y="476"/>
              </a:cxn>
              <a:cxn ang="0">
                <a:pos x="1066" y="498"/>
              </a:cxn>
              <a:cxn ang="0">
                <a:pos x="1082" y="499"/>
              </a:cxn>
              <a:cxn ang="0">
                <a:pos x="1107" y="461"/>
              </a:cxn>
              <a:cxn ang="0">
                <a:pos x="1155" y="433"/>
              </a:cxn>
              <a:cxn ang="0">
                <a:pos x="1137" y="418"/>
              </a:cxn>
              <a:cxn ang="0">
                <a:pos x="1145" y="394"/>
              </a:cxn>
              <a:cxn ang="0">
                <a:pos x="1169" y="353"/>
              </a:cxn>
              <a:cxn ang="0">
                <a:pos x="1174" y="345"/>
              </a:cxn>
              <a:cxn ang="0">
                <a:pos x="1174" y="320"/>
              </a:cxn>
              <a:cxn ang="0">
                <a:pos x="1202" y="287"/>
              </a:cxn>
              <a:cxn ang="0">
                <a:pos x="1201" y="276"/>
              </a:cxn>
              <a:cxn ang="0">
                <a:pos x="1203" y="237"/>
              </a:cxn>
              <a:cxn ang="0">
                <a:pos x="1190" y="217"/>
              </a:cxn>
            </a:cxnLst>
            <a:rect l="0" t="0" r="r" b="b"/>
            <a:pathLst>
              <a:path w="1211" h="874">
                <a:moveTo>
                  <a:pt x="1199" y="201"/>
                </a:moveTo>
                <a:cubicBezTo>
                  <a:pt x="1211" y="191"/>
                  <a:pt x="1211" y="191"/>
                  <a:pt x="1211" y="191"/>
                </a:cubicBezTo>
                <a:cubicBezTo>
                  <a:pt x="1211" y="189"/>
                  <a:pt x="1211" y="188"/>
                  <a:pt x="1211" y="187"/>
                </a:cubicBezTo>
                <a:cubicBezTo>
                  <a:pt x="1207" y="171"/>
                  <a:pt x="1207" y="171"/>
                  <a:pt x="1207" y="171"/>
                </a:cubicBezTo>
                <a:cubicBezTo>
                  <a:pt x="1208" y="171"/>
                  <a:pt x="1209" y="171"/>
                  <a:pt x="1209" y="170"/>
                </a:cubicBezTo>
                <a:cubicBezTo>
                  <a:pt x="1209" y="171"/>
                  <a:pt x="1208" y="171"/>
                  <a:pt x="1207" y="171"/>
                </a:cubicBezTo>
                <a:cubicBezTo>
                  <a:pt x="1204" y="166"/>
                  <a:pt x="1204" y="166"/>
                  <a:pt x="1204" y="166"/>
                </a:cubicBezTo>
                <a:cubicBezTo>
                  <a:pt x="1200" y="155"/>
                  <a:pt x="1195" y="143"/>
                  <a:pt x="1189" y="134"/>
                </a:cubicBezTo>
                <a:cubicBezTo>
                  <a:pt x="1185" y="130"/>
                  <a:pt x="1181" y="128"/>
                  <a:pt x="1177" y="126"/>
                </a:cubicBezTo>
                <a:cubicBezTo>
                  <a:pt x="1161" y="110"/>
                  <a:pt x="1161" y="110"/>
                  <a:pt x="1161" y="110"/>
                </a:cubicBezTo>
                <a:cubicBezTo>
                  <a:pt x="1157" y="106"/>
                  <a:pt x="1157" y="106"/>
                  <a:pt x="1157" y="106"/>
                </a:cubicBezTo>
                <a:cubicBezTo>
                  <a:pt x="1154" y="100"/>
                  <a:pt x="1154" y="100"/>
                  <a:pt x="1154" y="100"/>
                </a:cubicBezTo>
                <a:cubicBezTo>
                  <a:pt x="1152" y="97"/>
                  <a:pt x="1150" y="94"/>
                  <a:pt x="1150" y="90"/>
                </a:cubicBezTo>
                <a:cubicBezTo>
                  <a:pt x="1150" y="83"/>
                  <a:pt x="1151" y="77"/>
                  <a:pt x="1150" y="71"/>
                </a:cubicBezTo>
                <a:cubicBezTo>
                  <a:pt x="1146" y="63"/>
                  <a:pt x="1146" y="63"/>
                  <a:pt x="1146" y="63"/>
                </a:cubicBezTo>
                <a:cubicBezTo>
                  <a:pt x="1145" y="62"/>
                  <a:pt x="1143" y="62"/>
                  <a:pt x="1142" y="60"/>
                </a:cubicBezTo>
                <a:cubicBezTo>
                  <a:pt x="1139" y="57"/>
                  <a:pt x="1135" y="54"/>
                  <a:pt x="1133" y="50"/>
                </a:cubicBezTo>
                <a:cubicBezTo>
                  <a:pt x="1129" y="44"/>
                  <a:pt x="1129" y="44"/>
                  <a:pt x="1129" y="44"/>
                </a:cubicBezTo>
                <a:cubicBezTo>
                  <a:pt x="1127" y="39"/>
                  <a:pt x="1125" y="33"/>
                  <a:pt x="1123" y="28"/>
                </a:cubicBezTo>
                <a:cubicBezTo>
                  <a:pt x="1121" y="27"/>
                  <a:pt x="1119" y="26"/>
                  <a:pt x="1118" y="25"/>
                </a:cubicBezTo>
                <a:cubicBezTo>
                  <a:pt x="1111" y="25"/>
                  <a:pt x="1111" y="25"/>
                  <a:pt x="1111" y="25"/>
                </a:cubicBezTo>
                <a:cubicBezTo>
                  <a:pt x="1103" y="26"/>
                  <a:pt x="1103" y="26"/>
                  <a:pt x="1103" y="26"/>
                </a:cubicBezTo>
                <a:cubicBezTo>
                  <a:pt x="1100" y="27"/>
                  <a:pt x="1096" y="28"/>
                  <a:pt x="1092" y="28"/>
                </a:cubicBezTo>
                <a:cubicBezTo>
                  <a:pt x="1086" y="24"/>
                  <a:pt x="1086" y="24"/>
                  <a:pt x="1086" y="24"/>
                </a:cubicBezTo>
                <a:cubicBezTo>
                  <a:pt x="1085" y="24"/>
                  <a:pt x="1084" y="22"/>
                  <a:pt x="1082" y="22"/>
                </a:cubicBezTo>
                <a:cubicBezTo>
                  <a:pt x="1082" y="21"/>
                  <a:pt x="1081" y="22"/>
                  <a:pt x="1081" y="22"/>
                </a:cubicBezTo>
                <a:cubicBezTo>
                  <a:pt x="1081" y="25"/>
                  <a:pt x="1080" y="27"/>
                  <a:pt x="1079" y="29"/>
                </a:cubicBezTo>
                <a:cubicBezTo>
                  <a:pt x="1076" y="30"/>
                  <a:pt x="1072" y="29"/>
                  <a:pt x="1071" y="27"/>
                </a:cubicBezTo>
                <a:cubicBezTo>
                  <a:pt x="1068" y="24"/>
                  <a:pt x="1065" y="22"/>
                  <a:pt x="1063" y="18"/>
                </a:cubicBezTo>
                <a:cubicBezTo>
                  <a:pt x="1063" y="18"/>
                  <a:pt x="1062" y="18"/>
                  <a:pt x="1062" y="18"/>
                </a:cubicBezTo>
                <a:cubicBezTo>
                  <a:pt x="1062" y="17"/>
                  <a:pt x="1062" y="17"/>
                  <a:pt x="1062" y="17"/>
                </a:cubicBezTo>
                <a:cubicBezTo>
                  <a:pt x="1062" y="17"/>
                  <a:pt x="1063" y="17"/>
                  <a:pt x="1063" y="17"/>
                </a:cubicBezTo>
                <a:cubicBezTo>
                  <a:pt x="1064" y="16"/>
                  <a:pt x="1064" y="15"/>
                  <a:pt x="1065" y="14"/>
                </a:cubicBezTo>
                <a:cubicBezTo>
                  <a:pt x="1065" y="14"/>
                  <a:pt x="1065" y="14"/>
                  <a:pt x="1065" y="14"/>
                </a:cubicBezTo>
                <a:cubicBezTo>
                  <a:pt x="1065" y="14"/>
                  <a:pt x="1064" y="13"/>
                  <a:pt x="1064" y="13"/>
                </a:cubicBezTo>
                <a:cubicBezTo>
                  <a:pt x="1063" y="14"/>
                  <a:pt x="1062" y="15"/>
                  <a:pt x="1061" y="16"/>
                </a:cubicBezTo>
                <a:cubicBezTo>
                  <a:pt x="1060" y="17"/>
                  <a:pt x="1057" y="15"/>
                  <a:pt x="1057" y="16"/>
                </a:cubicBezTo>
                <a:cubicBezTo>
                  <a:pt x="1048" y="22"/>
                  <a:pt x="1035" y="18"/>
                  <a:pt x="1030" y="13"/>
                </a:cubicBezTo>
                <a:cubicBezTo>
                  <a:pt x="1020" y="7"/>
                  <a:pt x="1008" y="5"/>
                  <a:pt x="996" y="2"/>
                </a:cubicBezTo>
                <a:cubicBezTo>
                  <a:pt x="996" y="1"/>
                  <a:pt x="994" y="0"/>
                  <a:pt x="993" y="0"/>
                </a:cubicBezTo>
                <a:cubicBezTo>
                  <a:pt x="994" y="4"/>
                  <a:pt x="994" y="8"/>
                  <a:pt x="995" y="12"/>
                </a:cubicBezTo>
                <a:cubicBezTo>
                  <a:pt x="995" y="13"/>
                  <a:pt x="993" y="17"/>
                  <a:pt x="991" y="18"/>
                </a:cubicBezTo>
                <a:cubicBezTo>
                  <a:pt x="989" y="19"/>
                  <a:pt x="987" y="23"/>
                  <a:pt x="986" y="28"/>
                </a:cubicBezTo>
                <a:cubicBezTo>
                  <a:pt x="986" y="36"/>
                  <a:pt x="989" y="41"/>
                  <a:pt x="991" y="46"/>
                </a:cubicBezTo>
                <a:cubicBezTo>
                  <a:pt x="984" y="55"/>
                  <a:pt x="984" y="55"/>
                  <a:pt x="984" y="55"/>
                </a:cubicBezTo>
                <a:cubicBezTo>
                  <a:pt x="980" y="59"/>
                  <a:pt x="980" y="59"/>
                  <a:pt x="980" y="59"/>
                </a:cubicBezTo>
                <a:cubicBezTo>
                  <a:pt x="978" y="61"/>
                  <a:pt x="975" y="63"/>
                  <a:pt x="972" y="64"/>
                </a:cubicBezTo>
                <a:cubicBezTo>
                  <a:pt x="961" y="66"/>
                  <a:pt x="961" y="66"/>
                  <a:pt x="961" y="66"/>
                </a:cubicBezTo>
                <a:cubicBezTo>
                  <a:pt x="939" y="68"/>
                  <a:pt x="939" y="68"/>
                  <a:pt x="939" y="68"/>
                </a:cubicBezTo>
                <a:cubicBezTo>
                  <a:pt x="938" y="78"/>
                  <a:pt x="938" y="78"/>
                  <a:pt x="938" y="78"/>
                </a:cubicBezTo>
                <a:cubicBezTo>
                  <a:pt x="934" y="91"/>
                  <a:pt x="934" y="91"/>
                  <a:pt x="934" y="91"/>
                </a:cubicBezTo>
                <a:cubicBezTo>
                  <a:pt x="929" y="95"/>
                  <a:pt x="919" y="96"/>
                  <a:pt x="912" y="93"/>
                </a:cubicBezTo>
                <a:cubicBezTo>
                  <a:pt x="909" y="94"/>
                  <a:pt x="905" y="95"/>
                  <a:pt x="903" y="96"/>
                </a:cubicBezTo>
                <a:cubicBezTo>
                  <a:pt x="889" y="96"/>
                  <a:pt x="889" y="96"/>
                  <a:pt x="889" y="96"/>
                </a:cubicBezTo>
                <a:cubicBezTo>
                  <a:pt x="889" y="93"/>
                  <a:pt x="890" y="90"/>
                  <a:pt x="891" y="87"/>
                </a:cubicBezTo>
                <a:cubicBezTo>
                  <a:pt x="891" y="84"/>
                  <a:pt x="892" y="81"/>
                  <a:pt x="894" y="79"/>
                </a:cubicBezTo>
                <a:cubicBezTo>
                  <a:pt x="894" y="77"/>
                  <a:pt x="895" y="75"/>
                  <a:pt x="896" y="74"/>
                </a:cubicBezTo>
                <a:cubicBezTo>
                  <a:pt x="898" y="74"/>
                  <a:pt x="900" y="75"/>
                  <a:pt x="901" y="75"/>
                </a:cubicBezTo>
                <a:cubicBezTo>
                  <a:pt x="903" y="72"/>
                  <a:pt x="906" y="70"/>
                  <a:pt x="908" y="66"/>
                </a:cubicBezTo>
                <a:cubicBezTo>
                  <a:pt x="906" y="67"/>
                  <a:pt x="903" y="66"/>
                  <a:pt x="900" y="67"/>
                </a:cubicBezTo>
                <a:cubicBezTo>
                  <a:pt x="900" y="67"/>
                  <a:pt x="879" y="75"/>
                  <a:pt x="878" y="72"/>
                </a:cubicBezTo>
                <a:cubicBezTo>
                  <a:pt x="871" y="61"/>
                  <a:pt x="871" y="61"/>
                  <a:pt x="871" y="61"/>
                </a:cubicBezTo>
                <a:cubicBezTo>
                  <a:pt x="867" y="59"/>
                  <a:pt x="863" y="55"/>
                  <a:pt x="860" y="51"/>
                </a:cubicBezTo>
                <a:cubicBezTo>
                  <a:pt x="852" y="48"/>
                  <a:pt x="843" y="46"/>
                  <a:pt x="833" y="45"/>
                </a:cubicBezTo>
                <a:cubicBezTo>
                  <a:pt x="828" y="45"/>
                  <a:pt x="822" y="46"/>
                  <a:pt x="816" y="46"/>
                </a:cubicBezTo>
                <a:cubicBezTo>
                  <a:pt x="814" y="48"/>
                  <a:pt x="812" y="52"/>
                  <a:pt x="811" y="56"/>
                </a:cubicBezTo>
                <a:cubicBezTo>
                  <a:pt x="811" y="58"/>
                  <a:pt x="809" y="59"/>
                  <a:pt x="808" y="60"/>
                </a:cubicBezTo>
                <a:cubicBezTo>
                  <a:pt x="801" y="64"/>
                  <a:pt x="794" y="67"/>
                  <a:pt x="787" y="70"/>
                </a:cubicBezTo>
                <a:cubicBezTo>
                  <a:pt x="779" y="74"/>
                  <a:pt x="770" y="79"/>
                  <a:pt x="758" y="76"/>
                </a:cubicBezTo>
                <a:cubicBezTo>
                  <a:pt x="755" y="75"/>
                  <a:pt x="752" y="74"/>
                  <a:pt x="748" y="73"/>
                </a:cubicBezTo>
                <a:cubicBezTo>
                  <a:pt x="745" y="72"/>
                  <a:pt x="742" y="71"/>
                  <a:pt x="739" y="70"/>
                </a:cubicBezTo>
                <a:cubicBezTo>
                  <a:pt x="734" y="68"/>
                  <a:pt x="731" y="65"/>
                  <a:pt x="727" y="61"/>
                </a:cubicBezTo>
                <a:cubicBezTo>
                  <a:pt x="727" y="61"/>
                  <a:pt x="728" y="60"/>
                  <a:pt x="728" y="60"/>
                </a:cubicBezTo>
                <a:cubicBezTo>
                  <a:pt x="723" y="60"/>
                  <a:pt x="719" y="60"/>
                  <a:pt x="715" y="58"/>
                </a:cubicBezTo>
                <a:cubicBezTo>
                  <a:pt x="712" y="57"/>
                  <a:pt x="707" y="56"/>
                  <a:pt x="703" y="58"/>
                </a:cubicBezTo>
                <a:cubicBezTo>
                  <a:pt x="700" y="66"/>
                  <a:pt x="695" y="73"/>
                  <a:pt x="694" y="84"/>
                </a:cubicBezTo>
                <a:cubicBezTo>
                  <a:pt x="694" y="89"/>
                  <a:pt x="693" y="94"/>
                  <a:pt x="690" y="96"/>
                </a:cubicBezTo>
                <a:cubicBezTo>
                  <a:pt x="682" y="101"/>
                  <a:pt x="672" y="104"/>
                  <a:pt x="664" y="109"/>
                </a:cubicBezTo>
                <a:cubicBezTo>
                  <a:pt x="665" y="111"/>
                  <a:pt x="664" y="112"/>
                  <a:pt x="664" y="114"/>
                </a:cubicBezTo>
                <a:cubicBezTo>
                  <a:pt x="663" y="115"/>
                  <a:pt x="661" y="116"/>
                  <a:pt x="659" y="117"/>
                </a:cubicBezTo>
                <a:cubicBezTo>
                  <a:pt x="645" y="120"/>
                  <a:pt x="630" y="121"/>
                  <a:pt x="617" y="124"/>
                </a:cubicBezTo>
                <a:cubicBezTo>
                  <a:pt x="612" y="125"/>
                  <a:pt x="608" y="127"/>
                  <a:pt x="605" y="131"/>
                </a:cubicBezTo>
                <a:cubicBezTo>
                  <a:pt x="604" y="133"/>
                  <a:pt x="603" y="135"/>
                  <a:pt x="603" y="137"/>
                </a:cubicBezTo>
                <a:cubicBezTo>
                  <a:pt x="602" y="140"/>
                  <a:pt x="603" y="143"/>
                  <a:pt x="604" y="147"/>
                </a:cubicBezTo>
                <a:cubicBezTo>
                  <a:pt x="604" y="147"/>
                  <a:pt x="606" y="148"/>
                  <a:pt x="606" y="148"/>
                </a:cubicBezTo>
                <a:cubicBezTo>
                  <a:pt x="610" y="148"/>
                  <a:pt x="613" y="148"/>
                  <a:pt x="616" y="149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7" y="135"/>
                  <a:pt x="627" y="135"/>
                  <a:pt x="627" y="135"/>
                </a:cubicBezTo>
                <a:cubicBezTo>
                  <a:pt x="627" y="134"/>
                  <a:pt x="628" y="135"/>
                  <a:pt x="628" y="136"/>
                </a:cubicBezTo>
                <a:cubicBezTo>
                  <a:pt x="629" y="136"/>
                  <a:pt x="629" y="135"/>
                  <a:pt x="629" y="135"/>
                </a:cubicBezTo>
                <a:cubicBezTo>
                  <a:pt x="630" y="135"/>
                  <a:pt x="631" y="134"/>
                  <a:pt x="632" y="134"/>
                </a:cubicBezTo>
                <a:cubicBezTo>
                  <a:pt x="633" y="136"/>
                  <a:pt x="635" y="137"/>
                  <a:pt x="635" y="139"/>
                </a:cubicBezTo>
                <a:cubicBezTo>
                  <a:pt x="634" y="145"/>
                  <a:pt x="633" y="152"/>
                  <a:pt x="632" y="159"/>
                </a:cubicBezTo>
                <a:cubicBezTo>
                  <a:pt x="635" y="163"/>
                  <a:pt x="639" y="166"/>
                  <a:pt x="642" y="170"/>
                </a:cubicBezTo>
                <a:cubicBezTo>
                  <a:pt x="638" y="174"/>
                  <a:pt x="635" y="179"/>
                  <a:pt x="633" y="186"/>
                </a:cubicBezTo>
                <a:cubicBezTo>
                  <a:pt x="630" y="190"/>
                  <a:pt x="627" y="194"/>
                  <a:pt x="623" y="199"/>
                </a:cubicBezTo>
                <a:cubicBezTo>
                  <a:pt x="618" y="204"/>
                  <a:pt x="612" y="209"/>
                  <a:pt x="607" y="214"/>
                </a:cubicBezTo>
                <a:cubicBezTo>
                  <a:pt x="600" y="226"/>
                  <a:pt x="594" y="239"/>
                  <a:pt x="588" y="251"/>
                </a:cubicBezTo>
                <a:cubicBezTo>
                  <a:pt x="584" y="253"/>
                  <a:pt x="582" y="256"/>
                  <a:pt x="579" y="258"/>
                </a:cubicBezTo>
                <a:cubicBezTo>
                  <a:pt x="572" y="263"/>
                  <a:pt x="565" y="267"/>
                  <a:pt x="558" y="271"/>
                </a:cubicBezTo>
                <a:cubicBezTo>
                  <a:pt x="551" y="272"/>
                  <a:pt x="545" y="275"/>
                  <a:pt x="542" y="281"/>
                </a:cubicBezTo>
                <a:cubicBezTo>
                  <a:pt x="542" y="281"/>
                  <a:pt x="541" y="282"/>
                  <a:pt x="541" y="284"/>
                </a:cubicBezTo>
                <a:cubicBezTo>
                  <a:pt x="541" y="286"/>
                  <a:pt x="542" y="289"/>
                  <a:pt x="542" y="291"/>
                </a:cubicBezTo>
                <a:cubicBezTo>
                  <a:pt x="540" y="293"/>
                  <a:pt x="539" y="295"/>
                  <a:pt x="536" y="296"/>
                </a:cubicBezTo>
                <a:cubicBezTo>
                  <a:pt x="535" y="296"/>
                  <a:pt x="533" y="295"/>
                  <a:pt x="532" y="295"/>
                </a:cubicBezTo>
                <a:cubicBezTo>
                  <a:pt x="527" y="293"/>
                  <a:pt x="522" y="292"/>
                  <a:pt x="516" y="291"/>
                </a:cubicBezTo>
                <a:cubicBezTo>
                  <a:pt x="511" y="292"/>
                  <a:pt x="505" y="291"/>
                  <a:pt x="499" y="292"/>
                </a:cubicBezTo>
                <a:cubicBezTo>
                  <a:pt x="497" y="294"/>
                  <a:pt x="497" y="297"/>
                  <a:pt x="496" y="300"/>
                </a:cubicBezTo>
                <a:cubicBezTo>
                  <a:pt x="487" y="309"/>
                  <a:pt x="487" y="309"/>
                  <a:pt x="487" y="309"/>
                </a:cubicBezTo>
                <a:cubicBezTo>
                  <a:pt x="480" y="319"/>
                  <a:pt x="480" y="319"/>
                  <a:pt x="480" y="319"/>
                </a:cubicBezTo>
                <a:cubicBezTo>
                  <a:pt x="464" y="326"/>
                  <a:pt x="464" y="326"/>
                  <a:pt x="464" y="326"/>
                </a:cubicBezTo>
                <a:cubicBezTo>
                  <a:pt x="454" y="326"/>
                  <a:pt x="445" y="327"/>
                  <a:pt x="435" y="328"/>
                </a:cubicBezTo>
                <a:cubicBezTo>
                  <a:pt x="431" y="328"/>
                  <a:pt x="427" y="327"/>
                  <a:pt x="423" y="325"/>
                </a:cubicBezTo>
                <a:cubicBezTo>
                  <a:pt x="422" y="325"/>
                  <a:pt x="421" y="324"/>
                  <a:pt x="420" y="324"/>
                </a:cubicBezTo>
                <a:cubicBezTo>
                  <a:pt x="418" y="322"/>
                  <a:pt x="415" y="320"/>
                  <a:pt x="411" y="319"/>
                </a:cubicBezTo>
                <a:cubicBezTo>
                  <a:pt x="411" y="319"/>
                  <a:pt x="411" y="319"/>
                  <a:pt x="411" y="319"/>
                </a:cubicBezTo>
                <a:cubicBezTo>
                  <a:pt x="403" y="345"/>
                  <a:pt x="403" y="345"/>
                  <a:pt x="403" y="345"/>
                </a:cubicBezTo>
                <a:cubicBezTo>
                  <a:pt x="402" y="345"/>
                  <a:pt x="401" y="344"/>
                  <a:pt x="400" y="344"/>
                </a:cubicBezTo>
                <a:cubicBezTo>
                  <a:pt x="401" y="336"/>
                  <a:pt x="402" y="328"/>
                  <a:pt x="403" y="320"/>
                </a:cubicBezTo>
                <a:cubicBezTo>
                  <a:pt x="404" y="318"/>
                  <a:pt x="404" y="317"/>
                  <a:pt x="404" y="316"/>
                </a:cubicBezTo>
                <a:cubicBezTo>
                  <a:pt x="403" y="316"/>
                  <a:pt x="402" y="315"/>
                  <a:pt x="400" y="315"/>
                </a:cubicBezTo>
                <a:cubicBezTo>
                  <a:pt x="395" y="315"/>
                  <a:pt x="389" y="314"/>
                  <a:pt x="384" y="316"/>
                </a:cubicBezTo>
                <a:cubicBezTo>
                  <a:pt x="383" y="316"/>
                  <a:pt x="382" y="317"/>
                  <a:pt x="381" y="318"/>
                </a:cubicBezTo>
                <a:cubicBezTo>
                  <a:pt x="381" y="320"/>
                  <a:pt x="380" y="321"/>
                  <a:pt x="380" y="323"/>
                </a:cubicBezTo>
                <a:cubicBezTo>
                  <a:pt x="378" y="328"/>
                  <a:pt x="376" y="333"/>
                  <a:pt x="373" y="337"/>
                </a:cubicBezTo>
                <a:cubicBezTo>
                  <a:pt x="372" y="340"/>
                  <a:pt x="369" y="343"/>
                  <a:pt x="365" y="344"/>
                </a:cubicBezTo>
                <a:cubicBezTo>
                  <a:pt x="345" y="347"/>
                  <a:pt x="321" y="347"/>
                  <a:pt x="298" y="347"/>
                </a:cubicBezTo>
                <a:cubicBezTo>
                  <a:pt x="294" y="347"/>
                  <a:pt x="290" y="350"/>
                  <a:pt x="286" y="350"/>
                </a:cubicBezTo>
                <a:cubicBezTo>
                  <a:pt x="286" y="351"/>
                  <a:pt x="286" y="352"/>
                  <a:pt x="286" y="352"/>
                </a:cubicBezTo>
                <a:cubicBezTo>
                  <a:pt x="280" y="376"/>
                  <a:pt x="280" y="376"/>
                  <a:pt x="280" y="376"/>
                </a:cubicBezTo>
                <a:cubicBezTo>
                  <a:pt x="260" y="377"/>
                  <a:pt x="260" y="377"/>
                  <a:pt x="260" y="377"/>
                </a:cubicBezTo>
                <a:cubicBezTo>
                  <a:pt x="259" y="378"/>
                  <a:pt x="258" y="376"/>
                  <a:pt x="256" y="376"/>
                </a:cubicBezTo>
                <a:cubicBezTo>
                  <a:pt x="256" y="376"/>
                  <a:pt x="255" y="376"/>
                  <a:pt x="254" y="376"/>
                </a:cubicBezTo>
                <a:cubicBezTo>
                  <a:pt x="243" y="382"/>
                  <a:pt x="243" y="382"/>
                  <a:pt x="243" y="382"/>
                </a:cubicBezTo>
                <a:cubicBezTo>
                  <a:pt x="225" y="387"/>
                  <a:pt x="225" y="387"/>
                  <a:pt x="225" y="387"/>
                </a:cubicBezTo>
                <a:cubicBezTo>
                  <a:pt x="225" y="384"/>
                  <a:pt x="225" y="384"/>
                  <a:pt x="225" y="384"/>
                </a:cubicBezTo>
                <a:cubicBezTo>
                  <a:pt x="223" y="377"/>
                  <a:pt x="223" y="377"/>
                  <a:pt x="223" y="377"/>
                </a:cubicBezTo>
                <a:cubicBezTo>
                  <a:pt x="206" y="377"/>
                  <a:pt x="206" y="377"/>
                  <a:pt x="206" y="377"/>
                </a:cubicBezTo>
                <a:cubicBezTo>
                  <a:pt x="200" y="377"/>
                  <a:pt x="194" y="378"/>
                  <a:pt x="189" y="380"/>
                </a:cubicBezTo>
                <a:cubicBezTo>
                  <a:pt x="180" y="385"/>
                  <a:pt x="171" y="391"/>
                  <a:pt x="162" y="396"/>
                </a:cubicBezTo>
                <a:cubicBezTo>
                  <a:pt x="159" y="414"/>
                  <a:pt x="159" y="414"/>
                  <a:pt x="159" y="414"/>
                </a:cubicBezTo>
                <a:cubicBezTo>
                  <a:pt x="142" y="428"/>
                  <a:pt x="142" y="428"/>
                  <a:pt x="142" y="428"/>
                </a:cubicBezTo>
                <a:cubicBezTo>
                  <a:pt x="127" y="430"/>
                  <a:pt x="127" y="430"/>
                  <a:pt x="127" y="430"/>
                </a:cubicBezTo>
                <a:cubicBezTo>
                  <a:pt x="118" y="435"/>
                  <a:pt x="118" y="435"/>
                  <a:pt x="118" y="435"/>
                </a:cubicBezTo>
                <a:cubicBezTo>
                  <a:pt x="117" y="435"/>
                  <a:pt x="113" y="432"/>
                  <a:pt x="113" y="433"/>
                </a:cubicBezTo>
                <a:cubicBezTo>
                  <a:pt x="102" y="444"/>
                  <a:pt x="102" y="444"/>
                  <a:pt x="102" y="444"/>
                </a:cubicBezTo>
                <a:cubicBezTo>
                  <a:pt x="97" y="451"/>
                  <a:pt x="94" y="460"/>
                  <a:pt x="89" y="467"/>
                </a:cubicBezTo>
                <a:cubicBezTo>
                  <a:pt x="88" y="474"/>
                  <a:pt x="86" y="481"/>
                  <a:pt x="83" y="486"/>
                </a:cubicBezTo>
                <a:cubicBezTo>
                  <a:pt x="83" y="490"/>
                  <a:pt x="83" y="494"/>
                  <a:pt x="82" y="498"/>
                </a:cubicBezTo>
                <a:cubicBezTo>
                  <a:pt x="80" y="500"/>
                  <a:pt x="78" y="502"/>
                  <a:pt x="76" y="504"/>
                </a:cubicBezTo>
                <a:cubicBezTo>
                  <a:pt x="73" y="511"/>
                  <a:pt x="70" y="518"/>
                  <a:pt x="69" y="527"/>
                </a:cubicBezTo>
                <a:cubicBezTo>
                  <a:pt x="64" y="549"/>
                  <a:pt x="57" y="571"/>
                  <a:pt x="46" y="587"/>
                </a:cubicBezTo>
                <a:cubicBezTo>
                  <a:pt x="37" y="604"/>
                  <a:pt x="24" y="619"/>
                  <a:pt x="4" y="624"/>
                </a:cubicBezTo>
                <a:cubicBezTo>
                  <a:pt x="3" y="625"/>
                  <a:pt x="1" y="626"/>
                  <a:pt x="0" y="626"/>
                </a:cubicBezTo>
                <a:cubicBezTo>
                  <a:pt x="10" y="628"/>
                  <a:pt x="10" y="628"/>
                  <a:pt x="10" y="628"/>
                </a:cubicBezTo>
                <a:cubicBezTo>
                  <a:pt x="19" y="632"/>
                  <a:pt x="24" y="639"/>
                  <a:pt x="32" y="644"/>
                </a:cubicBezTo>
                <a:cubicBezTo>
                  <a:pt x="32" y="644"/>
                  <a:pt x="31" y="646"/>
                  <a:pt x="31" y="648"/>
                </a:cubicBezTo>
                <a:cubicBezTo>
                  <a:pt x="32" y="650"/>
                  <a:pt x="32" y="653"/>
                  <a:pt x="33" y="655"/>
                </a:cubicBezTo>
                <a:cubicBezTo>
                  <a:pt x="46" y="655"/>
                  <a:pt x="46" y="655"/>
                  <a:pt x="46" y="655"/>
                </a:cubicBezTo>
                <a:cubicBezTo>
                  <a:pt x="51" y="658"/>
                  <a:pt x="51" y="658"/>
                  <a:pt x="51" y="658"/>
                </a:cubicBezTo>
                <a:cubicBezTo>
                  <a:pt x="52" y="659"/>
                  <a:pt x="57" y="657"/>
                  <a:pt x="57" y="657"/>
                </a:cubicBezTo>
                <a:cubicBezTo>
                  <a:pt x="63" y="659"/>
                  <a:pt x="69" y="660"/>
                  <a:pt x="73" y="663"/>
                </a:cubicBezTo>
                <a:cubicBezTo>
                  <a:pt x="77" y="667"/>
                  <a:pt x="81" y="670"/>
                  <a:pt x="83" y="676"/>
                </a:cubicBezTo>
                <a:cubicBezTo>
                  <a:pt x="83" y="677"/>
                  <a:pt x="84" y="679"/>
                  <a:pt x="84" y="679"/>
                </a:cubicBezTo>
                <a:cubicBezTo>
                  <a:pt x="93" y="687"/>
                  <a:pt x="93" y="687"/>
                  <a:pt x="93" y="687"/>
                </a:cubicBezTo>
                <a:cubicBezTo>
                  <a:pt x="94" y="689"/>
                  <a:pt x="94" y="691"/>
                  <a:pt x="94" y="693"/>
                </a:cubicBezTo>
                <a:cubicBezTo>
                  <a:pt x="96" y="704"/>
                  <a:pt x="92" y="711"/>
                  <a:pt x="89" y="717"/>
                </a:cubicBezTo>
                <a:cubicBezTo>
                  <a:pt x="70" y="756"/>
                  <a:pt x="70" y="756"/>
                  <a:pt x="70" y="756"/>
                </a:cubicBezTo>
                <a:cubicBezTo>
                  <a:pt x="67" y="761"/>
                  <a:pt x="64" y="766"/>
                  <a:pt x="61" y="771"/>
                </a:cubicBezTo>
                <a:cubicBezTo>
                  <a:pt x="57" y="780"/>
                  <a:pt x="52" y="790"/>
                  <a:pt x="49" y="801"/>
                </a:cubicBezTo>
                <a:cubicBezTo>
                  <a:pt x="49" y="802"/>
                  <a:pt x="53" y="803"/>
                  <a:pt x="55" y="804"/>
                </a:cubicBezTo>
                <a:cubicBezTo>
                  <a:pt x="56" y="805"/>
                  <a:pt x="58" y="806"/>
                  <a:pt x="60" y="807"/>
                </a:cubicBezTo>
                <a:cubicBezTo>
                  <a:pt x="60" y="808"/>
                  <a:pt x="59" y="807"/>
                  <a:pt x="58" y="807"/>
                </a:cubicBezTo>
                <a:cubicBezTo>
                  <a:pt x="54" y="819"/>
                  <a:pt x="54" y="819"/>
                  <a:pt x="54" y="819"/>
                </a:cubicBezTo>
                <a:cubicBezTo>
                  <a:pt x="53" y="818"/>
                  <a:pt x="51" y="817"/>
                  <a:pt x="50" y="817"/>
                </a:cubicBezTo>
                <a:cubicBezTo>
                  <a:pt x="48" y="818"/>
                  <a:pt x="47" y="819"/>
                  <a:pt x="45" y="819"/>
                </a:cubicBezTo>
                <a:cubicBezTo>
                  <a:pt x="44" y="819"/>
                  <a:pt x="43" y="817"/>
                  <a:pt x="42" y="819"/>
                </a:cubicBezTo>
                <a:cubicBezTo>
                  <a:pt x="33" y="843"/>
                  <a:pt x="33" y="843"/>
                  <a:pt x="33" y="843"/>
                </a:cubicBezTo>
                <a:cubicBezTo>
                  <a:pt x="34" y="845"/>
                  <a:pt x="36" y="846"/>
                  <a:pt x="38" y="848"/>
                </a:cubicBezTo>
                <a:cubicBezTo>
                  <a:pt x="37" y="851"/>
                  <a:pt x="37" y="854"/>
                  <a:pt x="37" y="858"/>
                </a:cubicBezTo>
                <a:cubicBezTo>
                  <a:pt x="38" y="859"/>
                  <a:pt x="38" y="860"/>
                  <a:pt x="39" y="861"/>
                </a:cubicBezTo>
                <a:cubicBezTo>
                  <a:pt x="42" y="865"/>
                  <a:pt x="47" y="868"/>
                  <a:pt x="52" y="869"/>
                </a:cubicBezTo>
                <a:cubicBezTo>
                  <a:pt x="57" y="871"/>
                  <a:pt x="62" y="872"/>
                  <a:pt x="67" y="873"/>
                </a:cubicBezTo>
                <a:cubicBezTo>
                  <a:pt x="75" y="874"/>
                  <a:pt x="75" y="874"/>
                  <a:pt x="75" y="874"/>
                </a:cubicBezTo>
                <a:cubicBezTo>
                  <a:pt x="75" y="873"/>
                  <a:pt x="76" y="873"/>
                  <a:pt x="76" y="873"/>
                </a:cubicBezTo>
                <a:cubicBezTo>
                  <a:pt x="80" y="871"/>
                  <a:pt x="84" y="869"/>
                  <a:pt x="89" y="868"/>
                </a:cubicBezTo>
                <a:cubicBezTo>
                  <a:pt x="95" y="868"/>
                  <a:pt x="101" y="867"/>
                  <a:pt x="106" y="864"/>
                </a:cubicBezTo>
                <a:cubicBezTo>
                  <a:pt x="107" y="862"/>
                  <a:pt x="106" y="859"/>
                  <a:pt x="104" y="858"/>
                </a:cubicBezTo>
                <a:cubicBezTo>
                  <a:pt x="103" y="856"/>
                  <a:pt x="103" y="854"/>
                  <a:pt x="103" y="852"/>
                </a:cubicBezTo>
                <a:cubicBezTo>
                  <a:pt x="104" y="850"/>
                  <a:pt x="105" y="848"/>
                  <a:pt x="106" y="847"/>
                </a:cubicBezTo>
                <a:cubicBezTo>
                  <a:pt x="112" y="841"/>
                  <a:pt x="121" y="839"/>
                  <a:pt x="131" y="836"/>
                </a:cubicBezTo>
                <a:cubicBezTo>
                  <a:pt x="136" y="836"/>
                  <a:pt x="142" y="837"/>
                  <a:pt x="148" y="838"/>
                </a:cubicBezTo>
                <a:cubicBezTo>
                  <a:pt x="149" y="838"/>
                  <a:pt x="150" y="838"/>
                  <a:pt x="151" y="837"/>
                </a:cubicBezTo>
                <a:cubicBezTo>
                  <a:pt x="163" y="832"/>
                  <a:pt x="171" y="821"/>
                  <a:pt x="172" y="804"/>
                </a:cubicBezTo>
                <a:cubicBezTo>
                  <a:pt x="170" y="800"/>
                  <a:pt x="167" y="793"/>
                  <a:pt x="170" y="787"/>
                </a:cubicBezTo>
                <a:cubicBezTo>
                  <a:pt x="174" y="779"/>
                  <a:pt x="183" y="775"/>
                  <a:pt x="194" y="775"/>
                </a:cubicBezTo>
                <a:cubicBezTo>
                  <a:pt x="204" y="776"/>
                  <a:pt x="204" y="776"/>
                  <a:pt x="204" y="776"/>
                </a:cubicBezTo>
                <a:cubicBezTo>
                  <a:pt x="212" y="771"/>
                  <a:pt x="212" y="771"/>
                  <a:pt x="212" y="771"/>
                </a:cubicBezTo>
                <a:cubicBezTo>
                  <a:pt x="219" y="769"/>
                  <a:pt x="228" y="768"/>
                  <a:pt x="235" y="767"/>
                </a:cubicBezTo>
                <a:cubicBezTo>
                  <a:pt x="253" y="763"/>
                  <a:pt x="273" y="764"/>
                  <a:pt x="293" y="764"/>
                </a:cubicBezTo>
                <a:cubicBezTo>
                  <a:pt x="300" y="766"/>
                  <a:pt x="307" y="768"/>
                  <a:pt x="312" y="771"/>
                </a:cubicBezTo>
                <a:cubicBezTo>
                  <a:pt x="317" y="774"/>
                  <a:pt x="322" y="777"/>
                  <a:pt x="322" y="784"/>
                </a:cubicBezTo>
                <a:cubicBezTo>
                  <a:pt x="320" y="784"/>
                  <a:pt x="315" y="783"/>
                  <a:pt x="315" y="785"/>
                </a:cubicBezTo>
                <a:cubicBezTo>
                  <a:pt x="322" y="791"/>
                  <a:pt x="322" y="791"/>
                  <a:pt x="322" y="791"/>
                </a:cubicBezTo>
                <a:cubicBezTo>
                  <a:pt x="321" y="803"/>
                  <a:pt x="326" y="810"/>
                  <a:pt x="333" y="815"/>
                </a:cubicBezTo>
                <a:cubicBezTo>
                  <a:pt x="343" y="815"/>
                  <a:pt x="353" y="817"/>
                  <a:pt x="362" y="818"/>
                </a:cubicBezTo>
                <a:cubicBezTo>
                  <a:pt x="370" y="818"/>
                  <a:pt x="370" y="818"/>
                  <a:pt x="370" y="818"/>
                </a:cubicBezTo>
                <a:cubicBezTo>
                  <a:pt x="371" y="818"/>
                  <a:pt x="371" y="818"/>
                  <a:pt x="371" y="818"/>
                </a:cubicBezTo>
                <a:cubicBezTo>
                  <a:pt x="372" y="818"/>
                  <a:pt x="373" y="817"/>
                  <a:pt x="374" y="816"/>
                </a:cubicBezTo>
                <a:cubicBezTo>
                  <a:pt x="388" y="812"/>
                  <a:pt x="400" y="806"/>
                  <a:pt x="411" y="798"/>
                </a:cubicBezTo>
                <a:cubicBezTo>
                  <a:pt x="412" y="797"/>
                  <a:pt x="415" y="800"/>
                  <a:pt x="415" y="802"/>
                </a:cubicBezTo>
                <a:cubicBezTo>
                  <a:pt x="416" y="819"/>
                  <a:pt x="416" y="819"/>
                  <a:pt x="416" y="819"/>
                </a:cubicBezTo>
                <a:cubicBezTo>
                  <a:pt x="416" y="820"/>
                  <a:pt x="418" y="821"/>
                  <a:pt x="418" y="821"/>
                </a:cubicBezTo>
                <a:cubicBezTo>
                  <a:pt x="421" y="824"/>
                  <a:pt x="425" y="827"/>
                  <a:pt x="429" y="828"/>
                </a:cubicBezTo>
                <a:cubicBezTo>
                  <a:pt x="435" y="830"/>
                  <a:pt x="442" y="829"/>
                  <a:pt x="448" y="830"/>
                </a:cubicBezTo>
                <a:cubicBezTo>
                  <a:pt x="455" y="831"/>
                  <a:pt x="461" y="833"/>
                  <a:pt x="466" y="836"/>
                </a:cubicBezTo>
                <a:cubicBezTo>
                  <a:pt x="469" y="837"/>
                  <a:pt x="474" y="839"/>
                  <a:pt x="478" y="837"/>
                </a:cubicBezTo>
                <a:cubicBezTo>
                  <a:pt x="482" y="835"/>
                  <a:pt x="485" y="832"/>
                  <a:pt x="488" y="830"/>
                </a:cubicBezTo>
                <a:cubicBezTo>
                  <a:pt x="495" y="828"/>
                  <a:pt x="500" y="830"/>
                  <a:pt x="506" y="831"/>
                </a:cubicBezTo>
                <a:cubicBezTo>
                  <a:pt x="511" y="829"/>
                  <a:pt x="517" y="831"/>
                  <a:pt x="522" y="833"/>
                </a:cubicBezTo>
                <a:cubicBezTo>
                  <a:pt x="521" y="825"/>
                  <a:pt x="522" y="817"/>
                  <a:pt x="522" y="810"/>
                </a:cubicBezTo>
                <a:cubicBezTo>
                  <a:pt x="527" y="809"/>
                  <a:pt x="533" y="808"/>
                  <a:pt x="539" y="811"/>
                </a:cubicBezTo>
                <a:cubicBezTo>
                  <a:pt x="542" y="814"/>
                  <a:pt x="550" y="815"/>
                  <a:pt x="555" y="812"/>
                </a:cubicBezTo>
                <a:cubicBezTo>
                  <a:pt x="564" y="814"/>
                  <a:pt x="564" y="814"/>
                  <a:pt x="564" y="814"/>
                </a:cubicBezTo>
                <a:cubicBezTo>
                  <a:pt x="565" y="815"/>
                  <a:pt x="569" y="814"/>
                  <a:pt x="570" y="814"/>
                </a:cubicBezTo>
                <a:cubicBezTo>
                  <a:pt x="574" y="813"/>
                  <a:pt x="577" y="811"/>
                  <a:pt x="580" y="810"/>
                </a:cubicBezTo>
                <a:cubicBezTo>
                  <a:pt x="586" y="807"/>
                  <a:pt x="594" y="809"/>
                  <a:pt x="601" y="809"/>
                </a:cubicBezTo>
                <a:cubicBezTo>
                  <a:pt x="601" y="810"/>
                  <a:pt x="601" y="812"/>
                  <a:pt x="602" y="813"/>
                </a:cubicBezTo>
                <a:cubicBezTo>
                  <a:pt x="603" y="814"/>
                  <a:pt x="605" y="816"/>
                  <a:pt x="607" y="817"/>
                </a:cubicBezTo>
                <a:cubicBezTo>
                  <a:pt x="609" y="818"/>
                  <a:pt x="613" y="819"/>
                  <a:pt x="616" y="820"/>
                </a:cubicBezTo>
                <a:cubicBezTo>
                  <a:pt x="623" y="818"/>
                  <a:pt x="632" y="817"/>
                  <a:pt x="638" y="814"/>
                </a:cubicBezTo>
                <a:cubicBezTo>
                  <a:pt x="636" y="794"/>
                  <a:pt x="636" y="794"/>
                  <a:pt x="636" y="794"/>
                </a:cubicBezTo>
                <a:cubicBezTo>
                  <a:pt x="638" y="794"/>
                  <a:pt x="642" y="794"/>
                  <a:pt x="644" y="793"/>
                </a:cubicBezTo>
                <a:cubicBezTo>
                  <a:pt x="646" y="793"/>
                  <a:pt x="647" y="792"/>
                  <a:pt x="647" y="790"/>
                </a:cubicBezTo>
                <a:cubicBezTo>
                  <a:pt x="649" y="785"/>
                  <a:pt x="651" y="782"/>
                  <a:pt x="654" y="779"/>
                </a:cubicBezTo>
                <a:cubicBezTo>
                  <a:pt x="659" y="777"/>
                  <a:pt x="663" y="774"/>
                  <a:pt x="667" y="771"/>
                </a:cubicBezTo>
                <a:cubicBezTo>
                  <a:pt x="670" y="769"/>
                  <a:pt x="673" y="765"/>
                  <a:pt x="675" y="761"/>
                </a:cubicBezTo>
                <a:cubicBezTo>
                  <a:pt x="675" y="759"/>
                  <a:pt x="675" y="757"/>
                  <a:pt x="674" y="757"/>
                </a:cubicBezTo>
                <a:cubicBezTo>
                  <a:pt x="652" y="750"/>
                  <a:pt x="652" y="750"/>
                  <a:pt x="652" y="750"/>
                </a:cubicBezTo>
                <a:cubicBezTo>
                  <a:pt x="655" y="735"/>
                  <a:pt x="655" y="735"/>
                  <a:pt x="655" y="735"/>
                </a:cubicBezTo>
                <a:cubicBezTo>
                  <a:pt x="656" y="733"/>
                  <a:pt x="659" y="732"/>
                  <a:pt x="661" y="730"/>
                </a:cubicBezTo>
                <a:cubicBezTo>
                  <a:pt x="662" y="710"/>
                  <a:pt x="662" y="710"/>
                  <a:pt x="662" y="710"/>
                </a:cubicBezTo>
                <a:cubicBezTo>
                  <a:pt x="661" y="703"/>
                  <a:pt x="659" y="696"/>
                  <a:pt x="655" y="692"/>
                </a:cubicBezTo>
                <a:cubicBezTo>
                  <a:pt x="654" y="691"/>
                  <a:pt x="650" y="692"/>
                  <a:pt x="650" y="691"/>
                </a:cubicBezTo>
                <a:cubicBezTo>
                  <a:pt x="650" y="680"/>
                  <a:pt x="648" y="670"/>
                  <a:pt x="643" y="663"/>
                </a:cubicBezTo>
                <a:cubicBezTo>
                  <a:pt x="642" y="660"/>
                  <a:pt x="640" y="656"/>
                  <a:pt x="643" y="654"/>
                </a:cubicBezTo>
                <a:cubicBezTo>
                  <a:pt x="648" y="653"/>
                  <a:pt x="652" y="650"/>
                  <a:pt x="657" y="649"/>
                </a:cubicBezTo>
                <a:cubicBezTo>
                  <a:pt x="660" y="648"/>
                  <a:pt x="662" y="645"/>
                  <a:pt x="663" y="642"/>
                </a:cubicBezTo>
                <a:cubicBezTo>
                  <a:pt x="664" y="640"/>
                  <a:pt x="665" y="638"/>
                  <a:pt x="665" y="635"/>
                </a:cubicBezTo>
                <a:cubicBezTo>
                  <a:pt x="667" y="634"/>
                  <a:pt x="670" y="633"/>
                  <a:pt x="673" y="632"/>
                </a:cubicBezTo>
                <a:cubicBezTo>
                  <a:pt x="674" y="632"/>
                  <a:pt x="675" y="632"/>
                  <a:pt x="674" y="631"/>
                </a:cubicBezTo>
                <a:cubicBezTo>
                  <a:pt x="674" y="628"/>
                  <a:pt x="672" y="626"/>
                  <a:pt x="671" y="624"/>
                </a:cubicBezTo>
                <a:cubicBezTo>
                  <a:pt x="669" y="616"/>
                  <a:pt x="664" y="612"/>
                  <a:pt x="658" y="608"/>
                </a:cubicBezTo>
                <a:cubicBezTo>
                  <a:pt x="656" y="607"/>
                  <a:pt x="653" y="605"/>
                  <a:pt x="654" y="601"/>
                </a:cubicBezTo>
                <a:cubicBezTo>
                  <a:pt x="656" y="596"/>
                  <a:pt x="659" y="592"/>
                  <a:pt x="661" y="588"/>
                </a:cubicBezTo>
                <a:cubicBezTo>
                  <a:pt x="660" y="588"/>
                  <a:pt x="660" y="587"/>
                  <a:pt x="660" y="587"/>
                </a:cubicBezTo>
                <a:cubicBezTo>
                  <a:pt x="660" y="587"/>
                  <a:pt x="660" y="588"/>
                  <a:pt x="661" y="588"/>
                </a:cubicBezTo>
                <a:cubicBezTo>
                  <a:pt x="666" y="576"/>
                  <a:pt x="674" y="567"/>
                  <a:pt x="684" y="560"/>
                </a:cubicBezTo>
                <a:cubicBezTo>
                  <a:pt x="689" y="557"/>
                  <a:pt x="693" y="553"/>
                  <a:pt x="697" y="549"/>
                </a:cubicBezTo>
                <a:cubicBezTo>
                  <a:pt x="706" y="541"/>
                  <a:pt x="715" y="532"/>
                  <a:pt x="720" y="519"/>
                </a:cubicBezTo>
                <a:cubicBezTo>
                  <a:pt x="719" y="516"/>
                  <a:pt x="719" y="512"/>
                  <a:pt x="719" y="510"/>
                </a:cubicBezTo>
                <a:cubicBezTo>
                  <a:pt x="718" y="506"/>
                  <a:pt x="717" y="504"/>
                  <a:pt x="716" y="501"/>
                </a:cubicBezTo>
                <a:cubicBezTo>
                  <a:pt x="716" y="498"/>
                  <a:pt x="716" y="496"/>
                  <a:pt x="715" y="493"/>
                </a:cubicBezTo>
                <a:cubicBezTo>
                  <a:pt x="739" y="503"/>
                  <a:pt x="739" y="503"/>
                  <a:pt x="739" y="503"/>
                </a:cubicBezTo>
                <a:cubicBezTo>
                  <a:pt x="746" y="504"/>
                  <a:pt x="752" y="506"/>
                  <a:pt x="758" y="509"/>
                </a:cubicBezTo>
                <a:cubicBezTo>
                  <a:pt x="758" y="509"/>
                  <a:pt x="758" y="509"/>
                  <a:pt x="759" y="509"/>
                </a:cubicBezTo>
                <a:cubicBezTo>
                  <a:pt x="762" y="510"/>
                  <a:pt x="765" y="510"/>
                  <a:pt x="769" y="511"/>
                </a:cubicBezTo>
                <a:cubicBezTo>
                  <a:pt x="768" y="514"/>
                  <a:pt x="766" y="516"/>
                  <a:pt x="765" y="520"/>
                </a:cubicBezTo>
                <a:cubicBezTo>
                  <a:pt x="771" y="521"/>
                  <a:pt x="779" y="521"/>
                  <a:pt x="786" y="521"/>
                </a:cubicBezTo>
                <a:cubicBezTo>
                  <a:pt x="794" y="521"/>
                  <a:pt x="798" y="517"/>
                  <a:pt x="802" y="514"/>
                </a:cubicBezTo>
                <a:cubicBezTo>
                  <a:pt x="803" y="513"/>
                  <a:pt x="804" y="513"/>
                  <a:pt x="804" y="513"/>
                </a:cubicBezTo>
                <a:cubicBezTo>
                  <a:pt x="806" y="515"/>
                  <a:pt x="807" y="518"/>
                  <a:pt x="808" y="519"/>
                </a:cubicBezTo>
                <a:cubicBezTo>
                  <a:pt x="813" y="523"/>
                  <a:pt x="819" y="526"/>
                  <a:pt x="825" y="528"/>
                </a:cubicBezTo>
                <a:cubicBezTo>
                  <a:pt x="825" y="531"/>
                  <a:pt x="823" y="534"/>
                  <a:pt x="821" y="535"/>
                </a:cubicBezTo>
                <a:cubicBezTo>
                  <a:pt x="820" y="536"/>
                  <a:pt x="820" y="539"/>
                  <a:pt x="822" y="540"/>
                </a:cubicBezTo>
                <a:cubicBezTo>
                  <a:pt x="824" y="542"/>
                  <a:pt x="826" y="545"/>
                  <a:pt x="829" y="547"/>
                </a:cubicBezTo>
                <a:cubicBezTo>
                  <a:pt x="830" y="547"/>
                  <a:pt x="832" y="545"/>
                  <a:pt x="834" y="545"/>
                </a:cubicBezTo>
                <a:cubicBezTo>
                  <a:pt x="836" y="544"/>
                  <a:pt x="837" y="543"/>
                  <a:pt x="837" y="542"/>
                </a:cubicBezTo>
                <a:cubicBezTo>
                  <a:pt x="838" y="541"/>
                  <a:pt x="837" y="539"/>
                  <a:pt x="837" y="538"/>
                </a:cubicBezTo>
                <a:cubicBezTo>
                  <a:pt x="836" y="538"/>
                  <a:pt x="834" y="536"/>
                  <a:pt x="835" y="535"/>
                </a:cubicBezTo>
                <a:cubicBezTo>
                  <a:pt x="835" y="534"/>
                  <a:pt x="836" y="532"/>
                  <a:pt x="837" y="532"/>
                </a:cubicBezTo>
                <a:cubicBezTo>
                  <a:pt x="843" y="534"/>
                  <a:pt x="849" y="538"/>
                  <a:pt x="856" y="539"/>
                </a:cubicBezTo>
                <a:cubicBezTo>
                  <a:pt x="866" y="540"/>
                  <a:pt x="870" y="534"/>
                  <a:pt x="874" y="530"/>
                </a:cubicBezTo>
                <a:cubicBezTo>
                  <a:pt x="878" y="527"/>
                  <a:pt x="882" y="525"/>
                  <a:pt x="886" y="524"/>
                </a:cubicBezTo>
                <a:cubicBezTo>
                  <a:pt x="904" y="531"/>
                  <a:pt x="904" y="531"/>
                  <a:pt x="904" y="531"/>
                </a:cubicBezTo>
                <a:cubicBezTo>
                  <a:pt x="906" y="532"/>
                  <a:pt x="906" y="531"/>
                  <a:pt x="906" y="530"/>
                </a:cubicBezTo>
                <a:cubicBezTo>
                  <a:pt x="910" y="522"/>
                  <a:pt x="913" y="514"/>
                  <a:pt x="918" y="508"/>
                </a:cubicBezTo>
                <a:cubicBezTo>
                  <a:pt x="920" y="506"/>
                  <a:pt x="919" y="504"/>
                  <a:pt x="920" y="502"/>
                </a:cubicBezTo>
                <a:cubicBezTo>
                  <a:pt x="922" y="497"/>
                  <a:pt x="924" y="492"/>
                  <a:pt x="926" y="487"/>
                </a:cubicBezTo>
                <a:cubicBezTo>
                  <a:pt x="926" y="480"/>
                  <a:pt x="926" y="472"/>
                  <a:pt x="929" y="467"/>
                </a:cubicBezTo>
                <a:cubicBezTo>
                  <a:pt x="929" y="467"/>
                  <a:pt x="930" y="467"/>
                  <a:pt x="930" y="467"/>
                </a:cubicBezTo>
                <a:cubicBezTo>
                  <a:pt x="931" y="467"/>
                  <a:pt x="934" y="468"/>
                  <a:pt x="935" y="467"/>
                </a:cubicBezTo>
                <a:cubicBezTo>
                  <a:pt x="940" y="464"/>
                  <a:pt x="945" y="460"/>
                  <a:pt x="952" y="459"/>
                </a:cubicBezTo>
                <a:cubicBezTo>
                  <a:pt x="953" y="459"/>
                  <a:pt x="955" y="458"/>
                  <a:pt x="957" y="458"/>
                </a:cubicBezTo>
                <a:cubicBezTo>
                  <a:pt x="958" y="458"/>
                  <a:pt x="959" y="457"/>
                  <a:pt x="960" y="458"/>
                </a:cubicBezTo>
                <a:cubicBezTo>
                  <a:pt x="960" y="458"/>
                  <a:pt x="960" y="459"/>
                  <a:pt x="961" y="459"/>
                </a:cubicBezTo>
                <a:cubicBezTo>
                  <a:pt x="965" y="458"/>
                  <a:pt x="968" y="456"/>
                  <a:pt x="971" y="456"/>
                </a:cubicBezTo>
                <a:cubicBezTo>
                  <a:pt x="973" y="451"/>
                  <a:pt x="977" y="445"/>
                  <a:pt x="981" y="441"/>
                </a:cubicBezTo>
                <a:cubicBezTo>
                  <a:pt x="982" y="438"/>
                  <a:pt x="983" y="435"/>
                  <a:pt x="984" y="434"/>
                </a:cubicBezTo>
                <a:cubicBezTo>
                  <a:pt x="989" y="433"/>
                  <a:pt x="994" y="432"/>
                  <a:pt x="998" y="431"/>
                </a:cubicBezTo>
                <a:cubicBezTo>
                  <a:pt x="999" y="430"/>
                  <a:pt x="1001" y="428"/>
                  <a:pt x="1004" y="428"/>
                </a:cubicBezTo>
                <a:cubicBezTo>
                  <a:pt x="1004" y="430"/>
                  <a:pt x="1005" y="434"/>
                  <a:pt x="1006" y="436"/>
                </a:cubicBezTo>
                <a:cubicBezTo>
                  <a:pt x="1009" y="439"/>
                  <a:pt x="1013" y="443"/>
                  <a:pt x="1016" y="446"/>
                </a:cubicBezTo>
                <a:cubicBezTo>
                  <a:pt x="1018" y="449"/>
                  <a:pt x="1019" y="452"/>
                  <a:pt x="1020" y="454"/>
                </a:cubicBezTo>
                <a:cubicBezTo>
                  <a:pt x="1021" y="457"/>
                  <a:pt x="1024" y="456"/>
                  <a:pt x="1026" y="456"/>
                </a:cubicBezTo>
                <a:cubicBezTo>
                  <a:pt x="1027" y="457"/>
                  <a:pt x="1027" y="459"/>
                  <a:pt x="1028" y="461"/>
                </a:cubicBezTo>
                <a:cubicBezTo>
                  <a:pt x="1029" y="461"/>
                  <a:pt x="1031" y="461"/>
                  <a:pt x="1031" y="461"/>
                </a:cubicBezTo>
                <a:cubicBezTo>
                  <a:pt x="1034" y="466"/>
                  <a:pt x="1036" y="471"/>
                  <a:pt x="1038" y="476"/>
                </a:cubicBezTo>
                <a:cubicBezTo>
                  <a:pt x="1034" y="478"/>
                  <a:pt x="1034" y="478"/>
                  <a:pt x="1034" y="478"/>
                </a:cubicBezTo>
                <a:cubicBezTo>
                  <a:pt x="1048" y="485"/>
                  <a:pt x="1048" y="485"/>
                  <a:pt x="1048" y="485"/>
                </a:cubicBezTo>
                <a:cubicBezTo>
                  <a:pt x="1048" y="489"/>
                  <a:pt x="1046" y="492"/>
                  <a:pt x="1046" y="495"/>
                </a:cubicBezTo>
                <a:cubicBezTo>
                  <a:pt x="1047" y="497"/>
                  <a:pt x="1049" y="499"/>
                  <a:pt x="1051" y="499"/>
                </a:cubicBezTo>
                <a:cubicBezTo>
                  <a:pt x="1052" y="499"/>
                  <a:pt x="1052" y="499"/>
                  <a:pt x="1052" y="499"/>
                </a:cubicBezTo>
                <a:cubicBezTo>
                  <a:pt x="1060" y="493"/>
                  <a:pt x="1060" y="493"/>
                  <a:pt x="1060" y="493"/>
                </a:cubicBezTo>
                <a:cubicBezTo>
                  <a:pt x="1060" y="496"/>
                  <a:pt x="1063" y="499"/>
                  <a:pt x="1066" y="498"/>
                </a:cubicBezTo>
                <a:cubicBezTo>
                  <a:pt x="1067" y="498"/>
                  <a:pt x="1068" y="497"/>
                  <a:pt x="1069" y="497"/>
                </a:cubicBezTo>
                <a:cubicBezTo>
                  <a:pt x="1069" y="494"/>
                  <a:pt x="1069" y="494"/>
                  <a:pt x="1069" y="494"/>
                </a:cubicBezTo>
                <a:cubicBezTo>
                  <a:pt x="1070" y="494"/>
                  <a:pt x="1070" y="493"/>
                  <a:pt x="1071" y="492"/>
                </a:cubicBezTo>
                <a:cubicBezTo>
                  <a:pt x="1072" y="493"/>
                  <a:pt x="1074" y="492"/>
                  <a:pt x="1074" y="493"/>
                </a:cubicBezTo>
                <a:cubicBezTo>
                  <a:pt x="1074" y="493"/>
                  <a:pt x="1075" y="495"/>
                  <a:pt x="1075" y="496"/>
                </a:cubicBezTo>
                <a:cubicBezTo>
                  <a:pt x="1076" y="496"/>
                  <a:pt x="1076" y="497"/>
                  <a:pt x="1076" y="497"/>
                </a:cubicBezTo>
                <a:cubicBezTo>
                  <a:pt x="1078" y="499"/>
                  <a:pt x="1080" y="499"/>
                  <a:pt x="1082" y="499"/>
                </a:cubicBezTo>
                <a:cubicBezTo>
                  <a:pt x="1083" y="497"/>
                  <a:pt x="1083" y="495"/>
                  <a:pt x="1084" y="493"/>
                </a:cubicBezTo>
                <a:cubicBezTo>
                  <a:pt x="1085" y="492"/>
                  <a:pt x="1087" y="491"/>
                  <a:pt x="1091" y="490"/>
                </a:cubicBezTo>
                <a:cubicBezTo>
                  <a:pt x="1098" y="494"/>
                  <a:pt x="1098" y="494"/>
                  <a:pt x="1098" y="494"/>
                </a:cubicBezTo>
                <a:cubicBezTo>
                  <a:pt x="1099" y="490"/>
                  <a:pt x="1099" y="487"/>
                  <a:pt x="1100" y="484"/>
                </a:cubicBezTo>
                <a:cubicBezTo>
                  <a:pt x="1100" y="483"/>
                  <a:pt x="1104" y="483"/>
                  <a:pt x="1104" y="482"/>
                </a:cubicBezTo>
                <a:cubicBezTo>
                  <a:pt x="1105" y="479"/>
                  <a:pt x="1106" y="475"/>
                  <a:pt x="1107" y="473"/>
                </a:cubicBezTo>
                <a:cubicBezTo>
                  <a:pt x="1106" y="469"/>
                  <a:pt x="1107" y="465"/>
                  <a:pt x="1107" y="461"/>
                </a:cubicBezTo>
                <a:cubicBezTo>
                  <a:pt x="1109" y="460"/>
                  <a:pt x="1111" y="462"/>
                  <a:pt x="1112" y="460"/>
                </a:cubicBezTo>
                <a:cubicBezTo>
                  <a:pt x="1124" y="451"/>
                  <a:pt x="1124" y="451"/>
                  <a:pt x="1124" y="451"/>
                </a:cubicBezTo>
                <a:cubicBezTo>
                  <a:pt x="1125" y="453"/>
                  <a:pt x="1126" y="456"/>
                  <a:pt x="1128" y="458"/>
                </a:cubicBezTo>
                <a:cubicBezTo>
                  <a:pt x="1136" y="453"/>
                  <a:pt x="1144" y="449"/>
                  <a:pt x="1152" y="445"/>
                </a:cubicBezTo>
                <a:cubicBezTo>
                  <a:pt x="1153" y="445"/>
                  <a:pt x="1154" y="444"/>
                  <a:pt x="1155" y="443"/>
                </a:cubicBezTo>
                <a:cubicBezTo>
                  <a:pt x="1154" y="441"/>
                  <a:pt x="1153" y="440"/>
                  <a:pt x="1152" y="438"/>
                </a:cubicBezTo>
                <a:cubicBezTo>
                  <a:pt x="1153" y="436"/>
                  <a:pt x="1154" y="434"/>
                  <a:pt x="1155" y="433"/>
                </a:cubicBezTo>
                <a:cubicBezTo>
                  <a:pt x="1155" y="428"/>
                  <a:pt x="1155" y="428"/>
                  <a:pt x="1155" y="428"/>
                </a:cubicBezTo>
                <a:cubicBezTo>
                  <a:pt x="1153" y="428"/>
                  <a:pt x="1152" y="427"/>
                  <a:pt x="1151" y="427"/>
                </a:cubicBezTo>
                <a:cubicBezTo>
                  <a:pt x="1150" y="428"/>
                  <a:pt x="1149" y="427"/>
                  <a:pt x="1149" y="426"/>
                </a:cubicBezTo>
                <a:cubicBezTo>
                  <a:pt x="1149" y="424"/>
                  <a:pt x="1148" y="422"/>
                  <a:pt x="1147" y="420"/>
                </a:cubicBezTo>
                <a:cubicBezTo>
                  <a:pt x="1147" y="419"/>
                  <a:pt x="1147" y="419"/>
                  <a:pt x="1146" y="418"/>
                </a:cubicBezTo>
                <a:cubicBezTo>
                  <a:pt x="1145" y="418"/>
                  <a:pt x="1144" y="420"/>
                  <a:pt x="1144" y="419"/>
                </a:cubicBezTo>
                <a:cubicBezTo>
                  <a:pt x="1142" y="419"/>
                  <a:pt x="1140" y="418"/>
                  <a:pt x="1137" y="418"/>
                </a:cubicBezTo>
                <a:cubicBezTo>
                  <a:pt x="1137" y="416"/>
                  <a:pt x="1138" y="414"/>
                  <a:pt x="1139" y="414"/>
                </a:cubicBezTo>
                <a:cubicBezTo>
                  <a:pt x="1139" y="413"/>
                  <a:pt x="1138" y="412"/>
                  <a:pt x="1138" y="411"/>
                </a:cubicBezTo>
                <a:cubicBezTo>
                  <a:pt x="1137" y="410"/>
                  <a:pt x="1136" y="409"/>
                  <a:pt x="1135" y="408"/>
                </a:cubicBezTo>
                <a:cubicBezTo>
                  <a:pt x="1135" y="407"/>
                  <a:pt x="1135" y="406"/>
                  <a:pt x="1136" y="406"/>
                </a:cubicBezTo>
                <a:cubicBezTo>
                  <a:pt x="1136" y="405"/>
                  <a:pt x="1136" y="405"/>
                  <a:pt x="1137" y="404"/>
                </a:cubicBezTo>
                <a:cubicBezTo>
                  <a:pt x="1137" y="404"/>
                  <a:pt x="1136" y="404"/>
                  <a:pt x="1136" y="404"/>
                </a:cubicBezTo>
                <a:cubicBezTo>
                  <a:pt x="1139" y="401"/>
                  <a:pt x="1141" y="397"/>
                  <a:pt x="1145" y="394"/>
                </a:cubicBezTo>
                <a:cubicBezTo>
                  <a:pt x="1145" y="393"/>
                  <a:pt x="1145" y="393"/>
                  <a:pt x="1145" y="393"/>
                </a:cubicBezTo>
                <a:cubicBezTo>
                  <a:pt x="1145" y="388"/>
                  <a:pt x="1146" y="384"/>
                  <a:pt x="1147" y="381"/>
                </a:cubicBezTo>
                <a:cubicBezTo>
                  <a:pt x="1149" y="376"/>
                  <a:pt x="1152" y="372"/>
                  <a:pt x="1155" y="368"/>
                </a:cubicBezTo>
                <a:cubicBezTo>
                  <a:pt x="1155" y="368"/>
                  <a:pt x="1155" y="368"/>
                  <a:pt x="1156" y="368"/>
                </a:cubicBezTo>
                <a:cubicBezTo>
                  <a:pt x="1159" y="365"/>
                  <a:pt x="1163" y="361"/>
                  <a:pt x="1166" y="357"/>
                </a:cubicBezTo>
                <a:cubicBezTo>
                  <a:pt x="1167" y="356"/>
                  <a:pt x="1169" y="355"/>
                  <a:pt x="1170" y="354"/>
                </a:cubicBezTo>
                <a:cubicBezTo>
                  <a:pt x="1170" y="354"/>
                  <a:pt x="1169" y="353"/>
                  <a:pt x="1169" y="353"/>
                </a:cubicBezTo>
                <a:cubicBezTo>
                  <a:pt x="1169" y="353"/>
                  <a:pt x="1169" y="352"/>
                  <a:pt x="1170" y="351"/>
                </a:cubicBezTo>
                <a:cubicBezTo>
                  <a:pt x="1170" y="351"/>
                  <a:pt x="1171" y="352"/>
                  <a:pt x="1171" y="352"/>
                </a:cubicBezTo>
                <a:cubicBezTo>
                  <a:pt x="1171" y="351"/>
                  <a:pt x="1171" y="350"/>
                  <a:pt x="1171" y="350"/>
                </a:cubicBezTo>
                <a:cubicBezTo>
                  <a:pt x="1172" y="350"/>
                  <a:pt x="1172" y="350"/>
                  <a:pt x="1172" y="350"/>
                </a:cubicBezTo>
                <a:cubicBezTo>
                  <a:pt x="1171" y="349"/>
                  <a:pt x="1170" y="349"/>
                  <a:pt x="1170" y="349"/>
                </a:cubicBezTo>
                <a:cubicBezTo>
                  <a:pt x="1171" y="348"/>
                  <a:pt x="1172" y="347"/>
                  <a:pt x="1173" y="347"/>
                </a:cubicBezTo>
                <a:cubicBezTo>
                  <a:pt x="1174" y="345"/>
                  <a:pt x="1174" y="345"/>
                  <a:pt x="1174" y="345"/>
                </a:cubicBezTo>
                <a:cubicBezTo>
                  <a:pt x="1177" y="346"/>
                  <a:pt x="1180" y="346"/>
                  <a:pt x="1183" y="347"/>
                </a:cubicBezTo>
                <a:cubicBezTo>
                  <a:pt x="1183" y="346"/>
                  <a:pt x="1183" y="345"/>
                  <a:pt x="1183" y="344"/>
                </a:cubicBezTo>
                <a:cubicBezTo>
                  <a:pt x="1184" y="344"/>
                  <a:pt x="1184" y="344"/>
                  <a:pt x="1184" y="344"/>
                </a:cubicBezTo>
                <a:cubicBezTo>
                  <a:pt x="1184" y="343"/>
                  <a:pt x="1184" y="342"/>
                  <a:pt x="1184" y="342"/>
                </a:cubicBezTo>
                <a:cubicBezTo>
                  <a:pt x="1191" y="338"/>
                  <a:pt x="1191" y="338"/>
                  <a:pt x="1191" y="338"/>
                </a:cubicBezTo>
                <a:cubicBezTo>
                  <a:pt x="1191" y="338"/>
                  <a:pt x="1191" y="338"/>
                  <a:pt x="1191" y="338"/>
                </a:cubicBezTo>
                <a:cubicBezTo>
                  <a:pt x="1188" y="330"/>
                  <a:pt x="1182" y="324"/>
                  <a:pt x="1174" y="320"/>
                </a:cubicBezTo>
                <a:cubicBezTo>
                  <a:pt x="1172" y="319"/>
                  <a:pt x="1171" y="316"/>
                  <a:pt x="1172" y="313"/>
                </a:cubicBezTo>
                <a:cubicBezTo>
                  <a:pt x="1173" y="313"/>
                  <a:pt x="1173" y="313"/>
                  <a:pt x="1173" y="313"/>
                </a:cubicBezTo>
                <a:cubicBezTo>
                  <a:pt x="1173" y="312"/>
                  <a:pt x="1173" y="311"/>
                  <a:pt x="1174" y="311"/>
                </a:cubicBezTo>
                <a:cubicBezTo>
                  <a:pt x="1175" y="310"/>
                  <a:pt x="1176" y="310"/>
                  <a:pt x="1177" y="309"/>
                </a:cubicBezTo>
                <a:cubicBezTo>
                  <a:pt x="1202" y="298"/>
                  <a:pt x="1202" y="298"/>
                  <a:pt x="1202" y="298"/>
                </a:cubicBezTo>
                <a:cubicBezTo>
                  <a:pt x="1201" y="295"/>
                  <a:pt x="1201" y="291"/>
                  <a:pt x="1201" y="288"/>
                </a:cubicBezTo>
                <a:cubicBezTo>
                  <a:pt x="1201" y="287"/>
                  <a:pt x="1201" y="287"/>
                  <a:pt x="1202" y="287"/>
                </a:cubicBezTo>
                <a:cubicBezTo>
                  <a:pt x="1202" y="287"/>
                  <a:pt x="1202" y="287"/>
                  <a:pt x="1202" y="287"/>
                </a:cubicBezTo>
                <a:cubicBezTo>
                  <a:pt x="1202" y="287"/>
                  <a:pt x="1202" y="287"/>
                  <a:pt x="1202" y="286"/>
                </a:cubicBezTo>
                <a:cubicBezTo>
                  <a:pt x="1202" y="286"/>
                  <a:pt x="1202" y="286"/>
                  <a:pt x="1202" y="286"/>
                </a:cubicBezTo>
                <a:cubicBezTo>
                  <a:pt x="1196" y="279"/>
                  <a:pt x="1196" y="279"/>
                  <a:pt x="1196" y="279"/>
                </a:cubicBezTo>
                <a:cubicBezTo>
                  <a:pt x="1197" y="279"/>
                  <a:pt x="1199" y="278"/>
                  <a:pt x="1200" y="278"/>
                </a:cubicBezTo>
                <a:cubicBezTo>
                  <a:pt x="1200" y="277"/>
                  <a:pt x="1199" y="277"/>
                  <a:pt x="1199" y="277"/>
                </a:cubicBezTo>
                <a:cubicBezTo>
                  <a:pt x="1198" y="276"/>
                  <a:pt x="1200" y="275"/>
                  <a:pt x="1201" y="276"/>
                </a:cubicBezTo>
                <a:cubicBezTo>
                  <a:pt x="1209" y="276"/>
                  <a:pt x="1209" y="276"/>
                  <a:pt x="1209" y="276"/>
                </a:cubicBezTo>
                <a:cubicBezTo>
                  <a:pt x="1209" y="276"/>
                  <a:pt x="1209" y="276"/>
                  <a:pt x="1209" y="276"/>
                </a:cubicBezTo>
                <a:cubicBezTo>
                  <a:pt x="1210" y="273"/>
                  <a:pt x="1208" y="269"/>
                  <a:pt x="1207" y="266"/>
                </a:cubicBezTo>
                <a:cubicBezTo>
                  <a:pt x="1209" y="264"/>
                  <a:pt x="1210" y="258"/>
                  <a:pt x="1208" y="255"/>
                </a:cubicBezTo>
                <a:cubicBezTo>
                  <a:pt x="1207" y="255"/>
                  <a:pt x="1209" y="255"/>
                  <a:pt x="1209" y="253"/>
                </a:cubicBezTo>
                <a:cubicBezTo>
                  <a:pt x="1208" y="254"/>
                  <a:pt x="1207" y="254"/>
                  <a:pt x="1207" y="253"/>
                </a:cubicBezTo>
                <a:cubicBezTo>
                  <a:pt x="1203" y="237"/>
                  <a:pt x="1203" y="237"/>
                  <a:pt x="1203" y="237"/>
                </a:cubicBezTo>
                <a:cubicBezTo>
                  <a:pt x="1203" y="237"/>
                  <a:pt x="1203" y="237"/>
                  <a:pt x="1203" y="237"/>
                </a:cubicBezTo>
                <a:cubicBezTo>
                  <a:pt x="1203" y="237"/>
                  <a:pt x="1203" y="235"/>
                  <a:pt x="1202" y="235"/>
                </a:cubicBezTo>
                <a:cubicBezTo>
                  <a:pt x="1190" y="230"/>
                  <a:pt x="1190" y="230"/>
                  <a:pt x="1190" y="230"/>
                </a:cubicBezTo>
                <a:cubicBezTo>
                  <a:pt x="1189" y="229"/>
                  <a:pt x="1189" y="227"/>
                  <a:pt x="1188" y="225"/>
                </a:cubicBezTo>
                <a:cubicBezTo>
                  <a:pt x="1188" y="225"/>
                  <a:pt x="1188" y="225"/>
                  <a:pt x="1188" y="225"/>
                </a:cubicBezTo>
                <a:cubicBezTo>
                  <a:pt x="1188" y="222"/>
                  <a:pt x="1188" y="220"/>
                  <a:pt x="1189" y="218"/>
                </a:cubicBezTo>
                <a:cubicBezTo>
                  <a:pt x="1189" y="218"/>
                  <a:pt x="1190" y="217"/>
                  <a:pt x="1190" y="217"/>
                </a:cubicBezTo>
                <a:cubicBezTo>
                  <a:pt x="1190" y="216"/>
                  <a:pt x="1190" y="214"/>
                  <a:pt x="1190" y="214"/>
                </a:cubicBezTo>
                <a:cubicBezTo>
                  <a:pt x="1188" y="206"/>
                  <a:pt x="1188" y="206"/>
                  <a:pt x="1188" y="206"/>
                </a:cubicBezTo>
                <a:cubicBezTo>
                  <a:pt x="1189" y="205"/>
                  <a:pt x="1189" y="205"/>
                  <a:pt x="1190" y="204"/>
                </a:cubicBezTo>
                <a:cubicBezTo>
                  <a:pt x="1190" y="203"/>
                  <a:pt x="1190" y="203"/>
                  <a:pt x="1189" y="202"/>
                </a:cubicBezTo>
                <a:cubicBezTo>
                  <a:pt x="1190" y="201"/>
                  <a:pt x="1191" y="201"/>
                  <a:pt x="1192" y="201"/>
                </a:cubicBezTo>
                <a:cubicBezTo>
                  <a:pt x="1194" y="200"/>
                  <a:pt x="1197" y="201"/>
                  <a:pt x="1199" y="20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9" name="Freeform 635"/>
          <p:cNvSpPr>
            <a:spLocks/>
          </p:cNvSpPr>
          <p:nvPr/>
        </p:nvSpPr>
        <p:spPr bwMode="auto">
          <a:xfrm>
            <a:off x="4359276" y="6062663"/>
            <a:ext cx="247650" cy="433388"/>
          </a:xfrm>
          <a:custGeom>
            <a:avLst/>
            <a:gdLst/>
            <a:ahLst/>
            <a:cxnLst>
              <a:cxn ang="0">
                <a:pos x="884" y="774"/>
              </a:cxn>
              <a:cxn ang="0">
                <a:pos x="883" y="724"/>
              </a:cxn>
              <a:cxn ang="0">
                <a:pos x="786" y="625"/>
              </a:cxn>
              <a:cxn ang="0">
                <a:pos x="737" y="561"/>
              </a:cxn>
              <a:cxn ang="0">
                <a:pos x="659" y="492"/>
              </a:cxn>
              <a:cxn ang="0">
                <a:pos x="642" y="392"/>
              </a:cxn>
              <a:cxn ang="0">
                <a:pos x="656" y="349"/>
              </a:cxn>
              <a:cxn ang="0">
                <a:pos x="696" y="236"/>
              </a:cxn>
              <a:cxn ang="0">
                <a:pos x="765" y="136"/>
              </a:cxn>
              <a:cxn ang="0">
                <a:pos x="728" y="116"/>
              </a:cxn>
              <a:cxn ang="0">
                <a:pos x="717" y="30"/>
              </a:cxn>
              <a:cxn ang="0">
                <a:pos x="626" y="56"/>
              </a:cxn>
              <a:cxn ang="0">
                <a:pos x="521" y="38"/>
              </a:cxn>
              <a:cxn ang="0">
                <a:pos x="403" y="54"/>
              </a:cxn>
              <a:cxn ang="0">
                <a:pos x="391" y="59"/>
              </a:cxn>
              <a:cxn ang="0">
                <a:pos x="360" y="77"/>
              </a:cxn>
              <a:cxn ang="0">
                <a:pos x="285" y="92"/>
              </a:cxn>
              <a:cxn ang="0">
                <a:pos x="321" y="202"/>
              </a:cxn>
              <a:cxn ang="0">
                <a:pos x="207" y="225"/>
              </a:cxn>
              <a:cxn ang="0">
                <a:pos x="240" y="276"/>
              </a:cxn>
              <a:cxn ang="0">
                <a:pos x="253" y="305"/>
              </a:cxn>
              <a:cxn ang="0">
                <a:pos x="235" y="358"/>
              </a:cxn>
              <a:cxn ang="0">
                <a:pos x="189" y="428"/>
              </a:cxn>
              <a:cxn ang="0">
                <a:pos x="204" y="462"/>
              </a:cxn>
              <a:cxn ang="0">
                <a:pos x="254" y="480"/>
              </a:cxn>
              <a:cxn ang="0">
                <a:pos x="241" y="585"/>
              </a:cxn>
              <a:cxn ang="0">
                <a:pos x="173" y="624"/>
              </a:cxn>
              <a:cxn ang="0">
                <a:pos x="185" y="663"/>
              </a:cxn>
              <a:cxn ang="0">
                <a:pos x="66" y="756"/>
              </a:cxn>
              <a:cxn ang="0">
                <a:pos x="155" y="775"/>
              </a:cxn>
              <a:cxn ang="0">
                <a:pos x="214" y="795"/>
              </a:cxn>
              <a:cxn ang="0">
                <a:pos x="211" y="851"/>
              </a:cxn>
              <a:cxn ang="0">
                <a:pos x="214" y="879"/>
              </a:cxn>
              <a:cxn ang="0">
                <a:pos x="152" y="912"/>
              </a:cxn>
              <a:cxn ang="0">
                <a:pos x="196" y="962"/>
              </a:cxn>
              <a:cxn ang="0">
                <a:pos x="248" y="1008"/>
              </a:cxn>
              <a:cxn ang="0">
                <a:pos x="345" y="1048"/>
              </a:cxn>
              <a:cxn ang="0">
                <a:pos x="339" y="1123"/>
              </a:cxn>
              <a:cxn ang="0">
                <a:pos x="297" y="1154"/>
              </a:cxn>
              <a:cxn ang="0">
                <a:pos x="273" y="1226"/>
              </a:cxn>
              <a:cxn ang="0">
                <a:pos x="155" y="1334"/>
              </a:cxn>
              <a:cxn ang="0">
                <a:pos x="2" y="1395"/>
              </a:cxn>
              <a:cxn ang="0">
                <a:pos x="6" y="1469"/>
              </a:cxn>
              <a:cxn ang="0">
                <a:pos x="51" y="1490"/>
              </a:cxn>
              <a:cxn ang="0">
                <a:pos x="60" y="1530"/>
              </a:cxn>
              <a:cxn ang="0">
                <a:pos x="73" y="1560"/>
              </a:cxn>
              <a:cxn ang="0">
                <a:pos x="88" y="1621"/>
              </a:cxn>
              <a:cxn ang="0">
                <a:pos x="168" y="1576"/>
              </a:cxn>
              <a:cxn ang="0">
                <a:pos x="266" y="1396"/>
              </a:cxn>
              <a:cxn ang="0">
                <a:pos x="353" y="1332"/>
              </a:cxn>
              <a:cxn ang="0">
                <a:pos x="419" y="1328"/>
              </a:cxn>
              <a:cxn ang="0">
                <a:pos x="529" y="1296"/>
              </a:cxn>
              <a:cxn ang="0">
                <a:pos x="567" y="1272"/>
              </a:cxn>
              <a:cxn ang="0">
                <a:pos x="599" y="1280"/>
              </a:cxn>
              <a:cxn ang="0">
                <a:pos x="696" y="1247"/>
              </a:cxn>
              <a:cxn ang="0">
                <a:pos x="752" y="1203"/>
              </a:cxn>
              <a:cxn ang="0">
                <a:pos x="796" y="1086"/>
              </a:cxn>
              <a:cxn ang="0">
                <a:pos x="768" y="1099"/>
              </a:cxn>
              <a:cxn ang="0">
                <a:pos x="854" y="1048"/>
              </a:cxn>
              <a:cxn ang="0">
                <a:pos x="886" y="993"/>
              </a:cxn>
              <a:cxn ang="0">
                <a:pos x="917" y="913"/>
              </a:cxn>
            </a:cxnLst>
            <a:rect l="0" t="0" r="r" b="b"/>
            <a:pathLst>
              <a:path w="926" h="1623">
                <a:moveTo>
                  <a:pt x="926" y="862"/>
                </a:moveTo>
                <a:cubicBezTo>
                  <a:pt x="925" y="862"/>
                  <a:pt x="925" y="863"/>
                  <a:pt x="924" y="863"/>
                </a:cubicBezTo>
                <a:cubicBezTo>
                  <a:pt x="922" y="860"/>
                  <a:pt x="919" y="857"/>
                  <a:pt x="916" y="855"/>
                </a:cubicBezTo>
                <a:cubicBezTo>
                  <a:pt x="911" y="851"/>
                  <a:pt x="903" y="848"/>
                  <a:pt x="900" y="842"/>
                </a:cubicBezTo>
                <a:cubicBezTo>
                  <a:pt x="896" y="835"/>
                  <a:pt x="891" y="828"/>
                  <a:pt x="886" y="822"/>
                </a:cubicBezTo>
                <a:cubicBezTo>
                  <a:pt x="883" y="814"/>
                  <a:pt x="884" y="803"/>
                  <a:pt x="885" y="793"/>
                </a:cubicBezTo>
                <a:cubicBezTo>
                  <a:pt x="884" y="774"/>
                  <a:pt x="884" y="774"/>
                  <a:pt x="884" y="774"/>
                </a:cubicBezTo>
                <a:cubicBezTo>
                  <a:pt x="879" y="781"/>
                  <a:pt x="879" y="781"/>
                  <a:pt x="879" y="781"/>
                </a:cubicBezTo>
                <a:cubicBezTo>
                  <a:pt x="878" y="783"/>
                  <a:pt x="878" y="786"/>
                  <a:pt x="878" y="789"/>
                </a:cubicBezTo>
                <a:cubicBezTo>
                  <a:pt x="878" y="786"/>
                  <a:pt x="878" y="783"/>
                  <a:pt x="879" y="781"/>
                </a:cubicBezTo>
                <a:cubicBezTo>
                  <a:pt x="884" y="774"/>
                  <a:pt x="884" y="774"/>
                  <a:pt x="884" y="774"/>
                </a:cubicBezTo>
                <a:cubicBezTo>
                  <a:pt x="883" y="749"/>
                  <a:pt x="883" y="749"/>
                  <a:pt x="883" y="749"/>
                </a:cubicBezTo>
                <a:cubicBezTo>
                  <a:pt x="883" y="745"/>
                  <a:pt x="885" y="742"/>
                  <a:pt x="886" y="738"/>
                </a:cubicBezTo>
                <a:cubicBezTo>
                  <a:pt x="885" y="733"/>
                  <a:pt x="884" y="729"/>
                  <a:pt x="883" y="724"/>
                </a:cubicBezTo>
                <a:cubicBezTo>
                  <a:pt x="885" y="722"/>
                  <a:pt x="887" y="720"/>
                  <a:pt x="889" y="718"/>
                </a:cubicBezTo>
                <a:cubicBezTo>
                  <a:pt x="883" y="713"/>
                  <a:pt x="876" y="709"/>
                  <a:pt x="868" y="706"/>
                </a:cubicBezTo>
                <a:cubicBezTo>
                  <a:pt x="857" y="702"/>
                  <a:pt x="844" y="699"/>
                  <a:pt x="831" y="696"/>
                </a:cubicBezTo>
                <a:cubicBezTo>
                  <a:pt x="827" y="696"/>
                  <a:pt x="825" y="693"/>
                  <a:pt x="823" y="690"/>
                </a:cubicBezTo>
                <a:cubicBezTo>
                  <a:pt x="817" y="680"/>
                  <a:pt x="807" y="672"/>
                  <a:pt x="803" y="661"/>
                </a:cubicBezTo>
                <a:cubicBezTo>
                  <a:pt x="803" y="657"/>
                  <a:pt x="804" y="654"/>
                  <a:pt x="805" y="651"/>
                </a:cubicBezTo>
                <a:cubicBezTo>
                  <a:pt x="798" y="643"/>
                  <a:pt x="792" y="634"/>
                  <a:pt x="786" y="625"/>
                </a:cubicBezTo>
                <a:cubicBezTo>
                  <a:pt x="788" y="622"/>
                  <a:pt x="791" y="620"/>
                  <a:pt x="792" y="617"/>
                </a:cubicBezTo>
                <a:cubicBezTo>
                  <a:pt x="787" y="612"/>
                  <a:pt x="781" y="609"/>
                  <a:pt x="777" y="603"/>
                </a:cubicBezTo>
                <a:cubicBezTo>
                  <a:pt x="773" y="603"/>
                  <a:pt x="767" y="604"/>
                  <a:pt x="765" y="603"/>
                </a:cubicBezTo>
                <a:cubicBezTo>
                  <a:pt x="763" y="588"/>
                  <a:pt x="763" y="588"/>
                  <a:pt x="763" y="588"/>
                </a:cubicBezTo>
                <a:cubicBezTo>
                  <a:pt x="762" y="584"/>
                  <a:pt x="759" y="580"/>
                  <a:pt x="756" y="578"/>
                </a:cubicBezTo>
                <a:cubicBezTo>
                  <a:pt x="753" y="568"/>
                  <a:pt x="753" y="568"/>
                  <a:pt x="753" y="568"/>
                </a:cubicBezTo>
                <a:cubicBezTo>
                  <a:pt x="737" y="561"/>
                  <a:pt x="737" y="561"/>
                  <a:pt x="737" y="561"/>
                </a:cubicBezTo>
                <a:cubicBezTo>
                  <a:pt x="734" y="556"/>
                  <a:pt x="732" y="550"/>
                  <a:pt x="732" y="544"/>
                </a:cubicBezTo>
                <a:cubicBezTo>
                  <a:pt x="727" y="541"/>
                  <a:pt x="724" y="537"/>
                  <a:pt x="721" y="533"/>
                </a:cubicBezTo>
                <a:cubicBezTo>
                  <a:pt x="724" y="525"/>
                  <a:pt x="724" y="525"/>
                  <a:pt x="724" y="525"/>
                </a:cubicBezTo>
                <a:cubicBezTo>
                  <a:pt x="721" y="520"/>
                  <a:pt x="718" y="516"/>
                  <a:pt x="713" y="513"/>
                </a:cubicBezTo>
                <a:cubicBezTo>
                  <a:pt x="710" y="511"/>
                  <a:pt x="705" y="511"/>
                  <a:pt x="701" y="509"/>
                </a:cubicBezTo>
                <a:cubicBezTo>
                  <a:pt x="689" y="509"/>
                  <a:pt x="681" y="503"/>
                  <a:pt x="674" y="496"/>
                </a:cubicBezTo>
                <a:cubicBezTo>
                  <a:pt x="669" y="495"/>
                  <a:pt x="664" y="494"/>
                  <a:pt x="659" y="492"/>
                </a:cubicBezTo>
                <a:cubicBezTo>
                  <a:pt x="655" y="488"/>
                  <a:pt x="650" y="484"/>
                  <a:pt x="644" y="480"/>
                </a:cubicBezTo>
                <a:cubicBezTo>
                  <a:pt x="644" y="480"/>
                  <a:pt x="644" y="480"/>
                  <a:pt x="644" y="480"/>
                </a:cubicBezTo>
                <a:cubicBezTo>
                  <a:pt x="651" y="464"/>
                  <a:pt x="656" y="446"/>
                  <a:pt x="663" y="431"/>
                </a:cubicBezTo>
                <a:cubicBezTo>
                  <a:pt x="674" y="421"/>
                  <a:pt x="674" y="421"/>
                  <a:pt x="674" y="421"/>
                </a:cubicBezTo>
                <a:cubicBezTo>
                  <a:pt x="675" y="420"/>
                  <a:pt x="678" y="420"/>
                  <a:pt x="678" y="418"/>
                </a:cubicBezTo>
                <a:cubicBezTo>
                  <a:pt x="673" y="415"/>
                  <a:pt x="668" y="412"/>
                  <a:pt x="664" y="408"/>
                </a:cubicBezTo>
                <a:cubicBezTo>
                  <a:pt x="657" y="403"/>
                  <a:pt x="648" y="399"/>
                  <a:pt x="642" y="392"/>
                </a:cubicBezTo>
                <a:cubicBezTo>
                  <a:pt x="638" y="384"/>
                  <a:pt x="638" y="384"/>
                  <a:pt x="638" y="384"/>
                </a:cubicBezTo>
                <a:cubicBezTo>
                  <a:pt x="638" y="375"/>
                  <a:pt x="638" y="375"/>
                  <a:pt x="638" y="375"/>
                </a:cubicBezTo>
                <a:cubicBezTo>
                  <a:pt x="638" y="375"/>
                  <a:pt x="639" y="375"/>
                  <a:pt x="639" y="375"/>
                </a:cubicBezTo>
                <a:cubicBezTo>
                  <a:pt x="649" y="366"/>
                  <a:pt x="649" y="366"/>
                  <a:pt x="649" y="366"/>
                </a:cubicBezTo>
                <a:cubicBezTo>
                  <a:pt x="651" y="364"/>
                  <a:pt x="650" y="362"/>
                  <a:pt x="650" y="360"/>
                </a:cubicBezTo>
                <a:cubicBezTo>
                  <a:pt x="653" y="360"/>
                  <a:pt x="656" y="360"/>
                  <a:pt x="659" y="359"/>
                </a:cubicBezTo>
                <a:cubicBezTo>
                  <a:pt x="656" y="349"/>
                  <a:pt x="656" y="349"/>
                  <a:pt x="656" y="349"/>
                </a:cubicBezTo>
                <a:cubicBezTo>
                  <a:pt x="659" y="347"/>
                  <a:pt x="661" y="343"/>
                  <a:pt x="662" y="339"/>
                </a:cubicBezTo>
                <a:cubicBezTo>
                  <a:pt x="662" y="338"/>
                  <a:pt x="662" y="336"/>
                  <a:pt x="662" y="334"/>
                </a:cubicBezTo>
                <a:cubicBezTo>
                  <a:pt x="668" y="313"/>
                  <a:pt x="676" y="294"/>
                  <a:pt x="685" y="277"/>
                </a:cubicBezTo>
                <a:cubicBezTo>
                  <a:pt x="684" y="274"/>
                  <a:pt x="683" y="271"/>
                  <a:pt x="683" y="268"/>
                </a:cubicBezTo>
                <a:cubicBezTo>
                  <a:pt x="680" y="263"/>
                  <a:pt x="680" y="256"/>
                  <a:pt x="679" y="250"/>
                </a:cubicBezTo>
                <a:cubicBezTo>
                  <a:pt x="683" y="247"/>
                  <a:pt x="688" y="245"/>
                  <a:pt x="693" y="242"/>
                </a:cubicBezTo>
                <a:cubicBezTo>
                  <a:pt x="694" y="241"/>
                  <a:pt x="695" y="238"/>
                  <a:pt x="696" y="236"/>
                </a:cubicBezTo>
                <a:cubicBezTo>
                  <a:pt x="705" y="229"/>
                  <a:pt x="714" y="222"/>
                  <a:pt x="722" y="214"/>
                </a:cubicBezTo>
                <a:cubicBezTo>
                  <a:pt x="730" y="210"/>
                  <a:pt x="735" y="203"/>
                  <a:pt x="738" y="194"/>
                </a:cubicBezTo>
                <a:cubicBezTo>
                  <a:pt x="740" y="189"/>
                  <a:pt x="740" y="182"/>
                  <a:pt x="741" y="175"/>
                </a:cubicBezTo>
                <a:cubicBezTo>
                  <a:pt x="741" y="170"/>
                  <a:pt x="740" y="164"/>
                  <a:pt x="741" y="160"/>
                </a:cubicBezTo>
                <a:cubicBezTo>
                  <a:pt x="750" y="156"/>
                  <a:pt x="755" y="150"/>
                  <a:pt x="760" y="143"/>
                </a:cubicBezTo>
                <a:cubicBezTo>
                  <a:pt x="761" y="141"/>
                  <a:pt x="762" y="138"/>
                  <a:pt x="763" y="135"/>
                </a:cubicBezTo>
                <a:cubicBezTo>
                  <a:pt x="764" y="135"/>
                  <a:pt x="765" y="135"/>
                  <a:pt x="765" y="136"/>
                </a:cubicBezTo>
                <a:cubicBezTo>
                  <a:pt x="765" y="135"/>
                  <a:pt x="764" y="135"/>
                  <a:pt x="763" y="135"/>
                </a:cubicBezTo>
                <a:cubicBezTo>
                  <a:pt x="759" y="131"/>
                  <a:pt x="754" y="126"/>
                  <a:pt x="751" y="121"/>
                </a:cubicBezTo>
                <a:cubicBezTo>
                  <a:pt x="744" y="125"/>
                  <a:pt x="744" y="125"/>
                  <a:pt x="744" y="125"/>
                </a:cubicBezTo>
                <a:cubicBezTo>
                  <a:pt x="742" y="125"/>
                  <a:pt x="740" y="126"/>
                  <a:pt x="738" y="125"/>
                </a:cubicBezTo>
                <a:cubicBezTo>
                  <a:pt x="737" y="125"/>
                  <a:pt x="734" y="124"/>
                  <a:pt x="733" y="122"/>
                </a:cubicBezTo>
                <a:cubicBezTo>
                  <a:pt x="732" y="120"/>
                  <a:pt x="732" y="117"/>
                  <a:pt x="732" y="114"/>
                </a:cubicBezTo>
                <a:cubicBezTo>
                  <a:pt x="731" y="114"/>
                  <a:pt x="729" y="116"/>
                  <a:pt x="728" y="116"/>
                </a:cubicBezTo>
                <a:cubicBezTo>
                  <a:pt x="722" y="112"/>
                  <a:pt x="718" y="107"/>
                  <a:pt x="714" y="102"/>
                </a:cubicBezTo>
                <a:cubicBezTo>
                  <a:pt x="713" y="94"/>
                  <a:pt x="713" y="94"/>
                  <a:pt x="713" y="94"/>
                </a:cubicBezTo>
                <a:cubicBezTo>
                  <a:pt x="713" y="89"/>
                  <a:pt x="712" y="84"/>
                  <a:pt x="711" y="80"/>
                </a:cubicBezTo>
                <a:cubicBezTo>
                  <a:pt x="711" y="79"/>
                  <a:pt x="712" y="77"/>
                  <a:pt x="710" y="77"/>
                </a:cubicBezTo>
                <a:cubicBezTo>
                  <a:pt x="709" y="77"/>
                  <a:pt x="708" y="75"/>
                  <a:pt x="708" y="74"/>
                </a:cubicBezTo>
                <a:cubicBezTo>
                  <a:pt x="709" y="52"/>
                  <a:pt x="709" y="52"/>
                  <a:pt x="709" y="52"/>
                </a:cubicBezTo>
                <a:cubicBezTo>
                  <a:pt x="717" y="30"/>
                  <a:pt x="717" y="30"/>
                  <a:pt x="717" y="30"/>
                </a:cubicBezTo>
                <a:cubicBezTo>
                  <a:pt x="719" y="22"/>
                  <a:pt x="723" y="15"/>
                  <a:pt x="731" y="12"/>
                </a:cubicBezTo>
                <a:cubicBezTo>
                  <a:pt x="730" y="8"/>
                  <a:pt x="730" y="4"/>
                  <a:pt x="731" y="0"/>
                </a:cubicBezTo>
                <a:cubicBezTo>
                  <a:pt x="684" y="4"/>
                  <a:pt x="684" y="4"/>
                  <a:pt x="684" y="4"/>
                </a:cubicBezTo>
                <a:cubicBezTo>
                  <a:pt x="681" y="7"/>
                  <a:pt x="678" y="11"/>
                  <a:pt x="674" y="13"/>
                </a:cubicBezTo>
                <a:cubicBezTo>
                  <a:pt x="668" y="18"/>
                  <a:pt x="659" y="20"/>
                  <a:pt x="653" y="26"/>
                </a:cubicBezTo>
                <a:cubicBezTo>
                  <a:pt x="647" y="33"/>
                  <a:pt x="638" y="37"/>
                  <a:pt x="633" y="45"/>
                </a:cubicBezTo>
                <a:cubicBezTo>
                  <a:pt x="630" y="48"/>
                  <a:pt x="629" y="53"/>
                  <a:pt x="626" y="56"/>
                </a:cubicBezTo>
                <a:cubicBezTo>
                  <a:pt x="625" y="57"/>
                  <a:pt x="623" y="57"/>
                  <a:pt x="622" y="57"/>
                </a:cubicBezTo>
                <a:cubicBezTo>
                  <a:pt x="613" y="57"/>
                  <a:pt x="606" y="54"/>
                  <a:pt x="600" y="51"/>
                </a:cubicBezTo>
                <a:cubicBezTo>
                  <a:pt x="595" y="52"/>
                  <a:pt x="590" y="52"/>
                  <a:pt x="586" y="51"/>
                </a:cubicBezTo>
                <a:cubicBezTo>
                  <a:pt x="580" y="47"/>
                  <a:pt x="572" y="44"/>
                  <a:pt x="567" y="40"/>
                </a:cubicBezTo>
                <a:cubicBezTo>
                  <a:pt x="564" y="37"/>
                  <a:pt x="560" y="35"/>
                  <a:pt x="556" y="34"/>
                </a:cubicBezTo>
                <a:cubicBezTo>
                  <a:pt x="545" y="33"/>
                  <a:pt x="534" y="35"/>
                  <a:pt x="525" y="36"/>
                </a:cubicBezTo>
                <a:cubicBezTo>
                  <a:pt x="523" y="36"/>
                  <a:pt x="522" y="37"/>
                  <a:pt x="521" y="38"/>
                </a:cubicBezTo>
                <a:cubicBezTo>
                  <a:pt x="517" y="43"/>
                  <a:pt x="512" y="49"/>
                  <a:pt x="507" y="54"/>
                </a:cubicBezTo>
                <a:cubicBezTo>
                  <a:pt x="507" y="54"/>
                  <a:pt x="505" y="54"/>
                  <a:pt x="505" y="54"/>
                </a:cubicBezTo>
                <a:cubicBezTo>
                  <a:pt x="501" y="53"/>
                  <a:pt x="498" y="52"/>
                  <a:pt x="494" y="53"/>
                </a:cubicBezTo>
                <a:cubicBezTo>
                  <a:pt x="481" y="54"/>
                  <a:pt x="467" y="53"/>
                  <a:pt x="454" y="52"/>
                </a:cubicBezTo>
                <a:cubicBezTo>
                  <a:pt x="447" y="48"/>
                  <a:pt x="437" y="45"/>
                  <a:pt x="427" y="44"/>
                </a:cubicBezTo>
                <a:cubicBezTo>
                  <a:pt x="422" y="44"/>
                  <a:pt x="417" y="45"/>
                  <a:pt x="412" y="46"/>
                </a:cubicBezTo>
                <a:cubicBezTo>
                  <a:pt x="409" y="49"/>
                  <a:pt x="407" y="52"/>
                  <a:pt x="403" y="54"/>
                </a:cubicBezTo>
                <a:cubicBezTo>
                  <a:pt x="402" y="55"/>
                  <a:pt x="401" y="55"/>
                  <a:pt x="401" y="54"/>
                </a:cubicBezTo>
                <a:cubicBezTo>
                  <a:pt x="400" y="48"/>
                  <a:pt x="400" y="41"/>
                  <a:pt x="399" y="36"/>
                </a:cubicBezTo>
                <a:cubicBezTo>
                  <a:pt x="398" y="33"/>
                  <a:pt x="397" y="29"/>
                  <a:pt x="394" y="28"/>
                </a:cubicBezTo>
                <a:cubicBezTo>
                  <a:pt x="394" y="28"/>
                  <a:pt x="394" y="28"/>
                  <a:pt x="394" y="28"/>
                </a:cubicBezTo>
                <a:cubicBezTo>
                  <a:pt x="393" y="28"/>
                  <a:pt x="393" y="29"/>
                  <a:pt x="393" y="30"/>
                </a:cubicBezTo>
                <a:cubicBezTo>
                  <a:pt x="393" y="37"/>
                  <a:pt x="393" y="44"/>
                  <a:pt x="395" y="50"/>
                </a:cubicBezTo>
                <a:cubicBezTo>
                  <a:pt x="394" y="54"/>
                  <a:pt x="393" y="57"/>
                  <a:pt x="391" y="59"/>
                </a:cubicBezTo>
                <a:cubicBezTo>
                  <a:pt x="389" y="63"/>
                  <a:pt x="387" y="69"/>
                  <a:pt x="385" y="73"/>
                </a:cubicBezTo>
                <a:cubicBezTo>
                  <a:pt x="384" y="75"/>
                  <a:pt x="383" y="75"/>
                  <a:pt x="382" y="75"/>
                </a:cubicBezTo>
                <a:cubicBezTo>
                  <a:pt x="378" y="76"/>
                  <a:pt x="374" y="76"/>
                  <a:pt x="370" y="76"/>
                </a:cubicBezTo>
                <a:cubicBezTo>
                  <a:pt x="370" y="76"/>
                  <a:pt x="370" y="77"/>
                  <a:pt x="370" y="77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2" y="77"/>
                  <a:pt x="362" y="77"/>
                  <a:pt x="361" y="77"/>
                </a:cubicBezTo>
                <a:cubicBezTo>
                  <a:pt x="361" y="77"/>
                  <a:pt x="361" y="77"/>
                  <a:pt x="360" y="77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353" y="76"/>
                  <a:pt x="353" y="76"/>
                  <a:pt x="352" y="75"/>
                </a:cubicBezTo>
                <a:cubicBezTo>
                  <a:pt x="352" y="75"/>
                  <a:pt x="352" y="75"/>
                  <a:pt x="352" y="75"/>
                </a:cubicBezTo>
                <a:cubicBezTo>
                  <a:pt x="349" y="74"/>
                  <a:pt x="346" y="72"/>
                  <a:pt x="345" y="69"/>
                </a:cubicBezTo>
                <a:cubicBezTo>
                  <a:pt x="334" y="69"/>
                  <a:pt x="323" y="68"/>
                  <a:pt x="313" y="67"/>
                </a:cubicBezTo>
                <a:cubicBezTo>
                  <a:pt x="304" y="72"/>
                  <a:pt x="294" y="76"/>
                  <a:pt x="287" y="83"/>
                </a:cubicBezTo>
                <a:cubicBezTo>
                  <a:pt x="284" y="86"/>
                  <a:pt x="285" y="89"/>
                  <a:pt x="285" y="92"/>
                </a:cubicBezTo>
                <a:cubicBezTo>
                  <a:pt x="285" y="93"/>
                  <a:pt x="285" y="93"/>
                  <a:pt x="285" y="93"/>
                </a:cubicBezTo>
                <a:cubicBezTo>
                  <a:pt x="283" y="98"/>
                  <a:pt x="284" y="104"/>
                  <a:pt x="286" y="109"/>
                </a:cubicBezTo>
                <a:cubicBezTo>
                  <a:pt x="289" y="115"/>
                  <a:pt x="293" y="121"/>
                  <a:pt x="297" y="126"/>
                </a:cubicBezTo>
                <a:cubicBezTo>
                  <a:pt x="298" y="130"/>
                  <a:pt x="298" y="134"/>
                  <a:pt x="298" y="138"/>
                </a:cubicBezTo>
                <a:cubicBezTo>
                  <a:pt x="297" y="143"/>
                  <a:pt x="300" y="149"/>
                  <a:pt x="302" y="154"/>
                </a:cubicBezTo>
                <a:cubicBezTo>
                  <a:pt x="319" y="188"/>
                  <a:pt x="319" y="188"/>
                  <a:pt x="319" y="188"/>
                </a:cubicBezTo>
                <a:cubicBezTo>
                  <a:pt x="320" y="192"/>
                  <a:pt x="321" y="197"/>
                  <a:pt x="321" y="202"/>
                </a:cubicBezTo>
                <a:cubicBezTo>
                  <a:pt x="319" y="203"/>
                  <a:pt x="317" y="205"/>
                  <a:pt x="316" y="205"/>
                </a:cubicBezTo>
                <a:cubicBezTo>
                  <a:pt x="303" y="208"/>
                  <a:pt x="287" y="206"/>
                  <a:pt x="273" y="209"/>
                </a:cubicBezTo>
                <a:cubicBezTo>
                  <a:pt x="267" y="210"/>
                  <a:pt x="262" y="214"/>
                  <a:pt x="261" y="220"/>
                </a:cubicBezTo>
                <a:cubicBezTo>
                  <a:pt x="259" y="221"/>
                  <a:pt x="257" y="222"/>
                  <a:pt x="256" y="221"/>
                </a:cubicBezTo>
                <a:cubicBezTo>
                  <a:pt x="246" y="219"/>
                  <a:pt x="239" y="214"/>
                  <a:pt x="232" y="212"/>
                </a:cubicBezTo>
                <a:cubicBezTo>
                  <a:pt x="213" y="212"/>
                  <a:pt x="213" y="212"/>
                  <a:pt x="213" y="212"/>
                </a:cubicBezTo>
                <a:cubicBezTo>
                  <a:pt x="208" y="214"/>
                  <a:pt x="205" y="220"/>
                  <a:pt x="207" y="225"/>
                </a:cubicBezTo>
                <a:cubicBezTo>
                  <a:pt x="207" y="226"/>
                  <a:pt x="206" y="226"/>
                  <a:pt x="206" y="227"/>
                </a:cubicBezTo>
                <a:cubicBezTo>
                  <a:pt x="206" y="227"/>
                  <a:pt x="205" y="227"/>
                  <a:pt x="203" y="228"/>
                </a:cubicBezTo>
                <a:cubicBezTo>
                  <a:pt x="207" y="232"/>
                  <a:pt x="209" y="239"/>
                  <a:pt x="210" y="247"/>
                </a:cubicBezTo>
                <a:cubicBezTo>
                  <a:pt x="212" y="259"/>
                  <a:pt x="212" y="259"/>
                  <a:pt x="212" y="259"/>
                </a:cubicBezTo>
                <a:cubicBezTo>
                  <a:pt x="212" y="261"/>
                  <a:pt x="214" y="262"/>
                  <a:pt x="215" y="264"/>
                </a:cubicBezTo>
                <a:cubicBezTo>
                  <a:pt x="219" y="270"/>
                  <a:pt x="226" y="274"/>
                  <a:pt x="234" y="275"/>
                </a:cubicBezTo>
                <a:cubicBezTo>
                  <a:pt x="236" y="275"/>
                  <a:pt x="238" y="276"/>
                  <a:pt x="240" y="276"/>
                </a:cubicBezTo>
                <a:cubicBezTo>
                  <a:pt x="241" y="275"/>
                  <a:pt x="242" y="275"/>
                  <a:pt x="244" y="276"/>
                </a:cubicBezTo>
                <a:cubicBezTo>
                  <a:pt x="254" y="279"/>
                  <a:pt x="254" y="279"/>
                  <a:pt x="254" y="279"/>
                </a:cubicBezTo>
                <a:cubicBezTo>
                  <a:pt x="255" y="280"/>
                  <a:pt x="256" y="282"/>
                  <a:pt x="257" y="284"/>
                </a:cubicBezTo>
                <a:cubicBezTo>
                  <a:pt x="257" y="285"/>
                  <a:pt x="257" y="286"/>
                  <a:pt x="257" y="287"/>
                </a:cubicBezTo>
                <a:cubicBezTo>
                  <a:pt x="257" y="291"/>
                  <a:pt x="256" y="295"/>
                  <a:pt x="256" y="300"/>
                </a:cubicBezTo>
                <a:cubicBezTo>
                  <a:pt x="256" y="300"/>
                  <a:pt x="256" y="300"/>
                  <a:pt x="256" y="300"/>
                </a:cubicBezTo>
                <a:cubicBezTo>
                  <a:pt x="255" y="302"/>
                  <a:pt x="253" y="305"/>
                  <a:pt x="253" y="305"/>
                </a:cubicBezTo>
                <a:cubicBezTo>
                  <a:pt x="261" y="317"/>
                  <a:pt x="261" y="317"/>
                  <a:pt x="261" y="317"/>
                </a:cubicBezTo>
                <a:cubicBezTo>
                  <a:pt x="261" y="318"/>
                  <a:pt x="260" y="319"/>
                  <a:pt x="260" y="320"/>
                </a:cubicBezTo>
                <a:cubicBezTo>
                  <a:pt x="255" y="331"/>
                  <a:pt x="246" y="339"/>
                  <a:pt x="239" y="349"/>
                </a:cubicBezTo>
                <a:cubicBezTo>
                  <a:pt x="238" y="349"/>
                  <a:pt x="235" y="350"/>
                  <a:pt x="236" y="353"/>
                </a:cubicBezTo>
                <a:cubicBezTo>
                  <a:pt x="236" y="354"/>
                  <a:pt x="236" y="355"/>
                  <a:pt x="236" y="356"/>
                </a:cubicBezTo>
                <a:cubicBezTo>
                  <a:pt x="236" y="356"/>
                  <a:pt x="236" y="356"/>
                  <a:pt x="235" y="356"/>
                </a:cubicBezTo>
                <a:cubicBezTo>
                  <a:pt x="234" y="357"/>
                  <a:pt x="235" y="358"/>
                  <a:pt x="235" y="358"/>
                </a:cubicBezTo>
                <a:cubicBezTo>
                  <a:pt x="237" y="367"/>
                  <a:pt x="240" y="375"/>
                  <a:pt x="242" y="385"/>
                </a:cubicBezTo>
                <a:cubicBezTo>
                  <a:pt x="231" y="392"/>
                  <a:pt x="231" y="392"/>
                  <a:pt x="231" y="392"/>
                </a:cubicBezTo>
                <a:cubicBezTo>
                  <a:pt x="213" y="390"/>
                  <a:pt x="213" y="390"/>
                  <a:pt x="213" y="390"/>
                </a:cubicBezTo>
                <a:cubicBezTo>
                  <a:pt x="212" y="391"/>
                  <a:pt x="210" y="392"/>
                  <a:pt x="210" y="393"/>
                </a:cubicBezTo>
                <a:cubicBezTo>
                  <a:pt x="209" y="396"/>
                  <a:pt x="211" y="400"/>
                  <a:pt x="209" y="401"/>
                </a:cubicBezTo>
                <a:cubicBezTo>
                  <a:pt x="201" y="407"/>
                  <a:pt x="195" y="414"/>
                  <a:pt x="191" y="423"/>
                </a:cubicBezTo>
                <a:cubicBezTo>
                  <a:pt x="190" y="424"/>
                  <a:pt x="189" y="427"/>
                  <a:pt x="189" y="428"/>
                </a:cubicBezTo>
                <a:cubicBezTo>
                  <a:pt x="190" y="429"/>
                  <a:pt x="190" y="431"/>
                  <a:pt x="190" y="432"/>
                </a:cubicBezTo>
                <a:cubicBezTo>
                  <a:pt x="190" y="433"/>
                  <a:pt x="190" y="433"/>
                  <a:pt x="190" y="433"/>
                </a:cubicBezTo>
                <a:cubicBezTo>
                  <a:pt x="190" y="439"/>
                  <a:pt x="192" y="444"/>
                  <a:pt x="194" y="448"/>
                </a:cubicBezTo>
                <a:cubicBezTo>
                  <a:pt x="195" y="449"/>
                  <a:pt x="195" y="449"/>
                  <a:pt x="196" y="450"/>
                </a:cubicBezTo>
                <a:cubicBezTo>
                  <a:pt x="196" y="450"/>
                  <a:pt x="196" y="450"/>
                  <a:pt x="196" y="450"/>
                </a:cubicBezTo>
                <a:cubicBezTo>
                  <a:pt x="194" y="457"/>
                  <a:pt x="194" y="457"/>
                  <a:pt x="194" y="457"/>
                </a:cubicBezTo>
                <a:cubicBezTo>
                  <a:pt x="204" y="462"/>
                  <a:pt x="204" y="462"/>
                  <a:pt x="204" y="462"/>
                </a:cubicBezTo>
                <a:cubicBezTo>
                  <a:pt x="206" y="463"/>
                  <a:pt x="207" y="461"/>
                  <a:pt x="209" y="460"/>
                </a:cubicBezTo>
                <a:cubicBezTo>
                  <a:pt x="211" y="466"/>
                  <a:pt x="215" y="472"/>
                  <a:pt x="216" y="478"/>
                </a:cubicBezTo>
                <a:cubicBezTo>
                  <a:pt x="221" y="496"/>
                  <a:pt x="221" y="496"/>
                  <a:pt x="221" y="496"/>
                </a:cubicBezTo>
                <a:cubicBezTo>
                  <a:pt x="225" y="494"/>
                  <a:pt x="229" y="492"/>
                  <a:pt x="233" y="491"/>
                </a:cubicBezTo>
                <a:cubicBezTo>
                  <a:pt x="231" y="482"/>
                  <a:pt x="231" y="482"/>
                  <a:pt x="231" y="482"/>
                </a:cubicBezTo>
                <a:cubicBezTo>
                  <a:pt x="233" y="482"/>
                  <a:pt x="234" y="483"/>
                  <a:pt x="235" y="484"/>
                </a:cubicBezTo>
                <a:cubicBezTo>
                  <a:pt x="244" y="486"/>
                  <a:pt x="249" y="482"/>
                  <a:pt x="254" y="480"/>
                </a:cubicBezTo>
                <a:cubicBezTo>
                  <a:pt x="263" y="480"/>
                  <a:pt x="267" y="484"/>
                  <a:pt x="271" y="488"/>
                </a:cubicBezTo>
                <a:cubicBezTo>
                  <a:pt x="279" y="494"/>
                  <a:pt x="284" y="503"/>
                  <a:pt x="289" y="513"/>
                </a:cubicBezTo>
                <a:cubicBezTo>
                  <a:pt x="289" y="514"/>
                  <a:pt x="289" y="516"/>
                  <a:pt x="289" y="517"/>
                </a:cubicBezTo>
                <a:cubicBezTo>
                  <a:pt x="288" y="523"/>
                  <a:pt x="285" y="528"/>
                  <a:pt x="282" y="531"/>
                </a:cubicBezTo>
                <a:cubicBezTo>
                  <a:pt x="274" y="540"/>
                  <a:pt x="266" y="549"/>
                  <a:pt x="260" y="559"/>
                </a:cubicBezTo>
                <a:cubicBezTo>
                  <a:pt x="253" y="564"/>
                  <a:pt x="249" y="571"/>
                  <a:pt x="246" y="578"/>
                </a:cubicBezTo>
                <a:cubicBezTo>
                  <a:pt x="245" y="581"/>
                  <a:pt x="241" y="583"/>
                  <a:pt x="241" y="585"/>
                </a:cubicBezTo>
                <a:cubicBezTo>
                  <a:pt x="241" y="586"/>
                  <a:pt x="241" y="587"/>
                  <a:pt x="241" y="588"/>
                </a:cubicBezTo>
                <a:cubicBezTo>
                  <a:pt x="241" y="589"/>
                  <a:pt x="240" y="590"/>
                  <a:pt x="240" y="590"/>
                </a:cubicBezTo>
                <a:cubicBezTo>
                  <a:pt x="242" y="599"/>
                  <a:pt x="242" y="599"/>
                  <a:pt x="242" y="599"/>
                </a:cubicBezTo>
                <a:cubicBezTo>
                  <a:pt x="242" y="600"/>
                  <a:pt x="240" y="602"/>
                  <a:pt x="238" y="601"/>
                </a:cubicBezTo>
                <a:cubicBezTo>
                  <a:pt x="227" y="598"/>
                  <a:pt x="220" y="605"/>
                  <a:pt x="212" y="605"/>
                </a:cubicBezTo>
                <a:cubicBezTo>
                  <a:pt x="205" y="606"/>
                  <a:pt x="200" y="610"/>
                  <a:pt x="195" y="609"/>
                </a:cubicBezTo>
                <a:cubicBezTo>
                  <a:pt x="186" y="613"/>
                  <a:pt x="178" y="617"/>
                  <a:pt x="173" y="624"/>
                </a:cubicBezTo>
                <a:cubicBezTo>
                  <a:pt x="174" y="634"/>
                  <a:pt x="174" y="634"/>
                  <a:pt x="174" y="634"/>
                </a:cubicBezTo>
                <a:cubicBezTo>
                  <a:pt x="174" y="635"/>
                  <a:pt x="174" y="637"/>
                  <a:pt x="174" y="639"/>
                </a:cubicBezTo>
                <a:cubicBezTo>
                  <a:pt x="175" y="645"/>
                  <a:pt x="178" y="647"/>
                  <a:pt x="182" y="650"/>
                </a:cubicBezTo>
                <a:cubicBezTo>
                  <a:pt x="183" y="651"/>
                  <a:pt x="184" y="652"/>
                  <a:pt x="185" y="653"/>
                </a:cubicBezTo>
                <a:cubicBezTo>
                  <a:pt x="185" y="654"/>
                  <a:pt x="184" y="655"/>
                  <a:pt x="185" y="656"/>
                </a:cubicBezTo>
                <a:cubicBezTo>
                  <a:pt x="185" y="657"/>
                  <a:pt x="185" y="657"/>
                  <a:pt x="186" y="658"/>
                </a:cubicBezTo>
                <a:cubicBezTo>
                  <a:pt x="185" y="659"/>
                  <a:pt x="184" y="661"/>
                  <a:pt x="185" y="663"/>
                </a:cubicBezTo>
                <a:cubicBezTo>
                  <a:pt x="187" y="667"/>
                  <a:pt x="189" y="671"/>
                  <a:pt x="191" y="675"/>
                </a:cubicBezTo>
                <a:cubicBezTo>
                  <a:pt x="191" y="676"/>
                  <a:pt x="191" y="677"/>
                  <a:pt x="191" y="677"/>
                </a:cubicBezTo>
                <a:cubicBezTo>
                  <a:pt x="185" y="694"/>
                  <a:pt x="174" y="707"/>
                  <a:pt x="155" y="709"/>
                </a:cubicBezTo>
                <a:cubicBezTo>
                  <a:pt x="150" y="712"/>
                  <a:pt x="145" y="713"/>
                  <a:pt x="142" y="717"/>
                </a:cubicBezTo>
                <a:cubicBezTo>
                  <a:pt x="135" y="727"/>
                  <a:pt x="125" y="735"/>
                  <a:pt x="115" y="745"/>
                </a:cubicBezTo>
                <a:cubicBezTo>
                  <a:pt x="72" y="749"/>
                  <a:pt x="72" y="749"/>
                  <a:pt x="72" y="749"/>
                </a:cubicBezTo>
                <a:cubicBezTo>
                  <a:pt x="69" y="749"/>
                  <a:pt x="66" y="753"/>
                  <a:pt x="66" y="756"/>
                </a:cubicBezTo>
                <a:cubicBezTo>
                  <a:pt x="65" y="758"/>
                  <a:pt x="66" y="760"/>
                  <a:pt x="66" y="762"/>
                </a:cubicBezTo>
                <a:cubicBezTo>
                  <a:pt x="66" y="762"/>
                  <a:pt x="66" y="762"/>
                  <a:pt x="66" y="763"/>
                </a:cubicBezTo>
                <a:cubicBezTo>
                  <a:pt x="69" y="774"/>
                  <a:pt x="76" y="780"/>
                  <a:pt x="88" y="780"/>
                </a:cubicBezTo>
                <a:cubicBezTo>
                  <a:pt x="96" y="784"/>
                  <a:pt x="104" y="786"/>
                  <a:pt x="113" y="787"/>
                </a:cubicBezTo>
                <a:cubicBezTo>
                  <a:pt x="117" y="787"/>
                  <a:pt x="121" y="786"/>
                  <a:pt x="125" y="785"/>
                </a:cubicBezTo>
                <a:cubicBezTo>
                  <a:pt x="133" y="784"/>
                  <a:pt x="138" y="780"/>
                  <a:pt x="144" y="777"/>
                </a:cubicBezTo>
                <a:cubicBezTo>
                  <a:pt x="147" y="775"/>
                  <a:pt x="151" y="775"/>
                  <a:pt x="155" y="775"/>
                </a:cubicBezTo>
                <a:cubicBezTo>
                  <a:pt x="161" y="773"/>
                  <a:pt x="167" y="772"/>
                  <a:pt x="174" y="771"/>
                </a:cubicBezTo>
                <a:cubicBezTo>
                  <a:pt x="179" y="770"/>
                  <a:pt x="184" y="772"/>
                  <a:pt x="188" y="773"/>
                </a:cubicBezTo>
                <a:cubicBezTo>
                  <a:pt x="191" y="772"/>
                  <a:pt x="194" y="772"/>
                  <a:pt x="197" y="772"/>
                </a:cubicBezTo>
                <a:cubicBezTo>
                  <a:pt x="203" y="774"/>
                  <a:pt x="209" y="777"/>
                  <a:pt x="213" y="782"/>
                </a:cubicBezTo>
                <a:cubicBezTo>
                  <a:pt x="213" y="783"/>
                  <a:pt x="213" y="783"/>
                  <a:pt x="213" y="783"/>
                </a:cubicBezTo>
                <a:cubicBezTo>
                  <a:pt x="213" y="786"/>
                  <a:pt x="214" y="788"/>
                  <a:pt x="214" y="790"/>
                </a:cubicBezTo>
                <a:cubicBezTo>
                  <a:pt x="214" y="795"/>
                  <a:pt x="214" y="795"/>
                  <a:pt x="214" y="795"/>
                </a:cubicBezTo>
                <a:cubicBezTo>
                  <a:pt x="217" y="802"/>
                  <a:pt x="222" y="807"/>
                  <a:pt x="226" y="812"/>
                </a:cubicBezTo>
                <a:cubicBezTo>
                  <a:pt x="226" y="814"/>
                  <a:pt x="225" y="816"/>
                  <a:pt x="223" y="817"/>
                </a:cubicBezTo>
                <a:cubicBezTo>
                  <a:pt x="222" y="819"/>
                  <a:pt x="221" y="820"/>
                  <a:pt x="222" y="822"/>
                </a:cubicBezTo>
                <a:cubicBezTo>
                  <a:pt x="221" y="823"/>
                  <a:pt x="221" y="823"/>
                  <a:pt x="221" y="823"/>
                </a:cubicBezTo>
                <a:cubicBezTo>
                  <a:pt x="221" y="828"/>
                  <a:pt x="223" y="832"/>
                  <a:pt x="224" y="836"/>
                </a:cubicBezTo>
                <a:cubicBezTo>
                  <a:pt x="218" y="839"/>
                  <a:pt x="213" y="844"/>
                  <a:pt x="211" y="851"/>
                </a:cubicBezTo>
                <a:cubicBezTo>
                  <a:pt x="211" y="851"/>
                  <a:pt x="211" y="851"/>
                  <a:pt x="211" y="851"/>
                </a:cubicBezTo>
                <a:cubicBezTo>
                  <a:pt x="211" y="851"/>
                  <a:pt x="211" y="851"/>
                  <a:pt x="211" y="851"/>
                </a:cubicBezTo>
                <a:cubicBezTo>
                  <a:pt x="211" y="852"/>
                  <a:pt x="211" y="852"/>
                  <a:pt x="211" y="852"/>
                </a:cubicBezTo>
                <a:cubicBezTo>
                  <a:pt x="212" y="854"/>
                  <a:pt x="212" y="854"/>
                  <a:pt x="212" y="854"/>
                </a:cubicBezTo>
                <a:cubicBezTo>
                  <a:pt x="213" y="860"/>
                  <a:pt x="213" y="860"/>
                  <a:pt x="213" y="860"/>
                </a:cubicBezTo>
                <a:cubicBezTo>
                  <a:pt x="211" y="864"/>
                  <a:pt x="211" y="868"/>
                  <a:pt x="212" y="872"/>
                </a:cubicBezTo>
                <a:cubicBezTo>
                  <a:pt x="212" y="874"/>
                  <a:pt x="212" y="876"/>
                  <a:pt x="213" y="878"/>
                </a:cubicBezTo>
                <a:cubicBezTo>
                  <a:pt x="213" y="879"/>
                  <a:pt x="214" y="879"/>
                  <a:pt x="214" y="879"/>
                </a:cubicBezTo>
                <a:cubicBezTo>
                  <a:pt x="213" y="885"/>
                  <a:pt x="209" y="889"/>
                  <a:pt x="205" y="890"/>
                </a:cubicBezTo>
                <a:cubicBezTo>
                  <a:pt x="196" y="890"/>
                  <a:pt x="196" y="890"/>
                  <a:pt x="196" y="890"/>
                </a:cubicBezTo>
                <a:cubicBezTo>
                  <a:pt x="194" y="890"/>
                  <a:pt x="192" y="890"/>
                  <a:pt x="191" y="890"/>
                </a:cubicBezTo>
                <a:cubicBezTo>
                  <a:pt x="190" y="890"/>
                  <a:pt x="190" y="891"/>
                  <a:pt x="189" y="891"/>
                </a:cubicBezTo>
                <a:cubicBezTo>
                  <a:pt x="184" y="891"/>
                  <a:pt x="184" y="891"/>
                  <a:pt x="184" y="891"/>
                </a:cubicBezTo>
                <a:cubicBezTo>
                  <a:pt x="176" y="895"/>
                  <a:pt x="166" y="895"/>
                  <a:pt x="159" y="896"/>
                </a:cubicBezTo>
                <a:cubicBezTo>
                  <a:pt x="154" y="901"/>
                  <a:pt x="152" y="906"/>
                  <a:pt x="152" y="912"/>
                </a:cubicBezTo>
                <a:cubicBezTo>
                  <a:pt x="152" y="913"/>
                  <a:pt x="152" y="913"/>
                  <a:pt x="153" y="914"/>
                </a:cubicBezTo>
                <a:cubicBezTo>
                  <a:pt x="153" y="919"/>
                  <a:pt x="156" y="923"/>
                  <a:pt x="158" y="926"/>
                </a:cubicBezTo>
                <a:cubicBezTo>
                  <a:pt x="164" y="934"/>
                  <a:pt x="168" y="942"/>
                  <a:pt x="176" y="945"/>
                </a:cubicBezTo>
                <a:cubicBezTo>
                  <a:pt x="195" y="961"/>
                  <a:pt x="195" y="961"/>
                  <a:pt x="195" y="961"/>
                </a:cubicBezTo>
                <a:cubicBezTo>
                  <a:pt x="195" y="961"/>
                  <a:pt x="196" y="961"/>
                  <a:pt x="196" y="962"/>
                </a:cubicBezTo>
                <a:cubicBezTo>
                  <a:pt x="196" y="962"/>
                  <a:pt x="196" y="962"/>
                  <a:pt x="196" y="962"/>
                </a:cubicBezTo>
                <a:cubicBezTo>
                  <a:pt x="196" y="962"/>
                  <a:pt x="196" y="962"/>
                  <a:pt x="196" y="962"/>
                </a:cubicBezTo>
                <a:cubicBezTo>
                  <a:pt x="197" y="963"/>
                  <a:pt x="197" y="965"/>
                  <a:pt x="197" y="966"/>
                </a:cubicBezTo>
                <a:cubicBezTo>
                  <a:pt x="198" y="968"/>
                  <a:pt x="198" y="970"/>
                  <a:pt x="198" y="973"/>
                </a:cubicBezTo>
                <a:cubicBezTo>
                  <a:pt x="198" y="974"/>
                  <a:pt x="198" y="976"/>
                  <a:pt x="198" y="977"/>
                </a:cubicBezTo>
                <a:cubicBezTo>
                  <a:pt x="204" y="984"/>
                  <a:pt x="212" y="988"/>
                  <a:pt x="221" y="992"/>
                </a:cubicBezTo>
                <a:cubicBezTo>
                  <a:pt x="227" y="992"/>
                  <a:pt x="233" y="990"/>
                  <a:pt x="237" y="988"/>
                </a:cubicBezTo>
                <a:cubicBezTo>
                  <a:pt x="239" y="987"/>
                  <a:pt x="240" y="988"/>
                  <a:pt x="240" y="988"/>
                </a:cubicBezTo>
                <a:cubicBezTo>
                  <a:pt x="244" y="995"/>
                  <a:pt x="245" y="1002"/>
                  <a:pt x="248" y="1008"/>
                </a:cubicBezTo>
                <a:cubicBezTo>
                  <a:pt x="248" y="1009"/>
                  <a:pt x="249" y="1011"/>
                  <a:pt x="250" y="1012"/>
                </a:cubicBezTo>
                <a:cubicBezTo>
                  <a:pt x="263" y="1019"/>
                  <a:pt x="276" y="1026"/>
                  <a:pt x="289" y="1032"/>
                </a:cubicBezTo>
                <a:cubicBezTo>
                  <a:pt x="294" y="1034"/>
                  <a:pt x="299" y="1035"/>
                  <a:pt x="304" y="1036"/>
                </a:cubicBezTo>
                <a:cubicBezTo>
                  <a:pt x="307" y="1034"/>
                  <a:pt x="309" y="1033"/>
                  <a:pt x="312" y="1032"/>
                </a:cubicBezTo>
                <a:cubicBezTo>
                  <a:pt x="315" y="1030"/>
                  <a:pt x="320" y="1031"/>
                  <a:pt x="321" y="1034"/>
                </a:cubicBezTo>
                <a:cubicBezTo>
                  <a:pt x="325" y="1035"/>
                  <a:pt x="331" y="1036"/>
                  <a:pt x="336" y="1035"/>
                </a:cubicBezTo>
                <a:cubicBezTo>
                  <a:pt x="340" y="1039"/>
                  <a:pt x="342" y="1044"/>
                  <a:pt x="345" y="1048"/>
                </a:cubicBezTo>
                <a:cubicBezTo>
                  <a:pt x="345" y="1048"/>
                  <a:pt x="346" y="1049"/>
                  <a:pt x="346" y="1049"/>
                </a:cubicBezTo>
                <a:cubicBezTo>
                  <a:pt x="346" y="1049"/>
                  <a:pt x="346" y="1050"/>
                  <a:pt x="346" y="1051"/>
                </a:cubicBezTo>
                <a:cubicBezTo>
                  <a:pt x="345" y="1055"/>
                  <a:pt x="342" y="1057"/>
                  <a:pt x="341" y="1060"/>
                </a:cubicBezTo>
                <a:cubicBezTo>
                  <a:pt x="329" y="1071"/>
                  <a:pt x="317" y="1083"/>
                  <a:pt x="316" y="1104"/>
                </a:cubicBezTo>
                <a:cubicBezTo>
                  <a:pt x="316" y="1104"/>
                  <a:pt x="315" y="1105"/>
                  <a:pt x="315" y="1106"/>
                </a:cubicBezTo>
                <a:cubicBezTo>
                  <a:pt x="321" y="1110"/>
                  <a:pt x="329" y="1114"/>
                  <a:pt x="337" y="1116"/>
                </a:cubicBezTo>
                <a:cubicBezTo>
                  <a:pt x="338" y="1118"/>
                  <a:pt x="338" y="1121"/>
                  <a:pt x="339" y="1123"/>
                </a:cubicBezTo>
                <a:cubicBezTo>
                  <a:pt x="339" y="1123"/>
                  <a:pt x="339" y="1126"/>
                  <a:pt x="339" y="1127"/>
                </a:cubicBezTo>
                <a:cubicBezTo>
                  <a:pt x="336" y="1131"/>
                  <a:pt x="334" y="1135"/>
                  <a:pt x="333" y="1140"/>
                </a:cubicBezTo>
                <a:cubicBezTo>
                  <a:pt x="333" y="1141"/>
                  <a:pt x="333" y="1141"/>
                  <a:pt x="333" y="1142"/>
                </a:cubicBezTo>
                <a:cubicBezTo>
                  <a:pt x="333" y="1141"/>
                  <a:pt x="333" y="1141"/>
                  <a:pt x="333" y="1140"/>
                </a:cubicBezTo>
                <a:cubicBezTo>
                  <a:pt x="312" y="1133"/>
                  <a:pt x="312" y="1133"/>
                  <a:pt x="312" y="1133"/>
                </a:cubicBezTo>
                <a:cubicBezTo>
                  <a:pt x="309" y="1141"/>
                  <a:pt x="305" y="1147"/>
                  <a:pt x="300" y="1152"/>
                </a:cubicBezTo>
                <a:cubicBezTo>
                  <a:pt x="299" y="1153"/>
                  <a:pt x="298" y="1154"/>
                  <a:pt x="297" y="1154"/>
                </a:cubicBezTo>
                <a:cubicBezTo>
                  <a:pt x="287" y="1156"/>
                  <a:pt x="282" y="1163"/>
                  <a:pt x="279" y="1171"/>
                </a:cubicBezTo>
                <a:cubicBezTo>
                  <a:pt x="278" y="1175"/>
                  <a:pt x="276" y="1178"/>
                  <a:pt x="273" y="1181"/>
                </a:cubicBezTo>
                <a:cubicBezTo>
                  <a:pt x="269" y="1182"/>
                  <a:pt x="263" y="1181"/>
                  <a:pt x="261" y="1185"/>
                </a:cubicBezTo>
                <a:cubicBezTo>
                  <a:pt x="258" y="1188"/>
                  <a:pt x="257" y="1191"/>
                  <a:pt x="255" y="1195"/>
                </a:cubicBezTo>
                <a:cubicBezTo>
                  <a:pt x="255" y="1196"/>
                  <a:pt x="255" y="1198"/>
                  <a:pt x="256" y="1200"/>
                </a:cubicBezTo>
                <a:cubicBezTo>
                  <a:pt x="258" y="1205"/>
                  <a:pt x="261" y="1210"/>
                  <a:pt x="264" y="1216"/>
                </a:cubicBezTo>
                <a:cubicBezTo>
                  <a:pt x="268" y="1218"/>
                  <a:pt x="271" y="1222"/>
                  <a:pt x="273" y="1226"/>
                </a:cubicBezTo>
                <a:cubicBezTo>
                  <a:pt x="273" y="1227"/>
                  <a:pt x="273" y="1228"/>
                  <a:pt x="272" y="1229"/>
                </a:cubicBezTo>
                <a:cubicBezTo>
                  <a:pt x="269" y="1230"/>
                  <a:pt x="268" y="1232"/>
                  <a:pt x="266" y="1234"/>
                </a:cubicBezTo>
                <a:cubicBezTo>
                  <a:pt x="264" y="1240"/>
                  <a:pt x="257" y="1243"/>
                  <a:pt x="252" y="1246"/>
                </a:cubicBezTo>
                <a:cubicBezTo>
                  <a:pt x="242" y="1253"/>
                  <a:pt x="235" y="1264"/>
                  <a:pt x="225" y="1270"/>
                </a:cubicBezTo>
                <a:cubicBezTo>
                  <a:pt x="215" y="1279"/>
                  <a:pt x="206" y="1290"/>
                  <a:pt x="198" y="1302"/>
                </a:cubicBezTo>
                <a:cubicBezTo>
                  <a:pt x="190" y="1309"/>
                  <a:pt x="183" y="1317"/>
                  <a:pt x="174" y="1323"/>
                </a:cubicBezTo>
                <a:cubicBezTo>
                  <a:pt x="167" y="1327"/>
                  <a:pt x="161" y="1331"/>
                  <a:pt x="155" y="1334"/>
                </a:cubicBezTo>
                <a:cubicBezTo>
                  <a:pt x="113" y="1345"/>
                  <a:pt x="113" y="1345"/>
                  <a:pt x="113" y="1345"/>
                </a:cubicBezTo>
                <a:cubicBezTo>
                  <a:pt x="113" y="1345"/>
                  <a:pt x="113" y="1345"/>
                  <a:pt x="113" y="1345"/>
                </a:cubicBezTo>
                <a:cubicBezTo>
                  <a:pt x="77" y="1354"/>
                  <a:pt x="77" y="1354"/>
                  <a:pt x="77" y="1354"/>
                </a:cubicBezTo>
                <a:cubicBezTo>
                  <a:pt x="69" y="1357"/>
                  <a:pt x="61" y="1361"/>
                  <a:pt x="56" y="1367"/>
                </a:cubicBezTo>
                <a:cubicBezTo>
                  <a:pt x="47" y="1377"/>
                  <a:pt x="38" y="1386"/>
                  <a:pt x="23" y="1390"/>
                </a:cubicBezTo>
                <a:cubicBezTo>
                  <a:pt x="19" y="1390"/>
                  <a:pt x="14" y="1389"/>
                  <a:pt x="10" y="1390"/>
                </a:cubicBezTo>
                <a:cubicBezTo>
                  <a:pt x="6" y="1391"/>
                  <a:pt x="4" y="1393"/>
                  <a:pt x="2" y="1395"/>
                </a:cubicBezTo>
                <a:cubicBezTo>
                  <a:pt x="2" y="1396"/>
                  <a:pt x="2" y="1396"/>
                  <a:pt x="2" y="1396"/>
                </a:cubicBezTo>
                <a:cubicBezTo>
                  <a:pt x="1" y="1396"/>
                  <a:pt x="1" y="1397"/>
                  <a:pt x="0" y="1398"/>
                </a:cubicBezTo>
                <a:cubicBezTo>
                  <a:pt x="0" y="1422"/>
                  <a:pt x="8" y="1440"/>
                  <a:pt x="20" y="1454"/>
                </a:cubicBezTo>
                <a:cubicBezTo>
                  <a:pt x="21" y="1455"/>
                  <a:pt x="20" y="1457"/>
                  <a:pt x="19" y="1459"/>
                </a:cubicBezTo>
                <a:cubicBezTo>
                  <a:pt x="17" y="1460"/>
                  <a:pt x="15" y="1460"/>
                  <a:pt x="13" y="1460"/>
                </a:cubicBezTo>
                <a:cubicBezTo>
                  <a:pt x="11" y="1461"/>
                  <a:pt x="9" y="1463"/>
                  <a:pt x="8" y="1466"/>
                </a:cubicBezTo>
                <a:cubicBezTo>
                  <a:pt x="7" y="1467"/>
                  <a:pt x="6" y="1468"/>
                  <a:pt x="6" y="1469"/>
                </a:cubicBezTo>
                <a:cubicBezTo>
                  <a:pt x="2" y="1475"/>
                  <a:pt x="1" y="1485"/>
                  <a:pt x="8" y="1490"/>
                </a:cubicBezTo>
                <a:cubicBezTo>
                  <a:pt x="9" y="1490"/>
                  <a:pt x="10" y="1490"/>
                  <a:pt x="11" y="1490"/>
                </a:cubicBezTo>
                <a:cubicBezTo>
                  <a:pt x="14" y="1491"/>
                  <a:pt x="18" y="1491"/>
                  <a:pt x="20" y="1490"/>
                </a:cubicBezTo>
                <a:cubicBezTo>
                  <a:pt x="27" y="1488"/>
                  <a:pt x="34" y="1485"/>
                  <a:pt x="40" y="1483"/>
                </a:cubicBezTo>
                <a:cubicBezTo>
                  <a:pt x="42" y="1483"/>
                  <a:pt x="44" y="1483"/>
                  <a:pt x="46" y="1483"/>
                </a:cubicBezTo>
                <a:cubicBezTo>
                  <a:pt x="47" y="1483"/>
                  <a:pt x="48" y="1484"/>
                  <a:pt x="49" y="1484"/>
                </a:cubicBezTo>
                <a:cubicBezTo>
                  <a:pt x="52" y="1485"/>
                  <a:pt x="52" y="1488"/>
                  <a:pt x="51" y="1490"/>
                </a:cubicBezTo>
                <a:cubicBezTo>
                  <a:pt x="50" y="1493"/>
                  <a:pt x="47" y="1495"/>
                  <a:pt x="44" y="1496"/>
                </a:cubicBezTo>
                <a:cubicBezTo>
                  <a:pt x="34" y="1508"/>
                  <a:pt x="34" y="1508"/>
                  <a:pt x="34" y="1508"/>
                </a:cubicBezTo>
                <a:cubicBezTo>
                  <a:pt x="33" y="1509"/>
                  <a:pt x="32" y="1510"/>
                  <a:pt x="32" y="1511"/>
                </a:cubicBezTo>
                <a:cubicBezTo>
                  <a:pt x="27" y="1518"/>
                  <a:pt x="28" y="1530"/>
                  <a:pt x="35" y="1534"/>
                </a:cubicBezTo>
                <a:cubicBezTo>
                  <a:pt x="36" y="1534"/>
                  <a:pt x="37" y="1534"/>
                  <a:pt x="37" y="1534"/>
                </a:cubicBezTo>
                <a:cubicBezTo>
                  <a:pt x="39" y="1535"/>
                  <a:pt x="40" y="1536"/>
                  <a:pt x="42" y="1535"/>
                </a:cubicBezTo>
                <a:cubicBezTo>
                  <a:pt x="48" y="1533"/>
                  <a:pt x="54" y="1531"/>
                  <a:pt x="60" y="1530"/>
                </a:cubicBezTo>
                <a:cubicBezTo>
                  <a:pt x="65" y="1531"/>
                  <a:pt x="70" y="1531"/>
                  <a:pt x="75" y="1531"/>
                </a:cubicBezTo>
                <a:cubicBezTo>
                  <a:pt x="79" y="1533"/>
                  <a:pt x="82" y="1536"/>
                  <a:pt x="85" y="1540"/>
                </a:cubicBezTo>
                <a:cubicBezTo>
                  <a:pt x="85" y="1540"/>
                  <a:pt x="85" y="1542"/>
                  <a:pt x="85" y="1544"/>
                </a:cubicBezTo>
                <a:cubicBezTo>
                  <a:pt x="84" y="1546"/>
                  <a:pt x="81" y="1548"/>
                  <a:pt x="80" y="1550"/>
                </a:cubicBezTo>
                <a:cubicBezTo>
                  <a:pt x="79" y="1551"/>
                  <a:pt x="78" y="1548"/>
                  <a:pt x="77" y="1549"/>
                </a:cubicBezTo>
                <a:cubicBezTo>
                  <a:pt x="76" y="1552"/>
                  <a:pt x="75" y="1555"/>
                  <a:pt x="75" y="1558"/>
                </a:cubicBezTo>
                <a:cubicBezTo>
                  <a:pt x="74" y="1559"/>
                  <a:pt x="74" y="1559"/>
                  <a:pt x="73" y="1560"/>
                </a:cubicBezTo>
                <a:cubicBezTo>
                  <a:pt x="68" y="1560"/>
                  <a:pt x="63" y="1560"/>
                  <a:pt x="58" y="1559"/>
                </a:cubicBezTo>
                <a:cubicBezTo>
                  <a:pt x="58" y="1561"/>
                  <a:pt x="58" y="1563"/>
                  <a:pt x="57" y="1566"/>
                </a:cubicBezTo>
                <a:cubicBezTo>
                  <a:pt x="57" y="1566"/>
                  <a:pt x="57" y="1566"/>
                  <a:pt x="57" y="1566"/>
                </a:cubicBezTo>
                <a:cubicBezTo>
                  <a:pt x="56" y="1566"/>
                  <a:pt x="54" y="1570"/>
                  <a:pt x="55" y="1571"/>
                </a:cubicBezTo>
                <a:cubicBezTo>
                  <a:pt x="82" y="1605"/>
                  <a:pt x="82" y="1605"/>
                  <a:pt x="82" y="1605"/>
                </a:cubicBezTo>
                <a:cubicBezTo>
                  <a:pt x="81" y="1610"/>
                  <a:pt x="83" y="1614"/>
                  <a:pt x="84" y="1617"/>
                </a:cubicBezTo>
                <a:cubicBezTo>
                  <a:pt x="85" y="1619"/>
                  <a:pt x="87" y="1623"/>
                  <a:pt x="88" y="1621"/>
                </a:cubicBezTo>
                <a:cubicBezTo>
                  <a:pt x="89" y="1621"/>
                  <a:pt x="89" y="1621"/>
                  <a:pt x="89" y="1620"/>
                </a:cubicBezTo>
                <a:cubicBezTo>
                  <a:pt x="90" y="1621"/>
                  <a:pt x="90" y="1621"/>
                  <a:pt x="90" y="1622"/>
                </a:cubicBezTo>
                <a:cubicBezTo>
                  <a:pt x="90" y="1622"/>
                  <a:pt x="91" y="1622"/>
                  <a:pt x="91" y="1623"/>
                </a:cubicBezTo>
                <a:cubicBezTo>
                  <a:pt x="93" y="1623"/>
                  <a:pt x="93" y="1623"/>
                  <a:pt x="93" y="1623"/>
                </a:cubicBezTo>
                <a:cubicBezTo>
                  <a:pt x="103" y="1610"/>
                  <a:pt x="117" y="1601"/>
                  <a:pt x="131" y="1593"/>
                </a:cubicBezTo>
                <a:cubicBezTo>
                  <a:pt x="141" y="1587"/>
                  <a:pt x="153" y="1583"/>
                  <a:pt x="164" y="1578"/>
                </a:cubicBezTo>
                <a:cubicBezTo>
                  <a:pt x="165" y="1578"/>
                  <a:pt x="167" y="1577"/>
                  <a:pt x="168" y="1576"/>
                </a:cubicBezTo>
                <a:cubicBezTo>
                  <a:pt x="188" y="1571"/>
                  <a:pt x="201" y="1556"/>
                  <a:pt x="210" y="1539"/>
                </a:cubicBezTo>
                <a:cubicBezTo>
                  <a:pt x="221" y="1523"/>
                  <a:pt x="228" y="1501"/>
                  <a:pt x="233" y="1479"/>
                </a:cubicBezTo>
                <a:cubicBezTo>
                  <a:pt x="234" y="1470"/>
                  <a:pt x="237" y="1463"/>
                  <a:pt x="240" y="1456"/>
                </a:cubicBezTo>
                <a:cubicBezTo>
                  <a:pt x="242" y="1454"/>
                  <a:pt x="244" y="1452"/>
                  <a:pt x="246" y="1450"/>
                </a:cubicBezTo>
                <a:cubicBezTo>
                  <a:pt x="247" y="1446"/>
                  <a:pt x="247" y="1442"/>
                  <a:pt x="247" y="1438"/>
                </a:cubicBezTo>
                <a:cubicBezTo>
                  <a:pt x="250" y="1433"/>
                  <a:pt x="252" y="1426"/>
                  <a:pt x="253" y="1419"/>
                </a:cubicBezTo>
                <a:cubicBezTo>
                  <a:pt x="258" y="1412"/>
                  <a:pt x="261" y="1403"/>
                  <a:pt x="266" y="1396"/>
                </a:cubicBezTo>
                <a:cubicBezTo>
                  <a:pt x="277" y="1385"/>
                  <a:pt x="277" y="1385"/>
                  <a:pt x="277" y="1385"/>
                </a:cubicBezTo>
                <a:cubicBezTo>
                  <a:pt x="277" y="1384"/>
                  <a:pt x="281" y="1387"/>
                  <a:pt x="282" y="1387"/>
                </a:cubicBezTo>
                <a:cubicBezTo>
                  <a:pt x="291" y="1382"/>
                  <a:pt x="291" y="1382"/>
                  <a:pt x="291" y="1382"/>
                </a:cubicBezTo>
                <a:cubicBezTo>
                  <a:pt x="306" y="1380"/>
                  <a:pt x="306" y="1380"/>
                  <a:pt x="306" y="1380"/>
                </a:cubicBezTo>
                <a:cubicBezTo>
                  <a:pt x="323" y="1366"/>
                  <a:pt x="323" y="1366"/>
                  <a:pt x="323" y="1366"/>
                </a:cubicBezTo>
                <a:cubicBezTo>
                  <a:pt x="326" y="1348"/>
                  <a:pt x="326" y="1348"/>
                  <a:pt x="326" y="1348"/>
                </a:cubicBezTo>
                <a:cubicBezTo>
                  <a:pt x="335" y="1343"/>
                  <a:pt x="344" y="1337"/>
                  <a:pt x="353" y="1332"/>
                </a:cubicBezTo>
                <a:cubicBezTo>
                  <a:pt x="358" y="1330"/>
                  <a:pt x="364" y="1329"/>
                  <a:pt x="370" y="1329"/>
                </a:cubicBezTo>
                <a:cubicBezTo>
                  <a:pt x="387" y="1329"/>
                  <a:pt x="387" y="1329"/>
                  <a:pt x="387" y="1329"/>
                </a:cubicBezTo>
                <a:cubicBezTo>
                  <a:pt x="389" y="1336"/>
                  <a:pt x="389" y="1336"/>
                  <a:pt x="389" y="1336"/>
                </a:cubicBezTo>
                <a:cubicBezTo>
                  <a:pt x="389" y="1339"/>
                  <a:pt x="389" y="1339"/>
                  <a:pt x="389" y="1339"/>
                </a:cubicBezTo>
                <a:cubicBezTo>
                  <a:pt x="407" y="1334"/>
                  <a:pt x="407" y="1334"/>
                  <a:pt x="407" y="1334"/>
                </a:cubicBezTo>
                <a:cubicBezTo>
                  <a:pt x="418" y="1328"/>
                  <a:pt x="418" y="1328"/>
                  <a:pt x="418" y="1328"/>
                </a:cubicBezTo>
                <a:cubicBezTo>
                  <a:pt x="419" y="1328"/>
                  <a:pt x="419" y="1328"/>
                  <a:pt x="419" y="1328"/>
                </a:cubicBezTo>
                <a:cubicBezTo>
                  <a:pt x="419" y="1328"/>
                  <a:pt x="420" y="1328"/>
                  <a:pt x="420" y="1328"/>
                </a:cubicBezTo>
                <a:cubicBezTo>
                  <a:pt x="422" y="1328"/>
                  <a:pt x="423" y="1330"/>
                  <a:pt x="424" y="1329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50" y="1304"/>
                  <a:pt x="450" y="1304"/>
                  <a:pt x="450" y="1304"/>
                </a:cubicBezTo>
                <a:cubicBezTo>
                  <a:pt x="450" y="1304"/>
                  <a:pt x="450" y="1303"/>
                  <a:pt x="450" y="1302"/>
                </a:cubicBezTo>
                <a:cubicBezTo>
                  <a:pt x="454" y="1302"/>
                  <a:pt x="458" y="1299"/>
                  <a:pt x="462" y="1299"/>
                </a:cubicBezTo>
                <a:cubicBezTo>
                  <a:pt x="485" y="1299"/>
                  <a:pt x="509" y="1299"/>
                  <a:pt x="529" y="1296"/>
                </a:cubicBezTo>
                <a:cubicBezTo>
                  <a:pt x="533" y="1295"/>
                  <a:pt x="536" y="1292"/>
                  <a:pt x="537" y="1289"/>
                </a:cubicBezTo>
                <a:cubicBezTo>
                  <a:pt x="540" y="1285"/>
                  <a:pt x="542" y="1280"/>
                  <a:pt x="544" y="1275"/>
                </a:cubicBezTo>
                <a:cubicBezTo>
                  <a:pt x="544" y="1273"/>
                  <a:pt x="545" y="1272"/>
                  <a:pt x="545" y="1270"/>
                </a:cubicBezTo>
                <a:cubicBezTo>
                  <a:pt x="546" y="1269"/>
                  <a:pt x="547" y="1268"/>
                  <a:pt x="548" y="1268"/>
                </a:cubicBezTo>
                <a:cubicBezTo>
                  <a:pt x="553" y="1266"/>
                  <a:pt x="559" y="1267"/>
                  <a:pt x="564" y="1267"/>
                </a:cubicBezTo>
                <a:cubicBezTo>
                  <a:pt x="566" y="1267"/>
                  <a:pt x="567" y="1268"/>
                  <a:pt x="568" y="1268"/>
                </a:cubicBezTo>
                <a:cubicBezTo>
                  <a:pt x="568" y="1269"/>
                  <a:pt x="568" y="1270"/>
                  <a:pt x="567" y="1272"/>
                </a:cubicBezTo>
                <a:cubicBezTo>
                  <a:pt x="566" y="1280"/>
                  <a:pt x="565" y="1288"/>
                  <a:pt x="564" y="1296"/>
                </a:cubicBezTo>
                <a:cubicBezTo>
                  <a:pt x="565" y="1296"/>
                  <a:pt x="566" y="1297"/>
                  <a:pt x="567" y="1297"/>
                </a:cubicBezTo>
                <a:cubicBezTo>
                  <a:pt x="575" y="1271"/>
                  <a:pt x="575" y="1271"/>
                  <a:pt x="575" y="1271"/>
                </a:cubicBezTo>
                <a:cubicBezTo>
                  <a:pt x="575" y="1271"/>
                  <a:pt x="575" y="1271"/>
                  <a:pt x="575" y="1271"/>
                </a:cubicBezTo>
                <a:cubicBezTo>
                  <a:pt x="579" y="1272"/>
                  <a:pt x="582" y="1274"/>
                  <a:pt x="584" y="1276"/>
                </a:cubicBezTo>
                <a:cubicBezTo>
                  <a:pt x="585" y="1276"/>
                  <a:pt x="586" y="1277"/>
                  <a:pt x="587" y="1277"/>
                </a:cubicBezTo>
                <a:cubicBezTo>
                  <a:pt x="591" y="1279"/>
                  <a:pt x="595" y="1280"/>
                  <a:pt x="599" y="1280"/>
                </a:cubicBezTo>
                <a:cubicBezTo>
                  <a:pt x="609" y="1279"/>
                  <a:pt x="618" y="1278"/>
                  <a:pt x="628" y="1278"/>
                </a:cubicBezTo>
                <a:cubicBezTo>
                  <a:pt x="644" y="1271"/>
                  <a:pt x="644" y="1271"/>
                  <a:pt x="644" y="1271"/>
                </a:cubicBezTo>
                <a:cubicBezTo>
                  <a:pt x="651" y="1261"/>
                  <a:pt x="651" y="1261"/>
                  <a:pt x="651" y="1261"/>
                </a:cubicBezTo>
                <a:cubicBezTo>
                  <a:pt x="660" y="1252"/>
                  <a:pt x="660" y="1252"/>
                  <a:pt x="660" y="1252"/>
                </a:cubicBezTo>
                <a:cubicBezTo>
                  <a:pt x="661" y="1249"/>
                  <a:pt x="661" y="1246"/>
                  <a:pt x="663" y="1244"/>
                </a:cubicBezTo>
                <a:cubicBezTo>
                  <a:pt x="669" y="1243"/>
                  <a:pt x="675" y="1244"/>
                  <a:pt x="680" y="1243"/>
                </a:cubicBezTo>
                <a:cubicBezTo>
                  <a:pt x="686" y="1244"/>
                  <a:pt x="691" y="1245"/>
                  <a:pt x="696" y="1247"/>
                </a:cubicBezTo>
                <a:cubicBezTo>
                  <a:pt x="697" y="1247"/>
                  <a:pt x="699" y="1248"/>
                  <a:pt x="700" y="1248"/>
                </a:cubicBezTo>
                <a:cubicBezTo>
                  <a:pt x="703" y="1247"/>
                  <a:pt x="704" y="1245"/>
                  <a:pt x="706" y="1243"/>
                </a:cubicBezTo>
                <a:cubicBezTo>
                  <a:pt x="706" y="1241"/>
                  <a:pt x="705" y="1238"/>
                  <a:pt x="705" y="1236"/>
                </a:cubicBezTo>
                <a:cubicBezTo>
                  <a:pt x="705" y="1234"/>
                  <a:pt x="706" y="1233"/>
                  <a:pt x="706" y="1233"/>
                </a:cubicBezTo>
                <a:cubicBezTo>
                  <a:pt x="709" y="1227"/>
                  <a:pt x="715" y="1224"/>
                  <a:pt x="722" y="1223"/>
                </a:cubicBezTo>
                <a:cubicBezTo>
                  <a:pt x="729" y="1219"/>
                  <a:pt x="736" y="1215"/>
                  <a:pt x="743" y="1210"/>
                </a:cubicBezTo>
                <a:cubicBezTo>
                  <a:pt x="746" y="1208"/>
                  <a:pt x="748" y="1205"/>
                  <a:pt x="752" y="1203"/>
                </a:cubicBezTo>
                <a:cubicBezTo>
                  <a:pt x="758" y="1191"/>
                  <a:pt x="764" y="1178"/>
                  <a:pt x="771" y="1166"/>
                </a:cubicBezTo>
                <a:cubicBezTo>
                  <a:pt x="776" y="1161"/>
                  <a:pt x="782" y="1156"/>
                  <a:pt x="787" y="1151"/>
                </a:cubicBezTo>
                <a:cubicBezTo>
                  <a:pt x="791" y="1146"/>
                  <a:pt x="794" y="1142"/>
                  <a:pt x="797" y="1138"/>
                </a:cubicBezTo>
                <a:cubicBezTo>
                  <a:pt x="799" y="1131"/>
                  <a:pt x="802" y="1126"/>
                  <a:pt x="806" y="1122"/>
                </a:cubicBezTo>
                <a:cubicBezTo>
                  <a:pt x="803" y="1118"/>
                  <a:pt x="799" y="1115"/>
                  <a:pt x="796" y="1111"/>
                </a:cubicBezTo>
                <a:cubicBezTo>
                  <a:pt x="797" y="1104"/>
                  <a:pt x="798" y="1097"/>
                  <a:pt x="799" y="1091"/>
                </a:cubicBezTo>
                <a:cubicBezTo>
                  <a:pt x="799" y="1089"/>
                  <a:pt x="797" y="1088"/>
                  <a:pt x="796" y="1086"/>
                </a:cubicBezTo>
                <a:cubicBezTo>
                  <a:pt x="795" y="1086"/>
                  <a:pt x="794" y="1087"/>
                  <a:pt x="793" y="1087"/>
                </a:cubicBezTo>
                <a:cubicBezTo>
                  <a:pt x="793" y="1087"/>
                  <a:pt x="793" y="1088"/>
                  <a:pt x="792" y="1088"/>
                </a:cubicBezTo>
                <a:cubicBezTo>
                  <a:pt x="788" y="1091"/>
                  <a:pt x="785" y="1095"/>
                  <a:pt x="782" y="1100"/>
                </a:cubicBezTo>
                <a:cubicBezTo>
                  <a:pt x="782" y="1101"/>
                  <a:pt x="781" y="1102"/>
                  <a:pt x="781" y="1101"/>
                </a:cubicBezTo>
                <a:cubicBezTo>
                  <a:pt x="780" y="1101"/>
                  <a:pt x="780" y="1101"/>
                  <a:pt x="780" y="1101"/>
                </a:cubicBezTo>
                <a:cubicBezTo>
                  <a:pt x="777" y="1100"/>
                  <a:pt x="774" y="1100"/>
                  <a:pt x="770" y="1100"/>
                </a:cubicBezTo>
                <a:cubicBezTo>
                  <a:pt x="770" y="1100"/>
                  <a:pt x="768" y="1099"/>
                  <a:pt x="768" y="1099"/>
                </a:cubicBezTo>
                <a:cubicBezTo>
                  <a:pt x="767" y="1095"/>
                  <a:pt x="766" y="1092"/>
                  <a:pt x="767" y="1089"/>
                </a:cubicBezTo>
                <a:cubicBezTo>
                  <a:pt x="767" y="1087"/>
                  <a:pt x="768" y="1085"/>
                  <a:pt x="769" y="1083"/>
                </a:cubicBezTo>
                <a:cubicBezTo>
                  <a:pt x="772" y="1079"/>
                  <a:pt x="776" y="1077"/>
                  <a:pt x="781" y="1076"/>
                </a:cubicBezTo>
                <a:cubicBezTo>
                  <a:pt x="794" y="1073"/>
                  <a:pt x="809" y="1072"/>
                  <a:pt x="823" y="1069"/>
                </a:cubicBezTo>
                <a:cubicBezTo>
                  <a:pt x="825" y="1068"/>
                  <a:pt x="827" y="1067"/>
                  <a:pt x="828" y="1066"/>
                </a:cubicBezTo>
                <a:cubicBezTo>
                  <a:pt x="828" y="1064"/>
                  <a:pt x="829" y="1063"/>
                  <a:pt x="828" y="1061"/>
                </a:cubicBezTo>
                <a:cubicBezTo>
                  <a:pt x="836" y="1056"/>
                  <a:pt x="846" y="1053"/>
                  <a:pt x="854" y="1048"/>
                </a:cubicBezTo>
                <a:cubicBezTo>
                  <a:pt x="857" y="1046"/>
                  <a:pt x="858" y="1041"/>
                  <a:pt x="858" y="1036"/>
                </a:cubicBezTo>
                <a:cubicBezTo>
                  <a:pt x="859" y="1025"/>
                  <a:pt x="864" y="1018"/>
                  <a:pt x="867" y="1010"/>
                </a:cubicBezTo>
                <a:cubicBezTo>
                  <a:pt x="871" y="1008"/>
                  <a:pt x="876" y="1009"/>
                  <a:pt x="879" y="1010"/>
                </a:cubicBezTo>
                <a:cubicBezTo>
                  <a:pt x="883" y="1012"/>
                  <a:pt x="887" y="1012"/>
                  <a:pt x="892" y="1012"/>
                </a:cubicBezTo>
                <a:cubicBezTo>
                  <a:pt x="893" y="1010"/>
                  <a:pt x="894" y="1006"/>
                  <a:pt x="894" y="1003"/>
                </a:cubicBezTo>
                <a:cubicBezTo>
                  <a:pt x="894" y="1002"/>
                  <a:pt x="890" y="1001"/>
                  <a:pt x="889" y="999"/>
                </a:cubicBezTo>
                <a:cubicBezTo>
                  <a:pt x="886" y="993"/>
                  <a:pt x="886" y="993"/>
                  <a:pt x="886" y="993"/>
                </a:cubicBezTo>
                <a:cubicBezTo>
                  <a:pt x="885" y="992"/>
                  <a:pt x="885" y="990"/>
                  <a:pt x="886" y="989"/>
                </a:cubicBezTo>
                <a:cubicBezTo>
                  <a:pt x="890" y="979"/>
                  <a:pt x="896" y="971"/>
                  <a:pt x="909" y="971"/>
                </a:cubicBezTo>
                <a:cubicBezTo>
                  <a:pt x="910" y="971"/>
                  <a:pt x="911" y="971"/>
                  <a:pt x="910" y="970"/>
                </a:cubicBezTo>
                <a:cubicBezTo>
                  <a:pt x="908" y="965"/>
                  <a:pt x="907" y="958"/>
                  <a:pt x="907" y="952"/>
                </a:cubicBezTo>
                <a:cubicBezTo>
                  <a:pt x="910" y="950"/>
                  <a:pt x="913" y="949"/>
                  <a:pt x="915" y="947"/>
                </a:cubicBezTo>
                <a:cubicBezTo>
                  <a:pt x="915" y="939"/>
                  <a:pt x="916" y="931"/>
                  <a:pt x="916" y="924"/>
                </a:cubicBezTo>
                <a:cubicBezTo>
                  <a:pt x="916" y="920"/>
                  <a:pt x="917" y="916"/>
                  <a:pt x="917" y="913"/>
                </a:cubicBezTo>
                <a:cubicBezTo>
                  <a:pt x="919" y="907"/>
                  <a:pt x="921" y="902"/>
                  <a:pt x="922" y="897"/>
                </a:cubicBezTo>
                <a:cubicBezTo>
                  <a:pt x="925" y="877"/>
                  <a:pt x="925" y="877"/>
                  <a:pt x="925" y="877"/>
                </a:cubicBezTo>
                <a:cubicBezTo>
                  <a:pt x="925" y="872"/>
                  <a:pt x="925" y="867"/>
                  <a:pt x="924" y="863"/>
                </a:cubicBezTo>
                <a:cubicBezTo>
                  <a:pt x="925" y="863"/>
                  <a:pt x="925" y="862"/>
                  <a:pt x="926" y="86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0" name="Freeform 636"/>
          <p:cNvSpPr>
            <a:spLocks/>
          </p:cNvSpPr>
          <p:nvPr/>
        </p:nvSpPr>
        <p:spPr bwMode="auto">
          <a:xfrm>
            <a:off x="4529138" y="5880101"/>
            <a:ext cx="323850" cy="463550"/>
          </a:xfrm>
          <a:custGeom>
            <a:avLst/>
            <a:gdLst/>
            <a:ahLst/>
            <a:cxnLst>
              <a:cxn ang="0">
                <a:pos x="1192" y="998"/>
              </a:cxn>
              <a:cxn ang="0">
                <a:pos x="1125" y="989"/>
              </a:cxn>
              <a:cxn ang="0">
                <a:pos x="1103" y="966"/>
              </a:cxn>
              <a:cxn ang="0">
                <a:pos x="1103" y="942"/>
              </a:cxn>
              <a:cxn ang="0">
                <a:pos x="1063" y="840"/>
              </a:cxn>
              <a:cxn ang="0">
                <a:pos x="1159" y="808"/>
              </a:cxn>
              <a:cxn ang="0">
                <a:pos x="1110" y="711"/>
              </a:cxn>
              <a:cxn ang="0">
                <a:pos x="1080" y="674"/>
              </a:cxn>
              <a:cxn ang="0">
                <a:pos x="1011" y="634"/>
              </a:cxn>
              <a:cxn ang="0">
                <a:pos x="1015" y="584"/>
              </a:cxn>
              <a:cxn ang="0">
                <a:pos x="1011" y="529"/>
              </a:cxn>
              <a:cxn ang="0">
                <a:pos x="1086" y="503"/>
              </a:cxn>
              <a:cxn ang="0">
                <a:pos x="1054" y="406"/>
              </a:cxn>
              <a:cxn ang="0">
                <a:pos x="1077" y="341"/>
              </a:cxn>
              <a:cxn ang="0">
                <a:pos x="1058" y="304"/>
              </a:cxn>
              <a:cxn ang="0">
                <a:pos x="1046" y="278"/>
              </a:cxn>
              <a:cxn ang="0">
                <a:pos x="1045" y="241"/>
              </a:cxn>
              <a:cxn ang="0">
                <a:pos x="923" y="225"/>
              </a:cxn>
              <a:cxn ang="0">
                <a:pos x="886" y="120"/>
              </a:cxn>
              <a:cxn ang="0">
                <a:pos x="820" y="41"/>
              </a:cxn>
              <a:cxn ang="0">
                <a:pos x="761" y="19"/>
              </a:cxn>
              <a:cxn ang="0">
                <a:pos x="710" y="71"/>
              </a:cxn>
              <a:cxn ang="0">
                <a:pos x="643" y="130"/>
              </a:cxn>
              <a:cxn ang="0">
                <a:pos x="597" y="174"/>
              </a:cxn>
              <a:cxn ang="0">
                <a:pos x="513" y="149"/>
              </a:cxn>
              <a:cxn ang="0">
                <a:pos x="483" y="116"/>
              </a:cxn>
              <a:cxn ang="0">
                <a:pos x="423" y="170"/>
              </a:cxn>
              <a:cxn ang="0">
                <a:pos x="350" y="225"/>
              </a:cxn>
              <a:cxn ang="0">
                <a:pos x="330" y="220"/>
              </a:cxn>
              <a:cxn ang="0">
                <a:pos x="252" y="197"/>
              </a:cxn>
              <a:cxn ang="0">
                <a:pos x="104" y="274"/>
              </a:cxn>
              <a:cxn ang="0">
                <a:pos x="144" y="362"/>
              </a:cxn>
              <a:cxn ang="0">
                <a:pos x="64" y="486"/>
              </a:cxn>
              <a:cxn ang="0">
                <a:pos x="149" y="573"/>
              </a:cxn>
              <a:cxn ang="0">
                <a:pos x="97" y="718"/>
              </a:cxn>
              <a:cxn ang="0">
                <a:pos x="94" y="796"/>
              </a:cxn>
              <a:cxn ang="0">
                <a:pos x="100" y="876"/>
              </a:cxn>
              <a:cxn ang="0">
                <a:pos x="12" y="1042"/>
              </a:cxn>
              <a:cxn ang="0">
                <a:pos x="6" y="1162"/>
              </a:cxn>
              <a:cxn ang="0">
                <a:pos x="125" y="1270"/>
              </a:cxn>
              <a:cxn ang="0">
                <a:pos x="245" y="1406"/>
              </a:cxn>
              <a:cxn ang="0">
                <a:pos x="286" y="1545"/>
              </a:cxn>
              <a:cxn ang="0">
                <a:pos x="251" y="1681"/>
              </a:cxn>
              <a:cxn ang="0">
                <a:pos x="359" y="1679"/>
              </a:cxn>
              <a:cxn ang="0">
                <a:pos x="417" y="1721"/>
              </a:cxn>
              <a:cxn ang="0">
                <a:pos x="517" y="1680"/>
              </a:cxn>
              <a:cxn ang="0">
                <a:pos x="591" y="1648"/>
              </a:cxn>
              <a:cxn ang="0">
                <a:pos x="658" y="1551"/>
              </a:cxn>
              <a:cxn ang="0">
                <a:pos x="672" y="1520"/>
              </a:cxn>
              <a:cxn ang="0">
                <a:pos x="710" y="1438"/>
              </a:cxn>
              <a:cxn ang="0">
                <a:pos x="761" y="1327"/>
              </a:cxn>
              <a:cxn ang="0">
                <a:pos x="847" y="1344"/>
              </a:cxn>
              <a:cxn ang="0">
                <a:pos x="865" y="1290"/>
              </a:cxn>
              <a:cxn ang="0">
                <a:pos x="846" y="1237"/>
              </a:cxn>
              <a:cxn ang="0">
                <a:pos x="878" y="1131"/>
              </a:cxn>
              <a:cxn ang="0">
                <a:pos x="930" y="1129"/>
              </a:cxn>
              <a:cxn ang="0">
                <a:pos x="938" y="1091"/>
              </a:cxn>
              <a:cxn ang="0">
                <a:pos x="1084" y="1109"/>
              </a:cxn>
              <a:cxn ang="0">
                <a:pos x="1187" y="1061"/>
              </a:cxn>
            </a:cxnLst>
            <a:rect l="0" t="0" r="r" b="b"/>
            <a:pathLst>
              <a:path w="1207" h="1730">
                <a:moveTo>
                  <a:pt x="1207" y="1040"/>
                </a:moveTo>
                <a:cubicBezTo>
                  <a:pt x="1207" y="1039"/>
                  <a:pt x="1207" y="1037"/>
                  <a:pt x="1206" y="1036"/>
                </a:cubicBezTo>
                <a:cubicBezTo>
                  <a:pt x="1206" y="1034"/>
                  <a:pt x="1206" y="1034"/>
                  <a:pt x="1206" y="1034"/>
                </a:cubicBezTo>
                <a:cubicBezTo>
                  <a:pt x="1205" y="1033"/>
                  <a:pt x="1205" y="1031"/>
                  <a:pt x="1204" y="1030"/>
                </a:cubicBezTo>
                <a:cubicBezTo>
                  <a:pt x="1203" y="1030"/>
                  <a:pt x="1202" y="1029"/>
                  <a:pt x="1201" y="1029"/>
                </a:cubicBezTo>
                <a:cubicBezTo>
                  <a:pt x="1201" y="1028"/>
                  <a:pt x="1201" y="1027"/>
                  <a:pt x="1201" y="1026"/>
                </a:cubicBezTo>
                <a:cubicBezTo>
                  <a:pt x="1200" y="1025"/>
                  <a:pt x="1200" y="1025"/>
                  <a:pt x="1200" y="1025"/>
                </a:cubicBezTo>
                <a:cubicBezTo>
                  <a:pt x="1200" y="1024"/>
                  <a:pt x="1200" y="1024"/>
                  <a:pt x="1200" y="1023"/>
                </a:cubicBezTo>
                <a:cubicBezTo>
                  <a:pt x="1192" y="1014"/>
                  <a:pt x="1192" y="1014"/>
                  <a:pt x="1192" y="1014"/>
                </a:cubicBezTo>
                <a:cubicBezTo>
                  <a:pt x="1192" y="1009"/>
                  <a:pt x="1193" y="1004"/>
                  <a:pt x="1194" y="999"/>
                </a:cubicBezTo>
                <a:cubicBezTo>
                  <a:pt x="1193" y="999"/>
                  <a:pt x="1193" y="998"/>
                  <a:pt x="1192" y="998"/>
                </a:cubicBezTo>
                <a:cubicBezTo>
                  <a:pt x="1193" y="996"/>
                  <a:pt x="1193" y="996"/>
                  <a:pt x="1193" y="996"/>
                </a:cubicBezTo>
                <a:cubicBezTo>
                  <a:pt x="1193" y="996"/>
                  <a:pt x="1191" y="995"/>
                  <a:pt x="1191" y="994"/>
                </a:cubicBezTo>
                <a:cubicBezTo>
                  <a:pt x="1189" y="993"/>
                  <a:pt x="1187" y="994"/>
                  <a:pt x="1184" y="993"/>
                </a:cubicBezTo>
                <a:cubicBezTo>
                  <a:pt x="1183" y="993"/>
                  <a:pt x="1181" y="994"/>
                  <a:pt x="1180" y="996"/>
                </a:cubicBezTo>
                <a:cubicBezTo>
                  <a:pt x="1177" y="1001"/>
                  <a:pt x="1171" y="1005"/>
                  <a:pt x="1162" y="1006"/>
                </a:cubicBezTo>
                <a:cubicBezTo>
                  <a:pt x="1157" y="1005"/>
                  <a:pt x="1152" y="1003"/>
                  <a:pt x="1145" y="1002"/>
                </a:cubicBezTo>
                <a:cubicBezTo>
                  <a:pt x="1145" y="1002"/>
                  <a:pt x="1143" y="999"/>
                  <a:pt x="1141" y="999"/>
                </a:cubicBezTo>
                <a:cubicBezTo>
                  <a:pt x="1135" y="999"/>
                  <a:pt x="1131" y="998"/>
                  <a:pt x="1125" y="998"/>
                </a:cubicBezTo>
                <a:cubicBezTo>
                  <a:pt x="1124" y="998"/>
                  <a:pt x="1124" y="998"/>
                  <a:pt x="1124" y="998"/>
                </a:cubicBezTo>
                <a:cubicBezTo>
                  <a:pt x="1125" y="996"/>
                  <a:pt x="1125" y="994"/>
                  <a:pt x="1125" y="991"/>
                </a:cubicBezTo>
                <a:cubicBezTo>
                  <a:pt x="1125" y="990"/>
                  <a:pt x="1125" y="990"/>
                  <a:pt x="1125" y="989"/>
                </a:cubicBezTo>
                <a:cubicBezTo>
                  <a:pt x="1125" y="988"/>
                  <a:pt x="1123" y="986"/>
                  <a:pt x="1122" y="986"/>
                </a:cubicBezTo>
                <a:cubicBezTo>
                  <a:pt x="1121" y="987"/>
                  <a:pt x="1119" y="990"/>
                  <a:pt x="1118" y="991"/>
                </a:cubicBezTo>
                <a:cubicBezTo>
                  <a:pt x="1117" y="991"/>
                  <a:pt x="1115" y="993"/>
                  <a:pt x="1115" y="992"/>
                </a:cubicBezTo>
                <a:cubicBezTo>
                  <a:pt x="1114" y="985"/>
                  <a:pt x="1114" y="985"/>
                  <a:pt x="1114" y="985"/>
                </a:cubicBezTo>
                <a:cubicBezTo>
                  <a:pt x="1114" y="984"/>
                  <a:pt x="1112" y="982"/>
                  <a:pt x="1111" y="982"/>
                </a:cubicBezTo>
                <a:cubicBezTo>
                  <a:pt x="1110" y="982"/>
                  <a:pt x="1106" y="982"/>
                  <a:pt x="1105" y="982"/>
                </a:cubicBezTo>
                <a:cubicBezTo>
                  <a:pt x="1105" y="979"/>
                  <a:pt x="1104" y="977"/>
                  <a:pt x="1103" y="974"/>
                </a:cubicBezTo>
                <a:cubicBezTo>
                  <a:pt x="1104" y="974"/>
                  <a:pt x="1104" y="973"/>
                  <a:pt x="1104" y="973"/>
                </a:cubicBezTo>
                <a:cubicBezTo>
                  <a:pt x="1104" y="973"/>
                  <a:pt x="1104" y="973"/>
                  <a:pt x="1104" y="972"/>
                </a:cubicBezTo>
                <a:cubicBezTo>
                  <a:pt x="1105" y="970"/>
                  <a:pt x="1106" y="967"/>
                  <a:pt x="1107" y="965"/>
                </a:cubicBezTo>
                <a:cubicBezTo>
                  <a:pt x="1106" y="966"/>
                  <a:pt x="1104" y="966"/>
                  <a:pt x="1103" y="966"/>
                </a:cubicBezTo>
                <a:cubicBezTo>
                  <a:pt x="1102" y="965"/>
                  <a:pt x="1104" y="964"/>
                  <a:pt x="1105" y="963"/>
                </a:cubicBezTo>
                <a:cubicBezTo>
                  <a:pt x="1105" y="961"/>
                  <a:pt x="1103" y="960"/>
                  <a:pt x="1102" y="959"/>
                </a:cubicBezTo>
                <a:cubicBezTo>
                  <a:pt x="1100" y="958"/>
                  <a:pt x="1098" y="958"/>
                  <a:pt x="1096" y="958"/>
                </a:cubicBezTo>
                <a:cubicBezTo>
                  <a:pt x="1095" y="959"/>
                  <a:pt x="1094" y="959"/>
                  <a:pt x="1092" y="960"/>
                </a:cubicBezTo>
                <a:cubicBezTo>
                  <a:pt x="1091" y="959"/>
                  <a:pt x="1091" y="957"/>
                  <a:pt x="1092" y="956"/>
                </a:cubicBezTo>
                <a:cubicBezTo>
                  <a:pt x="1092" y="955"/>
                  <a:pt x="1092" y="955"/>
                  <a:pt x="1093" y="954"/>
                </a:cubicBezTo>
                <a:cubicBezTo>
                  <a:pt x="1093" y="954"/>
                  <a:pt x="1094" y="953"/>
                  <a:pt x="1094" y="953"/>
                </a:cubicBezTo>
                <a:cubicBezTo>
                  <a:pt x="1095" y="952"/>
                  <a:pt x="1095" y="952"/>
                  <a:pt x="1096" y="951"/>
                </a:cubicBezTo>
                <a:cubicBezTo>
                  <a:pt x="1098" y="950"/>
                  <a:pt x="1099" y="948"/>
                  <a:pt x="1101" y="946"/>
                </a:cubicBezTo>
                <a:cubicBezTo>
                  <a:pt x="1101" y="945"/>
                  <a:pt x="1102" y="944"/>
                  <a:pt x="1102" y="943"/>
                </a:cubicBezTo>
                <a:cubicBezTo>
                  <a:pt x="1102" y="943"/>
                  <a:pt x="1102" y="943"/>
                  <a:pt x="1103" y="942"/>
                </a:cubicBezTo>
                <a:cubicBezTo>
                  <a:pt x="1104" y="940"/>
                  <a:pt x="1103" y="937"/>
                  <a:pt x="1100" y="937"/>
                </a:cubicBezTo>
                <a:cubicBezTo>
                  <a:pt x="1092" y="937"/>
                  <a:pt x="1092" y="937"/>
                  <a:pt x="1092" y="937"/>
                </a:cubicBezTo>
                <a:cubicBezTo>
                  <a:pt x="1089" y="935"/>
                  <a:pt x="1087" y="933"/>
                  <a:pt x="1087" y="930"/>
                </a:cubicBezTo>
                <a:cubicBezTo>
                  <a:pt x="1086" y="929"/>
                  <a:pt x="1087" y="927"/>
                  <a:pt x="1087" y="925"/>
                </a:cubicBezTo>
                <a:cubicBezTo>
                  <a:pt x="1085" y="920"/>
                  <a:pt x="1082" y="916"/>
                  <a:pt x="1079" y="911"/>
                </a:cubicBezTo>
                <a:cubicBezTo>
                  <a:pt x="1076" y="902"/>
                  <a:pt x="1075" y="889"/>
                  <a:pt x="1076" y="877"/>
                </a:cubicBezTo>
                <a:cubicBezTo>
                  <a:pt x="1076" y="875"/>
                  <a:pt x="1073" y="872"/>
                  <a:pt x="1071" y="872"/>
                </a:cubicBezTo>
                <a:cubicBezTo>
                  <a:pt x="1061" y="872"/>
                  <a:pt x="1061" y="872"/>
                  <a:pt x="1061" y="872"/>
                </a:cubicBezTo>
                <a:cubicBezTo>
                  <a:pt x="1059" y="869"/>
                  <a:pt x="1060" y="866"/>
                  <a:pt x="1061" y="864"/>
                </a:cubicBezTo>
                <a:cubicBezTo>
                  <a:pt x="1060" y="859"/>
                  <a:pt x="1062" y="855"/>
                  <a:pt x="1063" y="852"/>
                </a:cubicBezTo>
                <a:cubicBezTo>
                  <a:pt x="1064" y="847"/>
                  <a:pt x="1063" y="844"/>
                  <a:pt x="1063" y="840"/>
                </a:cubicBezTo>
                <a:cubicBezTo>
                  <a:pt x="1068" y="842"/>
                  <a:pt x="1072" y="845"/>
                  <a:pt x="1078" y="845"/>
                </a:cubicBezTo>
                <a:cubicBezTo>
                  <a:pt x="1078" y="844"/>
                  <a:pt x="1078" y="843"/>
                  <a:pt x="1077" y="841"/>
                </a:cubicBezTo>
                <a:cubicBezTo>
                  <a:pt x="1074" y="838"/>
                  <a:pt x="1073" y="830"/>
                  <a:pt x="1077" y="827"/>
                </a:cubicBezTo>
                <a:cubicBezTo>
                  <a:pt x="1085" y="821"/>
                  <a:pt x="1093" y="817"/>
                  <a:pt x="1105" y="817"/>
                </a:cubicBezTo>
                <a:cubicBezTo>
                  <a:pt x="1107" y="817"/>
                  <a:pt x="1107" y="814"/>
                  <a:pt x="1108" y="813"/>
                </a:cubicBezTo>
                <a:cubicBezTo>
                  <a:pt x="1119" y="815"/>
                  <a:pt x="1119" y="815"/>
                  <a:pt x="1119" y="815"/>
                </a:cubicBezTo>
                <a:cubicBezTo>
                  <a:pt x="1124" y="814"/>
                  <a:pt x="1130" y="814"/>
                  <a:pt x="1134" y="816"/>
                </a:cubicBezTo>
                <a:cubicBezTo>
                  <a:pt x="1141" y="816"/>
                  <a:pt x="1147" y="816"/>
                  <a:pt x="1153" y="815"/>
                </a:cubicBezTo>
                <a:cubicBezTo>
                  <a:pt x="1156" y="814"/>
                  <a:pt x="1158" y="814"/>
                  <a:pt x="1159" y="812"/>
                </a:cubicBezTo>
                <a:cubicBezTo>
                  <a:pt x="1159" y="812"/>
                  <a:pt x="1159" y="811"/>
                  <a:pt x="1159" y="811"/>
                </a:cubicBezTo>
                <a:cubicBezTo>
                  <a:pt x="1159" y="810"/>
                  <a:pt x="1159" y="809"/>
                  <a:pt x="1159" y="808"/>
                </a:cubicBezTo>
                <a:cubicBezTo>
                  <a:pt x="1158" y="807"/>
                  <a:pt x="1158" y="806"/>
                  <a:pt x="1157" y="805"/>
                </a:cubicBezTo>
                <a:cubicBezTo>
                  <a:pt x="1157" y="804"/>
                  <a:pt x="1156" y="803"/>
                  <a:pt x="1156" y="802"/>
                </a:cubicBezTo>
                <a:cubicBezTo>
                  <a:pt x="1154" y="794"/>
                  <a:pt x="1152" y="786"/>
                  <a:pt x="1149" y="779"/>
                </a:cubicBezTo>
                <a:cubicBezTo>
                  <a:pt x="1149" y="778"/>
                  <a:pt x="1148" y="778"/>
                  <a:pt x="1147" y="777"/>
                </a:cubicBezTo>
                <a:cubicBezTo>
                  <a:pt x="1142" y="771"/>
                  <a:pt x="1135" y="766"/>
                  <a:pt x="1131" y="760"/>
                </a:cubicBezTo>
                <a:cubicBezTo>
                  <a:pt x="1129" y="758"/>
                  <a:pt x="1128" y="756"/>
                  <a:pt x="1126" y="756"/>
                </a:cubicBezTo>
                <a:cubicBezTo>
                  <a:pt x="1111" y="756"/>
                  <a:pt x="1111" y="756"/>
                  <a:pt x="1111" y="756"/>
                </a:cubicBezTo>
                <a:cubicBezTo>
                  <a:pt x="1111" y="756"/>
                  <a:pt x="1110" y="754"/>
                  <a:pt x="1110" y="753"/>
                </a:cubicBezTo>
                <a:cubicBezTo>
                  <a:pt x="1110" y="753"/>
                  <a:pt x="1110" y="753"/>
                  <a:pt x="1110" y="753"/>
                </a:cubicBezTo>
                <a:cubicBezTo>
                  <a:pt x="1110" y="753"/>
                  <a:pt x="1110" y="753"/>
                  <a:pt x="1110" y="753"/>
                </a:cubicBezTo>
                <a:cubicBezTo>
                  <a:pt x="1111" y="739"/>
                  <a:pt x="1112" y="724"/>
                  <a:pt x="1110" y="711"/>
                </a:cubicBezTo>
                <a:cubicBezTo>
                  <a:pt x="1109" y="707"/>
                  <a:pt x="1110" y="704"/>
                  <a:pt x="1112" y="702"/>
                </a:cubicBezTo>
                <a:cubicBezTo>
                  <a:pt x="1113" y="701"/>
                  <a:pt x="1112" y="700"/>
                  <a:pt x="1111" y="700"/>
                </a:cubicBezTo>
                <a:cubicBezTo>
                  <a:pt x="1111" y="700"/>
                  <a:pt x="1110" y="700"/>
                  <a:pt x="1110" y="700"/>
                </a:cubicBezTo>
                <a:cubicBezTo>
                  <a:pt x="1110" y="700"/>
                  <a:pt x="1110" y="699"/>
                  <a:pt x="1109" y="699"/>
                </a:cubicBezTo>
                <a:cubicBezTo>
                  <a:pt x="1109" y="699"/>
                  <a:pt x="1109" y="699"/>
                  <a:pt x="1109" y="699"/>
                </a:cubicBezTo>
                <a:cubicBezTo>
                  <a:pt x="1106" y="699"/>
                  <a:pt x="1103" y="698"/>
                  <a:pt x="1101" y="696"/>
                </a:cubicBezTo>
                <a:cubicBezTo>
                  <a:pt x="1099" y="695"/>
                  <a:pt x="1097" y="694"/>
                  <a:pt x="1096" y="693"/>
                </a:cubicBezTo>
                <a:cubicBezTo>
                  <a:pt x="1095" y="692"/>
                  <a:pt x="1095" y="692"/>
                  <a:pt x="1094" y="692"/>
                </a:cubicBezTo>
                <a:cubicBezTo>
                  <a:pt x="1091" y="689"/>
                  <a:pt x="1088" y="685"/>
                  <a:pt x="1085" y="682"/>
                </a:cubicBezTo>
                <a:cubicBezTo>
                  <a:pt x="1084" y="679"/>
                  <a:pt x="1082" y="677"/>
                  <a:pt x="1081" y="675"/>
                </a:cubicBezTo>
                <a:cubicBezTo>
                  <a:pt x="1081" y="675"/>
                  <a:pt x="1081" y="675"/>
                  <a:pt x="1080" y="674"/>
                </a:cubicBezTo>
                <a:cubicBezTo>
                  <a:pt x="1079" y="674"/>
                  <a:pt x="1079" y="674"/>
                  <a:pt x="1078" y="674"/>
                </a:cubicBezTo>
                <a:cubicBezTo>
                  <a:pt x="1075" y="674"/>
                  <a:pt x="1072" y="674"/>
                  <a:pt x="1069" y="674"/>
                </a:cubicBezTo>
                <a:cubicBezTo>
                  <a:pt x="1068" y="674"/>
                  <a:pt x="1068" y="673"/>
                  <a:pt x="1068" y="673"/>
                </a:cubicBezTo>
                <a:cubicBezTo>
                  <a:pt x="1065" y="673"/>
                  <a:pt x="1062" y="673"/>
                  <a:pt x="1060" y="672"/>
                </a:cubicBezTo>
                <a:cubicBezTo>
                  <a:pt x="1054" y="672"/>
                  <a:pt x="1048" y="670"/>
                  <a:pt x="1043" y="669"/>
                </a:cubicBezTo>
                <a:cubicBezTo>
                  <a:pt x="1040" y="668"/>
                  <a:pt x="1038" y="667"/>
                  <a:pt x="1036" y="667"/>
                </a:cubicBezTo>
                <a:cubicBezTo>
                  <a:pt x="1035" y="659"/>
                  <a:pt x="1035" y="652"/>
                  <a:pt x="1034" y="646"/>
                </a:cubicBezTo>
                <a:cubicBezTo>
                  <a:pt x="1034" y="644"/>
                  <a:pt x="1032" y="642"/>
                  <a:pt x="1031" y="642"/>
                </a:cubicBezTo>
                <a:cubicBezTo>
                  <a:pt x="1031" y="642"/>
                  <a:pt x="1030" y="641"/>
                  <a:pt x="1030" y="641"/>
                </a:cubicBezTo>
                <a:cubicBezTo>
                  <a:pt x="1022" y="641"/>
                  <a:pt x="1016" y="638"/>
                  <a:pt x="1011" y="634"/>
                </a:cubicBezTo>
                <a:cubicBezTo>
                  <a:pt x="1011" y="634"/>
                  <a:pt x="1011" y="634"/>
                  <a:pt x="1011" y="634"/>
                </a:cubicBezTo>
                <a:cubicBezTo>
                  <a:pt x="1011" y="633"/>
                  <a:pt x="1012" y="632"/>
                  <a:pt x="1013" y="632"/>
                </a:cubicBezTo>
                <a:cubicBezTo>
                  <a:pt x="1017" y="631"/>
                  <a:pt x="1020" y="629"/>
                  <a:pt x="1023" y="626"/>
                </a:cubicBezTo>
                <a:cubicBezTo>
                  <a:pt x="1026" y="621"/>
                  <a:pt x="1029" y="614"/>
                  <a:pt x="1034" y="610"/>
                </a:cubicBezTo>
                <a:cubicBezTo>
                  <a:pt x="1036" y="607"/>
                  <a:pt x="1040" y="605"/>
                  <a:pt x="1042" y="603"/>
                </a:cubicBezTo>
                <a:cubicBezTo>
                  <a:pt x="1043" y="602"/>
                  <a:pt x="1043" y="601"/>
                  <a:pt x="1043" y="601"/>
                </a:cubicBezTo>
                <a:cubicBezTo>
                  <a:pt x="1045" y="595"/>
                  <a:pt x="1045" y="589"/>
                  <a:pt x="1043" y="584"/>
                </a:cubicBezTo>
                <a:cubicBezTo>
                  <a:pt x="1042" y="582"/>
                  <a:pt x="1041" y="580"/>
                  <a:pt x="1040" y="579"/>
                </a:cubicBezTo>
                <a:cubicBezTo>
                  <a:pt x="1019" y="580"/>
                  <a:pt x="1019" y="580"/>
                  <a:pt x="1019" y="580"/>
                </a:cubicBezTo>
                <a:cubicBezTo>
                  <a:pt x="1019" y="581"/>
                  <a:pt x="1018" y="581"/>
                  <a:pt x="1018" y="582"/>
                </a:cubicBezTo>
                <a:cubicBezTo>
                  <a:pt x="1017" y="582"/>
                  <a:pt x="1017" y="582"/>
                  <a:pt x="1017" y="582"/>
                </a:cubicBezTo>
                <a:cubicBezTo>
                  <a:pt x="1016" y="582"/>
                  <a:pt x="1016" y="583"/>
                  <a:pt x="1015" y="584"/>
                </a:cubicBezTo>
                <a:cubicBezTo>
                  <a:pt x="1011" y="585"/>
                  <a:pt x="1008" y="584"/>
                  <a:pt x="1006" y="582"/>
                </a:cubicBezTo>
                <a:cubicBezTo>
                  <a:pt x="1004" y="579"/>
                  <a:pt x="1003" y="576"/>
                  <a:pt x="1002" y="573"/>
                </a:cubicBezTo>
                <a:cubicBezTo>
                  <a:pt x="1000" y="565"/>
                  <a:pt x="998" y="556"/>
                  <a:pt x="996" y="548"/>
                </a:cubicBezTo>
                <a:cubicBezTo>
                  <a:pt x="995" y="547"/>
                  <a:pt x="995" y="546"/>
                  <a:pt x="996" y="545"/>
                </a:cubicBezTo>
                <a:cubicBezTo>
                  <a:pt x="1003" y="539"/>
                  <a:pt x="1003" y="539"/>
                  <a:pt x="1003" y="539"/>
                </a:cubicBezTo>
                <a:cubicBezTo>
                  <a:pt x="1002" y="538"/>
                  <a:pt x="1001" y="537"/>
                  <a:pt x="1000" y="535"/>
                </a:cubicBezTo>
                <a:cubicBezTo>
                  <a:pt x="1000" y="535"/>
                  <a:pt x="1000" y="535"/>
                  <a:pt x="1000" y="535"/>
                </a:cubicBezTo>
                <a:cubicBezTo>
                  <a:pt x="999" y="534"/>
                  <a:pt x="997" y="533"/>
                  <a:pt x="996" y="532"/>
                </a:cubicBezTo>
                <a:cubicBezTo>
                  <a:pt x="997" y="530"/>
                  <a:pt x="997" y="527"/>
                  <a:pt x="997" y="525"/>
                </a:cubicBezTo>
                <a:cubicBezTo>
                  <a:pt x="1000" y="526"/>
                  <a:pt x="1003" y="528"/>
                  <a:pt x="1006" y="529"/>
                </a:cubicBezTo>
                <a:cubicBezTo>
                  <a:pt x="1008" y="529"/>
                  <a:pt x="1011" y="528"/>
                  <a:pt x="1011" y="529"/>
                </a:cubicBezTo>
                <a:cubicBezTo>
                  <a:pt x="1013" y="529"/>
                  <a:pt x="1014" y="529"/>
                  <a:pt x="1015" y="530"/>
                </a:cubicBezTo>
                <a:cubicBezTo>
                  <a:pt x="1020" y="544"/>
                  <a:pt x="1020" y="544"/>
                  <a:pt x="1020" y="544"/>
                </a:cubicBezTo>
                <a:cubicBezTo>
                  <a:pt x="1034" y="544"/>
                  <a:pt x="1034" y="544"/>
                  <a:pt x="1034" y="544"/>
                </a:cubicBezTo>
                <a:cubicBezTo>
                  <a:pt x="1046" y="554"/>
                  <a:pt x="1046" y="554"/>
                  <a:pt x="1046" y="554"/>
                </a:cubicBezTo>
                <a:cubicBezTo>
                  <a:pt x="1050" y="557"/>
                  <a:pt x="1055" y="560"/>
                  <a:pt x="1059" y="562"/>
                </a:cubicBezTo>
                <a:cubicBezTo>
                  <a:pt x="1066" y="563"/>
                  <a:pt x="1072" y="565"/>
                  <a:pt x="1078" y="567"/>
                </a:cubicBezTo>
                <a:cubicBezTo>
                  <a:pt x="1080" y="562"/>
                  <a:pt x="1079" y="557"/>
                  <a:pt x="1078" y="552"/>
                </a:cubicBezTo>
                <a:cubicBezTo>
                  <a:pt x="1078" y="549"/>
                  <a:pt x="1077" y="547"/>
                  <a:pt x="1076" y="544"/>
                </a:cubicBezTo>
                <a:cubicBezTo>
                  <a:pt x="1072" y="535"/>
                  <a:pt x="1066" y="526"/>
                  <a:pt x="1061" y="519"/>
                </a:cubicBezTo>
                <a:cubicBezTo>
                  <a:pt x="1061" y="518"/>
                  <a:pt x="1061" y="518"/>
                  <a:pt x="1061" y="518"/>
                </a:cubicBezTo>
                <a:cubicBezTo>
                  <a:pt x="1068" y="512"/>
                  <a:pt x="1077" y="507"/>
                  <a:pt x="1086" y="503"/>
                </a:cubicBezTo>
                <a:cubicBezTo>
                  <a:pt x="1095" y="497"/>
                  <a:pt x="1101" y="487"/>
                  <a:pt x="1109" y="481"/>
                </a:cubicBezTo>
                <a:cubicBezTo>
                  <a:pt x="1112" y="479"/>
                  <a:pt x="1115" y="477"/>
                  <a:pt x="1118" y="475"/>
                </a:cubicBezTo>
                <a:cubicBezTo>
                  <a:pt x="1119" y="475"/>
                  <a:pt x="1118" y="472"/>
                  <a:pt x="1117" y="470"/>
                </a:cubicBezTo>
                <a:cubicBezTo>
                  <a:pt x="1117" y="470"/>
                  <a:pt x="1118" y="470"/>
                  <a:pt x="1118" y="469"/>
                </a:cubicBezTo>
                <a:cubicBezTo>
                  <a:pt x="1112" y="457"/>
                  <a:pt x="1103" y="448"/>
                  <a:pt x="1096" y="437"/>
                </a:cubicBezTo>
                <a:cubicBezTo>
                  <a:pt x="1080" y="433"/>
                  <a:pt x="1080" y="433"/>
                  <a:pt x="1080" y="433"/>
                </a:cubicBezTo>
                <a:cubicBezTo>
                  <a:pt x="1080" y="431"/>
                  <a:pt x="1080" y="431"/>
                  <a:pt x="1080" y="431"/>
                </a:cubicBezTo>
                <a:cubicBezTo>
                  <a:pt x="1079" y="427"/>
                  <a:pt x="1079" y="424"/>
                  <a:pt x="1078" y="419"/>
                </a:cubicBezTo>
                <a:cubicBezTo>
                  <a:pt x="1077" y="418"/>
                  <a:pt x="1074" y="417"/>
                  <a:pt x="1072" y="414"/>
                </a:cubicBezTo>
                <a:cubicBezTo>
                  <a:pt x="1067" y="411"/>
                  <a:pt x="1061" y="409"/>
                  <a:pt x="1055" y="407"/>
                </a:cubicBezTo>
                <a:cubicBezTo>
                  <a:pt x="1054" y="406"/>
                  <a:pt x="1054" y="406"/>
                  <a:pt x="1054" y="406"/>
                </a:cubicBezTo>
                <a:cubicBezTo>
                  <a:pt x="1055" y="404"/>
                  <a:pt x="1056" y="403"/>
                  <a:pt x="1057" y="401"/>
                </a:cubicBezTo>
                <a:cubicBezTo>
                  <a:pt x="1057" y="380"/>
                  <a:pt x="1057" y="380"/>
                  <a:pt x="1057" y="380"/>
                </a:cubicBezTo>
                <a:cubicBezTo>
                  <a:pt x="1061" y="377"/>
                  <a:pt x="1066" y="374"/>
                  <a:pt x="1070" y="370"/>
                </a:cubicBezTo>
                <a:cubicBezTo>
                  <a:pt x="1071" y="365"/>
                  <a:pt x="1072" y="361"/>
                  <a:pt x="1074" y="357"/>
                </a:cubicBezTo>
                <a:cubicBezTo>
                  <a:pt x="1077" y="355"/>
                  <a:pt x="1081" y="353"/>
                  <a:pt x="1085" y="351"/>
                </a:cubicBezTo>
                <a:cubicBezTo>
                  <a:pt x="1085" y="350"/>
                  <a:pt x="1085" y="350"/>
                  <a:pt x="1085" y="350"/>
                </a:cubicBezTo>
                <a:cubicBezTo>
                  <a:pt x="1086" y="349"/>
                  <a:pt x="1087" y="348"/>
                  <a:pt x="1087" y="347"/>
                </a:cubicBezTo>
                <a:cubicBezTo>
                  <a:pt x="1087" y="346"/>
                  <a:pt x="1086" y="344"/>
                  <a:pt x="1085" y="343"/>
                </a:cubicBezTo>
                <a:cubicBezTo>
                  <a:pt x="1085" y="342"/>
                  <a:pt x="1086" y="342"/>
                  <a:pt x="1086" y="341"/>
                </a:cubicBezTo>
                <a:cubicBezTo>
                  <a:pt x="1087" y="340"/>
                  <a:pt x="1085" y="339"/>
                  <a:pt x="1085" y="339"/>
                </a:cubicBezTo>
                <a:cubicBezTo>
                  <a:pt x="1077" y="341"/>
                  <a:pt x="1077" y="341"/>
                  <a:pt x="1077" y="341"/>
                </a:cubicBezTo>
                <a:cubicBezTo>
                  <a:pt x="1068" y="338"/>
                  <a:pt x="1068" y="338"/>
                  <a:pt x="1068" y="338"/>
                </a:cubicBezTo>
                <a:cubicBezTo>
                  <a:pt x="1067" y="338"/>
                  <a:pt x="1066" y="338"/>
                  <a:pt x="1065" y="337"/>
                </a:cubicBezTo>
                <a:cubicBezTo>
                  <a:pt x="1065" y="333"/>
                  <a:pt x="1065" y="333"/>
                  <a:pt x="1065" y="333"/>
                </a:cubicBezTo>
                <a:cubicBezTo>
                  <a:pt x="1064" y="333"/>
                  <a:pt x="1064" y="333"/>
                  <a:pt x="1064" y="333"/>
                </a:cubicBezTo>
                <a:cubicBezTo>
                  <a:pt x="1064" y="328"/>
                  <a:pt x="1064" y="328"/>
                  <a:pt x="1064" y="328"/>
                </a:cubicBezTo>
                <a:cubicBezTo>
                  <a:pt x="1053" y="323"/>
                  <a:pt x="1053" y="323"/>
                  <a:pt x="1053" y="323"/>
                </a:cubicBezTo>
                <a:cubicBezTo>
                  <a:pt x="1053" y="321"/>
                  <a:pt x="1052" y="320"/>
                  <a:pt x="1052" y="318"/>
                </a:cubicBezTo>
                <a:cubicBezTo>
                  <a:pt x="1055" y="315"/>
                  <a:pt x="1056" y="312"/>
                  <a:pt x="1059" y="310"/>
                </a:cubicBezTo>
                <a:cubicBezTo>
                  <a:pt x="1060" y="309"/>
                  <a:pt x="1057" y="308"/>
                  <a:pt x="1056" y="307"/>
                </a:cubicBezTo>
                <a:cubicBezTo>
                  <a:pt x="1056" y="306"/>
                  <a:pt x="1056" y="306"/>
                  <a:pt x="1056" y="305"/>
                </a:cubicBezTo>
                <a:cubicBezTo>
                  <a:pt x="1058" y="304"/>
                  <a:pt x="1058" y="304"/>
                  <a:pt x="1058" y="304"/>
                </a:cubicBezTo>
                <a:cubicBezTo>
                  <a:pt x="1057" y="304"/>
                  <a:pt x="1057" y="304"/>
                  <a:pt x="1057" y="304"/>
                </a:cubicBezTo>
                <a:cubicBezTo>
                  <a:pt x="1059" y="302"/>
                  <a:pt x="1061" y="301"/>
                  <a:pt x="1063" y="299"/>
                </a:cubicBezTo>
                <a:cubicBezTo>
                  <a:pt x="1063" y="299"/>
                  <a:pt x="1062" y="296"/>
                  <a:pt x="1060" y="295"/>
                </a:cubicBezTo>
                <a:cubicBezTo>
                  <a:pt x="1059" y="295"/>
                  <a:pt x="1058" y="295"/>
                  <a:pt x="1057" y="295"/>
                </a:cubicBezTo>
                <a:cubicBezTo>
                  <a:pt x="1059" y="294"/>
                  <a:pt x="1061" y="293"/>
                  <a:pt x="1062" y="291"/>
                </a:cubicBezTo>
                <a:cubicBezTo>
                  <a:pt x="1060" y="291"/>
                  <a:pt x="1058" y="291"/>
                  <a:pt x="1056" y="291"/>
                </a:cubicBezTo>
                <a:cubicBezTo>
                  <a:pt x="1057" y="290"/>
                  <a:pt x="1057" y="289"/>
                  <a:pt x="1057" y="289"/>
                </a:cubicBezTo>
                <a:cubicBezTo>
                  <a:pt x="1057" y="287"/>
                  <a:pt x="1056" y="287"/>
                  <a:pt x="1056" y="285"/>
                </a:cubicBezTo>
                <a:cubicBezTo>
                  <a:pt x="1055" y="286"/>
                  <a:pt x="1055" y="286"/>
                  <a:pt x="1054" y="286"/>
                </a:cubicBezTo>
                <a:cubicBezTo>
                  <a:pt x="1055" y="284"/>
                  <a:pt x="1055" y="283"/>
                  <a:pt x="1056" y="281"/>
                </a:cubicBezTo>
                <a:cubicBezTo>
                  <a:pt x="1052" y="283"/>
                  <a:pt x="1049" y="280"/>
                  <a:pt x="1046" y="278"/>
                </a:cubicBezTo>
                <a:cubicBezTo>
                  <a:pt x="1046" y="275"/>
                  <a:pt x="1043" y="274"/>
                  <a:pt x="1042" y="272"/>
                </a:cubicBezTo>
                <a:cubicBezTo>
                  <a:pt x="1042" y="271"/>
                  <a:pt x="1042" y="271"/>
                  <a:pt x="1042" y="271"/>
                </a:cubicBezTo>
                <a:cubicBezTo>
                  <a:pt x="1042" y="264"/>
                  <a:pt x="1042" y="264"/>
                  <a:pt x="1042" y="264"/>
                </a:cubicBezTo>
                <a:cubicBezTo>
                  <a:pt x="1042" y="263"/>
                  <a:pt x="1041" y="263"/>
                  <a:pt x="1040" y="262"/>
                </a:cubicBezTo>
                <a:cubicBezTo>
                  <a:pt x="1041" y="261"/>
                  <a:pt x="1041" y="260"/>
                  <a:pt x="1041" y="258"/>
                </a:cubicBezTo>
                <a:cubicBezTo>
                  <a:pt x="1040" y="257"/>
                  <a:pt x="1039" y="257"/>
                  <a:pt x="1038" y="256"/>
                </a:cubicBezTo>
                <a:cubicBezTo>
                  <a:pt x="1039" y="254"/>
                  <a:pt x="1039" y="253"/>
                  <a:pt x="1039" y="251"/>
                </a:cubicBezTo>
                <a:cubicBezTo>
                  <a:pt x="1039" y="250"/>
                  <a:pt x="1038" y="249"/>
                  <a:pt x="1037" y="248"/>
                </a:cubicBezTo>
                <a:cubicBezTo>
                  <a:pt x="1038" y="247"/>
                  <a:pt x="1038" y="246"/>
                  <a:pt x="1038" y="245"/>
                </a:cubicBezTo>
                <a:cubicBezTo>
                  <a:pt x="1038" y="245"/>
                  <a:pt x="1038" y="245"/>
                  <a:pt x="1038" y="245"/>
                </a:cubicBezTo>
                <a:cubicBezTo>
                  <a:pt x="1040" y="244"/>
                  <a:pt x="1043" y="243"/>
                  <a:pt x="1045" y="241"/>
                </a:cubicBezTo>
                <a:cubicBezTo>
                  <a:pt x="1046" y="241"/>
                  <a:pt x="1046" y="239"/>
                  <a:pt x="1045" y="238"/>
                </a:cubicBezTo>
                <a:cubicBezTo>
                  <a:pt x="1044" y="237"/>
                  <a:pt x="1043" y="235"/>
                  <a:pt x="1042" y="234"/>
                </a:cubicBezTo>
                <a:cubicBezTo>
                  <a:pt x="1041" y="233"/>
                  <a:pt x="1040" y="233"/>
                  <a:pt x="1040" y="232"/>
                </a:cubicBezTo>
                <a:cubicBezTo>
                  <a:pt x="1040" y="232"/>
                  <a:pt x="1039" y="232"/>
                  <a:pt x="1039" y="232"/>
                </a:cubicBezTo>
                <a:cubicBezTo>
                  <a:pt x="1038" y="233"/>
                  <a:pt x="1038" y="234"/>
                  <a:pt x="1037" y="234"/>
                </a:cubicBezTo>
                <a:cubicBezTo>
                  <a:pt x="1030" y="234"/>
                  <a:pt x="1023" y="233"/>
                  <a:pt x="1016" y="233"/>
                </a:cubicBezTo>
                <a:cubicBezTo>
                  <a:pt x="1013" y="234"/>
                  <a:pt x="1010" y="236"/>
                  <a:pt x="1007" y="237"/>
                </a:cubicBezTo>
                <a:cubicBezTo>
                  <a:pt x="1001" y="240"/>
                  <a:pt x="993" y="240"/>
                  <a:pt x="987" y="237"/>
                </a:cubicBezTo>
                <a:cubicBezTo>
                  <a:pt x="975" y="235"/>
                  <a:pt x="964" y="233"/>
                  <a:pt x="952" y="232"/>
                </a:cubicBezTo>
                <a:cubicBezTo>
                  <a:pt x="942" y="231"/>
                  <a:pt x="933" y="230"/>
                  <a:pt x="924" y="228"/>
                </a:cubicBezTo>
                <a:cubicBezTo>
                  <a:pt x="923" y="228"/>
                  <a:pt x="923" y="226"/>
                  <a:pt x="923" y="225"/>
                </a:cubicBezTo>
                <a:cubicBezTo>
                  <a:pt x="923" y="214"/>
                  <a:pt x="924" y="200"/>
                  <a:pt x="921" y="191"/>
                </a:cubicBezTo>
                <a:cubicBezTo>
                  <a:pt x="919" y="187"/>
                  <a:pt x="915" y="185"/>
                  <a:pt x="913" y="181"/>
                </a:cubicBezTo>
                <a:cubicBezTo>
                  <a:pt x="905" y="174"/>
                  <a:pt x="905" y="174"/>
                  <a:pt x="905" y="174"/>
                </a:cubicBezTo>
                <a:cubicBezTo>
                  <a:pt x="901" y="173"/>
                  <a:pt x="896" y="173"/>
                  <a:pt x="892" y="172"/>
                </a:cubicBezTo>
                <a:cubicBezTo>
                  <a:pt x="889" y="170"/>
                  <a:pt x="886" y="167"/>
                  <a:pt x="884" y="163"/>
                </a:cubicBezTo>
                <a:cubicBezTo>
                  <a:pt x="884" y="160"/>
                  <a:pt x="884" y="156"/>
                  <a:pt x="884" y="151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7"/>
                  <a:pt x="886" y="145"/>
                  <a:pt x="887" y="144"/>
                </a:cubicBezTo>
                <a:cubicBezTo>
                  <a:pt x="888" y="143"/>
                  <a:pt x="888" y="142"/>
                  <a:pt x="889" y="141"/>
                </a:cubicBezTo>
                <a:cubicBezTo>
                  <a:pt x="889" y="138"/>
                  <a:pt x="889" y="135"/>
                  <a:pt x="889" y="133"/>
                </a:cubicBezTo>
                <a:cubicBezTo>
                  <a:pt x="886" y="120"/>
                  <a:pt x="886" y="120"/>
                  <a:pt x="886" y="120"/>
                </a:cubicBezTo>
                <a:cubicBezTo>
                  <a:pt x="886" y="113"/>
                  <a:pt x="887" y="106"/>
                  <a:pt x="886" y="99"/>
                </a:cubicBezTo>
                <a:cubicBezTo>
                  <a:pt x="877" y="38"/>
                  <a:pt x="877" y="38"/>
                  <a:pt x="877" y="38"/>
                </a:cubicBezTo>
                <a:cubicBezTo>
                  <a:pt x="874" y="32"/>
                  <a:pt x="870" y="26"/>
                  <a:pt x="866" y="21"/>
                </a:cubicBezTo>
                <a:cubicBezTo>
                  <a:pt x="862" y="19"/>
                  <a:pt x="858" y="17"/>
                  <a:pt x="852" y="17"/>
                </a:cubicBezTo>
                <a:cubicBezTo>
                  <a:pt x="850" y="20"/>
                  <a:pt x="847" y="23"/>
                  <a:pt x="844" y="24"/>
                </a:cubicBezTo>
                <a:cubicBezTo>
                  <a:pt x="843" y="25"/>
                  <a:pt x="843" y="25"/>
                  <a:pt x="843" y="25"/>
                </a:cubicBezTo>
                <a:cubicBezTo>
                  <a:pt x="842" y="26"/>
                  <a:pt x="842" y="26"/>
                  <a:pt x="842" y="26"/>
                </a:cubicBezTo>
                <a:cubicBezTo>
                  <a:pt x="838" y="28"/>
                  <a:pt x="834" y="30"/>
                  <a:pt x="830" y="33"/>
                </a:cubicBezTo>
                <a:cubicBezTo>
                  <a:pt x="829" y="34"/>
                  <a:pt x="828" y="35"/>
                  <a:pt x="827" y="36"/>
                </a:cubicBezTo>
                <a:cubicBezTo>
                  <a:pt x="826" y="38"/>
                  <a:pt x="824" y="39"/>
                  <a:pt x="822" y="40"/>
                </a:cubicBezTo>
                <a:cubicBezTo>
                  <a:pt x="821" y="40"/>
                  <a:pt x="821" y="41"/>
                  <a:pt x="820" y="41"/>
                </a:cubicBezTo>
                <a:cubicBezTo>
                  <a:pt x="819" y="43"/>
                  <a:pt x="818" y="45"/>
                  <a:pt x="816" y="46"/>
                </a:cubicBezTo>
                <a:cubicBezTo>
                  <a:pt x="815" y="47"/>
                  <a:pt x="814" y="47"/>
                  <a:pt x="813" y="47"/>
                </a:cubicBezTo>
                <a:cubicBezTo>
                  <a:pt x="811" y="50"/>
                  <a:pt x="807" y="51"/>
                  <a:pt x="804" y="50"/>
                </a:cubicBezTo>
                <a:cubicBezTo>
                  <a:pt x="782" y="34"/>
                  <a:pt x="782" y="34"/>
                  <a:pt x="782" y="34"/>
                </a:cubicBezTo>
                <a:cubicBezTo>
                  <a:pt x="780" y="31"/>
                  <a:pt x="778" y="28"/>
                  <a:pt x="776" y="26"/>
                </a:cubicBezTo>
                <a:cubicBezTo>
                  <a:pt x="776" y="27"/>
                  <a:pt x="776" y="27"/>
                  <a:pt x="776" y="27"/>
                </a:cubicBezTo>
                <a:cubicBezTo>
                  <a:pt x="775" y="27"/>
                  <a:pt x="774" y="27"/>
                  <a:pt x="773" y="26"/>
                </a:cubicBezTo>
                <a:cubicBezTo>
                  <a:pt x="772" y="26"/>
                  <a:pt x="772" y="25"/>
                  <a:pt x="771" y="25"/>
                </a:cubicBezTo>
                <a:cubicBezTo>
                  <a:pt x="771" y="42"/>
                  <a:pt x="771" y="42"/>
                  <a:pt x="771" y="42"/>
                </a:cubicBezTo>
                <a:cubicBezTo>
                  <a:pt x="770" y="42"/>
                  <a:pt x="770" y="41"/>
                  <a:pt x="770" y="41"/>
                </a:cubicBezTo>
                <a:cubicBezTo>
                  <a:pt x="761" y="19"/>
                  <a:pt x="761" y="19"/>
                  <a:pt x="761" y="19"/>
                </a:cubicBezTo>
                <a:cubicBezTo>
                  <a:pt x="756" y="16"/>
                  <a:pt x="752" y="14"/>
                  <a:pt x="748" y="11"/>
                </a:cubicBezTo>
                <a:cubicBezTo>
                  <a:pt x="745" y="8"/>
                  <a:pt x="744" y="4"/>
                  <a:pt x="743" y="0"/>
                </a:cubicBezTo>
                <a:cubicBezTo>
                  <a:pt x="737" y="0"/>
                  <a:pt x="737" y="0"/>
                  <a:pt x="737" y="0"/>
                </a:cubicBezTo>
                <a:cubicBezTo>
                  <a:pt x="737" y="1"/>
                  <a:pt x="738" y="1"/>
                  <a:pt x="738" y="2"/>
                </a:cubicBezTo>
                <a:cubicBezTo>
                  <a:pt x="741" y="14"/>
                  <a:pt x="742" y="29"/>
                  <a:pt x="743" y="44"/>
                </a:cubicBezTo>
                <a:cubicBezTo>
                  <a:pt x="741" y="44"/>
                  <a:pt x="739" y="44"/>
                  <a:pt x="738" y="45"/>
                </a:cubicBezTo>
                <a:cubicBezTo>
                  <a:pt x="738" y="45"/>
                  <a:pt x="738" y="46"/>
                  <a:pt x="738" y="47"/>
                </a:cubicBezTo>
                <a:cubicBezTo>
                  <a:pt x="733" y="47"/>
                  <a:pt x="729" y="48"/>
                  <a:pt x="725" y="50"/>
                </a:cubicBezTo>
                <a:cubicBezTo>
                  <a:pt x="726" y="53"/>
                  <a:pt x="726" y="56"/>
                  <a:pt x="727" y="59"/>
                </a:cubicBezTo>
                <a:cubicBezTo>
                  <a:pt x="711" y="71"/>
                  <a:pt x="711" y="71"/>
                  <a:pt x="711" y="71"/>
                </a:cubicBezTo>
                <a:cubicBezTo>
                  <a:pt x="710" y="71"/>
                  <a:pt x="710" y="71"/>
                  <a:pt x="710" y="71"/>
                </a:cubicBezTo>
                <a:cubicBezTo>
                  <a:pt x="707" y="74"/>
                  <a:pt x="707" y="74"/>
                  <a:pt x="707" y="74"/>
                </a:cubicBezTo>
                <a:cubicBezTo>
                  <a:pt x="701" y="75"/>
                  <a:pt x="701" y="75"/>
                  <a:pt x="701" y="75"/>
                </a:cubicBezTo>
                <a:cubicBezTo>
                  <a:pt x="702" y="78"/>
                  <a:pt x="703" y="80"/>
                  <a:pt x="704" y="83"/>
                </a:cubicBezTo>
                <a:cubicBezTo>
                  <a:pt x="705" y="84"/>
                  <a:pt x="702" y="86"/>
                  <a:pt x="702" y="88"/>
                </a:cubicBezTo>
                <a:cubicBezTo>
                  <a:pt x="702" y="89"/>
                  <a:pt x="703" y="91"/>
                  <a:pt x="704" y="92"/>
                </a:cubicBezTo>
                <a:cubicBezTo>
                  <a:pt x="707" y="93"/>
                  <a:pt x="707" y="96"/>
                  <a:pt x="709" y="98"/>
                </a:cubicBezTo>
                <a:cubicBezTo>
                  <a:pt x="709" y="99"/>
                  <a:pt x="709" y="102"/>
                  <a:pt x="708" y="103"/>
                </a:cubicBezTo>
                <a:cubicBezTo>
                  <a:pt x="703" y="113"/>
                  <a:pt x="697" y="121"/>
                  <a:pt x="688" y="126"/>
                </a:cubicBezTo>
                <a:cubicBezTo>
                  <a:pt x="686" y="127"/>
                  <a:pt x="683" y="129"/>
                  <a:pt x="681" y="131"/>
                </a:cubicBezTo>
                <a:cubicBezTo>
                  <a:pt x="670" y="133"/>
                  <a:pt x="657" y="131"/>
                  <a:pt x="651" y="125"/>
                </a:cubicBezTo>
                <a:cubicBezTo>
                  <a:pt x="648" y="127"/>
                  <a:pt x="646" y="128"/>
                  <a:pt x="643" y="130"/>
                </a:cubicBezTo>
                <a:cubicBezTo>
                  <a:pt x="642" y="131"/>
                  <a:pt x="641" y="131"/>
                  <a:pt x="640" y="132"/>
                </a:cubicBezTo>
                <a:cubicBezTo>
                  <a:pt x="640" y="133"/>
                  <a:pt x="639" y="133"/>
                  <a:pt x="638" y="133"/>
                </a:cubicBezTo>
                <a:cubicBezTo>
                  <a:pt x="635" y="136"/>
                  <a:pt x="632" y="138"/>
                  <a:pt x="628" y="139"/>
                </a:cubicBezTo>
                <a:cubicBezTo>
                  <a:pt x="628" y="160"/>
                  <a:pt x="628" y="160"/>
                  <a:pt x="628" y="160"/>
                </a:cubicBezTo>
                <a:cubicBezTo>
                  <a:pt x="626" y="163"/>
                  <a:pt x="623" y="166"/>
                  <a:pt x="620" y="168"/>
                </a:cubicBezTo>
                <a:cubicBezTo>
                  <a:pt x="620" y="168"/>
                  <a:pt x="620" y="168"/>
                  <a:pt x="620" y="168"/>
                </a:cubicBezTo>
                <a:cubicBezTo>
                  <a:pt x="619" y="169"/>
                  <a:pt x="618" y="169"/>
                  <a:pt x="618" y="170"/>
                </a:cubicBezTo>
                <a:cubicBezTo>
                  <a:pt x="602" y="163"/>
                  <a:pt x="602" y="163"/>
                  <a:pt x="602" y="163"/>
                </a:cubicBezTo>
                <a:cubicBezTo>
                  <a:pt x="600" y="176"/>
                  <a:pt x="600" y="176"/>
                  <a:pt x="600" y="176"/>
                </a:cubicBezTo>
                <a:cubicBezTo>
                  <a:pt x="599" y="175"/>
                  <a:pt x="598" y="174"/>
                  <a:pt x="597" y="173"/>
                </a:cubicBezTo>
                <a:cubicBezTo>
                  <a:pt x="597" y="174"/>
                  <a:pt x="597" y="174"/>
                  <a:pt x="597" y="174"/>
                </a:cubicBezTo>
                <a:cubicBezTo>
                  <a:pt x="597" y="174"/>
                  <a:pt x="597" y="176"/>
                  <a:pt x="596" y="175"/>
                </a:cubicBezTo>
                <a:cubicBezTo>
                  <a:pt x="595" y="174"/>
                  <a:pt x="594" y="173"/>
                  <a:pt x="593" y="172"/>
                </a:cubicBezTo>
                <a:cubicBezTo>
                  <a:pt x="592" y="172"/>
                  <a:pt x="591" y="173"/>
                  <a:pt x="591" y="172"/>
                </a:cubicBezTo>
                <a:cubicBezTo>
                  <a:pt x="585" y="162"/>
                  <a:pt x="585" y="162"/>
                  <a:pt x="585" y="162"/>
                </a:cubicBezTo>
                <a:cubicBezTo>
                  <a:pt x="584" y="161"/>
                  <a:pt x="583" y="160"/>
                  <a:pt x="582" y="161"/>
                </a:cubicBezTo>
                <a:cubicBezTo>
                  <a:pt x="574" y="162"/>
                  <a:pt x="566" y="164"/>
                  <a:pt x="558" y="165"/>
                </a:cubicBezTo>
                <a:cubicBezTo>
                  <a:pt x="548" y="165"/>
                  <a:pt x="540" y="163"/>
                  <a:pt x="533" y="160"/>
                </a:cubicBezTo>
                <a:cubicBezTo>
                  <a:pt x="532" y="160"/>
                  <a:pt x="532" y="158"/>
                  <a:pt x="531" y="157"/>
                </a:cubicBezTo>
                <a:cubicBezTo>
                  <a:pt x="531" y="157"/>
                  <a:pt x="530" y="157"/>
                  <a:pt x="530" y="157"/>
                </a:cubicBezTo>
                <a:cubicBezTo>
                  <a:pt x="529" y="155"/>
                  <a:pt x="526" y="154"/>
                  <a:pt x="524" y="153"/>
                </a:cubicBezTo>
                <a:cubicBezTo>
                  <a:pt x="513" y="149"/>
                  <a:pt x="513" y="149"/>
                  <a:pt x="513" y="149"/>
                </a:cubicBezTo>
                <a:cubicBezTo>
                  <a:pt x="504" y="142"/>
                  <a:pt x="504" y="142"/>
                  <a:pt x="504" y="142"/>
                </a:cubicBezTo>
                <a:cubicBezTo>
                  <a:pt x="504" y="141"/>
                  <a:pt x="504" y="140"/>
                  <a:pt x="504" y="139"/>
                </a:cubicBezTo>
                <a:cubicBezTo>
                  <a:pt x="504" y="138"/>
                  <a:pt x="503" y="138"/>
                  <a:pt x="503" y="138"/>
                </a:cubicBezTo>
                <a:cubicBezTo>
                  <a:pt x="504" y="134"/>
                  <a:pt x="503" y="130"/>
                  <a:pt x="503" y="126"/>
                </a:cubicBezTo>
                <a:cubicBezTo>
                  <a:pt x="501" y="125"/>
                  <a:pt x="501" y="123"/>
                  <a:pt x="501" y="121"/>
                </a:cubicBezTo>
                <a:cubicBezTo>
                  <a:pt x="501" y="120"/>
                  <a:pt x="500" y="120"/>
                  <a:pt x="500" y="120"/>
                </a:cubicBezTo>
                <a:cubicBezTo>
                  <a:pt x="501" y="120"/>
                  <a:pt x="501" y="120"/>
                  <a:pt x="501" y="119"/>
                </a:cubicBezTo>
                <a:cubicBezTo>
                  <a:pt x="499" y="117"/>
                  <a:pt x="497" y="114"/>
                  <a:pt x="495" y="112"/>
                </a:cubicBezTo>
                <a:cubicBezTo>
                  <a:pt x="492" y="113"/>
                  <a:pt x="490" y="114"/>
                  <a:pt x="488" y="115"/>
                </a:cubicBezTo>
                <a:cubicBezTo>
                  <a:pt x="487" y="115"/>
                  <a:pt x="487" y="115"/>
                  <a:pt x="487" y="115"/>
                </a:cubicBezTo>
                <a:cubicBezTo>
                  <a:pt x="486" y="115"/>
                  <a:pt x="484" y="116"/>
                  <a:pt x="483" y="116"/>
                </a:cubicBezTo>
                <a:cubicBezTo>
                  <a:pt x="481" y="117"/>
                  <a:pt x="480" y="119"/>
                  <a:pt x="479" y="121"/>
                </a:cubicBezTo>
                <a:cubicBezTo>
                  <a:pt x="480" y="123"/>
                  <a:pt x="480" y="126"/>
                  <a:pt x="479" y="129"/>
                </a:cubicBezTo>
                <a:cubicBezTo>
                  <a:pt x="478" y="134"/>
                  <a:pt x="477" y="140"/>
                  <a:pt x="473" y="141"/>
                </a:cubicBezTo>
                <a:cubicBezTo>
                  <a:pt x="466" y="144"/>
                  <a:pt x="459" y="147"/>
                  <a:pt x="453" y="151"/>
                </a:cubicBezTo>
                <a:cubicBezTo>
                  <a:pt x="450" y="153"/>
                  <a:pt x="447" y="156"/>
                  <a:pt x="445" y="160"/>
                </a:cubicBezTo>
                <a:cubicBezTo>
                  <a:pt x="447" y="163"/>
                  <a:pt x="449" y="167"/>
                  <a:pt x="450" y="171"/>
                </a:cubicBezTo>
                <a:cubicBezTo>
                  <a:pt x="449" y="172"/>
                  <a:pt x="446" y="174"/>
                  <a:pt x="445" y="173"/>
                </a:cubicBezTo>
                <a:cubicBezTo>
                  <a:pt x="443" y="173"/>
                  <a:pt x="443" y="173"/>
                  <a:pt x="443" y="173"/>
                </a:cubicBezTo>
                <a:cubicBezTo>
                  <a:pt x="440" y="173"/>
                  <a:pt x="438" y="172"/>
                  <a:pt x="436" y="172"/>
                </a:cubicBezTo>
                <a:cubicBezTo>
                  <a:pt x="432" y="171"/>
                  <a:pt x="429" y="169"/>
                  <a:pt x="424" y="169"/>
                </a:cubicBezTo>
                <a:cubicBezTo>
                  <a:pt x="424" y="169"/>
                  <a:pt x="423" y="169"/>
                  <a:pt x="423" y="170"/>
                </a:cubicBezTo>
                <a:cubicBezTo>
                  <a:pt x="420" y="173"/>
                  <a:pt x="416" y="176"/>
                  <a:pt x="411" y="178"/>
                </a:cubicBezTo>
                <a:cubicBezTo>
                  <a:pt x="409" y="179"/>
                  <a:pt x="405" y="180"/>
                  <a:pt x="402" y="181"/>
                </a:cubicBezTo>
                <a:cubicBezTo>
                  <a:pt x="401" y="181"/>
                  <a:pt x="400" y="181"/>
                  <a:pt x="399" y="181"/>
                </a:cubicBezTo>
                <a:cubicBezTo>
                  <a:pt x="394" y="183"/>
                  <a:pt x="390" y="186"/>
                  <a:pt x="386" y="189"/>
                </a:cubicBezTo>
                <a:cubicBezTo>
                  <a:pt x="381" y="195"/>
                  <a:pt x="376" y="202"/>
                  <a:pt x="372" y="210"/>
                </a:cubicBezTo>
                <a:cubicBezTo>
                  <a:pt x="369" y="214"/>
                  <a:pt x="366" y="219"/>
                  <a:pt x="366" y="225"/>
                </a:cubicBezTo>
                <a:cubicBezTo>
                  <a:pt x="364" y="225"/>
                  <a:pt x="363" y="224"/>
                  <a:pt x="362" y="223"/>
                </a:cubicBezTo>
                <a:cubicBezTo>
                  <a:pt x="362" y="223"/>
                  <a:pt x="362" y="223"/>
                  <a:pt x="362" y="223"/>
                </a:cubicBezTo>
                <a:cubicBezTo>
                  <a:pt x="361" y="221"/>
                  <a:pt x="359" y="220"/>
                  <a:pt x="356" y="219"/>
                </a:cubicBezTo>
                <a:cubicBezTo>
                  <a:pt x="356" y="219"/>
                  <a:pt x="356" y="219"/>
                  <a:pt x="356" y="219"/>
                </a:cubicBezTo>
                <a:cubicBezTo>
                  <a:pt x="350" y="225"/>
                  <a:pt x="350" y="225"/>
                  <a:pt x="350" y="225"/>
                </a:cubicBezTo>
                <a:cubicBezTo>
                  <a:pt x="350" y="225"/>
                  <a:pt x="348" y="224"/>
                  <a:pt x="348" y="225"/>
                </a:cubicBezTo>
                <a:cubicBezTo>
                  <a:pt x="348" y="225"/>
                  <a:pt x="348" y="224"/>
                  <a:pt x="348" y="224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44" y="224"/>
                  <a:pt x="344" y="224"/>
                  <a:pt x="344" y="224"/>
                </a:cubicBezTo>
                <a:cubicBezTo>
                  <a:pt x="344" y="224"/>
                  <a:pt x="344" y="224"/>
                  <a:pt x="343" y="224"/>
                </a:cubicBezTo>
                <a:cubicBezTo>
                  <a:pt x="340" y="224"/>
                  <a:pt x="340" y="224"/>
                  <a:pt x="340" y="224"/>
                </a:cubicBezTo>
                <a:cubicBezTo>
                  <a:pt x="339" y="223"/>
                  <a:pt x="339" y="223"/>
                  <a:pt x="338" y="223"/>
                </a:cubicBezTo>
                <a:cubicBezTo>
                  <a:pt x="337" y="222"/>
                  <a:pt x="336" y="222"/>
                  <a:pt x="335" y="221"/>
                </a:cubicBezTo>
                <a:cubicBezTo>
                  <a:pt x="335" y="221"/>
                  <a:pt x="334" y="220"/>
                  <a:pt x="333" y="220"/>
                </a:cubicBezTo>
                <a:cubicBezTo>
                  <a:pt x="332" y="220"/>
                  <a:pt x="331" y="220"/>
                  <a:pt x="331" y="220"/>
                </a:cubicBezTo>
                <a:cubicBezTo>
                  <a:pt x="330" y="220"/>
                  <a:pt x="330" y="220"/>
                  <a:pt x="330" y="220"/>
                </a:cubicBezTo>
                <a:cubicBezTo>
                  <a:pt x="329" y="220"/>
                  <a:pt x="328" y="218"/>
                  <a:pt x="326" y="217"/>
                </a:cubicBezTo>
                <a:cubicBezTo>
                  <a:pt x="326" y="217"/>
                  <a:pt x="326" y="217"/>
                  <a:pt x="326" y="217"/>
                </a:cubicBezTo>
                <a:cubicBezTo>
                  <a:pt x="326" y="216"/>
                  <a:pt x="325" y="216"/>
                  <a:pt x="325" y="215"/>
                </a:cubicBezTo>
                <a:cubicBezTo>
                  <a:pt x="327" y="211"/>
                  <a:pt x="328" y="208"/>
                  <a:pt x="330" y="205"/>
                </a:cubicBezTo>
                <a:cubicBezTo>
                  <a:pt x="328" y="205"/>
                  <a:pt x="327" y="205"/>
                  <a:pt x="326" y="205"/>
                </a:cubicBezTo>
                <a:cubicBezTo>
                  <a:pt x="320" y="205"/>
                  <a:pt x="314" y="206"/>
                  <a:pt x="309" y="206"/>
                </a:cubicBezTo>
                <a:cubicBezTo>
                  <a:pt x="299" y="207"/>
                  <a:pt x="288" y="208"/>
                  <a:pt x="277" y="207"/>
                </a:cubicBezTo>
                <a:cubicBezTo>
                  <a:pt x="275" y="206"/>
                  <a:pt x="274" y="206"/>
                  <a:pt x="272" y="206"/>
                </a:cubicBezTo>
                <a:cubicBezTo>
                  <a:pt x="271" y="206"/>
                  <a:pt x="271" y="205"/>
                  <a:pt x="270" y="205"/>
                </a:cubicBezTo>
                <a:cubicBezTo>
                  <a:pt x="270" y="205"/>
                  <a:pt x="269" y="205"/>
                  <a:pt x="268" y="204"/>
                </a:cubicBezTo>
                <a:cubicBezTo>
                  <a:pt x="263" y="202"/>
                  <a:pt x="258" y="199"/>
                  <a:pt x="252" y="197"/>
                </a:cubicBezTo>
                <a:cubicBezTo>
                  <a:pt x="246" y="195"/>
                  <a:pt x="240" y="192"/>
                  <a:pt x="234" y="189"/>
                </a:cubicBezTo>
                <a:cubicBezTo>
                  <a:pt x="215" y="196"/>
                  <a:pt x="215" y="196"/>
                  <a:pt x="215" y="196"/>
                </a:cubicBezTo>
                <a:cubicBezTo>
                  <a:pt x="211" y="200"/>
                  <a:pt x="206" y="203"/>
                  <a:pt x="203" y="208"/>
                </a:cubicBezTo>
                <a:cubicBezTo>
                  <a:pt x="201" y="208"/>
                  <a:pt x="199" y="211"/>
                  <a:pt x="198" y="213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176" y="224"/>
                  <a:pt x="174" y="227"/>
                  <a:pt x="172" y="231"/>
                </a:cubicBezTo>
                <a:cubicBezTo>
                  <a:pt x="167" y="237"/>
                  <a:pt x="161" y="242"/>
                  <a:pt x="155" y="248"/>
                </a:cubicBezTo>
                <a:cubicBezTo>
                  <a:pt x="148" y="253"/>
                  <a:pt x="141" y="260"/>
                  <a:pt x="129" y="258"/>
                </a:cubicBezTo>
                <a:cubicBezTo>
                  <a:pt x="128" y="258"/>
                  <a:pt x="128" y="260"/>
                  <a:pt x="127" y="261"/>
                </a:cubicBezTo>
                <a:cubicBezTo>
                  <a:pt x="122" y="266"/>
                  <a:pt x="116" y="270"/>
                  <a:pt x="110" y="275"/>
                </a:cubicBezTo>
                <a:cubicBezTo>
                  <a:pt x="109" y="276"/>
                  <a:pt x="106" y="274"/>
                  <a:pt x="104" y="274"/>
                </a:cubicBezTo>
                <a:cubicBezTo>
                  <a:pt x="105" y="275"/>
                  <a:pt x="106" y="277"/>
                  <a:pt x="107" y="278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1"/>
                  <a:pt x="104" y="282"/>
                </a:cubicBezTo>
                <a:cubicBezTo>
                  <a:pt x="106" y="285"/>
                  <a:pt x="107" y="288"/>
                  <a:pt x="108" y="291"/>
                </a:cubicBezTo>
                <a:cubicBezTo>
                  <a:pt x="109" y="297"/>
                  <a:pt x="109" y="303"/>
                  <a:pt x="108" y="309"/>
                </a:cubicBezTo>
                <a:cubicBezTo>
                  <a:pt x="110" y="310"/>
                  <a:pt x="112" y="312"/>
                  <a:pt x="115" y="313"/>
                </a:cubicBezTo>
                <a:cubicBezTo>
                  <a:pt x="118" y="319"/>
                  <a:pt x="123" y="324"/>
                  <a:pt x="128" y="328"/>
                </a:cubicBezTo>
                <a:cubicBezTo>
                  <a:pt x="129" y="328"/>
                  <a:pt x="130" y="329"/>
                  <a:pt x="131" y="329"/>
                </a:cubicBezTo>
                <a:cubicBezTo>
                  <a:pt x="138" y="335"/>
                  <a:pt x="145" y="341"/>
                  <a:pt x="152" y="347"/>
                </a:cubicBezTo>
                <a:cubicBezTo>
                  <a:pt x="153" y="348"/>
                  <a:pt x="154" y="350"/>
                  <a:pt x="153" y="351"/>
                </a:cubicBezTo>
                <a:cubicBezTo>
                  <a:pt x="144" y="362"/>
                  <a:pt x="144" y="362"/>
                  <a:pt x="144" y="362"/>
                </a:cubicBezTo>
                <a:cubicBezTo>
                  <a:pt x="137" y="372"/>
                  <a:pt x="129" y="379"/>
                  <a:pt x="126" y="394"/>
                </a:cubicBezTo>
                <a:cubicBezTo>
                  <a:pt x="114" y="412"/>
                  <a:pt x="114" y="412"/>
                  <a:pt x="114" y="412"/>
                </a:cubicBezTo>
                <a:cubicBezTo>
                  <a:pt x="113" y="413"/>
                  <a:pt x="112" y="415"/>
                  <a:pt x="111" y="416"/>
                </a:cubicBezTo>
                <a:cubicBezTo>
                  <a:pt x="90" y="425"/>
                  <a:pt x="90" y="425"/>
                  <a:pt x="90" y="425"/>
                </a:cubicBezTo>
                <a:cubicBezTo>
                  <a:pt x="93" y="432"/>
                  <a:pt x="93" y="432"/>
                  <a:pt x="93" y="432"/>
                </a:cubicBezTo>
                <a:cubicBezTo>
                  <a:pt x="94" y="436"/>
                  <a:pt x="96" y="439"/>
                  <a:pt x="95" y="445"/>
                </a:cubicBezTo>
                <a:cubicBezTo>
                  <a:pt x="97" y="448"/>
                  <a:pt x="98" y="452"/>
                  <a:pt x="99" y="458"/>
                </a:cubicBezTo>
                <a:cubicBezTo>
                  <a:pt x="92" y="465"/>
                  <a:pt x="92" y="465"/>
                  <a:pt x="92" y="465"/>
                </a:cubicBezTo>
                <a:cubicBezTo>
                  <a:pt x="85" y="469"/>
                  <a:pt x="76" y="471"/>
                  <a:pt x="68" y="474"/>
                </a:cubicBezTo>
                <a:cubicBezTo>
                  <a:pt x="68" y="474"/>
                  <a:pt x="68" y="475"/>
                  <a:pt x="68" y="475"/>
                </a:cubicBezTo>
                <a:cubicBezTo>
                  <a:pt x="66" y="478"/>
                  <a:pt x="64" y="481"/>
                  <a:pt x="64" y="486"/>
                </a:cubicBezTo>
                <a:cubicBezTo>
                  <a:pt x="66" y="490"/>
                  <a:pt x="69" y="494"/>
                  <a:pt x="72" y="498"/>
                </a:cubicBezTo>
                <a:cubicBezTo>
                  <a:pt x="73" y="496"/>
                  <a:pt x="74" y="493"/>
                  <a:pt x="74" y="491"/>
                </a:cubicBezTo>
                <a:cubicBezTo>
                  <a:pt x="75" y="491"/>
                  <a:pt x="76" y="491"/>
                  <a:pt x="77" y="491"/>
                </a:cubicBezTo>
                <a:cubicBezTo>
                  <a:pt x="88" y="492"/>
                  <a:pt x="92" y="500"/>
                  <a:pt x="97" y="508"/>
                </a:cubicBezTo>
                <a:cubicBezTo>
                  <a:pt x="101" y="507"/>
                  <a:pt x="104" y="506"/>
                  <a:pt x="107" y="505"/>
                </a:cubicBezTo>
                <a:cubicBezTo>
                  <a:pt x="112" y="500"/>
                  <a:pt x="119" y="499"/>
                  <a:pt x="128" y="500"/>
                </a:cubicBezTo>
                <a:cubicBezTo>
                  <a:pt x="139" y="504"/>
                  <a:pt x="146" y="511"/>
                  <a:pt x="151" y="522"/>
                </a:cubicBezTo>
                <a:cubicBezTo>
                  <a:pt x="151" y="522"/>
                  <a:pt x="151" y="522"/>
                  <a:pt x="151" y="523"/>
                </a:cubicBezTo>
                <a:cubicBezTo>
                  <a:pt x="151" y="528"/>
                  <a:pt x="150" y="532"/>
                  <a:pt x="151" y="538"/>
                </a:cubicBezTo>
                <a:cubicBezTo>
                  <a:pt x="147" y="547"/>
                  <a:pt x="147" y="547"/>
                  <a:pt x="147" y="547"/>
                </a:cubicBezTo>
                <a:cubicBezTo>
                  <a:pt x="144" y="555"/>
                  <a:pt x="143" y="568"/>
                  <a:pt x="149" y="573"/>
                </a:cubicBezTo>
                <a:cubicBezTo>
                  <a:pt x="149" y="576"/>
                  <a:pt x="148" y="579"/>
                  <a:pt x="148" y="583"/>
                </a:cubicBezTo>
                <a:cubicBezTo>
                  <a:pt x="150" y="584"/>
                  <a:pt x="152" y="584"/>
                  <a:pt x="155" y="585"/>
                </a:cubicBezTo>
                <a:cubicBezTo>
                  <a:pt x="159" y="589"/>
                  <a:pt x="162" y="595"/>
                  <a:pt x="162" y="604"/>
                </a:cubicBezTo>
                <a:cubicBezTo>
                  <a:pt x="162" y="607"/>
                  <a:pt x="161" y="612"/>
                  <a:pt x="161" y="617"/>
                </a:cubicBezTo>
                <a:cubicBezTo>
                  <a:pt x="158" y="624"/>
                  <a:pt x="158" y="624"/>
                  <a:pt x="158" y="624"/>
                </a:cubicBezTo>
                <a:cubicBezTo>
                  <a:pt x="150" y="640"/>
                  <a:pt x="150" y="640"/>
                  <a:pt x="150" y="640"/>
                </a:cubicBezTo>
                <a:cubicBezTo>
                  <a:pt x="144" y="643"/>
                  <a:pt x="145" y="653"/>
                  <a:pt x="149" y="657"/>
                </a:cubicBezTo>
                <a:cubicBezTo>
                  <a:pt x="150" y="658"/>
                  <a:pt x="148" y="659"/>
                  <a:pt x="148" y="659"/>
                </a:cubicBezTo>
                <a:cubicBezTo>
                  <a:pt x="142" y="669"/>
                  <a:pt x="135" y="679"/>
                  <a:pt x="135" y="695"/>
                </a:cubicBezTo>
                <a:cubicBezTo>
                  <a:pt x="137" y="700"/>
                  <a:pt x="137" y="708"/>
                  <a:pt x="134" y="713"/>
                </a:cubicBezTo>
                <a:cubicBezTo>
                  <a:pt x="125" y="717"/>
                  <a:pt x="109" y="719"/>
                  <a:pt x="97" y="718"/>
                </a:cubicBezTo>
                <a:cubicBezTo>
                  <a:pt x="96" y="718"/>
                  <a:pt x="95" y="715"/>
                  <a:pt x="94" y="714"/>
                </a:cubicBezTo>
                <a:cubicBezTo>
                  <a:pt x="93" y="708"/>
                  <a:pt x="93" y="701"/>
                  <a:pt x="93" y="694"/>
                </a:cubicBezTo>
                <a:cubicBezTo>
                  <a:pt x="85" y="697"/>
                  <a:pt x="81" y="704"/>
                  <a:pt x="79" y="712"/>
                </a:cubicBezTo>
                <a:cubicBezTo>
                  <a:pt x="71" y="734"/>
                  <a:pt x="71" y="734"/>
                  <a:pt x="71" y="734"/>
                </a:cubicBezTo>
                <a:cubicBezTo>
                  <a:pt x="70" y="756"/>
                  <a:pt x="70" y="756"/>
                  <a:pt x="70" y="756"/>
                </a:cubicBezTo>
                <a:cubicBezTo>
                  <a:pt x="70" y="757"/>
                  <a:pt x="71" y="759"/>
                  <a:pt x="72" y="759"/>
                </a:cubicBezTo>
                <a:cubicBezTo>
                  <a:pt x="74" y="759"/>
                  <a:pt x="73" y="761"/>
                  <a:pt x="73" y="762"/>
                </a:cubicBezTo>
                <a:cubicBezTo>
                  <a:pt x="74" y="766"/>
                  <a:pt x="75" y="771"/>
                  <a:pt x="75" y="776"/>
                </a:cubicBezTo>
                <a:cubicBezTo>
                  <a:pt x="76" y="784"/>
                  <a:pt x="76" y="784"/>
                  <a:pt x="76" y="784"/>
                </a:cubicBezTo>
                <a:cubicBezTo>
                  <a:pt x="80" y="789"/>
                  <a:pt x="84" y="794"/>
                  <a:pt x="90" y="798"/>
                </a:cubicBezTo>
                <a:cubicBezTo>
                  <a:pt x="91" y="798"/>
                  <a:pt x="93" y="796"/>
                  <a:pt x="94" y="796"/>
                </a:cubicBezTo>
                <a:cubicBezTo>
                  <a:pt x="94" y="799"/>
                  <a:pt x="94" y="802"/>
                  <a:pt x="95" y="804"/>
                </a:cubicBezTo>
                <a:cubicBezTo>
                  <a:pt x="96" y="806"/>
                  <a:pt x="99" y="807"/>
                  <a:pt x="100" y="807"/>
                </a:cubicBezTo>
                <a:cubicBezTo>
                  <a:pt x="102" y="808"/>
                  <a:pt x="104" y="807"/>
                  <a:pt x="106" y="807"/>
                </a:cubicBezTo>
                <a:cubicBezTo>
                  <a:pt x="113" y="803"/>
                  <a:pt x="113" y="803"/>
                  <a:pt x="113" y="803"/>
                </a:cubicBezTo>
                <a:cubicBezTo>
                  <a:pt x="116" y="808"/>
                  <a:pt x="121" y="813"/>
                  <a:pt x="125" y="817"/>
                </a:cubicBezTo>
                <a:cubicBezTo>
                  <a:pt x="126" y="817"/>
                  <a:pt x="127" y="817"/>
                  <a:pt x="127" y="818"/>
                </a:cubicBezTo>
                <a:cubicBezTo>
                  <a:pt x="127" y="817"/>
                  <a:pt x="126" y="817"/>
                  <a:pt x="125" y="817"/>
                </a:cubicBezTo>
                <a:cubicBezTo>
                  <a:pt x="124" y="820"/>
                  <a:pt x="123" y="823"/>
                  <a:pt x="122" y="825"/>
                </a:cubicBezTo>
                <a:cubicBezTo>
                  <a:pt x="117" y="832"/>
                  <a:pt x="112" y="838"/>
                  <a:pt x="103" y="842"/>
                </a:cubicBezTo>
                <a:cubicBezTo>
                  <a:pt x="102" y="846"/>
                  <a:pt x="103" y="852"/>
                  <a:pt x="103" y="857"/>
                </a:cubicBezTo>
                <a:cubicBezTo>
                  <a:pt x="102" y="864"/>
                  <a:pt x="102" y="871"/>
                  <a:pt x="100" y="876"/>
                </a:cubicBezTo>
                <a:cubicBezTo>
                  <a:pt x="97" y="885"/>
                  <a:pt x="92" y="892"/>
                  <a:pt x="84" y="896"/>
                </a:cubicBezTo>
                <a:cubicBezTo>
                  <a:pt x="76" y="904"/>
                  <a:pt x="67" y="911"/>
                  <a:pt x="58" y="918"/>
                </a:cubicBezTo>
                <a:cubicBezTo>
                  <a:pt x="57" y="920"/>
                  <a:pt x="56" y="923"/>
                  <a:pt x="55" y="924"/>
                </a:cubicBezTo>
                <a:cubicBezTo>
                  <a:pt x="50" y="927"/>
                  <a:pt x="45" y="929"/>
                  <a:pt x="41" y="932"/>
                </a:cubicBezTo>
                <a:cubicBezTo>
                  <a:pt x="42" y="938"/>
                  <a:pt x="42" y="945"/>
                  <a:pt x="45" y="950"/>
                </a:cubicBezTo>
                <a:cubicBezTo>
                  <a:pt x="45" y="953"/>
                  <a:pt x="46" y="956"/>
                  <a:pt x="47" y="959"/>
                </a:cubicBezTo>
                <a:cubicBezTo>
                  <a:pt x="38" y="976"/>
                  <a:pt x="30" y="995"/>
                  <a:pt x="24" y="1016"/>
                </a:cubicBezTo>
                <a:cubicBezTo>
                  <a:pt x="24" y="1018"/>
                  <a:pt x="24" y="1020"/>
                  <a:pt x="24" y="1021"/>
                </a:cubicBezTo>
                <a:cubicBezTo>
                  <a:pt x="23" y="1025"/>
                  <a:pt x="21" y="1029"/>
                  <a:pt x="18" y="1031"/>
                </a:cubicBezTo>
                <a:cubicBezTo>
                  <a:pt x="21" y="1041"/>
                  <a:pt x="21" y="1041"/>
                  <a:pt x="21" y="1041"/>
                </a:cubicBezTo>
                <a:cubicBezTo>
                  <a:pt x="18" y="1042"/>
                  <a:pt x="15" y="1042"/>
                  <a:pt x="12" y="1042"/>
                </a:cubicBezTo>
                <a:cubicBezTo>
                  <a:pt x="12" y="1044"/>
                  <a:pt x="13" y="1046"/>
                  <a:pt x="11" y="1048"/>
                </a:cubicBezTo>
                <a:cubicBezTo>
                  <a:pt x="1" y="1057"/>
                  <a:pt x="1" y="1057"/>
                  <a:pt x="1" y="1057"/>
                </a:cubicBezTo>
                <a:cubicBezTo>
                  <a:pt x="1" y="1057"/>
                  <a:pt x="0" y="1057"/>
                  <a:pt x="0" y="1057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4" y="1074"/>
                  <a:pt x="4" y="1074"/>
                  <a:pt x="4" y="1074"/>
                </a:cubicBezTo>
                <a:cubicBezTo>
                  <a:pt x="10" y="1081"/>
                  <a:pt x="19" y="1085"/>
                  <a:pt x="26" y="1090"/>
                </a:cubicBezTo>
                <a:cubicBezTo>
                  <a:pt x="30" y="1094"/>
                  <a:pt x="35" y="1097"/>
                  <a:pt x="40" y="1100"/>
                </a:cubicBezTo>
                <a:cubicBezTo>
                  <a:pt x="40" y="1102"/>
                  <a:pt x="37" y="1102"/>
                  <a:pt x="36" y="1103"/>
                </a:cubicBezTo>
                <a:cubicBezTo>
                  <a:pt x="25" y="1113"/>
                  <a:pt x="25" y="1113"/>
                  <a:pt x="25" y="1113"/>
                </a:cubicBezTo>
                <a:cubicBezTo>
                  <a:pt x="18" y="1128"/>
                  <a:pt x="13" y="1146"/>
                  <a:pt x="6" y="1162"/>
                </a:cubicBezTo>
                <a:cubicBezTo>
                  <a:pt x="6" y="1162"/>
                  <a:pt x="6" y="1162"/>
                  <a:pt x="6" y="1162"/>
                </a:cubicBezTo>
                <a:cubicBezTo>
                  <a:pt x="12" y="1166"/>
                  <a:pt x="17" y="1170"/>
                  <a:pt x="21" y="1174"/>
                </a:cubicBezTo>
                <a:cubicBezTo>
                  <a:pt x="26" y="1176"/>
                  <a:pt x="31" y="1177"/>
                  <a:pt x="36" y="1178"/>
                </a:cubicBezTo>
                <a:cubicBezTo>
                  <a:pt x="43" y="1185"/>
                  <a:pt x="51" y="1191"/>
                  <a:pt x="63" y="1191"/>
                </a:cubicBezTo>
                <a:cubicBezTo>
                  <a:pt x="67" y="1193"/>
                  <a:pt x="72" y="1193"/>
                  <a:pt x="75" y="1195"/>
                </a:cubicBezTo>
                <a:cubicBezTo>
                  <a:pt x="80" y="1198"/>
                  <a:pt x="83" y="1202"/>
                  <a:pt x="86" y="1207"/>
                </a:cubicBezTo>
                <a:cubicBezTo>
                  <a:pt x="83" y="1215"/>
                  <a:pt x="83" y="1215"/>
                  <a:pt x="83" y="1215"/>
                </a:cubicBezTo>
                <a:cubicBezTo>
                  <a:pt x="86" y="1219"/>
                  <a:pt x="89" y="1223"/>
                  <a:pt x="94" y="1226"/>
                </a:cubicBezTo>
                <a:cubicBezTo>
                  <a:pt x="94" y="1232"/>
                  <a:pt x="96" y="1238"/>
                  <a:pt x="99" y="1243"/>
                </a:cubicBezTo>
                <a:cubicBezTo>
                  <a:pt x="115" y="1250"/>
                  <a:pt x="115" y="1250"/>
                  <a:pt x="115" y="1250"/>
                </a:cubicBezTo>
                <a:cubicBezTo>
                  <a:pt x="118" y="1260"/>
                  <a:pt x="118" y="1260"/>
                  <a:pt x="118" y="1260"/>
                </a:cubicBezTo>
                <a:cubicBezTo>
                  <a:pt x="121" y="1262"/>
                  <a:pt x="124" y="1266"/>
                  <a:pt x="125" y="1270"/>
                </a:cubicBezTo>
                <a:cubicBezTo>
                  <a:pt x="127" y="1285"/>
                  <a:pt x="127" y="1285"/>
                  <a:pt x="127" y="1285"/>
                </a:cubicBezTo>
                <a:cubicBezTo>
                  <a:pt x="129" y="1286"/>
                  <a:pt x="135" y="1285"/>
                  <a:pt x="139" y="1285"/>
                </a:cubicBezTo>
                <a:cubicBezTo>
                  <a:pt x="143" y="1291"/>
                  <a:pt x="149" y="1294"/>
                  <a:pt x="154" y="1299"/>
                </a:cubicBezTo>
                <a:cubicBezTo>
                  <a:pt x="153" y="1302"/>
                  <a:pt x="150" y="1304"/>
                  <a:pt x="148" y="1307"/>
                </a:cubicBezTo>
                <a:cubicBezTo>
                  <a:pt x="154" y="1316"/>
                  <a:pt x="160" y="1325"/>
                  <a:pt x="167" y="1333"/>
                </a:cubicBezTo>
                <a:cubicBezTo>
                  <a:pt x="166" y="1336"/>
                  <a:pt x="165" y="1339"/>
                  <a:pt x="165" y="1343"/>
                </a:cubicBezTo>
                <a:cubicBezTo>
                  <a:pt x="169" y="1354"/>
                  <a:pt x="179" y="1362"/>
                  <a:pt x="185" y="1372"/>
                </a:cubicBezTo>
                <a:cubicBezTo>
                  <a:pt x="187" y="1375"/>
                  <a:pt x="189" y="1378"/>
                  <a:pt x="193" y="1378"/>
                </a:cubicBezTo>
                <a:cubicBezTo>
                  <a:pt x="206" y="1381"/>
                  <a:pt x="219" y="1384"/>
                  <a:pt x="230" y="1388"/>
                </a:cubicBezTo>
                <a:cubicBezTo>
                  <a:pt x="238" y="1391"/>
                  <a:pt x="245" y="1395"/>
                  <a:pt x="251" y="1400"/>
                </a:cubicBezTo>
                <a:cubicBezTo>
                  <a:pt x="249" y="1402"/>
                  <a:pt x="247" y="1404"/>
                  <a:pt x="245" y="1406"/>
                </a:cubicBezTo>
                <a:cubicBezTo>
                  <a:pt x="246" y="1411"/>
                  <a:pt x="247" y="1415"/>
                  <a:pt x="248" y="1420"/>
                </a:cubicBezTo>
                <a:cubicBezTo>
                  <a:pt x="247" y="1424"/>
                  <a:pt x="245" y="1427"/>
                  <a:pt x="245" y="1431"/>
                </a:cubicBezTo>
                <a:cubicBezTo>
                  <a:pt x="246" y="1456"/>
                  <a:pt x="246" y="1456"/>
                  <a:pt x="246" y="1456"/>
                </a:cubicBezTo>
                <a:cubicBezTo>
                  <a:pt x="246" y="1456"/>
                  <a:pt x="246" y="1456"/>
                  <a:pt x="246" y="1456"/>
                </a:cubicBezTo>
                <a:cubicBezTo>
                  <a:pt x="247" y="1475"/>
                  <a:pt x="247" y="1475"/>
                  <a:pt x="247" y="1475"/>
                </a:cubicBezTo>
                <a:cubicBezTo>
                  <a:pt x="246" y="1485"/>
                  <a:pt x="245" y="1496"/>
                  <a:pt x="248" y="1504"/>
                </a:cubicBezTo>
                <a:cubicBezTo>
                  <a:pt x="253" y="1510"/>
                  <a:pt x="258" y="1517"/>
                  <a:pt x="262" y="1524"/>
                </a:cubicBezTo>
                <a:cubicBezTo>
                  <a:pt x="265" y="1530"/>
                  <a:pt x="273" y="1533"/>
                  <a:pt x="278" y="1537"/>
                </a:cubicBezTo>
                <a:cubicBezTo>
                  <a:pt x="281" y="1539"/>
                  <a:pt x="284" y="1542"/>
                  <a:pt x="286" y="1545"/>
                </a:cubicBezTo>
                <a:cubicBezTo>
                  <a:pt x="287" y="1545"/>
                  <a:pt x="287" y="1544"/>
                  <a:pt x="288" y="1544"/>
                </a:cubicBezTo>
                <a:cubicBezTo>
                  <a:pt x="287" y="1544"/>
                  <a:pt x="287" y="1545"/>
                  <a:pt x="286" y="1545"/>
                </a:cubicBezTo>
                <a:cubicBezTo>
                  <a:pt x="287" y="1549"/>
                  <a:pt x="287" y="1554"/>
                  <a:pt x="287" y="1559"/>
                </a:cubicBezTo>
                <a:cubicBezTo>
                  <a:pt x="284" y="1579"/>
                  <a:pt x="284" y="1579"/>
                  <a:pt x="284" y="1579"/>
                </a:cubicBezTo>
                <a:cubicBezTo>
                  <a:pt x="283" y="1584"/>
                  <a:pt x="281" y="1589"/>
                  <a:pt x="279" y="1595"/>
                </a:cubicBezTo>
                <a:cubicBezTo>
                  <a:pt x="279" y="1598"/>
                  <a:pt x="278" y="1602"/>
                  <a:pt x="278" y="1606"/>
                </a:cubicBezTo>
                <a:cubicBezTo>
                  <a:pt x="278" y="1613"/>
                  <a:pt x="277" y="1621"/>
                  <a:pt x="277" y="1629"/>
                </a:cubicBezTo>
                <a:cubicBezTo>
                  <a:pt x="275" y="1631"/>
                  <a:pt x="272" y="1632"/>
                  <a:pt x="269" y="1634"/>
                </a:cubicBezTo>
                <a:cubicBezTo>
                  <a:pt x="269" y="1640"/>
                  <a:pt x="270" y="1647"/>
                  <a:pt x="272" y="1652"/>
                </a:cubicBezTo>
                <a:cubicBezTo>
                  <a:pt x="273" y="1653"/>
                  <a:pt x="272" y="1653"/>
                  <a:pt x="271" y="1653"/>
                </a:cubicBezTo>
                <a:cubicBezTo>
                  <a:pt x="258" y="1653"/>
                  <a:pt x="252" y="1661"/>
                  <a:pt x="248" y="1671"/>
                </a:cubicBezTo>
                <a:cubicBezTo>
                  <a:pt x="247" y="1672"/>
                  <a:pt x="247" y="1674"/>
                  <a:pt x="248" y="1675"/>
                </a:cubicBezTo>
                <a:cubicBezTo>
                  <a:pt x="251" y="1681"/>
                  <a:pt x="251" y="1681"/>
                  <a:pt x="251" y="1681"/>
                </a:cubicBezTo>
                <a:cubicBezTo>
                  <a:pt x="252" y="1683"/>
                  <a:pt x="256" y="1684"/>
                  <a:pt x="256" y="1685"/>
                </a:cubicBezTo>
                <a:cubicBezTo>
                  <a:pt x="256" y="1688"/>
                  <a:pt x="255" y="1692"/>
                  <a:pt x="254" y="1694"/>
                </a:cubicBezTo>
                <a:cubicBezTo>
                  <a:pt x="254" y="1694"/>
                  <a:pt x="253" y="1695"/>
                  <a:pt x="253" y="1695"/>
                </a:cubicBezTo>
                <a:cubicBezTo>
                  <a:pt x="257" y="1699"/>
                  <a:pt x="260" y="1702"/>
                  <a:pt x="265" y="1704"/>
                </a:cubicBezTo>
                <a:cubicBezTo>
                  <a:pt x="268" y="1705"/>
                  <a:pt x="271" y="1706"/>
                  <a:pt x="274" y="1707"/>
                </a:cubicBezTo>
                <a:cubicBezTo>
                  <a:pt x="278" y="1708"/>
                  <a:pt x="281" y="1709"/>
                  <a:pt x="284" y="1710"/>
                </a:cubicBezTo>
                <a:cubicBezTo>
                  <a:pt x="296" y="1713"/>
                  <a:pt x="305" y="1708"/>
                  <a:pt x="313" y="1704"/>
                </a:cubicBezTo>
                <a:cubicBezTo>
                  <a:pt x="320" y="1701"/>
                  <a:pt x="327" y="1698"/>
                  <a:pt x="334" y="1694"/>
                </a:cubicBezTo>
                <a:cubicBezTo>
                  <a:pt x="335" y="1693"/>
                  <a:pt x="337" y="1692"/>
                  <a:pt x="337" y="1690"/>
                </a:cubicBezTo>
                <a:cubicBezTo>
                  <a:pt x="338" y="1686"/>
                  <a:pt x="340" y="1682"/>
                  <a:pt x="342" y="1680"/>
                </a:cubicBezTo>
                <a:cubicBezTo>
                  <a:pt x="348" y="1680"/>
                  <a:pt x="354" y="1679"/>
                  <a:pt x="359" y="1679"/>
                </a:cubicBezTo>
                <a:cubicBezTo>
                  <a:pt x="369" y="1680"/>
                  <a:pt x="378" y="1682"/>
                  <a:pt x="386" y="1685"/>
                </a:cubicBezTo>
                <a:cubicBezTo>
                  <a:pt x="389" y="1689"/>
                  <a:pt x="393" y="1693"/>
                  <a:pt x="397" y="1695"/>
                </a:cubicBezTo>
                <a:cubicBezTo>
                  <a:pt x="404" y="1706"/>
                  <a:pt x="404" y="1706"/>
                  <a:pt x="404" y="1706"/>
                </a:cubicBezTo>
                <a:cubicBezTo>
                  <a:pt x="404" y="1706"/>
                  <a:pt x="404" y="1706"/>
                  <a:pt x="404" y="1706"/>
                </a:cubicBezTo>
                <a:cubicBezTo>
                  <a:pt x="404" y="1706"/>
                  <a:pt x="404" y="1706"/>
                  <a:pt x="404" y="1706"/>
                </a:cubicBezTo>
                <a:cubicBezTo>
                  <a:pt x="426" y="1701"/>
                  <a:pt x="426" y="1701"/>
                  <a:pt x="426" y="1701"/>
                </a:cubicBezTo>
                <a:cubicBezTo>
                  <a:pt x="429" y="1700"/>
                  <a:pt x="432" y="1701"/>
                  <a:pt x="434" y="1700"/>
                </a:cubicBezTo>
                <a:cubicBezTo>
                  <a:pt x="432" y="1704"/>
                  <a:pt x="429" y="1706"/>
                  <a:pt x="427" y="1709"/>
                </a:cubicBezTo>
                <a:cubicBezTo>
                  <a:pt x="426" y="1709"/>
                  <a:pt x="424" y="1708"/>
                  <a:pt x="422" y="1708"/>
                </a:cubicBezTo>
                <a:cubicBezTo>
                  <a:pt x="421" y="1709"/>
                  <a:pt x="420" y="1711"/>
                  <a:pt x="420" y="1713"/>
                </a:cubicBezTo>
                <a:cubicBezTo>
                  <a:pt x="418" y="1715"/>
                  <a:pt x="417" y="1718"/>
                  <a:pt x="417" y="1721"/>
                </a:cubicBezTo>
                <a:cubicBezTo>
                  <a:pt x="416" y="1724"/>
                  <a:pt x="415" y="1727"/>
                  <a:pt x="415" y="1730"/>
                </a:cubicBezTo>
                <a:cubicBezTo>
                  <a:pt x="429" y="1730"/>
                  <a:pt x="429" y="1730"/>
                  <a:pt x="429" y="1730"/>
                </a:cubicBezTo>
                <a:cubicBezTo>
                  <a:pt x="431" y="1729"/>
                  <a:pt x="435" y="1728"/>
                  <a:pt x="438" y="1727"/>
                </a:cubicBezTo>
                <a:cubicBezTo>
                  <a:pt x="445" y="1730"/>
                  <a:pt x="455" y="1729"/>
                  <a:pt x="460" y="1725"/>
                </a:cubicBezTo>
                <a:cubicBezTo>
                  <a:pt x="464" y="1712"/>
                  <a:pt x="464" y="1712"/>
                  <a:pt x="464" y="1712"/>
                </a:cubicBezTo>
                <a:cubicBezTo>
                  <a:pt x="465" y="1702"/>
                  <a:pt x="465" y="1702"/>
                  <a:pt x="465" y="1702"/>
                </a:cubicBezTo>
                <a:cubicBezTo>
                  <a:pt x="487" y="1700"/>
                  <a:pt x="487" y="1700"/>
                  <a:pt x="487" y="1700"/>
                </a:cubicBezTo>
                <a:cubicBezTo>
                  <a:pt x="498" y="1698"/>
                  <a:pt x="498" y="1698"/>
                  <a:pt x="498" y="1698"/>
                </a:cubicBezTo>
                <a:cubicBezTo>
                  <a:pt x="501" y="1697"/>
                  <a:pt x="504" y="1695"/>
                  <a:pt x="506" y="1693"/>
                </a:cubicBezTo>
                <a:cubicBezTo>
                  <a:pt x="510" y="1689"/>
                  <a:pt x="510" y="1689"/>
                  <a:pt x="510" y="1689"/>
                </a:cubicBezTo>
                <a:cubicBezTo>
                  <a:pt x="517" y="1680"/>
                  <a:pt x="517" y="1680"/>
                  <a:pt x="517" y="1680"/>
                </a:cubicBezTo>
                <a:cubicBezTo>
                  <a:pt x="515" y="1675"/>
                  <a:pt x="512" y="1670"/>
                  <a:pt x="512" y="1662"/>
                </a:cubicBezTo>
                <a:cubicBezTo>
                  <a:pt x="513" y="1657"/>
                  <a:pt x="515" y="1653"/>
                  <a:pt x="517" y="1652"/>
                </a:cubicBezTo>
                <a:cubicBezTo>
                  <a:pt x="519" y="1651"/>
                  <a:pt x="521" y="1647"/>
                  <a:pt x="521" y="1646"/>
                </a:cubicBezTo>
                <a:cubicBezTo>
                  <a:pt x="520" y="1642"/>
                  <a:pt x="520" y="1638"/>
                  <a:pt x="519" y="1634"/>
                </a:cubicBezTo>
                <a:cubicBezTo>
                  <a:pt x="520" y="1634"/>
                  <a:pt x="522" y="1635"/>
                  <a:pt x="522" y="1636"/>
                </a:cubicBezTo>
                <a:cubicBezTo>
                  <a:pt x="534" y="1639"/>
                  <a:pt x="546" y="1641"/>
                  <a:pt x="556" y="1647"/>
                </a:cubicBezTo>
                <a:cubicBezTo>
                  <a:pt x="561" y="1652"/>
                  <a:pt x="574" y="1656"/>
                  <a:pt x="583" y="1650"/>
                </a:cubicBezTo>
                <a:cubicBezTo>
                  <a:pt x="583" y="1649"/>
                  <a:pt x="586" y="1651"/>
                  <a:pt x="587" y="1650"/>
                </a:cubicBezTo>
                <a:cubicBezTo>
                  <a:pt x="588" y="1649"/>
                  <a:pt x="589" y="1648"/>
                  <a:pt x="590" y="1647"/>
                </a:cubicBezTo>
                <a:cubicBezTo>
                  <a:pt x="590" y="1647"/>
                  <a:pt x="591" y="1648"/>
                  <a:pt x="591" y="1648"/>
                </a:cubicBezTo>
                <a:cubicBezTo>
                  <a:pt x="591" y="1648"/>
                  <a:pt x="591" y="1648"/>
                  <a:pt x="591" y="1648"/>
                </a:cubicBezTo>
                <a:cubicBezTo>
                  <a:pt x="594" y="1645"/>
                  <a:pt x="597" y="1643"/>
                  <a:pt x="600" y="1640"/>
                </a:cubicBezTo>
                <a:cubicBezTo>
                  <a:pt x="609" y="1637"/>
                  <a:pt x="617" y="1632"/>
                  <a:pt x="623" y="1625"/>
                </a:cubicBezTo>
                <a:cubicBezTo>
                  <a:pt x="640" y="1595"/>
                  <a:pt x="640" y="1595"/>
                  <a:pt x="640" y="1595"/>
                </a:cubicBezTo>
                <a:cubicBezTo>
                  <a:pt x="641" y="1583"/>
                  <a:pt x="641" y="1583"/>
                  <a:pt x="641" y="1583"/>
                </a:cubicBezTo>
                <a:cubicBezTo>
                  <a:pt x="641" y="1582"/>
                  <a:pt x="642" y="1581"/>
                  <a:pt x="643" y="1580"/>
                </a:cubicBezTo>
                <a:cubicBezTo>
                  <a:pt x="644" y="1579"/>
                  <a:pt x="645" y="1579"/>
                  <a:pt x="646" y="1579"/>
                </a:cubicBezTo>
                <a:cubicBezTo>
                  <a:pt x="648" y="1578"/>
                  <a:pt x="648" y="1576"/>
                  <a:pt x="650" y="1576"/>
                </a:cubicBezTo>
                <a:cubicBezTo>
                  <a:pt x="650" y="1576"/>
                  <a:pt x="650" y="1575"/>
                  <a:pt x="650" y="1575"/>
                </a:cubicBezTo>
                <a:cubicBezTo>
                  <a:pt x="652" y="1572"/>
                  <a:pt x="652" y="1568"/>
                  <a:pt x="652" y="1564"/>
                </a:cubicBezTo>
                <a:cubicBezTo>
                  <a:pt x="653" y="1562"/>
                  <a:pt x="653" y="1560"/>
                  <a:pt x="654" y="1559"/>
                </a:cubicBezTo>
                <a:cubicBezTo>
                  <a:pt x="656" y="1556"/>
                  <a:pt x="658" y="1554"/>
                  <a:pt x="658" y="1551"/>
                </a:cubicBezTo>
                <a:cubicBezTo>
                  <a:pt x="658" y="1538"/>
                  <a:pt x="658" y="1538"/>
                  <a:pt x="658" y="1538"/>
                </a:cubicBezTo>
                <a:cubicBezTo>
                  <a:pt x="657" y="1536"/>
                  <a:pt x="656" y="1534"/>
                  <a:pt x="656" y="1532"/>
                </a:cubicBezTo>
                <a:cubicBezTo>
                  <a:pt x="655" y="1529"/>
                  <a:pt x="654" y="1527"/>
                  <a:pt x="653" y="1525"/>
                </a:cubicBezTo>
                <a:cubicBezTo>
                  <a:pt x="651" y="1523"/>
                  <a:pt x="650" y="1521"/>
                  <a:pt x="649" y="1519"/>
                </a:cubicBezTo>
                <a:cubicBezTo>
                  <a:pt x="649" y="1518"/>
                  <a:pt x="648" y="1517"/>
                  <a:pt x="648" y="1516"/>
                </a:cubicBezTo>
                <a:cubicBezTo>
                  <a:pt x="655" y="1516"/>
                  <a:pt x="655" y="1516"/>
                  <a:pt x="655" y="1516"/>
                </a:cubicBezTo>
                <a:cubicBezTo>
                  <a:pt x="655" y="1516"/>
                  <a:pt x="655" y="1516"/>
                  <a:pt x="655" y="1516"/>
                </a:cubicBezTo>
                <a:cubicBezTo>
                  <a:pt x="668" y="1524"/>
                  <a:pt x="668" y="1524"/>
                  <a:pt x="668" y="1524"/>
                </a:cubicBezTo>
                <a:cubicBezTo>
                  <a:pt x="669" y="1525"/>
                  <a:pt x="671" y="1526"/>
                  <a:pt x="671" y="1525"/>
                </a:cubicBezTo>
                <a:cubicBezTo>
                  <a:pt x="672" y="1525"/>
                  <a:pt x="672" y="1525"/>
                  <a:pt x="672" y="1524"/>
                </a:cubicBezTo>
                <a:cubicBezTo>
                  <a:pt x="672" y="1523"/>
                  <a:pt x="672" y="1522"/>
                  <a:pt x="672" y="1520"/>
                </a:cubicBezTo>
                <a:cubicBezTo>
                  <a:pt x="672" y="1517"/>
                  <a:pt x="670" y="1513"/>
                  <a:pt x="670" y="1509"/>
                </a:cubicBezTo>
                <a:cubicBezTo>
                  <a:pt x="672" y="1509"/>
                  <a:pt x="674" y="1508"/>
                  <a:pt x="676" y="1508"/>
                </a:cubicBezTo>
                <a:cubicBezTo>
                  <a:pt x="678" y="1508"/>
                  <a:pt x="678" y="1508"/>
                  <a:pt x="678" y="1508"/>
                </a:cubicBezTo>
                <a:cubicBezTo>
                  <a:pt x="691" y="1510"/>
                  <a:pt x="691" y="1510"/>
                  <a:pt x="691" y="1510"/>
                </a:cubicBezTo>
                <a:cubicBezTo>
                  <a:pt x="691" y="1510"/>
                  <a:pt x="691" y="1510"/>
                  <a:pt x="691" y="1510"/>
                </a:cubicBezTo>
                <a:cubicBezTo>
                  <a:pt x="693" y="1510"/>
                  <a:pt x="693" y="1510"/>
                  <a:pt x="693" y="1510"/>
                </a:cubicBezTo>
                <a:cubicBezTo>
                  <a:pt x="697" y="1502"/>
                  <a:pt x="697" y="1502"/>
                  <a:pt x="697" y="1502"/>
                </a:cubicBezTo>
                <a:cubicBezTo>
                  <a:pt x="702" y="1491"/>
                  <a:pt x="705" y="1478"/>
                  <a:pt x="707" y="1465"/>
                </a:cubicBezTo>
                <a:cubicBezTo>
                  <a:pt x="707" y="1462"/>
                  <a:pt x="707" y="1458"/>
                  <a:pt x="707" y="1456"/>
                </a:cubicBezTo>
                <a:cubicBezTo>
                  <a:pt x="707" y="1449"/>
                  <a:pt x="708" y="1443"/>
                  <a:pt x="709" y="1438"/>
                </a:cubicBezTo>
                <a:cubicBezTo>
                  <a:pt x="710" y="1438"/>
                  <a:pt x="710" y="1438"/>
                  <a:pt x="710" y="1438"/>
                </a:cubicBezTo>
                <a:cubicBezTo>
                  <a:pt x="710" y="1438"/>
                  <a:pt x="710" y="1438"/>
                  <a:pt x="709" y="1438"/>
                </a:cubicBezTo>
                <a:cubicBezTo>
                  <a:pt x="707" y="1421"/>
                  <a:pt x="707" y="1421"/>
                  <a:pt x="707" y="1421"/>
                </a:cubicBezTo>
                <a:cubicBezTo>
                  <a:pt x="706" y="1416"/>
                  <a:pt x="704" y="1411"/>
                  <a:pt x="704" y="1405"/>
                </a:cubicBezTo>
                <a:cubicBezTo>
                  <a:pt x="702" y="1399"/>
                  <a:pt x="701" y="1389"/>
                  <a:pt x="703" y="1383"/>
                </a:cubicBezTo>
                <a:cubicBezTo>
                  <a:pt x="710" y="1368"/>
                  <a:pt x="710" y="1368"/>
                  <a:pt x="710" y="1368"/>
                </a:cubicBezTo>
                <a:cubicBezTo>
                  <a:pt x="713" y="1359"/>
                  <a:pt x="719" y="1352"/>
                  <a:pt x="723" y="1344"/>
                </a:cubicBezTo>
                <a:cubicBezTo>
                  <a:pt x="723" y="1340"/>
                  <a:pt x="724" y="1337"/>
                  <a:pt x="725" y="1333"/>
                </a:cubicBezTo>
                <a:cubicBezTo>
                  <a:pt x="728" y="1328"/>
                  <a:pt x="728" y="1328"/>
                  <a:pt x="728" y="1328"/>
                </a:cubicBezTo>
                <a:cubicBezTo>
                  <a:pt x="731" y="1325"/>
                  <a:pt x="734" y="1323"/>
                  <a:pt x="739" y="1322"/>
                </a:cubicBezTo>
                <a:cubicBezTo>
                  <a:pt x="740" y="1322"/>
                  <a:pt x="740" y="1322"/>
                  <a:pt x="740" y="1322"/>
                </a:cubicBezTo>
                <a:cubicBezTo>
                  <a:pt x="747" y="1323"/>
                  <a:pt x="754" y="1325"/>
                  <a:pt x="761" y="1327"/>
                </a:cubicBezTo>
                <a:cubicBezTo>
                  <a:pt x="762" y="1327"/>
                  <a:pt x="762" y="1327"/>
                  <a:pt x="762" y="1327"/>
                </a:cubicBezTo>
                <a:cubicBezTo>
                  <a:pt x="764" y="1328"/>
                  <a:pt x="764" y="1328"/>
                  <a:pt x="764" y="1328"/>
                </a:cubicBezTo>
                <a:cubicBezTo>
                  <a:pt x="767" y="1325"/>
                  <a:pt x="771" y="1324"/>
                  <a:pt x="776" y="1324"/>
                </a:cubicBezTo>
                <a:cubicBezTo>
                  <a:pt x="778" y="1324"/>
                  <a:pt x="778" y="1324"/>
                  <a:pt x="778" y="1324"/>
                </a:cubicBezTo>
                <a:cubicBezTo>
                  <a:pt x="779" y="1324"/>
                  <a:pt x="780" y="1324"/>
                  <a:pt x="782" y="1324"/>
                </a:cubicBezTo>
                <a:cubicBezTo>
                  <a:pt x="784" y="1324"/>
                  <a:pt x="786" y="1324"/>
                  <a:pt x="788" y="1324"/>
                </a:cubicBezTo>
                <a:cubicBezTo>
                  <a:pt x="790" y="1324"/>
                  <a:pt x="791" y="1324"/>
                  <a:pt x="792" y="1325"/>
                </a:cubicBezTo>
                <a:cubicBezTo>
                  <a:pt x="793" y="1325"/>
                  <a:pt x="793" y="1325"/>
                  <a:pt x="793" y="1325"/>
                </a:cubicBezTo>
                <a:cubicBezTo>
                  <a:pt x="795" y="1326"/>
                  <a:pt x="796" y="1327"/>
                  <a:pt x="798" y="1328"/>
                </a:cubicBezTo>
                <a:cubicBezTo>
                  <a:pt x="815" y="1330"/>
                  <a:pt x="827" y="1338"/>
                  <a:pt x="842" y="1343"/>
                </a:cubicBezTo>
                <a:cubicBezTo>
                  <a:pt x="843" y="1344"/>
                  <a:pt x="845" y="1345"/>
                  <a:pt x="847" y="1344"/>
                </a:cubicBezTo>
                <a:cubicBezTo>
                  <a:pt x="848" y="1345"/>
                  <a:pt x="848" y="1345"/>
                  <a:pt x="849" y="1345"/>
                </a:cubicBezTo>
                <a:cubicBezTo>
                  <a:pt x="858" y="1342"/>
                  <a:pt x="858" y="1342"/>
                  <a:pt x="858" y="1342"/>
                </a:cubicBezTo>
                <a:cubicBezTo>
                  <a:pt x="864" y="1333"/>
                  <a:pt x="864" y="1333"/>
                  <a:pt x="864" y="1333"/>
                </a:cubicBezTo>
                <a:cubicBezTo>
                  <a:pt x="864" y="1322"/>
                  <a:pt x="864" y="1322"/>
                  <a:pt x="864" y="1322"/>
                </a:cubicBezTo>
                <a:cubicBezTo>
                  <a:pt x="864" y="1322"/>
                  <a:pt x="863" y="1321"/>
                  <a:pt x="863" y="1320"/>
                </a:cubicBezTo>
                <a:cubicBezTo>
                  <a:pt x="863" y="1320"/>
                  <a:pt x="863" y="1320"/>
                  <a:pt x="863" y="1320"/>
                </a:cubicBezTo>
                <a:cubicBezTo>
                  <a:pt x="862" y="1314"/>
                  <a:pt x="856" y="1312"/>
                  <a:pt x="852" y="1310"/>
                </a:cubicBezTo>
                <a:cubicBezTo>
                  <a:pt x="850" y="1310"/>
                  <a:pt x="850" y="1309"/>
                  <a:pt x="849" y="1309"/>
                </a:cubicBezTo>
                <a:cubicBezTo>
                  <a:pt x="842" y="1303"/>
                  <a:pt x="842" y="1303"/>
                  <a:pt x="842" y="1303"/>
                </a:cubicBezTo>
                <a:cubicBezTo>
                  <a:pt x="848" y="1300"/>
                  <a:pt x="855" y="1298"/>
                  <a:pt x="861" y="1295"/>
                </a:cubicBezTo>
                <a:cubicBezTo>
                  <a:pt x="862" y="1294"/>
                  <a:pt x="864" y="1292"/>
                  <a:pt x="865" y="1290"/>
                </a:cubicBezTo>
                <a:cubicBezTo>
                  <a:pt x="868" y="1287"/>
                  <a:pt x="869" y="1282"/>
                  <a:pt x="867" y="1278"/>
                </a:cubicBezTo>
                <a:cubicBezTo>
                  <a:pt x="867" y="1278"/>
                  <a:pt x="867" y="1277"/>
                  <a:pt x="867" y="1277"/>
                </a:cubicBezTo>
                <a:cubicBezTo>
                  <a:pt x="866" y="1275"/>
                  <a:pt x="865" y="1272"/>
                  <a:pt x="864" y="1270"/>
                </a:cubicBezTo>
                <a:cubicBezTo>
                  <a:pt x="859" y="1265"/>
                  <a:pt x="859" y="1265"/>
                  <a:pt x="859" y="1265"/>
                </a:cubicBezTo>
                <a:cubicBezTo>
                  <a:pt x="858" y="1263"/>
                  <a:pt x="858" y="1261"/>
                  <a:pt x="858" y="1260"/>
                </a:cubicBezTo>
                <a:cubicBezTo>
                  <a:pt x="860" y="1258"/>
                  <a:pt x="860" y="1258"/>
                  <a:pt x="860" y="1258"/>
                </a:cubicBezTo>
                <a:cubicBezTo>
                  <a:pt x="859" y="1255"/>
                  <a:pt x="858" y="1251"/>
                  <a:pt x="858" y="1247"/>
                </a:cubicBezTo>
                <a:cubicBezTo>
                  <a:pt x="857" y="1247"/>
                  <a:pt x="857" y="1247"/>
                  <a:pt x="857" y="1247"/>
                </a:cubicBezTo>
                <a:cubicBezTo>
                  <a:pt x="857" y="1246"/>
                  <a:pt x="857" y="1245"/>
                  <a:pt x="856" y="1244"/>
                </a:cubicBezTo>
                <a:cubicBezTo>
                  <a:pt x="854" y="1242"/>
                  <a:pt x="851" y="1239"/>
                  <a:pt x="848" y="1237"/>
                </a:cubicBezTo>
                <a:cubicBezTo>
                  <a:pt x="848" y="1236"/>
                  <a:pt x="846" y="1237"/>
                  <a:pt x="846" y="1237"/>
                </a:cubicBezTo>
                <a:cubicBezTo>
                  <a:pt x="843" y="1234"/>
                  <a:pt x="840" y="1232"/>
                  <a:pt x="837" y="1230"/>
                </a:cubicBezTo>
                <a:cubicBezTo>
                  <a:pt x="836" y="1230"/>
                  <a:pt x="836" y="1229"/>
                  <a:pt x="836" y="1229"/>
                </a:cubicBezTo>
                <a:cubicBezTo>
                  <a:pt x="834" y="1212"/>
                  <a:pt x="836" y="1192"/>
                  <a:pt x="839" y="1178"/>
                </a:cubicBezTo>
                <a:cubicBezTo>
                  <a:pt x="842" y="1174"/>
                  <a:pt x="843" y="1167"/>
                  <a:pt x="841" y="1161"/>
                </a:cubicBezTo>
                <a:cubicBezTo>
                  <a:pt x="845" y="1150"/>
                  <a:pt x="845" y="1150"/>
                  <a:pt x="845" y="1150"/>
                </a:cubicBezTo>
                <a:cubicBezTo>
                  <a:pt x="847" y="1150"/>
                  <a:pt x="850" y="1150"/>
                  <a:pt x="852" y="1150"/>
                </a:cubicBezTo>
                <a:cubicBezTo>
                  <a:pt x="853" y="1150"/>
                  <a:pt x="854" y="1150"/>
                  <a:pt x="855" y="1150"/>
                </a:cubicBezTo>
                <a:cubicBezTo>
                  <a:pt x="855" y="1150"/>
                  <a:pt x="855" y="1150"/>
                  <a:pt x="855" y="1150"/>
                </a:cubicBezTo>
                <a:cubicBezTo>
                  <a:pt x="856" y="1150"/>
                  <a:pt x="856" y="1150"/>
                  <a:pt x="857" y="1150"/>
                </a:cubicBezTo>
                <a:cubicBezTo>
                  <a:pt x="862" y="1145"/>
                  <a:pt x="866" y="1139"/>
                  <a:pt x="871" y="1134"/>
                </a:cubicBezTo>
                <a:cubicBezTo>
                  <a:pt x="873" y="1133"/>
                  <a:pt x="875" y="1131"/>
                  <a:pt x="878" y="1131"/>
                </a:cubicBezTo>
                <a:cubicBezTo>
                  <a:pt x="878" y="1131"/>
                  <a:pt x="878" y="1131"/>
                  <a:pt x="879" y="1131"/>
                </a:cubicBezTo>
                <a:cubicBezTo>
                  <a:pt x="884" y="1131"/>
                  <a:pt x="887" y="1133"/>
                  <a:pt x="890" y="1135"/>
                </a:cubicBezTo>
                <a:cubicBezTo>
                  <a:pt x="892" y="1136"/>
                  <a:pt x="894" y="1137"/>
                  <a:pt x="897" y="1137"/>
                </a:cubicBezTo>
                <a:cubicBezTo>
                  <a:pt x="904" y="1138"/>
                  <a:pt x="904" y="1138"/>
                  <a:pt x="904" y="1138"/>
                </a:cubicBezTo>
                <a:cubicBezTo>
                  <a:pt x="904" y="1138"/>
                  <a:pt x="904" y="1138"/>
                  <a:pt x="904" y="1138"/>
                </a:cubicBezTo>
                <a:cubicBezTo>
                  <a:pt x="904" y="1138"/>
                  <a:pt x="905" y="1138"/>
                  <a:pt x="906" y="1138"/>
                </a:cubicBezTo>
                <a:cubicBezTo>
                  <a:pt x="909" y="1136"/>
                  <a:pt x="911" y="1133"/>
                  <a:pt x="914" y="1130"/>
                </a:cubicBezTo>
                <a:cubicBezTo>
                  <a:pt x="916" y="1131"/>
                  <a:pt x="918" y="1132"/>
                  <a:pt x="921" y="1131"/>
                </a:cubicBezTo>
                <a:cubicBezTo>
                  <a:pt x="922" y="1132"/>
                  <a:pt x="922" y="1132"/>
                  <a:pt x="922" y="1132"/>
                </a:cubicBezTo>
                <a:cubicBezTo>
                  <a:pt x="922" y="1132"/>
                  <a:pt x="924" y="1132"/>
                  <a:pt x="924" y="1132"/>
                </a:cubicBezTo>
                <a:cubicBezTo>
                  <a:pt x="930" y="1129"/>
                  <a:pt x="930" y="1129"/>
                  <a:pt x="930" y="1129"/>
                </a:cubicBezTo>
                <a:cubicBezTo>
                  <a:pt x="933" y="1128"/>
                  <a:pt x="935" y="1126"/>
                  <a:pt x="937" y="1124"/>
                </a:cubicBezTo>
                <a:cubicBezTo>
                  <a:pt x="939" y="1121"/>
                  <a:pt x="940" y="1117"/>
                  <a:pt x="938" y="1113"/>
                </a:cubicBezTo>
                <a:cubicBezTo>
                  <a:pt x="938" y="1113"/>
                  <a:pt x="938" y="1112"/>
                  <a:pt x="937" y="1111"/>
                </a:cubicBezTo>
                <a:cubicBezTo>
                  <a:pt x="937" y="1107"/>
                  <a:pt x="936" y="1104"/>
                  <a:pt x="935" y="1100"/>
                </a:cubicBezTo>
                <a:cubicBezTo>
                  <a:pt x="935" y="1100"/>
                  <a:pt x="934" y="1100"/>
                  <a:pt x="934" y="1100"/>
                </a:cubicBezTo>
                <a:cubicBezTo>
                  <a:pt x="934" y="1099"/>
                  <a:pt x="934" y="1098"/>
                  <a:pt x="934" y="1097"/>
                </a:cubicBezTo>
                <a:cubicBezTo>
                  <a:pt x="931" y="1095"/>
                  <a:pt x="930" y="1093"/>
                  <a:pt x="928" y="1091"/>
                </a:cubicBezTo>
                <a:cubicBezTo>
                  <a:pt x="928" y="1091"/>
                  <a:pt x="930" y="1090"/>
                  <a:pt x="930" y="1090"/>
                </a:cubicBezTo>
                <a:cubicBezTo>
                  <a:pt x="931" y="1090"/>
                  <a:pt x="931" y="1090"/>
                  <a:pt x="931" y="1090"/>
                </a:cubicBezTo>
                <a:cubicBezTo>
                  <a:pt x="932" y="1090"/>
                  <a:pt x="933" y="1090"/>
                  <a:pt x="934" y="1091"/>
                </a:cubicBezTo>
                <a:cubicBezTo>
                  <a:pt x="935" y="1091"/>
                  <a:pt x="936" y="1091"/>
                  <a:pt x="938" y="1091"/>
                </a:cubicBezTo>
                <a:cubicBezTo>
                  <a:pt x="943" y="1091"/>
                  <a:pt x="943" y="1091"/>
                  <a:pt x="943" y="1091"/>
                </a:cubicBezTo>
                <a:cubicBezTo>
                  <a:pt x="958" y="1091"/>
                  <a:pt x="958" y="1091"/>
                  <a:pt x="958" y="1091"/>
                </a:cubicBezTo>
                <a:cubicBezTo>
                  <a:pt x="967" y="1092"/>
                  <a:pt x="975" y="1094"/>
                  <a:pt x="984" y="1094"/>
                </a:cubicBezTo>
                <a:cubicBezTo>
                  <a:pt x="991" y="1096"/>
                  <a:pt x="999" y="1097"/>
                  <a:pt x="1008" y="1098"/>
                </a:cubicBezTo>
                <a:cubicBezTo>
                  <a:pt x="1012" y="1099"/>
                  <a:pt x="1015" y="1099"/>
                  <a:pt x="1020" y="1099"/>
                </a:cubicBezTo>
                <a:cubicBezTo>
                  <a:pt x="1023" y="1100"/>
                  <a:pt x="1027" y="1100"/>
                  <a:pt x="1030" y="1100"/>
                </a:cubicBezTo>
                <a:cubicBezTo>
                  <a:pt x="1039" y="1103"/>
                  <a:pt x="1048" y="1106"/>
                  <a:pt x="1059" y="1107"/>
                </a:cubicBezTo>
                <a:cubicBezTo>
                  <a:pt x="1068" y="1107"/>
                  <a:pt x="1068" y="1107"/>
                  <a:pt x="1068" y="1107"/>
                </a:cubicBezTo>
                <a:cubicBezTo>
                  <a:pt x="1077" y="1108"/>
                  <a:pt x="1077" y="1108"/>
                  <a:pt x="1077" y="1108"/>
                </a:cubicBezTo>
                <a:cubicBezTo>
                  <a:pt x="1083" y="1108"/>
                  <a:pt x="1083" y="1108"/>
                  <a:pt x="1083" y="1108"/>
                </a:cubicBezTo>
                <a:cubicBezTo>
                  <a:pt x="1084" y="1108"/>
                  <a:pt x="1084" y="1108"/>
                  <a:pt x="1084" y="1109"/>
                </a:cubicBezTo>
                <a:cubicBezTo>
                  <a:pt x="1092" y="1109"/>
                  <a:pt x="1100" y="1110"/>
                  <a:pt x="1108" y="1110"/>
                </a:cubicBezTo>
                <a:cubicBezTo>
                  <a:pt x="1117" y="1110"/>
                  <a:pt x="1126" y="1110"/>
                  <a:pt x="1135" y="1109"/>
                </a:cubicBezTo>
                <a:cubicBezTo>
                  <a:pt x="1141" y="1109"/>
                  <a:pt x="1145" y="1108"/>
                  <a:pt x="1151" y="1109"/>
                </a:cubicBezTo>
                <a:cubicBezTo>
                  <a:pt x="1155" y="1107"/>
                  <a:pt x="1160" y="1107"/>
                  <a:pt x="1165" y="1107"/>
                </a:cubicBezTo>
                <a:cubicBezTo>
                  <a:pt x="1171" y="1107"/>
                  <a:pt x="1175" y="1105"/>
                  <a:pt x="1179" y="1103"/>
                </a:cubicBezTo>
                <a:cubicBezTo>
                  <a:pt x="1184" y="1100"/>
                  <a:pt x="1188" y="1096"/>
                  <a:pt x="1192" y="1092"/>
                </a:cubicBezTo>
                <a:cubicBezTo>
                  <a:pt x="1192" y="1092"/>
                  <a:pt x="1192" y="1091"/>
                  <a:pt x="1191" y="1090"/>
                </a:cubicBezTo>
                <a:cubicBezTo>
                  <a:pt x="1191" y="1090"/>
                  <a:pt x="1191" y="1090"/>
                  <a:pt x="1191" y="1090"/>
                </a:cubicBezTo>
                <a:cubicBezTo>
                  <a:pt x="1191" y="1089"/>
                  <a:pt x="1191" y="1087"/>
                  <a:pt x="1191" y="1086"/>
                </a:cubicBezTo>
                <a:cubicBezTo>
                  <a:pt x="1187" y="1084"/>
                  <a:pt x="1184" y="1080"/>
                  <a:pt x="1182" y="1076"/>
                </a:cubicBezTo>
                <a:cubicBezTo>
                  <a:pt x="1187" y="1061"/>
                  <a:pt x="1187" y="1061"/>
                  <a:pt x="1187" y="1061"/>
                </a:cubicBezTo>
                <a:cubicBezTo>
                  <a:pt x="1191" y="1056"/>
                  <a:pt x="1195" y="1051"/>
                  <a:pt x="1198" y="1046"/>
                </a:cubicBezTo>
                <a:cubicBezTo>
                  <a:pt x="1201" y="1047"/>
                  <a:pt x="1203" y="1050"/>
                  <a:pt x="1206" y="1050"/>
                </a:cubicBezTo>
                <a:cubicBezTo>
                  <a:pt x="1206" y="1048"/>
                  <a:pt x="1206" y="1048"/>
                  <a:pt x="1206" y="1048"/>
                </a:cubicBezTo>
                <a:cubicBezTo>
                  <a:pt x="1206" y="1049"/>
                  <a:pt x="1207" y="1049"/>
                  <a:pt x="1207" y="1049"/>
                </a:cubicBezTo>
                <a:cubicBezTo>
                  <a:pt x="1207" y="1045"/>
                  <a:pt x="1207" y="1042"/>
                  <a:pt x="1207" y="104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1" name="Freeform 637"/>
          <p:cNvSpPr>
            <a:spLocks/>
          </p:cNvSpPr>
          <p:nvPr/>
        </p:nvSpPr>
        <p:spPr bwMode="auto">
          <a:xfrm>
            <a:off x="4340226" y="5740401"/>
            <a:ext cx="334963" cy="342900"/>
          </a:xfrm>
          <a:custGeom>
            <a:avLst/>
            <a:gdLst/>
            <a:ahLst/>
            <a:cxnLst>
              <a:cxn ang="0">
                <a:pos x="1185" y="547"/>
              </a:cxn>
              <a:cxn ang="0">
                <a:pos x="1201" y="507"/>
              </a:cxn>
              <a:cxn ang="0">
                <a:pos x="1123" y="477"/>
              </a:cxn>
              <a:cxn ang="0">
                <a:pos x="1018" y="487"/>
              </a:cxn>
              <a:cxn ang="0">
                <a:pos x="916" y="435"/>
              </a:cxn>
              <a:cxn ang="0">
                <a:pos x="873" y="354"/>
              </a:cxn>
              <a:cxn ang="0">
                <a:pos x="825" y="345"/>
              </a:cxn>
              <a:cxn ang="0">
                <a:pos x="756" y="386"/>
              </a:cxn>
              <a:cxn ang="0">
                <a:pos x="712" y="394"/>
              </a:cxn>
              <a:cxn ang="0">
                <a:pos x="638" y="374"/>
              </a:cxn>
              <a:cxn ang="0">
                <a:pos x="621" y="272"/>
              </a:cxn>
              <a:cxn ang="0">
                <a:pos x="577" y="200"/>
              </a:cxn>
              <a:cxn ang="0">
                <a:pos x="525" y="175"/>
              </a:cxn>
              <a:cxn ang="0">
                <a:pos x="618" y="107"/>
              </a:cxn>
              <a:cxn ang="0">
                <a:pos x="518" y="22"/>
              </a:cxn>
              <a:cxn ang="0">
                <a:pos x="448" y="19"/>
              </a:cxn>
              <a:cxn ang="0">
                <a:pos x="401" y="104"/>
              </a:cxn>
              <a:cxn ang="0">
                <a:pos x="331" y="170"/>
              </a:cxn>
              <a:cxn ang="0">
                <a:pos x="277" y="194"/>
              </a:cxn>
              <a:cxn ang="0">
                <a:pos x="230" y="216"/>
              </a:cxn>
              <a:cxn ang="0">
                <a:pos x="225" y="300"/>
              </a:cxn>
              <a:cxn ang="0">
                <a:pos x="234" y="355"/>
              </a:cxn>
              <a:cxn ang="0">
                <a:pos x="195" y="375"/>
              </a:cxn>
              <a:cxn ang="0">
                <a:pos x="110" y="377"/>
              </a:cxn>
              <a:cxn ang="0">
                <a:pos x="91" y="385"/>
              </a:cxn>
              <a:cxn ang="0">
                <a:pos x="75" y="416"/>
              </a:cxn>
              <a:cxn ang="0">
                <a:pos x="45" y="517"/>
              </a:cxn>
              <a:cxn ang="0">
                <a:pos x="44" y="584"/>
              </a:cxn>
              <a:cxn ang="0">
                <a:pos x="85" y="656"/>
              </a:cxn>
              <a:cxn ang="0">
                <a:pos x="89" y="704"/>
              </a:cxn>
              <a:cxn ang="0">
                <a:pos x="92" y="778"/>
              </a:cxn>
              <a:cxn ang="0">
                <a:pos x="78" y="840"/>
              </a:cxn>
              <a:cxn ang="0">
                <a:pos x="181" y="890"/>
              </a:cxn>
              <a:cxn ang="0">
                <a:pos x="192" y="959"/>
              </a:cxn>
              <a:cxn ang="0">
                <a:pos x="194" y="1021"/>
              </a:cxn>
              <a:cxn ang="0">
                <a:pos x="266" y="1107"/>
              </a:cxn>
              <a:cxn ang="0">
                <a:pos x="383" y="1156"/>
              </a:cxn>
              <a:cxn ang="0">
                <a:pos x="414" y="1275"/>
              </a:cxn>
              <a:cxn ang="0">
                <a:pos x="451" y="1281"/>
              </a:cxn>
              <a:cxn ang="0">
                <a:pos x="470" y="1260"/>
              </a:cxn>
              <a:cxn ang="0">
                <a:pos x="590" y="1244"/>
              </a:cxn>
              <a:cxn ang="0">
                <a:pos x="702" y="1251"/>
              </a:cxn>
              <a:cxn ang="0">
                <a:pos x="841" y="1237"/>
              </a:cxn>
              <a:cxn ang="0">
                <a:pos x="862" y="1109"/>
              </a:cxn>
              <a:cxn ang="0">
                <a:pos x="814" y="1029"/>
              </a:cxn>
              <a:cxn ang="0">
                <a:pos x="799" y="989"/>
              </a:cxn>
              <a:cxn ang="0">
                <a:pos x="851" y="886"/>
              </a:cxn>
              <a:cxn ang="0">
                <a:pos x="811" y="806"/>
              </a:cxn>
              <a:cxn ang="0">
                <a:pos x="879" y="755"/>
              </a:cxn>
              <a:cxn ang="0">
                <a:pos x="950" y="711"/>
              </a:cxn>
              <a:cxn ang="0">
                <a:pos x="1037" y="729"/>
              </a:cxn>
              <a:cxn ang="0">
                <a:pos x="1042" y="745"/>
              </a:cxn>
              <a:cxn ang="0">
                <a:pos x="1063" y="743"/>
              </a:cxn>
              <a:cxn ang="0">
                <a:pos x="1109" y="705"/>
              </a:cxn>
              <a:cxn ang="0">
                <a:pos x="1152" y="684"/>
              </a:cxn>
              <a:cxn ang="0">
                <a:pos x="1202" y="636"/>
              </a:cxn>
              <a:cxn ang="0">
                <a:pos x="1207" y="577"/>
              </a:cxn>
              <a:cxn ang="0">
                <a:pos x="1228" y="577"/>
              </a:cxn>
            </a:cxnLst>
            <a:rect l="0" t="0" r="r" b="b"/>
            <a:pathLst>
              <a:path w="1248" h="1283">
                <a:moveTo>
                  <a:pt x="1228" y="577"/>
                </a:moveTo>
                <a:cubicBezTo>
                  <a:pt x="1212" y="558"/>
                  <a:pt x="1212" y="558"/>
                  <a:pt x="1212" y="558"/>
                </a:cubicBezTo>
                <a:cubicBezTo>
                  <a:pt x="1211" y="557"/>
                  <a:pt x="1211" y="555"/>
                  <a:pt x="1210" y="553"/>
                </a:cubicBezTo>
                <a:cubicBezTo>
                  <a:pt x="1206" y="555"/>
                  <a:pt x="1201" y="556"/>
                  <a:pt x="1197" y="557"/>
                </a:cubicBezTo>
                <a:cubicBezTo>
                  <a:pt x="1195" y="559"/>
                  <a:pt x="1193" y="560"/>
                  <a:pt x="1192" y="562"/>
                </a:cubicBezTo>
                <a:cubicBezTo>
                  <a:pt x="1191" y="563"/>
                  <a:pt x="1191" y="560"/>
                  <a:pt x="1190" y="560"/>
                </a:cubicBezTo>
                <a:cubicBezTo>
                  <a:pt x="1190" y="557"/>
                  <a:pt x="1189" y="554"/>
                  <a:pt x="1189" y="550"/>
                </a:cubicBezTo>
                <a:cubicBezTo>
                  <a:pt x="1189" y="549"/>
                  <a:pt x="1187" y="547"/>
                  <a:pt x="1185" y="547"/>
                </a:cubicBezTo>
                <a:cubicBezTo>
                  <a:pt x="1181" y="547"/>
                  <a:pt x="1177" y="547"/>
                  <a:pt x="1174" y="548"/>
                </a:cubicBezTo>
                <a:cubicBezTo>
                  <a:pt x="1171" y="547"/>
                  <a:pt x="1169" y="544"/>
                  <a:pt x="1170" y="540"/>
                </a:cubicBezTo>
                <a:cubicBezTo>
                  <a:pt x="1172" y="537"/>
                  <a:pt x="1172" y="533"/>
                  <a:pt x="1171" y="529"/>
                </a:cubicBezTo>
                <a:cubicBezTo>
                  <a:pt x="1170" y="526"/>
                  <a:pt x="1169" y="523"/>
                  <a:pt x="1168" y="520"/>
                </a:cubicBezTo>
                <a:cubicBezTo>
                  <a:pt x="1168" y="519"/>
                  <a:pt x="1169" y="516"/>
                  <a:pt x="1169" y="515"/>
                </a:cubicBezTo>
                <a:cubicBezTo>
                  <a:pt x="1170" y="514"/>
                  <a:pt x="1171" y="512"/>
                  <a:pt x="1173" y="513"/>
                </a:cubicBezTo>
                <a:cubicBezTo>
                  <a:pt x="1177" y="515"/>
                  <a:pt x="1182" y="516"/>
                  <a:pt x="1188" y="518"/>
                </a:cubicBezTo>
                <a:cubicBezTo>
                  <a:pt x="1193" y="515"/>
                  <a:pt x="1197" y="511"/>
                  <a:pt x="1201" y="507"/>
                </a:cubicBezTo>
                <a:cubicBezTo>
                  <a:pt x="1199" y="496"/>
                  <a:pt x="1199" y="496"/>
                  <a:pt x="1199" y="496"/>
                </a:cubicBezTo>
                <a:cubicBezTo>
                  <a:pt x="1204" y="483"/>
                  <a:pt x="1204" y="483"/>
                  <a:pt x="1204" y="483"/>
                </a:cubicBezTo>
                <a:cubicBezTo>
                  <a:pt x="1205" y="482"/>
                  <a:pt x="1203" y="482"/>
                  <a:pt x="1202" y="481"/>
                </a:cubicBezTo>
                <a:cubicBezTo>
                  <a:pt x="1200" y="480"/>
                  <a:pt x="1197" y="478"/>
                  <a:pt x="1195" y="476"/>
                </a:cubicBezTo>
                <a:cubicBezTo>
                  <a:pt x="1182" y="465"/>
                  <a:pt x="1168" y="455"/>
                  <a:pt x="1152" y="449"/>
                </a:cubicBezTo>
                <a:cubicBezTo>
                  <a:pt x="1150" y="448"/>
                  <a:pt x="1147" y="448"/>
                  <a:pt x="1145" y="449"/>
                </a:cubicBezTo>
                <a:cubicBezTo>
                  <a:pt x="1140" y="454"/>
                  <a:pt x="1136" y="461"/>
                  <a:pt x="1131" y="467"/>
                </a:cubicBezTo>
                <a:cubicBezTo>
                  <a:pt x="1129" y="471"/>
                  <a:pt x="1126" y="473"/>
                  <a:pt x="1123" y="477"/>
                </a:cubicBezTo>
                <a:cubicBezTo>
                  <a:pt x="1121" y="486"/>
                  <a:pt x="1121" y="486"/>
                  <a:pt x="1121" y="486"/>
                </a:cubicBezTo>
                <a:cubicBezTo>
                  <a:pt x="1110" y="488"/>
                  <a:pt x="1110" y="488"/>
                  <a:pt x="1110" y="488"/>
                </a:cubicBezTo>
                <a:cubicBezTo>
                  <a:pt x="1105" y="488"/>
                  <a:pt x="1101" y="487"/>
                  <a:pt x="1097" y="486"/>
                </a:cubicBezTo>
                <a:cubicBezTo>
                  <a:pt x="1090" y="489"/>
                  <a:pt x="1081" y="489"/>
                  <a:pt x="1074" y="490"/>
                </a:cubicBezTo>
                <a:cubicBezTo>
                  <a:pt x="1066" y="492"/>
                  <a:pt x="1060" y="495"/>
                  <a:pt x="1054" y="498"/>
                </a:cubicBezTo>
                <a:cubicBezTo>
                  <a:pt x="1053" y="499"/>
                  <a:pt x="1050" y="500"/>
                  <a:pt x="1050" y="500"/>
                </a:cubicBezTo>
                <a:cubicBezTo>
                  <a:pt x="1041" y="496"/>
                  <a:pt x="1041" y="496"/>
                  <a:pt x="1041" y="496"/>
                </a:cubicBezTo>
                <a:cubicBezTo>
                  <a:pt x="1031" y="495"/>
                  <a:pt x="1024" y="492"/>
                  <a:pt x="1018" y="487"/>
                </a:cubicBezTo>
                <a:cubicBezTo>
                  <a:pt x="1009" y="481"/>
                  <a:pt x="992" y="479"/>
                  <a:pt x="980" y="482"/>
                </a:cubicBezTo>
                <a:cubicBezTo>
                  <a:pt x="979" y="483"/>
                  <a:pt x="977" y="482"/>
                  <a:pt x="977" y="482"/>
                </a:cubicBezTo>
                <a:cubicBezTo>
                  <a:pt x="974" y="480"/>
                  <a:pt x="972" y="477"/>
                  <a:pt x="971" y="474"/>
                </a:cubicBezTo>
                <a:cubicBezTo>
                  <a:pt x="969" y="470"/>
                  <a:pt x="968" y="467"/>
                  <a:pt x="965" y="464"/>
                </a:cubicBezTo>
                <a:cubicBezTo>
                  <a:pt x="957" y="458"/>
                  <a:pt x="946" y="455"/>
                  <a:pt x="937" y="449"/>
                </a:cubicBezTo>
                <a:cubicBezTo>
                  <a:pt x="932" y="447"/>
                  <a:pt x="930" y="441"/>
                  <a:pt x="928" y="436"/>
                </a:cubicBezTo>
                <a:cubicBezTo>
                  <a:pt x="925" y="436"/>
                  <a:pt x="922" y="435"/>
                  <a:pt x="918" y="435"/>
                </a:cubicBezTo>
                <a:cubicBezTo>
                  <a:pt x="918" y="435"/>
                  <a:pt x="917" y="435"/>
                  <a:pt x="916" y="435"/>
                </a:cubicBezTo>
                <a:cubicBezTo>
                  <a:pt x="917" y="432"/>
                  <a:pt x="915" y="430"/>
                  <a:pt x="914" y="428"/>
                </a:cubicBezTo>
                <a:cubicBezTo>
                  <a:pt x="912" y="421"/>
                  <a:pt x="908" y="415"/>
                  <a:pt x="907" y="407"/>
                </a:cubicBezTo>
                <a:cubicBezTo>
                  <a:pt x="901" y="396"/>
                  <a:pt x="895" y="386"/>
                  <a:pt x="885" y="379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6" y="373"/>
                  <a:pt x="872" y="374"/>
                  <a:pt x="871" y="373"/>
                </a:cubicBezTo>
                <a:cubicBezTo>
                  <a:pt x="866" y="371"/>
                  <a:pt x="862" y="368"/>
                  <a:pt x="858" y="364"/>
                </a:cubicBezTo>
                <a:cubicBezTo>
                  <a:pt x="858" y="363"/>
                  <a:pt x="858" y="363"/>
                  <a:pt x="858" y="363"/>
                </a:cubicBezTo>
                <a:cubicBezTo>
                  <a:pt x="864" y="361"/>
                  <a:pt x="868" y="357"/>
                  <a:pt x="873" y="354"/>
                </a:cubicBezTo>
                <a:cubicBezTo>
                  <a:pt x="874" y="351"/>
                  <a:pt x="875" y="348"/>
                  <a:pt x="877" y="346"/>
                </a:cubicBezTo>
                <a:cubicBezTo>
                  <a:pt x="877" y="346"/>
                  <a:pt x="877" y="346"/>
                  <a:pt x="877" y="346"/>
                </a:cubicBezTo>
                <a:cubicBezTo>
                  <a:pt x="876" y="347"/>
                  <a:pt x="876" y="347"/>
                  <a:pt x="875" y="348"/>
                </a:cubicBezTo>
                <a:cubicBezTo>
                  <a:pt x="875" y="349"/>
                  <a:pt x="875" y="347"/>
                  <a:pt x="874" y="347"/>
                </a:cubicBezTo>
                <a:cubicBezTo>
                  <a:pt x="864" y="336"/>
                  <a:pt x="852" y="327"/>
                  <a:pt x="841" y="317"/>
                </a:cubicBezTo>
                <a:cubicBezTo>
                  <a:pt x="840" y="316"/>
                  <a:pt x="838" y="314"/>
                  <a:pt x="836" y="314"/>
                </a:cubicBezTo>
                <a:cubicBezTo>
                  <a:pt x="831" y="320"/>
                  <a:pt x="829" y="328"/>
                  <a:pt x="828" y="336"/>
                </a:cubicBezTo>
                <a:cubicBezTo>
                  <a:pt x="827" y="340"/>
                  <a:pt x="826" y="343"/>
                  <a:pt x="825" y="345"/>
                </a:cubicBezTo>
                <a:cubicBezTo>
                  <a:pt x="825" y="345"/>
                  <a:pt x="824" y="346"/>
                  <a:pt x="824" y="346"/>
                </a:cubicBezTo>
                <a:cubicBezTo>
                  <a:pt x="824" y="346"/>
                  <a:pt x="824" y="346"/>
                  <a:pt x="824" y="346"/>
                </a:cubicBezTo>
                <a:cubicBezTo>
                  <a:pt x="821" y="349"/>
                  <a:pt x="817" y="351"/>
                  <a:pt x="813" y="352"/>
                </a:cubicBezTo>
                <a:cubicBezTo>
                  <a:pt x="803" y="355"/>
                  <a:pt x="798" y="363"/>
                  <a:pt x="790" y="368"/>
                </a:cubicBezTo>
                <a:cubicBezTo>
                  <a:pt x="786" y="372"/>
                  <a:pt x="786" y="372"/>
                  <a:pt x="786" y="372"/>
                </a:cubicBezTo>
                <a:cubicBezTo>
                  <a:pt x="780" y="375"/>
                  <a:pt x="775" y="377"/>
                  <a:pt x="770" y="381"/>
                </a:cubicBezTo>
                <a:cubicBezTo>
                  <a:pt x="766" y="381"/>
                  <a:pt x="765" y="383"/>
                  <a:pt x="763" y="385"/>
                </a:cubicBezTo>
                <a:cubicBezTo>
                  <a:pt x="756" y="386"/>
                  <a:pt x="756" y="386"/>
                  <a:pt x="756" y="386"/>
                </a:cubicBezTo>
                <a:cubicBezTo>
                  <a:pt x="750" y="385"/>
                  <a:pt x="746" y="383"/>
                  <a:pt x="743" y="379"/>
                </a:cubicBezTo>
                <a:cubicBezTo>
                  <a:pt x="735" y="378"/>
                  <a:pt x="735" y="378"/>
                  <a:pt x="735" y="378"/>
                </a:cubicBezTo>
                <a:cubicBezTo>
                  <a:pt x="724" y="385"/>
                  <a:pt x="724" y="385"/>
                  <a:pt x="724" y="385"/>
                </a:cubicBezTo>
                <a:cubicBezTo>
                  <a:pt x="723" y="385"/>
                  <a:pt x="723" y="386"/>
                  <a:pt x="723" y="387"/>
                </a:cubicBezTo>
                <a:cubicBezTo>
                  <a:pt x="723" y="388"/>
                  <a:pt x="723" y="391"/>
                  <a:pt x="723" y="391"/>
                </a:cubicBezTo>
                <a:cubicBezTo>
                  <a:pt x="720" y="391"/>
                  <a:pt x="718" y="391"/>
                  <a:pt x="716" y="390"/>
                </a:cubicBezTo>
                <a:cubicBezTo>
                  <a:pt x="714" y="390"/>
                  <a:pt x="713" y="392"/>
                  <a:pt x="712" y="393"/>
                </a:cubicBezTo>
                <a:cubicBezTo>
                  <a:pt x="712" y="393"/>
                  <a:pt x="712" y="394"/>
                  <a:pt x="712" y="394"/>
                </a:cubicBezTo>
                <a:cubicBezTo>
                  <a:pt x="711" y="394"/>
                  <a:pt x="711" y="394"/>
                  <a:pt x="711" y="394"/>
                </a:cubicBezTo>
                <a:cubicBezTo>
                  <a:pt x="711" y="394"/>
                  <a:pt x="711" y="394"/>
                  <a:pt x="711" y="394"/>
                </a:cubicBezTo>
                <a:cubicBezTo>
                  <a:pt x="710" y="391"/>
                  <a:pt x="709" y="389"/>
                  <a:pt x="708" y="387"/>
                </a:cubicBezTo>
                <a:cubicBezTo>
                  <a:pt x="706" y="381"/>
                  <a:pt x="700" y="378"/>
                  <a:pt x="696" y="374"/>
                </a:cubicBezTo>
                <a:cubicBezTo>
                  <a:pt x="690" y="372"/>
                  <a:pt x="684" y="370"/>
                  <a:pt x="678" y="368"/>
                </a:cubicBezTo>
                <a:cubicBezTo>
                  <a:pt x="668" y="368"/>
                  <a:pt x="668" y="368"/>
                  <a:pt x="668" y="368"/>
                </a:cubicBezTo>
                <a:cubicBezTo>
                  <a:pt x="665" y="368"/>
                  <a:pt x="661" y="369"/>
                  <a:pt x="658" y="369"/>
                </a:cubicBezTo>
                <a:cubicBezTo>
                  <a:pt x="651" y="371"/>
                  <a:pt x="645" y="373"/>
                  <a:pt x="638" y="374"/>
                </a:cubicBezTo>
                <a:cubicBezTo>
                  <a:pt x="637" y="374"/>
                  <a:pt x="636" y="375"/>
                  <a:pt x="636" y="374"/>
                </a:cubicBezTo>
                <a:cubicBezTo>
                  <a:pt x="637" y="371"/>
                  <a:pt x="638" y="368"/>
                  <a:pt x="639" y="365"/>
                </a:cubicBezTo>
                <a:cubicBezTo>
                  <a:pt x="642" y="358"/>
                  <a:pt x="644" y="351"/>
                  <a:pt x="646" y="344"/>
                </a:cubicBezTo>
                <a:cubicBezTo>
                  <a:pt x="648" y="332"/>
                  <a:pt x="648" y="318"/>
                  <a:pt x="648" y="305"/>
                </a:cubicBezTo>
                <a:cubicBezTo>
                  <a:pt x="648" y="304"/>
                  <a:pt x="646" y="303"/>
                  <a:pt x="645" y="302"/>
                </a:cubicBezTo>
                <a:cubicBezTo>
                  <a:pt x="642" y="301"/>
                  <a:pt x="638" y="299"/>
                  <a:pt x="634" y="298"/>
                </a:cubicBezTo>
                <a:cubicBezTo>
                  <a:pt x="629" y="293"/>
                  <a:pt x="624" y="287"/>
                  <a:pt x="618" y="282"/>
                </a:cubicBezTo>
                <a:cubicBezTo>
                  <a:pt x="621" y="272"/>
                  <a:pt x="621" y="272"/>
                  <a:pt x="621" y="272"/>
                </a:cubicBezTo>
                <a:cubicBezTo>
                  <a:pt x="624" y="265"/>
                  <a:pt x="624" y="265"/>
                  <a:pt x="624" y="265"/>
                </a:cubicBezTo>
                <a:cubicBezTo>
                  <a:pt x="624" y="259"/>
                  <a:pt x="622" y="254"/>
                  <a:pt x="619" y="250"/>
                </a:cubicBezTo>
                <a:cubicBezTo>
                  <a:pt x="615" y="244"/>
                  <a:pt x="615" y="244"/>
                  <a:pt x="615" y="244"/>
                </a:cubicBezTo>
                <a:cubicBezTo>
                  <a:pt x="612" y="242"/>
                  <a:pt x="608" y="240"/>
                  <a:pt x="603" y="238"/>
                </a:cubicBezTo>
                <a:cubicBezTo>
                  <a:pt x="603" y="238"/>
                  <a:pt x="602" y="239"/>
                  <a:pt x="603" y="237"/>
                </a:cubicBezTo>
                <a:cubicBezTo>
                  <a:pt x="606" y="225"/>
                  <a:pt x="606" y="225"/>
                  <a:pt x="606" y="225"/>
                </a:cubicBezTo>
                <a:cubicBezTo>
                  <a:pt x="607" y="223"/>
                  <a:pt x="606" y="223"/>
                  <a:pt x="605" y="222"/>
                </a:cubicBezTo>
                <a:cubicBezTo>
                  <a:pt x="600" y="211"/>
                  <a:pt x="591" y="203"/>
                  <a:pt x="577" y="200"/>
                </a:cubicBezTo>
                <a:cubicBezTo>
                  <a:pt x="574" y="200"/>
                  <a:pt x="572" y="199"/>
                  <a:pt x="570" y="197"/>
                </a:cubicBezTo>
                <a:cubicBezTo>
                  <a:pt x="565" y="199"/>
                  <a:pt x="561" y="201"/>
                  <a:pt x="556" y="203"/>
                </a:cubicBezTo>
                <a:cubicBezTo>
                  <a:pt x="555" y="203"/>
                  <a:pt x="552" y="202"/>
                  <a:pt x="551" y="200"/>
                </a:cubicBezTo>
                <a:cubicBezTo>
                  <a:pt x="549" y="199"/>
                  <a:pt x="548" y="196"/>
                  <a:pt x="547" y="194"/>
                </a:cubicBezTo>
                <a:cubicBezTo>
                  <a:pt x="542" y="195"/>
                  <a:pt x="537" y="195"/>
                  <a:pt x="532" y="194"/>
                </a:cubicBezTo>
                <a:cubicBezTo>
                  <a:pt x="529" y="189"/>
                  <a:pt x="525" y="186"/>
                  <a:pt x="521" y="182"/>
                </a:cubicBezTo>
                <a:cubicBezTo>
                  <a:pt x="521" y="181"/>
                  <a:pt x="521" y="180"/>
                  <a:pt x="521" y="180"/>
                </a:cubicBezTo>
                <a:cubicBezTo>
                  <a:pt x="525" y="175"/>
                  <a:pt x="525" y="175"/>
                  <a:pt x="525" y="175"/>
                </a:cubicBezTo>
                <a:cubicBezTo>
                  <a:pt x="532" y="165"/>
                  <a:pt x="541" y="156"/>
                  <a:pt x="557" y="157"/>
                </a:cubicBezTo>
                <a:cubicBezTo>
                  <a:pt x="562" y="155"/>
                  <a:pt x="565" y="154"/>
                  <a:pt x="567" y="152"/>
                </a:cubicBezTo>
                <a:cubicBezTo>
                  <a:pt x="579" y="143"/>
                  <a:pt x="579" y="143"/>
                  <a:pt x="579" y="143"/>
                </a:cubicBezTo>
                <a:cubicBezTo>
                  <a:pt x="586" y="141"/>
                  <a:pt x="593" y="139"/>
                  <a:pt x="597" y="133"/>
                </a:cubicBezTo>
                <a:cubicBezTo>
                  <a:pt x="598" y="131"/>
                  <a:pt x="597" y="129"/>
                  <a:pt x="597" y="126"/>
                </a:cubicBezTo>
                <a:cubicBezTo>
                  <a:pt x="599" y="119"/>
                  <a:pt x="599" y="119"/>
                  <a:pt x="599" y="119"/>
                </a:cubicBezTo>
                <a:cubicBezTo>
                  <a:pt x="599" y="117"/>
                  <a:pt x="602" y="116"/>
                  <a:pt x="604" y="116"/>
                </a:cubicBezTo>
                <a:cubicBezTo>
                  <a:pt x="610" y="115"/>
                  <a:pt x="615" y="112"/>
                  <a:pt x="618" y="107"/>
                </a:cubicBezTo>
                <a:cubicBezTo>
                  <a:pt x="619" y="106"/>
                  <a:pt x="619" y="105"/>
                  <a:pt x="619" y="104"/>
                </a:cubicBezTo>
                <a:cubicBezTo>
                  <a:pt x="619" y="101"/>
                  <a:pt x="619" y="98"/>
                  <a:pt x="618" y="96"/>
                </a:cubicBezTo>
                <a:cubicBezTo>
                  <a:pt x="615" y="86"/>
                  <a:pt x="605" y="82"/>
                  <a:pt x="594" y="81"/>
                </a:cubicBezTo>
                <a:cubicBezTo>
                  <a:pt x="575" y="69"/>
                  <a:pt x="575" y="69"/>
                  <a:pt x="575" y="69"/>
                </a:cubicBezTo>
                <a:cubicBezTo>
                  <a:pt x="573" y="69"/>
                  <a:pt x="568" y="69"/>
                  <a:pt x="565" y="68"/>
                </a:cubicBezTo>
                <a:cubicBezTo>
                  <a:pt x="559" y="64"/>
                  <a:pt x="554" y="61"/>
                  <a:pt x="550" y="57"/>
                </a:cubicBezTo>
                <a:cubicBezTo>
                  <a:pt x="525" y="39"/>
                  <a:pt x="525" y="39"/>
                  <a:pt x="525" y="39"/>
                </a:cubicBezTo>
                <a:cubicBezTo>
                  <a:pt x="525" y="32"/>
                  <a:pt x="521" y="27"/>
                  <a:pt x="518" y="22"/>
                </a:cubicBezTo>
                <a:cubicBezTo>
                  <a:pt x="505" y="7"/>
                  <a:pt x="505" y="7"/>
                  <a:pt x="505" y="7"/>
                </a:cubicBezTo>
                <a:cubicBezTo>
                  <a:pt x="503" y="7"/>
                  <a:pt x="500" y="7"/>
                  <a:pt x="498" y="8"/>
                </a:cubicBezTo>
                <a:cubicBezTo>
                  <a:pt x="498" y="9"/>
                  <a:pt x="495" y="9"/>
                  <a:pt x="494" y="9"/>
                </a:cubicBezTo>
                <a:cubicBezTo>
                  <a:pt x="489" y="7"/>
                  <a:pt x="484" y="4"/>
                  <a:pt x="480" y="2"/>
                </a:cubicBezTo>
                <a:cubicBezTo>
                  <a:pt x="480" y="1"/>
                  <a:pt x="480" y="1"/>
                  <a:pt x="481" y="1"/>
                </a:cubicBezTo>
                <a:cubicBezTo>
                  <a:pt x="480" y="1"/>
                  <a:pt x="480" y="1"/>
                  <a:pt x="480" y="2"/>
                </a:cubicBezTo>
                <a:cubicBezTo>
                  <a:pt x="472" y="0"/>
                  <a:pt x="472" y="0"/>
                  <a:pt x="472" y="0"/>
                </a:cubicBezTo>
                <a:cubicBezTo>
                  <a:pt x="466" y="8"/>
                  <a:pt x="458" y="15"/>
                  <a:pt x="448" y="19"/>
                </a:cubicBezTo>
                <a:cubicBezTo>
                  <a:pt x="446" y="31"/>
                  <a:pt x="446" y="31"/>
                  <a:pt x="446" y="31"/>
                </a:cubicBezTo>
                <a:cubicBezTo>
                  <a:pt x="439" y="32"/>
                  <a:pt x="432" y="33"/>
                  <a:pt x="427" y="36"/>
                </a:cubicBezTo>
                <a:cubicBezTo>
                  <a:pt x="423" y="39"/>
                  <a:pt x="418" y="42"/>
                  <a:pt x="414" y="47"/>
                </a:cubicBezTo>
                <a:cubicBezTo>
                  <a:pt x="413" y="59"/>
                  <a:pt x="411" y="70"/>
                  <a:pt x="406" y="80"/>
                </a:cubicBezTo>
                <a:cubicBezTo>
                  <a:pt x="406" y="80"/>
                  <a:pt x="403" y="79"/>
                  <a:pt x="402" y="78"/>
                </a:cubicBezTo>
                <a:cubicBezTo>
                  <a:pt x="402" y="80"/>
                  <a:pt x="405" y="81"/>
                  <a:pt x="405" y="82"/>
                </a:cubicBezTo>
                <a:cubicBezTo>
                  <a:pt x="404" y="86"/>
                  <a:pt x="404" y="91"/>
                  <a:pt x="405" y="97"/>
                </a:cubicBezTo>
                <a:cubicBezTo>
                  <a:pt x="402" y="98"/>
                  <a:pt x="402" y="101"/>
                  <a:pt x="401" y="104"/>
                </a:cubicBezTo>
                <a:cubicBezTo>
                  <a:pt x="400" y="108"/>
                  <a:pt x="400" y="112"/>
                  <a:pt x="401" y="116"/>
                </a:cubicBezTo>
                <a:cubicBezTo>
                  <a:pt x="396" y="119"/>
                  <a:pt x="393" y="123"/>
                  <a:pt x="390" y="128"/>
                </a:cubicBezTo>
                <a:cubicBezTo>
                  <a:pt x="387" y="135"/>
                  <a:pt x="387" y="144"/>
                  <a:pt x="383" y="150"/>
                </a:cubicBezTo>
                <a:cubicBezTo>
                  <a:pt x="379" y="155"/>
                  <a:pt x="375" y="160"/>
                  <a:pt x="371" y="162"/>
                </a:cubicBezTo>
                <a:cubicBezTo>
                  <a:pt x="366" y="164"/>
                  <a:pt x="361" y="166"/>
                  <a:pt x="357" y="167"/>
                </a:cubicBezTo>
                <a:cubicBezTo>
                  <a:pt x="353" y="169"/>
                  <a:pt x="350" y="170"/>
                  <a:pt x="346" y="172"/>
                </a:cubicBezTo>
                <a:cubicBezTo>
                  <a:pt x="339" y="171"/>
                  <a:pt x="339" y="171"/>
                  <a:pt x="339" y="171"/>
                </a:cubicBezTo>
                <a:cubicBezTo>
                  <a:pt x="331" y="170"/>
                  <a:pt x="331" y="170"/>
                  <a:pt x="331" y="170"/>
                </a:cubicBezTo>
                <a:cubicBezTo>
                  <a:pt x="327" y="183"/>
                  <a:pt x="319" y="191"/>
                  <a:pt x="310" y="199"/>
                </a:cubicBezTo>
                <a:cubicBezTo>
                  <a:pt x="309" y="199"/>
                  <a:pt x="306" y="199"/>
                  <a:pt x="306" y="200"/>
                </a:cubicBezTo>
                <a:cubicBezTo>
                  <a:pt x="302" y="214"/>
                  <a:pt x="302" y="214"/>
                  <a:pt x="302" y="214"/>
                </a:cubicBezTo>
                <a:cubicBezTo>
                  <a:pt x="302" y="215"/>
                  <a:pt x="300" y="215"/>
                  <a:pt x="299" y="215"/>
                </a:cubicBezTo>
                <a:cubicBezTo>
                  <a:pt x="295" y="215"/>
                  <a:pt x="291" y="214"/>
                  <a:pt x="290" y="211"/>
                </a:cubicBezTo>
                <a:cubicBezTo>
                  <a:pt x="289" y="210"/>
                  <a:pt x="288" y="209"/>
                  <a:pt x="288" y="207"/>
                </a:cubicBezTo>
                <a:cubicBezTo>
                  <a:pt x="287" y="204"/>
                  <a:pt x="286" y="202"/>
                  <a:pt x="285" y="200"/>
                </a:cubicBezTo>
                <a:cubicBezTo>
                  <a:pt x="283" y="197"/>
                  <a:pt x="281" y="195"/>
                  <a:pt x="277" y="194"/>
                </a:cubicBezTo>
                <a:cubicBezTo>
                  <a:pt x="276" y="192"/>
                  <a:pt x="274" y="191"/>
                  <a:pt x="272" y="190"/>
                </a:cubicBezTo>
                <a:cubicBezTo>
                  <a:pt x="271" y="189"/>
                  <a:pt x="268" y="190"/>
                  <a:pt x="268" y="191"/>
                </a:cubicBezTo>
                <a:cubicBezTo>
                  <a:pt x="256" y="205"/>
                  <a:pt x="256" y="205"/>
                  <a:pt x="256" y="205"/>
                </a:cubicBezTo>
                <a:cubicBezTo>
                  <a:pt x="255" y="207"/>
                  <a:pt x="253" y="208"/>
                  <a:pt x="251" y="208"/>
                </a:cubicBezTo>
                <a:cubicBezTo>
                  <a:pt x="246" y="209"/>
                  <a:pt x="240" y="209"/>
                  <a:pt x="235" y="209"/>
                </a:cubicBezTo>
                <a:cubicBezTo>
                  <a:pt x="234" y="209"/>
                  <a:pt x="234" y="209"/>
                  <a:pt x="234" y="209"/>
                </a:cubicBezTo>
                <a:cubicBezTo>
                  <a:pt x="233" y="209"/>
                  <a:pt x="233" y="210"/>
                  <a:pt x="232" y="211"/>
                </a:cubicBezTo>
                <a:cubicBezTo>
                  <a:pt x="231" y="212"/>
                  <a:pt x="231" y="215"/>
                  <a:pt x="230" y="216"/>
                </a:cubicBezTo>
                <a:cubicBezTo>
                  <a:pt x="227" y="220"/>
                  <a:pt x="223" y="224"/>
                  <a:pt x="224" y="230"/>
                </a:cubicBezTo>
                <a:cubicBezTo>
                  <a:pt x="222" y="234"/>
                  <a:pt x="220" y="238"/>
                  <a:pt x="218" y="241"/>
                </a:cubicBezTo>
                <a:cubicBezTo>
                  <a:pt x="228" y="239"/>
                  <a:pt x="236" y="242"/>
                  <a:pt x="239" y="248"/>
                </a:cubicBezTo>
                <a:cubicBezTo>
                  <a:pt x="241" y="250"/>
                  <a:pt x="239" y="253"/>
                  <a:pt x="239" y="255"/>
                </a:cubicBezTo>
                <a:cubicBezTo>
                  <a:pt x="233" y="260"/>
                  <a:pt x="227" y="265"/>
                  <a:pt x="223" y="269"/>
                </a:cubicBezTo>
                <a:cubicBezTo>
                  <a:pt x="221" y="275"/>
                  <a:pt x="220" y="281"/>
                  <a:pt x="220" y="287"/>
                </a:cubicBezTo>
                <a:cubicBezTo>
                  <a:pt x="221" y="289"/>
                  <a:pt x="223" y="290"/>
                  <a:pt x="225" y="292"/>
                </a:cubicBezTo>
                <a:cubicBezTo>
                  <a:pt x="225" y="300"/>
                  <a:pt x="225" y="300"/>
                  <a:pt x="225" y="300"/>
                </a:cubicBezTo>
                <a:cubicBezTo>
                  <a:pt x="225" y="300"/>
                  <a:pt x="225" y="301"/>
                  <a:pt x="226" y="302"/>
                </a:cubicBezTo>
                <a:cubicBezTo>
                  <a:pt x="239" y="305"/>
                  <a:pt x="239" y="305"/>
                  <a:pt x="239" y="305"/>
                </a:cubicBezTo>
                <a:cubicBezTo>
                  <a:pt x="241" y="307"/>
                  <a:pt x="244" y="310"/>
                  <a:pt x="246" y="313"/>
                </a:cubicBezTo>
                <a:cubicBezTo>
                  <a:pt x="248" y="314"/>
                  <a:pt x="247" y="317"/>
                  <a:pt x="247" y="319"/>
                </a:cubicBezTo>
                <a:cubicBezTo>
                  <a:pt x="246" y="330"/>
                  <a:pt x="244" y="339"/>
                  <a:pt x="239" y="345"/>
                </a:cubicBezTo>
                <a:cubicBezTo>
                  <a:pt x="244" y="355"/>
                  <a:pt x="244" y="355"/>
                  <a:pt x="244" y="355"/>
                </a:cubicBezTo>
                <a:cubicBezTo>
                  <a:pt x="236" y="356"/>
                  <a:pt x="236" y="356"/>
                  <a:pt x="236" y="356"/>
                </a:cubicBezTo>
                <a:cubicBezTo>
                  <a:pt x="236" y="356"/>
                  <a:pt x="235" y="356"/>
                  <a:pt x="234" y="355"/>
                </a:cubicBezTo>
                <a:cubicBezTo>
                  <a:pt x="234" y="355"/>
                  <a:pt x="233" y="355"/>
                  <a:pt x="233" y="354"/>
                </a:cubicBezTo>
                <a:cubicBezTo>
                  <a:pt x="232" y="355"/>
                  <a:pt x="231" y="358"/>
                  <a:pt x="230" y="359"/>
                </a:cubicBezTo>
                <a:cubicBezTo>
                  <a:pt x="226" y="358"/>
                  <a:pt x="222" y="358"/>
                  <a:pt x="218" y="358"/>
                </a:cubicBezTo>
                <a:cubicBezTo>
                  <a:pt x="218" y="360"/>
                  <a:pt x="218" y="361"/>
                  <a:pt x="217" y="363"/>
                </a:cubicBezTo>
                <a:cubicBezTo>
                  <a:pt x="215" y="365"/>
                  <a:pt x="214" y="368"/>
                  <a:pt x="212" y="370"/>
                </a:cubicBezTo>
                <a:cubicBezTo>
                  <a:pt x="207" y="371"/>
                  <a:pt x="202" y="374"/>
                  <a:pt x="199" y="376"/>
                </a:cubicBezTo>
                <a:cubicBezTo>
                  <a:pt x="195" y="375"/>
                  <a:pt x="195" y="375"/>
                  <a:pt x="195" y="375"/>
                </a:cubicBezTo>
                <a:cubicBezTo>
                  <a:pt x="195" y="375"/>
                  <a:pt x="195" y="375"/>
                  <a:pt x="195" y="375"/>
                </a:cubicBezTo>
                <a:cubicBezTo>
                  <a:pt x="193" y="375"/>
                  <a:pt x="191" y="374"/>
                  <a:pt x="190" y="374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75" y="382"/>
                  <a:pt x="166" y="380"/>
                  <a:pt x="156" y="379"/>
                </a:cubicBezTo>
                <a:cubicBezTo>
                  <a:pt x="153" y="379"/>
                  <a:pt x="149" y="378"/>
                  <a:pt x="146" y="377"/>
                </a:cubicBezTo>
                <a:cubicBezTo>
                  <a:pt x="143" y="377"/>
                  <a:pt x="140" y="376"/>
                  <a:pt x="137" y="375"/>
                </a:cubicBezTo>
                <a:cubicBezTo>
                  <a:pt x="133" y="375"/>
                  <a:pt x="127" y="376"/>
                  <a:pt x="123" y="377"/>
                </a:cubicBezTo>
                <a:cubicBezTo>
                  <a:pt x="120" y="377"/>
                  <a:pt x="114" y="377"/>
                  <a:pt x="111" y="378"/>
                </a:cubicBezTo>
                <a:cubicBezTo>
                  <a:pt x="110" y="377"/>
                  <a:pt x="110" y="377"/>
                  <a:pt x="110" y="377"/>
                </a:cubicBezTo>
                <a:cubicBezTo>
                  <a:pt x="109" y="377"/>
                  <a:pt x="109" y="377"/>
                  <a:pt x="109" y="377"/>
                </a:cubicBezTo>
                <a:cubicBezTo>
                  <a:pt x="107" y="377"/>
                  <a:pt x="106" y="378"/>
                  <a:pt x="106" y="378"/>
                </a:cubicBezTo>
                <a:cubicBezTo>
                  <a:pt x="107" y="380"/>
                  <a:pt x="108" y="383"/>
                  <a:pt x="109" y="387"/>
                </a:cubicBezTo>
                <a:cubicBezTo>
                  <a:pt x="108" y="383"/>
                  <a:pt x="107" y="380"/>
                  <a:pt x="106" y="378"/>
                </a:cubicBezTo>
                <a:cubicBezTo>
                  <a:pt x="104" y="378"/>
                  <a:pt x="103" y="379"/>
                  <a:pt x="102" y="379"/>
                </a:cubicBezTo>
                <a:cubicBezTo>
                  <a:pt x="91" y="370"/>
                  <a:pt x="91" y="370"/>
                  <a:pt x="91" y="370"/>
                </a:cubicBezTo>
                <a:cubicBezTo>
                  <a:pt x="91" y="370"/>
                  <a:pt x="91" y="370"/>
                  <a:pt x="91" y="370"/>
                </a:cubicBezTo>
                <a:cubicBezTo>
                  <a:pt x="91" y="375"/>
                  <a:pt x="91" y="380"/>
                  <a:pt x="91" y="385"/>
                </a:cubicBezTo>
                <a:cubicBezTo>
                  <a:pt x="91" y="386"/>
                  <a:pt x="91" y="387"/>
                  <a:pt x="90" y="387"/>
                </a:cubicBezTo>
                <a:cubicBezTo>
                  <a:pt x="88" y="387"/>
                  <a:pt x="88" y="387"/>
                  <a:pt x="88" y="387"/>
                </a:cubicBezTo>
                <a:cubicBezTo>
                  <a:pt x="88" y="388"/>
                  <a:pt x="88" y="390"/>
                  <a:pt x="88" y="391"/>
                </a:cubicBezTo>
                <a:cubicBezTo>
                  <a:pt x="76" y="389"/>
                  <a:pt x="76" y="389"/>
                  <a:pt x="76" y="389"/>
                </a:cubicBezTo>
                <a:cubicBezTo>
                  <a:pt x="82" y="403"/>
                  <a:pt x="82" y="403"/>
                  <a:pt x="82" y="403"/>
                </a:cubicBezTo>
                <a:cubicBezTo>
                  <a:pt x="80" y="409"/>
                  <a:pt x="80" y="409"/>
                  <a:pt x="80" y="409"/>
                </a:cubicBezTo>
                <a:cubicBezTo>
                  <a:pt x="79" y="410"/>
                  <a:pt x="79" y="410"/>
                  <a:pt x="78" y="411"/>
                </a:cubicBezTo>
                <a:cubicBezTo>
                  <a:pt x="77" y="413"/>
                  <a:pt x="76" y="415"/>
                  <a:pt x="75" y="416"/>
                </a:cubicBezTo>
                <a:cubicBezTo>
                  <a:pt x="69" y="421"/>
                  <a:pt x="63" y="426"/>
                  <a:pt x="57" y="431"/>
                </a:cubicBezTo>
                <a:cubicBezTo>
                  <a:pt x="53" y="433"/>
                  <a:pt x="51" y="436"/>
                  <a:pt x="48" y="439"/>
                </a:cubicBezTo>
                <a:cubicBezTo>
                  <a:pt x="49" y="442"/>
                  <a:pt x="49" y="446"/>
                  <a:pt x="51" y="449"/>
                </a:cubicBezTo>
                <a:cubicBezTo>
                  <a:pt x="55" y="454"/>
                  <a:pt x="60" y="459"/>
                  <a:pt x="65" y="463"/>
                </a:cubicBezTo>
                <a:cubicBezTo>
                  <a:pt x="66" y="465"/>
                  <a:pt x="67" y="468"/>
                  <a:pt x="68" y="470"/>
                </a:cubicBezTo>
                <a:cubicBezTo>
                  <a:pt x="68" y="481"/>
                  <a:pt x="67" y="492"/>
                  <a:pt x="62" y="499"/>
                </a:cubicBezTo>
                <a:cubicBezTo>
                  <a:pt x="61" y="499"/>
                  <a:pt x="61" y="500"/>
                  <a:pt x="60" y="501"/>
                </a:cubicBezTo>
                <a:cubicBezTo>
                  <a:pt x="56" y="508"/>
                  <a:pt x="51" y="513"/>
                  <a:pt x="45" y="517"/>
                </a:cubicBezTo>
                <a:cubicBezTo>
                  <a:pt x="38" y="521"/>
                  <a:pt x="29" y="522"/>
                  <a:pt x="22" y="524"/>
                </a:cubicBezTo>
                <a:cubicBezTo>
                  <a:pt x="16" y="526"/>
                  <a:pt x="11" y="529"/>
                  <a:pt x="6" y="531"/>
                </a:cubicBezTo>
                <a:cubicBezTo>
                  <a:pt x="5" y="533"/>
                  <a:pt x="4" y="534"/>
                  <a:pt x="3" y="536"/>
                </a:cubicBezTo>
                <a:cubicBezTo>
                  <a:pt x="2" y="540"/>
                  <a:pt x="2" y="545"/>
                  <a:pt x="0" y="548"/>
                </a:cubicBezTo>
                <a:cubicBezTo>
                  <a:pt x="9" y="553"/>
                  <a:pt x="19" y="557"/>
                  <a:pt x="27" y="564"/>
                </a:cubicBezTo>
                <a:cubicBezTo>
                  <a:pt x="31" y="574"/>
                  <a:pt x="31" y="574"/>
                  <a:pt x="31" y="574"/>
                </a:cubicBezTo>
                <a:cubicBezTo>
                  <a:pt x="42" y="584"/>
                  <a:pt x="42" y="584"/>
                  <a:pt x="42" y="584"/>
                </a:cubicBezTo>
                <a:cubicBezTo>
                  <a:pt x="43" y="584"/>
                  <a:pt x="43" y="585"/>
                  <a:pt x="44" y="584"/>
                </a:cubicBezTo>
                <a:cubicBezTo>
                  <a:pt x="51" y="571"/>
                  <a:pt x="51" y="571"/>
                  <a:pt x="51" y="571"/>
                </a:cubicBezTo>
                <a:cubicBezTo>
                  <a:pt x="60" y="569"/>
                  <a:pt x="69" y="573"/>
                  <a:pt x="74" y="576"/>
                </a:cubicBezTo>
                <a:cubicBezTo>
                  <a:pt x="77" y="579"/>
                  <a:pt x="81" y="581"/>
                  <a:pt x="84" y="584"/>
                </a:cubicBezTo>
                <a:cubicBezTo>
                  <a:pt x="88" y="587"/>
                  <a:pt x="92" y="590"/>
                  <a:pt x="94" y="594"/>
                </a:cubicBezTo>
                <a:cubicBezTo>
                  <a:pt x="96" y="601"/>
                  <a:pt x="93" y="607"/>
                  <a:pt x="93" y="614"/>
                </a:cubicBezTo>
                <a:cubicBezTo>
                  <a:pt x="91" y="626"/>
                  <a:pt x="89" y="638"/>
                  <a:pt x="88" y="651"/>
                </a:cubicBezTo>
                <a:cubicBezTo>
                  <a:pt x="85" y="655"/>
                  <a:pt x="85" y="655"/>
                  <a:pt x="85" y="655"/>
                </a:cubicBezTo>
                <a:cubicBezTo>
                  <a:pt x="85" y="656"/>
                  <a:pt x="85" y="656"/>
                  <a:pt x="85" y="656"/>
                </a:cubicBezTo>
                <a:cubicBezTo>
                  <a:pt x="85" y="657"/>
                  <a:pt x="87" y="658"/>
                  <a:pt x="88" y="660"/>
                </a:cubicBezTo>
                <a:cubicBezTo>
                  <a:pt x="88" y="661"/>
                  <a:pt x="86" y="663"/>
                  <a:pt x="86" y="664"/>
                </a:cubicBezTo>
                <a:cubicBezTo>
                  <a:pt x="85" y="670"/>
                  <a:pt x="86" y="675"/>
                  <a:pt x="85" y="680"/>
                </a:cubicBezTo>
                <a:cubicBezTo>
                  <a:pt x="85" y="681"/>
                  <a:pt x="84" y="682"/>
                  <a:pt x="83" y="682"/>
                </a:cubicBezTo>
                <a:cubicBezTo>
                  <a:pt x="83" y="684"/>
                  <a:pt x="82" y="685"/>
                  <a:pt x="82" y="687"/>
                </a:cubicBezTo>
                <a:cubicBezTo>
                  <a:pt x="81" y="688"/>
                  <a:pt x="79" y="689"/>
                  <a:pt x="79" y="690"/>
                </a:cubicBezTo>
                <a:cubicBezTo>
                  <a:pt x="76" y="695"/>
                  <a:pt x="76" y="695"/>
                  <a:pt x="76" y="695"/>
                </a:cubicBezTo>
                <a:cubicBezTo>
                  <a:pt x="81" y="698"/>
                  <a:pt x="85" y="701"/>
                  <a:pt x="89" y="704"/>
                </a:cubicBezTo>
                <a:cubicBezTo>
                  <a:pt x="91" y="711"/>
                  <a:pt x="93" y="720"/>
                  <a:pt x="93" y="728"/>
                </a:cubicBezTo>
                <a:cubicBezTo>
                  <a:pt x="93" y="732"/>
                  <a:pt x="92" y="735"/>
                  <a:pt x="91" y="738"/>
                </a:cubicBezTo>
                <a:cubicBezTo>
                  <a:pt x="88" y="744"/>
                  <a:pt x="87" y="752"/>
                  <a:pt x="87" y="761"/>
                </a:cubicBezTo>
                <a:cubicBezTo>
                  <a:pt x="89" y="759"/>
                  <a:pt x="91" y="756"/>
                  <a:pt x="93" y="755"/>
                </a:cubicBezTo>
                <a:cubicBezTo>
                  <a:pt x="94" y="760"/>
                  <a:pt x="96" y="765"/>
                  <a:pt x="97" y="770"/>
                </a:cubicBezTo>
                <a:cubicBezTo>
                  <a:pt x="95" y="771"/>
                  <a:pt x="93" y="771"/>
                  <a:pt x="92" y="772"/>
                </a:cubicBezTo>
                <a:cubicBezTo>
                  <a:pt x="92" y="774"/>
                  <a:pt x="92" y="775"/>
                  <a:pt x="93" y="777"/>
                </a:cubicBezTo>
                <a:cubicBezTo>
                  <a:pt x="93" y="777"/>
                  <a:pt x="93" y="778"/>
                  <a:pt x="92" y="778"/>
                </a:cubicBezTo>
                <a:cubicBezTo>
                  <a:pt x="92" y="783"/>
                  <a:pt x="92" y="783"/>
                  <a:pt x="92" y="783"/>
                </a:cubicBezTo>
                <a:cubicBezTo>
                  <a:pt x="91" y="787"/>
                  <a:pt x="91" y="793"/>
                  <a:pt x="91" y="798"/>
                </a:cubicBezTo>
                <a:cubicBezTo>
                  <a:pt x="90" y="804"/>
                  <a:pt x="88" y="810"/>
                  <a:pt x="86" y="814"/>
                </a:cubicBezTo>
                <a:cubicBezTo>
                  <a:pt x="86" y="815"/>
                  <a:pt x="86" y="815"/>
                  <a:pt x="86" y="815"/>
                </a:cubicBezTo>
                <a:cubicBezTo>
                  <a:pt x="85" y="819"/>
                  <a:pt x="83" y="821"/>
                  <a:pt x="82" y="824"/>
                </a:cubicBezTo>
                <a:cubicBezTo>
                  <a:pt x="81" y="826"/>
                  <a:pt x="80" y="829"/>
                  <a:pt x="78" y="831"/>
                </a:cubicBezTo>
                <a:cubicBezTo>
                  <a:pt x="77" y="830"/>
                  <a:pt x="75" y="830"/>
                  <a:pt x="73" y="831"/>
                </a:cubicBezTo>
                <a:cubicBezTo>
                  <a:pt x="74" y="834"/>
                  <a:pt x="77" y="837"/>
                  <a:pt x="78" y="840"/>
                </a:cubicBezTo>
                <a:cubicBezTo>
                  <a:pt x="79" y="842"/>
                  <a:pt x="77" y="843"/>
                  <a:pt x="77" y="845"/>
                </a:cubicBezTo>
                <a:cubicBezTo>
                  <a:pt x="82" y="847"/>
                  <a:pt x="86" y="844"/>
                  <a:pt x="89" y="841"/>
                </a:cubicBezTo>
                <a:cubicBezTo>
                  <a:pt x="94" y="839"/>
                  <a:pt x="101" y="839"/>
                  <a:pt x="107" y="837"/>
                </a:cubicBezTo>
                <a:cubicBezTo>
                  <a:pt x="110" y="846"/>
                  <a:pt x="114" y="853"/>
                  <a:pt x="120" y="860"/>
                </a:cubicBezTo>
                <a:cubicBezTo>
                  <a:pt x="122" y="868"/>
                  <a:pt x="124" y="877"/>
                  <a:pt x="128" y="884"/>
                </a:cubicBezTo>
                <a:cubicBezTo>
                  <a:pt x="135" y="891"/>
                  <a:pt x="145" y="894"/>
                  <a:pt x="158" y="895"/>
                </a:cubicBezTo>
                <a:cubicBezTo>
                  <a:pt x="161" y="893"/>
                  <a:pt x="164" y="892"/>
                  <a:pt x="168" y="893"/>
                </a:cubicBezTo>
                <a:cubicBezTo>
                  <a:pt x="172" y="892"/>
                  <a:pt x="177" y="891"/>
                  <a:pt x="181" y="890"/>
                </a:cubicBezTo>
                <a:cubicBezTo>
                  <a:pt x="183" y="890"/>
                  <a:pt x="185" y="891"/>
                  <a:pt x="187" y="891"/>
                </a:cubicBezTo>
                <a:cubicBezTo>
                  <a:pt x="190" y="892"/>
                  <a:pt x="191" y="894"/>
                  <a:pt x="193" y="896"/>
                </a:cubicBezTo>
                <a:cubicBezTo>
                  <a:pt x="197" y="900"/>
                  <a:pt x="202" y="904"/>
                  <a:pt x="203" y="910"/>
                </a:cubicBezTo>
                <a:cubicBezTo>
                  <a:pt x="207" y="916"/>
                  <a:pt x="211" y="921"/>
                  <a:pt x="216" y="925"/>
                </a:cubicBezTo>
                <a:cubicBezTo>
                  <a:pt x="216" y="926"/>
                  <a:pt x="215" y="928"/>
                  <a:pt x="214" y="929"/>
                </a:cubicBezTo>
                <a:cubicBezTo>
                  <a:pt x="212" y="933"/>
                  <a:pt x="210" y="936"/>
                  <a:pt x="207" y="939"/>
                </a:cubicBezTo>
                <a:cubicBezTo>
                  <a:pt x="205" y="943"/>
                  <a:pt x="202" y="949"/>
                  <a:pt x="195" y="950"/>
                </a:cubicBezTo>
                <a:cubicBezTo>
                  <a:pt x="194" y="953"/>
                  <a:pt x="193" y="956"/>
                  <a:pt x="192" y="959"/>
                </a:cubicBezTo>
                <a:cubicBezTo>
                  <a:pt x="190" y="960"/>
                  <a:pt x="189" y="960"/>
                  <a:pt x="189" y="961"/>
                </a:cubicBezTo>
                <a:cubicBezTo>
                  <a:pt x="188" y="962"/>
                  <a:pt x="187" y="964"/>
                  <a:pt x="187" y="965"/>
                </a:cubicBezTo>
                <a:cubicBezTo>
                  <a:pt x="187" y="966"/>
                  <a:pt x="187" y="967"/>
                  <a:pt x="187" y="968"/>
                </a:cubicBezTo>
                <a:cubicBezTo>
                  <a:pt x="186" y="970"/>
                  <a:pt x="184" y="972"/>
                  <a:pt x="184" y="975"/>
                </a:cubicBezTo>
                <a:cubicBezTo>
                  <a:pt x="183" y="984"/>
                  <a:pt x="185" y="991"/>
                  <a:pt x="187" y="997"/>
                </a:cubicBezTo>
                <a:cubicBezTo>
                  <a:pt x="188" y="999"/>
                  <a:pt x="188" y="1002"/>
                  <a:pt x="188" y="1004"/>
                </a:cubicBezTo>
                <a:cubicBezTo>
                  <a:pt x="193" y="1013"/>
                  <a:pt x="193" y="1013"/>
                  <a:pt x="193" y="1013"/>
                </a:cubicBezTo>
                <a:cubicBezTo>
                  <a:pt x="193" y="1016"/>
                  <a:pt x="193" y="1019"/>
                  <a:pt x="194" y="1021"/>
                </a:cubicBezTo>
                <a:cubicBezTo>
                  <a:pt x="197" y="1026"/>
                  <a:pt x="202" y="1030"/>
                  <a:pt x="207" y="1034"/>
                </a:cubicBezTo>
                <a:cubicBezTo>
                  <a:pt x="208" y="1038"/>
                  <a:pt x="210" y="1041"/>
                  <a:pt x="213" y="1044"/>
                </a:cubicBezTo>
                <a:cubicBezTo>
                  <a:pt x="220" y="1050"/>
                  <a:pt x="223" y="1058"/>
                  <a:pt x="228" y="1066"/>
                </a:cubicBezTo>
                <a:cubicBezTo>
                  <a:pt x="249" y="1086"/>
                  <a:pt x="249" y="1086"/>
                  <a:pt x="249" y="1086"/>
                </a:cubicBezTo>
                <a:cubicBezTo>
                  <a:pt x="254" y="1092"/>
                  <a:pt x="254" y="1092"/>
                  <a:pt x="254" y="1092"/>
                </a:cubicBezTo>
                <a:cubicBezTo>
                  <a:pt x="255" y="1093"/>
                  <a:pt x="252" y="1096"/>
                  <a:pt x="252" y="1098"/>
                </a:cubicBezTo>
                <a:cubicBezTo>
                  <a:pt x="253" y="1107"/>
                  <a:pt x="253" y="1107"/>
                  <a:pt x="253" y="1107"/>
                </a:cubicBezTo>
                <a:cubicBezTo>
                  <a:pt x="266" y="1107"/>
                  <a:pt x="266" y="1107"/>
                  <a:pt x="266" y="1107"/>
                </a:cubicBezTo>
                <a:cubicBezTo>
                  <a:pt x="280" y="1109"/>
                  <a:pt x="288" y="1115"/>
                  <a:pt x="297" y="1121"/>
                </a:cubicBezTo>
                <a:cubicBezTo>
                  <a:pt x="299" y="1122"/>
                  <a:pt x="301" y="1125"/>
                  <a:pt x="304" y="1124"/>
                </a:cubicBezTo>
                <a:cubicBezTo>
                  <a:pt x="306" y="1125"/>
                  <a:pt x="308" y="1127"/>
                  <a:pt x="309" y="1129"/>
                </a:cubicBezTo>
                <a:cubicBezTo>
                  <a:pt x="319" y="1142"/>
                  <a:pt x="329" y="1154"/>
                  <a:pt x="339" y="1168"/>
                </a:cubicBezTo>
                <a:cubicBezTo>
                  <a:pt x="343" y="1170"/>
                  <a:pt x="348" y="1168"/>
                  <a:pt x="352" y="1167"/>
                </a:cubicBezTo>
                <a:cubicBezTo>
                  <a:pt x="353" y="1166"/>
                  <a:pt x="357" y="1165"/>
                  <a:pt x="358" y="1165"/>
                </a:cubicBezTo>
                <a:cubicBezTo>
                  <a:pt x="363" y="1165"/>
                  <a:pt x="366" y="1165"/>
                  <a:pt x="371" y="1164"/>
                </a:cubicBezTo>
                <a:cubicBezTo>
                  <a:pt x="375" y="1162"/>
                  <a:pt x="379" y="1159"/>
                  <a:pt x="383" y="1156"/>
                </a:cubicBezTo>
                <a:cubicBezTo>
                  <a:pt x="384" y="1155"/>
                  <a:pt x="386" y="1154"/>
                  <a:pt x="388" y="1153"/>
                </a:cubicBezTo>
                <a:cubicBezTo>
                  <a:pt x="390" y="1153"/>
                  <a:pt x="391" y="1152"/>
                  <a:pt x="392" y="1151"/>
                </a:cubicBezTo>
                <a:cubicBezTo>
                  <a:pt x="391" y="1152"/>
                  <a:pt x="390" y="1153"/>
                  <a:pt x="388" y="1153"/>
                </a:cubicBezTo>
                <a:cubicBezTo>
                  <a:pt x="384" y="1192"/>
                  <a:pt x="396" y="1221"/>
                  <a:pt x="412" y="1242"/>
                </a:cubicBezTo>
                <a:cubicBezTo>
                  <a:pt x="413" y="1244"/>
                  <a:pt x="414" y="1245"/>
                  <a:pt x="414" y="1246"/>
                </a:cubicBezTo>
                <a:cubicBezTo>
                  <a:pt x="415" y="1255"/>
                  <a:pt x="412" y="1260"/>
                  <a:pt x="411" y="1265"/>
                </a:cubicBezTo>
                <a:cubicBezTo>
                  <a:pt x="412" y="1269"/>
                  <a:pt x="413" y="1271"/>
                  <a:pt x="414" y="1274"/>
                </a:cubicBezTo>
                <a:cubicBezTo>
                  <a:pt x="414" y="1274"/>
                  <a:pt x="414" y="1275"/>
                  <a:pt x="414" y="1275"/>
                </a:cubicBezTo>
                <a:cubicBezTo>
                  <a:pt x="415" y="1278"/>
                  <a:pt x="418" y="1280"/>
                  <a:pt x="421" y="1281"/>
                </a:cubicBezTo>
                <a:cubicBezTo>
                  <a:pt x="421" y="1281"/>
                  <a:pt x="421" y="1281"/>
                  <a:pt x="421" y="1281"/>
                </a:cubicBezTo>
                <a:cubicBezTo>
                  <a:pt x="422" y="1282"/>
                  <a:pt x="422" y="1282"/>
                  <a:pt x="422" y="1283"/>
                </a:cubicBezTo>
                <a:cubicBezTo>
                  <a:pt x="429" y="1283"/>
                  <a:pt x="429" y="1283"/>
                  <a:pt x="429" y="1283"/>
                </a:cubicBezTo>
                <a:cubicBezTo>
                  <a:pt x="432" y="1283"/>
                  <a:pt x="432" y="1283"/>
                  <a:pt x="432" y="1283"/>
                </a:cubicBezTo>
                <a:cubicBezTo>
                  <a:pt x="439" y="1283"/>
                  <a:pt x="439" y="1283"/>
                  <a:pt x="439" y="1283"/>
                </a:cubicBezTo>
                <a:cubicBezTo>
                  <a:pt x="439" y="1283"/>
                  <a:pt x="439" y="1282"/>
                  <a:pt x="439" y="1282"/>
                </a:cubicBezTo>
                <a:cubicBezTo>
                  <a:pt x="443" y="1282"/>
                  <a:pt x="447" y="1282"/>
                  <a:pt x="451" y="1281"/>
                </a:cubicBezTo>
                <a:cubicBezTo>
                  <a:pt x="452" y="1281"/>
                  <a:pt x="453" y="1281"/>
                  <a:pt x="454" y="1279"/>
                </a:cubicBezTo>
                <a:cubicBezTo>
                  <a:pt x="456" y="1275"/>
                  <a:pt x="458" y="1269"/>
                  <a:pt x="460" y="1265"/>
                </a:cubicBezTo>
                <a:cubicBezTo>
                  <a:pt x="462" y="1263"/>
                  <a:pt x="463" y="1260"/>
                  <a:pt x="464" y="1256"/>
                </a:cubicBezTo>
                <a:cubicBezTo>
                  <a:pt x="462" y="1250"/>
                  <a:pt x="462" y="1243"/>
                  <a:pt x="462" y="1236"/>
                </a:cubicBezTo>
                <a:cubicBezTo>
                  <a:pt x="462" y="1235"/>
                  <a:pt x="462" y="1234"/>
                  <a:pt x="463" y="1234"/>
                </a:cubicBezTo>
                <a:cubicBezTo>
                  <a:pt x="463" y="1234"/>
                  <a:pt x="463" y="1234"/>
                  <a:pt x="463" y="1234"/>
                </a:cubicBezTo>
                <a:cubicBezTo>
                  <a:pt x="466" y="1235"/>
                  <a:pt x="467" y="1239"/>
                  <a:pt x="468" y="1242"/>
                </a:cubicBezTo>
                <a:cubicBezTo>
                  <a:pt x="469" y="1247"/>
                  <a:pt x="469" y="1254"/>
                  <a:pt x="470" y="1260"/>
                </a:cubicBezTo>
                <a:cubicBezTo>
                  <a:pt x="470" y="1261"/>
                  <a:pt x="471" y="1261"/>
                  <a:pt x="472" y="1260"/>
                </a:cubicBezTo>
                <a:cubicBezTo>
                  <a:pt x="476" y="1258"/>
                  <a:pt x="478" y="1255"/>
                  <a:pt x="481" y="1252"/>
                </a:cubicBezTo>
                <a:cubicBezTo>
                  <a:pt x="486" y="1251"/>
                  <a:pt x="491" y="1250"/>
                  <a:pt x="496" y="1250"/>
                </a:cubicBezTo>
                <a:cubicBezTo>
                  <a:pt x="506" y="1251"/>
                  <a:pt x="516" y="1254"/>
                  <a:pt x="523" y="1258"/>
                </a:cubicBezTo>
                <a:cubicBezTo>
                  <a:pt x="536" y="1259"/>
                  <a:pt x="550" y="1260"/>
                  <a:pt x="563" y="1259"/>
                </a:cubicBezTo>
                <a:cubicBezTo>
                  <a:pt x="567" y="1258"/>
                  <a:pt x="570" y="1259"/>
                  <a:pt x="574" y="1260"/>
                </a:cubicBezTo>
                <a:cubicBezTo>
                  <a:pt x="574" y="1260"/>
                  <a:pt x="576" y="1260"/>
                  <a:pt x="576" y="1260"/>
                </a:cubicBezTo>
                <a:cubicBezTo>
                  <a:pt x="581" y="1255"/>
                  <a:pt x="586" y="1249"/>
                  <a:pt x="590" y="1244"/>
                </a:cubicBezTo>
                <a:cubicBezTo>
                  <a:pt x="591" y="1243"/>
                  <a:pt x="592" y="1242"/>
                  <a:pt x="594" y="1242"/>
                </a:cubicBezTo>
                <a:cubicBezTo>
                  <a:pt x="603" y="1241"/>
                  <a:pt x="614" y="1239"/>
                  <a:pt x="625" y="1240"/>
                </a:cubicBezTo>
                <a:cubicBezTo>
                  <a:pt x="629" y="1241"/>
                  <a:pt x="633" y="1243"/>
                  <a:pt x="636" y="1246"/>
                </a:cubicBezTo>
                <a:cubicBezTo>
                  <a:pt x="641" y="1250"/>
                  <a:pt x="649" y="1253"/>
                  <a:pt x="655" y="1257"/>
                </a:cubicBezTo>
                <a:cubicBezTo>
                  <a:pt x="659" y="1258"/>
                  <a:pt x="664" y="1258"/>
                  <a:pt x="669" y="1257"/>
                </a:cubicBezTo>
                <a:cubicBezTo>
                  <a:pt x="675" y="1260"/>
                  <a:pt x="682" y="1263"/>
                  <a:pt x="691" y="1263"/>
                </a:cubicBezTo>
                <a:cubicBezTo>
                  <a:pt x="692" y="1263"/>
                  <a:pt x="694" y="1263"/>
                  <a:pt x="695" y="1262"/>
                </a:cubicBezTo>
                <a:cubicBezTo>
                  <a:pt x="698" y="1259"/>
                  <a:pt x="699" y="1254"/>
                  <a:pt x="702" y="1251"/>
                </a:cubicBezTo>
                <a:cubicBezTo>
                  <a:pt x="707" y="1243"/>
                  <a:pt x="716" y="1239"/>
                  <a:pt x="722" y="1232"/>
                </a:cubicBezTo>
                <a:cubicBezTo>
                  <a:pt x="728" y="1226"/>
                  <a:pt x="737" y="1224"/>
                  <a:pt x="743" y="1219"/>
                </a:cubicBezTo>
                <a:cubicBezTo>
                  <a:pt x="747" y="1217"/>
                  <a:pt x="750" y="1213"/>
                  <a:pt x="753" y="1210"/>
                </a:cubicBezTo>
                <a:cubicBezTo>
                  <a:pt x="800" y="1206"/>
                  <a:pt x="800" y="1206"/>
                  <a:pt x="800" y="1206"/>
                </a:cubicBezTo>
                <a:cubicBezTo>
                  <a:pt x="799" y="1210"/>
                  <a:pt x="799" y="1214"/>
                  <a:pt x="800" y="1218"/>
                </a:cubicBezTo>
                <a:cubicBezTo>
                  <a:pt x="800" y="1225"/>
                  <a:pt x="800" y="1232"/>
                  <a:pt x="801" y="1238"/>
                </a:cubicBezTo>
                <a:cubicBezTo>
                  <a:pt x="802" y="1239"/>
                  <a:pt x="803" y="1242"/>
                  <a:pt x="804" y="1242"/>
                </a:cubicBezTo>
                <a:cubicBezTo>
                  <a:pt x="816" y="1243"/>
                  <a:pt x="832" y="1241"/>
                  <a:pt x="841" y="1237"/>
                </a:cubicBezTo>
                <a:cubicBezTo>
                  <a:pt x="844" y="1232"/>
                  <a:pt x="844" y="1224"/>
                  <a:pt x="842" y="1219"/>
                </a:cubicBezTo>
                <a:cubicBezTo>
                  <a:pt x="842" y="1203"/>
                  <a:pt x="849" y="1193"/>
                  <a:pt x="855" y="1183"/>
                </a:cubicBezTo>
                <a:cubicBezTo>
                  <a:pt x="855" y="1183"/>
                  <a:pt x="857" y="1182"/>
                  <a:pt x="856" y="1181"/>
                </a:cubicBezTo>
                <a:cubicBezTo>
                  <a:pt x="852" y="1177"/>
                  <a:pt x="851" y="1167"/>
                  <a:pt x="857" y="1164"/>
                </a:cubicBezTo>
                <a:cubicBezTo>
                  <a:pt x="865" y="1148"/>
                  <a:pt x="865" y="1148"/>
                  <a:pt x="865" y="1148"/>
                </a:cubicBezTo>
                <a:cubicBezTo>
                  <a:pt x="868" y="1141"/>
                  <a:pt x="868" y="1141"/>
                  <a:pt x="868" y="1141"/>
                </a:cubicBezTo>
                <a:cubicBezTo>
                  <a:pt x="868" y="1136"/>
                  <a:pt x="869" y="1131"/>
                  <a:pt x="869" y="1128"/>
                </a:cubicBezTo>
                <a:cubicBezTo>
                  <a:pt x="869" y="1119"/>
                  <a:pt x="866" y="1113"/>
                  <a:pt x="862" y="1109"/>
                </a:cubicBezTo>
                <a:cubicBezTo>
                  <a:pt x="859" y="1108"/>
                  <a:pt x="857" y="1108"/>
                  <a:pt x="855" y="1107"/>
                </a:cubicBezTo>
                <a:cubicBezTo>
                  <a:pt x="855" y="1103"/>
                  <a:pt x="856" y="1100"/>
                  <a:pt x="856" y="1097"/>
                </a:cubicBezTo>
                <a:cubicBezTo>
                  <a:pt x="850" y="1092"/>
                  <a:pt x="851" y="1079"/>
                  <a:pt x="854" y="1071"/>
                </a:cubicBezTo>
                <a:cubicBezTo>
                  <a:pt x="858" y="1062"/>
                  <a:pt x="858" y="1062"/>
                  <a:pt x="858" y="1062"/>
                </a:cubicBezTo>
                <a:cubicBezTo>
                  <a:pt x="857" y="1056"/>
                  <a:pt x="858" y="1052"/>
                  <a:pt x="858" y="1047"/>
                </a:cubicBezTo>
                <a:cubicBezTo>
                  <a:pt x="858" y="1046"/>
                  <a:pt x="858" y="1046"/>
                  <a:pt x="858" y="1046"/>
                </a:cubicBezTo>
                <a:cubicBezTo>
                  <a:pt x="853" y="1035"/>
                  <a:pt x="846" y="1028"/>
                  <a:pt x="835" y="1024"/>
                </a:cubicBezTo>
                <a:cubicBezTo>
                  <a:pt x="826" y="1023"/>
                  <a:pt x="819" y="1024"/>
                  <a:pt x="814" y="1029"/>
                </a:cubicBezTo>
                <a:cubicBezTo>
                  <a:pt x="811" y="1030"/>
                  <a:pt x="808" y="1031"/>
                  <a:pt x="804" y="1032"/>
                </a:cubicBezTo>
                <a:cubicBezTo>
                  <a:pt x="799" y="1024"/>
                  <a:pt x="795" y="1016"/>
                  <a:pt x="784" y="1015"/>
                </a:cubicBezTo>
                <a:cubicBezTo>
                  <a:pt x="783" y="1015"/>
                  <a:pt x="782" y="1015"/>
                  <a:pt x="781" y="1015"/>
                </a:cubicBezTo>
                <a:cubicBezTo>
                  <a:pt x="781" y="1017"/>
                  <a:pt x="780" y="1020"/>
                  <a:pt x="779" y="1022"/>
                </a:cubicBezTo>
                <a:cubicBezTo>
                  <a:pt x="776" y="1018"/>
                  <a:pt x="773" y="1014"/>
                  <a:pt x="771" y="1010"/>
                </a:cubicBezTo>
                <a:cubicBezTo>
                  <a:pt x="771" y="1005"/>
                  <a:pt x="773" y="1002"/>
                  <a:pt x="775" y="999"/>
                </a:cubicBezTo>
                <a:cubicBezTo>
                  <a:pt x="775" y="999"/>
                  <a:pt x="775" y="998"/>
                  <a:pt x="775" y="998"/>
                </a:cubicBezTo>
                <a:cubicBezTo>
                  <a:pt x="783" y="995"/>
                  <a:pt x="792" y="993"/>
                  <a:pt x="799" y="989"/>
                </a:cubicBezTo>
                <a:cubicBezTo>
                  <a:pt x="806" y="982"/>
                  <a:pt x="806" y="982"/>
                  <a:pt x="806" y="982"/>
                </a:cubicBezTo>
                <a:cubicBezTo>
                  <a:pt x="805" y="976"/>
                  <a:pt x="804" y="972"/>
                  <a:pt x="802" y="969"/>
                </a:cubicBezTo>
                <a:cubicBezTo>
                  <a:pt x="803" y="963"/>
                  <a:pt x="801" y="960"/>
                  <a:pt x="800" y="956"/>
                </a:cubicBezTo>
                <a:cubicBezTo>
                  <a:pt x="797" y="949"/>
                  <a:pt x="797" y="949"/>
                  <a:pt x="797" y="949"/>
                </a:cubicBezTo>
                <a:cubicBezTo>
                  <a:pt x="818" y="940"/>
                  <a:pt x="818" y="940"/>
                  <a:pt x="818" y="940"/>
                </a:cubicBezTo>
                <a:cubicBezTo>
                  <a:pt x="819" y="939"/>
                  <a:pt x="820" y="937"/>
                  <a:pt x="821" y="936"/>
                </a:cubicBezTo>
                <a:cubicBezTo>
                  <a:pt x="833" y="918"/>
                  <a:pt x="833" y="918"/>
                  <a:pt x="833" y="918"/>
                </a:cubicBezTo>
                <a:cubicBezTo>
                  <a:pt x="836" y="903"/>
                  <a:pt x="844" y="896"/>
                  <a:pt x="851" y="886"/>
                </a:cubicBezTo>
                <a:cubicBezTo>
                  <a:pt x="860" y="875"/>
                  <a:pt x="860" y="875"/>
                  <a:pt x="860" y="875"/>
                </a:cubicBezTo>
                <a:cubicBezTo>
                  <a:pt x="861" y="874"/>
                  <a:pt x="860" y="872"/>
                  <a:pt x="859" y="871"/>
                </a:cubicBezTo>
                <a:cubicBezTo>
                  <a:pt x="852" y="865"/>
                  <a:pt x="845" y="859"/>
                  <a:pt x="838" y="853"/>
                </a:cubicBezTo>
                <a:cubicBezTo>
                  <a:pt x="837" y="853"/>
                  <a:pt x="836" y="852"/>
                  <a:pt x="835" y="852"/>
                </a:cubicBezTo>
                <a:cubicBezTo>
                  <a:pt x="830" y="848"/>
                  <a:pt x="825" y="843"/>
                  <a:pt x="822" y="837"/>
                </a:cubicBezTo>
                <a:cubicBezTo>
                  <a:pt x="819" y="836"/>
                  <a:pt x="817" y="834"/>
                  <a:pt x="815" y="833"/>
                </a:cubicBezTo>
                <a:cubicBezTo>
                  <a:pt x="816" y="827"/>
                  <a:pt x="816" y="821"/>
                  <a:pt x="815" y="815"/>
                </a:cubicBezTo>
                <a:cubicBezTo>
                  <a:pt x="814" y="812"/>
                  <a:pt x="813" y="809"/>
                  <a:pt x="811" y="806"/>
                </a:cubicBezTo>
                <a:cubicBezTo>
                  <a:pt x="811" y="805"/>
                  <a:pt x="811" y="804"/>
                  <a:pt x="811" y="804"/>
                </a:cubicBezTo>
                <a:cubicBezTo>
                  <a:pt x="814" y="802"/>
                  <a:pt x="814" y="802"/>
                  <a:pt x="814" y="802"/>
                </a:cubicBezTo>
                <a:cubicBezTo>
                  <a:pt x="813" y="801"/>
                  <a:pt x="812" y="799"/>
                  <a:pt x="811" y="798"/>
                </a:cubicBezTo>
                <a:cubicBezTo>
                  <a:pt x="813" y="798"/>
                  <a:pt x="816" y="800"/>
                  <a:pt x="817" y="799"/>
                </a:cubicBezTo>
                <a:cubicBezTo>
                  <a:pt x="823" y="794"/>
                  <a:pt x="829" y="790"/>
                  <a:pt x="834" y="785"/>
                </a:cubicBezTo>
                <a:cubicBezTo>
                  <a:pt x="835" y="784"/>
                  <a:pt x="835" y="782"/>
                  <a:pt x="836" y="782"/>
                </a:cubicBezTo>
                <a:cubicBezTo>
                  <a:pt x="848" y="784"/>
                  <a:pt x="855" y="777"/>
                  <a:pt x="862" y="772"/>
                </a:cubicBezTo>
                <a:cubicBezTo>
                  <a:pt x="868" y="766"/>
                  <a:pt x="874" y="761"/>
                  <a:pt x="879" y="755"/>
                </a:cubicBezTo>
                <a:cubicBezTo>
                  <a:pt x="881" y="751"/>
                  <a:pt x="883" y="748"/>
                  <a:pt x="885" y="745"/>
                </a:cubicBezTo>
                <a:cubicBezTo>
                  <a:pt x="905" y="737"/>
                  <a:pt x="905" y="737"/>
                  <a:pt x="905" y="737"/>
                </a:cubicBezTo>
                <a:cubicBezTo>
                  <a:pt x="906" y="735"/>
                  <a:pt x="908" y="732"/>
                  <a:pt x="910" y="732"/>
                </a:cubicBezTo>
                <a:cubicBezTo>
                  <a:pt x="913" y="727"/>
                  <a:pt x="918" y="724"/>
                  <a:pt x="922" y="720"/>
                </a:cubicBezTo>
                <a:cubicBezTo>
                  <a:pt x="941" y="713"/>
                  <a:pt x="941" y="713"/>
                  <a:pt x="941" y="713"/>
                </a:cubicBezTo>
                <a:cubicBezTo>
                  <a:pt x="941" y="713"/>
                  <a:pt x="941" y="713"/>
                  <a:pt x="941" y="713"/>
                </a:cubicBezTo>
                <a:cubicBezTo>
                  <a:pt x="942" y="713"/>
                  <a:pt x="943" y="715"/>
                  <a:pt x="945" y="715"/>
                </a:cubicBezTo>
                <a:cubicBezTo>
                  <a:pt x="947" y="714"/>
                  <a:pt x="948" y="712"/>
                  <a:pt x="950" y="711"/>
                </a:cubicBezTo>
                <a:cubicBezTo>
                  <a:pt x="948" y="712"/>
                  <a:pt x="947" y="714"/>
                  <a:pt x="945" y="715"/>
                </a:cubicBezTo>
                <a:cubicBezTo>
                  <a:pt x="955" y="719"/>
                  <a:pt x="965" y="724"/>
                  <a:pt x="975" y="728"/>
                </a:cubicBezTo>
                <a:cubicBezTo>
                  <a:pt x="976" y="729"/>
                  <a:pt x="977" y="729"/>
                  <a:pt x="977" y="729"/>
                </a:cubicBezTo>
                <a:cubicBezTo>
                  <a:pt x="978" y="729"/>
                  <a:pt x="978" y="730"/>
                  <a:pt x="979" y="730"/>
                </a:cubicBezTo>
                <a:cubicBezTo>
                  <a:pt x="984" y="731"/>
                  <a:pt x="991" y="731"/>
                  <a:pt x="997" y="731"/>
                </a:cubicBezTo>
                <a:cubicBezTo>
                  <a:pt x="1003" y="731"/>
                  <a:pt x="1010" y="731"/>
                  <a:pt x="1016" y="730"/>
                </a:cubicBezTo>
                <a:cubicBezTo>
                  <a:pt x="1021" y="730"/>
                  <a:pt x="1027" y="729"/>
                  <a:pt x="1033" y="729"/>
                </a:cubicBezTo>
                <a:cubicBezTo>
                  <a:pt x="1034" y="729"/>
                  <a:pt x="1035" y="729"/>
                  <a:pt x="1037" y="729"/>
                </a:cubicBezTo>
                <a:cubicBezTo>
                  <a:pt x="1037" y="729"/>
                  <a:pt x="1037" y="729"/>
                  <a:pt x="1037" y="729"/>
                </a:cubicBezTo>
                <a:cubicBezTo>
                  <a:pt x="1035" y="732"/>
                  <a:pt x="1034" y="735"/>
                  <a:pt x="1032" y="739"/>
                </a:cubicBezTo>
                <a:cubicBezTo>
                  <a:pt x="1032" y="740"/>
                  <a:pt x="1033" y="740"/>
                  <a:pt x="1033" y="741"/>
                </a:cubicBezTo>
                <a:cubicBezTo>
                  <a:pt x="1034" y="742"/>
                  <a:pt x="1036" y="743"/>
                  <a:pt x="1038" y="744"/>
                </a:cubicBezTo>
                <a:cubicBezTo>
                  <a:pt x="1038" y="744"/>
                  <a:pt x="1038" y="744"/>
                  <a:pt x="1038" y="744"/>
                </a:cubicBezTo>
                <a:cubicBezTo>
                  <a:pt x="1038" y="744"/>
                  <a:pt x="1039" y="744"/>
                  <a:pt x="1040" y="744"/>
                </a:cubicBezTo>
                <a:cubicBezTo>
                  <a:pt x="1041" y="744"/>
                  <a:pt x="1041" y="744"/>
                  <a:pt x="1042" y="745"/>
                </a:cubicBezTo>
                <a:cubicBezTo>
                  <a:pt x="1042" y="745"/>
                  <a:pt x="1042" y="745"/>
                  <a:pt x="1042" y="745"/>
                </a:cubicBezTo>
                <a:cubicBezTo>
                  <a:pt x="1043" y="746"/>
                  <a:pt x="1044" y="746"/>
                  <a:pt x="1045" y="747"/>
                </a:cubicBezTo>
                <a:cubicBezTo>
                  <a:pt x="1047" y="747"/>
                  <a:pt x="1048" y="748"/>
                  <a:pt x="1050" y="748"/>
                </a:cubicBezTo>
                <a:cubicBezTo>
                  <a:pt x="1051" y="748"/>
                  <a:pt x="1051" y="748"/>
                  <a:pt x="1051" y="748"/>
                </a:cubicBezTo>
                <a:cubicBezTo>
                  <a:pt x="1052" y="748"/>
                  <a:pt x="1053" y="748"/>
                  <a:pt x="1055" y="748"/>
                </a:cubicBezTo>
                <a:cubicBezTo>
                  <a:pt x="1055" y="748"/>
                  <a:pt x="1055" y="749"/>
                  <a:pt x="1055" y="749"/>
                </a:cubicBezTo>
                <a:cubicBezTo>
                  <a:pt x="1055" y="748"/>
                  <a:pt x="1057" y="749"/>
                  <a:pt x="1057" y="749"/>
                </a:cubicBezTo>
                <a:cubicBezTo>
                  <a:pt x="1063" y="743"/>
                  <a:pt x="1063" y="743"/>
                  <a:pt x="1063" y="743"/>
                </a:cubicBezTo>
                <a:cubicBezTo>
                  <a:pt x="1063" y="743"/>
                  <a:pt x="1063" y="743"/>
                  <a:pt x="1063" y="743"/>
                </a:cubicBezTo>
                <a:cubicBezTo>
                  <a:pt x="1064" y="744"/>
                  <a:pt x="1066" y="744"/>
                  <a:pt x="1067" y="745"/>
                </a:cubicBezTo>
                <a:cubicBezTo>
                  <a:pt x="1068" y="745"/>
                  <a:pt x="1069" y="746"/>
                  <a:pt x="1069" y="747"/>
                </a:cubicBezTo>
                <a:cubicBezTo>
                  <a:pt x="1070" y="748"/>
                  <a:pt x="1071" y="749"/>
                  <a:pt x="1073" y="749"/>
                </a:cubicBezTo>
                <a:cubicBezTo>
                  <a:pt x="1073" y="743"/>
                  <a:pt x="1076" y="738"/>
                  <a:pt x="1079" y="734"/>
                </a:cubicBezTo>
                <a:cubicBezTo>
                  <a:pt x="1083" y="726"/>
                  <a:pt x="1088" y="719"/>
                  <a:pt x="1093" y="713"/>
                </a:cubicBezTo>
                <a:cubicBezTo>
                  <a:pt x="1097" y="710"/>
                  <a:pt x="1101" y="707"/>
                  <a:pt x="1106" y="705"/>
                </a:cubicBezTo>
                <a:cubicBezTo>
                  <a:pt x="1106" y="705"/>
                  <a:pt x="1107" y="705"/>
                  <a:pt x="1107" y="705"/>
                </a:cubicBezTo>
                <a:cubicBezTo>
                  <a:pt x="1108" y="705"/>
                  <a:pt x="1108" y="705"/>
                  <a:pt x="1109" y="705"/>
                </a:cubicBezTo>
                <a:cubicBezTo>
                  <a:pt x="1112" y="704"/>
                  <a:pt x="1116" y="703"/>
                  <a:pt x="1118" y="702"/>
                </a:cubicBezTo>
                <a:cubicBezTo>
                  <a:pt x="1123" y="700"/>
                  <a:pt x="1127" y="697"/>
                  <a:pt x="1130" y="694"/>
                </a:cubicBezTo>
                <a:cubicBezTo>
                  <a:pt x="1130" y="693"/>
                  <a:pt x="1131" y="693"/>
                  <a:pt x="1131" y="693"/>
                </a:cubicBezTo>
                <a:cubicBezTo>
                  <a:pt x="1132" y="692"/>
                  <a:pt x="1133" y="692"/>
                  <a:pt x="1134" y="693"/>
                </a:cubicBezTo>
                <a:cubicBezTo>
                  <a:pt x="1150" y="697"/>
                  <a:pt x="1150" y="697"/>
                  <a:pt x="1150" y="697"/>
                </a:cubicBezTo>
                <a:cubicBezTo>
                  <a:pt x="1152" y="697"/>
                  <a:pt x="1152" y="697"/>
                  <a:pt x="1152" y="697"/>
                </a:cubicBezTo>
                <a:cubicBezTo>
                  <a:pt x="1153" y="698"/>
                  <a:pt x="1156" y="696"/>
                  <a:pt x="1157" y="695"/>
                </a:cubicBezTo>
                <a:cubicBezTo>
                  <a:pt x="1156" y="691"/>
                  <a:pt x="1154" y="687"/>
                  <a:pt x="1152" y="684"/>
                </a:cubicBezTo>
                <a:cubicBezTo>
                  <a:pt x="1154" y="680"/>
                  <a:pt x="1157" y="677"/>
                  <a:pt x="1160" y="675"/>
                </a:cubicBezTo>
                <a:cubicBezTo>
                  <a:pt x="1166" y="671"/>
                  <a:pt x="1173" y="668"/>
                  <a:pt x="1180" y="665"/>
                </a:cubicBezTo>
                <a:cubicBezTo>
                  <a:pt x="1184" y="664"/>
                  <a:pt x="1185" y="658"/>
                  <a:pt x="1186" y="653"/>
                </a:cubicBezTo>
                <a:cubicBezTo>
                  <a:pt x="1187" y="650"/>
                  <a:pt x="1187" y="647"/>
                  <a:pt x="1186" y="645"/>
                </a:cubicBezTo>
                <a:cubicBezTo>
                  <a:pt x="1187" y="643"/>
                  <a:pt x="1188" y="641"/>
                  <a:pt x="1190" y="640"/>
                </a:cubicBezTo>
                <a:cubicBezTo>
                  <a:pt x="1191" y="639"/>
                  <a:pt x="1192" y="639"/>
                  <a:pt x="1194" y="639"/>
                </a:cubicBezTo>
                <a:cubicBezTo>
                  <a:pt x="1194" y="639"/>
                  <a:pt x="1194" y="639"/>
                  <a:pt x="1195" y="639"/>
                </a:cubicBezTo>
                <a:cubicBezTo>
                  <a:pt x="1197" y="638"/>
                  <a:pt x="1199" y="637"/>
                  <a:pt x="1202" y="636"/>
                </a:cubicBezTo>
                <a:cubicBezTo>
                  <a:pt x="1203" y="636"/>
                  <a:pt x="1203" y="635"/>
                  <a:pt x="1204" y="635"/>
                </a:cubicBezTo>
                <a:cubicBezTo>
                  <a:pt x="1203" y="635"/>
                  <a:pt x="1203" y="634"/>
                  <a:pt x="1203" y="634"/>
                </a:cubicBezTo>
                <a:cubicBezTo>
                  <a:pt x="1202" y="633"/>
                  <a:pt x="1201" y="632"/>
                  <a:pt x="1202" y="631"/>
                </a:cubicBezTo>
                <a:cubicBezTo>
                  <a:pt x="1218" y="628"/>
                  <a:pt x="1218" y="628"/>
                  <a:pt x="1218" y="628"/>
                </a:cubicBezTo>
                <a:cubicBezTo>
                  <a:pt x="1218" y="629"/>
                  <a:pt x="1217" y="631"/>
                  <a:pt x="1218" y="630"/>
                </a:cubicBezTo>
                <a:cubicBezTo>
                  <a:pt x="1220" y="628"/>
                  <a:pt x="1222" y="627"/>
                  <a:pt x="1224" y="624"/>
                </a:cubicBezTo>
                <a:cubicBezTo>
                  <a:pt x="1222" y="611"/>
                  <a:pt x="1217" y="601"/>
                  <a:pt x="1213" y="590"/>
                </a:cubicBezTo>
                <a:cubicBezTo>
                  <a:pt x="1211" y="585"/>
                  <a:pt x="1210" y="581"/>
                  <a:pt x="1207" y="577"/>
                </a:cubicBezTo>
                <a:cubicBezTo>
                  <a:pt x="1206" y="575"/>
                  <a:pt x="1206" y="573"/>
                  <a:pt x="1206" y="571"/>
                </a:cubicBezTo>
                <a:cubicBezTo>
                  <a:pt x="1207" y="571"/>
                  <a:pt x="1208" y="570"/>
                  <a:pt x="1209" y="570"/>
                </a:cubicBezTo>
                <a:cubicBezTo>
                  <a:pt x="1210" y="570"/>
                  <a:pt x="1212" y="571"/>
                  <a:pt x="1213" y="572"/>
                </a:cubicBezTo>
                <a:cubicBezTo>
                  <a:pt x="1220" y="580"/>
                  <a:pt x="1226" y="590"/>
                  <a:pt x="1232" y="599"/>
                </a:cubicBezTo>
                <a:cubicBezTo>
                  <a:pt x="1233" y="600"/>
                  <a:pt x="1234" y="600"/>
                  <a:pt x="1234" y="600"/>
                </a:cubicBezTo>
                <a:cubicBezTo>
                  <a:pt x="1237" y="600"/>
                  <a:pt x="1239" y="599"/>
                  <a:pt x="1240" y="598"/>
                </a:cubicBezTo>
                <a:cubicBezTo>
                  <a:pt x="1242" y="593"/>
                  <a:pt x="1245" y="588"/>
                  <a:pt x="1248" y="582"/>
                </a:cubicBezTo>
                <a:lnTo>
                  <a:pt x="1228" y="577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2" name="Freeform 638"/>
          <p:cNvSpPr>
            <a:spLocks/>
          </p:cNvSpPr>
          <p:nvPr/>
        </p:nvSpPr>
        <p:spPr bwMode="auto">
          <a:xfrm>
            <a:off x="3273426" y="5648326"/>
            <a:ext cx="1020763" cy="781050"/>
          </a:xfrm>
          <a:custGeom>
            <a:avLst/>
            <a:gdLst/>
            <a:ahLst/>
            <a:cxnLst>
              <a:cxn ang="0">
                <a:pos x="3768" y="1442"/>
              </a:cxn>
              <a:cxn ang="0">
                <a:pos x="3757" y="1337"/>
              </a:cxn>
              <a:cxn ang="0">
                <a:pos x="3766" y="1285"/>
              </a:cxn>
              <a:cxn ang="0">
                <a:pos x="3738" y="1206"/>
              </a:cxn>
              <a:cxn ang="0">
                <a:pos x="3716" y="1123"/>
              </a:cxn>
              <a:cxn ang="0">
                <a:pos x="3690" y="1100"/>
              </a:cxn>
              <a:cxn ang="0">
                <a:pos x="3502" y="1053"/>
              </a:cxn>
              <a:cxn ang="0">
                <a:pos x="3339" y="1084"/>
              </a:cxn>
              <a:cxn ang="0">
                <a:pos x="3237" y="1232"/>
              </a:cxn>
              <a:cxn ang="0">
                <a:pos x="3056" y="1213"/>
              </a:cxn>
              <a:cxn ang="0">
                <a:pos x="3026" y="1078"/>
              </a:cxn>
              <a:cxn ang="0">
                <a:pos x="2880" y="750"/>
              </a:cxn>
              <a:cxn ang="0">
                <a:pos x="2822" y="561"/>
              </a:cxn>
              <a:cxn ang="0">
                <a:pos x="2778" y="406"/>
              </a:cxn>
              <a:cxn ang="0">
                <a:pos x="2819" y="320"/>
              </a:cxn>
              <a:cxn ang="0">
                <a:pos x="2160" y="483"/>
              </a:cxn>
              <a:cxn ang="0">
                <a:pos x="1806" y="321"/>
              </a:cxn>
              <a:cxn ang="0">
                <a:pos x="1776" y="478"/>
              </a:cxn>
              <a:cxn ang="0">
                <a:pos x="1406" y="566"/>
              </a:cxn>
              <a:cxn ang="0">
                <a:pos x="1377" y="388"/>
              </a:cxn>
              <a:cxn ang="0">
                <a:pos x="1119" y="307"/>
              </a:cxn>
              <a:cxn ang="0">
                <a:pos x="1053" y="204"/>
              </a:cxn>
              <a:cxn ang="0">
                <a:pos x="1003" y="66"/>
              </a:cxn>
              <a:cxn ang="0">
                <a:pos x="788" y="26"/>
              </a:cxn>
              <a:cxn ang="0">
                <a:pos x="642" y="22"/>
              </a:cxn>
              <a:cxn ang="0">
                <a:pos x="485" y="70"/>
              </a:cxn>
              <a:cxn ang="0">
                <a:pos x="453" y="236"/>
              </a:cxn>
              <a:cxn ang="0">
                <a:pos x="453" y="393"/>
              </a:cxn>
              <a:cxn ang="0">
                <a:pos x="305" y="336"/>
              </a:cxn>
              <a:cxn ang="0">
                <a:pos x="236" y="426"/>
              </a:cxn>
              <a:cxn ang="0">
                <a:pos x="345" y="482"/>
              </a:cxn>
              <a:cxn ang="0">
                <a:pos x="415" y="607"/>
              </a:cxn>
              <a:cxn ang="0">
                <a:pos x="525" y="650"/>
              </a:cxn>
              <a:cxn ang="0">
                <a:pos x="557" y="786"/>
              </a:cxn>
              <a:cxn ang="0">
                <a:pos x="709" y="887"/>
              </a:cxn>
              <a:cxn ang="0">
                <a:pos x="895" y="996"/>
              </a:cxn>
              <a:cxn ang="0">
                <a:pos x="1180" y="714"/>
              </a:cxn>
              <a:cxn ang="0">
                <a:pos x="1383" y="621"/>
              </a:cxn>
              <a:cxn ang="0">
                <a:pos x="1207" y="703"/>
              </a:cxn>
              <a:cxn ang="0">
                <a:pos x="1140" y="780"/>
              </a:cxn>
              <a:cxn ang="0">
                <a:pos x="849" y="1054"/>
              </a:cxn>
              <a:cxn ang="0">
                <a:pos x="735" y="1392"/>
              </a:cxn>
              <a:cxn ang="0">
                <a:pos x="479" y="1577"/>
              </a:cxn>
              <a:cxn ang="0">
                <a:pos x="267" y="1687"/>
              </a:cxn>
              <a:cxn ang="0">
                <a:pos x="90" y="1854"/>
              </a:cxn>
              <a:cxn ang="0">
                <a:pos x="3" y="2043"/>
              </a:cxn>
              <a:cxn ang="0">
                <a:pos x="178" y="2032"/>
              </a:cxn>
              <a:cxn ang="0">
                <a:pos x="463" y="2105"/>
              </a:cxn>
              <a:cxn ang="0">
                <a:pos x="591" y="1863"/>
              </a:cxn>
              <a:cxn ang="0">
                <a:pos x="946" y="1701"/>
              </a:cxn>
              <a:cxn ang="0">
                <a:pos x="1198" y="1761"/>
              </a:cxn>
              <a:cxn ang="0">
                <a:pos x="1373" y="2313"/>
              </a:cxn>
              <a:cxn ang="0">
                <a:pos x="1302" y="2501"/>
              </a:cxn>
              <a:cxn ang="0">
                <a:pos x="1353" y="2923"/>
              </a:cxn>
              <a:cxn ang="0">
                <a:pos x="1565" y="2861"/>
              </a:cxn>
              <a:cxn ang="0">
                <a:pos x="1996" y="2280"/>
              </a:cxn>
              <a:cxn ang="0">
                <a:pos x="2723" y="1875"/>
              </a:cxn>
              <a:cxn ang="0">
                <a:pos x="3030" y="1880"/>
              </a:cxn>
              <a:cxn ang="0">
                <a:pos x="3312" y="1695"/>
              </a:cxn>
              <a:cxn ang="0">
                <a:pos x="3468" y="1616"/>
              </a:cxn>
              <a:cxn ang="0">
                <a:pos x="3674" y="1647"/>
              </a:cxn>
            </a:cxnLst>
            <a:rect l="0" t="0" r="r" b="b"/>
            <a:pathLst>
              <a:path w="3809" h="2923">
                <a:moveTo>
                  <a:pt x="3780" y="1625"/>
                </a:moveTo>
                <a:cubicBezTo>
                  <a:pt x="3780" y="1624"/>
                  <a:pt x="3780" y="1623"/>
                  <a:pt x="3779" y="1622"/>
                </a:cubicBezTo>
                <a:cubicBezTo>
                  <a:pt x="3775" y="1616"/>
                  <a:pt x="3772" y="1608"/>
                  <a:pt x="3768" y="1600"/>
                </a:cubicBezTo>
                <a:cubicBezTo>
                  <a:pt x="3768" y="1589"/>
                  <a:pt x="3773" y="1583"/>
                  <a:pt x="3773" y="1572"/>
                </a:cubicBezTo>
                <a:cubicBezTo>
                  <a:pt x="3773" y="1570"/>
                  <a:pt x="3774" y="1568"/>
                  <a:pt x="3775" y="1566"/>
                </a:cubicBezTo>
                <a:cubicBezTo>
                  <a:pt x="3778" y="1564"/>
                  <a:pt x="3781" y="1563"/>
                  <a:pt x="3785" y="1563"/>
                </a:cubicBezTo>
                <a:cubicBezTo>
                  <a:pt x="3787" y="1564"/>
                  <a:pt x="3791" y="1563"/>
                  <a:pt x="3792" y="1562"/>
                </a:cubicBezTo>
                <a:cubicBezTo>
                  <a:pt x="3793" y="1561"/>
                  <a:pt x="3796" y="1558"/>
                  <a:pt x="3795" y="1556"/>
                </a:cubicBezTo>
                <a:cubicBezTo>
                  <a:pt x="3795" y="1556"/>
                  <a:pt x="3795" y="1556"/>
                  <a:pt x="3795" y="1556"/>
                </a:cubicBezTo>
                <a:cubicBezTo>
                  <a:pt x="3795" y="1556"/>
                  <a:pt x="3796" y="1555"/>
                  <a:pt x="3797" y="1555"/>
                </a:cubicBezTo>
                <a:cubicBezTo>
                  <a:pt x="3802" y="1555"/>
                  <a:pt x="3806" y="1556"/>
                  <a:pt x="3809" y="1557"/>
                </a:cubicBezTo>
                <a:cubicBezTo>
                  <a:pt x="3806" y="1556"/>
                  <a:pt x="3802" y="1555"/>
                  <a:pt x="3797" y="1555"/>
                </a:cubicBezTo>
                <a:cubicBezTo>
                  <a:pt x="3797" y="1554"/>
                  <a:pt x="3798" y="1551"/>
                  <a:pt x="3797" y="1550"/>
                </a:cubicBezTo>
                <a:cubicBezTo>
                  <a:pt x="3791" y="1544"/>
                  <a:pt x="3783" y="1538"/>
                  <a:pt x="3784" y="1525"/>
                </a:cubicBezTo>
                <a:cubicBezTo>
                  <a:pt x="3784" y="1524"/>
                  <a:pt x="3783" y="1521"/>
                  <a:pt x="3782" y="1521"/>
                </a:cubicBezTo>
                <a:cubicBezTo>
                  <a:pt x="3775" y="1519"/>
                  <a:pt x="3768" y="1515"/>
                  <a:pt x="3761" y="1512"/>
                </a:cubicBezTo>
                <a:cubicBezTo>
                  <a:pt x="3763" y="1504"/>
                  <a:pt x="3767" y="1496"/>
                  <a:pt x="3768" y="1486"/>
                </a:cubicBezTo>
                <a:cubicBezTo>
                  <a:pt x="3769" y="1473"/>
                  <a:pt x="3767" y="1460"/>
                  <a:pt x="3765" y="1447"/>
                </a:cubicBezTo>
                <a:cubicBezTo>
                  <a:pt x="3766" y="1446"/>
                  <a:pt x="3767" y="1446"/>
                  <a:pt x="3767" y="1446"/>
                </a:cubicBezTo>
                <a:cubicBezTo>
                  <a:pt x="3767" y="1445"/>
                  <a:pt x="3767" y="1443"/>
                  <a:pt x="3768" y="1442"/>
                </a:cubicBezTo>
                <a:cubicBezTo>
                  <a:pt x="3769" y="1441"/>
                  <a:pt x="3770" y="1440"/>
                  <a:pt x="3770" y="1439"/>
                </a:cubicBezTo>
                <a:cubicBezTo>
                  <a:pt x="3771" y="1438"/>
                  <a:pt x="3771" y="1435"/>
                  <a:pt x="3771" y="1435"/>
                </a:cubicBezTo>
                <a:cubicBezTo>
                  <a:pt x="3768" y="1431"/>
                  <a:pt x="3765" y="1427"/>
                  <a:pt x="3760" y="1423"/>
                </a:cubicBezTo>
                <a:cubicBezTo>
                  <a:pt x="3747" y="1393"/>
                  <a:pt x="3747" y="1393"/>
                  <a:pt x="3747" y="1393"/>
                </a:cubicBezTo>
                <a:cubicBezTo>
                  <a:pt x="3747" y="1392"/>
                  <a:pt x="3746" y="1392"/>
                  <a:pt x="3746" y="1392"/>
                </a:cubicBezTo>
                <a:cubicBezTo>
                  <a:pt x="3749" y="1390"/>
                  <a:pt x="3753" y="1388"/>
                  <a:pt x="3755" y="1385"/>
                </a:cubicBezTo>
                <a:cubicBezTo>
                  <a:pt x="3756" y="1384"/>
                  <a:pt x="3755" y="1382"/>
                  <a:pt x="3754" y="1381"/>
                </a:cubicBezTo>
                <a:cubicBezTo>
                  <a:pt x="3755" y="1380"/>
                  <a:pt x="3755" y="1380"/>
                  <a:pt x="3756" y="1379"/>
                </a:cubicBezTo>
                <a:cubicBezTo>
                  <a:pt x="3754" y="1376"/>
                  <a:pt x="3750" y="1377"/>
                  <a:pt x="3747" y="1377"/>
                </a:cubicBezTo>
                <a:cubicBezTo>
                  <a:pt x="3747" y="1376"/>
                  <a:pt x="3747" y="1376"/>
                  <a:pt x="3747" y="1375"/>
                </a:cubicBezTo>
                <a:cubicBezTo>
                  <a:pt x="3750" y="1375"/>
                  <a:pt x="3754" y="1371"/>
                  <a:pt x="3753" y="1368"/>
                </a:cubicBezTo>
                <a:cubicBezTo>
                  <a:pt x="3753" y="1367"/>
                  <a:pt x="3752" y="1367"/>
                  <a:pt x="3752" y="1367"/>
                </a:cubicBezTo>
                <a:cubicBezTo>
                  <a:pt x="3754" y="1366"/>
                  <a:pt x="3756" y="1364"/>
                  <a:pt x="3754" y="1363"/>
                </a:cubicBezTo>
                <a:cubicBezTo>
                  <a:pt x="3753" y="1362"/>
                  <a:pt x="3751" y="1361"/>
                  <a:pt x="3750" y="1359"/>
                </a:cubicBezTo>
                <a:cubicBezTo>
                  <a:pt x="3751" y="1359"/>
                  <a:pt x="3752" y="1360"/>
                  <a:pt x="3753" y="1360"/>
                </a:cubicBezTo>
                <a:cubicBezTo>
                  <a:pt x="3753" y="1351"/>
                  <a:pt x="3753" y="1351"/>
                  <a:pt x="3753" y="1351"/>
                </a:cubicBezTo>
                <a:cubicBezTo>
                  <a:pt x="3754" y="1351"/>
                  <a:pt x="3755" y="1351"/>
                  <a:pt x="3756" y="1351"/>
                </a:cubicBezTo>
                <a:cubicBezTo>
                  <a:pt x="3756" y="1350"/>
                  <a:pt x="3756" y="1348"/>
                  <a:pt x="3756" y="1346"/>
                </a:cubicBezTo>
                <a:cubicBezTo>
                  <a:pt x="3758" y="1347"/>
                  <a:pt x="3760" y="1347"/>
                  <a:pt x="3763" y="1347"/>
                </a:cubicBezTo>
                <a:cubicBezTo>
                  <a:pt x="3763" y="1343"/>
                  <a:pt x="3761" y="1339"/>
                  <a:pt x="3757" y="1337"/>
                </a:cubicBezTo>
                <a:cubicBezTo>
                  <a:pt x="3757" y="1337"/>
                  <a:pt x="3756" y="1337"/>
                  <a:pt x="3756" y="1336"/>
                </a:cubicBezTo>
                <a:cubicBezTo>
                  <a:pt x="3757" y="1335"/>
                  <a:pt x="3758" y="1335"/>
                  <a:pt x="3760" y="1334"/>
                </a:cubicBezTo>
                <a:cubicBezTo>
                  <a:pt x="3760" y="1334"/>
                  <a:pt x="3761" y="1334"/>
                  <a:pt x="3761" y="1334"/>
                </a:cubicBezTo>
                <a:cubicBezTo>
                  <a:pt x="3760" y="1333"/>
                  <a:pt x="3761" y="1331"/>
                  <a:pt x="3761" y="1330"/>
                </a:cubicBezTo>
                <a:cubicBezTo>
                  <a:pt x="3763" y="1330"/>
                  <a:pt x="3764" y="1329"/>
                  <a:pt x="3765" y="1329"/>
                </a:cubicBezTo>
                <a:cubicBezTo>
                  <a:pt x="3766" y="1327"/>
                  <a:pt x="3767" y="1325"/>
                  <a:pt x="3767" y="1323"/>
                </a:cubicBezTo>
                <a:cubicBezTo>
                  <a:pt x="3765" y="1323"/>
                  <a:pt x="3763" y="1322"/>
                  <a:pt x="3761" y="1322"/>
                </a:cubicBezTo>
                <a:cubicBezTo>
                  <a:pt x="3760" y="1322"/>
                  <a:pt x="3760" y="1321"/>
                  <a:pt x="3761" y="1320"/>
                </a:cubicBezTo>
                <a:cubicBezTo>
                  <a:pt x="3769" y="1319"/>
                  <a:pt x="3769" y="1319"/>
                  <a:pt x="3769" y="1319"/>
                </a:cubicBezTo>
                <a:cubicBezTo>
                  <a:pt x="3771" y="1316"/>
                  <a:pt x="3773" y="1313"/>
                  <a:pt x="3775" y="1310"/>
                </a:cubicBezTo>
                <a:cubicBezTo>
                  <a:pt x="3773" y="1309"/>
                  <a:pt x="3771" y="1307"/>
                  <a:pt x="3770" y="1307"/>
                </a:cubicBezTo>
                <a:cubicBezTo>
                  <a:pt x="3770" y="1307"/>
                  <a:pt x="3769" y="1307"/>
                  <a:pt x="3769" y="1306"/>
                </a:cubicBezTo>
                <a:cubicBezTo>
                  <a:pt x="3766" y="1306"/>
                  <a:pt x="3763" y="1307"/>
                  <a:pt x="3762" y="1306"/>
                </a:cubicBezTo>
                <a:cubicBezTo>
                  <a:pt x="3760" y="1305"/>
                  <a:pt x="3759" y="1303"/>
                  <a:pt x="3760" y="1301"/>
                </a:cubicBezTo>
                <a:cubicBezTo>
                  <a:pt x="3761" y="1303"/>
                  <a:pt x="3763" y="1302"/>
                  <a:pt x="3765" y="1301"/>
                </a:cubicBezTo>
                <a:cubicBezTo>
                  <a:pt x="3761" y="1292"/>
                  <a:pt x="3761" y="1292"/>
                  <a:pt x="3761" y="1292"/>
                </a:cubicBezTo>
                <a:cubicBezTo>
                  <a:pt x="3769" y="1295"/>
                  <a:pt x="3769" y="1295"/>
                  <a:pt x="3769" y="1295"/>
                </a:cubicBezTo>
                <a:cubicBezTo>
                  <a:pt x="3769" y="1293"/>
                  <a:pt x="3769" y="1291"/>
                  <a:pt x="3768" y="1290"/>
                </a:cubicBezTo>
                <a:cubicBezTo>
                  <a:pt x="3766" y="1288"/>
                  <a:pt x="3764" y="1287"/>
                  <a:pt x="3763" y="1285"/>
                </a:cubicBezTo>
                <a:cubicBezTo>
                  <a:pt x="3762" y="1284"/>
                  <a:pt x="3765" y="1285"/>
                  <a:pt x="3766" y="1285"/>
                </a:cubicBezTo>
                <a:cubicBezTo>
                  <a:pt x="3766" y="1285"/>
                  <a:pt x="3766" y="1285"/>
                  <a:pt x="3766" y="1285"/>
                </a:cubicBezTo>
                <a:cubicBezTo>
                  <a:pt x="3763" y="1284"/>
                  <a:pt x="3761" y="1283"/>
                  <a:pt x="3759" y="1281"/>
                </a:cubicBezTo>
                <a:cubicBezTo>
                  <a:pt x="3759" y="1281"/>
                  <a:pt x="3759" y="1280"/>
                  <a:pt x="3760" y="1280"/>
                </a:cubicBezTo>
                <a:cubicBezTo>
                  <a:pt x="3765" y="1279"/>
                  <a:pt x="3765" y="1279"/>
                  <a:pt x="3765" y="1279"/>
                </a:cubicBezTo>
                <a:cubicBezTo>
                  <a:pt x="3765" y="1278"/>
                  <a:pt x="3764" y="1277"/>
                  <a:pt x="3762" y="1276"/>
                </a:cubicBezTo>
                <a:cubicBezTo>
                  <a:pt x="3761" y="1275"/>
                  <a:pt x="3764" y="1274"/>
                  <a:pt x="3765" y="1273"/>
                </a:cubicBezTo>
                <a:cubicBezTo>
                  <a:pt x="3764" y="1273"/>
                  <a:pt x="3763" y="1273"/>
                  <a:pt x="3763" y="1272"/>
                </a:cubicBezTo>
                <a:cubicBezTo>
                  <a:pt x="3763" y="1272"/>
                  <a:pt x="3764" y="1271"/>
                  <a:pt x="3764" y="1271"/>
                </a:cubicBezTo>
                <a:cubicBezTo>
                  <a:pt x="3763" y="1264"/>
                  <a:pt x="3759" y="1259"/>
                  <a:pt x="3753" y="1259"/>
                </a:cubicBezTo>
                <a:cubicBezTo>
                  <a:pt x="3752" y="1257"/>
                  <a:pt x="3753" y="1256"/>
                  <a:pt x="3754" y="1255"/>
                </a:cubicBezTo>
                <a:cubicBezTo>
                  <a:pt x="3754" y="1255"/>
                  <a:pt x="3753" y="1255"/>
                  <a:pt x="3752" y="1254"/>
                </a:cubicBezTo>
                <a:cubicBezTo>
                  <a:pt x="3754" y="1253"/>
                  <a:pt x="3756" y="1252"/>
                  <a:pt x="3757" y="1251"/>
                </a:cubicBezTo>
                <a:cubicBezTo>
                  <a:pt x="3749" y="1239"/>
                  <a:pt x="3749" y="1239"/>
                  <a:pt x="3749" y="1239"/>
                </a:cubicBezTo>
                <a:cubicBezTo>
                  <a:pt x="3748" y="1238"/>
                  <a:pt x="3747" y="1238"/>
                  <a:pt x="3746" y="1237"/>
                </a:cubicBezTo>
                <a:cubicBezTo>
                  <a:pt x="3744" y="1238"/>
                  <a:pt x="3742" y="1239"/>
                  <a:pt x="3739" y="1239"/>
                </a:cubicBezTo>
                <a:cubicBezTo>
                  <a:pt x="3739" y="1239"/>
                  <a:pt x="3739" y="1238"/>
                  <a:pt x="3739" y="1238"/>
                </a:cubicBezTo>
                <a:cubicBezTo>
                  <a:pt x="3737" y="1238"/>
                  <a:pt x="3736" y="1239"/>
                  <a:pt x="3734" y="1240"/>
                </a:cubicBezTo>
                <a:cubicBezTo>
                  <a:pt x="3734" y="1235"/>
                  <a:pt x="3739" y="1233"/>
                  <a:pt x="3739" y="1231"/>
                </a:cubicBezTo>
                <a:cubicBezTo>
                  <a:pt x="3738" y="1225"/>
                  <a:pt x="3733" y="1225"/>
                  <a:pt x="3730" y="1223"/>
                </a:cubicBezTo>
                <a:cubicBezTo>
                  <a:pt x="3732" y="1217"/>
                  <a:pt x="3735" y="1211"/>
                  <a:pt x="3738" y="1206"/>
                </a:cubicBezTo>
                <a:cubicBezTo>
                  <a:pt x="3741" y="1203"/>
                  <a:pt x="3734" y="1198"/>
                  <a:pt x="3732" y="1196"/>
                </a:cubicBezTo>
                <a:cubicBezTo>
                  <a:pt x="3725" y="1189"/>
                  <a:pt x="3716" y="1185"/>
                  <a:pt x="3709" y="1180"/>
                </a:cubicBezTo>
                <a:cubicBezTo>
                  <a:pt x="3705" y="1178"/>
                  <a:pt x="3707" y="1170"/>
                  <a:pt x="3703" y="1168"/>
                </a:cubicBezTo>
                <a:cubicBezTo>
                  <a:pt x="3702" y="1167"/>
                  <a:pt x="3701" y="1167"/>
                  <a:pt x="3700" y="1167"/>
                </a:cubicBezTo>
                <a:cubicBezTo>
                  <a:pt x="3698" y="1167"/>
                  <a:pt x="3697" y="1167"/>
                  <a:pt x="3696" y="1167"/>
                </a:cubicBezTo>
                <a:cubicBezTo>
                  <a:pt x="3696" y="1167"/>
                  <a:pt x="3695" y="1167"/>
                  <a:pt x="3695" y="1167"/>
                </a:cubicBezTo>
                <a:cubicBezTo>
                  <a:pt x="3693" y="1167"/>
                  <a:pt x="3691" y="1168"/>
                  <a:pt x="3689" y="1168"/>
                </a:cubicBezTo>
                <a:cubicBezTo>
                  <a:pt x="3691" y="1167"/>
                  <a:pt x="3692" y="1165"/>
                  <a:pt x="3693" y="1163"/>
                </a:cubicBezTo>
                <a:cubicBezTo>
                  <a:pt x="3693" y="1163"/>
                  <a:pt x="3693" y="1162"/>
                  <a:pt x="3693" y="1161"/>
                </a:cubicBezTo>
                <a:cubicBezTo>
                  <a:pt x="3693" y="1161"/>
                  <a:pt x="3693" y="1160"/>
                  <a:pt x="3693" y="1160"/>
                </a:cubicBezTo>
                <a:cubicBezTo>
                  <a:pt x="3693" y="1160"/>
                  <a:pt x="3694" y="1160"/>
                  <a:pt x="3694" y="1160"/>
                </a:cubicBezTo>
                <a:cubicBezTo>
                  <a:pt x="3694" y="1159"/>
                  <a:pt x="3696" y="1158"/>
                  <a:pt x="3698" y="1159"/>
                </a:cubicBezTo>
                <a:cubicBezTo>
                  <a:pt x="3698" y="1158"/>
                  <a:pt x="3698" y="1157"/>
                  <a:pt x="3698" y="1156"/>
                </a:cubicBezTo>
                <a:cubicBezTo>
                  <a:pt x="3699" y="1152"/>
                  <a:pt x="3700" y="1147"/>
                  <a:pt x="3700" y="1143"/>
                </a:cubicBezTo>
                <a:cubicBezTo>
                  <a:pt x="3702" y="1143"/>
                  <a:pt x="3704" y="1142"/>
                  <a:pt x="3706" y="1142"/>
                </a:cubicBezTo>
                <a:cubicBezTo>
                  <a:pt x="3704" y="1151"/>
                  <a:pt x="3704" y="1151"/>
                  <a:pt x="3704" y="1151"/>
                </a:cubicBezTo>
                <a:cubicBezTo>
                  <a:pt x="3704" y="1151"/>
                  <a:pt x="3703" y="1153"/>
                  <a:pt x="3704" y="1153"/>
                </a:cubicBezTo>
                <a:cubicBezTo>
                  <a:pt x="3707" y="1151"/>
                  <a:pt x="3707" y="1151"/>
                  <a:pt x="3707" y="1151"/>
                </a:cubicBezTo>
                <a:cubicBezTo>
                  <a:pt x="3711" y="1143"/>
                  <a:pt x="3715" y="1135"/>
                  <a:pt x="3717" y="1124"/>
                </a:cubicBezTo>
                <a:cubicBezTo>
                  <a:pt x="3717" y="1123"/>
                  <a:pt x="3717" y="1123"/>
                  <a:pt x="3716" y="1123"/>
                </a:cubicBezTo>
                <a:cubicBezTo>
                  <a:pt x="3714" y="1123"/>
                  <a:pt x="3713" y="1123"/>
                  <a:pt x="3711" y="1124"/>
                </a:cubicBezTo>
                <a:cubicBezTo>
                  <a:pt x="3711" y="1124"/>
                  <a:pt x="3711" y="1124"/>
                  <a:pt x="3711" y="1123"/>
                </a:cubicBezTo>
                <a:cubicBezTo>
                  <a:pt x="3710" y="1124"/>
                  <a:pt x="3709" y="1124"/>
                  <a:pt x="3708" y="1124"/>
                </a:cubicBezTo>
                <a:cubicBezTo>
                  <a:pt x="3708" y="1121"/>
                  <a:pt x="3709" y="1119"/>
                  <a:pt x="3709" y="1116"/>
                </a:cubicBezTo>
                <a:cubicBezTo>
                  <a:pt x="3710" y="1116"/>
                  <a:pt x="3712" y="1116"/>
                  <a:pt x="3713" y="1115"/>
                </a:cubicBezTo>
                <a:cubicBezTo>
                  <a:pt x="3713" y="1115"/>
                  <a:pt x="3713" y="1115"/>
                  <a:pt x="3714" y="1114"/>
                </a:cubicBezTo>
                <a:cubicBezTo>
                  <a:pt x="3714" y="1112"/>
                  <a:pt x="3714" y="1110"/>
                  <a:pt x="3715" y="1109"/>
                </a:cubicBezTo>
                <a:cubicBezTo>
                  <a:pt x="3715" y="1108"/>
                  <a:pt x="3718" y="1109"/>
                  <a:pt x="3719" y="1109"/>
                </a:cubicBezTo>
                <a:cubicBezTo>
                  <a:pt x="3720" y="1107"/>
                  <a:pt x="3722" y="1105"/>
                  <a:pt x="3724" y="1104"/>
                </a:cubicBezTo>
                <a:cubicBezTo>
                  <a:pt x="3725" y="1095"/>
                  <a:pt x="3728" y="1087"/>
                  <a:pt x="3730" y="1078"/>
                </a:cubicBezTo>
                <a:cubicBezTo>
                  <a:pt x="3730" y="1075"/>
                  <a:pt x="3730" y="1070"/>
                  <a:pt x="3727" y="1070"/>
                </a:cubicBezTo>
                <a:cubicBezTo>
                  <a:pt x="3726" y="1070"/>
                  <a:pt x="3725" y="1070"/>
                  <a:pt x="3725" y="1070"/>
                </a:cubicBezTo>
                <a:cubicBezTo>
                  <a:pt x="3724" y="1070"/>
                  <a:pt x="3723" y="1070"/>
                  <a:pt x="3723" y="1071"/>
                </a:cubicBezTo>
                <a:cubicBezTo>
                  <a:pt x="3721" y="1072"/>
                  <a:pt x="3720" y="1074"/>
                  <a:pt x="3718" y="1075"/>
                </a:cubicBezTo>
                <a:cubicBezTo>
                  <a:pt x="3714" y="1077"/>
                  <a:pt x="3711" y="1081"/>
                  <a:pt x="3708" y="1084"/>
                </a:cubicBezTo>
                <a:cubicBezTo>
                  <a:pt x="3706" y="1085"/>
                  <a:pt x="3707" y="1087"/>
                  <a:pt x="3706" y="1088"/>
                </a:cubicBezTo>
                <a:cubicBezTo>
                  <a:pt x="3705" y="1090"/>
                  <a:pt x="3704" y="1092"/>
                  <a:pt x="3703" y="1093"/>
                </a:cubicBezTo>
                <a:cubicBezTo>
                  <a:pt x="3702" y="1093"/>
                  <a:pt x="3701" y="1093"/>
                  <a:pt x="3700" y="1093"/>
                </a:cubicBezTo>
                <a:cubicBezTo>
                  <a:pt x="3699" y="1093"/>
                  <a:pt x="3697" y="1094"/>
                  <a:pt x="3696" y="1095"/>
                </a:cubicBezTo>
                <a:cubicBezTo>
                  <a:pt x="3694" y="1097"/>
                  <a:pt x="3692" y="1098"/>
                  <a:pt x="3690" y="1100"/>
                </a:cubicBezTo>
                <a:cubicBezTo>
                  <a:pt x="3690" y="1101"/>
                  <a:pt x="3688" y="1100"/>
                  <a:pt x="3688" y="1100"/>
                </a:cubicBezTo>
                <a:cubicBezTo>
                  <a:pt x="3687" y="1099"/>
                  <a:pt x="3686" y="1098"/>
                  <a:pt x="3685" y="1098"/>
                </a:cubicBezTo>
                <a:cubicBezTo>
                  <a:pt x="3684" y="1099"/>
                  <a:pt x="3682" y="1100"/>
                  <a:pt x="3680" y="1100"/>
                </a:cubicBezTo>
                <a:cubicBezTo>
                  <a:pt x="3675" y="1096"/>
                  <a:pt x="3670" y="1096"/>
                  <a:pt x="3664" y="1095"/>
                </a:cubicBezTo>
                <a:cubicBezTo>
                  <a:pt x="3661" y="1090"/>
                  <a:pt x="3655" y="1088"/>
                  <a:pt x="3650" y="1086"/>
                </a:cubicBezTo>
                <a:cubicBezTo>
                  <a:pt x="3650" y="1078"/>
                  <a:pt x="3650" y="1078"/>
                  <a:pt x="3650" y="1078"/>
                </a:cubicBezTo>
                <a:cubicBezTo>
                  <a:pt x="3649" y="1078"/>
                  <a:pt x="3643" y="1079"/>
                  <a:pt x="3641" y="1078"/>
                </a:cubicBezTo>
                <a:cubicBezTo>
                  <a:pt x="3632" y="1074"/>
                  <a:pt x="3623" y="1071"/>
                  <a:pt x="3611" y="1068"/>
                </a:cubicBezTo>
                <a:cubicBezTo>
                  <a:pt x="3609" y="1067"/>
                  <a:pt x="3605" y="1068"/>
                  <a:pt x="3604" y="1066"/>
                </a:cubicBezTo>
                <a:cubicBezTo>
                  <a:pt x="3602" y="1062"/>
                  <a:pt x="3604" y="1055"/>
                  <a:pt x="3599" y="1051"/>
                </a:cubicBezTo>
                <a:cubicBezTo>
                  <a:pt x="3596" y="1049"/>
                  <a:pt x="3591" y="1047"/>
                  <a:pt x="3588" y="1043"/>
                </a:cubicBezTo>
                <a:cubicBezTo>
                  <a:pt x="3581" y="1044"/>
                  <a:pt x="3577" y="1039"/>
                  <a:pt x="3575" y="1035"/>
                </a:cubicBezTo>
                <a:cubicBezTo>
                  <a:pt x="3569" y="1031"/>
                  <a:pt x="3558" y="1031"/>
                  <a:pt x="3548" y="1029"/>
                </a:cubicBezTo>
                <a:cubicBezTo>
                  <a:pt x="3547" y="1029"/>
                  <a:pt x="3546" y="1030"/>
                  <a:pt x="3545" y="1030"/>
                </a:cubicBezTo>
                <a:cubicBezTo>
                  <a:pt x="3543" y="1032"/>
                  <a:pt x="3538" y="1034"/>
                  <a:pt x="3535" y="1032"/>
                </a:cubicBezTo>
                <a:cubicBezTo>
                  <a:pt x="3535" y="1033"/>
                  <a:pt x="3534" y="1033"/>
                  <a:pt x="3533" y="1033"/>
                </a:cubicBezTo>
                <a:cubicBezTo>
                  <a:pt x="3528" y="1035"/>
                  <a:pt x="3522" y="1036"/>
                  <a:pt x="3519" y="1040"/>
                </a:cubicBezTo>
                <a:cubicBezTo>
                  <a:pt x="3517" y="1048"/>
                  <a:pt x="3517" y="1048"/>
                  <a:pt x="3517" y="1048"/>
                </a:cubicBezTo>
                <a:cubicBezTo>
                  <a:pt x="3504" y="1054"/>
                  <a:pt x="3504" y="1054"/>
                  <a:pt x="3504" y="1054"/>
                </a:cubicBezTo>
                <a:cubicBezTo>
                  <a:pt x="3502" y="1053"/>
                  <a:pt x="3502" y="1053"/>
                  <a:pt x="3502" y="1053"/>
                </a:cubicBezTo>
                <a:cubicBezTo>
                  <a:pt x="3495" y="1056"/>
                  <a:pt x="3486" y="1053"/>
                  <a:pt x="3482" y="1048"/>
                </a:cubicBezTo>
                <a:cubicBezTo>
                  <a:pt x="3471" y="1043"/>
                  <a:pt x="3461" y="1036"/>
                  <a:pt x="3445" y="1035"/>
                </a:cubicBezTo>
                <a:cubicBezTo>
                  <a:pt x="3444" y="1035"/>
                  <a:pt x="3442" y="1035"/>
                  <a:pt x="3439" y="1035"/>
                </a:cubicBezTo>
                <a:cubicBezTo>
                  <a:pt x="3438" y="1037"/>
                  <a:pt x="3438" y="1038"/>
                  <a:pt x="3437" y="1040"/>
                </a:cubicBezTo>
                <a:cubicBezTo>
                  <a:pt x="3434" y="1042"/>
                  <a:pt x="3430" y="1043"/>
                  <a:pt x="3425" y="1043"/>
                </a:cubicBezTo>
                <a:cubicBezTo>
                  <a:pt x="3424" y="1043"/>
                  <a:pt x="3424" y="1043"/>
                  <a:pt x="3423" y="1044"/>
                </a:cubicBezTo>
                <a:cubicBezTo>
                  <a:pt x="3423" y="1045"/>
                  <a:pt x="3423" y="1046"/>
                  <a:pt x="3423" y="1047"/>
                </a:cubicBezTo>
                <a:cubicBezTo>
                  <a:pt x="3423" y="1047"/>
                  <a:pt x="3423" y="1051"/>
                  <a:pt x="3422" y="1051"/>
                </a:cubicBezTo>
                <a:cubicBezTo>
                  <a:pt x="3420" y="1053"/>
                  <a:pt x="3417" y="1054"/>
                  <a:pt x="3414" y="1055"/>
                </a:cubicBezTo>
                <a:cubicBezTo>
                  <a:pt x="3413" y="1056"/>
                  <a:pt x="3410" y="1057"/>
                  <a:pt x="3408" y="1058"/>
                </a:cubicBezTo>
                <a:cubicBezTo>
                  <a:pt x="3407" y="1058"/>
                  <a:pt x="3407" y="1059"/>
                  <a:pt x="3406" y="1058"/>
                </a:cubicBezTo>
                <a:cubicBezTo>
                  <a:pt x="3405" y="1058"/>
                  <a:pt x="3405" y="1058"/>
                  <a:pt x="3404" y="1058"/>
                </a:cubicBezTo>
                <a:cubicBezTo>
                  <a:pt x="3402" y="1059"/>
                  <a:pt x="3401" y="1059"/>
                  <a:pt x="3399" y="1060"/>
                </a:cubicBezTo>
                <a:cubicBezTo>
                  <a:pt x="3389" y="1060"/>
                  <a:pt x="3389" y="1060"/>
                  <a:pt x="3389" y="1060"/>
                </a:cubicBezTo>
                <a:cubicBezTo>
                  <a:pt x="3386" y="1063"/>
                  <a:pt x="3383" y="1067"/>
                  <a:pt x="3378" y="1069"/>
                </a:cubicBezTo>
                <a:cubicBezTo>
                  <a:pt x="3374" y="1070"/>
                  <a:pt x="3369" y="1071"/>
                  <a:pt x="3365" y="1072"/>
                </a:cubicBezTo>
                <a:cubicBezTo>
                  <a:pt x="3364" y="1072"/>
                  <a:pt x="3364" y="1072"/>
                  <a:pt x="3364" y="1072"/>
                </a:cubicBezTo>
                <a:cubicBezTo>
                  <a:pt x="3363" y="1073"/>
                  <a:pt x="3362" y="1073"/>
                  <a:pt x="3361" y="1073"/>
                </a:cubicBezTo>
                <a:cubicBezTo>
                  <a:pt x="3356" y="1076"/>
                  <a:pt x="3351" y="1078"/>
                  <a:pt x="3347" y="1081"/>
                </a:cubicBezTo>
                <a:cubicBezTo>
                  <a:pt x="3339" y="1084"/>
                  <a:pt x="3339" y="1084"/>
                  <a:pt x="3339" y="1084"/>
                </a:cubicBezTo>
                <a:cubicBezTo>
                  <a:pt x="3337" y="1085"/>
                  <a:pt x="3337" y="1085"/>
                  <a:pt x="3337" y="1085"/>
                </a:cubicBezTo>
                <a:cubicBezTo>
                  <a:pt x="3331" y="1087"/>
                  <a:pt x="3325" y="1089"/>
                  <a:pt x="3322" y="1096"/>
                </a:cubicBezTo>
                <a:cubicBezTo>
                  <a:pt x="3325" y="1098"/>
                  <a:pt x="3328" y="1099"/>
                  <a:pt x="3331" y="1102"/>
                </a:cubicBezTo>
                <a:cubicBezTo>
                  <a:pt x="3340" y="1115"/>
                  <a:pt x="3340" y="1115"/>
                  <a:pt x="3340" y="1115"/>
                </a:cubicBezTo>
                <a:cubicBezTo>
                  <a:pt x="3341" y="1116"/>
                  <a:pt x="3338" y="1116"/>
                  <a:pt x="3337" y="1116"/>
                </a:cubicBezTo>
                <a:cubicBezTo>
                  <a:pt x="3332" y="1113"/>
                  <a:pt x="3327" y="1111"/>
                  <a:pt x="3321" y="1108"/>
                </a:cubicBezTo>
                <a:cubicBezTo>
                  <a:pt x="3323" y="1110"/>
                  <a:pt x="3324" y="1112"/>
                  <a:pt x="3325" y="1115"/>
                </a:cubicBezTo>
                <a:cubicBezTo>
                  <a:pt x="3322" y="1113"/>
                  <a:pt x="3319" y="1111"/>
                  <a:pt x="3316" y="1110"/>
                </a:cubicBezTo>
                <a:cubicBezTo>
                  <a:pt x="3315" y="1111"/>
                  <a:pt x="3313" y="1112"/>
                  <a:pt x="3312" y="1113"/>
                </a:cubicBezTo>
                <a:cubicBezTo>
                  <a:pt x="3310" y="1114"/>
                  <a:pt x="3309" y="1114"/>
                  <a:pt x="3307" y="1114"/>
                </a:cubicBezTo>
                <a:cubicBezTo>
                  <a:pt x="3290" y="1124"/>
                  <a:pt x="3290" y="1124"/>
                  <a:pt x="3290" y="1124"/>
                </a:cubicBezTo>
                <a:cubicBezTo>
                  <a:pt x="3286" y="1124"/>
                  <a:pt x="3284" y="1126"/>
                  <a:pt x="3282" y="1128"/>
                </a:cubicBezTo>
                <a:cubicBezTo>
                  <a:pt x="3281" y="1129"/>
                  <a:pt x="3280" y="1130"/>
                  <a:pt x="3279" y="1131"/>
                </a:cubicBezTo>
                <a:cubicBezTo>
                  <a:pt x="3273" y="1134"/>
                  <a:pt x="3267" y="1138"/>
                  <a:pt x="3261" y="1141"/>
                </a:cubicBezTo>
                <a:cubicBezTo>
                  <a:pt x="3260" y="1144"/>
                  <a:pt x="3260" y="1149"/>
                  <a:pt x="3260" y="1152"/>
                </a:cubicBezTo>
                <a:cubicBezTo>
                  <a:pt x="3264" y="1159"/>
                  <a:pt x="3264" y="1159"/>
                  <a:pt x="3264" y="1159"/>
                </a:cubicBezTo>
                <a:cubicBezTo>
                  <a:pt x="3260" y="1169"/>
                  <a:pt x="3257" y="1179"/>
                  <a:pt x="3254" y="1190"/>
                </a:cubicBezTo>
                <a:cubicBezTo>
                  <a:pt x="3238" y="1203"/>
                  <a:pt x="3238" y="1203"/>
                  <a:pt x="3238" y="1203"/>
                </a:cubicBezTo>
                <a:cubicBezTo>
                  <a:pt x="3241" y="1205"/>
                  <a:pt x="3243" y="1209"/>
                  <a:pt x="3245" y="1213"/>
                </a:cubicBezTo>
                <a:cubicBezTo>
                  <a:pt x="3242" y="1219"/>
                  <a:pt x="3239" y="1226"/>
                  <a:pt x="3237" y="1232"/>
                </a:cubicBezTo>
                <a:cubicBezTo>
                  <a:pt x="3236" y="1234"/>
                  <a:pt x="3235" y="1235"/>
                  <a:pt x="3234" y="1235"/>
                </a:cubicBezTo>
                <a:cubicBezTo>
                  <a:pt x="3232" y="1237"/>
                  <a:pt x="3229" y="1238"/>
                  <a:pt x="3226" y="1239"/>
                </a:cubicBezTo>
                <a:cubicBezTo>
                  <a:pt x="3224" y="1241"/>
                  <a:pt x="3221" y="1242"/>
                  <a:pt x="3217" y="1241"/>
                </a:cubicBezTo>
                <a:cubicBezTo>
                  <a:pt x="3217" y="1241"/>
                  <a:pt x="3216" y="1241"/>
                  <a:pt x="3216" y="1241"/>
                </a:cubicBezTo>
                <a:cubicBezTo>
                  <a:pt x="3215" y="1241"/>
                  <a:pt x="3214" y="1242"/>
                  <a:pt x="3212" y="1242"/>
                </a:cubicBezTo>
                <a:cubicBezTo>
                  <a:pt x="3212" y="1242"/>
                  <a:pt x="3211" y="1242"/>
                  <a:pt x="3210" y="1242"/>
                </a:cubicBezTo>
                <a:cubicBezTo>
                  <a:pt x="3206" y="1247"/>
                  <a:pt x="3206" y="1247"/>
                  <a:pt x="3206" y="1247"/>
                </a:cubicBezTo>
                <a:cubicBezTo>
                  <a:pt x="3197" y="1246"/>
                  <a:pt x="3191" y="1250"/>
                  <a:pt x="3184" y="1251"/>
                </a:cubicBezTo>
                <a:cubicBezTo>
                  <a:pt x="3183" y="1251"/>
                  <a:pt x="3180" y="1251"/>
                  <a:pt x="3179" y="1252"/>
                </a:cubicBezTo>
                <a:cubicBezTo>
                  <a:pt x="3165" y="1255"/>
                  <a:pt x="3165" y="1255"/>
                  <a:pt x="3165" y="1255"/>
                </a:cubicBezTo>
                <a:cubicBezTo>
                  <a:pt x="3165" y="1255"/>
                  <a:pt x="3165" y="1254"/>
                  <a:pt x="3165" y="1254"/>
                </a:cubicBezTo>
                <a:cubicBezTo>
                  <a:pt x="3163" y="1254"/>
                  <a:pt x="3162" y="1255"/>
                  <a:pt x="3161" y="1255"/>
                </a:cubicBezTo>
                <a:cubicBezTo>
                  <a:pt x="3158" y="1248"/>
                  <a:pt x="3156" y="1239"/>
                  <a:pt x="3154" y="1232"/>
                </a:cubicBezTo>
                <a:cubicBezTo>
                  <a:pt x="3153" y="1230"/>
                  <a:pt x="3155" y="1226"/>
                  <a:pt x="3156" y="1223"/>
                </a:cubicBezTo>
                <a:cubicBezTo>
                  <a:pt x="3146" y="1220"/>
                  <a:pt x="3137" y="1218"/>
                  <a:pt x="3129" y="1213"/>
                </a:cubicBezTo>
                <a:cubicBezTo>
                  <a:pt x="3126" y="1211"/>
                  <a:pt x="3120" y="1213"/>
                  <a:pt x="3117" y="1211"/>
                </a:cubicBezTo>
                <a:cubicBezTo>
                  <a:pt x="3115" y="1211"/>
                  <a:pt x="3114" y="1208"/>
                  <a:pt x="3113" y="1206"/>
                </a:cubicBezTo>
                <a:cubicBezTo>
                  <a:pt x="3109" y="1209"/>
                  <a:pt x="3105" y="1212"/>
                  <a:pt x="3100" y="1213"/>
                </a:cubicBezTo>
                <a:cubicBezTo>
                  <a:pt x="3096" y="1214"/>
                  <a:pt x="3091" y="1215"/>
                  <a:pt x="3087" y="1215"/>
                </a:cubicBezTo>
                <a:cubicBezTo>
                  <a:pt x="3077" y="1216"/>
                  <a:pt x="3066" y="1215"/>
                  <a:pt x="3056" y="1213"/>
                </a:cubicBezTo>
                <a:cubicBezTo>
                  <a:pt x="3054" y="1213"/>
                  <a:pt x="3053" y="1214"/>
                  <a:pt x="3051" y="1214"/>
                </a:cubicBezTo>
                <a:cubicBezTo>
                  <a:pt x="3050" y="1213"/>
                  <a:pt x="3050" y="1213"/>
                  <a:pt x="3050" y="1213"/>
                </a:cubicBezTo>
                <a:cubicBezTo>
                  <a:pt x="3048" y="1214"/>
                  <a:pt x="3047" y="1214"/>
                  <a:pt x="3047" y="1214"/>
                </a:cubicBezTo>
                <a:cubicBezTo>
                  <a:pt x="3039" y="1207"/>
                  <a:pt x="3024" y="1204"/>
                  <a:pt x="3009" y="1204"/>
                </a:cubicBezTo>
                <a:cubicBezTo>
                  <a:pt x="3005" y="1202"/>
                  <a:pt x="2998" y="1203"/>
                  <a:pt x="2997" y="1200"/>
                </a:cubicBezTo>
                <a:cubicBezTo>
                  <a:pt x="2997" y="1199"/>
                  <a:pt x="2997" y="1198"/>
                  <a:pt x="2996" y="1197"/>
                </a:cubicBezTo>
                <a:cubicBezTo>
                  <a:pt x="2996" y="1197"/>
                  <a:pt x="2995" y="1197"/>
                  <a:pt x="2994" y="1197"/>
                </a:cubicBezTo>
                <a:cubicBezTo>
                  <a:pt x="2995" y="1196"/>
                  <a:pt x="2995" y="1195"/>
                  <a:pt x="2996" y="1195"/>
                </a:cubicBezTo>
                <a:cubicBezTo>
                  <a:pt x="2994" y="1184"/>
                  <a:pt x="2996" y="1173"/>
                  <a:pt x="2998" y="1165"/>
                </a:cubicBezTo>
                <a:cubicBezTo>
                  <a:pt x="2997" y="1148"/>
                  <a:pt x="2998" y="1132"/>
                  <a:pt x="2995" y="1118"/>
                </a:cubicBezTo>
                <a:cubicBezTo>
                  <a:pt x="2996" y="1117"/>
                  <a:pt x="2997" y="1117"/>
                  <a:pt x="2998" y="1116"/>
                </a:cubicBezTo>
                <a:cubicBezTo>
                  <a:pt x="2998" y="1115"/>
                  <a:pt x="2997" y="1113"/>
                  <a:pt x="2997" y="1112"/>
                </a:cubicBezTo>
                <a:cubicBezTo>
                  <a:pt x="3006" y="1106"/>
                  <a:pt x="3013" y="1098"/>
                  <a:pt x="3021" y="1093"/>
                </a:cubicBezTo>
                <a:cubicBezTo>
                  <a:pt x="3025" y="1087"/>
                  <a:pt x="3029" y="1082"/>
                  <a:pt x="3034" y="1078"/>
                </a:cubicBezTo>
                <a:cubicBezTo>
                  <a:pt x="3037" y="1075"/>
                  <a:pt x="3040" y="1072"/>
                  <a:pt x="3043" y="1069"/>
                </a:cubicBezTo>
                <a:cubicBezTo>
                  <a:pt x="3043" y="1069"/>
                  <a:pt x="3043" y="1068"/>
                  <a:pt x="3043" y="1068"/>
                </a:cubicBezTo>
                <a:cubicBezTo>
                  <a:pt x="3043" y="1068"/>
                  <a:pt x="3042" y="1068"/>
                  <a:pt x="3042" y="1068"/>
                </a:cubicBezTo>
                <a:cubicBezTo>
                  <a:pt x="3039" y="1071"/>
                  <a:pt x="3035" y="1073"/>
                  <a:pt x="3032" y="1076"/>
                </a:cubicBezTo>
                <a:cubicBezTo>
                  <a:pt x="3027" y="1076"/>
                  <a:pt x="3027" y="1076"/>
                  <a:pt x="3027" y="1076"/>
                </a:cubicBezTo>
                <a:cubicBezTo>
                  <a:pt x="3027" y="1077"/>
                  <a:pt x="3026" y="1077"/>
                  <a:pt x="3026" y="1078"/>
                </a:cubicBezTo>
                <a:cubicBezTo>
                  <a:pt x="3016" y="1077"/>
                  <a:pt x="3013" y="1067"/>
                  <a:pt x="3011" y="1060"/>
                </a:cubicBezTo>
                <a:cubicBezTo>
                  <a:pt x="3010" y="1057"/>
                  <a:pt x="3008" y="1048"/>
                  <a:pt x="3007" y="1047"/>
                </a:cubicBezTo>
                <a:cubicBezTo>
                  <a:pt x="2999" y="1037"/>
                  <a:pt x="2990" y="1028"/>
                  <a:pt x="2979" y="1023"/>
                </a:cubicBezTo>
                <a:cubicBezTo>
                  <a:pt x="2975" y="1021"/>
                  <a:pt x="2971" y="1021"/>
                  <a:pt x="2966" y="1022"/>
                </a:cubicBezTo>
                <a:cubicBezTo>
                  <a:pt x="2963" y="1022"/>
                  <a:pt x="2963" y="1022"/>
                  <a:pt x="2963" y="1022"/>
                </a:cubicBezTo>
                <a:cubicBezTo>
                  <a:pt x="2963" y="1022"/>
                  <a:pt x="2963" y="1022"/>
                  <a:pt x="2963" y="1022"/>
                </a:cubicBezTo>
                <a:cubicBezTo>
                  <a:pt x="2963" y="1022"/>
                  <a:pt x="2962" y="1023"/>
                  <a:pt x="2961" y="1023"/>
                </a:cubicBezTo>
                <a:cubicBezTo>
                  <a:pt x="2964" y="991"/>
                  <a:pt x="2952" y="971"/>
                  <a:pt x="2941" y="952"/>
                </a:cubicBezTo>
                <a:cubicBezTo>
                  <a:pt x="2934" y="937"/>
                  <a:pt x="2934" y="937"/>
                  <a:pt x="2934" y="937"/>
                </a:cubicBezTo>
                <a:cubicBezTo>
                  <a:pt x="2935" y="936"/>
                  <a:pt x="2935" y="936"/>
                  <a:pt x="2936" y="935"/>
                </a:cubicBezTo>
                <a:cubicBezTo>
                  <a:pt x="2936" y="935"/>
                  <a:pt x="2936" y="935"/>
                  <a:pt x="2936" y="935"/>
                </a:cubicBezTo>
                <a:cubicBezTo>
                  <a:pt x="2935" y="933"/>
                  <a:pt x="2935" y="931"/>
                  <a:pt x="2936" y="929"/>
                </a:cubicBezTo>
                <a:cubicBezTo>
                  <a:pt x="2941" y="924"/>
                  <a:pt x="2947" y="919"/>
                  <a:pt x="2950" y="913"/>
                </a:cubicBezTo>
                <a:cubicBezTo>
                  <a:pt x="2958" y="907"/>
                  <a:pt x="2963" y="899"/>
                  <a:pt x="2970" y="892"/>
                </a:cubicBezTo>
                <a:cubicBezTo>
                  <a:pt x="2971" y="891"/>
                  <a:pt x="2972" y="890"/>
                  <a:pt x="2973" y="890"/>
                </a:cubicBezTo>
                <a:cubicBezTo>
                  <a:pt x="2964" y="877"/>
                  <a:pt x="2959" y="862"/>
                  <a:pt x="2951" y="852"/>
                </a:cubicBezTo>
                <a:cubicBezTo>
                  <a:pt x="2938" y="842"/>
                  <a:pt x="2933" y="824"/>
                  <a:pt x="2924" y="810"/>
                </a:cubicBezTo>
                <a:cubicBezTo>
                  <a:pt x="2921" y="806"/>
                  <a:pt x="2916" y="803"/>
                  <a:pt x="2912" y="799"/>
                </a:cubicBezTo>
                <a:cubicBezTo>
                  <a:pt x="2910" y="796"/>
                  <a:pt x="2905" y="795"/>
                  <a:pt x="2901" y="792"/>
                </a:cubicBezTo>
                <a:cubicBezTo>
                  <a:pt x="2889" y="784"/>
                  <a:pt x="2883" y="768"/>
                  <a:pt x="2880" y="750"/>
                </a:cubicBezTo>
                <a:cubicBezTo>
                  <a:pt x="2880" y="748"/>
                  <a:pt x="2881" y="747"/>
                  <a:pt x="2882" y="745"/>
                </a:cubicBezTo>
                <a:cubicBezTo>
                  <a:pt x="2881" y="744"/>
                  <a:pt x="2881" y="743"/>
                  <a:pt x="2881" y="741"/>
                </a:cubicBezTo>
                <a:cubicBezTo>
                  <a:pt x="2886" y="730"/>
                  <a:pt x="2893" y="721"/>
                  <a:pt x="2899" y="712"/>
                </a:cubicBezTo>
                <a:cubicBezTo>
                  <a:pt x="2902" y="709"/>
                  <a:pt x="2904" y="706"/>
                  <a:pt x="2907" y="703"/>
                </a:cubicBezTo>
                <a:cubicBezTo>
                  <a:pt x="2907" y="700"/>
                  <a:pt x="2906" y="698"/>
                  <a:pt x="2904" y="698"/>
                </a:cubicBezTo>
                <a:cubicBezTo>
                  <a:pt x="2893" y="699"/>
                  <a:pt x="2882" y="699"/>
                  <a:pt x="2870" y="698"/>
                </a:cubicBezTo>
                <a:cubicBezTo>
                  <a:pt x="2868" y="698"/>
                  <a:pt x="2864" y="696"/>
                  <a:pt x="2863" y="694"/>
                </a:cubicBezTo>
                <a:cubicBezTo>
                  <a:pt x="2859" y="681"/>
                  <a:pt x="2855" y="666"/>
                  <a:pt x="2851" y="652"/>
                </a:cubicBezTo>
                <a:cubicBezTo>
                  <a:pt x="2842" y="651"/>
                  <a:pt x="2835" y="648"/>
                  <a:pt x="2828" y="645"/>
                </a:cubicBezTo>
                <a:cubicBezTo>
                  <a:pt x="2828" y="644"/>
                  <a:pt x="2829" y="643"/>
                  <a:pt x="2830" y="641"/>
                </a:cubicBezTo>
                <a:cubicBezTo>
                  <a:pt x="2830" y="641"/>
                  <a:pt x="2830" y="641"/>
                  <a:pt x="2829" y="641"/>
                </a:cubicBezTo>
                <a:cubicBezTo>
                  <a:pt x="2829" y="641"/>
                  <a:pt x="2828" y="642"/>
                  <a:pt x="2827" y="641"/>
                </a:cubicBezTo>
                <a:cubicBezTo>
                  <a:pt x="2828" y="639"/>
                  <a:pt x="2829" y="637"/>
                  <a:pt x="2831" y="635"/>
                </a:cubicBezTo>
                <a:cubicBezTo>
                  <a:pt x="2828" y="630"/>
                  <a:pt x="2828" y="623"/>
                  <a:pt x="2829" y="618"/>
                </a:cubicBezTo>
                <a:cubicBezTo>
                  <a:pt x="2830" y="614"/>
                  <a:pt x="2831" y="611"/>
                  <a:pt x="2832" y="608"/>
                </a:cubicBezTo>
                <a:cubicBezTo>
                  <a:pt x="2831" y="604"/>
                  <a:pt x="2828" y="600"/>
                  <a:pt x="2829" y="598"/>
                </a:cubicBezTo>
                <a:cubicBezTo>
                  <a:pt x="2829" y="597"/>
                  <a:pt x="2829" y="596"/>
                  <a:pt x="2830" y="595"/>
                </a:cubicBezTo>
                <a:cubicBezTo>
                  <a:pt x="2830" y="594"/>
                  <a:pt x="2829" y="592"/>
                  <a:pt x="2829" y="591"/>
                </a:cubicBezTo>
                <a:cubicBezTo>
                  <a:pt x="2830" y="589"/>
                  <a:pt x="2831" y="588"/>
                  <a:pt x="2832" y="586"/>
                </a:cubicBezTo>
                <a:cubicBezTo>
                  <a:pt x="2828" y="578"/>
                  <a:pt x="2823" y="570"/>
                  <a:pt x="2822" y="561"/>
                </a:cubicBezTo>
                <a:cubicBezTo>
                  <a:pt x="2822" y="559"/>
                  <a:pt x="2823" y="557"/>
                  <a:pt x="2823" y="556"/>
                </a:cubicBezTo>
                <a:cubicBezTo>
                  <a:pt x="2823" y="555"/>
                  <a:pt x="2823" y="554"/>
                  <a:pt x="2823" y="553"/>
                </a:cubicBezTo>
                <a:cubicBezTo>
                  <a:pt x="2824" y="549"/>
                  <a:pt x="2825" y="547"/>
                  <a:pt x="2827" y="544"/>
                </a:cubicBezTo>
                <a:cubicBezTo>
                  <a:pt x="2827" y="544"/>
                  <a:pt x="2828" y="544"/>
                  <a:pt x="2828" y="543"/>
                </a:cubicBezTo>
                <a:cubicBezTo>
                  <a:pt x="2830" y="541"/>
                  <a:pt x="2833" y="539"/>
                  <a:pt x="2835" y="536"/>
                </a:cubicBezTo>
                <a:cubicBezTo>
                  <a:pt x="2835" y="536"/>
                  <a:pt x="2835" y="536"/>
                  <a:pt x="2835" y="536"/>
                </a:cubicBezTo>
                <a:cubicBezTo>
                  <a:pt x="2839" y="534"/>
                  <a:pt x="2845" y="532"/>
                  <a:pt x="2850" y="532"/>
                </a:cubicBezTo>
                <a:cubicBezTo>
                  <a:pt x="2855" y="531"/>
                  <a:pt x="2860" y="530"/>
                  <a:pt x="2864" y="528"/>
                </a:cubicBezTo>
                <a:cubicBezTo>
                  <a:pt x="2876" y="521"/>
                  <a:pt x="2886" y="511"/>
                  <a:pt x="2895" y="502"/>
                </a:cubicBezTo>
                <a:cubicBezTo>
                  <a:pt x="2887" y="495"/>
                  <a:pt x="2875" y="492"/>
                  <a:pt x="2867" y="486"/>
                </a:cubicBezTo>
                <a:cubicBezTo>
                  <a:pt x="2861" y="483"/>
                  <a:pt x="2857" y="478"/>
                  <a:pt x="2852" y="475"/>
                </a:cubicBezTo>
                <a:cubicBezTo>
                  <a:pt x="2848" y="473"/>
                  <a:pt x="2845" y="471"/>
                  <a:pt x="2839" y="470"/>
                </a:cubicBezTo>
                <a:cubicBezTo>
                  <a:pt x="2838" y="470"/>
                  <a:pt x="2839" y="467"/>
                  <a:pt x="2839" y="465"/>
                </a:cubicBezTo>
                <a:cubicBezTo>
                  <a:pt x="2839" y="465"/>
                  <a:pt x="2839" y="464"/>
                  <a:pt x="2839" y="464"/>
                </a:cubicBezTo>
                <a:cubicBezTo>
                  <a:pt x="2839" y="464"/>
                  <a:pt x="2839" y="463"/>
                  <a:pt x="2839" y="463"/>
                </a:cubicBezTo>
                <a:cubicBezTo>
                  <a:pt x="2828" y="455"/>
                  <a:pt x="2821" y="441"/>
                  <a:pt x="2816" y="431"/>
                </a:cubicBezTo>
                <a:cubicBezTo>
                  <a:pt x="2812" y="425"/>
                  <a:pt x="2805" y="425"/>
                  <a:pt x="2802" y="421"/>
                </a:cubicBezTo>
                <a:cubicBezTo>
                  <a:pt x="2801" y="420"/>
                  <a:pt x="2801" y="416"/>
                  <a:pt x="2799" y="416"/>
                </a:cubicBezTo>
                <a:cubicBezTo>
                  <a:pt x="2792" y="416"/>
                  <a:pt x="2785" y="415"/>
                  <a:pt x="2779" y="417"/>
                </a:cubicBezTo>
                <a:cubicBezTo>
                  <a:pt x="2778" y="406"/>
                  <a:pt x="2778" y="406"/>
                  <a:pt x="2778" y="406"/>
                </a:cubicBezTo>
                <a:cubicBezTo>
                  <a:pt x="2779" y="406"/>
                  <a:pt x="2779" y="406"/>
                  <a:pt x="2779" y="406"/>
                </a:cubicBezTo>
                <a:cubicBezTo>
                  <a:pt x="2779" y="395"/>
                  <a:pt x="2779" y="395"/>
                  <a:pt x="2779" y="395"/>
                </a:cubicBezTo>
                <a:cubicBezTo>
                  <a:pt x="2786" y="396"/>
                  <a:pt x="2786" y="396"/>
                  <a:pt x="2786" y="396"/>
                </a:cubicBezTo>
                <a:cubicBezTo>
                  <a:pt x="2797" y="396"/>
                  <a:pt x="2797" y="396"/>
                  <a:pt x="2797" y="396"/>
                </a:cubicBezTo>
                <a:cubicBezTo>
                  <a:pt x="2802" y="389"/>
                  <a:pt x="2809" y="383"/>
                  <a:pt x="2816" y="377"/>
                </a:cubicBezTo>
                <a:cubicBezTo>
                  <a:pt x="2821" y="372"/>
                  <a:pt x="2827" y="368"/>
                  <a:pt x="2830" y="360"/>
                </a:cubicBezTo>
                <a:cubicBezTo>
                  <a:pt x="2835" y="356"/>
                  <a:pt x="2835" y="356"/>
                  <a:pt x="2835" y="356"/>
                </a:cubicBezTo>
                <a:cubicBezTo>
                  <a:pt x="2838" y="354"/>
                  <a:pt x="2838" y="354"/>
                  <a:pt x="2838" y="354"/>
                </a:cubicBezTo>
                <a:cubicBezTo>
                  <a:pt x="2838" y="352"/>
                  <a:pt x="2838" y="350"/>
                  <a:pt x="2838" y="350"/>
                </a:cubicBezTo>
                <a:cubicBezTo>
                  <a:pt x="2833" y="347"/>
                  <a:pt x="2832" y="342"/>
                  <a:pt x="2829" y="337"/>
                </a:cubicBezTo>
                <a:cubicBezTo>
                  <a:pt x="2829" y="336"/>
                  <a:pt x="2830" y="335"/>
                  <a:pt x="2832" y="333"/>
                </a:cubicBezTo>
                <a:cubicBezTo>
                  <a:pt x="2829" y="328"/>
                  <a:pt x="2829" y="328"/>
                  <a:pt x="2829" y="328"/>
                </a:cubicBezTo>
                <a:cubicBezTo>
                  <a:pt x="2833" y="325"/>
                  <a:pt x="2833" y="325"/>
                  <a:pt x="2833" y="325"/>
                </a:cubicBezTo>
                <a:cubicBezTo>
                  <a:pt x="2833" y="324"/>
                  <a:pt x="2833" y="323"/>
                  <a:pt x="2834" y="322"/>
                </a:cubicBezTo>
                <a:cubicBezTo>
                  <a:pt x="2833" y="321"/>
                  <a:pt x="2833" y="321"/>
                  <a:pt x="2833" y="320"/>
                </a:cubicBezTo>
                <a:cubicBezTo>
                  <a:pt x="2833" y="320"/>
                  <a:pt x="2833" y="320"/>
                  <a:pt x="2833" y="320"/>
                </a:cubicBezTo>
                <a:cubicBezTo>
                  <a:pt x="2830" y="318"/>
                  <a:pt x="2828" y="315"/>
                  <a:pt x="2825" y="314"/>
                </a:cubicBezTo>
                <a:cubicBezTo>
                  <a:pt x="2825" y="314"/>
                  <a:pt x="2824" y="314"/>
                  <a:pt x="2824" y="314"/>
                </a:cubicBezTo>
                <a:cubicBezTo>
                  <a:pt x="2823" y="315"/>
                  <a:pt x="2821" y="317"/>
                  <a:pt x="2820" y="320"/>
                </a:cubicBezTo>
                <a:cubicBezTo>
                  <a:pt x="2820" y="321"/>
                  <a:pt x="2819" y="320"/>
                  <a:pt x="2819" y="320"/>
                </a:cubicBezTo>
                <a:cubicBezTo>
                  <a:pt x="2819" y="318"/>
                  <a:pt x="2819" y="318"/>
                  <a:pt x="2819" y="318"/>
                </a:cubicBezTo>
                <a:cubicBezTo>
                  <a:pt x="2818" y="318"/>
                  <a:pt x="2818" y="318"/>
                  <a:pt x="2818" y="318"/>
                </a:cubicBezTo>
                <a:cubicBezTo>
                  <a:pt x="2817" y="306"/>
                  <a:pt x="2814" y="297"/>
                  <a:pt x="2812" y="285"/>
                </a:cubicBezTo>
                <a:cubicBezTo>
                  <a:pt x="2783" y="295"/>
                  <a:pt x="2755" y="306"/>
                  <a:pt x="2723" y="313"/>
                </a:cubicBezTo>
                <a:cubicBezTo>
                  <a:pt x="2697" y="325"/>
                  <a:pt x="2674" y="340"/>
                  <a:pt x="2644" y="350"/>
                </a:cubicBezTo>
                <a:cubicBezTo>
                  <a:pt x="2640" y="349"/>
                  <a:pt x="2634" y="354"/>
                  <a:pt x="2633" y="352"/>
                </a:cubicBezTo>
                <a:cubicBezTo>
                  <a:pt x="2631" y="347"/>
                  <a:pt x="2628" y="342"/>
                  <a:pt x="2626" y="336"/>
                </a:cubicBezTo>
                <a:cubicBezTo>
                  <a:pt x="2594" y="346"/>
                  <a:pt x="2558" y="353"/>
                  <a:pt x="2529" y="367"/>
                </a:cubicBezTo>
                <a:cubicBezTo>
                  <a:pt x="2507" y="381"/>
                  <a:pt x="2507" y="381"/>
                  <a:pt x="2507" y="381"/>
                </a:cubicBezTo>
                <a:cubicBezTo>
                  <a:pt x="2507" y="382"/>
                  <a:pt x="2504" y="384"/>
                  <a:pt x="2504" y="385"/>
                </a:cubicBezTo>
                <a:cubicBezTo>
                  <a:pt x="2504" y="389"/>
                  <a:pt x="2504" y="395"/>
                  <a:pt x="2505" y="400"/>
                </a:cubicBezTo>
                <a:cubicBezTo>
                  <a:pt x="2491" y="410"/>
                  <a:pt x="2477" y="421"/>
                  <a:pt x="2462" y="430"/>
                </a:cubicBezTo>
                <a:cubicBezTo>
                  <a:pt x="2462" y="430"/>
                  <a:pt x="2462" y="430"/>
                  <a:pt x="2462" y="430"/>
                </a:cubicBezTo>
                <a:cubicBezTo>
                  <a:pt x="2433" y="450"/>
                  <a:pt x="2398" y="463"/>
                  <a:pt x="2361" y="476"/>
                </a:cubicBezTo>
                <a:cubicBezTo>
                  <a:pt x="2344" y="482"/>
                  <a:pt x="2329" y="494"/>
                  <a:pt x="2305" y="491"/>
                </a:cubicBezTo>
                <a:cubicBezTo>
                  <a:pt x="2293" y="488"/>
                  <a:pt x="2281" y="485"/>
                  <a:pt x="2271" y="481"/>
                </a:cubicBezTo>
                <a:cubicBezTo>
                  <a:pt x="2250" y="483"/>
                  <a:pt x="2230" y="486"/>
                  <a:pt x="2209" y="488"/>
                </a:cubicBezTo>
                <a:cubicBezTo>
                  <a:pt x="2209" y="488"/>
                  <a:pt x="2209" y="488"/>
                  <a:pt x="2209" y="488"/>
                </a:cubicBezTo>
                <a:cubicBezTo>
                  <a:pt x="2201" y="484"/>
                  <a:pt x="2190" y="484"/>
                  <a:pt x="2179" y="481"/>
                </a:cubicBezTo>
                <a:cubicBezTo>
                  <a:pt x="2175" y="481"/>
                  <a:pt x="2167" y="484"/>
                  <a:pt x="2160" y="483"/>
                </a:cubicBezTo>
                <a:cubicBezTo>
                  <a:pt x="2144" y="480"/>
                  <a:pt x="2127" y="476"/>
                  <a:pt x="2113" y="470"/>
                </a:cubicBezTo>
                <a:cubicBezTo>
                  <a:pt x="2103" y="467"/>
                  <a:pt x="2094" y="463"/>
                  <a:pt x="2088" y="456"/>
                </a:cubicBezTo>
                <a:cubicBezTo>
                  <a:pt x="2084" y="450"/>
                  <a:pt x="2080" y="442"/>
                  <a:pt x="2079" y="433"/>
                </a:cubicBezTo>
                <a:cubicBezTo>
                  <a:pt x="2078" y="425"/>
                  <a:pt x="2080" y="416"/>
                  <a:pt x="2077" y="412"/>
                </a:cubicBezTo>
                <a:cubicBezTo>
                  <a:pt x="2066" y="404"/>
                  <a:pt x="2052" y="404"/>
                  <a:pt x="2040" y="401"/>
                </a:cubicBezTo>
                <a:cubicBezTo>
                  <a:pt x="2036" y="401"/>
                  <a:pt x="2035" y="395"/>
                  <a:pt x="2032" y="397"/>
                </a:cubicBezTo>
                <a:cubicBezTo>
                  <a:pt x="2031" y="397"/>
                  <a:pt x="2027" y="396"/>
                  <a:pt x="2026" y="395"/>
                </a:cubicBezTo>
                <a:cubicBezTo>
                  <a:pt x="2017" y="386"/>
                  <a:pt x="2007" y="378"/>
                  <a:pt x="1999" y="367"/>
                </a:cubicBezTo>
                <a:cubicBezTo>
                  <a:pt x="1997" y="367"/>
                  <a:pt x="1993" y="368"/>
                  <a:pt x="1995" y="364"/>
                </a:cubicBezTo>
                <a:cubicBezTo>
                  <a:pt x="1991" y="363"/>
                  <a:pt x="1989" y="368"/>
                  <a:pt x="1986" y="366"/>
                </a:cubicBezTo>
                <a:cubicBezTo>
                  <a:pt x="1984" y="371"/>
                  <a:pt x="1979" y="372"/>
                  <a:pt x="1976" y="373"/>
                </a:cubicBezTo>
                <a:cubicBezTo>
                  <a:pt x="1971" y="373"/>
                  <a:pt x="1965" y="374"/>
                  <a:pt x="1960" y="377"/>
                </a:cubicBezTo>
                <a:cubicBezTo>
                  <a:pt x="1943" y="382"/>
                  <a:pt x="1921" y="384"/>
                  <a:pt x="1904" y="375"/>
                </a:cubicBezTo>
                <a:cubicBezTo>
                  <a:pt x="1901" y="368"/>
                  <a:pt x="1900" y="359"/>
                  <a:pt x="1896" y="353"/>
                </a:cubicBezTo>
                <a:cubicBezTo>
                  <a:pt x="1893" y="348"/>
                  <a:pt x="1894" y="341"/>
                  <a:pt x="1890" y="335"/>
                </a:cubicBezTo>
                <a:cubicBezTo>
                  <a:pt x="1889" y="334"/>
                  <a:pt x="1887" y="333"/>
                  <a:pt x="1885" y="333"/>
                </a:cubicBezTo>
                <a:cubicBezTo>
                  <a:pt x="1870" y="337"/>
                  <a:pt x="1859" y="329"/>
                  <a:pt x="1851" y="323"/>
                </a:cubicBezTo>
                <a:cubicBezTo>
                  <a:pt x="1848" y="319"/>
                  <a:pt x="1841" y="322"/>
                  <a:pt x="1838" y="321"/>
                </a:cubicBezTo>
                <a:cubicBezTo>
                  <a:pt x="1830" y="320"/>
                  <a:pt x="1824" y="316"/>
                  <a:pt x="1816" y="315"/>
                </a:cubicBezTo>
                <a:cubicBezTo>
                  <a:pt x="1813" y="319"/>
                  <a:pt x="1810" y="321"/>
                  <a:pt x="1806" y="321"/>
                </a:cubicBezTo>
                <a:cubicBezTo>
                  <a:pt x="1803" y="326"/>
                  <a:pt x="1794" y="326"/>
                  <a:pt x="1794" y="329"/>
                </a:cubicBezTo>
                <a:cubicBezTo>
                  <a:pt x="1794" y="348"/>
                  <a:pt x="1794" y="348"/>
                  <a:pt x="1794" y="348"/>
                </a:cubicBezTo>
                <a:cubicBezTo>
                  <a:pt x="1794" y="350"/>
                  <a:pt x="1795" y="354"/>
                  <a:pt x="1797" y="355"/>
                </a:cubicBezTo>
                <a:cubicBezTo>
                  <a:pt x="1806" y="357"/>
                  <a:pt x="1813" y="363"/>
                  <a:pt x="1817" y="368"/>
                </a:cubicBezTo>
                <a:cubicBezTo>
                  <a:pt x="1815" y="375"/>
                  <a:pt x="1815" y="380"/>
                  <a:pt x="1812" y="384"/>
                </a:cubicBezTo>
                <a:cubicBezTo>
                  <a:pt x="1815" y="387"/>
                  <a:pt x="1812" y="391"/>
                  <a:pt x="1813" y="393"/>
                </a:cubicBezTo>
                <a:cubicBezTo>
                  <a:pt x="1814" y="397"/>
                  <a:pt x="1816" y="396"/>
                  <a:pt x="1819" y="396"/>
                </a:cubicBezTo>
                <a:cubicBezTo>
                  <a:pt x="1817" y="402"/>
                  <a:pt x="1815" y="408"/>
                  <a:pt x="1816" y="415"/>
                </a:cubicBezTo>
                <a:cubicBezTo>
                  <a:pt x="1817" y="417"/>
                  <a:pt x="1817" y="426"/>
                  <a:pt x="1816" y="428"/>
                </a:cubicBezTo>
                <a:cubicBezTo>
                  <a:pt x="1814" y="432"/>
                  <a:pt x="1807" y="432"/>
                  <a:pt x="1804" y="436"/>
                </a:cubicBezTo>
                <a:cubicBezTo>
                  <a:pt x="1802" y="439"/>
                  <a:pt x="1794" y="439"/>
                  <a:pt x="1789" y="437"/>
                </a:cubicBezTo>
                <a:cubicBezTo>
                  <a:pt x="1788" y="444"/>
                  <a:pt x="1788" y="450"/>
                  <a:pt x="1788" y="456"/>
                </a:cubicBezTo>
                <a:cubicBezTo>
                  <a:pt x="1788" y="458"/>
                  <a:pt x="1792" y="462"/>
                  <a:pt x="1796" y="462"/>
                </a:cubicBezTo>
                <a:cubicBezTo>
                  <a:pt x="1801" y="462"/>
                  <a:pt x="1806" y="460"/>
                  <a:pt x="1812" y="460"/>
                </a:cubicBezTo>
                <a:cubicBezTo>
                  <a:pt x="1812" y="461"/>
                  <a:pt x="1811" y="465"/>
                  <a:pt x="1812" y="466"/>
                </a:cubicBezTo>
                <a:cubicBezTo>
                  <a:pt x="1814" y="470"/>
                  <a:pt x="1820" y="471"/>
                  <a:pt x="1821" y="476"/>
                </a:cubicBezTo>
                <a:cubicBezTo>
                  <a:pt x="1817" y="478"/>
                  <a:pt x="1814" y="480"/>
                  <a:pt x="1811" y="481"/>
                </a:cubicBezTo>
                <a:cubicBezTo>
                  <a:pt x="1807" y="483"/>
                  <a:pt x="1802" y="483"/>
                  <a:pt x="1797" y="481"/>
                </a:cubicBezTo>
                <a:cubicBezTo>
                  <a:pt x="1797" y="481"/>
                  <a:pt x="1797" y="481"/>
                  <a:pt x="1797" y="481"/>
                </a:cubicBezTo>
                <a:cubicBezTo>
                  <a:pt x="1790" y="482"/>
                  <a:pt x="1782" y="478"/>
                  <a:pt x="1776" y="478"/>
                </a:cubicBezTo>
                <a:cubicBezTo>
                  <a:pt x="1777" y="483"/>
                  <a:pt x="1779" y="487"/>
                  <a:pt x="1777" y="488"/>
                </a:cubicBezTo>
                <a:cubicBezTo>
                  <a:pt x="1774" y="491"/>
                  <a:pt x="1770" y="490"/>
                  <a:pt x="1769" y="491"/>
                </a:cubicBezTo>
                <a:cubicBezTo>
                  <a:pt x="1764" y="495"/>
                  <a:pt x="1758" y="498"/>
                  <a:pt x="1751" y="500"/>
                </a:cubicBezTo>
                <a:cubicBezTo>
                  <a:pt x="1740" y="513"/>
                  <a:pt x="1725" y="524"/>
                  <a:pt x="1711" y="533"/>
                </a:cubicBezTo>
                <a:cubicBezTo>
                  <a:pt x="1700" y="540"/>
                  <a:pt x="1686" y="546"/>
                  <a:pt x="1673" y="551"/>
                </a:cubicBezTo>
                <a:cubicBezTo>
                  <a:pt x="1656" y="552"/>
                  <a:pt x="1624" y="563"/>
                  <a:pt x="1622" y="564"/>
                </a:cubicBezTo>
                <a:cubicBezTo>
                  <a:pt x="1618" y="566"/>
                  <a:pt x="1611" y="569"/>
                  <a:pt x="1604" y="568"/>
                </a:cubicBezTo>
                <a:cubicBezTo>
                  <a:pt x="1602" y="567"/>
                  <a:pt x="1599" y="565"/>
                  <a:pt x="1595" y="565"/>
                </a:cubicBezTo>
                <a:cubicBezTo>
                  <a:pt x="1584" y="566"/>
                  <a:pt x="1571" y="562"/>
                  <a:pt x="1563" y="556"/>
                </a:cubicBezTo>
                <a:cubicBezTo>
                  <a:pt x="1559" y="543"/>
                  <a:pt x="1545" y="534"/>
                  <a:pt x="1528" y="539"/>
                </a:cubicBezTo>
                <a:cubicBezTo>
                  <a:pt x="1485" y="532"/>
                  <a:pt x="1485" y="532"/>
                  <a:pt x="1485" y="532"/>
                </a:cubicBezTo>
                <a:cubicBezTo>
                  <a:pt x="1486" y="529"/>
                  <a:pt x="1486" y="525"/>
                  <a:pt x="1483" y="524"/>
                </a:cubicBezTo>
                <a:cubicBezTo>
                  <a:pt x="1477" y="520"/>
                  <a:pt x="1469" y="518"/>
                  <a:pt x="1458" y="518"/>
                </a:cubicBezTo>
                <a:cubicBezTo>
                  <a:pt x="1456" y="518"/>
                  <a:pt x="1454" y="517"/>
                  <a:pt x="1454" y="514"/>
                </a:cubicBezTo>
                <a:cubicBezTo>
                  <a:pt x="1453" y="511"/>
                  <a:pt x="1450" y="507"/>
                  <a:pt x="1446" y="506"/>
                </a:cubicBezTo>
                <a:cubicBezTo>
                  <a:pt x="1431" y="504"/>
                  <a:pt x="1421" y="515"/>
                  <a:pt x="1418" y="527"/>
                </a:cubicBezTo>
                <a:cubicBezTo>
                  <a:pt x="1417" y="529"/>
                  <a:pt x="1418" y="534"/>
                  <a:pt x="1419" y="537"/>
                </a:cubicBezTo>
                <a:cubicBezTo>
                  <a:pt x="1418" y="537"/>
                  <a:pt x="1415" y="535"/>
                  <a:pt x="1414" y="536"/>
                </a:cubicBezTo>
                <a:cubicBezTo>
                  <a:pt x="1410" y="540"/>
                  <a:pt x="1409" y="548"/>
                  <a:pt x="1408" y="555"/>
                </a:cubicBezTo>
                <a:cubicBezTo>
                  <a:pt x="1407" y="558"/>
                  <a:pt x="1408" y="563"/>
                  <a:pt x="1406" y="566"/>
                </a:cubicBezTo>
                <a:cubicBezTo>
                  <a:pt x="1400" y="573"/>
                  <a:pt x="1394" y="579"/>
                  <a:pt x="1389" y="587"/>
                </a:cubicBezTo>
                <a:cubicBezTo>
                  <a:pt x="1388" y="588"/>
                  <a:pt x="1386" y="590"/>
                  <a:pt x="1384" y="589"/>
                </a:cubicBezTo>
                <a:cubicBezTo>
                  <a:pt x="1382" y="588"/>
                  <a:pt x="1380" y="586"/>
                  <a:pt x="1381" y="584"/>
                </a:cubicBezTo>
                <a:cubicBezTo>
                  <a:pt x="1382" y="582"/>
                  <a:pt x="1385" y="580"/>
                  <a:pt x="1385" y="577"/>
                </a:cubicBezTo>
                <a:cubicBezTo>
                  <a:pt x="1384" y="577"/>
                  <a:pt x="1380" y="576"/>
                  <a:pt x="1379" y="577"/>
                </a:cubicBezTo>
                <a:cubicBezTo>
                  <a:pt x="1374" y="581"/>
                  <a:pt x="1369" y="587"/>
                  <a:pt x="1365" y="593"/>
                </a:cubicBezTo>
                <a:cubicBezTo>
                  <a:pt x="1367" y="580"/>
                  <a:pt x="1378" y="573"/>
                  <a:pt x="1391" y="570"/>
                </a:cubicBezTo>
                <a:cubicBezTo>
                  <a:pt x="1394" y="569"/>
                  <a:pt x="1395" y="566"/>
                  <a:pt x="1396" y="563"/>
                </a:cubicBezTo>
                <a:cubicBezTo>
                  <a:pt x="1398" y="554"/>
                  <a:pt x="1396" y="545"/>
                  <a:pt x="1397" y="536"/>
                </a:cubicBezTo>
                <a:cubicBezTo>
                  <a:pt x="1401" y="531"/>
                  <a:pt x="1402" y="526"/>
                  <a:pt x="1406" y="522"/>
                </a:cubicBezTo>
                <a:cubicBezTo>
                  <a:pt x="1416" y="509"/>
                  <a:pt x="1426" y="495"/>
                  <a:pt x="1435" y="482"/>
                </a:cubicBezTo>
                <a:cubicBezTo>
                  <a:pt x="1443" y="471"/>
                  <a:pt x="1455" y="463"/>
                  <a:pt x="1458" y="448"/>
                </a:cubicBezTo>
                <a:cubicBezTo>
                  <a:pt x="1459" y="446"/>
                  <a:pt x="1466" y="442"/>
                  <a:pt x="1466" y="437"/>
                </a:cubicBezTo>
                <a:cubicBezTo>
                  <a:pt x="1470" y="436"/>
                  <a:pt x="1473" y="433"/>
                  <a:pt x="1476" y="431"/>
                </a:cubicBezTo>
                <a:cubicBezTo>
                  <a:pt x="1483" y="426"/>
                  <a:pt x="1490" y="414"/>
                  <a:pt x="1483" y="404"/>
                </a:cubicBezTo>
                <a:cubicBezTo>
                  <a:pt x="1482" y="402"/>
                  <a:pt x="1480" y="402"/>
                  <a:pt x="1479" y="404"/>
                </a:cubicBezTo>
                <a:cubicBezTo>
                  <a:pt x="1477" y="406"/>
                  <a:pt x="1474" y="406"/>
                  <a:pt x="1471" y="405"/>
                </a:cubicBezTo>
                <a:cubicBezTo>
                  <a:pt x="1462" y="404"/>
                  <a:pt x="1457" y="397"/>
                  <a:pt x="1450" y="396"/>
                </a:cubicBezTo>
                <a:cubicBezTo>
                  <a:pt x="1439" y="397"/>
                  <a:pt x="1433" y="399"/>
                  <a:pt x="1428" y="403"/>
                </a:cubicBezTo>
                <a:cubicBezTo>
                  <a:pt x="1408" y="401"/>
                  <a:pt x="1393" y="394"/>
                  <a:pt x="1377" y="388"/>
                </a:cubicBezTo>
                <a:cubicBezTo>
                  <a:pt x="1374" y="384"/>
                  <a:pt x="1367" y="381"/>
                  <a:pt x="1359" y="383"/>
                </a:cubicBezTo>
                <a:cubicBezTo>
                  <a:pt x="1356" y="383"/>
                  <a:pt x="1354" y="381"/>
                  <a:pt x="1352" y="379"/>
                </a:cubicBezTo>
                <a:cubicBezTo>
                  <a:pt x="1344" y="380"/>
                  <a:pt x="1335" y="379"/>
                  <a:pt x="1331" y="377"/>
                </a:cubicBezTo>
                <a:cubicBezTo>
                  <a:pt x="1316" y="382"/>
                  <a:pt x="1307" y="388"/>
                  <a:pt x="1295" y="394"/>
                </a:cubicBezTo>
                <a:cubicBezTo>
                  <a:pt x="1293" y="395"/>
                  <a:pt x="1293" y="401"/>
                  <a:pt x="1289" y="402"/>
                </a:cubicBezTo>
                <a:cubicBezTo>
                  <a:pt x="1284" y="404"/>
                  <a:pt x="1282" y="409"/>
                  <a:pt x="1281" y="413"/>
                </a:cubicBezTo>
                <a:cubicBezTo>
                  <a:pt x="1258" y="419"/>
                  <a:pt x="1234" y="413"/>
                  <a:pt x="1217" y="408"/>
                </a:cubicBezTo>
                <a:cubicBezTo>
                  <a:pt x="1203" y="405"/>
                  <a:pt x="1192" y="400"/>
                  <a:pt x="1182" y="393"/>
                </a:cubicBezTo>
                <a:cubicBezTo>
                  <a:pt x="1180" y="391"/>
                  <a:pt x="1177" y="391"/>
                  <a:pt x="1175" y="388"/>
                </a:cubicBezTo>
                <a:cubicBezTo>
                  <a:pt x="1173" y="385"/>
                  <a:pt x="1169" y="385"/>
                  <a:pt x="1166" y="386"/>
                </a:cubicBezTo>
                <a:cubicBezTo>
                  <a:pt x="1164" y="384"/>
                  <a:pt x="1162" y="381"/>
                  <a:pt x="1160" y="382"/>
                </a:cubicBezTo>
                <a:cubicBezTo>
                  <a:pt x="1151" y="376"/>
                  <a:pt x="1144" y="369"/>
                  <a:pt x="1137" y="361"/>
                </a:cubicBezTo>
                <a:cubicBezTo>
                  <a:pt x="1138" y="354"/>
                  <a:pt x="1134" y="348"/>
                  <a:pt x="1134" y="340"/>
                </a:cubicBezTo>
                <a:cubicBezTo>
                  <a:pt x="1134" y="337"/>
                  <a:pt x="1132" y="333"/>
                  <a:pt x="1131" y="328"/>
                </a:cubicBezTo>
                <a:cubicBezTo>
                  <a:pt x="1130" y="324"/>
                  <a:pt x="1130" y="318"/>
                  <a:pt x="1131" y="313"/>
                </a:cubicBezTo>
                <a:cubicBezTo>
                  <a:pt x="1129" y="311"/>
                  <a:pt x="1127" y="307"/>
                  <a:pt x="1125" y="308"/>
                </a:cubicBezTo>
                <a:cubicBezTo>
                  <a:pt x="1123" y="309"/>
                  <a:pt x="1121" y="311"/>
                  <a:pt x="1119" y="309"/>
                </a:cubicBezTo>
                <a:cubicBezTo>
                  <a:pt x="1119" y="309"/>
                  <a:pt x="1119" y="308"/>
                  <a:pt x="1118" y="308"/>
                </a:cubicBezTo>
                <a:cubicBezTo>
                  <a:pt x="1118" y="308"/>
                  <a:pt x="1118" y="308"/>
                  <a:pt x="1118" y="308"/>
                </a:cubicBezTo>
                <a:cubicBezTo>
                  <a:pt x="1118" y="308"/>
                  <a:pt x="1119" y="307"/>
                  <a:pt x="1119" y="307"/>
                </a:cubicBezTo>
                <a:cubicBezTo>
                  <a:pt x="1115" y="304"/>
                  <a:pt x="1120" y="302"/>
                  <a:pt x="1122" y="301"/>
                </a:cubicBezTo>
                <a:cubicBezTo>
                  <a:pt x="1125" y="298"/>
                  <a:pt x="1124" y="295"/>
                  <a:pt x="1123" y="291"/>
                </a:cubicBezTo>
                <a:cubicBezTo>
                  <a:pt x="1122" y="287"/>
                  <a:pt x="1122" y="284"/>
                  <a:pt x="1118" y="282"/>
                </a:cubicBezTo>
                <a:cubicBezTo>
                  <a:pt x="1115" y="280"/>
                  <a:pt x="1111" y="276"/>
                  <a:pt x="1109" y="281"/>
                </a:cubicBezTo>
                <a:cubicBezTo>
                  <a:pt x="1109" y="280"/>
                  <a:pt x="1110" y="279"/>
                  <a:pt x="1112" y="278"/>
                </a:cubicBezTo>
                <a:cubicBezTo>
                  <a:pt x="1113" y="275"/>
                  <a:pt x="1110" y="272"/>
                  <a:pt x="1110" y="269"/>
                </a:cubicBezTo>
                <a:cubicBezTo>
                  <a:pt x="1115" y="266"/>
                  <a:pt x="1117" y="261"/>
                  <a:pt x="1121" y="257"/>
                </a:cubicBezTo>
                <a:cubicBezTo>
                  <a:pt x="1123" y="256"/>
                  <a:pt x="1124" y="252"/>
                  <a:pt x="1123" y="249"/>
                </a:cubicBezTo>
                <a:cubicBezTo>
                  <a:pt x="1122" y="247"/>
                  <a:pt x="1120" y="245"/>
                  <a:pt x="1118" y="245"/>
                </a:cubicBezTo>
                <a:cubicBezTo>
                  <a:pt x="1113" y="245"/>
                  <a:pt x="1109" y="248"/>
                  <a:pt x="1105" y="248"/>
                </a:cubicBezTo>
                <a:cubicBezTo>
                  <a:pt x="1101" y="242"/>
                  <a:pt x="1094" y="240"/>
                  <a:pt x="1088" y="237"/>
                </a:cubicBezTo>
                <a:cubicBezTo>
                  <a:pt x="1087" y="237"/>
                  <a:pt x="1086" y="232"/>
                  <a:pt x="1083" y="233"/>
                </a:cubicBezTo>
                <a:cubicBezTo>
                  <a:pt x="1080" y="235"/>
                  <a:pt x="1076" y="236"/>
                  <a:pt x="1073" y="235"/>
                </a:cubicBezTo>
                <a:cubicBezTo>
                  <a:pt x="1072" y="235"/>
                  <a:pt x="1071" y="234"/>
                  <a:pt x="1071" y="234"/>
                </a:cubicBezTo>
                <a:cubicBezTo>
                  <a:pt x="1071" y="236"/>
                  <a:pt x="1069" y="237"/>
                  <a:pt x="1067" y="238"/>
                </a:cubicBezTo>
                <a:cubicBezTo>
                  <a:pt x="1069" y="237"/>
                  <a:pt x="1071" y="236"/>
                  <a:pt x="1071" y="234"/>
                </a:cubicBezTo>
                <a:cubicBezTo>
                  <a:pt x="1054" y="212"/>
                  <a:pt x="1054" y="212"/>
                  <a:pt x="1054" y="212"/>
                </a:cubicBezTo>
                <a:cubicBezTo>
                  <a:pt x="1053" y="211"/>
                  <a:pt x="1058" y="212"/>
                  <a:pt x="1059" y="209"/>
                </a:cubicBezTo>
                <a:cubicBezTo>
                  <a:pt x="1059" y="208"/>
                  <a:pt x="1059" y="205"/>
                  <a:pt x="1059" y="204"/>
                </a:cubicBezTo>
                <a:cubicBezTo>
                  <a:pt x="1058" y="204"/>
                  <a:pt x="1054" y="205"/>
                  <a:pt x="1053" y="204"/>
                </a:cubicBezTo>
                <a:cubicBezTo>
                  <a:pt x="1047" y="200"/>
                  <a:pt x="1042" y="193"/>
                  <a:pt x="1042" y="183"/>
                </a:cubicBezTo>
                <a:cubicBezTo>
                  <a:pt x="1041" y="179"/>
                  <a:pt x="1039" y="175"/>
                  <a:pt x="1040" y="170"/>
                </a:cubicBezTo>
                <a:cubicBezTo>
                  <a:pt x="1041" y="166"/>
                  <a:pt x="1044" y="163"/>
                  <a:pt x="1044" y="159"/>
                </a:cubicBezTo>
                <a:cubicBezTo>
                  <a:pt x="1037" y="152"/>
                  <a:pt x="1031" y="143"/>
                  <a:pt x="1024" y="138"/>
                </a:cubicBezTo>
                <a:cubicBezTo>
                  <a:pt x="1024" y="138"/>
                  <a:pt x="1023" y="138"/>
                  <a:pt x="1023" y="138"/>
                </a:cubicBezTo>
                <a:cubicBezTo>
                  <a:pt x="1023" y="138"/>
                  <a:pt x="1024" y="138"/>
                  <a:pt x="1024" y="138"/>
                </a:cubicBezTo>
                <a:cubicBezTo>
                  <a:pt x="1031" y="143"/>
                  <a:pt x="1037" y="152"/>
                  <a:pt x="1044" y="159"/>
                </a:cubicBezTo>
                <a:cubicBezTo>
                  <a:pt x="1047" y="157"/>
                  <a:pt x="1050" y="154"/>
                  <a:pt x="1050" y="151"/>
                </a:cubicBezTo>
                <a:cubicBezTo>
                  <a:pt x="1050" y="150"/>
                  <a:pt x="1048" y="149"/>
                  <a:pt x="1048" y="147"/>
                </a:cubicBezTo>
                <a:cubicBezTo>
                  <a:pt x="1048" y="144"/>
                  <a:pt x="1051" y="141"/>
                  <a:pt x="1050" y="139"/>
                </a:cubicBezTo>
                <a:cubicBezTo>
                  <a:pt x="1047" y="135"/>
                  <a:pt x="1046" y="129"/>
                  <a:pt x="1046" y="124"/>
                </a:cubicBezTo>
                <a:cubicBezTo>
                  <a:pt x="1046" y="120"/>
                  <a:pt x="1040" y="117"/>
                  <a:pt x="1039" y="112"/>
                </a:cubicBezTo>
                <a:cubicBezTo>
                  <a:pt x="1038" y="109"/>
                  <a:pt x="1041" y="104"/>
                  <a:pt x="1040" y="103"/>
                </a:cubicBezTo>
                <a:cubicBezTo>
                  <a:pt x="1034" y="95"/>
                  <a:pt x="1030" y="88"/>
                  <a:pt x="1021" y="85"/>
                </a:cubicBezTo>
                <a:cubicBezTo>
                  <a:pt x="1024" y="73"/>
                  <a:pt x="1024" y="73"/>
                  <a:pt x="1024" y="73"/>
                </a:cubicBezTo>
                <a:cubicBezTo>
                  <a:pt x="1021" y="71"/>
                  <a:pt x="1020" y="68"/>
                  <a:pt x="1020" y="65"/>
                </a:cubicBezTo>
                <a:cubicBezTo>
                  <a:pt x="1020" y="61"/>
                  <a:pt x="1014" y="61"/>
                  <a:pt x="1014" y="60"/>
                </a:cubicBezTo>
                <a:cubicBezTo>
                  <a:pt x="1015" y="57"/>
                  <a:pt x="1016" y="55"/>
                  <a:pt x="1016" y="54"/>
                </a:cubicBezTo>
                <a:cubicBezTo>
                  <a:pt x="1013" y="49"/>
                  <a:pt x="1007" y="50"/>
                  <a:pt x="1002" y="50"/>
                </a:cubicBezTo>
                <a:cubicBezTo>
                  <a:pt x="1004" y="55"/>
                  <a:pt x="1003" y="60"/>
                  <a:pt x="1003" y="66"/>
                </a:cubicBezTo>
                <a:cubicBezTo>
                  <a:pt x="1000" y="65"/>
                  <a:pt x="998" y="61"/>
                  <a:pt x="994" y="60"/>
                </a:cubicBezTo>
                <a:cubicBezTo>
                  <a:pt x="987" y="59"/>
                  <a:pt x="981" y="59"/>
                  <a:pt x="975" y="59"/>
                </a:cubicBezTo>
                <a:cubicBezTo>
                  <a:pt x="967" y="53"/>
                  <a:pt x="958" y="52"/>
                  <a:pt x="947" y="50"/>
                </a:cubicBezTo>
                <a:cubicBezTo>
                  <a:pt x="944" y="49"/>
                  <a:pt x="941" y="42"/>
                  <a:pt x="937" y="45"/>
                </a:cubicBezTo>
                <a:cubicBezTo>
                  <a:pt x="934" y="48"/>
                  <a:pt x="930" y="51"/>
                  <a:pt x="929" y="50"/>
                </a:cubicBezTo>
                <a:cubicBezTo>
                  <a:pt x="915" y="39"/>
                  <a:pt x="915" y="39"/>
                  <a:pt x="915" y="39"/>
                </a:cubicBezTo>
                <a:cubicBezTo>
                  <a:pt x="913" y="38"/>
                  <a:pt x="908" y="39"/>
                  <a:pt x="908" y="41"/>
                </a:cubicBezTo>
                <a:cubicBezTo>
                  <a:pt x="908" y="48"/>
                  <a:pt x="901" y="44"/>
                  <a:pt x="900" y="45"/>
                </a:cubicBezTo>
                <a:cubicBezTo>
                  <a:pt x="892" y="49"/>
                  <a:pt x="886" y="49"/>
                  <a:pt x="881" y="53"/>
                </a:cubicBezTo>
                <a:cubicBezTo>
                  <a:pt x="875" y="54"/>
                  <a:pt x="870" y="51"/>
                  <a:pt x="869" y="45"/>
                </a:cubicBezTo>
                <a:cubicBezTo>
                  <a:pt x="867" y="46"/>
                  <a:pt x="864" y="45"/>
                  <a:pt x="864" y="44"/>
                </a:cubicBezTo>
                <a:cubicBezTo>
                  <a:pt x="863" y="36"/>
                  <a:pt x="863" y="29"/>
                  <a:pt x="860" y="24"/>
                </a:cubicBezTo>
                <a:cubicBezTo>
                  <a:pt x="855" y="24"/>
                  <a:pt x="851" y="19"/>
                  <a:pt x="845" y="22"/>
                </a:cubicBezTo>
                <a:cubicBezTo>
                  <a:pt x="843" y="18"/>
                  <a:pt x="836" y="14"/>
                  <a:pt x="829" y="20"/>
                </a:cubicBezTo>
                <a:cubicBezTo>
                  <a:pt x="823" y="20"/>
                  <a:pt x="816" y="19"/>
                  <a:pt x="809" y="17"/>
                </a:cubicBezTo>
                <a:cubicBezTo>
                  <a:pt x="807" y="17"/>
                  <a:pt x="802" y="15"/>
                  <a:pt x="800" y="18"/>
                </a:cubicBezTo>
                <a:cubicBezTo>
                  <a:pt x="799" y="20"/>
                  <a:pt x="796" y="18"/>
                  <a:pt x="796" y="21"/>
                </a:cubicBezTo>
                <a:cubicBezTo>
                  <a:pt x="797" y="22"/>
                  <a:pt x="799" y="24"/>
                  <a:pt x="796" y="25"/>
                </a:cubicBezTo>
                <a:cubicBezTo>
                  <a:pt x="794" y="25"/>
                  <a:pt x="794" y="28"/>
                  <a:pt x="791" y="28"/>
                </a:cubicBezTo>
                <a:cubicBezTo>
                  <a:pt x="790" y="27"/>
                  <a:pt x="788" y="26"/>
                  <a:pt x="788" y="26"/>
                </a:cubicBezTo>
                <a:cubicBezTo>
                  <a:pt x="787" y="23"/>
                  <a:pt x="787" y="20"/>
                  <a:pt x="790" y="18"/>
                </a:cubicBezTo>
                <a:cubicBezTo>
                  <a:pt x="790" y="16"/>
                  <a:pt x="790" y="14"/>
                  <a:pt x="789" y="12"/>
                </a:cubicBezTo>
                <a:cubicBezTo>
                  <a:pt x="788" y="10"/>
                  <a:pt x="784" y="8"/>
                  <a:pt x="782" y="9"/>
                </a:cubicBezTo>
                <a:cubicBezTo>
                  <a:pt x="776" y="11"/>
                  <a:pt x="769" y="12"/>
                  <a:pt x="761" y="12"/>
                </a:cubicBezTo>
                <a:cubicBezTo>
                  <a:pt x="758" y="8"/>
                  <a:pt x="752" y="5"/>
                  <a:pt x="750" y="0"/>
                </a:cubicBezTo>
                <a:cubicBezTo>
                  <a:pt x="741" y="0"/>
                  <a:pt x="741" y="0"/>
                  <a:pt x="741" y="0"/>
                </a:cubicBezTo>
                <a:cubicBezTo>
                  <a:pt x="740" y="3"/>
                  <a:pt x="735" y="3"/>
                  <a:pt x="736" y="7"/>
                </a:cubicBezTo>
                <a:cubicBezTo>
                  <a:pt x="732" y="7"/>
                  <a:pt x="728" y="6"/>
                  <a:pt x="723" y="6"/>
                </a:cubicBezTo>
                <a:cubicBezTo>
                  <a:pt x="721" y="10"/>
                  <a:pt x="721" y="10"/>
                  <a:pt x="721" y="10"/>
                </a:cubicBezTo>
                <a:cubicBezTo>
                  <a:pt x="718" y="10"/>
                  <a:pt x="715" y="10"/>
                  <a:pt x="713" y="13"/>
                </a:cubicBezTo>
                <a:cubicBezTo>
                  <a:pt x="712" y="14"/>
                  <a:pt x="710" y="15"/>
                  <a:pt x="711" y="18"/>
                </a:cubicBezTo>
                <a:cubicBezTo>
                  <a:pt x="708" y="18"/>
                  <a:pt x="701" y="18"/>
                  <a:pt x="699" y="19"/>
                </a:cubicBezTo>
                <a:cubicBezTo>
                  <a:pt x="697" y="20"/>
                  <a:pt x="695" y="22"/>
                  <a:pt x="694" y="24"/>
                </a:cubicBezTo>
                <a:cubicBezTo>
                  <a:pt x="693" y="27"/>
                  <a:pt x="694" y="30"/>
                  <a:pt x="695" y="33"/>
                </a:cubicBezTo>
                <a:cubicBezTo>
                  <a:pt x="693" y="32"/>
                  <a:pt x="692" y="33"/>
                  <a:pt x="691" y="34"/>
                </a:cubicBezTo>
                <a:cubicBezTo>
                  <a:pt x="690" y="37"/>
                  <a:pt x="690" y="40"/>
                  <a:pt x="690" y="42"/>
                </a:cubicBezTo>
                <a:cubicBezTo>
                  <a:pt x="685" y="43"/>
                  <a:pt x="681" y="44"/>
                  <a:pt x="679" y="43"/>
                </a:cubicBezTo>
                <a:cubicBezTo>
                  <a:pt x="671" y="39"/>
                  <a:pt x="661" y="40"/>
                  <a:pt x="655" y="38"/>
                </a:cubicBezTo>
                <a:cubicBezTo>
                  <a:pt x="659" y="25"/>
                  <a:pt x="659" y="25"/>
                  <a:pt x="659" y="25"/>
                </a:cubicBezTo>
                <a:cubicBezTo>
                  <a:pt x="653" y="24"/>
                  <a:pt x="647" y="23"/>
                  <a:pt x="642" y="22"/>
                </a:cubicBezTo>
                <a:cubicBezTo>
                  <a:pt x="637" y="21"/>
                  <a:pt x="640" y="30"/>
                  <a:pt x="637" y="29"/>
                </a:cubicBezTo>
                <a:cubicBezTo>
                  <a:pt x="631" y="28"/>
                  <a:pt x="627" y="31"/>
                  <a:pt x="624" y="33"/>
                </a:cubicBezTo>
                <a:cubicBezTo>
                  <a:pt x="626" y="38"/>
                  <a:pt x="626" y="38"/>
                  <a:pt x="626" y="38"/>
                </a:cubicBezTo>
                <a:cubicBezTo>
                  <a:pt x="621" y="40"/>
                  <a:pt x="615" y="45"/>
                  <a:pt x="617" y="52"/>
                </a:cubicBezTo>
                <a:cubicBezTo>
                  <a:pt x="617" y="53"/>
                  <a:pt x="614" y="51"/>
                  <a:pt x="612" y="51"/>
                </a:cubicBezTo>
                <a:cubicBezTo>
                  <a:pt x="612" y="49"/>
                  <a:pt x="613" y="45"/>
                  <a:pt x="610" y="44"/>
                </a:cubicBezTo>
                <a:cubicBezTo>
                  <a:pt x="608" y="43"/>
                  <a:pt x="605" y="41"/>
                  <a:pt x="604" y="42"/>
                </a:cubicBezTo>
                <a:cubicBezTo>
                  <a:pt x="600" y="48"/>
                  <a:pt x="595" y="51"/>
                  <a:pt x="590" y="55"/>
                </a:cubicBezTo>
                <a:cubicBezTo>
                  <a:pt x="591" y="58"/>
                  <a:pt x="590" y="60"/>
                  <a:pt x="588" y="61"/>
                </a:cubicBezTo>
                <a:cubicBezTo>
                  <a:pt x="585" y="63"/>
                  <a:pt x="581" y="61"/>
                  <a:pt x="580" y="57"/>
                </a:cubicBezTo>
                <a:cubicBezTo>
                  <a:pt x="579" y="56"/>
                  <a:pt x="580" y="53"/>
                  <a:pt x="578" y="51"/>
                </a:cubicBezTo>
                <a:cubicBezTo>
                  <a:pt x="581" y="49"/>
                  <a:pt x="584" y="47"/>
                  <a:pt x="585" y="43"/>
                </a:cubicBezTo>
                <a:cubicBezTo>
                  <a:pt x="586" y="41"/>
                  <a:pt x="584" y="35"/>
                  <a:pt x="581" y="36"/>
                </a:cubicBezTo>
                <a:cubicBezTo>
                  <a:pt x="576" y="36"/>
                  <a:pt x="571" y="40"/>
                  <a:pt x="567" y="44"/>
                </a:cubicBezTo>
                <a:cubicBezTo>
                  <a:pt x="560" y="44"/>
                  <a:pt x="549" y="45"/>
                  <a:pt x="544" y="54"/>
                </a:cubicBezTo>
                <a:cubicBezTo>
                  <a:pt x="544" y="54"/>
                  <a:pt x="543" y="54"/>
                  <a:pt x="543" y="54"/>
                </a:cubicBezTo>
                <a:cubicBezTo>
                  <a:pt x="540" y="55"/>
                  <a:pt x="539" y="62"/>
                  <a:pt x="537" y="66"/>
                </a:cubicBezTo>
                <a:cubicBezTo>
                  <a:pt x="500" y="69"/>
                  <a:pt x="500" y="69"/>
                  <a:pt x="500" y="69"/>
                </a:cubicBezTo>
                <a:cubicBezTo>
                  <a:pt x="499" y="72"/>
                  <a:pt x="498" y="75"/>
                  <a:pt x="495" y="75"/>
                </a:cubicBezTo>
                <a:cubicBezTo>
                  <a:pt x="490" y="76"/>
                  <a:pt x="490" y="69"/>
                  <a:pt x="485" y="70"/>
                </a:cubicBezTo>
                <a:cubicBezTo>
                  <a:pt x="485" y="69"/>
                  <a:pt x="484" y="67"/>
                  <a:pt x="482" y="66"/>
                </a:cubicBezTo>
                <a:cubicBezTo>
                  <a:pt x="478" y="63"/>
                  <a:pt x="471" y="64"/>
                  <a:pt x="469" y="68"/>
                </a:cubicBezTo>
                <a:cubicBezTo>
                  <a:pt x="453" y="78"/>
                  <a:pt x="453" y="78"/>
                  <a:pt x="453" y="78"/>
                </a:cubicBezTo>
                <a:cubicBezTo>
                  <a:pt x="448" y="80"/>
                  <a:pt x="450" y="86"/>
                  <a:pt x="450" y="90"/>
                </a:cubicBezTo>
                <a:cubicBezTo>
                  <a:pt x="450" y="94"/>
                  <a:pt x="457" y="96"/>
                  <a:pt x="458" y="101"/>
                </a:cubicBezTo>
                <a:cubicBezTo>
                  <a:pt x="459" y="104"/>
                  <a:pt x="454" y="105"/>
                  <a:pt x="452" y="107"/>
                </a:cubicBezTo>
                <a:cubicBezTo>
                  <a:pt x="454" y="110"/>
                  <a:pt x="459" y="114"/>
                  <a:pt x="455" y="119"/>
                </a:cubicBezTo>
                <a:cubicBezTo>
                  <a:pt x="459" y="120"/>
                  <a:pt x="463" y="121"/>
                  <a:pt x="464" y="125"/>
                </a:cubicBezTo>
                <a:cubicBezTo>
                  <a:pt x="469" y="123"/>
                  <a:pt x="467" y="129"/>
                  <a:pt x="466" y="130"/>
                </a:cubicBezTo>
                <a:cubicBezTo>
                  <a:pt x="465" y="134"/>
                  <a:pt x="462" y="139"/>
                  <a:pt x="464" y="145"/>
                </a:cubicBezTo>
                <a:cubicBezTo>
                  <a:pt x="465" y="148"/>
                  <a:pt x="467" y="153"/>
                  <a:pt x="472" y="152"/>
                </a:cubicBezTo>
                <a:cubicBezTo>
                  <a:pt x="469" y="159"/>
                  <a:pt x="471" y="166"/>
                  <a:pt x="476" y="168"/>
                </a:cubicBezTo>
                <a:cubicBezTo>
                  <a:pt x="477" y="169"/>
                  <a:pt x="479" y="168"/>
                  <a:pt x="481" y="170"/>
                </a:cubicBezTo>
                <a:cubicBezTo>
                  <a:pt x="482" y="173"/>
                  <a:pt x="483" y="176"/>
                  <a:pt x="481" y="179"/>
                </a:cubicBezTo>
                <a:cubicBezTo>
                  <a:pt x="480" y="180"/>
                  <a:pt x="477" y="181"/>
                  <a:pt x="478" y="183"/>
                </a:cubicBezTo>
                <a:cubicBezTo>
                  <a:pt x="480" y="185"/>
                  <a:pt x="480" y="187"/>
                  <a:pt x="480" y="188"/>
                </a:cubicBezTo>
                <a:cubicBezTo>
                  <a:pt x="477" y="201"/>
                  <a:pt x="472" y="212"/>
                  <a:pt x="469" y="223"/>
                </a:cubicBezTo>
                <a:cubicBezTo>
                  <a:pt x="465" y="222"/>
                  <a:pt x="462" y="225"/>
                  <a:pt x="461" y="226"/>
                </a:cubicBezTo>
                <a:cubicBezTo>
                  <a:pt x="459" y="230"/>
                  <a:pt x="459" y="233"/>
                  <a:pt x="459" y="236"/>
                </a:cubicBezTo>
                <a:cubicBezTo>
                  <a:pt x="458" y="236"/>
                  <a:pt x="454" y="236"/>
                  <a:pt x="453" y="236"/>
                </a:cubicBezTo>
                <a:cubicBezTo>
                  <a:pt x="451" y="239"/>
                  <a:pt x="450" y="243"/>
                  <a:pt x="450" y="246"/>
                </a:cubicBezTo>
                <a:cubicBezTo>
                  <a:pt x="453" y="247"/>
                  <a:pt x="456" y="246"/>
                  <a:pt x="458" y="247"/>
                </a:cubicBezTo>
                <a:cubicBezTo>
                  <a:pt x="460" y="248"/>
                  <a:pt x="460" y="252"/>
                  <a:pt x="457" y="253"/>
                </a:cubicBezTo>
                <a:cubicBezTo>
                  <a:pt x="453" y="255"/>
                  <a:pt x="449" y="261"/>
                  <a:pt x="451" y="269"/>
                </a:cubicBezTo>
                <a:cubicBezTo>
                  <a:pt x="451" y="270"/>
                  <a:pt x="453" y="271"/>
                  <a:pt x="455" y="273"/>
                </a:cubicBezTo>
                <a:cubicBezTo>
                  <a:pt x="454" y="277"/>
                  <a:pt x="449" y="273"/>
                  <a:pt x="448" y="276"/>
                </a:cubicBezTo>
                <a:cubicBezTo>
                  <a:pt x="448" y="280"/>
                  <a:pt x="447" y="284"/>
                  <a:pt x="448" y="287"/>
                </a:cubicBezTo>
                <a:cubicBezTo>
                  <a:pt x="448" y="289"/>
                  <a:pt x="452" y="291"/>
                  <a:pt x="451" y="293"/>
                </a:cubicBezTo>
                <a:cubicBezTo>
                  <a:pt x="449" y="298"/>
                  <a:pt x="444" y="296"/>
                  <a:pt x="441" y="298"/>
                </a:cubicBezTo>
                <a:cubicBezTo>
                  <a:pt x="443" y="301"/>
                  <a:pt x="440" y="303"/>
                  <a:pt x="439" y="302"/>
                </a:cubicBezTo>
                <a:cubicBezTo>
                  <a:pt x="436" y="301"/>
                  <a:pt x="433" y="298"/>
                  <a:pt x="432" y="299"/>
                </a:cubicBezTo>
                <a:cubicBezTo>
                  <a:pt x="430" y="304"/>
                  <a:pt x="425" y="309"/>
                  <a:pt x="421" y="314"/>
                </a:cubicBezTo>
                <a:cubicBezTo>
                  <a:pt x="425" y="320"/>
                  <a:pt x="427" y="328"/>
                  <a:pt x="423" y="334"/>
                </a:cubicBezTo>
                <a:cubicBezTo>
                  <a:pt x="422" y="335"/>
                  <a:pt x="424" y="338"/>
                  <a:pt x="424" y="338"/>
                </a:cubicBezTo>
                <a:cubicBezTo>
                  <a:pt x="432" y="341"/>
                  <a:pt x="437" y="344"/>
                  <a:pt x="442" y="349"/>
                </a:cubicBezTo>
                <a:cubicBezTo>
                  <a:pt x="440" y="352"/>
                  <a:pt x="443" y="357"/>
                  <a:pt x="445" y="358"/>
                </a:cubicBezTo>
                <a:cubicBezTo>
                  <a:pt x="453" y="360"/>
                  <a:pt x="449" y="366"/>
                  <a:pt x="449" y="370"/>
                </a:cubicBezTo>
                <a:cubicBezTo>
                  <a:pt x="451" y="370"/>
                  <a:pt x="453" y="369"/>
                  <a:pt x="454" y="371"/>
                </a:cubicBezTo>
                <a:cubicBezTo>
                  <a:pt x="457" y="374"/>
                  <a:pt x="456" y="379"/>
                  <a:pt x="455" y="383"/>
                </a:cubicBezTo>
                <a:cubicBezTo>
                  <a:pt x="455" y="387"/>
                  <a:pt x="455" y="391"/>
                  <a:pt x="453" y="393"/>
                </a:cubicBezTo>
                <a:cubicBezTo>
                  <a:pt x="450" y="398"/>
                  <a:pt x="445" y="402"/>
                  <a:pt x="439" y="404"/>
                </a:cubicBezTo>
                <a:cubicBezTo>
                  <a:pt x="436" y="406"/>
                  <a:pt x="431" y="403"/>
                  <a:pt x="427" y="403"/>
                </a:cubicBezTo>
                <a:cubicBezTo>
                  <a:pt x="427" y="400"/>
                  <a:pt x="428" y="396"/>
                  <a:pt x="425" y="396"/>
                </a:cubicBezTo>
                <a:cubicBezTo>
                  <a:pt x="421" y="397"/>
                  <a:pt x="417" y="396"/>
                  <a:pt x="414" y="395"/>
                </a:cubicBezTo>
                <a:cubicBezTo>
                  <a:pt x="412" y="395"/>
                  <a:pt x="410" y="396"/>
                  <a:pt x="408" y="396"/>
                </a:cubicBezTo>
                <a:cubicBezTo>
                  <a:pt x="407" y="393"/>
                  <a:pt x="405" y="392"/>
                  <a:pt x="403" y="392"/>
                </a:cubicBezTo>
                <a:cubicBezTo>
                  <a:pt x="395" y="390"/>
                  <a:pt x="388" y="394"/>
                  <a:pt x="381" y="393"/>
                </a:cubicBezTo>
                <a:cubicBezTo>
                  <a:pt x="378" y="392"/>
                  <a:pt x="377" y="389"/>
                  <a:pt x="374" y="388"/>
                </a:cubicBezTo>
                <a:cubicBezTo>
                  <a:pt x="374" y="384"/>
                  <a:pt x="375" y="381"/>
                  <a:pt x="372" y="378"/>
                </a:cubicBezTo>
                <a:cubicBezTo>
                  <a:pt x="370" y="379"/>
                  <a:pt x="368" y="378"/>
                  <a:pt x="367" y="375"/>
                </a:cubicBezTo>
                <a:cubicBezTo>
                  <a:pt x="366" y="371"/>
                  <a:pt x="360" y="373"/>
                  <a:pt x="356" y="373"/>
                </a:cubicBezTo>
                <a:cubicBezTo>
                  <a:pt x="359" y="363"/>
                  <a:pt x="359" y="363"/>
                  <a:pt x="359" y="363"/>
                </a:cubicBezTo>
                <a:cubicBezTo>
                  <a:pt x="357" y="363"/>
                  <a:pt x="353" y="363"/>
                  <a:pt x="353" y="360"/>
                </a:cubicBezTo>
                <a:cubicBezTo>
                  <a:pt x="353" y="354"/>
                  <a:pt x="353" y="349"/>
                  <a:pt x="349" y="345"/>
                </a:cubicBezTo>
                <a:cubicBezTo>
                  <a:pt x="348" y="344"/>
                  <a:pt x="346" y="345"/>
                  <a:pt x="345" y="346"/>
                </a:cubicBezTo>
                <a:cubicBezTo>
                  <a:pt x="344" y="348"/>
                  <a:pt x="342" y="353"/>
                  <a:pt x="342" y="354"/>
                </a:cubicBezTo>
                <a:cubicBezTo>
                  <a:pt x="342" y="356"/>
                  <a:pt x="339" y="356"/>
                  <a:pt x="338" y="355"/>
                </a:cubicBezTo>
                <a:cubicBezTo>
                  <a:pt x="338" y="354"/>
                  <a:pt x="337" y="352"/>
                  <a:pt x="336" y="352"/>
                </a:cubicBezTo>
                <a:cubicBezTo>
                  <a:pt x="326" y="353"/>
                  <a:pt x="319" y="348"/>
                  <a:pt x="310" y="346"/>
                </a:cubicBezTo>
                <a:cubicBezTo>
                  <a:pt x="308" y="346"/>
                  <a:pt x="309" y="339"/>
                  <a:pt x="305" y="336"/>
                </a:cubicBezTo>
                <a:cubicBezTo>
                  <a:pt x="275" y="353"/>
                  <a:pt x="275" y="353"/>
                  <a:pt x="275" y="353"/>
                </a:cubicBezTo>
                <a:cubicBezTo>
                  <a:pt x="277" y="349"/>
                  <a:pt x="280" y="344"/>
                  <a:pt x="277" y="343"/>
                </a:cubicBezTo>
                <a:cubicBezTo>
                  <a:pt x="274" y="342"/>
                  <a:pt x="271" y="343"/>
                  <a:pt x="269" y="343"/>
                </a:cubicBezTo>
                <a:cubicBezTo>
                  <a:pt x="269" y="340"/>
                  <a:pt x="266" y="337"/>
                  <a:pt x="263" y="335"/>
                </a:cubicBezTo>
                <a:cubicBezTo>
                  <a:pt x="261" y="334"/>
                  <a:pt x="252" y="336"/>
                  <a:pt x="249" y="335"/>
                </a:cubicBezTo>
                <a:cubicBezTo>
                  <a:pt x="247" y="334"/>
                  <a:pt x="247" y="331"/>
                  <a:pt x="245" y="330"/>
                </a:cubicBezTo>
                <a:cubicBezTo>
                  <a:pt x="242" y="329"/>
                  <a:pt x="239" y="328"/>
                  <a:pt x="237" y="329"/>
                </a:cubicBezTo>
                <a:cubicBezTo>
                  <a:pt x="236" y="329"/>
                  <a:pt x="234" y="331"/>
                  <a:pt x="233" y="333"/>
                </a:cubicBezTo>
                <a:cubicBezTo>
                  <a:pt x="239" y="342"/>
                  <a:pt x="237" y="358"/>
                  <a:pt x="228" y="363"/>
                </a:cubicBezTo>
                <a:cubicBezTo>
                  <a:pt x="228" y="366"/>
                  <a:pt x="225" y="366"/>
                  <a:pt x="223" y="367"/>
                </a:cubicBezTo>
                <a:cubicBezTo>
                  <a:pt x="219" y="367"/>
                  <a:pt x="216" y="369"/>
                  <a:pt x="213" y="368"/>
                </a:cubicBezTo>
                <a:cubicBezTo>
                  <a:pt x="205" y="379"/>
                  <a:pt x="205" y="379"/>
                  <a:pt x="205" y="379"/>
                </a:cubicBezTo>
                <a:cubicBezTo>
                  <a:pt x="201" y="377"/>
                  <a:pt x="199" y="380"/>
                  <a:pt x="197" y="383"/>
                </a:cubicBezTo>
                <a:cubicBezTo>
                  <a:pt x="196" y="385"/>
                  <a:pt x="197" y="389"/>
                  <a:pt x="200" y="388"/>
                </a:cubicBezTo>
                <a:cubicBezTo>
                  <a:pt x="202" y="388"/>
                  <a:pt x="203" y="387"/>
                  <a:pt x="206" y="387"/>
                </a:cubicBezTo>
                <a:cubicBezTo>
                  <a:pt x="208" y="392"/>
                  <a:pt x="210" y="397"/>
                  <a:pt x="214" y="400"/>
                </a:cubicBezTo>
                <a:cubicBezTo>
                  <a:pt x="216" y="402"/>
                  <a:pt x="214" y="407"/>
                  <a:pt x="216" y="409"/>
                </a:cubicBezTo>
                <a:cubicBezTo>
                  <a:pt x="219" y="408"/>
                  <a:pt x="221" y="411"/>
                  <a:pt x="222" y="411"/>
                </a:cubicBezTo>
                <a:cubicBezTo>
                  <a:pt x="226" y="411"/>
                  <a:pt x="230" y="409"/>
                  <a:pt x="233" y="409"/>
                </a:cubicBezTo>
                <a:cubicBezTo>
                  <a:pt x="235" y="415"/>
                  <a:pt x="235" y="421"/>
                  <a:pt x="236" y="426"/>
                </a:cubicBezTo>
                <a:cubicBezTo>
                  <a:pt x="232" y="427"/>
                  <a:pt x="229" y="431"/>
                  <a:pt x="227" y="434"/>
                </a:cubicBezTo>
                <a:cubicBezTo>
                  <a:pt x="226" y="436"/>
                  <a:pt x="223" y="439"/>
                  <a:pt x="219" y="442"/>
                </a:cubicBezTo>
                <a:cubicBezTo>
                  <a:pt x="218" y="443"/>
                  <a:pt x="217" y="444"/>
                  <a:pt x="218" y="447"/>
                </a:cubicBezTo>
                <a:cubicBezTo>
                  <a:pt x="219" y="448"/>
                  <a:pt x="222" y="448"/>
                  <a:pt x="223" y="451"/>
                </a:cubicBezTo>
                <a:cubicBezTo>
                  <a:pt x="223" y="454"/>
                  <a:pt x="219" y="457"/>
                  <a:pt x="222" y="460"/>
                </a:cubicBezTo>
                <a:cubicBezTo>
                  <a:pt x="224" y="462"/>
                  <a:pt x="226" y="465"/>
                  <a:pt x="229" y="467"/>
                </a:cubicBezTo>
                <a:cubicBezTo>
                  <a:pt x="233" y="470"/>
                  <a:pt x="236" y="464"/>
                  <a:pt x="240" y="462"/>
                </a:cubicBezTo>
                <a:cubicBezTo>
                  <a:pt x="242" y="461"/>
                  <a:pt x="246" y="460"/>
                  <a:pt x="247" y="465"/>
                </a:cubicBezTo>
                <a:cubicBezTo>
                  <a:pt x="253" y="463"/>
                  <a:pt x="255" y="470"/>
                  <a:pt x="260" y="471"/>
                </a:cubicBezTo>
                <a:cubicBezTo>
                  <a:pt x="263" y="472"/>
                  <a:pt x="265" y="468"/>
                  <a:pt x="267" y="465"/>
                </a:cubicBezTo>
                <a:cubicBezTo>
                  <a:pt x="270" y="465"/>
                  <a:pt x="277" y="467"/>
                  <a:pt x="277" y="461"/>
                </a:cubicBezTo>
                <a:cubicBezTo>
                  <a:pt x="277" y="460"/>
                  <a:pt x="277" y="458"/>
                  <a:pt x="277" y="457"/>
                </a:cubicBezTo>
                <a:cubicBezTo>
                  <a:pt x="289" y="457"/>
                  <a:pt x="289" y="457"/>
                  <a:pt x="289" y="457"/>
                </a:cubicBezTo>
                <a:cubicBezTo>
                  <a:pt x="289" y="459"/>
                  <a:pt x="288" y="461"/>
                  <a:pt x="290" y="463"/>
                </a:cubicBezTo>
                <a:cubicBezTo>
                  <a:pt x="294" y="466"/>
                  <a:pt x="301" y="466"/>
                  <a:pt x="306" y="464"/>
                </a:cubicBezTo>
                <a:cubicBezTo>
                  <a:pt x="308" y="463"/>
                  <a:pt x="311" y="465"/>
                  <a:pt x="311" y="467"/>
                </a:cubicBezTo>
                <a:cubicBezTo>
                  <a:pt x="311" y="470"/>
                  <a:pt x="314" y="471"/>
                  <a:pt x="315" y="473"/>
                </a:cubicBezTo>
                <a:cubicBezTo>
                  <a:pt x="316" y="476"/>
                  <a:pt x="323" y="480"/>
                  <a:pt x="327" y="479"/>
                </a:cubicBezTo>
                <a:cubicBezTo>
                  <a:pt x="331" y="479"/>
                  <a:pt x="334" y="479"/>
                  <a:pt x="337" y="480"/>
                </a:cubicBezTo>
                <a:cubicBezTo>
                  <a:pt x="339" y="481"/>
                  <a:pt x="342" y="484"/>
                  <a:pt x="345" y="482"/>
                </a:cubicBezTo>
                <a:cubicBezTo>
                  <a:pt x="346" y="482"/>
                  <a:pt x="349" y="481"/>
                  <a:pt x="351" y="482"/>
                </a:cubicBezTo>
                <a:cubicBezTo>
                  <a:pt x="353" y="484"/>
                  <a:pt x="352" y="486"/>
                  <a:pt x="350" y="486"/>
                </a:cubicBezTo>
                <a:cubicBezTo>
                  <a:pt x="347" y="486"/>
                  <a:pt x="345" y="488"/>
                  <a:pt x="345" y="490"/>
                </a:cubicBezTo>
                <a:cubicBezTo>
                  <a:pt x="344" y="493"/>
                  <a:pt x="346" y="500"/>
                  <a:pt x="340" y="501"/>
                </a:cubicBezTo>
                <a:cubicBezTo>
                  <a:pt x="341" y="505"/>
                  <a:pt x="338" y="507"/>
                  <a:pt x="338" y="510"/>
                </a:cubicBezTo>
                <a:cubicBezTo>
                  <a:pt x="337" y="516"/>
                  <a:pt x="344" y="516"/>
                  <a:pt x="346" y="519"/>
                </a:cubicBezTo>
                <a:cubicBezTo>
                  <a:pt x="347" y="522"/>
                  <a:pt x="346" y="530"/>
                  <a:pt x="346" y="533"/>
                </a:cubicBezTo>
                <a:cubicBezTo>
                  <a:pt x="348" y="534"/>
                  <a:pt x="351" y="537"/>
                  <a:pt x="354" y="536"/>
                </a:cubicBezTo>
                <a:cubicBezTo>
                  <a:pt x="356" y="540"/>
                  <a:pt x="357" y="545"/>
                  <a:pt x="360" y="548"/>
                </a:cubicBezTo>
                <a:cubicBezTo>
                  <a:pt x="364" y="550"/>
                  <a:pt x="363" y="553"/>
                  <a:pt x="367" y="556"/>
                </a:cubicBezTo>
                <a:cubicBezTo>
                  <a:pt x="366" y="559"/>
                  <a:pt x="360" y="562"/>
                  <a:pt x="360" y="565"/>
                </a:cubicBezTo>
                <a:cubicBezTo>
                  <a:pt x="361" y="568"/>
                  <a:pt x="363" y="570"/>
                  <a:pt x="363" y="571"/>
                </a:cubicBezTo>
                <a:cubicBezTo>
                  <a:pt x="361" y="573"/>
                  <a:pt x="359" y="576"/>
                  <a:pt x="357" y="577"/>
                </a:cubicBezTo>
                <a:cubicBezTo>
                  <a:pt x="357" y="579"/>
                  <a:pt x="356" y="583"/>
                  <a:pt x="357" y="584"/>
                </a:cubicBezTo>
                <a:cubicBezTo>
                  <a:pt x="359" y="588"/>
                  <a:pt x="365" y="589"/>
                  <a:pt x="365" y="594"/>
                </a:cubicBezTo>
                <a:cubicBezTo>
                  <a:pt x="380" y="596"/>
                  <a:pt x="387" y="605"/>
                  <a:pt x="394" y="611"/>
                </a:cubicBezTo>
                <a:cubicBezTo>
                  <a:pt x="398" y="614"/>
                  <a:pt x="402" y="611"/>
                  <a:pt x="404" y="609"/>
                </a:cubicBezTo>
                <a:cubicBezTo>
                  <a:pt x="405" y="607"/>
                  <a:pt x="406" y="605"/>
                  <a:pt x="407" y="603"/>
                </a:cubicBezTo>
                <a:cubicBezTo>
                  <a:pt x="409" y="604"/>
                  <a:pt x="409" y="606"/>
                  <a:pt x="410" y="607"/>
                </a:cubicBezTo>
                <a:cubicBezTo>
                  <a:pt x="411" y="607"/>
                  <a:pt x="414" y="607"/>
                  <a:pt x="415" y="607"/>
                </a:cubicBezTo>
                <a:cubicBezTo>
                  <a:pt x="415" y="608"/>
                  <a:pt x="415" y="610"/>
                  <a:pt x="417" y="610"/>
                </a:cubicBezTo>
                <a:cubicBezTo>
                  <a:pt x="420" y="611"/>
                  <a:pt x="423" y="610"/>
                  <a:pt x="425" y="609"/>
                </a:cubicBezTo>
                <a:cubicBezTo>
                  <a:pt x="429" y="608"/>
                  <a:pt x="429" y="604"/>
                  <a:pt x="430" y="603"/>
                </a:cubicBezTo>
                <a:cubicBezTo>
                  <a:pt x="439" y="601"/>
                  <a:pt x="446" y="600"/>
                  <a:pt x="454" y="599"/>
                </a:cubicBezTo>
                <a:cubicBezTo>
                  <a:pt x="458" y="598"/>
                  <a:pt x="457" y="595"/>
                  <a:pt x="459" y="594"/>
                </a:cubicBezTo>
                <a:cubicBezTo>
                  <a:pt x="462" y="593"/>
                  <a:pt x="464" y="593"/>
                  <a:pt x="466" y="595"/>
                </a:cubicBezTo>
                <a:cubicBezTo>
                  <a:pt x="468" y="598"/>
                  <a:pt x="472" y="595"/>
                  <a:pt x="476" y="595"/>
                </a:cubicBezTo>
                <a:cubicBezTo>
                  <a:pt x="476" y="598"/>
                  <a:pt x="472" y="599"/>
                  <a:pt x="474" y="604"/>
                </a:cubicBezTo>
                <a:cubicBezTo>
                  <a:pt x="487" y="602"/>
                  <a:pt x="495" y="610"/>
                  <a:pt x="500" y="620"/>
                </a:cubicBezTo>
                <a:cubicBezTo>
                  <a:pt x="498" y="621"/>
                  <a:pt x="496" y="623"/>
                  <a:pt x="496" y="626"/>
                </a:cubicBezTo>
                <a:cubicBezTo>
                  <a:pt x="496" y="628"/>
                  <a:pt x="498" y="630"/>
                  <a:pt x="498" y="632"/>
                </a:cubicBezTo>
                <a:cubicBezTo>
                  <a:pt x="496" y="632"/>
                  <a:pt x="494" y="632"/>
                  <a:pt x="494" y="634"/>
                </a:cubicBezTo>
                <a:cubicBezTo>
                  <a:pt x="492" y="638"/>
                  <a:pt x="491" y="644"/>
                  <a:pt x="494" y="648"/>
                </a:cubicBezTo>
                <a:cubicBezTo>
                  <a:pt x="495" y="649"/>
                  <a:pt x="498" y="648"/>
                  <a:pt x="498" y="646"/>
                </a:cubicBezTo>
                <a:cubicBezTo>
                  <a:pt x="499" y="641"/>
                  <a:pt x="503" y="639"/>
                  <a:pt x="504" y="633"/>
                </a:cubicBezTo>
                <a:cubicBezTo>
                  <a:pt x="509" y="635"/>
                  <a:pt x="516" y="634"/>
                  <a:pt x="521" y="634"/>
                </a:cubicBezTo>
                <a:cubicBezTo>
                  <a:pt x="523" y="635"/>
                  <a:pt x="527" y="638"/>
                  <a:pt x="525" y="641"/>
                </a:cubicBezTo>
                <a:cubicBezTo>
                  <a:pt x="525" y="641"/>
                  <a:pt x="525" y="641"/>
                  <a:pt x="525" y="641"/>
                </a:cubicBezTo>
                <a:cubicBezTo>
                  <a:pt x="525" y="641"/>
                  <a:pt x="525" y="641"/>
                  <a:pt x="525" y="641"/>
                </a:cubicBezTo>
                <a:cubicBezTo>
                  <a:pt x="523" y="644"/>
                  <a:pt x="526" y="647"/>
                  <a:pt x="525" y="650"/>
                </a:cubicBezTo>
                <a:cubicBezTo>
                  <a:pt x="524" y="653"/>
                  <a:pt x="519" y="652"/>
                  <a:pt x="518" y="654"/>
                </a:cubicBezTo>
                <a:cubicBezTo>
                  <a:pt x="516" y="655"/>
                  <a:pt x="514" y="658"/>
                  <a:pt x="516" y="659"/>
                </a:cubicBezTo>
                <a:cubicBezTo>
                  <a:pt x="518" y="661"/>
                  <a:pt x="519" y="665"/>
                  <a:pt x="523" y="665"/>
                </a:cubicBezTo>
                <a:cubicBezTo>
                  <a:pt x="524" y="664"/>
                  <a:pt x="528" y="663"/>
                  <a:pt x="527" y="667"/>
                </a:cubicBezTo>
                <a:cubicBezTo>
                  <a:pt x="525" y="670"/>
                  <a:pt x="525" y="673"/>
                  <a:pt x="529" y="675"/>
                </a:cubicBezTo>
                <a:cubicBezTo>
                  <a:pt x="530" y="676"/>
                  <a:pt x="530" y="679"/>
                  <a:pt x="533" y="678"/>
                </a:cubicBezTo>
                <a:cubicBezTo>
                  <a:pt x="535" y="677"/>
                  <a:pt x="538" y="675"/>
                  <a:pt x="541" y="677"/>
                </a:cubicBezTo>
                <a:cubicBezTo>
                  <a:pt x="543" y="678"/>
                  <a:pt x="547" y="679"/>
                  <a:pt x="548" y="681"/>
                </a:cubicBezTo>
                <a:cubicBezTo>
                  <a:pt x="549" y="684"/>
                  <a:pt x="551" y="687"/>
                  <a:pt x="554" y="688"/>
                </a:cubicBezTo>
                <a:cubicBezTo>
                  <a:pt x="556" y="688"/>
                  <a:pt x="558" y="689"/>
                  <a:pt x="559" y="690"/>
                </a:cubicBezTo>
                <a:cubicBezTo>
                  <a:pt x="563" y="693"/>
                  <a:pt x="562" y="696"/>
                  <a:pt x="564" y="699"/>
                </a:cubicBezTo>
                <a:cubicBezTo>
                  <a:pt x="566" y="702"/>
                  <a:pt x="565" y="706"/>
                  <a:pt x="566" y="709"/>
                </a:cubicBezTo>
                <a:cubicBezTo>
                  <a:pt x="562" y="713"/>
                  <a:pt x="562" y="720"/>
                  <a:pt x="566" y="724"/>
                </a:cubicBezTo>
                <a:cubicBezTo>
                  <a:pt x="567" y="726"/>
                  <a:pt x="570" y="725"/>
                  <a:pt x="573" y="726"/>
                </a:cubicBezTo>
                <a:cubicBezTo>
                  <a:pt x="573" y="730"/>
                  <a:pt x="569" y="734"/>
                  <a:pt x="571" y="739"/>
                </a:cubicBezTo>
                <a:cubicBezTo>
                  <a:pt x="568" y="739"/>
                  <a:pt x="565" y="741"/>
                  <a:pt x="564" y="744"/>
                </a:cubicBezTo>
                <a:cubicBezTo>
                  <a:pt x="563" y="752"/>
                  <a:pt x="560" y="760"/>
                  <a:pt x="560" y="769"/>
                </a:cubicBezTo>
                <a:cubicBezTo>
                  <a:pt x="561" y="768"/>
                  <a:pt x="563" y="769"/>
                  <a:pt x="564" y="771"/>
                </a:cubicBezTo>
                <a:cubicBezTo>
                  <a:pt x="564" y="776"/>
                  <a:pt x="561" y="780"/>
                  <a:pt x="556" y="781"/>
                </a:cubicBezTo>
                <a:cubicBezTo>
                  <a:pt x="556" y="783"/>
                  <a:pt x="555" y="786"/>
                  <a:pt x="557" y="786"/>
                </a:cubicBezTo>
                <a:cubicBezTo>
                  <a:pt x="561" y="786"/>
                  <a:pt x="562" y="791"/>
                  <a:pt x="564" y="791"/>
                </a:cubicBezTo>
                <a:cubicBezTo>
                  <a:pt x="567" y="791"/>
                  <a:pt x="569" y="790"/>
                  <a:pt x="572" y="791"/>
                </a:cubicBezTo>
                <a:cubicBezTo>
                  <a:pt x="578" y="791"/>
                  <a:pt x="584" y="795"/>
                  <a:pt x="586" y="800"/>
                </a:cubicBezTo>
                <a:cubicBezTo>
                  <a:pt x="593" y="798"/>
                  <a:pt x="590" y="807"/>
                  <a:pt x="591" y="809"/>
                </a:cubicBezTo>
                <a:cubicBezTo>
                  <a:pt x="592" y="814"/>
                  <a:pt x="591" y="819"/>
                  <a:pt x="594" y="823"/>
                </a:cubicBezTo>
                <a:cubicBezTo>
                  <a:pt x="595" y="825"/>
                  <a:pt x="599" y="824"/>
                  <a:pt x="601" y="822"/>
                </a:cubicBezTo>
                <a:cubicBezTo>
                  <a:pt x="605" y="820"/>
                  <a:pt x="607" y="815"/>
                  <a:pt x="611" y="813"/>
                </a:cubicBezTo>
                <a:cubicBezTo>
                  <a:pt x="614" y="811"/>
                  <a:pt x="617" y="815"/>
                  <a:pt x="620" y="815"/>
                </a:cubicBezTo>
                <a:cubicBezTo>
                  <a:pt x="624" y="817"/>
                  <a:pt x="628" y="813"/>
                  <a:pt x="629" y="809"/>
                </a:cubicBezTo>
                <a:cubicBezTo>
                  <a:pt x="633" y="810"/>
                  <a:pt x="633" y="810"/>
                  <a:pt x="633" y="810"/>
                </a:cubicBezTo>
                <a:cubicBezTo>
                  <a:pt x="640" y="813"/>
                  <a:pt x="646" y="818"/>
                  <a:pt x="649" y="824"/>
                </a:cubicBezTo>
                <a:cubicBezTo>
                  <a:pt x="652" y="838"/>
                  <a:pt x="658" y="847"/>
                  <a:pt x="664" y="856"/>
                </a:cubicBezTo>
                <a:cubicBezTo>
                  <a:pt x="661" y="861"/>
                  <a:pt x="656" y="865"/>
                  <a:pt x="655" y="869"/>
                </a:cubicBezTo>
                <a:cubicBezTo>
                  <a:pt x="655" y="873"/>
                  <a:pt x="660" y="873"/>
                  <a:pt x="661" y="871"/>
                </a:cubicBezTo>
                <a:cubicBezTo>
                  <a:pt x="662" y="868"/>
                  <a:pt x="665" y="867"/>
                  <a:pt x="667" y="869"/>
                </a:cubicBezTo>
                <a:cubicBezTo>
                  <a:pt x="669" y="870"/>
                  <a:pt x="668" y="874"/>
                  <a:pt x="670" y="874"/>
                </a:cubicBezTo>
                <a:cubicBezTo>
                  <a:pt x="674" y="876"/>
                  <a:pt x="676" y="880"/>
                  <a:pt x="679" y="883"/>
                </a:cubicBezTo>
                <a:cubicBezTo>
                  <a:pt x="681" y="886"/>
                  <a:pt x="679" y="889"/>
                  <a:pt x="678" y="891"/>
                </a:cubicBezTo>
                <a:cubicBezTo>
                  <a:pt x="678" y="894"/>
                  <a:pt x="681" y="899"/>
                  <a:pt x="684" y="896"/>
                </a:cubicBezTo>
                <a:cubicBezTo>
                  <a:pt x="688" y="890"/>
                  <a:pt x="697" y="884"/>
                  <a:pt x="709" y="887"/>
                </a:cubicBezTo>
                <a:cubicBezTo>
                  <a:pt x="710" y="882"/>
                  <a:pt x="715" y="879"/>
                  <a:pt x="716" y="876"/>
                </a:cubicBezTo>
                <a:cubicBezTo>
                  <a:pt x="715" y="879"/>
                  <a:pt x="710" y="882"/>
                  <a:pt x="709" y="887"/>
                </a:cubicBezTo>
                <a:cubicBezTo>
                  <a:pt x="719" y="893"/>
                  <a:pt x="729" y="900"/>
                  <a:pt x="733" y="912"/>
                </a:cubicBezTo>
                <a:cubicBezTo>
                  <a:pt x="736" y="919"/>
                  <a:pt x="739" y="926"/>
                  <a:pt x="741" y="934"/>
                </a:cubicBezTo>
                <a:cubicBezTo>
                  <a:pt x="736" y="937"/>
                  <a:pt x="736" y="943"/>
                  <a:pt x="735" y="946"/>
                </a:cubicBezTo>
                <a:cubicBezTo>
                  <a:pt x="734" y="954"/>
                  <a:pt x="728" y="959"/>
                  <a:pt x="730" y="967"/>
                </a:cubicBezTo>
                <a:cubicBezTo>
                  <a:pt x="731" y="971"/>
                  <a:pt x="735" y="969"/>
                  <a:pt x="739" y="969"/>
                </a:cubicBezTo>
                <a:cubicBezTo>
                  <a:pt x="742" y="959"/>
                  <a:pt x="751" y="951"/>
                  <a:pt x="757" y="944"/>
                </a:cubicBezTo>
                <a:cubicBezTo>
                  <a:pt x="756" y="940"/>
                  <a:pt x="757" y="937"/>
                  <a:pt x="759" y="937"/>
                </a:cubicBezTo>
                <a:cubicBezTo>
                  <a:pt x="763" y="935"/>
                  <a:pt x="768" y="936"/>
                  <a:pt x="772" y="938"/>
                </a:cubicBezTo>
                <a:cubicBezTo>
                  <a:pt x="777" y="940"/>
                  <a:pt x="782" y="945"/>
                  <a:pt x="781" y="950"/>
                </a:cubicBezTo>
                <a:cubicBezTo>
                  <a:pt x="785" y="956"/>
                  <a:pt x="786" y="962"/>
                  <a:pt x="791" y="964"/>
                </a:cubicBezTo>
                <a:cubicBezTo>
                  <a:pt x="798" y="968"/>
                  <a:pt x="803" y="974"/>
                  <a:pt x="809" y="979"/>
                </a:cubicBezTo>
                <a:cubicBezTo>
                  <a:pt x="808" y="981"/>
                  <a:pt x="809" y="982"/>
                  <a:pt x="811" y="981"/>
                </a:cubicBezTo>
                <a:cubicBezTo>
                  <a:pt x="814" y="980"/>
                  <a:pt x="818" y="980"/>
                  <a:pt x="821" y="981"/>
                </a:cubicBezTo>
                <a:cubicBezTo>
                  <a:pt x="825" y="981"/>
                  <a:pt x="829" y="982"/>
                  <a:pt x="834" y="982"/>
                </a:cubicBezTo>
                <a:cubicBezTo>
                  <a:pt x="840" y="981"/>
                  <a:pt x="845" y="984"/>
                  <a:pt x="850" y="987"/>
                </a:cubicBezTo>
                <a:cubicBezTo>
                  <a:pt x="851" y="987"/>
                  <a:pt x="854" y="988"/>
                  <a:pt x="856" y="988"/>
                </a:cubicBezTo>
                <a:cubicBezTo>
                  <a:pt x="858" y="988"/>
                  <a:pt x="862" y="987"/>
                  <a:pt x="861" y="986"/>
                </a:cubicBezTo>
                <a:cubicBezTo>
                  <a:pt x="877" y="987"/>
                  <a:pt x="888" y="991"/>
                  <a:pt x="895" y="996"/>
                </a:cubicBezTo>
                <a:cubicBezTo>
                  <a:pt x="900" y="999"/>
                  <a:pt x="907" y="996"/>
                  <a:pt x="908" y="992"/>
                </a:cubicBezTo>
                <a:cubicBezTo>
                  <a:pt x="909" y="985"/>
                  <a:pt x="904" y="981"/>
                  <a:pt x="903" y="977"/>
                </a:cubicBezTo>
                <a:cubicBezTo>
                  <a:pt x="902" y="975"/>
                  <a:pt x="903" y="972"/>
                  <a:pt x="903" y="970"/>
                </a:cubicBezTo>
                <a:cubicBezTo>
                  <a:pt x="925" y="965"/>
                  <a:pt x="940" y="951"/>
                  <a:pt x="951" y="935"/>
                </a:cubicBezTo>
                <a:cubicBezTo>
                  <a:pt x="959" y="928"/>
                  <a:pt x="977" y="924"/>
                  <a:pt x="985" y="932"/>
                </a:cubicBezTo>
                <a:cubicBezTo>
                  <a:pt x="988" y="934"/>
                  <a:pt x="994" y="934"/>
                  <a:pt x="995" y="932"/>
                </a:cubicBezTo>
                <a:cubicBezTo>
                  <a:pt x="1001" y="926"/>
                  <a:pt x="1009" y="917"/>
                  <a:pt x="1003" y="908"/>
                </a:cubicBezTo>
                <a:cubicBezTo>
                  <a:pt x="1000" y="904"/>
                  <a:pt x="1002" y="902"/>
                  <a:pt x="1003" y="900"/>
                </a:cubicBezTo>
                <a:cubicBezTo>
                  <a:pt x="1010" y="893"/>
                  <a:pt x="1013" y="884"/>
                  <a:pt x="1018" y="876"/>
                </a:cubicBezTo>
                <a:cubicBezTo>
                  <a:pt x="1024" y="873"/>
                  <a:pt x="1029" y="873"/>
                  <a:pt x="1033" y="869"/>
                </a:cubicBezTo>
                <a:cubicBezTo>
                  <a:pt x="1043" y="857"/>
                  <a:pt x="1054" y="846"/>
                  <a:pt x="1066" y="840"/>
                </a:cubicBezTo>
                <a:cubicBezTo>
                  <a:pt x="1072" y="831"/>
                  <a:pt x="1082" y="825"/>
                  <a:pt x="1092" y="826"/>
                </a:cubicBezTo>
                <a:cubicBezTo>
                  <a:pt x="1096" y="827"/>
                  <a:pt x="1102" y="824"/>
                  <a:pt x="1105" y="828"/>
                </a:cubicBezTo>
                <a:cubicBezTo>
                  <a:pt x="1120" y="821"/>
                  <a:pt x="1129" y="809"/>
                  <a:pt x="1133" y="793"/>
                </a:cubicBezTo>
                <a:cubicBezTo>
                  <a:pt x="1134" y="789"/>
                  <a:pt x="1136" y="785"/>
                  <a:pt x="1136" y="781"/>
                </a:cubicBezTo>
                <a:cubicBezTo>
                  <a:pt x="1136" y="773"/>
                  <a:pt x="1133" y="766"/>
                  <a:pt x="1134" y="758"/>
                </a:cubicBezTo>
                <a:cubicBezTo>
                  <a:pt x="1136" y="747"/>
                  <a:pt x="1141" y="736"/>
                  <a:pt x="1149" y="727"/>
                </a:cubicBezTo>
                <a:cubicBezTo>
                  <a:pt x="1153" y="723"/>
                  <a:pt x="1157" y="720"/>
                  <a:pt x="1162" y="717"/>
                </a:cubicBezTo>
                <a:cubicBezTo>
                  <a:pt x="1165" y="716"/>
                  <a:pt x="1168" y="714"/>
                  <a:pt x="1170" y="714"/>
                </a:cubicBezTo>
                <a:cubicBezTo>
                  <a:pt x="1173" y="713"/>
                  <a:pt x="1177" y="714"/>
                  <a:pt x="1180" y="714"/>
                </a:cubicBezTo>
                <a:cubicBezTo>
                  <a:pt x="1180" y="714"/>
                  <a:pt x="1180" y="714"/>
                  <a:pt x="1181" y="714"/>
                </a:cubicBezTo>
                <a:cubicBezTo>
                  <a:pt x="1184" y="713"/>
                  <a:pt x="1187" y="712"/>
                  <a:pt x="1191" y="710"/>
                </a:cubicBezTo>
                <a:cubicBezTo>
                  <a:pt x="1196" y="707"/>
                  <a:pt x="1205" y="706"/>
                  <a:pt x="1202" y="698"/>
                </a:cubicBezTo>
                <a:cubicBezTo>
                  <a:pt x="1203" y="698"/>
                  <a:pt x="1205" y="698"/>
                  <a:pt x="1206" y="698"/>
                </a:cubicBezTo>
                <a:cubicBezTo>
                  <a:pt x="1209" y="697"/>
                  <a:pt x="1207" y="693"/>
                  <a:pt x="1211" y="691"/>
                </a:cubicBezTo>
                <a:cubicBezTo>
                  <a:pt x="1211" y="691"/>
                  <a:pt x="1211" y="691"/>
                  <a:pt x="1211" y="691"/>
                </a:cubicBezTo>
                <a:cubicBezTo>
                  <a:pt x="1213" y="693"/>
                  <a:pt x="1215" y="696"/>
                  <a:pt x="1217" y="697"/>
                </a:cubicBezTo>
                <a:cubicBezTo>
                  <a:pt x="1220" y="699"/>
                  <a:pt x="1225" y="699"/>
                  <a:pt x="1229" y="698"/>
                </a:cubicBezTo>
                <a:cubicBezTo>
                  <a:pt x="1234" y="698"/>
                  <a:pt x="1238" y="692"/>
                  <a:pt x="1242" y="688"/>
                </a:cubicBezTo>
                <a:cubicBezTo>
                  <a:pt x="1242" y="688"/>
                  <a:pt x="1242" y="688"/>
                  <a:pt x="1242" y="688"/>
                </a:cubicBezTo>
                <a:cubicBezTo>
                  <a:pt x="1246" y="684"/>
                  <a:pt x="1249" y="681"/>
                  <a:pt x="1252" y="676"/>
                </a:cubicBezTo>
                <a:cubicBezTo>
                  <a:pt x="1255" y="672"/>
                  <a:pt x="1259" y="667"/>
                  <a:pt x="1261" y="663"/>
                </a:cubicBezTo>
                <a:cubicBezTo>
                  <a:pt x="1264" y="656"/>
                  <a:pt x="1270" y="651"/>
                  <a:pt x="1276" y="649"/>
                </a:cubicBezTo>
                <a:cubicBezTo>
                  <a:pt x="1285" y="639"/>
                  <a:pt x="1295" y="632"/>
                  <a:pt x="1305" y="628"/>
                </a:cubicBezTo>
                <a:cubicBezTo>
                  <a:pt x="1310" y="619"/>
                  <a:pt x="1320" y="615"/>
                  <a:pt x="1326" y="613"/>
                </a:cubicBezTo>
                <a:cubicBezTo>
                  <a:pt x="1329" y="611"/>
                  <a:pt x="1330" y="609"/>
                  <a:pt x="1331" y="609"/>
                </a:cubicBezTo>
                <a:cubicBezTo>
                  <a:pt x="1338" y="603"/>
                  <a:pt x="1349" y="601"/>
                  <a:pt x="1360" y="600"/>
                </a:cubicBezTo>
                <a:cubicBezTo>
                  <a:pt x="1358" y="603"/>
                  <a:pt x="1357" y="607"/>
                  <a:pt x="1358" y="610"/>
                </a:cubicBezTo>
                <a:cubicBezTo>
                  <a:pt x="1358" y="611"/>
                  <a:pt x="1360" y="614"/>
                  <a:pt x="1362" y="614"/>
                </a:cubicBezTo>
                <a:cubicBezTo>
                  <a:pt x="1368" y="616"/>
                  <a:pt x="1376" y="618"/>
                  <a:pt x="1383" y="621"/>
                </a:cubicBezTo>
                <a:cubicBezTo>
                  <a:pt x="1385" y="622"/>
                  <a:pt x="1381" y="625"/>
                  <a:pt x="1379" y="628"/>
                </a:cubicBezTo>
                <a:cubicBezTo>
                  <a:pt x="1374" y="626"/>
                  <a:pt x="1366" y="622"/>
                  <a:pt x="1361" y="627"/>
                </a:cubicBezTo>
                <a:cubicBezTo>
                  <a:pt x="1359" y="624"/>
                  <a:pt x="1356" y="622"/>
                  <a:pt x="1354" y="622"/>
                </a:cubicBezTo>
                <a:cubicBezTo>
                  <a:pt x="1346" y="625"/>
                  <a:pt x="1338" y="628"/>
                  <a:pt x="1331" y="631"/>
                </a:cubicBezTo>
                <a:cubicBezTo>
                  <a:pt x="1322" y="637"/>
                  <a:pt x="1315" y="644"/>
                  <a:pt x="1303" y="647"/>
                </a:cubicBezTo>
                <a:cubicBezTo>
                  <a:pt x="1291" y="645"/>
                  <a:pt x="1285" y="652"/>
                  <a:pt x="1279" y="658"/>
                </a:cubicBezTo>
                <a:cubicBezTo>
                  <a:pt x="1275" y="662"/>
                  <a:pt x="1272" y="668"/>
                  <a:pt x="1265" y="670"/>
                </a:cubicBezTo>
                <a:cubicBezTo>
                  <a:pt x="1257" y="679"/>
                  <a:pt x="1248" y="686"/>
                  <a:pt x="1241" y="695"/>
                </a:cubicBezTo>
                <a:cubicBezTo>
                  <a:pt x="1241" y="695"/>
                  <a:pt x="1241" y="695"/>
                  <a:pt x="1241" y="695"/>
                </a:cubicBezTo>
                <a:cubicBezTo>
                  <a:pt x="1241" y="695"/>
                  <a:pt x="1240" y="696"/>
                  <a:pt x="1239" y="697"/>
                </a:cubicBezTo>
                <a:cubicBezTo>
                  <a:pt x="1239" y="697"/>
                  <a:pt x="1239" y="697"/>
                  <a:pt x="1239" y="697"/>
                </a:cubicBezTo>
                <a:cubicBezTo>
                  <a:pt x="1237" y="699"/>
                  <a:pt x="1236" y="701"/>
                  <a:pt x="1235" y="701"/>
                </a:cubicBezTo>
                <a:cubicBezTo>
                  <a:pt x="1235" y="702"/>
                  <a:pt x="1235" y="702"/>
                  <a:pt x="1235" y="702"/>
                </a:cubicBezTo>
                <a:cubicBezTo>
                  <a:pt x="1234" y="703"/>
                  <a:pt x="1232" y="702"/>
                  <a:pt x="1230" y="702"/>
                </a:cubicBezTo>
                <a:cubicBezTo>
                  <a:pt x="1230" y="702"/>
                  <a:pt x="1230" y="702"/>
                  <a:pt x="1230" y="702"/>
                </a:cubicBezTo>
                <a:cubicBezTo>
                  <a:pt x="1230" y="702"/>
                  <a:pt x="1230" y="702"/>
                  <a:pt x="1230" y="702"/>
                </a:cubicBezTo>
                <a:cubicBezTo>
                  <a:pt x="1223" y="701"/>
                  <a:pt x="1223" y="701"/>
                  <a:pt x="1223" y="701"/>
                </a:cubicBezTo>
                <a:cubicBezTo>
                  <a:pt x="1223" y="701"/>
                  <a:pt x="1223" y="701"/>
                  <a:pt x="1223" y="701"/>
                </a:cubicBezTo>
                <a:cubicBezTo>
                  <a:pt x="1222" y="701"/>
                  <a:pt x="1222" y="701"/>
                  <a:pt x="1222" y="701"/>
                </a:cubicBezTo>
                <a:cubicBezTo>
                  <a:pt x="1216" y="702"/>
                  <a:pt x="1211" y="701"/>
                  <a:pt x="1207" y="703"/>
                </a:cubicBezTo>
                <a:cubicBezTo>
                  <a:pt x="1206" y="706"/>
                  <a:pt x="1204" y="707"/>
                  <a:pt x="1202" y="707"/>
                </a:cubicBezTo>
                <a:cubicBezTo>
                  <a:pt x="1200" y="708"/>
                  <a:pt x="1199" y="708"/>
                  <a:pt x="1198" y="709"/>
                </a:cubicBezTo>
                <a:cubicBezTo>
                  <a:pt x="1198" y="709"/>
                  <a:pt x="1197" y="710"/>
                  <a:pt x="1197" y="710"/>
                </a:cubicBezTo>
                <a:cubicBezTo>
                  <a:pt x="1193" y="712"/>
                  <a:pt x="1190" y="715"/>
                  <a:pt x="1186" y="713"/>
                </a:cubicBezTo>
                <a:cubicBezTo>
                  <a:pt x="1184" y="713"/>
                  <a:pt x="1184" y="713"/>
                  <a:pt x="1184" y="713"/>
                </a:cubicBezTo>
                <a:cubicBezTo>
                  <a:pt x="1184" y="713"/>
                  <a:pt x="1184" y="713"/>
                  <a:pt x="1184" y="713"/>
                </a:cubicBezTo>
                <a:cubicBezTo>
                  <a:pt x="1183" y="714"/>
                  <a:pt x="1183" y="714"/>
                  <a:pt x="1183" y="714"/>
                </a:cubicBezTo>
                <a:cubicBezTo>
                  <a:pt x="1183" y="714"/>
                  <a:pt x="1183" y="714"/>
                  <a:pt x="1183" y="714"/>
                </a:cubicBezTo>
                <a:cubicBezTo>
                  <a:pt x="1181" y="715"/>
                  <a:pt x="1181" y="715"/>
                  <a:pt x="1181" y="715"/>
                </a:cubicBezTo>
                <a:cubicBezTo>
                  <a:pt x="1181" y="715"/>
                  <a:pt x="1181" y="715"/>
                  <a:pt x="1181" y="715"/>
                </a:cubicBezTo>
                <a:cubicBezTo>
                  <a:pt x="1180" y="716"/>
                  <a:pt x="1180" y="716"/>
                  <a:pt x="1180" y="716"/>
                </a:cubicBezTo>
                <a:cubicBezTo>
                  <a:pt x="1180" y="716"/>
                  <a:pt x="1180" y="716"/>
                  <a:pt x="1180" y="716"/>
                </a:cubicBezTo>
                <a:cubicBezTo>
                  <a:pt x="1179" y="716"/>
                  <a:pt x="1179" y="716"/>
                  <a:pt x="1179" y="716"/>
                </a:cubicBezTo>
                <a:cubicBezTo>
                  <a:pt x="1178" y="716"/>
                  <a:pt x="1178" y="716"/>
                  <a:pt x="1178" y="716"/>
                </a:cubicBezTo>
                <a:cubicBezTo>
                  <a:pt x="1174" y="717"/>
                  <a:pt x="1171" y="720"/>
                  <a:pt x="1167" y="720"/>
                </a:cubicBezTo>
                <a:cubicBezTo>
                  <a:pt x="1168" y="723"/>
                  <a:pt x="1164" y="726"/>
                  <a:pt x="1163" y="727"/>
                </a:cubicBezTo>
                <a:cubicBezTo>
                  <a:pt x="1153" y="735"/>
                  <a:pt x="1144" y="743"/>
                  <a:pt x="1139" y="755"/>
                </a:cubicBezTo>
                <a:cubicBezTo>
                  <a:pt x="1138" y="762"/>
                  <a:pt x="1139" y="769"/>
                  <a:pt x="1140" y="776"/>
                </a:cubicBezTo>
                <a:cubicBezTo>
                  <a:pt x="1140" y="777"/>
                  <a:pt x="1140" y="779"/>
                  <a:pt x="1140" y="780"/>
                </a:cubicBezTo>
                <a:cubicBezTo>
                  <a:pt x="1140" y="780"/>
                  <a:pt x="1140" y="780"/>
                  <a:pt x="1140" y="780"/>
                </a:cubicBezTo>
                <a:cubicBezTo>
                  <a:pt x="1139" y="788"/>
                  <a:pt x="1136" y="795"/>
                  <a:pt x="1138" y="804"/>
                </a:cubicBezTo>
                <a:cubicBezTo>
                  <a:pt x="1135" y="810"/>
                  <a:pt x="1132" y="816"/>
                  <a:pt x="1127" y="820"/>
                </a:cubicBezTo>
                <a:cubicBezTo>
                  <a:pt x="1121" y="820"/>
                  <a:pt x="1117" y="827"/>
                  <a:pt x="1116" y="831"/>
                </a:cubicBezTo>
                <a:cubicBezTo>
                  <a:pt x="1108" y="834"/>
                  <a:pt x="1101" y="837"/>
                  <a:pt x="1095" y="841"/>
                </a:cubicBezTo>
                <a:cubicBezTo>
                  <a:pt x="1095" y="841"/>
                  <a:pt x="1094" y="843"/>
                  <a:pt x="1094" y="843"/>
                </a:cubicBezTo>
                <a:cubicBezTo>
                  <a:pt x="1082" y="846"/>
                  <a:pt x="1068" y="851"/>
                  <a:pt x="1060" y="865"/>
                </a:cubicBezTo>
                <a:cubicBezTo>
                  <a:pt x="1047" y="875"/>
                  <a:pt x="1035" y="891"/>
                  <a:pt x="1028" y="909"/>
                </a:cubicBezTo>
                <a:cubicBezTo>
                  <a:pt x="1023" y="913"/>
                  <a:pt x="1019" y="917"/>
                  <a:pt x="1018" y="922"/>
                </a:cubicBezTo>
                <a:cubicBezTo>
                  <a:pt x="1016" y="926"/>
                  <a:pt x="1013" y="932"/>
                  <a:pt x="1009" y="933"/>
                </a:cubicBezTo>
                <a:cubicBezTo>
                  <a:pt x="1005" y="935"/>
                  <a:pt x="1000" y="940"/>
                  <a:pt x="999" y="946"/>
                </a:cubicBezTo>
                <a:cubicBezTo>
                  <a:pt x="994" y="948"/>
                  <a:pt x="987" y="948"/>
                  <a:pt x="983" y="953"/>
                </a:cubicBezTo>
                <a:cubicBezTo>
                  <a:pt x="983" y="953"/>
                  <a:pt x="983" y="954"/>
                  <a:pt x="983" y="954"/>
                </a:cubicBezTo>
                <a:cubicBezTo>
                  <a:pt x="969" y="958"/>
                  <a:pt x="960" y="969"/>
                  <a:pt x="949" y="977"/>
                </a:cubicBezTo>
                <a:cubicBezTo>
                  <a:pt x="948" y="978"/>
                  <a:pt x="944" y="977"/>
                  <a:pt x="943" y="978"/>
                </a:cubicBezTo>
                <a:cubicBezTo>
                  <a:pt x="934" y="988"/>
                  <a:pt x="923" y="996"/>
                  <a:pt x="912" y="1006"/>
                </a:cubicBezTo>
                <a:cubicBezTo>
                  <a:pt x="911" y="1006"/>
                  <a:pt x="906" y="1007"/>
                  <a:pt x="904" y="1008"/>
                </a:cubicBezTo>
                <a:cubicBezTo>
                  <a:pt x="903" y="1005"/>
                  <a:pt x="904" y="1000"/>
                  <a:pt x="900" y="1000"/>
                </a:cubicBezTo>
                <a:cubicBezTo>
                  <a:pt x="888" y="1000"/>
                  <a:pt x="878" y="1003"/>
                  <a:pt x="874" y="1012"/>
                </a:cubicBezTo>
                <a:cubicBezTo>
                  <a:pt x="866" y="1015"/>
                  <a:pt x="858" y="1023"/>
                  <a:pt x="858" y="1034"/>
                </a:cubicBezTo>
                <a:cubicBezTo>
                  <a:pt x="855" y="1038"/>
                  <a:pt x="854" y="1049"/>
                  <a:pt x="849" y="1054"/>
                </a:cubicBezTo>
                <a:cubicBezTo>
                  <a:pt x="848" y="1055"/>
                  <a:pt x="849" y="1057"/>
                  <a:pt x="850" y="1058"/>
                </a:cubicBezTo>
                <a:cubicBezTo>
                  <a:pt x="852" y="1059"/>
                  <a:pt x="854" y="1058"/>
                  <a:pt x="856" y="1058"/>
                </a:cubicBezTo>
                <a:cubicBezTo>
                  <a:pt x="856" y="1063"/>
                  <a:pt x="854" y="1067"/>
                  <a:pt x="856" y="1071"/>
                </a:cubicBezTo>
                <a:cubicBezTo>
                  <a:pt x="864" y="1090"/>
                  <a:pt x="872" y="1110"/>
                  <a:pt x="877" y="1131"/>
                </a:cubicBezTo>
                <a:cubicBezTo>
                  <a:pt x="875" y="1139"/>
                  <a:pt x="877" y="1147"/>
                  <a:pt x="874" y="1152"/>
                </a:cubicBezTo>
                <a:cubicBezTo>
                  <a:pt x="869" y="1162"/>
                  <a:pt x="873" y="1177"/>
                  <a:pt x="870" y="1187"/>
                </a:cubicBezTo>
                <a:cubicBezTo>
                  <a:pt x="867" y="1200"/>
                  <a:pt x="869" y="1215"/>
                  <a:pt x="867" y="1229"/>
                </a:cubicBezTo>
                <a:cubicBezTo>
                  <a:pt x="864" y="1233"/>
                  <a:pt x="863" y="1239"/>
                  <a:pt x="863" y="1245"/>
                </a:cubicBezTo>
                <a:cubicBezTo>
                  <a:pt x="859" y="1249"/>
                  <a:pt x="853" y="1251"/>
                  <a:pt x="848" y="1254"/>
                </a:cubicBezTo>
                <a:cubicBezTo>
                  <a:pt x="846" y="1256"/>
                  <a:pt x="845" y="1259"/>
                  <a:pt x="847" y="1261"/>
                </a:cubicBezTo>
                <a:cubicBezTo>
                  <a:pt x="848" y="1262"/>
                  <a:pt x="849" y="1265"/>
                  <a:pt x="848" y="1266"/>
                </a:cubicBezTo>
                <a:cubicBezTo>
                  <a:pt x="846" y="1277"/>
                  <a:pt x="842" y="1285"/>
                  <a:pt x="838" y="1292"/>
                </a:cubicBezTo>
                <a:cubicBezTo>
                  <a:pt x="837" y="1293"/>
                  <a:pt x="835" y="1296"/>
                  <a:pt x="834" y="1296"/>
                </a:cubicBezTo>
                <a:cubicBezTo>
                  <a:pt x="827" y="1294"/>
                  <a:pt x="821" y="1299"/>
                  <a:pt x="819" y="1303"/>
                </a:cubicBezTo>
                <a:cubicBezTo>
                  <a:pt x="817" y="1305"/>
                  <a:pt x="818" y="1310"/>
                  <a:pt x="815" y="1310"/>
                </a:cubicBezTo>
                <a:cubicBezTo>
                  <a:pt x="809" y="1309"/>
                  <a:pt x="804" y="1314"/>
                  <a:pt x="803" y="1320"/>
                </a:cubicBezTo>
                <a:cubicBezTo>
                  <a:pt x="803" y="1321"/>
                  <a:pt x="802" y="1324"/>
                  <a:pt x="800" y="1325"/>
                </a:cubicBezTo>
                <a:cubicBezTo>
                  <a:pt x="790" y="1337"/>
                  <a:pt x="778" y="1347"/>
                  <a:pt x="765" y="1354"/>
                </a:cubicBezTo>
                <a:cubicBezTo>
                  <a:pt x="758" y="1367"/>
                  <a:pt x="749" y="1375"/>
                  <a:pt x="740" y="1382"/>
                </a:cubicBezTo>
                <a:cubicBezTo>
                  <a:pt x="737" y="1384"/>
                  <a:pt x="738" y="1390"/>
                  <a:pt x="735" y="1392"/>
                </a:cubicBezTo>
                <a:cubicBezTo>
                  <a:pt x="732" y="1395"/>
                  <a:pt x="729" y="1400"/>
                  <a:pt x="726" y="1400"/>
                </a:cubicBezTo>
                <a:cubicBezTo>
                  <a:pt x="721" y="1399"/>
                  <a:pt x="715" y="1397"/>
                  <a:pt x="709" y="1397"/>
                </a:cubicBezTo>
                <a:cubicBezTo>
                  <a:pt x="705" y="1393"/>
                  <a:pt x="698" y="1396"/>
                  <a:pt x="692" y="1396"/>
                </a:cubicBezTo>
                <a:cubicBezTo>
                  <a:pt x="691" y="1395"/>
                  <a:pt x="688" y="1398"/>
                  <a:pt x="685" y="1398"/>
                </a:cubicBezTo>
                <a:cubicBezTo>
                  <a:pt x="677" y="1396"/>
                  <a:pt x="672" y="1401"/>
                  <a:pt x="669" y="1407"/>
                </a:cubicBezTo>
                <a:cubicBezTo>
                  <a:pt x="667" y="1412"/>
                  <a:pt x="663" y="1417"/>
                  <a:pt x="662" y="1425"/>
                </a:cubicBezTo>
                <a:cubicBezTo>
                  <a:pt x="658" y="1428"/>
                  <a:pt x="652" y="1430"/>
                  <a:pt x="648" y="1434"/>
                </a:cubicBezTo>
                <a:cubicBezTo>
                  <a:pt x="643" y="1437"/>
                  <a:pt x="640" y="1444"/>
                  <a:pt x="634" y="1446"/>
                </a:cubicBezTo>
                <a:cubicBezTo>
                  <a:pt x="630" y="1448"/>
                  <a:pt x="629" y="1453"/>
                  <a:pt x="625" y="1454"/>
                </a:cubicBezTo>
                <a:cubicBezTo>
                  <a:pt x="623" y="1462"/>
                  <a:pt x="621" y="1470"/>
                  <a:pt x="617" y="1476"/>
                </a:cubicBezTo>
                <a:cubicBezTo>
                  <a:pt x="612" y="1485"/>
                  <a:pt x="608" y="1494"/>
                  <a:pt x="601" y="1501"/>
                </a:cubicBezTo>
                <a:cubicBezTo>
                  <a:pt x="599" y="1502"/>
                  <a:pt x="594" y="1499"/>
                  <a:pt x="590" y="1498"/>
                </a:cubicBezTo>
                <a:cubicBezTo>
                  <a:pt x="589" y="1504"/>
                  <a:pt x="582" y="1500"/>
                  <a:pt x="581" y="1503"/>
                </a:cubicBezTo>
                <a:cubicBezTo>
                  <a:pt x="580" y="1509"/>
                  <a:pt x="574" y="1510"/>
                  <a:pt x="574" y="1512"/>
                </a:cubicBezTo>
                <a:cubicBezTo>
                  <a:pt x="576" y="1520"/>
                  <a:pt x="570" y="1525"/>
                  <a:pt x="566" y="1529"/>
                </a:cubicBezTo>
                <a:cubicBezTo>
                  <a:pt x="561" y="1536"/>
                  <a:pt x="555" y="1543"/>
                  <a:pt x="547" y="1550"/>
                </a:cubicBezTo>
                <a:cubicBezTo>
                  <a:pt x="539" y="1548"/>
                  <a:pt x="533" y="1554"/>
                  <a:pt x="530" y="1560"/>
                </a:cubicBezTo>
                <a:cubicBezTo>
                  <a:pt x="518" y="1571"/>
                  <a:pt x="505" y="1585"/>
                  <a:pt x="486" y="1589"/>
                </a:cubicBezTo>
                <a:cubicBezTo>
                  <a:pt x="484" y="1589"/>
                  <a:pt x="480" y="1588"/>
                  <a:pt x="479" y="1586"/>
                </a:cubicBezTo>
                <a:cubicBezTo>
                  <a:pt x="478" y="1585"/>
                  <a:pt x="479" y="1578"/>
                  <a:pt x="479" y="1577"/>
                </a:cubicBezTo>
                <a:cubicBezTo>
                  <a:pt x="472" y="1576"/>
                  <a:pt x="467" y="1581"/>
                  <a:pt x="464" y="1584"/>
                </a:cubicBezTo>
                <a:cubicBezTo>
                  <a:pt x="462" y="1587"/>
                  <a:pt x="458" y="1587"/>
                  <a:pt x="455" y="1587"/>
                </a:cubicBezTo>
                <a:cubicBezTo>
                  <a:pt x="447" y="1588"/>
                  <a:pt x="438" y="1588"/>
                  <a:pt x="431" y="1587"/>
                </a:cubicBezTo>
                <a:cubicBezTo>
                  <a:pt x="427" y="1586"/>
                  <a:pt x="424" y="1583"/>
                  <a:pt x="420" y="1581"/>
                </a:cubicBezTo>
                <a:cubicBezTo>
                  <a:pt x="420" y="1572"/>
                  <a:pt x="424" y="1566"/>
                  <a:pt x="426" y="1559"/>
                </a:cubicBezTo>
                <a:cubicBezTo>
                  <a:pt x="427" y="1553"/>
                  <a:pt x="419" y="1552"/>
                  <a:pt x="414" y="1553"/>
                </a:cubicBezTo>
                <a:cubicBezTo>
                  <a:pt x="412" y="1554"/>
                  <a:pt x="413" y="1559"/>
                  <a:pt x="412" y="1561"/>
                </a:cubicBezTo>
                <a:cubicBezTo>
                  <a:pt x="411" y="1563"/>
                  <a:pt x="408" y="1565"/>
                  <a:pt x="408" y="1566"/>
                </a:cubicBezTo>
                <a:cubicBezTo>
                  <a:pt x="407" y="1571"/>
                  <a:pt x="405" y="1576"/>
                  <a:pt x="405" y="1580"/>
                </a:cubicBezTo>
                <a:cubicBezTo>
                  <a:pt x="399" y="1580"/>
                  <a:pt x="393" y="1582"/>
                  <a:pt x="389" y="1586"/>
                </a:cubicBezTo>
                <a:cubicBezTo>
                  <a:pt x="388" y="1585"/>
                  <a:pt x="385" y="1586"/>
                  <a:pt x="387" y="1588"/>
                </a:cubicBezTo>
                <a:cubicBezTo>
                  <a:pt x="385" y="1590"/>
                  <a:pt x="380" y="1592"/>
                  <a:pt x="382" y="1597"/>
                </a:cubicBezTo>
                <a:cubicBezTo>
                  <a:pt x="374" y="1605"/>
                  <a:pt x="365" y="1613"/>
                  <a:pt x="358" y="1620"/>
                </a:cubicBezTo>
                <a:cubicBezTo>
                  <a:pt x="350" y="1621"/>
                  <a:pt x="343" y="1623"/>
                  <a:pt x="336" y="1621"/>
                </a:cubicBezTo>
                <a:cubicBezTo>
                  <a:pt x="332" y="1620"/>
                  <a:pt x="330" y="1627"/>
                  <a:pt x="328" y="1626"/>
                </a:cubicBezTo>
                <a:cubicBezTo>
                  <a:pt x="315" y="1626"/>
                  <a:pt x="310" y="1635"/>
                  <a:pt x="307" y="1643"/>
                </a:cubicBezTo>
                <a:cubicBezTo>
                  <a:pt x="301" y="1648"/>
                  <a:pt x="301" y="1656"/>
                  <a:pt x="299" y="1660"/>
                </a:cubicBezTo>
                <a:cubicBezTo>
                  <a:pt x="292" y="1670"/>
                  <a:pt x="288" y="1679"/>
                  <a:pt x="281" y="1685"/>
                </a:cubicBezTo>
                <a:cubicBezTo>
                  <a:pt x="280" y="1686"/>
                  <a:pt x="275" y="1684"/>
                  <a:pt x="274" y="1684"/>
                </a:cubicBezTo>
                <a:cubicBezTo>
                  <a:pt x="272" y="1686"/>
                  <a:pt x="270" y="1688"/>
                  <a:pt x="267" y="1687"/>
                </a:cubicBezTo>
                <a:cubicBezTo>
                  <a:pt x="265" y="1687"/>
                  <a:pt x="263" y="1687"/>
                  <a:pt x="261" y="1687"/>
                </a:cubicBezTo>
                <a:cubicBezTo>
                  <a:pt x="263" y="1681"/>
                  <a:pt x="256" y="1683"/>
                  <a:pt x="253" y="1683"/>
                </a:cubicBezTo>
                <a:cubicBezTo>
                  <a:pt x="251" y="1682"/>
                  <a:pt x="249" y="1683"/>
                  <a:pt x="248" y="1685"/>
                </a:cubicBezTo>
                <a:cubicBezTo>
                  <a:pt x="246" y="1689"/>
                  <a:pt x="242" y="1694"/>
                  <a:pt x="242" y="1700"/>
                </a:cubicBezTo>
                <a:cubicBezTo>
                  <a:pt x="242" y="1702"/>
                  <a:pt x="239" y="1709"/>
                  <a:pt x="233" y="1708"/>
                </a:cubicBezTo>
                <a:cubicBezTo>
                  <a:pt x="230" y="1716"/>
                  <a:pt x="227" y="1722"/>
                  <a:pt x="222" y="1728"/>
                </a:cubicBezTo>
                <a:cubicBezTo>
                  <a:pt x="224" y="1730"/>
                  <a:pt x="220" y="1730"/>
                  <a:pt x="219" y="1730"/>
                </a:cubicBezTo>
                <a:cubicBezTo>
                  <a:pt x="215" y="1735"/>
                  <a:pt x="210" y="1739"/>
                  <a:pt x="207" y="1744"/>
                </a:cubicBezTo>
                <a:cubicBezTo>
                  <a:pt x="206" y="1747"/>
                  <a:pt x="210" y="1749"/>
                  <a:pt x="213" y="1751"/>
                </a:cubicBezTo>
                <a:cubicBezTo>
                  <a:pt x="212" y="1766"/>
                  <a:pt x="202" y="1778"/>
                  <a:pt x="188" y="1781"/>
                </a:cubicBezTo>
                <a:cubicBezTo>
                  <a:pt x="183" y="1781"/>
                  <a:pt x="178" y="1778"/>
                  <a:pt x="173" y="1777"/>
                </a:cubicBezTo>
                <a:cubicBezTo>
                  <a:pt x="167" y="1780"/>
                  <a:pt x="163" y="1787"/>
                  <a:pt x="161" y="1794"/>
                </a:cubicBezTo>
                <a:cubicBezTo>
                  <a:pt x="161" y="1799"/>
                  <a:pt x="156" y="1801"/>
                  <a:pt x="157" y="1806"/>
                </a:cubicBezTo>
                <a:cubicBezTo>
                  <a:pt x="159" y="1815"/>
                  <a:pt x="156" y="1824"/>
                  <a:pt x="153" y="1830"/>
                </a:cubicBezTo>
                <a:cubicBezTo>
                  <a:pt x="152" y="1831"/>
                  <a:pt x="150" y="1832"/>
                  <a:pt x="149" y="1832"/>
                </a:cubicBezTo>
                <a:cubicBezTo>
                  <a:pt x="147" y="1833"/>
                  <a:pt x="142" y="1833"/>
                  <a:pt x="140" y="1832"/>
                </a:cubicBezTo>
                <a:cubicBezTo>
                  <a:pt x="139" y="1832"/>
                  <a:pt x="138" y="1829"/>
                  <a:pt x="135" y="1830"/>
                </a:cubicBezTo>
                <a:cubicBezTo>
                  <a:pt x="127" y="1833"/>
                  <a:pt x="121" y="1840"/>
                  <a:pt x="112" y="1845"/>
                </a:cubicBezTo>
                <a:cubicBezTo>
                  <a:pt x="109" y="1841"/>
                  <a:pt x="95" y="1841"/>
                  <a:pt x="93" y="1849"/>
                </a:cubicBezTo>
                <a:cubicBezTo>
                  <a:pt x="93" y="1850"/>
                  <a:pt x="88" y="1852"/>
                  <a:pt x="90" y="1854"/>
                </a:cubicBezTo>
                <a:cubicBezTo>
                  <a:pt x="93" y="1858"/>
                  <a:pt x="91" y="1862"/>
                  <a:pt x="92" y="1866"/>
                </a:cubicBezTo>
                <a:cubicBezTo>
                  <a:pt x="91" y="1866"/>
                  <a:pt x="88" y="1865"/>
                  <a:pt x="89" y="1866"/>
                </a:cubicBezTo>
                <a:cubicBezTo>
                  <a:pt x="91" y="1871"/>
                  <a:pt x="87" y="1877"/>
                  <a:pt x="87" y="1881"/>
                </a:cubicBezTo>
                <a:cubicBezTo>
                  <a:pt x="88" y="1883"/>
                  <a:pt x="95" y="1888"/>
                  <a:pt x="95" y="1889"/>
                </a:cubicBezTo>
                <a:cubicBezTo>
                  <a:pt x="93" y="1895"/>
                  <a:pt x="94" y="1901"/>
                  <a:pt x="92" y="1907"/>
                </a:cubicBezTo>
                <a:cubicBezTo>
                  <a:pt x="92" y="1910"/>
                  <a:pt x="86" y="1907"/>
                  <a:pt x="83" y="1910"/>
                </a:cubicBezTo>
                <a:cubicBezTo>
                  <a:pt x="82" y="1911"/>
                  <a:pt x="82" y="1915"/>
                  <a:pt x="81" y="1915"/>
                </a:cubicBezTo>
                <a:cubicBezTo>
                  <a:pt x="76" y="1918"/>
                  <a:pt x="72" y="1922"/>
                  <a:pt x="67" y="1924"/>
                </a:cubicBezTo>
                <a:cubicBezTo>
                  <a:pt x="64" y="1925"/>
                  <a:pt x="66" y="1928"/>
                  <a:pt x="67" y="1931"/>
                </a:cubicBezTo>
                <a:cubicBezTo>
                  <a:pt x="64" y="1931"/>
                  <a:pt x="62" y="1931"/>
                  <a:pt x="59" y="1934"/>
                </a:cubicBezTo>
                <a:cubicBezTo>
                  <a:pt x="63" y="1939"/>
                  <a:pt x="62" y="1946"/>
                  <a:pt x="56" y="1953"/>
                </a:cubicBezTo>
                <a:cubicBezTo>
                  <a:pt x="50" y="1956"/>
                  <a:pt x="45" y="1964"/>
                  <a:pt x="36" y="1971"/>
                </a:cubicBezTo>
                <a:cubicBezTo>
                  <a:pt x="35" y="1975"/>
                  <a:pt x="36" y="1982"/>
                  <a:pt x="36" y="1989"/>
                </a:cubicBezTo>
                <a:cubicBezTo>
                  <a:pt x="33" y="1990"/>
                  <a:pt x="30" y="1993"/>
                  <a:pt x="32" y="1997"/>
                </a:cubicBezTo>
                <a:cubicBezTo>
                  <a:pt x="34" y="1999"/>
                  <a:pt x="33" y="2003"/>
                  <a:pt x="30" y="2006"/>
                </a:cubicBezTo>
                <a:cubicBezTo>
                  <a:pt x="28" y="2008"/>
                  <a:pt x="27" y="2011"/>
                  <a:pt x="24" y="2013"/>
                </a:cubicBezTo>
                <a:cubicBezTo>
                  <a:pt x="22" y="2015"/>
                  <a:pt x="19" y="2013"/>
                  <a:pt x="17" y="2014"/>
                </a:cubicBezTo>
                <a:cubicBezTo>
                  <a:pt x="12" y="2016"/>
                  <a:pt x="13" y="2022"/>
                  <a:pt x="10" y="2026"/>
                </a:cubicBezTo>
                <a:cubicBezTo>
                  <a:pt x="6" y="2024"/>
                  <a:pt x="2" y="2026"/>
                  <a:pt x="2" y="2030"/>
                </a:cubicBezTo>
                <a:cubicBezTo>
                  <a:pt x="2" y="2034"/>
                  <a:pt x="0" y="2039"/>
                  <a:pt x="3" y="2043"/>
                </a:cubicBezTo>
                <a:cubicBezTo>
                  <a:pt x="5" y="2045"/>
                  <a:pt x="10" y="2042"/>
                  <a:pt x="10" y="2047"/>
                </a:cubicBezTo>
                <a:cubicBezTo>
                  <a:pt x="10" y="2050"/>
                  <a:pt x="11" y="2053"/>
                  <a:pt x="15" y="2054"/>
                </a:cubicBezTo>
                <a:cubicBezTo>
                  <a:pt x="20" y="2056"/>
                  <a:pt x="20" y="2063"/>
                  <a:pt x="25" y="2065"/>
                </a:cubicBezTo>
                <a:cubicBezTo>
                  <a:pt x="28" y="2066"/>
                  <a:pt x="29" y="2061"/>
                  <a:pt x="30" y="2062"/>
                </a:cubicBezTo>
                <a:cubicBezTo>
                  <a:pt x="35" y="2068"/>
                  <a:pt x="41" y="2069"/>
                  <a:pt x="45" y="2073"/>
                </a:cubicBezTo>
                <a:cubicBezTo>
                  <a:pt x="46" y="2074"/>
                  <a:pt x="46" y="2079"/>
                  <a:pt x="46" y="2080"/>
                </a:cubicBezTo>
                <a:cubicBezTo>
                  <a:pt x="50" y="2080"/>
                  <a:pt x="54" y="2080"/>
                  <a:pt x="58" y="2078"/>
                </a:cubicBezTo>
                <a:cubicBezTo>
                  <a:pt x="61" y="2082"/>
                  <a:pt x="67" y="2085"/>
                  <a:pt x="73" y="2085"/>
                </a:cubicBezTo>
                <a:cubicBezTo>
                  <a:pt x="76" y="2085"/>
                  <a:pt x="77" y="2076"/>
                  <a:pt x="78" y="2074"/>
                </a:cubicBezTo>
                <a:cubicBezTo>
                  <a:pt x="83" y="2067"/>
                  <a:pt x="86" y="2059"/>
                  <a:pt x="90" y="2051"/>
                </a:cubicBezTo>
                <a:cubicBezTo>
                  <a:pt x="91" y="2050"/>
                  <a:pt x="90" y="2043"/>
                  <a:pt x="91" y="2040"/>
                </a:cubicBezTo>
                <a:cubicBezTo>
                  <a:pt x="91" y="2039"/>
                  <a:pt x="95" y="2037"/>
                  <a:pt x="95" y="2036"/>
                </a:cubicBezTo>
                <a:cubicBezTo>
                  <a:pt x="96" y="2034"/>
                  <a:pt x="95" y="2030"/>
                  <a:pt x="95" y="2028"/>
                </a:cubicBezTo>
                <a:cubicBezTo>
                  <a:pt x="99" y="2027"/>
                  <a:pt x="99" y="2024"/>
                  <a:pt x="98" y="2021"/>
                </a:cubicBezTo>
                <a:cubicBezTo>
                  <a:pt x="119" y="2018"/>
                  <a:pt x="137" y="2025"/>
                  <a:pt x="149" y="2035"/>
                </a:cubicBezTo>
                <a:cubicBezTo>
                  <a:pt x="151" y="2037"/>
                  <a:pt x="147" y="2044"/>
                  <a:pt x="151" y="2047"/>
                </a:cubicBezTo>
                <a:cubicBezTo>
                  <a:pt x="154" y="2049"/>
                  <a:pt x="158" y="2052"/>
                  <a:pt x="161" y="2052"/>
                </a:cubicBezTo>
                <a:cubicBezTo>
                  <a:pt x="163" y="2051"/>
                  <a:pt x="164" y="2050"/>
                  <a:pt x="165" y="2048"/>
                </a:cubicBezTo>
                <a:cubicBezTo>
                  <a:pt x="167" y="2049"/>
                  <a:pt x="169" y="2048"/>
                  <a:pt x="168" y="2045"/>
                </a:cubicBezTo>
                <a:cubicBezTo>
                  <a:pt x="173" y="2042"/>
                  <a:pt x="174" y="2036"/>
                  <a:pt x="178" y="2032"/>
                </a:cubicBezTo>
                <a:cubicBezTo>
                  <a:pt x="181" y="2034"/>
                  <a:pt x="182" y="2031"/>
                  <a:pt x="181" y="2029"/>
                </a:cubicBezTo>
                <a:cubicBezTo>
                  <a:pt x="187" y="2027"/>
                  <a:pt x="193" y="2027"/>
                  <a:pt x="197" y="2029"/>
                </a:cubicBezTo>
                <a:cubicBezTo>
                  <a:pt x="199" y="2030"/>
                  <a:pt x="199" y="2025"/>
                  <a:pt x="198" y="2023"/>
                </a:cubicBezTo>
                <a:cubicBezTo>
                  <a:pt x="197" y="2021"/>
                  <a:pt x="199" y="2020"/>
                  <a:pt x="200" y="2019"/>
                </a:cubicBezTo>
                <a:cubicBezTo>
                  <a:pt x="209" y="2011"/>
                  <a:pt x="223" y="2020"/>
                  <a:pt x="232" y="2025"/>
                </a:cubicBezTo>
                <a:cubicBezTo>
                  <a:pt x="234" y="2026"/>
                  <a:pt x="233" y="2037"/>
                  <a:pt x="236" y="2036"/>
                </a:cubicBezTo>
                <a:cubicBezTo>
                  <a:pt x="242" y="2036"/>
                  <a:pt x="248" y="2037"/>
                  <a:pt x="250" y="2034"/>
                </a:cubicBezTo>
                <a:cubicBezTo>
                  <a:pt x="264" y="2021"/>
                  <a:pt x="264" y="2021"/>
                  <a:pt x="264" y="2021"/>
                </a:cubicBezTo>
                <a:cubicBezTo>
                  <a:pt x="270" y="2022"/>
                  <a:pt x="274" y="2017"/>
                  <a:pt x="276" y="2014"/>
                </a:cubicBezTo>
                <a:cubicBezTo>
                  <a:pt x="281" y="2010"/>
                  <a:pt x="289" y="2007"/>
                  <a:pt x="292" y="2001"/>
                </a:cubicBezTo>
                <a:cubicBezTo>
                  <a:pt x="299" y="1988"/>
                  <a:pt x="307" y="1976"/>
                  <a:pt x="315" y="1962"/>
                </a:cubicBezTo>
                <a:cubicBezTo>
                  <a:pt x="339" y="1958"/>
                  <a:pt x="361" y="1969"/>
                  <a:pt x="378" y="1978"/>
                </a:cubicBezTo>
                <a:cubicBezTo>
                  <a:pt x="391" y="1986"/>
                  <a:pt x="403" y="1995"/>
                  <a:pt x="415" y="2005"/>
                </a:cubicBezTo>
                <a:cubicBezTo>
                  <a:pt x="454" y="2044"/>
                  <a:pt x="454" y="2044"/>
                  <a:pt x="454" y="2044"/>
                </a:cubicBezTo>
                <a:cubicBezTo>
                  <a:pt x="451" y="2049"/>
                  <a:pt x="449" y="2055"/>
                  <a:pt x="445" y="2059"/>
                </a:cubicBezTo>
                <a:cubicBezTo>
                  <a:pt x="443" y="2061"/>
                  <a:pt x="447" y="2064"/>
                  <a:pt x="447" y="2068"/>
                </a:cubicBezTo>
                <a:cubicBezTo>
                  <a:pt x="447" y="2074"/>
                  <a:pt x="444" y="2079"/>
                  <a:pt x="444" y="2084"/>
                </a:cubicBezTo>
                <a:cubicBezTo>
                  <a:pt x="446" y="2086"/>
                  <a:pt x="446" y="2089"/>
                  <a:pt x="446" y="2092"/>
                </a:cubicBezTo>
                <a:cubicBezTo>
                  <a:pt x="450" y="2091"/>
                  <a:pt x="454" y="2094"/>
                  <a:pt x="455" y="2097"/>
                </a:cubicBezTo>
                <a:cubicBezTo>
                  <a:pt x="456" y="2102"/>
                  <a:pt x="461" y="2102"/>
                  <a:pt x="463" y="2105"/>
                </a:cubicBezTo>
                <a:cubicBezTo>
                  <a:pt x="465" y="2107"/>
                  <a:pt x="463" y="2112"/>
                  <a:pt x="466" y="2113"/>
                </a:cubicBezTo>
                <a:cubicBezTo>
                  <a:pt x="469" y="2114"/>
                  <a:pt x="472" y="2114"/>
                  <a:pt x="473" y="2114"/>
                </a:cubicBezTo>
                <a:cubicBezTo>
                  <a:pt x="480" y="2112"/>
                  <a:pt x="485" y="2109"/>
                  <a:pt x="486" y="2103"/>
                </a:cubicBezTo>
                <a:cubicBezTo>
                  <a:pt x="489" y="2103"/>
                  <a:pt x="492" y="2105"/>
                  <a:pt x="493" y="2102"/>
                </a:cubicBezTo>
                <a:cubicBezTo>
                  <a:pt x="496" y="2097"/>
                  <a:pt x="493" y="2091"/>
                  <a:pt x="495" y="2086"/>
                </a:cubicBezTo>
                <a:cubicBezTo>
                  <a:pt x="498" y="2080"/>
                  <a:pt x="498" y="2072"/>
                  <a:pt x="501" y="2068"/>
                </a:cubicBezTo>
                <a:cubicBezTo>
                  <a:pt x="516" y="2060"/>
                  <a:pt x="541" y="2062"/>
                  <a:pt x="547" y="2076"/>
                </a:cubicBezTo>
                <a:cubicBezTo>
                  <a:pt x="555" y="2063"/>
                  <a:pt x="555" y="2063"/>
                  <a:pt x="555" y="2063"/>
                </a:cubicBezTo>
                <a:cubicBezTo>
                  <a:pt x="557" y="2063"/>
                  <a:pt x="559" y="2063"/>
                  <a:pt x="559" y="2061"/>
                </a:cubicBezTo>
                <a:cubicBezTo>
                  <a:pt x="562" y="2041"/>
                  <a:pt x="562" y="2041"/>
                  <a:pt x="562" y="2041"/>
                </a:cubicBezTo>
                <a:cubicBezTo>
                  <a:pt x="563" y="2041"/>
                  <a:pt x="566" y="2041"/>
                  <a:pt x="566" y="2039"/>
                </a:cubicBezTo>
                <a:cubicBezTo>
                  <a:pt x="567" y="2037"/>
                  <a:pt x="567" y="2029"/>
                  <a:pt x="567" y="2029"/>
                </a:cubicBezTo>
                <a:cubicBezTo>
                  <a:pt x="565" y="2018"/>
                  <a:pt x="561" y="2011"/>
                  <a:pt x="557" y="2004"/>
                </a:cubicBezTo>
                <a:cubicBezTo>
                  <a:pt x="544" y="2002"/>
                  <a:pt x="538" y="1992"/>
                  <a:pt x="535" y="1980"/>
                </a:cubicBezTo>
                <a:cubicBezTo>
                  <a:pt x="538" y="1971"/>
                  <a:pt x="542" y="1960"/>
                  <a:pt x="546" y="1951"/>
                </a:cubicBezTo>
                <a:cubicBezTo>
                  <a:pt x="546" y="1928"/>
                  <a:pt x="546" y="1928"/>
                  <a:pt x="546" y="1928"/>
                </a:cubicBezTo>
                <a:cubicBezTo>
                  <a:pt x="555" y="1913"/>
                  <a:pt x="572" y="1904"/>
                  <a:pt x="590" y="1897"/>
                </a:cubicBezTo>
                <a:cubicBezTo>
                  <a:pt x="593" y="1896"/>
                  <a:pt x="596" y="1892"/>
                  <a:pt x="598" y="1888"/>
                </a:cubicBezTo>
                <a:cubicBezTo>
                  <a:pt x="601" y="1881"/>
                  <a:pt x="593" y="1876"/>
                  <a:pt x="592" y="1875"/>
                </a:cubicBezTo>
                <a:cubicBezTo>
                  <a:pt x="586" y="1872"/>
                  <a:pt x="588" y="1865"/>
                  <a:pt x="591" y="1863"/>
                </a:cubicBezTo>
                <a:cubicBezTo>
                  <a:pt x="592" y="1862"/>
                  <a:pt x="594" y="1860"/>
                  <a:pt x="594" y="1858"/>
                </a:cubicBezTo>
                <a:cubicBezTo>
                  <a:pt x="595" y="1856"/>
                  <a:pt x="593" y="1852"/>
                  <a:pt x="597" y="1852"/>
                </a:cubicBezTo>
                <a:cubicBezTo>
                  <a:pt x="599" y="1845"/>
                  <a:pt x="606" y="1842"/>
                  <a:pt x="611" y="1839"/>
                </a:cubicBezTo>
                <a:cubicBezTo>
                  <a:pt x="611" y="1824"/>
                  <a:pt x="621" y="1817"/>
                  <a:pt x="633" y="1815"/>
                </a:cubicBezTo>
                <a:cubicBezTo>
                  <a:pt x="663" y="1797"/>
                  <a:pt x="702" y="1788"/>
                  <a:pt x="743" y="1786"/>
                </a:cubicBezTo>
                <a:cubicBezTo>
                  <a:pt x="749" y="1780"/>
                  <a:pt x="750" y="1773"/>
                  <a:pt x="747" y="1767"/>
                </a:cubicBezTo>
                <a:cubicBezTo>
                  <a:pt x="746" y="1765"/>
                  <a:pt x="742" y="1766"/>
                  <a:pt x="740" y="1766"/>
                </a:cubicBezTo>
                <a:cubicBezTo>
                  <a:pt x="740" y="1763"/>
                  <a:pt x="738" y="1759"/>
                  <a:pt x="739" y="1757"/>
                </a:cubicBezTo>
                <a:cubicBezTo>
                  <a:pt x="747" y="1746"/>
                  <a:pt x="762" y="1740"/>
                  <a:pt x="780" y="1741"/>
                </a:cubicBezTo>
                <a:cubicBezTo>
                  <a:pt x="817" y="1743"/>
                  <a:pt x="849" y="1750"/>
                  <a:pt x="881" y="1757"/>
                </a:cubicBezTo>
                <a:cubicBezTo>
                  <a:pt x="882" y="1758"/>
                  <a:pt x="885" y="1756"/>
                  <a:pt x="886" y="1754"/>
                </a:cubicBezTo>
                <a:cubicBezTo>
                  <a:pt x="886" y="1751"/>
                  <a:pt x="884" y="1747"/>
                  <a:pt x="886" y="1744"/>
                </a:cubicBezTo>
                <a:cubicBezTo>
                  <a:pt x="885" y="1742"/>
                  <a:pt x="882" y="1740"/>
                  <a:pt x="884" y="1739"/>
                </a:cubicBezTo>
                <a:cubicBezTo>
                  <a:pt x="889" y="1736"/>
                  <a:pt x="893" y="1729"/>
                  <a:pt x="891" y="1720"/>
                </a:cubicBezTo>
                <a:cubicBezTo>
                  <a:pt x="896" y="1718"/>
                  <a:pt x="897" y="1713"/>
                  <a:pt x="901" y="1712"/>
                </a:cubicBezTo>
                <a:cubicBezTo>
                  <a:pt x="901" y="1710"/>
                  <a:pt x="903" y="1708"/>
                  <a:pt x="905" y="1707"/>
                </a:cubicBezTo>
                <a:cubicBezTo>
                  <a:pt x="907" y="1704"/>
                  <a:pt x="910" y="1704"/>
                  <a:pt x="913" y="1705"/>
                </a:cubicBezTo>
                <a:cubicBezTo>
                  <a:pt x="917" y="1703"/>
                  <a:pt x="917" y="1703"/>
                  <a:pt x="917" y="1703"/>
                </a:cubicBezTo>
                <a:cubicBezTo>
                  <a:pt x="922" y="1705"/>
                  <a:pt x="927" y="1705"/>
                  <a:pt x="931" y="1702"/>
                </a:cubicBezTo>
                <a:cubicBezTo>
                  <a:pt x="937" y="1703"/>
                  <a:pt x="942" y="1702"/>
                  <a:pt x="946" y="1701"/>
                </a:cubicBezTo>
                <a:cubicBezTo>
                  <a:pt x="946" y="1707"/>
                  <a:pt x="946" y="1707"/>
                  <a:pt x="946" y="1707"/>
                </a:cubicBezTo>
                <a:cubicBezTo>
                  <a:pt x="953" y="1711"/>
                  <a:pt x="957" y="1703"/>
                  <a:pt x="959" y="1699"/>
                </a:cubicBezTo>
                <a:cubicBezTo>
                  <a:pt x="962" y="1704"/>
                  <a:pt x="965" y="1703"/>
                  <a:pt x="967" y="1703"/>
                </a:cubicBezTo>
                <a:cubicBezTo>
                  <a:pt x="972" y="1703"/>
                  <a:pt x="976" y="1701"/>
                  <a:pt x="980" y="1702"/>
                </a:cubicBezTo>
                <a:cubicBezTo>
                  <a:pt x="983" y="1703"/>
                  <a:pt x="985" y="1705"/>
                  <a:pt x="987" y="1705"/>
                </a:cubicBezTo>
                <a:cubicBezTo>
                  <a:pt x="996" y="1705"/>
                  <a:pt x="1005" y="1708"/>
                  <a:pt x="1013" y="1708"/>
                </a:cubicBezTo>
                <a:cubicBezTo>
                  <a:pt x="1016" y="1707"/>
                  <a:pt x="1018" y="1705"/>
                  <a:pt x="1017" y="1702"/>
                </a:cubicBezTo>
                <a:cubicBezTo>
                  <a:pt x="1023" y="1703"/>
                  <a:pt x="1024" y="1695"/>
                  <a:pt x="1026" y="1695"/>
                </a:cubicBezTo>
                <a:cubicBezTo>
                  <a:pt x="1042" y="1692"/>
                  <a:pt x="1056" y="1688"/>
                  <a:pt x="1071" y="1687"/>
                </a:cubicBezTo>
                <a:cubicBezTo>
                  <a:pt x="1075" y="1687"/>
                  <a:pt x="1074" y="1679"/>
                  <a:pt x="1079" y="1679"/>
                </a:cubicBezTo>
                <a:cubicBezTo>
                  <a:pt x="1088" y="1679"/>
                  <a:pt x="1099" y="1679"/>
                  <a:pt x="1106" y="1683"/>
                </a:cubicBezTo>
                <a:cubicBezTo>
                  <a:pt x="1107" y="1681"/>
                  <a:pt x="1108" y="1680"/>
                  <a:pt x="1109" y="1680"/>
                </a:cubicBezTo>
                <a:cubicBezTo>
                  <a:pt x="1108" y="1680"/>
                  <a:pt x="1107" y="1681"/>
                  <a:pt x="1106" y="1683"/>
                </a:cubicBezTo>
                <a:cubicBezTo>
                  <a:pt x="1114" y="1686"/>
                  <a:pt x="1121" y="1691"/>
                  <a:pt x="1128" y="1696"/>
                </a:cubicBezTo>
                <a:cubicBezTo>
                  <a:pt x="1129" y="1696"/>
                  <a:pt x="1132" y="1696"/>
                  <a:pt x="1132" y="1696"/>
                </a:cubicBezTo>
                <a:cubicBezTo>
                  <a:pt x="1151" y="1709"/>
                  <a:pt x="1168" y="1722"/>
                  <a:pt x="1185" y="1736"/>
                </a:cubicBezTo>
                <a:cubicBezTo>
                  <a:pt x="1184" y="1738"/>
                  <a:pt x="1185" y="1740"/>
                  <a:pt x="1187" y="1741"/>
                </a:cubicBezTo>
                <a:cubicBezTo>
                  <a:pt x="1191" y="1744"/>
                  <a:pt x="1192" y="1749"/>
                  <a:pt x="1196" y="1753"/>
                </a:cubicBezTo>
                <a:cubicBezTo>
                  <a:pt x="1196" y="1754"/>
                  <a:pt x="1196" y="1758"/>
                  <a:pt x="1196" y="1760"/>
                </a:cubicBezTo>
                <a:cubicBezTo>
                  <a:pt x="1197" y="1760"/>
                  <a:pt x="1197" y="1761"/>
                  <a:pt x="1198" y="1761"/>
                </a:cubicBezTo>
                <a:cubicBezTo>
                  <a:pt x="1197" y="1761"/>
                  <a:pt x="1197" y="1760"/>
                  <a:pt x="1196" y="1760"/>
                </a:cubicBezTo>
                <a:cubicBezTo>
                  <a:pt x="1200" y="1770"/>
                  <a:pt x="1206" y="1781"/>
                  <a:pt x="1211" y="1791"/>
                </a:cubicBezTo>
                <a:cubicBezTo>
                  <a:pt x="1214" y="1791"/>
                  <a:pt x="1217" y="1788"/>
                  <a:pt x="1219" y="1787"/>
                </a:cubicBezTo>
                <a:cubicBezTo>
                  <a:pt x="1229" y="1815"/>
                  <a:pt x="1244" y="1839"/>
                  <a:pt x="1259" y="1862"/>
                </a:cubicBezTo>
                <a:cubicBezTo>
                  <a:pt x="1268" y="1878"/>
                  <a:pt x="1275" y="1895"/>
                  <a:pt x="1278" y="1919"/>
                </a:cubicBezTo>
                <a:cubicBezTo>
                  <a:pt x="1272" y="1926"/>
                  <a:pt x="1267" y="1937"/>
                  <a:pt x="1263" y="1948"/>
                </a:cubicBezTo>
                <a:cubicBezTo>
                  <a:pt x="1261" y="1953"/>
                  <a:pt x="1262" y="1959"/>
                  <a:pt x="1262" y="1966"/>
                </a:cubicBezTo>
                <a:cubicBezTo>
                  <a:pt x="1262" y="1967"/>
                  <a:pt x="1258" y="1972"/>
                  <a:pt x="1257" y="1973"/>
                </a:cubicBezTo>
                <a:cubicBezTo>
                  <a:pt x="1257" y="1973"/>
                  <a:pt x="1256" y="1973"/>
                  <a:pt x="1256" y="1973"/>
                </a:cubicBezTo>
                <a:cubicBezTo>
                  <a:pt x="1248" y="1979"/>
                  <a:pt x="1239" y="1985"/>
                  <a:pt x="1231" y="1991"/>
                </a:cubicBezTo>
                <a:cubicBezTo>
                  <a:pt x="1233" y="1994"/>
                  <a:pt x="1230" y="1994"/>
                  <a:pt x="1229" y="1994"/>
                </a:cubicBezTo>
                <a:cubicBezTo>
                  <a:pt x="1212" y="2002"/>
                  <a:pt x="1203" y="2024"/>
                  <a:pt x="1212" y="2047"/>
                </a:cubicBezTo>
                <a:cubicBezTo>
                  <a:pt x="1221" y="2069"/>
                  <a:pt x="1235" y="2088"/>
                  <a:pt x="1248" y="2107"/>
                </a:cubicBezTo>
                <a:cubicBezTo>
                  <a:pt x="1248" y="2108"/>
                  <a:pt x="1250" y="2108"/>
                  <a:pt x="1251" y="2109"/>
                </a:cubicBezTo>
                <a:cubicBezTo>
                  <a:pt x="1251" y="2109"/>
                  <a:pt x="1251" y="2109"/>
                  <a:pt x="1251" y="2109"/>
                </a:cubicBezTo>
                <a:cubicBezTo>
                  <a:pt x="1255" y="2117"/>
                  <a:pt x="1261" y="2125"/>
                  <a:pt x="1268" y="2132"/>
                </a:cubicBezTo>
                <a:cubicBezTo>
                  <a:pt x="1268" y="2132"/>
                  <a:pt x="1298" y="2174"/>
                  <a:pt x="1312" y="2195"/>
                </a:cubicBezTo>
                <a:cubicBezTo>
                  <a:pt x="1323" y="2214"/>
                  <a:pt x="1323" y="2214"/>
                  <a:pt x="1323" y="2214"/>
                </a:cubicBezTo>
                <a:cubicBezTo>
                  <a:pt x="1323" y="2214"/>
                  <a:pt x="1323" y="2214"/>
                  <a:pt x="1323" y="2214"/>
                </a:cubicBezTo>
                <a:cubicBezTo>
                  <a:pt x="1344" y="2243"/>
                  <a:pt x="1359" y="2277"/>
                  <a:pt x="1373" y="2313"/>
                </a:cubicBezTo>
                <a:cubicBezTo>
                  <a:pt x="1373" y="2314"/>
                  <a:pt x="1373" y="2317"/>
                  <a:pt x="1373" y="2318"/>
                </a:cubicBezTo>
                <a:cubicBezTo>
                  <a:pt x="1374" y="2319"/>
                  <a:pt x="1377" y="2322"/>
                  <a:pt x="1377" y="2323"/>
                </a:cubicBezTo>
                <a:cubicBezTo>
                  <a:pt x="1377" y="2328"/>
                  <a:pt x="1378" y="2334"/>
                  <a:pt x="1379" y="2338"/>
                </a:cubicBezTo>
                <a:cubicBezTo>
                  <a:pt x="1375" y="2337"/>
                  <a:pt x="1374" y="2341"/>
                  <a:pt x="1374" y="2344"/>
                </a:cubicBezTo>
                <a:cubicBezTo>
                  <a:pt x="1373" y="2346"/>
                  <a:pt x="1375" y="2350"/>
                  <a:pt x="1373" y="2354"/>
                </a:cubicBezTo>
                <a:cubicBezTo>
                  <a:pt x="1376" y="2357"/>
                  <a:pt x="1381" y="2359"/>
                  <a:pt x="1384" y="2355"/>
                </a:cubicBezTo>
                <a:cubicBezTo>
                  <a:pt x="1385" y="2354"/>
                  <a:pt x="1385" y="2351"/>
                  <a:pt x="1388" y="2353"/>
                </a:cubicBezTo>
                <a:cubicBezTo>
                  <a:pt x="1388" y="2353"/>
                  <a:pt x="1389" y="2354"/>
                  <a:pt x="1390" y="2355"/>
                </a:cubicBezTo>
                <a:cubicBezTo>
                  <a:pt x="1385" y="2357"/>
                  <a:pt x="1382" y="2362"/>
                  <a:pt x="1376" y="2361"/>
                </a:cubicBezTo>
                <a:cubicBezTo>
                  <a:pt x="1371" y="2361"/>
                  <a:pt x="1371" y="2354"/>
                  <a:pt x="1368" y="2352"/>
                </a:cubicBezTo>
                <a:cubicBezTo>
                  <a:pt x="1364" y="2349"/>
                  <a:pt x="1365" y="2356"/>
                  <a:pt x="1366" y="2358"/>
                </a:cubicBezTo>
                <a:cubicBezTo>
                  <a:pt x="1368" y="2363"/>
                  <a:pt x="1368" y="2370"/>
                  <a:pt x="1370" y="2376"/>
                </a:cubicBezTo>
                <a:cubicBezTo>
                  <a:pt x="1382" y="2383"/>
                  <a:pt x="1388" y="2399"/>
                  <a:pt x="1385" y="2418"/>
                </a:cubicBezTo>
                <a:cubicBezTo>
                  <a:pt x="1387" y="2436"/>
                  <a:pt x="1374" y="2443"/>
                  <a:pt x="1364" y="2450"/>
                </a:cubicBezTo>
                <a:cubicBezTo>
                  <a:pt x="1359" y="2453"/>
                  <a:pt x="1355" y="2457"/>
                  <a:pt x="1350" y="2459"/>
                </a:cubicBezTo>
                <a:cubicBezTo>
                  <a:pt x="1350" y="2459"/>
                  <a:pt x="1350" y="2459"/>
                  <a:pt x="1350" y="2459"/>
                </a:cubicBezTo>
                <a:cubicBezTo>
                  <a:pt x="1336" y="2477"/>
                  <a:pt x="1336" y="2477"/>
                  <a:pt x="1336" y="2477"/>
                </a:cubicBezTo>
                <a:cubicBezTo>
                  <a:pt x="1326" y="2481"/>
                  <a:pt x="1317" y="2487"/>
                  <a:pt x="1309" y="2490"/>
                </a:cubicBezTo>
                <a:cubicBezTo>
                  <a:pt x="1306" y="2491"/>
                  <a:pt x="1308" y="2495"/>
                  <a:pt x="1307" y="2497"/>
                </a:cubicBezTo>
                <a:cubicBezTo>
                  <a:pt x="1307" y="2498"/>
                  <a:pt x="1303" y="2500"/>
                  <a:pt x="1302" y="2501"/>
                </a:cubicBezTo>
                <a:cubicBezTo>
                  <a:pt x="1303" y="2504"/>
                  <a:pt x="1302" y="2509"/>
                  <a:pt x="1298" y="2509"/>
                </a:cubicBezTo>
                <a:cubicBezTo>
                  <a:pt x="1294" y="2510"/>
                  <a:pt x="1292" y="2516"/>
                  <a:pt x="1292" y="2519"/>
                </a:cubicBezTo>
                <a:cubicBezTo>
                  <a:pt x="1293" y="2528"/>
                  <a:pt x="1287" y="2534"/>
                  <a:pt x="1284" y="2540"/>
                </a:cubicBezTo>
                <a:cubicBezTo>
                  <a:pt x="1275" y="2562"/>
                  <a:pt x="1275" y="2562"/>
                  <a:pt x="1275" y="2562"/>
                </a:cubicBezTo>
                <a:cubicBezTo>
                  <a:pt x="1273" y="2565"/>
                  <a:pt x="1269" y="2567"/>
                  <a:pt x="1269" y="2567"/>
                </a:cubicBezTo>
                <a:cubicBezTo>
                  <a:pt x="1265" y="2577"/>
                  <a:pt x="1260" y="2584"/>
                  <a:pt x="1262" y="2596"/>
                </a:cubicBezTo>
                <a:cubicBezTo>
                  <a:pt x="1261" y="2595"/>
                  <a:pt x="1262" y="2596"/>
                  <a:pt x="1261" y="2596"/>
                </a:cubicBezTo>
                <a:cubicBezTo>
                  <a:pt x="1261" y="2596"/>
                  <a:pt x="1261" y="2596"/>
                  <a:pt x="1261" y="2596"/>
                </a:cubicBezTo>
                <a:cubicBezTo>
                  <a:pt x="1261" y="2596"/>
                  <a:pt x="1261" y="2596"/>
                  <a:pt x="1261" y="2596"/>
                </a:cubicBezTo>
                <a:cubicBezTo>
                  <a:pt x="1258" y="2604"/>
                  <a:pt x="1255" y="2613"/>
                  <a:pt x="1250" y="2620"/>
                </a:cubicBezTo>
                <a:cubicBezTo>
                  <a:pt x="1251" y="2631"/>
                  <a:pt x="1247" y="2639"/>
                  <a:pt x="1244" y="2644"/>
                </a:cubicBezTo>
                <a:cubicBezTo>
                  <a:pt x="1241" y="2658"/>
                  <a:pt x="1238" y="2670"/>
                  <a:pt x="1234" y="2679"/>
                </a:cubicBezTo>
                <a:cubicBezTo>
                  <a:pt x="1235" y="2680"/>
                  <a:pt x="1238" y="2682"/>
                  <a:pt x="1238" y="2683"/>
                </a:cubicBezTo>
                <a:cubicBezTo>
                  <a:pt x="1240" y="2686"/>
                  <a:pt x="1240" y="2690"/>
                  <a:pt x="1240" y="2694"/>
                </a:cubicBezTo>
                <a:cubicBezTo>
                  <a:pt x="1254" y="2702"/>
                  <a:pt x="1263" y="2717"/>
                  <a:pt x="1271" y="2732"/>
                </a:cubicBezTo>
                <a:cubicBezTo>
                  <a:pt x="1282" y="2751"/>
                  <a:pt x="1289" y="2775"/>
                  <a:pt x="1300" y="2796"/>
                </a:cubicBezTo>
                <a:cubicBezTo>
                  <a:pt x="1304" y="2802"/>
                  <a:pt x="1305" y="2810"/>
                  <a:pt x="1308" y="2816"/>
                </a:cubicBezTo>
                <a:cubicBezTo>
                  <a:pt x="1309" y="2817"/>
                  <a:pt x="1328" y="2869"/>
                  <a:pt x="1337" y="2898"/>
                </a:cubicBezTo>
                <a:cubicBezTo>
                  <a:pt x="1339" y="2905"/>
                  <a:pt x="1336" y="2917"/>
                  <a:pt x="1341" y="2923"/>
                </a:cubicBezTo>
                <a:cubicBezTo>
                  <a:pt x="1353" y="2923"/>
                  <a:pt x="1353" y="2923"/>
                  <a:pt x="1353" y="2923"/>
                </a:cubicBezTo>
                <a:cubicBezTo>
                  <a:pt x="1355" y="2919"/>
                  <a:pt x="1355" y="2919"/>
                  <a:pt x="1355" y="2919"/>
                </a:cubicBezTo>
                <a:cubicBezTo>
                  <a:pt x="1360" y="2920"/>
                  <a:pt x="1365" y="2920"/>
                  <a:pt x="1370" y="2919"/>
                </a:cubicBezTo>
                <a:cubicBezTo>
                  <a:pt x="1375" y="2918"/>
                  <a:pt x="1381" y="2916"/>
                  <a:pt x="1384" y="2913"/>
                </a:cubicBezTo>
                <a:cubicBezTo>
                  <a:pt x="1385" y="2913"/>
                  <a:pt x="1385" y="2912"/>
                  <a:pt x="1386" y="2912"/>
                </a:cubicBezTo>
                <a:cubicBezTo>
                  <a:pt x="1386" y="2911"/>
                  <a:pt x="1388" y="2911"/>
                  <a:pt x="1389" y="2911"/>
                </a:cubicBezTo>
                <a:cubicBezTo>
                  <a:pt x="1390" y="2911"/>
                  <a:pt x="1392" y="2911"/>
                  <a:pt x="1392" y="2910"/>
                </a:cubicBezTo>
                <a:cubicBezTo>
                  <a:pt x="1397" y="2909"/>
                  <a:pt x="1402" y="2908"/>
                  <a:pt x="1408" y="2909"/>
                </a:cubicBezTo>
                <a:cubicBezTo>
                  <a:pt x="1417" y="2906"/>
                  <a:pt x="1428" y="2902"/>
                  <a:pt x="1441" y="2903"/>
                </a:cubicBezTo>
                <a:cubicBezTo>
                  <a:pt x="1447" y="2901"/>
                  <a:pt x="1454" y="2898"/>
                  <a:pt x="1460" y="2896"/>
                </a:cubicBezTo>
                <a:cubicBezTo>
                  <a:pt x="1467" y="2895"/>
                  <a:pt x="1473" y="2892"/>
                  <a:pt x="1478" y="2889"/>
                </a:cubicBezTo>
                <a:cubicBezTo>
                  <a:pt x="1480" y="2888"/>
                  <a:pt x="1483" y="2887"/>
                  <a:pt x="1485" y="2887"/>
                </a:cubicBezTo>
                <a:cubicBezTo>
                  <a:pt x="1489" y="2888"/>
                  <a:pt x="1494" y="2887"/>
                  <a:pt x="1498" y="2885"/>
                </a:cubicBezTo>
                <a:cubicBezTo>
                  <a:pt x="1500" y="2884"/>
                  <a:pt x="1503" y="2882"/>
                  <a:pt x="1505" y="2881"/>
                </a:cubicBezTo>
                <a:cubicBezTo>
                  <a:pt x="1507" y="2881"/>
                  <a:pt x="1508" y="2881"/>
                  <a:pt x="1510" y="2881"/>
                </a:cubicBezTo>
                <a:cubicBezTo>
                  <a:pt x="1513" y="2879"/>
                  <a:pt x="1515" y="2878"/>
                  <a:pt x="1519" y="2876"/>
                </a:cubicBezTo>
                <a:cubicBezTo>
                  <a:pt x="1524" y="2875"/>
                  <a:pt x="1529" y="2875"/>
                  <a:pt x="1535" y="2877"/>
                </a:cubicBezTo>
                <a:cubicBezTo>
                  <a:pt x="1539" y="2876"/>
                  <a:pt x="1542" y="2873"/>
                  <a:pt x="1544" y="2871"/>
                </a:cubicBezTo>
                <a:cubicBezTo>
                  <a:pt x="1546" y="2871"/>
                  <a:pt x="1548" y="2872"/>
                  <a:pt x="1549" y="2872"/>
                </a:cubicBezTo>
                <a:cubicBezTo>
                  <a:pt x="1554" y="2871"/>
                  <a:pt x="1558" y="2867"/>
                  <a:pt x="1562" y="2863"/>
                </a:cubicBezTo>
                <a:cubicBezTo>
                  <a:pt x="1563" y="2863"/>
                  <a:pt x="1564" y="2862"/>
                  <a:pt x="1565" y="2861"/>
                </a:cubicBezTo>
                <a:cubicBezTo>
                  <a:pt x="1568" y="2847"/>
                  <a:pt x="1575" y="2836"/>
                  <a:pt x="1581" y="2823"/>
                </a:cubicBezTo>
                <a:cubicBezTo>
                  <a:pt x="1569" y="2825"/>
                  <a:pt x="1558" y="2827"/>
                  <a:pt x="1546" y="2828"/>
                </a:cubicBezTo>
                <a:cubicBezTo>
                  <a:pt x="1544" y="2826"/>
                  <a:pt x="1544" y="2823"/>
                  <a:pt x="1544" y="2821"/>
                </a:cubicBezTo>
                <a:cubicBezTo>
                  <a:pt x="1544" y="2794"/>
                  <a:pt x="1544" y="2794"/>
                  <a:pt x="1544" y="2794"/>
                </a:cubicBezTo>
                <a:cubicBezTo>
                  <a:pt x="1546" y="2790"/>
                  <a:pt x="1553" y="2786"/>
                  <a:pt x="1555" y="2782"/>
                </a:cubicBezTo>
                <a:cubicBezTo>
                  <a:pt x="1556" y="2781"/>
                  <a:pt x="1555" y="2776"/>
                  <a:pt x="1556" y="2774"/>
                </a:cubicBezTo>
                <a:cubicBezTo>
                  <a:pt x="1581" y="2720"/>
                  <a:pt x="1618" y="2679"/>
                  <a:pt x="1658" y="2638"/>
                </a:cubicBezTo>
                <a:cubicBezTo>
                  <a:pt x="1659" y="2612"/>
                  <a:pt x="1662" y="2587"/>
                  <a:pt x="1668" y="2564"/>
                </a:cubicBezTo>
                <a:cubicBezTo>
                  <a:pt x="1677" y="2532"/>
                  <a:pt x="1702" y="2513"/>
                  <a:pt x="1728" y="2497"/>
                </a:cubicBezTo>
                <a:cubicBezTo>
                  <a:pt x="1732" y="2494"/>
                  <a:pt x="1736" y="2492"/>
                  <a:pt x="1739" y="2489"/>
                </a:cubicBezTo>
                <a:cubicBezTo>
                  <a:pt x="1740" y="2487"/>
                  <a:pt x="1740" y="2477"/>
                  <a:pt x="1741" y="2477"/>
                </a:cubicBezTo>
                <a:cubicBezTo>
                  <a:pt x="1765" y="2467"/>
                  <a:pt x="1765" y="2467"/>
                  <a:pt x="1765" y="2467"/>
                </a:cubicBezTo>
                <a:cubicBezTo>
                  <a:pt x="1783" y="2448"/>
                  <a:pt x="1806" y="2434"/>
                  <a:pt x="1825" y="2417"/>
                </a:cubicBezTo>
                <a:cubicBezTo>
                  <a:pt x="1825" y="2416"/>
                  <a:pt x="1825" y="2416"/>
                  <a:pt x="1824" y="2415"/>
                </a:cubicBezTo>
                <a:cubicBezTo>
                  <a:pt x="1823" y="2414"/>
                  <a:pt x="1823" y="2414"/>
                  <a:pt x="1824" y="2415"/>
                </a:cubicBezTo>
                <a:cubicBezTo>
                  <a:pt x="1825" y="2416"/>
                  <a:pt x="1825" y="2416"/>
                  <a:pt x="1825" y="2417"/>
                </a:cubicBezTo>
                <a:cubicBezTo>
                  <a:pt x="1844" y="2403"/>
                  <a:pt x="1862" y="2388"/>
                  <a:pt x="1880" y="2371"/>
                </a:cubicBezTo>
                <a:cubicBezTo>
                  <a:pt x="1890" y="2367"/>
                  <a:pt x="1903" y="2365"/>
                  <a:pt x="1915" y="2361"/>
                </a:cubicBezTo>
                <a:cubicBezTo>
                  <a:pt x="1923" y="2358"/>
                  <a:pt x="1928" y="2350"/>
                  <a:pt x="1931" y="2343"/>
                </a:cubicBezTo>
                <a:cubicBezTo>
                  <a:pt x="1943" y="2312"/>
                  <a:pt x="1970" y="2297"/>
                  <a:pt x="1996" y="2280"/>
                </a:cubicBezTo>
                <a:cubicBezTo>
                  <a:pt x="2078" y="2221"/>
                  <a:pt x="2078" y="2221"/>
                  <a:pt x="2078" y="2221"/>
                </a:cubicBezTo>
                <a:cubicBezTo>
                  <a:pt x="2087" y="2215"/>
                  <a:pt x="2098" y="2210"/>
                  <a:pt x="2109" y="2206"/>
                </a:cubicBezTo>
                <a:cubicBezTo>
                  <a:pt x="2110" y="2206"/>
                  <a:pt x="2110" y="2204"/>
                  <a:pt x="2111" y="2204"/>
                </a:cubicBezTo>
                <a:cubicBezTo>
                  <a:pt x="2115" y="2205"/>
                  <a:pt x="2119" y="2202"/>
                  <a:pt x="2124" y="2200"/>
                </a:cubicBezTo>
                <a:cubicBezTo>
                  <a:pt x="2169" y="2179"/>
                  <a:pt x="2211" y="2153"/>
                  <a:pt x="2267" y="2144"/>
                </a:cubicBezTo>
                <a:cubicBezTo>
                  <a:pt x="2273" y="2143"/>
                  <a:pt x="2279" y="2142"/>
                  <a:pt x="2284" y="2139"/>
                </a:cubicBezTo>
                <a:cubicBezTo>
                  <a:pt x="2284" y="2139"/>
                  <a:pt x="2285" y="2139"/>
                  <a:pt x="2286" y="2138"/>
                </a:cubicBezTo>
                <a:cubicBezTo>
                  <a:pt x="2329" y="2116"/>
                  <a:pt x="2370" y="2093"/>
                  <a:pt x="2406" y="2064"/>
                </a:cubicBezTo>
                <a:cubicBezTo>
                  <a:pt x="2478" y="1969"/>
                  <a:pt x="2478" y="1969"/>
                  <a:pt x="2478" y="1969"/>
                </a:cubicBezTo>
                <a:cubicBezTo>
                  <a:pt x="2515" y="1938"/>
                  <a:pt x="2542" y="1897"/>
                  <a:pt x="2565" y="1852"/>
                </a:cubicBezTo>
                <a:cubicBezTo>
                  <a:pt x="2570" y="1847"/>
                  <a:pt x="2576" y="1842"/>
                  <a:pt x="2576" y="1833"/>
                </a:cubicBezTo>
                <a:cubicBezTo>
                  <a:pt x="2578" y="1835"/>
                  <a:pt x="2580" y="1837"/>
                  <a:pt x="2581" y="1839"/>
                </a:cubicBezTo>
                <a:cubicBezTo>
                  <a:pt x="2590" y="1837"/>
                  <a:pt x="2602" y="1837"/>
                  <a:pt x="2612" y="1836"/>
                </a:cubicBezTo>
                <a:cubicBezTo>
                  <a:pt x="2613" y="1831"/>
                  <a:pt x="2612" y="1825"/>
                  <a:pt x="2615" y="1824"/>
                </a:cubicBezTo>
                <a:cubicBezTo>
                  <a:pt x="2627" y="1820"/>
                  <a:pt x="2639" y="1816"/>
                  <a:pt x="2652" y="1812"/>
                </a:cubicBezTo>
                <a:cubicBezTo>
                  <a:pt x="2663" y="1805"/>
                  <a:pt x="2683" y="1804"/>
                  <a:pt x="2694" y="1810"/>
                </a:cubicBezTo>
                <a:cubicBezTo>
                  <a:pt x="2714" y="1811"/>
                  <a:pt x="2729" y="1819"/>
                  <a:pt x="2738" y="1829"/>
                </a:cubicBezTo>
                <a:cubicBezTo>
                  <a:pt x="2733" y="1836"/>
                  <a:pt x="2730" y="1842"/>
                  <a:pt x="2726" y="1849"/>
                </a:cubicBezTo>
                <a:cubicBezTo>
                  <a:pt x="2724" y="1854"/>
                  <a:pt x="2723" y="1860"/>
                  <a:pt x="2728" y="1864"/>
                </a:cubicBezTo>
                <a:cubicBezTo>
                  <a:pt x="2731" y="1866"/>
                  <a:pt x="2724" y="1870"/>
                  <a:pt x="2723" y="1875"/>
                </a:cubicBezTo>
                <a:cubicBezTo>
                  <a:pt x="2723" y="1878"/>
                  <a:pt x="2725" y="1883"/>
                  <a:pt x="2728" y="1883"/>
                </a:cubicBezTo>
                <a:cubicBezTo>
                  <a:pt x="2733" y="1884"/>
                  <a:pt x="2736" y="1888"/>
                  <a:pt x="2738" y="1892"/>
                </a:cubicBezTo>
                <a:cubicBezTo>
                  <a:pt x="2740" y="1898"/>
                  <a:pt x="2737" y="1904"/>
                  <a:pt x="2738" y="1911"/>
                </a:cubicBezTo>
                <a:cubicBezTo>
                  <a:pt x="2738" y="1917"/>
                  <a:pt x="2745" y="1917"/>
                  <a:pt x="2748" y="1918"/>
                </a:cubicBezTo>
                <a:cubicBezTo>
                  <a:pt x="2755" y="1921"/>
                  <a:pt x="2766" y="1919"/>
                  <a:pt x="2770" y="1915"/>
                </a:cubicBezTo>
                <a:cubicBezTo>
                  <a:pt x="2783" y="1902"/>
                  <a:pt x="2796" y="1888"/>
                  <a:pt x="2812" y="1877"/>
                </a:cubicBezTo>
                <a:cubicBezTo>
                  <a:pt x="2817" y="1874"/>
                  <a:pt x="2824" y="1870"/>
                  <a:pt x="2827" y="1865"/>
                </a:cubicBezTo>
                <a:cubicBezTo>
                  <a:pt x="2823" y="1862"/>
                  <a:pt x="2821" y="1858"/>
                  <a:pt x="2819" y="1854"/>
                </a:cubicBezTo>
                <a:cubicBezTo>
                  <a:pt x="2821" y="1851"/>
                  <a:pt x="2825" y="1850"/>
                  <a:pt x="2828" y="1850"/>
                </a:cubicBezTo>
                <a:cubicBezTo>
                  <a:pt x="2833" y="1850"/>
                  <a:pt x="2838" y="1852"/>
                  <a:pt x="2843" y="1852"/>
                </a:cubicBezTo>
                <a:cubicBezTo>
                  <a:pt x="2846" y="1849"/>
                  <a:pt x="2850" y="1845"/>
                  <a:pt x="2856" y="1844"/>
                </a:cubicBezTo>
                <a:cubicBezTo>
                  <a:pt x="2862" y="1844"/>
                  <a:pt x="2867" y="1848"/>
                  <a:pt x="2873" y="1848"/>
                </a:cubicBezTo>
                <a:cubicBezTo>
                  <a:pt x="2883" y="1856"/>
                  <a:pt x="2893" y="1865"/>
                  <a:pt x="2902" y="1874"/>
                </a:cubicBezTo>
                <a:cubicBezTo>
                  <a:pt x="2917" y="1881"/>
                  <a:pt x="2917" y="1881"/>
                  <a:pt x="2917" y="1881"/>
                </a:cubicBezTo>
                <a:cubicBezTo>
                  <a:pt x="2939" y="1883"/>
                  <a:pt x="2939" y="1883"/>
                  <a:pt x="2939" y="1883"/>
                </a:cubicBezTo>
                <a:cubicBezTo>
                  <a:pt x="2944" y="1886"/>
                  <a:pt x="2947" y="1894"/>
                  <a:pt x="2953" y="1898"/>
                </a:cubicBezTo>
                <a:cubicBezTo>
                  <a:pt x="2959" y="1896"/>
                  <a:pt x="2964" y="1894"/>
                  <a:pt x="2969" y="1891"/>
                </a:cubicBezTo>
                <a:cubicBezTo>
                  <a:pt x="2980" y="1890"/>
                  <a:pt x="2991" y="1892"/>
                  <a:pt x="3003" y="1892"/>
                </a:cubicBezTo>
                <a:cubicBezTo>
                  <a:pt x="3023" y="1889"/>
                  <a:pt x="3023" y="1889"/>
                  <a:pt x="3023" y="1889"/>
                </a:cubicBezTo>
                <a:cubicBezTo>
                  <a:pt x="3026" y="1889"/>
                  <a:pt x="3028" y="1883"/>
                  <a:pt x="3030" y="1880"/>
                </a:cubicBezTo>
                <a:cubicBezTo>
                  <a:pt x="3036" y="1872"/>
                  <a:pt x="3038" y="1862"/>
                  <a:pt x="3040" y="1852"/>
                </a:cubicBezTo>
                <a:cubicBezTo>
                  <a:pt x="3047" y="1845"/>
                  <a:pt x="3059" y="1843"/>
                  <a:pt x="3069" y="1840"/>
                </a:cubicBezTo>
                <a:cubicBezTo>
                  <a:pt x="3078" y="1833"/>
                  <a:pt x="3089" y="1827"/>
                  <a:pt x="3100" y="1824"/>
                </a:cubicBezTo>
                <a:cubicBezTo>
                  <a:pt x="3107" y="1825"/>
                  <a:pt x="3114" y="1825"/>
                  <a:pt x="3119" y="1827"/>
                </a:cubicBezTo>
                <a:cubicBezTo>
                  <a:pt x="3128" y="1822"/>
                  <a:pt x="3134" y="1816"/>
                  <a:pt x="3139" y="1808"/>
                </a:cubicBezTo>
                <a:cubicBezTo>
                  <a:pt x="3141" y="1800"/>
                  <a:pt x="3142" y="1789"/>
                  <a:pt x="3144" y="1778"/>
                </a:cubicBezTo>
                <a:cubicBezTo>
                  <a:pt x="3138" y="1772"/>
                  <a:pt x="3128" y="1767"/>
                  <a:pt x="3128" y="1755"/>
                </a:cubicBezTo>
                <a:cubicBezTo>
                  <a:pt x="3142" y="1757"/>
                  <a:pt x="3155" y="1761"/>
                  <a:pt x="3169" y="1759"/>
                </a:cubicBezTo>
                <a:cubicBezTo>
                  <a:pt x="3169" y="1754"/>
                  <a:pt x="3162" y="1755"/>
                  <a:pt x="3163" y="1752"/>
                </a:cubicBezTo>
                <a:cubicBezTo>
                  <a:pt x="3165" y="1748"/>
                  <a:pt x="3171" y="1745"/>
                  <a:pt x="3173" y="1750"/>
                </a:cubicBezTo>
                <a:cubicBezTo>
                  <a:pt x="3174" y="1752"/>
                  <a:pt x="3171" y="1754"/>
                  <a:pt x="3171" y="1756"/>
                </a:cubicBezTo>
                <a:cubicBezTo>
                  <a:pt x="3172" y="1756"/>
                  <a:pt x="3175" y="1756"/>
                  <a:pt x="3175" y="1757"/>
                </a:cubicBezTo>
                <a:cubicBezTo>
                  <a:pt x="3189" y="1762"/>
                  <a:pt x="3208" y="1762"/>
                  <a:pt x="3221" y="1755"/>
                </a:cubicBezTo>
                <a:cubicBezTo>
                  <a:pt x="3229" y="1749"/>
                  <a:pt x="3232" y="1738"/>
                  <a:pt x="3235" y="1724"/>
                </a:cubicBezTo>
                <a:cubicBezTo>
                  <a:pt x="3237" y="1712"/>
                  <a:pt x="3245" y="1704"/>
                  <a:pt x="3248" y="1692"/>
                </a:cubicBezTo>
                <a:cubicBezTo>
                  <a:pt x="3249" y="1688"/>
                  <a:pt x="3245" y="1683"/>
                  <a:pt x="3246" y="1680"/>
                </a:cubicBezTo>
                <a:cubicBezTo>
                  <a:pt x="3248" y="1675"/>
                  <a:pt x="3250" y="1670"/>
                  <a:pt x="3255" y="1667"/>
                </a:cubicBezTo>
                <a:cubicBezTo>
                  <a:pt x="3261" y="1667"/>
                  <a:pt x="3265" y="1675"/>
                  <a:pt x="3270" y="1678"/>
                </a:cubicBezTo>
                <a:cubicBezTo>
                  <a:pt x="3273" y="1680"/>
                  <a:pt x="3279" y="1679"/>
                  <a:pt x="3280" y="1680"/>
                </a:cubicBezTo>
                <a:cubicBezTo>
                  <a:pt x="3288" y="1689"/>
                  <a:pt x="3301" y="1693"/>
                  <a:pt x="3312" y="1695"/>
                </a:cubicBezTo>
                <a:cubicBezTo>
                  <a:pt x="3319" y="1701"/>
                  <a:pt x="3326" y="1703"/>
                  <a:pt x="3329" y="1710"/>
                </a:cubicBezTo>
                <a:cubicBezTo>
                  <a:pt x="3330" y="1711"/>
                  <a:pt x="3330" y="1714"/>
                  <a:pt x="3332" y="1715"/>
                </a:cubicBezTo>
                <a:cubicBezTo>
                  <a:pt x="3335" y="1713"/>
                  <a:pt x="3340" y="1711"/>
                  <a:pt x="3342" y="1713"/>
                </a:cubicBezTo>
                <a:cubicBezTo>
                  <a:pt x="3351" y="1719"/>
                  <a:pt x="3362" y="1721"/>
                  <a:pt x="3375" y="1725"/>
                </a:cubicBezTo>
                <a:cubicBezTo>
                  <a:pt x="3378" y="1725"/>
                  <a:pt x="3385" y="1720"/>
                  <a:pt x="3390" y="1722"/>
                </a:cubicBezTo>
                <a:cubicBezTo>
                  <a:pt x="3391" y="1730"/>
                  <a:pt x="3391" y="1730"/>
                  <a:pt x="3391" y="1730"/>
                </a:cubicBezTo>
                <a:cubicBezTo>
                  <a:pt x="3393" y="1730"/>
                  <a:pt x="3394" y="1730"/>
                  <a:pt x="3395" y="1730"/>
                </a:cubicBezTo>
                <a:cubicBezTo>
                  <a:pt x="3398" y="1730"/>
                  <a:pt x="3401" y="1729"/>
                  <a:pt x="3402" y="1727"/>
                </a:cubicBezTo>
                <a:cubicBezTo>
                  <a:pt x="3404" y="1719"/>
                  <a:pt x="3413" y="1713"/>
                  <a:pt x="3425" y="1715"/>
                </a:cubicBezTo>
                <a:cubicBezTo>
                  <a:pt x="3420" y="1707"/>
                  <a:pt x="3418" y="1700"/>
                  <a:pt x="3420" y="1692"/>
                </a:cubicBezTo>
                <a:cubicBezTo>
                  <a:pt x="3426" y="1690"/>
                  <a:pt x="3428" y="1682"/>
                  <a:pt x="3432" y="1676"/>
                </a:cubicBezTo>
                <a:cubicBezTo>
                  <a:pt x="3431" y="1675"/>
                  <a:pt x="3434" y="1674"/>
                  <a:pt x="3436" y="1675"/>
                </a:cubicBezTo>
                <a:cubicBezTo>
                  <a:pt x="3439" y="1668"/>
                  <a:pt x="3442" y="1660"/>
                  <a:pt x="3443" y="1651"/>
                </a:cubicBezTo>
                <a:cubicBezTo>
                  <a:pt x="3443" y="1651"/>
                  <a:pt x="3443" y="1651"/>
                  <a:pt x="3443" y="1650"/>
                </a:cubicBezTo>
                <a:cubicBezTo>
                  <a:pt x="3443" y="1650"/>
                  <a:pt x="3443" y="1650"/>
                  <a:pt x="3443" y="1650"/>
                </a:cubicBezTo>
                <a:cubicBezTo>
                  <a:pt x="3447" y="1654"/>
                  <a:pt x="3453" y="1655"/>
                  <a:pt x="3456" y="1658"/>
                </a:cubicBezTo>
                <a:cubicBezTo>
                  <a:pt x="3468" y="1638"/>
                  <a:pt x="3468" y="1638"/>
                  <a:pt x="3468" y="1638"/>
                </a:cubicBezTo>
                <a:cubicBezTo>
                  <a:pt x="3467" y="1637"/>
                  <a:pt x="3467" y="1636"/>
                  <a:pt x="3467" y="1636"/>
                </a:cubicBezTo>
                <a:cubicBezTo>
                  <a:pt x="3466" y="1635"/>
                  <a:pt x="3466" y="1634"/>
                  <a:pt x="3466" y="1633"/>
                </a:cubicBezTo>
                <a:cubicBezTo>
                  <a:pt x="3465" y="1628"/>
                  <a:pt x="3467" y="1621"/>
                  <a:pt x="3468" y="1616"/>
                </a:cubicBezTo>
                <a:cubicBezTo>
                  <a:pt x="3469" y="1613"/>
                  <a:pt x="3469" y="1607"/>
                  <a:pt x="3471" y="1606"/>
                </a:cubicBezTo>
                <a:cubicBezTo>
                  <a:pt x="3476" y="1604"/>
                  <a:pt x="3483" y="1605"/>
                  <a:pt x="3489" y="1604"/>
                </a:cubicBezTo>
                <a:cubicBezTo>
                  <a:pt x="3494" y="1601"/>
                  <a:pt x="3500" y="1600"/>
                  <a:pt x="3506" y="1597"/>
                </a:cubicBezTo>
                <a:cubicBezTo>
                  <a:pt x="3509" y="1598"/>
                  <a:pt x="3514" y="1599"/>
                  <a:pt x="3518" y="1598"/>
                </a:cubicBezTo>
                <a:cubicBezTo>
                  <a:pt x="3520" y="1598"/>
                  <a:pt x="3522" y="1597"/>
                  <a:pt x="3524" y="1596"/>
                </a:cubicBezTo>
                <a:cubicBezTo>
                  <a:pt x="3526" y="1594"/>
                  <a:pt x="3528" y="1590"/>
                  <a:pt x="3528" y="1585"/>
                </a:cubicBezTo>
                <a:cubicBezTo>
                  <a:pt x="3529" y="1583"/>
                  <a:pt x="3529" y="1581"/>
                  <a:pt x="3529" y="1579"/>
                </a:cubicBezTo>
                <a:cubicBezTo>
                  <a:pt x="3529" y="1578"/>
                  <a:pt x="3529" y="1577"/>
                  <a:pt x="3530" y="1576"/>
                </a:cubicBezTo>
                <a:cubicBezTo>
                  <a:pt x="3531" y="1573"/>
                  <a:pt x="3533" y="1571"/>
                  <a:pt x="3534" y="1569"/>
                </a:cubicBezTo>
                <a:cubicBezTo>
                  <a:pt x="3535" y="1568"/>
                  <a:pt x="3536" y="1566"/>
                  <a:pt x="3537" y="1567"/>
                </a:cubicBezTo>
                <a:cubicBezTo>
                  <a:pt x="3540" y="1573"/>
                  <a:pt x="3544" y="1577"/>
                  <a:pt x="3548" y="1582"/>
                </a:cubicBezTo>
                <a:cubicBezTo>
                  <a:pt x="3549" y="1587"/>
                  <a:pt x="3550" y="1593"/>
                  <a:pt x="3550" y="1599"/>
                </a:cubicBezTo>
                <a:cubicBezTo>
                  <a:pt x="3550" y="1601"/>
                  <a:pt x="3553" y="1605"/>
                  <a:pt x="3555" y="1607"/>
                </a:cubicBezTo>
                <a:cubicBezTo>
                  <a:pt x="3563" y="1618"/>
                  <a:pt x="3566" y="1630"/>
                  <a:pt x="3577" y="1638"/>
                </a:cubicBezTo>
                <a:cubicBezTo>
                  <a:pt x="3592" y="1649"/>
                  <a:pt x="3610" y="1658"/>
                  <a:pt x="3625" y="1667"/>
                </a:cubicBezTo>
                <a:cubicBezTo>
                  <a:pt x="3629" y="1670"/>
                  <a:pt x="3632" y="1665"/>
                  <a:pt x="3632" y="1661"/>
                </a:cubicBezTo>
                <a:cubicBezTo>
                  <a:pt x="3632" y="1661"/>
                  <a:pt x="3631" y="1660"/>
                  <a:pt x="3631" y="1660"/>
                </a:cubicBezTo>
                <a:cubicBezTo>
                  <a:pt x="3633" y="1659"/>
                  <a:pt x="3633" y="1659"/>
                  <a:pt x="3633" y="1659"/>
                </a:cubicBezTo>
                <a:cubicBezTo>
                  <a:pt x="3655" y="1648"/>
                  <a:pt x="3655" y="1648"/>
                  <a:pt x="3655" y="1648"/>
                </a:cubicBezTo>
                <a:cubicBezTo>
                  <a:pt x="3662" y="1648"/>
                  <a:pt x="3668" y="1649"/>
                  <a:pt x="3674" y="1647"/>
                </a:cubicBezTo>
                <a:cubicBezTo>
                  <a:pt x="3680" y="1641"/>
                  <a:pt x="3686" y="1634"/>
                  <a:pt x="3693" y="1630"/>
                </a:cubicBezTo>
                <a:cubicBezTo>
                  <a:pt x="3698" y="1628"/>
                  <a:pt x="3704" y="1631"/>
                  <a:pt x="3708" y="1627"/>
                </a:cubicBezTo>
                <a:cubicBezTo>
                  <a:pt x="3708" y="1630"/>
                  <a:pt x="3710" y="1636"/>
                  <a:pt x="3713" y="1638"/>
                </a:cubicBezTo>
                <a:cubicBezTo>
                  <a:pt x="3719" y="1645"/>
                  <a:pt x="3733" y="1649"/>
                  <a:pt x="3741" y="1643"/>
                </a:cubicBezTo>
                <a:cubicBezTo>
                  <a:pt x="3744" y="1645"/>
                  <a:pt x="3746" y="1649"/>
                  <a:pt x="3749" y="1650"/>
                </a:cubicBezTo>
                <a:cubicBezTo>
                  <a:pt x="3750" y="1650"/>
                  <a:pt x="3749" y="1643"/>
                  <a:pt x="3752" y="1644"/>
                </a:cubicBezTo>
                <a:cubicBezTo>
                  <a:pt x="3753" y="1644"/>
                  <a:pt x="3753" y="1644"/>
                  <a:pt x="3753" y="1644"/>
                </a:cubicBezTo>
                <a:cubicBezTo>
                  <a:pt x="3763" y="1646"/>
                  <a:pt x="3773" y="1642"/>
                  <a:pt x="3776" y="1635"/>
                </a:cubicBezTo>
                <a:cubicBezTo>
                  <a:pt x="3793" y="1634"/>
                  <a:pt x="3793" y="1634"/>
                  <a:pt x="3793" y="1634"/>
                </a:cubicBezTo>
                <a:cubicBezTo>
                  <a:pt x="3795" y="1634"/>
                  <a:pt x="3796" y="1630"/>
                  <a:pt x="3798" y="1631"/>
                </a:cubicBezTo>
                <a:cubicBezTo>
                  <a:pt x="3798" y="1626"/>
                  <a:pt x="3798" y="1626"/>
                  <a:pt x="3798" y="1626"/>
                </a:cubicBezTo>
                <a:cubicBezTo>
                  <a:pt x="3794" y="1626"/>
                  <a:pt x="3789" y="1624"/>
                  <a:pt x="3785" y="1624"/>
                </a:cubicBezTo>
                <a:cubicBezTo>
                  <a:pt x="3783" y="1624"/>
                  <a:pt x="3782" y="1625"/>
                  <a:pt x="3780" y="162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3" name="Freeform 639"/>
          <p:cNvSpPr>
            <a:spLocks/>
          </p:cNvSpPr>
          <p:nvPr/>
        </p:nvSpPr>
        <p:spPr bwMode="auto">
          <a:xfrm>
            <a:off x="3254376" y="6213476"/>
            <a:ext cx="14288" cy="23813"/>
          </a:xfrm>
          <a:custGeom>
            <a:avLst/>
            <a:gdLst/>
            <a:ahLst/>
            <a:cxnLst>
              <a:cxn ang="0">
                <a:pos x="43" y="8"/>
              </a:cxn>
              <a:cxn ang="0">
                <a:pos x="34" y="3"/>
              </a:cxn>
              <a:cxn ang="0">
                <a:pos x="19" y="5"/>
              </a:cxn>
              <a:cxn ang="0">
                <a:pos x="16" y="9"/>
              </a:cxn>
              <a:cxn ang="0">
                <a:pos x="14" y="42"/>
              </a:cxn>
              <a:cxn ang="0">
                <a:pos x="8" y="47"/>
              </a:cxn>
              <a:cxn ang="0">
                <a:pos x="3" y="61"/>
              </a:cxn>
              <a:cxn ang="0">
                <a:pos x="0" y="71"/>
              </a:cxn>
              <a:cxn ang="0">
                <a:pos x="0" y="81"/>
              </a:cxn>
              <a:cxn ang="0">
                <a:pos x="10" y="81"/>
              </a:cxn>
              <a:cxn ang="0">
                <a:pos x="21" y="69"/>
              </a:cxn>
              <a:cxn ang="0">
                <a:pos x="22" y="59"/>
              </a:cxn>
              <a:cxn ang="0">
                <a:pos x="30" y="57"/>
              </a:cxn>
              <a:cxn ang="0">
                <a:pos x="38" y="58"/>
              </a:cxn>
              <a:cxn ang="0">
                <a:pos x="52" y="37"/>
              </a:cxn>
              <a:cxn ang="0">
                <a:pos x="52" y="14"/>
              </a:cxn>
              <a:cxn ang="0">
                <a:pos x="43" y="8"/>
              </a:cxn>
            </a:cxnLst>
            <a:rect l="0" t="0" r="r" b="b"/>
            <a:pathLst>
              <a:path w="52" h="84">
                <a:moveTo>
                  <a:pt x="43" y="8"/>
                </a:moveTo>
                <a:cubicBezTo>
                  <a:pt x="38" y="9"/>
                  <a:pt x="35" y="3"/>
                  <a:pt x="34" y="3"/>
                </a:cubicBezTo>
                <a:cubicBezTo>
                  <a:pt x="29" y="6"/>
                  <a:pt x="24" y="0"/>
                  <a:pt x="19" y="5"/>
                </a:cubicBezTo>
                <a:cubicBezTo>
                  <a:pt x="19" y="5"/>
                  <a:pt x="16" y="8"/>
                  <a:pt x="16" y="9"/>
                </a:cubicBezTo>
                <a:cubicBezTo>
                  <a:pt x="16" y="19"/>
                  <a:pt x="16" y="32"/>
                  <a:pt x="14" y="42"/>
                </a:cubicBezTo>
                <a:cubicBezTo>
                  <a:pt x="13" y="44"/>
                  <a:pt x="11" y="46"/>
                  <a:pt x="8" y="47"/>
                </a:cubicBezTo>
                <a:cubicBezTo>
                  <a:pt x="9" y="53"/>
                  <a:pt x="6" y="58"/>
                  <a:pt x="3" y="61"/>
                </a:cubicBezTo>
                <a:cubicBezTo>
                  <a:pt x="1" y="62"/>
                  <a:pt x="1" y="68"/>
                  <a:pt x="0" y="71"/>
                </a:cubicBezTo>
                <a:cubicBezTo>
                  <a:pt x="0" y="81"/>
                  <a:pt x="0" y="81"/>
                  <a:pt x="0" y="81"/>
                </a:cubicBezTo>
                <a:cubicBezTo>
                  <a:pt x="2" y="84"/>
                  <a:pt x="7" y="84"/>
                  <a:pt x="10" y="81"/>
                </a:cubicBezTo>
                <a:cubicBezTo>
                  <a:pt x="21" y="69"/>
                  <a:pt x="21" y="69"/>
                  <a:pt x="21" y="69"/>
                </a:cubicBezTo>
                <a:cubicBezTo>
                  <a:pt x="22" y="67"/>
                  <a:pt x="21" y="61"/>
                  <a:pt x="22" y="59"/>
                </a:cubicBezTo>
                <a:cubicBezTo>
                  <a:pt x="26" y="61"/>
                  <a:pt x="27" y="55"/>
                  <a:pt x="30" y="57"/>
                </a:cubicBezTo>
                <a:cubicBezTo>
                  <a:pt x="33" y="58"/>
                  <a:pt x="36" y="60"/>
                  <a:pt x="38" y="58"/>
                </a:cubicBezTo>
                <a:cubicBezTo>
                  <a:pt x="43" y="51"/>
                  <a:pt x="48" y="44"/>
                  <a:pt x="52" y="37"/>
                </a:cubicBezTo>
                <a:cubicBezTo>
                  <a:pt x="52" y="29"/>
                  <a:pt x="51" y="22"/>
                  <a:pt x="52" y="14"/>
                </a:cubicBezTo>
                <a:cubicBezTo>
                  <a:pt x="52" y="11"/>
                  <a:pt x="47" y="8"/>
                  <a:pt x="43" y="8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4" name="Freeform 640"/>
          <p:cNvSpPr>
            <a:spLocks/>
          </p:cNvSpPr>
          <p:nvPr/>
        </p:nvSpPr>
        <p:spPr bwMode="auto">
          <a:xfrm>
            <a:off x="4017963" y="5649913"/>
            <a:ext cx="352425" cy="355600"/>
          </a:xfrm>
          <a:custGeom>
            <a:avLst/>
            <a:gdLst/>
            <a:ahLst/>
            <a:cxnLst>
              <a:cxn ang="0">
                <a:pos x="1247" y="690"/>
              </a:cxn>
              <a:cxn ang="0">
                <a:pos x="1115" y="691"/>
              </a:cxn>
              <a:cxn ang="0">
                <a:pos x="1088" y="647"/>
              </a:cxn>
              <a:cxn ang="0">
                <a:pos x="1127" y="554"/>
              </a:cxn>
              <a:cxn ang="0">
                <a:pos x="1091" y="524"/>
              </a:cxn>
              <a:cxn ang="0">
                <a:pos x="968" y="459"/>
              </a:cxn>
              <a:cxn ang="0">
                <a:pos x="852" y="439"/>
              </a:cxn>
              <a:cxn ang="0">
                <a:pos x="796" y="329"/>
              </a:cxn>
              <a:cxn ang="0">
                <a:pos x="742" y="252"/>
              </a:cxn>
              <a:cxn ang="0">
                <a:pos x="711" y="105"/>
              </a:cxn>
              <a:cxn ang="0">
                <a:pos x="674" y="70"/>
              </a:cxn>
              <a:cxn ang="0">
                <a:pos x="661" y="4"/>
              </a:cxn>
              <a:cxn ang="0">
                <a:pos x="431" y="106"/>
              </a:cxn>
              <a:cxn ang="0">
                <a:pos x="457" y="348"/>
              </a:cxn>
              <a:cxn ang="0">
                <a:pos x="552" y="493"/>
              </a:cxn>
              <a:cxn ang="0">
                <a:pos x="632" y="601"/>
              </a:cxn>
              <a:cxn ang="0">
                <a:pos x="596" y="634"/>
              </a:cxn>
              <a:cxn ang="0">
                <a:pos x="375" y="542"/>
              </a:cxn>
              <a:cxn ang="0">
                <a:pos x="283" y="464"/>
              </a:cxn>
              <a:cxn ang="0">
                <a:pos x="181" y="312"/>
              </a:cxn>
              <a:cxn ang="0">
                <a:pos x="41" y="312"/>
              </a:cxn>
              <a:cxn ang="0">
                <a:pos x="51" y="329"/>
              </a:cxn>
              <a:cxn ang="0">
                <a:pos x="0" y="398"/>
              </a:cxn>
              <a:cxn ang="0">
                <a:pos x="89" y="478"/>
              </a:cxn>
              <a:cxn ang="0">
                <a:pos x="44" y="553"/>
              </a:cxn>
              <a:cxn ang="0">
                <a:pos x="52" y="633"/>
              </a:cxn>
              <a:cxn ang="0">
                <a:pos x="102" y="742"/>
              </a:cxn>
              <a:cxn ang="0">
                <a:pos x="158" y="927"/>
              </a:cxn>
              <a:cxn ang="0">
                <a:pos x="248" y="1070"/>
              </a:cxn>
              <a:cxn ang="0">
                <a:pos x="217" y="1110"/>
              </a:cxn>
              <a:cxn ang="0">
                <a:pos x="278" y="1205"/>
              </a:cxn>
              <a:cxn ang="0">
                <a:pos x="387" y="1247"/>
              </a:cxn>
              <a:cxn ang="0">
                <a:pos x="459" y="1224"/>
              </a:cxn>
              <a:cxn ang="0">
                <a:pos x="529" y="1106"/>
              </a:cxn>
              <a:cxn ang="0">
                <a:pos x="561" y="1076"/>
              </a:cxn>
              <a:cxn ang="0">
                <a:pos x="630" y="1050"/>
              </a:cxn>
              <a:cxn ang="0">
                <a:pos x="704" y="1040"/>
              </a:cxn>
              <a:cxn ang="0">
                <a:pos x="797" y="1027"/>
              </a:cxn>
              <a:cxn ang="0">
                <a:pos x="907" y="1090"/>
              </a:cxn>
              <a:cxn ang="0">
                <a:pos x="947" y="1062"/>
              </a:cxn>
              <a:cxn ang="0">
                <a:pos x="933" y="1115"/>
              </a:cxn>
              <a:cxn ang="0">
                <a:pos x="920" y="1151"/>
              </a:cxn>
              <a:cxn ang="0">
                <a:pos x="931" y="1172"/>
              </a:cxn>
              <a:cxn ang="0">
                <a:pos x="979" y="1243"/>
              </a:cxn>
              <a:cxn ang="0">
                <a:pos x="981" y="1273"/>
              </a:cxn>
              <a:cxn ang="0">
                <a:pos x="991" y="1298"/>
              </a:cxn>
              <a:cxn ang="0">
                <a:pos x="983" y="1326"/>
              </a:cxn>
              <a:cxn ang="0">
                <a:pos x="1039" y="1281"/>
              </a:cxn>
              <a:cxn ang="0">
                <a:pos x="1020" y="1207"/>
              </a:cxn>
              <a:cxn ang="0">
                <a:pos x="1092" y="1188"/>
              </a:cxn>
              <a:cxn ang="0">
                <a:pos x="1118" y="1217"/>
              </a:cxn>
              <a:cxn ang="0">
                <a:pos x="1198" y="1226"/>
              </a:cxn>
              <a:cxn ang="0">
                <a:pos x="1297" y="1134"/>
              </a:cxn>
              <a:cxn ang="0">
                <a:pos x="1295" y="1040"/>
              </a:cxn>
              <a:cxn ang="0">
                <a:pos x="1291" y="991"/>
              </a:cxn>
              <a:cxn ang="0">
                <a:pos x="1233" y="900"/>
              </a:cxn>
              <a:cxn ang="0">
                <a:pos x="1257" y="785"/>
              </a:cxn>
              <a:cxn ang="0">
                <a:pos x="1296" y="723"/>
              </a:cxn>
            </a:cxnLst>
            <a:rect l="0" t="0" r="r" b="b"/>
            <a:pathLst>
              <a:path w="1316" h="1327">
                <a:moveTo>
                  <a:pt x="1315" y="713"/>
                </a:moveTo>
                <a:cubicBezTo>
                  <a:pt x="1315" y="713"/>
                  <a:pt x="1315" y="713"/>
                  <a:pt x="1316" y="713"/>
                </a:cubicBezTo>
                <a:cubicBezTo>
                  <a:pt x="1313" y="710"/>
                  <a:pt x="1313" y="710"/>
                  <a:pt x="1313" y="710"/>
                </a:cubicBezTo>
                <a:cubicBezTo>
                  <a:pt x="1311" y="707"/>
                  <a:pt x="1311" y="707"/>
                  <a:pt x="1311" y="707"/>
                </a:cubicBezTo>
                <a:cubicBezTo>
                  <a:pt x="1309" y="703"/>
                  <a:pt x="1307" y="698"/>
                  <a:pt x="1301" y="697"/>
                </a:cubicBezTo>
                <a:cubicBezTo>
                  <a:pt x="1295" y="698"/>
                  <a:pt x="1288" y="697"/>
                  <a:pt x="1285" y="694"/>
                </a:cubicBezTo>
                <a:cubicBezTo>
                  <a:pt x="1284" y="695"/>
                  <a:pt x="1282" y="697"/>
                  <a:pt x="1282" y="697"/>
                </a:cubicBezTo>
                <a:cubicBezTo>
                  <a:pt x="1277" y="698"/>
                  <a:pt x="1273" y="697"/>
                  <a:pt x="1269" y="696"/>
                </a:cubicBezTo>
                <a:cubicBezTo>
                  <a:pt x="1268" y="695"/>
                  <a:pt x="1267" y="693"/>
                  <a:pt x="1267" y="692"/>
                </a:cubicBezTo>
                <a:cubicBezTo>
                  <a:pt x="1247" y="690"/>
                  <a:pt x="1247" y="690"/>
                  <a:pt x="1247" y="690"/>
                </a:cubicBezTo>
                <a:cubicBezTo>
                  <a:pt x="1237" y="698"/>
                  <a:pt x="1237" y="698"/>
                  <a:pt x="1237" y="698"/>
                </a:cubicBezTo>
                <a:cubicBezTo>
                  <a:pt x="1225" y="700"/>
                  <a:pt x="1225" y="700"/>
                  <a:pt x="1225" y="700"/>
                </a:cubicBezTo>
                <a:cubicBezTo>
                  <a:pt x="1217" y="700"/>
                  <a:pt x="1209" y="698"/>
                  <a:pt x="1201" y="698"/>
                </a:cubicBezTo>
                <a:cubicBezTo>
                  <a:pt x="1197" y="698"/>
                  <a:pt x="1194" y="697"/>
                  <a:pt x="1193" y="695"/>
                </a:cubicBezTo>
                <a:cubicBezTo>
                  <a:pt x="1187" y="694"/>
                  <a:pt x="1180" y="695"/>
                  <a:pt x="1176" y="694"/>
                </a:cubicBezTo>
                <a:cubicBezTo>
                  <a:pt x="1172" y="691"/>
                  <a:pt x="1169" y="687"/>
                  <a:pt x="1166" y="684"/>
                </a:cubicBezTo>
                <a:cubicBezTo>
                  <a:pt x="1165" y="684"/>
                  <a:pt x="1164" y="683"/>
                  <a:pt x="1164" y="683"/>
                </a:cubicBezTo>
                <a:cubicBezTo>
                  <a:pt x="1152" y="682"/>
                  <a:pt x="1152" y="682"/>
                  <a:pt x="1152" y="682"/>
                </a:cubicBezTo>
                <a:cubicBezTo>
                  <a:pt x="1147" y="685"/>
                  <a:pt x="1143" y="687"/>
                  <a:pt x="1138" y="688"/>
                </a:cubicBezTo>
                <a:cubicBezTo>
                  <a:pt x="1130" y="690"/>
                  <a:pt x="1122" y="689"/>
                  <a:pt x="1115" y="691"/>
                </a:cubicBezTo>
                <a:cubicBezTo>
                  <a:pt x="1109" y="683"/>
                  <a:pt x="1109" y="683"/>
                  <a:pt x="1109" y="683"/>
                </a:cubicBezTo>
                <a:cubicBezTo>
                  <a:pt x="1099" y="683"/>
                  <a:pt x="1099" y="683"/>
                  <a:pt x="1099" y="683"/>
                </a:cubicBezTo>
                <a:cubicBezTo>
                  <a:pt x="1099" y="684"/>
                  <a:pt x="1099" y="684"/>
                  <a:pt x="1099" y="684"/>
                </a:cubicBezTo>
                <a:cubicBezTo>
                  <a:pt x="1095" y="684"/>
                  <a:pt x="1095" y="684"/>
                  <a:pt x="1095" y="684"/>
                </a:cubicBezTo>
                <a:cubicBezTo>
                  <a:pt x="1083" y="691"/>
                  <a:pt x="1083" y="691"/>
                  <a:pt x="1083" y="691"/>
                </a:cubicBezTo>
                <a:cubicBezTo>
                  <a:pt x="1082" y="692"/>
                  <a:pt x="1081" y="691"/>
                  <a:pt x="1081" y="691"/>
                </a:cubicBezTo>
                <a:cubicBezTo>
                  <a:pt x="1081" y="689"/>
                  <a:pt x="1081" y="686"/>
                  <a:pt x="1081" y="684"/>
                </a:cubicBezTo>
                <a:cubicBezTo>
                  <a:pt x="1080" y="685"/>
                  <a:pt x="1080" y="683"/>
                  <a:pt x="1080" y="683"/>
                </a:cubicBezTo>
                <a:cubicBezTo>
                  <a:pt x="1079" y="677"/>
                  <a:pt x="1081" y="673"/>
                  <a:pt x="1083" y="669"/>
                </a:cubicBezTo>
                <a:cubicBezTo>
                  <a:pt x="1085" y="662"/>
                  <a:pt x="1087" y="655"/>
                  <a:pt x="1088" y="647"/>
                </a:cubicBezTo>
                <a:cubicBezTo>
                  <a:pt x="1090" y="644"/>
                  <a:pt x="1091" y="641"/>
                  <a:pt x="1093" y="638"/>
                </a:cubicBezTo>
                <a:cubicBezTo>
                  <a:pt x="1093" y="638"/>
                  <a:pt x="1092" y="635"/>
                  <a:pt x="1092" y="634"/>
                </a:cubicBezTo>
                <a:cubicBezTo>
                  <a:pt x="1092" y="631"/>
                  <a:pt x="1092" y="628"/>
                  <a:pt x="1093" y="625"/>
                </a:cubicBezTo>
                <a:cubicBezTo>
                  <a:pt x="1094" y="624"/>
                  <a:pt x="1096" y="625"/>
                  <a:pt x="1098" y="624"/>
                </a:cubicBezTo>
                <a:cubicBezTo>
                  <a:pt x="1101" y="616"/>
                  <a:pt x="1106" y="609"/>
                  <a:pt x="1109" y="600"/>
                </a:cubicBezTo>
                <a:cubicBezTo>
                  <a:pt x="1108" y="597"/>
                  <a:pt x="1109" y="594"/>
                  <a:pt x="1111" y="591"/>
                </a:cubicBezTo>
                <a:cubicBezTo>
                  <a:pt x="1120" y="590"/>
                  <a:pt x="1120" y="590"/>
                  <a:pt x="1120" y="590"/>
                </a:cubicBezTo>
                <a:cubicBezTo>
                  <a:pt x="1121" y="578"/>
                  <a:pt x="1121" y="578"/>
                  <a:pt x="1121" y="578"/>
                </a:cubicBezTo>
                <a:cubicBezTo>
                  <a:pt x="1124" y="573"/>
                  <a:pt x="1125" y="569"/>
                  <a:pt x="1127" y="566"/>
                </a:cubicBezTo>
                <a:cubicBezTo>
                  <a:pt x="1128" y="562"/>
                  <a:pt x="1127" y="558"/>
                  <a:pt x="1127" y="554"/>
                </a:cubicBezTo>
                <a:cubicBezTo>
                  <a:pt x="1126" y="554"/>
                  <a:pt x="1126" y="553"/>
                  <a:pt x="1126" y="552"/>
                </a:cubicBezTo>
                <a:cubicBezTo>
                  <a:pt x="1128" y="546"/>
                  <a:pt x="1128" y="546"/>
                  <a:pt x="1128" y="546"/>
                </a:cubicBezTo>
                <a:cubicBezTo>
                  <a:pt x="1126" y="545"/>
                  <a:pt x="1124" y="545"/>
                  <a:pt x="1122" y="545"/>
                </a:cubicBezTo>
                <a:cubicBezTo>
                  <a:pt x="1121" y="541"/>
                  <a:pt x="1120" y="537"/>
                  <a:pt x="1119" y="533"/>
                </a:cubicBezTo>
                <a:cubicBezTo>
                  <a:pt x="1119" y="532"/>
                  <a:pt x="1119" y="532"/>
                  <a:pt x="1119" y="531"/>
                </a:cubicBezTo>
                <a:cubicBezTo>
                  <a:pt x="1114" y="530"/>
                  <a:pt x="1111" y="528"/>
                  <a:pt x="1106" y="528"/>
                </a:cubicBezTo>
                <a:cubicBezTo>
                  <a:pt x="1091" y="534"/>
                  <a:pt x="1091" y="534"/>
                  <a:pt x="1091" y="534"/>
                </a:cubicBezTo>
                <a:cubicBezTo>
                  <a:pt x="1092" y="532"/>
                  <a:pt x="1092" y="529"/>
                  <a:pt x="1092" y="527"/>
                </a:cubicBezTo>
                <a:cubicBezTo>
                  <a:pt x="1091" y="527"/>
                  <a:pt x="1091" y="527"/>
                  <a:pt x="1090" y="527"/>
                </a:cubicBezTo>
                <a:cubicBezTo>
                  <a:pt x="1091" y="526"/>
                  <a:pt x="1091" y="525"/>
                  <a:pt x="1091" y="524"/>
                </a:cubicBezTo>
                <a:cubicBezTo>
                  <a:pt x="1090" y="523"/>
                  <a:pt x="1089" y="523"/>
                  <a:pt x="1088" y="523"/>
                </a:cubicBezTo>
                <a:cubicBezTo>
                  <a:pt x="1082" y="528"/>
                  <a:pt x="1079" y="535"/>
                  <a:pt x="1072" y="527"/>
                </a:cubicBezTo>
                <a:cubicBezTo>
                  <a:pt x="1068" y="522"/>
                  <a:pt x="1067" y="514"/>
                  <a:pt x="1063" y="508"/>
                </a:cubicBezTo>
                <a:cubicBezTo>
                  <a:pt x="1057" y="499"/>
                  <a:pt x="1052" y="492"/>
                  <a:pt x="1044" y="484"/>
                </a:cubicBezTo>
                <a:cubicBezTo>
                  <a:pt x="1037" y="478"/>
                  <a:pt x="1030" y="474"/>
                  <a:pt x="1022" y="469"/>
                </a:cubicBezTo>
                <a:cubicBezTo>
                  <a:pt x="1013" y="463"/>
                  <a:pt x="1002" y="456"/>
                  <a:pt x="994" y="448"/>
                </a:cubicBezTo>
                <a:cubicBezTo>
                  <a:pt x="992" y="446"/>
                  <a:pt x="992" y="446"/>
                  <a:pt x="989" y="446"/>
                </a:cubicBezTo>
                <a:cubicBezTo>
                  <a:pt x="988" y="447"/>
                  <a:pt x="987" y="448"/>
                  <a:pt x="985" y="448"/>
                </a:cubicBezTo>
                <a:cubicBezTo>
                  <a:pt x="983" y="449"/>
                  <a:pt x="980" y="449"/>
                  <a:pt x="977" y="451"/>
                </a:cubicBezTo>
                <a:cubicBezTo>
                  <a:pt x="973" y="454"/>
                  <a:pt x="973" y="458"/>
                  <a:pt x="968" y="459"/>
                </a:cubicBezTo>
                <a:cubicBezTo>
                  <a:pt x="965" y="461"/>
                  <a:pt x="961" y="463"/>
                  <a:pt x="957" y="463"/>
                </a:cubicBezTo>
                <a:cubicBezTo>
                  <a:pt x="954" y="463"/>
                  <a:pt x="952" y="462"/>
                  <a:pt x="950" y="461"/>
                </a:cubicBezTo>
                <a:cubicBezTo>
                  <a:pt x="950" y="461"/>
                  <a:pt x="950" y="461"/>
                  <a:pt x="949" y="461"/>
                </a:cubicBezTo>
                <a:cubicBezTo>
                  <a:pt x="943" y="461"/>
                  <a:pt x="937" y="457"/>
                  <a:pt x="931" y="456"/>
                </a:cubicBezTo>
                <a:cubicBezTo>
                  <a:pt x="928" y="456"/>
                  <a:pt x="924" y="455"/>
                  <a:pt x="921" y="455"/>
                </a:cubicBezTo>
                <a:cubicBezTo>
                  <a:pt x="916" y="455"/>
                  <a:pt x="912" y="455"/>
                  <a:pt x="907" y="454"/>
                </a:cubicBezTo>
                <a:cubicBezTo>
                  <a:pt x="903" y="453"/>
                  <a:pt x="898" y="452"/>
                  <a:pt x="893" y="450"/>
                </a:cubicBezTo>
                <a:cubicBezTo>
                  <a:pt x="884" y="447"/>
                  <a:pt x="877" y="444"/>
                  <a:pt x="867" y="444"/>
                </a:cubicBezTo>
                <a:cubicBezTo>
                  <a:pt x="864" y="445"/>
                  <a:pt x="856" y="446"/>
                  <a:pt x="853" y="442"/>
                </a:cubicBezTo>
                <a:cubicBezTo>
                  <a:pt x="853" y="442"/>
                  <a:pt x="853" y="440"/>
                  <a:pt x="852" y="439"/>
                </a:cubicBezTo>
                <a:cubicBezTo>
                  <a:pt x="850" y="437"/>
                  <a:pt x="846" y="434"/>
                  <a:pt x="844" y="432"/>
                </a:cubicBezTo>
                <a:cubicBezTo>
                  <a:pt x="841" y="429"/>
                  <a:pt x="837" y="426"/>
                  <a:pt x="834" y="424"/>
                </a:cubicBezTo>
                <a:cubicBezTo>
                  <a:pt x="834" y="424"/>
                  <a:pt x="834" y="424"/>
                  <a:pt x="833" y="424"/>
                </a:cubicBezTo>
                <a:cubicBezTo>
                  <a:pt x="834" y="423"/>
                  <a:pt x="834" y="421"/>
                  <a:pt x="833" y="420"/>
                </a:cubicBezTo>
                <a:cubicBezTo>
                  <a:pt x="833" y="415"/>
                  <a:pt x="830" y="411"/>
                  <a:pt x="828" y="407"/>
                </a:cubicBezTo>
                <a:cubicBezTo>
                  <a:pt x="826" y="401"/>
                  <a:pt x="823" y="396"/>
                  <a:pt x="820" y="391"/>
                </a:cubicBezTo>
                <a:cubicBezTo>
                  <a:pt x="819" y="388"/>
                  <a:pt x="817" y="386"/>
                  <a:pt x="815" y="383"/>
                </a:cubicBezTo>
                <a:cubicBezTo>
                  <a:pt x="813" y="379"/>
                  <a:pt x="812" y="375"/>
                  <a:pt x="811" y="371"/>
                </a:cubicBezTo>
                <a:cubicBezTo>
                  <a:pt x="807" y="363"/>
                  <a:pt x="803" y="355"/>
                  <a:pt x="800" y="346"/>
                </a:cubicBezTo>
                <a:cubicBezTo>
                  <a:pt x="799" y="340"/>
                  <a:pt x="798" y="335"/>
                  <a:pt x="796" y="329"/>
                </a:cubicBezTo>
                <a:cubicBezTo>
                  <a:pt x="794" y="324"/>
                  <a:pt x="791" y="318"/>
                  <a:pt x="789" y="312"/>
                </a:cubicBezTo>
                <a:cubicBezTo>
                  <a:pt x="787" y="308"/>
                  <a:pt x="784" y="304"/>
                  <a:pt x="782" y="300"/>
                </a:cubicBezTo>
                <a:cubicBezTo>
                  <a:pt x="779" y="295"/>
                  <a:pt x="773" y="290"/>
                  <a:pt x="769" y="286"/>
                </a:cubicBezTo>
                <a:cubicBezTo>
                  <a:pt x="767" y="283"/>
                  <a:pt x="765" y="280"/>
                  <a:pt x="763" y="277"/>
                </a:cubicBezTo>
                <a:cubicBezTo>
                  <a:pt x="761" y="274"/>
                  <a:pt x="758" y="272"/>
                  <a:pt x="756" y="270"/>
                </a:cubicBezTo>
                <a:cubicBezTo>
                  <a:pt x="753" y="265"/>
                  <a:pt x="752" y="260"/>
                  <a:pt x="748" y="256"/>
                </a:cubicBezTo>
                <a:cubicBezTo>
                  <a:pt x="747" y="255"/>
                  <a:pt x="746" y="254"/>
                  <a:pt x="745" y="253"/>
                </a:cubicBezTo>
                <a:cubicBezTo>
                  <a:pt x="745" y="253"/>
                  <a:pt x="745" y="253"/>
                  <a:pt x="744" y="253"/>
                </a:cubicBezTo>
                <a:cubicBezTo>
                  <a:pt x="744" y="253"/>
                  <a:pt x="743" y="253"/>
                  <a:pt x="742" y="253"/>
                </a:cubicBezTo>
                <a:cubicBezTo>
                  <a:pt x="742" y="253"/>
                  <a:pt x="742" y="252"/>
                  <a:pt x="742" y="252"/>
                </a:cubicBezTo>
                <a:cubicBezTo>
                  <a:pt x="743" y="252"/>
                  <a:pt x="744" y="253"/>
                  <a:pt x="746" y="253"/>
                </a:cubicBezTo>
                <a:cubicBezTo>
                  <a:pt x="749" y="250"/>
                  <a:pt x="745" y="246"/>
                  <a:pt x="744" y="243"/>
                </a:cubicBezTo>
                <a:cubicBezTo>
                  <a:pt x="743" y="239"/>
                  <a:pt x="742" y="235"/>
                  <a:pt x="740" y="231"/>
                </a:cubicBezTo>
                <a:cubicBezTo>
                  <a:pt x="736" y="225"/>
                  <a:pt x="732" y="222"/>
                  <a:pt x="731" y="215"/>
                </a:cubicBezTo>
                <a:cubicBezTo>
                  <a:pt x="730" y="211"/>
                  <a:pt x="731" y="207"/>
                  <a:pt x="730" y="203"/>
                </a:cubicBezTo>
                <a:cubicBezTo>
                  <a:pt x="732" y="201"/>
                  <a:pt x="729" y="196"/>
                  <a:pt x="729" y="193"/>
                </a:cubicBezTo>
                <a:cubicBezTo>
                  <a:pt x="728" y="185"/>
                  <a:pt x="725" y="177"/>
                  <a:pt x="724" y="169"/>
                </a:cubicBezTo>
                <a:cubicBezTo>
                  <a:pt x="722" y="153"/>
                  <a:pt x="715" y="139"/>
                  <a:pt x="716" y="123"/>
                </a:cubicBezTo>
                <a:cubicBezTo>
                  <a:pt x="716" y="123"/>
                  <a:pt x="716" y="123"/>
                  <a:pt x="716" y="123"/>
                </a:cubicBezTo>
                <a:cubicBezTo>
                  <a:pt x="717" y="118"/>
                  <a:pt x="713" y="110"/>
                  <a:pt x="711" y="105"/>
                </a:cubicBezTo>
                <a:cubicBezTo>
                  <a:pt x="709" y="101"/>
                  <a:pt x="707" y="99"/>
                  <a:pt x="706" y="94"/>
                </a:cubicBezTo>
                <a:cubicBezTo>
                  <a:pt x="706" y="91"/>
                  <a:pt x="704" y="87"/>
                  <a:pt x="703" y="83"/>
                </a:cubicBezTo>
                <a:cubicBezTo>
                  <a:pt x="701" y="78"/>
                  <a:pt x="698" y="74"/>
                  <a:pt x="695" y="69"/>
                </a:cubicBezTo>
                <a:cubicBezTo>
                  <a:pt x="691" y="63"/>
                  <a:pt x="687" y="62"/>
                  <a:pt x="682" y="66"/>
                </a:cubicBezTo>
                <a:cubicBezTo>
                  <a:pt x="682" y="66"/>
                  <a:pt x="681" y="66"/>
                  <a:pt x="681" y="66"/>
                </a:cubicBezTo>
                <a:cubicBezTo>
                  <a:pt x="680" y="67"/>
                  <a:pt x="679" y="68"/>
                  <a:pt x="678" y="69"/>
                </a:cubicBezTo>
                <a:cubicBezTo>
                  <a:pt x="677" y="70"/>
                  <a:pt x="677" y="71"/>
                  <a:pt x="677" y="71"/>
                </a:cubicBezTo>
                <a:cubicBezTo>
                  <a:pt x="677" y="71"/>
                  <a:pt x="676" y="71"/>
                  <a:pt x="676" y="71"/>
                </a:cubicBezTo>
                <a:cubicBezTo>
                  <a:pt x="676" y="71"/>
                  <a:pt x="675" y="71"/>
                  <a:pt x="675" y="71"/>
                </a:cubicBezTo>
                <a:cubicBezTo>
                  <a:pt x="675" y="70"/>
                  <a:pt x="675" y="70"/>
                  <a:pt x="674" y="70"/>
                </a:cubicBezTo>
                <a:cubicBezTo>
                  <a:pt x="674" y="69"/>
                  <a:pt x="674" y="69"/>
                  <a:pt x="675" y="69"/>
                </a:cubicBezTo>
                <a:cubicBezTo>
                  <a:pt x="675" y="68"/>
                  <a:pt x="676" y="68"/>
                  <a:pt x="677" y="67"/>
                </a:cubicBezTo>
                <a:cubicBezTo>
                  <a:pt x="677" y="66"/>
                  <a:pt x="677" y="66"/>
                  <a:pt x="677" y="66"/>
                </a:cubicBezTo>
                <a:cubicBezTo>
                  <a:pt x="680" y="66"/>
                  <a:pt x="680" y="66"/>
                  <a:pt x="680" y="66"/>
                </a:cubicBezTo>
                <a:cubicBezTo>
                  <a:pt x="680" y="64"/>
                  <a:pt x="680" y="63"/>
                  <a:pt x="680" y="62"/>
                </a:cubicBezTo>
                <a:cubicBezTo>
                  <a:pt x="679" y="61"/>
                  <a:pt x="692" y="55"/>
                  <a:pt x="694" y="55"/>
                </a:cubicBezTo>
                <a:cubicBezTo>
                  <a:pt x="694" y="49"/>
                  <a:pt x="690" y="42"/>
                  <a:pt x="688" y="36"/>
                </a:cubicBezTo>
                <a:cubicBezTo>
                  <a:pt x="686" y="30"/>
                  <a:pt x="684" y="23"/>
                  <a:pt x="682" y="17"/>
                </a:cubicBezTo>
                <a:cubicBezTo>
                  <a:pt x="680" y="12"/>
                  <a:pt x="677" y="1"/>
                  <a:pt x="671" y="0"/>
                </a:cubicBezTo>
                <a:cubicBezTo>
                  <a:pt x="668" y="0"/>
                  <a:pt x="665" y="2"/>
                  <a:pt x="661" y="4"/>
                </a:cubicBezTo>
                <a:cubicBezTo>
                  <a:pt x="658" y="5"/>
                  <a:pt x="655" y="6"/>
                  <a:pt x="652" y="7"/>
                </a:cubicBezTo>
                <a:cubicBezTo>
                  <a:pt x="647" y="8"/>
                  <a:pt x="641" y="9"/>
                  <a:pt x="637" y="11"/>
                </a:cubicBezTo>
                <a:cubicBezTo>
                  <a:pt x="628" y="17"/>
                  <a:pt x="620" y="25"/>
                  <a:pt x="610" y="29"/>
                </a:cubicBezTo>
                <a:cubicBezTo>
                  <a:pt x="590" y="38"/>
                  <a:pt x="570" y="45"/>
                  <a:pt x="548" y="50"/>
                </a:cubicBezTo>
                <a:cubicBezTo>
                  <a:pt x="547" y="49"/>
                  <a:pt x="547" y="48"/>
                  <a:pt x="546" y="47"/>
                </a:cubicBezTo>
                <a:cubicBezTo>
                  <a:pt x="535" y="55"/>
                  <a:pt x="520" y="58"/>
                  <a:pt x="509" y="66"/>
                </a:cubicBezTo>
                <a:cubicBezTo>
                  <a:pt x="506" y="68"/>
                  <a:pt x="504" y="73"/>
                  <a:pt x="500" y="75"/>
                </a:cubicBezTo>
                <a:cubicBezTo>
                  <a:pt x="497" y="76"/>
                  <a:pt x="493" y="74"/>
                  <a:pt x="491" y="76"/>
                </a:cubicBezTo>
                <a:cubicBezTo>
                  <a:pt x="477" y="86"/>
                  <a:pt x="469" y="90"/>
                  <a:pt x="461" y="93"/>
                </a:cubicBezTo>
                <a:cubicBezTo>
                  <a:pt x="451" y="98"/>
                  <a:pt x="440" y="98"/>
                  <a:pt x="431" y="106"/>
                </a:cubicBezTo>
                <a:cubicBezTo>
                  <a:pt x="424" y="113"/>
                  <a:pt x="421" y="120"/>
                  <a:pt x="414" y="129"/>
                </a:cubicBezTo>
                <a:cubicBezTo>
                  <a:pt x="411" y="133"/>
                  <a:pt x="407" y="137"/>
                  <a:pt x="402" y="140"/>
                </a:cubicBezTo>
                <a:cubicBezTo>
                  <a:pt x="394" y="146"/>
                  <a:pt x="386" y="151"/>
                  <a:pt x="380" y="159"/>
                </a:cubicBezTo>
                <a:cubicBezTo>
                  <a:pt x="370" y="176"/>
                  <a:pt x="337" y="189"/>
                  <a:pt x="347" y="214"/>
                </a:cubicBezTo>
                <a:cubicBezTo>
                  <a:pt x="347" y="217"/>
                  <a:pt x="347" y="220"/>
                  <a:pt x="349" y="223"/>
                </a:cubicBezTo>
                <a:cubicBezTo>
                  <a:pt x="356" y="235"/>
                  <a:pt x="371" y="249"/>
                  <a:pt x="381" y="260"/>
                </a:cubicBezTo>
                <a:cubicBezTo>
                  <a:pt x="389" y="269"/>
                  <a:pt x="398" y="285"/>
                  <a:pt x="409" y="298"/>
                </a:cubicBezTo>
                <a:cubicBezTo>
                  <a:pt x="416" y="306"/>
                  <a:pt x="424" y="313"/>
                  <a:pt x="432" y="315"/>
                </a:cubicBezTo>
                <a:cubicBezTo>
                  <a:pt x="430" y="315"/>
                  <a:pt x="427" y="314"/>
                  <a:pt x="425" y="314"/>
                </a:cubicBezTo>
                <a:cubicBezTo>
                  <a:pt x="439" y="321"/>
                  <a:pt x="445" y="339"/>
                  <a:pt x="457" y="348"/>
                </a:cubicBezTo>
                <a:cubicBezTo>
                  <a:pt x="459" y="350"/>
                  <a:pt x="461" y="351"/>
                  <a:pt x="463" y="351"/>
                </a:cubicBezTo>
                <a:cubicBezTo>
                  <a:pt x="464" y="351"/>
                  <a:pt x="465" y="352"/>
                  <a:pt x="466" y="352"/>
                </a:cubicBezTo>
                <a:cubicBezTo>
                  <a:pt x="465" y="352"/>
                  <a:pt x="464" y="353"/>
                  <a:pt x="463" y="354"/>
                </a:cubicBezTo>
                <a:cubicBezTo>
                  <a:pt x="477" y="367"/>
                  <a:pt x="511" y="380"/>
                  <a:pt x="513" y="402"/>
                </a:cubicBezTo>
                <a:cubicBezTo>
                  <a:pt x="507" y="400"/>
                  <a:pt x="505" y="393"/>
                  <a:pt x="497" y="392"/>
                </a:cubicBezTo>
                <a:cubicBezTo>
                  <a:pt x="499" y="403"/>
                  <a:pt x="512" y="417"/>
                  <a:pt x="520" y="425"/>
                </a:cubicBezTo>
                <a:cubicBezTo>
                  <a:pt x="525" y="430"/>
                  <a:pt x="533" y="435"/>
                  <a:pt x="536" y="441"/>
                </a:cubicBezTo>
                <a:cubicBezTo>
                  <a:pt x="539" y="448"/>
                  <a:pt x="538" y="456"/>
                  <a:pt x="540" y="463"/>
                </a:cubicBezTo>
                <a:cubicBezTo>
                  <a:pt x="539" y="464"/>
                  <a:pt x="539" y="466"/>
                  <a:pt x="539" y="467"/>
                </a:cubicBezTo>
                <a:cubicBezTo>
                  <a:pt x="539" y="475"/>
                  <a:pt x="548" y="487"/>
                  <a:pt x="552" y="493"/>
                </a:cubicBezTo>
                <a:cubicBezTo>
                  <a:pt x="559" y="504"/>
                  <a:pt x="571" y="506"/>
                  <a:pt x="581" y="515"/>
                </a:cubicBezTo>
                <a:cubicBezTo>
                  <a:pt x="585" y="518"/>
                  <a:pt x="588" y="518"/>
                  <a:pt x="589" y="525"/>
                </a:cubicBezTo>
                <a:cubicBezTo>
                  <a:pt x="590" y="532"/>
                  <a:pt x="584" y="534"/>
                  <a:pt x="584" y="538"/>
                </a:cubicBezTo>
                <a:cubicBezTo>
                  <a:pt x="583" y="541"/>
                  <a:pt x="586" y="551"/>
                  <a:pt x="587" y="553"/>
                </a:cubicBezTo>
                <a:cubicBezTo>
                  <a:pt x="588" y="558"/>
                  <a:pt x="589" y="563"/>
                  <a:pt x="591" y="569"/>
                </a:cubicBezTo>
                <a:cubicBezTo>
                  <a:pt x="591" y="569"/>
                  <a:pt x="603" y="569"/>
                  <a:pt x="604" y="570"/>
                </a:cubicBezTo>
                <a:cubicBezTo>
                  <a:pt x="607" y="571"/>
                  <a:pt x="608" y="572"/>
                  <a:pt x="610" y="573"/>
                </a:cubicBezTo>
                <a:cubicBezTo>
                  <a:pt x="612" y="575"/>
                  <a:pt x="613" y="577"/>
                  <a:pt x="615" y="580"/>
                </a:cubicBezTo>
                <a:cubicBezTo>
                  <a:pt x="618" y="584"/>
                  <a:pt x="624" y="602"/>
                  <a:pt x="630" y="602"/>
                </a:cubicBezTo>
                <a:cubicBezTo>
                  <a:pt x="631" y="602"/>
                  <a:pt x="632" y="601"/>
                  <a:pt x="632" y="601"/>
                </a:cubicBezTo>
                <a:cubicBezTo>
                  <a:pt x="635" y="619"/>
                  <a:pt x="635" y="619"/>
                  <a:pt x="635" y="619"/>
                </a:cubicBezTo>
                <a:cubicBezTo>
                  <a:pt x="636" y="621"/>
                  <a:pt x="638" y="622"/>
                  <a:pt x="639" y="624"/>
                </a:cubicBezTo>
                <a:cubicBezTo>
                  <a:pt x="639" y="624"/>
                  <a:pt x="639" y="624"/>
                  <a:pt x="640" y="624"/>
                </a:cubicBezTo>
                <a:cubicBezTo>
                  <a:pt x="640" y="624"/>
                  <a:pt x="639" y="624"/>
                  <a:pt x="639" y="624"/>
                </a:cubicBezTo>
                <a:cubicBezTo>
                  <a:pt x="639" y="624"/>
                  <a:pt x="639" y="624"/>
                  <a:pt x="639" y="624"/>
                </a:cubicBezTo>
                <a:cubicBezTo>
                  <a:pt x="632" y="621"/>
                  <a:pt x="634" y="612"/>
                  <a:pt x="631" y="607"/>
                </a:cubicBezTo>
                <a:cubicBezTo>
                  <a:pt x="627" y="602"/>
                  <a:pt x="619" y="598"/>
                  <a:pt x="614" y="594"/>
                </a:cubicBezTo>
                <a:cubicBezTo>
                  <a:pt x="609" y="590"/>
                  <a:pt x="606" y="581"/>
                  <a:pt x="602" y="592"/>
                </a:cubicBezTo>
                <a:cubicBezTo>
                  <a:pt x="599" y="601"/>
                  <a:pt x="607" y="607"/>
                  <a:pt x="606" y="615"/>
                </a:cubicBezTo>
                <a:cubicBezTo>
                  <a:pt x="605" y="623"/>
                  <a:pt x="598" y="627"/>
                  <a:pt x="596" y="634"/>
                </a:cubicBezTo>
                <a:cubicBezTo>
                  <a:pt x="596" y="636"/>
                  <a:pt x="595" y="637"/>
                  <a:pt x="595" y="638"/>
                </a:cubicBezTo>
                <a:cubicBezTo>
                  <a:pt x="595" y="647"/>
                  <a:pt x="615" y="674"/>
                  <a:pt x="602" y="679"/>
                </a:cubicBezTo>
                <a:cubicBezTo>
                  <a:pt x="602" y="688"/>
                  <a:pt x="581" y="700"/>
                  <a:pt x="575" y="708"/>
                </a:cubicBezTo>
                <a:cubicBezTo>
                  <a:pt x="573" y="712"/>
                  <a:pt x="563" y="723"/>
                  <a:pt x="560" y="730"/>
                </a:cubicBezTo>
                <a:cubicBezTo>
                  <a:pt x="562" y="723"/>
                  <a:pt x="568" y="717"/>
                  <a:pt x="567" y="709"/>
                </a:cubicBezTo>
                <a:cubicBezTo>
                  <a:pt x="565" y="698"/>
                  <a:pt x="542" y="688"/>
                  <a:pt x="534" y="680"/>
                </a:cubicBezTo>
                <a:cubicBezTo>
                  <a:pt x="520" y="665"/>
                  <a:pt x="509" y="647"/>
                  <a:pt x="494" y="634"/>
                </a:cubicBezTo>
                <a:cubicBezTo>
                  <a:pt x="475" y="618"/>
                  <a:pt x="454" y="600"/>
                  <a:pt x="432" y="586"/>
                </a:cubicBezTo>
                <a:cubicBezTo>
                  <a:pt x="423" y="581"/>
                  <a:pt x="418" y="576"/>
                  <a:pt x="411" y="569"/>
                </a:cubicBezTo>
                <a:cubicBezTo>
                  <a:pt x="400" y="559"/>
                  <a:pt x="386" y="553"/>
                  <a:pt x="375" y="542"/>
                </a:cubicBezTo>
                <a:cubicBezTo>
                  <a:pt x="373" y="541"/>
                  <a:pt x="371" y="539"/>
                  <a:pt x="369" y="537"/>
                </a:cubicBezTo>
                <a:cubicBezTo>
                  <a:pt x="367" y="535"/>
                  <a:pt x="365" y="533"/>
                  <a:pt x="362" y="531"/>
                </a:cubicBezTo>
                <a:cubicBezTo>
                  <a:pt x="361" y="531"/>
                  <a:pt x="361" y="532"/>
                  <a:pt x="360" y="532"/>
                </a:cubicBezTo>
                <a:cubicBezTo>
                  <a:pt x="359" y="533"/>
                  <a:pt x="359" y="533"/>
                  <a:pt x="359" y="534"/>
                </a:cubicBezTo>
                <a:cubicBezTo>
                  <a:pt x="358" y="534"/>
                  <a:pt x="358" y="534"/>
                  <a:pt x="357" y="534"/>
                </a:cubicBezTo>
                <a:cubicBezTo>
                  <a:pt x="358" y="533"/>
                  <a:pt x="358" y="533"/>
                  <a:pt x="358" y="533"/>
                </a:cubicBezTo>
                <a:cubicBezTo>
                  <a:pt x="354" y="523"/>
                  <a:pt x="354" y="513"/>
                  <a:pt x="345" y="506"/>
                </a:cubicBezTo>
                <a:cubicBezTo>
                  <a:pt x="340" y="503"/>
                  <a:pt x="334" y="502"/>
                  <a:pt x="329" y="499"/>
                </a:cubicBezTo>
                <a:cubicBezTo>
                  <a:pt x="324" y="495"/>
                  <a:pt x="320" y="489"/>
                  <a:pt x="315" y="485"/>
                </a:cubicBezTo>
                <a:cubicBezTo>
                  <a:pt x="305" y="477"/>
                  <a:pt x="291" y="472"/>
                  <a:pt x="283" y="464"/>
                </a:cubicBezTo>
                <a:cubicBezTo>
                  <a:pt x="276" y="455"/>
                  <a:pt x="274" y="447"/>
                  <a:pt x="262" y="440"/>
                </a:cubicBezTo>
                <a:cubicBezTo>
                  <a:pt x="256" y="436"/>
                  <a:pt x="248" y="433"/>
                  <a:pt x="243" y="429"/>
                </a:cubicBezTo>
                <a:cubicBezTo>
                  <a:pt x="232" y="419"/>
                  <a:pt x="228" y="408"/>
                  <a:pt x="222" y="395"/>
                </a:cubicBezTo>
                <a:cubicBezTo>
                  <a:pt x="216" y="382"/>
                  <a:pt x="212" y="380"/>
                  <a:pt x="199" y="372"/>
                </a:cubicBezTo>
                <a:cubicBezTo>
                  <a:pt x="194" y="369"/>
                  <a:pt x="187" y="367"/>
                  <a:pt x="184" y="362"/>
                </a:cubicBezTo>
                <a:cubicBezTo>
                  <a:pt x="183" y="359"/>
                  <a:pt x="182" y="356"/>
                  <a:pt x="181" y="352"/>
                </a:cubicBezTo>
                <a:cubicBezTo>
                  <a:pt x="179" y="339"/>
                  <a:pt x="184" y="329"/>
                  <a:pt x="187" y="319"/>
                </a:cubicBezTo>
                <a:cubicBezTo>
                  <a:pt x="187" y="318"/>
                  <a:pt x="187" y="317"/>
                  <a:pt x="186" y="316"/>
                </a:cubicBezTo>
                <a:cubicBezTo>
                  <a:pt x="185" y="315"/>
                  <a:pt x="184" y="314"/>
                  <a:pt x="182" y="313"/>
                </a:cubicBezTo>
                <a:cubicBezTo>
                  <a:pt x="182" y="313"/>
                  <a:pt x="182" y="312"/>
                  <a:pt x="181" y="312"/>
                </a:cubicBezTo>
                <a:cubicBezTo>
                  <a:pt x="178" y="305"/>
                  <a:pt x="173" y="299"/>
                  <a:pt x="167" y="295"/>
                </a:cubicBezTo>
                <a:cubicBezTo>
                  <a:pt x="164" y="290"/>
                  <a:pt x="159" y="287"/>
                  <a:pt x="154" y="284"/>
                </a:cubicBezTo>
                <a:cubicBezTo>
                  <a:pt x="145" y="274"/>
                  <a:pt x="132" y="269"/>
                  <a:pt x="117" y="265"/>
                </a:cubicBezTo>
                <a:cubicBezTo>
                  <a:pt x="115" y="265"/>
                  <a:pt x="113" y="264"/>
                  <a:pt x="111" y="264"/>
                </a:cubicBezTo>
                <a:cubicBezTo>
                  <a:pt x="100" y="266"/>
                  <a:pt x="87" y="267"/>
                  <a:pt x="73" y="267"/>
                </a:cubicBezTo>
                <a:cubicBezTo>
                  <a:pt x="59" y="267"/>
                  <a:pt x="48" y="269"/>
                  <a:pt x="37" y="272"/>
                </a:cubicBezTo>
                <a:cubicBezTo>
                  <a:pt x="36" y="272"/>
                  <a:pt x="36" y="272"/>
                  <a:pt x="36" y="273"/>
                </a:cubicBezTo>
                <a:cubicBezTo>
                  <a:pt x="41" y="298"/>
                  <a:pt x="41" y="298"/>
                  <a:pt x="41" y="298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2" y="313"/>
                  <a:pt x="42" y="312"/>
                </a:cubicBezTo>
                <a:cubicBezTo>
                  <a:pt x="43" y="309"/>
                  <a:pt x="45" y="307"/>
                  <a:pt x="46" y="306"/>
                </a:cubicBezTo>
                <a:cubicBezTo>
                  <a:pt x="46" y="306"/>
                  <a:pt x="47" y="306"/>
                  <a:pt x="47" y="306"/>
                </a:cubicBezTo>
                <a:cubicBezTo>
                  <a:pt x="50" y="307"/>
                  <a:pt x="52" y="310"/>
                  <a:pt x="55" y="312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5" y="313"/>
                  <a:pt x="55" y="313"/>
                  <a:pt x="56" y="314"/>
                </a:cubicBezTo>
                <a:cubicBezTo>
                  <a:pt x="55" y="315"/>
                  <a:pt x="55" y="316"/>
                  <a:pt x="55" y="317"/>
                </a:cubicBezTo>
                <a:cubicBezTo>
                  <a:pt x="51" y="320"/>
                  <a:pt x="51" y="320"/>
                  <a:pt x="51" y="320"/>
                </a:cubicBezTo>
                <a:cubicBezTo>
                  <a:pt x="54" y="325"/>
                  <a:pt x="54" y="325"/>
                  <a:pt x="54" y="325"/>
                </a:cubicBezTo>
                <a:cubicBezTo>
                  <a:pt x="52" y="327"/>
                  <a:pt x="51" y="328"/>
                  <a:pt x="51" y="329"/>
                </a:cubicBezTo>
                <a:cubicBezTo>
                  <a:pt x="54" y="334"/>
                  <a:pt x="55" y="339"/>
                  <a:pt x="60" y="342"/>
                </a:cubicBezTo>
                <a:cubicBezTo>
                  <a:pt x="60" y="342"/>
                  <a:pt x="60" y="344"/>
                  <a:pt x="60" y="346"/>
                </a:cubicBezTo>
                <a:cubicBezTo>
                  <a:pt x="57" y="348"/>
                  <a:pt x="57" y="348"/>
                  <a:pt x="57" y="348"/>
                </a:cubicBezTo>
                <a:cubicBezTo>
                  <a:pt x="52" y="352"/>
                  <a:pt x="52" y="352"/>
                  <a:pt x="52" y="352"/>
                </a:cubicBezTo>
                <a:cubicBezTo>
                  <a:pt x="49" y="360"/>
                  <a:pt x="43" y="364"/>
                  <a:pt x="38" y="369"/>
                </a:cubicBezTo>
                <a:cubicBezTo>
                  <a:pt x="31" y="375"/>
                  <a:pt x="24" y="381"/>
                  <a:pt x="19" y="388"/>
                </a:cubicBezTo>
                <a:cubicBezTo>
                  <a:pt x="8" y="388"/>
                  <a:pt x="8" y="388"/>
                  <a:pt x="8" y="388"/>
                </a:cubicBezTo>
                <a:cubicBezTo>
                  <a:pt x="1" y="387"/>
                  <a:pt x="1" y="387"/>
                  <a:pt x="1" y="387"/>
                </a:cubicBezTo>
                <a:cubicBezTo>
                  <a:pt x="1" y="398"/>
                  <a:pt x="1" y="398"/>
                  <a:pt x="1" y="398"/>
                </a:cubicBezTo>
                <a:cubicBezTo>
                  <a:pt x="0" y="398"/>
                  <a:pt x="0" y="398"/>
                  <a:pt x="0" y="398"/>
                </a:cubicBezTo>
                <a:cubicBezTo>
                  <a:pt x="1" y="409"/>
                  <a:pt x="1" y="409"/>
                  <a:pt x="1" y="409"/>
                </a:cubicBezTo>
                <a:cubicBezTo>
                  <a:pt x="7" y="407"/>
                  <a:pt x="14" y="408"/>
                  <a:pt x="21" y="408"/>
                </a:cubicBezTo>
                <a:cubicBezTo>
                  <a:pt x="23" y="408"/>
                  <a:pt x="23" y="412"/>
                  <a:pt x="24" y="413"/>
                </a:cubicBezTo>
                <a:cubicBezTo>
                  <a:pt x="27" y="417"/>
                  <a:pt x="34" y="417"/>
                  <a:pt x="38" y="423"/>
                </a:cubicBezTo>
                <a:cubicBezTo>
                  <a:pt x="43" y="433"/>
                  <a:pt x="50" y="447"/>
                  <a:pt x="61" y="455"/>
                </a:cubicBezTo>
                <a:cubicBezTo>
                  <a:pt x="61" y="455"/>
                  <a:pt x="61" y="456"/>
                  <a:pt x="61" y="456"/>
                </a:cubicBezTo>
                <a:cubicBezTo>
                  <a:pt x="61" y="456"/>
                  <a:pt x="61" y="457"/>
                  <a:pt x="61" y="457"/>
                </a:cubicBezTo>
                <a:cubicBezTo>
                  <a:pt x="61" y="459"/>
                  <a:pt x="60" y="462"/>
                  <a:pt x="61" y="462"/>
                </a:cubicBezTo>
                <a:cubicBezTo>
                  <a:pt x="67" y="463"/>
                  <a:pt x="70" y="465"/>
                  <a:pt x="74" y="467"/>
                </a:cubicBezTo>
                <a:cubicBezTo>
                  <a:pt x="79" y="470"/>
                  <a:pt x="83" y="475"/>
                  <a:pt x="89" y="478"/>
                </a:cubicBezTo>
                <a:cubicBezTo>
                  <a:pt x="97" y="484"/>
                  <a:pt x="109" y="487"/>
                  <a:pt x="117" y="494"/>
                </a:cubicBezTo>
                <a:cubicBezTo>
                  <a:pt x="108" y="503"/>
                  <a:pt x="98" y="513"/>
                  <a:pt x="86" y="520"/>
                </a:cubicBezTo>
                <a:cubicBezTo>
                  <a:pt x="82" y="522"/>
                  <a:pt x="77" y="523"/>
                  <a:pt x="72" y="524"/>
                </a:cubicBezTo>
                <a:cubicBezTo>
                  <a:pt x="67" y="524"/>
                  <a:pt x="61" y="526"/>
                  <a:pt x="57" y="528"/>
                </a:cubicBezTo>
                <a:cubicBezTo>
                  <a:pt x="57" y="528"/>
                  <a:pt x="57" y="528"/>
                  <a:pt x="57" y="528"/>
                </a:cubicBezTo>
                <a:cubicBezTo>
                  <a:pt x="55" y="531"/>
                  <a:pt x="52" y="533"/>
                  <a:pt x="50" y="535"/>
                </a:cubicBezTo>
                <a:cubicBezTo>
                  <a:pt x="50" y="536"/>
                  <a:pt x="49" y="536"/>
                  <a:pt x="49" y="536"/>
                </a:cubicBezTo>
                <a:cubicBezTo>
                  <a:pt x="47" y="539"/>
                  <a:pt x="46" y="541"/>
                  <a:pt x="45" y="545"/>
                </a:cubicBezTo>
                <a:cubicBezTo>
                  <a:pt x="45" y="546"/>
                  <a:pt x="45" y="547"/>
                  <a:pt x="45" y="548"/>
                </a:cubicBezTo>
                <a:cubicBezTo>
                  <a:pt x="45" y="549"/>
                  <a:pt x="44" y="551"/>
                  <a:pt x="44" y="553"/>
                </a:cubicBezTo>
                <a:cubicBezTo>
                  <a:pt x="45" y="562"/>
                  <a:pt x="50" y="570"/>
                  <a:pt x="54" y="578"/>
                </a:cubicBezTo>
                <a:cubicBezTo>
                  <a:pt x="53" y="580"/>
                  <a:pt x="52" y="581"/>
                  <a:pt x="51" y="583"/>
                </a:cubicBezTo>
                <a:cubicBezTo>
                  <a:pt x="51" y="584"/>
                  <a:pt x="52" y="586"/>
                  <a:pt x="52" y="587"/>
                </a:cubicBezTo>
                <a:cubicBezTo>
                  <a:pt x="51" y="588"/>
                  <a:pt x="51" y="589"/>
                  <a:pt x="51" y="590"/>
                </a:cubicBezTo>
                <a:cubicBezTo>
                  <a:pt x="50" y="592"/>
                  <a:pt x="53" y="596"/>
                  <a:pt x="54" y="600"/>
                </a:cubicBezTo>
                <a:cubicBezTo>
                  <a:pt x="53" y="603"/>
                  <a:pt x="52" y="606"/>
                  <a:pt x="51" y="610"/>
                </a:cubicBezTo>
                <a:cubicBezTo>
                  <a:pt x="50" y="615"/>
                  <a:pt x="50" y="622"/>
                  <a:pt x="53" y="627"/>
                </a:cubicBezTo>
                <a:cubicBezTo>
                  <a:pt x="51" y="629"/>
                  <a:pt x="50" y="631"/>
                  <a:pt x="49" y="633"/>
                </a:cubicBezTo>
                <a:cubicBezTo>
                  <a:pt x="50" y="634"/>
                  <a:pt x="51" y="633"/>
                  <a:pt x="51" y="633"/>
                </a:cubicBezTo>
                <a:cubicBezTo>
                  <a:pt x="52" y="633"/>
                  <a:pt x="52" y="633"/>
                  <a:pt x="52" y="633"/>
                </a:cubicBezTo>
                <a:cubicBezTo>
                  <a:pt x="51" y="635"/>
                  <a:pt x="50" y="636"/>
                  <a:pt x="50" y="637"/>
                </a:cubicBezTo>
                <a:cubicBezTo>
                  <a:pt x="57" y="640"/>
                  <a:pt x="64" y="643"/>
                  <a:pt x="73" y="644"/>
                </a:cubicBezTo>
                <a:cubicBezTo>
                  <a:pt x="77" y="658"/>
                  <a:pt x="81" y="673"/>
                  <a:pt x="85" y="686"/>
                </a:cubicBezTo>
                <a:cubicBezTo>
                  <a:pt x="86" y="688"/>
                  <a:pt x="90" y="690"/>
                  <a:pt x="92" y="690"/>
                </a:cubicBezTo>
                <a:cubicBezTo>
                  <a:pt x="104" y="691"/>
                  <a:pt x="115" y="691"/>
                  <a:pt x="126" y="690"/>
                </a:cubicBezTo>
                <a:cubicBezTo>
                  <a:pt x="128" y="690"/>
                  <a:pt x="129" y="692"/>
                  <a:pt x="129" y="695"/>
                </a:cubicBezTo>
                <a:cubicBezTo>
                  <a:pt x="126" y="698"/>
                  <a:pt x="124" y="701"/>
                  <a:pt x="121" y="704"/>
                </a:cubicBezTo>
                <a:cubicBezTo>
                  <a:pt x="115" y="713"/>
                  <a:pt x="108" y="722"/>
                  <a:pt x="103" y="733"/>
                </a:cubicBezTo>
                <a:cubicBezTo>
                  <a:pt x="103" y="735"/>
                  <a:pt x="103" y="736"/>
                  <a:pt x="104" y="737"/>
                </a:cubicBezTo>
                <a:cubicBezTo>
                  <a:pt x="103" y="739"/>
                  <a:pt x="102" y="740"/>
                  <a:pt x="102" y="742"/>
                </a:cubicBezTo>
                <a:cubicBezTo>
                  <a:pt x="105" y="760"/>
                  <a:pt x="111" y="776"/>
                  <a:pt x="123" y="784"/>
                </a:cubicBezTo>
                <a:cubicBezTo>
                  <a:pt x="127" y="787"/>
                  <a:pt x="132" y="788"/>
                  <a:pt x="134" y="791"/>
                </a:cubicBezTo>
                <a:cubicBezTo>
                  <a:pt x="138" y="795"/>
                  <a:pt x="143" y="798"/>
                  <a:pt x="146" y="802"/>
                </a:cubicBezTo>
                <a:cubicBezTo>
                  <a:pt x="155" y="816"/>
                  <a:pt x="160" y="834"/>
                  <a:pt x="173" y="844"/>
                </a:cubicBezTo>
                <a:cubicBezTo>
                  <a:pt x="181" y="854"/>
                  <a:pt x="186" y="869"/>
                  <a:pt x="195" y="882"/>
                </a:cubicBezTo>
                <a:cubicBezTo>
                  <a:pt x="194" y="882"/>
                  <a:pt x="193" y="883"/>
                  <a:pt x="192" y="884"/>
                </a:cubicBezTo>
                <a:cubicBezTo>
                  <a:pt x="185" y="891"/>
                  <a:pt x="180" y="899"/>
                  <a:pt x="172" y="905"/>
                </a:cubicBezTo>
                <a:cubicBezTo>
                  <a:pt x="169" y="911"/>
                  <a:pt x="163" y="916"/>
                  <a:pt x="158" y="921"/>
                </a:cubicBezTo>
                <a:cubicBezTo>
                  <a:pt x="157" y="923"/>
                  <a:pt x="157" y="925"/>
                  <a:pt x="158" y="927"/>
                </a:cubicBezTo>
                <a:cubicBezTo>
                  <a:pt x="158" y="927"/>
                  <a:pt x="158" y="927"/>
                  <a:pt x="158" y="927"/>
                </a:cubicBezTo>
                <a:cubicBezTo>
                  <a:pt x="157" y="928"/>
                  <a:pt x="157" y="928"/>
                  <a:pt x="156" y="929"/>
                </a:cubicBezTo>
                <a:cubicBezTo>
                  <a:pt x="163" y="944"/>
                  <a:pt x="163" y="944"/>
                  <a:pt x="163" y="944"/>
                </a:cubicBezTo>
                <a:cubicBezTo>
                  <a:pt x="174" y="963"/>
                  <a:pt x="186" y="983"/>
                  <a:pt x="183" y="1015"/>
                </a:cubicBezTo>
                <a:cubicBezTo>
                  <a:pt x="184" y="1015"/>
                  <a:pt x="185" y="1014"/>
                  <a:pt x="185" y="1014"/>
                </a:cubicBezTo>
                <a:cubicBezTo>
                  <a:pt x="185" y="1014"/>
                  <a:pt x="185" y="1014"/>
                  <a:pt x="185" y="1014"/>
                </a:cubicBezTo>
                <a:cubicBezTo>
                  <a:pt x="188" y="1014"/>
                  <a:pt x="188" y="1014"/>
                  <a:pt x="188" y="1014"/>
                </a:cubicBezTo>
                <a:cubicBezTo>
                  <a:pt x="193" y="1013"/>
                  <a:pt x="197" y="1013"/>
                  <a:pt x="201" y="1015"/>
                </a:cubicBezTo>
                <a:cubicBezTo>
                  <a:pt x="212" y="1020"/>
                  <a:pt x="221" y="1029"/>
                  <a:pt x="229" y="1039"/>
                </a:cubicBezTo>
                <a:cubicBezTo>
                  <a:pt x="230" y="1040"/>
                  <a:pt x="232" y="1049"/>
                  <a:pt x="233" y="1052"/>
                </a:cubicBezTo>
                <a:cubicBezTo>
                  <a:pt x="235" y="1059"/>
                  <a:pt x="238" y="1069"/>
                  <a:pt x="248" y="1070"/>
                </a:cubicBezTo>
                <a:cubicBezTo>
                  <a:pt x="248" y="1069"/>
                  <a:pt x="249" y="1069"/>
                  <a:pt x="249" y="1068"/>
                </a:cubicBezTo>
                <a:cubicBezTo>
                  <a:pt x="254" y="1068"/>
                  <a:pt x="254" y="1068"/>
                  <a:pt x="254" y="1068"/>
                </a:cubicBezTo>
                <a:cubicBezTo>
                  <a:pt x="257" y="1065"/>
                  <a:pt x="261" y="1063"/>
                  <a:pt x="264" y="1060"/>
                </a:cubicBezTo>
                <a:cubicBezTo>
                  <a:pt x="264" y="1060"/>
                  <a:pt x="265" y="1060"/>
                  <a:pt x="265" y="1060"/>
                </a:cubicBezTo>
                <a:cubicBezTo>
                  <a:pt x="265" y="1060"/>
                  <a:pt x="265" y="1061"/>
                  <a:pt x="265" y="1061"/>
                </a:cubicBezTo>
                <a:cubicBezTo>
                  <a:pt x="262" y="1064"/>
                  <a:pt x="259" y="1067"/>
                  <a:pt x="256" y="1070"/>
                </a:cubicBezTo>
                <a:cubicBezTo>
                  <a:pt x="251" y="1074"/>
                  <a:pt x="247" y="1079"/>
                  <a:pt x="243" y="1085"/>
                </a:cubicBezTo>
                <a:cubicBezTo>
                  <a:pt x="235" y="1090"/>
                  <a:pt x="228" y="1098"/>
                  <a:pt x="219" y="1104"/>
                </a:cubicBezTo>
                <a:cubicBezTo>
                  <a:pt x="219" y="1105"/>
                  <a:pt x="220" y="1107"/>
                  <a:pt x="220" y="1108"/>
                </a:cubicBezTo>
                <a:cubicBezTo>
                  <a:pt x="219" y="1109"/>
                  <a:pt x="218" y="1109"/>
                  <a:pt x="217" y="1110"/>
                </a:cubicBezTo>
                <a:cubicBezTo>
                  <a:pt x="220" y="1124"/>
                  <a:pt x="219" y="1140"/>
                  <a:pt x="220" y="1157"/>
                </a:cubicBezTo>
                <a:cubicBezTo>
                  <a:pt x="218" y="1165"/>
                  <a:pt x="216" y="1176"/>
                  <a:pt x="218" y="1187"/>
                </a:cubicBezTo>
                <a:cubicBezTo>
                  <a:pt x="217" y="1187"/>
                  <a:pt x="217" y="1188"/>
                  <a:pt x="216" y="1189"/>
                </a:cubicBezTo>
                <a:cubicBezTo>
                  <a:pt x="217" y="1189"/>
                  <a:pt x="218" y="1189"/>
                  <a:pt x="218" y="1189"/>
                </a:cubicBezTo>
                <a:cubicBezTo>
                  <a:pt x="219" y="1190"/>
                  <a:pt x="219" y="1191"/>
                  <a:pt x="219" y="1192"/>
                </a:cubicBezTo>
                <a:cubicBezTo>
                  <a:pt x="220" y="1195"/>
                  <a:pt x="227" y="1194"/>
                  <a:pt x="231" y="1196"/>
                </a:cubicBezTo>
                <a:cubicBezTo>
                  <a:pt x="246" y="1196"/>
                  <a:pt x="261" y="1199"/>
                  <a:pt x="269" y="1206"/>
                </a:cubicBezTo>
                <a:cubicBezTo>
                  <a:pt x="269" y="1206"/>
                  <a:pt x="270" y="1206"/>
                  <a:pt x="272" y="1205"/>
                </a:cubicBezTo>
                <a:cubicBezTo>
                  <a:pt x="273" y="1206"/>
                  <a:pt x="273" y="1206"/>
                  <a:pt x="273" y="1206"/>
                </a:cubicBezTo>
                <a:cubicBezTo>
                  <a:pt x="275" y="1206"/>
                  <a:pt x="276" y="1205"/>
                  <a:pt x="278" y="1205"/>
                </a:cubicBezTo>
                <a:cubicBezTo>
                  <a:pt x="288" y="1207"/>
                  <a:pt x="299" y="1208"/>
                  <a:pt x="309" y="1207"/>
                </a:cubicBezTo>
                <a:cubicBezTo>
                  <a:pt x="313" y="1207"/>
                  <a:pt x="318" y="1206"/>
                  <a:pt x="322" y="1205"/>
                </a:cubicBezTo>
                <a:cubicBezTo>
                  <a:pt x="327" y="1204"/>
                  <a:pt x="331" y="1201"/>
                  <a:pt x="335" y="1198"/>
                </a:cubicBezTo>
                <a:cubicBezTo>
                  <a:pt x="336" y="1200"/>
                  <a:pt x="337" y="1203"/>
                  <a:pt x="339" y="1203"/>
                </a:cubicBezTo>
                <a:cubicBezTo>
                  <a:pt x="342" y="1205"/>
                  <a:pt x="348" y="1203"/>
                  <a:pt x="351" y="1205"/>
                </a:cubicBezTo>
                <a:cubicBezTo>
                  <a:pt x="359" y="1210"/>
                  <a:pt x="368" y="1212"/>
                  <a:pt x="378" y="1215"/>
                </a:cubicBezTo>
                <a:cubicBezTo>
                  <a:pt x="377" y="1218"/>
                  <a:pt x="375" y="1222"/>
                  <a:pt x="376" y="1224"/>
                </a:cubicBezTo>
                <a:cubicBezTo>
                  <a:pt x="378" y="1231"/>
                  <a:pt x="380" y="1240"/>
                  <a:pt x="383" y="1247"/>
                </a:cubicBezTo>
                <a:cubicBezTo>
                  <a:pt x="384" y="1247"/>
                  <a:pt x="385" y="1246"/>
                  <a:pt x="387" y="1246"/>
                </a:cubicBezTo>
                <a:cubicBezTo>
                  <a:pt x="387" y="1246"/>
                  <a:pt x="387" y="1247"/>
                  <a:pt x="387" y="1247"/>
                </a:cubicBezTo>
                <a:cubicBezTo>
                  <a:pt x="401" y="1244"/>
                  <a:pt x="401" y="1244"/>
                  <a:pt x="401" y="1244"/>
                </a:cubicBezTo>
                <a:cubicBezTo>
                  <a:pt x="402" y="1243"/>
                  <a:pt x="405" y="1243"/>
                  <a:pt x="406" y="1243"/>
                </a:cubicBezTo>
                <a:cubicBezTo>
                  <a:pt x="413" y="1242"/>
                  <a:pt x="419" y="1238"/>
                  <a:pt x="428" y="1239"/>
                </a:cubicBezTo>
                <a:cubicBezTo>
                  <a:pt x="432" y="1234"/>
                  <a:pt x="432" y="1234"/>
                  <a:pt x="432" y="1234"/>
                </a:cubicBezTo>
                <a:cubicBezTo>
                  <a:pt x="433" y="1234"/>
                  <a:pt x="434" y="1234"/>
                  <a:pt x="434" y="1234"/>
                </a:cubicBezTo>
                <a:cubicBezTo>
                  <a:pt x="436" y="1234"/>
                  <a:pt x="437" y="1233"/>
                  <a:pt x="438" y="1233"/>
                </a:cubicBezTo>
                <a:cubicBezTo>
                  <a:pt x="438" y="1233"/>
                  <a:pt x="439" y="1233"/>
                  <a:pt x="439" y="1233"/>
                </a:cubicBezTo>
                <a:cubicBezTo>
                  <a:pt x="443" y="1234"/>
                  <a:pt x="446" y="1233"/>
                  <a:pt x="448" y="1231"/>
                </a:cubicBezTo>
                <a:cubicBezTo>
                  <a:pt x="451" y="1230"/>
                  <a:pt x="454" y="1229"/>
                  <a:pt x="456" y="1227"/>
                </a:cubicBezTo>
                <a:cubicBezTo>
                  <a:pt x="457" y="1227"/>
                  <a:pt x="458" y="1226"/>
                  <a:pt x="459" y="1224"/>
                </a:cubicBezTo>
                <a:cubicBezTo>
                  <a:pt x="461" y="1218"/>
                  <a:pt x="464" y="1211"/>
                  <a:pt x="467" y="1205"/>
                </a:cubicBezTo>
                <a:cubicBezTo>
                  <a:pt x="465" y="1201"/>
                  <a:pt x="463" y="1197"/>
                  <a:pt x="460" y="1195"/>
                </a:cubicBezTo>
                <a:cubicBezTo>
                  <a:pt x="476" y="1182"/>
                  <a:pt x="476" y="1182"/>
                  <a:pt x="476" y="1182"/>
                </a:cubicBezTo>
                <a:cubicBezTo>
                  <a:pt x="479" y="1171"/>
                  <a:pt x="482" y="1161"/>
                  <a:pt x="486" y="1151"/>
                </a:cubicBezTo>
                <a:cubicBezTo>
                  <a:pt x="482" y="1144"/>
                  <a:pt x="482" y="1144"/>
                  <a:pt x="482" y="1144"/>
                </a:cubicBezTo>
                <a:cubicBezTo>
                  <a:pt x="482" y="1141"/>
                  <a:pt x="482" y="1136"/>
                  <a:pt x="483" y="1133"/>
                </a:cubicBezTo>
                <a:cubicBezTo>
                  <a:pt x="489" y="1130"/>
                  <a:pt x="495" y="1126"/>
                  <a:pt x="501" y="1123"/>
                </a:cubicBezTo>
                <a:cubicBezTo>
                  <a:pt x="502" y="1122"/>
                  <a:pt x="503" y="1121"/>
                  <a:pt x="504" y="1120"/>
                </a:cubicBezTo>
                <a:cubicBezTo>
                  <a:pt x="506" y="1118"/>
                  <a:pt x="508" y="1116"/>
                  <a:pt x="512" y="1116"/>
                </a:cubicBezTo>
                <a:cubicBezTo>
                  <a:pt x="529" y="1106"/>
                  <a:pt x="529" y="1106"/>
                  <a:pt x="529" y="1106"/>
                </a:cubicBezTo>
                <a:cubicBezTo>
                  <a:pt x="531" y="1106"/>
                  <a:pt x="532" y="1106"/>
                  <a:pt x="534" y="1105"/>
                </a:cubicBezTo>
                <a:cubicBezTo>
                  <a:pt x="535" y="1104"/>
                  <a:pt x="537" y="1103"/>
                  <a:pt x="538" y="1102"/>
                </a:cubicBezTo>
                <a:cubicBezTo>
                  <a:pt x="541" y="1103"/>
                  <a:pt x="544" y="1105"/>
                  <a:pt x="547" y="1107"/>
                </a:cubicBezTo>
                <a:cubicBezTo>
                  <a:pt x="546" y="1104"/>
                  <a:pt x="545" y="1102"/>
                  <a:pt x="543" y="1100"/>
                </a:cubicBezTo>
                <a:cubicBezTo>
                  <a:pt x="549" y="1103"/>
                  <a:pt x="554" y="1105"/>
                  <a:pt x="559" y="1108"/>
                </a:cubicBezTo>
                <a:cubicBezTo>
                  <a:pt x="560" y="1108"/>
                  <a:pt x="563" y="1108"/>
                  <a:pt x="562" y="1107"/>
                </a:cubicBezTo>
                <a:cubicBezTo>
                  <a:pt x="553" y="1094"/>
                  <a:pt x="553" y="1094"/>
                  <a:pt x="553" y="1094"/>
                </a:cubicBezTo>
                <a:cubicBezTo>
                  <a:pt x="550" y="1091"/>
                  <a:pt x="547" y="1090"/>
                  <a:pt x="544" y="1088"/>
                </a:cubicBezTo>
                <a:cubicBezTo>
                  <a:pt x="547" y="1081"/>
                  <a:pt x="553" y="1079"/>
                  <a:pt x="559" y="1077"/>
                </a:cubicBezTo>
                <a:cubicBezTo>
                  <a:pt x="561" y="1076"/>
                  <a:pt x="561" y="1076"/>
                  <a:pt x="561" y="1076"/>
                </a:cubicBezTo>
                <a:cubicBezTo>
                  <a:pt x="569" y="1073"/>
                  <a:pt x="569" y="1073"/>
                  <a:pt x="569" y="1073"/>
                </a:cubicBezTo>
                <a:cubicBezTo>
                  <a:pt x="573" y="1070"/>
                  <a:pt x="578" y="1068"/>
                  <a:pt x="583" y="1065"/>
                </a:cubicBezTo>
                <a:cubicBezTo>
                  <a:pt x="584" y="1065"/>
                  <a:pt x="585" y="1065"/>
                  <a:pt x="586" y="1064"/>
                </a:cubicBezTo>
                <a:cubicBezTo>
                  <a:pt x="586" y="1064"/>
                  <a:pt x="586" y="1064"/>
                  <a:pt x="587" y="1064"/>
                </a:cubicBezTo>
                <a:cubicBezTo>
                  <a:pt x="591" y="1063"/>
                  <a:pt x="596" y="1062"/>
                  <a:pt x="600" y="1061"/>
                </a:cubicBezTo>
                <a:cubicBezTo>
                  <a:pt x="605" y="1059"/>
                  <a:pt x="608" y="1055"/>
                  <a:pt x="611" y="1052"/>
                </a:cubicBezTo>
                <a:cubicBezTo>
                  <a:pt x="621" y="1052"/>
                  <a:pt x="621" y="1052"/>
                  <a:pt x="621" y="1052"/>
                </a:cubicBezTo>
                <a:cubicBezTo>
                  <a:pt x="623" y="1051"/>
                  <a:pt x="624" y="1051"/>
                  <a:pt x="626" y="1050"/>
                </a:cubicBezTo>
                <a:cubicBezTo>
                  <a:pt x="627" y="1050"/>
                  <a:pt x="627" y="1050"/>
                  <a:pt x="628" y="1050"/>
                </a:cubicBezTo>
                <a:cubicBezTo>
                  <a:pt x="629" y="1051"/>
                  <a:pt x="629" y="1050"/>
                  <a:pt x="630" y="1050"/>
                </a:cubicBezTo>
                <a:cubicBezTo>
                  <a:pt x="632" y="1049"/>
                  <a:pt x="635" y="1048"/>
                  <a:pt x="636" y="1047"/>
                </a:cubicBezTo>
                <a:cubicBezTo>
                  <a:pt x="639" y="1046"/>
                  <a:pt x="642" y="1045"/>
                  <a:pt x="644" y="1043"/>
                </a:cubicBezTo>
                <a:cubicBezTo>
                  <a:pt x="645" y="1043"/>
                  <a:pt x="645" y="1039"/>
                  <a:pt x="645" y="1039"/>
                </a:cubicBezTo>
                <a:cubicBezTo>
                  <a:pt x="645" y="1038"/>
                  <a:pt x="645" y="1037"/>
                  <a:pt x="645" y="1036"/>
                </a:cubicBezTo>
                <a:cubicBezTo>
                  <a:pt x="645" y="1035"/>
                  <a:pt x="645" y="1035"/>
                  <a:pt x="645" y="1035"/>
                </a:cubicBezTo>
                <a:cubicBezTo>
                  <a:pt x="646" y="1035"/>
                  <a:pt x="646" y="1035"/>
                  <a:pt x="647" y="1035"/>
                </a:cubicBezTo>
                <a:cubicBezTo>
                  <a:pt x="652" y="1035"/>
                  <a:pt x="656" y="1034"/>
                  <a:pt x="659" y="1032"/>
                </a:cubicBezTo>
                <a:cubicBezTo>
                  <a:pt x="660" y="1030"/>
                  <a:pt x="660" y="1029"/>
                  <a:pt x="661" y="1027"/>
                </a:cubicBezTo>
                <a:cubicBezTo>
                  <a:pt x="664" y="1027"/>
                  <a:pt x="666" y="1027"/>
                  <a:pt x="667" y="1027"/>
                </a:cubicBezTo>
                <a:cubicBezTo>
                  <a:pt x="683" y="1028"/>
                  <a:pt x="693" y="1035"/>
                  <a:pt x="704" y="1040"/>
                </a:cubicBezTo>
                <a:cubicBezTo>
                  <a:pt x="708" y="1045"/>
                  <a:pt x="717" y="1048"/>
                  <a:pt x="724" y="1045"/>
                </a:cubicBezTo>
                <a:cubicBezTo>
                  <a:pt x="726" y="1046"/>
                  <a:pt x="726" y="1046"/>
                  <a:pt x="726" y="1046"/>
                </a:cubicBezTo>
                <a:cubicBezTo>
                  <a:pt x="739" y="1040"/>
                  <a:pt x="739" y="1040"/>
                  <a:pt x="739" y="1040"/>
                </a:cubicBezTo>
                <a:cubicBezTo>
                  <a:pt x="741" y="1032"/>
                  <a:pt x="741" y="1032"/>
                  <a:pt x="741" y="1032"/>
                </a:cubicBezTo>
                <a:cubicBezTo>
                  <a:pt x="744" y="1028"/>
                  <a:pt x="750" y="1027"/>
                  <a:pt x="755" y="1025"/>
                </a:cubicBezTo>
                <a:cubicBezTo>
                  <a:pt x="756" y="1025"/>
                  <a:pt x="756" y="1024"/>
                  <a:pt x="757" y="1024"/>
                </a:cubicBezTo>
                <a:cubicBezTo>
                  <a:pt x="757" y="1024"/>
                  <a:pt x="757" y="1024"/>
                  <a:pt x="757" y="1024"/>
                </a:cubicBezTo>
                <a:cubicBezTo>
                  <a:pt x="760" y="1026"/>
                  <a:pt x="765" y="1024"/>
                  <a:pt x="767" y="1022"/>
                </a:cubicBezTo>
                <a:cubicBezTo>
                  <a:pt x="768" y="1022"/>
                  <a:pt x="769" y="1021"/>
                  <a:pt x="770" y="1021"/>
                </a:cubicBezTo>
                <a:cubicBezTo>
                  <a:pt x="780" y="1023"/>
                  <a:pt x="791" y="1023"/>
                  <a:pt x="797" y="1027"/>
                </a:cubicBezTo>
                <a:cubicBezTo>
                  <a:pt x="799" y="1031"/>
                  <a:pt x="803" y="1036"/>
                  <a:pt x="810" y="1035"/>
                </a:cubicBezTo>
                <a:cubicBezTo>
                  <a:pt x="813" y="1039"/>
                  <a:pt x="818" y="1041"/>
                  <a:pt x="821" y="1043"/>
                </a:cubicBezTo>
                <a:cubicBezTo>
                  <a:pt x="826" y="1047"/>
                  <a:pt x="824" y="1054"/>
                  <a:pt x="826" y="1058"/>
                </a:cubicBezTo>
                <a:cubicBezTo>
                  <a:pt x="827" y="1060"/>
                  <a:pt x="831" y="1059"/>
                  <a:pt x="833" y="1060"/>
                </a:cubicBezTo>
                <a:cubicBezTo>
                  <a:pt x="845" y="1063"/>
                  <a:pt x="854" y="1066"/>
                  <a:pt x="863" y="1070"/>
                </a:cubicBezTo>
                <a:cubicBezTo>
                  <a:pt x="865" y="1071"/>
                  <a:pt x="871" y="1070"/>
                  <a:pt x="872" y="1070"/>
                </a:cubicBezTo>
                <a:cubicBezTo>
                  <a:pt x="872" y="1078"/>
                  <a:pt x="872" y="1078"/>
                  <a:pt x="872" y="1078"/>
                </a:cubicBezTo>
                <a:cubicBezTo>
                  <a:pt x="877" y="1080"/>
                  <a:pt x="883" y="1082"/>
                  <a:pt x="886" y="1087"/>
                </a:cubicBezTo>
                <a:cubicBezTo>
                  <a:pt x="892" y="1088"/>
                  <a:pt x="897" y="1088"/>
                  <a:pt x="902" y="1092"/>
                </a:cubicBezTo>
                <a:cubicBezTo>
                  <a:pt x="904" y="1092"/>
                  <a:pt x="906" y="1091"/>
                  <a:pt x="907" y="1090"/>
                </a:cubicBezTo>
                <a:cubicBezTo>
                  <a:pt x="908" y="1090"/>
                  <a:pt x="909" y="1091"/>
                  <a:pt x="910" y="1092"/>
                </a:cubicBezTo>
                <a:cubicBezTo>
                  <a:pt x="910" y="1092"/>
                  <a:pt x="912" y="1093"/>
                  <a:pt x="912" y="1092"/>
                </a:cubicBezTo>
                <a:cubicBezTo>
                  <a:pt x="914" y="1090"/>
                  <a:pt x="916" y="1089"/>
                  <a:pt x="918" y="1087"/>
                </a:cubicBezTo>
                <a:cubicBezTo>
                  <a:pt x="919" y="1086"/>
                  <a:pt x="921" y="1085"/>
                  <a:pt x="922" y="1085"/>
                </a:cubicBezTo>
                <a:cubicBezTo>
                  <a:pt x="923" y="1085"/>
                  <a:pt x="924" y="1085"/>
                  <a:pt x="925" y="1085"/>
                </a:cubicBezTo>
                <a:cubicBezTo>
                  <a:pt x="926" y="1084"/>
                  <a:pt x="927" y="1082"/>
                  <a:pt x="928" y="1080"/>
                </a:cubicBezTo>
                <a:cubicBezTo>
                  <a:pt x="929" y="1079"/>
                  <a:pt x="928" y="1077"/>
                  <a:pt x="930" y="1076"/>
                </a:cubicBezTo>
                <a:cubicBezTo>
                  <a:pt x="933" y="1073"/>
                  <a:pt x="936" y="1069"/>
                  <a:pt x="940" y="1067"/>
                </a:cubicBezTo>
                <a:cubicBezTo>
                  <a:pt x="942" y="1066"/>
                  <a:pt x="943" y="1064"/>
                  <a:pt x="945" y="1063"/>
                </a:cubicBezTo>
                <a:cubicBezTo>
                  <a:pt x="945" y="1062"/>
                  <a:pt x="946" y="1062"/>
                  <a:pt x="947" y="1062"/>
                </a:cubicBezTo>
                <a:cubicBezTo>
                  <a:pt x="947" y="1062"/>
                  <a:pt x="948" y="1062"/>
                  <a:pt x="949" y="1062"/>
                </a:cubicBezTo>
                <a:cubicBezTo>
                  <a:pt x="952" y="1062"/>
                  <a:pt x="952" y="1067"/>
                  <a:pt x="952" y="1070"/>
                </a:cubicBezTo>
                <a:cubicBezTo>
                  <a:pt x="950" y="1079"/>
                  <a:pt x="947" y="1087"/>
                  <a:pt x="946" y="1096"/>
                </a:cubicBezTo>
                <a:cubicBezTo>
                  <a:pt x="944" y="1097"/>
                  <a:pt x="942" y="1099"/>
                  <a:pt x="941" y="1101"/>
                </a:cubicBezTo>
                <a:cubicBezTo>
                  <a:pt x="940" y="1101"/>
                  <a:pt x="937" y="1100"/>
                  <a:pt x="937" y="1101"/>
                </a:cubicBezTo>
                <a:cubicBezTo>
                  <a:pt x="936" y="1102"/>
                  <a:pt x="936" y="1104"/>
                  <a:pt x="936" y="1106"/>
                </a:cubicBezTo>
                <a:cubicBezTo>
                  <a:pt x="935" y="1107"/>
                  <a:pt x="935" y="1107"/>
                  <a:pt x="935" y="1107"/>
                </a:cubicBezTo>
                <a:cubicBezTo>
                  <a:pt x="934" y="1108"/>
                  <a:pt x="932" y="1108"/>
                  <a:pt x="931" y="1108"/>
                </a:cubicBezTo>
                <a:cubicBezTo>
                  <a:pt x="931" y="1111"/>
                  <a:pt x="930" y="1113"/>
                  <a:pt x="930" y="1116"/>
                </a:cubicBezTo>
                <a:cubicBezTo>
                  <a:pt x="931" y="1116"/>
                  <a:pt x="932" y="1116"/>
                  <a:pt x="933" y="1115"/>
                </a:cubicBezTo>
                <a:cubicBezTo>
                  <a:pt x="933" y="1116"/>
                  <a:pt x="933" y="1116"/>
                  <a:pt x="933" y="1116"/>
                </a:cubicBezTo>
                <a:cubicBezTo>
                  <a:pt x="935" y="1115"/>
                  <a:pt x="936" y="1115"/>
                  <a:pt x="938" y="1115"/>
                </a:cubicBezTo>
                <a:cubicBezTo>
                  <a:pt x="939" y="1115"/>
                  <a:pt x="939" y="1115"/>
                  <a:pt x="939" y="1116"/>
                </a:cubicBezTo>
                <a:cubicBezTo>
                  <a:pt x="937" y="1127"/>
                  <a:pt x="933" y="1135"/>
                  <a:pt x="929" y="1143"/>
                </a:cubicBezTo>
                <a:cubicBezTo>
                  <a:pt x="926" y="1145"/>
                  <a:pt x="926" y="1145"/>
                  <a:pt x="926" y="1145"/>
                </a:cubicBezTo>
                <a:cubicBezTo>
                  <a:pt x="925" y="1145"/>
                  <a:pt x="926" y="1143"/>
                  <a:pt x="926" y="1143"/>
                </a:cubicBezTo>
                <a:cubicBezTo>
                  <a:pt x="928" y="1134"/>
                  <a:pt x="928" y="1134"/>
                  <a:pt x="928" y="1134"/>
                </a:cubicBezTo>
                <a:cubicBezTo>
                  <a:pt x="926" y="1134"/>
                  <a:pt x="924" y="1135"/>
                  <a:pt x="922" y="1135"/>
                </a:cubicBezTo>
                <a:cubicBezTo>
                  <a:pt x="922" y="1139"/>
                  <a:pt x="921" y="1144"/>
                  <a:pt x="920" y="1148"/>
                </a:cubicBezTo>
                <a:cubicBezTo>
                  <a:pt x="920" y="1149"/>
                  <a:pt x="920" y="1150"/>
                  <a:pt x="920" y="1151"/>
                </a:cubicBezTo>
                <a:cubicBezTo>
                  <a:pt x="918" y="1150"/>
                  <a:pt x="916" y="1151"/>
                  <a:pt x="916" y="1152"/>
                </a:cubicBezTo>
                <a:cubicBezTo>
                  <a:pt x="916" y="1152"/>
                  <a:pt x="916" y="1152"/>
                  <a:pt x="916" y="1153"/>
                </a:cubicBezTo>
                <a:cubicBezTo>
                  <a:pt x="915" y="1153"/>
                  <a:pt x="915" y="1153"/>
                  <a:pt x="915" y="1153"/>
                </a:cubicBezTo>
                <a:cubicBezTo>
                  <a:pt x="915" y="1154"/>
                  <a:pt x="915" y="1155"/>
                  <a:pt x="915" y="1155"/>
                </a:cubicBezTo>
                <a:cubicBezTo>
                  <a:pt x="915" y="1156"/>
                  <a:pt x="916" y="1158"/>
                  <a:pt x="916" y="1158"/>
                </a:cubicBezTo>
                <a:cubicBezTo>
                  <a:pt x="916" y="1158"/>
                  <a:pt x="917" y="1159"/>
                  <a:pt x="917" y="1159"/>
                </a:cubicBezTo>
                <a:cubicBezTo>
                  <a:pt x="917" y="1159"/>
                  <a:pt x="918" y="1159"/>
                  <a:pt x="918" y="1159"/>
                </a:cubicBezTo>
                <a:cubicBezTo>
                  <a:pt x="919" y="1159"/>
                  <a:pt x="920" y="1159"/>
                  <a:pt x="922" y="1159"/>
                </a:cubicBezTo>
                <a:cubicBezTo>
                  <a:pt x="923" y="1159"/>
                  <a:pt x="924" y="1159"/>
                  <a:pt x="925" y="1160"/>
                </a:cubicBezTo>
                <a:cubicBezTo>
                  <a:pt x="929" y="1162"/>
                  <a:pt x="927" y="1170"/>
                  <a:pt x="931" y="1172"/>
                </a:cubicBezTo>
                <a:cubicBezTo>
                  <a:pt x="938" y="1177"/>
                  <a:pt x="947" y="1181"/>
                  <a:pt x="954" y="1188"/>
                </a:cubicBezTo>
                <a:cubicBezTo>
                  <a:pt x="956" y="1190"/>
                  <a:pt x="963" y="1195"/>
                  <a:pt x="960" y="1198"/>
                </a:cubicBezTo>
                <a:cubicBezTo>
                  <a:pt x="957" y="1203"/>
                  <a:pt x="954" y="1209"/>
                  <a:pt x="952" y="1215"/>
                </a:cubicBezTo>
                <a:cubicBezTo>
                  <a:pt x="955" y="1217"/>
                  <a:pt x="960" y="1217"/>
                  <a:pt x="961" y="1223"/>
                </a:cubicBezTo>
                <a:cubicBezTo>
                  <a:pt x="961" y="1225"/>
                  <a:pt x="956" y="1227"/>
                  <a:pt x="956" y="1232"/>
                </a:cubicBezTo>
                <a:cubicBezTo>
                  <a:pt x="958" y="1231"/>
                  <a:pt x="959" y="1230"/>
                  <a:pt x="961" y="1230"/>
                </a:cubicBezTo>
                <a:cubicBezTo>
                  <a:pt x="961" y="1230"/>
                  <a:pt x="961" y="1231"/>
                  <a:pt x="961" y="1231"/>
                </a:cubicBezTo>
                <a:cubicBezTo>
                  <a:pt x="964" y="1231"/>
                  <a:pt x="966" y="1230"/>
                  <a:pt x="968" y="1229"/>
                </a:cubicBezTo>
                <a:cubicBezTo>
                  <a:pt x="969" y="1230"/>
                  <a:pt x="970" y="1230"/>
                  <a:pt x="971" y="1231"/>
                </a:cubicBezTo>
                <a:cubicBezTo>
                  <a:pt x="979" y="1243"/>
                  <a:pt x="979" y="1243"/>
                  <a:pt x="979" y="1243"/>
                </a:cubicBezTo>
                <a:cubicBezTo>
                  <a:pt x="978" y="1244"/>
                  <a:pt x="976" y="1245"/>
                  <a:pt x="974" y="1246"/>
                </a:cubicBezTo>
                <a:cubicBezTo>
                  <a:pt x="975" y="1247"/>
                  <a:pt x="976" y="1247"/>
                  <a:pt x="976" y="1247"/>
                </a:cubicBezTo>
                <a:cubicBezTo>
                  <a:pt x="975" y="1248"/>
                  <a:pt x="974" y="1249"/>
                  <a:pt x="975" y="1251"/>
                </a:cubicBezTo>
                <a:cubicBezTo>
                  <a:pt x="981" y="1251"/>
                  <a:pt x="985" y="1256"/>
                  <a:pt x="986" y="1263"/>
                </a:cubicBezTo>
                <a:cubicBezTo>
                  <a:pt x="986" y="1263"/>
                  <a:pt x="985" y="1264"/>
                  <a:pt x="985" y="1264"/>
                </a:cubicBezTo>
                <a:cubicBezTo>
                  <a:pt x="985" y="1265"/>
                  <a:pt x="986" y="1265"/>
                  <a:pt x="987" y="1265"/>
                </a:cubicBezTo>
                <a:cubicBezTo>
                  <a:pt x="986" y="1266"/>
                  <a:pt x="983" y="1267"/>
                  <a:pt x="984" y="1268"/>
                </a:cubicBezTo>
                <a:cubicBezTo>
                  <a:pt x="986" y="1269"/>
                  <a:pt x="987" y="1270"/>
                  <a:pt x="987" y="1271"/>
                </a:cubicBezTo>
                <a:cubicBezTo>
                  <a:pt x="982" y="1272"/>
                  <a:pt x="982" y="1272"/>
                  <a:pt x="982" y="1272"/>
                </a:cubicBezTo>
                <a:cubicBezTo>
                  <a:pt x="981" y="1272"/>
                  <a:pt x="981" y="1273"/>
                  <a:pt x="981" y="1273"/>
                </a:cubicBezTo>
                <a:cubicBezTo>
                  <a:pt x="983" y="1275"/>
                  <a:pt x="985" y="1276"/>
                  <a:pt x="988" y="1277"/>
                </a:cubicBezTo>
                <a:cubicBezTo>
                  <a:pt x="988" y="1277"/>
                  <a:pt x="988" y="1277"/>
                  <a:pt x="988" y="1277"/>
                </a:cubicBezTo>
                <a:cubicBezTo>
                  <a:pt x="987" y="1277"/>
                  <a:pt x="984" y="1276"/>
                  <a:pt x="985" y="1277"/>
                </a:cubicBezTo>
                <a:cubicBezTo>
                  <a:pt x="986" y="1279"/>
                  <a:pt x="988" y="1280"/>
                  <a:pt x="990" y="1282"/>
                </a:cubicBezTo>
                <a:cubicBezTo>
                  <a:pt x="991" y="1283"/>
                  <a:pt x="991" y="1285"/>
                  <a:pt x="991" y="1287"/>
                </a:cubicBezTo>
                <a:cubicBezTo>
                  <a:pt x="983" y="1284"/>
                  <a:pt x="983" y="1284"/>
                  <a:pt x="983" y="1284"/>
                </a:cubicBezTo>
                <a:cubicBezTo>
                  <a:pt x="987" y="1293"/>
                  <a:pt x="987" y="1293"/>
                  <a:pt x="987" y="1293"/>
                </a:cubicBezTo>
                <a:cubicBezTo>
                  <a:pt x="985" y="1294"/>
                  <a:pt x="983" y="1295"/>
                  <a:pt x="982" y="1293"/>
                </a:cubicBezTo>
                <a:cubicBezTo>
                  <a:pt x="981" y="1295"/>
                  <a:pt x="982" y="1297"/>
                  <a:pt x="984" y="1298"/>
                </a:cubicBezTo>
                <a:cubicBezTo>
                  <a:pt x="985" y="1299"/>
                  <a:pt x="988" y="1298"/>
                  <a:pt x="991" y="1298"/>
                </a:cubicBezTo>
                <a:cubicBezTo>
                  <a:pt x="991" y="1299"/>
                  <a:pt x="992" y="1299"/>
                  <a:pt x="992" y="1299"/>
                </a:cubicBezTo>
                <a:cubicBezTo>
                  <a:pt x="993" y="1299"/>
                  <a:pt x="995" y="1301"/>
                  <a:pt x="997" y="1302"/>
                </a:cubicBezTo>
                <a:cubicBezTo>
                  <a:pt x="995" y="1305"/>
                  <a:pt x="993" y="1308"/>
                  <a:pt x="991" y="1311"/>
                </a:cubicBezTo>
                <a:cubicBezTo>
                  <a:pt x="983" y="1312"/>
                  <a:pt x="983" y="1312"/>
                  <a:pt x="983" y="1312"/>
                </a:cubicBezTo>
                <a:cubicBezTo>
                  <a:pt x="982" y="1313"/>
                  <a:pt x="982" y="1314"/>
                  <a:pt x="983" y="1314"/>
                </a:cubicBezTo>
                <a:cubicBezTo>
                  <a:pt x="985" y="1314"/>
                  <a:pt x="987" y="1315"/>
                  <a:pt x="989" y="1315"/>
                </a:cubicBezTo>
                <a:cubicBezTo>
                  <a:pt x="989" y="1317"/>
                  <a:pt x="988" y="1319"/>
                  <a:pt x="987" y="1321"/>
                </a:cubicBezTo>
                <a:cubicBezTo>
                  <a:pt x="986" y="1321"/>
                  <a:pt x="985" y="1322"/>
                  <a:pt x="983" y="1322"/>
                </a:cubicBezTo>
                <a:cubicBezTo>
                  <a:pt x="983" y="1323"/>
                  <a:pt x="982" y="1325"/>
                  <a:pt x="983" y="1326"/>
                </a:cubicBezTo>
                <a:cubicBezTo>
                  <a:pt x="983" y="1326"/>
                  <a:pt x="983" y="1326"/>
                  <a:pt x="983" y="1326"/>
                </a:cubicBezTo>
                <a:cubicBezTo>
                  <a:pt x="983" y="1326"/>
                  <a:pt x="983" y="1326"/>
                  <a:pt x="984" y="1327"/>
                </a:cubicBezTo>
                <a:cubicBezTo>
                  <a:pt x="986" y="1327"/>
                  <a:pt x="986" y="1327"/>
                  <a:pt x="986" y="1327"/>
                </a:cubicBezTo>
                <a:cubicBezTo>
                  <a:pt x="986" y="1326"/>
                  <a:pt x="987" y="1326"/>
                  <a:pt x="987" y="1326"/>
                </a:cubicBezTo>
                <a:cubicBezTo>
                  <a:pt x="993" y="1324"/>
                  <a:pt x="999" y="1323"/>
                  <a:pt x="1005" y="1322"/>
                </a:cubicBezTo>
                <a:cubicBezTo>
                  <a:pt x="1013" y="1321"/>
                  <a:pt x="1019" y="1318"/>
                  <a:pt x="1026" y="1316"/>
                </a:cubicBezTo>
                <a:cubicBezTo>
                  <a:pt x="1033" y="1313"/>
                  <a:pt x="1040" y="1309"/>
                  <a:pt x="1040" y="1300"/>
                </a:cubicBezTo>
                <a:cubicBezTo>
                  <a:pt x="1040" y="1297"/>
                  <a:pt x="1040" y="1294"/>
                  <a:pt x="1039" y="1291"/>
                </a:cubicBezTo>
                <a:cubicBezTo>
                  <a:pt x="1039" y="1291"/>
                  <a:pt x="1040" y="1288"/>
                  <a:pt x="1040" y="1287"/>
                </a:cubicBezTo>
                <a:cubicBezTo>
                  <a:pt x="1038" y="1285"/>
                  <a:pt x="1038" y="1285"/>
                  <a:pt x="1038" y="1285"/>
                </a:cubicBezTo>
                <a:cubicBezTo>
                  <a:pt x="1038" y="1284"/>
                  <a:pt x="1040" y="1281"/>
                  <a:pt x="1039" y="1281"/>
                </a:cubicBezTo>
                <a:cubicBezTo>
                  <a:pt x="1035" y="1280"/>
                  <a:pt x="1032" y="1278"/>
                  <a:pt x="1027" y="1278"/>
                </a:cubicBezTo>
                <a:cubicBezTo>
                  <a:pt x="1025" y="1277"/>
                  <a:pt x="1024" y="1274"/>
                  <a:pt x="1022" y="1271"/>
                </a:cubicBezTo>
                <a:cubicBezTo>
                  <a:pt x="1021" y="1269"/>
                  <a:pt x="1021" y="1267"/>
                  <a:pt x="1020" y="1265"/>
                </a:cubicBezTo>
                <a:cubicBezTo>
                  <a:pt x="1020" y="1264"/>
                  <a:pt x="1021" y="1262"/>
                  <a:pt x="1021" y="1261"/>
                </a:cubicBezTo>
                <a:cubicBezTo>
                  <a:pt x="1022" y="1258"/>
                  <a:pt x="1023" y="1256"/>
                  <a:pt x="1023" y="1253"/>
                </a:cubicBezTo>
                <a:cubicBezTo>
                  <a:pt x="1019" y="1248"/>
                  <a:pt x="1013" y="1246"/>
                  <a:pt x="1007" y="1243"/>
                </a:cubicBezTo>
                <a:cubicBezTo>
                  <a:pt x="1007" y="1243"/>
                  <a:pt x="1007" y="1241"/>
                  <a:pt x="1007" y="1241"/>
                </a:cubicBezTo>
                <a:cubicBezTo>
                  <a:pt x="1011" y="1236"/>
                  <a:pt x="1016" y="1231"/>
                  <a:pt x="1019" y="1226"/>
                </a:cubicBezTo>
                <a:cubicBezTo>
                  <a:pt x="1019" y="1225"/>
                  <a:pt x="1022" y="1225"/>
                  <a:pt x="1023" y="1225"/>
                </a:cubicBezTo>
                <a:cubicBezTo>
                  <a:pt x="1022" y="1218"/>
                  <a:pt x="1022" y="1212"/>
                  <a:pt x="1020" y="1207"/>
                </a:cubicBezTo>
                <a:cubicBezTo>
                  <a:pt x="1019" y="1201"/>
                  <a:pt x="1019" y="1195"/>
                  <a:pt x="1020" y="1190"/>
                </a:cubicBezTo>
                <a:cubicBezTo>
                  <a:pt x="1022" y="1184"/>
                  <a:pt x="1024" y="1180"/>
                  <a:pt x="1027" y="1175"/>
                </a:cubicBezTo>
                <a:cubicBezTo>
                  <a:pt x="1028" y="1173"/>
                  <a:pt x="1028" y="1170"/>
                  <a:pt x="1028" y="1168"/>
                </a:cubicBezTo>
                <a:cubicBezTo>
                  <a:pt x="1026" y="1164"/>
                  <a:pt x="1022" y="1161"/>
                  <a:pt x="1017" y="1159"/>
                </a:cubicBezTo>
                <a:cubicBezTo>
                  <a:pt x="1013" y="1158"/>
                  <a:pt x="1009" y="1157"/>
                  <a:pt x="1007" y="1153"/>
                </a:cubicBezTo>
                <a:cubicBezTo>
                  <a:pt x="1006" y="1152"/>
                  <a:pt x="1006" y="1150"/>
                  <a:pt x="1007" y="1151"/>
                </a:cubicBezTo>
                <a:cubicBezTo>
                  <a:pt x="1023" y="1152"/>
                  <a:pt x="1039" y="1153"/>
                  <a:pt x="1053" y="1157"/>
                </a:cubicBezTo>
                <a:cubicBezTo>
                  <a:pt x="1064" y="1166"/>
                  <a:pt x="1064" y="1166"/>
                  <a:pt x="1064" y="1166"/>
                </a:cubicBezTo>
                <a:cubicBezTo>
                  <a:pt x="1071" y="1167"/>
                  <a:pt x="1075" y="1171"/>
                  <a:pt x="1075" y="1177"/>
                </a:cubicBezTo>
                <a:cubicBezTo>
                  <a:pt x="1080" y="1182"/>
                  <a:pt x="1086" y="1184"/>
                  <a:pt x="1092" y="1188"/>
                </a:cubicBezTo>
                <a:cubicBezTo>
                  <a:pt x="1090" y="1190"/>
                  <a:pt x="1089" y="1193"/>
                  <a:pt x="1089" y="1197"/>
                </a:cubicBezTo>
                <a:cubicBezTo>
                  <a:pt x="1089" y="1200"/>
                  <a:pt x="1091" y="1202"/>
                  <a:pt x="1091" y="1205"/>
                </a:cubicBezTo>
                <a:cubicBezTo>
                  <a:pt x="1092" y="1209"/>
                  <a:pt x="1093" y="1211"/>
                  <a:pt x="1094" y="1214"/>
                </a:cubicBezTo>
                <a:cubicBezTo>
                  <a:pt x="1095" y="1216"/>
                  <a:pt x="1096" y="1218"/>
                  <a:pt x="1098" y="1218"/>
                </a:cubicBezTo>
                <a:cubicBezTo>
                  <a:pt x="1099" y="1219"/>
                  <a:pt x="1099" y="1219"/>
                  <a:pt x="1100" y="1218"/>
                </a:cubicBezTo>
                <a:cubicBezTo>
                  <a:pt x="1100" y="1218"/>
                  <a:pt x="1100" y="1219"/>
                  <a:pt x="1100" y="1220"/>
                </a:cubicBezTo>
                <a:cubicBezTo>
                  <a:pt x="1101" y="1220"/>
                  <a:pt x="1102" y="1221"/>
                  <a:pt x="1102" y="1221"/>
                </a:cubicBezTo>
                <a:cubicBezTo>
                  <a:pt x="1103" y="1220"/>
                  <a:pt x="1104" y="1217"/>
                  <a:pt x="1105" y="1217"/>
                </a:cubicBezTo>
                <a:cubicBezTo>
                  <a:pt x="1108" y="1216"/>
                  <a:pt x="1112" y="1217"/>
                  <a:pt x="1116" y="1217"/>
                </a:cubicBezTo>
                <a:cubicBezTo>
                  <a:pt x="1117" y="1217"/>
                  <a:pt x="1118" y="1218"/>
                  <a:pt x="1118" y="1217"/>
                </a:cubicBezTo>
                <a:cubicBezTo>
                  <a:pt x="1118" y="1213"/>
                  <a:pt x="1119" y="1210"/>
                  <a:pt x="1119" y="1207"/>
                </a:cubicBezTo>
                <a:cubicBezTo>
                  <a:pt x="1118" y="1201"/>
                  <a:pt x="1118" y="1201"/>
                  <a:pt x="1118" y="1201"/>
                </a:cubicBezTo>
                <a:cubicBezTo>
                  <a:pt x="1133" y="1202"/>
                  <a:pt x="1133" y="1202"/>
                  <a:pt x="1133" y="1202"/>
                </a:cubicBezTo>
                <a:cubicBezTo>
                  <a:pt x="1150" y="1212"/>
                  <a:pt x="1150" y="1212"/>
                  <a:pt x="1150" y="1212"/>
                </a:cubicBezTo>
                <a:cubicBezTo>
                  <a:pt x="1151" y="1218"/>
                  <a:pt x="1153" y="1223"/>
                  <a:pt x="1155" y="1227"/>
                </a:cubicBezTo>
                <a:cubicBezTo>
                  <a:pt x="1142" y="1238"/>
                  <a:pt x="1142" y="1238"/>
                  <a:pt x="1142" y="1238"/>
                </a:cubicBezTo>
                <a:cubicBezTo>
                  <a:pt x="1145" y="1241"/>
                  <a:pt x="1147" y="1244"/>
                  <a:pt x="1149" y="1246"/>
                </a:cubicBezTo>
                <a:cubicBezTo>
                  <a:pt x="1152" y="1243"/>
                  <a:pt x="1155" y="1241"/>
                  <a:pt x="1158" y="1239"/>
                </a:cubicBezTo>
                <a:cubicBezTo>
                  <a:pt x="1161" y="1240"/>
                  <a:pt x="1164" y="1241"/>
                  <a:pt x="1167" y="1242"/>
                </a:cubicBezTo>
                <a:cubicBezTo>
                  <a:pt x="1178" y="1237"/>
                  <a:pt x="1189" y="1232"/>
                  <a:pt x="1198" y="1226"/>
                </a:cubicBezTo>
                <a:cubicBezTo>
                  <a:pt x="1207" y="1219"/>
                  <a:pt x="1217" y="1214"/>
                  <a:pt x="1223" y="1205"/>
                </a:cubicBezTo>
                <a:cubicBezTo>
                  <a:pt x="1228" y="1195"/>
                  <a:pt x="1235" y="1187"/>
                  <a:pt x="1245" y="1183"/>
                </a:cubicBezTo>
                <a:cubicBezTo>
                  <a:pt x="1252" y="1179"/>
                  <a:pt x="1256" y="1173"/>
                  <a:pt x="1261" y="1168"/>
                </a:cubicBezTo>
                <a:cubicBezTo>
                  <a:pt x="1274" y="1169"/>
                  <a:pt x="1274" y="1169"/>
                  <a:pt x="1274" y="1169"/>
                </a:cubicBezTo>
                <a:cubicBezTo>
                  <a:pt x="1277" y="1166"/>
                  <a:pt x="1280" y="1163"/>
                  <a:pt x="1283" y="1160"/>
                </a:cubicBezTo>
                <a:cubicBezTo>
                  <a:pt x="1284" y="1159"/>
                  <a:pt x="1286" y="1160"/>
                  <a:pt x="1288" y="1160"/>
                </a:cubicBezTo>
                <a:cubicBezTo>
                  <a:pt x="1288" y="1160"/>
                  <a:pt x="1288" y="1160"/>
                  <a:pt x="1288" y="1159"/>
                </a:cubicBezTo>
                <a:cubicBezTo>
                  <a:pt x="1289" y="1157"/>
                  <a:pt x="1290" y="1154"/>
                  <a:pt x="1292" y="1151"/>
                </a:cubicBezTo>
                <a:cubicBezTo>
                  <a:pt x="1292" y="1151"/>
                  <a:pt x="1292" y="1151"/>
                  <a:pt x="1292" y="1150"/>
                </a:cubicBezTo>
                <a:cubicBezTo>
                  <a:pt x="1294" y="1146"/>
                  <a:pt x="1296" y="1140"/>
                  <a:pt x="1297" y="1134"/>
                </a:cubicBezTo>
                <a:cubicBezTo>
                  <a:pt x="1297" y="1129"/>
                  <a:pt x="1297" y="1123"/>
                  <a:pt x="1298" y="1119"/>
                </a:cubicBezTo>
                <a:cubicBezTo>
                  <a:pt x="1298" y="1114"/>
                  <a:pt x="1298" y="1114"/>
                  <a:pt x="1298" y="1114"/>
                </a:cubicBezTo>
                <a:cubicBezTo>
                  <a:pt x="1298" y="1108"/>
                  <a:pt x="1298" y="1108"/>
                  <a:pt x="1298" y="1108"/>
                </a:cubicBezTo>
                <a:cubicBezTo>
                  <a:pt x="1298" y="1108"/>
                  <a:pt x="1298" y="1108"/>
                  <a:pt x="1298" y="1108"/>
                </a:cubicBezTo>
                <a:cubicBezTo>
                  <a:pt x="1299" y="1107"/>
                  <a:pt x="1301" y="1107"/>
                  <a:pt x="1303" y="1106"/>
                </a:cubicBezTo>
                <a:cubicBezTo>
                  <a:pt x="1302" y="1101"/>
                  <a:pt x="1300" y="1096"/>
                  <a:pt x="1299" y="1091"/>
                </a:cubicBezTo>
                <a:cubicBezTo>
                  <a:pt x="1297" y="1092"/>
                  <a:pt x="1295" y="1095"/>
                  <a:pt x="1293" y="1097"/>
                </a:cubicBezTo>
                <a:cubicBezTo>
                  <a:pt x="1293" y="1088"/>
                  <a:pt x="1294" y="1080"/>
                  <a:pt x="1297" y="1074"/>
                </a:cubicBezTo>
                <a:cubicBezTo>
                  <a:pt x="1298" y="1071"/>
                  <a:pt x="1299" y="1068"/>
                  <a:pt x="1299" y="1064"/>
                </a:cubicBezTo>
                <a:cubicBezTo>
                  <a:pt x="1299" y="1056"/>
                  <a:pt x="1297" y="1047"/>
                  <a:pt x="1295" y="1040"/>
                </a:cubicBezTo>
                <a:cubicBezTo>
                  <a:pt x="1291" y="1037"/>
                  <a:pt x="1287" y="1034"/>
                  <a:pt x="1282" y="1031"/>
                </a:cubicBezTo>
                <a:cubicBezTo>
                  <a:pt x="1285" y="1026"/>
                  <a:pt x="1285" y="1026"/>
                  <a:pt x="1285" y="1026"/>
                </a:cubicBezTo>
                <a:cubicBezTo>
                  <a:pt x="1285" y="1025"/>
                  <a:pt x="1287" y="1024"/>
                  <a:pt x="1288" y="1023"/>
                </a:cubicBezTo>
                <a:cubicBezTo>
                  <a:pt x="1288" y="1021"/>
                  <a:pt x="1289" y="1020"/>
                  <a:pt x="1289" y="1018"/>
                </a:cubicBezTo>
                <a:cubicBezTo>
                  <a:pt x="1290" y="1018"/>
                  <a:pt x="1291" y="1017"/>
                  <a:pt x="1291" y="1016"/>
                </a:cubicBezTo>
                <a:cubicBezTo>
                  <a:pt x="1292" y="1011"/>
                  <a:pt x="1291" y="1006"/>
                  <a:pt x="1292" y="1000"/>
                </a:cubicBezTo>
                <a:cubicBezTo>
                  <a:pt x="1292" y="999"/>
                  <a:pt x="1294" y="997"/>
                  <a:pt x="1294" y="996"/>
                </a:cubicBezTo>
                <a:cubicBezTo>
                  <a:pt x="1293" y="994"/>
                  <a:pt x="1291" y="993"/>
                  <a:pt x="1291" y="992"/>
                </a:cubicBezTo>
                <a:cubicBezTo>
                  <a:pt x="1291" y="992"/>
                  <a:pt x="1291" y="992"/>
                  <a:pt x="1291" y="992"/>
                </a:cubicBezTo>
                <a:cubicBezTo>
                  <a:pt x="1291" y="991"/>
                  <a:pt x="1291" y="991"/>
                  <a:pt x="1291" y="991"/>
                </a:cubicBezTo>
                <a:cubicBezTo>
                  <a:pt x="1294" y="987"/>
                  <a:pt x="1294" y="987"/>
                  <a:pt x="1294" y="987"/>
                </a:cubicBezTo>
                <a:cubicBezTo>
                  <a:pt x="1295" y="974"/>
                  <a:pt x="1297" y="962"/>
                  <a:pt x="1299" y="950"/>
                </a:cubicBezTo>
                <a:cubicBezTo>
                  <a:pt x="1299" y="943"/>
                  <a:pt x="1302" y="937"/>
                  <a:pt x="1300" y="930"/>
                </a:cubicBezTo>
                <a:cubicBezTo>
                  <a:pt x="1298" y="926"/>
                  <a:pt x="1294" y="923"/>
                  <a:pt x="1290" y="920"/>
                </a:cubicBezTo>
                <a:cubicBezTo>
                  <a:pt x="1287" y="917"/>
                  <a:pt x="1283" y="915"/>
                  <a:pt x="1280" y="912"/>
                </a:cubicBezTo>
                <a:cubicBezTo>
                  <a:pt x="1275" y="909"/>
                  <a:pt x="1266" y="905"/>
                  <a:pt x="1257" y="907"/>
                </a:cubicBezTo>
                <a:cubicBezTo>
                  <a:pt x="1250" y="920"/>
                  <a:pt x="1250" y="920"/>
                  <a:pt x="1250" y="920"/>
                </a:cubicBezTo>
                <a:cubicBezTo>
                  <a:pt x="1249" y="921"/>
                  <a:pt x="1249" y="920"/>
                  <a:pt x="1248" y="920"/>
                </a:cubicBezTo>
                <a:cubicBezTo>
                  <a:pt x="1237" y="910"/>
                  <a:pt x="1237" y="910"/>
                  <a:pt x="1237" y="910"/>
                </a:cubicBezTo>
                <a:cubicBezTo>
                  <a:pt x="1233" y="900"/>
                  <a:pt x="1233" y="900"/>
                  <a:pt x="1233" y="900"/>
                </a:cubicBezTo>
                <a:cubicBezTo>
                  <a:pt x="1225" y="893"/>
                  <a:pt x="1215" y="889"/>
                  <a:pt x="1206" y="884"/>
                </a:cubicBezTo>
                <a:cubicBezTo>
                  <a:pt x="1208" y="881"/>
                  <a:pt x="1208" y="876"/>
                  <a:pt x="1209" y="872"/>
                </a:cubicBezTo>
                <a:cubicBezTo>
                  <a:pt x="1210" y="870"/>
                  <a:pt x="1211" y="869"/>
                  <a:pt x="1212" y="867"/>
                </a:cubicBezTo>
                <a:cubicBezTo>
                  <a:pt x="1217" y="865"/>
                  <a:pt x="1222" y="862"/>
                  <a:pt x="1228" y="860"/>
                </a:cubicBezTo>
                <a:cubicBezTo>
                  <a:pt x="1235" y="858"/>
                  <a:pt x="1244" y="857"/>
                  <a:pt x="1251" y="853"/>
                </a:cubicBezTo>
                <a:cubicBezTo>
                  <a:pt x="1257" y="849"/>
                  <a:pt x="1262" y="844"/>
                  <a:pt x="1266" y="837"/>
                </a:cubicBezTo>
                <a:cubicBezTo>
                  <a:pt x="1267" y="836"/>
                  <a:pt x="1267" y="835"/>
                  <a:pt x="1268" y="835"/>
                </a:cubicBezTo>
                <a:cubicBezTo>
                  <a:pt x="1273" y="828"/>
                  <a:pt x="1274" y="817"/>
                  <a:pt x="1274" y="806"/>
                </a:cubicBezTo>
                <a:cubicBezTo>
                  <a:pt x="1273" y="804"/>
                  <a:pt x="1272" y="801"/>
                  <a:pt x="1271" y="799"/>
                </a:cubicBezTo>
                <a:cubicBezTo>
                  <a:pt x="1266" y="795"/>
                  <a:pt x="1261" y="790"/>
                  <a:pt x="1257" y="785"/>
                </a:cubicBezTo>
                <a:cubicBezTo>
                  <a:pt x="1255" y="782"/>
                  <a:pt x="1255" y="778"/>
                  <a:pt x="1254" y="775"/>
                </a:cubicBezTo>
                <a:cubicBezTo>
                  <a:pt x="1257" y="772"/>
                  <a:pt x="1259" y="769"/>
                  <a:pt x="1263" y="767"/>
                </a:cubicBezTo>
                <a:cubicBezTo>
                  <a:pt x="1269" y="762"/>
                  <a:pt x="1275" y="757"/>
                  <a:pt x="1281" y="752"/>
                </a:cubicBezTo>
                <a:cubicBezTo>
                  <a:pt x="1282" y="751"/>
                  <a:pt x="1283" y="749"/>
                  <a:pt x="1284" y="747"/>
                </a:cubicBezTo>
                <a:cubicBezTo>
                  <a:pt x="1285" y="746"/>
                  <a:pt x="1285" y="746"/>
                  <a:pt x="1286" y="745"/>
                </a:cubicBezTo>
                <a:cubicBezTo>
                  <a:pt x="1288" y="739"/>
                  <a:pt x="1288" y="739"/>
                  <a:pt x="1288" y="739"/>
                </a:cubicBezTo>
                <a:cubicBezTo>
                  <a:pt x="1282" y="725"/>
                  <a:pt x="1282" y="725"/>
                  <a:pt x="1282" y="725"/>
                </a:cubicBezTo>
                <a:cubicBezTo>
                  <a:pt x="1294" y="727"/>
                  <a:pt x="1294" y="727"/>
                  <a:pt x="1294" y="727"/>
                </a:cubicBezTo>
                <a:cubicBezTo>
                  <a:pt x="1294" y="726"/>
                  <a:pt x="1294" y="724"/>
                  <a:pt x="1294" y="723"/>
                </a:cubicBezTo>
                <a:cubicBezTo>
                  <a:pt x="1296" y="723"/>
                  <a:pt x="1296" y="723"/>
                  <a:pt x="1296" y="723"/>
                </a:cubicBezTo>
                <a:cubicBezTo>
                  <a:pt x="1297" y="723"/>
                  <a:pt x="1297" y="722"/>
                  <a:pt x="1297" y="721"/>
                </a:cubicBezTo>
                <a:cubicBezTo>
                  <a:pt x="1297" y="716"/>
                  <a:pt x="1297" y="711"/>
                  <a:pt x="1297" y="706"/>
                </a:cubicBezTo>
                <a:cubicBezTo>
                  <a:pt x="1297" y="706"/>
                  <a:pt x="1297" y="706"/>
                  <a:pt x="1297" y="706"/>
                </a:cubicBezTo>
                <a:cubicBezTo>
                  <a:pt x="1308" y="715"/>
                  <a:pt x="1308" y="715"/>
                  <a:pt x="1308" y="715"/>
                </a:cubicBezTo>
                <a:cubicBezTo>
                  <a:pt x="1309" y="715"/>
                  <a:pt x="1310" y="714"/>
                  <a:pt x="1312" y="714"/>
                </a:cubicBezTo>
                <a:cubicBezTo>
                  <a:pt x="1313" y="716"/>
                  <a:pt x="1314" y="719"/>
                  <a:pt x="1315" y="723"/>
                </a:cubicBezTo>
                <a:cubicBezTo>
                  <a:pt x="1314" y="719"/>
                  <a:pt x="1313" y="716"/>
                  <a:pt x="1312" y="714"/>
                </a:cubicBezTo>
                <a:cubicBezTo>
                  <a:pt x="1312" y="714"/>
                  <a:pt x="1313" y="713"/>
                  <a:pt x="1315" y="7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5" name="Freeform 641"/>
          <p:cNvSpPr>
            <a:spLocks/>
          </p:cNvSpPr>
          <p:nvPr/>
        </p:nvSpPr>
        <p:spPr bwMode="auto">
          <a:xfrm>
            <a:off x="4570413" y="5570538"/>
            <a:ext cx="315913" cy="376238"/>
          </a:xfrm>
          <a:custGeom>
            <a:avLst/>
            <a:gdLst/>
            <a:ahLst/>
            <a:cxnLst>
              <a:cxn ang="0">
                <a:pos x="1081" y="710"/>
              </a:cxn>
              <a:cxn ang="0">
                <a:pos x="1016" y="709"/>
              </a:cxn>
              <a:cxn ang="0">
                <a:pos x="953" y="632"/>
              </a:cxn>
              <a:cxn ang="0">
                <a:pos x="877" y="527"/>
              </a:cxn>
              <a:cxn ang="0">
                <a:pos x="850" y="401"/>
              </a:cxn>
              <a:cxn ang="0">
                <a:pos x="907" y="266"/>
              </a:cxn>
              <a:cxn ang="0">
                <a:pos x="1011" y="116"/>
              </a:cxn>
              <a:cxn ang="0">
                <a:pos x="959" y="61"/>
              </a:cxn>
              <a:cxn ang="0">
                <a:pos x="854" y="5"/>
              </a:cxn>
              <a:cxn ang="0">
                <a:pos x="793" y="37"/>
              </a:cxn>
              <a:cxn ang="0">
                <a:pos x="749" y="120"/>
              </a:cxn>
              <a:cxn ang="0">
                <a:pos x="643" y="68"/>
              </a:cxn>
              <a:cxn ang="0">
                <a:pos x="584" y="108"/>
              </a:cxn>
              <a:cxn ang="0">
                <a:pos x="537" y="138"/>
              </a:cxn>
              <a:cxn ang="0">
                <a:pos x="483" y="197"/>
              </a:cxn>
              <a:cxn ang="0">
                <a:pos x="446" y="198"/>
              </a:cxn>
              <a:cxn ang="0">
                <a:pos x="431" y="244"/>
              </a:cxn>
              <a:cxn ang="0">
                <a:pos x="442" y="267"/>
              </a:cxn>
              <a:cxn ang="0">
                <a:pos x="459" y="309"/>
              </a:cxn>
              <a:cxn ang="0">
                <a:pos x="436" y="358"/>
              </a:cxn>
              <a:cxn ang="0">
                <a:pos x="403" y="346"/>
              </a:cxn>
              <a:cxn ang="0">
                <a:pos x="382" y="344"/>
              </a:cxn>
              <a:cxn ang="0">
                <a:pos x="354" y="333"/>
              </a:cxn>
              <a:cxn ang="0">
                <a:pos x="327" y="293"/>
              </a:cxn>
              <a:cxn ang="0">
                <a:pos x="292" y="332"/>
              </a:cxn>
              <a:cxn ang="0">
                <a:pos x="307" y="369"/>
              </a:cxn>
              <a:cxn ang="0">
                <a:pos x="313" y="406"/>
              </a:cxn>
              <a:cxn ang="0">
                <a:pos x="312" y="429"/>
              </a:cxn>
              <a:cxn ang="0">
                <a:pos x="295" y="432"/>
              </a:cxn>
              <a:cxn ang="0">
                <a:pos x="265" y="442"/>
              </a:cxn>
              <a:cxn ang="0">
                <a:pos x="234" y="436"/>
              </a:cxn>
              <a:cxn ang="0">
                <a:pos x="202" y="450"/>
              </a:cxn>
              <a:cxn ang="0">
                <a:pos x="151" y="498"/>
              </a:cxn>
              <a:cxn ang="0">
                <a:pos x="161" y="562"/>
              </a:cxn>
              <a:cxn ang="0">
                <a:pos x="154" y="604"/>
              </a:cxn>
              <a:cxn ang="0">
                <a:pos x="60" y="621"/>
              </a:cxn>
              <a:cxn ang="0">
                <a:pos x="90" y="720"/>
              </a:cxn>
              <a:cxn ang="0">
                <a:pos x="83" y="756"/>
              </a:cxn>
              <a:cxn ang="0">
                <a:pos x="47" y="804"/>
              </a:cxn>
              <a:cxn ang="0">
                <a:pos x="60" y="870"/>
              </a:cxn>
              <a:cxn ang="0">
                <a:pos x="33" y="926"/>
              </a:cxn>
              <a:cxn ang="0">
                <a:pos x="13" y="1002"/>
              </a:cxn>
              <a:cxn ang="0">
                <a:pos x="122" y="1111"/>
              </a:cxn>
              <a:cxn ang="0">
                <a:pos x="294" y="1078"/>
              </a:cxn>
              <a:cxn ang="0">
                <a:pos x="316" y="1177"/>
              </a:cxn>
              <a:cxn ang="0">
                <a:pos x="374" y="1228"/>
              </a:cxn>
              <a:cxn ang="0">
                <a:pos x="344" y="1265"/>
              </a:cxn>
              <a:cxn ang="0">
                <a:pos x="382" y="1313"/>
              </a:cxn>
              <a:cxn ang="0">
                <a:pos x="469" y="1321"/>
              </a:cxn>
              <a:cxn ang="0">
                <a:pos x="553" y="1245"/>
              </a:cxn>
              <a:cxn ang="0">
                <a:pos x="587" y="1155"/>
              </a:cxn>
              <a:cxn ang="0">
                <a:pos x="653" y="1203"/>
              </a:cxn>
              <a:cxn ang="0">
                <a:pos x="715" y="1174"/>
              </a:cxn>
              <a:cxn ang="0">
                <a:pos x="762" y="1334"/>
              </a:cxn>
              <a:cxn ang="0">
                <a:pos x="893" y="1385"/>
              </a:cxn>
              <a:cxn ang="0">
                <a:pos x="996" y="1372"/>
              </a:cxn>
              <a:cxn ang="0">
                <a:pos x="1116" y="1380"/>
              </a:cxn>
              <a:cxn ang="0">
                <a:pos x="1107" y="1251"/>
              </a:cxn>
              <a:cxn ang="0">
                <a:pos x="1041" y="1185"/>
              </a:cxn>
              <a:cxn ang="0">
                <a:pos x="1073" y="1063"/>
              </a:cxn>
              <a:cxn ang="0">
                <a:pos x="1161" y="976"/>
              </a:cxn>
              <a:cxn ang="0">
                <a:pos x="1169" y="882"/>
              </a:cxn>
            </a:cxnLst>
            <a:rect l="0" t="0" r="r" b="b"/>
            <a:pathLst>
              <a:path w="1182" h="1400">
                <a:moveTo>
                  <a:pt x="1181" y="773"/>
                </a:moveTo>
                <a:cubicBezTo>
                  <a:pt x="1180" y="771"/>
                  <a:pt x="1179" y="768"/>
                  <a:pt x="1176" y="767"/>
                </a:cubicBezTo>
                <a:cubicBezTo>
                  <a:pt x="1168" y="764"/>
                  <a:pt x="1159" y="762"/>
                  <a:pt x="1149" y="759"/>
                </a:cubicBezTo>
                <a:cubicBezTo>
                  <a:pt x="1144" y="758"/>
                  <a:pt x="1139" y="758"/>
                  <a:pt x="1134" y="757"/>
                </a:cubicBezTo>
                <a:cubicBezTo>
                  <a:pt x="1123" y="757"/>
                  <a:pt x="1116" y="752"/>
                  <a:pt x="1110" y="746"/>
                </a:cubicBezTo>
                <a:cubicBezTo>
                  <a:pt x="1105" y="744"/>
                  <a:pt x="1100" y="742"/>
                  <a:pt x="1095" y="740"/>
                </a:cubicBezTo>
                <a:cubicBezTo>
                  <a:pt x="1095" y="739"/>
                  <a:pt x="1092" y="740"/>
                  <a:pt x="1091" y="739"/>
                </a:cubicBezTo>
                <a:cubicBezTo>
                  <a:pt x="1090" y="739"/>
                  <a:pt x="1086" y="739"/>
                  <a:pt x="1087" y="738"/>
                </a:cubicBezTo>
                <a:cubicBezTo>
                  <a:pt x="1091" y="732"/>
                  <a:pt x="1094" y="725"/>
                  <a:pt x="1097" y="719"/>
                </a:cubicBezTo>
                <a:cubicBezTo>
                  <a:pt x="1096" y="716"/>
                  <a:pt x="1095" y="713"/>
                  <a:pt x="1094" y="710"/>
                </a:cubicBezTo>
                <a:cubicBezTo>
                  <a:pt x="1094" y="709"/>
                  <a:pt x="1093" y="709"/>
                  <a:pt x="1092" y="709"/>
                </a:cubicBezTo>
                <a:cubicBezTo>
                  <a:pt x="1081" y="710"/>
                  <a:pt x="1081" y="710"/>
                  <a:pt x="1081" y="710"/>
                </a:cubicBezTo>
                <a:cubicBezTo>
                  <a:pt x="1078" y="712"/>
                  <a:pt x="1076" y="714"/>
                  <a:pt x="1073" y="717"/>
                </a:cubicBezTo>
                <a:cubicBezTo>
                  <a:pt x="1072" y="718"/>
                  <a:pt x="1070" y="720"/>
                  <a:pt x="1069" y="721"/>
                </a:cubicBezTo>
                <a:cubicBezTo>
                  <a:pt x="1069" y="721"/>
                  <a:pt x="1068" y="721"/>
                  <a:pt x="1068" y="721"/>
                </a:cubicBezTo>
                <a:cubicBezTo>
                  <a:pt x="1066" y="722"/>
                  <a:pt x="1064" y="723"/>
                  <a:pt x="1063" y="724"/>
                </a:cubicBezTo>
                <a:cubicBezTo>
                  <a:pt x="1062" y="726"/>
                  <a:pt x="1060" y="727"/>
                  <a:pt x="1059" y="728"/>
                </a:cubicBezTo>
                <a:cubicBezTo>
                  <a:pt x="1059" y="729"/>
                  <a:pt x="1058" y="729"/>
                  <a:pt x="1058" y="730"/>
                </a:cubicBezTo>
                <a:cubicBezTo>
                  <a:pt x="1058" y="730"/>
                  <a:pt x="1059" y="734"/>
                  <a:pt x="1059" y="734"/>
                </a:cubicBezTo>
                <a:cubicBezTo>
                  <a:pt x="1057" y="734"/>
                  <a:pt x="1055" y="734"/>
                  <a:pt x="1053" y="734"/>
                </a:cubicBezTo>
                <a:cubicBezTo>
                  <a:pt x="1038" y="734"/>
                  <a:pt x="1023" y="735"/>
                  <a:pt x="1009" y="737"/>
                </a:cubicBezTo>
                <a:cubicBezTo>
                  <a:pt x="1009" y="734"/>
                  <a:pt x="1009" y="732"/>
                  <a:pt x="1009" y="728"/>
                </a:cubicBezTo>
                <a:cubicBezTo>
                  <a:pt x="1011" y="725"/>
                  <a:pt x="1013" y="722"/>
                  <a:pt x="1014" y="719"/>
                </a:cubicBezTo>
                <a:cubicBezTo>
                  <a:pt x="1015" y="716"/>
                  <a:pt x="1016" y="713"/>
                  <a:pt x="1016" y="709"/>
                </a:cubicBezTo>
                <a:cubicBezTo>
                  <a:pt x="1015" y="706"/>
                  <a:pt x="1013" y="703"/>
                  <a:pt x="1012" y="700"/>
                </a:cubicBezTo>
                <a:cubicBezTo>
                  <a:pt x="1009" y="698"/>
                  <a:pt x="1006" y="696"/>
                  <a:pt x="1004" y="693"/>
                </a:cubicBezTo>
                <a:cubicBezTo>
                  <a:pt x="1002" y="694"/>
                  <a:pt x="1000" y="693"/>
                  <a:pt x="1000" y="692"/>
                </a:cubicBezTo>
                <a:cubicBezTo>
                  <a:pt x="996" y="670"/>
                  <a:pt x="996" y="670"/>
                  <a:pt x="996" y="670"/>
                </a:cubicBezTo>
                <a:cubicBezTo>
                  <a:pt x="996" y="668"/>
                  <a:pt x="997" y="667"/>
                  <a:pt x="997" y="665"/>
                </a:cubicBezTo>
                <a:cubicBezTo>
                  <a:pt x="994" y="663"/>
                  <a:pt x="990" y="659"/>
                  <a:pt x="990" y="653"/>
                </a:cubicBezTo>
                <a:cubicBezTo>
                  <a:pt x="989" y="652"/>
                  <a:pt x="986" y="651"/>
                  <a:pt x="985" y="650"/>
                </a:cubicBezTo>
                <a:cubicBezTo>
                  <a:pt x="981" y="648"/>
                  <a:pt x="978" y="643"/>
                  <a:pt x="974" y="640"/>
                </a:cubicBezTo>
                <a:cubicBezTo>
                  <a:pt x="974" y="639"/>
                  <a:pt x="973" y="638"/>
                  <a:pt x="972" y="639"/>
                </a:cubicBezTo>
                <a:cubicBezTo>
                  <a:pt x="972" y="638"/>
                  <a:pt x="971" y="638"/>
                  <a:pt x="971" y="638"/>
                </a:cubicBezTo>
                <a:cubicBezTo>
                  <a:pt x="970" y="637"/>
                  <a:pt x="969" y="635"/>
                  <a:pt x="968" y="635"/>
                </a:cubicBezTo>
                <a:cubicBezTo>
                  <a:pt x="964" y="633"/>
                  <a:pt x="958" y="632"/>
                  <a:pt x="953" y="632"/>
                </a:cubicBezTo>
                <a:cubicBezTo>
                  <a:pt x="941" y="631"/>
                  <a:pt x="930" y="634"/>
                  <a:pt x="918" y="632"/>
                </a:cubicBezTo>
                <a:cubicBezTo>
                  <a:pt x="915" y="632"/>
                  <a:pt x="912" y="631"/>
                  <a:pt x="910" y="629"/>
                </a:cubicBezTo>
                <a:cubicBezTo>
                  <a:pt x="903" y="619"/>
                  <a:pt x="896" y="609"/>
                  <a:pt x="888" y="600"/>
                </a:cubicBezTo>
                <a:cubicBezTo>
                  <a:pt x="878" y="586"/>
                  <a:pt x="869" y="570"/>
                  <a:pt x="857" y="557"/>
                </a:cubicBezTo>
                <a:cubicBezTo>
                  <a:pt x="857" y="557"/>
                  <a:pt x="857" y="557"/>
                  <a:pt x="857" y="557"/>
                </a:cubicBezTo>
                <a:cubicBezTo>
                  <a:pt x="857" y="555"/>
                  <a:pt x="860" y="555"/>
                  <a:pt x="860" y="553"/>
                </a:cubicBezTo>
                <a:cubicBezTo>
                  <a:pt x="858" y="551"/>
                  <a:pt x="857" y="549"/>
                  <a:pt x="856" y="547"/>
                </a:cubicBezTo>
                <a:cubicBezTo>
                  <a:pt x="856" y="546"/>
                  <a:pt x="856" y="545"/>
                  <a:pt x="857" y="543"/>
                </a:cubicBezTo>
                <a:cubicBezTo>
                  <a:pt x="860" y="538"/>
                  <a:pt x="864" y="532"/>
                  <a:pt x="868" y="527"/>
                </a:cubicBezTo>
                <a:cubicBezTo>
                  <a:pt x="868" y="527"/>
                  <a:pt x="869" y="527"/>
                  <a:pt x="869" y="527"/>
                </a:cubicBezTo>
                <a:cubicBezTo>
                  <a:pt x="869" y="527"/>
                  <a:pt x="870" y="527"/>
                  <a:pt x="871" y="527"/>
                </a:cubicBezTo>
                <a:cubicBezTo>
                  <a:pt x="873" y="527"/>
                  <a:pt x="875" y="527"/>
                  <a:pt x="877" y="527"/>
                </a:cubicBezTo>
                <a:cubicBezTo>
                  <a:pt x="880" y="527"/>
                  <a:pt x="882" y="527"/>
                  <a:pt x="884" y="527"/>
                </a:cubicBezTo>
                <a:cubicBezTo>
                  <a:pt x="885" y="527"/>
                  <a:pt x="885" y="527"/>
                  <a:pt x="886" y="527"/>
                </a:cubicBezTo>
                <a:cubicBezTo>
                  <a:pt x="887" y="529"/>
                  <a:pt x="889" y="529"/>
                  <a:pt x="892" y="529"/>
                </a:cubicBezTo>
                <a:cubicBezTo>
                  <a:pt x="897" y="529"/>
                  <a:pt x="900" y="525"/>
                  <a:pt x="902" y="521"/>
                </a:cubicBezTo>
                <a:cubicBezTo>
                  <a:pt x="905" y="515"/>
                  <a:pt x="904" y="507"/>
                  <a:pt x="905" y="499"/>
                </a:cubicBezTo>
                <a:cubicBezTo>
                  <a:pt x="906" y="493"/>
                  <a:pt x="903" y="488"/>
                  <a:pt x="900" y="484"/>
                </a:cubicBezTo>
                <a:cubicBezTo>
                  <a:pt x="896" y="480"/>
                  <a:pt x="892" y="475"/>
                  <a:pt x="887" y="472"/>
                </a:cubicBezTo>
                <a:cubicBezTo>
                  <a:pt x="879" y="466"/>
                  <a:pt x="869" y="461"/>
                  <a:pt x="860" y="457"/>
                </a:cubicBezTo>
                <a:cubicBezTo>
                  <a:pt x="855" y="456"/>
                  <a:pt x="849" y="457"/>
                  <a:pt x="845" y="456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9" y="428"/>
                  <a:pt x="807" y="428"/>
                  <a:pt x="807" y="427"/>
                </a:cubicBezTo>
                <a:cubicBezTo>
                  <a:pt x="823" y="420"/>
                  <a:pt x="837" y="411"/>
                  <a:pt x="850" y="401"/>
                </a:cubicBezTo>
                <a:cubicBezTo>
                  <a:pt x="850" y="401"/>
                  <a:pt x="851" y="401"/>
                  <a:pt x="851" y="401"/>
                </a:cubicBezTo>
                <a:cubicBezTo>
                  <a:pt x="863" y="394"/>
                  <a:pt x="875" y="388"/>
                  <a:pt x="884" y="378"/>
                </a:cubicBezTo>
                <a:cubicBezTo>
                  <a:pt x="885" y="377"/>
                  <a:pt x="886" y="376"/>
                  <a:pt x="887" y="375"/>
                </a:cubicBezTo>
                <a:cubicBezTo>
                  <a:pt x="887" y="375"/>
                  <a:pt x="887" y="374"/>
                  <a:pt x="887" y="374"/>
                </a:cubicBezTo>
                <a:cubicBezTo>
                  <a:pt x="885" y="368"/>
                  <a:pt x="884" y="362"/>
                  <a:pt x="882" y="355"/>
                </a:cubicBezTo>
                <a:cubicBezTo>
                  <a:pt x="884" y="350"/>
                  <a:pt x="887" y="345"/>
                  <a:pt x="889" y="340"/>
                </a:cubicBezTo>
                <a:cubicBezTo>
                  <a:pt x="896" y="332"/>
                  <a:pt x="904" y="324"/>
                  <a:pt x="912" y="317"/>
                </a:cubicBezTo>
                <a:cubicBezTo>
                  <a:pt x="914" y="315"/>
                  <a:pt x="916" y="313"/>
                  <a:pt x="914" y="309"/>
                </a:cubicBezTo>
                <a:cubicBezTo>
                  <a:pt x="912" y="302"/>
                  <a:pt x="908" y="295"/>
                  <a:pt x="906" y="287"/>
                </a:cubicBezTo>
                <a:cubicBezTo>
                  <a:pt x="900" y="283"/>
                  <a:pt x="900" y="283"/>
                  <a:pt x="900" y="283"/>
                </a:cubicBezTo>
                <a:cubicBezTo>
                  <a:pt x="898" y="278"/>
                  <a:pt x="896" y="273"/>
                  <a:pt x="895" y="266"/>
                </a:cubicBezTo>
                <a:cubicBezTo>
                  <a:pt x="907" y="266"/>
                  <a:pt x="907" y="266"/>
                  <a:pt x="907" y="266"/>
                </a:cubicBezTo>
                <a:cubicBezTo>
                  <a:pt x="911" y="266"/>
                  <a:pt x="914" y="265"/>
                  <a:pt x="916" y="264"/>
                </a:cubicBezTo>
                <a:cubicBezTo>
                  <a:pt x="923" y="260"/>
                  <a:pt x="929" y="255"/>
                  <a:pt x="936" y="253"/>
                </a:cubicBezTo>
                <a:cubicBezTo>
                  <a:pt x="944" y="252"/>
                  <a:pt x="953" y="253"/>
                  <a:pt x="960" y="254"/>
                </a:cubicBezTo>
                <a:cubicBezTo>
                  <a:pt x="965" y="252"/>
                  <a:pt x="969" y="250"/>
                  <a:pt x="973" y="247"/>
                </a:cubicBezTo>
                <a:cubicBezTo>
                  <a:pt x="980" y="244"/>
                  <a:pt x="987" y="240"/>
                  <a:pt x="989" y="232"/>
                </a:cubicBezTo>
                <a:cubicBezTo>
                  <a:pt x="990" y="224"/>
                  <a:pt x="989" y="216"/>
                  <a:pt x="988" y="208"/>
                </a:cubicBezTo>
                <a:cubicBezTo>
                  <a:pt x="988" y="204"/>
                  <a:pt x="990" y="201"/>
                  <a:pt x="993" y="199"/>
                </a:cubicBezTo>
                <a:cubicBezTo>
                  <a:pt x="1000" y="198"/>
                  <a:pt x="1008" y="197"/>
                  <a:pt x="1014" y="193"/>
                </a:cubicBezTo>
                <a:cubicBezTo>
                  <a:pt x="1014" y="188"/>
                  <a:pt x="1013" y="183"/>
                  <a:pt x="1014" y="178"/>
                </a:cubicBezTo>
                <a:cubicBezTo>
                  <a:pt x="1014" y="175"/>
                  <a:pt x="1016" y="174"/>
                  <a:pt x="1016" y="172"/>
                </a:cubicBezTo>
                <a:cubicBezTo>
                  <a:pt x="1018" y="163"/>
                  <a:pt x="1017" y="154"/>
                  <a:pt x="1017" y="144"/>
                </a:cubicBezTo>
                <a:cubicBezTo>
                  <a:pt x="1016" y="134"/>
                  <a:pt x="1014" y="125"/>
                  <a:pt x="1011" y="116"/>
                </a:cubicBezTo>
                <a:cubicBezTo>
                  <a:pt x="1008" y="115"/>
                  <a:pt x="1003" y="115"/>
                  <a:pt x="1000" y="112"/>
                </a:cubicBezTo>
                <a:cubicBezTo>
                  <a:pt x="1000" y="112"/>
                  <a:pt x="997" y="112"/>
                  <a:pt x="997" y="112"/>
                </a:cubicBezTo>
                <a:cubicBezTo>
                  <a:pt x="1004" y="106"/>
                  <a:pt x="1008" y="101"/>
                  <a:pt x="1015" y="96"/>
                </a:cubicBezTo>
                <a:cubicBezTo>
                  <a:pt x="1016" y="96"/>
                  <a:pt x="1014" y="95"/>
                  <a:pt x="1014" y="95"/>
                </a:cubicBezTo>
                <a:cubicBezTo>
                  <a:pt x="1010" y="94"/>
                  <a:pt x="1006" y="93"/>
                  <a:pt x="1002" y="93"/>
                </a:cubicBezTo>
                <a:cubicBezTo>
                  <a:pt x="990" y="93"/>
                  <a:pt x="990" y="93"/>
                  <a:pt x="990" y="93"/>
                </a:cubicBezTo>
                <a:cubicBezTo>
                  <a:pt x="986" y="91"/>
                  <a:pt x="983" y="89"/>
                  <a:pt x="979" y="88"/>
                </a:cubicBezTo>
                <a:cubicBezTo>
                  <a:pt x="978" y="83"/>
                  <a:pt x="977" y="78"/>
                  <a:pt x="976" y="73"/>
                </a:cubicBezTo>
                <a:cubicBezTo>
                  <a:pt x="976" y="70"/>
                  <a:pt x="974" y="68"/>
                  <a:pt x="973" y="66"/>
                </a:cubicBezTo>
                <a:cubicBezTo>
                  <a:pt x="976" y="58"/>
                  <a:pt x="976" y="58"/>
                  <a:pt x="976" y="58"/>
                </a:cubicBezTo>
                <a:cubicBezTo>
                  <a:pt x="961" y="61"/>
                  <a:pt x="961" y="61"/>
                  <a:pt x="961" y="61"/>
                </a:cubicBezTo>
                <a:cubicBezTo>
                  <a:pt x="959" y="61"/>
                  <a:pt x="959" y="61"/>
                  <a:pt x="959" y="61"/>
                </a:cubicBezTo>
                <a:cubicBezTo>
                  <a:pt x="958" y="62"/>
                  <a:pt x="957" y="62"/>
                  <a:pt x="956" y="62"/>
                </a:cubicBezTo>
                <a:cubicBezTo>
                  <a:pt x="956" y="62"/>
                  <a:pt x="956" y="62"/>
                  <a:pt x="956" y="62"/>
                </a:cubicBezTo>
                <a:cubicBezTo>
                  <a:pt x="950" y="63"/>
                  <a:pt x="950" y="63"/>
                  <a:pt x="950" y="63"/>
                </a:cubicBezTo>
                <a:cubicBezTo>
                  <a:pt x="939" y="63"/>
                  <a:pt x="939" y="63"/>
                  <a:pt x="939" y="63"/>
                </a:cubicBezTo>
                <a:cubicBezTo>
                  <a:pt x="938" y="63"/>
                  <a:pt x="936" y="63"/>
                  <a:pt x="934" y="62"/>
                </a:cubicBezTo>
                <a:cubicBezTo>
                  <a:pt x="930" y="58"/>
                  <a:pt x="925" y="53"/>
                  <a:pt x="918" y="50"/>
                </a:cubicBezTo>
                <a:cubicBezTo>
                  <a:pt x="914" y="48"/>
                  <a:pt x="912" y="42"/>
                  <a:pt x="909" y="38"/>
                </a:cubicBezTo>
                <a:cubicBezTo>
                  <a:pt x="905" y="34"/>
                  <a:pt x="901" y="30"/>
                  <a:pt x="895" y="28"/>
                </a:cubicBezTo>
                <a:cubicBezTo>
                  <a:pt x="893" y="24"/>
                  <a:pt x="891" y="19"/>
                  <a:pt x="888" y="15"/>
                </a:cubicBezTo>
                <a:cubicBezTo>
                  <a:pt x="884" y="9"/>
                  <a:pt x="877" y="5"/>
                  <a:pt x="871" y="0"/>
                </a:cubicBezTo>
                <a:cubicBezTo>
                  <a:pt x="864" y="0"/>
                  <a:pt x="864" y="0"/>
                  <a:pt x="864" y="0"/>
                </a:cubicBezTo>
                <a:cubicBezTo>
                  <a:pt x="861" y="2"/>
                  <a:pt x="857" y="3"/>
                  <a:pt x="854" y="5"/>
                </a:cubicBezTo>
                <a:cubicBezTo>
                  <a:pt x="852" y="12"/>
                  <a:pt x="847" y="16"/>
                  <a:pt x="841" y="19"/>
                </a:cubicBezTo>
                <a:cubicBezTo>
                  <a:pt x="839" y="20"/>
                  <a:pt x="836" y="21"/>
                  <a:pt x="833" y="22"/>
                </a:cubicBezTo>
                <a:cubicBezTo>
                  <a:pt x="830" y="17"/>
                  <a:pt x="827" y="12"/>
                  <a:pt x="823" y="9"/>
                </a:cubicBezTo>
                <a:cubicBezTo>
                  <a:pt x="822" y="8"/>
                  <a:pt x="820" y="7"/>
                  <a:pt x="818" y="7"/>
                </a:cubicBezTo>
                <a:cubicBezTo>
                  <a:pt x="818" y="7"/>
                  <a:pt x="817" y="7"/>
                  <a:pt x="816" y="7"/>
                </a:cubicBezTo>
                <a:cubicBezTo>
                  <a:pt x="817" y="8"/>
                  <a:pt x="817" y="8"/>
                  <a:pt x="817" y="9"/>
                </a:cubicBezTo>
                <a:cubicBezTo>
                  <a:pt x="817" y="9"/>
                  <a:pt x="817" y="10"/>
                  <a:pt x="818" y="10"/>
                </a:cubicBezTo>
                <a:cubicBezTo>
                  <a:pt x="818" y="11"/>
                  <a:pt x="818" y="11"/>
                  <a:pt x="818" y="11"/>
                </a:cubicBezTo>
                <a:cubicBezTo>
                  <a:pt x="817" y="11"/>
                  <a:pt x="817" y="11"/>
                  <a:pt x="816" y="11"/>
                </a:cubicBezTo>
                <a:cubicBezTo>
                  <a:pt x="810" y="15"/>
                  <a:pt x="805" y="20"/>
                  <a:pt x="805" y="30"/>
                </a:cubicBezTo>
                <a:cubicBezTo>
                  <a:pt x="805" y="31"/>
                  <a:pt x="804" y="31"/>
                  <a:pt x="803" y="32"/>
                </a:cubicBezTo>
                <a:cubicBezTo>
                  <a:pt x="793" y="37"/>
                  <a:pt x="793" y="37"/>
                  <a:pt x="793" y="37"/>
                </a:cubicBezTo>
                <a:cubicBezTo>
                  <a:pt x="793" y="37"/>
                  <a:pt x="792" y="38"/>
                  <a:pt x="792" y="38"/>
                </a:cubicBezTo>
                <a:cubicBezTo>
                  <a:pt x="790" y="46"/>
                  <a:pt x="790" y="55"/>
                  <a:pt x="789" y="63"/>
                </a:cubicBezTo>
                <a:cubicBezTo>
                  <a:pt x="787" y="67"/>
                  <a:pt x="785" y="69"/>
                  <a:pt x="783" y="72"/>
                </a:cubicBezTo>
                <a:cubicBezTo>
                  <a:pt x="788" y="78"/>
                  <a:pt x="792" y="84"/>
                  <a:pt x="797" y="88"/>
                </a:cubicBezTo>
                <a:cubicBezTo>
                  <a:pt x="799" y="89"/>
                  <a:pt x="801" y="90"/>
                  <a:pt x="802" y="92"/>
                </a:cubicBezTo>
                <a:cubicBezTo>
                  <a:pt x="803" y="92"/>
                  <a:pt x="803" y="92"/>
                  <a:pt x="803" y="93"/>
                </a:cubicBezTo>
                <a:cubicBezTo>
                  <a:pt x="799" y="99"/>
                  <a:pt x="796" y="104"/>
                  <a:pt x="791" y="108"/>
                </a:cubicBezTo>
                <a:cubicBezTo>
                  <a:pt x="790" y="109"/>
                  <a:pt x="788" y="109"/>
                  <a:pt x="787" y="109"/>
                </a:cubicBezTo>
                <a:cubicBezTo>
                  <a:pt x="783" y="111"/>
                  <a:pt x="779" y="113"/>
                  <a:pt x="776" y="115"/>
                </a:cubicBezTo>
                <a:cubicBezTo>
                  <a:pt x="773" y="117"/>
                  <a:pt x="770" y="119"/>
                  <a:pt x="767" y="121"/>
                </a:cubicBezTo>
                <a:cubicBezTo>
                  <a:pt x="762" y="120"/>
                  <a:pt x="758" y="120"/>
                  <a:pt x="753" y="120"/>
                </a:cubicBezTo>
                <a:cubicBezTo>
                  <a:pt x="752" y="120"/>
                  <a:pt x="751" y="120"/>
                  <a:pt x="749" y="120"/>
                </a:cubicBezTo>
                <a:cubicBezTo>
                  <a:pt x="743" y="124"/>
                  <a:pt x="736" y="127"/>
                  <a:pt x="726" y="126"/>
                </a:cubicBezTo>
                <a:cubicBezTo>
                  <a:pt x="724" y="126"/>
                  <a:pt x="721" y="126"/>
                  <a:pt x="719" y="125"/>
                </a:cubicBezTo>
                <a:cubicBezTo>
                  <a:pt x="718" y="122"/>
                  <a:pt x="716" y="121"/>
                  <a:pt x="715" y="119"/>
                </a:cubicBezTo>
                <a:cubicBezTo>
                  <a:pt x="714" y="119"/>
                  <a:pt x="714" y="118"/>
                  <a:pt x="713" y="118"/>
                </a:cubicBezTo>
                <a:cubicBezTo>
                  <a:pt x="713" y="118"/>
                  <a:pt x="713" y="118"/>
                  <a:pt x="713" y="118"/>
                </a:cubicBezTo>
                <a:cubicBezTo>
                  <a:pt x="711" y="118"/>
                  <a:pt x="709" y="117"/>
                  <a:pt x="708" y="116"/>
                </a:cubicBezTo>
                <a:cubicBezTo>
                  <a:pt x="705" y="113"/>
                  <a:pt x="702" y="109"/>
                  <a:pt x="699" y="105"/>
                </a:cubicBezTo>
                <a:cubicBezTo>
                  <a:pt x="690" y="100"/>
                  <a:pt x="683" y="94"/>
                  <a:pt x="674" y="90"/>
                </a:cubicBezTo>
                <a:cubicBezTo>
                  <a:pt x="663" y="87"/>
                  <a:pt x="663" y="87"/>
                  <a:pt x="663" y="87"/>
                </a:cubicBezTo>
                <a:cubicBezTo>
                  <a:pt x="661" y="85"/>
                  <a:pt x="660" y="83"/>
                  <a:pt x="658" y="81"/>
                </a:cubicBezTo>
                <a:cubicBezTo>
                  <a:pt x="653" y="80"/>
                  <a:pt x="653" y="80"/>
                  <a:pt x="653" y="80"/>
                </a:cubicBezTo>
                <a:cubicBezTo>
                  <a:pt x="650" y="76"/>
                  <a:pt x="647" y="72"/>
                  <a:pt x="643" y="68"/>
                </a:cubicBezTo>
                <a:cubicBezTo>
                  <a:pt x="643" y="68"/>
                  <a:pt x="642" y="68"/>
                  <a:pt x="642" y="68"/>
                </a:cubicBezTo>
                <a:cubicBezTo>
                  <a:pt x="637" y="70"/>
                  <a:pt x="637" y="70"/>
                  <a:pt x="637" y="70"/>
                </a:cubicBezTo>
                <a:cubicBezTo>
                  <a:pt x="636" y="71"/>
                  <a:pt x="635" y="72"/>
                  <a:pt x="634" y="72"/>
                </a:cubicBezTo>
                <a:cubicBezTo>
                  <a:pt x="617" y="75"/>
                  <a:pt x="617" y="75"/>
                  <a:pt x="617" y="75"/>
                </a:cubicBezTo>
                <a:cubicBezTo>
                  <a:pt x="610" y="75"/>
                  <a:pt x="604" y="72"/>
                  <a:pt x="599" y="69"/>
                </a:cubicBezTo>
                <a:cubicBezTo>
                  <a:pt x="599" y="69"/>
                  <a:pt x="599" y="69"/>
                  <a:pt x="599" y="70"/>
                </a:cubicBezTo>
                <a:cubicBezTo>
                  <a:pt x="598" y="76"/>
                  <a:pt x="598" y="76"/>
                  <a:pt x="598" y="76"/>
                </a:cubicBezTo>
                <a:cubicBezTo>
                  <a:pt x="598" y="79"/>
                  <a:pt x="599" y="82"/>
                  <a:pt x="600" y="85"/>
                </a:cubicBezTo>
                <a:cubicBezTo>
                  <a:pt x="597" y="92"/>
                  <a:pt x="594" y="99"/>
                  <a:pt x="591" y="106"/>
                </a:cubicBezTo>
                <a:cubicBezTo>
                  <a:pt x="591" y="106"/>
                  <a:pt x="590" y="106"/>
                  <a:pt x="590" y="106"/>
                </a:cubicBezTo>
                <a:cubicBezTo>
                  <a:pt x="589" y="106"/>
                  <a:pt x="588" y="107"/>
                  <a:pt x="588" y="107"/>
                </a:cubicBezTo>
                <a:cubicBezTo>
                  <a:pt x="587" y="108"/>
                  <a:pt x="585" y="108"/>
                  <a:pt x="584" y="108"/>
                </a:cubicBezTo>
                <a:cubicBezTo>
                  <a:pt x="583" y="108"/>
                  <a:pt x="581" y="107"/>
                  <a:pt x="580" y="107"/>
                </a:cubicBezTo>
                <a:cubicBezTo>
                  <a:pt x="580" y="109"/>
                  <a:pt x="580" y="109"/>
                  <a:pt x="580" y="109"/>
                </a:cubicBezTo>
                <a:cubicBezTo>
                  <a:pt x="580" y="109"/>
                  <a:pt x="578" y="108"/>
                  <a:pt x="578" y="109"/>
                </a:cubicBezTo>
                <a:cubicBezTo>
                  <a:pt x="577" y="112"/>
                  <a:pt x="577" y="116"/>
                  <a:pt x="576" y="120"/>
                </a:cubicBezTo>
                <a:cubicBezTo>
                  <a:pt x="568" y="120"/>
                  <a:pt x="561" y="122"/>
                  <a:pt x="554" y="125"/>
                </a:cubicBezTo>
                <a:cubicBezTo>
                  <a:pt x="555" y="125"/>
                  <a:pt x="556" y="126"/>
                  <a:pt x="557" y="127"/>
                </a:cubicBezTo>
                <a:cubicBezTo>
                  <a:pt x="557" y="127"/>
                  <a:pt x="558" y="127"/>
                  <a:pt x="558" y="128"/>
                </a:cubicBezTo>
                <a:cubicBezTo>
                  <a:pt x="558" y="131"/>
                  <a:pt x="557" y="134"/>
                  <a:pt x="556" y="136"/>
                </a:cubicBezTo>
                <a:cubicBezTo>
                  <a:pt x="555" y="139"/>
                  <a:pt x="552" y="141"/>
                  <a:pt x="547" y="141"/>
                </a:cubicBezTo>
                <a:cubicBezTo>
                  <a:pt x="547" y="141"/>
                  <a:pt x="547" y="141"/>
                  <a:pt x="547" y="141"/>
                </a:cubicBezTo>
                <a:cubicBezTo>
                  <a:pt x="544" y="141"/>
                  <a:pt x="542" y="140"/>
                  <a:pt x="539" y="140"/>
                </a:cubicBezTo>
                <a:cubicBezTo>
                  <a:pt x="539" y="139"/>
                  <a:pt x="538" y="139"/>
                  <a:pt x="537" y="138"/>
                </a:cubicBezTo>
                <a:cubicBezTo>
                  <a:pt x="537" y="137"/>
                  <a:pt x="537" y="136"/>
                  <a:pt x="537" y="136"/>
                </a:cubicBezTo>
                <a:cubicBezTo>
                  <a:pt x="528" y="142"/>
                  <a:pt x="528" y="142"/>
                  <a:pt x="528" y="142"/>
                </a:cubicBezTo>
                <a:cubicBezTo>
                  <a:pt x="521" y="147"/>
                  <a:pt x="513" y="153"/>
                  <a:pt x="502" y="154"/>
                </a:cubicBezTo>
                <a:cubicBezTo>
                  <a:pt x="503" y="159"/>
                  <a:pt x="502" y="164"/>
                  <a:pt x="502" y="169"/>
                </a:cubicBezTo>
                <a:cubicBezTo>
                  <a:pt x="500" y="173"/>
                  <a:pt x="500" y="173"/>
                  <a:pt x="500" y="173"/>
                </a:cubicBezTo>
                <a:cubicBezTo>
                  <a:pt x="500" y="174"/>
                  <a:pt x="502" y="175"/>
                  <a:pt x="502" y="175"/>
                </a:cubicBezTo>
                <a:cubicBezTo>
                  <a:pt x="500" y="180"/>
                  <a:pt x="496" y="184"/>
                  <a:pt x="492" y="186"/>
                </a:cubicBezTo>
                <a:cubicBezTo>
                  <a:pt x="492" y="186"/>
                  <a:pt x="492" y="187"/>
                  <a:pt x="492" y="188"/>
                </a:cubicBezTo>
                <a:cubicBezTo>
                  <a:pt x="492" y="189"/>
                  <a:pt x="491" y="189"/>
                  <a:pt x="490" y="189"/>
                </a:cubicBezTo>
                <a:cubicBezTo>
                  <a:pt x="490" y="190"/>
                  <a:pt x="490" y="191"/>
                  <a:pt x="490" y="192"/>
                </a:cubicBezTo>
                <a:cubicBezTo>
                  <a:pt x="489" y="194"/>
                  <a:pt x="488" y="195"/>
                  <a:pt x="488" y="198"/>
                </a:cubicBezTo>
                <a:cubicBezTo>
                  <a:pt x="486" y="198"/>
                  <a:pt x="485" y="198"/>
                  <a:pt x="483" y="197"/>
                </a:cubicBezTo>
                <a:cubicBezTo>
                  <a:pt x="482" y="197"/>
                  <a:pt x="482" y="198"/>
                  <a:pt x="481" y="198"/>
                </a:cubicBezTo>
                <a:cubicBezTo>
                  <a:pt x="481" y="198"/>
                  <a:pt x="481" y="198"/>
                  <a:pt x="480" y="198"/>
                </a:cubicBezTo>
                <a:cubicBezTo>
                  <a:pt x="480" y="198"/>
                  <a:pt x="478" y="197"/>
                  <a:pt x="477" y="197"/>
                </a:cubicBezTo>
                <a:cubicBezTo>
                  <a:pt x="474" y="197"/>
                  <a:pt x="471" y="197"/>
                  <a:pt x="469" y="197"/>
                </a:cubicBezTo>
                <a:cubicBezTo>
                  <a:pt x="468" y="196"/>
                  <a:pt x="467" y="196"/>
                  <a:pt x="467" y="197"/>
                </a:cubicBezTo>
                <a:cubicBezTo>
                  <a:pt x="466" y="198"/>
                  <a:pt x="464" y="199"/>
                  <a:pt x="462" y="197"/>
                </a:cubicBezTo>
                <a:cubicBezTo>
                  <a:pt x="460" y="194"/>
                  <a:pt x="456" y="191"/>
                  <a:pt x="451" y="188"/>
                </a:cubicBezTo>
                <a:cubicBezTo>
                  <a:pt x="451" y="189"/>
                  <a:pt x="450" y="190"/>
                  <a:pt x="449" y="190"/>
                </a:cubicBezTo>
                <a:cubicBezTo>
                  <a:pt x="449" y="191"/>
                  <a:pt x="449" y="192"/>
                  <a:pt x="449" y="193"/>
                </a:cubicBezTo>
                <a:cubicBezTo>
                  <a:pt x="446" y="193"/>
                  <a:pt x="446" y="193"/>
                  <a:pt x="446" y="193"/>
                </a:cubicBezTo>
                <a:cubicBezTo>
                  <a:pt x="448" y="194"/>
                  <a:pt x="448" y="194"/>
                  <a:pt x="448" y="194"/>
                </a:cubicBezTo>
                <a:cubicBezTo>
                  <a:pt x="448" y="196"/>
                  <a:pt x="447" y="197"/>
                  <a:pt x="446" y="198"/>
                </a:cubicBezTo>
                <a:cubicBezTo>
                  <a:pt x="446" y="199"/>
                  <a:pt x="445" y="199"/>
                  <a:pt x="444" y="199"/>
                </a:cubicBezTo>
                <a:cubicBezTo>
                  <a:pt x="444" y="199"/>
                  <a:pt x="444" y="199"/>
                  <a:pt x="444" y="199"/>
                </a:cubicBezTo>
                <a:cubicBezTo>
                  <a:pt x="439" y="201"/>
                  <a:pt x="439" y="201"/>
                  <a:pt x="439" y="201"/>
                </a:cubicBezTo>
                <a:cubicBezTo>
                  <a:pt x="436" y="205"/>
                  <a:pt x="433" y="210"/>
                  <a:pt x="429" y="214"/>
                </a:cubicBezTo>
                <a:cubicBezTo>
                  <a:pt x="427" y="216"/>
                  <a:pt x="425" y="219"/>
                  <a:pt x="423" y="222"/>
                </a:cubicBezTo>
                <a:cubicBezTo>
                  <a:pt x="426" y="222"/>
                  <a:pt x="426" y="222"/>
                  <a:pt x="426" y="222"/>
                </a:cubicBezTo>
                <a:cubicBezTo>
                  <a:pt x="426" y="223"/>
                  <a:pt x="426" y="224"/>
                  <a:pt x="426" y="224"/>
                </a:cubicBezTo>
                <a:cubicBezTo>
                  <a:pt x="425" y="225"/>
                  <a:pt x="423" y="226"/>
                  <a:pt x="422" y="227"/>
                </a:cubicBezTo>
                <a:cubicBezTo>
                  <a:pt x="421" y="228"/>
                  <a:pt x="421" y="230"/>
                  <a:pt x="422" y="233"/>
                </a:cubicBezTo>
                <a:cubicBezTo>
                  <a:pt x="424" y="233"/>
                  <a:pt x="426" y="234"/>
                  <a:pt x="428" y="235"/>
                </a:cubicBezTo>
                <a:cubicBezTo>
                  <a:pt x="429" y="237"/>
                  <a:pt x="429" y="239"/>
                  <a:pt x="428" y="241"/>
                </a:cubicBezTo>
                <a:cubicBezTo>
                  <a:pt x="428" y="243"/>
                  <a:pt x="430" y="244"/>
                  <a:pt x="431" y="244"/>
                </a:cubicBezTo>
                <a:cubicBezTo>
                  <a:pt x="432" y="245"/>
                  <a:pt x="432" y="245"/>
                  <a:pt x="432" y="246"/>
                </a:cubicBezTo>
                <a:cubicBezTo>
                  <a:pt x="429" y="247"/>
                  <a:pt x="428" y="249"/>
                  <a:pt x="426" y="252"/>
                </a:cubicBezTo>
                <a:cubicBezTo>
                  <a:pt x="426" y="252"/>
                  <a:pt x="428" y="253"/>
                  <a:pt x="428" y="253"/>
                </a:cubicBezTo>
                <a:cubicBezTo>
                  <a:pt x="429" y="252"/>
                  <a:pt x="430" y="252"/>
                  <a:pt x="431" y="251"/>
                </a:cubicBezTo>
                <a:cubicBezTo>
                  <a:pt x="432" y="251"/>
                  <a:pt x="432" y="251"/>
                  <a:pt x="433" y="251"/>
                </a:cubicBezTo>
                <a:cubicBezTo>
                  <a:pt x="434" y="251"/>
                  <a:pt x="434" y="252"/>
                  <a:pt x="434" y="253"/>
                </a:cubicBezTo>
                <a:cubicBezTo>
                  <a:pt x="434" y="253"/>
                  <a:pt x="434" y="253"/>
                  <a:pt x="434" y="253"/>
                </a:cubicBezTo>
                <a:cubicBezTo>
                  <a:pt x="434" y="254"/>
                  <a:pt x="434" y="255"/>
                  <a:pt x="433" y="257"/>
                </a:cubicBezTo>
                <a:cubicBezTo>
                  <a:pt x="435" y="258"/>
                  <a:pt x="436" y="260"/>
                  <a:pt x="437" y="262"/>
                </a:cubicBezTo>
                <a:cubicBezTo>
                  <a:pt x="438" y="261"/>
                  <a:pt x="440" y="260"/>
                  <a:pt x="440" y="258"/>
                </a:cubicBezTo>
                <a:cubicBezTo>
                  <a:pt x="442" y="258"/>
                  <a:pt x="442" y="258"/>
                  <a:pt x="442" y="258"/>
                </a:cubicBezTo>
                <a:cubicBezTo>
                  <a:pt x="441" y="260"/>
                  <a:pt x="440" y="264"/>
                  <a:pt x="442" y="267"/>
                </a:cubicBezTo>
                <a:cubicBezTo>
                  <a:pt x="443" y="268"/>
                  <a:pt x="445" y="266"/>
                  <a:pt x="445" y="267"/>
                </a:cubicBezTo>
                <a:cubicBezTo>
                  <a:pt x="447" y="268"/>
                  <a:pt x="449" y="270"/>
                  <a:pt x="448" y="272"/>
                </a:cubicBezTo>
                <a:cubicBezTo>
                  <a:pt x="448" y="273"/>
                  <a:pt x="446" y="274"/>
                  <a:pt x="445" y="275"/>
                </a:cubicBezTo>
                <a:cubicBezTo>
                  <a:pt x="446" y="276"/>
                  <a:pt x="448" y="274"/>
                  <a:pt x="449" y="274"/>
                </a:cubicBezTo>
                <a:cubicBezTo>
                  <a:pt x="450" y="274"/>
                  <a:pt x="452" y="274"/>
                  <a:pt x="451" y="275"/>
                </a:cubicBezTo>
                <a:cubicBezTo>
                  <a:pt x="449" y="278"/>
                  <a:pt x="448" y="282"/>
                  <a:pt x="446" y="286"/>
                </a:cubicBezTo>
                <a:cubicBezTo>
                  <a:pt x="446" y="286"/>
                  <a:pt x="446" y="288"/>
                  <a:pt x="446" y="288"/>
                </a:cubicBezTo>
                <a:cubicBezTo>
                  <a:pt x="447" y="289"/>
                  <a:pt x="448" y="291"/>
                  <a:pt x="448" y="292"/>
                </a:cubicBezTo>
                <a:cubicBezTo>
                  <a:pt x="446" y="294"/>
                  <a:pt x="446" y="297"/>
                  <a:pt x="446" y="301"/>
                </a:cubicBezTo>
                <a:cubicBezTo>
                  <a:pt x="447" y="301"/>
                  <a:pt x="449" y="302"/>
                  <a:pt x="450" y="303"/>
                </a:cubicBezTo>
                <a:cubicBezTo>
                  <a:pt x="450" y="303"/>
                  <a:pt x="450" y="303"/>
                  <a:pt x="450" y="304"/>
                </a:cubicBezTo>
                <a:cubicBezTo>
                  <a:pt x="453" y="305"/>
                  <a:pt x="457" y="307"/>
                  <a:pt x="459" y="309"/>
                </a:cubicBezTo>
                <a:cubicBezTo>
                  <a:pt x="457" y="314"/>
                  <a:pt x="457" y="314"/>
                  <a:pt x="457" y="314"/>
                </a:cubicBezTo>
                <a:cubicBezTo>
                  <a:pt x="456" y="315"/>
                  <a:pt x="455" y="315"/>
                  <a:pt x="456" y="316"/>
                </a:cubicBezTo>
                <a:cubicBezTo>
                  <a:pt x="457" y="319"/>
                  <a:pt x="459" y="321"/>
                  <a:pt x="461" y="323"/>
                </a:cubicBezTo>
                <a:cubicBezTo>
                  <a:pt x="461" y="324"/>
                  <a:pt x="461" y="324"/>
                  <a:pt x="461" y="324"/>
                </a:cubicBezTo>
                <a:cubicBezTo>
                  <a:pt x="460" y="325"/>
                  <a:pt x="460" y="325"/>
                  <a:pt x="460" y="325"/>
                </a:cubicBezTo>
                <a:cubicBezTo>
                  <a:pt x="457" y="327"/>
                  <a:pt x="455" y="329"/>
                  <a:pt x="453" y="331"/>
                </a:cubicBezTo>
                <a:cubicBezTo>
                  <a:pt x="453" y="334"/>
                  <a:pt x="454" y="336"/>
                  <a:pt x="454" y="339"/>
                </a:cubicBezTo>
                <a:cubicBezTo>
                  <a:pt x="453" y="340"/>
                  <a:pt x="453" y="341"/>
                  <a:pt x="453" y="342"/>
                </a:cubicBezTo>
                <a:cubicBezTo>
                  <a:pt x="452" y="346"/>
                  <a:pt x="449" y="349"/>
                  <a:pt x="446" y="351"/>
                </a:cubicBezTo>
                <a:cubicBezTo>
                  <a:pt x="446" y="353"/>
                  <a:pt x="445" y="355"/>
                  <a:pt x="444" y="357"/>
                </a:cubicBezTo>
                <a:cubicBezTo>
                  <a:pt x="444" y="358"/>
                  <a:pt x="444" y="359"/>
                  <a:pt x="443" y="359"/>
                </a:cubicBezTo>
                <a:cubicBezTo>
                  <a:pt x="441" y="358"/>
                  <a:pt x="439" y="358"/>
                  <a:pt x="436" y="358"/>
                </a:cubicBezTo>
                <a:cubicBezTo>
                  <a:pt x="435" y="358"/>
                  <a:pt x="435" y="359"/>
                  <a:pt x="434" y="360"/>
                </a:cubicBezTo>
                <a:cubicBezTo>
                  <a:pt x="434" y="361"/>
                  <a:pt x="434" y="361"/>
                  <a:pt x="433" y="361"/>
                </a:cubicBezTo>
                <a:cubicBezTo>
                  <a:pt x="430" y="361"/>
                  <a:pt x="428" y="360"/>
                  <a:pt x="426" y="358"/>
                </a:cubicBezTo>
                <a:cubicBezTo>
                  <a:pt x="422" y="356"/>
                  <a:pt x="419" y="352"/>
                  <a:pt x="417" y="348"/>
                </a:cubicBezTo>
                <a:cubicBezTo>
                  <a:pt x="416" y="348"/>
                  <a:pt x="416" y="348"/>
                  <a:pt x="416" y="348"/>
                </a:cubicBezTo>
                <a:cubicBezTo>
                  <a:pt x="413" y="344"/>
                  <a:pt x="411" y="341"/>
                  <a:pt x="409" y="337"/>
                </a:cubicBezTo>
                <a:cubicBezTo>
                  <a:pt x="408" y="336"/>
                  <a:pt x="407" y="335"/>
                  <a:pt x="406" y="334"/>
                </a:cubicBezTo>
                <a:cubicBezTo>
                  <a:pt x="406" y="333"/>
                  <a:pt x="405" y="334"/>
                  <a:pt x="404" y="335"/>
                </a:cubicBezTo>
                <a:cubicBezTo>
                  <a:pt x="403" y="335"/>
                  <a:pt x="403" y="336"/>
                  <a:pt x="403" y="337"/>
                </a:cubicBezTo>
                <a:cubicBezTo>
                  <a:pt x="405" y="337"/>
                  <a:pt x="406" y="337"/>
                  <a:pt x="408" y="338"/>
                </a:cubicBezTo>
                <a:cubicBezTo>
                  <a:pt x="409" y="338"/>
                  <a:pt x="408" y="340"/>
                  <a:pt x="408" y="341"/>
                </a:cubicBezTo>
                <a:cubicBezTo>
                  <a:pt x="407" y="342"/>
                  <a:pt x="404" y="344"/>
                  <a:pt x="403" y="346"/>
                </a:cubicBezTo>
                <a:cubicBezTo>
                  <a:pt x="403" y="346"/>
                  <a:pt x="401" y="346"/>
                  <a:pt x="400" y="346"/>
                </a:cubicBezTo>
                <a:cubicBezTo>
                  <a:pt x="400" y="347"/>
                  <a:pt x="400" y="348"/>
                  <a:pt x="398" y="348"/>
                </a:cubicBezTo>
                <a:cubicBezTo>
                  <a:pt x="398" y="349"/>
                  <a:pt x="397" y="348"/>
                  <a:pt x="397" y="347"/>
                </a:cubicBezTo>
                <a:cubicBezTo>
                  <a:pt x="397" y="344"/>
                  <a:pt x="398" y="342"/>
                  <a:pt x="399" y="339"/>
                </a:cubicBezTo>
                <a:cubicBezTo>
                  <a:pt x="398" y="339"/>
                  <a:pt x="397" y="338"/>
                  <a:pt x="397" y="337"/>
                </a:cubicBezTo>
                <a:cubicBezTo>
                  <a:pt x="396" y="338"/>
                  <a:pt x="396" y="338"/>
                  <a:pt x="396" y="338"/>
                </a:cubicBezTo>
                <a:cubicBezTo>
                  <a:pt x="394" y="338"/>
                  <a:pt x="393" y="339"/>
                  <a:pt x="393" y="339"/>
                </a:cubicBezTo>
                <a:cubicBezTo>
                  <a:pt x="393" y="340"/>
                  <a:pt x="394" y="341"/>
                  <a:pt x="394" y="342"/>
                </a:cubicBezTo>
                <a:cubicBezTo>
                  <a:pt x="393" y="343"/>
                  <a:pt x="392" y="343"/>
                  <a:pt x="391" y="343"/>
                </a:cubicBezTo>
                <a:cubicBezTo>
                  <a:pt x="390" y="342"/>
                  <a:pt x="388" y="341"/>
                  <a:pt x="386" y="340"/>
                </a:cubicBezTo>
                <a:cubicBezTo>
                  <a:pt x="385" y="340"/>
                  <a:pt x="384" y="341"/>
                  <a:pt x="384" y="343"/>
                </a:cubicBezTo>
                <a:cubicBezTo>
                  <a:pt x="383" y="343"/>
                  <a:pt x="383" y="344"/>
                  <a:pt x="382" y="344"/>
                </a:cubicBezTo>
                <a:cubicBezTo>
                  <a:pt x="381" y="342"/>
                  <a:pt x="381" y="339"/>
                  <a:pt x="379" y="338"/>
                </a:cubicBezTo>
                <a:cubicBezTo>
                  <a:pt x="376" y="338"/>
                  <a:pt x="374" y="340"/>
                  <a:pt x="373" y="341"/>
                </a:cubicBezTo>
                <a:cubicBezTo>
                  <a:pt x="373" y="341"/>
                  <a:pt x="373" y="341"/>
                  <a:pt x="373" y="341"/>
                </a:cubicBezTo>
                <a:cubicBezTo>
                  <a:pt x="372" y="342"/>
                  <a:pt x="371" y="345"/>
                  <a:pt x="369" y="343"/>
                </a:cubicBezTo>
                <a:cubicBezTo>
                  <a:pt x="369" y="342"/>
                  <a:pt x="369" y="340"/>
                  <a:pt x="368" y="338"/>
                </a:cubicBezTo>
                <a:cubicBezTo>
                  <a:pt x="366" y="339"/>
                  <a:pt x="365" y="341"/>
                  <a:pt x="365" y="342"/>
                </a:cubicBezTo>
                <a:cubicBezTo>
                  <a:pt x="364" y="343"/>
                  <a:pt x="364" y="344"/>
                  <a:pt x="363" y="343"/>
                </a:cubicBezTo>
                <a:cubicBezTo>
                  <a:pt x="362" y="343"/>
                  <a:pt x="361" y="341"/>
                  <a:pt x="361" y="341"/>
                </a:cubicBezTo>
                <a:cubicBezTo>
                  <a:pt x="360" y="341"/>
                  <a:pt x="359" y="339"/>
                  <a:pt x="358" y="339"/>
                </a:cubicBezTo>
                <a:cubicBezTo>
                  <a:pt x="357" y="338"/>
                  <a:pt x="357" y="339"/>
                  <a:pt x="357" y="340"/>
                </a:cubicBezTo>
                <a:cubicBezTo>
                  <a:pt x="357" y="340"/>
                  <a:pt x="356" y="342"/>
                  <a:pt x="356" y="341"/>
                </a:cubicBezTo>
                <a:cubicBezTo>
                  <a:pt x="355" y="338"/>
                  <a:pt x="355" y="335"/>
                  <a:pt x="354" y="333"/>
                </a:cubicBezTo>
                <a:cubicBezTo>
                  <a:pt x="353" y="332"/>
                  <a:pt x="353" y="332"/>
                  <a:pt x="353" y="331"/>
                </a:cubicBezTo>
                <a:cubicBezTo>
                  <a:pt x="350" y="331"/>
                  <a:pt x="350" y="331"/>
                  <a:pt x="350" y="331"/>
                </a:cubicBezTo>
                <a:cubicBezTo>
                  <a:pt x="349" y="326"/>
                  <a:pt x="347" y="321"/>
                  <a:pt x="345" y="317"/>
                </a:cubicBezTo>
                <a:cubicBezTo>
                  <a:pt x="344" y="317"/>
                  <a:pt x="343" y="315"/>
                  <a:pt x="343" y="314"/>
                </a:cubicBezTo>
                <a:cubicBezTo>
                  <a:pt x="343" y="313"/>
                  <a:pt x="343" y="312"/>
                  <a:pt x="343" y="311"/>
                </a:cubicBezTo>
                <a:cubicBezTo>
                  <a:pt x="341" y="310"/>
                  <a:pt x="340" y="310"/>
                  <a:pt x="338" y="310"/>
                </a:cubicBezTo>
                <a:cubicBezTo>
                  <a:pt x="338" y="306"/>
                  <a:pt x="338" y="304"/>
                  <a:pt x="337" y="301"/>
                </a:cubicBezTo>
                <a:cubicBezTo>
                  <a:pt x="336" y="301"/>
                  <a:pt x="335" y="300"/>
                  <a:pt x="335" y="300"/>
                </a:cubicBezTo>
                <a:cubicBezTo>
                  <a:pt x="335" y="300"/>
                  <a:pt x="334" y="300"/>
                  <a:pt x="334" y="300"/>
                </a:cubicBezTo>
                <a:cubicBezTo>
                  <a:pt x="332" y="300"/>
                  <a:pt x="331" y="299"/>
                  <a:pt x="329" y="298"/>
                </a:cubicBezTo>
                <a:cubicBezTo>
                  <a:pt x="330" y="298"/>
                  <a:pt x="330" y="297"/>
                  <a:pt x="330" y="297"/>
                </a:cubicBezTo>
                <a:cubicBezTo>
                  <a:pt x="329" y="296"/>
                  <a:pt x="328" y="294"/>
                  <a:pt x="327" y="293"/>
                </a:cubicBezTo>
                <a:cubicBezTo>
                  <a:pt x="327" y="293"/>
                  <a:pt x="326" y="293"/>
                  <a:pt x="326" y="292"/>
                </a:cubicBezTo>
                <a:cubicBezTo>
                  <a:pt x="325" y="291"/>
                  <a:pt x="324" y="289"/>
                  <a:pt x="323" y="287"/>
                </a:cubicBezTo>
                <a:cubicBezTo>
                  <a:pt x="321" y="289"/>
                  <a:pt x="317" y="290"/>
                  <a:pt x="315" y="291"/>
                </a:cubicBezTo>
                <a:cubicBezTo>
                  <a:pt x="309" y="293"/>
                  <a:pt x="302" y="295"/>
                  <a:pt x="297" y="297"/>
                </a:cubicBezTo>
                <a:cubicBezTo>
                  <a:pt x="297" y="298"/>
                  <a:pt x="298" y="301"/>
                  <a:pt x="297" y="302"/>
                </a:cubicBezTo>
                <a:cubicBezTo>
                  <a:pt x="297" y="304"/>
                  <a:pt x="296" y="306"/>
                  <a:pt x="295" y="308"/>
                </a:cubicBezTo>
                <a:cubicBezTo>
                  <a:pt x="296" y="309"/>
                  <a:pt x="296" y="310"/>
                  <a:pt x="297" y="310"/>
                </a:cubicBezTo>
                <a:cubicBezTo>
                  <a:pt x="298" y="310"/>
                  <a:pt x="299" y="309"/>
                  <a:pt x="300" y="309"/>
                </a:cubicBezTo>
                <a:cubicBezTo>
                  <a:pt x="301" y="309"/>
                  <a:pt x="303" y="308"/>
                  <a:pt x="303" y="309"/>
                </a:cubicBezTo>
                <a:cubicBezTo>
                  <a:pt x="303" y="311"/>
                  <a:pt x="302" y="313"/>
                  <a:pt x="301" y="315"/>
                </a:cubicBezTo>
                <a:cubicBezTo>
                  <a:pt x="299" y="318"/>
                  <a:pt x="298" y="321"/>
                  <a:pt x="294" y="322"/>
                </a:cubicBezTo>
                <a:cubicBezTo>
                  <a:pt x="293" y="325"/>
                  <a:pt x="292" y="328"/>
                  <a:pt x="292" y="332"/>
                </a:cubicBezTo>
                <a:cubicBezTo>
                  <a:pt x="292" y="332"/>
                  <a:pt x="292" y="332"/>
                  <a:pt x="292" y="331"/>
                </a:cubicBezTo>
                <a:cubicBezTo>
                  <a:pt x="293" y="330"/>
                  <a:pt x="293" y="329"/>
                  <a:pt x="295" y="329"/>
                </a:cubicBezTo>
                <a:cubicBezTo>
                  <a:pt x="295" y="331"/>
                  <a:pt x="296" y="332"/>
                  <a:pt x="296" y="334"/>
                </a:cubicBezTo>
                <a:cubicBezTo>
                  <a:pt x="297" y="335"/>
                  <a:pt x="299" y="335"/>
                  <a:pt x="300" y="335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301" y="347"/>
                  <a:pt x="302" y="347"/>
                  <a:pt x="302" y="348"/>
                </a:cubicBezTo>
                <a:cubicBezTo>
                  <a:pt x="303" y="350"/>
                  <a:pt x="300" y="350"/>
                  <a:pt x="301" y="351"/>
                </a:cubicBezTo>
                <a:cubicBezTo>
                  <a:pt x="301" y="353"/>
                  <a:pt x="302" y="354"/>
                  <a:pt x="303" y="354"/>
                </a:cubicBezTo>
                <a:cubicBezTo>
                  <a:pt x="304" y="355"/>
                  <a:pt x="306" y="354"/>
                  <a:pt x="308" y="355"/>
                </a:cubicBezTo>
                <a:cubicBezTo>
                  <a:pt x="309" y="355"/>
                  <a:pt x="309" y="357"/>
                  <a:pt x="308" y="358"/>
                </a:cubicBezTo>
                <a:cubicBezTo>
                  <a:pt x="308" y="359"/>
                  <a:pt x="308" y="361"/>
                  <a:pt x="308" y="362"/>
                </a:cubicBezTo>
                <a:cubicBezTo>
                  <a:pt x="310" y="365"/>
                  <a:pt x="309" y="368"/>
                  <a:pt x="307" y="369"/>
                </a:cubicBezTo>
                <a:cubicBezTo>
                  <a:pt x="307" y="370"/>
                  <a:pt x="307" y="371"/>
                  <a:pt x="307" y="373"/>
                </a:cubicBezTo>
                <a:cubicBezTo>
                  <a:pt x="308" y="373"/>
                  <a:pt x="309" y="373"/>
                  <a:pt x="310" y="374"/>
                </a:cubicBezTo>
                <a:cubicBezTo>
                  <a:pt x="310" y="375"/>
                  <a:pt x="310" y="376"/>
                  <a:pt x="310" y="376"/>
                </a:cubicBezTo>
                <a:cubicBezTo>
                  <a:pt x="310" y="377"/>
                  <a:pt x="309" y="377"/>
                  <a:pt x="309" y="378"/>
                </a:cubicBezTo>
                <a:cubicBezTo>
                  <a:pt x="311" y="379"/>
                  <a:pt x="312" y="381"/>
                  <a:pt x="311" y="381"/>
                </a:cubicBezTo>
                <a:cubicBezTo>
                  <a:pt x="310" y="382"/>
                  <a:pt x="308" y="381"/>
                  <a:pt x="307" y="380"/>
                </a:cubicBezTo>
                <a:cubicBezTo>
                  <a:pt x="307" y="383"/>
                  <a:pt x="306" y="385"/>
                  <a:pt x="305" y="386"/>
                </a:cubicBezTo>
                <a:cubicBezTo>
                  <a:pt x="306" y="388"/>
                  <a:pt x="308" y="390"/>
                  <a:pt x="310" y="391"/>
                </a:cubicBezTo>
                <a:cubicBezTo>
                  <a:pt x="310" y="392"/>
                  <a:pt x="309" y="393"/>
                  <a:pt x="309" y="394"/>
                </a:cubicBezTo>
                <a:cubicBezTo>
                  <a:pt x="312" y="394"/>
                  <a:pt x="312" y="394"/>
                  <a:pt x="312" y="394"/>
                </a:cubicBezTo>
                <a:cubicBezTo>
                  <a:pt x="312" y="396"/>
                  <a:pt x="310" y="398"/>
                  <a:pt x="311" y="398"/>
                </a:cubicBezTo>
                <a:cubicBezTo>
                  <a:pt x="312" y="400"/>
                  <a:pt x="312" y="403"/>
                  <a:pt x="313" y="406"/>
                </a:cubicBezTo>
                <a:cubicBezTo>
                  <a:pt x="313" y="407"/>
                  <a:pt x="310" y="408"/>
                  <a:pt x="310" y="410"/>
                </a:cubicBezTo>
                <a:cubicBezTo>
                  <a:pt x="312" y="409"/>
                  <a:pt x="312" y="410"/>
                  <a:pt x="312" y="411"/>
                </a:cubicBezTo>
                <a:cubicBezTo>
                  <a:pt x="314" y="410"/>
                  <a:pt x="314" y="412"/>
                  <a:pt x="313" y="413"/>
                </a:cubicBezTo>
                <a:cubicBezTo>
                  <a:pt x="315" y="412"/>
                  <a:pt x="315" y="412"/>
                  <a:pt x="315" y="412"/>
                </a:cubicBezTo>
                <a:cubicBezTo>
                  <a:pt x="315" y="412"/>
                  <a:pt x="315" y="412"/>
                  <a:pt x="315" y="412"/>
                </a:cubicBezTo>
                <a:cubicBezTo>
                  <a:pt x="316" y="413"/>
                  <a:pt x="316" y="415"/>
                  <a:pt x="316" y="416"/>
                </a:cubicBezTo>
                <a:cubicBezTo>
                  <a:pt x="316" y="416"/>
                  <a:pt x="316" y="416"/>
                  <a:pt x="316" y="416"/>
                </a:cubicBezTo>
                <a:cubicBezTo>
                  <a:pt x="314" y="419"/>
                  <a:pt x="310" y="420"/>
                  <a:pt x="307" y="422"/>
                </a:cubicBezTo>
                <a:cubicBezTo>
                  <a:pt x="306" y="423"/>
                  <a:pt x="306" y="423"/>
                  <a:pt x="306" y="424"/>
                </a:cubicBezTo>
                <a:cubicBezTo>
                  <a:pt x="306" y="424"/>
                  <a:pt x="306" y="424"/>
                  <a:pt x="306" y="424"/>
                </a:cubicBezTo>
                <a:cubicBezTo>
                  <a:pt x="307" y="425"/>
                  <a:pt x="308" y="427"/>
                  <a:pt x="309" y="428"/>
                </a:cubicBezTo>
                <a:cubicBezTo>
                  <a:pt x="310" y="428"/>
                  <a:pt x="311" y="428"/>
                  <a:pt x="312" y="429"/>
                </a:cubicBezTo>
                <a:cubicBezTo>
                  <a:pt x="312" y="429"/>
                  <a:pt x="312" y="429"/>
                  <a:pt x="312" y="429"/>
                </a:cubicBezTo>
                <a:cubicBezTo>
                  <a:pt x="313" y="430"/>
                  <a:pt x="313" y="430"/>
                  <a:pt x="313" y="431"/>
                </a:cubicBezTo>
                <a:cubicBezTo>
                  <a:pt x="313" y="432"/>
                  <a:pt x="312" y="433"/>
                  <a:pt x="312" y="434"/>
                </a:cubicBezTo>
                <a:cubicBezTo>
                  <a:pt x="312" y="434"/>
                  <a:pt x="312" y="435"/>
                  <a:pt x="311" y="435"/>
                </a:cubicBezTo>
                <a:cubicBezTo>
                  <a:pt x="311" y="435"/>
                  <a:pt x="311" y="435"/>
                  <a:pt x="311" y="435"/>
                </a:cubicBezTo>
                <a:cubicBezTo>
                  <a:pt x="310" y="436"/>
                  <a:pt x="310" y="436"/>
                  <a:pt x="309" y="436"/>
                </a:cubicBezTo>
                <a:cubicBezTo>
                  <a:pt x="308" y="437"/>
                  <a:pt x="307" y="436"/>
                  <a:pt x="306" y="435"/>
                </a:cubicBezTo>
                <a:cubicBezTo>
                  <a:pt x="305" y="434"/>
                  <a:pt x="303" y="433"/>
                  <a:pt x="302" y="431"/>
                </a:cubicBezTo>
                <a:cubicBezTo>
                  <a:pt x="299" y="431"/>
                  <a:pt x="299" y="431"/>
                  <a:pt x="299" y="431"/>
                </a:cubicBezTo>
                <a:cubicBezTo>
                  <a:pt x="299" y="432"/>
                  <a:pt x="299" y="432"/>
                  <a:pt x="299" y="432"/>
                </a:cubicBezTo>
                <a:cubicBezTo>
                  <a:pt x="299" y="432"/>
                  <a:pt x="298" y="433"/>
                  <a:pt x="298" y="432"/>
                </a:cubicBezTo>
                <a:cubicBezTo>
                  <a:pt x="297" y="432"/>
                  <a:pt x="296" y="432"/>
                  <a:pt x="295" y="432"/>
                </a:cubicBezTo>
                <a:cubicBezTo>
                  <a:pt x="294" y="432"/>
                  <a:pt x="293" y="432"/>
                  <a:pt x="291" y="432"/>
                </a:cubicBezTo>
                <a:cubicBezTo>
                  <a:pt x="291" y="432"/>
                  <a:pt x="290" y="431"/>
                  <a:pt x="290" y="431"/>
                </a:cubicBezTo>
                <a:cubicBezTo>
                  <a:pt x="289" y="430"/>
                  <a:pt x="289" y="430"/>
                  <a:pt x="288" y="431"/>
                </a:cubicBezTo>
                <a:cubicBezTo>
                  <a:pt x="288" y="431"/>
                  <a:pt x="288" y="431"/>
                  <a:pt x="288" y="431"/>
                </a:cubicBezTo>
                <a:cubicBezTo>
                  <a:pt x="286" y="432"/>
                  <a:pt x="287" y="433"/>
                  <a:pt x="287" y="434"/>
                </a:cubicBezTo>
                <a:cubicBezTo>
                  <a:pt x="287" y="435"/>
                  <a:pt x="288" y="436"/>
                  <a:pt x="287" y="437"/>
                </a:cubicBezTo>
                <a:cubicBezTo>
                  <a:pt x="286" y="437"/>
                  <a:pt x="285" y="440"/>
                  <a:pt x="283" y="440"/>
                </a:cubicBezTo>
                <a:cubicBezTo>
                  <a:pt x="283" y="440"/>
                  <a:pt x="283" y="440"/>
                  <a:pt x="282" y="440"/>
                </a:cubicBezTo>
                <a:cubicBezTo>
                  <a:pt x="281" y="439"/>
                  <a:pt x="280" y="439"/>
                  <a:pt x="279" y="439"/>
                </a:cubicBezTo>
                <a:cubicBezTo>
                  <a:pt x="277" y="440"/>
                  <a:pt x="275" y="440"/>
                  <a:pt x="273" y="441"/>
                </a:cubicBezTo>
                <a:cubicBezTo>
                  <a:pt x="272" y="441"/>
                  <a:pt x="271" y="442"/>
                  <a:pt x="270" y="442"/>
                </a:cubicBezTo>
                <a:cubicBezTo>
                  <a:pt x="268" y="442"/>
                  <a:pt x="267" y="442"/>
                  <a:pt x="265" y="442"/>
                </a:cubicBezTo>
                <a:cubicBezTo>
                  <a:pt x="265" y="442"/>
                  <a:pt x="264" y="442"/>
                  <a:pt x="264" y="442"/>
                </a:cubicBezTo>
                <a:cubicBezTo>
                  <a:pt x="264" y="442"/>
                  <a:pt x="264" y="442"/>
                  <a:pt x="263" y="442"/>
                </a:cubicBezTo>
                <a:cubicBezTo>
                  <a:pt x="263" y="442"/>
                  <a:pt x="263" y="442"/>
                  <a:pt x="263" y="442"/>
                </a:cubicBezTo>
                <a:cubicBezTo>
                  <a:pt x="261" y="443"/>
                  <a:pt x="259" y="443"/>
                  <a:pt x="258" y="444"/>
                </a:cubicBezTo>
                <a:cubicBezTo>
                  <a:pt x="258" y="444"/>
                  <a:pt x="257" y="444"/>
                  <a:pt x="257" y="444"/>
                </a:cubicBezTo>
                <a:cubicBezTo>
                  <a:pt x="256" y="443"/>
                  <a:pt x="254" y="442"/>
                  <a:pt x="254" y="442"/>
                </a:cubicBezTo>
                <a:cubicBezTo>
                  <a:pt x="255" y="440"/>
                  <a:pt x="257" y="440"/>
                  <a:pt x="258" y="438"/>
                </a:cubicBezTo>
                <a:cubicBezTo>
                  <a:pt x="252" y="437"/>
                  <a:pt x="245" y="436"/>
                  <a:pt x="239" y="434"/>
                </a:cubicBezTo>
                <a:cubicBezTo>
                  <a:pt x="238" y="434"/>
                  <a:pt x="237" y="434"/>
                  <a:pt x="236" y="435"/>
                </a:cubicBezTo>
                <a:cubicBezTo>
                  <a:pt x="236" y="435"/>
                  <a:pt x="236" y="435"/>
                  <a:pt x="235" y="435"/>
                </a:cubicBezTo>
                <a:cubicBezTo>
                  <a:pt x="235" y="435"/>
                  <a:pt x="235" y="435"/>
                  <a:pt x="235" y="436"/>
                </a:cubicBezTo>
                <a:cubicBezTo>
                  <a:pt x="235" y="436"/>
                  <a:pt x="235" y="436"/>
                  <a:pt x="234" y="436"/>
                </a:cubicBezTo>
                <a:cubicBezTo>
                  <a:pt x="233" y="437"/>
                  <a:pt x="231" y="439"/>
                  <a:pt x="229" y="440"/>
                </a:cubicBezTo>
                <a:cubicBezTo>
                  <a:pt x="226" y="440"/>
                  <a:pt x="224" y="439"/>
                  <a:pt x="222" y="437"/>
                </a:cubicBezTo>
                <a:cubicBezTo>
                  <a:pt x="222" y="437"/>
                  <a:pt x="221" y="436"/>
                  <a:pt x="221" y="436"/>
                </a:cubicBezTo>
                <a:cubicBezTo>
                  <a:pt x="221" y="436"/>
                  <a:pt x="220" y="435"/>
                  <a:pt x="220" y="435"/>
                </a:cubicBezTo>
                <a:cubicBezTo>
                  <a:pt x="220" y="435"/>
                  <a:pt x="219" y="434"/>
                  <a:pt x="218" y="434"/>
                </a:cubicBezTo>
                <a:cubicBezTo>
                  <a:pt x="218" y="434"/>
                  <a:pt x="217" y="434"/>
                  <a:pt x="217" y="434"/>
                </a:cubicBezTo>
                <a:cubicBezTo>
                  <a:pt x="217" y="434"/>
                  <a:pt x="217" y="434"/>
                  <a:pt x="217" y="434"/>
                </a:cubicBezTo>
                <a:cubicBezTo>
                  <a:pt x="215" y="434"/>
                  <a:pt x="214" y="435"/>
                  <a:pt x="213" y="435"/>
                </a:cubicBezTo>
                <a:cubicBezTo>
                  <a:pt x="213" y="435"/>
                  <a:pt x="212" y="436"/>
                  <a:pt x="212" y="436"/>
                </a:cubicBezTo>
                <a:cubicBezTo>
                  <a:pt x="212" y="436"/>
                  <a:pt x="212" y="437"/>
                  <a:pt x="212" y="438"/>
                </a:cubicBezTo>
                <a:cubicBezTo>
                  <a:pt x="212" y="440"/>
                  <a:pt x="209" y="443"/>
                  <a:pt x="209" y="448"/>
                </a:cubicBezTo>
                <a:cubicBezTo>
                  <a:pt x="207" y="448"/>
                  <a:pt x="204" y="449"/>
                  <a:pt x="202" y="450"/>
                </a:cubicBezTo>
                <a:cubicBezTo>
                  <a:pt x="202" y="451"/>
                  <a:pt x="203" y="452"/>
                  <a:pt x="203" y="453"/>
                </a:cubicBezTo>
                <a:cubicBezTo>
                  <a:pt x="203" y="454"/>
                  <a:pt x="203" y="455"/>
                  <a:pt x="203" y="456"/>
                </a:cubicBezTo>
                <a:cubicBezTo>
                  <a:pt x="201" y="459"/>
                  <a:pt x="198" y="461"/>
                  <a:pt x="196" y="464"/>
                </a:cubicBezTo>
                <a:cubicBezTo>
                  <a:pt x="195" y="463"/>
                  <a:pt x="194" y="462"/>
                  <a:pt x="193" y="463"/>
                </a:cubicBezTo>
                <a:cubicBezTo>
                  <a:pt x="187" y="465"/>
                  <a:pt x="179" y="465"/>
                  <a:pt x="171" y="464"/>
                </a:cubicBezTo>
                <a:cubicBezTo>
                  <a:pt x="169" y="464"/>
                  <a:pt x="168" y="464"/>
                  <a:pt x="166" y="464"/>
                </a:cubicBezTo>
                <a:cubicBezTo>
                  <a:pt x="164" y="465"/>
                  <a:pt x="162" y="466"/>
                  <a:pt x="160" y="466"/>
                </a:cubicBezTo>
                <a:cubicBezTo>
                  <a:pt x="159" y="465"/>
                  <a:pt x="158" y="465"/>
                  <a:pt x="158" y="466"/>
                </a:cubicBezTo>
                <a:cubicBezTo>
                  <a:pt x="154" y="469"/>
                  <a:pt x="151" y="473"/>
                  <a:pt x="147" y="476"/>
                </a:cubicBezTo>
                <a:cubicBezTo>
                  <a:pt x="150" y="487"/>
                  <a:pt x="150" y="487"/>
                  <a:pt x="150" y="487"/>
                </a:cubicBezTo>
                <a:cubicBezTo>
                  <a:pt x="149" y="489"/>
                  <a:pt x="149" y="492"/>
                  <a:pt x="149" y="496"/>
                </a:cubicBezTo>
                <a:cubicBezTo>
                  <a:pt x="149" y="496"/>
                  <a:pt x="151" y="497"/>
                  <a:pt x="151" y="498"/>
                </a:cubicBezTo>
                <a:cubicBezTo>
                  <a:pt x="151" y="501"/>
                  <a:pt x="150" y="504"/>
                  <a:pt x="150" y="506"/>
                </a:cubicBezTo>
                <a:cubicBezTo>
                  <a:pt x="151" y="506"/>
                  <a:pt x="152" y="506"/>
                  <a:pt x="153" y="507"/>
                </a:cubicBezTo>
                <a:cubicBezTo>
                  <a:pt x="154" y="507"/>
                  <a:pt x="156" y="510"/>
                  <a:pt x="156" y="510"/>
                </a:cubicBezTo>
                <a:cubicBezTo>
                  <a:pt x="156" y="511"/>
                  <a:pt x="155" y="513"/>
                  <a:pt x="155" y="514"/>
                </a:cubicBezTo>
                <a:cubicBezTo>
                  <a:pt x="157" y="517"/>
                  <a:pt x="159" y="520"/>
                  <a:pt x="160" y="524"/>
                </a:cubicBezTo>
                <a:cubicBezTo>
                  <a:pt x="160" y="526"/>
                  <a:pt x="159" y="529"/>
                  <a:pt x="159" y="530"/>
                </a:cubicBezTo>
                <a:cubicBezTo>
                  <a:pt x="159" y="536"/>
                  <a:pt x="159" y="540"/>
                  <a:pt x="159" y="545"/>
                </a:cubicBezTo>
                <a:cubicBezTo>
                  <a:pt x="160" y="548"/>
                  <a:pt x="159" y="551"/>
                  <a:pt x="159" y="554"/>
                </a:cubicBezTo>
                <a:cubicBezTo>
                  <a:pt x="159" y="554"/>
                  <a:pt x="159" y="555"/>
                  <a:pt x="159" y="556"/>
                </a:cubicBezTo>
                <a:cubicBezTo>
                  <a:pt x="159" y="556"/>
                  <a:pt x="159" y="556"/>
                  <a:pt x="159" y="556"/>
                </a:cubicBezTo>
                <a:cubicBezTo>
                  <a:pt x="159" y="558"/>
                  <a:pt x="159" y="559"/>
                  <a:pt x="159" y="561"/>
                </a:cubicBezTo>
                <a:cubicBezTo>
                  <a:pt x="159" y="561"/>
                  <a:pt x="160" y="562"/>
                  <a:pt x="161" y="562"/>
                </a:cubicBezTo>
                <a:cubicBezTo>
                  <a:pt x="162" y="562"/>
                  <a:pt x="164" y="563"/>
                  <a:pt x="165" y="564"/>
                </a:cubicBezTo>
                <a:cubicBezTo>
                  <a:pt x="165" y="567"/>
                  <a:pt x="165" y="569"/>
                  <a:pt x="165" y="572"/>
                </a:cubicBezTo>
                <a:cubicBezTo>
                  <a:pt x="165" y="572"/>
                  <a:pt x="165" y="573"/>
                  <a:pt x="166" y="573"/>
                </a:cubicBezTo>
                <a:cubicBezTo>
                  <a:pt x="169" y="575"/>
                  <a:pt x="172" y="579"/>
                  <a:pt x="170" y="583"/>
                </a:cubicBezTo>
                <a:cubicBezTo>
                  <a:pt x="170" y="584"/>
                  <a:pt x="171" y="586"/>
                  <a:pt x="172" y="587"/>
                </a:cubicBezTo>
                <a:cubicBezTo>
                  <a:pt x="172" y="587"/>
                  <a:pt x="173" y="588"/>
                  <a:pt x="173" y="587"/>
                </a:cubicBezTo>
                <a:cubicBezTo>
                  <a:pt x="173" y="587"/>
                  <a:pt x="174" y="587"/>
                  <a:pt x="174" y="588"/>
                </a:cubicBezTo>
                <a:cubicBezTo>
                  <a:pt x="175" y="589"/>
                  <a:pt x="176" y="591"/>
                  <a:pt x="176" y="592"/>
                </a:cubicBezTo>
                <a:cubicBezTo>
                  <a:pt x="175" y="595"/>
                  <a:pt x="173" y="597"/>
                  <a:pt x="170" y="599"/>
                </a:cubicBezTo>
                <a:cubicBezTo>
                  <a:pt x="170" y="599"/>
                  <a:pt x="169" y="599"/>
                  <a:pt x="169" y="600"/>
                </a:cubicBezTo>
                <a:cubicBezTo>
                  <a:pt x="167" y="601"/>
                  <a:pt x="163" y="600"/>
                  <a:pt x="160" y="600"/>
                </a:cubicBezTo>
                <a:cubicBezTo>
                  <a:pt x="158" y="602"/>
                  <a:pt x="156" y="603"/>
                  <a:pt x="154" y="604"/>
                </a:cubicBezTo>
                <a:cubicBezTo>
                  <a:pt x="153" y="604"/>
                  <a:pt x="153" y="604"/>
                  <a:pt x="153" y="604"/>
                </a:cubicBezTo>
                <a:cubicBezTo>
                  <a:pt x="153" y="602"/>
                  <a:pt x="153" y="600"/>
                  <a:pt x="153" y="598"/>
                </a:cubicBezTo>
                <a:cubicBezTo>
                  <a:pt x="131" y="598"/>
                  <a:pt x="131" y="598"/>
                  <a:pt x="131" y="598"/>
                </a:cubicBezTo>
                <a:cubicBezTo>
                  <a:pt x="128" y="598"/>
                  <a:pt x="125" y="599"/>
                  <a:pt x="121" y="600"/>
                </a:cubicBezTo>
                <a:cubicBezTo>
                  <a:pt x="118" y="597"/>
                  <a:pt x="115" y="595"/>
                  <a:pt x="113" y="592"/>
                </a:cubicBezTo>
                <a:cubicBezTo>
                  <a:pt x="108" y="593"/>
                  <a:pt x="108" y="593"/>
                  <a:pt x="108" y="593"/>
                </a:cubicBezTo>
                <a:cubicBezTo>
                  <a:pt x="107" y="593"/>
                  <a:pt x="107" y="595"/>
                  <a:pt x="107" y="596"/>
                </a:cubicBezTo>
                <a:cubicBezTo>
                  <a:pt x="108" y="597"/>
                  <a:pt x="111" y="598"/>
                  <a:pt x="110" y="600"/>
                </a:cubicBezTo>
                <a:cubicBezTo>
                  <a:pt x="110" y="602"/>
                  <a:pt x="108" y="603"/>
                  <a:pt x="106" y="605"/>
                </a:cubicBezTo>
                <a:cubicBezTo>
                  <a:pt x="97" y="604"/>
                  <a:pt x="90" y="607"/>
                  <a:pt x="84" y="609"/>
                </a:cubicBezTo>
                <a:cubicBezTo>
                  <a:pt x="82" y="610"/>
                  <a:pt x="80" y="610"/>
                  <a:pt x="77" y="610"/>
                </a:cubicBezTo>
                <a:cubicBezTo>
                  <a:pt x="71" y="613"/>
                  <a:pt x="66" y="617"/>
                  <a:pt x="60" y="621"/>
                </a:cubicBezTo>
                <a:cubicBezTo>
                  <a:pt x="55" y="624"/>
                  <a:pt x="55" y="624"/>
                  <a:pt x="55" y="624"/>
                </a:cubicBezTo>
                <a:cubicBezTo>
                  <a:pt x="55" y="625"/>
                  <a:pt x="55" y="626"/>
                  <a:pt x="56" y="627"/>
                </a:cubicBezTo>
                <a:cubicBezTo>
                  <a:pt x="58" y="632"/>
                  <a:pt x="62" y="637"/>
                  <a:pt x="67" y="640"/>
                </a:cubicBezTo>
                <a:cubicBezTo>
                  <a:pt x="65" y="647"/>
                  <a:pt x="65" y="647"/>
                  <a:pt x="65" y="647"/>
                </a:cubicBezTo>
                <a:cubicBezTo>
                  <a:pt x="64" y="647"/>
                  <a:pt x="64" y="647"/>
                  <a:pt x="64" y="647"/>
                </a:cubicBezTo>
                <a:cubicBezTo>
                  <a:pt x="64" y="647"/>
                  <a:pt x="64" y="647"/>
                  <a:pt x="65" y="647"/>
                </a:cubicBezTo>
                <a:cubicBezTo>
                  <a:pt x="64" y="650"/>
                  <a:pt x="63" y="653"/>
                  <a:pt x="63" y="656"/>
                </a:cubicBezTo>
                <a:cubicBezTo>
                  <a:pt x="67" y="665"/>
                  <a:pt x="67" y="665"/>
                  <a:pt x="67" y="665"/>
                </a:cubicBezTo>
                <a:cubicBezTo>
                  <a:pt x="67" y="674"/>
                  <a:pt x="65" y="681"/>
                  <a:pt x="64" y="690"/>
                </a:cubicBezTo>
                <a:cubicBezTo>
                  <a:pt x="67" y="695"/>
                  <a:pt x="71" y="698"/>
                  <a:pt x="75" y="701"/>
                </a:cubicBezTo>
                <a:cubicBezTo>
                  <a:pt x="81" y="705"/>
                  <a:pt x="85" y="712"/>
                  <a:pt x="87" y="720"/>
                </a:cubicBezTo>
                <a:cubicBezTo>
                  <a:pt x="87" y="722"/>
                  <a:pt x="89" y="720"/>
                  <a:pt x="90" y="720"/>
                </a:cubicBezTo>
                <a:cubicBezTo>
                  <a:pt x="94" y="721"/>
                  <a:pt x="95" y="718"/>
                  <a:pt x="96" y="715"/>
                </a:cubicBezTo>
                <a:cubicBezTo>
                  <a:pt x="98" y="715"/>
                  <a:pt x="99" y="717"/>
                  <a:pt x="100" y="718"/>
                </a:cubicBezTo>
                <a:cubicBezTo>
                  <a:pt x="100" y="721"/>
                  <a:pt x="100" y="721"/>
                  <a:pt x="100" y="721"/>
                </a:cubicBezTo>
                <a:cubicBezTo>
                  <a:pt x="99" y="723"/>
                  <a:pt x="99" y="724"/>
                  <a:pt x="99" y="726"/>
                </a:cubicBezTo>
                <a:cubicBezTo>
                  <a:pt x="99" y="727"/>
                  <a:pt x="99" y="729"/>
                  <a:pt x="100" y="730"/>
                </a:cubicBezTo>
                <a:cubicBezTo>
                  <a:pt x="100" y="733"/>
                  <a:pt x="100" y="733"/>
                  <a:pt x="100" y="733"/>
                </a:cubicBezTo>
                <a:cubicBezTo>
                  <a:pt x="99" y="735"/>
                  <a:pt x="99" y="737"/>
                  <a:pt x="99" y="739"/>
                </a:cubicBezTo>
                <a:cubicBezTo>
                  <a:pt x="98" y="743"/>
                  <a:pt x="98" y="743"/>
                  <a:pt x="98" y="743"/>
                </a:cubicBezTo>
                <a:cubicBezTo>
                  <a:pt x="98" y="744"/>
                  <a:pt x="98" y="745"/>
                  <a:pt x="98" y="746"/>
                </a:cubicBezTo>
                <a:cubicBezTo>
                  <a:pt x="95" y="749"/>
                  <a:pt x="93" y="752"/>
                  <a:pt x="89" y="754"/>
                </a:cubicBezTo>
                <a:cubicBezTo>
                  <a:pt x="87" y="755"/>
                  <a:pt x="82" y="755"/>
                  <a:pt x="79" y="754"/>
                </a:cubicBezTo>
                <a:cubicBezTo>
                  <a:pt x="79" y="756"/>
                  <a:pt x="82" y="756"/>
                  <a:pt x="83" y="756"/>
                </a:cubicBezTo>
                <a:cubicBezTo>
                  <a:pt x="85" y="756"/>
                  <a:pt x="87" y="755"/>
                  <a:pt x="89" y="757"/>
                </a:cubicBezTo>
                <a:cubicBezTo>
                  <a:pt x="90" y="757"/>
                  <a:pt x="90" y="758"/>
                  <a:pt x="90" y="759"/>
                </a:cubicBezTo>
                <a:cubicBezTo>
                  <a:pt x="90" y="760"/>
                  <a:pt x="88" y="761"/>
                  <a:pt x="88" y="762"/>
                </a:cubicBezTo>
                <a:cubicBezTo>
                  <a:pt x="88" y="762"/>
                  <a:pt x="88" y="763"/>
                  <a:pt x="88" y="763"/>
                </a:cubicBezTo>
                <a:cubicBezTo>
                  <a:pt x="88" y="764"/>
                  <a:pt x="88" y="765"/>
                  <a:pt x="88" y="767"/>
                </a:cubicBezTo>
                <a:cubicBezTo>
                  <a:pt x="88" y="768"/>
                  <a:pt x="89" y="769"/>
                  <a:pt x="90" y="770"/>
                </a:cubicBezTo>
                <a:cubicBezTo>
                  <a:pt x="91" y="770"/>
                  <a:pt x="92" y="771"/>
                  <a:pt x="91" y="772"/>
                </a:cubicBezTo>
                <a:cubicBezTo>
                  <a:pt x="91" y="780"/>
                  <a:pt x="90" y="788"/>
                  <a:pt x="87" y="792"/>
                </a:cubicBezTo>
                <a:cubicBezTo>
                  <a:pt x="83" y="793"/>
                  <a:pt x="80" y="795"/>
                  <a:pt x="76" y="797"/>
                </a:cubicBezTo>
                <a:cubicBezTo>
                  <a:pt x="71" y="797"/>
                  <a:pt x="66" y="798"/>
                  <a:pt x="62" y="800"/>
                </a:cubicBezTo>
                <a:cubicBezTo>
                  <a:pt x="59" y="801"/>
                  <a:pt x="55" y="801"/>
                  <a:pt x="51" y="801"/>
                </a:cubicBezTo>
                <a:cubicBezTo>
                  <a:pt x="49" y="801"/>
                  <a:pt x="47" y="802"/>
                  <a:pt x="47" y="804"/>
                </a:cubicBezTo>
                <a:cubicBezTo>
                  <a:pt x="46" y="806"/>
                  <a:pt x="46" y="809"/>
                  <a:pt x="46" y="811"/>
                </a:cubicBezTo>
                <a:cubicBezTo>
                  <a:pt x="46" y="816"/>
                  <a:pt x="48" y="821"/>
                  <a:pt x="52" y="823"/>
                </a:cubicBezTo>
                <a:cubicBezTo>
                  <a:pt x="52" y="829"/>
                  <a:pt x="54" y="832"/>
                  <a:pt x="56" y="835"/>
                </a:cubicBezTo>
                <a:cubicBezTo>
                  <a:pt x="57" y="837"/>
                  <a:pt x="58" y="840"/>
                  <a:pt x="58" y="842"/>
                </a:cubicBezTo>
                <a:cubicBezTo>
                  <a:pt x="58" y="842"/>
                  <a:pt x="58" y="843"/>
                  <a:pt x="58" y="843"/>
                </a:cubicBezTo>
                <a:cubicBezTo>
                  <a:pt x="58" y="845"/>
                  <a:pt x="58" y="847"/>
                  <a:pt x="59" y="849"/>
                </a:cubicBezTo>
                <a:cubicBezTo>
                  <a:pt x="59" y="852"/>
                  <a:pt x="59" y="855"/>
                  <a:pt x="59" y="858"/>
                </a:cubicBezTo>
                <a:cubicBezTo>
                  <a:pt x="59" y="858"/>
                  <a:pt x="59" y="858"/>
                  <a:pt x="59" y="858"/>
                </a:cubicBezTo>
                <a:cubicBezTo>
                  <a:pt x="59" y="861"/>
                  <a:pt x="58" y="863"/>
                  <a:pt x="59" y="865"/>
                </a:cubicBezTo>
                <a:cubicBezTo>
                  <a:pt x="59" y="867"/>
                  <a:pt x="59" y="868"/>
                  <a:pt x="60" y="870"/>
                </a:cubicBezTo>
                <a:cubicBezTo>
                  <a:pt x="60" y="870"/>
                  <a:pt x="60" y="870"/>
                  <a:pt x="60" y="870"/>
                </a:cubicBezTo>
                <a:cubicBezTo>
                  <a:pt x="60" y="870"/>
                  <a:pt x="60" y="870"/>
                  <a:pt x="60" y="870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57" y="872"/>
                  <a:pt x="54" y="873"/>
                  <a:pt x="53" y="876"/>
                </a:cubicBezTo>
                <a:cubicBezTo>
                  <a:pt x="50" y="877"/>
                  <a:pt x="46" y="878"/>
                  <a:pt x="43" y="881"/>
                </a:cubicBezTo>
                <a:cubicBezTo>
                  <a:pt x="40" y="882"/>
                  <a:pt x="37" y="883"/>
                  <a:pt x="33" y="883"/>
                </a:cubicBezTo>
                <a:cubicBezTo>
                  <a:pt x="33" y="884"/>
                  <a:pt x="31" y="883"/>
                  <a:pt x="31" y="884"/>
                </a:cubicBezTo>
                <a:cubicBezTo>
                  <a:pt x="30" y="886"/>
                  <a:pt x="29" y="888"/>
                  <a:pt x="28" y="890"/>
                </a:cubicBezTo>
                <a:cubicBezTo>
                  <a:pt x="27" y="891"/>
                  <a:pt x="26" y="893"/>
                  <a:pt x="27" y="895"/>
                </a:cubicBezTo>
                <a:cubicBezTo>
                  <a:pt x="28" y="898"/>
                  <a:pt x="28" y="903"/>
                  <a:pt x="28" y="906"/>
                </a:cubicBezTo>
                <a:cubicBezTo>
                  <a:pt x="31" y="909"/>
                  <a:pt x="33" y="912"/>
                  <a:pt x="33" y="916"/>
                </a:cubicBezTo>
                <a:cubicBezTo>
                  <a:pt x="32" y="916"/>
                  <a:pt x="30" y="917"/>
                  <a:pt x="28" y="918"/>
                </a:cubicBezTo>
                <a:cubicBezTo>
                  <a:pt x="29" y="919"/>
                  <a:pt x="33" y="918"/>
                  <a:pt x="33" y="919"/>
                </a:cubicBezTo>
                <a:cubicBezTo>
                  <a:pt x="33" y="926"/>
                  <a:pt x="33" y="926"/>
                  <a:pt x="33" y="926"/>
                </a:cubicBezTo>
                <a:cubicBezTo>
                  <a:pt x="33" y="928"/>
                  <a:pt x="34" y="930"/>
                  <a:pt x="35" y="931"/>
                </a:cubicBezTo>
                <a:cubicBezTo>
                  <a:pt x="36" y="933"/>
                  <a:pt x="38" y="934"/>
                  <a:pt x="40" y="934"/>
                </a:cubicBezTo>
                <a:cubicBezTo>
                  <a:pt x="38" y="936"/>
                  <a:pt x="36" y="939"/>
                  <a:pt x="34" y="940"/>
                </a:cubicBezTo>
                <a:cubicBezTo>
                  <a:pt x="32" y="942"/>
                  <a:pt x="29" y="944"/>
                  <a:pt x="25" y="945"/>
                </a:cubicBezTo>
                <a:cubicBezTo>
                  <a:pt x="26" y="947"/>
                  <a:pt x="28" y="949"/>
                  <a:pt x="28" y="952"/>
                </a:cubicBezTo>
                <a:cubicBezTo>
                  <a:pt x="28" y="958"/>
                  <a:pt x="26" y="962"/>
                  <a:pt x="24" y="966"/>
                </a:cubicBezTo>
                <a:cubicBezTo>
                  <a:pt x="22" y="969"/>
                  <a:pt x="21" y="972"/>
                  <a:pt x="19" y="975"/>
                </a:cubicBezTo>
                <a:cubicBezTo>
                  <a:pt x="19" y="975"/>
                  <a:pt x="19" y="975"/>
                  <a:pt x="19" y="975"/>
                </a:cubicBezTo>
                <a:cubicBezTo>
                  <a:pt x="17" y="977"/>
                  <a:pt x="16" y="980"/>
                  <a:pt x="15" y="983"/>
                </a:cubicBezTo>
                <a:cubicBezTo>
                  <a:pt x="10" y="986"/>
                  <a:pt x="6" y="990"/>
                  <a:pt x="0" y="992"/>
                </a:cubicBezTo>
                <a:cubicBezTo>
                  <a:pt x="0" y="993"/>
                  <a:pt x="0" y="993"/>
                  <a:pt x="0" y="993"/>
                </a:cubicBezTo>
                <a:cubicBezTo>
                  <a:pt x="4" y="997"/>
                  <a:pt x="8" y="1000"/>
                  <a:pt x="13" y="1002"/>
                </a:cubicBezTo>
                <a:cubicBezTo>
                  <a:pt x="14" y="1003"/>
                  <a:pt x="18" y="1002"/>
                  <a:pt x="19" y="1002"/>
                </a:cubicBezTo>
                <a:cubicBezTo>
                  <a:pt x="27" y="1008"/>
                  <a:pt x="27" y="1008"/>
                  <a:pt x="27" y="1008"/>
                </a:cubicBezTo>
                <a:cubicBezTo>
                  <a:pt x="37" y="1015"/>
                  <a:pt x="43" y="1025"/>
                  <a:pt x="49" y="1036"/>
                </a:cubicBezTo>
                <a:cubicBezTo>
                  <a:pt x="50" y="1044"/>
                  <a:pt x="54" y="1050"/>
                  <a:pt x="56" y="1057"/>
                </a:cubicBezTo>
                <a:cubicBezTo>
                  <a:pt x="57" y="1059"/>
                  <a:pt x="59" y="1061"/>
                  <a:pt x="58" y="1064"/>
                </a:cubicBezTo>
                <a:cubicBezTo>
                  <a:pt x="59" y="1064"/>
                  <a:pt x="60" y="1064"/>
                  <a:pt x="60" y="1064"/>
                </a:cubicBezTo>
                <a:cubicBezTo>
                  <a:pt x="64" y="1064"/>
                  <a:pt x="67" y="1065"/>
                  <a:pt x="70" y="1065"/>
                </a:cubicBezTo>
                <a:cubicBezTo>
                  <a:pt x="72" y="1070"/>
                  <a:pt x="74" y="1076"/>
                  <a:pt x="79" y="1078"/>
                </a:cubicBezTo>
                <a:cubicBezTo>
                  <a:pt x="88" y="1084"/>
                  <a:pt x="99" y="1087"/>
                  <a:pt x="107" y="1093"/>
                </a:cubicBezTo>
                <a:cubicBezTo>
                  <a:pt x="110" y="1096"/>
                  <a:pt x="111" y="1099"/>
                  <a:pt x="113" y="1103"/>
                </a:cubicBezTo>
                <a:cubicBezTo>
                  <a:pt x="114" y="1106"/>
                  <a:pt x="116" y="1109"/>
                  <a:pt x="119" y="1111"/>
                </a:cubicBezTo>
                <a:cubicBezTo>
                  <a:pt x="119" y="1111"/>
                  <a:pt x="121" y="1112"/>
                  <a:pt x="122" y="1111"/>
                </a:cubicBezTo>
                <a:cubicBezTo>
                  <a:pt x="134" y="1108"/>
                  <a:pt x="151" y="1110"/>
                  <a:pt x="160" y="1116"/>
                </a:cubicBezTo>
                <a:cubicBezTo>
                  <a:pt x="166" y="1121"/>
                  <a:pt x="173" y="1124"/>
                  <a:pt x="183" y="1125"/>
                </a:cubicBezTo>
                <a:cubicBezTo>
                  <a:pt x="192" y="1129"/>
                  <a:pt x="192" y="1129"/>
                  <a:pt x="192" y="1129"/>
                </a:cubicBezTo>
                <a:cubicBezTo>
                  <a:pt x="192" y="1129"/>
                  <a:pt x="195" y="1128"/>
                  <a:pt x="196" y="1127"/>
                </a:cubicBezTo>
                <a:cubicBezTo>
                  <a:pt x="202" y="1124"/>
                  <a:pt x="208" y="1121"/>
                  <a:pt x="216" y="1119"/>
                </a:cubicBezTo>
                <a:cubicBezTo>
                  <a:pt x="223" y="1118"/>
                  <a:pt x="232" y="1118"/>
                  <a:pt x="239" y="1115"/>
                </a:cubicBezTo>
                <a:cubicBezTo>
                  <a:pt x="243" y="1116"/>
                  <a:pt x="247" y="1117"/>
                  <a:pt x="252" y="1117"/>
                </a:cubicBezTo>
                <a:cubicBezTo>
                  <a:pt x="263" y="1115"/>
                  <a:pt x="263" y="1115"/>
                  <a:pt x="263" y="1115"/>
                </a:cubicBezTo>
                <a:cubicBezTo>
                  <a:pt x="265" y="1106"/>
                  <a:pt x="265" y="1106"/>
                  <a:pt x="265" y="1106"/>
                </a:cubicBezTo>
                <a:cubicBezTo>
                  <a:pt x="268" y="1102"/>
                  <a:pt x="271" y="1100"/>
                  <a:pt x="273" y="1096"/>
                </a:cubicBezTo>
                <a:cubicBezTo>
                  <a:pt x="278" y="1090"/>
                  <a:pt x="282" y="1083"/>
                  <a:pt x="287" y="1078"/>
                </a:cubicBezTo>
                <a:cubicBezTo>
                  <a:pt x="289" y="1077"/>
                  <a:pt x="292" y="1077"/>
                  <a:pt x="294" y="1078"/>
                </a:cubicBezTo>
                <a:cubicBezTo>
                  <a:pt x="310" y="1084"/>
                  <a:pt x="324" y="1094"/>
                  <a:pt x="337" y="1105"/>
                </a:cubicBezTo>
                <a:cubicBezTo>
                  <a:pt x="339" y="1107"/>
                  <a:pt x="342" y="1109"/>
                  <a:pt x="344" y="1110"/>
                </a:cubicBezTo>
                <a:cubicBezTo>
                  <a:pt x="345" y="1111"/>
                  <a:pt x="347" y="1111"/>
                  <a:pt x="346" y="1112"/>
                </a:cubicBezTo>
                <a:cubicBezTo>
                  <a:pt x="341" y="1125"/>
                  <a:pt x="341" y="1125"/>
                  <a:pt x="341" y="1125"/>
                </a:cubicBezTo>
                <a:cubicBezTo>
                  <a:pt x="343" y="1136"/>
                  <a:pt x="343" y="1136"/>
                  <a:pt x="343" y="1136"/>
                </a:cubicBezTo>
                <a:cubicBezTo>
                  <a:pt x="339" y="1140"/>
                  <a:pt x="335" y="1144"/>
                  <a:pt x="330" y="1147"/>
                </a:cubicBezTo>
                <a:cubicBezTo>
                  <a:pt x="324" y="1145"/>
                  <a:pt x="319" y="1144"/>
                  <a:pt x="315" y="1142"/>
                </a:cubicBezTo>
                <a:cubicBezTo>
                  <a:pt x="313" y="1141"/>
                  <a:pt x="312" y="1143"/>
                  <a:pt x="311" y="1144"/>
                </a:cubicBezTo>
                <a:cubicBezTo>
                  <a:pt x="311" y="1145"/>
                  <a:pt x="310" y="1148"/>
                  <a:pt x="310" y="1149"/>
                </a:cubicBezTo>
                <a:cubicBezTo>
                  <a:pt x="311" y="1152"/>
                  <a:pt x="312" y="1155"/>
                  <a:pt x="313" y="1158"/>
                </a:cubicBezTo>
                <a:cubicBezTo>
                  <a:pt x="314" y="1162"/>
                  <a:pt x="314" y="1166"/>
                  <a:pt x="312" y="1169"/>
                </a:cubicBezTo>
                <a:cubicBezTo>
                  <a:pt x="311" y="1173"/>
                  <a:pt x="313" y="1176"/>
                  <a:pt x="316" y="1177"/>
                </a:cubicBezTo>
                <a:cubicBezTo>
                  <a:pt x="319" y="1176"/>
                  <a:pt x="323" y="1176"/>
                  <a:pt x="327" y="1176"/>
                </a:cubicBezTo>
                <a:cubicBezTo>
                  <a:pt x="329" y="1176"/>
                  <a:pt x="331" y="1178"/>
                  <a:pt x="331" y="1179"/>
                </a:cubicBezTo>
                <a:cubicBezTo>
                  <a:pt x="331" y="1183"/>
                  <a:pt x="332" y="1186"/>
                  <a:pt x="332" y="1189"/>
                </a:cubicBezTo>
                <a:cubicBezTo>
                  <a:pt x="333" y="1189"/>
                  <a:pt x="333" y="1192"/>
                  <a:pt x="334" y="1191"/>
                </a:cubicBezTo>
                <a:cubicBezTo>
                  <a:pt x="335" y="1189"/>
                  <a:pt x="337" y="1188"/>
                  <a:pt x="339" y="1186"/>
                </a:cubicBezTo>
                <a:cubicBezTo>
                  <a:pt x="343" y="1185"/>
                  <a:pt x="348" y="1184"/>
                  <a:pt x="352" y="1182"/>
                </a:cubicBezTo>
                <a:cubicBezTo>
                  <a:pt x="353" y="1184"/>
                  <a:pt x="353" y="1186"/>
                  <a:pt x="354" y="1187"/>
                </a:cubicBezTo>
                <a:cubicBezTo>
                  <a:pt x="370" y="1206"/>
                  <a:pt x="370" y="1206"/>
                  <a:pt x="370" y="1206"/>
                </a:cubicBezTo>
                <a:cubicBezTo>
                  <a:pt x="390" y="1211"/>
                  <a:pt x="390" y="1211"/>
                  <a:pt x="390" y="1211"/>
                </a:cubicBezTo>
                <a:cubicBezTo>
                  <a:pt x="387" y="1217"/>
                  <a:pt x="384" y="1222"/>
                  <a:pt x="382" y="1227"/>
                </a:cubicBezTo>
                <a:cubicBezTo>
                  <a:pt x="381" y="1228"/>
                  <a:pt x="379" y="1229"/>
                  <a:pt x="376" y="1229"/>
                </a:cubicBezTo>
                <a:cubicBezTo>
                  <a:pt x="376" y="1229"/>
                  <a:pt x="375" y="1229"/>
                  <a:pt x="374" y="1228"/>
                </a:cubicBezTo>
                <a:cubicBezTo>
                  <a:pt x="368" y="1219"/>
                  <a:pt x="362" y="1209"/>
                  <a:pt x="355" y="1201"/>
                </a:cubicBezTo>
                <a:cubicBezTo>
                  <a:pt x="354" y="1200"/>
                  <a:pt x="352" y="1199"/>
                  <a:pt x="351" y="1199"/>
                </a:cubicBezTo>
                <a:cubicBezTo>
                  <a:pt x="350" y="1199"/>
                  <a:pt x="349" y="1200"/>
                  <a:pt x="348" y="1200"/>
                </a:cubicBezTo>
                <a:cubicBezTo>
                  <a:pt x="348" y="1202"/>
                  <a:pt x="348" y="1204"/>
                  <a:pt x="349" y="1206"/>
                </a:cubicBezTo>
                <a:cubicBezTo>
                  <a:pt x="352" y="1210"/>
                  <a:pt x="353" y="1214"/>
                  <a:pt x="355" y="1219"/>
                </a:cubicBezTo>
                <a:cubicBezTo>
                  <a:pt x="359" y="1230"/>
                  <a:pt x="364" y="1240"/>
                  <a:pt x="366" y="1253"/>
                </a:cubicBezTo>
                <a:cubicBezTo>
                  <a:pt x="364" y="1256"/>
                  <a:pt x="362" y="1257"/>
                  <a:pt x="360" y="1259"/>
                </a:cubicBezTo>
                <a:cubicBezTo>
                  <a:pt x="359" y="1260"/>
                  <a:pt x="360" y="1258"/>
                  <a:pt x="360" y="1257"/>
                </a:cubicBezTo>
                <a:cubicBezTo>
                  <a:pt x="344" y="1260"/>
                  <a:pt x="344" y="1260"/>
                  <a:pt x="344" y="1260"/>
                </a:cubicBezTo>
                <a:cubicBezTo>
                  <a:pt x="343" y="1261"/>
                  <a:pt x="344" y="1262"/>
                  <a:pt x="345" y="1263"/>
                </a:cubicBezTo>
                <a:cubicBezTo>
                  <a:pt x="345" y="1263"/>
                  <a:pt x="345" y="1264"/>
                  <a:pt x="346" y="1264"/>
                </a:cubicBezTo>
                <a:cubicBezTo>
                  <a:pt x="345" y="1264"/>
                  <a:pt x="345" y="1265"/>
                  <a:pt x="344" y="1265"/>
                </a:cubicBezTo>
                <a:cubicBezTo>
                  <a:pt x="346" y="1267"/>
                  <a:pt x="348" y="1270"/>
                  <a:pt x="350" y="1272"/>
                </a:cubicBezTo>
                <a:cubicBezTo>
                  <a:pt x="350" y="1273"/>
                  <a:pt x="350" y="1273"/>
                  <a:pt x="349" y="1273"/>
                </a:cubicBezTo>
                <a:cubicBezTo>
                  <a:pt x="349" y="1273"/>
                  <a:pt x="350" y="1273"/>
                  <a:pt x="350" y="1274"/>
                </a:cubicBezTo>
                <a:cubicBezTo>
                  <a:pt x="350" y="1276"/>
                  <a:pt x="350" y="1278"/>
                  <a:pt x="352" y="1279"/>
                </a:cubicBezTo>
                <a:cubicBezTo>
                  <a:pt x="352" y="1283"/>
                  <a:pt x="353" y="1287"/>
                  <a:pt x="352" y="1291"/>
                </a:cubicBezTo>
                <a:cubicBezTo>
                  <a:pt x="352" y="1291"/>
                  <a:pt x="353" y="1291"/>
                  <a:pt x="353" y="1292"/>
                </a:cubicBezTo>
                <a:cubicBezTo>
                  <a:pt x="353" y="1293"/>
                  <a:pt x="353" y="1294"/>
                  <a:pt x="353" y="1295"/>
                </a:cubicBezTo>
                <a:cubicBezTo>
                  <a:pt x="362" y="1302"/>
                  <a:pt x="362" y="1302"/>
                  <a:pt x="362" y="1302"/>
                </a:cubicBezTo>
                <a:cubicBezTo>
                  <a:pt x="373" y="1306"/>
                  <a:pt x="373" y="1306"/>
                  <a:pt x="373" y="1306"/>
                </a:cubicBezTo>
                <a:cubicBezTo>
                  <a:pt x="375" y="1307"/>
                  <a:pt x="378" y="1308"/>
                  <a:pt x="379" y="1310"/>
                </a:cubicBezTo>
                <a:cubicBezTo>
                  <a:pt x="379" y="1310"/>
                  <a:pt x="380" y="1310"/>
                  <a:pt x="380" y="1310"/>
                </a:cubicBezTo>
                <a:cubicBezTo>
                  <a:pt x="381" y="1311"/>
                  <a:pt x="381" y="1313"/>
                  <a:pt x="382" y="1313"/>
                </a:cubicBezTo>
                <a:cubicBezTo>
                  <a:pt x="389" y="1316"/>
                  <a:pt x="397" y="1318"/>
                  <a:pt x="407" y="1318"/>
                </a:cubicBezTo>
                <a:cubicBezTo>
                  <a:pt x="415" y="1317"/>
                  <a:pt x="423" y="1315"/>
                  <a:pt x="431" y="1314"/>
                </a:cubicBezTo>
                <a:cubicBezTo>
                  <a:pt x="432" y="1313"/>
                  <a:pt x="433" y="1314"/>
                  <a:pt x="434" y="1315"/>
                </a:cubicBezTo>
                <a:cubicBezTo>
                  <a:pt x="440" y="1325"/>
                  <a:pt x="440" y="1325"/>
                  <a:pt x="440" y="1325"/>
                </a:cubicBezTo>
                <a:cubicBezTo>
                  <a:pt x="440" y="1326"/>
                  <a:pt x="441" y="1325"/>
                  <a:pt x="442" y="1325"/>
                </a:cubicBezTo>
                <a:cubicBezTo>
                  <a:pt x="443" y="1326"/>
                  <a:pt x="444" y="1327"/>
                  <a:pt x="445" y="1328"/>
                </a:cubicBezTo>
                <a:cubicBezTo>
                  <a:pt x="446" y="1329"/>
                  <a:pt x="446" y="1327"/>
                  <a:pt x="446" y="1327"/>
                </a:cubicBezTo>
                <a:cubicBezTo>
                  <a:pt x="446" y="1326"/>
                  <a:pt x="446" y="1326"/>
                  <a:pt x="446" y="1326"/>
                </a:cubicBezTo>
                <a:cubicBezTo>
                  <a:pt x="447" y="1327"/>
                  <a:pt x="448" y="1328"/>
                  <a:pt x="449" y="1329"/>
                </a:cubicBezTo>
                <a:cubicBezTo>
                  <a:pt x="451" y="1316"/>
                  <a:pt x="451" y="1316"/>
                  <a:pt x="451" y="1316"/>
                </a:cubicBezTo>
                <a:cubicBezTo>
                  <a:pt x="467" y="1323"/>
                  <a:pt x="467" y="1323"/>
                  <a:pt x="467" y="1323"/>
                </a:cubicBezTo>
                <a:cubicBezTo>
                  <a:pt x="467" y="1322"/>
                  <a:pt x="468" y="1322"/>
                  <a:pt x="469" y="1321"/>
                </a:cubicBezTo>
                <a:cubicBezTo>
                  <a:pt x="469" y="1321"/>
                  <a:pt x="469" y="1321"/>
                  <a:pt x="469" y="1321"/>
                </a:cubicBezTo>
                <a:cubicBezTo>
                  <a:pt x="472" y="1319"/>
                  <a:pt x="475" y="1316"/>
                  <a:pt x="477" y="1313"/>
                </a:cubicBezTo>
                <a:cubicBezTo>
                  <a:pt x="477" y="1292"/>
                  <a:pt x="477" y="1292"/>
                  <a:pt x="477" y="1292"/>
                </a:cubicBezTo>
                <a:cubicBezTo>
                  <a:pt x="481" y="1291"/>
                  <a:pt x="484" y="1289"/>
                  <a:pt x="487" y="1286"/>
                </a:cubicBezTo>
                <a:cubicBezTo>
                  <a:pt x="488" y="1286"/>
                  <a:pt x="489" y="1286"/>
                  <a:pt x="489" y="1285"/>
                </a:cubicBezTo>
                <a:cubicBezTo>
                  <a:pt x="490" y="1284"/>
                  <a:pt x="491" y="1284"/>
                  <a:pt x="492" y="1283"/>
                </a:cubicBezTo>
                <a:cubicBezTo>
                  <a:pt x="495" y="1281"/>
                  <a:pt x="497" y="1280"/>
                  <a:pt x="500" y="1278"/>
                </a:cubicBezTo>
                <a:cubicBezTo>
                  <a:pt x="506" y="1284"/>
                  <a:pt x="519" y="1286"/>
                  <a:pt x="530" y="1284"/>
                </a:cubicBezTo>
                <a:cubicBezTo>
                  <a:pt x="532" y="1282"/>
                  <a:pt x="535" y="1280"/>
                  <a:pt x="537" y="1279"/>
                </a:cubicBezTo>
                <a:cubicBezTo>
                  <a:pt x="546" y="1274"/>
                  <a:pt x="552" y="1266"/>
                  <a:pt x="557" y="1256"/>
                </a:cubicBezTo>
                <a:cubicBezTo>
                  <a:pt x="558" y="1255"/>
                  <a:pt x="558" y="1252"/>
                  <a:pt x="558" y="1251"/>
                </a:cubicBezTo>
                <a:cubicBezTo>
                  <a:pt x="556" y="1249"/>
                  <a:pt x="556" y="1246"/>
                  <a:pt x="553" y="1245"/>
                </a:cubicBezTo>
                <a:cubicBezTo>
                  <a:pt x="552" y="1244"/>
                  <a:pt x="551" y="1242"/>
                  <a:pt x="551" y="1241"/>
                </a:cubicBezTo>
                <a:cubicBezTo>
                  <a:pt x="551" y="1239"/>
                  <a:pt x="554" y="1237"/>
                  <a:pt x="553" y="1236"/>
                </a:cubicBezTo>
                <a:cubicBezTo>
                  <a:pt x="552" y="1233"/>
                  <a:pt x="551" y="1231"/>
                  <a:pt x="550" y="1228"/>
                </a:cubicBezTo>
                <a:cubicBezTo>
                  <a:pt x="556" y="1227"/>
                  <a:pt x="556" y="1227"/>
                  <a:pt x="556" y="1227"/>
                </a:cubicBezTo>
                <a:cubicBezTo>
                  <a:pt x="559" y="1224"/>
                  <a:pt x="559" y="1224"/>
                  <a:pt x="559" y="1224"/>
                </a:cubicBezTo>
                <a:cubicBezTo>
                  <a:pt x="560" y="1224"/>
                  <a:pt x="560" y="1224"/>
                  <a:pt x="560" y="1224"/>
                </a:cubicBezTo>
                <a:cubicBezTo>
                  <a:pt x="576" y="1212"/>
                  <a:pt x="576" y="1212"/>
                  <a:pt x="576" y="1212"/>
                </a:cubicBezTo>
                <a:cubicBezTo>
                  <a:pt x="575" y="1209"/>
                  <a:pt x="575" y="1206"/>
                  <a:pt x="574" y="1203"/>
                </a:cubicBezTo>
                <a:cubicBezTo>
                  <a:pt x="578" y="1201"/>
                  <a:pt x="582" y="1200"/>
                  <a:pt x="587" y="1200"/>
                </a:cubicBezTo>
                <a:cubicBezTo>
                  <a:pt x="587" y="1199"/>
                  <a:pt x="587" y="1198"/>
                  <a:pt x="587" y="1198"/>
                </a:cubicBezTo>
                <a:cubicBezTo>
                  <a:pt x="588" y="1197"/>
                  <a:pt x="590" y="1197"/>
                  <a:pt x="592" y="1197"/>
                </a:cubicBezTo>
                <a:cubicBezTo>
                  <a:pt x="591" y="1182"/>
                  <a:pt x="590" y="1167"/>
                  <a:pt x="587" y="1155"/>
                </a:cubicBezTo>
                <a:cubicBezTo>
                  <a:pt x="587" y="1154"/>
                  <a:pt x="586" y="1154"/>
                  <a:pt x="586" y="1153"/>
                </a:cubicBezTo>
                <a:cubicBezTo>
                  <a:pt x="592" y="1153"/>
                  <a:pt x="592" y="1153"/>
                  <a:pt x="592" y="1153"/>
                </a:cubicBezTo>
                <a:cubicBezTo>
                  <a:pt x="593" y="1157"/>
                  <a:pt x="594" y="1161"/>
                  <a:pt x="597" y="1164"/>
                </a:cubicBezTo>
                <a:cubicBezTo>
                  <a:pt x="601" y="1167"/>
                  <a:pt x="605" y="1169"/>
                  <a:pt x="610" y="1172"/>
                </a:cubicBezTo>
                <a:cubicBezTo>
                  <a:pt x="619" y="1194"/>
                  <a:pt x="619" y="1194"/>
                  <a:pt x="619" y="1194"/>
                </a:cubicBezTo>
                <a:cubicBezTo>
                  <a:pt x="619" y="1194"/>
                  <a:pt x="619" y="1195"/>
                  <a:pt x="620" y="1195"/>
                </a:cubicBezTo>
                <a:cubicBezTo>
                  <a:pt x="620" y="1178"/>
                  <a:pt x="620" y="1178"/>
                  <a:pt x="620" y="1178"/>
                </a:cubicBezTo>
                <a:cubicBezTo>
                  <a:pt x="621" y="1178"/>
                  <a:pt x="621" y="1179"/>
                  <a:pt x="622" y="1179"/>
                </a:cubicBezTo>
                <a:cubicBezTo>
                  <a:pt x="623" y="1180"/>
                  <a:pt x="624" y="1180"/>
                  <a:pt x="625" y="1180"/>
                </a:cubicBezTo>
                <a:cubicBezTo>
                  <a:pt x="625" y="1179"/>
                  <a:pt x="625" y="1179"/>
                  <a:pt x="625" y="1179"/>
                </a:cubicBezTo>
                <a:cubicBezTo>
                  <a:pt x="627" y="1181"/>
                  <a:pt x="629" y="1184"/>
                  <a:pt x="631" y="1187"/>
                </a:cubicBezTo>
                <a:cubicBezTo>
                  <a:pt x="653" y="1203"/>
                  <a:pt x="653" y="1203"/>
                  <a:pt x="653" y="1203"/>
                </a:cubicBezTo>
                <a:cubicBezTo>
                  <a:pt x="656" y="1204"/>
                  <a:pt x="660" y="1203"/>
                  <a:pt x="662" y="1200"/>
                </a:cubicBezTo>
                <a:cubicBezTo>
                  <a:pt x="663" y="1200"/>
                  <a:pt x="664" y="1200"/>
                  <a:pt x="665" y="1199"/>
                </a:cubicBezTo>
                <a:cubicBezTo>
                  <a:pt x="667" y="1198"/>
                  <a:pt x="668" y="1196"/>
                  <a:pt x="669" y="1194"/>
                </a:cubicBezTo>
                <a:cubicBezTo>
                  <a:pt x="669" y="1194"/>
                  <a:pt x="670" y="1194"/>
                  <a:pt x="670" y="1193"/>
                </a:cubicBezTo>
                <a:cubicBezTo>
                  <a:pt x="670" y="1193"/>
                  <a:pt x="670" y="1193"/>
                  <a:pt x="671" y="1193"/>
                </a:cubicBezTo>
                <a:cubicBezTo>
                  <a:pt x="673" y="1192"/>
                  <a:pt x="675" y="1191"/>
                  <a:pt x="676" y="1189"/>
                </a:cubicBezTo>
                <a:cubicBezTo>
                  <a:pt x="677" y="1188"/>
                  <a:pt x="678" y="1187"/>
                  <a:pt x="679" y="1186"/>
                </a:cubicBezTo>
                <a:cubicBezTo>
                  <a:pt x="683" y="1183"/>
                  <a:pt x="687" y="1181"/>
                  <a:pt x="691" y="1179"/>
                </a:cubicBezTo>
                <a:cubicBezTo>
                  <a:pt x="692" y="1178"/>
                  <a:pt x="692" y="1178"/>
                  <a:pt x="692" y="1178"/>
                </a:cubicBezTo>
                <a:cubicBezTo>
                  <a:pt x="692" y="1178"/>
                  <a:pt x="692" y="1178"/>
                  <a:pt x="693" y="1177"/>
                </a:cubicBezTo>
                <a:cubicBezTo>
                  <a:pt x="696" y="1176"/>
                  <a:pt x="699" y="1173"/>
                  <a:pt x="701" y="1170"/>
                </a:cubicBezTo>
                <a:cubicBezTo>
                  <a:pt x="707" y="1170"/>
                  <a:pt x="711" y="1172"/>
                  <a:pt x="715" y="1174"/>
                </a:cubicBezTo>
                <a:cubicBezTo>
                  <a:pt x="719" y="1179"/>
                  <a:pt x="723" y="1185"/>
                  <a:pt x="726" y="1191"/>
                </a:cubicBezTo>
                <a:cubicBezTo>
                  <a:pt x="735" y="1252"/>
                  <a:pt x="735" y="1252"/>
                  <a:pt x="735" y="1252"/>
                </a:cubicBezTo>
                <a:cubicBezTo>
                  <a:pt x="736" y="1259"/>
                  <a:pt x="735" y="1266"/>
                  <a:pt x="735" y="1273"/>
                </a:cubicBezTo>
                <a:cubicBezTo>
                  <a:pt x="738" y="1286"/>
                  <a:pt x="738" y="1286"/>
                  <a:pt x="738" y="1286"/>
                </a:cubicBezTo>
                <a:cubicBezTo>
                  <a:pt x="738" y="1288"/>
                  <a:pt x="738" y="1291"/>
                  <a:pt x="738" y="1294"/>
                </a:cubicBezTo>
                <a:cubicBezTo>
                  <a:pt x="737" y="1295"/>
                  <a:pt x="737" y="1296"/>
                  <a:pt x="736" y="1297"/>
                </a:cubicBezTo>
                <a:cubicBezTo>
                  <a:pt x="735" y="1298"/>
                  <a:pt x="735" y="1300"/>
                  <a:pt x="735" y="1302"/>
                </a:cubicBezTo>
                <a:cubicBezTo>
                  <a:pt x="733" y="1304"/>
                  <a:pt x="733" y="1304"/>
                  <a:pt x="733" y="1304"/>
                </a:cubicBezTo>
                <a:cubicBezTo>
                  <a:pt x="733" y="1309"/>
                  <a:pt x="733" y="1313"/>
                  <a:pt x="733" y="1316"/>
                </a:cubicBezTo>
                <a:cubicBezTo>
                  <a:pt x="735" y="1320"/>
                  <a:pt x="738" y="1323"/>
                  <a:pt x="741" y="1325"/>
                </a:cubicBezTo>
                <a:cubicBezTo>
                  <a:pt x="745" y="1326"/>
                  <a:pt x="750" y="1326"/>
                  <a:pt x="754" y="1327"/>
                </a:cubicBezTo>
                <a:cubicBezTo>
                  <a:pt x="762" y="1334"/>
                  <a:pt x="762" y="1334"/>
                  <a:pt x="762" y="1334"/>
                </a:cubicBezTo>
                <a:cubicBezTo>
                  <a:pt x="764" y="1338"/>
                  <a:pt x="768" y="1340"/>
                  <a:pt x="770" y="1344"/>
                </a:cubicBezTo>
                <a:cubicBezTo>
                  <a:pt x="773" y="1353"/>
                  <a:pt x="772" y="1367"/>
                  <a:pt x="772" y="1378"/>
                </a:cubicBezTo>
                <a:cubicBezTo>
                  <a:pt x="772" y="1379"/>
                  <a:pt x="772" y="1381"/>
                  <a:pt x="773" y="1381"/>
                </a:cubicBezTo>
                <a:cubicBezTo>
                  <a:pt x="782" y="1383"/>
                  <a:pt x="791" y="1384"/>
                  <a:pt x="801" y="1385"/>
                </a:cubicBezTo>
                <a:cubicBezTo>
                  <a:pt x="813" y="1386"/>
                  <a:pt x="824" y="1388"/>
                  <a:pt x="836" y="1390"/>
                </a:cubicBezTo>
                <a:cubicBezTo>
                  <a:pt x="842" y="1393"/>
                  <a:pt x="850" y="1393"/>
                  <a:pt x="856" y="1390"/>
                </a:cubicBezTo>
                <a:cubicBezTo>
                  <a:pt x="859" y="1389"/>
                  <a:pt x="862" y="1387"/>
                  <a:pt x="865" y="1386"/>
                </a:cubicBezTo>
                <a:cubicBezTo>
                  <a:pt x="872" y="1386"/>
                  <a:pt x="879" y="1387"/>
                  <a:pt x="886" y="1387"/>
                </a:cubicBezTo>
                <a:cubicBezTo>
                  <a:pt x="887" y="1387"/>
                  <a:pt x="887" y="1386"/>
                  <a:pt x="888" y="1385"/>
                </a:cubicBezTo>
                <a:cubicBezTo>
                  <a:pt x="888" y="1385"/>
                  <a:pt x="889" y="1385"/>
                  <a:pt x="889" y="1385"/>
                </a:cubicBezTo>
                <a:cubicBezTo>
                  <a:pt x="889" y="1386"/>
                  <a:pt x="890" y="1386"/>
                  <a:pt x="891" y="1387"/>
                </a:cubicBezTo>
                <a:cubicBezTo>
                  <a:pt x="892" y="1386"/>
                  <a:pt x="893" y="1386"/>
                  <a:pt x="893" y="1385"/>
                </a:cubicBezTo>
                <a:cubicBezTo>
                  <a:pt x="893" y="1385"/>
                  <a:pt x="893" y="1385"/>
                  <a:pt x="893" y="1384"/>
                </a:cubicBezTo>
                <a:cubicBezTo>
                  <a:pt x="893" y="1384"/>
                  <a:pt x="894" y="1383"/>
                  <a:pt x="894" y="1382"/>
                </a:cubicBezTo>
                <a:cubicBezTo>
                  <a:pt x="893" y="1379"/>
                  <a:pt x="895" y="1375"/>
                  <a:pt x="899" y="1375"/>
                </a:cubicBezTo>
                <a:cubicBezTo>
                  <a:pt x="907" y="1359"/>
                  <a:pt x="907" y="1359"/>
                  <a:pt x="907" y="1359"/>
                </a:cubicBezTo>
                <a:cubicBezTo>
                  <a:pt x="912" y="1357"/>
                  <a:pt x="917" y="1356"/>
                  <a:pt x="921" y="1354"/>
                </a:cubicBezTo>
                <a:cubicBezTo>
                  <a:pt x="923" y="1357"/>
                  <a:pt x="925" y="1360"/>
                  <a:pt x="926" y="1364"/>
                </a:cubicBezTo>
                <a:cubicBezTo>
                  <a:pt x="929" y="1363"/>
                  <a:pt x="932" y="1361"/>
                  <a:pt x="934" y="1360"/>
                </a:cubicBezTo>
                <a:cubicBezTo>
                  <a:pt x="935" y="1361"/>
                  <a:pt x="936" y="1363"/>
                  <a:pt x="937" y="1363"/>
                </a:cubicBezTo>
                <a:cubicBezTo>
                  <a:pt x="939" y="1365"/>
                  <a:pt x="942" y="1366"/>
                  <a:pt x="946" y="1366"/>
                </a:cubicBezTo>
                <a:cubicBezTo>
                  <a:pt x="948" y="1369"/>
                  <a:pt x="953" y="1370"/>
                  <a:pt x="956" y="1371"/>
                </a:cubicBezTo>
                <a:cubicBezTo>
                  <a:pt x="961" y="1375"/>
                  <a:pt x="966" y="1377"/>
                  <a:pt x="972" y="1380"/>
                </a:cubicBezTo>
                <a:cubicBezTo>
                  <a:pt x="980" y="1378"/>
                  <a:pt x="988" y="1375"/>
                  <a:pt x="996" y="1372"/>
                </a:cubicBezTo>
                <a:cubicBezTo>
                  <a:pt x="1001" y="1372"/>
                  <a:pt x="1003" y="1371"/>
                  <a:pt x="1006" y="1370"/>
                </a:cubicBezTo>
                <a:cubicBezTo>
                  <a:pt x="1007" y="1370"/>
                  <a:pt x="1010" y="1373"/>
                  <a:pt x="1010" y="1374"/>
                </a:cubicBezTo>
                <a:cubicBezTo>
                  <a:pt x="1013" y="1378"/>
                  <a:pt x="1015" y="1382"/>
                  <a:pt x="1016" y="1388"/>
                </a:cubicBezTo>
                <a:cubicBezTo>
                  <a:pt x="1016" y="1389"/>
                  <a:pt x="1016" y="1391"/>
                  <a:pt x="1017" y="1392"/>
                </a:cubicBezTo>
                <a:cubicBezTo>
                  <a:pt x="1021" y="1394"/>
                  <a:pt x="1024" y="1397"/>
                  <a:pt x="1028" y="1399"/>
                </a:cubicBezTo>
                <a:cubicBezTo>
                  <a:pt x="1028" y="1399"/>
                  <a:pt x="1028" y="1400"/>
                  <a:pt x="1028" y="1400"/>
                </a:cubicBezTo>
                <a:cubicBezTo>
                  <a:pt x="1030" y="1400"/>
                  <a:pt x="1030" y="1400"/>
                  <a:pt x="1030" y="1400"/>
                </a:cubicBezTo>
                <a:cubicBezTo>
                  <a:pt x="1030" y="1398"/>
                  <a:pt x="1032" y="1398"/>
                  <a:pt x="1033" y="1398"/>
                </a:cubicBezTo>
                <a:cubicBezTo>
                  <a:pt x="1044" y="1394"/>
                  <a:pt x="1055" y="1390"/>
                  <a:pt x="1065" y="1384"/>
                </a:cubicBezTo>
                <a:cubicBezTo>
                  <a:pt x="1068" y="1380"/>
                  <a:pt x="1075" y="1377"/>
                  <a:pt x="1082" y="1379"/>
                </a:cubicBezTo>
                <a:cubicBezTo>
                  <a:pt x="1092" y="1377"/>
                  <a:pt x="1102" y="1379"/>
                  <a:pt x="1109" y="1382"/>
                </a:cubicBezTo>
                <a:cubicBezTo>
                  <a:pt x="1112" y="1381"/>
                  <a:pt x="1114" y="1380"/>
                  <a:pt x="1116" y="1380"/>
                </a:cubicBezTo>
                <a:cubicBezTo>
                  <a:pt x="1116" y="1379"/>
                  <a:pt x="1116" y="1377"/>
                  <a:pt x="1116" y="1377"/>
                </a:cubicBezTo>
                <a:cubicBezTo>
                  <a:pt x="1116" y="1376"/>
                  <a:pt x="1116" y="1375"/>
                  <a:pt x="1116" y="1374"/>
                </a:cubicBezTo>
                <a:cubicBezTo>
                  <a:pt x="1116" y="1374"/>
                  <a:pt x="1116" y="1374"/>
                  <a:pt x="1116" y="1374"/>
                </a:cubicBezTo>
                <a:cubicBezTo>
                  <a:pt x="1117" y="1365"/>
                  <a:pt x="1118" y="1354"/>
                  <a:pt x="1120" y="1345"/>
                </a:cubicBezTo>
                <a:cubicBezTo>
                  <a:pt x="1128" y="1330"/>
                  <a:pt x="1135" y="1315"/>
                  <a:pt x="1143" y="1299"/>
                </a:cubicBezTo>
                <a:cubicBezTo>
                  <a:pt x="1143" y="1299"/>
                  <a:pt x="1143" y="1298"/>
                  <a:pt x="1144" y="1297"/>
                </a:cubicBezTo>
                <a:cubicBezTo>
                  <a:pt x="1145" y="1295"/>
                  <a:pt x="1146" y="1293"/>
                  <a:pt x="1146" y="1291"/>
                </a:cubicBezTo>
                <a:cubicBezTo>
                  <a:pt x="1144" y="1288"/>
                  <a:pt x="1141" y="1286"/>
                  <a:pt x="1139" y="1284"/>
                </a:cubicBezTo>
                <a:cubicBezTo>
                  <a:pt x="1138" y="1283"/>
                  <a:pt x="1137" y="1282"/>
                  <a:pt x="1136" y="1281"/>
                </a:cubicBezTo>
                <a:cubicBezTo>
                  <a:pt x="1135" y="1281"/>
                  <a:pt x="1135" y="1281"/>
                  <a:pt x="1135" y="1280"/>
                </a:cubicBezTo>
                <a:cubicBezTo>
                  <a:pt x="1128" y="1271"/>
                  <a:pt x="1120" y="1263"/>
                  <a:pt x="1112" y="1256"/>
                </a:cubicBezTo>
                <a:cubicBezTo>
                  <a:pt x="1110" y="1254"/>
                  <a:pt x="1109" y="1253"/>
                  <a:pt x="1107" y="1251"/>
                </a:cubicBezTo>
                <a:cubicBezTo>
                  <a:pt x="1107" y="1251"/>
                  <a:pt x="1107" y="1251"/>
                  <a:pt x="1107" y="1251"/>
                </a:cubicBezTo>
                <a:cubicBezTo>
                  <a:pt x="1106" y="1250"/>
                  <a:pt x="1105" y="1250"/>
                  <a:pt x="1104" y="1249"/>
                </a:cubicBezTo>
                <a:cubicBezTo>
                  <a:pt x="1099" y="1252"/>
                  <a:pt x="1096" y="1256"/>
                  <a:pt x="1092" y="1260"/>
                </a:cubicBezTo>
                <a:cubicBezTo>
                  <a:pt x="1089" y="1262"/>
                  <a:pt x="1085" y="1264"/>
                  <a:pt x="1082" y="1267"/>
                </a:cubicBezTo>
                <a:cubicBezTo>
                  <a:pt x="1077" y="1255"/>
                  <a:pt x="1073" y="1242"/>
                  <a:pt x="1068" y="1229"/>
                </a:cubicBezTo>
                <a:cubicBezTo>
                  <a:pt x="1065" y="1221"/>
                  <a:pt x="1061" y="1213"/>
                  <a:pt x="1057" y="1205"/>
                </a:cubicBezTo>
                <a:cubicBezTo>
                  <a:pt x="1054" y="1204"/>
                  <a:pt x="1054" y="1204"/>
                  <a:pt x="1054" y="1204"/>
                </a:cubicBezTo>
                <a:cubicBezTo>
                  <a:pt x="1054" y="1203"/>
                  <a:pt x="1054" y="1203"/>
                  <a:pt x="1053" y="1202"/>
                </a:cubicBezTo>
                <a:cubicBezTo>
                  <a:pt x="1045" y="1197"/>
                  <a:pt x="1045" y="1197"/>
                  <a:pt x="1045" y="1197"/>
                </a:cubicBezTo>
                <a:cubicBezTo>
                  <a:pt x="1045" y="1195"/>
                  <a:pt x="1045" y="1192"/>
                  <a:pt x="1046" y="1190"/>
                </a:cubicBezTo>
                <a:cubicBezTo>
                  <a:pt x="1046" y="1190"/>
                  <a:pt x="1047" y="1188"/>
                  <a:pt x="1045" y="1188"/>
                </a:cubicBezTo>
                <a:cubicBezTo>
                  <a:pt x="1044" y="1187"/>
                  <a:pt x="1043" y="1186"/>
                  <a:pt x="1041" y="1185"/>
                </a:cubicBezTo>
                <a:cubicBezTo>
                  <a:pt x="1040" y="1184"/>
                  <a:pt x="1039" y="1183"/>
                  <a:pt x="1038" y="1181"/>
                </a:cubicBezTo>
                <a:cubicBezTo>
                  <a:pt x="1036" y="1179"/>
                  <a:pt x="1034" y="1177"/>
                  <a:pt x="1032" y="1174"/>
                </a:cubicBezTo>
                <a:cubicBezTo>
                  <a:pt x="1025" y="1166"/>
                  <a:pt x="1020" y="1155"/>
                  <a:pt x="1013" y="1145"/>
                </a:cubicBezTo>
                <a:cubicBezTo>
                  <a:pt x="1013" y="1145"/>
                  <a:pt x="1013" y="1144"/>
                  <a:pt x="1012" y="1143"/>
                </a:cubicBezTo>
                <a:cubicBezTo>
                  <a:pt x="1010" y="1140"/>
                  <a:pt x="1009" y="1136"/>
                  <a:pt x="1007" y="1132"/>
                </a:cubicBezTo>
                <a:cubicBezTo>
                  <a:pt x="1006" y="1131"/>
                  <a:pt x="1007" y="1131"/>
                  <a:pt x="1008" y="1130"/>
                </a:cubicBezTo>
                <a:cubicBezTo>
                  <a:pt x="1006" y="1128"/>
                  <a:pt x="1004" y="1125"/>
                  <a:pt x="1003" y="1123"/>
                </a:cubicBezTo>
                <a:cubicBezTo>
                  <a:pt x="1015" y="1116"/>
                  <a:pt x="1024" y="1109"/>
                  <a:pt x="1035" y="1103"/>
                </a:cubicBezTo>
                <a:cubicBezTo>
                  <a:pt x="1043" y="1096"/>
                  <a:pt x="1050" y="1089"/>
                  <a:pt x="1058" y="1082"/>
                </a:cubicBezTo>
                <a:cubicBezTo>
                  <a:pt x="1060" y="1079"/>
                  <a:pt x="1062" y="1074"/>
                  <a:pt x="1061" y="1069"/>
                </a:cubicBezTo>
                <a:cubicBezTo>
                  <a:pt x="1064" y="1067"/>
                  <a:pt x="1066" y="1066"/>
                  <a:pt x="1068" y="1065"/>
                </a:cubicBezTo>
                <a:cubicBezTo>
                  <a:pt x="1070" y="1064"/>
                  <a:pt x="1071" y="1062"/>
                  <a:pt x="1073" y="1063"/>
                </a:cubicBezTo>
                <a:cubicBezTo>
                  <a:pt x="1075" y="1065"/>
                  <a:pt x="1078" y="1065"/>
                  <a:pt x="1083" y="1065"/>
                </a:cubicBezTo>
                <a:cubicBezTo>
                  <a:pt x="1085" y="1065"/>
                  <a:pt x="1089" y="1064"/>
                  <a:pt x="1090" y="1061"/>
                </a:cubicBezTo>
                <a:cubicBezTo>
                  <a:pt x="1091" y="1057"/>
                  <a:pt x="1093" y="1054"/>
                  <a:pt x="1097" y="1051"/>
                </a:cubicBezTo>
                <a:cubicBezTo>
                  <a:pt x="1101" y="1042"/>
                  <a:pt x="1105" y="1032"/>
                  <a:pt x="1111" y="1023"/>
                </a:cubicBezTo>
                <a:cubicBezTo>
                  <a:pt x="1113" y="1017"/>
                  <a:pt x="1120" y="1013"/>
                  <a:pt x="1128" y="1014"/>
                </a:cubicBezTo>
                <a:cubicBezTo>
                  <a:pt x="1129" y="1014"/>
                  <a:pt x="1130" y="1012"/>
                  <a:pt x="1130" y="1012"/>
                </a:cubicBezTo>
                <a:cubicBezTo>
                  <a:pt x="1129" y="1009"/>
                  <a:pt x="1129" y="1005"/>
                  <a:pt x="1129" y="1001"/>
                </a:cubicBezTo>
                <a:cubicBezTo>
                  <a:pt x="1127" y="998"/>
                  <a:pt x="1126" y="995"/>
                  <a:pt x="1124" y="992"/>
                </a:cubicBezTo>
                <a:cubicBezTo>
                  <a:pt x="1125" y="987"/>
                  <a:pt x="1129" y="985"/>
                  <a:pt x="1134" y="982"/>
                </a:cubicBezTo>
                <a:cubicBezTo>
                  <a:pt x="1135" y="982"/>
                  <a:pt x="1138" y="982"/>
                  <a:pt x="1139" y="983"/>
                </a:cubicBezTo>
                <a:cubicBezTo>
                  <a:pt x="1141" y="984"/>
                  <a:pt x="1144" y="986"/>
                  <a:pt x="1146" y="987"/>
                </a:cubicBezTo>
                <a:cubicBezTo>
                  <a:pt x="1153" y="985"/>
                  <a:pt x="1157" y="982"/>
                  <a:pt x="1161" y="976"/>
                </a:cubicBezTo>
                <a:cubicBezTo>
                  <a:pt x="1161" y="976"/>
                  <a:pt x="1163" y="974"/>
                  <a:pt x="1163" y="971"/>
                </a:cubicBezTo>
                <a:cubicBezTo>
                  <a:pt x="1162" y="969"/>
                  <a:pt x="1161" y="967"/>
                  <a:pt x="1159" y="966"/>
                </a:cubicBezTo>
                <a:cubicBezTo>
                  <a:pt x="1159" y="965"/>
                  <a:pt x="1160" y="965"/>
                  <a:pt x="1160" y="965"/>
                </a:cubicBezTo>
                <a:cubicBezTo>
                  <a:pt x="1156" y="959"/>
                  <a:pt x="1152" y="954"/>
                  <a:pt x="1144" y="953"/>
                </a:cubicBezTo>
                <a:cubicBezTo>
                  <a:pt x="1143" y="952"/>
                  <a:pt x="1142" y="952"/>
                  <a:pt x="1141" y="951"/>
                </a:cubicBezTo>
                <a:cubicBezTo>
                  <a:pt x="1139" y="941"/>
                  <a:pt x="1137" y="931"/>
                  <a:pt x="1135" y="922"/>
                </a:cubicBezTo>
                <a:cubicBezTo>
                  <a:pt x="1135" y="921"/>
                  <a:pt x="1136" y="918"/>
                  <a:pt x="1138" y="918"/>
                </a:cubicBezTo>
                <a:cubicBezTo>
                  <a:pt x="1141" y="919"/>
                  <a:pt x="1145" y="920"/>
                  <a:pt x="1150" y="921"/>
                </a:cubicBezTo>
                <a:cubicBezTo>
                  <a:pt x="1157" y="919"/>
                  <a:pt x="1163" y="916"/>
                  <a:pt x="1170" y="915"/>
                </a:cubicBezTo>
                <a:cubicBezTo>
                  <a:pt x="1170" y="915"/>
                  <a:pt x="1172" y="914"/>
                  <a:pt x="1172" y="913"/>
                </a:cubicBezTo>
                <a:cubicBezTo>
                  <a:pt x="1172" y="911"/>
                  <a:pt x="1172" y="908"/>
                  <a:pt x="1172" y="905"/>
                </a:cubicBezTo>
                <a:cubicBezTo>
                  <a:pt x="1171" y="897"/>
                  <a:pt x="1170" y="889"/>
                  <a:pt x="1169" y="882"/>
                </a:cubicBezTo>
                <a:cubicBezTo>
                  <a:pt x="1168" y="878"/>
                  <a:pt x="1166" y="875"/>
                  <a:pt x="1164" y="872"/>
                </a:cubicBezTo>
                <a:cubicBezTo>
                  <a:pt x="1163" y="863"/>
                  <a:pt x="1163" y="863"/>
                  <a:pt x="1163" y="863"/>
                </a:cubicBezTo>
                <a:cubicBezTo>
                  <a:pt x="1161" y="860"/>
                  <a:pt x="1159" y="857"/>
                  <a:pt x="1157" y="853"/>
                </a:cubicBezTo>
                <a:cubicBezTo>
                  <a:pt x="1155" y="844"/>
                  <a:pt x="1158" y="834"/>
                  <a:pt x="1163" y="830"/>
                </a:cubicBezTo>
                <a:cubicBezTo>
                  <a:pt x="1168" y="827"/>
                  <a:pt x="1173" y="823"/>
                  <a:pt x="1175" y="818"/>
                </a:cubicBezTo>
                <a:cubicBezTo>
                  <a:pt x="1180" y="808"/>
                  <a:pt x="1180" y="794"/>
                  <a:pt x="1182" y="782"/>
                </a:cubicBezTo>
                <a:cubicBezTo>
                  <a:pt x="1182" y="775"/>
                  <a:pt x="1182" y="775"/>
                  <a:pt x="1182" y="775"/>
                </a:cubicBezTo>
                <a:cubicBezTo>
                  <a:pt x="1182" y="775"/>
                  <a:pt x="1181" y="774"/>
                  <a:pt x="1181" y="77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6" name="Freeform 642"/>
          <p:cNvSpPr>
            <a:spLocks/>
          </p:cNvSpPr>
          <p:nvPr/>
        </p:nvSpPr>
        <p:spPr bwMode="auto">
          <a:xfrm>
            <a:off x="4306888" y="5576888"/>
            <a:ext cx="293688" cy="268288"/>
          </a:xfrm>
          <a:custGeom>
            <a:avLst/>
            <a:gdLst/>
            <a:ahLst/>
            <a:cxnLst>
              <a:cxn ang="0">
                <a:pos x="1081" y="535"/>
              </a:cxn>
              <a:cxn ang="0">
                <a:pos x="1032" y="501"/>
              </a:cxn>
              <a:cxn ang="0">
                <a:pos x="1016" y="452"/>
              </a:cxn>
              <a:cxn ang="0">
                <a:pos x="998" y="432"/>
              </a:cxn>
              <a:cxn ang="0">
                <a:pos x="955" y="420"/>
              </a:cxn>
              <a:cxn ang="0">
                <a:pos x="904" y="415"/>
              </a:cxn>
              <a:cxn ang="0">
                <a:pos x="839" y="406"/>
              </a:cxn>
              <a:cxn ang="0">
                <a:pos x="786" y="403"/>
              </a:cxn>
              <a:cxn ang="0">
                <a:pos x="731" y="380"/>
              </a:cxn>
              <a:cxn ang="0">
                <a:pos x="701" y="321"/>
              </a:cxn>
              <a:cxn ang="0">
                <a:pos x="703" y="294"/>
              </a:cxn>
              <a:cxn ang="0">
                <a:pos x="704" y="236"/>
              </a:cxn>
              <a:cxn ang="0">
                <a:pos x="678" y="157"/>
              </a:cxn>
              <a:cxn ang="0">
                <a:pos x="545" y="184"/>
              </a:cxn>
              <a:cxn ang="0">
                <a:pos x="529" y="142"/>
              </a:cxn>
              <a:cxn ang="0">
                <a:pos x="451" y="118"/>
              </a:cxn>
              <a:cxn ang="0">
                <a:pos x="367" y="172"/>
              </a:cxn>
              <a:cxn ang="0">
                <a:pos x="253" y="183"/>
              </a:cxn>
              <a:cxn ang="0">
                <a:pos x="187" y="87"/>
              </a:cxn>
              <a:cxn ang="0">
                <a:pos x="173" y="59"/>
              </a:cxn>
              <a:cxn ang="0">
                <a:pos x="85" y="0"/>
              </a:cxn>
              <a:cxn ang="0">
                <a:pos x="25" y="63"/>
              </a:cxn>
              <a:cxn ang="0">
                <a:pos x="2" y="147"/>
              </a:cxn>
              <a:cxn ang="0">
                <a:pos x="38" y="242"/>
              </a:cxn>
              <a:cxn ang="0">
                <a:pos x="95" y="321"/>
              </a:cxn>
              <a:cxn ang="0">
                <a:pos x="111" y="349"/>
              </a:cxn>
              <a:cxn ang="0">
                <a:pos x="156" y="385"/>
              </a:cxn>
              <a:cxn ang="0">
                <a:pos x="195" y="407"/>
              </a:cxn>
              <a:cxn ang="0">
                <a:pos x="137" y="438"/>
              </a:cxn>
              <a:cxn ang="0">
                <a:pos x="77" y="439"/>
              </a:cxn>
              <a:cxn ang="0">
                <a:pos x="91" y="460"/>
              </a:cxn>
              <a:cxn ang="0">
                <a:pos x="83" y="515"/>
              </a:cxn>
              <a:cxn ang="0">
                <a:pos x="77" y="576"/>
              </a:cxn>
              <a:cxn ang="0">
                <a:pos x="73" y="640"/>
              </a:cxn>
              <a:cxn ang="0">
                <a:pos x="90" y="649"/>
              </a:cxn>
              <a:cxn ang="0">
                <a:pos x="270" y="593"/>
              </a:cxn>
              <a:cxn ang="0">
                <a:pos x="385" y="521"/>
              </a:cxn>
              <a:cxn ang="0">
                <a:pos x="263" y="619"/>
              </a:cxn>
              <a:cxn ang="0">
                <a:pos x="119" y="743"/>
              </a:cxn>
              <a:cxn ang="0">
                <a:pos x="43" y="815"/>
              </a:cxn>
              <a:cxn ang="0">
                <a:pos x="14" y="908"/>
              </a:cxn>
              <a:cxn ang="0">
                <a:pos x="85" y="954"/>
              </a:cxn>
              <a:cxn ang="0">
                <a:pos x="222" y="968"/>
              </a:cxn>
              <a:cxn ang="0">
                <a:pos x="322" y="982"/>
              </a:cxn>
              <a:cxn ang="0">
                <a:pos x="366" y="952"/>
              </a:cxn>
              <a:cxn ang="0">
                <a:pos x="351" y="837"/>
              </a:cxn>
              <a:cxn ang="0">
                <a:pos x="404" y="801"/>
              </a:cxn>
              <a:cxn ang="0">
                <a:pos x="498" y="769"/>
              </a:cxn>
              <a:cxn ang="0">
                <a:pos x="575" y="626"/>
              </a:cxn>
              <a:cxn ang="0">
                <a:pos x="702" y="676"/>
              </a:cxn>
              <a:cxn ang="0">
                <a:pos x="652" y="782"/>
              </a:cxn>
              <a:cxn ang="0">
                <a:pos x="730" y="845"/>
              </a:cxn>
              <a:cxn ang="0">
                <a:pos x="765" y="981"/>
              </a:cxn>
              <a:cxn ang="0">
                <a:pos x="850" y="994"/>
              </a:cxn>
              <a:cxn ang="0">
                <a:pos x="955" y="943"/>
              </a:cxn>
              <a:cxn ang="0">
                <a:pos x="1020" y="909"/>
              </a:cxn>
              <a:cxn ang="0">
                <a:pos x="1045" y="849"/>
              </a:cxn>
              <a:cxn ang="0">
                <a:pos x="1032" y="783"/>
              </a:cxn>
              <a:cxn ang="0">
                <a:pos x="1074" y="735"/>
              </a:cxn>
              <a:cxn ang="0">
                <a:pos x="1081" y="693"/>
              </a:cxn>
              <a:cxn ang="0">
                <a:pos x="1040" y="602"/>
              </a:cxn>
            </a:cxnLst>
            <a:rect l="0" t="0" r="r" b="b"/>
            <a:pathLst>
              <a:path w="1098" h="1001">
                <a:moveTo>
                  <a:pt x="1092" y="574"/>
                </a:moveTo>
                <a:cubicBezTo>
                  <a:pt x="1092" y="573"/>
                  <a:pt x="1092" y="571"/>
                  <a:pt x="1093" y="571"/>
                </a:cubicBezTo>
                <a:cubicBezTo>
                  <a:pt x="1098" y="570"/>
                  <a:pt x="1098" y="570"/>
                  <a:pt x="1098" y="570"/>
                </a:cubicBezTo>
                <a:cubicBezTo>
                  <a:pt x="1097" y="568"/>
                  <a:pt x="1096" y="566"/>
                  <a:pt x="1095" y="563"/>
                </a:cubicBezTo>
                <a:cubicBezTo>
                  <a:pt x="1096" y="561"/>
                  <a:pt x="1096" y="559"/>
                  <a:pt x="1097" y="557"/>
                </a:cubicBezTo>
                <a:cubicBezTo>
                  <a:pt x="1097" y="556"/>
                  <a:pt x="1097" y="555"/>
                  <a:pt x="1096" y="555"/>
                </a:cubicBezTo>
                <a:cubicBezTo>
                  <a:pt x="1093" y="555"/>
                  <a:pt x="1090" y="555"/>
                  <a:pt x="1087" y="553"/>
                </a:cubicBezTo>
                <a:cubicBezTo>
                  <a:pt x="1087" y="552"/>
                  <a:pt x="1089" y="551"/>
                  <a:pt x="1089" y="549"/>
                </a:cubicBezTo>
                <a:cubicBezTo>
                  <a:pt x="1082" y="542"/>
                  <a:pt x="1082" y="542"/>
                  <a:pt x="1082" y="542"/>
                </a:cubicBezTo>
                <a:cubicBezTo>
                  <a:pt x="1082" y="541"/>
                  <a:pt x="1082" y="539"/>
                  <a:pt x="1081" y="538"/>
                </a:cubicBezTo>
                <a:cubicBezTo>
                  <a:pt x="1081" y="538"/>
                  <a:pt x="1082" y="538"/>
                  <a:pt x="1082" y="537"/>
                </a:cubicBezTo>
                <a:cubicBezTo>
                  <a:pt x="1082" y="536"/>
                  <a:pt x="1081" y="536"/>
                  <a:pt x="1081" y="535"/>
                </a:cubicBezTo>
                <a:cubicBezTo>
                  <a:pt x="1080" y="536"/>
                  <a:pt x="1079" y="537"/>
                  <a:pt x="1078" y="537"/>
                </a:cubicBezTo>
                <a:cubicBezTo>
                  <a:pt x="1076" y="537"/>
                  <a:pt x="1073" y="537"/>
                  <a:pt x="1071" y="537"/>
                </a:cubicBezTo>
                <a:cubicBezTo>
                  <a:pt x="1070" y="536"/>
                  <a:pt x="1069" y="535"/>
                  <a:pt x="1067" y="533"/>
                </a:cubicBezTo>
                <a:cubicBezTo>
                  <a:pt x="1066" y="533"/>
                  <a:pt x="1066" y="533"/>
                  <a:pt x="1065" y="532"/>
                </a:cubicBezTo>
                <a:cubicBezTo>
                  <a:pt x="1063" y="532"/>
                  <a:pt x="1061" y="532"/>
                  <a:pt x="1059" y="531"/>
                </a:cubicBezTo>
                <a:cubicBezTo>
                  <a:pt x="1059" y="528"/>
                  <a:pt x="1059" y="526"/>
                  <a:pt x="1058" y="524"/>
                </a:cubicBezTo>
                <a:cubicBezTo>
                  <a:pt x="1058" y="524"/>
                  <a:pt x="1057" y="524"/>
                  <a:pt x="1057" y="524"/>
                </a:cubicBezTo>
                <a:cubicBezTo>
                  <a:pt x="1056" y="525"/>
                  <a:pt x="1056" y="526"/>
                  <a:pt x="1055" y="526"/>
                </a:cubicBezTo>
                <a:cubicBezTo>
                  <a:pt x="1052" y="523"/>
                  <a:pt x="1049" y="520"/>
                  <a:pt x="1047" y="516"/>
                </a:cubicBezTo>
                <a:cubicBezTo>
                  <a:pt x="1044" y="511"/>
                  <a:pt x="1041" y="507"/>
                  <a:pt x="1035" y="505"/>
                </a:cubicBezTo>
                <a:cubicBezTo>
                  <a:pt x="1035" y="504"/>
                  <a:pt x="1035" y="503"/>
                  <a:pt x="1034" y="502"/>
                </a:cubicBezTo>
                <a:cubicBezTo>
                  <a:pt x="1034" y="502"/>
                  <a:pt x="1032" y="502"/>
                  <a:pt x="1032" y="501"/>
                </a:cubicBezTo>
                <a:cubicBezTo>
                  <a:pt x="1031" y="500"/>
                  <a:pt x="1030" y="498"/>
                  <a:pt x="1028" y="497"/>
                </a:cubicBezTo>
                <a:cubicBezTo>
                  <a:pt x="1028" y="496"/>
                  <a:pt x="1027" y="495"/>
                  <a:pt x="1028" y="493"/>
                </a:cubicBezTo>
                <a:cubicBezTo>
                  <a:pt x="1028" y="492"/>
                  <a:pt x="1029" y="491"/>
                  <a:pt x="1029" y="490"/>
                </a:cubicBezTo>
                <a:cubicBezTo>
                  <a:pt x="1030" y="489"/>
                  <a:pt x="1029" y="488"/>
                  <a:pt x="1029" y="487"/>
                </a:cubicBezTo>
                <a:cubicBezTo>
                  <a:pt x="1029" y="485"/>
                  <a:pt x="1028" y="483"/>
                  <a:pt x="1027" y="481"/>
                </a:cubicBezTo>
                <a:cubicBezTo>
                  <a:pt x="1027" y="478"/>
                  <a:pt x="1027" y="474"/>
                  <a:pt x="1027" y="471"/>
                </a:cubicBezTo>
                <a:cubicBezTo>
                  <a:pt x="1026" y="469"/>
                  <a:pt x="1025" y="467"/>
                  <a:pt x="1023" y="466"/>
                </a:cubicBezTo>
                <a:cubicBezTo>
                  <a:pt x="1023" y="465"/>
                  <a:pt x="1023" y="465"/>
                  <a:pt x="1023" y="465"/>
                </a:cubicBezTo>
                <a:cubicBezTo>
                  <a:pt x="1023" y="464"/>
                  <a:pt x="1022" y="463"/>
                  <a:pt x="1022" y="462"/>
                </a:cubicBezTo>
                <a:cubicBezTo>
                  <a:pt x="1021" y="461"/>
                  <a:pt x="1020" y="459"/>
                  <a:pt x="1019" y="458"/>
                </a:cubicBezTo>
                <a:cubicBezTo>
                  <a:pt x="1019" y="456"/>
                  <a:pt x="1018" y="453"/>
                  <a:pt x="1016" y="452"/>
                </a:cubicBezTo>
                <a:cubicBezTo>
                  <a:pt x="1016" y="452"/>
                  <a:pt x="1016" y="452"/>
                  <a:pt x="1016" y="452"/>
                </a:cubicBezTo>
                <a:cubicBezTo>
                  <a:pt x="1016" y="452"/>
                  <a:pt x="1016" y="452"/>
                  <a:pt x="1016" y="452"/>
                </a:cubicBezTo>
                <a:cubicBezTo>
                  <a:pt x="1016" y="451"/>
                  <a:pt x="1016" y="450"/>
                  <a:pt x="1016" y="449"/>
                </a:cubicBezTo>
                <a:cubicBezTo>
                  <a:pt x="1015" y="449"/>
                  <a:pt x="1015" y="449"/>
                  <a:pt x="1015" y="449"/>
                </a:cubicBezTo>
                <a:cubicBezTo>
                  <a:pt x="1014" y="448"/>
                  <a:pt x="1013" y="449"/>
                  <a:pt x="1012" y="448"/>
                </a:cubicBezTo>
                <a:cubicBezTo>
                  <a:pt x="1011" y="448"/>
                  <a:pt x="1011" y="447"/>
                  <a:pt x="1011" y="446"/>
                </a:cubicBezTo>
                <a:cubicBezTo>
                  <a:pt x="1011" y="445"/>
                  <a:pt x="1009" y="445"/>
                  <a:pt x="1009" y="445"/>
                </a:cubicBezTo>
                <a:cubicBezTo>
                  <a:pt x="1009" y="444"/>
                  <a:pt x="1009" y="444"/>
                  <a:pt x="1009" y="444"/>
                </a:cubicBezTo>
                <a:cubicBezTo>
                  <a:pt x="1007" y="443"/>
                  <a:pt x="1006" y="442"/>
                  <a:pt x="1005" y="442"/>
                </a:cubicBezTo>
                <a:cubicBezTo>
                  <a:pt x="1004" y="441"/>
                  <a:pt x="1004" y="440"/>
                  <a:pt x="1004" y="439"/>
                </a:cubicBezTo>
                <a:cubicBezTo>
                  <a:pt x="1004" y="438"/>
                  <a:pt x="1004" y="437"/>
                  <a:pt x="1003" y="436"/>
                </a:cubicBezTo>
                <a:cubicBezTo>
                  <a:pt x="1002" y="436"/>
                  <a:pt x="1001" y="435"/>
                  <a:pt x="1001" y="435"/>
                </a:cubicBezTo>
                <a:cubicBezTo>
                  <a:pt x="999" y="434"/>
                  <a:pt x="998" y="433"/>
                  <a:pt x="998" y="432"/>
                </a:cubicBezTo>
                <a:cubicBezTo>
                  <a:pt x="996" y="431"/>
                  <a:pt x="996" y="431"/>
                  <a:pt x="995" y="431"/>
                </a:cubicBezTo>
                <a:cubicBezTo>
                  <a:pt x="994" y="431"/>
                  <a:pt x="993" y="431"/>
                  <a:pt x="993" y="430"/>
                </a:cubicBezTo>
                <a:cubicBezTo>
                  <a:pt x="994" y="428"/>
                  <a:pt x="993" y="427"/>
                  <a:pt x="993" y="426"/>
                </a:cubicBezTo>
                <a:cubicBezTo>
                  <a:pt x="991" y="425"/>
                  <a:pt x="991" y="425"/>
                  <a:pt x="991" y="425"/>
                </a:cubicBezTo>
                <a:cubicBezTo>
                  <a:pt x="991" y="425"/>
                  <a:pt x="991" y="425"/>
                  <a:pt x="991" y="424"/>
                </a:cubicBezTo>
                <a:cubicBezTo>
                  <a:pt x="991" y="424"/>
                  <a:pt x="990" y="424"/>
                  <a:pt x="990" y="424"/>
                </a:cubicBezTo>
                <a:cubicBezTo>
                  <a:pt x="990" y="424"/>
                  <a:pt x="990" y="422"/>
                  <a:pt x="990" y="421"/>
                </a:cubicBezTo>
                <a:cubicBezTo>
                  <a:pt x="989" y="422"/>
                  <a:pt x="989" y="420"/>
                  <a:pt x="989" y="420"/>
                </a:cubicBezTo>
                <a:cubicBezTo>
                  <a:pt x="986" y="418"/>
                  <a:pt x="983" y="417"/>
                  <a:pt x="979" y="417"/>
                </a:cubicBezTo>
                <a:cubicBezTo>
                  <a:pt x="975" y="414"/>
                  <a:pt x="968" y="414"/>
                  <a:pt x="964" y="417"/>
                </a:cubicBezTo>
                <a:cubicBezTo>
                  <a:pt x="963" y="417"/>
                  <a:pt x="961" y="419"/>
                  <a:pt x="959" y="419"/>
                </a:cubicBezTo>
                <a:cubicBezTo>
                  <a:pt x="958" y="419"/>
                  <a:pt x="956" y="419"/>
                  <a:pt x="955" y="420"/>
                </a:cubicBezTo>
                <a:cubicBezTo>
                  <a:pt x="954" y="420"/>
                  <a:pt x="952" y="420"/>
                  <a:pt x="950" y="421"/>
                </a:cubicBezTo>
                <a:cubicBezTo>
                  <a:pt x="949" y="421"/>
                  <a:pt x="947" y="421"/>
                  <a:pt x="945" y="420"/>
                </a:cubicBezTo>
                <a:cubicBezTo>
                  <a:pt x="944" y="419"/>
                  <a:pt x="942" y="418"/>
                  <a:pt x="940" y="419"/>
                </a:cubicBezTo>
                <a:cubicBezTo>
                  <a:pt x="928" y="419"/>
                  <a:pt x="928" y="419"/>
                  <a:pt x="928" y="419"/>
                </a:cubicBezTo>
                <a:cubicBezTo>
                  <a:pt x="928" y="419"/>
                  <a:pt x="928" y="420"/>
                  <a:pt x="927" y="420"/>
                </a:cubicBezTo>
                <a:cubicBezTo>
                  <a:pt x="926" y="420"/>
                  <a:pt x="926" y="419"/>
                  <a:pt x="926" y="419"/>
                </a:cubicBezTo>
                <a:cubicBezTo>
                  <a:pt x="925" y="419"/>
                  <a:pt x="924" y="419"/>
                  <a:pt x="924" y="419"/>
                </a:cubicBezTo>
                <a:cubicBezTo>
                  <a:pt x="922" y="418"/>
                  <a:pt x="919" y="418"/>
                  <a:pt x="919" y="416"/>
                </a:cubicBezTo>
                <a:cubicBezTo>
                  <a:pt x="916" y="416"/>
                  <a:pt x="915" y="417"/>
                  <a:pt x="914" y="418"/>
                </a:cubicBezTo>
                <a:cubicBezTo>
                  <a:pt x="912" y="417"/>
                  <a:pt x="910" y="416"/>
                  <a:pt x="907" y="417"/>
                </a:cubicBezTo>
                <a:cubicBezTo>
                  <a:pt x="907" y="417"/>
                  <a:pt x="906" y="417"/>
                  <a:pt x="906" y="417"/>
                </a:cubicBezTo>
                <a:cubicBezTo>
                  <a:pt x="905" y="416"/>
                  <a:pt x="905" y="415"/>
                  <a:pt x="904" y="415"/>
                </a:cubicBezTo>
                <a:cubicBezTo>
                  <a:pt x="903" y="416"/>
                  <a:pt x="901" y="416"/>
                  <a:pt x="899" y="415"/>
                </a:cubicBezTo>
                <a:cubicBezTo>
                  <a:pt x="899" y="412"/>
                  <a:pt x="899" y="410"/>
                  <a:pt x="899" y="408"/>
                </a:cubicBezTo>
                <a:cubicBezTo>
                  <a:pt x="899" y="402"/>
                  <a:pt x="900" y="397"/>
                  <a:pt x="900" y="391"/>
                </a:cubicBezTo>
                <a:cubicBezTo>
                  <a:pt x="900" y="390"/>
                  <a:pt x="899" y="390"/>
                  <a:pt x="899" y="389"/>
                </a:cubicBezTo>
                <a:cubicBezTo>
                  <a:pt x="899" y="389"/>
                  <a:pt x="899" y="389"/>
                  <a:pt x="899" y="389"/>
                </a:cubicBezTo>
                <a:cubicBezTo>
                  <a:pt x="899" y="389"/>
                  <a:pt x="899" y="389"/>
                  <a:pt x="899" y="389"/>
                </a:cubicBezTo>
                <a:cubicBezTo>
                  <a:pt x="898" y="389"/>
                  <a:pt x="898" y="389"/>
                  <a:pt x="898" y="389"/>
                </a:cubicBezTo>
                <a:cubicBezTo>
                  <a:pt x="890" y="393"/>
                  <a:pt x="882" y="397"/>
                  <a:pt x="876" y="401"/>
                </a:cubicBezTo>
                <a:cubicBezTo>
                  <a:pt x="875" y="401"/>
                  <a:pt x="875" y="402"/>
                  <a:pt x="874" y="402"/>
                </a:cubicBezTo>
                <a:cubicBezTo>
                  <a:pt x="840" y="404"/>
                  <a:pt x="840" y="404"/>
                  <a:pt x="840" y="404"/>
                </a:cubicBezTo>
                <a:cubicBezTo>
                  <a:pt x="841" y="405"/>
                  <a:pt x="841" y="405"/>
                  <a:pt x="841" y="406"/>
                </a:cubicBezTo>
                <a:cubicBezTo>
                  <a:pt x="839" y="406"/>
                  <a:pt x="839" y="406"/>
                  <a:pt x="839" y="406"/>
                </a:cubicBezTo>
                <a:cubicBezTo>
                  <a:pt x="838" y="407"/>
                  <a:pt x="838" y="407"/>
                  <a:pt x="837" y="408"/>
                </a:cubicBezTo>
                <a:cubicBezTo>
                  <a:pt x="837" y="408"/>
                  <a:pt x="837" y="407"/>
                  <a:pt x="836" y="407"/>
                </a:cubicBezTo>
                <a:cubicBezTo>
                  <a:pt x="835" y="408"/>
                  <a:pt x="835" y="408"/>
                  <a:pt x="834" y="408"/>
                </a:cubicBezTo>
                <a:cubicBezTo>
                  <a:pt x="832" y="408"/>
                  <a:pt x="830" y="408"/>
                  <a:pt x="828" y="407"/>
                </a:cubicBezTo>
                <a:cubicBezTo>
                  <a:pt x="826" y="405"/>
                  <a:pt x="823" y="407"/>
                  <a:pt x="823" y="409"/>
                </a:cubicBezTo>
                <a:cubicBezTo>
                  <a:pt x="821" y="411"/>
                  <a:pt x="819" y="415"/>
                  <a:pt x="815" y="414"/>
                </a:cubicBezTo>
                <a:cubicBezTo>
                  <a:pt x="814" y="414"/>
                  <a:pt x="812" y="413"/>
                  <a:pt x="811" y="413"/>
                </a:cubicBezTo>
                <a:cubicBezTo>
                  <a:pt x="809" y="412"/>
                  <a:pt x="808" y="411"/>
                  <a:pt x="807" y="409"/>
                </a:cubicBezTo>
                <a:cubicBezTo>
                  <a:pt x="805" y="410"/>
                  <a:pt x="802" y="409"/>
                  <a:pt x="801" y="407"/>
                </a:cubicBezTo>
                <a:cubicBezTo>
                  <a:pt x="800" y="405"/>
                  <a:pt x="798" y="406"/>
                  <a:pt x="797" y="405"/>
                </a:cubicBezTo>
                <a:cubicBezTo>
                  <a:pt x="796" y="405"/>
                  <a:pt x="796" y="405"/>
                  <a:pt x="795" y="404"/>
                </a:cubicBezTo>
                <a:cubicBezTo>
                  <a:pt x="792" y="404"/>
                  <a:pt x="789" y="404"/>
                  <a:pt x="786" y="403"/>
                </a:cubicBezTo>
                <a:cubicBezTo>
                  <a:pt x="785" y="403"/>
                  <a:pt x="784" y="403"/>
                  <a:pt x="783" y="404"/>
                </a:cubicBezTo>
                <a:cubicBezTo>
                  <a:pt x="780" y="405"/>
                  <a:pt x="778" y="407"/>
                  <a:pt x="775" y="409"/>
                </a:cubicBezTo>
                <a:cubicBezTo>
                  <a:pt x="775" y="409"/>
                  <a:pt x="773" y="410"/>
                  <a:pt x="774" y="411"/>
                </a:cubicBezTo>
                <a:cubicBezTo>
                  <a:pt x="761" y="412"/>
                  <a:pt x="754" y="407"/>
                  <a:pt x="748" y="402"/>
                </a:cubicBezTo>
                <a:cubicBezTo>
                  <a:pt x="744" y="401"/>
                  <a:pt x="740" y="400"/>
                  <a:pt x="737" y="398"/>
                </a:cubicBezTo>
                <a:cubicBezTo>
                  <a:pt x="736" y="396"/>
                  <a:pt x="734" y="394"/>
                  <a:pt x="731" y="393"/>
                </a:cubicBezTo>
                <a:cubicBezTo>
                  <a:pt x="732" y="393"/>
                  <a:pt x="732" y="392"/>
                  <a:pt x="732" y="392"/>
                </a:cubicBezTo>
                <a:cubicBezTo>
                  <a:pt x="733" y="392"/>
                  <a:pt x="733" y="391"/>
                  <a:pt x="734" y="391"/>
                </a:cubicBezTo>
                <a:cubicBezTo>
                  <a:pt x="734" y="390"/>
                  <a:pt x="734" y="390"/>
                  <a:pt x="734" y="389"/>
                </a:cubicBezTo>
                <a:cubicBezTo>
                  <a:pt x="734" y="389"/>
                  <a:pt x="734" y="388"/>
                  <a:pt x="733" y="387"/>
                </a:cubicBezTo>
                <a:cubicBezTo>
                  <a:pt x="733" y="386"/>
                  <a:pt x="732" y="386"/>
                  <a:pt x="732" y="386"/>
                </a:cubicBezTo>
                <a:cubicBezTo>
                  <a:pt x="730" y="384"/>
                  <a:pt x="730" y="381"/>
                  <a:pt x="731" y="380"/>
                </a:cubicBezTo>
                <a:cubicBezTo>
                  <a:pt x="732" y="378"/>
                  <a:pt x="733" y="377"/>
                  <a:pt x="734" y="377"/>
                </a:cubicBezTo>
                <a:cubicBezTo>
                  <a:pt x="735" y="377"/>
                  <a:pt x="735" y="377"/>
                  <a:pt x="735" y="377"/>
                </a:cubicBezTo>
                <a:cubicBezTo>
                  <a:pt x="734" y="376"/>
                  <a:pt x="734" y="376"/>
                  <a:pt x="734" y="376"/>
                </a:cubicBezTo>
                <a:cubicBezTo>
                  <a:pt x="735" y="375"/>
                  <a:pt x="734" y="374"/>
                  <a:pt x="735" y="374"/>
                </a:cubicBezTo>
                <a:cubicBezTo>
                  <a:pt x="735" y="372"/>
                  <a:pt x="735" y="371"/>
                  <a:pt x="735" y="368"/>
                </a:cubicBezTo>
                <a:cubicBezTo>
                  <a:pt x="735" y="368"/>
                  <a:pt x="735" y="368"/>
                  <a:pt x="735" y="368"/>
                </a:cubicBezTo>
                <a:cubicBezTo>
                  <a:pt x="733" y="364"/>
                  <a:pt x="731" y="360"/>
                  <a:pt x="729" y="354"/>
                </a:cubicBezTo>
                <a:cubicBezTo>
                  <a:pt x="727" y="352"/>
                  <a:pt x="724" y="349"/>
                  <a:pt x="723" y="345"/>
                </a:cubicBezTo>
                <a:cubicBezTo>
                  <a:pt x="720" y="342"/>
                  <a:pt x="718" y="339"/>
                  <a:pt x="715" y="335"/>
                </a:cubicBezTo>
                <a:cubicBezTo>
                  <a:pt x="713" y="331"/>
                  <a:pt x="711" y="326"/>
                  <a:pt x="709" y="322"/>
                </a:cubicBezTo>
                <a:cubicBezTo>
                  <a:pt x="706" y="322"/>
                  <a:pt x="703" y="322"/>
                  <a:pt x="701" y="321"/>
                </a:cubicBezTo>
                <a:cubicBezTo>
                  <a:pt x="701" y="320"/>
                  <a:pt x="701" y="320"/>
                  <a:pt x="701" y="321"/>
                </a:cubicBezTo>
                <a:cubicBezTo>
                  <a:pt x="700" y="321"/>
                  <a:pt x="700" y="321"/>
                  <a:pt x="700" y="321"/>
                </a:cubicBezTo>
                <a:cubicBezTo>
                  <a:pt x="699" y="320"/>
                  <a:pt x="697" y="319"/>
                  <a:pt x="696" y="318"/>
                </a:cubicBezTo>
                <a:cubicBezTo>
                  <a:pt x="694" y="316"/>
                  <a:pt x="692" y="314"/>
                  <a:pt x="693" y="310"/>
                </a:cubicBezTo>
                <a:cubicBezTo>
                  <a:pt x="693" y="310"/>
                  <a:pt x="693" y="310"/>
                  <a:pt x="694" y="310"/>
                </a:cubicBezTo>
                <a:cubicBezTo>
                  <a:pt x="695" y="310"/>
                  <a:pt x="696" y="309"/>
                  <a:pt x="697" y="309"/>
                </a:cubicBezTo>
                <a:cubicBezTo>
                  <a:pt x="697" y="308"/>
                  <a:pt x="697" y="306"/>
                  <a:pt x="696" y="305"/>
                </a:cubicBezTo>
                <a:cubicBezTo>
                  <a:pt x="696" y="304"/>
                  <a:pt x="696" y="303"/>
                  <a:pt x="696" y="303"/>
                </a:cubicBezTo>
                <a:cubicBezTo>
                  <a:pt x="695" y="302"/>
                  <a:pt x="696" y="301"/>
                  <a:pt x="696" y="301"/>
                </a:cubicBezTo>
                <a:cubicBezTo>
                  <a:pt x="696" y="301"/>
                  <a:pt x="697" y="301"/>
                  <a:pt x="697" y="301"/>
                </a:cubicBezTo>
                <a:cubicBezTo>
                  <a:pt x="697" y="301"/>
                  <a:pt x="697" y="301"/>
                  <a:pt x="697" y="302"/>
                </a:cubicBezTo>
                <a:cubicBezTo>
                  <a:pt x="696" y="300"/>
                  <a:pt x="699" y="299"/>
                  <a:pt x="699" y="298"/>
                </a:cubicBezTo>
                <a:cubicBezTo>
                  <a:pt x="700" y="297"/>
                  <a:pt x="702" y="296"/>
                  <a:pt x="703" y="294"/>
                </a:cubicBezTo>
                <a:cubicBezTo>
                  <a:pt x="704" y="291"/>
                  <a:pt x="706" y="290"/>
                  <a:pt x="707" y="288"/>
                </a:cubicBezTo>
                <a:cubicBezTo>
                  <a:pt x="712" y="281"/>
                  <a:pt x="716" y="276"/>
                  <a:pt x="719" y="268"/>
                </a:cubicBezTo>
                <a:cubicBezTo>
                  <a:pt x="720" y="267"/>
                  <a:pt x="720" y="265"/>
                  <a:pt x="719" y="263"/>
                </a:cubicBezTo>
                <a:cubicBezTo>
                  <a:pt x="719" y="258"/>
                  <a:pt x="718" y="253"/>
                  <a:pt x="714" y="250"/>
                </a:cubicBezTo>
                <a:cubicBezTo>
                  <a:pt x="715" y="249"/>
                  <a:pt x="714" y="249"/>
                  <a:pt x="714" y="249"/>
                </a:cubicBezTo>
                <a:cubicBezTo>
                  <a:pt x="713" y="248"/>
                  <a:pt x="711" y="248"/>
                  <a:pt x="711" y="246"/>
                </a:cubicBezTo>
                <a:cubicBezTo>
                  <a:pt x="711" y="246"/>
                  <a:pt x="711" y="246"/>
                  <a:pt x="711" y="246"/>
                </a:cubicBezTo>
                <a:cubicBezTo>
                  <a:pt x="711" y="246"/>
                  <a:pt x="710" y="246"/>
                  <a:pt x="710" y="246"/>
                </a:cubicBezTo>
                <a:cubicBezTo>
                  <a:pt x="708" y="244"/>
                  <a:pt x="707" y="242"/>
                  <a:pt x="705" y="240"/>
                </a:cubicBezTo>
                <a:cubicBezTo>
                  <a:pt x="705" y="239"/>
                  <a:pt x="704" y="237"/>
                  <a:pt x="704" y="237"/>
                </a:cubicBezTo>
                <a:cubicBezTo>
                  <a:pt x="704" y="236"/>
                  <a:pt x="705" y="236"/>
                  <a:pt x="706" y="236"/>
                </a:cubicBezTo>
                <a:cubicBezTo>
                  <a:pt x="705" y="236"/>
                  <a:pt x="705" y="236"/>
                  <a:pt x="704" y="236"/>
                </a:cubicBezTo>
                <a:cubicBezTo>
                  <a:pt x="702" y="228"/>
                  <a:pt x="699" y="221"/>
                  <a:pt x="695" y="215"/>
                </a:cubicBezTo>
                <a:cubicBezTo>
                  <a:pt x="694" y="214"/>
                  <a:pt x="692" y="215"/>
                  <a:pt x="691" y="215"/>
                </a:cubicBezTo>
                <a:cubicBezTo>
                  <a:pt x="690" y="211"/>
                  <a:pt x="690" y="211"/>
                  <a:pt x="690" y="211"/>
                </a:cubicBezTo>
                <a:cubicBezTo>
                  <a:pt x="690" y="211"/>
                  <a:pt x="690" y="211"/>
                  <a:pt x="690" y="211"/>
                </a:cubicBezTo>
                <a:cubicBezTo>
                  <a:pt x="690" y="210"/>
                  <a:pt x="690" y="209"/>
                  <a:pt x="690" y="209"/>
                </a:cubicBezTo>
                <a:cubicBezTo>
                  <a:pt x="690" y="206"/>
                  <a:pt x="690" y="206"/>
                  <a:pt x="690" y="206"/>
                </a:cubicBezTo>
                <a:cubicBezTo>
                  <a:pt x="687" y="198"/>
                  <a:pt x="685" y="188"/>
                  <a:pt x="684" y="178"/>
                </a:cubicBezTo>
                <a:cubicBezTo>
                  <a:pt x="683" y="173"/>
                  <a:pt x="682" y="168"/>
                  <a:pt x="681" y="163"/>
                </a:cubicBezTo>
                <a:cubicBezTo>
                  <a:pt x="681" y="158"/>
                  <a:pt x="681" y="158"/>
                  <a:pt x="681" y="158"/>
                </a:cubicBezTo>
                <a:cubicBezTo>
                  <a:pt x="680" y="156"/>
                  <a:pt x="680" y="154"/>
                  <a:pt x="679" y="152"/>
                </a:cubicBezTo>
                <a:cubicBezTo>
                  <a:pt x="679" y="157"/>
                  <a:pt x="679" y="157"/>
                  <a:pt x="679" y="157"/>
                </a:cubicBezTo>
                <a:cubicBezTo>
                  <a:pt x="678" y="157"/>
                  <a:pt x="678" y="157"/>
                  <a:pt x="678" y="157"/>
                </a:cubicBezTo>
                <a:cubicBezTo>
                  <a:pt x="676" y="153"/>
                  <a:pt x="675" y="148"/>
                  <a:pt x="673" y="143"/>
                </a:cubicBezTo>
                <a:cubicBezTo>
                  <a:pt x="672" y="147"/>
                  <a:pt x="672" y="151"/>
                  <a:pt x="673" y="154"/>
                </a:cubicBezTo>
                <a:cubicBezTo>
                  <a:pt x="670" y="158"/>
                  <a:pt x="666" y="161"/>
                  <a:pt x="663" y="163"/>
                </a:cubicBezTo>
                <a:cubicBezTo>
                  <a:pt x="649" y="165"/>
                  <a:pt x="637" y="170"/>
                  <a:pt x="628" y="176"/>
                </a:cubicBezTo>
                <a:cubicBezTo>
                  <a:pt x="610" y="180"/>
                  <a:pt x="595" y="188"/>
                  <a:pt x="579" y="194"/>
                </a:cubicBezTo>
                <a:cubicBezTo>
                  <a:pt x="575" y="195"/>
                  <a:pt x="572" y="195"/>
                  <a:pt x="569" y="195"/>
                </a:cubicBezTo>
                <a:cubicBezTo>
                  <a:pt x="569" y="195"/>
                  <a:pt x="569" y="195"/>
                  <a:pt x="569" y="195"/>
                </a:cubicBezTo>
                <a:cubicBezTo>
                  <a:pt x="568" y="195"/>
                  <a:pt x="568" y="195"/>
                  <a:pt x="568" y="195"/>
                </a:cubicBezTo>
                <a:cubicBezTo>
                  <a:pt x="568" y="195"/>
                  <a:pt x="568" y="194"/>
                  <a:pt x="568" y="194"/>
                </a:cubicBezTo>
                <a:cubicBezTo>
                  <a:pt x="566" y="194"/>
                  <a:pt x="565" y="194"/>
                  <a:pt x="564" y="193"/>
                </a:cubicBezTo>
                <a:cubicBezTo>
                  <a:pt x="562" y="192"/>
                  <a:pt x="560" y="192"/>
                  <a:pt x="559" y="191"/>
                </a:cubicBezTo>
                <a:cubicBezTo>
                  <a:pt x="555" y="188"/>
                  <a:pt x="549" y="187"/>
                  <a:pt x="545" y="184"/>
                </a:cubicBezTo>
                <a:cubicBezTo>
                  <a:pt x="545" y="184"/>
                  <a:pt x="543" y="184"/>
                  <a:pt x="542" y="184"/>
                </a:cubicBezTo>
                <a:cubicBezTo>
                  <a:pt x="542" y="183"/>
                  <a:pt x="543" y="183"/>
                  <a:pt x="542" y="183"/>
                </a:cubicBezTo>
                <a:cubicBezTo>
                  <a:pt x="542" y="182"/>
                  <a:pt x="541" y="182"/>
                  <a:pt x="540" y="182"/>
                </a:cubicBezTo>
                <a:cubicBezTo>
                  <a:pt x="540" y="182"/>
                  <a:pt x="540" y="182"/>
                  <a:pt x="540" y="182"/>
                </a:cubicBezTo>
                <a:cubicBezTo>
                  <a:pt x="538" y="181"/>
                  <a:pt x="537" y="180"/>
                  <a:pt x="535" y="179"/>
                </a:cubicBezTo>
                <a:cubicBezTo>
                  <a:pt x="535" y="179"/>
                  <a:pt x="535" y="179"/>
                  <a:pt x="535" y="179"/>
                </a:cubicBezTo>
                <a:cubicBezTo>
                  <a:pt x="534" y="178"/>
                  <a:pt x="533" y="177"/>
                  <a:pt x="533" y="176"/>
                </a:cubicBezTo>
                <a:cubicBezTo>
                  <a:pt x="532" y="175"/>
                  <a:pt x="534" y="174"/>
                  <a:pt x="534" y="173"/>
                </a:cubicBezTo>
                <a:cubicBezTo>
                  <a:pt x="534" y="171"/>
                  <a:pt x="533" y="170"/>
                  <a:pt x="532" y="169"/>
                </a:cubicBezTo>
                <a:cubicBezTo>
                  <a:pt x="532" y="166"/>
                  <a:pt x="533" y="163"/>
                  <a:pt x="534" y="162"/>
                </a:cubicBezTo>
                <a:cubicBezTo>
                  <a:pt x="533" y="160"/>
                  <a:pt x="533" y="158"/>
                  <a:pt x="532" y="157"/>
                </a:cubicBezTo>
                <a:cubicBezTo>
                  <a:pt x="529" y="142"/>
                  <a:pt x="529" y="142"/>
                  <a:pt x="529" y="142"/>
                </a:cubicBezTo>
                <a:cubicBezTo>
                  <a:pt x="528" y="140"/>
                  <a:pt x="527" y="137"/>
                  <a:pt x="525" y="135"/>
                </a:cubicBezTo>
                <a:cubicBezTo>
                  <a:pt x="524" y="134"/>
                  <a:pt x="523" y="132"/>
                  <a:pt x="522" y="131"/>
                </a:cubicBezTo>
                <a:cubicBezTo>
                  <a:pt x="521" y="131"/>
                  <a:pt x="521" y="131"/>
                  <a:pt x="521" y="131"/>
                </a:cubicBezTo>
                <a:cubicBezTo>
                  <a:pt x="515" y="130"/>
                  <a:pt x="509" y="130"/>
                  <a:pt x="503" y="130"/>
                </a:cubicBezTo>
                <a:cubicBezTo>
                  <a:pt x="502" y="130"/>
                  <a:pt x="499" y="128"/>
                  <a:pt x="498" y="128"/>
                </a:cubicBezTo>
                <a:cubicBezTo>
                  <a:pt x="492" y="130"/>
                  <a:pt x="487" y="126"/>
                  <a:pt x="485" y="124"/>
                </a:cubicBezTo>
                <a:cubicBezTo>
                  <a:pt x="483" y="122"/>
                  <a:pt x="483" y="122"/>
                  <a:pt x="483" y="122"/>
                </a:cubicBezTo>
                <a:cubicBezTo>
                  <a:pt x="477" y="118"/>
                  <a:pt x="471" y="115"/>
                  <a:pt x="465" y="112"/>
                </a:cubicBezTo>
                <a:cubicBezTo>
                  <a:pt x="461" y="110"/>
                  <a:pt x="457" y="112"/>
                  <a:pt x="454" y="114"/>
                </a:cubicBezTo>
                <a:cubicBezTo>
                  <a:pt x="453" y="115"/>
                  <a:pt x="453" y="116"/>
                  <a:pt x="452" y="116"/>
                </a:cubicBezTo>
                <a:cubicBezTo>
                  <a:pt x="452" y="117"/>
                  <a:pt x="452" y="117"/>
                  <a:pt x="451" y="117"/>
                </a:cubicBezTo>
                <a:cubicBezTo>
                  <a:pt x="451" y="118"/>
                  <a:pt x="451" y="118"/>
                  <a:pt x="451" y="118"/>
                </a:cubicBezTo>
                <a:cubicBezTo>
                  <a:pt x="448" y="118"/>
                  <a:pt x="445" y="119"/>
                  <a:pt x="443" y="121"/>
                </a:cubicBezTo>
                <a:cubicBezTo>
                  <a:pt x="440" y="123"/>
                  <a:pt x="437" y="126"/>
                  <a:pt x="434" y="129"/>
                </a:cubicBezTo>
                <a:cubicBezTo>
                  <a:pt x="435" y="133"/>
                  <a:pt x="435" y="140"/>
                  <a:pt x="435" y="143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1" y="146"/>
                  <a:pt x="428" y="147"/>
                  <a:pt x="426" y="148"/>
                </a:cubicBezTo>
                <a:cubicBezTo>
                  <a:pt x="414" y="149"/>
                  <a:pt x="414" y="149"/>
                  <a:pt x="414" y="149"/>
                </a:cubicBezTo>
                <a:cubicBezTo>
                  <a:pt x="412" y="153"/>
                  <a:pt x="409" y="157"/>
                  <a:pt x="408" y="162"/>
                </a:cubicBezTo>
                <a:cubicBezTo>
                  <a:pt x="407" y="162"/>
                  <a:pt x="406" y="163"/>
                  <a:pt x="406" y="164"/>
                </a:cubicBezTo>
                <a:cubicBezTo>
                  <a:pt x="405" y="165"/>
                  <a:pt x="403" y="166"/>
                  <a:pt x="402" y="167"/>
                </a:cubicBezTo>
                <a:cubicBezTo>
                  <a:pt x="402" y="167"/>
                  <a:pt x="401" y="167"/>
                  <a:pt x="401" y="167"/>
                </a:cubicBezTo>
                <a:cubicBezTo>
                  <a:pt x="389" y="169"/>
                  <a:pt x="378" y="170"/>
                  <a:pt x="367" y="172"/>
                </a:cubicBezTo>
                <a:cubicBezTo>
                  <a:pt x="329" y="174"/>
                  <a:pt x="329" y="174"/>
                  <a:pt x="329" y="174"/>
                </a:cubicBezTo>
                <a:cubicBezTo>
                  <a:pt x="326" y="174"/>
                  <a:pt x="324" y="173"/>
                  <a:pt x="322" y="173"/>
                </a:cubicBezTo>
                <a:cubicBezTo>
                  <a:pt x="322" y="173"/>
                  <a:pt x="320" y="168"/>
                  <a:pt x="320" y="168"/>
                </a:cubicBezTo>
                <a:cubicBezTo>
                  <a:pt x="317" y="168"/>
                  <a:pt x="315" y="169"/>
                  <a:pt x="313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08" y="169"/>
                  <a:pt x="305" y="168"/>
                  <a:pt x="301" y="167"/>
                </a:cubicBezTo>
                <a:cubicBezTo>
                  <a:pt x="295" y="169"/>
                  <a:pt x="290" y="172"/>
                  <a:pt x="282" y="173"/>
                </a:cubicBezTo>
                <a:cubicBezTo>
                  <a:pt x="281" y="174"/>
                  <a:pt x="279" y="175"/>
                  <a:pt x="278" y="177"/>
                </a:cubicBezTo>
                <a:cubicBezTo>
                  <a:pt x="276" y="178"/>
                  <a:pt x="274" y="180"/>
                  <a:pt x="271" y="181"/>
                </a:cubicBezTo>
                <a:cubicBezTo>
                  <a:pt x="270" y="182"/>
                  <a:pt x="269" y="182"/>
                  <a:pt x="267" y="183"/>
                </a:cubicBezTo>
                <a:cubicBezTo>
                  <a:pt x="262" y="182"/>
                  <a:pt x="257" y="182"/>
                  <a:pt x="253" y="183"/>
                </a:cubicBezTo>
                <a:cubicBezTo>
                  <a:pt x="249" y="185"/>
                  <a:pt x="241" y="186"/>
                  <a:pt x="234" y="185"/>
                </a:cubicBezTo>
                <a:cubicBezTo>
                  <a:pt x="229" y="183"/>
                  <a:pt x="225" y="179"/>
                  <a:pt x="222" y="175"/>
                </a:cubicBezTo>
                <a:cubicBezTo>
                  <a:pt x="220" y="172"/>
                  <a:pt x="219" y="167"/>
                  <a:pt x="218" y="163"/>
                </a:cubicBezTo>
                <a:cubicBezTo>
                  <a:pt x="214" y="162"/>
                  <a:pt x="211" y="162"/>
                  <a:pt x="209" y="161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6" y="148"/>
                  <a:pt x="205" y="147"/>
                  <a:pt x="203" y="145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192" y="144"/>
                  <a:pt x="190" y="141"/>
                  <a:pt x="191" y="140"/>
                </a:cubicBezTo>
                <a:cubicBezTo>
                  <a:pt x="191" y="136"/>
                  <a:pt x="193" y="132"/>
                  <a:pt x="193" y="128"/>
                </a:cubicBezTo>
                <a:cubicBezTo>
                  <a:pt x="194" y="126"/>
                  <a:pt x="192" y="124"/>
                  <a:pt x="192" y="123"/>
                </a:cubicBezTo>
                <a:cubicBezTo>
                  <a:pt x="190" y="110"/>
                  <a:pt x="187" y="99"/>
                  <a:pt x="185" y="87"/>
                </a:cubicBezTo>
                <a:cubicBezTo>
                  <a:pt x="186" y="87"/>
                  <a:pt x="187" y="87"/>
                  <a:pt x="187" y="87"/>
                </a:cubicBezTo>
                <a:cubicBezTo>
                  <a:pt x="187" y="86"/>
                  <a:pt x="187" y="85"/>
                  <a:pt x="187" y="84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0" y="77"/>
                  <a:pt x="190" y="77"/>
                  <a:pt x="190" y="77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1" y="52"/>
                  <a:pt x="181" y="52"/>
                  <a:pt x="181" y="52"/>
                </a:cubicBezTo>
                <a:cubicBezTo>
                  <a:pt x="181" y="52"/>
                  <a:pt x="181" y="52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0" y="52"/>
                  <a:pt x="178" y="52"/>
                  <a:pt x="178" y="53"/>
                </a:cubicBezTo>
                <a:cubicBezTo>
                  <a:pt x="176" y="54"/>
                  <a:pt x="175" y="55"/>
                  <a:pt x="174" y="56"/>
                </a:cubicBezTo>
                <a:cubicBezTo>
                  <a:pt x="173" y="57"/>
                  <a:pt x="174" y="59"/>
                  <a:pt x="173" y="59"/>
                </a:cubicBezTo>
                <a:cubicBezTo>
                  <a:pt x="171" y="62"/>
                  <a:pt x="168" y="65"/>
                  <a:pt x="165" y="67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3" y="68"/>
                  <a:pt x="143" y="66"/>
                  <a:pt x="142" y="65"/>
                </a:cubicBezTo>
                <a:cubicBezTo>
                  <a:pt x="136" y="65"/>
                  <a:pt x="133" y="63"/>
                  <a:pt x="128" y="62"/>
                </a:cubicBezTo>
                <a:cubicBezTo>
                  <a:pt x="123" y="61"/>
                  <a:pt x="119" y="60"/>
                  <a:pt x="116" y="58"/>
                </a:cubicBezTo>
                <a:cubicBezTo>
                  <a:pt x="114" y="45"/>
                  <a:pt x="110" y="33"/>
                  <a:pt x="105" y="23"/>
                </a:cubicBezTo>
                <a:cubicBezTo>
                  <a:pt x="97" y="11"/>
                  <a:pt x="97" y="11"/>
                  <a:pt x="97" y="11"/>
                </a:cubicBezTo>
                <a:cubicBezTo>
                  <a:pt x="96" y="7"/>
                  <a:pt x="93" y="4"/>
                  <a:pt x="88" y="2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1"/>
                  <a:pt x="85" y="1"/>
                  <a:pt x="84" y="1"/>
                </a:cubicBezTo>
                <a:cubicBezTo>
                  <a:pt x="81" y="6"/>
                  <a:pt x="77" y="10"/>
                  <a:pt x="73" y="14"/>
                </a:cubicBezTo>
                <a:cubicBezTo>
                  <a:pt x="70" y="18"/>
                  <a:pt x="70" y="18"/>
                  <a:pt x="70" y="18"/>
                </a:cubicBezTo>
                <a:cubicBezTo>
                  <a:pt x="69" y="22"/>
                  <a:pt x="67" y="26"/>
                  <a:pt x="67" y="30"/>
                </a:cubicBezTo>
                <a:cubicBezTo>
                  <a:pt x="67" y="31"/>
                  <a:pt x="66" y="32"/>
                  <a:pt x="65" y="33"/>
                </a:cubicBezTo>
                <a:cubicBezTo>
                  <a:pt x="63" y="37"/>
                  <a:pt x="59" y="40"/>
                  <a:pt x="55" y="42"/>
                </a:cubicBezTo>
                <a:cubicBezTo>
                  <a:pt x="50" y="43"/>
                  <a:pt x="45" y="43"/>
                  <a:pt x="40" y="43"/>
                </a:cubicBezTo>
                <a:cubicBezTo>
                  <a:pt x="37" y="43"/>
                  <a:pt x="35" y="43"/>
                  <a:pt x="33" y="43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8"/>
                  <a:pt x="36" y="57"/>
                  <a:pt x="36" y="58"/>
                </a:cubicBezTo>
                <a:cubicBezTo>
                  <a:pt x="33" y="62"/>
                  <a:pt x="33" y="62"/>
                  <a:pt x="33" y="62"/>
                </a:cubicBezTo>
                <a:cubicBezTo>
                  <a:pt x="30" y="62"/>
                  <a:pt x="27" y="63"/>
                  <a:pt x="25" y="63"/>
                </a:cubicBezTo>
                <a:cubicBezTo>
                  <a:pt x="23" y="64"/>
                  <a:pt x="21" y="64"/>
                  <a:pt x="20" y="65"/>
                </a:cubicBezTo>
                <a:cubicBezTo>
                  <a:pt x="19" y="67"/>
                  <a:pt x="19" y="70"/>
                  <a:pt x="19" y="72"/>
                </a:cubicBezTo>
                <a:cubicBezTo>
                  <a:pt x="15" y="87"/>
                  <a:pt x="15" y="87"/>
                  <a:pt x="15" y="87"/>
                </a:cubicBezTo>
                <a:cubicBezTo>
                  <a:pt x="12" y="89"/>
                  <a:pt x="12" y="89"/>
                  <a:pt x="12" y="89"/>
                </a:cubicBezTo>
                <a:cubicBezTo>
                  <a:pt x="13" y="96"/>
                  <a:pt x="14" y="103"/>
                  <a:pt x="15" y="110"/>
                </a:cubicBezTo>
                <a:cubicBezTo>
                  <a:pt x="15" y="113"/>
                  <a:pt x="13" y="117"/>
                  <a:pt x="12" y="120"/>
                </a:cubicBezTo>
                <a:cubicBezTo>
                  <a:pt x="11" y="123"/>
                  <a:pt x="11" y="127"/>
                  <a:pt x="9" y="130"/>
                </a:cubicBezTo>
                <a:cubicBezTo>
                  <a:pt x="7" y="129"/>
                  <a:pt x="6" y="129"/>
                  <a:pt x="5" y="128"/>
                </a:cubicBezTo>
                <a:cubicBezTo>
                  <a:pt x="6" y="129"/>
                  <a:pt x="7" y="129"/>
                  <a:pt x="9" y="130"/>
                </a:cubicBezTo>
                <a:cubicBezTo>
                  <a:pt x="8" y="130"/>
                  <a:pt x="8" y="130"/>
                  <a:pt x="7" y="131"/>
                </a:cubicBezTo>
                <a:cubicBezTo>
                  <a:pt x="3" y="142"/>
                  <a:pt x="3" y="142"/>
                  <a:pt x="3" y="142"/>
                </a:cubicBezTo>
                <a:cubicBezTo>
                  <a:pt x="3" y="143"/>
                  <a:pt x="2" y="145"/>
                  <a:pt x="2" y="147"/>
                </a:cubicBezTo>
                <a:cubicBezTo>
                  <a:pt x="3" y="149"/>
                  <a:pt x="3" y="151"/>
                  <a:pt x="4" y="154"/>
                </a:cubicBezTo>
                <a:cubicBezTo>
                  <a:pt x="5" y="159"/>
                  <a:pt x="7" y="164"/>
                  <a:pt x="11" y="166"/>
                </a:cubicBezTo>
                <a:cubicBezTo>
                  <a:pt x="14" y="167"/>
                  <a:pt x="17" y="169"/>
                  <a:pt x="20" y="171"/>
                </a:cubicBezTo>
                <a:cubicBezTo>
                  <a:pt x="24" y="175"/>
                  <a:pt x="27" y="179"/>
                  <a:pt x="29" y="185"/>
                </a:cubicBezTo>
                <a:cubicBezTo>
                  <a:pt x="31" y="189"/>
                  <a:pt x="31" y="193"/>
                  <a:pt x="29" y="195"/>
                </a:cubicBezTo>
                <a:cubicBezTo>
                  <a:pt x="27" y="196"/>
                  <a:pt x="25" y="197"/>
                  <a:pt x="23" y="198"/>
                </a:cubicBezTo>
                <a:cubicBezTo>
                  <a:pt x="22" y="199"/>
                  <a:pt x="21" y="200"/>
                  <a:pt x="19" y="201"/>
                </a:cubicBezTo>
                <a:cubicBezTo>
                  <a:pt x="19" y="201"/>
                  <a:pt x="18" y="202"/>
                  <a:pt x="19" y="202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7" y="214"/>
                  <a:pt x="33" y="221"/>
                  <a:pt x="38" y="230"/>
                </a:cubicBezTo>
                <a:cubicBezTo>
                  <a:pt x="38" y="233"/>
                  <a:pt x="38" y="238"/>
                  <a:pt x="38" y="242"/>
                </a:cubicBezTo>
                <a:cubicBezTo>
                  <a:pt x="37" y="253"/>
                  <a:pt x="37" y="253"/>
                  <a:pt x="37" y="253"/>
                </a:cubicBezTo>
                <a:cubicBezTo>
                  <a:pt x="54" y="269"/>
                  <a:pt x="54" y="269"/>
                  <a:pt x="54" y="269"/>
                </a:cubicBezTo>
                <a:cubicBezTo>
                  <a:pt x="54" y="269"/>
                  <a:pt x="53" y="269"/>
                  <a:pt x="53" y="269"/>
                </a:cubicBezTo>
                <a:cubicBezTo>
                  <a:pt x="56" y="275"/>
                  <a:pt x="59" y="281"/>
                  <a:pt x="61" y="286"/>
                </a:cubicBezTo>
                <a:cubicBezTo>
                  <a:pt x="61" y="287"/>
                  <a:pt x="61" y="287"/>
                  <a:pt x="62" y="287"/>
                </a:cubicBezTo>
                <a:cubicBezTo>
                  <a:pt x="66" y="288"/>
                  <a:pt x="69" y="287"/>
                  <a:pt x="73" y="287"/>
                </a:cubicBezTo>
                <a:cubicBezTo>
                  <a:pt x="75" y="287"/>
                  <a:pt x="76" y="287"/>
                  <a:pt x="78" y="288"/>
                </a:cubicBezTo>
                <a:cubicBezTo>
                  <a:pt x="81" y="289"/>
                  <a:pt x="83" y="291"/>
                  <a:pt x="84" y="293"/>
                </a:cubicBezTo>
                <a:cubicBezTo>
                  <a:pt x="86" y="308"/>
                  <a:pt x="86" y="308"/>
                  <a:pt x="86" y="308"/>
                </a:cubicBezTo>
                <a:cubicBezTo>
                  <a:pt x="87" y="310"/>
                  <a:pt x="88" y="311"/>
                  <a:pt x="90" y="312"/>
                </a:cubicBezTo>
                <a:cubicBezTo>
                  <a:pt x="93" y="314"/>
                  <a:pt x="96" y="315"/>
                  <a:pt x="96" y="318"/>
                </a:cubicBezTo>
                <a:cubicBezTo>
                  <a:pt x="97" y="319"/>
                  <a:pt x="96" y="320"/>
                  <a:pt x="95" y="321"/>
                </a:cubicBezTo>
                <a:cubicBezTo>
                  <a:pt x="96" y="321"/>
                  <a:pt x="96" y="321"/>
                  <a:pt x="96" y="322"/>
                </a:cubicBezTo>
                <a:cubicBezTo>
                  <a:pt x="97" y="322"/>
                  <a:pt x="98" y="321"/>
                  <a:pt x="99" y="322"/>
                </a:cubicBezTo>
                <a:cubicBezTo>
                  <a:pt x="101" y="326"/>
                  <a:pt x="101" y="326"/>
                  <a:pt x="101" y="326"/>
                </a:cubicBezTo>
                <a:cubicBezTo>
                  <a:pt x="102" y="327"/>
                  <a:pt x="102" y="327"/>
                  <a:pt x="102" y="327"/>
                </a:cubicBezTo>
                <a:cubicBezTo>
                  <a:pt x="106" y="325"/>
                  <a:pt x="106" y="325"/>
                  <a:pt x="106" y="325"/>
                </a:cubicBezTo>
                <a:cubicBezTo>
                  <a:pt x="110" y="323"/>
                  <a:pt x="110" y="323"/>
                  <a:pt x="110" y="323"/>
                </a:cubicBezTo>
                <a:cubicBezTo>
                  <a:pt x="111" y="324"/>
                  <a:pt x="111" y="324"/>
                  <a:pt x="111" y="324"/>
                </a:cubicBezTo>
                <a:cubicBezTo>
                  <a:pt x="111" y="324"/>
                  <a:pt x="111" y="324"/>
                  <a:pt x="111" y="324"/>
                </a:cubicBezTo>
                <a:cubicBezTo>
                  <a:pt x="111" y="324"/>
                  <a:pt x="111" y="324"/>
                  <a:pt x="111" y="324"/>
                </a:cubicBezTo>
                <a:cubicBezTo>
                  <a:pt x="110" y="348"/>
                  <a:pt x="110" y="348"/>
                  <a:pt x="110" y="348"/>
                </a:cubicBezTo>
                <a:cubicBezTo>
                  <a:pt x="110" y="348"/>
                  <a:pt x="111" y="348"/>
                  <a:pt x="111" y="348"/>
                </a:cubicBezTo>
                <a:cubicBezTo>
                  <a:pt x="111" y="348"/>
                  <a:pt x="111" y="349"/>
                  <a:pt x="111" y="349"/>
                </a:cubicBezTo>
                <a:cubicBezTo>
                  <a:pt x="113" y="350"/>
                  <a:pt x="115" y="351"/>
                  <a:pt x="118" y="351"/>
                </a:cubicBezTo>
                <a:cubicBezTo>
                  <a:pt x="118" y="351"/>
                  <a:pt x="119" y="352"/>
                  <a:pt x="119" y="352"/>
                </a:cubicBezTo>
                <a:cubicBezTo>
                  <a:pt x="120" y="353"/>
                  <a:pt x="121" y="353"/>
                  <a:pt x="122" y="354"/>
                </a:cubicBezTo>
                <a:cubicBezTo>
                  <a:pt x="123" y="354"/>
                  <a:pt x="124" y="354"/>
                  <a:pt x="124" y="355"/>
                </a:cubicBezTo>
                <a:cubicBezTo>
                  <a:pt x="124" y="358"/>
                  <a:pt x="125" y="361"/>
                  <a:pt x="125" y="365"/>
                </a:cubicBezTo>
                <a:cubicBezTo>
                  <a:pt x="131" y="368"/>
                  <a:pt x="131" y="368"/>
                  <a:pt x="131" y="368"/>
                </a:cubicBezTo>
                <a:cubicBezTo>
                  <a:pt x="131" y="368"/>
                  <a:pt x="130" y="368"/>
                  <a:pt x="130" y="369"/>
                </a:cubicBezTo>
                <a:cubicBezTo>
                  <a:pt x="131" y="369"/>
                  <a:pt x="132" y="369"/>
                  <a:pt x="132" y="370"/>
                </a:cubicBezTo>
                <a:cubicBezTo>
                  <a:pt x="133" y="374"/>
                  <a:pt x="135" y="377"/>
                  <a:pt x="138" y="380"/>
                </a:cubicBezTo>
                <a:cubicBezTo>
                  <a:pt x="138" y="381"/>
                  <a:pt x="139" y="381"/>
                  <a:pt x="140" y="382"/>
                </a:cubicBezTo>
                <a:cubicBezTo>
                  <a:pt x="152" y="383"/>
                  <a:pt x="152" y="383"/>
                  <a:pt x="152" y="383"/>
                </a:cubicBezTo>
                <a:cubicBezTo>
                  <a:pt x="154" y="384"/>
                  <a:pt x="155" y="384"/>
                  <a:pt x="156" y="385"/>
                </a:cubicBezTo>
                <a:cubicBezTo>
                  <a:pt x="167" y="383"/>
                  <a:pt x="167" y="383"/>
                  <a:pt x="167" y="383"/>
                </a:cubicBezTo>
                <a:cubicBezTo>
                  <a:pt x="174" y="383"/>
                  <a:pt x="174" y="383"/>
                  <a:pt x="174" y="383"/>
                </a:cubicBezTo>
                <a:cubicBezTo>
                  <a:pt x="173" y="384"/>
                  <a:pt x="174" y="386"/>
                  <a:pt x="174" y="388"/>
                </a:cubicBezTo>
                <a:cubicBezTo>
                  <a:pt x="168" y="395"/>
                  <a:pt x="168" y="395"/>
                  <a:pt x="168" y="395"/>
                </a:cubicBezTo>
                <a:cubicBezTo>
                  <a:pt x="172" y="400"/>
                  <a:pt x="172" y="400"/>
                  <a:pt x="172" y="400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84" y="404"/>
                  <a:pt x="184" y="404"/>
                  <a:pt x="184" y="404"/>
                </a:cubicBezTo>
                <a:cubicBezTo>
                  <a:pt x="186" y="404"/>
                  <a:pt x="187" y="404"/>
                  <a:pt x="189" y="405"/>
                </a:cubicBezTo>
                <a:cubicBezTo>
                  <a:pt x="189" y="405"/>
                  <a:pt x="190" y="405"/>
                  <a:pt x="190" y="405"/>
                </a:cubicBezTo>
                <a:cubicBezTo>
                  <a:pt x="190" y="405"/>
                  <a:pt x="190" y="405"/>
                  <a:pt x="190" y="405"/>
                </a:cubicBezTo>
                <a:cubicBezTo>
                  <a:pt x="193" y="407"/>
                  <a:pt x="193" y="407"/>
                  <a:pt x="193" y="407"/>
                </a:cubicBezTo>
                <a:cubicBezTo>
                  <a:pt x="193" y="407"/>
                  <a:pt x="194" y="407"/>
                  <a:pt x="195" y="407"/>
                </a:cubicBezTo>
                <a:cubicBezTo>
                  <a:pt x="201" y="404"/>
                  <a:pt x="207" y="401"/>
                  <a:pt x="213" y="400"/>
                </a:cubicBezTo>
                <a:cubicBezTo>
                  <a:pt x="215" y="400"/>
                  <a:pt x="218" y="399"/>
                  <a:pt x="220" y="399"/>
                </a:cubicBezTo>
                <a:cubicBezTo>
                  <a:pt x="220" y="401"/>
                  <a:pt x="220" y="401"/>
                  <a:pt x="220" y="401"/>
                </a:cubicBezTo>
                <a:cubicBezTo>
                  <a:pt x="220" y="402"/>
                  <a:pt x="220" y="402"/>
                  <a:pt x="220" y="403"/>
                </a:cubicBezTo>
                <a:cubicBezTo>
                  <a:pt x="219" y="406"/>
                  <a:pt x="218" y="410"/>
                  <a:pt x="218" y="413"/>
                </a:cubicBezTo>
                <a:cubicBezTo>
                  <a:pt x="217" y="414"/>
                  <a:pt x="217" y="414"/>
                  <a:pt x="216" y="414"/>
                </a:cubicBezTo>
                <a:cubicBezTo>
                  <a:pt x="179" y="421"/>
                  <a:pt x="179" y="421"/>
                  <a:pt x="179" y="421"/>
                </a:cubicBezTo>
                <a:cubicBezTo>
                  <a:pt x="173" y="424"/>
                  <a:pt x="173" y="424"/>
                  <a:pt x="173" y="424"/>
                </a:cubicBezTo>
                <a:cubicBezTo>
                  <a:pt x="182" y="447"/>
                  <a:pt x="182" y="447"/>
                  <a:pt x="182" y="447"/>
                </a:cubicBezTo>
                <a:cubicBezTo>
                  <a:pt x="168" y="440"/>
                  <a:pt x="168" y="440"/>
                  <a:pt x="168" y="440"/>
                </a:cubicBezTo>
                <a:cubicBezTo>
                  <a:pt x="160" y="441"/>
                  <a:pt x="152" y="442"/>
                  <a:pt x="144" y="441"/>
                </a:cubicBezTo>
                <a:cubicBezTo>
                  <a:pt x="137" y="438"/>
                  <a:pt x="137" y="438"/>
                  <a:pt x="137" y="438"/>
                </a:cubicBezTo>
                <a:cubicBezTo>
                  <a:pt x="134" y="435"/>
                  <a:pt x="131" y="432"/>
                  <a:pt x="129" y="428"/>
                </a:cubicBezTo>
                <a:cubicBezTo>
                  <a:pt x="128" y="427"/>
                  <a:pt x="127" y="426"/>
                  <a:pt x="127" y="426"/>
                </a:cubicBezTo>
                <a:cubicBezTo>
                  <a:pt x="126" y="425"/>
                  <a:pt x="125" y="423"/>
                  <a:pt x="124" y="422"/>
                </a:cubicBezTo>
                <a:cubicBezTo>
                  <a:pt x="122" y="424"/>
                  <a:pt x="120" y="425"/>
                  <a:pt x="118" y="427"/>
                </a:cubicBezTo>
                <a:cubicBezTo>
                  <a:pt x="112" y="427"/>
                  <a:pt x="112" y="427"/>
                  <a:pt x="112" y="427"/>
                </a:cubicBezTo>
                <a:cubicBezTo>
                  <a:pt x="106" y="426"/>
                  <a:pt x="101" y="424"/>
                  <a:pt x="95" y="424"/>
                </a:cubicBezTo>
                <a:cubicBezTo>
                  <a:pt x="90" y="426"/>
                  <a:pt x="90" y="426"/>
                  <a:pt x="90" y="426"/>
                </a:cubicBezTo>
                <a:cubicBezTo>
                  <a:pt x="84" y="425"/>
                  <a:pt x="84" y="425"/>
                  <a:pt x="84" y="425"/>
                </a:cubicBezTo>
                <a:cubicBezTo>
                  <a:pt x="83" y="424"/>
                  <a:pt x="81" y="424"/>
                  <a:pt x="80" y="423"/>
                </a:cubicBezTo>
                <a:cubicBezTo>
                  <a:pt x="80" y="424"/>
                  <a:pt x="81" y="426"/>
                  <a:pt x="81" y="427"/>
                </a:cubicBezTo>
                <a:cubicBezTo>
                  <a:pt x="80" y="429"/>
                  <a:pt x="78" y="430"/>
                  <a:pt x="77" y="432"/>
                </a:cubicBezTo>
                <a:cubicBezTo>
                  <a:pt x="77" y="434"/>
                  <a:pt x="77" y="437"/>
                  <a:pt x="77" y="439"/>
                </a:cubicBezTo>
                <a:cubicBezTo>
                  <a:pt x="77" y="439"/>
                  <a:pt x="77" y="440"/>
                  <a:pt x="77" y="440"/>
                </a:cubicBezTo>
                <a:cubicBezTo>
                  <a:pt x="78" y="440"/>
                  <a:pt x="78" y="440"/>
                  <a:pt x="78" y="440"/>
                </a:cubicBezTo>
                <a:cubicBezTo>
                  <a:pt x="80" y="443"/>
                  <a:pt x="80" y="443"/>
                  <a:pt x="80" y="443"/>
                </a:cubicBezTo>
                <a:cubicBezTo>
                  <a:pt x="81" y="443"/>
                  <a:pt x="81" y="443"/>
                  <a:pt x="81" y="443"/>
                </a:cubicBezTo>
                <a:cubicBezTo>
                  <a:pt x="81" y="444"/>
                  <a:pt x="81" y="445"/>
                  <a:pt x="81" y="445"/>
                </a:cubicBezTo>
                <a:cubicBezTo>
                  <a:pt x="83" y="447"/>
                  <a:pt x="86" y="447"/>
                  <a:pt x="89" y="447"/>
                </a:cubicBezTo>
                <a:cubicBezTo>
                  <a:pt x="89" y="447"/>
                  <a:pt x="90" y="447"/>
                  <a:pt x="91" y="447"/>
                </a:cubicBezTo>
                <a:cubicBezTo>
                  <a:pt x="93" y="450"/>
                  <a:pt x="93" y="450"/>
                  <a:pt x="93" y="450"/>
                </a:cubicBezTo>
                <a:cubicBezTo>
                  <a:pt x="93" y="450"/>
                  <a:pt x="93" y="451"/>
                  <a:pt x="94" y="452"/>
                </a:cubicBezTo>
                <a:cubicBezTo>
                  <a:pt x="94" y="453"/>
                  <a:pt x="93" y="454"/>
                  <a:pt x="93" y="455"/>
                </a:cubicBezTo>
                <a:cubicBezTo>
                  <a:pt x="93" y="455"/>
                  <a:pt x="92" y="455"/>
                  <a:pt x="92" y="456"/>
                </a:cubicBezTo>
                <a:cubicBezTo>
                  <a:pt x="92" y="457"/>
                  <a:pt x="91" y="458"/>
                  <a:pt x="91" y="460"/>
                </a:cubicBezTo>
                <a:cubicBezTo>
                  <a:pt x="91" y="463"/>
                  <a:pt x="90" y="466"/>
                  <a:pt x="91" y="469"/>
                </a:cubicBezTo>
                <a:cubicBezTo>
                  <a:pt x="84" y="468"/>
                  <a:pt x="79" y="465"/>
                  <a:pt x="74" y="462"/>
                </a:cubicBezTo>
                <a:cubicBezTo>
                  <a:pt x="73" y="468"/>
                  <a:pt x="72" y="472"/>
                  <a:pt x="72" y="478"/>
                </a:cubicBezTo>
                <a:cubicBezTo>
                  <a:pt x="72" y="479"/>
                  <a:pt x="71" y="480"/>
                  <a:pt x="70" y="481"/>
                </a:cubicBezTo>
                <a:cubicBezTo>
                  <a:pt x="68" y="489"/>
                  <a:pt x="68" y="489"/>
                  <a:pt x="68" y="489"/>
                </a:cubicBezTo>
                <a:cubicBezTo>
                  <a:pt x="67" y="491"/>
                  <a:pt x="67" y="491"/>
                  <a:pt x="67" y="491"/>
                </a:cubicBezTo>
                <a:cubicBezTo>
                  <a:pt x="67" y="492"/>
                  <a:pt x="67" y="492"/>
                  <a:pt x="68" y="492"/>
                </a:cubicBezTo>
                <a:cubicBezTo>
                  <a:pt x="83" y="498"/>
                  <a:pt x="83" y="498"/>
                  <a:pt x="83" y="498"/>
                </a:cubicBezTo>
                <a:cubicBezTo>
                  <a:pt x="89" y="506"/>
                  <a:pt x="89" y="506"/>
                  <a:pt x="89" y="506"/>
                </a:cubicBezTo>
                <a:cubicBezTo>
                  <a:pt x="93" y="511"/>
                  <a:pt x="93" y="511"/>
                  <a:pt x="93" y="511"/>
                </a:cubicBezTo>
                <a:cubicBezTo>
                  <a:pt x="93" y="513"/>
                  <a:pt x="93" y="514"/>
                  <a:pt x="93" y="516"/>
                </a:cubicBezTo>
                <a:cubicBezTo>
                  <a:pt x="89" y="516"/>
                  <a:pt x="86" y="516"/>
                  <a:pt x="83" y="515"/>
                </a:cubicBezTo>
                <a:cubicBezTo>
                  <a:pt x="82" y="515"/>
                  <a:pt x="83" y="516"/>
                  <a:pt x="83" y="516"/>
                </a:cubicBezTo>
                <a:cubicBezTo>
                  <a:pt x="79" y="533"/>
                  <a:pt x="79" y="533"/>
                  <a:pt x="79" y="533"/>
                </a:cubicBezTo>
                <a:cubicBezTo>
                  <a:pt x="64" y="537"/>
                  <a:pt x="64" y="537"/>
                  <a:pt x="64" y="537"/>
                </a:cubicBezTo>
                <a:cubicBezTo>
                  <a:pt x="64" y="539"/>
                  <a:pt x="63" y="541"/>
                  <a:pt x="63" y="543"/>
                </a:cubicBezTo>
                <a:cubicBezTo>
                  <a:pt x="63" y="545"/>
                  <a:pt x="63" y="546"/>
                  <a:pt x="63" y="548"/>
                </a:cubicBezTo>
                <a:cubicBezTo>
                  <a:pt x="64" y="549"/>
                  <a:pt x="65" y="550"/>
                  <a:pt x="66" y="551"/>
                </a:cubicBezTo>
                <a:cubicBezTo>
                  <a:pt x="67" y="553"/>
                  <a:pt x="68" y="554"/>
                  <a:pt x="69" y="556"/>
                </a:cubicBezTo>
                <a:cubicBezTo>
                  <a:pt x="69" y="557"/>
                  <a:pt x="69" y="557"/>
                  <a:pt x="70" y="557"/>
                </a:cubicBezTo>
                <a:cubicBezTo>
                  <a:pt x="70" y="558"/>
                  <a:pt x="70" y="559"/>
                  <a:pt x="70" y="560"/>
                </a:cubicBezTo>
                <a:cubicBezTo>
                  <a:pt x="72" y="562"/>
                  <a:pt x="73" y="565"/>
                  <a:pt x="74" y="567"/>
                </a:cubicBezTo>
                <a:cubicBezTo>
                  <a:pt x="73" y="567"/>
                  <a:pt x="73" y="567"/>
                  <a:pt x="73" y="567"/>
                </a:cubicBezTo>
                <a:cubicBezTo>
                  <a:pt x="77" y="576"/>
                  <a:pt x="77" y="576"/>
                  <a:pt x="77" y="576"/>
                </a:cubicBezTo>
                <a:cubicBezTo>
                  <a:pt x="58" y="572"/>
                  <a:pt x="58" y="572"/>
                  <a:pt x="58" y="572"/>
                </a:cubicBezTo>
                <a:cubicBezTo>
                  <a:pt x="51" y="574"/>
                  <a:pt x="44" y="576"/>
                  <a:pt x="37" y="578"/>
                </a:cubicBezTo>
                <a:cubicBezTo>
                  <a:pt x="33" y="581"/>
                  <a:pt x="29" y="583"/>
                  <a:pt x="24" y="584"/>
                </a:cubicBezTo>
                <a:cubicBezTo>
                  <a:pt x="25" y="586"/>
                  <a:pt x="26" y="588"/>
                  <a:pt x="27" y="590"/>
                </a:cubicBezTo>
                <a:cubicBezTo>
                  <a:pt x="28" y="592"/>
                  <a:pt x="29" y="595"/>
                  <a:pt x="30" y="597"/>
                </a:cubicBezTo>
                <a:cubicBezTo>
                  <a:pt x="30" y="600"/>
                  <a:pt x="30" y="600"/>
                  <a:pt x="30" y="600"/>
                </a:cubicBezTo>
                <a:cubicBezTo>
                  <a:pt x="31" y="605"/>
                  <a:pt x="31" y="605"/>
                  <a:pt x="31" y="605"/>
                </a:cubicBezTo>
                <a:cubicBezTo>
                  <a:pt x="34" y="606"/>
                  <a:pt x="36" y="607"/>
                  <a:pt x="38" y="609"/>
                </a:cubicBezTo>
                <a:cubicBezTo>
                  <a:pt x="45" y="614"/>
                  <a:pt x="51" y="619"/>
                  <a:pt x="57" y="625"/>
                </a:cubicBezTo>
                <a:cubicBezTo>
                  <a:pt x="61" y="626"/>
                  <a:pt x="65" y="628"/>
                  <a:pt x="68" y="632"/>
                </a:cubicBezTo>
                <a:cubicBezTo>
                  <a:pt x="69" y="632"/>
                  <a:pt x="69" y="633"/>
                  <a:pt x="70" y="634"/>
                </a:cubicBezTo>
                <a:cubicBezTo>
                  <a:pt x="71" y="635"/>
                  <a:pt x="72" y="638"/>
                  <a:pt x="73" y="640"/>
                </a:cubicBezTo>
                <a:cubicBezTo>
                  <a:pt x="71" y="642"/>
                  <a:pt x="69" y="644"/>
                  <a:pt x="68" y="647"/>
                </a:cubicBezTo>
                <a:cubicBezTo>
                  <a:pt x="68" y="647"/>
                  <a:pt x="67" y="647"/>
                  <a:pt x="67" y="648"/>
                </a:cubicBezTo>
                <a:cubicBezTo>
                  <a:pt x="65" y="650"/>
                  <a:pt x="62" y="652"/>
                  <a:pt x="60" y="654"/>
                </a:cubicBezTo>
                <a:cubicBezTo>
                  <a:pt x="64" y="654"/>
                  <a:pt x="69" y="654"/>
                  <a:pt x="74" y="654"/>
                </a:cubicBezTo>
                <a:cubicBezTo>
                  <a:pt x="82" y="647"/>
                  <a:pt x="82" y="647"/>
                  <a:pt x="82" y="647"/>
                </a:cubicBezTo>
                <a:cubicBezTo>
                  <a:pt x="83" y="648"/>
                  <a:pt x="84" y="649"/>
                  <a:pt x="85" y="650"/>
                </a:cubicBezTo>
                <a:cubicBezTo>
                  <a:pt x="86" y="650"/>
                  <a:pt x="86" y="650"/>
                  <a:pt x="86" y="651"/>
                </a:cubicBezTo>
                <a:cubicBezTo>
                  <a:pt x="86" y="651"/>
                  <a:pt x="86" y="651"/>
                  <a:pt x="87" y="651"/>
                </a:cubicBezTo>
                <a:cubicBezTo>
                  <a:pt x="90" y="651"/>
                  <a:pt x="90" y="651"/>
                  <a:pt x="90" y="651"/>
                </a:cubicBezTo>
                <a:cubicBezTo>
                  <a:pt x="90" y="651"/>
                  <a:pt x="90" y="651"/>
                  <a:pt x="90" y="651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0" y="650"/>
                  <a:pt x="90" y="650"/>
                  <a:pt x="90" y="649"/>
                </a:cubicBezTo>
                <a:cubicBezTo>
                  <a:pt x="91" y="647"/>
                  <a:pt x="91" y="645"/>
                  <a:pt x="92" y="643"/>
                </a:cubicBezTo>
                <a:cubicBezTo>
                  <a:pt x="93" y="640"/>
                  <a:pt x="94" y="637"/>
                  <a:pt x="95" y="634"/>
                </a:cubicBezTo>
                <a:cubicBezTo>
                  <a:pt x="100" y="628"/>
                  <a:pt x="104" y="620"/>
                  <a:pt x="107" y="611"/>
                </a:cubicBezTo>
                <a:cubicBezTo>
                  <a:pt x="113" y="603"/>
                  <a:pt x="121" y="598"/>
                  <a:pt x="132" y="596"/>
                </a:cubicBezTo>
                <a:cubicBezTo>
                  <a:pt x="134" y="595"/>
                  <a:pt x="137" y="595"/>
                  <a:pt x="140" y="595"/>
                </a:cubicBezTo>
                <a:cubicBezTo>
                  <a:pt x="143" y="594"/>
                  <a:pt x="146" y="594"/>
                  <a:pt x="149" y="594"/>
                </a:cubicBezTo>
                <a:cubicBezTo>
                  <a:pt x="157" y="595"/>
                  <a:pt x="165" y="598"/>
                  <a:pt x="173" y="602"/>
                </a:cubicBezTo>
                <a:cubicBezTo>
                  <a:pt x="175" y="603"/>
                  <a:pt x="177" y="605"/>
                  <a:pt x="180" y="606"/>
                </a:cubicBezTo>
                <a:cubicBezTo>
                  <a:pt x="184" y="606"/>
                  <a:pt x="187" y="606"/>
                  <a:pt x="191" y="607"/>
                </a:cubicBezTo>
                <a:cubicBezTo>
                  <a:pt x="199" y="607"/>
                  <a:pt x="207" y="609"/>
                  <a:pt x="215" y="609"/>
                </a:cubicBezTo>
                <a:cubicBezTo>
                  <a:pt x="218" y="609"/>
                  <a:pt x="221" y="609"/>
                  <a:pt x="223" y="609"/>
                </a:cubicBezTo>
                <a:cubicBezTo>
                  <a:pt x="239" y="606"/>
                  <a:pt x="255" y="599"/>
                  <a:pt x="270" y="593"/>
                </a:cubicBezTo>
                <a:cubicBezTo>
                  <a:pt x="272" y="593"/>
                  <a:pt x="278" y="592"/>
                  <a:pt x="277" y="589"/>
                </a:cubicBezTo>
                <a:cubicBezTo>
                  <a:pt x="281" y="591"/>
                  <a:pt x="289" y="588"/>
                  <a:pt x="293" y="587"/>
                </a:cubicBezTo>
                <a:cubicBezTo>
                  <a:pt x="297" y="587"/>
                  <a:pt x="301" y="587"/>
                  <a:pt x="305" y="587"/>
                </a:cubicBezTo>
                <a:cubicBezTo>
                  <a:pt x="307" y="586"/>
                  <a:pt x="310" y="585"/>
                  <a:pt x="312" y="584"/>
                </a:cubicBezTo>
                <a:cubicBezTo>
                  <a:pt x="317" y="584"/>
                  <a:pt x="318" y="585"/>
                  <a:pt x="322" y="587"/>
                </a:cubicBezTo>
                <a:cubicBezTo>
                  <a:pt x="324" y="589"/>
                  <a:pt x="329" y="591"/>
                  <a:pt x="332" y="590"/>
                </a:cubicBezTo>
                <a:cubicBezTo>
                  <a:pt x="337" y="588"/>
                  <a:pt x="338" y="580"/>
                  <a:pt x="340" y="577"/>
                </a:cubicBezTo>
                <a:cubicBezTo>
                  <a:pt x="341" y="573"/>
                  <a:pt x="345" y="570"/>
                  <a:pt x="348" y="568"/>
                </a:cubicBezTo>
                <a:cubicBezTo>
                  <a:pt x="352" y="564"/>
                  <a:pt x="354" y="561"/>
                  <a:pt x="356" y="556"/>
                </a:cubicBezTo>
                <a:cubicBezTo>
                  <a:pt x="358" y="553"/>
                  <a:pt x="360" y="550"/>
                  <a:pt x="362" y="547"/>
                </a:cubicBezTo>
                <a:cubicBezTo>
                  <a:pt x="364" y="542"/>
                  <a:pt x="367" y="539"/>
                  <a:pt x="372" y="536"/>
                </a:cubicBezTo>
                <a:cubicBezTo>
                  <a:pt x="378" y="533"/>
                  <a:pt x="381" y="527"/>
                  <a:pt x="385" y="521"/>
                </a:cubicBezTo>
                <a:cubicBezTo>
                  <a:pt x="382" y="526"/>
                  <a:pt x="384" y="532"/>
                  <a:pt x="381" y="537"/>
                </a:cubicBezTo>
                <a:cubicBezTo>
                  <a:pt x="378" y="542"/>
                  <a:pt x="374" y="546"/>
                  <a:pt x="370" y="550"/>
                </a:cubicBezTo>
                <a:cubicBezTo>
                  <a:pt x="365" y="556"/>
                  <a:pt x="357" y="562"/>
                  <a:pt x="354" y="569"/>
                </a:cubicBezTo>
                <a:cubicBezTo>
                  <a:pt x="353" y="572"/>
                  <a:pt x="355" y="576"/>
                  <a:pt x="353" y="580"/>
                </a:cubicBezTo>
                <a:cubicBezTo>
                  <a:pt x="351" y="585"/>
                  <a:pt x="347" y="582"/>
                  <a:pt x="345" y="585"/>
                </a:cubicBezTo>
                <a:cubicBezTo>
                  <a:pt x="345" y="585"/>
                  <a:pt x="337" y="596"/>
                  <a:pt x="337" y="596"/>
                </a:cubicBezTo>
                <a:cubicBezTo>
                  <a:pt x="335" y="595"/>
                  <a:pt x="332" y="595"/>
                  <a:pt x="331" y="595"/>
                </a:cubicBezTo>
                <a:cubicBezTo>
                  <a:pt x="329" y="595"/>
                  <a:pt x="328" y="596"/>
                  <a:pt x="327" y="596"/>
                </a:cubicBezTo>
                <a:cubicBezTo>
                  <a:pt x="323" y="597"/>
                  <a:pt x="321" y="597"/>
                  <a:pt x="318" y="597"/>
                </a:cubicBezTo>
                <a:cubicBezTo>
                  <a:pt x="315" y="596"/>
                  <a:pt x="311" y="595"/>
                  <a:pt x="308" y="595"/>
                </a:cubicBezTo>
                <a:cubicBezTo>
                  <a:pt x="299" y="595"/>
                  <a:pt x="293" y="599"/>
                  <a:pt x="285" y="604"/>
                </a:cubicBezTo>
                <a:cubicBezTo>
                  <a:pt x="278" y="609"/>
                  <a:pt x="271" y="614"/>
                  <a:pt x="263" y="619"/>
                </a:cubicBezTo>
                <a:cubicBezTo>
                  <a:pt x="258" y="623"/>
                  <a:pt x="253" y="630"/>
                  <a:pt x="247" y="633"/>
                </a:cubicBezTo>
                <a:cubicBezTo>
                  <a:pt x="235" y="637"/>
                  <a:pt x="222" y="628"/>
                  <a:pt x="209" y="627"/>
                </a:cubicBezTo>
                <a:cubicBezTo>
                  <a:pt x="203" y="626"/>
                  <a:pt x="197" y="627"/>
                  <a:pt x="191" y="625"/>
                </a:cubicBezTo>
                <a:cubicBezTo>
                  <a:pt x="186" y="624"/>
                  <a:pt x="181" y="621"/>
                  <a:pt x="176" y="620"/>
                </a:cubicBezTo>
                <a:cubicBezTo>
                  <a:pt x="165" y="617"/>
                  <a:pt x="151" y="621"/>
                  <a:pt x="142" y="628"/>
                </a:cubicBezTo>
                <a:cubicBezTo>
                  <a:pt x="137" y="632"/>
                  <a:pt x="133" y="637"/>
                  <a:pt x="129" y="641"/>
                </a:cubicBezTo>
                <a:cubicBezTo>
                  <a:pt x="126" y="645"/>
                  <a:pt x="118" y="649"/>
                  <a:pt x="116" y="654"/>
                </a:cubicBezTo>
                <a:cubicBezTo>
                  <a:pt x="110" y="669"/>
                  <a:pt x="129" y="670"/>
                  <a:pt x="135" y="677"/>
                </a:cubicBezTo>
                <a:cubicBezTo>
                  <a:pt x="141" y="684"/>
                  <a:pt x="149" y="698"/>
                  <a:pt x="147" y="707"/>
                </a:cubicBezTo>
                <a:cubicBezTo>
                  <a:pt x="145" y="718"/>
                  <a:pt x="138" y="726"/>
                  <a:pt x="130" y="733"/>
                </a:cubicBezTo>
                <a:cubicBezTo>
                  <a:pt x="129" y="735"/>
                  <a:pt x="128" y="736"/>
                  <a:pt x="127" y="737"/>
                </a:cubicBezTo>
                <a:cubicBezTo>
                  <a:pt x="124" y="739"/>
                  <a:pt x="122" y="741"/>
                  <a:pt x="119" y="743"/>
                </a:cubicBezTo>
                <a:cubicBezTo>
                  <a:pt x="122" y="741"/>
                  <a:pt x="124" y="739"/>
                  <a:pt x="127" y="737"/>
                </a:cubicBezTo>
                <a:cubicBezTo>
                  <a:pt x="124" y="740"/>
                  <a:pt x="121" y="743"/>
                  <a:pt x="118" y="745"/>
                </a:cubicBezTo>
                <a:cubicBezTo>
                  <a:pt x="114" y="749"/>
                  <a:pt x="109" y="752"/>
                  <a:pt x="106" y="756"/>
                </a:cubicBezTo>
                <a:cubicBezTo>
                  <a:pt x="105" y="756"/>
                  <a:pt x="104" y="756"/>
                  <a:pt x="103" y="757"/>
                </a:cubicBezTo>
                <a:cubicBezTo>
                  <a:pt x="94" y="760"/>
                  <a:pt x="87" y="769"/>
                  <a:pt x="77" y="774"/>
                </a:cubicBezTo>
                <a:cubicBezTo>
                  <a:pt x="70" y="777"/>
                  <a:pt x="63" y="780"/>
                  <a:pt x="56" y="784"/>
                </a:cubicBezTo>
                <a:cubicBezTo>
                  <a:pt x="51" y="787"/>
                  <a:pt x="46" y="789"/>
                  <a:pt x="41" y="792"/>
                </a:cubicBezTo>
                <a:cubicBezTo>
                  <a:pt x="39" y="794"/>
                  <a:pt x="32" y="795"/>
                  <a:pt x="31" y="797"/>
                </a:cubicBezTo>
                <a:cubicBezTo>
                  <a:pt x="30" y="800"/>
                  <a:pt x="37" y="801"/>
                  <a:pt x="40" y="801"/>
                </a:cubicBezTo>
                <a:cubicBezTo>
                  <a:pt x="40" y="801"/>
                  <a:pt x="40" y="801"/>
                  <a:pt x="40" y="801"/>
                </a:cubicBezTo>
                <a:cubicBezTo>
                  <a:pt x="40" y="802"/>
                  <a:pt x="40" y="802"/>
                  <a:pt x="40" y="803"/>
                </a:cubicBezTo>
                <a:cubicBezTo>
                  <a:pt x="41" y="807"/>
                  <a:pt x="42" y="811"/>
                  <a:pt x="43" y="815"/>
                </a:cubicBezTo>
                <a:cubicBezTo>
                  <a:pt x="45" y="815"/>
                  <a:pt x="47" y="815"/>
                  <a:pt x="49" y="816"/>
                </a:cubicBezTo>
                <a:cubicBezTo>
                  <a:pt x="47" y="822"/>
                  <a:pt x="47" y="822"/>
                  <a:pt x="47" y="822"/>
                </a:cubicBezTo>
                <a:cubicBezTo>
                  <a:pt x="47" y="823"/>
                  <a:pt x="47" y="824"/>
                  <a:pt x="48" y="824"/>
                </a:cubicBezTo>
                <a:cubicBezTo>
                  <a:pt x="48" y="828"/>
                  <a:pt x="49" y="832"/>
                  <a:pt x="48" y="836"/>
                </a:cubicBezTo>
                <a:cubicBezTo>
                  <a:pt x="46" y="839"/>
                  <a:pt x="45" y="843"/>
                  <a:pt x="42" y="848"/>
                </a:cubicBezTo>
                <a:cubicBezTo>
                  <a:pt x="41" y="860"/>
                  <a:pt x="41" y="860"/>
                  <a:pt x="41" y="860"/>
                </a:cubicBezTo>
                <a:cubicBezTo>
                  <a:pt x="32" y="861"/>
                  <a:pt x="32" y="861"/>
                  <a:pt x="32" y="861"/>
                </a:cubicBezTo>
                <a:cubicBezTo>
                  <a:pt x="30" y="864"/>
                  <a:pt x="29" y="867"/>
                  <a:pt x="30" y="870"/>
                </a:cubicBezTo>
                <a:cubicBezTo>
                  <a:pt x="27" y="879"/>
                  <a:pt x="22" y="886"/>
                  <a:pt x="19" y="894"/>
                </a:cubicBezTo>
                <a:cubicBezTo>
                  <a:pt x="17" y="895"/>
                  <a:pt x="15" y="894"/>
                  <a:pt x="14" y="895"/>
                </a:cubicBezTo>
                <a:cubicBezTo>
                  <a:pt x="13" y="898"/>
                  <a:pt x="13" y="901"/>
                  <a:pt x="13" y="904"/>
                </a:cubicBezTo>
                <a:cubicBezTo>
                  <a:pt x="13" y="905"/>
                  <a:pt x="14" y="908"/>
                  <a:pt x="14" y="908"/>
                </a:cubicBezTo>
                <a:cubicBezTo>
                  <a:pt x="12" y="911"/>
                  <a:pt x="11" y="914"/>
                  <a:pt x="9" y="917"/>
                </a:cubicBezTo>
                <a:cubicBezTo>
                  <a:pt x="8" y="925"/>
                  <a:pt x="6" y="932"/>
                  <a:pt x="4" y="939"/>
                </a:cubicBezTo>
                <a:cubicBezTo>
                  <a:pt x="2" y="943"/>
                  <a:pt x="0" y="947"/>
                  <a:pt x="1" y="953"/>
                </a:cubicBezTo>
                <a:cubicBezTo>
                  <a:pt x="1" y="953"/>
                  <a:pt x="1" y="955"/>
                  <a:pt x="2" y="954"/>
                </a:cubicBezTo>
                <a:cubicBezTo>
                  <a:pt x="2" y="956"/>
                  <a:pt x="2" y="959"/>
                  <a:pt x="2" y="961"/>
                </a:cubicBezTo>
                <a:cubicBezTo>
                  <a:pt x="2" y="961"/>
                  <a:pt x="3" y="962"/>
                  <a:pt x="4" y="961"/>
                </a:cubicBezTo>
                <a:cubicBezTo>
                  <a:pt x="16" y="954"/>
                  <a:pt x="16" y="954"/>
                  <a:pt x="16" y="954"/>
                </a:cubicBezTo>
                <a:cubicBezTo>
                  <a:pt x="30" y="954"/>
                  <a:pt x="30" y="954"/>
                  <a:pt x="30" y="954"/>
                </a:cubicBezTo>
                <a:cubicBezTo>
                  <a:pt x="36" y="962"/>
                  <a:pt x="36" y="962"/>
                  <a:pt x="36" y="962"/>
                </a:cubicBezTo>
                <a:cubicBezTo>
                  <a:pt x="43" y="960"/>
                  <a:pt x="51" y="961"/>
                  <a:pt x="59" y="959"/>
                </a:cubicBezTo>
                <a:cubicBezTo>
                  <a:pt x="64" y="958"/>
                  <a:pt x="68" y="956"/>
                  <a:pt x="73" y="953"/>
                </a:cubicBezTo>
                <a:cubicBezTo>
                  <a:pt x="85" y="954"/>
                  <a:pt x="85" y="954"/>
                  <a:pt x="85" y="954"/>
                </a:cubicBezTo>
                <a:cubicBezTo>
                  <a:pt x="85" y="954"/>
                  <a:pt x="86" y="955"/>
                  <a:pt x="87" y="955"/>
                </a:cubicBezTo>
                <a:cubicBezTo>
                  <a:pt x="90" y="958"/>
                  <a:pt x="93" y="962"/>
                  <a:pt x="97" y="965"/>
                </a:cubicBezTo>
                <a:cubicBezTo>
                  <a:pt x="101" y="966"/>
                  <a:pt x="108" y="965"/>
                  <a:pt x="114" y="966"/>
                </a:cubicBezTo>
                <a:cubicBezTo>
                  <a:pt x="115" y="968"/>
                  <a:pt x="118" y="969"/>
                  <a:pt x="122" y="969"/>
                </a:cubicBezTo>
                <a:cubicBezTo>
                  <a:pt x="130" y="969"/>
                  <a:pt x="138" y="971"/>
                  <a:pt x="146" y="971"/>
                </a:cubicBezTo>
                <a:cubicBezTo>
                  <a:pt x="158" y="969"/>
                  <a:pt x="158" y="969"/>
                  <a:pt x="158" y="969"/>
                </a:cubicBezTo>
                <a:cubicBezTo>
                  <a:pt x="168" y="961"/>
                  <a:pt x="168" y="961"/>
                  <a:pt x="168" y="961"/>
                </a:cubicBezTo>
                <a:cubicBezTo>
                  <a:pt x="188" y="963"/>
                  <a:pt x="188" y="963"/>
                  <a:pt x="188" y="963"/>
                </a:cubicBezTo>
                <a:cubicBezTo>
                  <a:pt x="188" y="964"/>
                  <a:pt x="189" y="966"/>
                  <a:pt x="190" y="967"/>
                </a:cubicBezTo>
                <a:cubicBezTo>
                  <a:pt x="194" y="968"/>
                  <a:pt x="198" y="969"/>
                  <a:pt x="203" y="968"/>
                </a:cubicBezTo>
                <a:cubicBezTo>
                  <a:pt x="203" y="968"/>
                  <a:pt x="205" y="966"/>
                  <a:pt x="206" y="965"/>
                </a:cubicBezTo>
                <a:cubicBezTo>
                  <a:pt x="209" y="968"/>
                  <a:pt x="216" y="969"/>
                  <a:pt x="222" y="968"/>
                </a:cubicBezTo>
                <a:cubicBezTo>
                  <a:pt x="228" y="969"/>
                  <a:pt x="230" y="974"/>
                  <a:pt x="232" y="978"/>
                </a:cubicBezTo>
                <a:cubicBezTo>
                  <a:pt x="234" y="981"/>
                  <a:pt x="234" y="981"/>
                  <a:pt x="234" y="981"/>
                </a:cubicBezTo>
                <a:cubicBezTo>
                  <a:pt x="237" y="984"/>
                  <a:pt x="237" y="984"/>
                  <a:pt x="237" y="984"/>
                </a:cubicBezTo>
                <a:cubicBezTo>
                  <a:pt x="238" y="985"/>
                  <a:pt x="238" y="985"/>
                  <a:pt x="238" y="985"/>
                </a:cubicBezTo>
                <a:cubicBezTo>
                  <a:pt x="241" y="984"/>
                  <a:pt x="247" y="984"/>
                  <a:pt x="250" y="984"/>
                </a:cubicBezTo>
                <a:cubicBezTo>
                  <a:pt x="254" y="983"/>
                  <a:pt x="260" y="982"/>
                  <a:pt x="264" y="982"/>
                </a:cubicBezTo>
                <a:cubicBezTo>
                  <a:pt x="268" y="983"/>
                  <a:pt x="271" y="983"/>
                  <a:pt x="273" y="984"/>
                </a:cubicBezTo>
                <a:cubicBezTo>
                  <a:pt x="273" y="984"/>
                  <a:pt x="273" y="984"/>
                  <a:pt x="273" y="984"/>
                </a:cubicBezTo>
                <a:cubicBezTo>
                  <a:pt x="276" y="985"/>
                  <a:pt x="280" y="986"/>
                  <a:pt x="283" y="986"/>
                </a:cubicBezTo>
                <a:cubicBezTo>
                  <a:pt x="293" y="987"/>
                  <a:pt x="302" y="989"/>
                  <a:pt x="312" y="988"/>
                </a:cubicBezTo>
                <a:cubicBezTo>
                  <a:pt x="312" y="988"/>
                  <a:pt x="317" y="981"/>
                  <a:pt x="317" y="981"/>
                </a:cubicBezTo>
                <a:cubicBezTo>
                  <a:pt x="322" y="982"/>
                  <a:pt x="322" y="982"/>
                  <a:pt x="322" y="982"/>
                </a:cubicBezTo>
                <a:cubicBezTo>
                  <a:pt x="326" y="983"/>
                  <a:pt x="326" y="983"/>
                  <a:pt x="326" y="983"/>
                </a:cubicBezTo>
                <a:cubicBezTo>
                  <a:pt x="329" y="981"/>
                  <a:pt x="334" y="978"/>
                  <a:pt x="339" y="977"/>
                </a:cubicBezTo>
                <a:cubicBezTo>
                  <a:pt x="341" y="975"/>
                  <a:pt x="342" y="972"/>
                  <a:pt x="344" y="970"/>
                </a:cubicBezTo>
                <a:cubicBezTo>
                  <a:pt x="345" y="968"/>
                  <a:pt x="345" y="967"/>
                  <a:pt x="345" y="965"/>
                </a:cubicBezTo>
                <a:cubicBezTo>
                  <a:pt x="349" y="965"/>
                  <a:pt x="353" y="965"/>
                  <a:pt x="357" y="966"/>
                </a:cubicBezTo>
                <a:cubicBezTo>
                  <a:pt x="358" y="965"/>
                  <a:pt x="359" y="962"/>
                  <a:pt x="360" y="961"/>
                </a:cubicBezTo>
                <a:cubicBezTo>
                  <a:pt x="360" y="961"/>
                  <a:pt x="360" y="961"/>
                  <a:pt x="360" y="961"/>
                </a:cubicBezTo>
                <a:cubicBezTo>
                  <a:pt x="361" y="961"/>
                  <a:pt x="361" y="961"/>
                  <a:pt x="361" y="962"/>
                </a:cubicBezTo>
                <a:cubicBezTo>
                  <a:pt x="361" y="962"/>
                  <a:pt x="361" y="962"/>
                  <a:pt x="361" y="962"/>
                </a:cubicBezTo>
                <a:cubicBezTo>
                  <a:pt x="362" y="963"/>
                  <a:pt x="363" y="963"/>
                  <a:pt x="363" y="963"/>
                </a:cubicBezTo>
                <a:cubicBezTo>
                  <a:pt x="371" y="962"/>
                  <a:pt x="371" y="962"/>
                  <a:pt x="371" y="962"/>
                </a:cubicBezTo>
                <a:cubicBezTo>
                  <a:pt x="366" y="952"/>
                  <a:pt x="366" y="952"/>
                  <a:pt x="366" y="952"/>
                </a:cubicBezTo>
                <a:cubicBezTo>
                  <a:pt x="371" y="946"/>
                  <a:pt x="373" y="937"/>
                  <a:pt x="374" y="926"/>
                </a:cubicBezTo>
                <a:cubicBezTo>
                  <a:pt x="374" y="924"/>
                  <a:pt x="375" y="921"/>
                  <a:pt x="373" y="920"/>
                </a:cubicBezTo>
                <a:cubicBezTo>
                  <a:pt x="371" y="917"/>
                  <a:pt x="368" y="914"/>
                  <a:pt x="366" y="912"/>
                </a:cubicBezTo>
                <a:cubicBezTo>
                  <a:pt x="353" y="909"/>
                  <a:pt x="353" y="909"/>
                  <a:pt x="353" y="909"/>
                </a:cubicBezTo>
                <a:cubicBezTo>
                  <a:pt x="352" y="908"/>
                  <a:pt x="352" y="907"/>
                  <a:pt x="352" y="907"/>
                </a:cubicBezTo>
                <a:cubicBezTo>
                  <a:pt x="352" y="899"/>
                  <a:pt x="352" y="899"/>
                  <a:pt x="352" y="899"/>
                </a:cubicBezTo>
                <a:cubicBezTo>
                  <a:pt x="350" y="897"/>
                  <a:pt x="348" y="896"/>
                  <a:pt x="347" y="894"/>
                </a:cubicBezTo>
                <a:cubicBezTo>
                  <a:pt x="347" y="888"/>
                  <a:pt x="348" y="882"/>
                  <a:pt x="350" y="876"/>
                </a:cubicBezTo>
                <a:cubicBezTo>
                  <a:pt x="354" y="872"/>
                  <a:pt x="360" y="867"/>
                  <a:pt x="366" y="862"/>
                </a:cubicBezTo>
                <a:cubicBezTo>
                  <a:pt x="366" y="860"/>
                  <a:pt x="368" y="857"/>
                  <a:pt x="366" y="855"/>
                </a:cubicBezTo>
                <a:cubicBezTo>
                  <a:pt x="363" y="849"/>
                  <a:pt x="355" y="846"/>
                  <a:pt x="345" y="848"/>
                </a:cubicBezTo>
                <a:cubicBezTo>
                  <a:pt x="347" y="845"/>
                  <a:pt x="349" y="841"/>
                  <a:pt x="351" y="837"/>
                </a:cubicBezTo>
                <a:cubicBezTo>
                  <a:pt x="350" y="831"/>
                  <a:pt x="354" y="827"/>
                  <a:pt x="357" y="823"/>
                </a:cubicBezTo>
                <a:cubicBezTo>
                  <a:pt x="358" y="822"/>
                  <a:pt x="358" y="819"/>
                  <a:pt x="359" y="818"/>
                </a:cubicBezTo>
                <a:cubicBezTo>
                  <a:pt x="360" y="817"/>
                  <a:pt x="360" y="816"/>
                  <a:pt x="361" y="816"/>
                </a:cubicBezTo>
                <a:cubicBezTo>
                  <a:pt x="360" y="817"/>
                  <a:pt x="358" y="816"/>
                  <a:pt x="357" y="815"/>
                </a:cubicBezTo>
                <a:cubicBezTo>
                  <a:pt x="358" y="815"/>
                  <a:pt x="358" y="815"/>
                  <a:pt x="358" y="815"/>
                </a:cubicBezTo>
                <a:cubicBezTo>
                  <a:pt x="359" y="815"/>
                  <a:pt x="361" y="814"/>
                  <a:pt x="361" y="816"/>
                </a:cubicBezTo>
                <a:cubicBezTo>
                  <a:pt x="361" y="816"/>
                  <a:pt x="361" y="816"/>
                  <a:pt x="362" y="816"/>
                </a:cubicBezTo>
                <a:cubicBezTo>
                  <a:pt x="367" y="816"/>
                  <a:pt x="373" y="816"/>
                  <a:pt x="378" y="815"/>
                </a:cubicBezTo>
                <a:cubicBezTo>
                  <a:pt x="380" y="815"/>
                  <a:pt x="382" y="814"/>
                  <a:pt x="383" y="812"/>
                </a:cubicBezTo>
                <a:cubicBezTo>
                  <a:pt x="395" y="798"/>
                  <a:pt x="395" y="798"/>
                  <a:pt x="395" y="798"/>
                </a:cubicBezTo>
                <a:cubicBezTo>
                  <a:pt x="395" y="797"/>
                  <a:pt x="398" y="796"/>
                  <a:pt x="399" y="797"/>
                </a:cubicBezTo>
                <a:cubicBezTo>
                  <a:pt x="401" y="798"/>
                  <a:pt x="403" y="799"/>
                  <a:pt x="404" y="801"/>
                </a:cubicBezTo>
                <a:cubicBezTo>
                  <a:pt x="408" y="802"/>
                  <a:pt x="410" y="804"/>
                  <a:pt x="412" y="807"/>
                </a:cubicBezTo>
                <a:cubicBezTo>
                  <a:pt x="414" y="809"/>
                  <a:pt x="415" y="812"/>
                  <a:pt x="416" y="816"/>
                </a:cubicBezTo>
                <a:cubicBezTo>
                  <a:pt x="416" y="817"/>
                  <a:pt x="416" y="817"/>
                  <a:pt x="417" y="818"/>
                </a:cubicBezTo>
                <a:cubicBezTo>
                  <a:pt x="418" y="821"/>
                  <a:pt x="422" y="822"/>
                  <a:pt x="426" y="822"/>
                </a:cubicBezTo>
                <a:cubicBezTo>
                  <a:pt x="427" y="822"/>
                  <a:pt x="429" y="822"/>
                  <a:pt x="429" y="821"/>
                </a:cubicBezTo>
                <a:cubicBezTo>
                  <a:pt x="433" y="807"/>
                  <a:pt x="433" y="807"/>
                  <a:pt x="433" y="807"/>
                </a:cubicBezTo>
                <a:cubicBezTo>
                  <a:pt x="433" y="806"/>
                  <a:pt x="436" y="806"/>
                  <a:pt x="437" y="806"/>
                </a:cubicBezTo>
                <a:cubicBezTo>
                  <a:pt x="446" y="798"/>
                  <a:pt x="454" y="790"/>
                  <a:pt x="458" y="777"/>
                </a:cubicBezTo>
                <a:cubicBezTo>
                  <a:pt x="466" y="778"/>
                  <a:pt x="466" y="778"/>
                  <a:pt x="466" y="778"/>
                </a:cubicBezTo>
                <a:cubicBezTo>
                  <a:pt x="473" y="779"/>
                  <a:pt x="473" y="779"/>
                  <a:pt x="473" y="779"/>
                </a:cubicBezTo>
                <a:cubicBezTo>
                  <a:pt x="477" y="777"/>
                  <a:pt x="480" y="776"/>
                  <a:pt x="484" y="774"/>
                </a:cubicBezTo>
                <a:cubicBezTo>
                  <a:pt x="488" y="773"/>
                  <a:pt x="493" y="771"/>
                  <a:pt x="498" y="769"/>
                </a:cubicBezTo>
                <a:cubicBezTo>
                  <a:pt x="502" y="767"/>
                  <a:pt x="506" y="762"/>
                  <a:pt x="510" y="757"/>
                </a:cubicBezTo>
                <a:cubicBezTo>
                  <a:pt x="514" y="751"/>
                  <a:pt x="514" y="742"/>
                  <a:pt x="517" y="735"/>
                </a:cubicBezTo>
                <a:cubicBezTo>
                  <a:pt x="520" y="730"/>
                  <a:pt x="523" y="726"/>
                  <a:pt x="528" y="723"/>
                </a:cubicBezTo>
                <a:cubicBezTo>
                  <a:pt x="527" y="719"/>
                  <a:pt x="527" y="715"/>
                  <a:pt x="528" y="711"/>
                </a:cubicBezTo>
                <a:cubicBezTo>
                  <a:pt x="529" y="708"/>
                  <a:pt x="529" y="705"/>
                  <a:pt x="532" y="704"/>
                </a:cubicBezTo>
                <a:cubicBezTo>
                  <a:pt x="531" y="698"/>
                  <a:pt x="531" y="693"/>
                  <a:pt x="532" y="689"/>
                </a:cubicBezTo>
                <a:cubicBezTo>
                  <a:pt x="532" y="688"/>
                  <a:pt x="529" y="687"/>
                  <a:pt x="529" y="685"/>
                </a:cubicBezTo>
                <a:cubicBezTo>
                  <a:pt x="530" y="686"/>
                  <a:pt x="533" y="687"/>
                  <a:pt x="533" y="687"/>
                </a:cubicBezTo>
                <a:cubicBezTo>
                  <a:pt x="538" y="677"/>
                  <a:pt x="540" y="666"/>
                  <a:pt x="541" y="654"/>
                </a:cubicBezTo>
                <a:cubicBezTo>
                  <a:pt x="545" y="649"/>
                  <a:pt x="550" y="646"/>
                  <a:pt x="554" y="643"/>
                </a:cubicBezTo>
                <a:cubicBezTo>
                  <a:pt x="559" y="640"/>
                  <a:pt x="566" y="639"/>
                  <a:pt x="573" y="638"/>
                </a:cubicBezTo>
                <a:cubicBezTo>
                  <a:pt x="575" y="626"/>
                  <a:pt x="575" y="626"/>
                  <a:pt x="575" y="626"/>
                </a:cubicBezTo>
                <a:cubicBezTo>
                  <a:pt x="585" y="622"/>
                  <a:pt x="593" y="615"/>
                  <a:pt x="599" y="607"/>
                </a:cubicBezTo>
                <a:cubicBezTo>
                  <a:pt x="607" y="609"/>
                  <a:pt x="607" y="609"/>
                  <a:pt x="607" y="609"/>
                </a:cubicBezTo>
                <a:cubicBezTo>
                  <a:pt x="607" y="608"/>
                  <a:pt x="607" y="608"/>
                  <a:pt x="608" y="608"/>
                </a:cubicBezTo>
                <a:cubicBezTo>
                  <a:pt x="607" y="608"/>
                  <a:pt x="607" y="608"/>
                  <a:pt x="607" y="609"/>
                </a:cubicBezTo>
                <a:cubicBezTo>
                  <a:pt x="611" y="611"/>
                  <a:pt x="616" y="614"/>
                  <a:pt x="621" y="616"/>
                </a:cubicBezTo>
                <a:cubicBezTo>
                  <a:pt x="622" y="616"/>
                  <a:pt x="625" y="616"/>
                  <a:pt x="625" y="615"/>
                </a:cubicBezTo>
                <a:cubicBezTo>
                  <a:pt x="627" y="614"/>
                  <a:pt x="630" y="614"/>
                  <a:pt x="632" y="614"/>
                </a:cubicBezTo>
                <a:cubicBezTo>
                  <a:pt x="645" y="629"/>
                  <a:pt x="645" y="629"/>
                  <a:pt x="645" y="629"/>
                </a:cubicBezTo>
                <a:cubicBezTo>
                  <a:pt x="648" y="634"/>
                  <a:pt x="652" y="639"/>
                  <a:pt x="652" y="646"/>
                </a:cubicBezTo>
                <a:cubicBezTo>
                  <a:pt x="677" y="664"/>
                  <a:pt x="677" y="664"/>
                  <a:pt x="677" y="664"/>
                </a:cubicBezTo>
                <a:cubicBezTo>
                  <a:pt x="681" y="668"/>
                  <a:pt x="686" y="671"/>
                  <a:pt x="692" y="675"/>
                </a:cubicBezTo>
                <a:cubicBezTo>
                  <a:pt x="695" y="676"/>
                  <a:pt x="700" y="676"/>
                  <a:pt x="702" y="676"/>
                </a:cubicBezTo>
                <a:cubicBezTo>
                  <a:pt x="721" y="688"/>
                  <a:pt x="721" y="688"/>
                  <a:pt x="721" y="688"/>
                </a:cubicBezTo>
                <a:cubicBezTo>
                  <a:pt x="732" y="689"/>
                  <a:pt x="742" y="693"/>
                  <a:pt x="745" y="703"/>
                </a:cubicBezTo>
                <a:cubicBezTo>
                  <a:pt x="746" y="705"/>
                  <a:pt x="746" y="708"/>
                  <a:pt x="746" y="711"/>
                </a:cubicBezTo>
                <a:cubicBezTo>
                  <a:pt x="746" y="712"/>
                  <a:pt x="746" y="713"/>
                  <a:pt x="745" y="714"/>
                </a:cubicBezTo>
                <a:cubicBezTo>
                  <a:pt x="742" y="719"/>
                  <a:pt x="737" y="722"/>
                  <a:pt x="731" y="723"/>
                </a:cubicBezTo>
                <a:cubicBezTo>
                  <a:pt x="729" y="723"/>
                  <a:pt x="726" y="724"/>
                  <a:pt x="726" y="726"/>
                </a:cubicBezTo>
                <a:cubicBezTo>
                  <a:pt x="724" y="733"/>
                  <a:pt x="724" y="733"/>
                  <a:pt x="724" y="733"/>
                </a:cubicBezTo>
                <a:cubicBezTo>
                  <a:pt x="724" y="736"/>
                  <a:pt x="725" y="738"/>
                  <a:pt x="724" y="740"/>
                </a:cubicBezTo>
                <a:cubicBezTo>
                  <a:pt x="720" y="746"/>
                  <a:pt x="713" y="748"/>
                  <a:pt x="706" y="750"/>
                </a:cubicBezTo>
                <a:cubicBezTo>
                  <a:pt x="694" y="759"/>
                  <a:pt x="694" y="759"/>
                  <a:pt x="694" y="759"/>
                </a:cubicBezTo>
                <a:cubicBezTo>
                  <a:pt x="692" y="761"/>
                  <a:pt x="689" y="762"/>
                  <a:pt x="684" y="764"/>
                </a:cubicBezTo>
                <a:cubicBezTo>
                  <a:pt x="668" y="763"/>
                  <a:pt x="659" y="772"/>
                  <a:pt x="652" y="782"/>
                </a:cubicBezTo>
                <a:cubicBezTo>
                  <a:pt x="648" y="787"/>
                  <a:pt x="648" y="787"/>
                  <a:pt x="648" y="787"/>
                </a:cubicBezTo>
                <a:cubicBezTo>
                  <a:pt x="648" y="787"/>
                  <a:pt x="648" y="788"/>
                  <a:pt x="648" y="789"/>
                </a:cubicBezTo>
                <a:cubicBezTo>
                  <a:pt x="652" y="793"/>
                  <a:pt x="656" y="796"/>
                  <a:pt x="659" y="801"/>
                </a:cubicBezTo>
                <a:cubicBezTo>
                  <a:pt x="664" y="802"/>
                  <a:pt x="669" y="802"/>
                  <a:pt x="674" y="801"/>
                </a:cubicBezTo>
                <a:cubicBezTo>
                  <a:pt x="675" y="803"/>
                  <a:pt x="676" y="806"/>
                  <a:pt x="678" y="807"/>
                </a:cubicBezTo>
                <a:cubicBezTo>
                  <a:pt x="679" y="809"/>
                  <a:pt x="682" y="810"/>
                  <a:pt x="683" y="810"/>
                </a:cubicBezTo>
                <a:cubicBezTo>
                  <a:pt x="688" y="808"/>
                  <a:pt x="692" y="806"/>
                  <a:pt x="697" y="804"/>
                </a:cubicBezTo>
                <a:cubicBezTo>
                  <a:pt x="699" y="806"/>
                  <a:pt x="701" y="807"/>
                  <a:pt x="704" y="807"/>
                </a:cubicBezTo>
                <a:cubicBezTo>
                  <a:pt x="718" y="810"/>
                  <a:pt x="727" y="818"/>
                  <a:pt x="732" y="829"/>
                </a:cubicBezTo>
                <a:cubicBezTo>
                  <a:pt x="733" y="830"/>
                  <a:pt x="734" y="830"/>
                  <a:pt x="733" y="832"/>
                </a:cubicBezTo>
                <a:cubicBezTo>
                  <a:pt x="730" y="844"/>
                  <a:pt x="730" y="844"/>
                  <a:pt x="730" y="844"/>
                </a:cubicBezTo>
                <a:cubicBezTo>
                  <a:pt x="729" y="846"/>
                  <a:pt x="730" y="845"/>
                  <a:pt x="730" y="845"/>
                </a:cubicBezTo>
                <a:cubicBezTo>
                  <a:pt x="735" y="847"/>
                  <a:pt x="739" y="849"/>
                  <a:pt x="742" y="851"/>
                </a:cubicBezTo>
                <a:cubicBezTo>
                  <a:pt x="746" y="857"/>
                  <a:pt x="746" y="857"/>
                  <a:pt x="746" y="857"/>
                </a:cubicBezTo>
                <a:cubicBezTo>
                  <a:pt x="749" y="861"/>
                  <a:pt x="751" y="866"/>
                  <a:pt x="751" y="872"/>
                </a:cubicBezTo>
                <a:cubicBezTo>
                  <a:pt x="748" y="879"/>
                  <a:pt x="748" y="879"/>
                  <a:pt x="748" y="879"/>
                </a:cubicBezTo>
                <a:cubicBezTo>
                  <a:pt x="745" y="889"/>
                  <a:pt x="745" y="889"/>
                  <a:pt x="745" y="889"/>
                </a:cubicBezTo>
                <a:cubicBezTo>
                  <a:pt x="751" y="894"/>
                  <a:pt x="756" y="900"/>
                  <a:pt x="761" y="905"/>
                </a:cubicBezTo>
                <a:cubicBezTo>
                  <a:pt x="765" y="906"/>
                  <a:pt x="769" y="908"/>
                  <a:pt x="772" y="909"/>
                </a:cubicBezTo>
                <a:cubicBezTo>
                  <a:pt x="773" y="910"/>
                  <a:pt x="775" y="911"/>
                  <a:pt x="775" y="912"/>
                </a:cubicBezTo>
                <a:cubicBezTo>
                  <a:pt x="775" y="925"/>
                  <a:pt x="775" y="939"/>
                  <a:pt x="773" y="951"/>
                </a:cubicBezTo>
                <a:cubicBezTo>
                  <a:pt x="771" y="958"/>
                  <a:pt x="769" y="965"/>
                  <a:pt x="766" y="972"/>
                </a:cubicBezTo>
                <a:cubicBezTo>
                  <a:pt x="765" y="975"/>
                  <a:pt x="764" y="978"/>
                  <a:pt x="763" y="981"/>
                </a:cubicBezTo>
                <a:cubicBezTo>
                  <a:pt x="763" y="982"/>
                  <a:pt x="764" y="981"/>
                  <a:pt x="765" y="981"/>
                </a:cubicBezTo>
                <a:cubicBezTo>
                  <a:pt x="772" y="980"/>
                  <a:pt x="778" y="978"/>
                  <a:pt x="785" y="976"/>
                </a:cubicBezTo>
                <a:cubicBezTo>
                  <a:pt x="788" y="976"/>
                  <a:pt x="792" y="975"/>
                  <a:pt x="795" y="975"/>
                </a:cubicBezTo>
                <a:cubicBezTo>
                  <a:pt x="805" y="975"/>
                  <a:pt x="805" y="975"/>
                  <a:pt x="805" y="975"/>
                </a:cubicBezTo>
                <a:cubicBezTo>
                  <a:pt x="811" y="977"/>
                  <a:pt x="817" y="979"/>
                  <a:pt x="823" y="981"/>
                </a:cubicBezTo>
                <a:cubicBezTo>
                  <a:pt x="827" y="985"/>
                  <a:pt x="833" y="988"/>
                  <a:pt x="835" y="994"/>
                </a:cubicBezTo>
                <a:cubicBezTo>
                  <a:pt x="836" y="996"/>
                  <a:pt x="837" y="998"/>
                  <a:pt x="838" y="1001"/>
                </a:cubicBezTo>
                <a:cubicBezTo>
                  <a:pt x="838" y="1001"/>
                  <a:pt x="838" y="1001"/>
                  <a:pt x="838" y="1001"/>
                </a:cubicBezTo>
                <a:cubicBezTo>
                  <a:pt x="839" y="1001"/>
                  <a:pt x="839" y="1001"/>
                  <a:pt x="839" y="1001"/>
                </a:cubicBezTo>
                <a:cubicBezTo>
                  <a:pt x="839" y="1001"/>
                  <a:pt x="839" y="1000"/>
                  <a:pt x="839" y="1000"/>
                </a:cubicBezTo>
                <a:cubicBezTo>
                  <a:pt x="840" y="999"/>
                  <a:pt x="841" y="997"/>
                  <a:pt x="843" y="997"/>
                </a:cubicBezTo>
                <a:cubicBezTo>
                  <a:pt x="845" y="998"/>
                  <a:pt x="847" y="998"/>
                  <a:pt x="850" y="998"/>
                </a:cubicBezTo>
                <a:cubicBezTo>
                  <a:pt x="850" y="998"/>
                  <a:pt x="850" y="995"/>
                  <a:pt x="850" y="994"/>
                </a:cubicBezTo>
                <a:cubicBezTo>
                  <a:pt x="850" y="993"/>
                  <a:pt x="850" y="992"/>
                  <a:pt x="851" y="992"/>
                </a:cubicBezTo>
                <a:cubicBezTo>
                  <a:pt x="862" y="985"/>
                  <a:pt x="862" y="985"/>
                  <a:pt x="862" y="985"/>
                </a:cubicBezTo>
                <a:cubicBezTo>
                  <a:pt x="870" y="986"/>
                  <a:pt x="870" y="986"/>
                  <a:pt x="870" y="986"/>
                </a:cubicBezTo>
                <a:cubicBezTo>
                  <a:pt x="873" y="990"/>
                  <a:pt x="877" y="992"/>
                  <a:pt x="883" y="993"/>
                </a:cubicBezTo>
                <a:cubicBezTo>
                  <a:pt x="890" y="992"/>
                  <a:pt x="890" y="992"/>
                  <a:pt x="890" y="992"/>
                </a:cubicBezTo>
                <a:cubicBezTo>
                  <a:pt x="892" y="990"/>
                  <a:pt x="893" y="988"/>
                  <a:pt x="897" y="988"/>
                </a:cubicBezTo>
                <a:cubicBezTo>
                  <a:pt x="902" y="984"/>
                  <a:pt x="907" y="982"/>
                  <a:pt x="913" y="979"/>
                </a:cubicBezTo>
                <a:cubicBezTo>
                  <a:pt x="917" y="975"/>
                  <a:pt x="917" y="975"/>
                  <a:pt x="917" y="975"/>
                </a:cubicBezTo>
                <a:cubicBezTo>
                  <a:pt x="925" y="970"/>
                  <a:pt x="930" y="962"/>
                  <a:pt x="940" y="959"/>
                </a:cubicBezTo>
                <a:cubicBezTo>
                  <a:pt x="944" y="958"/>
                  <a:pt x="948" y="956"/>
                  <a:pt x="951" y="953"/>
                </a:cubicBezTo>
                <a:cubicBezTo>
                  <a:pt x="951" y="953"/>
                  <a:pt x="951" y="952"/>
                  <a:pt x="952" y="952"/>
                </a:cubicBezTo>
                <a:cubicBezTo>
                  <a:pt x="953" y="950"/>
                  <a:pt x="954" y="947"/>
                  <a:pt x="955" y="943"/>
                </a:cubicBezTo>
                <a:cubicBezTo>
                  <a:pt x="956" y="935"/>
                  <a:pt x="958" y="927"/>
                  <a:pt x="963" y="921"/>
                </a:cubicBezTo>
                <a:cubicBezTo>
                  <a:pt x="965" y="921"/>
                  <a:pt x="967" y="923"/>
                  <a:pt x="968" y="924"/>
                </a:cubicBezTo>
                <a:cubicBezTo>
                  <a:pt x="979" y="934"/>
                  <a:pt x="991" y="943"/>
                  <a:pt x="1001" y="954"/>
                </a:cubicBezTo>
                <a:cubicBezTo>
                  <a:pt x="1002" y="954"/>
                  <a:pt x="1002" y="956"/>
                  <a:pt x="1002" y="955"/>
                </a:cubicBezTo>
                <a:cubicBezTo>
                  <a:pt x="1003" y="954"/>
                  <a:pt x="1003" y="954"/>
                  <a:pt x="1004" y="953"/>
                </a:cubicBezTo>
                <a:cubicBezTo>
                  <a:pt x="1004" y="953"/>
                  <a:pt x="1004" y="953"/>
                  <a:pt x="1004" y="953"/>
                </a:cubicBezTo>
                <a:cubicBezTo>
                  <a:pt x="1006" y="950"/>
                  <a:pt x="1007" y="947"/>
                  <a:pt x="1009" y="944"/>
                </a:cubicBezTo>
                <a:cubicBezTo>
                  <a:pt x="1011" y="940"/>
                  <a:pt x="1013" y="936"/>
                  <a:pt x="1013" y="930"/>
                </a:cubicBezTo>
                <a:cubicBezTo>
                  <a:pt x="1013" y="927"/>
                  <a:pt x="1011" y="925"/>
                  <a:pt x="1010" y="923"/>
                </a:cubicBezTo>
                <a:cubicBezTo>
                  <a:pt x="1014" y="922"/>
                  <a:pt x="1017" y="920"/>
                  <a:pt x="1019" y="918"/>
                </a:cubicBezTo>
                <a:cubicBezTo>
                  <a:pt x="1021" y="917"/>
                  <a:pt x="1023" y="914"/>
                  <a:pt x="1025" y="912"/>
                </a:cubicBezTo>
                <a:cubicBezTo>
                  <a:pt x="1023" y="912"/>
                  <a:pt x="1021" y="911"/>
                  <a:pt x="1020" y="909"/>
                </a:cubicBezTo>
                <a:cubicBezTo>
                  <a:pt x="1019" y="908"/>
                  <a:pt x="1018" y="906"/>
                  <a:pt x="1018" y="904"/>
                </a:cubicBezTo>
                <a:cubicBezTo>
                  <a:pt x="1018" y="897"/>
                  <a:pt x="1018" y="897"/>
                  <a:pt x="1018" y="897"/>
                </a:cubicBezTo>
                <a:cubicBezTo>
                  <a:pt x="1018" y="896"/>
                  <a:pt x="1014" y="897"/>
                  <a:pt x="1013" y="896"/>
                </a:cubicBezTo>
                <a:cubicBezTo>
                  <a:pt x="1015" y="895"/>
                  <a:pt x="1017" y="894"/>
                  <a:pt x="1018" y="894"/>
                </a:cubicBezTo>
                <a:cubicBezTo>
                  <a:pt x="1018" y="890"/>
                  <a:pt x="1016" y="887"/>
                  <a:pt x="1013" y="884"/>
                </a:cubicBezTo>
                <a:cubicBezTo>
                  <a:pt x="1013" y="881"/>
                  <a:pt x="1013" y="876"/>
                  <a:pt x="1012" y="873"/>
                </a:cubicBezTo>
                <a:cubicBezTo>
                  <a:pt x="1011" y="871"/>
                  <a:pt x="1012" y="869"/>
                  <a:pt x="1013" y="868"/>
                </a:cubicBezTo>
                <a:cubicBezTo>
                  <a:pt x="1014" y="866"/>
                  <a:pt x="1015" y="864"/>
                  <a:pt x="1016" y="862"/>
                </a:cubicBezTo>
                <a:cubicBezTo>
                  <a:pt x="1016" y="861"/>
                  <a:pt x="1018" y="862"/>
                  <a:pt x="1018" y="861"/>
                </a:cubicBezTo>
                <a:cubicBezTo>
                  <a:pt x="1022" y="861"/>
                  <a:pt x="1025" y="860"/>
                  <a:pt x="1028" y="859"/>
                </a:cubicBezTo>
                <a:cubicBezTo>
                  <a:pt x="1031" y="856"/>
                  <a:pt x="1035" y="855"/>
                  <a:pt x="1038" y="854"/>
                </a:cubicBezTo>
                <a:cubicBezTo>
                  <a:pt x="1039" y="851"/>
                  <a:pt x="1042" y="850"/>
                  <a:pt x="1045" y="849"/>
                </a:cubicBezTo>
                <a:cubicBezTo>
                  <a:pt x="1045" y="849"/>
                  <a:pt x="1045" y="849"/>
                  <a:pt x="1045" y="848"/>
                </a:cubicBezTo>
                <a:cubicBezTo>
                  <a:pt x="1045" y="848"/>
                  <a:pt x="1045" y="848"/>
                  <a:pt x="1045" y="848"/>
                </a:cubicBezTo>
                <a:cubicBezTo>
                  <a:pt x="1044" y="846"/>
                  <a:pt x="1044" y="845"/>
                  <a:pt x="1044" y="843"/>
                </a:cubicBezTo>
                <a:cubicBezTo>
                  <a:pt x="1043" y="841"/>
                  <a:pt x="1044" y="839"/>
                  <a:pt x="1044" y="836"/>
                </a:cubicBezTo>
                <a:cubicBezTo>
                  <a:pt x="1044" y="836"/>
                  <a:pt x="1044" y="836"/>
                  <a:pt x="1044" y="836"/>
                </a:cubicBezTo>
                <a:cubicBezTo>
                  <a:pt x="1044" y="833"/>
                  <a:pt x="1044" y="830"/>
                  <a:pt x="1044" y="827"/>
                </a:cubicBezTo>
                <a:cubicBezTo>
                  <a:pt x="1043" y="825"/>
                  <a:pt x="1043" y="823"/>
                  <a:pt x="1043" y="821"/>
                </a:cubicBezTo>
                <a:cubicBezTo>
                  <a:pt x="1043" y="821"/>
                  <a:pt x="1043" y="820"/>
                  <a:pt x="1043" y="820"/>
                </a:cubicBezTo>
                <a:cubicBezTo>
                  <a:pt x="1043" y="818"/>
                  <a:pt x="1042" y="815"/>
                  <a:pt x="1041" y="813"/>
                </a:cubicBezTo>
                <a:cubicBezTo>
                  <a:pt x="1039" y="810"/>
                  <a:pt x="1037" y="807"/>
                  <a:pt x="1037" y="801"/>
                </a:cubicBezTo>
                <a:cubicBezTo>
                  <a:pt x="1033" y="799"/>
                  <a:pt x="1031" y="794"/>
                  <a:pt x="1031" y="789"/>
                </a:cubicBezTo>
                <a:cubicBezTo>
                  <a:pt x="1031" y="787"/>
                  <a:pt x="1031" y="785"/>
                  <a:pt x="1032" y="783"/>
                </a:cubicBezTo>
                <a:cubicBezTo>
                  <a:pt x="1032" y="782"/>
                  <a:pt x="1032" y="782"/>
                  <a:pt x="1032" y="782"/>
                </a:cubicBezTo>
                <a:cubicBezTo>
                  <a:pt x="1032" y="780"/>
                  <a:pt x="1034" y="779"/>
                  <a:pt x="1036" y="779"/>
                </a:cubicBezTo>
                <a:cubicBezTo>
                  <a:pt x="1040" y="779"/>
                  <a:pt x="1044" y="779"/>
                  <a:pt x="1047" y="778"/>
                </a:cubicBezTo>
                <a:cubicBezTo>
                  <a:pt x="1051" y="776"/>
                  <a:pt x="1056" y="775"/>
                  <a:pt x="1061" y="775"/>
                </a:cubicBezTo>
                <a:cubicBezTo>
                  <a:pt x="1065" y="773"/>
                  <a:pt x="1068" y="771"/>
                  <a:pt x="1072" y="770"/>
                </a:cubicBezTo>
                <a:cubicBezTo>
                  <a:pt x="1075" y="766"/>
                  <a:pt x="1076" y="758"/>
                  <a:pt x="1076" y="750"/>
                </a:cubicBezTo>
                <a:cubicBezTo>
                  <a:pt x="1077" y="749"/>
                  <a:pt x="1076" y="748"/>
                  <a:pt x="1075" y="748"/>
                </a:cubicBezTo>
                <a:cubicBezTo>
                  <a:pt x="1074" y="747"/>
                  <a:pt x="1073" y="746"/>
                  <a:pt x="1073" y="745"/>
                </a:cubicBezTo>
                <a:cubicBezTo>
                  <a:pt x="1073" y="744"/>
                  <a:pt x="1072" y="742"/>
                  <a:pt x="1073" y="741"/>
                </a:cubicBezTo>
                <a:cubicBezTo>
                  <a:pt x="1073" y="741"/>
                  <a:pt x="1073" y="740"/>
                  <a:pt x="1073" y="740"/>
                </a:cubicBezTo>
                <a:cubicBezTo>
                  <a:pt x="1073" y="739"/>
                  <a:pt x="1075" y="738"/>
                  <a:pt x="1075" y="737"/>
                </a:cubicBezTo>
                <a:cubicBezTo>
                  <a:pt x="1075" y="736"/>
                  <a:pt x="1075" y="735"/>
                  <a:pt x="1074" y="735"/>
                </a:cubicBezTo>
                <a:cubicBezTo>
                  <a:pt x="1072" y="733"/>
                  <a:pt x="1070" y="734"/>
                  <a:pt x="1068" y="734"/>
                </a:cubicBezTo>
                <a:cubicBezTo>
                  <a:pt x="1067" y="734"/>
                  <a:pt x="1064" y="734"/>
                  <a:pt x="1064" y="732"/>
                </a:cubicBezTo>
                <a:cubicBezTo>
                  <a:pt x="1067" y="733"/>
                  <a:pt x="1072" y="733"/>
                  <a:pt x="1074" y="732"/>
                </a:cubicBezTo>
                <a:cubicBezTo>
                  <a:pt x="1078" y="730"/>
                  <a:pt x="1080" y="727"/>
                  <a:pt x="1083" y="724"/>
                </a:cubicBezTo>
                <a:cubicBezTo>
                  <a:pt x="1083" y="723"/>
                  <a:pt x="1083" y="722"/>
                  <a:pt x="1083" y="721"/>
                </a:cubicBezTo>
                <a:cubicBezTo>
                  <a:pt x="1083" y="720"/>
                  <a:pt x="1084" y="718"/>
                  <a:pt x="1084" y="717"/>
                </a:cubicBezTo>
                <a:cubicBezTo>
                  <a:pt x="1084" y="715"/>
                  <a:pt x="1084" y="713"/>
                  <a:pt x="1085" y="711"/>
                </a:cubicBezTo>
                <a:cubicBezTo>
                  <a:pt x="1085" y="708"/>
                  <a:pt x="1085" y="708"/>
                  <a:pt x="1085" y="708"/>
                </a:cubicBezTo>
                <a:cubicBezTo>
                  <a:pt x="1084" y="707"/>
                  <a:pt x="1084" y="705"/>
                  <a:pt x="1084" y="704"/>
                </a:cubicBezTo>
                <a:cubicBezTo>
                  <a:pt x="1084" y="702"/>
                  <a:pt x="1084" y="701"/>
                  <a:pt x="1085" y="699"/>
                </a:cubicBezTo>
                <a:cubicBezTo>
                  <a:pt x="1085" y="696"/>
                  <a:pt x="1085" y="696"/>
                  <a:pt x="1085" y="696"/>
                </a:cubicBezTo>
                <a:cubicBezTo>
                  <a:pt x="1084" y="695"/>
                  <a:pt x="1083" y="693"/>
                  <a:pt x="1081" y="693"/>
                </a:cubicBezTo>
                <a:cubicBezTo>
                  <a:pt x="1080" y="696"/>
                  <a:pt x="1079" y="699"/>
                  <a:pt x="1075" y="698"/>
                </a:cubicBezTo>
                <a:cubicBezTo>
                  <a:pt x="1074" y="698"/>
                  <a:pt x="1072" y="700"/>
                  <a:pt x="1072" y="698"/>
                </a:cubicBezTo>
                <a:cubicBezTo>
                  <a:pt x="1070" y="690"/>
                  <a:pt x="1066" y="683"/>
                  <a:pt x="1060" y="679"/>
                </a:cubicBezTo>
                <a:cubicBezTo>
                  <a:pt x="1056" y="676"/>
                  <a:pt x="1052" y="673"/>
                  <a:pt x="1049" y="668"/>
                </a:cubicBezTo>
                <a:cubicBezTo>
                  <a:pt x="1050" y="659"/>
                  <a:pt x="1052" y="652"/>
                  <a:pt x="1052" y="643"/>
                </a:cubicBezTo>
                <a:cubicBezTo>
                  <a:pt x="1048" y="634"/>
                  <a:pt x="1048" y="634"/>
                  <a:pt x="1048" y="634"/>
                </a:cubicBezTo>
                <a:cubicBezTo>
                  <a:pt x="1048" y="631"/>
                  <a:pt x="1049" y="628"/>
                  <a:pt x="1050" y="625"/>
                </a:cubicBezTo>
                <a:cubicBezTo>
                  <a:pt x="1049" y="625"/>
                  <a:pt x="1049" y="625"/>
                  <a:pt x="1049" y="625"/>
                </a:cubicBezTo>
                <a:cubicBezTo>
                  <a:pt x="1049" y="625"/>
                  <a:pt x="1049" y="625"/>
                  <a:pt x="1050" y="625"/>
                </a:cubicBezTo>
                <a:cubicBezTo>
                  <a:pt x="1052" y="618"/>
                  <a:pt x="1052" y="618"/>
                  <a:pt x="1052" y="618"/>
                </a:cubicBezTo>
                <a:cubicBezTo>
                  <a:pt x="1047" y="615"/>
                  <a:pt x="1043" y="610"/>
                  <a:pt x="1041" y="605"/>
                </a:cubicBezTo>
                <a:cubicBezTo>
                  <a:pt x="1040" y="604"/>
                  <a:pt x="1040" y="603"/>
                  <a:pt x="1040" y="602"/>
                </a:cubicBezTo>
                <a:cubicBezTo>
                  <a:pt x="1045" y="599"/>
                  <a:pt x="1045" y="599"/>
                  <a:pt x="1045" y="599"/>
                </a:cubicBezTo>
                <a:cubicBezTo>
                  <a:pt x="1051" y="595"/>
                  <a:pt x="1056" y="591"/>
                  <a:pt x="1062" y="588"/>
                </a:cubicBezTo>
                <a:cubicBezTo>
                  <a:pt x="1065" y="588"/>
                  <a:pt x="1067" y="588"/>
                  <a:pt x="1069" y="587"/>
                </a:cubicBezTo>
                <a:cubicBezTo>
                  <a:pt x="1075" y="585"/>
                  <a:pt x="1082" y="582"/>
                  <a:pt x="1091" y="583"/>
                </a:cubicBezTo>
                <a:cubicBezTo>
                  <a:pt x="1093" y="581"/>
                  <a:pt x="1095" y="580"/>
                  <a:pt x="1095" y="578"/>
                </a:cubicBezTo>
                <a:cubicBezTo>
                  <a:pt x="1096" y="576"/>
                  <a:pt x="1093" y="575"/>
                  <a:pt x="1092" y="57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7" name="Freeform 643"/>
          <p:cNvSpPr>
            <a:spLocks/>
          </p:cNvSpPr>
          <p:nvPr/>
        </p:nvSpPr>
        <p:spPr bwMode="auto">
          <a:xfrm>
            <a:off x="4157663" y="5467351"/>
            <a:ext cx="207963" cy="293688"/>
          </a:xfrm>
          <a:custGeom>
            <a:avLst/>
            <a:gdLst/>
            <a:ahLst/>
            <a:cxnLst>
              <a:cxn ang="0">
                <a:pos x="729" y="813"/>
              </a:cxn>
              <a:cxn ang="0">
                <a:pos x="689" y="783"/>
              </a:cxn>
              <a:cxn ang="0">
                <a:pos x="668" y="761"/>
              </a:cxn>
              <a:cxn ang="0">
                <a:pos x="653" y="735"/>
              </a:cxn>
              <a:cxn ang="0">
                <a:pos x="630" y="700"/>
              </a:cxn>
              <a:cxn ang="0">
                <a:pos x="579" y="620"/>
              </a:cxn>
              <a:cxn ang="0">
                <a:pos x="559" y="560"/>
              </a:cxn>
              <a:cxn ang="0">
                <a:pos x="572" y="500"/>
              </a:cxn>
              <a:cxn ang="0">
                <a:pos x="612" y="455"/>
              </a:cxn>
              <a:cxn ang="0">
                <a:pos x="623" y="411"/>
              </a:cxn>
              <a:cxn ang="0">
                <a:pos x="561" y="374"/>
              </a:cxn>
              <a:cxn ang="0">
                <a:pos x="548" y="330"/>
              </a:cxn>
              <a:cxn ang="0">
                <a:pos x="570" y="315"/>
              </a:cxn>
              <a:cxn ang="0">
                <a:pos x="609" y="323"/>
              </a:cxn>
              <a:cxn ang="0">
                <a:pos x="653" y="284"/>
              </a:cxn>
              <a:cxn ang="0">
                <a:pos x="621" y="253"/>
              </a:cxn>
              <a:cxn ang="0">
                <a:pos x="611" y="221"/>
              </a:cxn>
              <a:cxn ang="0">
                <a:pos x="650" y="158"/>
              </a:cxn>
              <a:cxn ang="0">
                <a:pos x="715" y="162"/>
              </a:cxn>
              <a:cxn ang="0">
                <a:pos x="726" y="83"/>
              </a:cxn>
              <a:cxn ang="0">
                <a:pos x="729" y="25"/>
              </a:cxn>
              <a:cxn ang="0">
                <a:pos x="603" y="24"/>
              </a:cxn>
              <a:cxn ang="0">
                <a:pos x="532" y="32"/>
              </a:cxn>
              <a:cxn ang="0">
                <a:pos x="472" y="102"/>
              </a:cxn>
              <a:cxn ang="0">
                <a:pos x="373" y="124"/>
              </a:cxn>
              <a:cxn ang="0">
                <a:pos x="263" y="174"/>
              </a:cxn>
              <a:cxn ang="0">
                <a:pos x="213" y="239"/>
              </a:cxn>
              <a:cxn ang="0">
                <a:pos x="193" y="251"/>
              </a:cxn>
              <a:cxn ang="0">
                <a:pos x="152" y="244"/>
              </a:cxn>
              <a:cxn ang="0">
                <a:pos x="1" y="347"/>
              </a:cxn>
              <a:cxn ang="0">
                <a:pos x="63" y="437"/>
              </a:cxn>
              <a:cxn ang="0">
                <a:pos x="74" y="451"/>
              </a:cxn>
              <a:cxn ang="0">
                <a:pos x="97" y="514"/>
              </a:cxn>
              <a:cxn ang="0">
                <a:pos x="132" y="573"/>
              </a:cxn>
              <a:cxn ang="0">
                <a:pos x="141" y="586"/>
              </a:cxn>
              <a:cxn ang="0">
                <a:pos x="153" y="615"/>
              </a:cxn>
              <a:cxn ang="0">
                <a:pos x="180" y="657"/>
              </a:cxn>
              <a:cxn ang="0">
                <a:pos x="220" y="740"/>
              </a:cxn>
              <a:cxn ang="0">
                <a:pos x="222" y="804"/>
              </a:cxn>
              <a:cxn ang="0">
                <a:pos x="226" y="825"/>
              </a:cxn>
              <a:cxn ang="0">
                <a:pos x="245" y="858"/>
              </a:cxn>
              <a:cxn ang="0">
                <a:pos x="247" y="868"/>
              </a:cxn>
              <a:cxn ang="0">
                <a:pos x="260" y="905"/>
              </a:cxn>
              <a:cxn ang="0">
                <a:pos x="284" y="929"/>
              </a:cxn>
              <a:cxn ang="0">
                <a:pos x="309" y="948"/>
              </a:cxn>
              <a:cxn ang="0">
                <a:pos x="349" y="972"/>
              </a:cxn>
              <a:cxn ang="0">
                <a:pos x="404" y="1029"/>
              </a:cxn>
              <a:cxn ang="0">
                <a:pos x="551" y="1093"/>
              </a:cxn>
              <a:cxn ang="0">
                <a:pos x="645" y="1082"/>
              </a:cxn>
              <a:cxn ang="0">
                <a:pos x="630" y="1053"/>
              </a:cxn>
              <a:cxn ang="0">
                <a:pos x="580" y="998"/>
              </a:cxn>
              <a:cxn ang="0">
                <a:pos x="626" y="969"/>
              </a:cxn>
              <a:cxn ang="0">
                <a:pos x="650" y="924"/>
              </a:cxn>
              <a:cxn ang="0">
                <a:pos x="648" y="882"/>
              </a:cxn>
              <a:cxn ang="0">
                <a:pos x="638" y="856"/>
              </a:cxn>
              <a:cxn ang="0">
                <a:pos x="647" y="839"/>
              </a:cxn>
              <a:cxn ang="0">
                <a:pos x="725" y="853"/>
              </a:cxn>
              <a:cxn ang="0">
                <a:pos x="770" y="813"/>
              </a:cxn>
            </a:cxnLst>
            <a:rect l="0" t="0" r="r" b="b"/>
            <a:pathLst>
              <a:path w="777" h="1099">
                <a:moveTo>
                  <a:pt x="770" y="813"/>
                </a:moveTo>
                <a:cubicBezTo>
                  <a:pt x="764" y="814"/>
                  <a:pt x="758" y="817"/>
                  <a:pt x="752" y="820"/>
                </a:cubicBezTo>
                <a:cubicBezTo>
                  <a:pt x="751" y="820"/>
                  <a:pt x="750" y="820"/>
                  <a:pt x="750" y="820"/>
                </a:cubicBezTo>
                <a:cubicBezTo>
                  <a:pt x="747" y="818"/>
                  <a:pt x="747" y="818"/>
                  <a:pt x="747" y="818"/>
                </a:cubicBezTo>
                <a:cubicBezTo>
                  <a:pt x="747" y="818"/>
                  <a:pt x="747" y="818"/>
                  <a:pt x="747" y="818"/>
                </a:cubicBezTo>
                <a:cubicBezTo>
                  <a:pt x="747" y="818"/>
                  <a:pt x="746" y="818"/>
                  <a:pt x="746" y="818"/>
                </a:cubicBezTo>
                <a:cubicBezTo>
                  <a:pt x="744" y="817"/>
                  <a:pt x="743" y="817"/>
                  <a:pt x="741" y="817"/>
                </a:cubicBezTo>
                <a:cubicBezTo>
                  <a:pt x="731" y="815"/>
                  <a:pt x="731" y="815"/>
                  <a:pt x="731" y="815"/>
                </a:cubicBezTo>
                <a:cubicBezTo>
                  <a:pt x="729" y="813"/>
                  <a:pt x="729" y="813"/>
                  <a:pt x="729" y="813"/>
                </a:cubicBezTo>
                <a:cubicBezTo>
                  <a:pt x="725" y="808"/>
                  <a:pt x="725" y="808"/>
                  <a:pt x="725" y="808"/>
                </a:cubicBezTo>
                <a:cubicBezTo>
                  <a:pt x="731" y="801"/>
                  <a:pt x="731" y="801"/>
                  <a:pt x="731" y="801"/>
                </a:cubicBezTo>
                <a:cubicBezTo>
                  <a:pt x="731" y="799"/>
                  <a:pt x="730" y="797"/>
                  <a:pt x="731" y="796"/>
                </a:cubicBezTo>
                <a:cubicBezTo>
                  <a:pt x="724" y="796"/>
                  <a:pt x="724" y="796"/>
                  <a:pt x="724" y="796"/>
                </a:cubicBezTo>
                <a:cubicBezTo>
                  <a:pt x="713" y="798"/>
                  <a:pt x="713" y="798"/>
                  <a:pt x="713" y="798"/>
                </a:cubicBezTo>
                <a:cubicBezTo>
                  <a:pt x="712" y="797"/>
                  <a:pt x="711" y="797"/>
                  <a:pt x="709" y="796"/>
                </a:cubicBezTo>
                <a:cubicBezTo>
                  <a:pt x="697" y="795"/>
                  <a:pt x="697" y="795"/>
                  <a:pt x="697" y="795"/>
                </a:cubicBezTo>
                <a:cubicBezTo>
                  <a:pt x="696" y="794"/>
                  <a:pt x="695" y="794"/>
                  <a:pt x="695" y="793"/>
                </a:cubicBezTo>
                <a:cubicBezTo>
                  <a:pt x="692" y="790"/>
                  <a:pt x="690" y="787"/>
                  <a:pt x="689" y="783"/>
                </a:cubicBezTo>
                <a:cubicBezTo>
                  <a:pt x="689" y="782"/>
                  <a:pt x="688" y="782"/>
                  <a:pt x="687" y="782"/>
                </a:cubicBezTo>
                <a:cubicBezTo>
                  <a:pt x="687" y="781"/>
                  <a:pt x="688" y="781"/>
                  <a:pt x="688" y="781"/>
                </a:cubicBezTo>
                <a:cubicBezTo>
                  <a:pt x="682" y="778"/>
                  <a:pt x="682" y="778"/>
                  <a:pt x="682" y="778"/>
                </a:cubicBezTo>
                <a:cubicBezTo>
                  <a:pt x="682" y="774"/>
                  <a:pt x="681" y="771"/>
                  <a:pt x="681" y="768"/>
                </a:cubicBezTo>
                <a:cubicBezTo>
                  <a:pt x="681" y="767"/>
                  <a:pt x="680" y="767"/>
                  <a:pt x="679" y="767"/>
                </a:cubicBezTo>
                <a:cubicBezTo>
                  <a:pt x="678" y="766"/>
                  <a:pt x="677" y="766"/>
                  <a:pt x="676" y="765"/>
                </a:cubicBezTo>
                <a:cubicBezTo>
                  <a:pt x="676" y="765"/>
                  <a:pt x="675" y="764"/>
                  <a:pt x="675" y="764"/>
                </a:cubicBezTo>
                <a:cubicBezTo>
                  <a:pt x="672" y="764"/>
                  <a:pt x="670" y="763"/>
                  <a:pt x="668" y="762"/>
                </a:cubicBezTo>
                <a:cubicBezTo>
                  <a:pt x="668" y="762"/>
                  <a:pt x="668" y="761"/>
                  <a:pt x="668" y="761"/>
                </a:cubicBezTo>
                <a:cubicBezTo>
                  <a:pt x="668" y="761"/>
                  <a:pt x="667" y="761"/>
                  <a:pt x="667" y="761"/>
                </a:cubicBezTo>
                <a:cubicBezTo>
                  <a:pt x="668" y="737"/>
                  <a:pt x="668" y="737"/>
                  <a:pt x="668" y="737"/>
                </a:cubicBezTo>
                <a:cubicBezTo>
                  <a:pt x="668" y="737"/>
                  <a:pt x="668" y="737"/>
                  <a:pt x="668" y="737"/>
                </a:cubicBezTo>
                <a:cubicBezTo>
                  <a:pt x="667" y="736"/>
                  <a:pt x="667" y="736"/>
                  <a:pt x="667" y="736"/>
                </a:cubicBezTo>
                <a:cubicBezTo>
                  <a:pt x="663" y="738"/>
                  <a:pt x="663" y="738"/>
                  <a:pt x="663" y="738"/>
                </a:cubicBezTo>
                <a:cubicBezTo>
                  <a:pt x="659" y="740"/>
                  <a:pt x="659" y="740"/>
                  <a:pt x="659" y="740"/>
                </a:cubicBezTo>
                <a:cubicBezTo>
                  <a:pt x="658" y="739"/>
                  <a:pt x="658" y="739"/>
                  <a:pt x="658" y="739"/>
                </a:cubicBezTo>
                <a:cubicBezTo>
                  <a:pt x="656" y="735"/>
                  <a:pt x="656" y="735"/>
                  <a:pt x="656" y="735"/>
                </a:cubicBezTo>
                <a:cubicBezTo>
                  <a:pt x="655" y="734"/>
                  <a:pt x="654" y="735"/>
                  <a:pt x="653" y="735"/>
                </a:cubicBezTo>
                <a:cubicBezTo>
                  <a:pt x="653" y="735"/>
                  <a:pt x="653" y="735"/>
                  <a:pt x="653" y="735"/>
                </a:cubicBezTo>
                <a:cubicBezTo>
                  <a:pt x="652" y="735"/>
                  <a:pt x="652" y="734"/>
                  <a:pt x="652" y="734"/>
                </a:cubicBezTo>
                <a:cubicBezTo>
                  <a:pt x="652" y="734"/>
                  <a:pt x="652" y="734"/>
                  <a:pt x="652" y="734"/>
                </a:cubicBezTo>
                <a:cubicBezTo>
                  <a:pt x="653" y="733"/>
                  <a:pt x="654" y="732"/>
                  <a:pt x="653" y="731"/>
                </a:cubicBezTo>
                <a:cubicBezTo>
                  <a:pt x="653" y="728"/>
                  <a:pt x="650" y="727"/>
                  <a:pt x="647" y="725"/>
                </a:cubicBezTo>
                <a:cubicBezTo>
                  <a:pt x="645" y="724"/>
                  <a:pt x="644" y="723"/>
                  <a:pt x="643" y="721"/>
                </a:cubicBezTo>
                <a:cubicBezTo>
                  <a:pt x="641" y="706"/>
                  <a:pt x="641" y="706"/>
                  <a:pt x="641" y="706"/>
                </a:cubicBezTo>
                <a:cubicBezTo>
                  <a:pt x="640" y="704"/>
                  <a:pt x="638" y="702"/>
                  <a:pt x="635" y="701"/>
                </a:cubicBezTo>
                <a:cubicBezTo>
                  <a:pt x="633" y="700"/>
                  <a:pt x="632" y="700"/>
                  <a:pt x="630" y="700"/>
                </a:cubicBezTo>
                <a:cubicBezTo>
                  <a:pt x="626" y="700"/>
                  <a:pt x="623" y="701"/>
                  <a:pt x="619" y="700"/>
                </a:cubicBezTo>
                <a:cubicBezTo>
                  <a:pt x="618" y="700"/>
                  <a:pt x="618" y="700"/>
                  <a:pt x="618" y="699"/>
                </a:cubicBezTo>
                <a:cubicBezTo>
                  <a:pt x="616" y="694"/>
                  <a:pt x="613" y="688"/>
                  <a:pt x="610" y="682"/>
                </a:cubicBezTo>
                <a:cubicBezTo>
                  <a:pt x="610" y="682"/>
                  <a:pt x="611" y="682"/>
                  <a:pt x="611" y="682"/>
                </a:cubicBezTo>
                <a:cubicBezTo>
                  <a:pt x="594" y="666"/>
                  <a:pt x="594" y="666"/>
                  <a:pt x="594" y="666"/>
                </a:cubicBezTo>
                <a:cubicBezTo>
                  <a:pt x="595" y="655"/>
                  <a:pt x="595" y="655"/>
                  <a:pt x="595" y="655"/>
                </a:cubicBezTo>
                <a:cubicBezTo>
                  <a:pt x="595" y="651"/>
                  <a:pt x="595" y="646"/>
                  <a:pt x="595" y="643"/>
                </a:cubicBezTo>
                <a:cubicBezTo>
                  <a:pt x="590" y="634"/>
                  <a:pt x="584" y="627"/>
                  <a:pt x="579" y="620"/>
                </a:cubicBezTo>
                <a:cubicBezTo>
                  <a:pt x="579" y="620"/>
                  <a:pt x="579" y="620"/>
                  <a:pt x="579" y="620"/>
                </a:cubicBezTo>
                <a:cubicBezTo>
                  <a:pt x="576" y="615"/>
                  <a:pt x="576" y="615"/>
                  <a:pt x="576" y="615"/>
                </a:cubicBezTo>
                <a:cubicBezTo>
                  <a:pt x="575" y="615"/>
                  <a:pt x="576" y="614"/>
                  <a:pt x="576" y="614"/>
                </a:cubicBezTo>
                <a:cubicBezTo>
                  <a:pt x="578" y="613"/>
                  <a:pt x="579" y="612"/>
                  <a:pt x="580" y="611"/>
                </a:cubicBezTo>
                <a:cubicBezTo>
                  <a:pt x="582" y="610"/>
                  <a:pt x="584" y="609"/>
                  <a:pt x="586" y="608"/>
                </a:cubicBezTo>
                <a:cubicBezTo>
                  <a:pt x="588" y="606"/>
                  <a:pt x="588" y="602"/>
                  <a:pt x="586" y="598"/>
                </a:cubicBezTo>
                <a:cubicBezTo>
                  <a:pt x="584" y="592"/>
                  <a:pt x="581" y="588"/>
                  <a:pt x="577" y="584"/>
                </a:cubicBezTo>
                <a:cubicBezTo>
                  <a:pt x="574" y="582"/>
                  <a:pt x="571" y="580"/>
                  <a:pt x="568" y="579"/>
                </a:cubicBezTo>
                <a:cubicBezTo>
                  <a:pt x="564" y="577"/>
                  <a:pt x="562" y="572"/>
                  <a:pt x="561" y="567"/>
                </a:cubicBezTo>
                <a:cubicBezTo>
                  <a:pt x="560" y="564"/>
                  <a:pt x="560" y="562"/>
                  <a:pt x="559" y="560"/>
                </a:cubicBezTo>
                <a:cubicBezTo>
                  <a:pt x="559" y="558"/>
                  <a:pt x="560" y="556"/>
                  <a:pt x="560" y="555"/>
                </a:cubicBezTo>
                <a:cubicBezTo>
                  <a:pt x="564" y="544"/>
                  <a:pt x="564" y="544"/>
                  <a:pt x="564" y="544"/>
                </a:cubicBezTo>
                <a:cubicBezTo>
                  <a:pt x="565" y="543"/>
                  <a:pt x="565" y="543"/>
                  <a:pt x="566" y="543"/>
                </a:cubicBezTo>
                <a:cubicBezTo>
                  <a:pt x="564" y="542"/>
                  <a:pt x="563" y="542"/>
                  <a:pt x="562" y="541"/>
                </a:cubicBezTo>
                <a:cubicBezTo>
                  <a:pt x="563" y="542"/>
                  <a:pt x="564" y="542"/>
                  <a:pt x="566" y="543"/>
                </a:cubicBezTo>
                <a:cubicBezTo>
                  <a:pt x="568" y="540"/>
                  <a:pt x="568" y="536"/>
                  <a:pt x="569" y="533"/>
                </a:cubicBezTo>
                <a:cubicBezTo>
                  <a:pt x="570" y="530"/>
                  <a:pt x="572" y="526"/>
                  <a:pt x="572" y="523"/>
                </a:cubicBezTo>
                <a:cubicBezTo>
                  <a:pt x="571" y="516"/>
                  <a:pt x="570" y="509"/>
                  <a:pt x="569" y="502"/>
                </a:cubicBezTo>
                <a:cubicBezTo>
                  <a:pt x="572" y="500"/>
                  <a:pt x="572" y="500"/>
                  <a:pt x="572" y="500"/>
                </a:cubicBezTo>
                <a:cubicBezTo>
                  <a:pt x="576" y="485"/>
                  <a:pt x="576" y="485"/>
                  <a:pt x="576" y="485"/>
                </a:cubicBezTo>
                <a:cubicBezTo>
                  <a:pt x="576" y="483"/>
                  <a:pt x="576" y="480"/>
                  <a:pt x="577" y="478"/>
                </a:cubicBezTo>
                <a:cubicBezTo>
                  <a:pt x="578" y="477"/>
                  <a:pt x="580" y="477"/>
                  <a:pt x="582" y="476"/>
                </a:cubicBezTo>
                <a:cubicBezTo>
                  <a:pt x="584" y="476"/>
                  <a:pt x="587" y="475"/>
                  <a:pt x="590" y="475"/>
                </a:cubicBezTo>
                <a:cubicBezTo>
                  <a:pt x="593" y="471"/>
                  <a:pt x="593" y="471"/>
                  <a:pt x="593" y="471"/>
                </a:cubicBezTo>
                <a:cubicBezTo>
                  <a:pt x="593" y="470"/>
                  <a:pt x="594" y="471"/>
                  <a:pt x="594" y="470"/>
                </a:cubicBezTo>
                <a:cubicBezTo>
                  <a:pt x="590" y="456"/>
                  <a:pt x="590" y="456"/>
                  <a:pt x="590" y="456"/>
                </a:cubicBezTo>
                <a:cubicBezTo>
                  <a:pt x="592" y="456"/>
                  <a:pt x="594" y="456"/>
                  <a:pt x="597" y="456"/>
                </a:cubicBezTo>
                <a:cubicBezTo>
                  <a:pt x="602" y="456"/>
                  <a:pt x="607" y="456"/>
                  <a:pt x="612" y="455"/>
                </a:cubicBezTo>
                <a:cubicBezTo>
                  <a:pt x="616" y="453"/>
                  <a:pt x="620" y="450"/>
                  <a:pt x="622" y="446"/>
                </a:cubicBezTo>
                <a:cubicBezTo>
                  <a:pt x="623" y="445"/>
                  <a:pt x="624" y="444"/>
                  <a:pt x="624" y="443"/>
                </a:cubicBezTo>
                <a:cubicBezTo>
                  <a:pt x="624" y="439"/>
                  <a:pt x="626" y="435"/>
                  <a:pt x="627" y="431"/>
                </a:cubicBezTo>
                <a:cubicBezTo>
                  <a:pt x="630" y="427"/>
                  <a:pt x="630" y="427"/>
                  <a:pt x="630" y="427"/>
                </a:cubicBezTo>
                <a:cubicBezTo>
                  <a:pt x="634" y="423"/>
                  <a:pt x="638" y="419"/>
                  <a:pt x="641" y="414"/>
                </a:cubicBezTo>
                <a:cubicBezTo>
                  <a:pt x="642" y="414"/>
                  <a:pt x="642" y="414"/>
                  <a:pt x="642" y="413"/>
                </a:cubicBezTo>
                <a:cubicBezTo>
                  <a:pt x="637" y="413"/>
                  <a:pt x="631" y="412"/>
                  <a:pt x="627" y="413"/>
                </a:cubicBezTo>
                <a:cubicBezTo>
                  <a:pt x="626" y="412"/>
                  <a:pt x="625" y="412"/>
                  <a:pt x="624" y="411"/>
                </a:cubicBezTo>
                <a:cubicBezTo>
                  <a:pt x="624" y="411"/>
                  <a:pt x="624" y="411"/>
                  <a:pt x="623" y="411"/>
                </a:cubicBezTo>
                <a:cubicBezTo>
                  <a:pt x="622" y="410"/>
                  <a:pt x="621" y="410"/>
                  <a:pt x="620" y="409"/>
                </a:cubicBezTo>
                <a:cubicBezTo>
                  <a:pt x="615" y="406"/>
                  <a:pt x="608" y="405"/>
                  <a:pt x="602" y="403"/>
                </a:cubicBezTo>
                <a:cubicBezTo>
                  <a:pt x="576" y="397"/>
                  <a:pt x="576" y="397"/>
                  <a:pt x="576" y="397"/>
                </a:cubicBezTo>
                <a:cubicBezTo>
                  <a:pt x="576" y="397"/>
                  <a:pt x="576" y="397"/>
                  <a:pt x="576" y="396"/>
                </a:cubicBezTo>
                <a:cubicBezTo>
                  <a:pt x="575" y="396"/>
                  <a:pt x="574" y="396"/>
                  <a:pt x="574" y="396"/>
                </a:cubicBezTo>
                <a:cubicBezTo>
                  <a:pt x="573" y="395"/>
                  <a:pt x="573" y="394"/>
                  <a:pt x="573" y="394"/>
                </a:cubicBezTo>
                <a:cubicBezTo>
                  <a:pt x="573" y="381"/>
                  <a:pt x="573" y="381"/>
                  <a:pt x="573" y="381"/>
                </a:cubicBezTo>
                <a:cubicBezTo>
                  <a:pt x="570" y="379"/>
                  <a:pt x="568" y="377"/>
                  <a:pt x="565" y="375"/>
                </a:cubicBezTo>
                <a:cubicBezTo>
                  <a:pt x="561" y="374"/>
                  <a:pt x="561" y="374"/>
                  <a:pt x="561" y="374"/>
                </a:cubicBezTo>
                <a:cubicBezTo>
                  <a:pt x="561" y="373"/>
                  <a:pt x="560" y="373"/>
                  <a:pt x="560" y="372"/>
                </a:cubicBezTo>
                <a:cubicBezTo>
                  <a:pt x="557" y="372"/>
                  <a:pt x="557" y="372"/>
                  <a:pt x="557" y="372"/>
                </a:cubicBezTo>
                <a:cubicBezTo>
                  <a:pt x="553" y="364"/>
                  <a:pt x="553" y="364"/>
                  <a:pt x="553" y="364"/>
                </a:cubicBezTo>
                <a:cubicBezTo>
                  <a:pt x="553" y="364"/>
                  <a:pt x="553" y="364"/>
                  <a:pt x="553" y="364"/>
                </a:cubicBezTo>
                <a:cubicBezTo>
                  <a:pt x="553" y="364"/>
                  <a:pt x="552" y="363"/>
                  <a:pt x="552" y="363"/>
                </a:cubicBezTo>
                <a:cubicBezTo>
                  <a:pt x="550" y="357"/>
                  <a:pt x="549" y="351"/>
                  <a:pt x="548" y="345"/>
                </a:cubicBezTo>
                <a:cubicBezTo>
                  <a:pt x="548" y="342"/>
                  <a:pt x="548" y="340"/>
                  <a:pt x="549" y="338"/>
                </a:cubicBezTo>
                <a:cubicBezTo>
                  <a:pt x="550" y="334"/>
                  <a:pt x="550" y="334"/>
                  <a:pt x="550" y="334"/>
                </a:cubicBezTo>
                <a:cubicBezTo>
                  <a:pt x="549" y="333"/>
                  <a:pt x="548" y="332"/>
                  <a:pt x="548" y="330"/>
                </a:cubicBezTo>
                <a:cubicBezTo>
                  <a:pt x="552" y="329"/>
                  <a:pt x="552" y="329"/>
                  <a:pt x="552" y="329"/>
                </a:cubicBezTo>
                <a:cubicBezTo>
                  <a:pt x="552" y="327"/>
                  <a:pt x="553" y="325"/>
                  <a:pt x="554" y="323"/>
                </a:cubicBezTo>
                <a:cubicBezTo>
                  <a:pt x="554" y="322"/>
                  <a:pt x="556" y="322"/>
                  <a:pt x="557" y="323"/>
                </a:cubicBezTo>
                <a:cubicBezTo>
                  <a:pt x="557" y="323"/>
                  <a:pt x="557" y="323"/>
                  <a:pt x="557" y="323"/>
                </a:cubicBezTo>
                <a:cubicBezTo>
                  <a:pt x="557" y="322"/>
                  <a:pt x="557" y="322"/>
                  <a:pt x="557" y="322"/>
                </a:cubicBezTo>
                <a:cubicBezTo>
                  <a:pt x="559" y="322"/>
                  <a:pt x="560" y="322"/>
                  <a:pt x="562" y="321"/>
                </a:cubicBezTo>
                <a:cubicBezTo>
                  <a:pt x="563" y="322"/>
                  <a:pt x="563" y="322"/>
                  <a:pt x="564" y="322"/>
                </a:cubicBezTo>
                <a:cubicBezTo>
                  <a:pt x="565" y="320"/>
                  <a:pt x="566" y="318"/>
                  <a:pt x="567" y="316"/>
                </a:cubicBezTo>
                <a:cubicBezTo>
                  <a:pt x="570" y="315"/>
                  <a:pt x="570" y="315"/>
                  <a:pt x="570" y="315"/>
                </a:cubicBezTo>
                <a:cubicBezTo>
                  <a:pt x="570" y="315"/>
                  <a:pt x="570" y="315"/>
                  <a:pt x="570" y="315"/>
                </a:cubicBezTo>
                <a:cubicBezTo>
                  <a:pt x="572" y="315"/>
                  <a:pt x="574" y="315"/>
                  <a:pt x="575" y="315"/>
                </a:cubicBezTo>
                <a:cubicBezTo>
                  <a:pt x="576" y="314"/>
                  <a:pt x="576" y="314"/>
                  <a:pt x="577" y="314"/>
                </a:cubicBezTo>
                <a:cubicBezTo>
                  <a:pt x="578" y="313"/>
                  <a:pt x="579" y="313"/>
                  <a:pt x="580" y="313"/>
                </a:cubicBezTo>
                <a:cubicBezTo>
                  <a:pt x="580" y="313"/>
                  <a:pt x="580" y="313"/>
                  <a:pt x="581" y="313"/>
                </a:cubicBezTo>
                <a:cubicBezTo>
                  <a:pt x="585" y="313"/>
                  <a:pt x="589" y="312"/>
                  <a:pt x="592" y="312"/>
                </a:cubicBezTo>
                <a:cubicBezTo>
                  <a:pt x="600" y="318"/>
                  <a:pt x="600" y="318"/>
                  <a:pt x="600" y="318"/>
                </a:cubicBezTo>
                <a:cubicBezTo>
                  <a:pt x="601" y="318"/>
                  <a:pt x="603" y="320"/>
                  <a:pt x="602" y="323"/>
                </a:cubicBezTo>
                <a:cubicBezTo>
                  <a:pt x="604" y="323"/>
                  <a:pt x="607" y="323"/>
                  <a:pt x="609" y="323"/>
                </a:cubicBezTo>
                <a:cubicBezTo>
                  <a:pt x="613" y="313"/>
                  <a:pt x="613" y="313"/>
                  <a:pt x="613" y="313"/>
                </a:cubicBezTo>
                <a:cubicBezTo>
                  <a:pt x="615" y="312"/>
                  <a:pt x="616" y="310"/>
                  <a:pt x="618" y="309"/>
                </a:cubicBezTo>
                <a:cubicBezTo>
                  <a:pt x="620" y="308"/>
                  <a:pt x="620" y="308"/>
                  <a:pt x="620" y="308"/>
                </a:cubicBezTo>
                <a:cubicBezTo>
                  <a:pt x="620" y="308"/>
                  <a:pt x="621" y="308"/>
                  <a:pt x="621" y="308"/>
                </a:cubicBezTo>
                <a:cubicBezTo>
                  <a:pt x="632" y="307"/>
                  <a:pt x="632" y="307"/>
                  <a:pt x="632" y="307"/>
                </a:cubicBezTo>
                <a:cubicBezTo>
                  <a:pt x="639" y="300"/>
                  <a:pt x="639" y="300"/>
                  <a:pt x="639" y="300"/>
                </a:cubicBezTo>
                <a:cubicBezTo>
                  <a:pt x="643" y="298"/>
                  <a:pt x="647" y="297"/>
                  <a:pt x="651" y="295"/>
                </a:cubicBezTo>
                <a:cubicBezTo>
                  <a:pt x="652" y="291"/>
                  <a:pt x="652" y="291"/>
                  <a:pt x="652" y="291"/>
                </a:cubicBezTo>
                <a:cubicBezTo>
                  <a:pt x="653" y="289"/>
                  <a:pt x="653" y="286"/>
                  <a:pt x="653" y="284"/>
                </a:cubicBezTo>
                <a:cubicBezTo>
                  <a:pt x="654" y="283"/>
                  <a:pt x="655" y="282"/>
                  <a:pt x="656" y="280"/>
                </a:cubicBezTo>
                <a:cubicBezTo>
                  <a:pt x="640" y="277"/>
                  <a:pt x="640" y="277"/>
                  <a:pt x="640" y="277"/>
                </a:cubicBezTo>
                <a:cubicBezTo>
                  <a:pt x="637" y="277"/>
                  <a:pt x="635" y="275"/>
                  <a:pt x="631" y="275"/>
                </a:cubicBezTo>
                <a:cubicBezTo>
                  <a:pt x="630" y="275"/>
                  <a:pt x="629" y="274"/>
                  <a:pt x="627" y="274"/>
                </a:cubicBezTo>
                <a:cubicBezTo>
                  <a:pt x="627" y="273"/>
                  <a:pt x="627" y="271"/>
                  <a:pt x="626" y="270"/>
                </a:cubicBezTo>
                <a:cubicBezTo>
                  <a:pt x="626" y="270"/>
                  <a:pt x="626" y="270"/>
                  <a:pt x="626" y="270"/>
                </a:cubicBezTo>
                <a:cubicBezTo>
                  <a:pt x="624" y="263"/>
                  <a:pt x="624" y="263"/>
                  <a:pt x="624" y="263"/>
                </a:cubicBezTo>
                <a:cubicBezTo>
                  <a:pt x="623" y="260"/>
                  <a:pt x="622" y="257"/>
                  <a:pt x="621" y="254"/>
                </a:cubicBezTo>
                <a:cubicBezTo>
                  <a:pt x="621" y="254"/>
                  <a:pt x="621" y="254"/>
                  <a:pt x="621" y="253"/>
                </a:cubicBezTo>
                <a:cubicBezTo>
                  <a:pt x="621" y="252"/>
                  <a:pt x="620" y="251"/>
                  <a:pt x="620" y="250"/>
                </a:cubicBezTo>
                <a:cubicBezTo>
                  <a:pt x="618" y="244"/>
                  <a:pt x="615" y="238"/>
                  <a:pt x="613" y="233"/>
                </a:cubicBezTo>
                <a:cubicBezTo>
                  <a:pt x="613" y="233"/>
                  <a:pt x="613" y="233"/>
                  <a:pt x="613" y="232"/>
                </a:cubicBezTo>
                <a:cubicBezTo>
                  <a:pt x="613" y="231"/>
                  <a:pt x="612" y="230"/>
                  <a:pt x="612" y="229"/>
                </a:cubicBezTo>
                <a:cubicBezTo>
                  <a:pt x="613" y="227"/>
                  <a:pt x="613" y="227"/>
                  <a:pt x="613" y="227"/>
                </a:cubicBezTo>
                <a:cubicBezTo>
                  <a:pt x="612" y="227"/>
                  <a:pt x="612" y="226"/>
                  <a:pt x="612" y="226"/>
                </a:cubicBezTo>
                <a:cubicBezTo>
                  <a:pt x="611" y="225"/>
                  <a:pt x="612" y="224"/>
                  <a:pt x="612" y="223"/>
                </a:cubicBezTo>
                <a:cubicBezTo>
                  <a:pt x="612" y="223"/>
                  <a:pt x="611" y="222"/>
                  <a:pt x="610" y="222"/>
                </a:cubicBezTo>
                <a:cubicBezTo>
                  <a:pt x="610" y="222"/>
                  <a:pt x="611" y="221"/>
                  <a:pt x="611" y="221"/>
                </a:cubicBezTo>
                <a:cubicBezTo>
                  <a:pt x="620" y="218"/>
                  <a:pt x="620" y="218"/>
                  <a:pt x="620" y="218"/>
                </a:cubicBezTo>
                <a:cubicBezTo>
                  <a:pt x="623" y="218"/>
                  <a:pt x="626" y="216"/>
                  <a:pt x="629" y="216"/>
                </a:cubicBezTo>
                <a:cubicBezTo>
                  <a:pt x="630" y="215"/>
                  <a:pt x="631" y="214"/>
                  <a:pt x="632" y="213"/>
                </a:cubicBezTo>
                <a:cubicBezTo>
                  <a:pt x="632" y="212"/>
                  <a:pt x="632" y="211"/>
                  <a:pt x="633" y="210"/>
                </a:cubicBezTo>
                <a:cubicBezTo>
                  <a:pt x="633" y="209"/>
                  <a:pt x="635" y="210"/>
                  <a:pt x="636" y="209"/>
                </a:cubicBezTo>
                <a:cubicBezTo>
                  <a:pt x="638" y="208"/>
                  <a:pt x="640" y="207"/>
                  <a:pt x="643" y="206"/>
                </a:cubicBezTo>
                <a:cubicBezTo>
                  <a:pt x="642" y="199"/>
                  <a:pt x="642" y="199"/>
                  <a:pt x="642" y="199"/>
                </a:cubicBezTo>
                <a:cubicBezTo>
                  <a:pt x="642" y="191"/>
                  <a:pt x="642" y="184"/>
                  <a:pt x="643" y="178"/>
                </a:cubicBezTo>
                <a:cubicBezTo>
                  <a:pt x="645" y="171"/>
                  <a:pt x="646" y="163"/>
                  <a:pt x="650" y="158"/>
                </a:cubicBezTo>
                <a:cubicBezTo>
                  <a:pt x="650" y="157"/>
                  <a:pt x="653" y="157"/>
                  <a:pt x="653" y="157"/>
                </a:cubicBezTo>
                <a:cubicBezTo>
                  <a:pt x="665" y="159"/>
                  <a:pt x="665" y="159"/>
                  <a:pt x="665" y="159"/>
                </a:cubicBezTo>
                <a:cubicBezTo>
                  <a:pt x="669" y="159"/>
                  <a:pt x="669" y="159"/>
                  <a:pt x="669" y="159"/>
                </a:cubicBezTo>
                <a:cubicBezTo>
                  <a:pt x="671" y="159"/>
                  <a:pt x="673" y="159"/>
                  <a:pt x="676" y="159"/>
                </a:cubicBezTo>
                <a:cubicBezTo>
                  <a:pt x="679" y="161"/>
                  <a:pt x="683" y="163"/>
                  <a:pt x="688" y="163"/>
                </a:cubicBezTo>
                <a:cubicBezTo>
                  <a:pt x="689" y="163"/>
                  <a:pt x="689" y="163"/>
                  <a:pt x="689" y="163"/>
                </a:cubicBezTo>
                <a:cubicBezTo>
                  <a:pt x="696" y="162"/>
                  <a:pt x="705" y="163"/>
                  <a:pt x="713" y="162"/>
                </a:cubicBezTo>
                <a:cubicBezTo>
                  <a:pt x="713" y="162"/>
                  <a:pt x="714" y="161"/>
                  <a:pt x="715" y="161"/>
                </a:cubicBezTo>
                <a:cubicBezTo>
                  <a:pt x="715" y="161"/>
                  <a:pt x="715" y="162"/>
                  <a:pt x="715" y="162"/>
                </a:cubicBezTo>
                <a:cubicBezTo>
                  <a:pt x="725" y="137"/>
                  <a:pt x="725" y="137"/>
                  <a:pt x="725" y="137"/>
                </a:cubicBezTo>
                <a:cubicBezTo>
                  <a:pt x="727" y="137"/>
                  <a:pt x="728" y="136"/>
                  <a:pt x="729" y="134"/>
                </a:cubicBezTo>
                <a:cubicBezTo>
                  <a:pt x="729" y="134"/>
                  <a:pt x="730" y="133"/>
                  <a:pt x="730" y="132"/>
                </a:cubicBezTo>
                <a:cubicBezTo>
                  <a:pt x="730" y="132"/>
                  <a:pt x="730" y="132"/>
                  <a:pt x="731" y="132"/>
                </a:cubicBezTo>
                <a:cubicBezTo>
                  <a:pt x="731" y="128"/>
                  <a:pt x="733" y="125"/>
                  <a:pt x="736" y="123"/>
                </a:cubicBezTo>
                <a:cubicBezTo>
                  <a:pt x="736" y="117"/>
                  <a:pt x="734" y="113"/>
                  <a:pt x="734" y="108"/>
                </a:cubicBezTo>
                <a:cubicBezTo>
                  <a:pt x="734" y="106"/>
                  <a:pt x="734" y="104"/>
                  <a:pt x="733" y="103"/>
                </a:cubicBezTo>
                <a:cubicBezTo>
                  <a:pt x="732" y="103"/>
                  <a:pt x="731" y="101"/>
                  <a:pt x="730" y="99"/>
                </a:cubicBezTo>
                <a:cubicBezTo>
                  <a:pt x="727" y="96"/>
                  <a:pt x="723" y="89"/>
                  <a:pt x="726" y="83"/>
                </a:cubicBezTo>
                <a:cubicBezTo>
                  <a:pt x="728" y="80"/>
                  <a:pt x="730" y="78"/>
                  <a:pt x="729" y="74"/>
                </a:cubicBezTo>
                <a:cubicBezTo>
                  <a:pt x="725" y="58"/>
                  <a:pt x="725" y="58"/>
                  <a:pt x="725" y="58"/>
                </a:cubicBezTo>
                <a:cubicBezTo>
                  <a:pt x="723" y="58"/>
                  <a:pt x="722" y="57"/>
                  <a:pt x="721" y="55"/>
                </a:cubicBezTo>
                <a:cubicBezTo>
                  <a:pt x="720" y="54"/>
                  <a:pt x="719" y="53"/>
                  <a:pt x="720" y="52"/>
                </a:cubicBezTo>
                <a:cubicBezTo>
                  <a:pt x="726" y="46"/>
                  <a:pt x="732" y="40"/>
                  <a:pt x="737" y="34"/>
                </a:cubicBezTo>
                <a:cubicBezTo>
                  <a:pt x="736" y="32"/>
                  <a:pt x="735" y="29"/>
                  <a:pt x="735" y="25"/>
                </a:cubicBezTo>
                <a:cubicBezTo>
                  <a:pt x="735" y="23"/>
                  <a:pt x="734" y="21"/>
                  <a:pt x="736" y="20"/>
                </a:cubicBezTo>
                <a:cubicBezTo>
                  <a:pt x="735" y="19"/>
                  <a:pt x="734" y="20"/>
                  <a:pt x="733" y="21"/>
                </a:cubicBezTo>
                <a:cubicBezTo>
                  <a:pt x="732" y="22"/>
                  <a:pt x="730" y="23"/>
                  <a:pt x="729" y="25"/>
                </a:cubicBezTo>
                <a:cubicBezTo>
                  <a:pt x="725" y="29"/>
                  <a:pt x="720" y="30"/>
                  <a:pt x="716" y="34"/>
                </a:cubicBezTo>
                <a:cubicBezTo>
                  <a:pt x="702" y="38"/>
                  <a:pt x="686" y="40"/>
                  <a:pt x="672" y="43"/>
                </a:cubicBezTo>
                <a:cubicBezTo>
                  <a:pt x="666" y="44"/>
                  <a:pt x="661" y="43"/>
                  <a:pt x="659" y="39"/>
                </a:cubicBezTo>
                <a:cubicBezTo>
                  <a:pt x="658" y="37"/>
                  <a:pt x="658" y="35"/>
                  <a:pt x="657" y="35"/>
                </a:cubicBezTo>
                <a:cubicBezTo>
                  <a:pt x="653" y="34"/>
                  <a:pt x="648" y="32"/>
                  <a:pt x="643" y="33"/>
                </a:cubicBezTo>
                <a:cubicBezTo>
                  <a:pt x="640" y="33"/>
                  <a:pt x="638" y="32"/>
                  <a:pt x="634" y="32"/>
                </a:cubicBezTo>
                <a:cubicBezTo>
                  <a:pt x="630" y="32"/>
                  <a:pt x="628" y="34"/>
                  <a:pt x="625" y="35"/>
                </a:cubicBezTo>
                <a:cubicBezTo>
                  <a:pt x="609" y="26"/>
                  <a:pt x="609" y="26"/>
                  <a:pt x="609" y="26"/>
                </a:cubicBezTo>
                <a:cubicBezTo>
                  <a:pt x="607" y="26"/>
                  <a:pt x="604" y="26"/>
                  <a:pt x="603" y="24"/>
                </a:cubicBezTo>
                <a:cubicBezTo>
                  <a:pt x="598" y="23"/>
                  <a:pt x="593" y="22"/>
                  <a:pt x="588" y="21"/>
                </a:cubicBezTo>
                <a:cubicBezTo>
                  <a:pt x="587" y="21"/>
                  <a:pt x="586" y="23"/>
                  <a:pt x="585" y="24"/>
                </a:cubicBezTo>
                <a:cubicBezTo>
                  <a:pt x="572" y="18"/>
                  <a:pt x="572" y="18"/>
                  <a:pt x="572" y="18"/>
                </a:cubicBezTo>
                <a:cubicBezTo>
                  <a:pt x="572" y="12"/>
                  <a:pt x="572" y="6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67" y="1"/>
                  <a:pt x="563" y="3"/>
                  <a:pt x="558" y="4"/>
                </a:cubicBezTo>
                <a:cubicBezTo>
                  <a:pt x="552" y="10"/>
                  <a:pt x="548" y="17"/>
                  <a:pt x="543" y="23"/>
                </a:cubicBezTo>
                <a:cubicBezTo>
                  <a:pt x="538" y="25"/>
                  <a:pt x="535" y="28"/>
                  <a:pt x="532" y="32"/>
                </a:cubicBezTo>
                <a:cubicBezTo>
                  <a:pt x="525" y="32"/>
                  <a:pt x="525" y="32"/>
                  <a:pt x="525" y="32"/>
                </a:cubicBezTo>
                <a:cubicBezTo>
                  <a:pt x="514" y="30"/>
                  <a:pt x="502" y="27"/>
                  <a:pt x="489" y="27"/>
                </a:cubicBezTo>
                <a:cubicBezTo>
                  <a:pt x="478" y="27"/>
                  <a:pt x="478" y="27"/>
                  <a:pt x="478" y="27"/>
                </a:cubicBezTo>
                <a:cubicBezTo>
                  <a:pt x="476" y="29"/>
                  <a:pt x="475" y="31"/>
                  <a:pt x="475" y="33"/>
                </a:cubicBezTo>
                <a:cubicBezTo>
                  <a:pt x="475" y="34"/>
                  <a:pt x="475" y="36"/>
                  <a:pt x="475" y="37"/>
                </a:cubicBezTo>
                <a:cubicBezTo>
                  <a:pt x="475" y="38"/>
                  <a:pt x="475" y="38"/>
                  <a:pt x="474" y="39"/>
                </a:cubicBezTo>
                <a:cubicBezTo>
                  <a:pt x="474" y="41"/>
                  <a:pt x="475" y="42"/>
                  <a:pt x="475" y="44"/>
                </a:cubicBezTo>
                <a:cubicBezTo>
                  <a:pt x="473" y="51"/>
                  <a:pt x="468" y="55"/>
                  <a:pt x="466" y="61"/>
                </a:cubicBezTo>
                <a:cubicBezTo>
                  <a:pt x="468" y="75"/>
                  <a:pt x="471" y="87"/>
                  <a:pt x="472" y="102"/>
                </a:cubicBezTo>
                <a:cubicBezTo>
                  <a:pt x="480" y="116"/>
                  <a:pt x="480" y="116"/>
                  <a:pt x="480" y="116"/>
                </a:cubicBezTo>
                <a:cubicBezTo>
                  <a:pt x="479" y="117"/>
                  <a:pt x="478" y="117"/>
                  <a:pt x="477" y="118"/>
                </a:cubicBezTo>
                <a:cubicBezTo>
                  <a:pt x="481" y="125"/>
                  <a:pt x="481" y="125"/>
                  <a:pt x="481" y="125"/>
                </a:cubicBezTo>
                <a:cubicBezTo>
                  <a:pt x="453" y="138"/>
                  <a:pt x="453" y="138"/>
                  <a:pt x="453" y="138"/>
                </a:cubicBezTo>
                <a:cubicBezTo>
                  <a:pt x="448" y="135"/>
                  <a:pt x="441" y="133"/>
                  <a:pt x="435" y="131"/>
                </a:cubicBezTo>
                <a:cubicBezTo>
                  <a:pt x="420" y="123"/>
                  <a:pt x="404" y="116"/>
                  <a:pt x="386" y="111"/>
                </a:cubicBezTo>
                <a:cubicBezTo>
                  <a:pt x="385" y="110"/>
                  <a:pt x="380" y="114"/>
                  <a:pt x="378" y="116"/>
                </a:cubicBezTo>
                <a:cubicBezTo>
                  <a:pt x="377" y="117"/>
                  <a:pt x="375" y="117"/>
                  <a:pt x="373" y="118"/>
                </a:cubicBezTo>
                <a:cubicBezTo>
                  <a:pt x="373" y="124"/>
                  <a:pt x="373" y="124"/>
                  <a:pt x="373" y="124"/>
                </a:cubicBezTo>
                <a:cubicBezTo>
                  <a:pt x="373" y="124"/>
                  <a:pt x="372" y="125"/>
                  <a:pt x="372" y="125"/>
                </a:cubicBezTo>
                <a:cubicBezTo>
                  <a:pt x="372" y="129"/>
                  <a:pt x="372" y="133"/>
                  <a:pt x="371" y="135"/>
                </a:cubicBezTo>
                <a:cubicBezTo>
                  <a:pt x="370" y="138"/>
                  <a:pt x="367" y="140"/>
                  <a:pt x="366" y="142"/>
                </a:cubicBezTo>
                <a:cubicBezTo>
                  <a:pt x="354" y="144"/>
                  <a:pt x="344" y="141"/>
                  <a:pt x="337" y="138"/>
                </a:cubicBezTo>
                <a:cubicBezTo>
                  <a:pt x="328" y="141"/>
                  <a:pt x="318" y="140"/>
                  <a:pt x="309" y="139"/>
                </a:cubicBezTo>
                <a:cubicBezTo>
                  <a:pt x="304" y="138"/>
                  <a:pt x="299" y="137"/>
                  <a:pt x="293" y="137"/>
                </a:cubicBezTo>
                <a:cubicBezTo>
                  <a:pt x="293" y="138"/>
                  <a:pt x="292" y="138"/>
                  <a:pt x="292" y="139"/>
                </a:cubicBezTo>
                <a:cubicBezTo>
                  <a:pt x="291" y="141"/>
                  <a:pt x="290" y="143"/>
                  <a:pt x="289" y="144"/>
                </a:cubicBezTo>
                <a:cubicBezTo>
                  <a:pt x="279" y="154"/>
                  <a:pt x="271" y="164"/>
                  <a:pt x="263" y="174"/>
                </a:cubicBezTo>
                <a:cubicBezTo>
                  <a:pt x="258" y="171"/>
                  <a:pt x="255" y="167"/>
                  <a:pt x="251" y="163"/>
                </a:cubicBezTo>
                <a:cubicBezTo>
                  <a:pt x="249" y="162"/>
                  <a:pt x="246" y="160"/>
                  <a:pt x="245" y="158"/>
                </a:cubicBezTo>
                <a:cubicBezTo>
                  <a:pt x="237" y="158"/>
                  <a:pt x="234" y="164"/>
                  <a:pt x="231" y="169"/>
                </a:cubicBezTo>
                <a:cubicBezTo>
                  <a:pt x="222" y="181"/>
                  <a:pt x="215" y="196"/>
                  <a:pt x="213" y="214"/>
                </a:cubicBezTo>
                <a:cubicBezTo>
                  <a:pt x="213" y="229"/>
                  <a:pt x="213" y="229"/>
                  <a:pt x="213" y="229"/>
                </a:cubicBezTo>
                <a:cubicBezTo>
                  <a:pt x="213" y="230"/>
                  <a:pt x="214" y="231"/>
                  <a:pt x="214" y="233"/>
                </a:cubicBezTo>
                <a:cubicBezTo>
                  <a:pt x="214" y="233"/>
                  <a:pt x="214" y="235"/>
                  <a:pt x="214" y="235"/>
                </a:cubicBezTo>
                <a:cubicBezTo>
                  <a:pt x="213" y="236"/>
                  <a:pt x="213" y="236"/>
                  <a:pt x="213" y="236"/>
                </a:cubicBezTo>
                <a:cubicBezTo>
                  <a:pt x="213" y="237"/>
                  <a:pt x="213" y="238"/>
                  <a:pt x="213" y="239"/>
                </a:cubicBezTo>
                <a:cubicBezTo>
                  <a:pt x="213" y="241"/>
                  <a:pt x="213" y="242"/>
                  <a:pt x="213" y="244"/>
                </a:cubicBezTo>
                <a:cubicBezTo>
                  <a:pt x="212" y="245"/>
                  <a:pt x="211" y="247"/>
                  <a:pt x="209" y="246"/>
                </a:cubicBezTo>
                <a:cubicBezTo>
                  <a:pt x="205" y="246"/>
                  <a:pt x="200" y="246"/>
                  <a:pt x="196" y="245"/>
                </a:cubicBezTo>
                <a:cubicBezTo>
                  <a:pt x="195" y="245"/>
                  <a:pt x="195" y="245"/>
                  <a:pt x="194" y="245"/>
                </a:cubicBezTo>
                <a:cubicBezTo>
                  <a:pt x="195" y="246"/>
                  <a:pt x="195" y="248"/>
                  <a:pt x="196" y="249"/>
                </a:cubicBezTo>
                <a:cubicBezTo>
                  <a:pt x="197" y="249"/>
                  <a:pt x="197" y="250"/>
                  <a:pt x="198" y="251"/>
                </a:cubicBezTo>
                <a:cubicBezTo>
                  <a:pt x="198" y="251"/>
                  <a:pt x="197" y="252"/>
                  <a:pt x="197" y="252"/>
                </a:cubicBezTo>
                <a:cubicBezTo>
                  <a:pt x="195" y="251"/>
                  <a:pt x="194" y="251"/>
                  <a:pt x="193" y="251"/>
                </a:cubicBezTo>
                <a:cubicBezTo>
                  <a:pt x="193" y="251"/>
                  <a:pt x="193" y="251"/>
                  <a:pt x="193" y="251"/>
                </a:cubicBezTo>
                <a:cubicBezTo>
                  <a:pt x="198" y="260"/>
                  <a:pt x="198" y="260"/>
                  <a:pt x="198" y="260"/>
                </a:cubicBezTo>
                <a:cubicBezTo>
                  <a:pt x="197" y="261"/>
                  <a:pt x="197" y="261"/>
                  <a:pt x="197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88" y="260"/>
                  <a:pt x="186" y="260"/>
                  <a:pt x="185" y="259"/>
                </a:cubicBezTo>
                <a:cubicBezTo>
                  <a:pt x="180" y="258"/>
                  <a:pt x="174" y="257"/>
                  <a:pt x="168" y="256"/>
                </a:cubicBezTo>
                <a:cubicBezTo>
                  <a:pt x="168" y="256"/>
                  <a:pt x="168" y="256"/>
                  <a:pt x="168" y="256"/>
                </a:cubicBezTo>
                <a:cubicBezTo>
                  <a:pt x="165" y="255"/>
                  <a:pt x="163" y="254"/>
                  <a:pt x="160" y="253"/>
                </a:cubicBezTo>
                <a:cubicBezTo>
                  <a:pt x="160" y="253"/>
                  <a:pt x="160" y="251"/>
                  <a:pt x="160" y="251"/>
                </a:cubicBezTo>
                <a:cubicBezTo>
                  <a:pt x="157" y="249"/>
                  <a:pt x="155" y="245"/>
                  <a:pt x="152" y="244"/>
                </a:cubicBezTo>
                <a:cubicBezTo>
                  <a:pt x="148" y="240"/>
                  <a:pt x="143" y="237"/>
                  <a:pt x="134" y="238"/>
                </a:cubicBezTo>
                <a:cubicBezTo>
                  <a:pt x="114" y="233"/>
                  <a:pt x="95" y="227"/>
                  <a:pt x="75" y="222"/>
                </a:cubicBezTo>
                <a:cubicBezTo>
                  <a:pt x="70" y="221"/>
                  <a:pt x="66" y="217"/>
                  <a:pt x="61" y="216"/>
                </a:cubicBezTo>
                <a:cubicBezTo>
                  <a:pt x="56" y="215"/>
                  <a:pt x="53" y="219"/>
                  <a:pt x="49" y="222"/>
                </a:cubicBezTo>
                <a:cubicBezTo>
                  <a:pt x="46" y="226"/>
                  <a:pt x="42" y="229"/>
                  <a:pt x="39" y="234"/>
                </a:cubicBezTo>
                <a:cubicBezTo>
                  <a:pt x="30" y="245"/>
                  <a:pt x="29" y="258"/>
                  <a:pt x="22" y="269"/>
                </a:cubicBezTo>
                <a:cubicBezTo>
                  <a:pt x="14" y="283"/>
                  <a:pt x="7" y="301"/>
                  <a:pt x="4" y="317"/>
                </a:cubicBezTo>
                <a:cubicBezTo>
                  <a:pt x="3" y="323"/>
                  <a:pt x="3" y="328"/>
                  <a:pt x="2" y="334"/>
                </a:cubicBezTo>
                <a:cubicBezTo>
                  <a:pt x="1" y="339"/>
                  <a:pt x="0" y="343"/>
                  <a:pt x="1" y="347"/>
                </a:cubicBezTo>
                <a:cubicBezTo>
                  <a:pt x="2" y="352"/>
                  <a:pt x="5" y="355"/>
                  <a:pt x="6" y="360"/>
                </a:cubicBezTo>
                <a:cubicBezTo>
                  <a:pt x="7" y="367"/>
                  <a:pt x="12" y="373"/>
                  <a:pt x="17" y="378"/>
                </a:cubicBezTo>
                <a:cubicBezTo>
                  <a:pt x="22" y="381"/>
                  <a:pt x="25" y="386"/>
                  <a:pt x="29" y="389"/>
                </a:cubicBezTo>
                <a:cubicBezTo>
                  <a:pt x="34" y="392"/>
                  <a:pt x="40" y="392"/>
                  <a:pt x="44" y="395"/>
                </a:cubicBezTo>
                <a:cubicBezTo>
                  <a:pt x="46" y="397"/>
                  <a:pt x="56" y="412"/>
                  <a:pt x="59" y="420"/>
                </a:cubicBezTo>
                <a:cubicBezTo>
                  <a:pt x="59" y="421"/>
                  <a:pt x="59" y="422"/>
                  <a:pt x="60" y="423"/>
                </a:cubicBezTo>
                <a:cubicBezTo>
                  <a:pt x="60" y="425"/>
                  <a:pt x="61" y="426"/>
                  <a:pt x="61" y="428"/>
                </a:cubicBezTo>
                <a:cubicBezTo>
                  <a:pt x="61" y="429"/>
                  <a:pt x="62" y="431"/>
                  <a:pt x="62" y="432"/>
                </a:cubicBezTo>
                <a:cubicBezTo>
                  <a:pt x="62" y="434"/>
                  <a:pt x="62" y="435"/>
                  <a:pt x="63" y="437"/>
                </a:cubicBezTo>
                <a:cubicBezTo>
                  <a:pt x="63" y="437"/>
                  <a:pt x="63" y="437"/>
                  <a:pt x="63" y="437"/>
                </a:cubicBezTo>
                <a:cubicBezTo>
                  <a:pt x="63" y="437"/>
                  <a:pt x="63" y="437"/>
                  <a:pt x="63" y="437"/>
                </a:cubicBezTo>
                <a:cubicBezTo>
                  <a:pt x="63" y="437"/>
                  <a:pt x="63" y="437"/>
                  <a:pt x="64" y="437"/>
                </a:cubicBezTo>
                <a:cubicBezTo>
                  <a:pt x="64" y="436"/>
                  <a:pt x="65" y="436"/>
                  <a:pt x="66" y="435"/>
                </a:cubicBezTo>
                <a:cubicBezTo>
                  <a:pt x="66" y="435"/>
                  <a:pt x="67" y="435"/>
                  <a:pt x="67" y="435"/>
                </a:cubicBezTo>
                <a:cubicBezTo>
                  <a:pt x="67" y="435"/>
                  <a:pt x="67" y="435"/>
                  <a:pt x="67" y="435"/>
                </a:cubicBezTo>
                <a:cubicBezTo>
                  <a:pt x="67" y="436"/>
                  <a:pt x="67" y="436"/>
                  <a:pt x="67" y="436"/>
                </a:cubicBezTo>
                <a:cubicBezTo>
                  <a:pt x="67" y="440"/>
                  <a:pt x="67" y="440"/>
                  <a:pt x="67" y="440"/>
                </a:cubicBezTo>
                <a:cubicBezTo>
                  <a:pt x="68" y="444"/>
                  <a:pt x="72" y="448"/>
                  <a:pt x="74" y="451"/>
                </a:cubicBezTo>
                <a:cubicBezTo>
                  <a:pt x="77" y="455"/>
                  <a:pt x="78" y="459"/>
                  <a:pt x="79" y="463"/>
                </a:cubicBezTo>
                <a:cubicBezTo>
                  <a:pt x="82" y="462"/>
                  <a:pt x="81" y="458"/>
                  <a:pt x="84" y="456"/>
                </a:cubicBezTo>
                <a:cubicBezTo>
                  <a:pt x="90" y="452"/>
                  <a:pt x="89" y="464"/>
                  <a:pt x="89" y="468"/>
                </a:cubicBezTo>
                <a:cubicBezTo>
                  <a:pt x="89" y="471"/>
                  <a:pt x="88" y="473"/>
                  <a:pt x="89" y="476"/>
                </a:cubicBezTo>
                <a:cubicBezTo>
                  <a:pt x="90" y="478"/>
                  <a:pt x="91" y="479"/>
                  <a:pt x="92" y="482"/>
                </a:cubicBezTo>
                <a:cubicBezTo>
                  <a:pt x="93" y="487"/>
                  <a:pt x="91" y="494"/>
                  <a:pt x="92" y="499"/>
                </a:cubicBezTo>
                <a:cubicBezTo>
                  <a:pt x="92" y="503"/>
                  <a:pt x="95" y="512"/>
                  <a:pt x="98" y="515"/>
                </a:cubicBezTo>
                <a:cubicBezTo>
                  <a:pt x="98" y="515"/>
                  <a:pt x="99" y="515"/>
                  <a:pt x="99" y="515"/>
                </a:cubicBezTo>
                <a:cubicBezTo>
                  <a:pt x="98" y="515"/>
                  <a:pt x="97" y="515"/>
                  <a:pt x="97" y="514"/>
                </a:cubicBezTo>
                <a:cubicBezTo>
                  <a:pt x="97" y="517"/>
                  <a:pt x="101" y="520"/>
                  <a:pt x="102" y="522"/>
                </a:cubicBezTo>
                <a:cubicBezTo>
                  <a:pt x="104" y="526"/>
                  <a:pt x="106" y="530"/>
                  <a:pt x="107" y="534"/>
                </a:cubicBezTo>
                <a:cubicBezTo>
                  <a:pt x="108" y="536"/>
                  <a:pt x="108" y="539"/>
                  <a:pt x="110" y="542"/>
                </a:cubicBezTo>
                <a:cubicBezTo>
                  <a:pt x="112" y="545"/>
                  <a:pt x="115" y="547"/>
                  <a:pt x="117" y="550"/>
                </a:cubicBezTo>
                <a:cubicBezTo>
                  <a:pt x="118" y="551"/>
                  <a:pt x="118" y="554"/>
                  <a:pt x="119" y="555"/>
                </a:cubicBezTo>
                <a:cubicBezTo>
                  <a:pt x="121" y="558"/>
                  <a:pt x="123" y="561"/>
                  <a:pt x="125" y="563"/>
                </a:cubicBezTo>
                <a:cubicBezTo>
                  <a:pt x="127" y="566"/>
                  <a:pt x="130" y="569"/>
                  <a:pt x="130" y="573"/>
                </a:cubicBezTo>
                <a:cubicBezTo>
                  <a:pt x="131" y="573"/>
                  <a:pt x="132" y="573"/>
                  <a:pt x="133" y="573"/>
                </a:cubicBezTo>
                <a:cubicBezTo>
                  <a:pt x="132" y="573"/>
                  <a:pt x="132" y="573"/>
                  <a:pt x="132" y="573"/>
                </a:cubicBezTo>
                <a:cubicBezTo>
                  <a:pt x="132" y="573"/>
                  <a:pt x="132" y="573"/>
                  <a:pt x="132" y="574"/>
                </a:cubicBezTo>
                <a:cubicBezTo>
                  <a:pt x="131" y="574"/>
                  <a:pt x="131" y="574"/>
                  <a:pt x="131" y="574"/>
                </a:cubicBezTo>
                <a:cubicBezTo>
                  <a:pt x="131" y="574"/>
                  <a:pt x="131" y="574"/>
                  <a:pt x="131" y="574"/>
                </a:cubicBezTo>
                <a:cubicBezTo>
                  <a:pt x="131" y="574"/>
                  <a:pt x="131" y="575"/>
                  <a:pt x="131" y="575"/>
                </a:cubicBezTo>
                <a:cubicBezTo>
                  <a:pt x="132" y="576"/>
                  <a:pt x="133" y="578"/>
                  <a:pt x="134" y="580"/>
                </a:cubicBezTo>
                <a:cubicBezTo>
                  <a:pt x="136" y="582"/>
                  <a:pt x="137" y="585"/>
                  <a:pt x="139" y="587"/>
                </a:cubicBezTo>
                <a:cubicBezTo>
                  <a:pt x="139" y="587"/>
                  <a:pt x="139" y="587"/>
                  <a:pt x="140" y="587"/>
                </a:cubicBezTo>
                <a:cubicBezTo>
                  <a:pt x="140" y="587"/>
                  <a:pt x="141" y="586"/>
                  <a:pt x="141" y="586"/>
                </a:cubicBezTo>
                <a:cubicBezTo>
                  <a:pt x="141" y="586"/>
                  <a:pt x="141" y="586"/>
                  <a:pt x="141" y="586"/>
                </a:cubicBezTo>
                <a:cubicBezTo>
                  <a:pt x="141" y="586"/>
                  <a:pt x="141" y="586"/>
                  <a:pt x="141" y="586"/>
                </a:cubicBezTo>
                <a:cubicBezTo>
                  <a:pt x="142" y="586"/>
                  <a:pt x="142" y="586"/>
                  <a:pt x="142" y="587"/>
                </a:cubicBezTo>
                <a:cubicBezTo>
                  <a:pt x="142" y="587"/>
                  <a:pt x="142" y="587"/>
                  <a:pt x="143" y="587"/>
                </a:cubicBezTo>
                <a:cubicBezTo>
                  <a:pt x="147" y="593"/>
                  <a:pt x="151" y="599"/>
                  <a:pt x="153" y="606"/>
                </a:cubicBezTo>
                <a:cubicBezTo>
                  <a:pt x="150" y="607"/>
                  <a:pt x="150" y="607"/>
                  <a:pt x="150" y="607"/>
                </a:cubicBezTo>
                <a:cubicBezTo>
                  <a:pt x="154" y="614"/>
                  <a:pt x="154" y="614"/>
                  <a:pt x="154" y="614"/>
                </a:cubicBezTo>
                <a:cubicBezTo>
                  <a:pt x="154" y="614"/>
                  <a:pt x="154" y="614"/>
                  <a:pt x="154" y="614"/>
                </a:cubicBezTo>
                <a:cubicBezTo>
                  <a:pt x="153" y="614"/>
                  <a:pt x="153" y="614"/>
                  <a:pt x="153" y="614"/>
                </a:cubicBezTo>
                <a:cubicBezTo>
                  <a:pt x="153" y="615"/>
                  <a:pt x="153" y="615"/>
                  <a:pt x="153" y="615"/>
                </a:cubicBezTo>
                <a:cubicBezTo>
                  <a:pt x="153" y="616"/>
                  <a:pt x="153" y="617"/>
                  <a:pt x="154" y="619"/>
                </a:cubicBezTo>
                <a:cubicBezTo>
                  <a:pt x="154" y="619"/>
                  <a:pt x="154" y="619"/>
                  <a:pt x="154" y="620"/>
                </a:cubicBezTo>
                <a:cubicBezTo>
                  <a:pt x="154" y="620"/>
                  <a:pt x="154" y="620"/>
                  <a:pt x="154" y="620"/>
                </a:cubicBezTo>
                <a:cubicBezTo>
                  <a:pt x="154" y="621"/>
                  <a:pt x="154" y="621"/>
                  <a:pt x="155" y="621"/>
                </a:cubicBezTo>
                <a:cubicBezTo>
                  <a:pt x="155" y="621"/>
                  <a:pt x="155" y="621"/>
                  <a:pt x="155" y="621"/>
                </a:cubicBezTo>
                <a:cubicBezTo>
                  <a:pt x="159" y="626"/>
                  <a:pt x="163" y="631"/>
                  <a:pt x="168" y="636"/>
                </a:cubicBezTo>
                <a:cubicBezTo>
                  <a:pt x="173" y="646"/>
                  <a:pt x="173" y="646"/>
                  <a:pt x="173" y="646"/>
                </a:cubicBezTo>
                <a:cubicBezTo>
                  <a:pt x="180" y="654"/>
                  <a:pt x="180" y="654"/>
                  <a:pt x="180" y="654"/>
                </a:cubicBezTo>
                <a:cubicBezTo>
                  <a:pt x="180" y="655"/>
                  <a:pt x="179" y="656"/>
                  <a:pt x="180" y="657"/>
                </a:cubicBezTo>
                <a:cubicBezTo>
                  <a:pt x="181" y="659"/>
                  <a:pt x="181" y="659"/>
                  <a:pt x="182" y="662"/>
                </a:cubicBezTo>
                <a:cubicBezTo>
                  <a:pt x="182" y="665"/>
                  <a:pt x="183" y="666"/>
                  <a:pt x="184" y="668"/>
                </a:cubicBezTo>
                <a:cubicBezTo>
                  <a:pt x="187" y="673"/>
                  <a:pt x="189" y="676"/>
                  <a:pt x="190" y="681"/>
                </a:cubicBezTo>
                <a:cubicBezTo>
                  <a:pt x="190" y="685"/>
                  <a:pt x="191" y="688"/>
                  <a:pt x="192" y="691"/>
                </a:cubicBezTo>
                <a:cubicBezTo>
                  <a:pt x="194" y="697"/>
                  <a:pt x="198" y="701"/>
                  <a:pt x="201" y="706"/>
                </a:cubicBezTo>
                <a:cubicBezTo>
                  <a:pt x="205" y="712"/>
                  <a:pt x="210" y="717"/>
                  <a:pt x="214" y="723"/>
                </a:cubicBezTo>
                <a:cubicBezTo>
                  <a:pt x="214" y="724"/>
                  <a:pt x="214" y="724"/>
                  <a:pt x="214" y="724"/>
                </a:cubicBezTo>
                <a:cubicBezTo>
                  <a:pt x="216" y="727"/>
                  <a:pt x="217" y="728"/>
                  <a:pt x="218" y="732"/>
                </a:cubicBezTo>
                <a:cubicBezTo>
                  <a:pt x="218" y="735"/>
                  <a:pt x="220" y="740"/>
                  <a:pt x="220" y="740"/>
                </a:cubicBezTo>
                <a:cubicBezTo>
                  <a:pt x="220" y="740"/>
                  <a:pt x="220" y="740"/>
                  <a:pt x="220" y="740"/>
                </a:cubicBezTo>
                <a:cubicBezTo>
                  <a:pt x="218" y="740"/>
                  <a:pt x="218" y="740"/>
                  <a:pt x="218" y="740"/>
                </a:cubicBezTo>
                <a:cubicBezTo>
                  <a:pt x="217" y="740"/>
                  <a:pt x="217" y="740"/>
                  <a:pt x="217" y="740"/>
                </a:cubicBezTo>
                <a:cubicBezTo>
                  <a:pt x="216" y="743"/>
                  <a:pt x="216" y="746"/>
                  <a:pt x="216" y="750"/>
                </a:cubicBezTo>
                <a:cubicBezTo>
                  <a:pt x="211" y="767"/>
                  <a:pt x="211" y="767"/>
                  <a:pt x="211" y="767"/>
                </a:cubicBezTo>
                <a:cubicBezTo>
                  <a:pt x="211" y="768"/>
                  <a:pt x="212" y="772"/>
                  <a:pt x="212" y="772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2" y="772"/>
                  <a:pt x="211" y="773"/>
                  <a:pt x="211" y="773"/>
                </a:cubicBezTo>
                <a:cubicBezTo>
                  <a:pt x="210" y="784"/>
                  <a:pt x="220" y="793"/>
                  <a:pt x="222" y="804"/>
                </a:cubicBezTo>
                <a:cubicBezTo>
                  <a:pt x="222" y="807"/>
                  <a:pt x="222" y="811"/>
                  <a:pt x="223" y="814"/>
                </a:cubicBezTo>
                <a:cubicBezTo>
                  <a:pt x="224" y="817"/>
                  <a:pt x="225" y="820"/>
                  <a:pt x="225" y="823"/>
                </a:cubicBezTo>
                <a:cubicBezTo>
                  <a:pt x="225" y="823"/>
                  <a:pt x="225" y="823"/>
                  <a:pt x="226" y="823"/>
                </a:cubicBezTo>
                <a:cubicBezTo>
                  <a:pt x="226" y="823"/>
                  <a:pt x="227" y="822"/>
                  <a:pt x="227" y="822"/>
                </a:cubicBezTo>
                <a:cubicBezTo>
                  <a:pt x="227" y="822"/>
                  <a:pt x="227" y="822"/>
                  <a:pt x="227" y="822"/>
                </a:cubicBezTo>
                <a:cubicBezTo>
                  <a:pt x="227" y="822"/>
                  <a:pt x="226" y="823"/>
                  <a:pt x="226" y="823"/>
                </a:cubicBezTo>
                <a:cubicBezTo>
                  <a:pt x="226" y="823"/>
                  <a:pt x="226" y="823"/>
                  <a:pt x="226" y="823"/>
                </a:cubicBezTo>
                <a:cubicBezTo>
                  <a:pt x="226" y="824"/>
                  <a:pt x="225" y="824"/>
                  <a:pt x="225" y="824"/>
                </a:cubicBezTo>
                <a:cubicBezTo>
                  <a:pt x="225" y="824"/>
                  <a:pt x="226" y="825"/>
                  <a:pt x="226" y="825"/>
                </a:cubicBezTo>
                <a:cubicBezTo>
                  <a:pt x="228" y="828"/>
                  <a:pt x="229" y="831"/>
                  <a:pt x="231" y="833"/>
                </a:cubicBezTo>
                <a:cubicBezTo>
                  <a:pt x="231" y="833"/>
                  <a:pt x="231" y="833"/>
                  <a:pt x="231" y="833"/>
                </a:cubicBezTo>
                <a:cubicBezTo>
                  <a:pt x="232" y="833"/>
                  <a:pt x="232" y="833"/>
                  <a:pt x="232" y="833"/>
                </a:cubicBezTo>
                <a:cubicBezTo>
                  <a:pt x="235" y="836"/>
                  <a:pt x="237" y="840"/>
                  <a:pt x="238" y="845"/>
                </a:cubicBezTo>
                <a:cubicBezTo>
                  <a:pt x="240" y="848"/>
                  <a:pt x="241" y="852"/>
                  <a:pt x="243" y="854"/>
                </a:cubicBezTo>
                <a:cubicBezTo>
                  <a:pt x="244" y="854"/>
                  <a:pt x="244" y="854"/>
                  <a:pt x="244" y="854"/>
                </a:cubicBezTo>
                <a:cubicBezTo>
                  <a:pt x="244" y="856"/>
                  <a:pt x="245" y="856"/>
                  <a:pt x="246" y="857"/>
                </a:cubicBezTo>
                <a:cubicBezTo>
                  <a:pt x="246" y="857"/>
                  <a:pt x="246" y="857"/>
                  <a:pt x="246" y="857"/>
                </a:cubicBezTo>
                <a:cubicBezTo>
                  <a:pt x="245" y="857"/>
                  <a:pt x="245" y="857"/>
                  <a:pt x="245" y="858"/>
                </a:cubicBezTo>
                <a:cubicBezTo>
                  <a:pt x="245" y="858"/>
                  <a:pt x="246" y="859"/>
                  <a:pt x="246" y="860"/>
                </a:cubicBezTo>
                <a:cubicBezTo>
                  <a:pt x="246" y="861"/>
                  <a:pt x="247" y="863"/>
                  <a:pt x="248" y="863"/>
                </a:cubicBezTo>
                <a:cubicBezTo>
                  <a:pt x="248" y="863"/>
                  <a:pt x="249" y="863"/>
                  <a:pt x="249" y="863"/>
                </a:cubicBezTo>
                <a:cubicBezTo>
                  <a:pt x="249" y="863"/>
                  <a:pt x="249" y="863"/>
                  <a:pt x="249" y="863"/>
                </a:cubicBezTo>
                <a:cubicBezTo>
                  <a:pt x="249" y="863"/>
                  <a:pt x="249" y="863"/>
                  <a:pt x="249" y="863"/>
                </a:cubicBezTo>
                <a:cubicBezTo>
                  <a:pt x="249" y="865"/>
                  <a:pt x="249" y="865"/>
                  <a:pt x="249" y="865"/>
                </a:cubicBezTo>
                <a:cubicBezTo>
                  <a:pt x="248" y="865"/>
                  <a:pt x="247" y="864"/>
                  <a:pt x="247" y="864"/>
                </a:cubicBezTo>
                <a:cubicBezTo>
                  <a:pt x="247" y="864"/>
                  <a:pt x="247" y="864"/>
                  <a:pt x="246" y="865"/>
                </a:cubicBezTo>
                <a:cubicBezTo>
                  <a:pt x="246" y="866"/>
                  <a:pt x="246" y="867"/>
                  <a:pt x="247" y="868"/>
                </a:cubicBezTo>
                <a:cubicBezTo>
                  <a:pt x="247" y="869"/>
                  <a:pt x="247" y="869"/>
                  <a:pt x="247" y="869"/>
                </a:cubicBezTo>
                <a:cubicBezTo>
                  <a:pt x="249" y="876"/>
                  <a:pt x="249" y="876"/>
                  <a:pt x="249" y="876"/>
                </a:cubicBezTo>
                <a:cubicBezTo>
                  <a:pt x="251" y="881"/>
                  <a:pt x="251" y="881"/>
                  <a:pt x="251" y="881"/>
                </a:cubicBezTo>
                <a:cubicBezTo>
                  <a:pt x="251" y="884"/>
                  <a:pt x="252" y="888"/>
                  <a:pt x="254" y="891"/>
                </a:cubicBezTo>
                <a:cubicBezTo>
                  <a:pt x="254" y="893"/>
                  <a:pt x="255" y="895"/>
                  <a:pt x="256" y="898"/>
                </a:cubicBezTo>
                <a:cubicBezTo>
                  <a:pt x="256" y="899"/>
                  <a:pt x="257" y="899"/>
                  <a:pt x="257" y="900"/>
                </a:cubicBezTo>
                <a:cubicBezTo>
                  <a:pt x="258" y="900"/>
                  <a:pt x="258" y="901"/>
                  <a:pt x="259" y="901"/>
                </a:cubicBezTo>
                <a:cubicBezTo>
                  <a:pt x="259" y="902"/>
                  <a:pt x="260" y="903"/>
                  <a:pt x="261" y="903"/>
                </a:cubicBezTo>
                <a:cubicBezTo>
                  <a:pt x="261" y="904"/>
                  <a:pt x="260" y="905"/>
                  <a:pt x="260" y="905"/>
                </a:cubicBezTo>
                <a:cubicBezTo>
                  <a:pt x="262" y="907"/>
                  <a:pt x="265" y="910"/>
                  <a:pt x="267" y="913"/>
                </a:cubicBezTo>
                <a:cubicBezTo>
                  <a:pt x="270" y="912"/>
                  <a:pt x="270" y="912"/>
                  <a:pt x="270" y="912"/>
                </a:cubicBezTo>
                <a:cubicBezTo>
                  <a:pt x="272" y="913"/>
                  <a:pt x="274" y="915"/>
                  <a:pt x="275" y="917"/>
                </a:cubicBezTo>
                <a:cubicBezTo>
                  <a:pt x="276" y="918"/>
                  <a:pt x="277" y="918"/>
                  <a:pt x="278" y="919"/>
                </a:cubicBezTo>
                <a:cubicBezTo>
                  <a:pt x="278" y="919"/>
                  <a:pt x="278" y="919"/>
                  <a:pt x="278" y="919"/>
                </a:cubicBezTo>
                <a:cubicBezTo>
                  <a:pt x="278" y="920"/>
                  <a:pt x="278" y="920"/>
                  <a:pt x="278" y="921"/>
                </a:cubicBezTo>
                <a:cubicBezTo>
                  <a:pt x="278" y="921"/>
                  <a:pt x="277" y="922"/>
                  <a:pt x="277" y="922"/>
                </a:cubicBezTo>
                <a:cubicBezTo>
                  <a:pt x="277" y="922"/>
                  <a:pt x="277" y="922"/>
                  <a:pt x="277" y="922"/>
                </a:cubicBezTo>
                <a:cubicBezTo>
                  <a:pt x="280" y="925"/>
                  <a:pt x="282" y="927"/>
                  <a:pt x="284" y="929"/>
                </a:cubicBezTo>
                <a:cubicBezTo>
                  <a:pt x="284" y="929"/>
                  <a:pt x="284" y="929"/>
                  <a:pt x="284" y="929"/>
                </a:cubicBezTo>
                <a:cubicBezTo>
                  <a:pt x="285" y="930"/>
                  <a:pt x="285" y="930"/>
                  <a:pt x="286" y="930"/>
                </a:cubicBezTo>
                <a:cubicBezTo>
                  <a:pt x="291" y="927"/>
                  <a:pt x="291" y="927"/>
                  <a:pt x="291" y="927"/>
                </a:cubicBezTo>
                <a:cubicBezTo>
                  <a:pt x="297" y="928"/>
                  <a:pt x="297" y="928"/>
                  <a:pt x="297" y="928"/>
                </a:cubicBezTo>
                <a:cubicBezTo>
                  <a:pt x="298" y="928"/>
                  <a:pt x="298" y="928"/>
                  <a:pt x="299" y="929"/>
                </a:cubicBezTo>
                <a:cubicBezTo>
                  <a:pt x="299" y="929"/>
                  <a:pt x="300" y="929"/>
                  <a:pt x="300" y="929"/>
                </a:cubicBezTo>
                <a:cubicBezTo>
                  <a:pt x="305" y="932"/>
                  <a:pt x="311" y="935"/>
                  <a:pt x="315" y="939"/>
                </a:cubicBezTo>
                <a:cubicBezTo>
                  <a:pt x="314" y="940"/>
                  <a:pt x="314" y="941"/>
                  <a:pt x="313" y="942"/>
                </a:cubicBezTo>
                <a:cubicBezTo>
                  <a:pt x="312" y="944"/>
                  <a:pt x="310" y="946"/>
                  <a:pt x="309" y="948"/>
                </a:cubicBezTo>
                <a:cubicBezTo>
                  <a:pt x="310" y="949"/>
                  <a:pt x="311" y="949"/>
                  <a:pt x="312" y="950"/>
                </a:cubicBezTo>
                <a:cubicBezTo>
                  <a:pt x="312" y="950"/>
                  <a:pt x="312" y="950"/>
                  <a:pt x="312" y="950"/>
                </a:cubicBezTo>
                <a:cubicBezTo>
                  <a:pt x="313" y="951"/>
                  <a:pt x="314" y="951"/>
                  <a:pt x="315" y="952"/>
                </a:cubicBezTo>
                <a:cubicBezTo>
                  <a:pt x="317" y="953"/>
                  <a:pt x="319" y="954"/>
                  <a:pt x="320" y="955"/>
                </a:cubicBezTo>
                <a:cubicBezTo>
                  <a:pt x="321" y="955"/>
                  <a:pt x="321" y="954"/>
                  <a:pt x="322" y="954"/>
                </a:cubicBezTo>
                <a:cubicBezTo>
                  <a:pt x="322" y="954"/>
                  <a:pt x="322" y="954"/>
                  <a:pt x="322" y="954"/>
                </a:cubicBezTo>
                <a:cubicBezTo>
                  <a:pt x="350" y="971"/>
                  <a:pt x="350" y="971"/>
                  <a:pt x="350" y="971"/>
                </a:cubicBezTo>
                <a:cubicBezTo>
                  <a:pt x="350" y="971"/>
                  <a:pt x="350" y="971"/>
                  <a:pt x="350" y="971"/>
                </a:cubicBezTo>
                <a:cubicBezTo>
                  <a:pt x="350" y="971"/>
                  <a:pt x="350" y="971"/>
                  <a:pt x="349" y="972"/>
                </a:cubicBezTo>
                <a:cubicBezTo>
                  <a:pt x="349" y="972"/>
                  <a:pt x="349" y="973"/>
                  <a:pt x="348" y="973"/>
                </a:cubicBezTo>
                <a:cubicBezTo>
                  <a:pt x="348" y="973"/>
                  <a:pt x="348" y="974"/>
                  <a:pt x="348" y="974"/>
                </a:cubicBezTo>
                <a:cubicBezTo>
                  <a:pt x="352" y="978"/>
                  <a:pt x="352" y="978"/>
                  <a:pt x="352" y="978"/>
                </a:cubicBezTo>
                <a:cubicBezTo>
                  <a:pt x="352" y="978"/>
                  <a:pt x="352" y="978"/>
                  <a:pt x="352" y="978"/>
                </a:cubicBezTo>
                <a:cubicBezTo>
                  <a:pt x="352" y="979"/>
                  <a:pt x="353" y="979"/>
                  <a:pt x="354" y="980"/>
                </a:cubicBezTo>
                <a:cubicBezTo>
                  <a:pt x="357" y="983"/>
                  <a:pt x="360" y="986"/>
                  <a:pt x="363" y="989"/>
                </a:cubicBezTo>
                <a:cubicBezTo>
                  <a:pt x="367" y="994"/>
                  <a:pt x="372" y="997"/>
                  <a:pt x="377" y="1002"/>
                </a:cubicBezTo>
                <a:cubicBezTo>
                  <a:pt x="383" y="1007"/>
                  <a:pt x="389" y="1013"/>
                  <a:pt x="395" y="1019"/>
                </a:cubicBezTo>
                <a:cubicBezTo>
                  <a:pt x="398" y="1023"/>
                  <a:pt x="401" y="1026"/>
                  <a:pt x="404" y="1029"/>
                </a:cubicBezTo>
                <a:cubicBezTo>
                  <a:pt x="407" y="1031"/>
                  <a:pt x="409" y="1031"/>
                  <a:pt x="411" y="1032"/>
                </a:cubicBezTo>
                <a:cubicBezTo>
                  <a:pt x="413" y="1033"/>
                  <a:pt x="414" y="1034"/>
                  <a:pt x="416" y="1035"/>
                </a:cubicBezTo>
                <a:cubicBezTo>
                  <a:pt x="416" y="1035"/>
                  <a:pt x="416" y="1035"/>
                  <a:pt x="416" y="1035"/>
                </a:cubicBezTo>
                <a:cubicBezTo>
                  <a:pt x="424" y="1039"/>
                  <a:pt x="434" y="1043"/>
                  <a:pt x="439" y="1050"/>
                </a:cubicBezTo>
                <a:cubicBezTo>
                  <a:pt x="441" y="1052"/>
                  <a:pt x="442" y="1053"/>
                  <a:pt x="443" y="1054"/>
                </a:cubicBezTo>
                <a:cubicBezTo>
                  <a:pt x="447" y="1058"/>
                  <a:pt x="451" y="1062"/>
                  <a:pt x="454" y="1066"/>
                </a:cubicBezTo>
                <a:cubicBezTo>
                  <a:pt x="460" y="1073"/>
                  <a:pt x="469" y="1076"/>
                  <a:pt x="478" y="1079"/>
                </a:cubicBezTo>
                <a:cubicBezTo>
                  <a:pt x="498" y="1084"/>
                  <a:pt x="514" y="1097"/>
                  <a:pt x="534" y="1098"/>
                </a:cubicBezTo>
                <a:cubicBezTo>
                  <a:pt x="541" y="1099"/>
                  <a:pt x="546" y="1097"/>
                  <a:pt x="551" y="1093"/>
                </a:cubicBezTo>
                <a:cubicBezTo>
                  <a:pt x="555" y="1089"/>
                  <a:pt x="559" y="1085"/>
                  <a:pt x="564" y="1085"/>
                </a:cubicBezTo>
                <a:cubicBezTo>
                  <a:pt x="570" y="1085"/>
                  <a:pt x="576" y="1087"/>
                  <a:pt x="582" y="1088"/>
                </a:cubicBezTo>
                <a:cubicBezTo>
                  <a:pt x="587" y="1089"/>
                  <a:pt x="592" y="1091"/>
                  <a:pt x="597" y="1093"/>
                </a:cubicBezTo>
                <a:cubicBezTo>
                  <a:pt x="602" y="1094"/>
                  <a:pt x="606" y="1095"/>
                  <a:pt x="611" y="1095"/>
                </a:cubicBezTo>
                <a:cubicBezTo>
                  <a:pt x="617" y="1096"/>
                  <a:pt x="623" y="1097"/>
                  <a:pt x="629" y="1097"/>
                </a:cubicBezTo>
                <a:cubicBezTo>
                  <a:pt x="631" y="1097"/>
                  <a:pt x="632" y="1096"/>
                  <a:pt x="634" y="1097"/>
                </a:cubicBezTo>
                <a:cubicBezTo>
                  <a:pt x="635" y="1097"/>
                  <a:pt x="635" y="1098"/>
                  <a:pt x="637" y="1097"/>
                </a:cubicBezTo>
                <a:cubicBezTo>
                  <a:pt x="639" y="1097"/>
                  <a:pt x="641" y="1092"/>
                  <a:pt x="642" y="1090"/>
                </a:cubicBezTo>
                <a:cubicBezTo>
                  <a:pt x="644" y="1088"/>
                  <a:pt x="644" y="1085"/>
                  <a:pt x="645" y="1082"/>
                </a:cubicBezTo>
                <a:cubicBezTo>
                  <a:pt x="647" y="1079"/>
                  <a:pt x="649" y="1076"/>
                  <a:pt x="650" y="1073"/>
                </a:cubicBezTo>
                <a:cubicBezTo>
                  <a:pt x="651" y="1071"/>
                  <a:pt x="653" y="1067"/>
                  <a:pt x="651" y="1065"/>
                </a:cubicBezTo>
                <a:cubicBezTo>
                  <a:pt x="651" y="1065"/>
                  <a:pt x="647" y="1064"/>
                  <a:pt x="647" y="1064"/>
                </a:cubicBezTo>
                <a:cubicBezTo>
                  <a:pt x="643" y="1064"/>
                  <a:pt x="642" y="1063"/>
                  <a:pt x="639" y="1060"/>
                </a:cubicBezTo>
                <a:cubicBezTo>
                  <a:pt x="631" y="1067"/>
                  <a:pt x="631" y="1067"/>
                  <a:pt x="631" y="1067"/>
                </a:cubicBezTo>
                <a:cubicBezTo>
                  <a:pt x="626" y="1067"/>
                  <a:pt x="621" y="1067"/>
                  <a:pt x="617" y="1067"/>
                </a:cubicBezTo>
                <a:cubicBezTo>
                  <a:pt x="619" y="1065"/>
                  <a:pt x="622" y="1063"/>
                  <a:pt x="624" y="1061"/>
                </a:cubicBezTo>
                <a:cubicBezTo>
                  <a:pt x="624" y="1060"/>
                  <a:pt x="625" y="1060"/>
                  <a:pt x="625" y="1060"/>
                </a:cubicBezTo>
                <a:cubicBezTo>
                  <a:pt x="626" y="1057"/>
                  <a:pt x="628" y="1055"/>
                  <a:pt x="630" y="1053"/>
                </a:cubicBezTo>
                <a:cubicBezTo>
                  <a:pt x="629" y="1051"/>
                  <a:pt x="628" y="1048"/>
                  <a:pt x="627" y="1047"/>
                </a:cubicBezTo>
                <a:cubicBezTo>
                  <a:pt x="626" y="1046"/>
                  <a:pt x="626" y="1045"/>
                  <a:pt x="625" y="1045"/>
                </a:cubicBezTo>
                <a:cubicBezTo>
                  <a:pt x="622" y="1041"/>
                  <a:pt x="618" y="1039"/>
                  <a:pt x="614" y="1038"/>
                </a:cubicBezTo>
                <a:cubicBezTo>
                  <a:pt x="608" y="1032"/>
                  <a:pt x="602" y="1027"/>
                  <a:pt x="595" y="1022"/>
                </a:cubicBezTo>
                <a:cubicBezTo>
                  <a:pt x="593" y="1020"/>
                  <a:pt x="591" y="1019"/>
                  <a:pt x="588" y="1018"/>
                </a:cubicBezTo>
                <a:cubicBezTo>
                  <a:pt x="587" y="1013"/>
                  <a:pt x="587" y="1013"/>
                  <a:pt x="587" y="1013"/>
                </a:cubicBezTo>
                <a:cubicBezTo>
                  <a:pt x="587" y="1010"/>
                  <a:pt x="587" y="1010"/>
                  <a:pt x="587" y="1010"/>
                </a:cubicBezTo>
                <a:cubicBezTo>
                  <a:pt x="586" y="1008"/>
                  <a:pt x="585" y="1005"/>
                  <a:pt x="584" y="1003"/>
                </a:cubicBezTo>
                <a:cubicBezTo>
                  <a:pt x="583" y="1001"/>
                  <a:pt x="582" y="999"/>
                  <a:pt x="580" y="998"/>
                </a:cubicBezTo>
                <a:cubicBezTo>
                  <a:pt x="580" y="998"/>
                  <a:pt x="580" y="998"/>
                  <a:pt x="580" y="998"/>
                </a:cubicBezTo>
                <a:cubicBezTo>
                  <a:pt x="581" y="997"/>
                  <a:pt x="581" y="997"/>
                  <a:pt x="581" y="997"/>
                </a:cubicBezTo>
                <a:cubicBezTo>
                  <a:pt x="586" y="996"/>
                  <a:pt x="590" y="994"/>
                  <a:pt x="594" y="991"/>
                </a:cubicBezTo>
                <a:cubicBezTo>
                  <a:pt x="601" y="989"/>
                  <a:pt x="608" y="987"/>
                  <a:pt x="615" y="985"/>
                </a:cubicBezTo>
                <a:cubicBezTo>
                  <a:pt x="634" y="989"/>
                  <a:pt x="634" y="989"/>
                  <a:pt x="634" y="989"/>
                </a:cubicBezTo>
                <a:cubicBezTo>
                  <a:pt x="630" y="980"/>
                  <a:pt x="630" y="980"/>
                  <a:pt x="630" y="980"/>
                </a:cubicBezTo>
                <a:cubicBezTo>
                  <a:pt x="630" y="980"/>
                  <a:pt x="628" y="973"/>
                  <a:pt x="627" y="973"/>
                </a:cubicBezTo>
                <a:cubicBezTo>
                  <a:pt x="627" y="972"/>
                  <a:pt x="627" y="971"/>
                  <a:pt x="627" y="970"/>
                </a:cubicBezTo>
                <a:cubicBezTo>
                  <a:pt x="626" y="970"/>
                  <a:pt x="626" y="970"/>
                  <a:pt x="626" y="969"/>
                </a:cubicBezTo>
                <a:cubicBezTo>
                  <a:pt x="624" y="967"/>
                  <a:pt x="622" y="964"/>
                  <a:pt x="620" y="962"/>
                </a:cubicBezTo>
                <a:cubicBezTo>
                  <a:pt x="620" y="961"/>
                  <a:pt x="620" y="961"/>
                  <a:pt x="620" y="961"/>
                </a:cubicBezTo>
                <a:cubicBezTo>
                  <a:pt x="620" y="959"/>
                  <a:pt x="620" y="958"/>
                  <a:pt x="620" y="956"/>
                </a:cubicBezTo>
                <a:cubicBezTo>
                  <a:pt x="620" y="954"/>
                  <a:pt x="621" y="952"/>
                  <a:pt x="621" y="950"/>
                </a:cubicBezTo>
                <a:cubicBezTo>
                  <a:pt x="636" y="946"/>
                  <a:pt x="636" y="946"/>
                  <a:pt x="636" y="946"/>
                </a:cubicBezTo>
                <a:cubicBezTo>
                  <a:pt x="640" y="929"/>
                  <a:pt x="640" y="929"/>
                  <a:pt x="640" y="929"/>
                </a:cubicBezTo>
                <a:cubicBezTo>
                  <a:pt x="640" y="929"/>
                  <a:pt x="639" y="928"/>
                  <a:pt x="640" y="928"/>
                </a:cubicBezTo>
                <a:cubicBezTo>
                  <a:pt x="643" y="929"/>
                  <a:pt x="646" y="929"/>
                  <a:pt x="650" y="929"/>
                </a:cubicBezTo>
                <a:cubicBezTo>
                  <a:pt x="650" y="927"/>
                  <a:pt x="650" y="926"/>
                  <a:pt x="650" y="924"/>
                </a:cubicBezTo>
                <a:cubicBezTo>
                  <a:pt x="646" y="919"/>
                  <a:pt x="646" y="919"/>
                  <a:pt x="646" y="919"/>
                </a:cubicBezTo>
                <a:cubicBezTo>
                  <a:pt x="640" y="911"/>
                  <a:pt x="640" y="911"/>
                  <a:pt x="640" y="911"/>
                </a:cubicBezTo>
                <a:cubicBezTo>
                  <a:pt x="625" y="905"/>
                  <a:pt x="625" y="905"/>
                  <a:pt x="625" y="905"/>
                </a:cubicBezTo>
                <a:cubicBezTo>
                  <a:pt x="624" y="905"/>
                  <a:pt x="624" y="905"/>
                  <a:pt x="624" y="904"/>
                </a:cubicBezTo>
                <a:cubicBezTo>
                  <a:pt x="625" y="902"/>
                  <a:pt x="625" y="902"/>
                  <a:pt x="625" y="902"/>
                </a:cubicBezTo>
                <a:cubicBezTo>
                  <a:pt x="627" y="894"/>
                  <a:pt x="627" y="894"/>
                  <a:pt x="627" y="894"/>
                </a:cubicBezTo>
                <a:cubicBezTo>
                  <a:pt x="628" y="893"/>
                  <a:pt x="629" y="892"/>
                  <a:pt x="629" y="891"/>
                </a:cubicBezTo>
                <a:cubicBezTo>
                  <a:pt x="629" y="885"/>
                  <a:pt x="630" y="881"/>
                  <a:pt x="631" y="875"/>
                </a:cubicBezTo>
                <a:cubicBezTo>
                  <a:pt x="636" y="878"/>
                  <a:pt x="641" y="881"/>
                  <a:pt x="648" y="882"/>
                </a:cubicBezTo>
                <a:cubicBezTo>
                  <a:pt x="647" y="879"/>
                  <a:pt x="648" y="876"/>
                  <a:pt x="648" y="873"/>
                </a:cubicBezTo>
                <a:cubicBezTo>
                  <a:pt x="648" y="871"/>
                  <a:pt x="649" y="870"/>
                  <a:pt x="649" y="869"/>
                </a:cubicBezTo>
                <a:cubicBezTo>
                  <a:pt x="649" y="868"/>
                  <a:pt x="650" y="868"/>
                  <a:pt x="650" y="868"/>
                </a:cubicBezTo>
                <a:cubicBezTo>
                  <a:pt x="650" y="867"/>
                  <a:pt x="651" y="866"/>
                  <a:pt x="651" y="865"/>
                </a:cubicBezTo>
                <a:cubicBezTo>
                  <a:pt x="650" y="864"/>
                  <a:pt x="650" y="863"/>
                  <a:pt x="650" y="863"/>
                </a:cubicBezTo>
                <a:cubicBezTo>
                  <a:pt x="648" y="860"/>
                  <a:pt x="648" y="860"/>
                  <a:pt x="648" y="860"/>
                </a:cubicBezTo>
                <a:cubicBezTo>
                  <a:pt x="647" y="860"/>
                  <a:pt x="646" y="860"/>
                  <a:pt x="646" y="860"/>
                </a:cubicBezTo>
                <a:cubicBezTo>
                  <a:pt x="643" y="860"/>
                  <a:pt x="640" y="860"/>
                  <a:pt x="638" y="858"/>
                </a:cubicBezTo>
                <a:cubicBezTo>
                  <a:pt x="638" y="858"/>
                  <a:pt x="638" y="857"/>
                  <a:pt x="638" y="856"/>
                </a:cubicBezTo>
                <a:cubicBezTo>
                  <a:pt x="637" y="856"/>
                  <a:pt x="637" y="856"/>
                  <a:pt x="637" y="856"/>
                </a:cubicBezTo>
                <a:cubicBezTo>
                  <a:pt x="635" y="853"/>
                  <a:pt x="635" y="853"/>
                  <a:pt x="635" y="853"/>
                </a:cubicBezTo>
                <a:cubicBezTo>
                  <a:pt x="634" y="853"/>
                  <a:pt x="634" y="853"/>
                  <a:pt x="634" y="853"/>
                </a:cubicBezTo>
                <a:cubicBezTo>
                  <a:pt x="634" y="853"/>
                  <a:pt x="634" y="852"/>
                  <a:pt x="634" y="852"/>
                </a:cubicBezTo>
                <a:cubicBezTo>
                  <a:pt x="634" y="850"/>
                  <a:pt x="634" y="847"/>
                  <a:pt x="634" y="845"/>
                </a:cubicBezTo>
                <a:cubicBezTo>
                  <a:pt x="635" y="843"/>
                  <a:pt x="637" y="842"/>
                  <a:pt x="638" y="840"/>
                </a:cubicBezTo>
                <a:cubicBezTo>
                  <a:pt x="638" y="839"/>
                  <a:pt x="637" y="837"/>
                  <a:pt x="637" y="836"/>
                </a:cubicBezTo>
                <a:cubicBezTo>
                  <a:pt x="638" y="837"/>
                  <a:pt x="640" y="837"/>
                  <a:pt x="641" y="838"/>
                </a:cubicBezTo>
                <a:cubicBezTo>
                  <a:pt x="647" y="839"/>
                  <a:pt x="647" y="839"/>
                  <a:pt x="647" y="839"/>
                </a:cubicBezTo>
                <a:cubicBezTo>
                  <a:pt x="652" y="837"/>
                  <a:pt x="652" y="837"/>
                  <a:pt x="652" y="837"/>
                </a:cubicBezTo>
                <a:cubicBezTo>
                  <a:pt x="658" y="837"/>
                  <a:pt x="663" y="839"/>
                  <a:pt x="669" y="840"/>
                </a:cubicBezTo>
                <a:cubicBezTo>
                  <a:pt x="675" y="840"/>
                  <a:pt x="675" y="840"/>
                  <a:pt x="675" y="840"/>
                </a:cubicBezTo>
                <a:cubicBezTo>
                  <a:pt x="677" y="838"/>
                  <a:pt x="679" y="837"/>
                  <a:pt x="681" y="835"/>
                </a:cubicBezTo>
                <a:cubicBezTo>
                  <a:pt x="682" y="836"/>
                  <a:pt x="683" y="838"/>
                  <a:pt x="684" y="839"/>
                </a:cubicBezTo>
                <a:cubicBezTo>
                  <a:pt x="684" y="839"/>
                  <a:pt x="685" y="840"/>
                  <a:pt x="686" y="841"/>
                </a:cubicBezTo>
                <a:cubicBezTo>
                  <a:pt x="688" y="845"/>
                  <a:pt x="691" y="848"/>
                  <a:pt x="694" y="851"/>
                </a:cubicBezTo>
                <a:cubicBezTo>
                  <a:pt x="701" y="854"/>
                  <a:pt x="701" y="854"/>
                  <a:pt x="701" y="854"/>
                </a:cubicBezTo>
                <a:cubicBezTo>
                  <a:pt x="709" y="855"/>
                  <a:pt x="717" y="854"/>
                  <a:pt x="725" y="853"/>
                </a:cubicBezTo>
                <a:cubicBezTo>
                  <a:pt x="739" y="860"/>
                  <a:pt x="739" y="860"/>
                  <a:pt x="739" y="860"/>
                </a:cubicBezTo>
                <a:cubicBezTo>
                  <a:pt x="730" y="837"/>
                  <a:pt x="730" y="837"/>
                  <a:pt x="730" y="837"/>
                </a:cubicBezTo>
                <a:cubicBezTo>
                  <a:pt x="736" y="834"/>
                  <a:pt x="736" y="834"/>
                  <a:pt x="736" y="834"/>
                </a:cubicBezTo>
                <a:cubicBezTo>
                  <a:pt x="773" y="827"/>
                  <a:pt x="773" y="827"/>
                  <a:pt x="773" y="827"/>
                </a:cubicBezTo>
                <a:cubicBezTo>
                  <a:pt x="774" y="827"/>
                  <a:pt x="774" y="827"/>
                  <a:pt x="775" y="826"/>
                </a:cubicBezTo>
                <a:cubicBezTo>
                  <a:pt x="775" y="823"/>
                  <a:pt x="776" y="819"/>
                  <a:pt x="777" y="816"/>
                </a:cubicBezTo>
                <a:cubicBezTo>
                  <a:pt x="777" y="815"/>
                  <a:pt x="777" y="815"/>
                  <a:pt x="777" y="814"/>
                </a:cubicBezTo>
                <a:cubicBezTo>
                  <a:pt x="777" y="812"/>
                  <a:pt x="777" y="812"/>
                  <a:pt x="777" y="812"/>
                </a:cubicBezTo>
                <a:cubicBezTo>
                  <a:pt x="775" y="812"/>
                  <a:pt x="772" y="813"/>
                  <a:pt x="770" y="8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8" name="Freeform 644"/>
          <p:cNvSpPr>
            <a:spLocks/>
          </p:cNvSpPr>
          <p:nvPr/>
        </p:nvSpPr>
        <p:spPr bwMode="auto">
          <a:xfrm>
            <a:off x="4464051" y="5530851"/>
            <a:ext cx="230188" cy="201613"/>
          </a:xfrm>
          <a:custGeom>
            <a:avLst/>
            <a:gdLst/>
            <a:ahLst/>
            <a:cxnLst>
              <a:cxn ang="0">
                <a:pos x="836" y="416"/>
              </a:cxn>
              <a:cxn ang="0">
                <a:pos x="816" y="382"/>
              </a:cxn>
              <a:cxn ang="0">
                <a:pos x="832" y="339"/>
              </a:cxn>
              <a:cxn ang="0">
                <a:pos x="819" y="337"/>
              </a:cxn>
              <a:cxn ang="0">
                <a:pos x="838" y="313"/>
              </a:cxn>
              <a:cxn ang="0">
                <a:pos x="845" y="235"/>
              </a:cxn>
              <a:cxn ang="0">
                <a:pos x="783" y="269"/>
              </a:cxn>
              <a:cxn ang="0">
                <a:pos x="743" y="235"/>
              </a:cxn>
              <a:cxn ang="0">
                <a:pos x="758" y="205"/>
              </a:cxn>
              <a:cxn ang="0">
                <a:pos x="795" y="150"/>
              </a:cxn>
              <a:cxn ang="0">
                <a:pos x="774" y="120"/>
              </a:cxn>
              <a:cxn ang="0">
                <a:pos x="729" y="99"/>
              </a:cxn>
              <a:cxn ang="0">
                <a:pos x="703" y="116"/>
              </a:cxn>
              <a:cxn ang="0">
                <a:pos x="703" y="79"/>
              </a:cxn>
              <a:cxn ang="0">
                <a:pos x="726" y="25"/>
              </a:cxn>
              <a:cxn ang="0">
                <a:pos x="674" y="22"/>
              </a:cxn>
              <a:cxn ang="0">
                <a:pos x="614" y="45"/>
              </a:cxn>
              <a:cxn ang="0">
                <a:pos x="571" y="84"/>
              </a:cxn>
              <a:cxn ang="0">
                <a:pos x="508" y="97"/>
              </a:cxn>
              <a:cxn ang="0">
                <a:pos x="488" y="100"/>
              </a:cxn>
              <a:cxn ang="0">
                <a:pos x="448" y="90"/>
              </a:cxn>
              <a:cxn ang="0">
                <a:pos x="442" y="49"/>
              </a:cxn>
              <a:cxn ang="0">
                <a:pos x="412" y="26"/>
              </a:cxn>
              <a:cxn ang="0">
                <a:pos x="340" y="4"/>
              </a:cxn>
              <a:cxn ang="0">
                <a:pos x="311" y="61"/>
              </a:cxn>
              <a:cxn ang="0">
                <a:pos x="328" y="100"/>
              </a:cxn>
              <a:cxn ang="0">
                <a:pos x="281" y="117"/>
              </a:cxn>
              <a:cxn ang="0">
                <a:pos x="330" y="161"/>
              </a:cxn>
              <a:cxn ang="0">
                <a:pos x="334" y="185"/>
              </a:cxn>
              <a:cxn ang="0">
                <a:pos x="245" y="158"/>
              </a:cxn>
              <a:cxn ang="0">
                <a:pos x="159" y="171"/>
              </a:cxn>
              <a:cxn ang="0">
                <a:pos x="105" y="171"/>
              </a:cxn>
              <a:cxn ang="0">
                <a:pos x="38" y="158"/>
              </a:cxn>
              <a:cxn ang="0">
                <a:pos x="15" y="165"/>
              </a:cxn>
              <a:cxn ang="0">
                <a:pos x="6" y="192"/>
              </a:cxn>
              <a:cxn ang="0">
                <a:pos x="24" y="245"/>
              </a:cxn>
              <a:cxn ang="0">
                <a:pos x="88" y="310"/>
              </a:cxn>
              <a:cxn ang="0">
                <a:pos x="120" y="417"/>
              </a:cxn>
              <a:cxn ang="0">
                <a:pos x="102" y="481"/>
              </a:cxn>
              <a:cxn ang="0">
                <a:pos x="140" y="551"/>
              </a:cxn>
              <a:cxn ang="0">
                <a:pos x="210" y="578"/>
              </a:cxn>
              <a:cxn ang="0">
                <a:pos x="308" y="560"/>
              </a:cxn>
              <a:cxn ang="0">
                <a:pos x="349" y="590"/>
              </a:cxn>
              <a:cxn ang="0">
                <a:pos x="407" y="603"/>
              </a:cxn>
              <a:cxn ang="0">
                <a:pos x="428" y="629"/>
              </a:cxn>
              <a:cxn ang="0">
                <a:pos x="466" y="695"/>
              </a:cxn>
              <a:cxn ang="0">
                <a:pos x="505" y="726"/>
              </a:cxn>
              <a:cxn ang="0">
                <a:pos x="566" y="736"/>
              </a:cxn>
              <a:cxn ang="0">
                <a:pos x="547" y="656"/>
              </a:cxn>
              <a:cxn ang="0">
                <a:pos x="603" y="597"/>
              </a:cxn>
              <a:cxn ang="0">
                <a:pos x="630" y="584"/>
              </a:cxn>
              <a:cxn ang="0">
                <a:pos x="677" y="589"/>
              </a:cxn>
              <a:cxn ang="0">
                <a:pos x="705" y="584"/>
              </a:cxn>
              <a:cxn ang="0">
                <a:pos x="707" y="555"/>
              </a:cxn>
              <a:cxn ang="0">
                <a:pos x="702" y="504"/>
              </a:cxn>
              <a:cxn ang="0">
                <a:pos x="689" y="457"/>
              </a:cxn>
              <a:cxn ang="0">
                <a:pos x="737" y="463"/>
              </a:cxn>
              <a:cxn ang="0">
                <a:pos x="773" y="487"/>
              </a:cxn>
              <a:cxn ang="0">
                <a:pos x="802" y="487"/>
              </a:cxn>
              <a:cxn ang="0">
                <a:pos x="848" y="488"/>
              </a:cxn>
            </a:cxnLst>
            <a:rect l="0" t="0" r="r" b="b"/>
            <a:pathLst>
              <a:path w="855" h="753">
                <a:moveTo>
                  <a:pt x="850" y="465"/>
                </a:moveTo>
                <a:cubicBezTo>
                  <a:pt x="849" y="464"/>
                  <a:pt x="850" y="464"/>
                  <a:pt x="851" y="463"/>
                </a:cubicBezTo>
                <a:cubicBezTo>
                  <a:pt x="853" y="458"/>
                  <a:pt x="853" y="458"/>
                  <a:pt x="853" y="458"/>
                </a:cubicBezTo>
                <a:cubicBezTo>
                  <a:pt x="851" y="456"/>
                  <a:pt x="847" y="454"/>
                  <a:pt x="844" y="453"/>
                </a:cubicBezTo>
                <a:cubicBezTo>
                  <a:pt x="844" y="452"/>
                  <a:pt x="844" y="452"/>
                  <a:pt x="844" y="452"/>
                </a:cubicBezTo>
                <a:cubicBezTo>
                  <a:pt x="843" y="451"/>
                  <a:pt x="841" y="450"/>
                  <a:pt x="840" y="450"/>
                </a:cubicBezTo>
                <a:cubicBezTo>
                  <a:pt x="840" y="446"/>
                  <a:pt x="840" y="443"/>
                  <a:pt x="842" y="441"/>
                </a:cubicBezTo>
                <a:cubicBezTo>
                  <a:pt x="842" y="440"/>
                  <a:pt x="841" y="438"/>
                  <a:pt x="840" y="437"/>
                </a:cubicBezTo>
                <a:cubicBezTo>
                  <a:pt x="840" y="437"/>
                  <a:pt x="840" y="435"/>
                  <a:pt x="840" y="435"/>
                </a:cubicBezTo>
                <a:cubicBezTo>
                  <a:pt x="842" y="431"/>
                  <a:pt x="843" y="427"/>
                  <a:pt x="845" y="424"/>
                </a:cubicBezTo>
                <a:cubicBezTo>
                  <a:pt x="846" y="423"/>
                  <a:pt x="844" y="423"/>
                  <a:pt x="843" y="423"/>
                </a:cubicBezTo>
                <a:cubicBezTo>
                  <a:pt x="842" y="423"/>
                  <a:pt x="840" y="425"/>
                  <a:pt x="839" y="424"/>
                </a:cubicBezTo>
                <a:cubicBezTo>
                  <a:pt x="840" y="423"/>
                  <a:pt x="842" y="422"/>
                  <a:pt x="842" y="421"/>
                </a:cubicBezTo>
                <a:cubicBezTo>
                  <a:pt x="843" y="419"/>
                  <a:pt x="841" y="417"/>
                  <a:pt x="839" y="416"/>
                </a:cubicBezTo>
                <a:cubicBezTo>
                  <a:pt x="839" y="415"/>
                  <a:pt x="837" y="417"/>
                  <a:pt x="836" y="416"/>
                </a:cubicBezTo>
                <a:cubicBezTo>
                  <a:pt x="834" y="413"/>
                  <a:pt x="835" y="409"/>
                  <a:pt x="836" y="407"/>
                </a:cubicBezTo>
                <a:cubicBezTo>
                  <a:pt x="834" y="407"/>
                  <a:pt x="834" y="407"/>
                  <a:pt x="834" y="407"/>
                </a:cubicBezTo>
                <a:cubicBezTo>
                  <a:pt x="834" y="409"/>
                  <a:pt x="832" y="410"/>
                  <a:pt x="831" y="411"/>
                </a:cubicBezTo>
                <a:cubicBezTo>
                  <a:pt x="830" y="409"/>
                  <a:pt x="829" y="407"/>
                  <a:pt x="827" y="406"/>
                </a:cubicBezTo>
                <a:cubicBezTo>
                  <a:pt x="828" y="404"/>
                  <a:pt x="828" y="403"/>
                  <a:pt x="828" y="402"/>
                </a:cubicBezTo>
                <a:cubicBezTo>
                  <a:pt x="828" y="402"/>
                  <a:pt x="828" y="402"/>
                  <a:pt x="828" y="402"/>
                </a:cubicBezTo>
                <a:cubicBezTo>
                  <a:pt x="828" y="401"/>
                  <a:pt x="828" y="400"/>
                  <a:pt x="827" y="400"/>
                </a:cubicBezTo>
                <a:cubicBezTo>
                  <a:pt x="826" y="400"/>
                  <a:pt x="826" y="400"/>
                  <a:pt x="825" y="400"/>
                </a:cubicBezTo>
                <a:cubicBezTo>
                  <a:pt x="824" y="401"/>
                  <a:pt x="823" y="401"/>
                  <a:pt x="822" y="402"/>
                </a:cubicBezTo>
                <a:cubicBezTo>
                  <a:pt x="822" y="402"/>
                  <a:pt x="820" y="401"/>
                  <a:pt x="820" y="401"/>
                </a:cubicBezTo>
                <a:cubicBezTo>
                  <a:pt x="822" y="398"/>
                  <a:pt x="823" y="396"/>
                  <a:pt x="826" y="395"/>
                </a:cubicBezTo>
                <a:cubicBezTo>
                  <a:pt x="826" y="394"/>
                  <a:pt x="826" y="394"/>
                  <a:pt x="825" y="393"/>
                </a:cubicBezTo>
                <a:cubicBezTo>
                  <a:pt x="824" y="393"/>
                  <a:pt x="822" y="392"/>
                  <a:pt x="822" y="390"/>
                </a:cubicBezTo>
                <a:cubicBezTo>
                  <a:pt x="823" y="388"/>
                  <a:pt x="823" y="386"/>
                  <a:pt x="822" y="384"/>
                </a:cubicBezTo>
                <a:cubicBezTo>
                  <a:pt x="820" y="383"/>
                  <a:pt x="818" y="382"/>
                  <a:pt x="816" y="382"/>
                </a:cubicBezTo>
                <a:cubicBezTo>
                  <a:pt x="815" y="379"/>
                  <a:pt x="815" y="377"/>
                  <a:pt x="816" y="376"/>
                </a:cubicBezTo>
                <a:cubicBezTo>
                  <a:pt x="817" y="375"/>
                  <a:pt x="819" y="374"/>
                  <a:pt x="820" y="373"/>
                </a:cubicBezTo>
                <a:cubicBezTo>
                  <a:pt x="820" y="373"/>
                  <a:pt x="820" y="372"/>
                  <a:pt x="820" y="371"/>
                </a:cubicBezTo>
                <a:cubicBezTo>
                  <a:pt x="817" y="371"/>
                  <a:pt x="817" y="371"/>
                  <a:pt x="817" y="371"/>
                </a:cubicBezTo>
                <a:cubicBezTo>
                  <a:pt x="819" y="368"/>
                  <a:pt x="821" y="365"/>
                  <a:pt x="823" y="363"/>
                </a:cubicBezTo>
                <a:cubicBezTo>
                  <a:pt x="827" y="359"/>
                  <a:pt x="830" y="354"/>
                  <a:pt x="833" y="350"/>
                </a:cubicBezTo>
                <a:cubicBezTo>
                  <a:pt x="838" y="348"/>
                  <a:pt x="838" y="348"/>
                  <a:pt x="838" y="348"/>
                </a:cubicBezTo>
                <a:cubicBezTo>
                  <a:pt x="838" y="348"/>
                  <a:pt x="838" y="348"/>
                  <a:pt x="838" y="348"/>
                </a:cubicBezTo>
                <a:cubicBezTo>
                  <a:pt x="838" y="346"/>
                  <a:pt x="837" y="345"/>
                  <a:pt x="837" y="344"/>
                </a:cubicBezTo>
                <a:cubicBezTo>
                  <a:pt x="836" y="343"/>
                  <a:pt x="836" y="342"/>
                  <a:pt x="835" y="341"/>
                </a:cubicBezTo>
                <a:cubicBezTo>
                  <a:pt x="835" y="341"/>
                  <a:pt x="835" y="340"/>
                  <a:pt x="836" y="340"/>
                </a:cubicBezTo>
                <a:cubicBezTo>
                  <a:pt x="836" y="340"/>
                  <a:pt x="836" y="340"/>
                  <a:pt x="836" y="340"/>
                </a:cubicBezTo>
                <a:cubicBezTo>
                  <a:pt x="836" y="339"/>
                  <a:pt x="836" y="339"/>
                  <a:pt x="836" y="338"/>
                </a:cubicBezTo>
                <a:cubicBezTo>
                  <a:pt x="836" y="338"/>
                  <a:pt x="836" y="337"/>
                  <a:pt x="836" y="337"/>
                </a:cubicBezTo>
                <a:cubicBezTo>
                  <a:pt x="834" y="338"/>
                  <a:pt x="833" y="338"/>
                  <a:pt x="832" y="339"/>
                </a:cubicBezTo>
                <a:cubicBezTo>
                  <a:pt x="831" y="339"/>
                  <a:pt x="831" y="339"/>
                  <a:pt x="831" y="339"/>
                </a:cubicBezTo>
                <a:cubicBezTo>
                  <a:pt x="831" y="340"/>
                  <a:pt x="831" y="340"/>
                  <a:pt x="830" y="341"/>
                </a:cubicBezTo>
                <a:cubicBezTo>
                  <a:pt x="830" y="341"/>
                  <a:pt x="830" y="341"/>
                  <a:pt x="830" y="341"/>
                </a:cubicBezTo>
                <a:cubicBezTo>
                  <a:pt x="829" y="341"/>
                  <a:pt x="829" y="341"/>
                  <a:pt x="828" y="341"/>
                </a:cubicBezTo>
                <a:cubicBezTo>
                  <a:pt x="828" y="342"/>
                  <a:pt x="828" y="342"/>
                  <a:pt x="827" y="342"/>
                </a:cubicBezTo>
                <a:cubicBezTo>
                  <a:pt x="827" y="343"/>
                  <a:pt x="826" y="344"/>
                  <a:pt x="826" y="344"/>
                </a:cubicBezTo>
                <a:cubicBezTo>
                  <a:pt x="826" y="344"/>
                  <a:pt x="826" y="344"/>
                  <a:pt x="826" y="344"/>
                </a:cubicBezTo>
                <a:cubicBezTo>
                  <a:pt x="826" y="344"/>
                  <a:pt x="826" y="342"/>
                  <a:pt x="826" y="342"/>
                </a:cubicBezTo>
                <a:cubicBezTo>
                  <a:pt x="826" y="342"/>
                  <a:pt x="825" y="342"/>
                  <a:pt x="825" y="342"/>
                </a:cubicBezTo>
                <a:cubicBezTo>
                  <a:pt x="825" y="341"/>
                  <a:pt x="824" y="341"/>
                  <a:pt x="823" y="342"/>
                </a:cubicBezTo>
                <a:cubicBezTo>
                  <a:pt x="822" y="340"/>
                  <a:pt x="821" y="339"/>
                  <a:pt x="820" y="339"/>
                </a:cubicBezTo>
                <a:cubicBezTo>
                  <a:pt x="819" y="339"/>
                  <a:pt x="819" y="339"/>
                  <a:pt x="818" y="339"/>
                </a:cubicBezTo>
                <a:cubicBezTo>
                  <a:pt x="818" y="339"/>
                  <a:pt x="818" y="339"/>
                  <a:pt x="818" y="338"/>
                </a:cubicBezTo>
                <a:cubicBezTo>
                  <a:pt x="818" y="338"/>
                  <a:pt x="818" y="338"/>
                  <a:pt x="818" y="338"/>
                </a:cubicBezTo>
                <a:cubicBezTo>
                  <a:pt x="818" y="337"/>
                  <a:pt x="819" y="337"/>
                  <a:pt x="819" y="337"/>
                </a:cubicBezTo>
                <a:cubicBezTo>
                  <a:pt x="819" y="337"/>
                  <a:pt x="819" y="337"/>
                  <a:pt x="819" y="337"/>
                </a:cubicBezTo>
                <a:cubicBezTo>
                  <a:pt x="819" y="336"/>
                  <a:pt x="819" y="336"/>
                  <a:pt x="818" y="336"/>
                </a:cubicBezTo>
                <a:cubicBezTo>
                  <a:pt x="819" y="336"/>
                  <a:pt x="819" y="336"/>
                  <a:pt x="819" y="336"/>
                </a:cubicBezTo>
                <a:cubicBezTo>
                  <a:pt x="820" y="336"/>
                  <a:pt x="820" y="335"/>
                  <a:pt x="820" y="335"/>
                </a:cubicBezTo>
                <a:cubicBezTo>
                  <a:pt x="821" y="335"/>
                  <a:pt x="820" y="334"/>
                  <a:pt x="820" y="333"/>
                </a:cubicBezTo>
                <a:cubicBezTo>
                  <a:pt x="820" y="333"/>
                  <a:pt x="820" y="333"/>
                  <a:pt x="820" y="333"/>
                </a:cubicBezTo>
                <a:cubicBezTo>
                  <a:pt x="819" y="331"/>
                  <a:pt x="819" y="330"/>
                  <a:pt x="818" y="330"/>
                </a:cubicBezTo>
                <a:cubicBezTo>
                  <a:pt x="817" y="329"/>
                  <a:pt x="817" y="327"/>
                  <a:pt x="816" y="326"/>
                </a:cubicBezTo>
                <a:cubicBezTo>
                  <a:pt x="815" y="325"/>
                  <a:pt x="816" y="324"/>
                  <a:pt x="817" y="323"/>
                </a:cubicBezTo>
                <a:cubicBezTo>
                  <a:pt x="821" y="321"/>
                  <a:pt x="826" y="320"/>
                  <a:pt x="831" y="319"/>
                </a:cubicBezTo>
                <a:cubicBezTo>
                  <a:pt x="833" y="319"/>
                  <a:pt x="834" y="318"/>
                  <a:pt x="834" y="317"/>
                </a:cubicBezTo>
                <a:cubicBezTo>
                  <a:pt x="834" y="316"/>
                  <a:pt x="835" y="315"/>
                  <a:pt x="836" y="316"/>
                </a:cubicBezTo>
                <a:cubicBezTo>
                  <a:pt x="836" y="315"/>
                  <a:pt x="835" y="315"/>
                  <a:pt x="835" y="314"/>
                </a:cubicBezTo>
                <a:cubicBezTo>
                  <a:pt x="836" y="313"/>
                  <a:pt x="836" y="313"/>
                  <a:pt x="837" y="313"/>
                </a:cubicBezTo>
                <a:cubicBezTo>
                  <a:pt x="837" y="313"/>
                  <a:pt x="838" y="313"/>
                  <a:pt x="838" y="313"/>
                </a:cubicBezTo>
                <a:cubicBezTo>
                  <a:pt x="838" y="311"/>
                  <a:pt x="839" y="309"/>
                  <a:pt x="840" y="307"/>
                </a:cubicBezTo>
                <a:cubicBezTo>
                  <a:pt x="840" y="307"/>
                  <a:pt x="840" y="307"/>
                  <a:pt x="841" y="306"/>
                </a:cubicBezTo>
                <a:cubicBezTo>
                  <a:pt x="842" y="306"/>
                  <a:pt x="842" y="304"/>
                  <a:pt x="842" y="303"/>
                </a:cubicBezTo>
                <a:cubicBezTo>
                  <a:pt x="840" y="295"/>
                  <a:pt x="838" y="288"/>
                  <a:pt x="837" y="279"/>
                </a:cubicBezTo>
                <a:cubicBezTo>
                  <a:pt x="837" y="279"/>
                  <a:pt x="838" y="278"/>
                  <a:pt x="838" y="277"/>
                </a:cubicBezTo>
                <a:cubicBezTo>
                  <a:pt x="838" y="277"/>
                  <a:pt x="837" y="276"/>
                  <a:pt x="837" y="276"/>
                </a:cubicBezTo>
                <a:cubicBezTo>
                  <a:pt x="837" y="276"/>
                  <a:pt x="838" y="276"/>
                  <a:pt x="838" y="276"/>
                </a:cubicBezTo>
                <a:cubicBezTo>
                  <a:pt x="838" y="276"/>
                  <a:pt x="838" y="275"/>
                  <a:pt x="838" y="275"/>
                </a:cubicBezTo>
                <a:cubicBezTo>
                  <a:pt x="838" y="275"/>
                  <a:pt x="837" y="274"/>
                  <a:pt x="837" y="274"/>
                </a:cubicBezTo>
                <a:cubicBezTo>
                  <a:pt x="837" y="272"/>
                  <a:pt x="837" y="271"/>
                  <a:pt x="836" y="269"/>
                </a:cubicBezTo>
                <a:cubicBezTo>
                  <a:pt x="836" y="268"/>
                  <a:pt x="837" y="268"/>
                  <a:pt x="837" y="268"/>
                </a:cubicBezTo>
                <a:cubicBezTo>
                  <a:pt x="837" y="266"/>
                  <a:pt x="838" y="264"/>
                  <a:pt x="838" y="262"/>
                </a:cubicBezTo>
                <a:cubicBezTo>
                  <a:pt x="838" y="258"/>
                  <a:pt x="839" y="255"/>
                  <a:pt x="841" y="252"/>
                </a:cubicBezTo>
                <a:cubicBezTo>
                  <a:pt x="842" y="248"/>
                  <a:pt x="845" y="244"/>
                  <a:pt x="845" y="239"/>
                </a:cubicBezTo>
                <a:cubicBezTo>
                  <a:pt x="845" y="238"/>
                  <a:pt x="845" y="236"/>
                  <a:pt x="845" y="235"/>
                </a:cubicBezTo>
                <a:cubicBezTo>
                  <a:pt x="845" y="233"/>
                  <a:pt x="845" y="231"/>
                  <a:pt x="845" y="230"/>
                </a:cubicBezTo>
                <a:cubicBezTo>
                  <a:pt x="845" y="230"/>
                  <a:pt x="845" y="230"/>
                  <a:pt x="845" y="230"/>
                </a:cubicBezTo>
                <a:cubicBezTo>
                  <a:pt x="844" y="230"/>
                  <a:pt x="844" y="230"/>
                  <a:pt x="844" y="230"/>
                </a:cubicBezTo>
                <a:cubicBezTo>
                  <a:pt x="843" y="230"/>
                  <a:pt x="843" y="231"/>
                  <a:pt x="842" y="232"/>
                </a:cubicBezTo>
                <a:cubicBezTo>
                  <a:pt x="835" y="240"/>
                  <a:pt x="829" y="249"/>
                  <a:pt x="823" y="258"/>
                </a:cubicBezTo>
                <a:cubicBezTo>
                  <a:pt x="823" y="258"/>
                  <a:pt x="822" y="258"/>
                  <a:pt x="821" y="259"/>
                </a:cubicBezTo>
                <a:cubicBezTo>
                  <a:pt x="820" y="260"/>
                  <a:pt x="819" y="262"/>
                  <a:pt x="817" y="263"/>
                </a:cubicBezTo>
                <a:cubicBezTo>
                  <a:pt x="817" y="262"/>
                  <a:pt x="817" y="261"/>
                  <a:pt x="817" y="261"/>
                </a:cubicBezTo>
                <a:cubicBezTo>
                  <a:pt x="817" y="260"/>
                  <a:pt x="817" y="258"/>
                  <a:pt x="816" y="258"/>
                </a:cubicBezTo>
                <a:cubicBezTo>
                  <a:pt x="815" y="259"/>
                  <a:pt x="814" y="260"/>
                  <a:pt x="813" y="260"/>
                </a:cubicBezTo>
                <a:cubicBezTo>
                  <a:pt x="808" y="261"/>
                  <a:pt x="805" y="264"/>
                  <a:pt x="801" y="267"/>
                </a:cubicBezTo>
                <a:cubicBezTo>
                  <a:pt x="798" y="268"/>
                  <a:pt x="796" y="270"/>
                  <a:pt x="793" y="270"/>
                </a:cubicBezTo>
                <a:cubicBezTo>
                  <a:pt x="792" y="270"/>
                  <a:pt x="792" y="270"/>
                  <a:pt x="791" y="270"/>
                </a:cubicBezTo>
                <a:cubicBezTo>
                  <a:pt x="790" y="270"/>
                  <a:pt x="789" y="269"/>
                  <a:pt x="789" y="269"/>
                </a:cubicBezTo>
                <a:cubicBezTo>
                  <a:pt x="787" y="270"/>
                  <a:pt x="785" y="269"/>
                  <a:pt x="783" y="269"/>
                </a:cubicBezTo>
                <a:cubicBezTo>
                  <a:pt x="782" y="269"/>
                  <a:pt x="782" y="268"/>
                  <a:pt x="782" y="267"/>
                </a:cubicBezTo>
                <a:cubicBezTo>
                  <a:pt x="779" y="266"/>
                  <a:pt x="777" y="264"/>
                  <a:pt x="773" y="265"/>
                </a:cubicBezTo>
                <a:cubicBezTo>
                  <a:pt x="772" y="264"/>
                  <a:pt x="772" y="263"/>
                  <a:pt x="772" y="263"/>
                </a:cubicBezTo>
                <a:cubicBezTo>
                  <a:pt x="771" y="262"/>
                  <a:pt x="770" y="264"/>
                  <a:pt x="769" y="265"/>
                </a:cubicBezTo>
                <a:cubicBezTo>
                  <a:pt x="768" y="265"/>
                  <a:pt x="768" y="264"/>
                  <a:pt x="768" y="264"/>
                </a:cubicBezTo>
                <a:cubicBezTo>
                  <a:pt x="767" y="263"/>
                  <a:pt x="769" y="260"/>
                  <a:pt x="768" y="260"/>
                </a:cubicBezTo>
                <a:cubicBezTo>
                  <a:pt x="766" y="259"/>
                  <a:pt x="764" y="259"/>
                  <a:pt x="762" y="260"/>
                </a:cubicBezTo>
                <a:cubicBezTo>
                  <a:pt x="762" y="257"/>
                  <a:pt x="761" y="255"/>
                  <a:pt x="760" y="253"/>
                </a:cubicBezTo>
                <a:cubicBezTo>
                  <a:pt x="760" y="252"/>
                  <a:pt x="760" y="251"/>
                  <a:pt x="760" y="250"/>
                </a:cubicBezTo>
                <a:cubicBezTo>
                  <a:pt x="760" y="250"/>
                  <a:pt x="760" y="248"/>
                  <a:pt x="759" y="248"/>
                </a:cubicBezTo>
                <a:cubicBezTo>
                  <a:pt x="758" y="249"/>
                  <a:pt x="757" y="249"/>
                  <a:pt x="755" y="250"/>
                </a:cubicBezTo>
                <a:cubicBezTo>
                  <a:pt x="755" y="250"/>
                  <a:pt x="755" y="251"/>
                  <a:pt x="755" y="252"/>
                </a:cubicBezTo>
                <a:cubicBezTo>
                  <a:pt x="754" y="252"/>
                  <a:pt x="753" y="251"/>
                  <a:pt x="753" y="251"/>
                </a:cubicBezTo>
                <a:cubicBezTo>
                  <a:pt x="752" y="249"/>
                  <a:pt x="750" y="246"/>
                  <a:pt x="749" y="244"/>
                </a:cubicBezTo>
                <a:cubicBezTo>
                  <a:pt x="747" y="242"/>
                  <a:pt x="745" y="238"/>
                  <a:pt x="743" y="235"/>
                </a:cubicBezTo>
                <a:cubicBezTo>
                  <a:pt x="742" y="234"/>
                  <a:pt x="743" y="232"/>
                  <a:pt x="743" y="231"/>
                </a:cubicBezTo>
                <a:cubicBezTo>
                  <a:pt x="742" y="230"/>
                  <a:pt x="740" y="230"/>
                  <a:pt x="739" y="230"/>
                </a:cubicBezTo>
                <a:cubicBezTo>
                  <a:pt x="740" y="228"/>
                  <a:pt x="742" y="227"/>
                  <a:pt x="743" y="225"/>
                </a:cubicBezTo>
                <a:cubicBezTo>
                  <a:pt x="746" y="225"/>
                  <a:pt x="748" y="224"/>
                  <a:pt x="752" y="224"/>
                </a:cubicBezTo>
                <a:cubicBezTo>
                  <a:pt x="752" y="224"/>
                  <a:pt x="752" y="224"/>
                  <a:pt x="752" y="224"/>
                </a:cubicBezTo>
                <a:cubicBezTo>
                  <a:pt x="751" y="223"/>
                  <a:pt x="751" y="223"/>
                  <a:pt x="751" y="222"/>
                </a:cubicBezTo>
                <a:cubicBezTo>
                  <a:pt x="751" y="222"/>
                  <a:pt x="751" y="222"/>
                  <a:pt x="751" y="221"/>
                </a:cubicBezTo>
                <a:cubicBezTo>
                  <a:pt x="749" y="220"/>
                  <a:pt x="747" y="220"/>
                  <a:pt x="746" y="221"/>
                </a:cubicBezTo>
                <a:cubicBezTo>
                  <a:pt x="746" y="221"/>
                  <a:pt x="746" y="221"/>
                  <a:pt x="746" y="220"/>
                </a:cubicBezTo>
                <a:cubicBezTo>
                  <a:pt x="746" y="220"/>
                  <a:pt x="746" y="220"/>
                  <a:pt x="746" y="220"/>
                </a:cubicBezTo>
                <a:cubicBezTo>
                  <a:pt x="746" y="220"/>
                  <a:pt x="746" y="220"/>
                  <a:pt x="746" y="220"/>
                </a:cubicBezTo>
                <a:cubicBezTo>
                  <a:pt x="746" y="220"/>
                  <a:pt x="746" y="219"/>
                  <a:pt x="746" y="219"/>
                </a:cubicBezTo>
                <a:cubicBezTo>
                  <a:pt x="747" y="216"/>
                  <a:pt x="749" y="214"/>
                  <a:pt x="751" y="211"/>
                </a:cubicBezTo>
                <a:cubicBezTo>
                  <a:pt x="753" y="209"/>
                  <a:pt x="755" y="206"/>
                  <a:pt x="757" y="204"/>
                </a:cubicBezTo>
                <a:cubicBezTo>
                  <a:pt x="757" y="205"/>
                  <a:pt x="758" y="205"/>
                  <a:pt x="758" y="205"/>
                </a:cubicBezTo>
                <a:cubicBezTo>
                  <a:pt x="758" y="205"/>
                  <a:pt x="759" y="206"/>
                  <a:pt x="759" y="206"/>
                </a:cubicBezTo>
                <a:cubicBezTo>
                  <a:pt x="760" y="206"/>
                  <a:pt x="761" y="206"/>
                  <a:pt x="761" y="206"/>
                </a:cubicBezTo>
                <a:cubicBezTo>
                  <a:pt x="762" y="206"/>
                  <a:pt x="762" y="206"/>
                  <a:pt x="762" y="206"/>
                </a:cubicBezTo>
                <a:cubicBezTo>
                  <a:pt x="762" y="206"/>
                  <a:pt x="762" y="205"/>
                  <a:pt x="763" y="204"/>
                </a:cubicBezTo>
                <a:cubicBezTo>
                  <a:pt x="764" y="204"/>
                  <a:pt x="763" y="204"/>
                  <a:pt x="763" y="203"/>
                </a:cubicBezTo>
                <a:cubicBezTo>
                  <a:pt x="763" y="203"/>
                  <a:pt x="762" y="203"/>
                  <a:pt x="762" y="203"/>
                </a:cubicBezTo>
                <a:cubicBezTo>
                  <a:pt x="761" y="202"/>
                  <a:pt x="761" y="200"/>
                  <a:pt x="762" y="200"/>
                </a:cubicBezTo>
                <a:cubicBezTo>
                  <a:pt x="762" y="199"/>
                  <a:pt x="761" y="199"/>
                  <a:pt x="761" y="199"/>
                </a:cubicBezTo>
                <a:cubicBezTo>
                  <a:pt x="761" y="199"/>
                  <a:pt x="760" y="199"/>
                  <a:pt x="760" y="198"/>
                </a:cubicBezTo>
                <a:cubicBezTo>
                  <a:pt x="764" y="189"/>
                  <a:pt x="767" y="179"/>
                  <a:pt x="771" y="170"/>
                </a:cubicBezTo>
                <a:cubicBezTo>
                  <a:pt x="773" y="168"/>
                  <a:pt x="775" y="166"/>
                  <a:pt x="777" y="164"/>
                </a:cubicBezTo>
                <a:cubicBezTo>
                  <a:pt x="781" y="162"/>
                  <a:pt x="785" y="159"/>
                  <a:pt x="789" y="156"/>
                </a:cubicBezTo>
                <a:cubicBezTo>
                  <a:pt x="791" y="155"/>
                  <a:pt x="793" y="154"/>
                  <a:pt x="795" y="152"/>
                </a:cubicBezTo>
                <a:cubicBezTo>
                  <a:pt x="796" y="152"/>
                  <a:pt x="796" y="152"/>
                  <a:pt x="796" y="152"/>
                </a:cubicBezTo>
                <a:cubicBezTo>
                  <a:pt x="796" y="152"/>
                  <a:pt x="795" y="151"/>
                  <a:pt x="795" y="150"/>
                </a:cubicBezTo>
                <a:cubicBezTo>
                  <a:pt x="795" y="150"/>
                  <a:pt x="795" y="150"/>
                  <a:pt x="795" y="150"/>
                </a:cubicBezTo>
                <a:cubicBezTo>
                  <a:pt x="795" y="150"/>
                  <a:pt x="796" y="150"/>
                  <a:pt x="796" y="150"/>
                </a:cubicBezTo>
                <a:cubicBezTo>
                  <a:pt x="796" y="150"/>
                  <a:pt x="796" y="150"/>
                  <a:pt x="796" y="150"/>
                </a:cubicBezTo>
                <a:cubicBezTo>
                  <a:pt x="796" y="150"/>
                  <a:pt x="796" y="149"/>
                  <a:pt x="796" y="149"/>
                </a:cubicBezTo>
                <a:cubicBezTo>
                  <a:pt x="796" y="149"/>
                  <a:pt x="796" y="148"/>
                  <a:pt x="796" y="148"/>
                </a:cubicBezTo>
                <a:cubicBezTo>
                  <a:pt x="794" y="146"/>
                  <a:pt x="794" y="143"/>
                  <a:pt x="793" y="140"/>
                </a:cubicBezTo>
                <a:cubicBezTo>
                  <a:pt x="793" y="140"/>
                  <a:pt x="793" y="138"/>
                  <a:pt x="792" y="138"/>
                </a:cubicBezTo>
                <a:cubicBezTo>
                  <a:pt x="792" y="137"/>
                  <a:pt x="792" y="137"/>
                  <a:pt x="792" y="137"/>
                </a:cubicBezTo>
                <a:cubicBezTo>
                  <a:pt x="788" y="135"/>
                  <a:pt x="785" y="133"/>
                  <a:pt x="782" y="130"/>
                </a:cubicBezTo>
                <a:cubicBezTo>
                  <a:pt x="781" y="130"/>
                  <a:pt x="779" y="129"/>
                  <a:pt x="779" y="127"/>
                </a:cubicBezTo>
                <a:cubicBezTo>
                  <a:pt x="779" y="127"/>
                  <a:pt x="779" y="127"/>
                  <a:pt x="779" y="127"/>
                </a:cubicBezTo>
                <a:cubicBezTo>
                  <a:pt x="779" y="127"/>
                  <a:pt x="779" y="126"/>
                  <a:pt x="779" y="126"/>
                </a:cubicBezTo>
                <a:cubicBezTo>
                  <a:pt x="779" y="125"/>
                  <a:pt x="779" y="125"/>
                  <a:pt x="779" y="124"/>
                </a:cubicBezTo>
                <a:cubicBezTo>
                  <a:pt x="778" y="123"/>
                  <a:pt x="777" y="123"/>
                  <a:pt x="776" y="122"/>
                </a:cubicBezTo>
                <a:cubicBezTo>
                  <a:pt x="775" y="122"/>
                  <a:pt x="774" y="121"/>
                  <a:pt x="774" y="120"/>
                </a:cubicBezTo>
                <a:cubicBezTo>
                  <a:pt x="774" y="120"/>
                  <a:pt x="774" y="120"/>
                  <a:pt x="774" y="120"/>
                </a:cubicBezTo>
                <a:cubicBezTo>
                  <a:pt x="773" y="120"/>
                  <a:pt x="773" y="122"/>
                  <a:pt x="772" y="122"/>
                </a:cubicBezTo>
                <a:cubicBezTo>
                  <a:pt x="771" y="120"/>
                  <a:pt x="770" y="119"/>
                  <a:pt x="769" y="118"/>
                </a:cubicBezTo>
                <a:cubicBezTo>
                  <a:pt x="767" y="117"/>
                  <a:pt x="765" y="117"/>
                  <a:pt x="763" y="117"/>
                </a:cubicBezTo>
                <a:cubicBezTo>
                  <a:pt x="760" y="115"/>
                  <a:pt x="758" y="114"/>
                  <a:pt x="756" y="113"/>
                </a:cubicBezTo>
                <a:cubicBezTo>
                  <a:pt x="755" y="111"/>
                  <a:pt x="755" y="110"/>
                  <a:pt x="755" y="108"/>
                </a:cubicBezTo>
                <a:cubicBezTo>
                  <a:pt x="755" y="108"/>
                  <a:pt x="755" y="107"/>
                  <a:pt x="755" y="107"/>
                </a:cubicBezTo>
                <a:cubicBezTo>
                  <a:pt x="754" y="107"/>
                  <a:pt x="753" y="108"/>
                  <a:pt x="752" y="107"/>
                </a:cubicBezTo>
                <a:cubicBezTo>
                  <a:pt x="752" y="107"/>
                  <a:pt x="752" y="107"/>
                  <a:pt x="752" y="106"/>
                </a:cubicBezTo>
                <a:cubicBezTo>
                  <a:pt x="752" y="106"/>
                  <a:pt x="751" y="105"/>
                  <a:pt x="751" y="105"/>
                </a:cubicBezTo>
                <a:cubicBezTo>
                  <a:pt x="751" y="105"/>
                  <a:pt x="750" y="105"/>
                  <a:pt x="750" y="105"/>
                </a:cubicBezTo>
                <a:cubicBezTo>
                  <a:pt x="749" y="105"/>
                  <a:pt x="747" y="104"/>
                  <a:pt x="747" y="103"/>
                </a:cubicBezTo>
                <a:cubicBezTo>
                  <a:pt x="742" y="102"/>
                  <a:pt x="739" y="101"/>
                  <a:pt x="735" y="100"/>
                </a:cubicBezTo>
                <a:cubicBezTo>
                  <a:pt x="734" y="99"/>
                  <a:pt x="733" y="99"/>
                  <a:pt x="732" y="99"/>
                </a:cubicBezTo>
                <a:cubicBezTo>
                  <a:pt x="731" y="98"/>
                  <a:pt x="730" y="99"/>
                  <a:pt x="729" y="99"/>
                </a:cubicBezTo>
                <a:cubicBezTo>
                  <a:pt x="729" y="97"/>
                  <a:pt x="729" y="97"/>
                  <a:pt x="729" y="97"/>
                </a:cubicBezTo>
                <a:cubicBezTo>
                  <a:pt x="725" y="97"/>
                  <a:pt x="725" y="97"/>
                  <a:pt x="725" y="97"/>
                </a:cubicBezTo>
                <a:cubicBezTo>
                  <a:pt x="725" y="98"/>
                  <a:pt x="726" y="100"/>
                  <a:pt x="726" y="102"/>
                </a:cubicBezTo>
                <a:cubicBezTo>
                  <a:pt x="725" y="103"/>
                  <a:pt x="724" y="103"/>
                  <a:pt x="723" y="104"/>
                </a:cubicBezTo>
                <a:cubicBezTo>
                  <a:pt x="722" y="104"/>
                  <a:pt x="722" y="104"/>
                  <a:pt x="721" y="105"/>
                </a:cubicBezTo>
                <a:cubicBezTo>
                  <a:pt x="721" y="105"/>
                  <a:pt x="721" y="105"/>
                  <a:pt x="721" y="104"/>
                </a:cubicBezTo>
                <a:cubicBezTo>
                  <a:pt x="720" y="104"/>
                  <a:pt x="720" y="104"/>
                  <a:pt x="720" y="104"/>
                </a:cubicBezTo>
                <a:cubicBezTo>
                  <a:pt x="719" y="103"/>
                  <a:pt x="719" y="103"/>
                  <a:pt x="719" y="103"/>
                </a:cubicBezTo>
                <a:cubicBezTo>
                  <a:pt x="717" y="104"/>
                  <a:pt x="714" y="105"/>
                  <a:pt x="713" y="106"/>
                </a:cubicBezTo>
                <a:cubicBezTo>
                  <a:pt x="713" y="106"/>
                  <a:pt x="713" y="106"/>
                  <a:pt x="713" y="106"/>
                </a:cubicBezTo>
                <a:cubicBezTo>
                  <a:pt x="713" y="107"/>
                  <a:pt x="713" y="108"/>
                  <a:pt x="713" y="108"/>
                </a:cubicBezTo>
                <a:cubicBezTo>
                  <a:pt x="713" y="109"/>
                  <a:pt x="711" y="110"/>
                  <a:pt x="710" y="111"/>
                </a:cubicBezTo>
                <a:cubicBezTo>
                  <a:pt x="711" y="111"/>
                  <a:pt x="711" y="112"/>
                  <a:pt x="711" y="112"/>
                </a:cubicBezTo>
                <a:cubicBezTo>
                  <a:pt x="710" y="114"/>
                  <a:pt x="707" y="116"/>
                  <a:pt x="704" y="116"/>
                </a:cubicBezTo>
                <a:cubicBezTo>
                  <a:pt x="704" y="116"/>
                  <a:pt x="703" y="116"/>
                  <a:pt x="703" y="116"/>
                </a:cubicBezTo>
                <a:cubicBezTo>
                  <a:pt x="703" y="115"/>
                  <a:pt x="703" y="115"/>
                  <a:pt x="703" y="115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1" y="115"/>
                  <a:pt x="700" y="115"/>
                  <a:pt x="700" y="115"/>
                </a:cubicBezTo>
                <a:cubicBezTo>
                  <a:pt x="700" y="116"/>
                  <a:pt x="700" y="116"/>
                  <a:pt x="700" y="116"/>
                </a:cubicBezTo>
                <a:cubicBezTo>
                  <a:pt x="700" y="117"/>
                  <a:pt x="700" y="117"/>
                  <a:pt x="699" y="116"/>
                </a:cubicBezTo>
                <a:cubicBezTo>
                  <a:pt x="699" y="116"/>
                  <a:pt x="699" y="116"/>
                  <a:pt x="699" y="116"/>
                </a:cubicBezTo>
                <a:cubicBezTo>
                  <a:pt x="688" y="117"/>
                  <a:pt x="688" y="117"/>
                  <a:pt x="688" y="117"/>
                </a:cubicBezTo>
                <a:cubicBezTo>
                  <a:pt x="688" y="117"/>
                  <a:pt x="688" y="117"/>
                  <a:pt x="688" y="117"/>
                </a:cubicBezTo>
                <a:cubicBezTo>
                  <a:pt x="688" y="117"/>
                  <a:pt x="687" y="116"/>
                  <a:pt x="687" y="115"/>
                </a:cubicBezTo>
                <a:cubicBezTo>
                  <a:pt x="687" y="109"/>
                  <a:pt x="687" y="102"/>
                  <a:pt x="687" y="95"/>
                </a:cubicBezTo>
                <a:cubicBezTo>
                  <a:pt x="688" y="95"/>
                  <a:pt x="688" y="95"/>
                  <a:pt x="689" y="95"/>
                </a:cubicBezTo>
                <a:cubicBezTo>
                  <a:pt x="690" y="95"/>
                  <a:pt x="691" y="94"/>
                  <a:pt x="691" y="94"/>
                </a:cubicBezTo>
                <a:cubicBezTo>
                  <a:pt x="692" y="93"/>
                  <a:pt x="694" y="93"/>
                  <a:pt x="695" y="93"/>
                </a:cubicBezTo>
                <a:cubicBezTo>
                  <a:pt x="695" y="92"/>
                  <a:pt x="695" y="90"/>
                  <a:pt x="696" y="89"/>
                </a:cubicBezTo>
                <a:cubicBezTo>
                  <a:pt x="699" y="87"/>
                  <a:pt x="701" y="83"/>
                  <a:pt x="703" y="79"/>
                </a:cubicBezTo>
                <a:cubicBezTo>
                  <a:pt x="706" y="77"/>
                  <a:pt x="710" y="76"/>
                  <a:pt x="714" y="75"/>
                </a:cubicBezTo>
                <a:cubicBezTo>
                  <a:pt x="715" y="75"/>
                  <a:pt x="717" y="76"/>
                  <a:pt x="717" y="76"/>
                </a:cubicBezTo>
                <a:cubicBezTo>
                  <a:pt x="722" y="71"/>
                  <a:pt x="722" y="71"/>
                  <a:pt x="722" y="71"/>
                </a:cubicBezTo>
                <a:cubicBezTo>
                  <a:pt x="723" y="70"/>
                  <a:pt x="725" y="69"/>
                  <a:pt x="726" y="69"/>
                </a:cubicBezTo>
                <a:cubicBezTo>
                  <a:pt x="728" y="69"/>
                  <a:pt x="729" y="67"/>
                  <a:pt x="728" y="65"/>
                </a:cubicBezTo>
                <a:cubicBezTo>
                  <a:pt x="728" y="63"/>
                  <a:pt x="727" y="62"/>
                  <a:pt x="726" y="60"/>
                </a:cubicBezTo>
                <a:cubicBezTo>
                  <a:pt x="726" y="59"/>
                  <a:pt x="726" y="58"/>
                  <a:pt x="726" y="57"/>
                </a:cubicBezTo>
                <a:cubicBezTo>
                  <a:pt x="726" y="56"/>
                  <a:pt x="728" y="57"/>
                  <a:pt x="729" y="56"/>
                </a:cubicBezTo>
                <a:cubicBezTo>
                  <a:pt x="729" y="56"/>
                  <a:pt x="729" y="56"/>
                  <a:pt x="729" y="56"/>
                </a:cubicBezTo>
                <a:cubicBezTo>
                  <a:pt x="729" y="56"/>
                  <a:pt x="729" y="56"/>
                  <a:pt x="729" y="56"/>
                </a:cubicBezTo>
                <a:cubicBezTo>
                  <a:pt x="729" y="56"/>
                  <a:pt x="728" y="56"/>
                  <a:pt x="728" y="56"/>
                </a:cubicBezTo>
                <a:cubicBezTo>
                  <a:pt x="729" y="52"/>
                  <a:pt x="728" y="46"/>
                  <a:pt x="728" y="42"/>
                </a:cubicBezTo>
                <a:cubicBezTo>
                  <a:pt x="728" y="41"/>
                  <a:pt x="727" y="41"/>
                  <a:pt x="727" y="40"/>
                </a:cubicBezTo>
                <a:cubicBezTo>
                  <a:pt x="726" y="38"/>
                  <a:pt x="726" y="35"/>
                  <a:pt x="727" y="33"/>
                </a:cubicBezTo>
                <a:cubicBezTo>
                  <a:pt x="726" y="31"/>
                  <a:pt x="726" y="28"/>
                  <a:pt x="726" y="25"/>
                </a:cubicBezTo>
                <a:cubicBezTo>
                  <a:pt x="726" y="25"/>
                  <a:pt x="725" y="24"/>
                  <a:pt x="724" y="24"/>
                </a:cubicBezTo>
                <a:cubicBezTo>
                  <a:pt x="720" y="24"/>
                  <a:pt x="716" y="24"/>
                  <a:pt x="712" y="24"/>
                </a:cubicBezTo>
                <a:cubicBezTo>
                  <a:pt x="711" y="24"/>
                  <a:pt x="710" y="24"/>
                  <a:pt x="710" y="23"/>
                </a:cubicBezTo>
                <a:cubicBezTo>
                  <a:pt x="710" y="22"/>
                  <a:pt x="711" y="21"/>
                  <a:pt x="711" y="20"/>
                </a:cubicBezTo>
                <a:cubicBezTo>
                  <a:pt x="712" y="17"/>
                  <a:pt x="712" y="17"/>
                  <a:pt x="712" y="17"/>
                </a:cubicBezTo>
                <a:cubicBezTo>
                  <a:pt x="711" y="16"/>
                  <a:pt x="711" y="15"/>
                  <a:pt x="710" y="15"/>
                </a:cubicBezTo>
                <a:cubicBezTo>
                  <a:pt x="710" y="15"/>
                  <a:pt x="710" y="14"/>
                  <a:pt x="709" y="14"/>
                </a:cubicBezTo>
                <a:cubicBezTo>
                  <a:pt x="701" y="24"/>
                  <a:pt x="701" y="24"/>
                  <a:pt x="701" y="24"/>
                </a:cubicBezTo>
                <a:cubicBezTo>
                  <a:pt x="700" y="24"/>
                  <a:pt x="700" y="24"/>
                  <a:pt x="700" y="24"/>
                </a:cubicBezTo>
                <a:cubicBezTo>
                  <a:pt x="697" y="25"/>
                  <a:pt x="692" y="25"/>
                  <a:pt x="689" y="24"/>
                </a:cubicBezTo>
                <a:cubicBezTo>
                  <a:pt x="688" y="24"/>
                  <a:pt x="686" y="24"/>
                  <a:pt x="685" y="23"/>
                </a:cubicBezTo>
                <a:cubicBezTo>
                  <a:pt x="684" y="23"/>
                  <a:pt x="684" y="24"/>
                  <a:pt x="684" y="24"/>
                </a:cubicBezTo>
                <a:cubicBezTo>
                  <a:pt x="676" y="22"/>
                  <a:pt x="676" y="22"/>
                  <a:pt x="676" y="22"/>
                </a:cubicBezTo>
                <a:cubicBezTo>
                  <a:pt x="675" y="22"/>
                  <a:pt x="675" y="22"/>
                  <a:pt x="675" y="22"/>
                </a:cubicBezTo>
                <a:cubicBezTo>
                  <a:pt x="675" y="22"/>
                  <a:pt x="674" y="22"/>
                  <a:pt x="674" y="22"/>
                </a:cubicBezTo>
                <a:cubicBezTo>
                  <a:pt x="674" y="24"/>
                  <a:pt x="672" y="25"/>
                  <a:pt x="673" y="26"/>
                </a:cubicBezTo>
                <a:cubicBezTo>
                  <a:pt x="675" y="30"/>
                  <a:pt x="676" y="34"/>
                  <a:pt x="679" y="37"/>
                </a:cubicBezTo>
                <a:cubicBezTo>
                  <a:pt x="677" y="38"/>
                  <a:pt x="675" y="39"/>
                  <a:pt x="673" y="39"/>
                </a:cubicBezTo>
                <a:cubicBezTo>
                  <a:pt x="672" y="40"/>
                  <a:pt x="671" y="40"/>
                  <a:pt x="670" y="40"/>
                </a:cubicBezTo>
                <a:cubicBezTo>
                  <a:pt x="670" y="41"/>
                  <a:pt x="670" y="41"/>
                  <a:pt x="670" y="41"/>
                </a:cubicBezTo>
                <a:cubicBezTo>
                  <a:pt x="661" y="43"/>
                  <a:pt x="651" y="44"/>
                  <a:pt x="641" y="45"/>
                </a:cubicBezTo>
                <a:cubicBezTo>
                  <a:pt x="638" y="46"/>
                  <a:pt x="635" y="45"/>
                  <a:pt x="633" y="45"/>
                </a:cubicBezTo>
                <a:cubicBezTo>
                  <a:pt x="632" y="45"/>
                  <a:pt x="632" y="45"/>
                  <a:pt x="632" y="45"/>
                </a:cubicBezTo>
                <a:cubicBezTo>
                  <a:pt x="631" y="45"/>
                  <a:pt x="630" y="46"/>
                  <a:pt x="629" y="46"/>
                </a:cubicBezTo>
                <a:cubicBezTo>
                  <a:pt x="628" y="47"/>
                  <a:pt x="627" y="47"/>
                  <a:pt x="626" y="48"/>
                </a:cubicBezTo>
                <a:cubicBezTo>
                  <a:pt x="625" y="47"/>
                  <a:pt x="625" y="46"/>
                  <a:pt x="624" y="45"/>
                </a:cubicBezTo>
                <a:cubicBezTo>
                  <a:pt x="624" y="45"/>
                  <a:pt x="623" y="46"/>
                  <a:pt x="623" y="46"/>
                </a:cubicBezTo>
                <a:cubicBezTo>
                  <a:pt x="621" y="46"/>
                  <a:pt x="619" y="46"/>
                  <a:pt x="617" y="45"/>
                </a:cubicBezTo>
                <a:cubicBezTo>
                  <a:pt x="616" y="45"/>
                  <a:pt x="616" y="45"/>
                  <a:pt x="615" y="45"/>
                </a:cubicBezTo>
                <a:cubicBezTo>
                  <a:pt x="615" y="45"/>
                  <a:pt x="614" y="45"/>
                  <a:pt x="614" y="45"/>
                </a:cubicBezTo>
                <a:cubicBezTo>
                  <a:pt x="617" y="50"/>
                  <a:pt x="617" y="50"/>
                  <a:pt x="617" y="50"/>
                </a:cubicBezTo>
                <a:cubicBezTo>
                  <a:pt x="617" y="51"/>
                  <a:pt x="617" y="52"/>
                  <a:pt x="616" y="52"/>
                </a:cubicBezTo>
                <a:cubicBezTo>
                  <a:pt x="615" y="53"/>
                  <a:pt x="614" y="54"/>
                  <a:pt x="612" y="55"/>
                </a:cubicBezTo>
                <a:cubicBezTo>
                  <a:pt x="608" y="57"/>
                  <a:pt x="604" y="57"/>
                  <a:pt x="601" y="55"/>
                </a:cubicBezTo>
                <a:cubicBezTo>
                  <a:pt x="596" y="50"/>
                  <a:pt x="596" y="50"/>
                  <a:pt x="596" y="50"/>
                </a:cubicBezTo>
                <a:cubicBezTo>
                  <a:pt x="595" y="49"/>
                  <a:pt x="595" y="49"/>
                  <a:pt x="595" y="49"/>
                </a:cubicBezTo>
                <a:cubicBezTo>
                  <a:pt x="589" y="52"/>
                  <a:pt x="589" y="52"/>
                  <a:pt x="589" y="52"/>
                </a:cubicBezTo>
                <a:cubicBezTo>
                  <a:pt x="590" y="55"/>
                  <a:pt x="589" y="58"/>
                  <a:pt x="589" y="61"/>
                </a:cubicBezTo>
                <a:cubicBezTo>
                  <a:pt x="588" y="62"/>
                  <a:pt x="587" y="62"/>
                  <a:pt x="587" y="63"/>
                </a:cubicBezTo>
                <a:cubicBezTo>
                  <a:pt x="588" y="66"/>
                  <a:pt x="587" y="69"/>
                  <a:pt x="587" y="71"/>
                </a:cubicBezTo>
                <a:cubicBezTo>
                  <a:pt x="587" y="71"/>
                  <a:pt x="587" y="72"/>
                  <a:pt x="587" y="72"/>
                </a:cubicBezTo>
                <a:cubicBezTo>
                  <a:pt x="586" y="72"/>
                  <a:pt x="586" y="73"/>
                  <a:pt x="585" y="73"/>
                </a:cubicBezTo>
                <a:cubicBezTo>
                  <a:pt x="585" y="73"/>
                  <a:pt x="585" y="73"/>
                  <a:pt x="584" y="73"/>
                </a:cubicBezTo>
                <a:cubicBezTo>
                  <a:pt x="580" y="73"/>
                  <a:pt x="578" y="76"/>
                  <a:pt x="577" y="79"/>
                </a:cubicBezTo>
                <a:cubicBezTo>
                  <a:pt x="576" y="82"/>
                  <a:pt x="574" y="83"/>
                  <a:pt x="571" y="84"/>
                </a:cubicBezTo>
                <a:cubicBezTo>
                  <a:pt x="571" y="85"/>
                  <a:pt x="570" y="85"/>
                  <a:pt x="569" y="85"/>
                </a:cubicBezTo>
                <a:cubicBezTo>
                  <a:pt x="563" y="87"/>
                  <a:pt x="563" y="87"/>
                  <a:pt x="563" y="87"/>
                </a:cubicBezTo>
                <a:cubicBezTo>
                  <a:pt x="562" y="87"/>
                  <a:pt x="562" y="87"/>
                  <a:pt x="562" y="87"/>
                </a:cubicBezTo>
                <a:cubicBezTo>
                  <a:pt x="560" y="88"/>
                  <a:pt x="558" y="89"/>
                  <a:pt x="556" y="90"/>
                </a:cubicBezTo>
                <a:cubicBezTo>
                  <a:pt x="555" y="90"/>
                  <a:pt x="554" y="91"/>
                  <a:pt x="553" y="91"/>
                </a:cubicBezTo>
                <a:cubicBezTo>
                  <a:pt x="550" y="91"/>
                  <a:pt x="547" y="91"/>
                  <a:pt x="544" y="90"/>
                </a:cubicBezTo>
                <a:cubicBezTo>
                  <a:pt x="539" y="90"/>
                  <a:pt x="536" y="90"/>
                  <a:pt x="532" y="89"/>
                </a:cubicBezTo>
                <a:cubicBezTo>
                  <a:pt x="532" y="88"/>
                  <a:pt x="532" y="88"/>
                  <a:pt x="532" y="88"/>
                </a:cubicBezTo>
                <a:cubicBezTo>
                  <a:pt x="525" y="89"/>
                  <a:pt x="525" y="89"/>
                  <a:pt x="525" y="89"/>
                </a:cubicBezTo>
                <a:cubicBezTo>
                  <a:pt x="523" y="88"/>
                  <a:pt x="522" y="87"/>
                  <a:pt x="520" y="85"/>
                </a:cubicBezTo>
                <a:cubicBezTo>
                  <a:pt x="518" y="87"/>
                  <a:pt x="517" y="89"/>
                  <a:pt x="515" y="91"/>
                </a:cubicBezTo>
                <a:cubicBezTo>
                  <a:pt x="515" y="92"/>
                  <a:pt x="515" y="92"/>
                  <a:pt x="515" y="92"/>
                </a:cubicBezTo>
                <a:cubicBezTo>
                  <a:pt x="514" y="93"/>
                  <a:pt x="513" y="94"/>
                  <a:pt x="511" y="95"/>
                </a:cubicBezTo>
                <a:cubicBezTo>
                  <a:pt x="511" y="95"/>
                  <a:pt x="511" y="95"/>
                  <a:pt x="511" y="95"/>
                </a:cubicBezTo>
                <a:cubicBezTo>
                  <a:pt x="510" y="96"/>
                  <a:pt x="509" y="97"/>
                  <a:pt x="508" y="97"/>
                </a:cubicBezTo>
                <a:cubicBezTo>
                  <a:pt x="507" y="97"/>
                  <a:pt x="506" y="97"/>
                  <a:pt x="505" y="97"/>
                </a:cubicBezTo>
                <a:cubicBezTo>
                  <a:pt x="508" y="104"/>
                  <a:pt x="508" y="104"/>
                  <a:pt x="508" y="104"/>
                </a:cubicBezTo>
                <a:cubicBezTo>
                  <a:pt x="510" y="110"/>
                  <a:pt x="513" y="115"/>
                  <a:pt x="516" y="121"/>
                </a:cubicBezTo>
                <a:cubicBezTo>
                  <a:pt x="516" y="122"/>
                  <a:pt x="515" y="122"/>
                  <a:pt x="514" y="123"/>
                </a:cubicBezTo>
                <a:cubicBezTo>
                  <a:pt x="513" y="124"/>
                  <a:pt x="513" y="124"/>
                  <a:pt x="512" y="125"/>
                </a:cubicBezTo>
                <a:cubicBezTo>
                  <a:pt x="511" y="126"/>
                  <a:pt x="511" y="126"/>
                  <a:pt x="511" y="126"/>
                </a:cubicBezTo>
                <a:cubicBezTo>
                  <a:pt x="511" y="125"/>
                  <a:pt x="511" y="125"/>
                  <a:pt x="511" y="125"/>
                </a:cubicBezTo>
                <a:cubicBezTo>
                  <a:pt x="510" y="126"/>
                  <a:pt x="509" y="126"/>
                  <a:pt x="509" y="127"/>
                </a:cubicBezTo>
                <a:cubicBezTo>
                  <a:pt x="509" y="126"/>
                  <a:pt x="510" y="126"/>
                  <a:pt x="511" y="125"/>
                </a:cubicBezTo>
                <a:cubicBezTo>
                  <a:pt x="506" y="112"/>
                  <a:pt x="506" y="112"/>
                  <a:pt x="506" y="112"/>
                </a:cubicBezTo>
                <a:cubicBezTo>
                  <a:pt x="506" y="111"/>
                  <a:pt x="504" y="110"/>
                  <a:pt x="504" y="110"/>
                </a:cubicBezTo>
                <a:cubicBezTo>
                  <a:pt x="502" y="107"/>
                  <a:pt x="500" y="103"/>
                  <a:pt x="500" y="99"/>
                </a:cubicBezTo>
                <a:cubicBezTo>
                  <a:pt x="500" y="98"/>
                  <a:pt x="499" y="98"/>
                  <a:pt x="499" y="98"/>
                </a:cubicBezTo>
                <a:cubicBezTo>
                  <a:pt x="497" y="97"/>
                  <a:pt x="495" y="97"/>
                  <a:pt x="492" y="98"/>
                </a:cubicBezTo>
                <a:cubicBezTo>
                  <a:pt x="491" y="98"/>
                  <a:pt x="489" y="99"/>
                  <a:pt x="488" y="100"/>
                </a:cubicBezTo>
                <a:cubicBezTo>
                  <a:pt x="487" y="100"/>
                  <a:pt x="487" y="100"/>
                  <a:pt x="487" y="100"/>
                </a:cubicBezTo>
                <a:cubicBezTo>
                  <a:pt x="487" y="100"/>
                  <a:pt x="487" y="100"/>
                  <a:pt x="487" y="100"/>
                </a:cubicBezTo>
                <a:cubicBezTo>
                  <a:pt x="485" y="101"/>
                  <a:pt x="484" y="101"/>
                  <a:pt x="481" y="102"/>
                </a:cubicBezTo>
                <a:cubicBezTo>
                  <a:pt x="480" y="106"/>
                  <a:pt x="479" y="110"/>
                  <a:pt x="476" y="112"/>
                </a:cubicBezTo>
                <a:cubicBezTo>
                  <a:pt x="476" y="112"/>
                  <a:pt x="476" y="112"/>
                  <a:pt x="476" y="112"/>
                </a:cubicBezTo>
                <a:cubicBezTo>
                  <a:pt x="476" y="113"/>
                  <a:pt x="475" y="113"/>
                  <a:pt x="475" y="113"/>
                </a:cubicBezTo>
                <a:cubicBezTo>
                  <a:pt x="472" y="113"/>
                  <a:pt x="469" y="112"/>
                  <a:pt x="467" y="111"/>
                </a:cubicBezTo>
                <a:cubicBezTo>
                  <a:pt x="466" y="111"/>
                  <a:pt x="465" y="110"/>
                  <a:pt x="465" y="108"/>
                </a:cubicBezTo>
                <a:cubicBezTo>
                  <a:pt x="464" y="107"/>
                  <a:pt x="464" y="106"/>
                  <a:pt x="464" y="104"/>
                </a:cubicBezTo>
                <a:cubicBezTo>
                  <a:pt x="463" y="102"/>
                  <a:pt x="464" y="100"/>
                  <a:pt x="464" y="98"/>
                </a:cubicBezTo>
                <a:cubicBezTo>
                  <a:pt x="463" y="96"/>
                  <a:pt x="462" y="94"/>
                  <a:pt x="461" y="92"/>
                </a:cubicBezTo>
                <a:cubicBezTo>
                  <a:pt x="461" y="91"/>
                  <a:pt x="460" y="90"/>
                  <a:pt x="460" y="90"/>
                </a:cubicBezTo>
                <a:cubicBezTo>
                  <a:pt x="458" y="90"/>
                  <a:pt x="456" y="90"/>
                  <a:pt x="455" y="90"/>
                </a:cubicBezTo>
                <a:cubicBezTo>
                  <a:pt x="450" y="91"/>
                  <a:pt x="450" y="91"/>
                  <a:pt x="450" y="91"/>
                </a:cubicBezTo>
                <a:cubicBezTo>
                  <a:pt x="449" y="91"/>
                  <a:pt x="448" y="90"/>
                  <a:pt x="448" y="90"/>
                </a:cubicBezTo>
                <a:cubicBezTo>
                  <a:pt x="448" y="89"/>
                  <a:pt x="448" y="87"/>
                  <a:pt x="448" y="86"/>
                </a:cubicBezTo>
                <a:cubicBezTo>
                  <a:pt x="447" y="86"/>
                  <a:pt x="446" y="85"/>
                  <a:pt x="445" y="84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7" y="77"/>
                  <a:pt x="446" y="76"/>
                  <a:pt x="446" y="76"/>
                </a:cubicBezTo>
                <a:cubicBezTo>
                  <a:pt x="438" y="75"/>
                  <a:pt x="438" y="75"/>
                  <a:pt x="438" y="75"/>
                </a:cubicBezTo>
                <a:cubicBezTo>
                  <a:pt x="437" y="75"/>
                  <a:pt x="437" y="75"/>
                  <a:pt x="437" y="75"/>
                </a:cubicBezTo>
                <a:cubicBezTo>
                  <a:pt x="437" y="75"/>
                  <a:pt x="436" y="75"/>
                  <a:pt x="436" y="75"/>
                </a:cubicBezTo>
                <a:cubicBezTo>
                  <a:pt x="436" y="69"/>
                  <a:pt x="432" y="66"/>
                  <a:pt x="430" y="62"/>
                </a:cubicBezTo>
                <a:cubicBezTo>
                  <a:pt x="430" y="62"/>
                  <a:pt x="429" y="61"/>
                  <a:pt x="429" y="61"/>
                </a:cubicBezTo>
                <a:cubicBezTo>
                  <a:pt x="429" y="60"/>
                  <a:pt x="429" y="58"/>
                  <a:pt x="429" y="57"/>
                </a:cubicBezTo>
                <a:cubicBezTo>
                  <a:pt x="430" y="56"/>
                  <a:pt x="432" y="55"/>
                  <a:pt x="433" y="54"/>
                </a:cubicBezTo>
                <a:cubicBezTo>
                  <a:pt x="436" y="56"/>
                  <a:pt x="439" y="57"/>
                  <a:pt x="442" y="58"/>
                </a:cubicBezTo>
                <a:cubicBezTo>
                  <a:pt x="442" y="58"/>
                  <a:pt x="443" y="58"/>
                  <a:pt x="443" y="58"/>
                </a:cubicBezTo>
                <a:cubicBezTo>
                  <a:pt x="444" y="57"/>
                  <a:pt x="445" y="56"/>
                  <a:pt x="446" y="54"/>
                </a:cubicBezTo>
                <a:cubicBezTo>
                  <a:pt x="446" y="52"/>
                  <a:pt x="445" y="50"/>
                  <a:pt x="442" y="49"/>
                </a:cubicBezTo>
                <a:cubicBezTo>
                  <a:pt x="439" y="48"/>
                  <a:pt x="435" y="47"/>
                  <a:pt x="431" y="46"/>
                </a:cubicBezTo>
                <a:cubicBezTo>
                  <a:pt x="430" y="44"/>
                  <a:pt x="430" y="43"/>
                  <a:pt x="431" y="41"/>
                </a:cubicBezTo>
                <a:cubicBezTo>
                  <a:pt x="431" y="39"/>
                  <a:pt x="432" y="37"/>
                  <a:pt x="432" y="35"/>
                </a:cubicBezTo>
                <a:cubicBezTo>
                  <a:pt x="431" y="31"/>
                  <a:pt x="427" y="28"/>
                  <a:pt x="422" y="29"/>
                </a:cubicBezTo>
                <a:cubicBezTo>
                  <a:pt x="422" y="29"/>
                  <a:pt x="423" y="27"/>
                  <a:pt x="423" y="27"/>
                </a:cubicBezTo>
                <a:cubicBezTo>
                  <a:pt x="422" y="27"/>
                  <a:pt x="422" y="28"/>
                  <a:pt x="421" y="27"/>
                </a:cubicBezTo>
                <a:cubicBezTo>
                  <a:pt x="420" y="26"/>
                  <a:pt x="418" y="24"/>
                  <a:pt x="418" y="22"/>
                </a:cubicBezTo>
                <a:cubicBezTo>
                  <a:pt x="417" y="24"/>
                  <a:pt x="417" y="26"/>
                  <a:pt x="417" y="28"/>
                </a:cubicBezTo>
                <a:cubicBezTo>
                  <a:pt x="416" y="28"/>
                  <a:pt x="416" y="28"/>
                  <a:pt x="416" y="28"/>
                </a:cubicBezTo>
                <a:cubicBezTo>
                  <a:pt x="416" y="29"/>
                  <a:pt x="416" y="29"/>
                  <a:pt x="416" y="29"/>
                </a:cubicBezTo>
                <a:cubicBezTo>
                  <a:pt x="415" y="29"/>
                  <a:pt x="413" y="28"/>
                  <a:pt x="412" y="28"/>
                </a:cubicBezTo>
                <a:cubicBezTo>
                  <a:pt x="412" y="27"/>
                  <a:pt x="412" y="27"/>
                  <a:pt x="412" y="26"/>
                </a:cubicBezTo>
                <a:cubicBezTo>
                  <a:pt x="412" y="24"/>
                  <a:pt x="412" y="22"/>
                  <a:pt x="412" y="21"/>
                </a:cubicBezTo>
                <a:cubicBezTo>
                  <a:pt x="412" y="21"/>
                  <a:pt x="412" y="21"/>
                  <a:pt x="412" y="21"/>
                </a:cubicBezTo>
                <a:cubicBezTo>
                  <a:pt x="412" y="22"/>
                  <a:pt x="412" y="24"/>
                  <a:pt x="412" y="26"/>
                </a:cubicBezTo>
                <a:cubicBezTo>
                  <a:pt x="411" y="25"/>
                  <a:pt x="411" y="24"/>
                  <a:pt x="411" y="23"/>
                </a:cubicBezTo>
                <a:cubicBezTo>
                  <a:pt x="411" y="21"/>
                  <a:pt x="409" y="20"/>
                  <a:pt x="407" y="19"/>
                </a:cubicBezTo>
                <a:cubicBezTo>
                  <a:pt x="404" y="18"/>
                  <a:pt x="403" y="16"/>
                  <a:pt x="400" y="14"/>
                </a:cubicBezTo>
                <a:cubicBezTo>
                  <a:pt x="398" y="12"/>
                  <a:pt x="394" y="12"/>
                  <a:pt x="390" y="13"/>
                </a:cubicBezTo>
                <a:cubicBezTo>
                  <a:pt x="388" y="13"/>
                  <a:pt x="388" y="13"/>
                  <a:pt x="388" y="13"/>
                </a:cubicBezTo>
                <a:cubicBezTo>
                  <a:pt x="387" y="13"/>
                  <a:pt x="386" y="14"/>
                  <a:pt x="385" y="14"/>
                </a:cubicBezTo>
                <a:cubicBezTo>
                  <a:pt x="385" y="14"/>
                  <a:pt x="384" y="12"/>
                  <a:pt x="383" y="12"/>
                </a:cubicBezTo>
                <a:cubicBezTo>
                  <a:pt x="378" y="12"/>
                  <a:pt x="374" y="10"/>
                  <a:pt x="369" y="9"/>
                </a:cubicBezTo>
                <a:cubicBezTo>
                  <a:pt x="362" y="2"/>
                  <a:pt x="362" y="2"/>
                  <a:pt x="362" y="2"/>
                </a:cubicBezTo>
                <a:cubicBezTo>
                  <a:pt x="360" y="2"/>
                  <a:pt x="357" y="1"/>
                  <a:pt x="355" y="0"/>
                </a:cubicBezTo>
                <a:cubicBezTo>
                  <a:pt x="355" y="0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49" y="2"/>
                  <a:pt x="345" y="1"/>
                  <a:pt x="342" y="1"/>
                </a:cubicBezTo>
                <a:cubicBezTo>
                  <a:pt x="341" y="2"/>
                  <a:pt x="340" y="3"/>
                  <a:pt x="340" y="4"/>
                </a:cubicBezTo>
                <a:cubicBezTo>
                  <a:pt x="338" y="10"/>
                  <a:pt x="333" y="14"/>
                  <a:pt x="327" y="17"/>
                </a:cubicBezTo>
                <a:cubicBezTo>
                  <a:pt x="323" y="19"/>
                  <a:pt x="322" y="25"/>
                  <a:pt x="324" y="29"/>
                </a:cubicBezTo>
                <a:cubicBezTo>
                  <a:pt x="326" y="35"/>
                  <a:pt x="325" y="43"/>
                  <a:pt x="322" y="48"/>
                </a:cubicBezTo>
                <a:cubicBezTo>
                  <a:pt x="322" y="48"/>
                  <a:pt x="322" y="48"/>
                  <a:pt x="321" y="48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16" y="49"/>
                  <a:pt x="316" y="49"/>
                  <a:pt x="316" y="49"/>
                </a:cubicBezTo>
                <a:cubicBezTo>
                  <a:pt x="308" y="49"/>
                  <a:pt x="308" y="49"/>
                  <a:pt x="308" y="49"/>
                </a:cubicBezTo>
                <a:cubicBezTo>
                  <a:pt x="308" y="49"/>
                  <a:pt x="307" y="49"/>
                  <a:pt x="307" y="50"/>
                </a:cubicBezTo>
                <a:cubicBezTo>
                  <a:pt x="306" y="50"/>
                  <a:pt x="306" y="51"/>
                  <a:pt x="306" y="51"/>
                </a:cubicBezTo>
                <a:cubicBezTo>
                  <a:pt x="305" y="53"/>
                  <a:pt x="304" y="54"/>
                  <a:pt x="305" y="55"/>
                </a:cubicBezTo>
                <a:cubicBezTo>
                  <a:pt x="305" y="55"/>
                  <a:pt x="306" y="55"/>
                  <a:pt x="306" y="55"/>
                </a:cubicBezTo>
                <a:cubicBezTo>
                  <a:pt x="307" y="55"/>
                  <a:pt x="307" y="56"/>
                  <a:pt x="307" y="56"/>
                </a:cubicBezTo>
                <a:cubicBezTo>
                  <a:pt x="307" y="56"/>
                  <a:pt x="307" y="57"/>
                  <a:pt x="308" y="57"/>
                </a:cubicBezTo>
                <a:cubicBezTo>
                  <a:pt x="308" y="57"/>
                  <a:pt x="308" y="58"/>
                  <a:pt x="308" y="59"/>
                </a:cubicBezTo>
                <a:cubicBezTo>
                  <a:pt x="311" y="61"/>
                  <a:pt x="311" y="61"/>
                  <a:pt x="311" y="61"/>
                </a:cubicBezTo>
                <a:cubicBezTo>
                  <a:pt x="311" y="60"/>
                  <a:pt x="312" y="60"/>
                  <a:pt x="312" y="59"/>
                </a:cubicBezTo>
                <a:cubicBezTo>
                  <a:pt x="314" y="59"/>
                  <a:pt x="315" y="59"/>
                  <a:pt x="317" y="59"/>
                </a:cubicBezTo>
                <a:cubicBezTo>
                  <a:pt x="317" y="59"/>
                  <a:pt x="318" y="59"/>
                  <a:pt x="319" y="59"/>
                </a:cubicBezTo>
                <a:cubicBezTo>
                  <a:pt x="319" y="58"/>
                  <a:pt x="320" y="59"/>
                  <a:pt x="320" y="59"/>
                </a:cubicBezTo>
                <a:cubicBezTo>
                  <a:pt x="320" y="60"/>
                  <a:pt x="320" y="60"/>
                  <a:pt x="320" y="60"/>
                </a:cubicBezTo>
                <a:cubicBezTo>
                  <a:pt x="320" y="59"/>
                  <a:pt x="320" y="59"/>
                  <a:pt x="321" y="59"/>
                </a:cubicBezTo>
                <a:cubicBezTo>
                  <a:pt x="322" y="63"/>
                  <a:pt x="324" y="66"/>
                  <a:pt x="325" y="69"/>
                </a:cubicBezTo>
                <a:cubicBezTo>
                  <a:pt x="325" y="70"/>
                  <a:pt x="325" y="71"/>
                  <a:pt x="325" y="73"/>
                </a:cubicBezTo>
                <a:cubicBezTo>
                  <a:pt x="326" y="72"/>
                  <a:pt x="327" y="72"/>
                  <a:pt x="328" y="73"/>
                </a:cubicBezTo>
                <a:cubicBezTo>
                  <a:pt x="328" y="73"/>
                  <a:pt x="328" y="73"/>
                  <a:pt x="328" y="74"/>
                </a:cubicBezTo>
                <a:cubicBezTo>
                  <a:pt x="329" y="74"/>
                  <a:pt x="330" y="75"/>
                  <a:pt x="330" y="75"/>
                </a:cubicBezTo>
                <a:cubicBezTo>
                  <a:pt x="329" y="78"/>
                  <a:pt x="330" y="81"/>
                  <a:pt x="330" y="84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9" y="94"/>
                  <a:pt x="330" y="96"/>
                  <a:pt x="330" y="97"/>
                </a:cubicBezTo>
                <a:cubicBezTo>
                  <a:pt x="329" y="98"/>
                  <a:pt x="329" y="99"/>
                  <a:pt x="328" y="100"/>
                </a:cubicBezTo>
                <a:cubicBezTo>
                  <a:pt x="327" y="104"/>
                  <a:pt x="328" y="109"/>
                  <a:pt x="325" y="110"/>
                </a:cubicBezTo>
                <a:cubicBezTo>
                  <a:pt x="324" y="110"/>
                  <a:pt x="324" y="110"/>
                  <a:pt x="324" y="110"/>
                </a:cubicBezTo>
                <a:cubicBezTo>
                  <a:pt x="323" y="111"/>
                  <a:pt x="321" y="111"/>
                  <a:pt x="320" y="111"/>
                </a:cubicBezTo>
                <a:cubicBezTo>
                  <a:pt x="318" y="109"/>
                  <a:pt x="317" y="107"/>
                  <a:pt x="316" y="104"/>
                </a:cubicBezTo>
                <a:cubicBezTo>
                  <a:pt x="316" y="103"/>
                  <a:pt x="316" y="102"/>
                  <a:pt x="316" y="101"/>
                </a:cubicBezTo>
                <a:cubicBezTo>
                  <a:pt x="313" y="103"/>
                  <a:pt x="311" y="106"/>
                  <a:pt x="309" y="108"/>
                </a:cubicBezTo>
                <a:cubicBezTo>
                  <a:pt x="309" y="109"/>
                  <a:pt x="308" y="109"/>
                  <a:pt x="308" y="109"/>
                </a:cubicBezTo>
                <a:cubicBezTo>
                  <a:pt x="308" y="109"/>
                  <a:pt x="308" y="109"/>
                  <a:pt x="308" y="109"/>
                </a:cubicBezTo>
                <a:cubicBezTo>
                  <a:pt x="307" y="110"/>
                  <a:pt x="305" y="110"/>
                  <a:pt x="304" y="110"/>
                </a:cubicBezTo>
                <a:cubicBezTo>
                  <a:pt x="303" y="110"/>
                  <a:pt x="302" y="109"/>
                  <a:pt x="301" y="108"/>
                </a:cubicBezTo>
                <a:cubicBezTo>
                  <a:pt x="300" y="107"/>
                  <a:pt x="298" y="107"/>
                  <a:pt x="296" y="107"/>
                </a:cubicBezTo>
                <a:cubicBezTo>
                  <a:pt x="295" y="107"/>
                  <a:pt x="295" y="107"/>
                  <a:pt x="294" y="108"/>
                </a:cubicBezTo>
                <a:cubicBezTo>
                  <a:pt x="291" y="109"/>
                  <a:pt x="288" y="112"/>
                  <a:pt x="286" y="114"/>
                </a:cubicBezTo>
                <a:cubicBezTo>
                  <a:pt x="285" y="115"/>
                  <a:pt x="284" y="115"/>
                  <a:pt x="283" y="116"/>
                </a:cubicBezTo>
                <a:cubicBezTo>
                  <a:pt x="282" y="116"/>
                  <a:pt x="281" y="117"/>
                  <a:pt x="281" y="117"/>
                </a:cubicBezTo>
                <a:cubicBezTo>
                  <a:pt x="280" y="118"/>
                  <a:pt x="279" y="118"/>
                  <a:pt x="278" y="119"/>
                </a:cubicBezTo>
                <a:cubicBezTo>
                  <a:pt x="278" y="121"/>
                  <a:pt x="279" y="122"/>
                  <a:pt x="280" y="123"/>
                </a:cubicBezTo>
                <a:cubicBezTo>
                  <a:pt x="280" y="124"/>
                  <a:pt x="281" y="125"/>
                  <a:pt x="282" y="125"/>
                </a:cubicBezTo>
                <a:cubicBezTo>
                  <a:pt x="283" y="126"/>
                  <a:pt x="284" y="127"/>
                  <a:pt x="285" y="128"/>
                </a:cubicBezTo>
                <a:cubicBezTo>
                  <a:pt x="286" y="129"/>
                  <a:pt x="287" y="131"/>
                  <a:pt x="288" y="132"/>
                </a:cubicBezTo>
                <a:cubicBezTo>
                  <a:pt x="288" y="133"/>
                  <a:pt x="289" y="134"/>
                  <a:pt x="290" y="135"/>
                </a:cubicBezTo>
                <a:cubicBezTo>
                  <a:pt x="297" y="144"/>
                  <a:pt x="306" y="151"/>
                  <a:pt x="316" y="156"/>
                </a:cubicBezTo>
                <a:cubicBezTo>
                  <a:pt x="316" y="156"/>
                  <a:pt x="316" y="155"/>
                  <a:pt x="316" y="155"/>
                </a:cubicBezTo>
                <a:cubicBezTo>
                  <a:pt x="318" y="153"/>
                  <a:pt x="319" y="153"/>
                  <a:pt x="321" y="152"/>
                </a:cubicBezTo>
                <a:cubicBezTo>
                  <a:pt x="322" y="152"/>
                  <a:pt x="324" y="153"/>
                  <a:pt x="326" y="153"/>
                </a:cubicBezTo>
                <a:cubicBezTo>
                  <a:pt x="326" y="153"/>
                  <a:pt x="326" y="154"/>
                  <a:pt x="326" y="154"/>
                </a:cubicBezTo>
                <a:cubicBezTo>
                  <a:pt x="326" y="154"/>
                  <a:pt x="327" y="154"/>
                  <a:pt x="327" y="154"/>
                </a:cubicBezTo>
                <a:cubicBezTo>
                  <a:pt x="325" y="155"/>
                  <a:pt x="325" y="157"/>
                  <a:pt x="326" y="159"/>
                </a:cubicBezTo>
                <a:cubicBezTo>
                  <a:pt x="327" y="160"/>
                  <a:pt x="329" y="159"/>
                  <a:pt x="330" y="160"/>
                </a:cubicBezTo>
                <a:cubicBezTo>
                  <a:pt x="330" y="160"/>
                  <a:pt x="330" y="160"/>
                  <a:pt x="330" y="161"/>
                </a:cubicBezTo>
                <a:cubicBezTo>
                  <a:pt x="331" y="161"/>
                  <a:pt x="331" y="161"/>
                  <a:pt x="331" y="161"/>
                </a:cubicBezTo>
                <a:cubicBezTo>
                  <a:pt x="331" y="162"/>
                  <a:pt x="333" y="164"/>
                  <a:pt x="334" y="165"/>
                </a:cubicBezTo>
                <a:cubicBezTo>
                  <a:pt x="335" y="166"/>
                  <a:pt x="336" y="167"/>
                  <a:pt x="337" y="167"/>
                </a:cubicBezTo>
                <a:cubicBezTo>
                  <a:pt x="337" y="167"/>
                  <a:pt x="337" y="167"/>
                  <a:pt x="337" y="167"/>
                </a:cubicBezTo>
                <a:cubicBezTo>
                  <a:pt x="337" y="167"/>
                  <a:pt x="337" y="168"/>
                  <a:pt x="337" y="168"/>
                </a:cubicBezTo>
                <a:cubicBezTo>
                  <a:pt x="337" y="168"/>
                  <a:pt x="337" y="168"/>
                  <a:pt x="337" y="168"/>
                </a:cubicBezTo>
                <a:cubicBezTo>
                  <a:pt x="336" y="168"/>
                  <a:pt x="335" y="169"/>
                  <a:pt x="334" y="169"/>
                </a:cubicBezTo>
                <a:cubicBezTo>
                  <a:pt x="334" y="169"/>
                  <a:pt x="333" y="170"/>
                  <a:pt x="333" y="170"/>
                </a:cubicBezTo>
                <a:cubicBezTo>
                  <a:pt x="333" y="173"/>
                  <a:pt x="332" y="174"/>
                  <a:pt x="332" y="176"/>
                </a:cubicBezTo>
                <a:cubicBezTo>
                  <a:pt x="335" y="178"/>
                  <a:pt x="335" y="178"/>
                  <a:pt x="335" y="178"/>
                </a:cubicBezTo>
                <a:cubicBezTo>
                  <a:pt x="335" y="178"/>
                  <a:pt x="335" y="178"/>
                  <a:pt x="335" y="178"/>
                </a:cubicBezTo>
                <a:cubicBezTo>
                  <a:pt x="335" y="178"/>
                  <a:pt x="335" y="178"/>
                  <a:pt x="335" y="178"/>
                </a:cubicBezTo>
                <a:cubicBezTo>
                  <a:pt x="335" y="180"/>
                  <a:pt x="335" y="182"/>
                  <a:pt x="335" y="183"/>
                </a:cubicBezTo>
                <a:cubicBezTo>
                  <a:pt x="335" y="183"/>
                  <a:pt x="334" y="184"/>
                  <a:pt x="334" y="185"/>
                </a:cubicBezTo>
                <a:cubicBezTo>
                  <a:pt x="334" y="185"/>
                  <a:pt x="334" y="185"/>
                  <a:pt x="334" y="185"/>
                </a:cubicBezTo>
                <a:cubicBezTo>
                  <a:pt x="335" y="185"/>
                  <a:pt x="337" y="186"/>
                  <a:pt x="338" y="186"/>
                </a:cubicBezTo>
                <a:cubicBezTo>
                  <a:pt x="338" y="187"/>
                  <a:pt x="338" y="187"/>
                  <a:pt x="338" y="187"/>
                </a:cubicBezTo>
                <a:cubicBezTo>
                  <a:pt x="338" y="187"/>
                  <a:pt x="338" y="187"/>
                  <a:pt x="338" y="187"/>
                </a:cubicBezTo>
                <a:cubicBezTo>
                  <a:pt x="337" y="191"/>
                  <a:pt x="335" y="194"/>
                  <a:pt x="333" y="198"/>
                </a:cubicBezTo>
                <a:cubicBezTo>
                  <a:pt x="333" y="198"/>
                  <a:pt x="333" y="198"/>
                  <a:pt x="332" y="198"/>
                </a:cubicBezTo>
                <a:cubicBezTo>
                  <a:pt x="332" y="198"/>
                  <a:pt x="332" y="198"/>
                  <a:pt x="332" y="199"/>
                </a:cubicBezTo>
                <a:cubicBezTo>
                  <a:pt x="331" y="199"/>
                  <a:pt x="331" y="199"/>
                  <a:pt x="331" y="199"/>
                </a:cubicBezTo>
                <a:cubicBezTo>
                  <a:pt x="322" y="194"/>
                  <a:pt x="311" y="192"/>
                  <a:pt x="301" y="188"/>
                </a:cubicBezTo>
                <a:cubicBezTo>
                  <a:pt x="295" y="185"/>
                  <a:pt x="289" y="183"/>
                  <a:pt x="284" y="181"/>
                </a:cubicBezTo>
                <a:cubicBezTo>
                  <a:pt x="282" y="179"/>
                  <a:pt x="279" y="177"/>
                  <a:pt x="276" y="176"/>
                </a:cubicBezTo>
                <a:cubicBezTo>
                  <a:pt x="270" y="173"/>
                  <a:pt x="263" y="170"/>
                  <a:pt x="257" y="168"/>
                </a:cubicBezTo>
                <a:cubicBezTo>
                  <a:pt x="257" y="168"/>
                  <a:pt x="256" y="168"/>
                  <a:pt x="255" y="168"/>
                </a:cubicBezTo>
                <a:cubicBezTo>
                  <a:pt x="254" y="165"/>
                  <a:pt x="253" y="161"/>
                  <a:pt x="252" y="158"/>
                </a:cubicBezTo>
                <a:cubicBezTo>
                  <a:pt x="252" y="157"/>
                  <a:pt x="251" y="157"/>
                  <a:pt x="250" y="157"/>
                </a:cubicBezTo>
                <a:cubicBezTo>
                  <a:pt x="245" y="158"/>
                  <a:pt x="245" y="158"/>
                  <a:pt x="245" y="158"/>
                </a:cubicBezTo>
                <a:cubicBezTo>
                  <a:pt x="240" y="157"/>
                  <a:pt x="240" y="157"/>
                  <a:pt x="240" y="157"/>
                </a:cubicBezTo>
                <a:cubicBezTo>
                  <a:pt x="235" y="156"/>
                  <a:pt x="219" y="157"/>
                  <a:pt x="217" y="156"/>
                </a:cubicBezTo>
                <a:cubicBezTo>
                  <a:pt x="211" y="154"/>
                  <a:pt x="206" y="151"/>
                  <a:pt x="200" y="149"/>
                </a:cubicBezTo>
                <a:cubicBezTo>
                  <a:pt x="197" y="149"/>
                  <a:pt x="194" y="148"/>
                  <a:pt x="191" y="148"/>
                </a:cubicBezTo>
                <a:cubicBezTo>
                  <a:pt x="183" y="147"/>
                  <a:pt x="176" y="146"/>
                  <a:pt x="170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69" y="144"/>
                  <a:pt x="169" y="144"/>
                  <a:pt x="169" y="144"/>
                </a:cubicBezTo>
                <a:cubicBezTo>
                  <a:pt x="169" y="144"/>
                  <a:pt x="168" y="144"/>
                  <a:pt x="168" y="144"/>
                </a:cubicBezTo>
                <a:cubicBezTo>
                  <a:pt x="167" y="145"/>
                  <a:pt x="166" y="147"/>
                  <a:pt x="166" y="150"/>
                </a:cubicBezTo>
                <a:cubicBezTo>
                  <a:pt x="164" y="152"/>
                  <a:pt x="163" y="155"/>
                  <a:pt x="162" y="157"/>
                </a:cubicBezTo>
                <a:cubicBezTo>
                  <a:pt x="162" y="158"/>
                  <a:pt x="160" y="158"/>
                  <a:pt x="160" y="160"/>
                </a:cubicBezTo>
                <a:cubicBezTo>
                  <a:pt x="160" y="160"/>
                  <a:pt x="160" y="161"/>
                  <a:pt x="159" y="162"/>
                </a:cubicBezTo>
                <a:cubicBezTo>
                  <a:pt x="160" y="163"/>
                  <a:pt x="159" y="163"/>
                  <a:pt x="159" y="164"/>
                </a:cubicBezTo>
                <a:cubicBezTo>
                  <a:pt x="160" y="165"/>
                  <a:pt x="161" y="167"/>
                  <a:pt x="160" y="168"/>
                </a:cubicBezTo>
                <a:cubicBezTo>
                  <a:pt x="160" y="169"/>
                  <a:pt x="160" y="170"/>
                  <a:pt x="159" y="171"/>
                </a:cubicBezTo>
                <a:cubicBezTo>
                  <a:pt x="159" y="171"/>
                  <a:pt x="159" y="171"/>
                  <a:pt x="159" y="171"/>
                </a:cubicBezTo>
                <a:cubicBezTo>
                  <a:pt x="159" y="172"/>
                  <a:pt x="159" y="173"/>
                  <a:pt x="158" y="173"/>
                </a:cubicBezTo>
                <a:cubicBezTo>
                  <a:pt x="158" y="174"/>
                  <a:pt x="157" y="176"/>
                  <a:pt x="157" y="178"/>
                </a:cubicBezTo>
                <a:cubicBezTo>
                  <a:pt x="157" y="178"/>
                  <a:pt x="156" y="178"/>
                  <a:pt x="156" y="178"/>
                </a:cubicBezTo>
                <a:cubicBezTo>
                  <a:pt x="156" y="180"/>
                  <a:pt x="154" y="180"/>
                  <a:pt x="154" y="181"/>
                </a:cubicBezTo>
                <a:cubicBezTo>
                  <a:pt x="155" y="182"/>
                  <a:pt x="154" y="182"/>
                  <a:pt x="153" y="183"/>
                </a:cubicBezTo>
                <a:cubicBezTo>
                  <a:pt x="153" y="184"/>
                  <a:pt x="152" y="185"/>
                  <a:pt x="151" y="185"/>
                </a:cubicBezTo>
                <a:cubicBezTo>
                  <a:pt x="150" y="186"/>
                  <a:pt x="149" y="187"/>
                  <a:pt x="147" y="188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47" y="191"/>
                  <a:pt x="146" y="191"/>
                  <a:pt x="145" y="191"/>
                </a:cubicBezTo>
                <a:cubicBezTo>
                  <a:pt x="136" y="188"/>
                  <a:pt x="127" y="183"/>
                  <a:pt x="115" y="182"/>
                </a:cubicBezTo>
                <a:cubicBezTo>
                  <a:pt x="114" y="182"/>
                  <a:pt x="112" y="182"/>
                  <a:pt x="111" y="182"/>
                </a:cubicBezTo>
                <a:cubicBezTo>
                  <a:pt x="109" y="180"/>
                  <a:pt x="107" y="179"/>
                  <a:pt x="104" y="178"/>
                </a:cubicBezTo>
                <a:cubicBezTo>
                  <a:pt x="104" y="178"/>
                  <a:pt x="103" y="178"/>
                  <a:pt x="103" y="177"/>
                </a:cubicBezTo>
                <a:cubicBezTo>
                  <a:pt x="105" y="171"/>
                  <a:pt x="105" y="171"/>
                  <a:pt x="105" y="171"/>
                </a:cubicBezTo>
                <a:cubicBezTo>
                  <a:pt x="105" y="167"/>
                  <a:pt x="106" y="162"/>
                  <a:pt x="107" y="159"/>
                </a:cubicBezTo>
                <a:cubicBezTo>
                  <a:pt x="108" y="159"/>
                  <a:pt x="107" y="158"/>
                  <a:pt x="108" y="158"/>
                </a:cubicBezTo>
                <a:cubicBezTo>
                  <a:pt x="108" y="158"/>
                  <a:pt x="109" y="157"/>
                  <a:pt x="109" y="157"/>
                </a:cubicBezTo>
                <a:cubicBezTo>
                  <a:pt x="108" y="156"/>
                  <a:pt x="107" y="157"/>
                  <a:pt x="106" y="157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103" y="157"/>
                  <a:pt x="101" y="157"/>
                  <a:pt x="99" y="157"/>
                </a:cubicBezTo>
                <a:cubicBezTo>
                  <a:pt x="94" y="159"/>
                  <a:pt x="89" y="162"/>
                  <a:pt x="84" y="164"/>
                </a:cubicBezTo>
                <a:cubicBezTo>
                  <a:pt x="83" y="165"/>
                  <a:pt x="82" y="166"/>
                  <a:pt x="80" y="167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76" y="169"/>
                  <a:pt x="72" y="170"/>
                  <a:pt x="67" y="169"/>
                </a:cubicBezTo>
                <a:cubicBezTo>
                  <a:pt x="66" y="169"/>
                  <a:pt x="64" y="168"/>
                  <a:pt x="64" y="167"/>
                </a:cubicBezTo>
                <a:cubicBezTo>
                  <a:pt x="61" y="165"/>
                  <a:pt x="59" y="165"/>
                  <a:pt x="56" y="164"/>
                </a:cubicBezTo>
                <a:cubicBezTo>
                  <a:pt x="52" y="162"/>
                  <a:pt x="48" y="159"/>
                  <a:pt x="44" y="157"/>
                </a:cubicBezTo>
                <a:cubicBezTo>
                  <a:pt x="42" y="158"/>
                  <a:pt x="40" y="158"/>
                  <a:pt x="38" y="158"/>
                </a:cubicBezTo>
                <a:cubicBezTo>
                  <a:pt x="37" y="158"/>
                  <a:pt x="37" y="157"/>
                  <a:pt x="36" y="156"/>
                </a:cubicBezTo>
                <a:cubicBezTo>
                  <a:pt x="35" y="155"/>
                  <a:pt x="34" y="154"/>
                  <a:pt x="33" y="154"/>
                </a:cubicBezTo>
                <a:cubicBezTo>
                  <a:pt x="33" y="154"/>
                  <a:pt x="32" y="154"/>
                  <a:pt x="32" y="154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32" y="155"/>
                  <a:pt x="31" y="155"/>
                  <a:pt x="31" y="155"/>
                </a:cubicBezTo>
                <a:cubicBezTo>
                  <a:pt x="31" y="156"/>
                  <a:pt x="31" y="156"/>
                  <a:pt x="31" y="156"/>
                </a:cubicBezTo>
                <a:cubicBezTo>
                  <a:pt x="29" y="159"/>
                  <a:pt x="30" y="161"/>
                  <a:pt x="29" y="163"/>
                </a:cubicBezTo>
                <a:cubicBezTo>
                  <a:pt x="28" y="164"/>
                  <a:pt x="27" y="166"/>
                  <a:pt x="27" y="168"/>
                </a:cubicBezTo>
                <a:cubicBezTo>
                  <a:pt x="27" y="168"/>
                  <a:pt x="26" y="169"/>
                  <a:pt x="26" y="170"/>
                </a:cubicBezTo>
                <a:cubicBezTo>
                  <a:pt x="26" y="170"/>
                  <a:pt x="26" y="170"/>
                  <a:pt x="26" y="170"/>
                </a:cubicBezTo>
                <a:cubicBezTo>
                  <a:pt x="25" y="170"/>
                  <a:pt x="25" y="171"/>
                  <a:pt x="24" y="171"/>
                </a:cubicBezTo>
                <a:cubicBezTo>
                  <a:pt x="21" y="168"/>
                  <a:pt x="21" y="168"/>
                  <a:pt x="21" y="168"/>
                </a:cubicBezTo>
                <a:cubicBezTo>
                  <a:pt x="21" y="166"/>
                  <a:pt x="19" y="165"/>
                  <a:pt x="19" y="164"/>
                </a:cubicBezTo>
                <a:cubicBezTo>
                  <a:pt x="18" y="164"/>
                  <a:pt x="17" y="164"/>
                  <a:pt x="15" y="165"/>
                </a:cubicBezTo>
                <a:cubicBezTo>
                  <a:pt x="15" y="165"/>
                  <a:pt x="15" y="165"/>
                  <a:pt x="15" y="165"/>
                </a:cubicBezTo>
                <a:cubicBezTo>
                  <a:pt x="15" y="165"/>
                  <a:pt x="15" y="166"/>
                  <a:pt x="15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5" y="166"/>
                  <a:pt x="15" y="167"/>
                  <a:pt x="15" y="167"/>
                </a:cubicBezTo>
                <a:cubicBezTo>
                  <a:pt x="15" y="168"/>
                  <a:pt x="15" y="168"/>
                  <a:pt x="15" y="169"/>
                </a:cubicBezTo>
                <a:cubicBezTo>
                  <a:pt x="15" y="169"/>
                  <a:pt x="15" y="169"/>
                  <a:pt x="15" y="170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75"/>
                  <a:pt x="15" y="179"/>
                  <a:pt x="15" y="184"/>
                </a:cubicBezTo>
                <a:cubicBezTo>
                  <a:pt x="15" y="185"/>
                  <a:pt x="14" y="186"/>
                  <a:pt x="14" y="186"/>
                </a:cubicBezTo>
                <a:cubicBezTo>
                  <a:pt x="13" y="188"/>
                  <a:pt x="12" y="189"/>
                  <a:pt x="11" y="189"/>
                </a:cubicBezTo>
                <a:cubicBezTo>
                  <a:pt x="11" y="189"/>
                  <a:pt x="10" y="190"/>
                  <a:pt x="10" y="190"/>
                </a:cubicBezTo>
                <a:cubicBezTo>
                  <a:pt x="10" y="190"/>
                  <a:pt x="9" y="190"/>
                  <a:pt x="9" y="190"/>
                </a:cubicBezTo>
                <a:cubicBezTo>
                  <a:pt x="9" y="190"/>
                  <a:pt x="9" y="190"/>
                  <a:pt x="9" y="190"/>
                </a:cubicBezTo>
                <a:cubicBezTo>
                  <a:pt x="9" y="190"/>
                  <a:pt x="9" y="191"/>
                  <a:pt x="9" y="191"/>
                </a:cubicBezTo>
                <a:cubicBezTo>
                  <a:pt x="8" y="191"/>
                  <a:pt x="6" y="191"/>
                  <a:pt x="6" y="192"/>
                </a:cubicBezTo>
                <a:cubicBezTo>
                  <a:pt x="5" y="192"/>
                  <a:pt x="5" y="192"/>
                  <a:pt x="5" y="192"/>
                </a:cubicBezTo>
                <a:cubicBezTo>
                  <a:pt x="4" y="193"/>
                  <a:pt x="4" y="193"/>
                  <a:pt x="4" y="193"/>
                </a:cubicBezTo>
                <a:cubicBezTo>
                  <a:pt x="4" y="194"/>
                  <a:pt x="3" y="193"/>
                  <a:pt x="3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1" y="193"/>
                  <a:pt x="1" y="194"/>
                  <a:pt x="1" y="194"/>
                </a:cubicBezTo>
                <a:cubicBezTo>
                  <a:pt x="1" y="197"/>
                  <a:pt x="1" y="200"/>
                  <a:pt x="1" y="203"/>
                </a:cubicBezTo>
                <a:cubicBezTo>
                  <a:pt x="1" y="205"/>
                  <a:pt x="1" y="205"/>
                  <a:pt x="1" y="205"/>
                </a:cubicBezTo>
                <a:cubicBezTo>
                  <a:pt x="1" y="205"/>
                  <a:pt x="1" y="205"/>
                  <a:pt x="1" y="206"/>
                </a:cubicBezTo>
                <a:cubicBezTo>
                  <a:pt x="1" y="206"/>
                  <a:pt x="0" y="206"/>
                  <a:pt x="0" y="207"/>
                </a:cubicBezTo>
                <a:cubicBezTo>
                  <a:pt x="0" y="208"/>
                  <a:pt x="0" y="208"/>
                  <a:pt x="0" y="208"/>
                </a:cubicBezTo>
                <a:cubicBezTo>
                  <a:pt x="1" y="208"/>
                  <a:pt x="3" y="208"/>
                  <a:pt x="4" y="208"/>
                </a:cubicBezTo>
                <a:cubicBezTo>
                  <a:pt x="6" y="213"/>
                  <a:pt x="9" y="217"/>
                  <a:pt x="12" y="222"/>
                </a:cubicBezTo>
                <a:cubicBezTo>
                  <a:pt x="15" y="227"/>
                  <a:pt x="19" y="233"/>
                  <a:pt x="20" y="242"/>
                </a:cubicBezTo>
                <a:cubicBezTo>
                  <a:pt x="20" y="243"/>
                  <a:pt x="21" y="243"/>
                  <a:pt x="22" y="244"/>
                </a:cubicBezTo>
                <a:cubicBezTo>
                  <a:pt x="23" y="244"/>
                  <a:pt x="24" y="245"/>
                  <a:pt x="24" y="245"/>
                </a:cubicBezTo>
                <a:cubicBezTo>
                  <a:pt x="25" y="245"/>
                  <a:pt x="25" y="246"/>
                  <a:pt x="25" y="247"/>
                </a:cubicBezTo>
                <a:cubicBezTo>
                  <a:pt x="26" y="247"/>
                  <a:pt x="26" y="247"/>
                  <a:pt x="27" y="247"/>
                </a:cubicBezTo>
                <a:cubicBezTo>
                  <a:pt x="28" y="249"/>
                  <a:pt x="28" y="251"/>
                  <a:pt x="29" y="253"/>
                </a:cubicBezTo>
                <a:cubicBezTo>
                  <a:pt x="29" y="253"/>
                  <a:pt x="29" y="254"/>
                  <a:pt x="29" y="255"/>
                </a:cubicBezTo>
                <a:cubicBezTo>
                  <a:pt x="29" y="255"/>
                  <a:pt x="29" y="256"/>
                  <a:pt x="29" y="257"/>
                </a:cubicBezTo>
                <a:cubicBezTo>
                  <a:pt x="31" y="258"/>
                  <a:pt x="33" y="258"/>
                  <a:pt x="35" y="257"/>
                </a:cubicBezTo>
                <a:cubicBezTo>
                  <a:pt x="42" y="256"/>
                  <a:pt x="46" y="252"/>
                  <a:pt x="53" y="252"/>
                </a:cubicBezTo>
                <a:cubicBezTo>
                  <a:pt x="71" y="250"/>
                  <a:pt x="71" y="250"/>
                  <a:pt x="71" y="250"/>
                </a:cubicBezTo>
                <a:cubicBezTo>
                  <a:pt x="77" y="250"/>
                  <a:pt x="77" y="250"/>
                  <a:pt x="77" y="250"/>
                </a:cubicBezTo>
                <a:cubicBezTo>
                  <a:pt x="81" y="250"/>
                  <a:pt x="81" y="250"/>
                  <a:pt x="81" y="250"/>
                </a:cubicBezTo>
                <a:cubicBezTo>
                  <a:pt x="83" y="251"/>
                  <a:pt x="85" y="252"/>
                  <a:pt x="86" y="253"/>
                </a:cubicBezTo>
                <a:cubicBezTo>
                  <a:pt x="87" y="254"/>
                  <a:pt x="87" y="255"/>
                  <a:pt x="87" y="256"/>
                </a:cubicBezTo>
                <a:cubicBezTo>
                  <a:pt x="88" y="257"/>
                  <a:pt x="89" y="258"/>
                  <a:pt x="90" y="259"/>
                </a:cubicBezTo>
                <a:cubicBezTo>
                  <a:pt x="89" y="275"/>
                  <a:pt x="89" y="291"/>
                  <a:pt x="88" y="306"/>
                </a:cubicBezTo>
                <a:cubicBezTo>
                  <a:pt x="88" y="307"/>
                  <a:pt x="88" y="309"/>
                  <a:pt x="88" y="310"/>
                </a:cubicBezTo>
                <a:cubicBezTo>
                  <a:pt x="90" y="329"/>
                  <a:pt x="90" y="329"/>
                  <a:pt x="90" y="329"/>
                </a:cubicBezTo>
                <a:cubicBezTo>
                  <a:pt x="90" y="334"/>
                  <a:pt x="90" y="334"/>
                  <a:pt x="90" y="334"/>
                </a:cubicBezTo>
                <a:cubicBezTo>
                  <a:pt x="91" y="339"/>
                  <a:pt x="92" y="344"/>
                  <a:pt x="93" y="349"/>
                </a:cubicBezTo>
                <a:cubicBezTo>
                  <a:pt x="94" y="359"/>
                  <a:pt x="96" y="369"/>
                  <a:pt x="99" y="37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82"/>
                  <a:pt x="99" y="382"/>
                  <a:pt x="99" y="382"/>
                </a:cubicBezTo>
                <a:cubicBezTo>
                  <a:pt x="100" y="386"/>
                  <a:pt x="100" y="386"/>
                  <a:pt x="100" y="386"/>
                </a:cubicBezTo>
                <a:cubicBezTo>
                  <a:pt x="101" y="386"/>
                  <a:pt x="103" y="385"/>
                  <a:pt x="104" y="386"/>
                </a:cubicBezTo>
                <a:cubicBezTo>
                  <a:pt x="108" y="392"/>
                  <a:pt x="111" y="399"/>
                  <a:pt x="113" y="407"/>
                </a:cubicBezTo>
                <a:cubicBezTo>
                  <a:pt x="114" y="407"/>
                  <a:pt x="114" y="407"/>
                  <a:pt x="115" y="407"/>
                </a:cubicBezTo>
                <a:cubicBezTo>
                  <a:pt x="114" y="407"/>
                  <a:pt x="113" y="407"/>
                  <a:pt x="113" y="408"/>
                </a:cubicBezTo>
                <a:cubicBezTo>
                  <a:pt x="113" y="408"/>
                  <a:pt x="114" y="410"/>
                  <a:pt x="114" y="411"/>
                </a:cubicBezTo>
                <a:cubicBezTo>
                  <a:pt x="116" y="413"/>
                  <a:pt x="117" y="415"/>
                  <a:pt x="119" y="417"/>
                </a:cubicBezTo>
                <a:cubicBezTo>
                  <a:pt x="119" y="417"/>
                  <a:pt x="120" y="417"/>
                  <a:pt x="120" y="417"/>
                </a:cubicBezTo>
                <a:cubicBezTo>
                  <a:pt x="120" y="417"/>
                  <a:pt x="120" y="417"/>
                  <a:pt x="120" y="417"/>
                </a:cubicBezTo>
                <a:cubicBezTo>
                  <a:pt x="120" y="419"/>
                  <a:pt x="122" y="419"/>
                  <a:pt x="123" y="420"/>
                </a:cubicBezTo>
                <a:cubicBezTo>
                  <a:pt x="123" y="420"/>
                  <a:pt x="124" y="420"/>
                  <a:pt x="123" y="421"/>
                </a:cubicBezTo>
                <a:cubicBezTo>
                  <a:pt x="127" y="424"/>
                  <a:pt x="128" y="429"/>
                  <a:pt x="128" y="434"/>
                </a:cubicBezTo>
                <a:cubicBezTo>
                  <a:pt x="129" y="436"/>
                  <a:pt x="129" y="438"/>
                  <a:pt x="128" y="439"/>
                </a:cubicBezTo>
                <a:cubicBezTo>
                  <a:pt x="125" y="447"/>
                  <a:pt x="121" y="452"/>
                  <a:pt x="116" y="459"/>
                </a:cubicBezTo>
                <a:cubicBezTo>
                  <a:pt x="115" y="461"/>
                  <a:pt x="113" y="462"/>
                  <a:pt x="112" y="465"/>
                </a:cubicBezTo>
                <a:cubicBezTo>
                  <a:pt x="111" y="467"/>
                  <a:pt x="109" y="468"/>
                  <a:pt x="108" y="469"/>
                </a:cubicBezTo>
                <a:cubicBezTo>
                  <a:pt x="108" y="470"/>
                  <a:pt x="105" y="471"/>
                  <a:pt x="106" y="473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6" y="472"/>
                  <a:pt x="105" y="472"/>
                  <a:pt x="105" y="472"/>
                </a:cubicBezTo>
                <a:cubicBezTo>
                  <a:pt x="105" y="472"/>
                  <a:pt x="104" y="473"/>
                  <a:pt x="105" y="474"/>
                </a:cubicBezTo>
                <a:cubicBezTo>
                  <a:pt x="105" y="474"/>
                  <a:pt x="105" y="475"/>
                  <a:pt x="105" y="476"/>
                </a:cubicBezTo>
                <a:cubicBezTo>
                  <a:pt x="106" y="477"/>
                  <a:pt x="106" y="479"/>
                  <a:pt x="106" y="480"/>
                </a:cubicBezTo>
                <a:cubicBezTo>
                  <a:pt x="105" y="480"/>
                  <a:pt x="104" y="481"/>
                  <a:pt x="103" y="481"/>
                </a:cubicBezTo>
                <a:cubicBezTo>
                  <a:pt x="102" y="481"/>
                  <a:pt x="102" y="481"/>
                  <a:pt x="102" y="481"/>
                </a:cubicBezTo>
                <a:cubicBezTo>
                  <a:pt x="101" y="485"/>
                  <a:pt x="103" y="487"/>
                  <a:pt x="105" y="489"/>
                </a:cubicBezTo>
                <a:cubicBezTo>
                  <a:pt x="106" y="490"/>
                  <a:pt x="108" y="491"/>
                  <a:pt x="109" y="492"/>
                </a:cubicBezTo>
                <a:cubicBezTo>
                  <a:pt x="110" y="492"/>
                  <a:pt x="110" y="492"/>
                  <a:pt x="110" y="492"/>
                </a:cubicBezTo>
                <a:cubicBezTo>
                  <a:pt x="110" y="491"/>
                  <a:pt x="110" y="491"/>
                  <a:pt x="110" y="492"/>
                </a:cubicBezTo>
                <a:cubicBezTo>
                  <a:pt x="112" y="493"/>
                  <a:pt x="115" y="493"/>
                  <a:pt x="118" y="493"/>
                </a:cubicBezTo>
                <a:cubicBezTo>
                  <a:pt x="120" y="497"/>
                  <a:pt x="122" y="502"/>
                  <a:pt x="124" y="506"/>
                </a:cubicBezTo>
                <a:cubicBezTo>
                  <a:pt x="127" y="510"/>
                  <a:pt x="129" y="513"/>
                  <a:pt x="132" y="516"/>
                </a:cubicBezTo>
                <a:cubicBezTo>
                  <a:pt x="133" y="520"/>
                  <a:pt x="136" y="523"/>
                  <a:pt x="138" y="525"/>
                </a:cubicBezTo>
                <a:cubicBezTo>
                  <a:pt x="140" y="531"/>
                  <a:pt x="142" y="535"/>
                  <a:pt x="144" y="539"/>
                </a:cubicBezTo>
                <a:cubicBezTo>
                  <a:pt x="144" y="539"/>
                  <a:pt x="144" y="539"/>
                  <a:pt x="144" y="539"/>
                </a:cubicBezTo>
                <a:cubicBezTo>
                  <a:pt x="144" y="542"/>
                  <a:pt x="144" y="543"/>
                  <a:pt x="144" y="545"/>
                </a:cubicBezTo>
                <a:cubicBezTo>
                  <a:pt x="143" y="545"/>
                  <a:pt x="144" y="546"/>
                  <a:pt x="143" y="547"/>
                </a:cubicBezTo>
                <a:cubicBezTo>
                  <a:pt x="144" y="548"/>
                  <a:pt x="144" y="548"/>
                  <a:pt x="144" y="548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42" y="548"/>
                  <a:pt x="141" y="549"/>
                  <a:pt x="140" y="551"/>
                </a:cubicBezTo>
                <a:cubicBezTo>
                  <a:pt x="139" y="552"/>
                  <a:pt x="139" y="555"/>
                  <a:pt x="141" y="557"/>
                </a:cubicBezTo>
                <a:cubicBezTo>
                  <a:pt x="141" y="557"/>
                  <a:pt x="142" y="557"/>
                  <a:pt x="142" y="558"/>
                </a:cubicBezTo>
                <a:cubicBezTo>
                  <a:pt x="143" y="559"/>
                  <a:pt x="143" y="560"/>
                  <a:pt x="143" y="560"/>
                </a:cubicBezTo>
                <a:cubicBezTo>
                  <a:pt x="143" y="561"/>
                  <a:pt x="143" y="561"/>
                  <a:pt x="143" y="562"/>
                </a:cubicBezTo>
                <a:cubicBezTo>
                  <a:pt x="142" y="562"/>
                  <a:pt x="142" y="563"/>
                  <a:pt x="141" y="563"/>
                </a:cubicBezTo>
                <a:cubicBezTo>
                  <a:pt x="141" y="563"/>
                  <a:pt x="141" y="564"/>
                  <a:pt x="140" y="564"/>
                </a:cubicBezTo>
                <a:cubicBezTo>
                  <a:pt x="143" y="565"/>
                  <a:pt x="145" y="567"/>
                  <a:pt x="146" y="569"/>
                </a:cubicBezTo>
                <a:cubicBezTo>
                  <a:pt x="149" y="571"/>
                  <a:pt x="153" y="572"/>
                  <a:pt x="157" y="573"/>
                </a:cubicBezTo>
                <a:cubicBezTo>
                  <a:pt x="163" y="578"/>
                  <a:pt x="170" y="583"/>
                  <a:pt x="183" y="582"/>
                </a:cubicBezTo>
                <a:cubicBezTo>
                  <a:pt x="182" y="581"/>
                  <a:pt x="184" y="580"/>
                  <a:pt x="184" y="580"/>
                </a:cubicBezTo>
                <a:cubicBezTo>
                  <a:pt x="187" y="578"/>
                  <a:pt x="189" y="576"/>
                  <a:pt x="192" y="575"/>
                </a:cubicBezTo>
                <a:cubicBezTo>
                  <a:pt x="193" y="574"/>
                  <a:pt x="194" y="574"/>
                  <a:pt x="195" y="574"/>
                </a:cubicBezTo>
                <a:cubicBezTo>
                  <a:pt x="198" y="575"/>
                  <a:pt x="201" y="575"/>
                  <a:pt x="204" y="575"/>
                </a:cubicBezTo>
                <a:cubicBezTo>
                  <a:pt x="205" y="576"/>
                  <a:pt x="205" y="576"/>
                  <a:pt x="206" y="576"/>
                </a:cubicBezTo>
                <a:cubicBezTo>
                  <a:pt x="207" y="577"/>
                  <a:pt x="209" y="576"/>
                  <a:pt x="210" y="578"/>
                </a:cubicBezTo>
                <a:cubicBezTo>
                  <a:pt x="211" y="580"/>
                  <a:pt x="214" y="581"/>
                  <a:pt x="216" y="580"/>
                </a:cubicBezTo>
                <a:cubicBezTo>
                  <a:pt x="217" y="582"/>
                  <a:pt x="218" y="583"/>
                  <a:pt x="220" y="584"/>
                </a:cubicBezTo>
                <a:cubicBezTo>
                  <a:pt x="221" y="584"/>
                  <a:pt x="223" y="585"/>
                  <a:pt x="224" y="585"/>
                </a:cubicBezTo>
                <a:cubicBezTo>
                  <a:pt x="228" y="586"/>
                  <a:pt x="230" y="582"/>
                  <a:pt x="232" y="580"/>
                </a:cubicBezTo>
                <a:cubicBezTo>
                  <a:pt x="232" y="578"/>
                  <a:pt x="235" y="576"/>
                  <a:pt x="237" y="578"/>
                </a:cubicBezTo>
                <a:cubicBezTo>
                  <a:pt x="239" y="579"/>
                  <a:pt x="241" y="579"/>
                  <a:pt x="243" y="579"/>
                </a:cubicBezTo>
                <a:cubicBezTo>
                  <a:pt x="244" y="579"/>
                  <a:pt x="244" y="579"/>
                  <a:pt x="245" y="578"/>
                </a:cubicBezTo>
                <a:cubicBezTo>
                  <a:pt x="246" y="578"/>
                  <a:pt x="246" y="579"/>
                  <a:pt x="246" y="579"/>
                </a:cubicBezTo>
                <a:cubicBezTo>
                  <a:pt x="247" y="578"/>
                  <a:pt x="247" y="578"/>
                  <a:pt x="248" y="577"/>
                </a:cubicBezTo>
                <a:cubicBezTo>
                  <a:pt x="250" y="577"/>
                  <a:pt x="250" y="577"/>
                  <a:pt x="250" y="577"/>
                </a:cubicBezTo>
                <a:cubicBezTo>
                  <a:pt x="250" y="576"/>
                  <a:pt x="250" y="576"/>
                  <a:pt x="249" y="575"/>
                </a:cubicBezTo>
                <a:cubicBezTo>
                  <a:pt x="283" y="573"/>
                  <a:pt x="283" y="573"/>
                  <a:pt x="283" y="573"/>
                </a:cubicBezTo>
                <a:cubicBezTo>
                  <a:pt x="284" y="573"/>
                  <a:pt x="284" y="572"/>
                  <a:pt x="285" y="572"/>
                </a:cubicBezTo>
                <a:cubicBezTo>
                  <a:pt x="291" y="568"/>
                  <a:pt x="299" y="564"/>
                  <a:pt x="307" y="560"/>
                </a:cubicBezTo>
                <a:cubicBezTo>
                  <a:pt x="307" y="560"/>
                  <a:pt x="307" y="560"/>
                  <a:pt x="308" y="560"/>
                </a:cubicBezTo>
                <a:cubicBezTo>
                  <a:pt x="308" y="560"/>
                  <a:pt x="308" y="560"/>
                  <a:pt x="308" y="560"/>
                </a:cubicBezTo>
                <a:cubicBezTo>
                  <a:pt x="308" y="560"/>
                  <a:pt x="308" y="560"/>
                  <a:pt x="308" y="560"/>
                </a:cubicBezTo>
                <a:cubicBezTo>
                  <a:pt x="308" y="561"/>
                  <a:pt x="309" y="561"/>
                  <a:pt x="309" y="562"/>
                </a:cubicBezTo>
                <a:cubicBezTo>
                  <a:pt x="309" y="568"/>
                  <a:pt x="308" y="573"/>
                  <a:pt x="308" y="579"/>
                </a:cubicBezTo>
                <a:cubicBezTo>
                  <a:pt x="308" y="581"/>
                  <a:pt x="308" y="583"/>
                  <a:pt x="308" y="586"/>
                </a:cubicBezTo>
                <a:cubicBezTo>
                  <a:pt x="310" y="587"/>
                  <a:pt x="312" y="587"/>
                  <a:pt x="313" y="586"/>
                </a:cubicBezTo>
                <a:cubicBezTo>
                  <a:pt x="314" y="586"/>
                  <a:pt x="314" y="587"/>
                  <a:pt x="315" y="588"/>
                </a:cubicBezTo>
                <a:cubicBezTo>
                  <a:pt x="315" y="588"/>
                  <a:pt x="316" y="588"/>
                  <a:pt x="316" y="588"/>
                </a:cubicBezTo>
                <a:cubicBezTo>
                  <a:pt x="319" y="587"/>
                  <a:pt x="321" y="588"/>
                  <a:pt x="323" y="589"/>
                </a:cubicBezTo>
                <a:cubicBezTo>
                  <a:pt x="324" y="588"/>
                  <a:pt x="325" y="587"/>
                  <a:pt x="328" y="587"/>
                </a:cubicBezTo>
                <a:cubicBezTo>
                  <a:pt x="328" y="589"/>
                  <a:pt x="331" y="589"/>
                  <a:pt x="333" y="590"/>
                </a:cubicBezTo>
                <a:cubicBezTo>
                  <a:pt x="333" y="590"/>
                  <a:pt x="334" y="590"/>
                  <a:pt x="335" y="590"/>
                </a:cubicBezTo>
                <a:cubicBezTo>
                  <a:pt x="335" y="590"/>
                  <a:pt x="335" y="591"/>
                  <a:pt x="336" y="591"/>
                </a:cubicBezTo>
                <a:cubicBezTo>
                  <a:pt x="337" y="591"/>
                  <a:pt x="337" y="590"/>
                  <a:pt x="337" y="590"/>
                </a:cubicBezTo>
                <a:cubicBezTo>
                  <a:pt x="349" y="590"/>
                  <a:pt x="349" y="590"/>
                  <a:pt x="349" y="590"/>
                </a:cubicBezTo>
                <a:cubicBezTo>
                  <a:pt x="351" y="589"/>
                  <a:pt x="353" y="590"/>
                  <a:pt x="354" y="591"/>
                </a:cubicBezTo>
                <a:cubicBezTo>
                  <a:pt x="356" y="592"/>
                  <a:pt x="358" y="592"/>
                  <a:pt x="359" y="592"/>
                </a:cubicBezTo>
                <a:cubicBezTo>
                  <a:pt x="361" y="591"/>
                  <a:pt x="363" y="591"/>
                  <a:pt x="364" y="591"/>
                </a:cubicBezTo>
                <a:cubicBezTo>
                  <a:pt x="365" y="590"/>
                  <a:pt x="367" y="590"/>
                  <a:pt x="368" y="590"/>
                </a:cubicBezTo>
                <a:cubicBezTo>
                  <a:pt x="370" y="590"/>
                  <a:pt x="372" y="588"/>
                  <a:pt x="373" y="588"/>
                </a:cubicBezTo>
                <a:cubicBezTo>
                  <a:pt x="377" y="585"/>
                  <a:pt x="384" y="585"/>
                  <a:pt x="388" y="588"/>
                </a:cubicBezTo>
                <a:cubicBezTo>
                  <a:pt x="392" y="588"/>
                  <a:pt x="395" y="589"/>
                  <a:pt x="398" y="591"/>
                </a:cubicBezTo>
                <a:cubicBezTo>
                  <a:pt x="398" y="591"/>
                  <a:pt x="398" y="593"/>
                  <a:pt x="399" y="592"/>
                </a:cubicBezTo>
                <a:cubicBezTo>
                  <a:pt x="399" y="592"/>
                  <a:pt x="399" y="592"/>
                  <a:pt x="399" y="592"/>
                </a:cubicBezTo>
                <a:cubicBezTo>
                  <a:pt x="400" y="593"/>
                  <a:pt x="400" y="594"/>
                  <a:pt x="400" y="595"/>
                </a:cubicBezTo>
                <a:cubicBezTo>
                  <a:pt x="400" y="596"/>
                  <a:pt x="400" y="596"/>
                  <a:pt x="400" y="596"/>
                </a:cubicBezTo>
                <a:cubicBezTo>
                  <a:pt x="402" y="597"/>
                  <a:pt x="402" y="597"/>
                  <a:pt x="402" y="597"/>
                </a:cubicBezTo>
                <a:cubicBezTo>
                  <a:pt x="402" y="598"/>
                  <a:pt x="403" y="599"/>
                  <a:pt x="402" y="601"/>
                </a:cubicBezTo>
                <a:cubicBezTo>
                  <a:pt x="402" y="602"/>
                  <a:pt x="403" y="602"/>
                  <a:pt x="404" y="602"/>
                </a:cubicBezTo>
                <a:cubicBezTo>
                  <a:pt x="405" y="602"/>
                  <a:pt x="405" y="602"/>
                  <a:pt x="407" y="603"/>
                </a:cubicBezTo>
                <a:cubicBezTo>
                  <a:pt x="407" y="604"/>
                  <a:pt x="408" y="605"/>
                  <a:pt x="410" y="606"/>
                </a:cubicBezTo>
                <a:cubicBezTo>
                  <a:pt x="410" y="606"/>
                  <a:pt x="410" y="606"/>
                  <a:pt x="410" y="606"/>
                </a:cubicBezTo>
                <a:cubicBezTo>
                  <a:pt x="411" y="606"/>
                  <a:pt x="411" y="606"/>
                  <a:pt x="412" y="607"/>
                </a:cubicBezTo>
                <a:cubicBezTo>
                  <a:pt x="413" y="608"/>
                  <a:pt x="413" y="609"/>
                  <a:pt x="413" y="610"/>
                </a:cubicBezTo>
                <a:cubicBezTo>
                  <a:pt x="413" y="611"/>
                  <a:pt x="413" y="612"/>
                  <a:pt x="414" y="613"/>
                </a:cubicBezTo>
                <a:cubicBezTo>
                  <a:pt x="415" y="613"/>
                  <a:pt x="416" y="614"/>
                  <a:pt x="418" y="615"/>
                </a:cubicBezTo>
                <a:cubicBezTo>
                  <a:pt x="418" y="616"/>
                  <a:pt x="418" y="616"/>
                  <a:pt x="418" y="616"/>
                </a:cubicBezTo>
                <a:cubicBezTo>
                  <a:pt x="418" y="616"/>
                  <a:pt x="420" y="616"/>
                  <a:pt x="420" y="617"/>
                </a:cubicBezTo>
                <a:cubicBezTo>
                  <a:pt x="420" y="618"/>
                  <a:pt x="420" y="619"/>
                  <a:pt x="421" y="619"/>
                </a:cubicBezTo>
                <a:cubicBezTo>
                  <a:pt x="422" y="620"/>
                  <a:pt x="423" y="619"/>
                  <a:pt x="424" y="620"/>
                </a:cubicBezTo>
                <a:cubicBezTo>
                  <a:pt x="424" y="620"/>
                  <a:pt x="424" y="620"/>
                  <a:pt x="425" y="620"/>
                </a:cubicBezTo>
                <a:cubicBezTo>
                  <a:pt x="425" y="621"/>
                  <a:pt x="425" y="622"/>
                  <a:pt x="425" y="623"/>
                </a:cubicBezTo>
                <a:cubicBezTo>
                  <a:pt x="425" y="623"/>
                  <a:pt x="425" y="623"/>
                  <a:pt x="425" y="623"/>
                </a:cubicBezTo>
                <a:cubicBezTo>
                  <a:pt x="425" y="623"/>
                  <a:pt x="425" y="623"/>
                  <a:pt x="425" y="623"/>
                </a:cubicBezTo>
                <a:cubicBezTo>
                  <a:pt x="427" y="624"/>
                  <a:pt x="428" y="627"/>
                  <a:pt x="428" y="629"/>
                </a:cubicBezTo>
                <a:cubicBezTo>
                  <a:pt x="429" y="630"/>
                  <a:pt x="430" y="632"/>
                  <a:pt x="431" y="633"/>
                </a:cubicBezTo>
                <a:cubicBezTo>
                  <a:pt x="431" y="634"/>
                  <a:pt x="432" y="635"/>
                  <a:pt x="432" y="636"/>
                </a:cubicBezTo>
                <a:cubicBezTo>
                  <a:pt x="432" y="636"/>
                  <a:pt x="432" y="636"/>
                  <a:pt x="432" y="637"/>
                </a:cubicBezTo>
                <a:cubicBezTo>
                  <a:pt x="434" y="638"/>
                  <a:pt x="435" y="640"/>
                  <a:pt x="436" y="642"/>
                </a:cubicBezTo>
                <a:cubicBezTo>
                  <a:pt x="436" y="645"/>
                  <a:pt x="436" y="649"/>
                  <a:pt x="436" y="652"/>
                </a:cubicBezTo>
                <a:cubicBezTo>
                  <a:pt x="437" y="654"/>
                  <a:pt x="438" y="656"/>
                  <a:pt x="438" y="658"/>
                </a:cubicBezTo>
                <a:cubicBezTo>
                  <a:pt x="438" y="659"/>
                  <a:pt x="439" y="660"/>
                  <a:pt x="438" y="661"/>
                </a:cubicBezTo>
                <a:cubicBezTo>
                  <a:pt x="438" y="662"/>
                  <a:pt x="437" y="663"/>
                  <a:pt x="437" y="664"/>
                </a:cubicBezTo>
                <a:cubicBezTo>
                  <a:pt x="436" y="666"/>
                  <a:pt x="437" y="667"/>
                  <a:pt x="437" y="668"/>
                </a:cubicBezTo>
                <a:cubicBezTo>
                  <a:pt x="439" y="669"/>
                  <a:pt x="440" y="671"/>
                  <a:pt x="441" y="672"/>
                </a:cubicBezTo>
                <a:cubicBezTo>
                  <a:pt x="441" y="673"/>
                  <a:pt x="443" y="673"/>
                  <a:pt x="443" y="673"/>
                </a:cubicBezTo>
                <a:cubicBezTo>
                  <a:pt x="444" y="674"/>
                  <a:pt x="444" y="675"/>
                  <a:pt x="444" y="676"/>
                </a:cubicBezTo>
                <a:cubicBezTo>
                  <a:pt x="450" y="678"/>
                  <a:pt x="453" y="682"/>
                  <a:pt x="456" y="687"/>
                </a:cubicBezTo>
                <a:cubicBezTo>
                  <a:pt x="458" y="691"/>
                  <a:pt x="461" y="694"/>
                  <a:pt x="464" y="697"/>
                </a:cubicBezTo>
                <a:cubicBezTo>
                  <a:pt x="465" y="697"/>
                  <a:pt x="465" y="696"/>
                  <a:pt x="466" y="695"/>
                </a:cubicBezTo>
                <a:cubicBezTo>
                  <a:pt x="466" y="695"/>
                  <a:pt x="466" y="694"/>
                  <a:pt x="466" y="694"/>
                </a:cubicBezTo>
                <a:cubicBezTo>
                  <a:pt x="466" y="694"/>
                  <a:pt x="467" y="694"/>
                  <a:pt x="467" y="694"/>
                </a:cubicBezTo>
                <a:cubicBezTo>
                  <a:pt x="467" y="694"/>
                  <a:pt x="467" y="695"/>
                  <a:pt x="467" y="695"/>
                </a:cubicBezTo>
                <a:cubicBezTo>
                  <a:pt x="468" y="697"/>
                  <a:pt x="468" y="699"/>
                  <a:pt x="468" y="702"/>
                </a:cubicBezTo>
                <a:cubicBezTo>
                  <a:pt x="470" y="703"/>
                  <a:pt x="472" y="703"/>
                  <a:pt x="474" y="703"/>
                </a:cubicBezTo>
                <a:cubicBezTo>
                  <a:pt x="475" y="704"/>
                  <a:pt x="475" y="704"/>
                  <a:pt x="476" y="704"/>
                </a:cubicBezTo>
                <a:cubicBezTo>
                  <a:pt x="478" y="706"/>
                  <a:pt x="479" y="707"/>
                  <a:pt x="480" y="708"/>
                </a:cubicBezTo>
                <a:cubicBezTo>
                  <a:pt x="482" y="708"/>
                  <a:pt x="485" y="708"/>
                  <a:pt x="487" y="708"/>
                </a:cubicBezTo>
                <a:cubicBezTo>
                  <a:pt x="488" y="708"/>
                  <a:pt x="489" y="707"/>
                  <a:pt x="490" y="706"/>
                </a:cubicBezTo>
                <a:cubicBezTo>
                  <a:pt x="490" y="707"/>
                  <a:pt x="491" y="707"/>
                  <a:pt x="491" y="708"/>
                </a:cubicBezTo>
                <a:cubicBezTo>
                  <a:pt x="491" y="709"/>
                  <a:pt x="490" y="709"/>
                  <a:pt x="490" y="709"/>
                </a:cubicBezTo>
                <a:cubicBezTo>
                  <a:pt x="491" y="710"/>
                  <a:pt x="491" y="712"/>
                  <a:pt x="491" y="713"/>
                </a:cubicBezTo>
                <a:cubicBezTo>
                  <a:pt x="498" y="720"/>
                  <a:pt x="498" y="720"/>
                  <a:pt x="498" y="720"/>
                </a:cubicBezTo>
                <a:cubicBezTo>
                  <a:pt x="498" y="722"/>
                  <a:pt x="496" y="723"/>
                  <a:pt x="496" y="724"/>
                </a:cubicBezTo>
                <a:cubicBezTo>
                  <a:pt x="499" y="726"/>
                  <a:pt x="502" y="726"/>
                  <a:pt x="505" y="726"/>
                </a:cubicBezTo>
                <a:cubicBezTo>
                  <a:pt x="506" y="726"/>
                  <a:pt x="506" y="727"/>
                  <a:pt x="506" y="728"/>
                </a:cubicBezTo>
                <a:cubicBezTo>
                  <a:pt x="505" y="730"/>
                  <a:pt x="505" y="732"/>
                  <a:pt x="504" y="734"/>
                </a:cubicBezTo>
                <a:cubicBezTo>
                  <a:pt x="505" y="737"/>
                  <a:pt x="506" y="739"/>
                  <a:pt x="507" y="741"/>
                </a:cubicBezTo>
                <a:cubicBezTo>
                  <a:pt x="509" y="744"/>
                  <a:pt x="512" y="746"/>
                  <a:pt x="515" y="749"/>
                </a:cubicBezTo>
                <a:cubicBezTo>
                  <a:pt x="519" y="748"/>
                  <a:pt x="522" y="747"/>
                  <a:pt x="525" y="747"/>
                </a:cubicBezTo>
                <a:cubicBezTo>
                  <a:pt x="547" y="747"/>
                  <a:pt x="547" y="747"/>
                  <a:pt x="547" y="747"/>
                </a:cubicBezTo>
                <a:cubicBezTo>
                  <a:pt x="547" y="749"/>
                  <a:pt x="547" y="751"/>
                  <a:pt x="547" y="753"/>
                </a:cubicBezTo>
                <a:cubicBezTo>
                  <a:pt x="548" y="753"/>
                  <a:pt x="548" y="753"/>
                  <a:pt x="548" y="753"/>
                </a:cubicBezTo>
                <a:cubicBezTo>
                  <a:pt x="550" y="752"/>
                  <a:pt x="552" y="751"/>
                  <a:pt x="554" y="749"/>
                </a:cubicBezTo>
                <a:cubicBezTo>
                  <a:pt x="557" y="749"/>
                  <a:pt x="561" y="750"/>
                  <a:pt x="563" y="749"/>
                </a:cubicBezTo>
                <a:cubicBezTo>
                  <a:pt x="563" y="748"/>
                  <a:pt x="564" y="748"/>
                  <a:pt x="564" y="748"/>
                </a:cubicBezTo>
                <a:cubicBezTo>
                  <a:pt x="567" y="746"/>
                  <a:pt x="569" y="744"/>
                  <a:pt x="570" y="741"/>
                </a:cubicBezTo>
                <a:cubicBezTo>
                  <a:pt x="570" y="740"/>
                  <a:pt x="569" y="738"/>
                  <a:pt x="568" y="737"/>
                </a:cubicBezTo>
                <a:cubicBezTo>
                  <a:pt x="568" y="736"/>
                  <a:pt x="567" y="736"/>
                  <a:pt x="567" y="736"/>
                </a:cubicBezTo>
                <a:cubicBezTo>
                  <a:pt x="567" y="737"/>
                  <a:pt x="566" y="736"/>
                  <a:pt x="566" y="736"/>
                </a:cubicBezTo>
                <a:cubicBezTo>
                  <a:pt x="565" y="735"/>
                  <a:pt x="564" y="733"/>
                  <a:pt x="564" y="732"/>
                </a:cubicBezTo>
                <a:cubicBezTo>
                  <a:pt x="566" y="728"/>
                  <a:pt x="563" y="724"/>
                  <a:pt x="560" y="722"/>
                </a:cubicBezTo>
                <a:cubicBezTo>
                  <a:pt x="559" y="722"/>
                  <a:pt x="559" y="721"/>
                  <a:pt x="559" y="721"/>
                </a:cubicBezTo>
                <a:cubicBezTo>
                  <a:pt x="559" y="718"/>
                  <a:pt x="559" y="716"/>
                  <a:pt x="559" y="713"/>
                </a:cubicBezTo>
                <a:cubicBezTo>
                  <a:pt x="558" y="712"/>
                  <a:pt x="556" y="711"/>
                  <a:pt x="555" y="711"/>
                </a:cubicBezTo>
                <a:cubicBezTo>
                  <a:pt x="554" y="711"/>
                  <a:pt x="553" y="710"/>
                  <a:pt x="553" y="710"/>
                </a:cubicBezTo>
                <a:cubicBezTo>
                  <a:pt x="552" y="709"/>
                  <a:pt x="552" y="709"/>
                  <a:pt x="551" y="708"/>
                </a:cubicBezTo>
                <a:cubicBezTo>
                  <a:pt x="552" y="707"/>
                  <a:pt x="552" y="706"/>
                  <a:pt x="553" y="705"/>
                </a:cubicBezTo>
                <a:cubicBezTo>
                  <a:pt x="553" y="704"/>
                  <a:pt x="553" y="703"/>
                  <a:pt x="553" y="703"/>
                </a:cubicBezTo>
                <a:cubicBezTo>
                  <a:pt x="553" y="700"/>
                  <a:pt x="554" y="697"/>
                  <a:pt x="553" y="694"/>
                </a:cubicBezTo>
                <a:cubicBezTo>
                  <a:pt x="553" y="689"/>
                  <a:pt x="553" y="685"/>
                  <a:pt x="553" y="679"/>
                </a:cubicBezTo>
                <a:cubicBezTo>
                  <a:pt x="553" y="678"/>
                  <a:pt x="554" y="675"/>
                  <a:pt x="554" y="673"/>
                </a:cubicBezTo>
                <a:cubicBezTo>
                  <a:pt x="553" y="669"/>
                  <a:pt x="551" y="666"/>
                  <a:pt x="549" y="663"/>
                </a:cubicBezTo>
                <a:cubicBezTo>
                  <a:pt x="549" y="662"/>
                  <a:pt x="550" y="660"/>
                  <a:pt x="550" y="659"/>
                </a:cubicBezTo>
                <a:cubicBezTo>
                  <a:pt x="550" y="659"/>
                  <a:pt x="548" y="656"/>
                  <a:pt x="547" y="656"/>
                </a:cubicBezTo>
                <a:cubicBezTo>
                  <a:pt x="546" y="655"/>
                  <a:pt x="545" y="655"/>
                  <a:pt x="544" y="655"/>
                </a:cubicBezTo>
                <a:cubicBezTo>
                  <a:pt x="544" y="653"/>
                  <a:pt x="545" y="650"/>
                  <a:pt x="545" y="647"/>
                </a:cubicBezTo>
                <a:cubicBezTo>
                  <a:pt x="545" y="646"/>
                  <a:pt x="543" y="645"/>
                  <a:pt x="543" y="645"/>
                </a:cubicBezTo>
                <a:cubicBezTo>
                  <a:pt x="543" y="641"/>
                  <a:pt x="543" y="638"/>
                  <a:pt x="544" y="636"/>
                </a:cubicBezTo>
                <a:cubicBezTo>
                  <a:pt x="541" y="625"/>
                  <a:pt x="541" y="625"/>
                  <a:pt x="541" y="625"/>
                </a:cubicBezTo>
                <a:cubicBezTo>
                  <a:pt x="545" y="622"/>
                  <a:pt x="548" y="618"/>
                  <a:pt x="552" y="615"/>
                </a:cubicBezTo>
                <a:cubicBezTo>
                  <a:pt x="552" y="614"/>
                  <a:pt x="553" y="614"/>
                  <a:pt x="554" y="615"/>
                </a:cubicBezTo>
                <a:cubicBezTo>
                  <a:pt x="556" y="615"/>
                  <a:pt x="558" y="614"/>
                  <a:pt x="560" y="613"/>
                </a:cubicBezTo>
                <a:cubicBezTo>
                  <a:pt x="562" y="613"/>
                  <a:pt x="563" y="613"/>
                  <a:pt x="565" y="613"/>
                </a:cubicBezTo>
                <a:cubicBezTo>
                  <a:pt x="573" y="614"/>
                  <a:pt x="581" y="614"/>
                  <a:pt x="587" y="612"/>
                </a:cubicBezTo>
                <a:cubicBezTo>
                  <a:pt x="588" y="611"/>
                  <a:pt x="589" y="612"/>
                  <a:pt x="590" y="613"/>
                </a:cubicBezTo>
                <a:cubicBezTo>
                  <a:pt x="592" y="610"/>
                  <a:pt x="595" y="608"/>
                  <a:pt x="597" y="605"/>
                </a:cubicBezTo>
                <a:cubicBezTo>
                  <a:pt x="597" y="604"/>
                  <a:pt x="597" y="603"/>
                  <a:pt x="597" y="602"/>
                </a:cubicBezTo>
                <a:cubicBezTo>
                  <a:pt x="597" y="601"/>
                  <a:pt x="596" y="600"/>
                  <a:pt x="596" y="599"/>
                </a:cubicBezTo>
                <a:cubicBezTo>
                  <a:pt x="598" y="598"/>
                  <a:pt x="601" y="597"/>
                  <a:pt x="603" y="597"/>
                </a:cubicBezTo>
                <a:cubicBezTo>
                  <a:pt x="603" y="592"/>
                  <a:pt x="606" y="589"/>
                  <a:pt x="606" y="587"/>
                </a:cubicBezTo>
                <a:cubicBezTo>
                  <a:pt x="606" y="586"/>
                  <a:pt x="606" y="585"/>
                  <a:pt x="606" y="585"/>
                </a:cubicBezTo>
                <a:cubicBezTo>
                  <a:pt x="606" y="585"/>
                  <a:pt x="607" y="584"/>
                  <a:pt x="607" y="584"/>
                </a:cubicBezTo>
                <a:cubicBezTo>
                  <a:pt x="608" y="584"/>
                  <a:pt x="609" y="583"/>
                  <a:pt x="611" y="583"/>
                </a:cubicBezTo>
                <a:cubicBezTo>
                  <a:pt x="611" y="583"/>
                  <a:pt x="611" y="583"/>
                  <a:pt x="611" y="583"/>
                </a:cubicBezTo>
                <a:cubicBezTo>
                  <a:pt x="611" y="583"/>
                  <a:pt x="611" y="583"/>
                  <a:pt x="611" y="583"/>
                </a:cubicBezTo>
                <a:cubicBezTo>
                  <a:pt x="611" y="583"/>
                  <a:pt x="612" y="583"/>
                  <a:pt x="612" y="583"/>
                </a:cubicBezTo>
                <a:cubicBezTo>
                  <a:pt x="613" y="583"/>
                  <a:pt x="614" y="584"/>
                  <a:pt x="614" y="584"/>
                </a:cubicBezTo>
                <a:cubicBezTo>
                  <a:pt x="614" y="584"/>
                  <a:pt x="615" y="585"/>
                  <a:pt x="615" y="585"/>
                </a:cubicBezTo>
                <a:cubicBezTo>
                  <a:pt x="615" y="585"/>
                  <a:pt x="616" y="586"/>
                  <a:pt x="616" y="586"/>
                </a:cubicBezTo>
                <a:cubicBezTo>
                  <a:pt x="618" y="588"/>
                  <a:pt x="620" y="589"/>
                  <a:pt x="623" y="589"/>
                </a:cubicBezTo>
                <a:cubicBezTo>
                  <a:pt x="625" y="588"/>
                  <a:pt x="627" y="586"/>
                  <a:pt x="628" y="585"/>
                </a:cubicBezTo>
                <a:cubicBezTo>
                  <a:pt x="629" y="585"/>
                  <a:pt x="629" y="585"/>
                  <a:pt x="629" y="585"/>
                </a:cubicBezTo>
                <a:cubicBezTo>
                  <a:pt x="629" y="584"/>
                  <a:pt x="629" y="584"/>
                  <a:pt x="629" y="584"/>
                </a:cubicBezTo>
                <a:cubicBezTo>
                  <a:pt x="630" y="584"/>
                  <a:pt x="630" y="584"/>
                  <a:pt x="630" y="584"/>
                </a:cubicBezTo>
                <a:cubicBezTo>
                  <a:pt x="631" y="583"/>
                  <a:pt x="632" y="583"/>
                  <a:pt x="633" y="583"/>
                </a:cubicBezTo>
                <a:cubicBezTo>
                  <a:pt x="639" y="585"/>
                  <a:pt x="646" y="586"/>
                  <a:pt x="652" y="587"/>
                </a:cubicBezTo>
                <a:cubicBezTo>
                  <a:pt x="652" y="587"/>
                  <a:pt x="652" y="587"/>
                  <a:pt x="652" y="587"/>
                </a:cubicBezTo>
                <a:cubicBezTo>
                  <a:pt x="651" y="589"/>
                  <a:pt x="649" y="589"/>
                  <a:pt x="648" y="591"/>
                </a:cubicBezTo>
                <a:cubicBezTo>
                  <a:pt x="648" y="591"/>
                  <a:pt x="650" y="592"/>
                  <a:pt x="651" y="593"/>
                </a:cubicBezTo>
                <a:cubicBezTo>
                  <a:pt x="651" y="593"/>
                  <a:pt x="652" y="593"/>
                  <a:pt x="652" y="593"/>
                </a:cubicBezTo>
                <a:cubicBezTo>
                  <a:pt x="653" y="592"/>
                  <a:pt x="655" y="592"/>
                  <a:pt x="657" y="591"/>
                </a:cubicBezTo>
                <a:cubicBezTo>
                  <a:pt x="657" y="591"/>
                  <a:pt x="657" y="591"/>
                  <a:pt x="657" y="591"/>
                </a:cubicBezTo>
                <a:cubicBezTo>
                  <a:pt x="658" y="591"/>
                  <a:pt x="658" y="591"/>
                  <a:pt x="658" y="591"/>
                </a:cubicBezTo>
                <a:cubicBezTo>
                  <a:pt x="658" y="591"/>
                  <a:pt x="659" y="591"/>
                  <a:pt x="659" y="591"/>
                </a:cubicBezTo>
                <a:cubicBezTo>
                  <a:pt x="661" y="591"/>
                  <a:pt x="662" y="591"/>
                  <a:pt x="664" y="591"/>
                </a:cubicBezTo>
                <a:cubicBezTo>
                  <a:pt x="665" y="591"/>
                  <a:pt x="666" y="590"/>
                  <a:pt x="667" y="590"/>
                </a:cubicBezTo>
                <a:cubicBezTo>
                  <a:pt x="669" y="589"/>
                  <a:pt x="671" y="589"/>
                  <a:pt x="673" y="588"/>
                </a:cubicBezTo>
                <a:cubicBezTo>
                  <a:pt x="674" y="588"/>
                  <a:pt x="675" y="588"/>
                  <a:pt x="676" y="589"/>
                </a:cubicBezTo>
                <a:cubicBezTo>
                  <a:pt x="677" y="589"/>
                  <a:pt x="677" y="589"/>
                  <a:pt x="677" y="589"/>
                </a:cubicBezTo>
                <a:cubicBezTo>
                  <a:pt x="679" y="589"/>
                  <a:pt x="680" y="586"/>
                  <a:pt x="681" y="586"/>
                </a:cubicBezTo>
                <a:cubicBezTo>
                  <a:pt x="682" y="585"/>
                  <a:pt x="681" y="584"/>
                  <a:pt x="681" y="583"/>
                </a:cubicBezTo>
                <a:cubicBezTo>
                  <a:pt x="681" y="582"/>
                  <a:pt x="680" y="581"/>
                  <a:pt x="682" y="580"/>
                </a:cubicBezTo>
                <a:cubicBezTo>
                  <a:pt x="682" y="580"/>
                  <a:pt x="682" y="580"/>
                  <a:pt x="682" y="580"/>
                </a:cubicBezTo>
                <a:cubicBezTo>
                  <a:pt x="683" y="579"/>
                  <a:pt x="683" y="579"/>
                  <a:pt x="684" y="580"/>
                </a:cubicBezTo>
                <a:cubicBezTo>
                  <a:pt x="684" y="580"/>
                  <a:pt x="685" y="581"/>
                  <a:pt x="685" y="581"/>
                </a:cubicBezTo>
                <a:cubicBezTo>
                  <a:pt x="687" y="581"/>
                  <a:pt x="688" y="581"/>
                  <a:pt x="689" y="581"/>
                </a:cubicBezTo>
                <a:cubicBezTo>
                  <a:pt x="690" y="581"/>
                  <a:pt x="691" y="581"/>
                  <a:pt x="692" y="581"/>
                </a:cubicBezTo>
                <a:cubicBezTo>
                  <a:pt x="692" y="582"/>
                  <a:pt x="693" y="581"/>
                  <a:pt x="693" y="581"/>
                </a:cubicBezTo>
                <a:cubicBezTo>
                  <a:pt x="693" y="581"/>
                  <a:pt x="693" y="581"/>
                  <a:pt x="693" y="580"/>
                </a:cubicBezTo>
                <a:cubicBezTo>
                  <a:pt x="696" y="580"/>
                  <a:pt x="696" y="580"/>
                  <a:pt x="696" y="580"/>
                </a:cubicBezTo>
                <a:cubicBezTo>
                  <a:pt x="697" y="582"/>
                  <a:pt x="699" y="583"/>
                  <a:pt x="700" y="584"/>
                </a:cubicBezTo>
                <a:cubicBezTo>
                  <a:pt x="701" y="585"/>
                  <a:pt x="702" y="586"/>
                  <a:pt x="703" y="585"/>
                </a:cubicBezTo>
                <a:cubicBezTo>
                  <a:pt x="704" y="585"/>
                  <a:pt x="704" y="585"/>
                  <a:pt x="705" y="584"/>
                </a:cubicBezTo>
                <a:cubicBezTo>
                  <a:pt x="705" y="584"/>
                  <a:pt x="705" y="584"/>
                  <a:pt x="705" y="584"/>
                </a:cubicBezTo>
                <a:cubicBezTo>
                  <a:pt x="706" y="584"/>
                  <a:pt x="706" y="583"/>
                  <a:pt x="706" y="583"/>
                </a:cubicBezTo>
                <a:cubicBezTo>
                  <a:pt x="706" y="582"/>
                  <a:pt x="707" y="581"/>
                  <a:pt x="707" y="580"/>
                </a:cubicBezTo>
                <a:cubicBezTo>
                  <a:pt x="707" y="579"/>
                  <a:pt x="707" y="579"/>
                  <a:pt x="706" y="578"/>
                </a:cubicBezTo>
                <a:cubicBezTo>
                  <a:pt x="706" y="578"/>
                  <a:pt x="706" y="578"/>
                  <a:pt x="706" y="578"/>
                </a:cubicBezTo>
                <a:cubicBezTo>
                  <a:pt x="705" y="577"/>
                  <a:pt x="704" y="577"/>
                  <a:pt x="703" y="577"/>
                </a:cubicBezTo>
                <a:cubicBezTo>
                  <a:pt x="702" y="576"/>
                  <a:pt x="701" y="574"/>
                  <a:pt x="700" y="573"/>
                </a:cubicBezTo>
                <a:cubicBezTo>
                  <a:pt x="700" y="573"/>
                  <a:pt x="700" y="573"/>
                  <a:pt x="700" y="573"/>
                </a:cubicBezTo>
                <a:cubicBezTo>
                  <a:pt x="700" y="572"/>
                  <a:pt x="700" y="572"/>
                  <a:pt x="701" y="571"/>
                </a:cubicBezTo>
                <a:cubicBezTo>
                  <a:pt x="704" y="569"/>
                  <a:pt x="708" y="568"/>
                  <a:pt x="710" y="565"/>
                </a:cubicBezTo>
                <a:cubicBezTo>
                  <a:pt x="710" y="564"/>
                  <a:pt x="710" y="562"/>
                  <a:pt x="709" y="561"/>
                </a:cubicBezTo>
                <a:cubicBezTo>
                  <a:pt x="709" y="561"/>
                  <a:pt x="709" y="561"/>
                  <a:pt x="709" y="561"/>
                </a:cubicBezTo>
                <a:cubicBezTo>
                  <a:pt x="707" y="562"/>
                  <a:pt x="707" y="562"/>
                  <a:pt x="707" y="562"/>
                </a:cubicBezTo>
                <a:cubicBezTo>
                  <a:pt x="708" y="561"/>
                  <a:pt x="708" y="559"/>
                  <a:pt x="706" y="560"/>
                </a:cubicBezTo>
                <a:cubicBezTo>
                  <a:pt x="706" y="559"/>
                  <a:pt x="706" y="558"/>
                  <a:pt x="704" y="559"/>
                </a:cubicBezTo>
                <a:cubicBezTo>
                  <a:pt x="704" y="557"/>
                  <a:pt x="707" y="556"/>
                  <a:pt x="707" y="555"/>
                </a:cubicBezTo>
                <a:cubicBezTo>
                  <a:pt x="706" y="552"/>
                  <a:pt x="706" y="549"/>
                  <a:pt x="705" y="547"/>
                </a:cubicBezTo>
                <a:cubicBezTo>
                  <a:pt x="704" y="547"/>
                  <a:pt x="706" y="545"/>
                  <a:pt x="706" y="543"/>
                </a:cubicBezTo>
                <a:cubicBezTo>
                  <a:pt x="703" y="543"/>
                  <a:pt x="703" y="543"/>
                  <a:pt x="703" y="543"/>
                </a:cubicBezTo>
                <a:cubicBezTo>
                  <a:pt x="703" y="542"/>
                  <a:pt x="704" y="541"/>
                  <a:pt x="704" y="540"/>
                </a:cubicBezTo>
                <a:cubicBezTo>
                  <a:pt x="702" y="539"/>
                  <a:pt x="700" y="537"/>
                  <a:pt x="699" y="535"/>
                </a:cubicBezTo>
                <a:cubicBezTo>
                  <a:pt x="700" y="534"/>
                  <a:pt x="701" y="532"/>
                  <a:pt x="701" y="529"/>
                </a:cubicBezTo>
                <a:cubicBezTo>
                  <a:pt x="702" y="530"/>
                  <a:pt x="704" y="531"/>
                  <a:pt x="705" y="530"/>
                </a:cubicBezTo>
                <a:cubicBezTo>
                  <a:pt x="706" y="530"/>
                  <a:pt x="705" y="528"/>
                  <a:pt x="703" y="527"/>
                </a:cubicBezTo>
                <a:cubicBezTo>
                  <a:pt x="703" y="526"/>
                  <a:pt x="704" y="526"/>
                  <a:pt x="704" y="525"/>
                </a:cubicBezTo>
                <a:cubicBezTo>
                  <a:pt x="704" y="525"/>
                  <a:pt x="704" y="524"/>
                  <a:pt x="704" y="523"/>
                </a:cubicBezTo>
                <a:cubicBezTo>
                  <a:pt x="703" y="522"/>
                  <a:pt x="702" y="522"/>
                  <a:pt x="701" y="522"/>
                </a:cubicBezTo>
                <a:cubicBezTo>
                  <a:pt x="701" y="520"/>
                  <a:pt x="701" y="519"/>
                  <a:pt x="701" y="518"/>
                </a:cubicBezTo>
                <a:cubicBezTo>
                  <a:pt x="703" y="517"/>
                  <a:pt x="704" y="514"/>
                  <a:pt x="702" y="511"/>
                </a:cubicBezTo>
                <a:cubicBezTo>
                  <a:pt x="702" y="510"/>
                  <a:pt x="702" y="508"/>
                  <a:pt x="702" y="507"/>
                </a:cubicBezTo>
                <a:cubicBezTo>
                  <a:pt x="703" y="506"/>
                  <a:pt x="703" y="504"/>
                  <a:pt x="702" y="504"/>
                </a:cubicBezTo>
                <a:cubicBezTo>
                  <a:pt x="700" y="503"/>
                  <a:pt x="698" y="504"/>
                  <a:pt x="697" y="503"/>
                </a:cubicBezTo>
                <a:cubicBezTo>
                  <a:pt x="696" y="503"/>
                  <a:pt x="695" y="502"/>
                  <a:pt x="695" y="500"/>
                </a:cubicBezTo>
                <a:cubicBezTo>
                  <a:pt x="694" y="499"/>
                  <a:pt x="697" y="499"/>
                  <a:pt x="696" y="497"/>
                </a:cubicBezTo>
                <a:cubicBezTo>
                  <a:pt x="696" y="496"/>
                  <a:pt x="695" y="496"/>
                  <a:pt x="694" y="496"/>
                </a:cubicBezTo>
                <a:cubicBezTo>
                  <a:pt x="694" y="484"/>
                  <a:pt x="694" y="484"/>
                  <a:pt x="694" y="484"/>
                </a:cubicBezTo>
                <a:cubicBezTo>
                  <a:pt x="693" y="484"/>
                  <a:pt x="691" y="484"/>
                  <a:pt x="690" y="483"/>
                </a:cubicBezTo>
                <a:cubicBezTo>
                  <a:pt x="690" y="481"/>
                  <a:pt x="689" y="480"/>
                  <a:pt x="689" y="478"/>
                </a:cubicBezTo>
                <a:cubicBezTo>
                  <a:pt x="687" y="478"/>
                  <a:pt x="687" y="479"/>
                  <a:pt x="686" y="480"/>
                </a:cubicBezTo>
                <a:cubicBezTo>
                  <a:pt x="686" y="481"/>
                  <a:pt x="686" y="481"/>
                  <a:pt x="686" y="481"/>
                </a:cubicBezTo>
                <a:cubicBezTo>
                  <a:pt x="686" y="477"/>
                  <a:pt x="687" y="474"/>
                  <a:pt x="688" y="471"/>
                </a:cubicBezTo>
                <a:cubicBezTo>
                  <a:pt x="692" y="470"/>
                  <a:pt x="693" y="467"/>
                  <a:pt x="695" y="464"/>
                </a:cubicBezTo>
                <a:cubicBezTo>
                  <a:pt x="696" y="462"/>
                  <a:pt x="697" y="460"/>
                  <a:pt x="697" y="458"/>
                </a:cubicBezTo>
                <a:cubicBezTo>
                  <a:pt x="697" y="457"/>
                  <a:pt x="695" y="458"/>
                  <a:pt x="694" y="458"/>
                </a:cubicBezTo>
                <a:cubicBezTo>
                  <a:pt x="693" y="458"/>
                  <a:pt x="692" y="459"/>
                  <a:pt x="691" y="459"/>
                </a:cubicBezTo>
                <a:cubicBezTo>
                  <a:pt x="690" y="459"/>
                  <a:pt x="690" y="458"/>
                  <a:pt x="689" y="457"/>
                </a:cubicBezTo>
                <a:cubicBezTo>
                  <a:pt x="690" y="455"/>
                  <a:pt x="691" y="453"/>
                  <a:pt x="691" y="451"/>
                </a:cubicBezTo>
                <a:cubicBezTo>
                  <a:pt x="692" y="450"/>
                  <a:pt x="691" y="447"/>
                  <a:pt x="691" y="446"/>
                </a:cubicBezTo>
                <a:cubicBezTo>
                  <a:pt x="696" y="444"/>
                  <a:pt x="703" y="442"/>
                  <a:pt x="709" y="440"/>
                </a:cubicBezTo>
                <a:cubicBezTo>
                  <a:pt x="711" y="439"/>
                  <a:pt x="715" y="438"/>
                  <a:pt x="717" y="436"/>
                </a:cubicBezTo>
                <a:cubicBezTo>
                  <a:pt x="717" y="436"/>
                  <a:pt x="717" y="436"/>
                  <a:pt x="717" y="436"/>
                </a:cubicBezTo>
                <a:cubicBezTo>
                  <a:pt x="718" y="438"/>
                  <a:pt x="719" y="439"/>
                  <a:pt x="719" y="439"/>
                </a:cubicBezTo>
                <a:cubicBezTo>
                  <a:pt x="720" y="440"/>
                  <a:pt x="720" y="441"/>
                  <a:pt x="721" y="442"/>
                </a:cubicBezTo>
                <a:cubicBezTo>
                  <a:pt x="722" y="443"/>
                  <a:pt x="723" y="445"/>
                  <a:pt x="724" y="446"/>
                </a:cubicBezTo>
                <a:cubicBezTo>
                  <a:pt x="724" y="446"/>
                  <a:pt x="724" y="447"/>
                  <a:pt x="723" y="447"/>
                </a:cubicBezTo>
                <a:cubicBezTo>
                  <a:pt x="725" y="448"/>
                  <a:pt x="726" y="449"/>
                  <a:pt x="728" y="449"/>
                </a:cubicBezTo>
                <a:cubicBezTo>
                  <a:pt x="728" y="449"/>
                  <a:pt x="729" y="449"/>
                  <a:pt x="729" y="449"/>
                </a:cubicBezTo>
                <a:cubicBezTo>
                  <a:pt x="729" y="449"/>
                  <a:pt x="730" y="450"/>
                  <a:pt x="731" y="450"/>
                </a:cubicBezTo>
                <a:cubicBezTo>
                  <a:pt x="732" y="453"/>
                  <a:pt x="732" y="455"/>
                  <a:pt x="732" y="459"/>
                </a:cubicBezTo>
                <a:cubicBezTo>
                  <a:pt x="734" y="459"/>
                  <a:pt x="735" y="459"/>
                  <a:pt x="737" y="460"/>
                </a:cubicBezTo>
                <a:cubicBezTo>
                  <a:pt x="737" y="461"/>
                  <a:pt x="737" y="462"/>
                  <a:pt x="737" y="463"/>
                </a:cubicBezTo>
                <a:cubicBezTo>
                  <a:pt x="737" y="464"/>
                  <a:pt x="738" y="466"/>
                  <a:pt x="739" y="466"/>
                </a:cubicBezTo>
                <a:cubicBezTo>
                  <a:pt x="741" y="470"/>
                  <a:pt x="743" y="475"/>
                  <a:pt x="744" y="480"/>
                </a:cubicBezTo>
                <a:cubicBezTo>
                  <a:pt x="747" y="480"/>
                  <a:pt x="747" y="480"/>
                  <a:pt x="747" y="480"/>
                </a:cubicBezTo>
                <a:cubicBezTo>
                  <a:pt x="747" y="481"/>
                  <a:pt x="747" y="481"/>
                  <a:pt x="748" y="482"/>
                </a:cubicBezTo>
                <a:cubicBezTo>
                  <a:pt x="749" y="484"/>
                  <a:pt x="749" y="487"/>
                  <a:pt x="750" y="490"/>
                </a:cubicBezTo>
                <a:cubicBezTo>
                  <a:pt x="750" y="491"/>
                  <a:pt x="751" y="489"/>
                  <a:pt x="751" y="489"/>
                </a:cubicBezTo>
                <a:cubicBezTo>
                  <a:pt x="751" y="488"/>
                  <a:pt x="751" y="487"/>
                  <a:pt x="752" y="488"/>
                </a:cubicBezTo>
                <a:cubicBezTo>
                  <a:pt x="753" y="488"/>
                  <a:pt x="754" y="490"/>
                  <a:pt x="755" y="490"/>
                </a:cubicBezTo>
                <a:cubicBezTo>
                  <a:pt x="755" y="490"/>
                  <a:pt x="756" y="492"/>
                  <a:pt x="757" y="492"/>
                </a:cubicBezTo>
                <a:cubicBezTo>
                  <a:pt x="758" y="493"/>
                  <a:pt x="758" y="492"/>
                  <a:pt x="759" y="491"/>
                </a:cubicBezTo>
                <a:cubicBezTo>
                  <a:pt x="759" y="490"/>
                  <a:pt x="760" y="488"/>
                  <a:pt x="762" y="487"/>
                </a:cubicBezTo>
                <a:cubicBezTo>
                  <a:pt x="763" y="489"/>
                  <a:pt x="763" y="491"/>
                  <a:pt x="763" y="492"/>
                </a:cubicBezTo>
                <a:cubicBezTo>
                  <a:pt x="765" y="494"/>
                  <a:pt x="766" y="491"/>
                  <a:pt x="767" y="490"/>
                </a:cubicBezTo>
                <a:cubicBezTo>
                  <a:pt x="767" y="490"/>
                  <a:pt x="767" y="490"/>
                  <a:pt x="767" y="490"/>
                </a:cubicBezTo>
                <a:cubicBezTo>
                  <a:pt x="768" y="489"/>
                  <a:pt x="770" y="487"/>
                  <a:pt x="773" y="487"/>
                </a:cubicBezTo>
                <a:cubicBezTo>
                  <a:pt x="775" y="488"/>
                  <a:pt x="775" y="491"/>
                  <a:pt x="776" y="493"/>
                </a:cubicBezTo>
                <a:cubicBezTo>
                  <a:pt x="777" y="493"/>
                  <a:pt x="777" y="492"/>
                  <a:pt x="778" y="492"/>
                </a:cubicBezTo>
                <a:cubicBezTo>
                  <a:pt x="778" y="490"/>
                  <a:pt x="779" y="489"/>
                  <a:pt x="780" y="489"/>
                </a:cubicBezTo>
                <a:cubicBezTo>
                  <a:pt x="782" y="490"/>
                  <a:pt x="784" y="491"/>
                  <a:pt x="785" y="492"/>
                </a:cubicBezTo>
                <a:cubicBezTo>
                  <a:pt x="786" y="492"/>
                  <a:pt x="787" y="492"/>
                  <a:pt x="788" y="491"/>
                </a:cubicBezTo>
                <a:cubicBezTo>
                  <a:pt x="788" y="490"/>
                  <a:pt x="787" y="489"/>
                  <a:pt x="787" y="488"/>
                </a:cubicBezTo>
                <a:cubicBezTo>
                  <a:pt x="787" y="488"/>
                  <a:pt x="788" y="487"/>
                  <a:pt x="790" y="487"/>
                </a:cubicBezTo>
                <a:cubicBezTo>
                  <a:pt x="790" y="487"/>
                  <a:pt x="790" y="487"/>
                  <a:pt x="791" y="486"/>
                </a:cubicBezTo>
                <a:cubicBezTo>
                  <a:pt x="791" y="487"/>
                  <a:pt x="792" y="488"/>
                  <a:pt x="793" y="488"/>
                </a:cubicBezTo>
                <a:cubicBezTo>
                  <a:pt x="792" y="491"/>
                  <a:pt x="791" y="493"/>
                  <a:pt x="791" y="496"/>
                </a:cubicBezTo>
                <a:cubicBezTo>
                  <a:pt x="791" y="497"/>
                  <a:pt x="792" y="498"/>
                  <a:pt x="792" y="497"/>
                </a:cubicBezTo>
                <a:cubicBezTo>
                  <a:pt x="794" y="497"/>
                  <a:pt x="794" y="496"/>
                  <a:pt x="794" y="495"/>
                </a:cubicBezTo>
                <a:cubicBezTo>
                  <a:pt x="795" y="495"/>
                  <a:pt x="797" y="495"/>
                  <a:pt x="797" y="495"/>
                </a:cubicBezTo>
                <a:cubicBezTo>
                  <a:pt x="798" y="493"/>
                  <a:pt x="801" y="491"/>
                  <a:pt x="802" y="490"/>
                </a:cubicBezTo>
                <a:cubicBezTo>
                  <a:pt x="802" y="489"/>
                  <a:pt x="803" y="487"/>
                  <a:pt x="802" y="487"/>
                </a:cubicBezTo>
                <a:cubicBezTo>
                  <a:pt x="800" y="486"/>
                  <a:pt x="799" y="486"/>
                  <a:pt x="797" y="486"/>
                </a:cubicBezTo>
                <a:cubicBezTo>
                  <a:pt x="797" y="485"/>
                  <a:pt x="797" y="484"/>
                  <a:pt x="798" y="484"/>
                </a:cubicBezTo>
                <a:cubicBezTo>
                  <a:pt x="799" y="483"/>
                  <a:pt x="800" y="482"/>
                  <a:pt x="800" y="483"/>
                </a:cubicBezTo>
                <a:cubicBezTo>
                  <a:pt x="801" y="484"/>
                  <a:pt x="802" y="485"/>
                  <a:pt x="803" y="486"/>
                </a:cubicBezTo>
                <a:cubicBezTo>
                  <a:pt x="805" y="490"/>
                  <a:pt x="807" y="493"/>
                  <a:pt x="810" y="497"/>
                </a:cubicBezTo>
                <a:cubicBezTo>
                  <a:pt x="810" y="497"/>
                  <a:pt x="810" y="497"/>
                  <a:pt x="811" y="497"/>
                </a:cubicBezTo>
                <a:cubicBezTo>
                  <a:pt x="813" y="501"/>
                  <a:pt x="816" y="505"/>
                  <a:pt x="820" y="507"/>
                </a:cubicBezTo>
                <a:cubicBezTo>
                  <a:pt x="822" y="509"/>
                  <a:pt x="824" y="510"/>
                  <a:pt x="827" y="510"/>
                </a:cubicBezTo>
                <a:cubicBezTo>
                  <a:pt x="828" y="510"/>
                  <a:pt x="828" y="510"/>
                  <a:pt x="828" y="509"/>
                </a:cubicBezTo>
                <a:cubicBezTo>
                  <a:pt x="829" y="508"/>
                  <a:pt x="829" y="507"/>
                  <a:pt x="830" y="507"/>
                </a:cubicBezTo>
                <a:cubicBezTo>
                  <a:pt x="833" y="507"/>
                  <a:pt x="835" y="507"/>
                  <a:pt x="837" y="508"/>
                </a:cubicBezTo>
                <a:cubicBezTo>
                  <a:pt x="838" y="508"/>
                  <a:pt x="838" y="507"/>
                  <a:pt x="838" y="506"/>
                </a:cubicBezTo>
                <a:cubicBezTo>
                  <a:pt x="839" y="504"/>
                  <a:pt x="840" y="502"/>
                  <a:pt x="840" y="500"/>
                </a:cubicBezTo>
                <a:cubicBezTo>
                  <a:pt x="843" y="498"/>
                  <a:pt x="846" y="495"/>
                  <a:pt x="847" y="491"/>
                </a:cubicBezTo>
                <a:cubicBezTo>
                  <a:pt x="847" y="490"/>
                  <a:pt x="847" y="489"/>
                  <a:pt x="848" y="488"/>
                </a:cubicBezTo>
                <a:cubicBezTo>
                  <a:pt x="848" y="485"/>
                  <a:pt x="847" y="483"/>
                  <a:pt x="847" y="480"/>
                </a:cubicBezTo>
                <a:cubicBezTo>
                  <a:pt x="849" y="478"/>
                  <a:pt x="851" y="476"/>
                  <a:pt x="854" y="474"/>
                </a:cubicBezTo>
                <a:cubicBezTo>
                  <a:pt x="854" y="474"/>
                  <a:pt x="854" y="474"/>
                  <a:pt x="855" y="473"/>
                </a:cubicBezTo>
                <a:cubicBezTo>
                  <a:pt x="855" y="472"/>
                  <a:pt x="855" y="472"/>
                  <a:pt x="855" y="472"/>
                </a:cubicBezTo>
                <a:cubicBezTo>
                  <a:pt x="853" y="470"/>
                  <a:pt x="851" y="468"/>
                  <a:pt x="850" y="46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9" name="Freeform 645"/>
          <p:cNvSpPr>
            <a:spLocks/>
          </p:cNvSpPr>
          <p:nvPr/>
        </p:nvSpPr>
        <p:spPr bwMode="auto">
          <a:xfrm>
            <a:off x="4594226" y="5386388"/>
            <a:ext cx="195263" cy="238125"/>
          </a:xfrm>
          <a:custGeom>
            <a:avLst/>
            <a:gdLst/>
            <a:ahLst/>
            <a:cxnLst>
              <a:cxn ang="0">
                <a:pos x="699" y="657"/>
              </a:cxn>
              <a:cxn ang="0">
                <a:pos x="628" y="575"/>
              </a:cxn>
              <a:cxn ang="0">
                <a:pos x="540" y="471"/>
              </a:cxn>
              <a:cxn ang="0">
                <a:pos x="499" y="443"/>
              </a:cxn>
              <a:cxn ang="0">
                <a:pos x="460" y="354"/>
              </a:cxn>
              <a:cxn ang="0">
                <a:pos x="479" y="245"/>
              </a:cxn>
              <a:cxn ang="0">
                <a:pos x="414" y="185"/>
              </a:cxn>
              <a:cxn ang="0">
                <a:pos x="436" y="155"/>
              </a:cxn>
              <a:cxn ang="0">
                <a:pos x="452" y="73"/>
              </a:cxn>
              <a:cxn ang="0">
                <a:pos x="400" y="50"/>
              </a:cxn>
              <a:cxn ang="0">
                <a:pos x="343" y="25"/>
              </a:cxn>
              <a:cxn ang="0">
                <a:pos x="260" y="15"/>
              </a:cxn>
              <a:cxn ang="0">
                <a:pos x="185" y="60"/>
              </a:cxn>
              <a:cxn ang="0">
                <a:pos x="102" y="85"/>
              </a:cxn>
              <a:cxn ang="0">
                <a:pos x="85" y="174"/>
              </a:cxn>
              <a:cxn ang="0">
                <a:pos x="100" y="256"/>
              </a:cxn>
              <a:cxn ang="0">
                <a:pos x="43" y="259"/>
              </a:cxn>
              <a:cxn ang="0">
                <a:pos x="25" y="298"/>
              </a:cxn>
              <a:cxn ang="0">
                <a:pos x="52" y="436"/>
              </a:cxn>
              <a:cxn ang="0">
                <a:pos x="79" y="485"/>
              </a:cxn>
              <a:cxn ang="0">
                <a:pos x="40" y="523"/>
              </a:cxn>
              <a:cxn ang="0">
                <a:pos x="46" y="560"/>
              </a:cxn>
              <a:cxn ang="0">
                <a:pos x="53" y="617"/>
              </a:cxn>
              <a:cxn ang="0">
                <a:pos x="85" y="629"/>
              </a:cxn>
              <a:cxn ang="0">
                <a:pos x="105" y="605"/>
              </a:cxn>
              <a:cxn ang="0">
                <a:pos x="131" y="589"/>
              </a:cxn>
              <a:cxn ang="0">
                <a:pos x="186" y="585"/>
              </a:cxn>
              <a:cxn ang="0">
                <a:pos x="201" y="567"/>
              </a:cxn>
              <a:cxn ang="0">
                <a:pos x="228" y="568"/>
              </a:cxn>
              <a:cxn ang="0">
                <a:pos x="245" y="600"/>
              </a:cxn>
              <a:cxn ang="0">
                <a:pos x="212" y="633"/>
              </a:cxn>
              <a:cxn ang="0">
                <a:pos x="215" y="660"/>
              </a:cxn>
              <a:cxn ang="0">
                <a:pos x="229" y="652"/>
              </a:cxn>
              <a:cxn ang="0">
                <a:pos x="242" y="646"/>
              </a:cxn>
              <a:cxn ang="0">
                <a:pos x="267" y="649"/>
              </a:cxn>
              <a:cxn ang="0">
                <a:pos x="288" y="666"/>
              </a:cxn>
              <a:cxn ang="0">
                <a:pos x="308" y="681"/>
              </a:cxn>
              <a:cxn ang="0">
                <a:pos x="311" y="694"/>
              </a:cxn>
              <a:cxn ang="0">
                <a:pos x="278" y="747"/>
              </a:cxn>
              <a:cxn ang="0">
                <a:pos x="262" y="763"/>
              </a:cxn>
              <a:cxn ang="0">
                <a:pos x="268" y="768"/>
              </a:cxn>
              <a:cxn ang="0">
                <a:pos x="275" y="792"/>
              </a:cxn>
              <a:cxn ang="0">
                <a:pos x="298" y="811"/>
              </a:cxn>
              <a:cxn ang="0">
                <a:pos x="333" y="807"/>
              </a:cxn>
              <a:cxn ang="0">
                <a:pos x="357" y="796"/>
              </a:cxn>
              <a:cxn ang="0">
                <a:pos x="353" y="823"/>
              </a:cxn>
              <a:cxn ang="0">
                <a:pos x="347" y="863"/>
              </a:cxn>
              <a:cxn ang="0">
                <a:pos x="335" y="881"/>
              </a:cxn>
              <a:cxn ang="0">
                <a:pos x="342" y="888"/>
              </a:cxn>
              <a:cxn ang="0">
                <a:pos x="352" y="884"/>
              </a:cxn>
              <a:cxn ang="0">
                <a:pos x="359" y="883"/>
              </a:cxn>
              <a:cxn ang="0">
                <a:pos x="398" y="891"/>
              </a:cxn>
              <a:cxn ang="0">
                <a:pos x="438" y="835"/>
              </a:cxn>
              <a:cxn ang="0">
                <a:pos x="464" y="818"/>
              </a:cxn>
              <a:cxn ang="0">
                <a:pos x="510" y="778"/>
              </a:cxn>
              <a:cxn ang="0">
                <a:pos x="563" y="773"/>
              </a:cxn>
              <a:cxn ang="0">
                <a:pos x="629" y="818"/>
              </a:cxn>
              <a:cxn ang="0">
                <a:pos x="712" y="785"/>
              </a:cxn>
              <a:cxn ang="0">
                <a:pos x="728" y="704"/>
              </a:cxn>
            </a:cxnLst>
            <a:rect l="0" t="0" r="r" b="b"/>
            <a:pathLst>
              <a:path w="728" h="892">
                <a:moveTo>
                  <a:pt x="727" y="702"/>
                </a:moveTo>
                <a:cubicBezTo>
                  <a:pt x="727" y="701"/>
                  <a:pt x="727" y="701"/>
                  <a:pt x="726" y="700"/>
                </a:cubicBezTo>
                <a:cubicBezTo>
                  <a:pt x="726" y="699"/>
                  <a:pt x="726" y="699"/>
                  <a:pt x="726" y="698"/>
                </a:cubicBezTo>
                <a:cubicBezTo>
                  <a:pt x="723" y="698"/>
                  <a:pt x="719" y="698"/>
                  <a:pt x="716" y="698"/>
                </a:cubicBezTo>
                <a:cubicBezTo>
                  <a:pt x="715" y="697"/>
                  <a:pt x="713" y="697"/>
                  <a:pt x="713" y="696"/>
                </a:cubicBezTo>
                <a:cubicBezTo>
                  <a:pt x="710" y="685"/>
                  <a:pt x="711" y="672"/>
                  <a:pt x="708" y="662"/>
                </a:cubicBezTo>
                <a:cubicBezTo>
                  <a:pt x="708" y="662"/>
                  <a:pt x="708" y="662"/>
                  <a:pt x="708" y="662"/>
                </a:cubicBezTo>
                <a:cubicBezTo>
                  <a:pt x="706" y="661"/>
                  <a:pt x="706" y="658"/>
                  <a:pt x="705" y="657"/>
                </a:cubicBezTo>
                <a:cubicBezTo>
                  <a:pt x="703" y="656"/>
                  <a:pt x="701" y="657"/>
                  <a:pt x="699" y="657"/>
                </a:cubicBezTo>
                <a:cubicBezTo>
                  <a:pt x="698" y="656"/>
                  <a:pt x="698" y="656"/>
                  <a:pt x="698" y="656"/>
                </a:cubicBezTo>
                <a:cubicBezTo>
                  <a:pt x="695" y="657"/>
                  <a:pt x="695" y="657"/>
                  <a:pt x="695" y="657"/>
                </a:cubicBezTo>
                <a:cubicBezTo>
                  <a:pt x="693" y="655"/>
                  <a:pt x="692" y="653"/>
                  <a:pt x="691" y="651"/>
                </a:cubicBezTo>
                <a:cubicBezTo>
                  <a:pt x="686" y="652"/>
                  <a:pt x="686" y="652"/>
                  <a:pt x="686" y="652"/>
                </a:cubicBezTo>
                <a:cubicBezTo>
                  <a:pt x="685" y="651"/>
                  <a:pt x="684" y="650"/>
                  <a:pt x="683" y="649"/>
                </a:cubicBezTo>
                <a:cubicBezTo>
                  <a:pt x="676" y="644"/>
                  <a:pt x="671" y="637"/>
                  <a:pt x="663" y="632"/>
                </a:cubicBezTo>
                <a:cubicBezTo>
                  <a:pt x="657" y="629"/>
                  <a:pt x="652" y="626"/>
                  <a:pt x="648" y="621"/>
                </a:cubicBezTo>
                <a:cubicBezTo>
                  <a:pt x="647" y="614"/>
                  <a:pt x="646" y="607"/>
                  <a:pt x="645" y="601"/>
                </a:cubicBezTo>
                <a:cubicBezTo>
                  <a:pt x="640" y="592"/>
                  <a:pt x="635" y="583"/>
                  <a:pt x="628" y="575"/>
                </a:cubicBezTo>
                <a:cubicBezTo>
                  <a:pt x="621" y="569"/>
                  <a:pt x="613" y="566"/>
                  <a:pt x="605" y="561"/>
                </a:cubicBezTo>
                <a:cubicBezTo>
                  <a:pt x="599" y="558"/>
                  <a:pt x="595" y="552"/>
                  <a:pt x="591" y="546"/>
                </a:cubicBezTo>
                <a:cubicBezTo>
                  <a:pt x="579" y="539"/>
                  <a:pt x="579" y="539"/>
                  <a:pt x="579" y="539"/>
                </a:cubicBezTo>
                <a:cubicBezTo>
                  <a:pt x="569" y="528"/>
                  <a:pt x="569" y="528"/>
                  <a:pt x="569" y="528"/>
                </a:cubicBezTo>
                <a:cubicBezTo>
                  <a:pt x="562" y="513"/>
                  <a:pt x="554" y="498"/>
                  <a:pt x="546" y="483"/>
                </a:cubicBezTo>
                <a:cubicBezTo>
                  <a:pt x="541" y="473"/>
                  <a:pt x="541" y="473"/>
                  <a:pt x="541" y="473"/>
                </a:cubicBezTo>
                <a:cubicBezTo>
                  <a:pt x="540" y="473"/>
                  <a:pt x="541" y="472"/>
                  <a:pt x="540" y="471"/>
                </a:cubicBezTo>
                <a:cubicBezTo>
                  <a:pt x="540" y="471"/>
                  <a:pt x="540" y="471"/>
                  <a:pt x="541" y="471"/>
                </a:cubicBezTo>
                <a:cubicBezTo>
                  <a:pt x="540" y="471"/>
                  <a:pt x="540" y="471"/>
                  <a:pt x="540" y="471"/>
                </a:cubicBezTo>
                <a:cubicBezTo>
                  <a:pt x="538" y="470"/>
                  <a:pt x="536" y="467"/>
                  <a:pt x="533" y="466"/>
                </a:cubicBezTo>
                <a:cubicBezTo>
                  <a:pt x="532" y="463"/>
                  <a:pt x="532" y="461"/>
                  <a:pt x="531" y="459"/>
                </a:cubicBezTo>
                <a:cubicBezTo>
                  <a:pt x="531" y="457"/>
                  <a:pt x="531" y="457"/>
                  <a:pt x="531" y="457"/>
                </a:cubicBezTo>
                <a:cubicBezTo>
                  <a:pt x="528" y="454"/>
                  <a:pt x="526" y="452"/>
                  <a:pt x="523" y="449"/>
                </a:cubicBezTo>
                <a:cubicBezTo>
                  <a:pt x="524" y="449"/>
                  <a:pt x="525" y="448"/>
                  <a:pt x="525" y="447"/>
                </a:cubicBezTo>
                <a:cubicBezTo>
                  <a:pt x="524" y="445"/>
                  <a:pt x="524" y="445"/>
                  <a:pt x="524" y="445"/>
                </a:cubicBezTo>
                <a:cubicBezTo>
                  <a:pt x="518" y="446"/>
                  <a:pt x="518" y="446"/>
                  <a:pt x="518" y="446"/>
                </a:cubicBezTo>
                <a:cubicBezTo>
                  <a:pt x="512" y="446"/>
                  <a:pt x="506" y="445"/>
                  <a:pt x="500" y="444"/>
                </a:cubicBezTo>
                <a:cubicBezTo>
                  <a:pt x="500" y="444"/>
                  <a:pt x="499" y="443"/>
                  <a:pt x="499" y="443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496" y="442"/>
                  <a:pt x="496" y="442"/>
                  <a:pt x="496" y="442"/>
                </a:cubicBezTo>
                <a:cubicBezTo>
                  <a:pt x="495" y="442"/>
                  <a:pt x="495" y="441"/>
                  <a:pt x="495" y="440"/>
                </a:cubicBezTo>
                <a:cubicBezTo>
                  <a:pt x="492" y="429"/>
                  <a:pt x="488" y="418"/>
                  <a:pt x="484" y="408"/>
                </a:cubicBezTo>
                <a:cubicBezTo>
                  <a:pt x="483" y="406"/>
                  <a:pt x="483" y="404"/>
                  <a:pt x="482" y="402"/>
                </a:cubicBezTo>
                <a:cubicBezTo>
                  <a:pt x="481" y="401"/>
                  <a:pt x="481" y="399"/>
                  <a:pt x="482" y="398"/>
                </a:cubicBezTo>
                <a:cubicBezTo>
                  <a:pt x="486" y="393"/>
                  <a:pt x="486" y="380"/>
                  <a:pt x="481" y="376"/>
                </a:cubicBezTo>
                <a:cubicBezTo>
                  <a:pt x="475" y="371"/>
                  <a:pt x="468" y="367"/>
                  <a:pt x="463" y="361"/>
                </a:cubicBezTo>
                <a:cubicBezTo>
                  <a:pt x="462" y="359"/>
                  <a:pt x="461" y="357"/>
                  <a:pt x="460" y="354"/>
                </a:cubicBezTo>
                <a:cubicBezTo>
                  <a:pt x="460" y="347"/>
                  <a:pt x="460" y="347"/>
                  <a:pt x="460" y="347"/>
                </a:cubicBezTo>
                <a:cubicBezTo>
                  <a:pt x="461" y="343"/>
                  <a:pt x="462" y="339"/>
                  <a:pt x="462" y="336"/>
                </a:cubicBezTo>
                <a:cubicBezTo>
                  <a:pt x="462" y="335"/>
                  <a:pt x="463" y="335"/>
                  <a:pt x="464" y="334"/>
                </a:cubicBezTo>
                <a:cubicBezTo>
                  <a:pt x="465" y="333"/>
                  <a:pt x="464" y="331"/>
                  <a:pt x="464" y="329"/>
                </a:cubicBezTo>
                <a:cubicBezTo>
                  <a:pt x="466" y="320"/>
                  <a:pt x="469" y="313"/>
                  <a:pt x="472" y="306"/>
                </a:cubicBezTo>
                <a:cubicBezTo>
                  <a:pt x="473" y="301"/>
                  <a:pt x="472" y="297"/>
                  <a:pt x="470" y="294"/>
                </a:cubicBezTo>
                <a:cubicBezTo>
                  <a:pt x="464" y="286"/>
                  <a:pt x="464" y="286"/>
                  <a:pt x="464" y="286"/>
                </a:cubicBezTo>
                <a:cubicBezTo>
                  <a:pt x="463" y="277"/>
                  <a:pt x="466" y="270"/>
                  <a:pt x="470" y="265"/>
                </a:cubicBezTo>
                <a:cubicBezTo>
                  <a:pt x="474" y="260"/>
                  <a:pt x="478" y="254"/>
                  <a:pt x="479" y="245"/>
                </a:cubicBezTo>
                <a:cubicBezTo>
                  <a:pt x="479" y="244"/>
                  <a:pt x="478" y="243"/>
                  <a:pt x="477" y="242"/>
                </a:cubicBezTo>
                <a:cubicBezTo>
                  <a:pt x="476" y="239"/>
                  <a:pt x="474" y="237"/>
                  <a:pt x="471" y="235"/>
                </a:cubicBezTo>
                <a:cubicBezTo>
                  <a:pt x="470" y="234"/>
                  <a:pt x="469" y="234"/>
                  <a:pt x="468" y="233"/>
                </a:cubicBezTo>
                <a:cubicBezTo>
                  <a:pt x="461" y="231"/>
                  <a:pt x="457" y="227"/>
                  <a:pt x="451" y="225"/>
                </a:cubicBezTo>
                <a:cubicBezTo>
                  <a:pt x="446" y="224"/>
                  <a:pt x="443" y="222"/>
                  <a:pt x="439" y="220"/>
                </a:cubicBezTo>
                <a:cubicBezTo>
                  <a:pt x="437" y="219"/>
                  <a:pt x="434" y="218"/>
                  <a:pt x="432" y="216"/>
                </a:cubicBezTo>
                <a:cubicBezTo>
                  <a:pt x="428" y="212"/>
                  <a:pt x="424" y="209"/>
                  <a:pt x="420" y="205"/>
                </a:cubicBezTo>
                <a:cubicBezTo>
                  <a:pt x="418" y="203"/>
                  <a:pt x="418" y="200"/>
                  <a:pt x="417" y="198"/>
                </a:cubicBezTo>
                <a:cubicBezTo>
                  <a:pt x="416" y="194"/>
                  <a:pt x="415" y="189"/>
                  <a:pt x="414" y="185"/>
                </a:cubicBezTo>
                <a:cubicBezTo>
                  <a:pt x="413" y="184"/>
                  <a:pt x="413" y="182"/>
                  <a:pt x="412" y="181"/>
                </a:cubicBezTo>
                <a:cubicBezTo>
                  <a:pt x="412" y="178"/>
                  <a:pt x="411" y="175"/>
                  <a:pt x="412" y="172"/>
                </a:cubicBezTo>
                <a:cubicBezTo>
                  <a:pt x="413" y="171"/>
                  <a:pt x="414" y="170"/>
                  <a:pt x="415" y="170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6" y="168"/>
                  <a:pt x="419" y="166"/>
                  <a:pt x="421" y="165"/>
                </a:cubicBezTo>
                <a:cubicBezTo>
                  <a:pt x="423" y="164"/>
                  <a:pt x="425" y="163"/>
                  <a:pt x="426" y="162"/>
                </a:cubicBezTo>
                <a:cubicBezTo>
                  <a:pt x="428" y="160"/>
                  <a:pt x="430" y="158"/>
                  <a:pt x="434" y="157"/>
                </a:cubicBezTo>
                <a:cubicBezTo>
                  <a:pt x="434" y="156"/>
                  <a:pt x="435" y="156"/>
                  <a:pt x="435" y="155"/>
                </a:cubicBezTo>
                <a:cubicBezTo>
                  <a:pt x="435" y="155"/>
                  <a:pt x="436" y="155"/>
                  <a:pt x="436" y="155"/>
                </a:cubicBezTo>
                <a:cubicBezTo>
                  <a:pt x="440" y="151"/>
                  <a:pt x="444" y="147"/>
                  <a:pt x="450" y="145"/>
                </a:cubicBezTo>
                <a:cubicBezTo>
                  <a:pt x="450" y="145"/>
                  <a:pt x="450" y="144"/>
                  <a:pt x="450" y="144"/>
                </a:cubicBezTo>
                <a:cubicBezTo>
                  <a:pt x="456" y="138"/>
                  <a:pt x="460" y="130"/>
                  <a:pt x="463" y="121"/>
                </a:cubicBezTo>
                <a:cubicBezTo>
                  <a:pt x="467" y="114"/>
                  <a:pt x="470" y="105"/>
                  <a:pt x="472" y="97"/>
                </a:cubicBezTo>
                <a:cubicBezTo>
                  <a:pt x="474" y="93"/>
                  <a:pt x="475" y="89"/>
                  <a:pt x="476" y="84"/>
                </a:cubicBezTo>
                <a:cubicBezTo>
                  <a:pt x="476" y="80"/>
                  <a:pt x="476" y="76"/>
                  <a:pt x="475" y="72"/>
                </a:cubicBezTo>
                <a:cubicBezTo>
                  <a:pt x="474" y="69"/>
                  <a:pt x="472" y="67"/>
                  <a:pt x="469" y="66"/>
                </a:cubicBezTo>
                <a:cubicBezTo>
                  <a:pt x="468" y="64"/>
                  <a:pt x="466" y="63"/>
                  <a:pt x="464" y="62"/>
                </a:cubicBezTo>
                <a:cubicBezTo>
                  <a:pt x="459" y="65"/>
                  <a:pt x="455" y="69"/>
                  <a:pt x="452" y="73"/>
                </a:cubicBezTo>
                <a:cubicBezTo>
                  <a:pt x="451" y="73"/>
                  <a:pt x="451" y="72"/>
                  <a:pt x="450" y="72"/>
                </a:cubicBezTo>
                <a:cubicBezTo>
                  <a:pt x="449" y="71"/>
                  <a:pt x="449" y="69"/>
                  <a:pt x="450" y="67"/>
                </a:cubicBezTo>
                <a:cubicBezTo>
                  <a:pt x="450" y="67"/>
                  <a:pt x="450" y="65"/>
                  <a:pt x="449" y="65"/>
                </a:cubicBezTo>
                <a:cubicBezTo>
                  <a:pt x="446" y="61"/>
                  <a:pt x="446" y="61"/>
                  <a:pt x="446" y="61"/>
                </a:cubicBezTo>
                <a:cubicBezTo>
                  <a:pt x="444" y="54"/>
                  <a:pt x="444" y="54"/>
                  <a:pt x="444" y="54"/>
                </a:cubicBezTo>
                <a:cubicBezTo>
                  <a:pt x="444" y="54"/>
                  <a:pt x="445" y="53"/>
                  <a:pt x="444" y="53"/>
                </a:cubicBezTo>
                <a:cubicBezTo>
                  <a:pt x="438" y="51"/>
                  <a:pt x="433" y="47"/>
                  <a:pt x="426" y="46"/>
                </a:cubicBezTo>
                <a:cubicBezTo>
                  <a:pt x="422" y="44"/>
                  <a:pt x="418" y="43"/>
                  <a:pt x="412" y="43"/>
                </a:cubicBezTo>
                <a:cubicBezTo>
                  <a:pt x="400" y="50"/>
                  <a:pt x="400" y="50"/>
                  <a:pt x="400" y="50"/>
                </a:cubicBezTo>
                <a:cubicBezTo>
                  <a:pt x="396" y="71"/>
                  <a:pt x="396" y="71"/>
                  <a:pt x="396" y="71"/>
                </a:cubicBezTo>
                <a:cubicBezTo>
                  <a:pt x="394" y="71"/>
                  <a:pt x="392" y="71"/>
                  <a:pt x="390" y="71"/>
                </a:cubicBezTo>
                <a:cubicBezTo>
                  <a:pt x="386" y="53"/>
                  <a:pt x="386" y="53"/>
                  <a:pt x="386" y="53"/>
                </a:cubicBezTo>
                <a:cubicBezTo>
                  <a:pt x="385" y="42"/>
                  <a:pt x="385" y="42"/>
                  <a:pt x="385" y="42"/>
                </a:cubicBezTo>
                <a:cubicBezTo>
                  <a:pt x="378" y="43"/>
                  <a:pt x="371" y="44"/>
                  <a:pt x="363" y="43"/>
                </a:cubicBezTo>
                <a:cubicBezTo>
                  <a:pt x="355" y="41"/>
                  <a:pt x="347" y="38"/>
                  <a:pt x="342" y="32"/>
                </a:cubicBezTo>
                <a:cubicBezTo>
                  <a:pt x="342" y="30"/>
                  <a:pt x="343" y="27"/>
                  <a:pt x="343" y="25"/>
                </a:cubicBezTo>
                <a:cubicBezTo>
                  <a:pt x="343" y="25"/>
                  <a:pt x="343" y="25"/>
                  <a:pt x="343" y="25"/>
                </a:cubicBezTo>
                <a:cubicBezTo>
                  <a:pt x="343" y="25"/>
                  <a:pt x="343" y="25"/>
                  <a:pt x="343" y="25"/>
                </a:cubicBezTo>
                <a:cubicBezTo>
                  <a:pt x="339" y="22"/>
                  <a:pt x="334" y="21"/>
                  <a:pt x="330" y="19"/>
                </a:cubicBezTo>
                <a:cubicBezTo>
                  <a:pt x="323" y="13"/>
                  <a:pt x="316" y="8"/>
                  <a:pt x="308" y="4"/>
                </a:cubicBezTo>
                <a:cubicBezTo>
                  <a:pt x="300" y="0"/>
                  <a:pt x="300" y="0"/>
                  <a:pt x="300" y="0"/>
                </a:cubicBezTo>
                <a:cubicBezTo>
                  <a:pt x="300" y="2"/>
                  <a:pt x="300" y="5"/>
                  <a:pt x="301" y="7"/>
                </a:cubicBezTo>
                <a:cubicBezTo>
                  <a:pt x="301" y="8"/>
                  <a:pt x="299" y="9"/>
                  <a:pt x="298" y="8"/>
                </a:cubicBezTo>
                <a:cubicBezTo>
                  <a:pt x="292" y="7"/>
                  <a:pt x="284" y="6"/>
                  <a:pt x="277" y="8"/>
                </a:cubicBezTo>
                <a:cubicBezTo>
                  <a:pt x="274" y="9"/>
                  <a:pt x="272" y="11"/>
                  <a:pt x="270" y="13"/>
                </a:cubicBezTo>
                <a:cubicBezTo>
                  <a:pt x="267" y="14"/>
                  <a:pt x="264" y="13"/>
                  <a:pt x="261" y="13"/>
                </a:cubicBezTo>
                <a:cubicBezTo>
                  <a:pt x="260" y="13"/>
                  <a:pt x="260" y="14"/>
                  <a:pt x="260" y="15"/>
                </a:cubicBezTo>
                <a:cubicBezTo>
                  <a:pt x="258" y="22"/>
                  <a:pt x="259" y="30"/>
                  <a:pt x="257" y="36"/>
                </a:cubicBezTo>
                <a:cubicBezTo>
                  <a:pt x="255" y="42"/>
                  <a:pt x="249" y="45"/>
                  <a:pt x="243" y="45"/>
                </a:cubicBezTo>
                <a:cubicBezTo>
                  <a:pt x="234" y="45"/>
                  <a:pt x="229" y="40"/>
                  <a:pt x="224" y="36"/>
                </a:cubicBezTo>
                <a:cubicBezTo>
                  <a:pt x="220" y="38"/>
                  <a:pt x="218" y="42"/>
                  <a:pt x="217" y="44"/>
                </a:cubicBezTo>
                <a:cubicBezTo>
                  <a:pt x="216" y="45"/>
                  <a:pt x="216" y="45"/>
                  <a:pt x="216" y="45"/>
                </a:cubicBezTo>
                <a:cubicBezTo>
                  <a:pt x="200" y="55"/>
                  <a:pt x="200" y="55"/>
                  <a:pt x="200" y="55"/>
                </a:cubicBezTo>
                <a:cubicBezTo>
                  <a:pt x="196" y="53"/>
                  <a:pt x="193" y="51"/>
                  <a:pt x="191" y="49"/>
                </a:cubicBezTo>
                <a:cubicBezTo>
                  <a:pt x="190" y="49"/>
                  <a:pt x="189" y="49"/>
                  <a:pt x="189" y="49"/>
                </a:cubicBezTo>
                <a:cubicBezTo>
                  <a:pt x="187" y="53"/>
                  <a:pt x="186" y="56"/>
                  <a:pt x="185" y="60"/>
                </a:cubicBezTo>
                <a:cubicBezTo>
                  <a:pt x="184" y="61"/>
                  <a:pt x="183" y="63"/>
                  <a:pt x="182" y="64"/>
                </a:cubicBezTo>
                <a:cubicBezTo>
                  <a:pt x="181" y="65"/>
                  <a:pt x="180" y="63"/>
                  <a:pt x="179" y="63"/>
                </a:cubicBezTo>
                <a:cubicBezTo>
                  <a:pt x="158" y="58"/>
                  <a:pt x="136" y="55"/>
                  <a:pt x="111" y="57"/>
                </a:cubicBezTo>
                <a:cubicBezTo>
                  <a:pt x="108" y="57"/>
                  <a:pt x="105" y="58"/>
                  <a:pt x="103" y="5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65"/>
                  <a:pt x="104" y="65"/>
                  <a:pt x="104" y="65"/>
                </a:cubicBezTo>
                <a:cubicBezTo>
                  <a:pt x="105" y="65"/>
                  <a:pt x="106" y="67"/>
                  <a:pt x="106" y="68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3" y="78"/>
                  <a:pt x="103" y="82"/>
                  <a:pt x="102" y="85"/>
                </a:cubicBezTo>
                <a:cubicBezTo>
                  <a:pt x="106" y="84"/>
                  <a:pt x="110" y="85"/>
                  <a:pt x="114" y="84"/>
                </a:cubicBezTo>
                <a:cubicBezTo>
                  <a:pt x="116" y="84"/>
                  <a:pt x="118" y="86"/>
                  <a:pt x="117" y="89"/>
                </a:cubicBezTo>
                <a:cubicBezTo>
                  <a:pt x="116" y="94"/>
                  <a:pt x="113" y="101"/>
                  <a:pt x="113" y="109"/>
                </a:cubicBezTo>
                <a:cubicBezTo>
                  <a:pt x="115" y="113"/>
                  <a:pt x="113" y="118"/>
                  <a:pt x="111" y="120"/>
                </a:cubicBezTo>
                <a:cubicBezTo>
                  <a:pt x="107" y="124"/>
                  <a:pt x="102" y="127"/>
                  <a:pt x="98" y="132"/>
                </a:cubicBezTo>
                <a:cubicBezTo>
                  <a:pt x="97" y="133"/>
                  <a:pt x="99" y="135"/>
                  <a:pt x="99" y="137"/>
                </a:cubicBezTo>
                <a:cubicBezTo>
                  <a:pt x="100" y="138"/>
                  <a:pt x="98" y="140"/>
                  <a:pt x="99" y="142"/>
                </a:cubicBezTo>
                <a:cubicBezTo>
                  <a:pt x="102" y="146"/>
                  <a:pt x="101" y="156"/>
                  <a:pt x="98" y="160"/>
                </a:cubicBezTo>
                <a:cubicBezTo>
                  <a:pt x="93" y="164"/>
                  <a:pt x="89" y="168"/>
                  <a:pt x="85" y="174"/>
                </a:cubicBezTo>
                <a:cubicBezTo>
                  <a:pt x="86" y="188"/>
                  <a:pt x="86" y="188"/>
                  <a:pt x="86" y="188"/>
                </a:cubicBezTo>
                <a:cubicBezTo>
                  <a:pt x="87" y="192"/>
                  <a:pt x="85" y="195"/>
                  <a:pt x="84" y="197"/>
                </a:cubicBezTo>
                <a:cubicBezTo>
                  <a:pt x="81" y="198"/>
                  <a:pt x="79" y="202"/>
                  <a:pt x="81" y="207"/>
                </a:cubicBezTo>
                <a:cubicBezTo>
                  <a:pt x="79" y="208"/>
                  <a:pt x="75" y="209"/>
                  <a:pt x="75" y="212"/>
                </a:cubicBezTo>
                <a:cubicBezTo>
                  <a:pt x="75" y="217"/>
                  <a:pt x="75" y="223"/>
                  <a:pt x="76" y="227"/>
                </a:cubicBezTo>
                <a:cubicBezTo>
                  <a:pt x="77" y="229"/>
                  <a:pt x="78" y="230"/>
                  <a:pt x="79" y="231"/>
                </a:cubicBezTo>
                <a:cubicBezTo>
                  <a:pt x="84" y="237"/>
                  <a:pt x="84" y="237"/>
                  <a:pt x="84" y="237"/>
                </a:cubicBezTo>
                <a:cubicBezTo>
                  <a:pt x="84" y="237"/>
                  <a:pt x="84" y="237"/>
                  <a:pt x="84" y="237"/>
                </a:cubicBezTo>
                <a:cubicBezTo>
                  <a:pt x="90" y="243"/>
                  <a:pt x="95" y="250"/>
                  <a:pt x="100" y="256"/>
                </a:cubicBezTo>
                <a:cubicBezTo>
                  <a:pt x="95" y="250"/>
                  <a:pt x="90" y="243"/>
                  <a:pt x="84" y="237"/>
                </a:cubicBezTo>
                <a:cubicBezTo>
                  <a:pt x="84" y="238"/>
                  <a:pt x="83" y="239"/>
                  <a:pt x="83" y="240"/>
                </a:cubicBezTo>
                <a:cubicBezTo>
                  <a:pt x="87" y="246"/>
                  <a:pt x="91" y="252"/>
                  <a:pt x="95" y="257"/>
                </a:cubicBezTo>
                <a:cubicBezTo>
                  <a:pt x="96" y="258"/>
                  <a:pt x="96" y="261"/>
                  <a:pt x="95" y="262"/>
                </a:cubicBezTo>
                <a:cubicBezTo>
                  <a:pt x="93" y="264"/>
                  <a:pt x="89" y="265"/>
                  <a:pt x="85" y="264"/>
                </a:cubicBezTo>
                <a:cubicBezTo>
                  <a:pt x="82" y="263"/>
                  <a:pt x="79" y="261"/>
                  <a:pt x="76" y="258"/>
                </a:cubicBezTo>
                <a:cubicBezTo>
                  <a:pt x="72" y="260"/>
                  <a:pt x="65" y="260"/>
                  <a:pt x="61" y="258"/>
                </a:cubicBezTo>
                <a:cubicBezTo>
                  <a:pt x="58" y="255"/>
                  <a:pt x="53" y="259"/>
                  <a:pt x="52" y="260"/>
                </a:cubicBezTo>
                <a:cubicBezTo>
                  <a:pt x="49" y="262"/>
                  <a:pt x="45" y="262"/>
                  <a:pt x="43" y="259"/>
                </a:cubicBezTo>
                <a:cubicBezTo>
                  <a:pt x="42" y="255"/>
                  <a:pt x="40" y="249"/>
                  <a:pt x="34" y="247"/>
                </a:cubicBezTo>
                <a:cubicBezTo>
                  <a:pt x="26" y="245"/>
                  <a:pt x="17" y="244"/>
                  <a:pt x="9" y="242"/>
                </a:cubicBezTo>
                <a:cubicBezTo>
                  <a:pt x="7" y="241"/>
                  <a:pt x="7" y="243"/>
                  <a:pt x="6" y="244"/>
                </a:cubicBezTo>
                <a:cubicBezTo>
                  <a:pt x="5" y="244"/>
                  <a:pt x="3" y="244"/>
                  <a:pt x="2" y="244"/>
                </a:cubicBezTo>
                <a:cubicBezTo>
                  <a:pt x="1" y="245"/>
                  <a:pt x="1" y="246"/>
                  <a:pt x="0" y="247"/>
                </a:cubicBezTo>
                <a:cubicBezTo>
                  <a:pt x="2" y="249"/>
                  <a:pt x="3" y="251"/>
                  <a:pt x="4" y="253"/>
                </a:cubicBezTo>
                <a:cubicBezTo>
                  <a:pt x="5" y="254"/>
                  <a:pt x="6" y="255"/>
                  <a:pt x="7" y="255"/>
                </a:cubicBezTo>
                <a:cubicBezTo>
                  <a:pt x="13" y="261"/>
                  <a:pt x="16" y="269"/>
                  <a:pt x="19" y="277"/>
                </a:cubicBezTo>
                <a:cubicBezTo>
                  <a:pt x="21" y="284"/>
                  <a:pt x="24" y="290"/>
                  <a:pt x="25" y="298"/>
                </a:cubicBezTo>
                <a:cubicBezTo>
                  <a:pt x="25" y="302"/>
                  <a:pt x="25" y="306"/>
                  <a:pt x="25" y="310"/>
                </a:cubicBezTo>
                <a:cubicBezTo>
                  <a:pt x="25" y="321"/>
                  <a:pt x="22" y="330"/>
                  <a:pt x="20" y="339"/>
                </a:cubicBezTo>
                <a:cubicBezTo>
                  <a:pt x="20" y="343"/>
                  <a:pt x="20" y="346"/>
                  <a:pt x="19" y="350"/>
                </a:cubicBezTo>
                <a:cubicBezTo>
                  <a:pt x="19" y="350"/>
                  <a:pt x="19" y="350"/>
                  <a:pt x="19" y="350"/>
                </a:cubicBezTo>
                <a:cubicBezTo>
                  <a:pt x="20" y="363"/>
                  <a:pt x="25" y="372"/>
                  <a:pt x="29" y="381"/>
                </a:cubicBezTo>
                <a:cubicBezTo>
                  <a:pt x="30" y="382"/>
                  <a:pt x="31" y="384"/>
                  <a:pt x="31" y="385"/>
                </a:cubicBezTo>
                <a:cubicBezTo>
                  <a:pt x="31" y="411"/>
                  <a:pt x="31" y="411"/>
                  <a:pt x="31" y="411"/>
                </a:cubicBezTo>
                <a:cubicBezTo>
                  <a:pt x="51" y="436"/>
                  <a:pt x="51" y="436"/>
                  <a:pt x="51" y="436"/>
                </a:cubicBezTo>
                <a:cubicBezTo>
                  <a:pt x="51" y="436"/>
                  <a:pt x="51" y="436"/>
                  <a:pt x="52" y="436"/>
                </a:cubicBezTo>
                <a:cubicBezTo>
                  <a:pt x="52" y="436"/>
                  <a:pt x="52" y="436"/>
                  <a:pt x="52" y="436"/>
                </a:cubicBezTo>
                <a:cubicBezTo>
                  <a:pt x="60" y="437"/>
                  <a:pt x="66" y="439"/>
                  <a:pt x="73" y="441"/>
                </a:cubicBezTo>
                <a:cubicBezTo>
                  <a:pt x="73" y="451"/>
                  <a:pt x="73" y="451"/>
                  <a:pt x="73" y="451"/>
                </a:cubicBezTo>
                <a:cubicBezTo>
                  <a:pt x="72" y="453"/>
                  <a:pt x="72" y="453"/>
                  <a:pt x="72" y="45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8" y="462"/>
                  <a:pt x="70" y="464"/>
                  <a:pt x="71" y="467"/>
                </a:cubicBezTo>
                <a:cubicBezTo>
                  <a:pt x="71" y="471"/>
                  <a:pt x="73" y="473"/>
                  <a:pt x="75" y="476"/>
                </a:cubicBezTo>
                <a:cubicBezTo>
                  <a:pt x="74" y="480"/>
                  <a:pt x="76" y="482"/>
                  <a:pt x="78" y="483"/>
                </a:cubicBezTo>
                <a:cubicBezTo>
                  <a:pt x="78" y="484"/>
                  <a:pt x="78" y="485"/>
                  <a:pt x="79" y="485"/>
                </a:cubicBezTo>
                <a:cubicBezTo>
                  <a:pt x="79" y="489"/>
                  <a:pt x="79" y="489"/>
                  <a:pt x="79" y="489"/>
                </a:cubicBezTo>
                <a:cubicBezTo>
                  <a:pt x="76" y="493"/>
                  <a:pt x="73" y="496"/>
                  <a:pt x="73" y="502"/>
                </a:cubicBezTo>
                <a:cubicBezTo>
                  <a:pt x="66" y="503"/>
                  <a:pt x="66" y="503"/>
                  <a:pt x="66" y="503"/>
                </a:cubicBezTo>
                <a:cubicBezTo>
                  <a:pt x="53" y="503"/>
                  <a:pt x="53" y="503"/>
                  <a:pt x="53" y="503"/>
                </a:cubicBezTo>
                <a:cubicBezTo>
                  <a:pt x="49" y="505"/>
                  <a:pt x="45" y="508"/>
                  <a:pt x="41" y="511"/>
                </a:cubicBezTo>
                <a:cubicBezTo>
                  <a:pt x="40" y="513"/>
                  <a:pt x="38" y="516"/>
                  <a:pt x="37" y="518"/>
                </a:cubicBezTo>
                <a:cubicBezTo>
                  <a:pt x="36" y="524"/>
                  <a:pt x="36" y="524"/>
                  <a:pt x="36" y="524"/>
                </a:cubicBezTo>
                <a:cubicBezTo>
                  <a:pt x="40" y="523"/>
                  <a:pt x="40" y="523"/>
                  <a:pt x="40" y="523"/>
                </a:cubicBezTo>
                <a:cubicBezTo>
                  <a:pt x="40" y="523"/>
                  <a:pt x="40" y="523"/>
                  <a:pt x="40" y="523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6" y="525"/>
                  <a:pt x="46" y="530"/>
                  <a:pt x="45" y="533"/>
                </a:cubicBezTo>
                <a:cubicBezTo>
                  <a:pt x="46" y="534"/>
                  <a:pt x="47" y="536"/>
                  <a:pt x="47" y="537"/>
                </a:cubicBezTo>
                <a:cubicBezTo>
                  <a:pt x="45" y="538"/>
                  <a:pt x="44" y="539"/>
                  <a:pt x="43" y="540"/>
                </a:cubicBezTo>
                <a:cubicBezTo>
                  <a:pt x="42" y="543"/>
                  <a:pt x="43" y="546"/>
                  <a:pt x="44" y="548"/>
                </a:cubicBezTo>
                <a:cubicBezTo>
                  <a:pt x="42" y="548"/>
                  <a:pt x="41" y="549"/>
                  <a:pt x="39" y="550"/>
                </a:cubicBezTo>
                <a:cubicBezTo>
                  <a:pt x="39" y="549"/>
                  <a:pt x="39" y="549"/>
                  <a:pt x="39" y="550"/>
                </a:cubicBezTo>
                <a:cubicBezTo>
                  <a:pt x="41" y="553"/>
                  <a:pt x="43" y="556"/>
                  <a:pt x="45" y="559"/>
                </a:cubicBezTo>
                <a:cubicBezTo>
                  <a:pt x="45" y="560"/>
                  <a:pt x="45" y="560"/>
                  <a:pt x="46" y="560"/>
                </a:cubicBezTo>
                <a:cubicBezTo>
                  <a:pt x="47" y="559"/>
                  <a:pt x="48" y="558"/>
                  <a:pt x="49" y="558"/>
                </a:cubicBezTo>
                <a:cubicBezTo>
                  <a:pt x="49" y="557"/>
                  <a:pt x="50" y="559"/>
                  <a:pt x="50" y="559"/>
                </a:cubicBezTo>
                <a:cubicBezTo>
                  <a:pt x="51" y="558"/>
                  <a:pt x="53" y="557"/>
                  <a:pt x="54" y="557"/>
                </a:cubicBezTo>
                <a:cubicBezTo>
                  <a:pt x="55" y="557"/>
                  <a:pt x="56" y="559"/>
                  <a:pt x="55" y="560"/>
                </a:cubicBezTo>
                <a:cubicBezTo>
                  <a:pt x="53" y="569"/>
                  <a:pt x="53" y="569"/>
                  <a:pt x="53" y="569"/>
                </a:cubicBezTo>
                <a:cubicBezTo>
                  <a:pt x="54" y="571"/>
                  <a:pt x="55" y="574"/>
                  <a:pt x="55" y="577"/>
                </a:cubicBezTo>
                <a:cubicBezTo>
                  <a:pt x="52" y="589"/>
                  <a:pt x="52" y="589"/>
                  <a:pt x="52" y="589"/>
                </a:cubicBezTo>
                <a:cubicBezTo>
                  <a:pt x="54" y="608"/>
                  <a:pt x="54" y="608"/>
                  <a:pt x="54" y="608"/>
                </a:cubicBezTo>
                <a:cubicBezTo>
                  <a:pt x="55" y="611"/>
                  <a:pt x="54" y="615"/>
                  <a:pt x="53" y="617"/>
                </a:cubicBezTo>
                <a:cubicBezTo>
                  <a:pt x="54" y="632"/>
                  <a:pt x="54" y="632"/>
                  <a:pt x="54" y="632"/>
                </a:cubicBezTo>
                <a:cubicBezTo>
                  <a:pt x="48" y="632"/>
                  <a:pt x="48" y="632"/>
                  <a:pt x="48" y="632"/>
                </a:cubicBezTo>
                <a:cubicBezTo>
                  <a:pt x="48" y="633"/>
                  <a:pt x="48" y="633"/>
                  <a:pt x="48" y="633"/>
                </a:cubicBezTo>
                <a:cubicBezTo>
                  <a:pt x="52" y="634"/>
                  <a:pt x="55" y="634"/>
                  <a:pt x="60" y="634"/>
                </a:cubicBezTo>
                <a:cubicBezTo>
                  <a:pt x="63" y="635"/>
                  <a:pt x="66" y="635"/>
                  <a:pt x="69" y="635"/>
                </a:cubicBezTo>
                <a:cubicBezTo>
                  <a:pt x="70" y="635"/>
                  <a:pt x="71" y="634"/>
                  <a:pt x="72" y="634"/>
                </a:cubicBezTo>
                <a:cubicBezTo>
                  <a:pt x="74" y="633"/>
                  <a:pt x="76" y="632"/>
                  <a:pt x="78" y="631"/>
                </a:cubicBezTo>
                <a:cubicBezTo>
                  <a:pt x="79" y="631"/>
                  <a:pt x="79" y="631"/>
                  <a:pt x="79" y="631"/>
                </a:cubicBezTo>
                <a:cubicBezTo>
                  <a:pt x="85" y="629"/>
                  <a:pt x="85" y="629"/>
                  <a:pt x="85" y="629"/>
                </a:cubicBezTo>
                <a:cubicBezTo>
                  <a:pt x="86" y="629"/>
                  <a:pt x="87" y="629"/>
                  <a:pt x="87" y="628"/>
                </a:cubicBezTo>
                <a:cubicBezTo>
                  <a:pt x="90" y="627"/>
                  <a:pt x="92" y="626"/>
                  <a:pt x="93" y="623"/>
                </a:cubicBezTo>
                <a:cubicBezTo>
                  <a:pt x="94" y="620"/>
                  <a:pt x="96" y="617"/>
                  <a:pt x="100" y="617"/>
                </a:cubicBezTo>
                <a:cubicBezTo>
                  <a:pt x="100" y="617"/>
                  <a:pt x="100" y="617"/>
                  <a:pt x="100" y="617"/>
                </a:cubicBezTo>
                <a:cubicBezTo>
                  <a:pt x="101" y="617"/>
                  <a:pt x="101" y="617"/>
                  <a:pt x="101" y="617"/>
                </a:cubicBezTo>
                <a:cubicBezTo>
                  <a:pt x="102" y="617"/>
                  <a:pt x="102" y="616"/>
                  <a:pt x="103" y="616"/>
                </a:cubicBezTo>
                <a:cubicBezTo>
                  <a:pt x="103" y="616"/>
                  <a:pt x="103" y="615"/>
                  <a:pt x="103" y="615"/>
                </a:cubicBezTo>
                <a:cubicBezTo>
                  <a:pt x="103" y="613"/>
                  <a:pt x="104" y="610"/>
                  <a:pt x="103" y="607"/>
                </a:cubicBezTo>
                <a:cubicBezTo>
                  <a:pt x="103" y="606"/>
                  <a:pt x="104" y="606"/>
                  <a:pt x="105" y="605"/>
                </a:cubicBezTo>
                <a:cubicBezTo>
                  <a:pt x="105" y="602"/>
                  <a:pt x="106" y="599"/>
                  <a:pt x="105" y="596"/>
                </a:cubicBezTo>
                <a:cubicBezTo>
                  <a:pt x="111" y="593"/>
                  <a:pt x="111" y="593"/>
                  <a:pt x="111" y="593"/>
                </a:cubicBezTo>
                <a:cubicBezTo>
                  <a:pt x="112" y="594"/>
                  <a:pt x="112" y="594"/>
                  <a:pt x="112" y="594"/>
                </a:cubicBezTo>
                <a:cubicBezTo>
                  <a:pt x="117" y="599"/>
                  <a:pt x="117" y="599"/>
                  <a:pt x="117" y="599"/>
                </a:cubicBezTo>
                <a:cubicBezTo>
                  <a:pt x="120" y="601"/>
                  <a:pt x="124" y="601"/>
                  <a:pt x="128" y="599"/>
                </a:cubicBezTo>
                <a:cubicBezTo>
                  <a:pt x="130" y="598"/>
                  <a:pt x="131" y="597"/>
                  <a:pt x="132" y="596"/>
                </a:cubicBezTo>
                <a:cubicBezTo>
                  <a:pt x="133" y="596"/>
                  <a:pt x="133" y="595"/>
                  <a:pt x="133" y="594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0" y="589"/>
                  <a:pt x="131" y="589"/>
                  <a:pt x="131" y="589"/>
                </a:cubicBezTo>
                <a:cubicBezTo>
                  <a:pt x="132" y="589"/>
                  <a:pt x="132" y="589"/>
                  <a:pt x="133" y="589"/>
                </a:cubicBezTo>
                <a:cubicBezTo>
                  <a:pt x="135" y="590"/>
                  <a:pt x="137" y="590"/>
                  <a:pt x="139" y="590"/>
                </a:cubicBezTo>
                <a:cubicBezTo>
                  <a:pt x="139" y="590"/>
                  <a:pt x="140" y="589"/>
                  <a:pt x="140" y="589"/>
                </a:cubicBezTo>
                <a:cubicBezTo>
                  <a:pt x="141" y="590"/>
                  <a:pt x="141" y="591"/>
                  <a:pt x="142" y="592"/>
                </a:cubicBezTo>
                <a:cubicBezTo>
                  <a:pt x="143" y="591"/>
                  <a:pt x="144" y="591"/>
                  <a:pt x="145" y="590"/>
                </a:cubicBezTo>
                <a:cubicBezTo>
                  <a:pt x="146" y="590"/>
                  <a:pt x="147" y="589"/>
                  <a:pt x="148" y="589"/>
                </a:cubicBezTo>
                <a:cubicBezTo>
                  <a:pt x="148" y="589"/>
                  <a:pt x="148" y="589"/>
                  <a:pt x="149" y="589"/>
                </a:cubicBezTo>
                <a:cubicBezTo>
                  <a:pt x="151" y="589"/>
                  <a:pt x="154" y="590"/>
                  <a:pt x="157" y="589"/>
                </a:cubicBezTo>
                <a:cubicBezTo>
                  <a:pt x="167" y="588"/>
                  <a:pt x="177" y="587"/>
                  <a:pt x="186" y="585"/>
                </a:cubicBezTo>
                <a:cubicBezTo>
                  <a:pt x="186" y="585"/>
                  <a:pt x="186" y="585"/>
                  <a:pt x="186" y="584"/>
                </a:cubicBezTo>
                <a:cubicBezTo>
                  <a:pt x="187" y="584"/>
                  <a:pt x="188" y="584"/>
                  <a:pt x="189" y="583"/>
                </a:cubicBezTo>
                <a:cubicBezTo>
                  <a:pt x="191" y="583"/>
                  <a:pt x="193" y="582"/>
                  <a:pt x="195" y="581"/>
                </a:cubicBezTo>
                <a:cubicBezTo>
                  <a:pt x="192" y="578"/>
                  <a:pt x="191" y="574"/>
                  <a:pt x="189" y="570"/>
                </a:cubicBezTo>
                <a:cubicBezTo>
                  <a:pt x="188" y="569"/>
                  <a:pt x="190" y="568"/>
                  <a:pt x="190" y="566"/>
                </a:cubicBezTo>
                <a:cubicBezTo>
                  <a:pt x="190" y="566"/>
                  <a:pt x="191" y="566"/>
                  <a:pt x="191" y="566"/>
                </a:cubicBezTo>
                <a:cubicBezTo>
                  <a:pt x="192" y="566"/>
                  <a:pt x="192" y="566"/>
                  <a:pt x="192" y="566"/>
                </a:cubicBezTo>
                <a:cubicBezTo>
                  <a:pt x="200" y="568"/>
                  <a:pt x="200" y="568"/>
                  <a:pt x="200" y="568"/>
                </a:cubicBezTo>
                <a:cubicBezTo>
                  <a:pt x="200" y="568"/>
                  <a:pt x="200" y="567"/>
                  <a:pt x="201" y="567"/>
                </a:cubicBezTo>
                <a:cubicBezTo>
                  <a:pt x="202" y="568"/>
                  <a:pt x="204" y="568"/>
                  <a:pt x="205" y="568"/>
                </a:cubicBezTo>
                <a:cubicBezTo>
                  <a:pt x="208" y="569"/>
                  <a:pt x="213" y="569"/>
                  <a:pt x="216" y="568"/>
                </a:cubicBezTo>
                <a:cubicBezTo>
                  <a:pt x="217" y="568"/>
                  <a:pt x="217" y="568"/>
                  <a:pt x="217" y="568"/>
                </a:cubicBezTo>
                <a:cubicBezTo>
                  <a:pt x="225" y="558"/>
                  <a:pt x="225" y="558"/>
                  <a:pt x="225" y="558"/>
                </a:cubicBezTo>
                <a:cubicBezTo>
                  <a:pt x="226" y="558"/>
                  <a:pt x="226" y="559"/>
                  <a:pt x="226" y="559"/>
                </a:cubicBezTo>
                <a:cubicBezTo>
                  <a:pt x="227" y="559"/>
                  <a:pt x="227" y="560"/>
                  <a:pt x="228" y="561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7" y="565"/>
                  <a:pt x="226" y="566"/>
                  <a:pt x="226" y="567"/>
                </a:cubicBezTo>
                <a:cubicBezTo>
                  <a:pt x="226" y="568"/>
                  <a:pt x="227" y="568"/>
                  <a:pt x="228" y="568"/>
                </a:cubicBezTo>
                <a:cubicBezTo>
                  <a:pt x="232" y="568"/>
                  <a:pt x="236" y="568"/>
                  <a:pt x="240" y="568"/>
                </a:cubicBezTo>
                <a:cubicBezTo>
                  <a:pt x="241" y="568"/>
                  <a:pt x="242" y="569"/>
                  <a:pt x="242" y="569"/>
                </a:cubicBezTo>
                <a:cubicBezTo>
                  <a:pt x="242" y="572"/>
                  <a:pt x="242" y="575"/>
                  <a:pt x="243" y="577"/>
                </a:cubicBezTo>
                <a:cubicBezTo>
                  <a:pt x="242" y="579"/>
                  <a:pt x="242" y="582"/>
                  <a:pt x="243" y="584"/>
                </a:cubicBezTo>
                <a:cubicBezTo>
                  <a:pt x="243" y="585"/>
                  <a:pt x="244" y="585"/>
                  <a:pt x="244" y="586"/>
                </a:cubicBezTo>
                <a:cubicBezTo>
                  <a:pt x="244" y="590"/>
                  <a:pt x="245" y="596"/>
                  <a:pt x="244" y="600"/>
                </a:cubicBezTo>
                <a:cubicBezTo>
                  <a:pt x="244" y="600"/>
                  <a:pt x="245" y="600"/>
                  <a:pt x="245" y="600"/>
                </a:cubicBezTo>
                <a:cubicBezTo>
                  <a:pt x="245" y="600"/>
                  <a:pt x="245" y="600"/>
                  <a:pt x="245" y="600"/>
                </a:cubicBezTo>
                <a:cubicBezTo>
                  <a:pt x="245" y="600"/>
                  <a:pt x="245" y="600"/>
                  <a:pt x="245" y="600"/>
                </a:cubicBezTo>
                <a:cubicBezTo>
                  <a:pt x="244" y="601"/>
                  <a:pt x="242" y="600"/>
                  <a:pt x="242" y="601"/>
                </a:cubicBezTo>
                <a:cubicBezTo>
                  <a:pt x="242" y="602"/>
                  <a:pt x="242" y="603"/>
                  <a:pt x="242" y="604"/>
                </a:cubicBezTo>
                <a:cubicBezTo>
                  <a:pt x="243" y="606"/>
                  <a:pt x="244" y="607"/>
                  <a:pt x="244" y="609"/>
                </a:cubicBezTo>
                <a:cubicBezTo>
                  <a:pt x="245" y="611"/>
                  <a:pt x="244" y="613"/>
                  <a:pt x="242" y="613"/>
                </a:cubicBezTo>
                <a:cubicBezTo>
                  <a:pt x="241" y="613"/>
                  <a:pt x="239" y="614"/>
                  <a:pt x="238" y="615"/>
                </a:cubicBezTo>
                <a:cubicBezTo>
                  <a:pt x="233" y="620"/>
                  <a:pt x="233" y="620"/>
                  <a:pt x="233" y="620"/>
                </a:cubicBezTo>
                <a:cubicBezTo>
                  <a:pt x="233" y="620"/>
                  <a:pt x="231" y="619"/>
                  <a:pt x="230" y="619"/>
                </a:cubicBezTo>
                <a:cubicBezTo>
                  <a:pt x="226" y="620"/>
                  <a:pt x="222" y="621"/>
                  <a:pt x="219" y="623"/>
                </a:cubicBezTo>
                <a:cubicBezTo>
                  <a:pt x="217" y="627"/>
                  <a:pt x="215" y="631"/>
                  <a:pt x="212" y="633"/>
                </a:cubicBezTo>
                <a:cubicBezTo>
                  <a:pt x="211" y="634"/>
                  <a:pt x="211" y="636"/>
                  <a:pt x="211" y="637"/>
                </a:cubicBezTo>
                <a:cubicBezTo>
                  <a:pt x="210" y="637"/>
                  <a:pt x="208" y="637"/>
                  <a:pt x="207" y="638"/>
                </a:cubicBezTo>
                <a:cubicBezTo>
                  <a:pt x="207" y="638"/>
                  <a:pt x="206" y="639"/>
                  <a:pt x="205" y="639"/>
                </a:cubicBezTo>
                <a:cubicBezTo>
                  <a:pt x="204" y="639"/>
                  <a:pt x="204" y="639"/>
                  <a:pt x="203" y="639"/>
                </a:cubicBezTo>
                <a:cubicBezTo>
                  <a:pt x="203" y="646"/>
                  <a:pt x="203" y="653"/>
                  <a:pt x="203" y="659"/>
                </a:cubicBezTo>
                <a:cubicBezTo>
                  <a:pt x="203" y="660"/>
                  <a:pt x="204" y="661"/>
                  <a:pt x="204" y="661"/>
                </a:cubicBezTo>
                <a:cubicBezTo>
                  <a:pt x="204" y="661"/>
                  <a:pt x="204" y="661"/>
                  <a:pt x="204" y="661"/>
                </a:cubicBezTo>
                <a:cubicBezTo>
                  <a:pt x="215" y="660"/>
                  <a:pt x="215" y="660"/>
                  <a:pt x="215" y="660"/>
                </a:cubicBezTo>
                <a:cubicBezTo>
                  <a:pt x="215" y="660"/>
                  <a:pt x="215" y="660"/>
                  <a:pt x="215" y="660"/>
                </a:cubicBezTo>
                <a:cubicBezTo>
                  <a:pt x="216" y="661"/>
                  <a:pt x="216" y="661"/>
                  <a:pt x="216" y="660"/>
                </a:cubicBezTo>
                <a:cubicBezTo>
                  <a:pt x="216" y="659"/>
                  <a:pt x="216" y="659"/>
                  <a:pt x="216" y="659"/>
                </a:cubicBezTo>
                <a:cubicBezTo>
                  <a:pt x="216" y="659"/>
                  <a:pt x="217" y="659"/>
                  <a:pt x="218" y="659"/>
                </a:cubicBezTo>
                <a:cubicBezTo>
                  <a:pt x="218" y="659"/>
                  <a:pt x="218" y="659"/>
                  <a:pt x="219" y="659"/>
                </a:cubicBezTo>
                <a:cubicBezTo>
                  <a:pt x="219" y="659"/>
                  <a:pt x="219" y="659"/>
                  <a:pt x="219" y="660"/>
                </a:cubicBezTo>
                <a:cubicBezTo>
                  <a:pt x="219" y="660"/>
                  <a:pt x="220" y="660"/>
                  <a:pt x="220" y="660"/>
                </a:cubicBezTo>
                <a:cubicBezTo>
                  <a:pt x="223" y="660"/>
                  <a:pt x="226" y="658"/>
                  <a:pt x="227" y="656"/>
                </a:cubicBezTo>
                <a:cubicBezTo>
                  <a:pt x="227" y="656"/>
                  <a:pt x="227" y="655"/>
                  <a:pt x="226" y="655"/>
                </a:cubicBezTo>
                <a:cubicBezTo>
                  <a:pt x="227" y="654"/>
                  <a:pt x="229" y="653"/>
                  <a:pt x="229" y="652"/>
                </a:cubicBezTo>
                <a:cubicBezTo>
                  <a:pt x="229" y="652"/>
                  <a:pt x="229" y="651"/>
                  <a:pt x="229" y="650"/>
                </a:cubicBezTo>
                <a:cubicBezTo>
                  <a:pt x="229" y="650"/>
                  <a:pt x="229" y="650"/>
                  <a:pt x="229" y="650"/>
                </a:cubicBezTo>
                <a:cubicBezTo>
                  <a:pt x="229" y="650"/>
                  <a:pt x="229" y="650"/>
                  <a:pt x="229" y="650"/>
                </a:cubicBezTo>
                <a:cubicBezTo>
                  <a:pt x="230" y="649"/>
                  <a:pt x="233" y="648"/>
                  <a:pt x="235" y="647"/>
                </a:cubicBezTo>
                <a:cubicBezTo>
                  <a:pt x="235" y="647"/>
                  <a:pt x="235" y="647"/>
                  <a:pt x="236" y="648"/>
                </a:cubicBezTo>
                <a:cubicBezTo>
                  <a:pt x="236" y="648"/>
                  <a:pt x="236" y="648"/>
                  <a:pt x="237" y="648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8" y="648"/>
                  <a:pt x="238" y="648"/>
                  <a:pt x="239" y="648"/>
                </a:cubicBezTo>
                <a:cubicBezTo>
                  <a:pt x="240" y="647"/>
                  <a:pt x="241" y="647"/>
                  <a:pt x="242" y="646"/>
                </a:cubicBezTo>
                <a:cubicBezTo>
                  <a:pt x="242" y="644"/>
                  <a:pt x="241" y="642"/>
                  <a:pt x="241" y="641"/>
                </a:cubicBezTo>
                <a:cubicBezTo>
                  <a:pt x="245" y="641"/>
                  <a:pt x="245" y="641"/>
                  <a:pt x="245" y="641"/>
                </a:cubicBezTo>
                <a:cubicBezTo>
                  <a:pt x="245" y="643"/>
                  <a:pt x="245" y="643"/>
                  <a:pt x="245" y="643"/>
                </a:cubicBezTo>
                <a:cubicBezTo>
                  <a:pt x="246" y="643"/>
                  <a:pt x="247" y="642"/>
                  <a:pt x="248" y="643"/>
                </a:cubicBezTo>
                <a:cubicBezTo>
                  <a:pt x="249" y="643"/>
                  <a:pt x="250" y="643"/>
                  <a:pt x="251" y="644"/>
                </a:cubicBezTo>
                <a:cubicBezTo>
                  <a:pt x="255" y="645"/>
                  <a:pt x="258" y="646"/>
                  <a:pt x="263" y="647"/>
                </a:cubicBezTo>
                <a:cubicBezTo>
                  <a:pt x="263" y="648"/>
                  <a:pt x="265" y="649"/>
                  <a:pt x="266" y="649"/>
                </a:cubicBezTo>
                <a:cubicBezTo>
                  <a:pt x="266" y="649"/>
                  <a:pt x="267" y="649"/>
                  <a:pt x="267" y="649"/>
                </a:cubicBezTo>
                <a:cubicBezTo>
                  <a:pt x="267" y="649"/>
                  <a:pt x="267" y="649"/>
                  <a:pt x="267" y="649"/>
                </a:cubicBezTo>
                <a:cubicBezTo>
                  <a:pt x="267" y="649"/>
                  <a:pt x="268" y="650"/>
                  <a:pt x="268" y="650"/>
                </a:cubicBezTo>
                <a:cubicBezTo>
                  <a:pt x="268" y="651"/>
                  <a:pt x="268" y="651"/>
                  <a:pt x="268" y="651"/>
                </a:cubicBezTo>
                <a:cubicBezTo>
                  <a:pt x="269" y="652"/>
                  <a:pt x="270" y="651"/>
                  <a:pt x="271" y="651"/>
                </a:cubicBezTo>
                <a:cubicBezTo>
                  <a:pt x="271" y="651"/>
                  <a:pt x="271" y="651"/>
                  <a:pt x="271" y="651"/>
                </a:cubicBezTo>
                <a:cubicBezTo>
                  <a:pt x="271" y="651"/>
                  <a:pt x="271" y="652"/>
                  <a:pt x="271" y="652"/>
                </a:cubicBezTo>
                <a:cubicBezTo>
                  <a:pt x="271" y="654"/>
                  <a:pt x="271" y="655"/>
                  <a:pt x="272" y="657"/>
                </a:cubicBezTo>
                <a:cubicBezTo>
                  <a:pt x="274" y="658"/>
                  <a:pt x="276" y="659"/>
                  <a:pt x="279" y="661"/>
                </a:cubicBezTo>
                <a:cubicBezTo>
                  <a:pt x="281" y="661"/>
                  <a:pt x="283" y="661"/>
                  <a:pt x="285" y="662"/>
                </a:cubicBezTo>
                <a:cubicBezTo>
                  <a:pt x="286" y="663"/>
                  <a:pt x="287" y="664"/>
                  <a:pt x="288" y="666"/>
                </a:cubicBezTo>
                <a:cubicBezTo>
                  <a:pt x="289" y="666"/>
                  <a:pt x="289" y="664"/>
                  <a:pt x="290" y="664"/>
                </a:cubicBezTo>
                <a:cubicBezTo>
                  <a:pt x="290" y="664"/>
                  <a:pt x="290" y="664"/>
                  <a:pt x="290" y="664"/>
                </a:cubicBezTo>
                <a:cubicBezTo>
                  <a:pt x="290" y="665"/>
                  <a:pt x="291" y="666"/>
                  <a:pt x="292" y="666"/>
                </a:cubicBezTo>
                <a:cubicBezTo>
                  <a:pt x="293" y="667"/>
                  <a:pt x="294" y="667"/>
                  <a:pt x="295" y="668"/>
                </a:cubicBezTo>
                <a:cubicBezTo>
                  <a:pt x="295" y="669"/>
                  <a:pt x="295" y="669"/>
                  <a:pt x="295" y="670"/>
                </a:cubicBezTo>
                <a:cubicBezTo>
                  <a:pt x="295" y="670"/>
                  <a:pt x="295" y="671"/>
                  <a:pt x="295" y="671"/>
                </a:cubicBezTo>
                <a:cubicBezTo>
                  <a:pt x="295" y="671"/>
                  <a:pt x="295" y="671"/>
                  <a:pt x="295" y="671"/>
                </a:cubicBezTo>
                <a:cubicBezTo>
                  <a:pt x="295" y="673"/>
                  <a:pt x="297" y="674"/>
                  <a:pt x="298" y="674"/>
                </a:cubicBezTo>
                <a:cubicBezTo>
                  <a:pt x="301" y="677"/>
                  <a:pt x="304" y="679"/>
                  <a:pt x="308" y="681"/>
                </a:cubicBezTo>
                <a:cubicBezTo>
                  <a:pt x="308" y="681"/>
                  <a:pt x="308" y="681"/>
                  <a:pt x="308" y="681"/>
                </a:cubicBezTo>
                <a:cubicBezTo>
                  <a:pt x="308" y="681"/>
                  <a:pt x="308" y="681"/>
                  <a:pt x="308" y="682"/>
                </a:cubicBezTo>
                <a:cubicBezTo>
                  <a:pt x="309" y="682"/>
                  <a:pt x="309" y="684"/>
                  <a:pt x="309" y="684"/>
                </a:cubicBezTo>
                <a:cubicBezTo>
                  <a:pt x="310" y="687"/>
                  <a:pt x="310" y="690"/>
                  <a:pt x="312" y="692"/>
                </a:cubicBezTo>
                <a:cubicBezTo>
                  <a:pt x="312" y="692"/>
                  <a:pt x="312" y="693"/>
                  <a:pt x="312" y="693"/>
                </a:cubicBezTo>
                <a:cubicBezTo>
                  <a:pt x="312" y="693"/>
                  <a:pt x="312" y="694"/>
                  <a:pt x="312" y="694"/>
                </a:cubicBezTo>
                <a:cubicBezTo>
                  <a:pt x="312" y="694"/>
                  <a:pt x="312" y="694"/>
                  <a:pt x="312" y="694"/>
                </a:cubicBezTo>
                <a:cubicBezTo>
                  <a:pt x="312" y="694"/>
                  <a:pt x="311" y="694"/>
                  <a:pt x="311" y="694"/>
                </a:cubicBezTo>
                <a:cubicBezTo>
                  <a:pt x="311" y="694"/>
                  <a:pt x="311" y="694"/>
                  <a:pt x="311" y="694"/>
                </a:cubicBezTo>
                <a:cubicBezTo>
                  <a:pt x="311" y="695"/>
                  <a:pt x="312" y="696"/>
                  <a:pt x="312" y="696"/>
                </a:cubicBezTo>
                <a:cubicBezTo>
                  <a:pt x="312" y="696"/>
                  <a:pt x="312" y="696"/>
                  <a:pt x="311" y="696"/>
                </a:cubicBezTo>
                <a:cubicBezTo>
                  <a:pt x="309" y="698"/>
                  <a:pt x="307" y="699"/>
                  <a:pt x="305" y="700"/>
                </a:cubicBezTo>
                <a:cubicBezTo>
                  <a:pt x="301" y="703"/>
                  <a:pt x="297" y="706"/>
                  <a:pt x="293" y="708"/>
                </a:cubicBezTo>
                <a:cubicBezTo>
                  <a:pt x="291" y="710"/>
                  <a:pt x="289" y="712"/>
                  <a:pt x="287" y="714"/>
                </a:cubicBezTo>
                <a:cubicBezTo>
                  <a:pt x="283" y="723"/>
                  <a:pt x="280" y="733"/>
                  <a:pt x="276" y="742"/>
                </a:cubicBezTo>
                <a:cubicBezTo>
                  <a:pt x="276" y="743"/>
                  <a:pt x="277" y="743"/>
                  <a:pt x="277" y="743"/>
                </a:cubicBezTo>
                <a:cubicBezTo>
                  <a:pt x="277" y="743"/>
                  <a:pt x="278" y="743"/>
                  <a:pt x="278" y="744"/>
                </a:cubicBezTo>
                <a:cubicBezTo>
                  <a:pt x="277" y="744"/>
                  <a:pt x="277" y="746"/>
                  <a:pt x="278" y="747"/>
                </a:cubicBezTo>
                <a:cubicBezTo>
                  <a:pt x="278" y="747"/>
                  <a:pt x="279" y="747"/>
                  <a:pt x="279" y="747"/>
                </a:cubicBezTo>
                <a:cubicBezTo>
                  <a:pt x="279" y="748"/>
                  <a:pt x="280" y="748"/>
                  <a:pt x="279" y="748"/>
                </a:cubicBezTo>
                <a:cubicBezTo>
                  <a:pt x="278" y="749"/>
                  <a:pt x="278" y="750"/>
                  <a:pt x="278" y="750"/>
                </a:cubicBezTo>
                <a:cubicBezTo>
                  <a:pt x="278" y="750"/>
                  <a:pt x="278" y="750"/>
                  <a:pt x="277" y="750"/>
                </a:cubicBezTo>
                <a:cubicBezTo>
                  <a:pt x="277" y="750"/>
                  <a:pt x="276" y="750"/>
                  <a:pt x="275" y="750"/>
                </a:cubicBezTo>
                <a:cubicBezTo>
                  <a:pt x="275" y="750"/>
                  <a:pt x="274" y="749"/>
                  <a:pt x="274" y="749"/>
                </a:cubicBezTo>
                <a:cubicBezTo>
                  <a:pt x="274" y="749"/>
                  <a:pt x="273" y="749"/>
                  <a:pt x="273" y="748"/>
                </a:cubicBezTo>
                <a:cubicBezTo>
                  <a:pt x="271" y="750"/>
                  <a:pt x="269" y="753"/>
                  <a:pt x="267" y="755"/>
                </a:cubicBezTo>
                <a:cubicBezTo>
                  <a:pt x="265" y="758"/>
                  <a:pt x="263" y="760"/>
                  <a:pt x="262" y="763"/>
                </a:cubicBezTo>
                <a:cubicBezTo>
                  <a:pt x="262" y="763"/>
                  <a:pt x="262" y="764"/>
                  <a:pt x="262" y="764"/>
                </a:cubicBezTo>
                <a:cubicBezTo>
                  <a:pt x="262" y="764"/>
                  <a:pt x="262" y="764"/>
                  <a:pt x="262" y="764"/>
                </a:cubicBezTo>
                <a:cubicBezTo>
                  <a:pt x="262" y="764"/>
                  <a:pt x="262" y="764"/>
                  <a:pt x="262" y="764"/>
                </a:cubicBezTo>
                <a:cubicBezTo>
                  <a:pt x="262" y="765"/>
                  <a:pt x="262" y="765"/>
                  <a:pt x="262" y="765"/>
                </a:cubicBezTo>
                <a:cubicBezTo>
                  <a:pt x="263" y="764"/>
                  <a:pt x="265" y="764"/>
                  <a:pt x="267" y="765"/>
                </a:cubicBezTo>
                <a:cubicBezTo>
                  <a:pt x="267" y="766"/>
                  <a:pt x="267" y="766"/>
                  <a:pt x="267" y="766"/>
                </a:cubicBezTo>
                <a:cubicBezTo>
                  <a:pt x="267" y="767"/>
                  <a:pt x="267" y="767"/>
                  <a:pt x="268" y="768"/>
                </a:cubicBezTo>
                <a:cubicBezTo>
                  <a:pt x="268" y="768"/>
                  <a:pt x="268" y="768"/>
                  <a:pt x="268" y="768"/>
                </a:cubicBezTo>
                <a:cubicBezTo>
                  <a:pt x="268" y="768"/>
                  <a:pt x="268" y="768"/>
                  <a:pt x="268" y="768"/>
                </a:cubicBezTo>
                <a:cubicBezTo>
                  <a:pt x="264" y="768"/>
                  <a:pt x="262" y="769"/>
                  <a:pt x="259" y="769"/>
                </a:cubicBezTo>
                <a:cubicBezTo>
                  <a:pt x="258" y="771"/>
                  <a:pt x="256" y="772"/>
                  <a:pt x="255" y="774"/>
                </a:cubicBezTo>
                <a:cubicBezTo>
                  <a:pt x="256" y="774"/>
                  <a:pt x="258" y="774"/>
                  <a:pt x="259" y="775"/>
                </a:cubicBezTo>
                <a:cubicBezTo>
                  <a:pt x="259" y="776"/>
                  <a:pt x="258" y="778"/>
                  <a:pt x="259" y="779"/>
                </a:cubicBezTo>
                <a:cubicBezTo>
                  <a:pt x="261" y="782"/>
                  <a:pt x="263" y="786"/>
                  <a:pt x="265" y="788"/>
                </a:cubicBezTo>
                <a:cubicBezTo>
                  <a:pt x="266" y="790"/>
                  <a:pt x="268" y="793"/>
                  <a:pt x="269" y="795"/>
                </a:cubicBezTo>
                <a:cubicBezTo>
                  <a:pt x="269" y="795"/>
                  <a:pt x="270" y="796"/>
                  <a:pt x="271" y="796"/>
                </a:cubicBezTo>
                <a:cubicBezTo>
                  <a:pt x="271" y="795"/>
                  <a:pt x="271" y="794"/>
                  <a:pt x="271" y="794"/>
                </a:cubicBezTo>
                <a:cubicBezTo>
                  <a:pt x="273" y="793"/>
                  <a:pt x="274" y="793"/>
                  <a:pt x="275" y="792"/>
                </a:cubicBezTo>
                <a:cubicBezTo>
                  <a:pt x="276" y="792"/>
                  <a:pt x="276" y="794"/>
                  <a:pt x="276" y="794"/>
                </a:cubicBezTo>
                <a:cubicBezTo>
                  <a:pt x="276" y="795"/>
                  <a:pt x="276" y="796"/>
                  <a:pt x="276" y="797"/>
                </a:cubicBezTo>
                <a:cubicBezTo>
                  <a:pt x="277" y="799"/>
                  <a:pt x="278" y="801"/>
                  <a:pt x="278" y="804"/>
                </a:cubicBezTo>
                <a:cubicBezTo>
                  <a:pt x="280" y="803"/>
                  <a:pt x="282" y="803"/>
                  <a:pt x="284" y="804"/>
                </a:cubicBezTo>
                <a:cubicBezTo>
                  <a:pt x="285" y="804"/>
                  <a:pt x="283" y="807"/>
                  <a:pt x="284" y="808"/>
                </a:cubicBezTo>
                <a:cubicBezTo>
                  <a:pt x="284" y="808"/>
                  <a:pt x="284" y="809"/>
                  <a:pt x="285" y="809"/>
                </a:cubicBezTo>
                <a:cubicBezTo>
                  <a:pt x="286" y="808"/>
                  <a:pt x="287" y="806"/>
                  <a:pt x="288" y="807"/>
                </a:cubicBezTo>
                <a:cubicBezTo>
                  <a:pt x="288" y="807"/>
                  <a:pt x="288" y="808"/>
                  <a:pt x="289" y="809"/>
                </a:cubicBezTo>
                <a:cubicBezTo>
                  <a:pt x="293" y="808"/>
                  <a:pt x="295" y="810"/>
                  <a:pt x="298" y="811"/>
                </a:cubicBezTo>
                <a:cubicBezTo>
                  <a:pt x="298" y="812"/>
                  <a:pt x="298" y="813"/>
                  <a:pt x="299" y="813"/>
                </a:cubicBezTo>
                <a:cubicBezTo>
                  <a:pt x="301" y="813"/>
                  <a:pt x="303" y="814"/>
                  <a:pt x="305" y="813"/>
                </a:cubicBezTo>
                <a:cubicBezTo>
                  <a:pt x="305" y="813"/>
                  <a:pt x="306" y="814"/>
                  <a:pt x="307" y="814"/>
                </a:cubicBezTo>
                <a:cubicBezTo>
                  <a:pt x="308" y="814"/>
                  <a:pt x="308" y="814"/>
                  <a:pt x="309" y="814"/>
                </a:cubicBezTo>
                <a:cubicBezTo>
                  <a:pt x="312" y="814"/>
                  <a:pt x="314" y="812"/>
                  <a:pt x="317" y="811"/>
                </a:cubicBezTo>
                <a:cubicBezTo>
                  <a:pt x="321" y="808"/>
                  <a:pt x="324" y="805"/>
                  <a:pt x="329" y="804"/>
                </a:cubicBezTo>
                <a:cubicBezTo>
                  <a:pt x="330" y="804"/>
                  <a:pt x="331" y="803"/>
                  <a:pt x="332" y="802"/>
                </a:cubicBezTo>
                <a:cubicBezTo>
                  <a:pt x="333" y="802"/>
                  <a:pt x="333" y="804"/>
                  <a:pt x="333" y="805"/>
                </a:cubicBezTo>
                <a:cubicBezTo>
                  <a:pt x="333" y="805"/>
                  <a:pt x="333" y="806"/>
                  <a:pt x="333" y="807"/>
                </a:cubicBezTo>
                <a:cubicBezTo>
                  <a:pt x="335" y="806"/>
                  <a:pt x="336" y="804"/>
                  <a:pt x="337" y="803"/>
                </a:cubicBezTo>
                <a:cubicBezTo>
                  <a:pt x="338" y="802"/>
                  <a:pt x="339" y="802"/>
                  <a:pt x="339" y="802"/>
                </a:cubicBezTo>
                <a:cubicBezTo>
                  <a:pt x="345" y="793"/>
                  <a:pt x="351" y="784"/>
                  <a:pt x="358" y="776"/>
                </a:cubicBezTo>
                <a:cubicBezTo>
                  <a:pt x="359" y="775"/>
                  <a:pt x="359" y="774"/>
                  <a:pt x="360" y="774"/>
                </a:cubicBezTo>
                <a:cubicBezTo>
                  <a:pt x="360" y="774"/>
                  <a:pt x="360" y="774"/>
                  <a:pt x="361" y="774"/>
                </a:cubicBezTo>
                <a:cubicBezTo>
                  <a:pt x="361" y="774"/>
                  <a:pt x="361" y="774"/>
                  <a:pt x="361" y="774"/>
                </a:cubicBezTo>
                <a:cubicBezTo>
                  <a:pt x="361" y="775"/>
                  <a:pt x="361" y="777"/>
                  <a:pt x="361" y="779"/>
                </a:cubicBezTo>
                <a:cubicBezTo>
                  <a:pt x="361" y="780"/>
                  <a:pt x="361" y="782"/>
                  <a:pt x="361" y="783"/>
                </a:cubicBezTo>
                <a:cubicBezTo>
                  <a:pt x="361" y="788"/>
                  <a:pt x="358" y="792"/>
                  <a:pt x="357" y="796"/>
                </a:cubicBezTo>
                <a:cubicBezTo>
                  <a:pt x="355" y="799"/>
                  <a:pt x="354" y="802"/>
                  <a:pt x="354" y="806"/>
                </a:cubicBezTo>
                <a:cubicBezTo>
                  <a:pt x="354" y="808"/>
                  <a:pt x="353" y="810"/>
                  <a:pt x="353" y="812"/>
                </a:cubicBezTo>
                <a:cubicBezTo>
                  <a:pt x="353" y="812"/>
                  <a:pt x="352" y="812"/>
                  <a:pt x="352" y="813"/>
                </a:cubicBezTo>
                <a:cubicBezTo>
                  <a:pt x="353" y="815"/>
                  <a:pt x="353" y="816"/>
                  <a:pt x="353" y="818"/>
                </a:cubicBezTo>
                <a:cubicBezTo>
                  <a:pt x="353" y="818"/>
                  <a:pt x="354" y="819"/>
                  <a:pt x="354" y="819"/>
                </a:cubicBezTo>
                <a:cubicBezTo>
                  <a:pt x="354" y="819"/>
                  <a:pt x="354" y="820"/>
                  <a:pt x="354" y="820"/>
                </a:cubicBezTo>
                <a:cubicBezTo>
                  <a:pt x="354" y="820"/>
                  <a:pt x="353" y="820"/>
                  <a:pt x="353" y="820"/>
                </a:cubicBezTo>
                <a:cubicBezTo>
                  <a:pt x="353" y="820"/>
                  <a:pt x="354" y="821"/>
                  <a:pt x="354" y="821"/>
                </a:cubicBezTo>
                <a:cubicBezTo>
                  <a:pt x="354" y="822"/>
                  <a:pt x="353" y="823"/>
                  <a:pt x="353" y="823"/>
                </a:cubicBezTo>
                <a:cubicBezTo>
                  <a:pt x="354" y="832"/>
                  <a:pt x="356" y="839"/>
                  <a:pt x="358" y="847"/>
                </a:cubicBezTo>
                <a:cubicBezTo>
                  <a:pt x="358" y="848"/>
                  <a:pt x="358" y="850"/>
                  <a:pt x="357" y="850"/>
                </a:cubicBezTo>
                <a:cubicBezTo>
                  <a:pt x="356" y="851"/>
                  <a:pt x="356" y="851"/>
                  <a:pt x="356" y="851"/>
                </a:cubicBezTo>
                <a:cubicBezTo>
                  <a:pt x="355" y="853"/>
                  <a:pt x="354" y="855"/>
                  <a:pt x="354" y="857"/>
                </a:cubicBezTo>
                <a:cubicBezTo>
                  <a:pt x="354" y="857"/>
                  <a:pt x="353" y="857"/>
                  <a:pt x="353" y="857"/>
                </a:cubicBezTo>
                <a:cubicBezTo>
                  <a:pt x="352" y="857"/>
                  <a:pt x="352" y="857"/>
                  <a:pt x="351" y="858"/>
                </a:cubicBezTo>
                <a:cubicBezTo>
                  <a:pt x="351" y="859"/>
                  <a:pt x="352" y="859"/>
                  <a:pt x="352" y="860"/>
                </a:cubicBezTo>
                <a:cubicBezTo>
                  <a:pt x="351" y="859"/>
                  <a:pt x="350" y="860"/>
                  <a:pt x="350" y="861"/>
                </a:cubicBezTo>
                <a:cubicBezTo>
                  <a:pt x="350" y="862"/>
                  <a:pt x="349" y="863"/>
                  <a:pt x="347" y="863"/>
                </a:cubicBezTo>
                <a:cubicBezTo>
                  <a:pt x="342" y="864"/>
                  <a:pt x="337" y="865"/>
                  <a:pt x="333" y="867"/>
                </a:cubicBezTo>
                <a:cubicBezTo>
                  <a:pt x="332" y="868"/>
                  <a:pt x="331" y="869"/>
                  <a:pt x="332" y="870"/>
                </a:cubicBezTo>
                <a:cubicBezTo>
                  <a:pt x="333" y="871"/>
                  <a:pt x="333" y="873"/>
                  <a:pt x="334" y="874"/>
                </a:cubicBezTo>
                <a:cubicBezTo>
                  <a:pt x="335" y="874"/>
                  <a:pt x="335" y="875"/>
                  <a:pt x="336" y="877"/>
                </a:cubicBezTo>
                <a:cubicBezTo>
                  <a:pt x="336" y="877"/>
                  <a:pt x="336" y="877"/>
                  <a:pt x="336" y="877"/>
                </a:cubicBezTo>
                <a:cubicBezTo>
                  <a:pt x="336" y="878"/>
                  <a:pt x="337" y="879"/>
                  <a:pt x="336" y="879"/>
                </a:cubicBezTo>
                <a:cubicBezTo>
                  <a:pt x="336" y="879"/>
                  <a:pt x="336" y="880"/>
                  <a:pt x="335" y="880"/>
                </a:cubicBezTo>
                <a:cubicBezTo>
                  <a:pt x="335" y="880"/>
                  <a:pt x="335" y="880"/>
                  <a:pt x="334" y="880"/>
                </a:cubicBezTo>
                <a:cubicBezTo>
                  <a:pt x="335" y="880"/>
                  <a:pt x="335" y="880"/>
                  <a:pt x="335" y="881"/>
                </a:cubicBezTo>
                <a:cubicBezTo>
                  <a:pt x="335" y="881"/>
                  <a:pt x="335" y="881"/>
                  <a:pt x="335" y="881"/>
                </a:cubicBezTo>
                <a:cubicBezTo>
                  <a:pt x="335" y="881"/>
                  <a:pt x="334" y="881"/>
                  <a:pt x="334" y="882"/>
                </a:cubicBezTo>
                <a:cubicBezTo>
                  <a:pt x="334" y="882"/>
                  <a:pt x="334" y="882"/>
                  <a:pt x="334" y="882"/>
                </a:cubicBezTo>
                <a:cubicBezTo>
                  <a:pt x="334" y="883"/>
                  <a:pt x="334" y="883"/>
                  <a:pt x="334" y="883"/>
                </a:cubicBezTo>
                <a:cubicBezTo>
                  <a:pt x="335" y="883"/>
                  <a:pt x="335" y="883"/>
                  <a:pt x="336" y="883"/>
                </a:cubicBezTo>
                <a:cubicBezTo>
                  <a:pt x="337" y="883"/>
                  <a:pt x="338" y="884"/>
                  <a:pt x="339" y="886"/>
                </a:cubicBezTo>
                <a:cubicBezTo>
                  <a:pt x="340" y="885"/>
                  <a:pt x="341" y="885"/>
                  <a:pt x="341" y="886"/>
                </a:cubicBezTo>
                <a:cubicBezTo>
                  <a:pt x="341" y="886"/>
                  <a:pt x="342" y="886"/>
                  <a:pt x="342" y="886"/>
                </a:cubicBezTo>
                <a:cubicBezTo>
                  <a:pt x="342" y="886"/>
                  <a:pt x="342" y="888"/>
                  <a:pt x="342" y="888"/>
                </a:cubicBezTo>
                <a:cubicBezTo>
                  <a:pt x="342" y="888"/>
                  <a:pt x="343" y="887"/>
                  <a:pt x="343" y="886"/>
                </a:cubicBezTo>
                <a:cubicBezTo>
                  <a:pt x="344" y="886"/>
                  <a:pt x="344" y="886"/>
                  <a:pt x="344" y="885"/>
                </a:cubicBezTo>
                <a:cubicBezTo>
                  <a:pt x="345" y="885"/>
                  <a:pt x="345" y="885"/>
                  <a:pt x="346" y="885"/>
                </a:cubicBezTo>
                <a:cubicBezTo>
                  <a:pt x="346" y="885"/>
                  <a:pt x="346" y="885"/>
                  <a:pt x="346" y="885"/>
                </a:cubicBezTo>
                <a:cubicBezTo>
                  <a:pt x="347" y="884"/>
                  <a:pt x="347" y="884"/>
                  <a:pt x="347" y="883"/>
                </a:cubicBezTo>
                <a:cubicBezTo>
                  <a:pt x="347" y="883"/>
                  <a:pt x="347" y="883"/>
                  <a:pt x="348" y="883"/>
                </a:cubicBezTo>
                <a:cubicBezTo>
                  <a:pt x="349" y="882"/>
                  <a:pt x="350" y="882"/>
                  <a:pt x="352" y="881"/>
                </a:cubicBezTo>
                <a:cubicBezTo>
                  <a:pt x="352" y="881"/>
                  <a:pt x="352" y="882"/>
                  <a:pt x="352" y="882"/>
                </a:cubicBezTo>
                <a:cubicBezTo>
                  <a:pt x="352" y="883"/>
                  <a:pt x="352" y="883"/>
                  <a:pt x="352" y="884"/>
                </a:cubicBezTo>
                <a:cubicBezTo>
                  <a:pt x="352" y="884"/>
                  <a:pt x="352" y="884"/>
                  <a:pt x="352" y="884"/>
                </a:cubicBezTo>
                <a:cubicBezTo>
                  <a:pt x="351" y="884"/>
                  <a:pt x="351" y="885"/>
                  <a:pt x="351" y="885"/>
                </a:cubicBezTo>
                <a:cubicBezTo>
                  <a:pt x="352" y="886"/>
                  <a:pt x="352" y="887"/>
                  <a:pt x="353" y="888"/>
                </a:cubicBezTo>
                <a:cubicBezTo>
                  <a:pt x="353" y="889"/>
                  <a:pt x="354" y="890"/>
                  <a:pt x="354" y="892"/>
                </a:cubicBezTo>
                <a:cubicBezTo>
                  <a:pt x="355" y="892"/>
                  <a:pt x="356" y="892"/>
                  <a:pt x="356" y="891"/>
                </a:cubicBezTo>
                <a:cubicBezTo>
                  <a:pt x="357" y="890"/>
                  <a:pt x="358" y="889"/>
                  <a:pt x="358" y="887"/>
                </a:cubicBezTo>
                <a:cubicBezTo>
                  <a:pt x="356" y="886"/>
                  <a:pt x="356" y="886"/>
                  <a:pt x="356" y="886"/>
                </a:cubicBezTo>
                <a:cubicBezTo>
                  <a:pt x="359" y="886"/>
                  <a:pt x="359" y="886"/>
                  <a:pt x="359" y="886"/>
                </a:cubicBezTo>
                <a:cubicBezTo>
                  <a:pt x="359" y="885"/>
                  <a:pt x="359" y="884"/>
                  <a:pt x="359" y="883"/>
                </a:cubicBezTo>
                <a:cubicBezTo>
                  <a:pt x="360" y="883"/>
                  <a:pt x="361" y="882"/>
                  <a:pt x="361" y="881"/>
                </a:cubicBezTo>
                <a:cubicBezTo>
                  <a:pt x="366" y="884"/>
                  <a:pt x="370" y="887"/>
                  <a:pt x="372" y="890"/>
                </a:cubicBezTo>
                <a:cubicBezTo>
                  <a:pt x="374" y="892"/>
                  <a:pt x="376" y="891"/>
                  <a:pt x="377" y="890"/>
                </a:cubicBezTo>
                <a:cubicBezTo>
                  <a:pt x="377" y="889"/>
                  <a:pt x="378" y="889"/>
                  <a:pt x="379" y="890"/>
                </a:cubicBezTo>
                <a:cubicBezTo>
                  <a:pt x="381" y="890"/>
                  <a:pt x="384" y="890"/>
                  <a:pt x="387" y="890"/>
                </a:cubicBezTo>
                <a:cubicBezTo>
                  <a:pt x="388" y="890"/>
                  <a:pt x="390" y="891"/>
                  <a:pt x="390" y="891"/>
                </a:cubicBezTo>
                <a:cubicBezTo>
                  <a:pt x="391" y="891"/>
                  <a:pt x="391" y="891"/>
                  <a:pt x="391" y="891"/>
                </a:cubicBezTo>
                <a:cubicBezTo>
                  <a:pt x="392" y="891"/>
                  <a:pt x="392" y="890"/>
                  <a:pt x="393" y="890"/>
                </a:cubicBezTo>
                <a:cubicBezTo>
                  <a:pt x="395" y="891"/>
                  <a:pt x="396" y="891"/>
                  <a:pt x="398" y="891"/>
                </a:cubicBezTo>
                <a:cubicBezTo>
                  <a:pt x="398" y="888"/>
                  <a:pt x="399" y="887"/>
                  <a:pt x="400" y="885"/>
                </a:cubicBezTo>
                <a:cubicBezTo>
                  <a:pt x="400" y="884"/>
                  <a:pt x="400" y="883"/>
                  <a:pt x="400" y="882"/>
                </a:cubicBezTo>
                <a:cubicBezTo>
                  <a:pt x="401" y="882"/>
                  <a:pt x="402" y="882"/>
                  <a:pt x="402" y="881"/>
                </a:cubicBezTo>
                <a:cubicBezTo>
                  <a:pt x="402" y="880"/>
                  <a:pt x="402" y="879"/>
                  <a:pt x="402" y="879"/>
                </a:cubicBezTo>
                <a:cubicBezTo>
                  <a:pt x="406" y="877"/>
                  <a:pt x="410" y="873"/>
                  <a:pt x="412" y="868"/>
                </a:cubicBezTo>
                <a:cubicBezTo>
                  <a:pt x="412" y="868"/>
                  <a:pt x="410" y="867"/>
                  <a:pt x="410" y="866"/>
                </a:cubicBezTo>
                <a:cubicBezTo>
                  <a:pt x="412" y="862"/>
                  <a:pt x="412" y="862"/>
                  <a:pt x="412" y="862"/>
                </a:cubicBezTo>
                <a:cubicBezTo>
                  <a:pt x="412" y="857"/>
                  <a:pt x="413" y="852"/>
                  <a:pt x="412" y="847"/>
                </a:cubicBezTo>
                <a:cubicBezTo>
                  <a:pt x="423" y="846"/>
                  <a:pt x="431" y="840"/>
                  <a:pt x="438" y="835"/>
                </a:cubicBezTo>
                <a:cubicBezTo>
                  <a:pt x="447" y="829"/>
                  <a:pt x="447" y="829"/>
                  <a:pt x="447" y="829"/>
                </a:cubicBezTo>
                <a:cubicBezTo>
                  <a:pt x="447" y="829"/>
                  <a:pt x="447" y="830"/>
                  <a:pt x="447" y="831"/>
                </a:cubicBezTo>
                <a:cubicBezTo>
                  <a:pt x="448" y="832"/>
                  <a:pt x="449" y="832"/>
                  <a:pt x="449" y="833"/>
                </a:cubicBezTo>
                <a:cubicBezTo>
                  <a:pt x="452" y="833"/>
                  <a:pt x="454" y="834"/>
                  <a:pt x="457" y="834"/>
                </a:cubicBezTo>
                <a:cubicBezTo>
                  <a:pt x="457" y="834"/>
                  <a:pt x="457" y="834"/>
                  <a:pt x="457" y="834"/>
                </a:cubicBezTo>
                <a:cubicBezTo>
                  <a:pt x="462" y="834"/>
                  <a:pt x="465" y="832"/>
                  <a:pt x="466" y="829"/>
                </a:cubicBezTo>
                <a:cubicBezTo>
                  <a:pt x="467" y="827"/>
                  <a:pt x="468" y="824"/>
                  <a:pt x="468" y="821"/>
                </a:cubicBezTo>
                <a:cubicBezTo>
                  <a:pt x="468" y="820"/>
                  <a:pt x="467" y="820"/>
                  <a:pt x="467" y="820"/>
                </a:cubicBezTo>
                <a:cubicBezTo>
                  <a:pt x="466" y="819"/>
                  <a:pt x="465" y="818"/>
                  <a:pt x="464" y="818"/>
                </a:cubicBezTo>
                <a:cubicBezTo>
                  <a:pt x="471" y="815"/>
                  <a:pt x="478" y="813"/>
                  <a:pt x="486" y="813"/>
                </a:cubicBezTo>
                <a:cubicBezTo>
                  <a:pt x="487" y="809"/>
                  <a:pt x="487" y="805"/>
                  <a:pt x="488" y="802"/>
                </a:cubicBezTo>
                <a:cubicBezTo>
                  <a:pt x="488" y="801"/>
                  <a:pt x="490" y="802"/>
                  <a:pt x="490" y="802"/>
                </a:cubicBezTo>
                <a:cubicBezTo>
                  <a:pt x="490" y="800"/>
                  <a:pt x="490" y="800"/>
                  <a:pt x="490" y="800"/>
                </a:cubicBezTo>
                <a:cubicBezTo>
                  <a:pt x="491" y="800"/>
                  <a:pt x="493" y="801"/>
                  <a:pt x="494" y="801"/>
                </a:cubicBezTo>
                <a:cubicBezTo>
                  <a:pt x="495" y="801"/>
                  <a:pt x="497" y="801"/>
                  <a:pt x="498" y="800"/>
                </a:cubicBezTo>
                <a:cubicBezTo>
                  <a:pt x="498" y="800"/>
                  <a:pt x="499" y="799"/>
                  <a:pt x="500" y="799"/>
                </a:cubicBezTo>
                <a:cubicBezTo>
                  <a:pt x="500" y="799"/>
                  <a:pt x="501" y="799"/>
                  <a:pt x="501" y="799"/>
                </a:cubicBezTo>
                <a:cubicBezTo>
                  <a:pt x="504" y="792"/>
                  <a:pt x="507" y="785"/>
                  <a:pt x="510" y="778"/>
                </a:cubicBezTo>
                <a:cubicBezTo>
                  <a:pt x="509" y="775"/>
                  <a:pt x="508" y="772"/>
                  <a:pt x="508" y="769"/>
                </a:cubicBezTo>
                <a:cubicBezTo>
                  <a:pt x="509" y="763"/>
                  <a:pt x="509" y="763"/>
                  <a:pt x="509" y="763"/>
                </a:cubicBezTo>
                <a:cubicBezTo>
                  <a:pt x="509" y="762"/>
                  <a:pt x="509" y="762"/>
                  <a:pt x="509" y="762"/>
                </a:cubicBezTo>
                <a:cubicBezTo>
                  <a:pt x="514" y="765"/>
                  <a:pt x="520" y="768"/>
                  <a:pt x="527" y="768"/>
                </a:cubicBezTo>
                <a:cubicBezTo>
                  <a:pt x="544" y="765"/>
                  <a:pt x="544" y="765"/>
                  <a:pt x="544" y="765"/>
                </a:cubicBezTo>
                <a:cubicBezTo>
                  <a:pt x="545" y="765"/>
                  <a:pt x="546" y="764"/>
                  <a:pt x="547" y="763"/>
                </a:cubicBezTo>
                <a:cubicBezTo>
                  <a:pt x="552" y="761"/>
                  <a:pt x="552" y="761"/>
                  <a:pt x="552" y="761"/>
                </a:cubicBezTo>
                <a:cubicBezTo>
                  <a:pt x="552" y="761"/>
                  <a:pt x="553" y="761"/>
                  <a:pt x="553" y="761"/>
                </a:cubicBezTo>
                <a:cubicBezTo>
                  <a:pt x="557" y="765"/>
                  <a:pt x="560" y="769"/>
                  <a:pt x="563" y="773"/>
                </a:cubicBezTo>
                <a:cubicBezTo>
                  <a:pt x="568" y="774"/>
                  <a:pt x="568" y="774"/>
                  <a:pt x="568" y="774"/>
                </a:cubicBezTo>
                <a:cubicBezTo>
                  <a:pt x="570" y="776"/>
                  <a:pt x="571" y="778"/>
                  <a:pt x="573" y="780"/>
                </a:cubicBezTo>
                <a:cubicBezTo>
                  <a:pt x="584" y="783"/>
                  <a:pt x="584" y="783"/>
                  <a:pt x="584" y="783"/>
                </a:cubicBezTo>
                <a:cubicBezTo>
                  <a:pt x="593" y="787"/>
                  <a:pt x="600" y="793"/>
                  <a:pt x="609" y="798"/>
                </a:cubicBezTo>
                <a:cubicBezTo>
                  <a:pt x="612" y="802"/>
                  <a:pt x="615" y="806"/>
                  <a:pt x="618" y="809"/>
                </a:cubicBezTo>
                <a:cubicBezTo>
                  <a:pt x="619" y="810"/>
                  <a:pt x="621" y="811"/>
                  <a:pt x="623" y="811"/>
                </a:cubicBezTo>
                <a:cubicBezTo>
                  <a:pt x="623" y="811"/>
                  <a:pt x="623" y="811"/>
                  <a:pt x="623" y="811"/>
                </a:cubicBezTo>
                <a:cubicBezTo>
                  <a:pt x="624" y="811"/>
                  <a:pt x="624" y="812"/>
                  <a:pt x="625" y="812"/>
                </a:cubicBezTo>
                <a:cubicBezTo>
                  <a:pt x="626" y="814"/>
                  <a:pt x="628" y="815"/>
                  <a:pt x="629" y="818"/>
                </a:cubicBezTo>
                <a:cubicBezTo>
                  <a:pt x="631" y="819"/>
                  <a:pt x="634" y="819"/>
                  <a:pt x="636" y="819"/>
                </a:cubicBezTo>
                <a:cubicBezTo>
                  <a:pt x="646" y="820"/>
                  <a:pt x="653" y="817"/>
                  <a:pt x="659" y="813"/>
                </a:cubicBezTo>
                <a:cubicBezTo>
                  <a:pt x="661" y="813"/>
                  <a:pt x="662" y="813"/>
                  <a:pt x="663" y="813"/>
                </a:cubicBezTo>
                <a:cubicBezTo>
                  <a:pt x="668" y="813"/>
                  <a:pt x="672" y="813"/>
                  <a:pt x="677" y="814"/>
                </a:cubicBezTo>
                <a:cubicBezTo>
                  <a:pt x="680" y="812"/>
                  <a:pt x="683" y="810"/>
                  <a:pt x="686" y="808"/>
                </a:cubicBezTo>
                <a:cubicBezTo>
                  <a:pt x="689" y="806"/>
                  <a:pt x="693" y="804"/>
                  <a:pt x="697" y="802"/>
                </a:cubicBezTo>
                <a:cubicBezTo>
                  <a:pt x="698" y="802"/>
                  <a:pt x="700" y="802"/>
                  <a:pt x="701" y="801"/>
                </a:cubicBezTo>
                <a:cubicBezTo>
                  <a:pt x="706" y="797"/>
                  <a:pt x="709" y="792"/>
                  <a:pt x="713" y="786"/>
                </a:cubicBezTo>
                <a:cubicBezTo>
                  <a:pt x="713" y="785"/>
                  <a:pt x="713" y="785"/>
                  <a:pt x="712" y="785"/>
                </a:cubicBezTo>
                <a:cubicBezTo>
                  <a:pt x="711" y="783"/>
                  <a:pt x="709" y="782"/>
                  <a:pt x="707" y="781"/>
                </a:cubicBezTo>
                <a:cubicBezTo>
                  <a:pt x="702" y="777"/>
                  <a:pt x="698" y="771"/>
                  <a:pt x="693" y="765"/>
                </a:cubicBezTo>
                <a:cubicBezTo>
                  <a:pt x="695" y="762"/>
                  <a:pt x="697" y="760"/>
                  <a:pt x="699" y="756"/>
                </a:cubicBezTo>
                <a:cubicBezTo>
                  <a:pt x="700" y="748"/>
                  <a:pt x="700" y="739"/>
                  <a:pt x="702" y="731"/>
                </a:cubicBezTo>
                <a:cubicBezTo>
                  <a:pt x="702" y="731"/>
                  <a:pt x="703" y="730"/>
                  <a:pt x="703" y="730"/>
                </a:cubicBezTo>
                <a:cubicBezTo>
                  <a:pt x="713" y="725"/>
                  <a:pt x="713" y="725"/>
                  <a:pt x="713" y="725"/>
                </a:cubicBezTo>
                <a:cubicBezTo>
                  <a:pt x="714" y="724"/>
                  <a:pt x="715" y="724"/>
                  <a:pt x="715" y="723"/>
                </a:cubicBezTo>
                <a:cubicBezTo>
                  <a:pt x="715" y="713"/>
                  <a:pt x="720" y="708"/>
                  <a:pt x="726" y="704"/>
                </a:cubicBezTo>
                <a:cubicBezTo>
                  <a:pt x="727" y="704"/>
                  <a:pt x="727" y="704"/>
                  <a:pt x="728" y="704"/>
                </a:cubicBezTo>
                <a:cubicBezTo>
                  <a:pt x="728" y="703"/>
                  <a:pt x="728" y="703"/>
                  <a:pt x="728" y="703"/>
                </a:cubicBezTo>
                <a:cubicBezTo>
                  <a:pt x="727" y="703"/>
                  <a:pt x="727" y="702"/>
                  <a:pt x="727" y="70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0" name="Freeform 646"/>
          <p:cNvSpPr>
            <a:spLocks/>
          </p:cNvSpPr>
          <p:nvPr/>
        </p:nvSpPr>
        <p:spPr bwMode="auto">
          <a:xfrm>
            <a:off x="4303713" y="5497513"/>
            <a:ext cx="185738" cy="131763"/>
          </a:xfrm>
          <a:custGeom>
            <a:avLst/>
            <a:gdLst/>
            <a:ahLst/>
            <a:cxnLst>
              <a:cxn ang="0">
                <a:pos x="686" y="382"/>
              </a:cxn>
              <a:cxn ang="0">
                <a:pos x="629" y="386"/>
              </a:cxn>
              <a:cxn ang="0">
                <a:pos x="624" y="374"/>
              </a:cxn>
              <a:cxn ang="0">
                <a:pos x="600" y="336"/>
              </a:cxn>
              <a:cxn ang="0">
                <a:pos x="582" y="322"/>
              </a:cxn>
              <a:cxn ang="0">
                <a:pos x="549" y="297"/>
              </a:cxn>
              <a:cxn ang="0">
                <a:pos x="530" y="267"/>
              </a:cxn>
              <a:cxn ang="0">
                <a:pos x="525" y="235"/>
              </a:cxn>
              <a:cxn ang="0">
                <a:pos x="523" y="204"/>
              </a:cxn>
              <a:cxn ang="0">
                <a:pos x="520" y="199"/>
              </a:cxn>
              <a:cxn ang="0">
                <a:pos x="496" y="171"/>
              </a:cxn>
              <a:cxn ang="0">
                <a:pos x="468" y="129"/>
              </a:cxn>
              <a:cxn ang="0">
                <a:pos x="451" y="117"/>
              </a:cxn>
              <a:cxn ang="0">
                <a:pos x="428" y="117"/>
              </a:cxn>
              <a:cxn ang="0">
                <a:pos x="410" y="120"/>
              </a:cxn>
              <a:cxn ang="0">
                <a:pos x="403" y="121"/>
              </a:cxn>
              <a:cxn ang="0">
                <a:pos x="395" y="87"/>
              </a:cxn>
              <a:cxn ang="0">
                <a:pos x="394" y="69"/>
              </a:cxn>
              <a:cxn ang="0">
                <a:pos x="331" y="76"/>
              </a:cxn>
              <a:cxn ang="0">
                <a:pos x="280" y="71"/>
              </a:cxn>
              <a:cxn ang="0">
                <a:pos x="274" y="28"/>
              </a:cxn>
              <a:cxn ang="0">
                <a:pos x="267" y="9"/>
              </a:cxn>
              <a:cxn ang="0">
                <a:pos x="208" y="16"/>
              </a:cxn>
              <a:cxn ang="0">
                <a:pos x="206" y="40"/>
              </a:cxn>
              <a:cxn ang="0">
                <a:pos x="178" y="51"/>
              </a:cxn>
              <a:cxn ang="0">
                <a:pos x="167" y="50"/>
              </a:cxn>
              <a:cxn ang="0">
                <a:pos x="140" y="50"/>
              </a:cxn>
              <a:cxn ang="0">
                <a:pos x="95" y="65"/>
              </a:cxn>
              <a:cxn ang="0">
                <a:pos x="81" y="103"/>
              </a:cxn>
              <a:cxn ang="0">
                <a:pos x="65" y="114"/>
              </a:cxn>
              <a:cxn ang="0">
                <a:pos x="73" y="141"/>
              </a:cxn>
              <a:cxn ang="0">
                <a:pos x="108" y="167"/>
              </a:cxn>
              <a:cxn ang="0">
                <a:pos x="73" y="195"/>
              </a:cxn>
              <a:cxn ang="0">
                <a:pos x="52" y="205"/>
              </a:cxn>
              <a:cxn ang="0">
                <a:pos x="22" y="202"/>
              </a:cxn>
              <a:cxn ang="0">
                <a:pos x="9" y="210"/>
              </a:cxn>
              <a:cxn ang="0">
                <a:pos x="1" y="225"/>
              </a:cxn>
              <a:cxn ang="0">
                <a:pos x="12" y="259"/>
              </a:cxn>
              <a:cxn ang="0">
                <a:pos x="28" y="283"/>
              </a:cxn>
              <a:cxn ang="0">
                <a:pos x="94" y="300"/>
              </a:cxn>
              <a:cxn ang="0">
                <a:pos x="137" y="362"/>
              </a:cxn>
              <a:cxn ang="0">
                <a:pos x="182" y="359"/>
              </a:cxn>
              <a:cxn ang="0">
                <a:pos x="190" y="352"/>
              </a:cxn>
              <a:cxn ang="0">
                <a:pos x="196" y="387"/>
              </a:cxn>
              <a:cxn ang="0">
                <a:pos x="212" y="445"/>
              </a:cxn>
              <a:cxn ang="0">
                <a:pos x="232" y="476"/>
              </a:cxn>
              <a:cxn ang="0">
                <a:pos x="246" y="486"/>
              </a:cxn>
              <a:cxn ang="0">
                <a:pos x="291" y="473"/>
              </a:cxn>
              <a:cxn ang="0">
                <a:pos x="338" y="474"/>
              </a:cxn>
              <a:cxn ang="0">
                <a:pos x="423" y="449"/>
              </a:cxn>
              <a:cxn ang="0">
                <a:pos x="452" y="421"/>
              </a:cxn>
              <a:cxn ang="0">
                <a:pos x="492" y="422"/>
              </a:cxn>
              <a:cxn ang="0">
                <a:pos x="534" y="435"/>
              </a:cxn>
              <a:cxn ang="0">
                <a:pos x="542" y="476"/>
              </a:cxn>
              <a:cxn ang="0">
                <a:pos x="551" y="484"/>
              </a:cxn>
              <a:cxn ang="0">
                <a:pos x="578" y="495"/>
              </a:cxn>
              <a:cxn ang="0">
                <a:pos x="682" y="443"/>
              </a:cxn>
            </a:cxnLst>
            <a:rect l="0" t="0" r="r" b="b"/>
            <a:pathLst>
              <a:path w="690" h="495">
                <a:moveTo>
                  <a:pt x="690" y="458"/>
                </a:moveTo>
                <a:cubicBezTo>
                  <a:pt x="688" y="439"/>
                  <a:pt x="688" y="439"/>
                  <a:pt x="688" y="439"/>
                </a:cubicBezTo>
                <a:cubicBezTo>
                  <a:pt x="688" y="438"/>
                  <a:pt x="688" y="436"/>
                  <a:pt x="688" y="435"/>
                </a:cubicBezTo>
                <a:cubicBezTo>
                  <a:pt x="689" y="420"/>
                  <a:pt x="689" y="404"/>
                  <a:pt x="690" y="388"/>
                </a:cubicBezTo>
                <a:cubicBezTo>
                  <a:pt x="689" y="387"/>
                  <a:pt x="688" y="386"/>
                  <a:pt x="687" y="385"/>
                </a:cubicBezTo>
                <a:cubicBezTo>
                  <a:pt x="687" y="384"/>
                  <a:pt x="687" y="383"/>
                  <a:pt x="686" y="382"/>
                </a:cubicBezTo>
                <a:cubicBezTo>
                  <a:pt x="685" y="381"/>
                  <a:pt x="683" y="380"/>
                  <a:pt x="681" y="379"/>
                </a:cubicBezTo>
                <a:cubicBezTo>
                  <a:pt x="677" y="379"/>
                  <a:pt x="677" y="379"/>
                  <a:pt x="677" y="379"/>
                </a:cubicBezTo>
                <a:cubicBezTo>
                  <a:pt x="671" y="379"/>
                  <a:pt x="671" y="379"/>
                  <a:pt x="671" y="379"/>
                </a:cubicBezTo>
                <a:cubicBezTo>
                  <a:pt x="653" y="381"/>
                  <a:pt x="653" y="381"/>
                  <a:pt x="653" y="381"/>
                </a:cubicBezTo>
                <a:cubicBezTo>
                  <a:pt x="646" y="381"/>
                  <a:pt x="642" y="385"/>
                  <a:pt x="635" y="386"/>
                </a:cubicBezTo>
                <a:cubicBezTo>
                  <a:pt x="633" y="387"/>
                  <a:pt x="631" y="387"/>
                  <a:pt x="629" y="386"/>
                </a:cubicBezTo>
                <a:cubicBezTo>
                  <a:pt x="629" y="386"/>
                  <a:pt x="629" y="386"/>
                  <a:pt x="629" y="386"/>
                </a:cubicBezTo>
                <a:cubicBezTo>
                  <a:pt x="629" y="385"/>
                  <a:pt x="629" y="384"/>
                  <a:pt x="629" y="384"/>
                </a:cubicBezTo>
                <a:cubicBezTo>
                  <a:pt x="629" y="383"/>
                  <a:pt x="629" y="382"/>
                  <a:pt x="629" y="382"/>
                </a:cubicBezTo>
                <a:cubicBezTo>
                  <a:pt x="628" y="380"/>
                  <a:pt x="628" y="378"/>
                  <a:pt x="627" y="376"/>
                </a:cubicBezTo>
                <a:cubicBezTo>
                  <a:pt x="626" y="376"/>
                  <a:pt x="626" y="376"/>
                  <a:pt x="625" y="376"/>
                </a:cubicBezTo>
                <a:cubicBezTo>
                  <a:pt x="625" y="375"/>
                  <a:pt x="625" y="374"/>
                  <a:pt x="624" y="374"/>
                </a:cubicBezTo>
                <a:cubicBezTo>
                  <a:pt x="624" y="374"/>
                  <a:pt x="623" y="373"/>
                  <a:pt x="622" y="373"/>
                </a:cubicBezTo>
                <a:cubicBezTo>
                  <a:pt x="621" y="372"/>
                  <a:pt x="620" y="372"/>
                  <a:pt x="620" y="371"/>
                </a:cubicBezTo>
                <a:cubicBezTo>
                  <a:pt x="619" y="362"/>
                  <a:pt x="615" y="356"/>
                  <a:pt x="612" y="351"/>
                </a:cubicBezTo>
                <a:cubicBezTo>
                  <a:pt x="609" y="346"/>
                  <a:pt x="606" y="342"/>
                  <a:pt x="604" y="337"/>
                </a:cubicBezTo>
                <a:cubicBezTo>
                  <a:pt x="603" y="337"/>
                  <a:pt x="601" y="337"/>
                  <a:pt x="600" y="337"/>
                </a:cubicBezTo>
                <a:cubicBezTo>
                  <a:pt x="600" y="336"/>
                  <a:pt x="600" y="336"/>
                  <a:pt x="600" y="336"/>
                </a:cubicBezTo>
                <a:cubicBezTo>
                  <a:pt x="601" y="334"/>
                  <a:pt x="601" y="334"/>
                  <a:pt x="601" y="334"/>
                </a:cubicBezTo>
                <a:cubicBezTo>
                  <a:pt x="601" y="332"/>
                  <a:pt x="601" y="332"/>
                  <a:pt x="601" y="332"/>
                </a:cubicBezTo>
                <a:cubicBezTo>
                  <a:pt x="601" y="329"/>
                  <a:pt x="601" y="326"/>
                  <a:pt x="601" y="323"/>
                </a:cubicBezTo>
                <a:cubicBezTo>
                  <a:pt x="601" y="323"/>
                  <a:pt x="601" y="323"/>
                  <a:pt x="601" y="323"/>
                </a:cubicBezTo>
                <a:cubicBezTo>
                  <a:pt x="599" y="323"/>
                  <a:pt x="597" y="324"/>
                  <a:pt x="595" y="324"/>
                </a:cubicBezTo>
                <a:cubicBezTo>
                  <a:pt x="590" y="323"/>
                  <a:pt x="586" y="323"/>
                  <a:pt x="582" y="322"/>
                </a:cubicBezTo>
                <a:cubicBezTo>
                  <a:pt x="582" y="323"/>
                  <a:pt x="582" y="325"/>
                  <a:pt x="583" y="326"/>
                </a:cubicBezTo>
                <a:cubicBezTo>
                  <a:pt x="582" y="325"/>
                  <a:pt x="582" y="323"/>
                  <a:pt x="582" y="322"/>
                </a:cubicBezTo>
                <a:cubicBezTo>
                  <a:pt x="577" y="320"/>
                  <a:pt x="573" y="319"/>
                  <a:pt x="570" y="317"/>
                </a:cubicBezTo>
                <a:cubicBezTo>
                  <a:pt x="564" y="307"/>
                  <a:pt x="564" y="307"/>
                  <a:pt x="564" y="307"/>
                </a:cubicBezTo>
                <a:cubicBezTo>
                  <a:pt x="563" y="308"/>
                  <a:pt x="561" y="309"/>
                  <a:pt x="561" y="308"/>
                </a:cubicBezTo>
                <a:cubicBezTo>
                  <a:pt x="557" y="305"/>
                  <a:pt x="553" y="301"/>
                  <a:pt x="549" y="297"/>
                </a:cubicBezTo>
                <a:cubicBezTo>
                  <a:pt x="544" y="294"/>
                  <a:pt x="540" y="290"/>
                  <a:pt x="534" y="287"/>
                </a:cubicBezTo>
                <a:cubicBezTo>
                  <a:pt x="531" y="287"/>
                  <a:pt x="529" y="286"/>
                  <a:pt x="527" y="285"/>
                </a:cubicBezTo>
                <a:cubicBezTo>
                  <a:pt x="526" y="285"/>
                  <a:pt x="526" y="283"/>
                  <a:pt x="525" y="283"/>
                </a:cubicBezTo>
                <a:cubicBezTo>
                  <a:pt x="525" y="280"/>
                  <a:pt x="525" y="278"/>
                  <a:pt x="525" y="275"/>
                </a:cubicBezTo>
                <a:cubicBezTo>
                  <a:pt x="526" y="272"/>
                  <a:pt x="529" y="270"/>
                  <a:pt x="531" y="268"/>
                </a:cubicBezTo>
                <a:cubicBezTo>
                  <a:pt x="531" y="267"/>
                  <a:pt x="530" y="267"/>
                  <a:pt x="530" y="267"/>
                </a:cubicBezTo>
                <a:cubicBezTo>
                  <a:pt x="526" y="267"/>
                  <a:pt x="523" y="266"/>
                  <a:pt x="521" y="265"/>
                </a:cubicBezTo>
                <a:cubicBezTo>
                  <a:pt x="517" y="264"/>
                  <a:pt x="514" y="263"/>
                  <a:pt x="513" y="260"/>
                </a:cubicBezTo>
                <a:cubicBezTo>
                  <a:pt x="512" y="258"/>
                  <a:pt x="510" y="256"/>
                  <a:pt x="511" y="253"/>
                </a:cubicBezTo>
                <a:cubicBezTo>
                  <a:pt x="511" y="253"/>
                  <a:pt x="511" y="252"/>
                  <a:pt x="512" y="252"/>
                </a:cubicBezTo>
                <a:cubicBezTo>
                  <a:pt x="515" y="247"/>
                  <a:pt x="519" y="243"/>
                  <a:pt x="523" y="239"/>
                </a:cubicBezTo>
                <a:cubicBezTo>
                  <a:pt x="524" y="238"/>
                  <a:pt x="525" y="237"/>
                  <a:pt x="525" y="235"/>
                </a:cubicBezTo>
                <a:cubicBezTo>
                  <a:pt x="525" y="231"/>
                  <a:pt x="525" y="231"/>
                  <a:pt x="525" y="231"/>
                </a:cubicBezTo>
                <a:cubicBezTo>
                  <a:pt x="527" y="229"/>
                  <a:pt x="528" y="228"/>
                  <a:pt x="528" y="226"/>
                </a:cubicBezTo>
                <a:cubicBezTo>
                  <a:pt x="528" y="225"/>
                  <a:pt x="527" y="224"/>
                  <a:pt x="527" y="223"/>
                </a:cubicBezTo>
                <a:cubicBezTo>
                  <a:pt x="527" y="221"/>
                  <a:pt x="527" y="219"/>
                  <a:pt x="527" y="217"/>
                </a:cubicBezTo>
                <a:cubicBezTo>
                  <a:pt x="526" y="213"/>
                  <a:pt x="526" y="209"/>
                  <a:pt x="527" y="207"/>
                </a:cubicBezTo>
                <a:cubicBezTo>
                  <a:pt x="526" y="206"/>
                  <a:pt x="523" y="205"/>
                  <a:pt x="523" y="204"/>
                </a:cubicBezTo>
                <a:cubicBezTo>
                  <a:pt x="526" y="203"/>
                  <a:pt x="528" y="202"/>
                  <a:pt x="530" y="200"/>
                </a:cubicBezTo>
                <a:cubicBezTo>
                  <a:pt x="530" y="199"/>
                  <a:pt x="530" y="198"/>
                  <a:pt x="531" y="197"/>
                </a:cubicBezTo>
                <a:cubicBezTo>
                  <a:pt x="530" y="197"/>
                  <a:pt x="530" y="197"/>
                  <a:pt x="529" y="197"/>
                </a:cubicBezTo>
                <a:cubicBezTo>
                  <a:pt x="528" y="198"/>
                  <a:pt x="526" y="198"/>
                  <a:pt x="525" y="198"/>
                </a:cubicBezTo>
                <a:cubicBezTo>
                  <a:pt x="520" y="201"/>
                  <a:pt x="520" y="201"/>
                  <a:pt x="520" y="201"/>
                </a:cubicBezTo>
                <a:cubicBezTo>
                  <a:pt x="520" y="199"/>
                  <a:pt x="520" y="199"/>
                  <a:pt x="520" y="199"/>
                </a:cubicBezTo>
                <a:cubicBezTo>
                  <a:pt x="519" y="200"/>
                  <a:pt x="518" y="201"/>
                  <a:pt x="517" y="201"/>
                </a:cubicBezTo>
                <a:cubicBezTo>
                  <a:pt x="516" y="196"/>
                  <a:pt x="515" y="191"/>
                  <a:pt x="515" y="187"/>
                </a:cubicBezTo>
                <a:cubicBezTo>
                  <a:pt x="515" y="186"/>
                  <a:pt x="515" y="185"/>
                  <a:pt x="515" y="184"/>
                </a:cubicBezTo>
                <a:cubicBezTo>
                  <a:pt x="515" y="184"/>
                  <a:pt x="515" y="184"/>
                  <a:pt x="515" y="184"/>
                </a:cubicBezTo>
                <a:cubicBezTo>
                  <a:pt x="509" y="181"/>
                  <a:pt x="505" y="176"/>
                  <a:pt x="503" y="168"/>
                </a:cubicBezTo>
                <a:cubicBezTo>
                  <a:pt x="496" y="171"/>
                  <a:pt x="496" y="171"/>
                  <a:pt x="496" y="171"/>
                </a:cubicBezTo>
                <a:cubicBezTo>
                  <a:pt x="495" y="171"/>
                  <a:pt x="494" y="171"/>
                  <a:pt x="494" y="170"/>
                </a:cubicBezTo>
                <a:cubicBezTo>
                  <a:pt x="493" y="170"/>
                  <a:pt x="493" y="170"/>
                  <a:pt x="493" y="170"/>
                </a:cubicBezTo>
                <a:cubicBezTo>
                  <a:pt x="489" y="170"/>
                  <a:pt x="487" y="167"/>
                  <a:pt x="485" y="165"/>
                </a:cubicBezTo>
                <a:cubicBezTo>
                  <a:pt x="484" y="164"/>
                  <a:pt x="482" y="162"/>
                  <a:pt x="483" y="159"/>
                </a:cubicBezTo>
                <a:cubicBezTo>
                  <a:pt x="482" y="153"/>
                  <a:pt x="479" y="148"/>
                  <a:pt x="480" y="141"/>
                </a:cubicBezTo>
                <a:cubicBezTo>
                  <a:pt x="476" y="137"/>
                  <a:pt x="471" y="134"/>
                  <a:pt x="468" y="129"/>
                </a:cubicBezTo>
                <a:cubicBezTo>
                  <a:pt x="465" y="126"/>
                  <a:pt x="462" y="123"/>
                  <a:pt x="459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4" y="119"/>
                  <a:pt x="453" y="118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0" y="118"/>
                  <a:pt x="450" y="119"/>
                  <a:pt x="450" y="120"/>
                </a:cubicBezTo>
                <a:cubicBezTo>
                  <a:pt x="450" y="120"/>
                  <a:pt x="450" y="121"/>
                  <a:pt x="450" y="121"/>
                </a:cubicBezTo>
                <a:cubicBezTo>
                  <a:pt x="450" y="121"/>
                  <a:pt x="450" y="121"/>
                  <a:pt x="450" y="121"/>
                </a:cubicBezTo>
                <a:cubicBezTo>
                  <a:pt x="442" y="117"/>
                  <a:pt x="442" y="117"/>
                  <a:pt x="442" y="117"/>
                </a:cubicBezTo>
                <a:cubicBezTo>
                  <a:pt x="439" y="115"/>
                  <a:pt x="433" y="115"/>
                  <a:pt x="428" y="114"/>
                </a:cubicBezTo>
                <a:cubicBezTo>
                  <a:pt x="428" y="115"/>
                  <a:pt x="428" y="116"/>
                  <a:pt x="428" y="117"/>
                </a:cubicBezTo>
                <a:cubicBezTo>
                  <a:pt x="428" y="118"/>
                  <a:pt x="428" y="118"/>
                  <a:pt x="428" y="119"/>
                </a:cubicBezTo>
                <a:cubicBezTo>
                  <a:pt x="425" y="118"/>
                  <a:pt x="422" y="117"/>
                  <a:pt x="419" y="117"/>
                </a:cubicBezTo>
                <a:cubicBezTo>
                  <a:pt x="418" y="119"/>
                  <a:pt x="417" y="121"/>
                  <a:pt x="415" y="124"/>
                </a:cubicBezTo>
                <a:cubicBezTo>
                  <a:pt x="415" y="123"/>
                  <a:pt x="414" y="123"/>
                  <a:pt x="413" y="123"/>
                </a:cubicBezTo>
                <a:cubicBezTo>
                  <a:pt x="412" y="122"/>
                  <a:pt x="411" y="122"/>
                  <a:pt x="410" y="121"/>
                </a:cubicBezTo>
                <a:cubicBezTo>
                  <a:pt x="410" y="121"/>
                  <a:pt x="410" y="121"/>
                  <a:pt x="410" y="120"/>
                </a:cubicBezTo>
                <a:cubicBezTo>
                  <a:pt x="410" y="120"/>
                  <a:pt x="410" y="120"/>
                  <a:pt x="410" y="120"/>
                </a:cubicBezTo>
                <a:cubicBezTo>
                  <a:pt x="409" y="120"/>
                  <a:pt x="409" y="120"/>
                  <a:pt x="409" y="120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07" y="119"/>
                  <a:pt x="407" y="119"/>
                  <a:pt x="406" y="118"/>
                </a:cubicBezTo>
                <a:cubicBezTo>
                  <a:pt x="406" y="118"/>
                  <a:pt x="406" y="118"/>
                  <a:pt x="406" y="118"/>
                </a:cubicBezTo>
                <a:cubicBezTo>
                  <a:pt x="405" y="119"/>
                  <a:pt x="404" y="120"/>
                  <a:pt x="403" y="121"/>
                </a:cubicBezTo>
                <a:cubicBezTo>
                  <a:pt x="401" y="121"/>
                  <a:pt x="400" y="119"/>
                  <a:pt x="400" y="117"/>
                </a:cubicBezTo>
                <a:cubicBezTo>
                  <a:pt x="399" y="117"/>
                  <a:pt x="400" y="116"/>
                  <a:pt x="400" y="115"/>
                </a:cubicBezTo>
                <a:cubicBezTo>
                  <a:pt x="399" y="114"/>
                  <a:pt x="399" y="114"/>
                  <a:pt x="399" y="113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1" y="108"/>
                  <a:pt x="402" y="107"/>
                  <a:pt x="403" y="106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6"/>
                  <a:pt x="395" y="86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4"/>
                  <a:pt x="395" y="84"/>
                </a:cubicBezTo>
                <a:cubicBezTo>
                  <a:pt x="397" y="74"/>
                  <a:pt x="397" y="74"/>
                  <a:pt x="397" y="74"/>
                </a:cubicBezTo>
                <a:cubicBezTo>
                  <a:pt x="395" y="74"/>
                  <a:pt x="394" y="73"/>
                  <a:pt x="392" y="74"/>
                </a:cubicBezTo>
                <a:cubicBezTo>
                  <a:pt x="393" y="73"/>
                  <a:pt x="394" y="71"/>
                  <a:pt x="394" y="69"/>
                </a:cubicBezTo>
                <a:cubicBezTo>
                  <a:pt x="394" y="69"/>
                  <a:pt x="394" y="70"/>
                  <a:pt x="393" y="70"/>
                </a:cubicBezTo>
                <a:cubicBezTo>
                  <a:pt x="395" y="66"/>
                  <a:pt x="395" y="66"/>
                  <a:pt x="395" y="66"/>
                </a:cubicBezTo>
                <a:cubicBezTo>
                  <a:pt x="395" y="65"/>
                  <a:pt x="394" y="63"/>
                  <a:pt x="393" y="62"/>
                </a:cubicBezTo>
                <a:cubicBezTo>
                  <a:pt x="356" y="67"/>
                  <a:pt x="356" y="67"/>
                  <a:pt x="356" y="67"/>
                </a:cubicBezTo>
                <a:cubicBezTo>
                  <a:pt x="352" y="71"/>
                  <a:pt x="344" y="73"/>
                  <a:pt x="337" y="75"/>
                </a:cubicBezTo>
                <a:cubicBezTo>
                  <a:pt x="335" y="76"/>
                  <a:pt x="333" y="76"/>
                  <a:pt x="331" y="76"/>
                </a:cubicBezTo>
                <a:cubicBezTo>
                  <a:pt x="330" y="76"/>
                  <a:pt x="328" y="76"/>
                  <a:pt x="327" y="75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15" y="71"/>
                  <a:pt x="310" y="70"/>
                  <a:pt x="305" y="71"/>
                </a:cubicBezTo>
                <a:cubicBezTo>
                  <a:pt x="302" y="71"/>
                  <a:pt x="298" y="73"/>
                  <a:pt x="295" y="74"/>
                </a:cubicBezTo>
                <a:cubicBezTo>
                  <a:pt x="292" y="74"/>
                  <a:pt x="289" y="75"/>
                  <a:pt x="286" y="76"/>
                </a:cubicBezTo>
                <a:cubicBezTo>
                  <a:pt x="283" y="74"/>
                  <a:pt x="282" y="72"/>
                  <a:pt x="280" y="71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6" y="72"/>
                  <a:pt x="266" y="70"/>
                  <a:pt x="266" y="69"/>
                </a:cubicBezTo>
                <a:cubicBezTo>
                  <a:pt x="265" y="65"/>
                  <a:pt x="265" y="61"/>
                  <a:pt x="266" y="57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2" y="43"/>
                  <a:pt x="261" y="40"/>
                  <a:pt x="263" y="38"/>
                </a:cubicBezTo>
                <a:cubicBezTo>
                  <a:pt x="274" y="28"/>
                  <a:pt x="274" y="28"/>
                  <a:pt x="274" y="28"/>
                </a:cubicBezTo>
                <a:cubicBezTo>
                  <a:pt x="275" y="25"/>
                  <a:pt x="275" y="22"/>
                  <a:pt x="277" y="20"/>
                </a:cubicBezTo>
                <a:cubicBezTo>
                  <a:pt x="277" y="18"/>
                  <a:pt x="276" y="15"/>
                  <a:pt x="276" y="14"/>
                </a:cubicBezTo>
                <a:cubicBezTo>
                  <a:pt x="277" y="12"/>
                  <a:pt x="276" y="8"/>
                  <a:pt x="276" y="4"/>
                </a:cubicBezTo>
                <a:cubicBezTo>
                  <a:pt x="276" y="2"/>
                  <a:pt x="275" y="0"/>
                  <a:pt x="273" y="0"/>
                </a:cubicBezTo>
                <a:cubicBezTo>
                  <a:pt x="272" y="1"/>
                  <a:pt x="270" y="2"/>
                  <a:pt x="269" y="4"/>
                </a:cubicBezTo>
                <a:cubicBezTo>
                  <a:pt x="268" y="5"/>
                  <a:pt x="269" y="9"/>
                  <a:pt x="267" y="9"/>
                </a:cubicBezTo>
                <a:cubicBezTo>
                  <a:pt x="262" y="9"/>
                  <a:pt x="259" y="12"/>
                  <a:pt x="256" y="14"/>
                </a:cubicBezTo>
                <a:cubicBezTo>
                  <a:pt x="255" y="18"/>
                  <a:pt x="253" y="22"/>
                  <a:pt x="252" y="27"/>
                </a:cubicBezTo>
                <a:cubicBezTo>
                  <a:pt x="249" y="25"/>
                  <a:pt x="246" y="24"/>
                  <a:pt x="242" y="23"/>
                </a:cubicBezTo>
                <a:cubicBezTo>
                  <a:pt x="240" y="23"/>
                  <a:pt x="239" y="21"/>
                  <a:pt x="237" y="20"/>
                </a:cubicBezTo>
                <a:cubicBezTo>
                  <a:pt x="233" y="22"/>
                  <a:pt x="228" y="24"/>
                  <a:pt x="223" y="26"/>
                </a:cubicBezTo>
                <a:cubicBezTo>
                  <a:pt x="208" y="16"/>
                  <a:pt x="208" y="16"/>
                  <a:pt x="208" y="16"/>
                </a:cubicBezTo>
                <a:cubicBezTo>
                  <a:pt x="207" y="23"/>
                  <a:pt x="204" y="28"/>
                  <a:pt x="202" y="33"/>
                </a:cubicBezTo>
                <a:cubicBezTo>
                  <a:pt x="202" y="35"/>
                  <a:pt x="203" y="37"/>
                  <a:pt x="205" y="37"/>
                </a:cubicBezTo>
                <a:cubicBezTo>
                  <a:pt x="205" y="38"/>
                  <a:pt x="206" y="38"/>
                  <a:pt x="207" y="39"/>
                </a:cubicBezTo>
                <a:cubicBezTo>
                  <a:pt x="207" y="39"/>
                  <a:pt x="207" y="40"/>
                  <a:pt x="207" y="40"/>
                </a:cubicBezTo>
                <a:cubicBezTo>
                  <a:pt x="206" y="40"/>
                  <a:pt x="205" y="40"/>
                  <a:pt x="205" y="39"/>
                </a:cubicBezTo>
                <a:cubicBezTo>
                  <a:pt x="205" y="40"/>
                  <a:pt x="206" y="40"/>
                  <a:pt x="206" y="40"/>
                </a:cubicBezTo>
                <a:cubicBezTo>
                  <a:pt x="207" y="41"/>
                  <a:pt x="206" y="43"/>
                  <a:pt x="205" y="44"/>
                </a:cubicBezTo>
                <a:cubicBezTo>
                  <a:pt x="198" y="42"/>
                  <a:pt x="198" y="42"/>
                  <a:pt x="198" y="42"/>
                </a:cubicBezTo>
                <a:cubicBezTo>
                  <a:pt x="192" y="39"/>
                  <a:pt x="189" y="42"/>
                  <a:pt x="184" y="44"/>
                </a:cubicBezTo>
                <a:cubicBezTo>
                  <a:pt x="182" y="45"/>
                  <a:pt x="179" y="46"/>
                  <a:pt x="176" y="47"/>
                </a:cubicBezTo>
                <a:cubicBezTo>
                  <a:pt x="177" y="48"/>
                  <a:pt x="178" y="49"/>
                  <a:pt x="179" y="50"/>
                </a:cubicBezTo>
                <a:cubicBezTo>
                  <a:pt x="178" y="50"/>
                  <a:pt x="178" y="51"/>
                  <a:pt x="178" y="51"/>
                </a:cubicBezTo>
                <a:cubicBezTo>
                  <a:pt x="178" y="53"/>
                  <a:pt x="178" y="55"/>
                  <a:pt x="176" y="55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0" y="54"/>
                  <a:pt x="170" y="53"/>
                  <a:pt x="170" y="52"/>
                </a:cubicBezTo>
                <a:cubicBezTo>
                  <a:pt x="170" y="51"/>
                  <a:pt x="170" y="50"/>
                  <a:pt x="169" y="50"/>
                </a:cubicBezTo>
                <a:cubicBezTo>
                  <a:pt x="169" y="50"/>
                  <a:pt x="168" y="50"/>
                  <a:pt x="167" y="51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67" y="49"/>
                  <a:pt x="167" y="48"/>
                  <a:pt x="167" y="48"/>
                </a:cubicBezTo>
                <a:cubicBezTo>
                  <a:pt x="166" y="48"/>
                  <a:pt x="165" y="49"/>
                  <a:pt x="165" y="49"/>
                </a:cubicBezTo>
                <a:cubicBezTo>
                  <a:pt x="157" y="50"/>
                  <a:pt x="148" y="49"/>
                  <a:pt x="141" y="50"/>
                </a:cubicBezTo>
                <a:cubicBezTo>
                  <a:pt x="141" y="50"/>
                  <a:pt x="141" y="50"/>
                  <a:pt x="140" y="50"/>
                </a:cubicBezTo>
                <a:cubicBezTo>
                  <a:pt x="135" y="50"/>
                  <a:pt x="131" y="48"/>
                  <a:pt x="128" y="46"/>
                </a:cubicBezTo>
                <a:cubicBezTo>
                  <a:pt x="125" y="46"/>
                  <a:pt x="123" y="46"/>
                  <a:pt x="121" y="46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4"/>
                  <a:pt x="102" y="44"/>
                  <a:pt x="102" y="45"/>
                </a:cubicBezTo>
                <a:cubicBezTo>
                  <a:pt x="98" y="50"/>
                  <a:pt x="97" y="58"/>
                  <a:pt x="95" y="65"/>
                </a:cubicBezTo>
                <a:cubicBezTo>
                  <a:pt x="94" y="71"/>
                  <a:pt x="94" y="78"/>
                  <a:pt x="94" y="86"/>
                </a:cubicBezTo>
                <a:cubicBezTo>
                  <a:pt x="95" y="93"/>
                  <a:pt x="95" y="93"/>
                  <a:pt x="95" y="93"/>
                </a:cubicBezTo>
                <a:cubicBezTo>
                  <a:pt x="92" y="94"/>
                  <a:pt x="90" y="95"/>
                  <a:pt x="88" y="96"/>
                </a:cubicBezTo>
                <a:cubicBezTo>
                  <a:pt x="87" y="97"/>
                  <a:pt x="85" y="96"/>
                  <a:pt x="85" y="97"/>
                </a:cubicBezTo>
                <a:cubicBezTo>
                  <a:pt x="84" y="98"/>
                  <a:pt x="84" y="99"/>
                  <a:pt x="84" y="100"/>
                </a:cubicBezTo>
                <a:cubicBezTo>
                  <a:pt x="83" y="101"/>
                  <a:pt x="82" y="102"/>
                  <a:pt x="81" y="103"/>
                </a:cubicBezTo>
                <a:cubicBezTo>
                  <a:pt x="78" y="103"/>
                  <a:pt x="75" y="105"/>
                  <a:pt x="72" y="105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3" y="108"/>
                  <a:pt x="62" y="109"/>
                  <a:pt x="62" y="109"/>
                </a:cubicBezTo>
                <a:cubicBezTo>
                  <a:pt x="63" y="109"/>
                  <a:pt x="64" y="110"/>
                  <a:pt x="64" y="110"/>
                </a:cubicBezTo>
                <a:cubicBezTo>
                  <a:pt x="64" y="111"/>
                  <a:pt x="63" y="112"/>
                  <a:pt x="64" y="113"/>
                </a:cubicBezTo>
                <a:cubicBezTo>
                  <a:pt x="64" y="113"/>
                  <a:pt x="64" y="114"/>
                  <a:pt x="65" y="114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7"/>
                  <a:pt x="65" y="118"/>
                  <a:pt x="65" y="119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7" y="125"/>
                  <a:pt x="70" y="131"/>
                  <a:pt x="72" y="137"/>
                </a:cubicBezTo>
                <a:cubicBezTo>
                  <a:pt x="72" y="138"/>
                  <a:pt x="73" y="139"/>
                  <a:pt x="73" y="140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5" y="146"/>
                  <a:pt x="76" y="151"/>
                  <a:pt x="78" y="155"/>
                </a:cubicBezTo>
                <a:cubicBezTo>
                  <a:pt x="78" y="156"/>
                  <a:pt x="78" y="156"/>
                  <a:pt x="78" y="157"/>
                </a:cubicBezTo>
                <a:cubicBezTo>
                  <a:pt x="79" y="158"/>
                  <a:pt x="79" y="160"/>
                  <a:pt x="79" y="161"/>
                </a:cubicBezTo>
                <a:cubicBezTo>
                  <a:pt x="81" y="161"/>
                  <a:pt x="82" y="162"/>
                  <a:pt x="83" y="162"/>
                </a:cubicBezTo>
                <a:cubicBezTo>
                  <a:pt x="87" y="162"/>
                  <a:pt x="89" y="164"/>
                  <a:pt x="92" y="164"/>
                </a:cubicBezTo>
                <a:cubicBezTo>
                  <a:pt x="108" y="167"/>
                  <a:pt x="108" y="167"/>
                  <a:pt x="108" y="167"/>
                </a:cubicBezTo>
                <a:cubicBezTo>
                  <a:pt x="107" y="169"/>
                  <a:pt x="106" y="170"/>
                  <a:pt x="105" y="171"/>
                </a:cubicBezTo>
                <a:cubicBezTo>
                  <a:pt x="105" y="173"/>
                  <a:pt x="105" y="176"/>
                  <a:pt x="104" y="178"/>
                </a:cubicBezTo>
                <a:cubicBezTo>
                  <a:pt x="103" y="182"/>
                  <a:pt x="103" y="182"/>
                  <a:pt x="103" y="182"/>
                </a:cubicBezTo>
                <a:cubicBezTo>
                  <a:pt x="99" y="184"/>
                  <a:pt x="95" y="185"/>
                  <a:pt x="91" y="187"/>
                </a:cubicBezTo>
                <a:cubicBezTo>
                  <a:pt x="84" y="194"/>
                  <a:pt x="84" y="194"/>
                  <a:pt x="84" y="194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0" y="196"/>
                  <a:pt x="70" y="196"/>
                  <a:pt x="70" y="196"/>
                </a:cubicBezTo>
                <a:cubicBezTo>
                  <a:pt x="68" y="197"/>
                  <a:pt x="67" y="199"/>
                  <a:pt x="65" y="200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59" y="210"/>
                  <a:pt x="56" y="210"/>
                  <a:pt x="54" y="210"/>
                </a:cubicBezTo>
                <a:cubicBezTo>
                  <a:pt x="55" y="207"/>
                  <a:pt x="53" y="205"/>
                  <a:pt x="52" y="205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1" y="199"/>
                  <a:pt x="37" y="200"/>
                  <a:pt x="33" y="200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1" y="200"/>
                  <a:pt x="30" y="200"/>
                  <a:pt x="29" y="201"/>
                </a:cubicBezTo>
                <a:cubicBezTo>
                  <a:pt x="28" y="201"/>
                  <a:pt x="28" y="201"/>
                  <a:pt x="27" y="202"/>
                </a:cubicBezTo>
                <a:cubicBezTo>
                  <a:pt x="26" y="202"/>
                  <a:pt x="24" y="202"/>
                  <a:pt x="22" y="202"/>
                </a:cubicBezTo>
                <a:cubicBezTo>
                  <a:pt x="22" y="202"/>
                  <a:pt x="22" y="202"/>
                  <a:pt x="22" y="202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18" y="205"/>
                  <a:pt x="17" y="207"/>
                  <a:pt x="16" y="209"/>
                </a:cubicBezTo>
                <a:cubicBezTo>
                  <a:pt x="15" y="209"/>
                  <a:pt x="15" y="209"/>
                  <a:pt x="14" y="208"/>
                </a:cubicBezTo>
                <a:cubicBezTo>
                  <a:pt x="12" y="209"/>
                  <a:pt x="11" y="209"/>
                  <a:pt x="9" y="209"/>
                </a:cubicBezTo>
                <a:cubicBezTo>
                  <a:pt x="9" y="210"/>
                  <a:pt x="9" y="210"/>
                  <a:pt x="9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8" y="209"/>
                  <a:pt x="6" y="209"/>
                  <a:pt x="6" y="210"/>
                </a:cubicBezTo>
                <a:cubicBezTo>
                  <a:pt x="5" y="212"/>
                  <a:pt x="4" y="214"/>
                  <a:pt x="4" y="216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19"/>
                  <a:pt x="1" y="220"/>
                  <a:pt x="2" y="221"/>
                </a:cubicBezTo>
                <a:cubicBezTo>
                  <a:pt x="1" y="225"/>
                  <a:pt x="1" y="225"/>
                  <a:pt x="1" y="225"/>
                </a:cubicBezTo>
                <a:cubicBezTo>
                  <a:pt x="0" y="227"/>
                  <a:pt x="0" y="229"/>
                  <a:pt x="0" y="232"/>
                </a:cubicBezTo>
                <a:cubicBezTo>
                  <a:pt x="1" y="238"/>
                  <a:pt x="2" y="244"/>
                  <a:pt x="4" y="250"/>
                </a:cubicBezTo>
                <a:cubicBezTo>
                  <a:pt x="4" y="250"/>
                  <a:pt x="5" y="251"/>
                  <a:pt x="5" y="251"/>
                </a:cubicBezTo>
                <a:cubicBezTo>
                  <a:pt x="5" y="251"/>
                  <a:pt x="5" y="251"/>
                  <a:pt x="5" y="251"/>
                </a:cubicBezTo>
                <a:cubicBezTo>
                  <a:pt x="9" y="259"/>
                  <a:pt x="9" y="259"/>
                  <a:pt x="9" y="259"/>
                </a:cubicBezTo>
                <a:cubicBezTo>
                  <a:pt x="12" y="259"/>
                  <a:pt x="12" y="259"/>
                  <a:pt x="12" y="259"/>
                </a:cubicBezTo>
                <a:cubicBezTo>
                  <a:pt x="12" y="260"/>
                  <a:pt x="13" y="260"/>
                  <a:pt x="13" y="261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20" y="264"/>
                  <a:pt x="22" y="266"/>
                  <a:pt x="25" y="268"/>
                </a:cubicBezTo>
                <a:cubicBezTo>
                  <a:pt x="25" y="281"/>
                  <a:pt x="25" y="281"/>
                  <a:pt x="25" y="281"/>
                </a:cubicBezTo>
                <a:cubicBezTo>
                  <a:pt x="25" y="281"/>
                  <a:pt x="25" y="282"/>
                  <a:pt x="26" y="283"/>
                </a:cubicBezTo>
                <a:cubicBezTo>
                  <a:pt x="26" y="283"/>
                  <a:pt x="27" y="283"/>
                  <a:pt x="28" y="283"/>
                </a:cubicBezTo>
                <a:cubicBezTo>
                  <a:pt x="28" y="284"/>
                  <a:pt x="28" y="284"/>
                  <a:pt x="28" y="284"/>
                </a:cubicBezTo>
                <a:cubicBezTo>
                  <a:pt x="54" y="290"/>
                  <a:pt x="54" y="290"/>
                  <a:pt x="54" y="290"/>
                </a:cubicBezTo>
                <a:cubicBezTo>
                  <a:pt x="60" y="292"/>
                  <a:pt x="67" y="293"/>
                  <a:pt x="72" y="296"/>
                </a:cubicBezTo>
                <a:cubicBezTo>
                  <a:pt x="74" y="297"/>
                  <a:pt x="75" y="297"/>
                  <a:pt x="76" y="298"/>
                </a:cubicBezTo>
                <a:cubicBezTo>
                  <a:pt x="77" y="299"/>
                  <a:pt x="78" y="299"/>
                  <a:pt x="79" y="300"/>
                </a:cubicBezTo>
                <a:cubicBezTo>
                  <a:pt x="83" y="299"/>
                  <a:pt x="89" y="300"/>
                  <a:pt x="94" y="300"/>
                </a:cubicBezTo>
                <a:cubicBezTo>
                  <a:pt x="94" y="300"/>
                  <a:pt x="94" y="300"/>
                  <a:pt x="94" y="300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102" y="304"/>
                  <a:pt x="105" y="307"/>
                  <a:pt x="106" y="311"/>
                </a:cubicBezTo>
                <a:cubicBezTo>
                  <a:pt x="114" y="323"/>
                  <a:pt x="114" y="323"/>
                  <a:pt x="114" y="323"/>
                </a:cubicBezTo>
                <a:cubicBezTo>
                  <a:pt x="119" y="333"/>
                  <a:pt x="123" y="345"/>
                  <a:pt x="125" y="358"/>
                </a:cubicBezTo>
                <a:cubicBezTo>
                  <a:pt x="128" y="360"/>
                  <a:pt x="132" y="361"/>
                  <a:pt x="137" y="362"/>
                </a:cubicBezTo>
                <a:cubicBezTo>
                  <a:pt x="142" y="363"/>
                  <a:pt x="145" y="365"/>
                  <a:pt x="151" y="365"/>
                </a:cubicBezTo>
                <a:cubicBezTo>
                  <a:pt x="152" y="366"/>
                  <a:pt x="152" y="368"/>
                  <a:pt x="153" y="369"/>
                </a:cubicBezTo>
                <a:cubicBezTo>
                  <a:pt x="157" y="369"/>
                  <a:pt x="157" y="369"/>
                  <a:pt x="157" y="369"/>
                </a:cubicBezTo>
                <a:cubicBezTo>
                  <a:pt x="158" y="370"/>
                  <a:pt x="158" y="370"/>
                  <a:pt x="158" y="370"/>
                </a:cubicBezTo>
                <a:cubicBezTo>
                  <a:pt x="174" y="367"/>
                  <a:pt x="174" y="367"/>
                  <a:pt x="174" y="367"/>
                </a:cubicBezTo>
                <a:cubicBezTo>
                  <a:pt x="177" y="365"/>
                  <a:pt x="180" y="362"/>
                  <a:pt x="182" y="359"/>
                </a:cubicBezTo>
                <a:cubicBezTo>
                  <a:pt x="183" y="359"/>
                  <a:pt x="182" y="357"/>
                  <a:pt x="183" y="356"/>
                </a:cubicBezTo>
                <a:cubicBezTo>
                  <a:pt x="184" y="355"/>
                  <a:pt x="185" y="354"/>
                  <a:pt x="187" y="353"/>
                </a:cubicBezTo>
                <a:cubicBezTo>
                  <a:pt x="187" y="352"/>
                  <a:pt x="189" y="352"/>
                  <a:pt x="189" y="352"/>
                </a:cubicBezTo>
                <a:cubicBezTo>
                  <a:pt x="189" y="352"/>
                  <a:pt x="189" y="352"/>
                  <a:pt x="189" y="352"/>
                </a:cubicBezTo>
                <a:cubicBezTo>
                  <a:pt x="189" y="352"/>
                  <a:pt x="189" y="352"/>
                  <a:pt x="189" y="352"/>
                </a:cubicBezTo>
                <a:cubicBezTo>
                  <a:pt x="190" y="352"/>
                  <a:pt x="190" y="352"/>
                  <a:pt x="190" y="352"/>
                </a:cubicBezTo>
                <a:cubicBezTo>
                  <a:pt x="196" y="350"/>
                  <a:pt x="196" y="350"/>
                  <a:pt x="196" y="350"/>
                </a:cubicBezTo>
                <a:cubicBezTo>
                  <a:pt x="202" y="367"/>
                  <a:pt x="202" y="367"/>
                  <a:pt x="202" y="367"/>
                </a:cubicBezTo>
                <a:cubicBezTo>
                  <a:pt x="199" y="377"/>
                  <a:pt x="199" y="377"/>
                  <a:pt x="199" y="377"/>
                </a:cubicBezTo>
                <a:cubicBezTo>
                  <a:pt x="208" y="382"/>
                  <a:pt x="208" y="382"/>
                  <a:pt x="208" y="382"/>
                </a:cubicBezTo>
                <a:cubicBezTo>
                  <a:pt x="196" y="384"/>
                  <a:pt x="196" y="384"/>
                  <a:pt x="196" y="384"/>
                </a:cubicBezTo>
                <a:cubicBezTo>
                  <a:pt x="196" y="385"/>
                  <a:pt x="196" y="386"/>
                  <a:pt x="196" y="387"/>
                </a:cubicBezTo>
                <a:cubicBezTo>
                  <a:pt x="196" y="387"/>
                  <a:pt x="195" y="387"/>
                  <a:pt x="194" y="387"/>
                </a:cubicBezTo>
                <a:cubicBezTo>
                  <a:pt x="196" y="399"/>
                  <a:pt x="199" y="410"/>
                  <a:pt x="201" y="423"/>
                </a:cubicBezTo>
                <a:cubicBezTo>
                  <a:pt x="201" y="424"/>
                  <a:pt x="203" y="426"/>
                  <a:pt x="202" y="428"/>
                </a:cubicBezTo>
                <a:cubicBezTo>
                  <a:pt x="202" y="432"/>
                  <a:pt x="200" y="436"/>
                  <a:pt x="200" y="440"/>
                </a:cubicBezTo>
                <a:cubicBezTo>
                  <a:pt x="199" y="441"/>
                  <a:pt x="201" y="444"/>
                  <a:pt x="202" y="444"/>
                </a:cubicBezTo>
                <a:cubicBezTo>
                  <a:pt x="212" y="445"/>
                  <a:pt x="212" y="445"/>
                  <a:pt x="212" y="445"/>
                </a:cubicBezTo>
                <a:cubicBezTo>
                  <a:pt x="214" y="447"/>
                  <a:pt x="215" y="448"/>
                  <a:pt x="217" y="450"/>
                </a:cubicBezTo>
                <a:cubicBezTo>
                  <a:pt x="218" y="461"/>
                  <a:pt x="218" y="461"/>
                  <a:pt x="218" y="461"/>
                </a:cubicBezTo>
                <a:cubicBezTo>
                  <a:pt x="220" y="462"/>
                  <a:pt x="223" y="462"/>
                  <a:pt x="227" y="463"/>
                </a:cubicBezTo>
                <a:cubicBezTo>
                  <a:pt x="228" y="467"/>
                  <a:pt x="229" y="472"/>
                  <a:pt x="231" y="475"/>
                </a:cubicBezTo>
                <a:cubicBezTo>
                  <a:pt x="231" y="475"/>
                  <a:pt x="232" y="475"/>
                  <a:pt x="232" y="476"/>
                </a:cubicBezTo>
                <a:cubicBezTo>
                  <a:pt x="232" y="476"/>
                  <a:pt x="232" y="476"/>
                  <a:pt x="232" y="476"/>
                </a:cubicBezTo>
                <a:cubicBezTo>
                  <a:pt x="234" y="479"/>
                  <a:pt x="237" y="481"/>
                  <a:pt x="239" y="484"/>
                </a:cubicBezTo>
                <a:cubicBezTo>
                  <a:pt x="241" y="484"/>
                  <a:pt x="242" y="485"/>
                  <a:pt x="243" y="485"/>
                </a:cubicBezTo>
                <a:cubicBezTo>
                  <a:pt x="243" y="485"/>
                  <a:pt x="243" y="485"/>
                  <a:pt x="243" y="485"/>
                </a:cubicBezTo>
                <a:cubicBezTo>
                  <a:pt x="244" y="485"/>
                  <a:pt x="244" y="485"/>
                  <a:pt x="244" y="485"/>
                </a:cubicBezTo>
                <a:cubicBezTo>
                  <a:pt x="245" y="485"/>
                  <a:pt x="245" y="486"/>
                  <a:pt x="246" y="486"/>
                </a:cubicBezTo>
                <a:cubicBezTo>
                  <a:pt x="246" y="486"/>
                  <a:pt x="246" y="486"/>
                  <a:pt x="246" y="486"/>
                </a:cubicBezTo>
                <a:cubicBezTo>
                  <a:pt x="248" y="486"/>
                  <a:pt x="250" y="486"/>
                  <a:pt x="252" y="486"/>
                </a:cubicBezTo>
                <a:cubicBezTo>
                  <a:pt x="257" y="486"/>
                  <a:pt x="261" y="484"/>
                  <a:pt x="266" y="483"/>
                </a:cubicBezTo>
                <a:cubicBezTo>
                  <a:pt x="267" y="483"/>
                  <a:pt x="268" y="482"/>
                  <a:pt x="269" y="482"/>
                </a:cubicBezTo>
                <a:cubicBezTo>
                  <a:pt x="272" y="483"/>
                  <a:pt x="275" y="484"/>
                  <a:pt x="278" y="483"/>
                </a:cubicBezTo>
                <a:cubicBezTo>
                  <a:pt x="281" y="481"/>
                  <a:pt x="284" y="478"/>
                  <a:pt x="287" y="477"/>
                </a:cubicBezTo>
                <a:cubicBezTo>
                  <a:pt x="288" y="475"/>
                  <a:pt x="290" y="474"/>
                  <a:pt x="291" y="473"/>
                </a:cubicBezTo>
                <a:cubicBezTo>
                  <a:pt x="299" y="472"/>
                  <a:pt x="304" y="469"/>
                  <a:pt x="310" y="467"/>
                </a:cubicBezTo>
                <a:cubicBezTo>
                  <a:pt x="314" y="468"/>
                  <a:pt x="317" y="469"/>
                  <a:pt x="321" y="469"/>
                </a:cubicBezTo>
                <a:cubicBezTo>
                  <a:pt x="321" y="469"/>
                  <a:pt x="321" y="469"/>
                  <a:pt x="322" y="469"/>
                </a:cubicBezTo>
                <a:cubicBezTo>
                  <a:pt x="324" y="469"/>
                  <a:pt x="326" y="468"/>
                  <a:pt x="329" y="468"/>
                </a:cubicBezTo>
                <a:cubicBezTo>
                  <a:pt x="329" y="468"/>
                  <a:pt x="331" y="473"/>
                  <a:pt x="331" y="473"/>
                </a:cubicBezTo>
                <a:cubicBezTo>
                  <a:pt x="333" y="473"/>
                  <a:pt x="335" y="474"/>
                  <a:pt x="338" y="474"/>
                </a:cubicBezTo>
                <a:cubicBezTo>
                  <a:pt x="376" y="472"/>
                  <a:pt x="376" y="472"/>
                  <a:pt x="376" y="472"/>
                </a:cubicBezTo>
                <a:cubicBezTo>
                  <a:pt x="387" y="470"/>
                  <a:pt x="398" y="469"/>
                  <a:pt x="410" y="467"/>
                </a:cubicBezTo>
                <a:cubicBezTo>
                  <a:pt x="410" y="467"/>
                  <a:pt x="411" y="467"/>
                  <a:pt x="411" y="467"/>
                </a:cubicBezTo>
                <a:cubicBezTo>
                  <a:pt x="412" y="466"/>
                  <a:pt x="414" y="465"/>
                  <a:pt x="415" y="464"/>
                </a:cubicBezTo>
                <a:cubicBezTo>
                  <a:pt x="415" y="463"/>
                  <a:pt x="416" y="462"/>
                  <a:pt x="417" y="462"/>
                </a:cubicBezTo>
                <a:cubicBezTo>
                  <a:pt x="418" y="457"/>
                  <a:pt x="421" y="453"/>
                  <a:pt x="423" y="449"/>
                </a:cubicBezTo>
                <a:cubicBezTo>
                  <a:pt x="435" y="448"/>
                  <a:pt x="435" y="448"/>
                  <a:pt x="435" y="448"/>
                </a:cubicBezTo>
                <a:cubicBezTo>
                  <a:pt x="437" y="447"/>
                  <a:pt x="440" y="446"/>
                  <a:pt x="442" y="445"/>
                </a:cubicBezTo>
                <a:cubicBezTo>
                  <a:pt x="442" y="444"/>
                  <a:pt x="442" y="444"/>
                  <a:pt x="442" y="444"/>
                </a:cubicBezTo>
                <a:cubicBezTo>
                  <a:pt x="444" y="443"/>
                  <a:pt x="444" y="443"/>
                  <a:pt x="444" y="443"/>
                </a:cubicBezTo>
                <a:cubicBezTo>
                  <a:pt x="444" y="440"/>
                  <a:pt x="444" y="433"/>
                  <a:pt x="443" y="429"/>
                </a:cubicBezTo>
                <a:cubicBezTo>
                  <a:pt x="446" y="426"/>
                  <a:pt x="449" y="423"/>
                  <a:pt x="452" y="421"/>
                </a:cubicBezTo>
                <a:cubicBezTo>
                  <a:pt x="454" y="419"/>
                  <a:pt x="457" y="418"/>
                  <a:pt x="460" y="418"/>
                </a:cubicBezTo>
                <a:cubicBezTo>
                  <a:pt x="460" y="418"/>
                  <a:pt x="460" y="418"/>
                  <a:pt x="460" y="417"/>
                </a:cubicBezTo>
                <a:cubicBezTo>
                  <a:pt x="461" y="417"/>
                  <a:pt x="461" y="417"/>
                  <a:pt x="461" y="416"/>
                </a:cubicBezTo>
                <a:cubicBezTo>
                  <a:pt x="462" y="416"/>
                  <a:pt x="462" y="415"/>
                  <a:pt x="463" y="414"/>
                </a:cubicBezTo>
                <a:cubicBezTo>
                  <a:pt x="466" y="412"/>
                  <a:pt x="470" y="410"/>
                  <a:pt x="474" y="412"/>
                </a:cubicBezTo>
                <a:cubicBezTo>
                  <a:pt x="480" y="415"/>
                  <a:pt x="486" y="418"/>
                  <a:pt x="492" y="422"/>
                </a:cubicBezTo>
                <a:cubicBezTo>
                  <a:pt x="494" y="424"/>
                  <a:pt x="494" y="424"/>
                  <a:pt x="494" y="424"/>
                </a:cubicBezTo>
                <a:cubicBezTo>
                  <a:pt x="496" y="426"/>
                  <a:pt x="501" y="430"/>
                  <a:pt x="507" y="428"/>
                </a:cubicBezTo>
                <a:cubicBezTo>
                  <a:pt x="508" y="428"/>
                  <a:pt x="511" y="430"/>
                  <a:pt x="512" y="430"/>
                </a:cubicBezTo>
                <a:cubicBezTo>
                  <a:pt x="518" y="430"/>
                  <a:pt x="524" y="430"/>
                  <a:pt x="530" y="431"/>
                </a:cubicBezTo>
                <a:cubicBezTo>
                  <a:pt x="530" y="431"/>
                  <a:pt x="530" y="431"/>
                  <a:pt x="531" y="431"/>
                </a:cubicBezTo>
                <a:cubicBezTo>
                  <a:pt x="532" y="432"/>
                  <a:pt x="533" y="434"/>
                  <a:pt x="534" y="435"/>
                </a:cubicBezTo>
                <a:cubicBezTo>
                  <a:pt x="536" y="437"/>
                  <a:pt x="537" y="440"/>
                  <a:pt x="538" y="442"/>
                </a:cubicBezTo>
                <a:cubicBezTo>
                  <a:pt x="541" y="457"/>
                  <a:pt x="541" y="457"/>
                  <a:pt x="541" y="457"/>
                </a:cubicBezTo>
                <a:cubicBezTo>
                  <a:pt x="542" y="458"/>
                  <a:pt x="542" y="460"/>
                  <a:pt x="543" y="462"/>
                </a:cubicBezTo>
                <a:cubicBezTo>
                  <a:pt x="542" y="463"/>
                  <a:pt x="541" y="466"/>
                  <a:pt x="541" y="469"/>
                </a:cubicBezTo>
                <a:cubicBezTo>
                  <a:pt x="542" y="470"/>
                  <a:pt x="543" y="471"/>
                  <a:pt x="543" y="473"/>
                </a:cubicBezTo>
                <a:cubicBezTo>
                  <a:pt x="543" y="474"/>
                  <a:pt x="541" y="475"/>
                  <a:pt x="542" y="476"/>
                </a:cubicBezTo>
                <a:cubicBezTo>
                  <a:pt x="542" y="477"/>
                  <a:pt x="543" y="478"/>
                  <a:pt x="544" y="479"/>
                </a:cubicBezTo>
                <a:cubicBezTo>
                  <a:pt x="544" y="479"/>
                  <a:pt x="544" y="479"/>
                  <a:pt x="544" y="479"/>
                </a:cubicBezTo>
                <a:cubicBezTo>
                  <a:pt x="546" y="480"/>
                  <a:pt x="547" y="481"/>
                  <a:pt x="549" y="482"/>
                </a:cubicBezTo>
                <a:cubicBezTo>
                  <a:pt x="549" y="482"/>
                  <a:pt x="549" y="482"/>
                  <a:pt x="549" y="482"/>
                </a:cubicBezTo>
                <a:cubicBezTo>
                  <a:pt x="550" y="482"/>
                  <a:pt x="551" y="482"/>
                  <a:pt x="551" y="483"/>
                </a:cubicBezTo>
                <a:cubicBezTo>
                  <a:pt x="552" y="483"/>
                  <a:pt x="551" y="483"/>
                  <a:pt x="551" y="484"/>
                </a:cubicBezTo>
                <a:cubicBezTo>
                  <a:pt x="552" y="484"/>
                  <a:pt x="554" y="484"/>
                  <a:pt x="554" y="484"/>
                </a:cubicBezTo>
                <a:cubicBezTo>
                  <a:pt x="558" y="487"/>
                  <a:pt x="564" y="488"/>
                  <a:pt x="568" y="491"/>
                </a:cubicBezTo>
                <a:cubicBezTo>
                  <a:pt x="569" y="492"/>
                  <a:pt x="571" y="492"/>
                  <a:pt x="573" y="493"/>
                </a:cubicBezTo>
                <a:cubicBezTo>
                  <a:pt x="574" y="494"/>
                  <a:pt x="575" y="494"/>
                  <a:pt x="577" y="494"/>
                </a:cubicBezTo>
                <a:cubicBezTo>
                  <a:pt x="577" y="494"/>
                  <a:pt x="577" y="495"/>
                  <a:pt x="577" y="495"/>
                </a:cubicBezTo>
                <a:cubicBezTo>
                  <a:pt x="578" y="495"/>
                  <a:pt x="578" y="495"/>
                  <a:pt x="578" y="495"/>
                </a:cubicBezTo>
                <a:cubicBezTo>
                  <a:pt x="578" y="495"/>
                  <a:pt x="578" y="495"/>
                  <a:pt x="578" y="495"/>
                </a:cubicBezTo>
                <a:cubicBezTo>
                  <a:pt x="581" y="495"/>
                  <a:pt x="584" y="495"/>
                  <a:pt x="588" y="494"/>
                </a:cubicBezTo>
                <a:cubicBezTo>
                  <a:pt x="604" y="488"/>
                  <a:pt x="619" y="480"/>
                  <a:pt x="637" y="476"/>
                </a:cubicBezTo>
                <a:cubicBezTo>
                  <a:pt x="646" y="470"/>
                  <a:pt x="658" y="465"/>
                  <a:pt x="672" y="463"/>
                </a:cubicBezTo>
                <a:cubicBezTo>
                  <a:pt x="675" y="461"/>
                  <a:pt x="679" y="458"/>
                  <a:pt x="682" y="454"/>
                </a:cubicBezTo>
                <a:cubicBezTo>
                  <a:pt x="681" y="451"/>
                  <a:pt x="681" y="447"/>
                  <a:pt x="682" y="443"/>
                </a:cubicBezTo>
                <a:cubicBezTo>
                  <a:pt x="684" y="448"/>
                  <a:pt x="685" y="453"/>
                  <a:pt x="687" y="457"/>
                </a:cubicBezTo>
                <a:cubicBezTo>
                  <a:pt x="688" y="457"/>
                  <a:pt x="688" y="457"/>
                  <a:pt x="688" y="457"/>
                </a:cubicBezTo>
                <a:cubicBezTo>
                  <a:pt x="688" y="452"/>
                  <a:pt x="688" y="452"/>
                  <a:pt x="688" y="452"/>
                </a:cubicBezTo>
                <a:cubicBezTo>
                  <a:pt x="689" y="454"/>
                  <a:pt x="689" y="456"/>
                  <a:pt x="690" y="45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1" name="Freeform 647"/>
          <p:cNvSpPr>
            <a:spLocks/>
          </p:cNvSpPr>
          <p:nvPr/>
        </p:nvSpPr>
        <p:spPr bwMode="auto">
          <a:xfrm>
            <a:off x="4413251" y="5440363"/>
            <a:ext cx="201613" cy="144463"/>
          </a:xfrm>
          <a:custGeom>
            <a:avLst/>
            <a:gdLst/>
            <a:ahLst/>
            <a:cxnLst>
              <a:cxn ang="0">
                <a:pos x="730" y="231"/>
              </a:cxn>
              <a:cxn ang="0">
                <a:pos x="698" y="134"/>
              </a:cxn>
              <a:cxn ang="0">
                <a:pos x="668" y="45"/>
              </a:cxn>
              <a:cxn ang="0">
                <a:pos x="598" y="44"/>
              </a:cxn>
              <a:cxn ang="0">
                <a:pos x="543" y="57"/>
              </a:cxn>
              <a:cxn ang="0">
                <a:pos x="492" y="26"/>
              </a:cxn>
              <a:cxn ang="0">
                <a:pos x="418" y="49"/>
              </a:cxn>
              <a:cxn ang="0">
                <a:pos x="377" y="113"/>
              </a:cxn>
              <a:cxn ang="0">
                <a:pos x="244" y="106"/>
              </a:cxn>
              <a:cxn ang="0">
                <a:pos x="237" y="172"/>
              </a:cxn>
              <a:cxn ang="0">
                <a:pos x="135" y="178"/>
              </a:cxn>
              <a:cxn ang="0">
                <a:pos x="111" y="272"/>
              </a:cxn>
              <a:cxn ang="0">
                <a:pos x="83" y="284"/>
              </a:cxn>
              <a:cxn ang="0">
                <a:pos x="70" y="268"/>
              </a:cxn>
              <a:cxn ang="0">
                <a:pos x="46" y="270"/>
              </a:cxn>
              <a:cxn ang="0">
                <a:pos x="2" y="329"/>
              </a:cxn>
              <a:cxn ang="0">
                <a:pos x="22" y="329"/>
              </a:cxn>
              <a:cxn ang="0">
                <a:pos x="45" y="327"/>
              </a:cxn>
              <a:cxn ang="0">
                <a:pos x="79" y="375"/>
              </a:cxn>
              <a:cxn ang="0">
                <a:pos x="109" y="397"/>
              </a:cxn>
              <a:cxn ang="0">
                <a:pos x="121" y="417"/>
              </a:cxn>
              <a:cxn ang="0">
                <a:pos x="105" y="463"/>
              </a:cxn>
              <a:cxn ang="0">
                <a:pos x="128" y="497"/>
              </a:cxn>
              <a:cxn ang="0">
                <a:pos x="195" y="533"/>
              </a:cxn>
              <a:cxn ang="0">
                <a:pos x="203" y="529"/>
              </a:cxn>
              <a:cxn ang="0">
                <a:pos x="209" y="508"/>
              </a:cxn>
              <a:cxn ang="0">
                <a:pos x="215" y="507"/>
              </a:cxn>
              <a:cxn ang="0">
                <a:pos x="226" y="493"/>
              </a:cxn>
              <a:cxn ang="0">
                <a:pos x="258" y="506"/>
              </a:cxn>
              <a:cxn ang="0">
                <a:pos x="303" y="496"/>
              </a:cxn>
              <a:cxn ang="0">
                <a:pos x="339" y="530"/>
              </a:cxn>
              <a:cxn ang="0">
                <a:pos x="352" y="512"/>
              </a:cxn>
              <a:cxn ang="0">
                <a:pos x="360" y="489"/>
              </a:cxn>
              <a:cxn ang="0">
                <a:pos x="417" y="495"/>
              </a:cxn>
              <a:cxn ang="0">
                <a:pos x="449" y="507"/>
              </a:cxn>
              <a:cxn ang="0">
                <a:pos x="532" y="526"/>
              </a:cxn>
              <a:cxn ang="0">
                <a:pos x="526" y="515"/>
              </a:cxn>
              <a:cxn ang="0">
                <a:pos x="528" y="504"/>
              </a:cxn>
              <a:cxn ang="0">
                <a:pos x="520" y="492"/>
              </a:cxn>
              <a:cxn ang="0">
                <a:pos x="474" y="462"/>
              </a:cxn>
              <a:cxn ang="0">
                <a:pos x="495" y="447"/>
              </a:cxn>
              <a:cxn ang="0">
                <a:pos x="518" y="449"/>
              </a:cxn>
              <a:cxn ang="0">
                <a:pos x="522" y="412"/>
              </a:cxn>
              <a:cxn ang="0">
                <a:pos x="506" y="398"/>
              </a:cxn>
              <a:cxn ang="0">
                <a:pos x="499" y="391"/>
              </a:cxn>
              <a:cxn ang="0">
                <a:pos x="521" y="356"/>
              </a:cxn>
              <a:cxn ang="0">
                <a:pos x="549" y="339"/>
              </a:cxn>
              <a:cxn ang="0">
                <a:pos x="594" y="353"/>
              </a:cxn>
              <a:cxn ang="0">
                <a:pos x="606" y="367"/>
              </a:cxn>
              <a:cxn ang="0">
                <a:pos x="616" y="368"/>
              </a:cxn>
              <a:cxn ang="0">
                <a:pos x="627" y="393"/>
              </a:cxn>
              <a:cxn ang="0">
                <a:pos x="641" y="417"/>
              </a:cxn>
              <a:cxn ang="0">
                <a:pos x="658" y="437"/>
              </a:cxn>
              <a:cxn ang="0">
                <a:pos x="675" y="441"/>
              </a:cxn>
              <a:cxn ang="0">
                <a:pos x="705" y="464"/>
              </a:cxn>
              <a:cxn ang="0">
                <a:pos x="699" y="436"/>
              </a:cxn>
              <a:cxn ang="0">
                <a:pos x="732" y="427"/>
              </a:cxn>
              <a:cxn ang="0">
                <a:pos x="728" y="354"/>
              </a:cxn>
              <a:cxn ang="0">
                <a:pos x="721" y="335"/>
              </a:cxn>
              <a:cxn ang="0">
                <a:pos x="719" y="306"/>
              </a:cxn>
            </a:cxnLst>
            <a:rect l="0" t="0" r="r" b="b"/>
            <a:pathLst>
              <a:path w="757" h="538">
                <a:moveTo>
                  <a:pt x="756" y="278"/>
                </a:moveTo>
                <a:cubicBezTo>
                  <a:pt x="754" y="277"/>
                  <a:pt x="752" y="275"/>
                  <a:pt x="753" y="271"/>
                </a:cubicBezTo>
                <a:cubicBezTo>
                  <a:pt x="751" y="268"/>
                  <a:pt x="749" y="266"/>
                  <a:pt x="749" y="262"/>
                </a:cubicBezTo>
                <a:cubicBezTo>
                  <a:pt x="748" y="259"/>
                  <a:pt x="746" y="257"/>
                  <a:pt x="745" y="253"/>
                </a:cubicBezTo>
                <a:cubicBezTo>
                  <a:pt x="750" y="248"/>
                  <a:pt x="750" y="248"/>
                  <a:pt x="750" y="248"/>
                </a:cubicBezTo>
                <a:cubicBezTo>
                  <a:pt x="751" y="246"/>
                  <a:pt x="751" y="246"/>
                  <a:pt x="751" y="24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44" y="234"/>
                  <a:pt x="738" y="232"/>
                  <a:pt x="730" y="231"/>
                </a:cubicBezTo>
                <a:cubicBezTo>
                  <a:pt x="730" y="231"/>
                  <a:pt x="730" y="231"/>
                  <a:pt x="730" y="231"/>
                </a:cubicBezTo>
                <a:cubicBezTo>
                  <a:pt x="729" y="231"/>
                  <a:pt x="729" y="231"/>
                  <a:pt x="729" y="231"/>
                </a:cubicBezTo>
                <a:cubicBezTo>
                  <a:pt x="709" y="206"/>
                  <a:pt x="709" y="206"/>
                  <a:pt x="709" y="206"/>
                </a:cubicBezTo>
                <a:cubicBezTo>
                  <a:pt x="709" y="180"/>
                  <a:pt x="709" y="180"/>
                  <a:pt x="709" y="180"/>
                </a:cubicBezTo>
                <a:cubicBezTo>
                  <a:pt x="709" y="179"/>
                  <a:pt x="708" y="177"/>
                  <a:pt x="707" y="176"/>
                </a:cubicBezTo>
                <a:cubicBezTo>
                  <a:pt x="703" y="167"/>
                  <a:pt x="698" y="158"/>
                  <a:pt x="697" y="145"/>
                </a:cubicBezTo>
                <a:cubicBezTo>
                  <a:pt x="697" y="145"/>
                  <a:pt x="697" y="145"/>
                  <a:pt x="697" y="145"/>
                </a:cubicBezTo>
                <a:cubicBezTo>
                  <a:pt x="698" y="141"/>
                  <a:pt x="698" y="138"/>
                  <a:pt x="698" y="134"/>
                </a:cubicBezTo>
                <a:cubicBezTo>
                  <a:pt x="700" y="125"/>
                  <a:pt x="703" y="116"/>
                  <a:pt x="703" y="105"/>
                </a:cubicBezTo>
                <a:cubicBezTo>
                  <a:pt x="703" y="101"/>
                  <a:pt x="703" y="97"/>
                  <a:pt x="703" y="93"/>
                </a:cubicBezTo>
                <a:cubicBezTo>
                  <a:pt x="702" y="85"/>
                  <a:pt x="699" y="79"/>
                  <a:pt x="697" y="72"/>
                </a:cubicBezTo>
                <a:cubicBezTo>
                  <a:pt x="694" y="64"/>
                  <a:pt x="691" y="56"/>
                  <a:pt x="685" y="50"/>
                </a:cubicBezTo>
                <a:cubicBezTo>
                  <a:pt x="684" y="50"/>
                  <a:pt x="683" y="49"/>
                  <a:pt x="682" y="48"/>
                </a:cubicBezTo>
                <a:cubicBezTo>
                  <a:pt x="681" y="46"/>
                  <a:pt x="680" y="44"/>
                  <a:pt x="678" y="42"/>
                </a:cubicBezTo>
                <a:cubicBezTo>
                  <a:pt x="677" y="43"/>
                  <a:pt x="677" y="44"/>
                  <a:pt x="676" y="44"/>
                </a:cubicBezTo>
                <a:cubicBezTo>
                  <a:pt x="673" y="43"/>
                  <a:pt x="670" y="45"/>
                  <a:pt x="668" y="45"/>
                </a:cubicBezTo>
                <a:cubicBezTo>
                  <a:pt x="666" y="45"/>
                  <a:pt x="665" y="47"/>
                  <a:pt x="663" y="46"/>
                </a:cubicBezTo>
                <a:cubicBezTo>
                  <a:pt x="646" y="44"/>
                  <a:pt x="646" y="44"/>
                  <a:pt x="646" y="44"/>
                </a:cubicBezTo>
                <a:cubicBezTo>
                  <a:pt x="644" y="45"/>
                  <a:pt x="641" y="46"/>
                  <a:pt x="639" y="47"/>
                </a:cubicBezTo>
                <a:cubicBezTo>
                  <a:pt x="637" y="48"/>
                  <a:pt x="636" y="47"/>
                  <a:pt x="634" y="46"/>
                </a:cubicBezTo>
                <a:cubicBezTo>
                  <a:pt x="632" y="46"/>
                  <a:pt x="633" y="44"/>
                  <a:pt x="633" y="44"/>
                </a:cubicBezTo>
                <a:cubicBezTo>
                  <a:pt x="632" y="44"/>
                  <a:pt x="632" y="45"/>
                  <a:pt x="632" y="46"/>
                </a:cubicBezTo>
                <a:cubicBezTo>
                  <a:pt x="625" y="47"/>
                  <a:pt x="618" y="46"/>
                  <a:pt x="615" y="44"/>
                </a:cubicBezTo>
                <a:cubicBezTo>
                  <a:pt x="609" y="44"/>
                  <a:pt x="603" y="43"/>
                  <a:pt x="598" y="44"/>
                </a:cubicBezTo>
                <a:cubicBezTo>
                  <a:pt x="598" y="45"/>
                  <a:pt x="597" y="45"/>
                  <a:pt x="597" y="46"/>
                </a:cubicBezTo>
                <a:cubicBezTo>
                  <a:pt x="600" y="54"/>
                  <a:pt x="600" y="54"/>
                  <a:pt x="600" y="54"/>
                </a:cubicBezTo>
                <a:cubicBezTo>
                  <a:pt x="596" y="56"/>
                  <a:pt x="591" y="57"/>
                  <a:pt x="587" y="58"/>
                </a:cubicBezTo>
                <a:cubicBezTo>
                  <a:pt x="586" y="59"/>
                  <a:pt x="585" y="59"/>
                  <a:pt x="584" y="59"/>
                </a:cubicBezTo>
                <a:cubicBezTo>
                  <a:pt x="579" y="68"/>
                  <a:pt x="579" y="68"/>
                  <a:pt x="579" y="68"/>
                </a:cubicBezTo>
                <a:cubicBezTo>
                  <a:pt x="573" y="67"/>
                  <a:pt x="567" y="67"/>
                  <a:pt x="562" y="69"/>
                </a:cubicBezTo>
                <a:cubicBezTo>
                  <a:pt x="558" y="71"/>
                  <a:pt x="552" y="73"/>
                  <a:pt x="546" y="72"/>
                </a:cubicBezTo>
                <a:cubicBezTo>
                  <a:pt x="545" y="67"/>
                  <a:pt x="544" y="62"/>
                  <a:pt x="543" y="57"/>
                </a:cubicBezTo>
                <a:cubicBezTo>
                  <a:pt x="542" y="54"/>
                  <a:pt x="539" y="52"/>
                  <a:pt x="536" y="51"/>
                </a:cubicBezTo>
                <a:cubicBezTo>
                  <a:pt x="522" y="53"/>
                  <a:pt x="509" y="55"/>
                  <a:pt x="493" y="55"/>
                </a:cubicBezTo>
                <a:cubicBezTo>
                  <a:pt x="493" y="55"/>
                  <a:pt x="493" y="53"/>
                  <a:pt x="493" y="52"/>
                </a:cubicBezTo>
                <a:cubicBezTo>
                  <a:pt x="493" y="49"/>
                  <a:pt x="493" y="46"/>
                  <a:pt x="493" y="43"/>
                </a:cubicBezTo>
                <a:cubicBezTo>
                  <a:pt x="493" y="41"/>
                  <a:pt x="493" y="39"/>
                  <a:pt x="493" y="36"/>
                </a:cubicBezTo>
                <a:cubicBezTo>
                  <a:pt x="492" y="36"/>
                  <a:pt x="492" y="36"/>
                  <a:pt x="492" y="36"/>
                </a:cubicBezTo>
                <a:cubicBezTo>
                  <a:pt x="492" y="34"/>
                  <a:pt x="492" y="32"/>
                  <a:pt x="492" y="30"/>
                </a:cubicBezTo>
                <a:cubicBezTo>
                  <a:pt x="492" y="29"/>
                  <a:pt x="492" y="28"/>
                  <a:pt x="492" y="26"/>
                </a:cubicBezTo>
                <a:cubicBezTo>
                  <a:pt x="487" y="16"/>
                  <a:pt x="487" y="16"/>
                  <a:pt x="487" y="16"/>
                </a:cubicBezTo>
                <a:cubicBezTo>
                  <a:pt x="476" y="8"/>
                  <a:pt x="476" y="8"/>
                  <a:pt x="476" y="8"/>
                </a:cubicBezTo>
                <a:cubicBezTo>
                  <a:pt x="439" y="0"/>
                  <a:pt x="439" y="0"/>
                  <a:pt x="439" y="0"/>
                </a:cubicBezTo>
                <a:cubicBezTo>
                  <a:pt x="439" y="0"/>
                  <a:pt x="439" y="1"/>
                  <a:pt x="438" y="1"/>
                </a:cubicBezTo>
                <a:cubicBezTo>
                  <a:pt x="437" y="2"/>
                  <a:pt x="435" y="4"/>
                  <a:pt x="434" y="4"/>
                </a:cubicBezTo>
                <a:cubicBezTo>
                  <a:pt x="429" y="4"/>
                  <a:pt x="422" y="4"/>
                  <a:pt x="418" y="4"/>
                </a:cubicBezTo>
                <a:cubicBezTo>
                  <a:pt x="419" y="13"/>
                  <a:pt x="419" y="20"/>
                  <a:pt x="417" y="27"/>
                </a:cubicBezTo>
                <a:cubicBezTo>
                  <a:pt x="418" y="34"/>
                  <a:pt x="419" y="42"/>
                  <a:pt x="418" y="49"/>
                </a:cubicBezTo>
                <a:cubicBezTo>
                  <a:pt x="419" y="52"/>
                  <a:pt x="419" y="58"/>
                  <a:pt x="420" y="62"/>
                </a:cubicBezTo>
                <a:cubicBezTo>
                  <a:pt x="420" y="63"/>
                  <a:pt x="417" y="64"/>
                  <a:pt x="415" y="65"/>
                </a:cubicBezTo>
                <a:cubicBezTo>
                  <a:pt x="409" y="68"/>
                  <a:pt x="401" y="69"/>
                  <a:pt x="394" y="71"/>
                </a:cubicBezTo>
                <a:cubicBezTo>
                  <a:pt x="393" y="73"/>
                  <a:pt x="391" y="76"/>
                  <a:pt x="388" y="76"/>
                </a:cubicBezTo>
                <a:cubicBezTo>
                  <a:pt x="386" y="78"/>
                  <a:pt x="385" y="81"/>
                  <a:pt x="382" y="83"/>
                </a:cubicBezTo>
                <a:cubicBezTo>
                  <a:pt x="382" y="85"/>
                  <a:pt x="384" y="88"/>
                  <a:pt x="384" y="91"/>
                </a:cubicBezTo>
                <a:cubicBezTo>
                  <a:pt x="375" y="110"/>
                  <a:pt x="375" y="110"/>
                  <a:pt x="375" y="110"/>
                </a:cubicBezTo>
                <a:cubicBezTo>
                  <a:pt x="375" y="111"/>
                  <a:pt x="378" y="112"/>
                  <a:pt x="377" y="113"/>
                </a:cubicBezTo>
                <a:cubicBezTo>
                  <a:pt x="376" y="116"/>
                  <a:pt x="376" y="122"/>
                  <a:pt x="377" y="125"/>
                </a:cubicBezTo>
                <a:cubicBezTo>
                  <a:pt x="350" y="131"/>
                  <a:pt x="322" y="135"/>
                  <a:pt x="296" y="141"/>
                </a:cubicBezTo>
                <a:cubicBezTo>
                  <a:pt x="269" y="141"/>
                  <a:pt x="269" y="141"/>
                  <a:pt x="269" y="141"/>
                </a:cubicBezTo>
                <a:cubicBezTo>
                  <a:pt x="264" y="139"/>
                  <a:pt x="258" y="138"/>
                  <a:pt x="253" y="137"/>
                </a:cubicBezTo>
                <a:cubicBezTo>
                  <a:pt x="250" y="135"/>
                  <a:pt x="248" y="132"/>
                  <a:pt x="246" y="129"/>
                </a:cubicBezTo>
                <a:cubicBezTo>
                  <a:pt x="247" y="127"/>
                  <a:pt x="249" y="125"/>
                  <a:pt x="249" y="123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245" y="108"/>
                  <a:pt x="244" y="107"/>
                  <a:pt x="244" y="106"/>
                </a:cubicBezTo>
                <a:cubicBezTo>
                  <a:pt x="244" y="112"/>
                  <a:pt x="243" y="117"/>
                  <a:pt x="242" y="122"/>
                </a:cubicBezTo>
                <a:cubicBezTo>
                  <a:pt x="240" y="125"/>
                  <a:pt x="240" y="128"/>
                  <a:pt x="239" y="131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7" y="142"/>
                  <a:pt x="227" y="142"/>
                  <a:pt x="227" y="142"/>
                </a:cubicBezTo>
                <a:cubicBezTo>
                  <a:pt x="229" y="145"/>
                  <a:pt x="231" y="147"/>
                  <a:pt x="233" y="149"/>
                </a:cubicBezTo>
                <a:cubicBezTo>
                  <a:pt x="233" y="152"/>
                  <a:pt x="233" y="154"/>
                  <a:pt x="234" y="156"/>
                </a:cubicBezTo>
                <a:cubicBezTo>
                  <a:pt x="236" y="162"/>
                  <a:pt x="239" y="167"/>
                  <a:pt x="242" y="173"/>
                </a:cubicBezTo>
                <a:cubicBezTo>
                  <a:pt x="240" y="173"/>
                  <a:pt x="238" y="173"/>
                  <a:pt x="237" y="172"/>
                </a:cubicBezTo>
                <a:cubicBezTo>
                  <a:pt x="236" y="172"/>
                  <a:pt x="235" y="172"/>
                  <a:pt x="235" y="172"/>
                </a:cubicBezTo>
                <a:cubicBezTo>
                  <a:pt x="227" y="171"/>
                  <a:pt x="222" y="167"/>
                  <a:pt x="214" y="166"/>
                </a:cubicBezTo>
                <a:cubicBezTo>
                  <a:pt x="213" y="166"/>
                  <a:pt x="212" y="167"/>
                  <a:pt x="211" y="168"/>
                </a:cubicBezTo>
                <a:cubicBezTo>
                  <a:pt x="206" y="173"/>
                  <a:pt x="196" y="176"/>
                  <a:pt x="185" y="174"/>
                </a:cubicBezTo>
                <a:cubicBezTo>
                  <a:pt x="179" y="177"/>
                  <a:pt x="175" y="181"/>
                  <a:pt x="170" y="185"/>
                </a:cubicBezTo>
                <a:cubicBezTo>
                  <a:pt x="163" y="185"/>
                  <a:pt x="156" y="185"/>
                  <a:pt x="150" y="186"/>
                </a:cubicBezTo>
                <a:cubicBezTo>
                  <a:pt x="146" y="186"/>
                  <a:pt x="142" y="185"/>
                  <a:pt x="139" y="183"/>
                </a:cubicBezTo>
                <a:cubicBezTo>
                  <a:pt x="138" y="181"/>
                  <a:pt x="136" y="180"/>
                  <a:pt x="135" y="178"/>
                </a:cubicBezTo>
                <a:cubicBezTo>
                  <a:pt x="133" y="177"/>
                  <a:pt x="130" y="177"/>
                  <a:pt x="129" y="178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8" y="189"/>
                  <a:pt x="117" y="194"/>
                  <a:pt x="117" y="199"/>
                </a:cubicBezTo>
                <a:cubicBezTo>
                  <a:pt x="113" y="203"/>
                  <a:pt x="110" y="209"/>
                  <a:pt x="111" y="216"/>
                </a:cubicBezTo>
                <a:cubicBezTo>
                  <a:pt x="113" y="224"/>
                  <a:pt x="114" y="233"/>
                  <a:pt x="115" y="242"/>
                </a:cubicBezTo>
                <a:cubicBezTo>
                  <a:pt x="111" y="260"/>
                  <a:pt x="111" y="260"/>
                  <a:pt x="111" y="260"/>
                </a:cubicBezTo>
                <a:cubicBezTo>
                  <a:pt x="109" y="261"/>
                  <a:pt x="107" y="263"/>
                  <a:pt x="106" y="266"/>
                </a:cubicBezTo>
                <a:cubicBezTo>
                  <a:pt x="108" y="269"/>
                  <a:pt x="109" y="271"/>
                  <a:pt x="111" y="272"/>
                </a:cubicBezTo>
                <a:cubicBezTo>
                  <a:pt x="115" y="275"/>
                  <a:pt x="119" y="277"/>
                  <a:pt x="121" y="282"/>
                </a:cubicBezTo>
                <a:cubicBezTo>
                  <a:pt x="122" y="283"/>
                  <a:pt x="123" y="286"/>
                  <a:pt x="122" y="286"/>
                </a:cubicBezTo>
                <a:cubicBezTo>
                  <a:pt x="110" y="289"/>
                  <a:pt x="98" y="292"/>
                  <a:pt x="89" y="297"/>
                </a:cubicBezTo>
                <a:cubicBezTo>
                  <a:pt x="88" y="298"/>
                  <a:pt x="88" y="295"/>
                  <a:pt x="89" y="295"/>
                </a:cubicBezTo>
                <a:cubicBezTo>
                  <a:pt x="89" y="293"/>
                  <a:pt x="89" y="292"/>
                  <a:pt x="88" y="291"/>
                </a:cubicBezTo>
                <a:cubicBezTo>
                  <a:pt x="85" y="287"/>
                  <a:pt x="85" y="287"/>
                  <a:pt x="85" y="287"/>
                </a:cubicBezTo>
                <a:cubicBezTo>
                  <a:pt x="85" y="287"/>
                  <a:pt x="84" y="287"/>
                  <a:pt x="84" y="287"/>
                </a:cubicBezTo>
                <a:cubicBezTo>
                  <a:pt x="84" y="286"/>
                  <a:pt x="83" y="285"/>
                  <a:pt x="83" y="284"/>
                </a:cubicBezTo>
                <a:cubicBezTo>
                  <a:pt x="81" y="283"/>
                  <a:pt x="80" y="281"/>
                  <a:pt x="79" y="279"/>
                </a:cubicBezTo>
                <a:cubicBezTo>
                  <a:pt x="79" y="279"/>
                  <a:pt x="78" y="279"/>
                  <a:pt x="78" y="279"/>
                </a:cubicBezTo>
                <a:cubicBezTo>
                  <a:pt x="77" y="277"/>
                  <a:pt x="75" y="275"/>
                  <a:pt x="76" y="273"/>
                </a:cubicBezTo>
                <a:cubicBezTo>
                  <a:pt x="76" y="272"/>
                  <a:pt x="75" y="273"/>
                  <a:pt x="75" y="273"/>
                </a:cubicBezTo>
                <a:cubicBezTo>
                  <a:pt x="74" y="272"/>
                  <a:pt x="74" y="272"/>
                  <a:pt x="74" y="271"/>
                </a:cubicBezTo>
                <a:cubicBezTo>
                  <a:pt x="73" y="271"/>
                  <a:pt x="73" y="271"/>
                  <a:pt x="72" y="270"/>
                </a:cubicBezTo>
                <a:cubicBezTo>
                  <a:pt x="70" y="270"/>
                  <a:pt x="70" y="270"/>
                  <a:pt x="70" y="270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66" y="265"/>
                  <a:pt x="61" y="264"/>
                  <a:pt x="56" y="263"/>
                </a:cubicBezTo>
                <a:cubicBezTo>
                  <a:pt x="54" y="262"/>
                  <a:pt x="52" y="261"/>
                  <a:pt x="52" y="259"/>
                </a:cubicBezTo>
                <a:cubicBezTo>
                  <a:pt x="52" y="261"/>
                  <a:pt x="54" y="262"/>
                  <a:pt x="56" y="263"/>
                </a:cubicBezTo>
                <a:cubicBezTo>
                  <a:pt x="56" y="263"/>
                  <a:pt x="56" y="263"/>
                  <a:pt x="56" y="264"/>
                </a:cubicBezTo>
                <a:cubicBezTo>
                  <a:pt x="58" y="265"/>
                  <a:pt x="59" y="267"/>
                  <a:pt x="61" y="268"/>
                </a:cubicBezTo>
                <a:cubicBezTo>
                  <a:pt x="61" y="268"/>
                  <a:pt x="61" y="269"/>
                  <a:pt x="60" y="270"/>
                </a:cubicBezTo>
                <a:cubicBezTo>
                  <a:pt x="56" y="268"/>
                  <a:pt x="50" y="267"/>
                  <a:pt x="46" y="270"/>
                </a:cubicBezTo>
                <a:cubicBezTo>
                  <a:pt x="45" y="272"/>
                  <a:pt x="45" y="275"/>
                  <a:pt x="44" y="278"/>
                </a:cubicBezTo>
                <a:cubicBezTo>
                  <a:pt x="39" y="281"/>
                  <a:pt x="33" y="284"/>
                  <a:pt x="30" y="289"/>
                </a:cubicBezTo>
                <a:cubicBezTo>
                  <a:pt x="24" y="292"/>
                  <a:pt x="19" y="297"/>
                  <a:pt x="17" y="305"/>
                </a:cubicBezTo>
                <a:cubicBezTo>
                  <a:pt x="15" y="308"/>
                  <a:pt x="13" y="312"/>
                  <a:pt x="11" y="315"/>
                </a:cubicBezTo>
                <a:cubicBezTo>
                  <a:pt x="11" y="317"/>
                  <a:pt x="10" y="318"/>
                  <a:pt x="10" y="319"/>
                </a:cubicBezTo>
                <a:cubicBezTo>
                  <a:pt x="9" y="320"/>
                  <a:pt x="9" y="322"/>
                  <a:pt x="8" y="324"/>
                </a:cubicBezTo>
                <a:cubicBezTo>
                  <a:pt x="5" y="325"/>
                  <a:pt x="2" y="327"/>
                  <a:pt x="0" y="328"/>
                </a:cubicBezTo>
                <a:cubicBezTo>
                  <a:pt x="1" y="329"/>
                  <a:pt x="1" y="329"/>
                  <a:pt x="2" y="329"/>
                </a:cubicBezTo>
                <a:cubicBezTo>
                  <a:pt x="2" y="329"/>
                  <a:pt x="2" y="329"/>
                  <a:pt x="3" y="330"/>
                </a:cubicBezTo>
                <a:cubicBezTo>
                  <a:pt x="3" y="330"/>
                  <a:pt x="3" y="330"/>
                  <a:pt x="4" y="330"/>
                </a:cubicBezTo>
                <a:cubicBezTo>
                  <a:pt x="4" y="330"/>
                  <a:pt x="4" y="330"/>
                  <a:pt x="4" y="330"/>
                </a:cubicBezTo>
                <a:cubicBezTo>
                  <a:pt x="4" y="331"/>
                  <a:pt x="4" y="331"/>
                  <a:pt x="4" y="331"/>
                </a:cubicBezTo>
                <a:cubicBezTo>
                  <a:pt x="5" y="332"/>
                  <a:pt x="6" y="332"/>
                  <a:pt x="7" y="333"/>
                </a:cubicBezTo>
                <a:cubicBezTo>
                  <a:pt x="8" y="333"/>
                  <a:pt x="9" y="333"/>
                  <a:pt x="9" y="334"/>
                </a:cubicBezTo>
                <a:cubicBezTo>
                  <a:pt x="11" y="331"/>
                  <a:pt x="12" y="329"/>
                  <a:pt x="13" y="327"/>
                </a:cubicBezTo>
                <a:cubicBezTo>
                  <a:pt x="16" y="327"/>
                  <a:pt x="19" y="328"/>
                  <a:pt x="22" y="329"/>
                </a:cubicBezTo>
                <a:cubicBezTo>
                  <a:pt x="22" y="328"/>
                  <a:pt x="22" y="328"/>
                  <a:pt x="22" y="327"/>
                </a:cubicBezTo>
                <a:cubicBezTo>
                  <a:pt x="22" y="326"/>
                  <a:pt x="22" y="325"/>
                  <a:pt x="22" y="324"/>
                </a:cubicBezTo>
                <a:cubicBezTo>
                  <a:pt x="27" y="325"/>
                  <a:pt x="33" y="325"/>
                  <a:pt x="36" y="327"/>
                </a:cubicBezTo>
                <a:cubicBezTo>
                  <a:pt x="44" y="331"/>
                  <a:pt x="44" y="331"/>
                  <a:pt x="44" y="331"/>
                </a:cubicBezTo>
                <a:cubicBezTo>
                  <a:pt x="44" y="331"/>
                  <a:pt x="44" y="331"/>
                  <a:pt x="44" y="331"/>
                </a:cubicBezTo>
                <a:cubicBezTo>
                  <a:pt x="44" y="331"/>
                  <a:pt x="44" y="330"/>
                  <a:pt x="44" y="330"/>
                </a:cubicBezTo>
                <a:cubicBezTo>
                  <a:pt x="44" y="329"/>
                  <a:pt x="44" y="328"/>
                  <a:pt x="45" y="327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48" y="328"/>
                  <a:pt x="51" y="329"/>
                  <a:pt x="52" y="330"/>
                </a:cubicBezTo>
                <a:cubicBezTo>
                  <a:pt x="52" y="330"/>
                  <a:pt x="53" y="330"/>
                  <a:pt x="53" y="330"/>
                </a:cubicBezTo>
                <a:cubicBezTo>
                  <a:pt x="56" y="333"/>
                  <a:pt x="59" y="336"/>
                  <a:pt x="62" y="339"/>
                </a:cubicBezTo>
                <a:cubicBezTo>
                  <a:pt x="65" y="344"/>
                  <a:pt x="70" y="347"/>
                  <a:pt x="74" y="351"/>
                </a:cubicBezTo>
                <a:cubicBezTo>
                  <a:pt x="73" y="358"/>
                  <a:pt x="76" y="363"/>
                  <a:pt x="77" y="369"/>
                </a:cubicBezTo>
                <a:cubicBezTo>
                  <a:pt x="76" y="372"/>
                  <a:pt x="78" y="374"/>
                  <a:pt x="79" y="375"/>
                </a:cubicBezTo>
                <a:cubicBezTo>
                  <a:pt x="81" y="377"/>
                  <a:pt x="83" y="380"/>
                  <a:pt x="87" y="380"/>
                </a:cubicBezTo>
                <a:cubicBezTo>
                  <a:pt x="87" y="380"/>
                  <a:pt x="87" y="380"/>
                  <a:pt x="88" y="380"/>
                </a:cubicBezTo>
                <a:cubicBezTo>
                  <a:pt x="90" y="379"/>
                  <a:pt x="93" y="378"/>
                  <a:pt x="95" y="377"/>
                </a:cubicBezTo>
                <a:cubicBezTo>
                  <a:pt x="96" y="376"/>
                  <a:pt x="96" y="377"/>
                  <a:pt x="96" y="377"/>
                </a:cubicBezTo>
                <a:cubicBezTo>
                  <a:pt x="96" y="378"/>
                  <a:pt x="96" y="378"/>
                  <a:pt x="97" y="378"/>
                </a:cubicBezTo>
                <a:cubicBezTo>
                  <a:pt x="99" y="386"/>
                  <a:pt x="103" y="391"/>
                  <a:pt x="109" y="394"/>
                </a:cubicBezTo>
                <a:cubicBezTo>
                  <a:pt x="109" y="394"/>
                  <a:pt x="109" y="394"/>
                  <a:pt x="109" y="394"/>
                </a:cubicBezTo>
                <a:cubicBezTo>
                  <a:pt x="109" y="395"/>
                  <a:pt x="109" y="396"/>
                  <a:pt x="109" y="397"/>
                </a:cubicBezTo>
                <a:cubicBezTo>
                  <a:pt x="109" y="401"/>
                  <a:pt x="110" y="406"/>
                  <a:pt x="111" y="411"/>
                </a:cubicBezTo>
                <a:cubicBezTo>
                  <a:pt x="112" y="411"/>
                  <a:pt x="113" y="410"/>
                  <a:pt x="114" y="409"/>
                </a:cubicBezTo>
                <a:cubicBezTo>
                  <a:pt x="115" y="409"/>
                  <a:pt x="117" y="408"/>
                  <a:pt x="118" y="408"/>
                </a:cubicBezTo>
                <a:cubicBezTo>
                  <a:pt x="121" y="407"/>
                  <a:pt x="124" y="407"/>
                  <a:pt x="127" y="405"/>
                </a:cubicBezTo>
                <a:cubicBezTo>
                  <a:pt x="126" y="406"/>
                  <a:pt x="126" y="406"/>
                  <a:pt x="125" y="407"/>
                </a:cubicBezTo>
                <a:cubicBezTo>
                  <a:pt x="124" y="408"/>
                  <a:pt x="124" y="409"/>
                  <a:pt x="124" y="410"/>
                </a:cubicBezTo>
                <a:cubicBezTo>
                  <a:pt x="122" y="412"/>
                  <a:pt x="120" y="413"/>
                  <a:pt x="117" y="414"/>
                </a:cubicBezTo>
                <a:cubicBezTo>
                  <a:pt x="117" y="415"/>
                  <a:pt x="120" y="416"/>
                  <a:pt x="121" y="417"/>
                </a:cubicBezTo>
                <a:cubicBezTo>
                  <a:pt x="120" y="419"/>
                  <a:pt x="120" y="423"/>
                  <a:pt x="121" y="427"/>
                </a:cubicBezTo>
                <a:cubicBezTo>
                  <a:pt x="121" y="429"/>
                  <a:pt x="121" y="431"/>
                  <a:pt x="121" y="433"/>
                </a:cubicBezTo>
                <a:cubicBezTo>
                  <a:pt x="121" y="434"/>
                  <a:pt x="122" y="435"/>
                  <a:pt x="122" y="436"/>
                </a:cubicBezTo>
                <a:cubicBezTo>
                  <a:pt x="122" y="438"/>
                  <a:pt x="121" y="439"/>
                  <a:pt x="119" y="441"/>
                </a:cubicBezTo>
                <a:cubicBezTo>
                  <a:pt x="119" y="445"/>
                  <a:pt x="119" y="445"/>
                  <a:pt x="119" y="445"/>
                </a:cubicBezTo>
                <a:cubicBezTo>
                  <a:pt x="119" y="447"/>
                  <a:pt x="118" y="448"/>
                  <a:pt x="117" y="449"/>
                </a:cubicBezTo>
                <a:cubicBezTo>
                  <a:pt x="113" y="453"/>
                  <a:pt x="109" y="457"/>
                  <a:pt x="106" y="462"/>
                </a:cubicBezTo>
                <a:cubicBezTo>
                  <a:pt x="105" y="462"/>
                  <a:pt x="105" y="463"/>
                  <a:pt x="105" y="463"/>
                </a:cubicBezTo>
                <a:cubicBezTo>
                  <a:pt x="104" y="466"/>
                  <a:pt x="106" y="468"/>
                  <a:pt x="107" y="470"/>
                </a:cubicBezTo>
                <a:cubicBezTo>
                  <a:pt x="108" y="473"/>
                  <a:pt x="111" y="474"/>
                  <a:pt x="115" y="475"/>
                </a:cubicBezTo>
                <a:cubicBezTo>
                  <a:pt x="117" y="476"/>
                  <a:pt x="120" y="477"/>
                  <a:pt x="124" y="477"/>
                </a:cubicBezTo>
                <a:cubicBezTo>
                  <a:pt x="124" y="477"/>
                  <a:pt x="125" y="477"/>
                  <a:pt x="125" y="478"/>
                </a:cubicBezTo>
                <a:cubicBezTo>
                  <a:pt x="123" y="480"/>
                  <a:pt x="120" y="482"/>
                  <a:pt x="119" y="485"/>
                </a:cubicBezTo>
                <a:cubicBezTo>
                  <a:pt x="119" y="488"/>
                  <a:pt x="119" y="490"/>
                  <a:pt x="119" y="493"/>
                </a:cubicBezTo>
                <a:cubicBezTo>
                  <a:pt x="120" y="493"/>
                  <a:pt x="120" y="495"/>
                  <a:pt x="121" y="495"/>
                </a:cubicBezTo>
                <a:cubicBezTo>
                  <a:pt x="123" y="496"/>
                  <a:pt x="125" y="497"/>
                  <a:pt x="128" y="497"/>
                </a:cubicBezTo>
                <a:cubicBezTo>
                  <a:pt x="134" y="500"/>
                  <a:pt x="138" y="504"/>
                  <a:pt x="143" y="507"/>
                </a:cubicBezTo>
                <a:cubicBezTo>
                  <a:pt x="147" y="511"/>
                  <a:pt x="151" y="515"/>
                  <a:pt x="155" y="518"/>
                </a:cubicBezTo>
                <a:cubicBezTo>
                  <a:pt x="155" y="519"/>
                  <a:pt x="157" y="518"/>
                  <a:pt x="158" y="517"/>
                </a:cubicBezTo>
                <a:cubicBezTo>
                  <a:pt x="164" y="527"/>
                  <a:pt x="164" y="527"/>
                  <a:pt x="164" y="527"/>
                </a:cubicBezTo>
                <a:cubicBezTo>
                  <a:pt x="167" y="529"/>
                  <a:pt x="171" y="530"/>
                  <a:pt x="176" y="532"/>
                </a:cubicBezTo>
                <a:cubicBezTo>
                  <a:pt x="176" y="532"/>
                  <a:pt x="176" y="532"/>
                  <a:pt x="176" y="532"/>
                </a:cubicBezTo>
                <a:cubicBezTo>
                  <a:pt x="180" y="533"/>
                  <a:pt x="184" y="533"/>
                  <a:pt x="189" y="534"/>
                </a:cubicBezTo>
                <a:cubicBezTo>
                  <a:pt x="191" y="534"/>
                  <a:pt x="193" y="533"/>
                  <a:pt x="195" y="533"/>
                </a:cubicBezTo>
                <a:cubicBezTo>
                  <a:pt x="196" y="532"/>
                  <a:pt x="196" y="532"/>
                  <a:pt x="196" y="532"/>
                </a:cubicBezTo>
                <a:cubicBezTo>
                  <a:pt x="196" y="532"/>
                  <a:pt x="196" y="532"/>
                  <a:pt x="197" y="532"/>
                </a:cubicBezTo>
                <a:cubicBezTo>
                  <a:pt x="197" y="532"/>
                  <a:pt x="198" y="533"/>
                  <a:pt x="198" y="532"/>
                </a:cubicBezTo>
                <a:cubicBezTo>
                  <a:pt x="198" y="532"/>
                  <a:pt x="198" y="532"/>
                  <a:pt x="199" y="531"/>
                </a:cubicBezTo>
                <a:cubicBezTo>
                  <a:pt x="199" y="531"/>
                  <a:pt x="199" y="531"/>
                  <a:pt x="200" y="531"/>
                </a:cubicBezTo>
                <a:cubicBezTo>
                  <a:pt x="200" y="530"/>
                  <a:pt x="202" y="530"/>
                  <a:pt x="203" y="530"/>
                </a:cubicBezTo>
                <a:cubicBezTo>
                  <a:pt x="203" y="530"/>
                  <a:pt x="203" y="529"/>
                  <a:pt x="203" y="529"/>
                </a:cubicBezTo>
                <a:cubicBezTo>
                  <a:pt x="203" y="529"/>
                  <a:pt x="203" y="529"/>
                  <a:pt x="203" y="529"/>
                </a:cubicBezTo>
                <a:cubicBezTo>
                  <a:pt x="203" y="529"/>
                  <a:pt x="204" y="529"/>
                  <a:pt x="204" y="529"/>
                </a:cubicBezTo>
                <a:cubicBezTo>
                  <a:pt x="204" y="529"/>
                  <a:pt x="205" y="528"/>
                  <a:pt x="205" y="528"/>
                </a:cubicBezTo>
                <a:cubicBezTo>
                  <a:pt x="206" y="528"/>
                  <a:pt x="207" y="527"/>
                  <a:pt x="208" y="525"/>
                </a:cubicBezTo>
                <a:cubicBezTo>
                  <a:pt x="208" y="525"/>
                  <a:pt x="208" y="524"/>
                  <a:pt x="208" y="523"/>
                </a:cubicBezTo>
                <a:cubicBezTo>
                  <a:pt x="209" y="518"/>
                  <a:pt x="207" y="514"/>
                  <a:pt x="207" y="508"/>
                </a:cubicBezTo>
                <a:cubicBezTo>
                  <a:pt x="208" y="508"/>
                  <a:pt x="208" y="508"/>
                  <a:pt x="208" y="508"/>
                </a:cubicBezTo>
                <a:cubicBezTo>
                  <a:pt x="209" y="509"/>
                  <a:pt x="209" y="509"/>
                  <a:pt x="209" y="509"/>
                </a:cubicBezTo>
                <a:cubicBezTo>
                  <a:pt x="209" y="508"/>
                  <a:pt x="209" y="508"/>
                  <a:pt x="209" y="508"/>
                </a:cubicBezTo>
                <a:cubicBezTo>
                  <a:pt x="209" y="507"/>
                  <a:pt x="209" y="507"/>
                  <a:pt x="209" y="507"/>
                </a:cubicBezTo>
                <a:cubicBezTo>
                  <a:pt x="209" y="506"/>
                  <a:pt x="209" y="506"/>
                  <a:pt x="209" y="506"/>
                </a:cubicBezTo>
                <a:cubicBezTo>
                  <a:pt x="209" y="506"/>
                  <a:pt x="209" y="505"/>
                  <a:pt x="209" y="505"/>
                </a:cubicBezTo>
                <a:cubicBezTo>
                  <a:pt x="209" y="505"/>
                  <a:pt x="209" y="505"/>
                  <a:pt x="209" y="505"/>
                </a:cubicBezTo>
                <a:cubicBezTo>
                  <a:pt x="209" y="505"/>
                  <a:pt x="209" y="504"/>
                  <a:pt x="209" y="504"/>
                </a:cubicBezTo>
                <a:cubicBezTo>
                  <a:pt x="209" y="504"/>
                  <a:pt x="209" y="504"/>
                  <a:pt x="209" y="504"/>
                </a:cubicBezTo>
                <a:cubicBezTo>
                  <a:pt x="211" y="503"/>
                  <a:pt x="212" y="503"/>
                  <a:pt x="213" y="503"/>
                </a:cubicBezTo>
                <a:cubicBezTo>
                  <a:pt x="213" y="504"/>
                  <a:pt x="215" y="505"/>
                  <a:pt x="215" y="507"/>
                </a:cubicBezTo>
                <a:cubicBezTo>
                  <a:pt x="218" y="510"/>
                  <a:pt x="218" y="510"/>
                  <a:pt x="218" y="510"/>
                </a:cubicBezTo>
                <a:cubicBezTo>
                  <a:pt x="219" y="510"/>
                  <a:pt x="219" y="509"/>
                  <a:pt x="220" y="509"/>
                </a:cubicBezTo>
                <a:cubicBezTo>
                  <a:pt x="221" y="508"/>
                  <a:pt x="221" y="506"/>
                  <a:pt x="221" y="505"/>
                </a:cubicBezTo>
                <a:cubicBezTo>
                  <a:pt x="222" y="503"/>
                  <a:pt x="223" y="502"/>
                  <a:pt x="223" y="501"/>
                </a:cubicBezTo>
                <a:cubicBezTo>
                  <a:pt x="224" y="500"/>
                  <a:pt x="223" y="498"/>
                  <a:pt x="224" y="497"/>
                </a:cubicBezTo>
                <a:cubicBezTo>
                  <a:pt x="225" y="496"/>
                  <a:pt x="224" y="495"/>
                  <a:pt x="224" y="494"/>
                </a:cubicBezTo>
                <a:cubicBezTo>
                  <a:pt x="224" y="494"/>
                  <a:pt x="225" y="494"/>
                  <a:pt x="225" y="494"/>
                </a:cubicBezTo>
                <a:cubicBezTo>
                  <a:pt x="225" y="494"/>
                  <a:pt x="226" y="494"/>
                  <a:pt x="226" y="493"/>
                </a:cubicBezTo>
                <a:cubicBezTo>
                  <a:pt x="226" y="493"/>
                  <a:pt x="226" y="493"/>
                  <a:pt x="226" y="493"/>
                </a:cubicBezTo>
                <a:cubicBezTo>
                  <a:pt x="226" y="493"/>
                  <a:pt x="226" y="493"/>
                  <a:pt x="226" y="493"/>
                </a:cubicBezTo>
                <a:cubicBezTo>
                  <a:pt x="226" y="493"/>
                  <a:pt x="227" y="493"/>
                  <a:pt x="227" y="493"/>
                </a:cubicBezTo>
                <a:cubicBezTo>
                  <a:pt x="228" y="493"/>
                  <a:pt x="229" y="494"/>
                  <a:pt x="230" y="495"/>
                </a:cubicBezTo>
                <a:cubicBezTo>
                  <a:pt x="231" y="496"/>
                  <a:pt x="231" y="497"/>
                  <a:pt x="232" y="497"/>
                </a:cubicBezTo>
                <a:cubicBezTo>
                  <a:pt x="234" y="497"/>
                  <a:pt x="236" y="497"/>
                  <a:pt x="238" y="496"/>
                </a:cubicBezTo>
                <a:cubicBezTo>
                  <a:pt x="242" y="498"/>
                  <a:pt x="246" y="501"/>
                  <a:pt x="250" y="503"/>
                </a:cubicBezTo>
                <a:cubicBezTo>
                  <a:pt x="253" y="504"/>
                  <a:pt x="255" y="504"/>
                  <a:pt x="258" y="506"/>
                </a:cubicBezTo>
                <a:cubicBezTo>
                  <a:pt x="258" y="507"/>
                  <a:pt x="260" y="508"/>
                  <a:pt x="261" y="508"/>
                </a:cubicBezTo>
                <a:cubicBezTo>
                  <a:pt x="266" y="509"/>
                  <a:pt x="270" y="508"/>
                  <a:pt x="274" y="506"/>
                </a:cubicBezTo>
                <a:cubicBezTo>
                  <a:pt x="274" y="506"/>
                  <a:pt x="274" y="506"/>
                  <a:pt x="274" y="506"/>
                </a:cubicBezTo>
                <a:cubicBezTo>
                  <a:pt x="276" y="505"/>
                  <a:pt x="277" y="504"/>
                  <a:pt x="278" y="503"/>
                </a:cubicBezTo>
                <a:cubicBezTo>
                  <a:pt x="283" y="501"/>
                  <a:pt x="288" y="498"/>
                  <a:pt x="293" y="496"/>
                </a:cubicBezTo>
                <a:cubicBezTo>
                  <a:pt x="295" y="496"/>
                  <a:pt x="297" y="496"/>
                  <a:pt x="299" y="496"/>
                </a:cubicBezTo>
                <a:cubicBezTo>
                  <a:pt x="299" y="496"/>
                  <a:pt x="299" y="496"/>
                  <a:pt x="300" y="496"/>
                </a:cubicBezTo>
                <a:cubicBezTo>
                  <a:pt x="301" y="496"/>
                  <a:pt x="302" y="495"/>
                  <a:pt x="303" y="496"/>
                </a:cubicBezTo>
                <a:cubicBezTo>
                  <a:pt x="303" y="496"/>
                  <a:pt x="302" y="497"/>
                  <a:pt x="302" y="497"/>
                </a:cubicBezTo>
                <a:cubicBezTo>
                  <a:pt x="301" y="497"/>
                  <a:pt x="302" y="498"/>
                  <a:pt x="301" y="498"/>
                </a:cubicBezTo>
                <a:cubicBezTo>
                  <a:pt x="300" y="501"/>
                  <a:pt x="299" y="506"/>
                  <a:pt x="299" y="510"/>
                </a:cubicBezTo>
                <a:cubicBezTo>
                  <a:pt x="297" y="516"/>
                  <a:pt x="297" y="516"/>
                  <a:pt x="297" y="516"/>
                </a:cubicBezTo>
                <a:cubicBezTo>
                  <a:pt x="297" y="517"/>
                  <a:pt x="298" y="517"/>
                  <a:pt x="298" y="517"/>
                </a:cubicBezTo>
                <a:cubicBezTo>
                  <a:pt x="301" y="518"/>
                  <a:pt x="303" y="519"/>
                  <a:pt x="305" y="521"/>
                </a:cubicBezTo>
                <a:cubicBezTo>
                  <a:pt x="306" y="521"/>
                  <a:pt x="308" y="521"/>
                  <a:pt x="309" y="521"/>
                </a:cubicBezTo>
                <a:cubicBezTo>
                  <a:pt x="321" y="522"/>
                  <a:pt x="330" y="527"/>
                  <a:pt x="339" y="530"/>
                </a:cubicBezTo>
                <a:cubicBezTo>
                  <a:pt x="340" y="530"/>
                  <a:pt x="341" y="530"/>
                  <a:pt x="341" y="530"/>
                </a:cubicBezTo>
                <a:cubicBezTo>
                  <a:pt x="341" y="527"/>
                  <a:pt x="341" y="527"/>
                  <a:pt x="341" y="527"/>
                </a:cubicBezTo>
                <a:cubicBezTo>
                  <a:pt x="343" y="526"/>
                  <a:pt x="344" y="525"/>
                  <a:pt x="345" y="524"/>
                </a:cubicBezTo>
                <a:cubicBezTo>
                  <a:pt x="346" y="524"/>
                  <a:pt x="347" y="523"/>
                  <a:pt x="347" y="522"/>
                </a:cubicBezTo>
                <a:cubicBezTo>
                  <a:pt x="348" y="521"/>
                  <a:pt x="349" y="521"/>
                  <a:pt x="348" y="520"/>
                </a:cubicBezTo>
                <a:cubicBezTo>
                  <a:pt x="348" y="519"/>
                  <a:pt x="350" y="519"/>
                  <a:pt x="350" y="517"/>
                </a:cubicBezTo>
                <a:cubicBezTo>
                  <a:pt x="350" y="517"/>
                  <a:pt x="351" y="517"/>
                  <a:pt x="351" y="517"/>
                </a:cubicBezTo>
                <a:cubicBezTo>
                  <a:pt x="351" y="515"/>
                  <a:pt x="352" y="513"/>
                  <a:pt x="352" y="512"/>
                </a:cubicBezTo>
                <a:cubicBezTo>
                  <a:pt x="353" y="512"/>
                  <a:pt x="353" y="511"/>
                  <a:pt x="353" y="510"/>
                </a:cubicBezTo>
                <a:cubicBezTo>
                  <a:pt x="353" y="510"/>
                  <a:pt x="353" y="510"/>
                  <a:pt x="353" y="510"/>
                </a:cubicBezTo>
                <a:cubicBezTo>
                  <a:pt x="354" y="509"/>
                  <a:pt x="354" y="508"/>
                  <a:pt x="354" y="507"/>
                </a:cubicBezTo>
                <a:cubicBezTo>
                  <a:pt x="355" y="506"/>
                  <a:pt x="354" y="504"/>
                  <a:pt x="353" y="503"/>
                </a:cubicBezTo>
                <a:cubicBezTo>
                  <a:pt x="353" y="502"/>
                  <a:pt x="354" y="502"/>
                  <a:pt x="353" y="501"/>
                </a:cubicBezTo>
                <a:cubicBezTo>
                  <a:pt x="354" y="500"/>
                  <a:pt x="354" y="499"/>
                  <a:pt x="354" y="499"/>
                </a:cubicBezTo>
                <a:cubicBezTo>
                  <a:pt x="354" y="497"/>
                  <a:pt x="356" y="497"/>
                  <a:pt x="356" y="496"/>
                </a:cubicBezTo>
                <a:cubicBezTo>
                  <a:pt x="357" y="494"/>
                  <a:pt x="358" y="491"/>
                  <a:pt x="360" y="489"/>
                </a:cubicBezTo>
                <a:cubicBezTo>
                  <a:pt x="360" y="486"/>
                  <a:pt x="361" y="484"/>
                  <a:pt x="362" y="483"/>
                </a:cubicBezTo>
                <a:cubicBezTo>
                  <a:pt x="362" y="483"/>
                  <a:pt x="363" y="483"/>
                  <a:pt x="363" y="483"/>
                </a:cubicBezTo>
                <a:cubicBezTo>
                  <a:pt x="363" y="483"/>
                  <a:pt x="363" y="483"/>
                  <a:pt x="363" y="483"/>
                </a:cubicBezTo>
                <a:cubicBezTo>
                  <a:pt x="363" y="483"/>
                  <a:pt x="363" y="483"/>
                  <a:pt x="364" y="483"/>
                </a:cubicBezTo>
                <a:cubicBezTo>
                  <a:pt x="370" y="485"/>
                  <a:pt x="377" y="486"/>
                  <a:pt x="385" y="487"/>
                </a:cubicBezTo>
                <a:cubicBezTo>
                  <a:pt x="388" y="487"/>
                  <a:pt x="391" y="488"/>
                  <a:pt x="394" y="488"/>
                </a:cubicBezTo>
                <a:cubicBezTo>
                  <a:pt x="400" y="490"/>
                  <a:pt x="405" y="493"/>
                  <a:pt x="411" y="495"/>
                </a:cubicBezTo>
                <a:cubicBezTo>
                  <a:pt x="413" y="496"/>
                  <a:pt x="415" y="497"/>
                  <a:pt x="417" y="495"/>
                </a:cubicBezTo>
                <a:cubicBezTo>
                  <a:pt x="417" y="495"/>
                  <a:pt x="417" y="496"/>
                  <a:pt x="418" y="496"/>
                </a:cubicBezTo>
                <a:cubicBezTo>
                  <a:pt x="418" y="496"/>
                  <a:pt x="418" y="496"/>
                  <a:pt x="418" y="496"/>
                </a:cubicBezTo>
                <a:cubicBezTo>
                  <a:pt x="418" y="496"/>
                  <a:pt x="418" y="496"/>
                  <a:pt x="418" y="496"/>
                </a:cubicBezTo>
                <a:cubicBezTo>
                  <a:pt x="424" y="496"/>
                  <a:pt x="429" y="495"/>
                  <a:pt x="434" y="496"/>
                </a:cubicBezTo>
                <a:cubicBezTo>
                  <a:pt x="439" y="497"/>
                  <a:pt x="439" y="497"/>
                  <a:pt x="439" y="497"/>
                </a:cubicBezTo>
                <a:cubicBezTo>
                  <a:pt x="444" y="496"/>
                  <a:pt x="444" y="496"/>
                  <a:pt x="444" y="496"/>
                </a:cubicBezTo>
                <a:cubicBezTo>
                  <a:pt x="445" y="496"/>
                  <a:pt x="446" y="496"/>
                  <a:pt x="446" y="497"/>
                </a:cubicBezTo>
                <a:cubicBezTo>
                  <a:pt x="447" y="500"/>
                  <a:pt x="448" y="504"/>
                  <a:pt x="449" y="507"/>
                </a:cubicBezTo>
                <a:cubicBezTo>
                  <a:pt x="450" y="507"/>
                  <a:pt x="451" y="507"/>
                  <a:pt x="451" y="507"/>
                </a:cubicBezTo>
                <a:cubicBezTo>
                  <a:pt x="457" y="509"/>
                  <a:pt x="464" y="512"/>
                  <a:pt x="470" y="515"/>
                </a:cubicBezTo>
                <a:cubicBezTo>
                  <a:pt x="473" y="516"/>
                  <a:pt x="476" y="518"/>
                  <a:pt x="478" y="520"/>
                </a:cubicBezTo>
                <a:cubicBezTo>
                  <a:pt x="483" y="522"/>
                  <a:pt x="489" y="524"/>
                  <a:pt x="495" y="527"/>
                </a:cubicBezTo>
                <a:cubicBezTo>
                  <a:pt x="505" y="531"/>
                  <a:pt x="516" y="533"/>
                  <a:pt x="525" y="538"/>
                </a:cubicBezTo>
                <a:cubicBezTo>
                  <a:pt x="526" y="538"/>
                  <a:pt x="526" y="538"/>
                  <a:pt x="526" y="538"/>
                </a:cubicBezTo>
                <a:cubicBezTo>
                  <a:pt x="526" y="537"/>
                  <a:pt x="526" y="537"/>
                  <a:pt x="526" y="537"/>
                </a:cubicBezTo>
                <a:cubicBezTo>
                  <a:pt x="528" y="533"/>
                  <a:pt x="530" y="529"/>
                  <a:pt x="532" y="526"/>
                </a:cubicBezTo>
                <a:cubicBezTo>
                  <a:pt x="532" y="526"/>
                  <a:pt x="532" y="526"/>
                  <a:pt x="532" y="525"/>
                </a:cubicBezTo>
                <a:cubicBezTo>
                  <a:pt x="531" y="525"/>
                  <a:pt x="529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8" y="523"/>
                  <a:pt x="528" y="523"/>
                </a:cubicBezTo>
                <a:cubicBezTo>
                  <a:pt x="529" y="522"/>
                  <a:pt x="528" y="520"/>
                  <a:pt x="528" y="519"/>
                </a:cubicBezTo>
                <a:cubicBezTo>
                  <a:pt x="528" y="519"/>
                  <a:pt x="529" y="518"/>
                  <a:pt x="529" y="517"/>
                </a:cubicBezTo>
                <a:cubicBezTo>
                  <a:pt x="529" y="517"/>
                  <a:pt x="529" y="517"/>
                  <a:pt x="529" y="517"/>
                </a:cubicBezTo>
                <a:cubicBezTo>
                  <a:pt x="526" y="515"/>
                  <a:pt x="526" y="515"/>
                  <a:pt x="526" y="515"/>
                </a:cubicBezTo>
                <a:cubicBezTo>
                  <a:pt x="525" y="515"/>
                  <a:pt x="525" y="515"/>
                  <a:pt x="525" y="515"/>
                </a:cubicBezTo>
                <a:cubicBezTo>
                  <a:pt x="526" y="513"/>
                  <a:pt x="526" y="511"/>
                  <a:pt x="527" y="509"/>
                </a:cubicBezTo>
                <a:cubicBezTo>
                  <a:pt x="527" y="509"/>
                  <a:pt x="528" y="508"/>
                  <a:pt x="528" y="508"/>
                </a:cubicBezTo>
                <a:cubicBezTo>
                  <a:pt x="528" y="508"/>
                  <a:pt x="528" y="508"/>
                  <a:pt x="528" y="508"/>
                </a:cubicBezTo>
                <a:cubicBezTo>
                  <a:pt x="529" y="508"/>
                  <a:pt x="530" y="507"/>
                  <a:pt x="531" y="507"/>
                </a:cubicBezTo>
                <a:cubicBezTo>
                  <a:pt x="531" y="507"/>
                  <a:pt x="531" y="506"/>
                  <a:pt x="531" y="506"/>
                </a:cubicBezTo>
                <a:cubicBezTo>
                  <a:pt x="531" y="506"/>
                  <a:pt x="531" y="506"/>
                  <a:pt x="531" y="506"/>
                </a:cubicBezTo>
                <a:cubicBezTo>
                  <a:pt x="530" y="506"/>
                  <a:pt x="529" y="505"/>
                  <a:pt x="528" y="504"/>
                </a:cubicBezTo>
                <a:cubicBezTo>
                  <a:pt x="527" y="503"/>
                  <a:pt x="525" y="502"/>
                  <a:pt x="525" y="500"/>
                </a:cubicBezTo>
                <a:cubicBezTo>
                  <a:pt x="525" y="500"/>
                  <a:pt x="524" y="500"/>
                  <a:pt x="524" y="500"/>
                </a:cubicBezTo>
                <a:cubicBezTo>
                  <a:pt x="524" y="499"/>
                  <a:pt x="524" y="499"/>
                  <a:pt x="524" y="499"/>
                </a:cubicBezTo>
                <a:cubicBezTo>
                  <a:pt x="523" y="498"/>
                  <a:pt x="521" y="499"/>
                  <a:pt x="520" y="498"/>
                </a:cubicBezTo>
                <a:cubicBezTo>
                  <a:pt x="520" y="498"/>
                  <a:pt x="520" y="498"/>
                  <a:pt x="520" y="498"/>
                </a:cubicBezTo>
                <a:cubicBezTo>
                  <a:pt x="519" y="498"/>
                  <a:pt x="519" y="497"/>
                  <a:pt x="519" y="495"/>
                </a:cubicBezTo>
                <a:cubicBezTo>
                  <a:pt x="519" y="494"/>
                  <a:pt x="520" y="493"/>
                  <a:pt x="520" y="493"/>
                </a:cubicBezTo>
                <a:cubicBezTo>
                  <a:pt x="520" y="493"/>
                  <a:pt x="520" y="492"/>
                  <a:pt x="520" y="492"/>
                </a:cubicBezTo>
                <a:cubicBezTo>
                  <a:pt x="518" y="492"/>
                  <a:pt x="516" y="491"/>
                  <a:pt x="515" y="491"/>
                </a:cubicBezTo>
                <a:cubicBezTo>
                  <a:pt x="513" y="492"/>
                  <a:pt x="512" y="492"/>
                  <a:pt x="510" y="494"/>
                </a:cubicBezTo>
                <a:cubicBezTo>
                  <a:pt x="510" y="494"/>
                  <a:pt x="510" y="495"/>
                  <a:pt x="510" y="495"/>
                </a:cubicBezTo>
                <a:cubicBezTo>
                  <a:pt x="500" y="490"/>
                  <a:pt x="491" y="483"/>
                  <a:pt x="484" y="474"/>
                </a:cubicBezTo>
                <a:cubicBezTo>
                  <a:pt x="483" y="472"/>
                  <a:pt x="482" y="471"/>
                  <a:pt x="480" y="470"/>
                </a:cubicBezTo>
                <a:cubicBezTo>
                  <a:pt x="480" y="469"/>
                  <a:pt x="480" y="468"/>
                  <a:pt x="479" y="467"/>
                </a:cubicBezTo>
                <a:cubicBezTo>
                  <a:pt x="478" y="466"/>
                  <a:pt x="477" y="465"/>
                  <a:pt x="476" y="464"/>
                </a:cubicBezTo>
                <a:cubicBezTo>
                  <a:pt x="475" y="464"/>
                  <a:pt x="474" y="463"/>
                  <a:pt x="474" y="462"/>
                </a:cubicBezTo>
                <a:cubicBezTo>
                  <a:pt x="473" y="461"/>
                  <a:pt x="472" y="460"/>
                  <a:pt x="471" y="459"/>
                </a:cubicBezTo>
                <a:cubicBezTo>
                  <a:pt x="471" y="458"/>
                  <a:pt x="471" y="458"/>
                  <a:pt x="472" y="458"/>
                </a:cubicBezTo>
                <a:cubicBezTo>
                  <a:pt x="473" y="457"/>
                  <a:pt x="474" y="456"/>
                  <a:pt x="475" y="456"/>
                </a:cubicBezTo>
                <a:cubicBezTo>
                  <a:pt x="475" y="456"/>
                  <a:pt x="476" y="455"/>
                  <a:pt x="477" y="455"/>
                </a:cubicBezTo>
                <a:cubicBezTo>
                  <a:pt x="478" y="454"/>
                  <a:pt x="479" y="454"/>
                  <a:pt x="480" y="453"/>
                </a:cubicBezTo>
                <a:cubicBezTo>
                  <a:pt x="482" y="451"/>
                  <a:pt x="485" y="448"/>
                  <a:pt x="488" y="447"/>
                </a:cubicBezTo>
                <a:cubicBezTo>
                  <a:pt x="489" y="446"/>
                  <a:pt x="489" y="446"/>
                  <a:pt x="490" y="446"/>
                </a:cubicBezTo>
                <a:cubicBezTo>
                  <a:pt x="492" y="446"/>
                  <a:pt x="494" y="446"/>
                  <a:pt x="495" y="447"/>
                </a:cubicBezTo>
                <a:cubicBezTo>
                  <a:pt x="496" y="448"/>
                  <a:pt x="497" y="449"/>
                  <a:pt x="498" y="449"/>
                </a:cubicBezTo>
                <a:cubicBezTo>
                  <a:pt x="499" y="449"/>
                  <a:pt x="501" y="449"/>
                  <a:pt x="502" y="448"/>
                </a:cubicBezTo>
                <a:cubicBezTo>
                  <a:pt x="502" y="448"/>
                  <a:pt x="502" y="448"/>
                  <a:pt x="502" y="448"/>
                </a:cubicBezTo>
                <a:cubicBezTo>
                  <a:pt x="509" y="440"/>
                  <a:pt x="509" y="440"/>
                  <a:pt x="509" y="440"/>
                </a:cubicBezTo>
                <a:cubicBezTo>
                  <a:pt x="509" y="440"/>
                  <a:pt x="510" y="440"/>
                  <a:pt x="510" y="440"/>
                </a:cubicBezTo>
                <a:cubicBezTo>
                  <a:pt x="510" y="441"/>
                  <a:pt x="510" y="442"/>
                  <a:pt x="510" y="443"/>
                </a:cubicBezTo>
                <a:cubicBezTo>
                  <a:pt x="511" y="446"/>
                  <a:pt x="512" y="448"/>
                  <a:pt x="514" y="450"/>
                </a:cubicBezTo>
                <a:cubicBezTo>
                  <a:pt x="515" y="450"/>
                  <a:pt x="517" y="450"/>
                  <a:pt x="518" y="449"/>
                </a:cubicBezTo>
                <a:cubicBezTo>
                  <a:pt x="519" y="448"/>
                  <a:pt x="520" y="447"/>
                  <a:pt x="521" y="445"/>
                </a:cubicBezTo>
                <a:cubicBezTo>
                  <a:pt x="521" y="443"/>
                  <a:pt x="521" y="441"/>
                  <a:pt x="522" y="439"/>
                </a:cubicBezTo>
                <a:cubicBezTo>
                  <a:pt x="522" y="438"/>
                  <a:pt x="523" y="437"/>
                  <a:pt x="523" y="437"/>
                </a:cubicBezTo>
                <a:cubicBezTo>
                  <a:pt x="523" y="436"/>
                  <a:pt x="524" y="435"/>
                  <a:pt x="523" y="434"/>
                </a:cubicBezTo>
                <a:cubicBezTo>
                  <a:pt x="521" y="432"/>
                  <a:pt x="522" y="429"/>
                  <a:pt x="523" y="427"/>
                </a:cubicBezTo>
                <a:cubicBezTo>
                  <a:pt x="524" y="425"/>
                  <a:pt x="524" y="421"/>
                  <a:pt x="523" y="419"/>
                </a:cubicBezTo>
                <a:cubicBezTo>
                  <a:pt x="523" y="417"/>
                  <a:pt x="523" y="414"/>
                  <a:pt x="522" y="413"/>
                </a:cubicBezTo>
                <a:cubicBezTo>
                  <a:pt x="522" y="412"/>
                  <a:pt x="522" y="412"/>
                  <a:pt x="522" y="412"/>
                </a:cubicBezTo>
                <a:cubicBezTo>
                  <a:pt x="521" y="411"/>
                  <a:pt x="520" y="411"/>
                  <a:pt x="519" y="412"/>
                </a:cubicBezTo>
                <a:cubicBezTo>
                  <a:pt x="519" y="412"/>
                  <a:pt x="519" y="412"/>
                  <a:pt x="519" y="412"/>
                </a:cubicBezTo>
                <a:cubicBezTo>
                  <a:pt x="519" y="409"/>
                  <a:pt x="518" y="407"/>
                  <a:pt x="518" y="405"/>
                </a:cubicBezTo>
                <a:cubicBezTo>
                  <a:pt x="514" y="399"/>
                  <a:pt x="514" y="399"/>
                  <a:pt x="514" y="399"/>
                </a:cubicBezTo>
                <a:cubicBezTo>
                  <a:pt x="514" y="398"/>
                  <a:pt x="514" y="398"/>
                  <a:pt x="514" y="398"/>
                </a:cubicBezTo>
                <a:cubicBezTo>
                  <a:pt x="514" y="398"/>
                  <a:pt x="513" y="397"/>
                  <a:pt x="513" y="398"/>
                </a:cubicBezTo>
                <a:cubicBezTo>
                  <a:pt x="512" y="398"/>
                  <a:pt x="511" y="398"/>
                  <a:pt x="511" y="398"/>
                </a:cubicBezTo>
                <a:cubicBezTo>
                  <a:pt x="509" y="398"/>
                  <a:pt x="508" y="398"/>
                  <a:pt x="506" y="398"/>
                </a:cubicBezTo>
                <a:cubicBezTo>
                  <a:pt x="506" y="399"/>
                  <a:pt x="505" y="399"/>
                  <a:pt x="505" y="400"/>
                </a:cubicBezTo>
                <a:cubicBezTo>
                  <a:pt x="502" y="398"/>
                  <a:pt x="502" y="398"/>
                  <a:pt x="502" y="398"/>
                </a:cubicBezTo>
                <a:cubicBezTo>
                  <a:pt x="501" y="398"/>
                  <a:pt x="501" y="398"/>
                  <a:pt x="501" y="398"/>
                </a:cubicBezTo>
                <a:cubicBezTo>
                  <a:pt x="500" y="397"/>
                  <a:pt x="501" y="396"/>
                  <a:pt x="501" y="395"/>
                </a:cubicBezTo>
                <a:cubicBezTo>
                  <a:pt x="501" y="395"/>
                  <a:pt x="501" y="394"/>
                  <a:pt x="500" y="394"/>
                </a:cubicBezTo>
                <a:cubicBezTo>
                  <a:pt x="500" y="394"/>
                  <a:pt x="499" y="394"/>
                  <a:pt x="499" y="394"/>
                </a:cubicBezTo>
                <a:cubicBezTo>
                  <a:pt x="499" y="394"/>
                  <a:pt x="498" y="394"/>
                  <a:pt x="498" y="394"/>
                </a:cubicBezTo>
                <a:cubicBezTo>
                  <a:pt x="498" y="393"/>
                  <a:pt x="498" y="392"/>
                  <a:pt x="499" y="391"/>
                </a:cubicBezTo>
                <a:cubicBezTo>
                  <a:pt x="499" y="391"/>
                  <a:pt x="499" y="391"/>
                  <a:pt x="499" y="391"/>
                </a:cubicBezTo>
                <a:cubicBezTo>
                  <a:pt x="499" y="390"/>
                  <a:pt x="500" y="389"/>
                  <a:pt x="501" y="389"/>
                </a:cubicBezTo>
                <a:cubicBezTo>
                  <a:pt x="501" y="388"/>
                  <a:pt x="502" y="388"/>
                  <a:pt x="502" y="388"/>
                </a:cubicBezTo>
                <a:cubicBezTo>
                  <a:pt x="510" y="388"/>
                  <a:pt x="510" y="388"/>
                  <a:pt x="510" y="388"/>
                </a:cubicBezTo>
                <a:cubicBezTo>
                  <a:pt x="515" y="387"/>
                  <a:pt x="515" y="387"/>
                  <a:pt x="515" y="387"/>
                </a:cubicBezTo>
                <a:cubicBezTo>
                  <a:pt x="515" y="387"/>
                  <a:pt x="515" y="387"/>
                  <a:pt x="515" y="387"/>
                </a:cubicBezTo>
                <a:cubicBezTo>
                  <a:pt x="519" y="382"/>
                  <a:pt x="520" y="373"/>
                  <a:pt x="517" y="367"/>
                </a:cubicBezTo>
                <a:cubicBezTo>
                  <a:pt x="515" y="362"/>
                  <a:pt x="518" y="358"/>
                  <a:pt x="521" y="356"/>
                </a:cubicBezTo>
                <a:cubicBezTo>
                  <a:pt x="527" y="352"/>
                  <a:pt x="527" y="352"/>
                  <a:pt x="527" y="352"/>
                </a:cubicBezTo>
                <a:cubicBezTo>
                  <a:pt x="531" y="349"/>
                  <a:pt x="533" y="345"/>
                  <a:pt x="534" y="341"/>
                </a:cubicBezTo>
                <a:cubicBezTo>
                  <a:pt x="534" y="341"/>
                  <a:pt x="535" y="340"/>
                  <a:pt x="536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9" y="340"/>
                  <a:pt x="543" y="341"/>
                  <a:pt x="547" y="340"/>
                </a:cubicBezTo>
                <a:cubicBezTo>
                  <a:pt x="547" y="340"/>
                  <a:pt x="547" y="340"/>
                  <a:pt x="548" y="340"/>
                </a:cubicBezTo>
                <a:cubicBezTo>
                  <a:pt x="548" y="339"/>
                  <a:pt x="548" y="339"/>
                  <a:pt x="549" y="339"/>
                </a:cubicBezTo>
                <a:cubicBezTo>
                  <a:pt x="549" y="339"/>
                  <a:pt x="549" y="339"/>
                  <a:pt x="549" y="339"/>
                </a:cubicBezTo>
                <a:cubicBezTo>
                  <a:pt x="551" y="340"/>
                  <a:pt x="554" y="341"/>
                  <a:pt x="556" y="341"/>
                </a:cubicBezTo>
                <a:cubicBezTo>
                  <a:pt x="563" y="348"/>
                  <a:pt x="563" y="348"/>
                  <a:pt x="563" y="348"/>
                </a:cubicBezTo>
                <a:cubicBezTo>
                  <a:pt x="568" y="349"/>
                  <a:pt x="572" y="351"/>
                  <a:pt x="577" y="351"/>
                </a:cubicBezTo>
                <a:cubicBezTo>
                  <a:pt x="578" y="351"/>
                  <a:pt x="579" y="353"/>
                  <a:pt x="579" y="353"/>
                </a:cubicBezTo>
                <a:cubicBezTo>
                  <a:pt x="580" y="353"/>
                  <a:pt x="581" y="352"/>
                  <a:pt x="582" y="352"/>
                </a:cubicBezTo>
                <a:cubicBezTo>
                  <a:pt x="583" y="352"/>
                  <a:pt x="583" y="352"/>
                  <a:pt x="584" y="352"/>
                </a:cubicBezTo>
                <a:cubicBezTo>
                  <a:pt x="588" y="351"/>
                  <a:pt x="592" y="351"/>
                  <a:pt x="594" y="353"/>
                </a:cubicBezTo>
                <a:cubicBezTo>
                  <a:pt x="597" y="355"/>
                  <a:pt x="598" y="357"/>
                  <a:pt x="601" y="358"/>
                </a:cubicBezTo>
                <a:cubicBezTo>
                  <a:pt x="603" y="359"/>
                  <a:pt x="605" y="360"/>
                  <a:pt x="605" y="362"/>
                </a:cubicBezTo>
                <a:cubicBezTo>
                  <a:pt x="605" y="363"/>
                  <a:pt x="605" y="364"/>
                  <a:pt x="606" y="365"/>
                </a:cubicBezTo>
                <a:cubicBezTo>
                  <a:pt x="606" y="363"/>
                  <a:pt x="606" y="361"/>
                  <a:pt x="606" y="360"/>
                </a:cubicBezTo>
                <a:cubicBezTo>
                  <a:pt x="606" y="359"/>
                  <a:pt x="606" y="359"/>
                  <a:pt x="607" y="358"/>
                </a:cubicBezTo>
                <a:cubicBezTo>
                  <a:pt x="606" y="359"/>
                  <a:pt x="606" y="359"/>
                  <a:pt x="606" y="360"/>
                </a:cubicBezTo>
                <a:cubicBezTo>
                  <a:pt x="606" y="361"/>
                  <a:pt x="606" y="363"/>
                  <a:pt x="606" y="365"/>
                </a:cubicBezTo>
                <a:cubicBezTo>
                  <a:pt x="606" y="366"/>
                  <a:pt x="606" y="366"/>
                  <a:pt x="606" y="367"/>
                </a:cubicBezTo>
                <a:cubicBezTo>
                  <a:pt x="607" y="367"/>
                  <a:pt x="609" y="368"/>
                  <a:pt x="610" y="368"/>
                </a:cubicBezTo>
                <a:cubicBezTo>
                  <a:pt x="610" y="367"/>
                  <a:pt x="610" y="367"/>
                  <a:pt x="610" y="367"/>
                </a:cubicBezTo>
                <a:cubicBezTo>
                  <a:pt x="611" y="362"/>
                  <a:pt x="611" y="362"/>
                  <a:pt x="611" y="362"/>
                </a:cubicBezTo>
                <a:cubicBezTo>
                  <a:pt x="611" y="362"/>
                  <a:pt x="612" y="361"/>
                  <a:pt x="612" y="361"/>
                </a:cubicBezTo>
                <a:cubicBezTo>
                  <a:pt x="612" y="361"/>
                  <a:pt x="612" y="361"/>
                  <a:pt x="612" y="361"/>
                </a:cubicBezTo>
                <a:cubicBezTo>
                  <a:pt x="612" y="363"/>
                  <a:pt x="614" y="365"/>
                  <a:pt x="615" y="366"/>
                </a:cubicBezTo>
                <a:cubicBezTo>
                  <a:pt x="616" y="367"/>
                  <a:pt x="616" y="366"/>
                  <a:pt x="617" y="366"/>
                </a:cubicBezTo>
                <a:cubicBezTo>
                  <a:pt x="617" y="366"/>
                  <a:pt x="616" y="368"/>
                  <a:pt x="616" y="368"/>
                </a:cubicBezTo>
                <a:cubicBezTo>
                  <a:pt x="621" y="367"/>
                  <a:pt x="625" y="370"/>
                  <a:pt x="626" y="374"/>
                </a:cubicBezTo>
                <a:cubicBezTo>
                  <a:pt x="626" y="376"/>
                  <a:pt x="625" y="378"/>
                  <a:pt x="625" y="380"/>
                </a:cubicBezTo>
                <a:cubicBezTo>
                  <a:pt x="624" y="382"/>
                  <a:pt x="624" y="383"/>
                  <a:pt x="625" y="385"/>
                </a:cubicBezTo>
                <a:cubicBezTo>
                  <a:pt x="629" y="386"/>
                  <a:pt x="633" y="387"/>
                  <a:pt x="636" y="388"/>
                </a:cubicBezTo>
                <a:cubicBezTo>
                  <a:pt x="639" y="389"/>
                  <a:pt x="640" y="391"/>
                  <a:pt x="640" y="393"/>
                </a:cubicBezTo>
                <a:cubicBezTo>
                  <a:pt x="639" y="395"/>
                  <a:pt x="638" y="396"/>
                  <a:pt x="637" y="397"/>
                </a:cubicBezTo>
                <a:cubicBezTo>
                  <a:pt x="637" y="397"/>
                  <a:pt x="636" y="397"/>
                  <a:pt x="636" y="397"/>
                </a:cubicBezTo>
                <a:cubicBezTo>
                  <a:pt x="633" y="396"/>
                  <a:pt x="630" y="395"/>
                  <a:pt x="627" y="393"/>
                </a:cubicBezTo>
                <a:cubicBezTo>
                  <a:pt x="626" y="394"/>
                  <a:pt x="624" y="395"/>
                  <a:pt x="623" y="396"/>
                </a:cubicBezTo>
                <a:cubicBezTo>
                  <a:pt x="623" y="397"/>
                  <a:pt x="623" y="399"/>
                  <a:pt x="623" y="400"/>
                </a:cubicBezTo>
                <a:cubicBezTo>
                  <a:pt x="623" y="400"/>
                  <a:pt x="624" y="401"/>
                  <a:pt x="624" y="401"/>
                </a:cubicBezTo>
                <a:cubicBezTo>
                  <a:pt x="626" y="405"/>
                  <a:pt x="630" y="408"/>
                  <a:pt x="630" y="414"/>
                </a:cubicBezTo>
                <a:cubicBezTo>
                  <a:pt x="630" y="414"/>
                  <a:pt x="631" y="414"/>
                  <a:pt x="631" y="414"/>
                </a:cubicBezTo>
                <a:cubicBezTo>
                  <a:pt x="632" y="414"/>
                  <a:pt x="632" y="414"/>
                  <a:pt x="632" y="414"/>
                </a:cubicBezTo>
                <a:cubicBezTo>
                  <a:pt x="640" y="415"/>
                  <a:pt x="640" y="415"/>
                  <a:pt x="640" y="415"/>
                </a:cubicBezTo>
                <a:cubicBezTo>
                  <a:pt x="640" y="415"/>
                  <a:pt x="641" y="416"/>
                  <a:pt x="641" y="417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40" y="424"/>
                  <a:pt x="641" y="425"/>
                  <a:pt x="642" y="425"/>
                </a:cubicBezTo>
                <a:cubicBezTo>
                  <a:pt x="642" y="426"/>
                  <a:pt x="642" y="428"/>
                  <a:pt x="642" y="429"/>
                </a:cubicBezTo>
                <a:cubicBezTo>
                  <a:pt x="642" y="429"/>
                  <a:pt x="643" y="430"/>
                  <a:pt x="644" y="430"/>
                </a:cubicBezTo>
                <a:cubicBezTo>
                  <a:pt x="649" y="429"/>
                  <a:pt x="649" y="429"/>
                  <a:pt x="649" y="429"/>
                </a:cubicBezTo>
                <a:cubicBezTo>
                  <a:pt x="650" y="429"/>
                  <a:pt x="652" y="429"/>
                  <a:pt x="654" y="429"/>
                </a:cubicBezTo>
                <a:cubicBezTo>
                  <a:pt x="654" y="429"/>
                  <a:pt x="655" y="430"/>
                  <a:pt x="655" y="431"/>
                </a:cubicBezTo>
                <a:cubicBezTo>
                  <a:pt x="656" y="433"/>
                  <a:pt x="657" y="435"/>
                  <a:pt x="658" y="437"/>
                </a:cubicBezTo>
                <a:cubicBezTo>
                  <a:pt x="658" y="439"/>
                  <a:pt x="657" y="441"/>
                  <a:pt x="658" y="443"/>
                </a:cubicBezTo>
                <a:cubicBezTo>
                  <a:pt x="658" y="445"/>
                  <a:pt x="658" y="446"/>
                  <a:pt x="659" y="447"/>
                </a:cubicBezTo>
                <a:cubicBezTo>
                  <a:pt x="659" y="449"/>
                  <a:pt x="660" y="450"/>
                  <a:pt x="661" y="450"/>
                </a:cubicBezTo>
                <a:cubicBezTo>
                  <a:pt x="663" y="451"/>
                  <a:pt x="666" y="452"/>
                  <a:pt x="669" y="452"/>
                </a:cubicBezTo>
                <a:cubicBezTo>
                  <a:pt x="669" y="452"/>
                  <a:pt x="670" y="452"/>
                  <a:pt x="670" y="451"/>
                </a:cubicBezTo>
                <a:cubicBezTo>
                  <a:pt x="670" y="451"/>
                  <a:pt x="670" y="451"/>
                  <a:pt x="670" y="451"/>
                </a:cubicBezTo>
                <a:cubicBezTo>
                  <a:pt x="673" y="449"/>
                  <a:pt x="673" y="445"/>
                  <a:pt x="675" y="441"/>
                </a:cubicBezTo>
                <a:cubicBezTo>
                  <a:pt x="675" y="441"/>
                  <a:pt x="675" y="441"/>
                  <a:pt x="675" y="441"/>
                </a:cubicBezTo>
                <a:cubicBezTo>
                  <a:pt x="678" y="440"/>
                  <a:pt x="679" y="440"/>
                  <a:pt x="681" y="439"/>
                </a:cubicBezTo>
                <a:cubicBezTo>
                  <a:pt x="681" y="439"/>
                  <a:pt x="681" y="439"/>
                  <a:pt x="682" y="439"/>
                </a:cubicBezTo>
                <a:cubicBezTo>
                  <a:pt x="683" y="438"/>
                  <a:pt x="685" y="437"/>
                  <a:pt x="686" y="437"/>
                </a:cubicBezTo>
                <a:cubicBezTo>
                  <a:pt x="689" y="436"/>
                  <a:pt x="691" y="436"/>
                  <a:pt x="693" y="437"/>
                </a:cubicBezTo>
                <a:cubicBezTo>
                  <a:pt x="693" y="437"/>
                  <a:pt x="694" y="437"/>
                  <a:pt x="694" y="438"/>
                </a:cubicBezTo>
                <a:cubicBezTo>
                  <a:pt x="694" y="442"/>
                  <a:pt x="696" y="446"/>
                  <a:pt x="698" y="449"/>
                </a:cubicBezTo>
                <a:cubicBezTo>
                  <a:pt x="698" y="449"/>
                  <a:pt x="700" y="450"/>
                  <a:pt x="700" y="451"/>
                </a:cubicBezTo>
                <a:cubicBezTo>
                  <a:pt x="705" y="464"/>
                  <a:pt x="705" y="464"/>
                  <a:pt x="705" y="464"/>
                </a:cubicBezTo>
                <a:cubicBezTo>
                  <a:pt x="705" y="464"/>
                  <a:pt x="705" y="464"/>
                  <a:pt x="705" y="464"/>
                </a:cubicBezTo>
                <a:cubicBezTo>
                  <a:pt x="705" y="465"/>
                  <a:pt x="705" y="465"/>
                  <a:pt x="705" y="465"/>
                </a:cubicBezTo>
                <a:cubicBezTo>
                  <a:pt x="706" y="464"/>
                  <a:pt x="706" y="464"/>
                  <a:pt x="706" y="464"/>
                </a:cubicBezTo>
                <a:cubicBezTo>
                  <a:pt x="707" y="463"/>
                  <a:pt x="707" y="463"/>
                  <a:pt x="707" y="463"/>
                </a:cubicBezTo>
                <a:cubicBezTo>
                  <a:pt x="710" y="460"/>
                  <a:pt x="710" y="460"/>
                  <a:pt x="710" y="460"/>
                </a:cubicBezTo>
                <a:cubicBezTo>
                  <a:pt x="707" y="454"/>
                  <a:pt x="703" y="448"/>
                  <a:pt x="701" y="442"/>
                </a:cubicBezTo>
                <a:cubicBezTo>
                  <a:pt x="698" y="436"/>
                  <a:pt x="698" y="436"/>
                  <a:pt x="698" y="436"/>
                </a:cubicBezTo>
                <a:cubicBezTo>
                  <a:pt x="699" y="436"/>
                  <a:pt x="699" y="436"/>
                  <a:pt x="699" y="436"/>
                </a:cubicBezTo>
                <a:cubicBezTo>
                  <a:pt x="700" y="436"/>
                  <a:pt x="701" y="436"/>
                  <a:pt x="702" y="436"/>
                </a:cubicBezTo>
                <a:cubicBezTo>
                  <a:pt x="703" y="436"/>
                  <a:pt x="704" y="435"/>
                  <a:pt x="705" y="434"/>
                </a:cubicBezTo>
                <a:cubicBezTo>
                  <a:pt x="705" y="434"/>
                  <a:pt x="705" y="434"/>
                  <a:pt x="705" y="434"/>
                </a:cubicBezTo>
                <a:cubicBezTo>
                  <a:pt x="706" y="433"/>
                  <a:pt x="707" y="432"/>
                  <a:pt x="709" y="430"/>
                </a:cubicBezTo>
                <a:cubicBezTo>
                  <a:pt x="711" y="428"/>
                  <a:pt x="712" y="426"/>
                  <a:pt x="714" y="424"/>
                </a:cubicBezTo>
                <a:cubicBezTo>
                  <a:pt x="716" y="426"/>
                  <a:pt x="717" y="427"/>
                  <a:pt x="719" y="428"/>
                </a:cubicBezTo>
                <a:cubicBezTo>
                  <a:pt x="726" y="427"/>
                  <a:pt x="726" y="427"/>
                  <a:pt x="726" y="427"/>
                </a:cubicBezTo>
                <a:cubicBezTo>
                  <a:pt x="732" y="427"/>
                  <a:pt x="732" y="427"/>
                  <a:pt x="732" y="427"/>
                </a:cubicBezTo>
                <a:cubicBezTo>
                  <a:pt x="731" y="412"/>
                  <a:pt x="731" y="412"/>
                  <a:pt x="731" y="412"/>
                </a:cubicBezTo>
                <a:cubicBezTo>
                  <a:pt x="732" y="410"/>
                  <a:pt x="733" y="406"/>
                  <a:pt x="732" y="403"/>
                </a:cubicBezTo>
                <a:cubicBezTo>
                  <a:pt x="730" y="384"/>
                  <a:pt x="730" y="384"/>
                  <a:pt x="730" y="384"/>
                </a:cubicBezTo>
                <a:cubicBezTo>
                  <a:pt x="733" y="372"/>
                  <a:pt x="733" y="372"/>
                  <a:pt x="733" y="372"/>
                </a:cubicBezTo>
                <a:cubicBezTo>
                  <a:pt x="733" y="369"/>
                  <a:pt x="732" y="366"/>
                  <a:pt x="731" y="364"/>
                </a:cubicBezTo>
                <a:cubicBezTo>
                  <a:pt x="733" y="355"/>
                  <a:pt x="733" y="355"/>
                  <a:pt x="733" y="355"/>
                </a:cubicBezTo>
                <a:cubicBezTo>
                  <a:pt x="734" y="354"/>
                  <a:pt x="733" y="352"/>
                  <a:pt x="732" y="352"/>
                </a:cubicBezTo>
                <a:cubicBezTo>
                  <a:pt x="731" y="352"/>
                  <a:pt x="729" y="353"/>
                  <a:pt x="728" y="354"/>
                </a:cubicBezTo>
                <a:cubicBezTo>
                  <a:pt x="728" y="354"/>
                  <a:pt x="727" y="352"/>
                  <a:pt x="727" y="353"/>
                </a:cubicBezTo>
                <a:cubicBezTo>
                  <a:pt x="726" y="353"/>
                  <a:pt x="725" y="354"/>
                  <a:pt x="724" y="355"/>
                </a:cubicBezTo>
                <a:cubicBezTo>
                  <a:pt x="724" y="355"/>
                  <a:pt x="723" y="355"/>
                  <a:pt x="723" y="355"/>
                </a:cubicBezTo>
                <a:cubicBezTo>
                  <a:pt x="723" y="355"/>
                  <a:pt x="723" y="355"/>
                  <a:pt x="723" y="354"/>
                </a:cubicBezTo>
                <a:cubicBezTo>
                  <a:pt x="721" y="351"/>
                  <a:pt x="719" y="348"/>
                  <a:pt x="717" y="345"/>
                </a:cubicBezTo>
                <a:cubicBezTo>
                  <a:pt x="717" y="344"/>
                  <a:pt x="717" y="344"/>
                  <a:pt x="717" y="345"/>
                </a:cubicBezTo>
                <a:cubicBezTo>
                  <a:pt x="719" y="344"/>
                  <a:pt x="720" y="343"/>
                  <a:pt x="722" y="343"/>
                </a:cubicBezTo>
                <a:cubicBezTo>
                  <a:pt x="721" y="341"/>
                  <a:pt x="720" y="338"/>
                  <a:pt x="721" y="335"/>
                </a:cubicBezTo>
                <a:cubicBezTo>
                  <a:pt x="722" y="334"/>
                  <a:pt x="723" y="333"/>
                  <a:pt x="725" y="332"/>
                </a:cubicBezTo>
                <a:cubicBezTo>
                  <a:pt x="725" y="331"/>
                  <a:pt x="724" y="329"/>
                  <a:pt x="723" y="328"/>
                </a:cubicBezTo>
                <a:cubicBezTo>
                  <a:pt x="724" y="325"/>
                  <a:pt x="724" y="320"/>
                  <a:pt x="724" y="317"/>
                </a:cubicBezTo>
                <a:cubicBezTo>
                  <a:pt x="718" y="318"/>
                  <a:pt x="718" y="318"/>
                  <a:pt x="718" y="318"/>
                </a:cubicBezTo>
                <a:cubicBezTo>
                  <a:pt x="714" y="319"/>
                  <a:pt x="714" y="319"/>
                  <a:pt x="714" y="319"/>
                </a:cubicBezTo>
                <a:cubicBezTo>
                  <a:pt x="714" y="319"/>
                  <a:pt x="714" y="319"/>
                  <a:pt x="714" y="319"/>
                </a:cubicBezTo>
                <a:cubicBezTo>
                  <a:pt x="715" y="313"/>
                  <a:pt x="715" y="313"/>
                  <a:pt x="715" y="313"/>
                </a:cubicBezTo>
                <a:cubicBezTo>
                  <a:pt x="716" y="311"/>
                  <a:pt x="718" y="308"/>
                  <a:pt x="719" y="306"/>
                </a:cubicBezTo>
                <a:cubicBezTo>
                  <a:pt x="723" y="303"/>
                  <a:pt x="727" y="300"/>
                  <a:pt x="731" y="298"/>
                </a:cubicBezTo>
                <a:cubicBezTo>
                  <a:pt x="744" y="298"/>
                  <a:pt x="744" y="298"/>
                  <a:pt x="744" y="298"/>
                </a:cubicBezTo>
                <a:cubicBezTo>
                  <a:pt x="751" y="297"/>
                  <a:pt x="751" y="297"/>
                  <a:pt x="751" y="297"/>
                </a:cubicBezTo>
                <a:cubicBezTo>
                  <a:pt x="751" y="291"/>
                  <a:pt x="754" y="288"/>
                  <a:pt x="757" y="284"/>
                </a:cubicBezTo>
                <a:cubicBezTo>
                  <a:pt x="757" y="280"/>
                  <a:pt x="757" y="280"/>
                  <a:pt x="757" y="280"/>
                </a:cubicBezTo>
                <a:cubicBezTo>
                  <a:pt x="756" y="280"/>
                  <a:pt x="756" y="279"/>
                  <a:pt x="756" y="27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2" name="Freeform 648"/>
          <p:cNvSpPr>
            <a:spLocks/>
          </p:cNvSpPr>
          <p:nvPr/>
        </p:nvSpPr>
        <p:spPr bwMode="auto">
          <a:xfrm>
            <a:off x="4737101" y="5407026"/>
            <a:ext cx="219075" cy="180975"/>
          </a:xfrm>
          <a:custGeom>
            <a:avLst/>
            <a:gdLst/>
            <a:ahLst/>
            <a:cxnLst>
              <a:cxn ang="0">
                <a:pos x="813" y="392"/>
              </a:cxn>
              <a:cxn ang="0">
                <a:pos x="808" y="374"/>
              </a:cxn>
              <a:cxn ang="0">
                <a:pos x="771" y="344"/>
              </a:cxn>
              <a:cxn ang="0">
                <a:pos x="751" y="334"/>
              </a:cxn>
              <a:cxn ang="0">
                <a:pos x="702" y="340"/>
              </a:cxn>
              <a:cxn ang="0">
                <a:pos x="693" y="342"/>
              </a:cxn>
              <a:cxn ang="0">
                <a:pos x="652" y="337"/>
              </a:cxn>
              <a:cxn ang="0">
                <a:pos x="632" y="327"/>
              </a:cxn>
              <a:cxn ang="0">
                <a:pos x="622" y="260"/>
              </a:cxn>
              <a:cxn ang="0">
                <a:pos x="578" y="217"/>
              </a:cxn>
              <a:cxn ang="0">
                <a:pos x="573" y="161"/>
              </a:cxn>
              <a:cxn ang="0">
                <a:pos x="538" y="146"/>
              </a:cxn>
              <a:cxn ang="0">
                <a:pos x="512" y="127"/>
              </a:cxn>
              <a:cxn ang="0">
                <a:pos x="520" y="120"/>
              </a:cxn>
              <a:cxn ang="0">
                <a:pos x="515" y="91"/>
              </a:cxn>
              <a:cxn ang="0">
                <a:pos x="520" y="64"/>
              </a:cxn>
              <a:cxn ang="0">
                <a:pos x="519" y="43"/>
              </a:cxn>
              <a:cxn ang="0">
                <a:pos x="502" y="48"/>
              </a:cxn>
              <a:cxn ang="0">
                <a:pos x="459" y="14"/>
              </a:cxn>
              <a:cxn ang="0">
                <a:pos x="438" y="1"/>
              </a:cxn>
              <a:cxn ang="0">
                <a:pos x="435" y="14"/>
              </a:cxn>
              <a:cxn ang="0">
                <a:pos x="435" y="27"/>
              </a:cxn>
              <a:cxn ang="0">
                <a:pos x="421" y="28"/>
              </a:cxn>
              <a:cxn ang="0">
                <a:pos x="380" y="35"/>
              </a:cxn>
              <a:cxn ang="0">
                <a:pos x="383" y="48"/>
              </a:cxn>
              <a:cxn ang="0">
                <a:pos x="398" y="73"/>
              </a:cxn>
              <a:cxn ang="0">
                <a:pos x="367" y="96"/>
              </a:cxn>
              <a:cxn ang="0">
                <a:pos x="387" y="92"/>
              </a:cxn>
              <a:cxn ang="0">
                <a:pos x="382" y="135"/>
              </a:cxn>
              <a:cxn ang="0">
                <a:pos x="374" y="149"/>
              </a:cxn>
              <a:cxn ang="0">
                <a:pos x="352" y="170"/>
              </a:cxn>
              <a:cxn ang="0">
                <a:pos x="315" y="182"/>
              </a:cxn>
              <a:cxn ang="0">
                <a:pos x="300" y="194"/>
              </a:cxn>
              <a:cxn ang="0">
                <a:pos x="281" y="206"/>
              </a:cxn>
              <a:cxn ang="0">
                <a:pos x="256" y="215"/>
              </a:cxn>
              <a:cxn ang="0">
                <a:pos x="232" y="229"/>
              </a:cxn>
              <a:cxn ang="0">
                <a:pos x="216" y="265"/>
              </a:cxn>
              <a:cxn ang="0">
                <a:pos x="199" y="253"/>
              </a:cxn>
              <a:cxn ang="0">
                <a:pos x="183" y="239"/>
              </a:cxn>
              <a:cxn ang="0">
                <a:pos x="176" y="241"/>
              </a:cxn>
              <a:cxn ang="0">
                <a:pos x="157" y="277"/>
              </a:cxn>
              <a:cxn ang="0">
                <a:pos x="117" y="292"/>
              </a:cxn>
              <a:cxn ang="0">
                <a:pos x="50" y="341"/>
              </a:cxn>
              <a:cxn ang="0">
                <a:pos x="7" y="343"/>
              </a:cxn>
              <a:cxn ang="0">
                <a:pos x="7" y="386"/>
              </a:cxn>
              <a:cxn ang="0">
                <a:pos x="10" y="393"/>
              </a:cxn>
              <a:cxn ang="0">
                <a:pos x="48" y="461"/>
              </a:cxn>
              <a:cxn ang="0">
                <a:pos x="117" y="543"/>
              </a:cxn>
              <a:cxn ang="0">
                <a:pos x="164" y="579"/>
              </a:cxn>
              <a:cxn ang="0">
                <a:pos x="177" y="584"/>
              </a:cxn>
              <a:cxn ang="0">
                <a:pos x="197" y="622"/>
              </a:cxn>
              <a:cxn ang="0">
                <a:pos x="243" y="615"/>
              </a:cxn>
              <a:cxn ang="0">
                <a:pos x="297" y="665"/>
              </a:cxn>
              <a:cxn ang="0">
                <a:pos x="335" y="677"/>
              </a:cxn>
              <a:cxn ang="0">
                <a:pos x="419" y="650"/>
              </a:cxn>
              <a:cxn ang="0">
                <a:pos x="457" y="646"/>
              </a:cxn>
              <a:cxn ang="0">
                <a:pos x="529" y="616"/>
              </a:cxn>
              <a:cxn ang="0">
                <a:pos x="579" y="585"/>
              </a:cxn>
              <a:cxn ang="0">
                <a:pos x="647" y="565"/>
              </a:cxn>
              <a:cxn ang="0">
                <a:pos x="682" y="557"/>
              </a:cxn>
              <a:cxn ang="0">
                <a:pos x="741" y="529"/>
              </a:cxn>
              <a:cxn ang="0">
                <a:pos x="787" y="477"/>
              </a:cxn>
              <a:cxn ang="0">
                <a:pos x="808" y="441"/>
              </a:cxn>
            </a:cxnLst>
            <a:rect l="0" t="0" r="r" b="b"/>
            <a:pathLst>
              <a:path w="821" h="678">
                <a:moveTo>
                  <a:pt x="820" y="399"/>
                </a:moveTo>
                <a:cubicBezTo>
                  <a:pt x="817" y="397"/>
                  <a:pt x="815" y="396"/>
                  <a:pt x="812" y="395"/>
                </a:cubicBezTo>
                <a:cubicBezTo>
                  <a:pt x="812" y="394"/>
                  <a:pt x="812" y="393"/>
                  <a:pt x="811" y="392"/>
                </a:cubicBezTo>
                <a:cubicBezTo>
                  <a:pt x="811" y="392"/>
                  <a:pt x="811" y="392"/>
                  <a:pt x="811" y="391"/>
                </a:cubicBezTo>
                <a:cubicBezTo>
                  <a:pt x="812" y="391"/>
                  <a:pt x="812" y="392"/>
                  <a:pt x="813" y="392"/>
                </a:cubicBezTo>
                <a:cubicBezTo>
                  <a:pt x="813" y="392"/>
                  <a:pt x="814" y="392"/>
                  <a:pt x="814" y="392"/>
                </a:cubicBezTo>
                <a:cubicBezTo>
                  <a:pt x="815" y="392"/>
                  <a:pt x="815" y="392"/>
                  <a:pt x="816" y="392"/>
                </a:cubicBezTo>
                <a:cubicBezTo>
                  <a:pt x="815" y="392"/>
                  <a:pt x="815" y="391"/>
                  <a:pt x="814" y="391"/>
                </a:cubicBezTo>
                <a:cubicBezTo>
                  <a:pt x="812" y="387"/>
                  <a:pt x="812" y="382"/>
                  <a:pt x="812" y="377"/>
                </a:cubicBezTo>
                <a:cubicBezTo>
                  <a:pt x="811" y="376"/>
                  <a:pt x="809" y="375"/>
                  <a:pt x="808" y="374"/>
                </a:cubicBezTo>
                <a:cubicBezTo>
                  <a:pt x="808" y="372"/>
                  <a:pt x="808" y="369"/>
                  <a:pt x="806" y="367"/>
                </a:cubicBezTo>
                <a:cubicBezTo>
                  <a:pt x="792" y="356"/>
                  <a:pt x="792" y="356"/>
                  <a:pt x="792" y="356"/>
                </a:cubicBezTo>
                <a:cubicBezTo>
                  <a:pt x="791" y="356"/>
                  <a:pt x="791" y="356"/>
                  <a:pt x="791" y="356"/>
                </a:cubicBezTo>
                <a:cubicBezTo>
                  <a:pt x="784" y="356"/>
                  <a:pt x="777" y="353"/>
                  <a:pt x="773" y="348"/>
                </a:cubicBezTo>
                <a:cubicBezTo>
                  <a:pt x="772" y="347"/>
                  <a:pt x="772" y="345"/>
                  <a:pt x="771" y="344"/>
                </a:cubicBezTo>
                <a:cubicBezTo>
                  <a:pt x="770" y="341"/>
                  <a:pt x="768" y="338"/>
                  <a:pt x="764" y="337"/>
                </a:cubicBezTo>
                <a:cubicBezTo>
                  <a:pt x="763" y="336"/>
                  <a:pt x="763" y="335"/>
                  <a:pt x="761" y="334"/>
                </a:cubicBezTo>
                <a:cubicBezTo>
                  <a:pt x="760" y="334"/>
                  <a:pt x="758" y="334"/>
                  <a:pt x="756" y="333"/>
                </a:cubicBezTo>
                <a:cubicBezTo>
                  <a:pt x="756" y="333"/>
                  <a:pt x="756" y="333"/>
                  <a:pt x="755" y="333"/>
                </a:cubicBezTo>
                <a:cubicBezTo>
                  <a:pt x="755" y="333"/>
                  <a:pt x="752" y="334"/>
                  <a:pt x="751" y="334"/>
                </a:cubicBezTo>
                <a:cubicBezTo>
                  <a:pt x="737" y="336"/>
                  <a:pt x="724" y="339"/>
                  <a:pt x="715" y="346"/>
                </a:cubicBezTo>
                <a:cubicBezTo>
                  <a:pt x="713" y="347"/>
                  <a:pt x="711" y="348"/>
                  <a:pt x="709" y="348"/>
                </a:cubicBezTo>
                <a:cubicBezTo>
                  <a:pt x="708" y="349"/>
                  <a:pt x="707" y="349"/>
                  <a:pt x="706" y="349"/>
                </a:cubicBezTo>
                <a:cubicBezTo>
                  <a:pt x="705" y="346"/>
                  <a:pt x="704" y="343"/>
                  <a:pt x="703" y="341"/>
                </a:cubicBezTo>
                <a:cubicBezTo>
                  <a:pt x="702" y="341"/>
                  <a:pt x="702" y="341"/>
                  <a:pt x="702" y="340"/>
                </a:cubicBezTo>
                <a:cubicBezTo>
                  <a:pt x="701" y="341"/>
                  <a:pt x="699" y="341"/>
                  <a:pt x="698" y="342"/>
                </a:cubicBezTo>
                <a:cubicBezTo>
                  <a:pt x="698" y="342"/>
                  <a:pt x="698" y="342"/>
                  <a:pt x="698" y="342"/>
                </a:cubicBezTo>
                <a:cubicBezTo>
                  <a:pt x="697" y="342"/>
                  <a:pt x="696" y="342"/>
                  <a:pt x="695" y="342"/>
                </a:cubicBezTo>
                <a:cubicBezTo>
                  <a:pt x="695" y="342"/>
                  <a:pt x="695" y="341"/>
                  <a:pt x="695" y="341"/>
                </a:cubicBezTo>
                <a:cubicBezTo>
                  <a:pt x="694" y="341"/>
                  <a:pt x="694" y="341"/>
                  <a:pt x="693" y="342"/>
                </a:cubicBezTo>
                <a:cubicBezTo>
                  <a:pt x="689" y="343"/>
                  <a:pt x="684" y="343"/>
                  <a:pt x="680" y="343"/>
                </a:cubicBezTo>
                <a:cubicBezTo>
                  <a:pt x="675" y="342"/>
                  <a:pt x="670" y="341"/>
                  <a:pt x="667" y="338"/>
                </a:cubicBezTo>
                <a:cubicBezTo>
                  <a:pt x="667" y="338"/>
                  <a:pt x="666" y="338"/>
                  <a:pt x="666" y="338"/>
                </a:cubicBezTo>
                <a:cubicBezTo>
                  <a:pt x="662" y="338"/>
                  <a:pt x="658" y="338"/>
                  <a:pt x="654" y="338"/>
                </a:cubicBezTo>
                <a:cubicBezTo>
                  <a:pt x="653" y="338"/>
                  <a:pt x="652" y="338"/>
                  <a:pt x="652" y="337"/>
                </a:cubicBezTo>
                <a:cubicBezTo>
                  <a:pt x="652" y="337"/>
                  <a:pt x="651" y="337"/>
                  <a:pt x="651" y="337"/>
                </a:cubicBezTo>
                <a:cubicBezTo>
                  <a:pt x="649" y="338"/>
                  <a:pt x="647" y="339"/>
                  <a:pt x="644" y="339"/>
                </a:cubicBezTo>
                <a:cubicBezTo>
                  <a:pt x="644" y="339"/>
                  <a:pt x="644" y="339"/>
                  <a:pt x="643" y="339"/>
                </a:cubicBezTo>
                <a:cubicBezTo>
                  <a:pt x="643" y="339"/>
                  <a:pt x="640" y="336"/>
                  <a:pt x="640" y="336"/>
                </a:cubicBezTo>
                <a:cubicBezTo>
                  <a:pt x="635" y="335"/>
                  <a:pt x="632" y="332"/>
                  <a:pt x="632" y="327"/>
                </a:cubicBezTo>
                <a:cubicBezTo>
                  <a:pt x="631" y="318"/>
                  <a:pt x="632" y="308"/>
                  <a:pt x="633" y="301"/>
                </a:cubicBezTo>
                <a:cubicBezTo>
                  <a:pt x="633" y="297"/>
                  <a:pt x="632" y="292"/>
                  <a:pt x="632" y="288"/>
                </a:cubicBezTo>
                <a:cubicBezTo>
                  <a:pt x="632" y="282"/>
                  <a:pt x="633" y="276"/>
                  <a:pt x="631" y="271"/>
                </a:cubicBezTo>
                <a:cubicBezTo>
                  <a:pt x="629" y="266"/>
                  <a:pt x="625" y="263"/>
                  <a:pt x="622" y="260"/>
                </a:cubicBezTo>
                <a:cubicBezTo>
                  <a:pt x="622" y="260"/>
                  <a:pt x="622" y="260"/>
                  <a:pt x="622" y="260"/>
                </a:cubicBezTo>
                <a:cubicBezTo>
                  <a:pt x="619" y="258"/>
                  <a:pt x="617" y="256"/>
                  <a:pt x="615" y="254"/>
                </a:cubicBezTo>
                <a:cubicBezTo>
                  <a:pt x="612" y="254"/>
                  <a:pt x="608" y="254"/>
                  <a:pt x="605" y="252"/>
                </a:cubicBezTo>
                <a:cubicBezTo>
                  <a:pt x="604" y="248"/>
                  <a:pt x="602" y="243"/>
                  <a:pt x="598" y="239"/>
                </a:cubicBezTo>
                <a:cubicBezTo>
                  <a:pt x="581" y="236"/>
                  <a:pt x="581" y="236"/>
                  <a:pt x="581" y="236"/>
                </a:cubicBezTo>
                <a:cubicBezTo>
                  <a:pt x="578" y="217"/>
                  <a:pt x="578" y="217"/>
                  <a:pt x="578" y="217"/>
                </a:cubicBezTo>
                <a:cubicBezTo>
                  <a:pt x="573" y="214"/>
                  <a:pt x="567" y="212"/>
                  <a:pt x="564" y="207"/>
                </a:cubicBezTo>
                <a:cubicBezTo>
                  <a:pt x="563" y="204"/>
                  <a:pt x="560" y="201"/>
                  <a:pt x="560" y="197"/>
                </a:cubicBezTo>
                <a:cubicBezTo>
                  <a:pt x="559" y="192"/>
                  <a:pt x="562" y="189"/>
                  <a:pt x="564" y="187"/>
                </a:cubicBezTo>
                <a:cubicBezTo>
                  <a:pt x="569" y="183"/>
                  <a:pt x="573" y="180"/>
                  <a:pt x="576" y="174"/>
                </a:cubicBezTo>
                <a:cubicBezTo>
                  <a:pt x="579" y="169"/>
                  <a:pt x="576" y="164"/>
                  <a:pt x="573" y="161"/>
                </a:cubicBezTo>
                <a:cubicBezTo>
                  <a:pt x="564" y="156"/>
                  <a:pt x="564" y="156"/>
                  <a:pt x="564" y="156"/>
                </a:cubicBezTo>
                <a:cubicBezTo>
                  <a:pt x="563" y="157"/>
                  <a:pt x="563" y="158"/>
                  <a:pt x="563" y="158"/>
                </a:cubicBezTo>
                <a:cubicBezTo>
                  <a:pt x="558" y="153"/>
                  <a:pt x="554" y="148"/>
                  <a:pt x="549" y="145"/>
                </a:cubicBezTo>
                <a:cubicBezTo>
                  <a:pt x="548" y="144"/>
                  <a:pt x="547" y="143"/>
                  <a:pt x="546" y="143"/>
                </a:cubicBezTo>
                <a:cubicBezTo>
                  <a:pt x="543" y="143"/>
                  <a:pt x="541" y="145"/>
                  <a:pt x="538" y="146"/>
                </a:cubicBezTo>
                <a:cubicBezTo>
                  <a:pt x="536" y="148"/>
                  <a:pt x="534" y="150"/>
                  <a:pt x="530" y="151"/>
                </a:cubicBezTo>
                <a:cubicBezTo>
                  <a:pt x="525" y="144"/>
                  <a:pt x="520" y="138"/>
                  <a:pt x="514" y="133"/>
                </a:cubicBezTo>
                <a:cubicBezTo>
                  <a:pt x="513" y="132"/>
                  <a:pt x="514" y="130"/>
                  <a:pt x="512" y="130"/>
                </a:cubicBezTo>
                <a:cubicBezTo>
                  <a:pt x="512" y="127"/>
                  <a:pt x="512" y="127"/>
                  <a:pt x="512" y="127"/>
                </a:cubicBezTo>
                <a:cubicBezTo>
                  <a:pt x="512" y="127"/>
                  <a:pt x="512" y="127"/>
                  <a:pt x="512" y="127"/>
                </a:cubicBezTo>
                <a:cubicBezTo>
                  <a:pt x="512" y="127"/>
                  <a:pt x="512" y="127"/>
                  <a:pt x="512" y="127"/>
                </a:cubicBezTo>
                <a:cubicBezTo>
                  <a:pt x="512" y="125"/>
                  <a:pt x="512" y="124"/>
                  <a:pt x="512" y="123"/>
                </a:cubicBezTo>
                <a:cubicBezTo>
                  <a:pt x="512" y="122"/>
                  <a:pt x="512" y="122"/>
                  <a:pt x="512" y="122"/>
                </a:cubicBezTo>
                <a:cubicBezTo>
                  <a:pt x="513" y="122"/>
                  <a:pt x="513" y="122"/>
                  <a:pt x="513" y="122"/>
                </a:cubicBezTo>
                <a:cubicBezTo>
                  <a:pt x="515" y="121"/>
                  <a:pt x="518" y="121"/>
                  <a:pt x="520" y="120"/>
                </a:cubicBezTo>
                <a:cubicBezTo>
                  <a:pt x="523" y="117"/>
                  <a:pt x="526" y="113"/>
                  <a:pt x="526" y="106"/>
                </a:cubicBezTo>
                <a:cubicBezTo>
                  <a:pt x="526" y="106"/>
                  <a:pt x="526" y="106"/>
                  <a:pt x="526" y="106"/>
                </a:cubicBezTo>
                <a:cubicBezTo>
                  <a:pt x="524" y="103"/>
                  <a:pt x="522" y="101"/>
                  <a:pt x="521" y="98"/>
                </a:cubicBezTo>
                <a:cubicBezTo>
                  <a:pt x="521" y="98"/>
                  <a:pt x="520" y="98"/>
                  <a:pt x="520" y="98"/>
                </a:cubicBezTo>
                <a:cubicBezTo>
                  <a:pt x="518" y="96"/>
                  <a:pt x="516" y="94"/>
                  <a:pt x="515" y="91"/>
                </a:cubicBezTo>
                <a:cubicBezTo>
                  <a:pt x="515" y="90"/>
                  <a:pt x="515" y="90"/>
                  <a:pt x="515" y="89"/>
                </a:cubicBezTo>
                <a:cubicBezTo>
                  <a:pt x="516" y="87"/>
                  <a:pt x="517" y="85"/>
                  <a:pt x="518" y="83"/>
                </a:cubicBezTo>
                <a:cubicBezTo>
                  <a:pt x="518" y="83"/>
                  <a:pt x="518" y="83"/>
                  <a:pt x="517" y="82"/>
                </a:cubicBezTo>
                <a:cubicBezTo>
                  <a:pt x="516" y="80"/>
                  <a:pt x="516" y="78"/>
                  <a:pt x="516" y="75"/>
                </a:cubicBezTo>
                <a:cubicBezTo>
                  <a:pt x="516" y="71"/>
                  <a:pt x="517" y="67"/>
                  <a:pt x="520" y="64"/>
                </a:cubicBezTo>
                <a:cubicBezTo>
                  <a:pt x="519" y="62"/>
                  <a:pt x="519" y="62"/>
                  <a:pt x="519" y="62"/>
                </a:cubicBezTo>
                <a:cubicBezTo>
                  <a:pt x="518" y="47"/>
                  <a:pt x="518" y="47"/>
                  <a:pt x="518" y="47"/>
                </a:cubicBezTo>
                <a:cubicBezTo>
                  <a:pt x="518" y="46"/>
                  <a:pt x="518" y="46"/>
                  <a:pt x="518" y="46"/>
                </a:cubicBezTo>
                <a:cubicBezTo>
                  <a:pt x="519" y="45"/>
                  <a:pt x="520" y="45"/>
                  <a:pt x="520" y="45"/>
                </a:cubicBezTo>
                <a:cubicBezTo>
                  <a:pt x="520" y="44"/>
                  <a:pt x="519" y="43"/>
                  <a:pt x="519" y="43"/>
                </a:cubicBezTo>
                <a:cubicBezTo>
                  <a:pt x="518" y="42"/>
                  <a:pt x="518" y="42"/>
                  <a:pt x="517" y="41"/>
                </a:cubicBezTo>
                <a:cubicBezTo>
                  <a:pt x="516" y="42"/>
                  <a:pt x="513" y="42"/>
                  <a:pt x="513" y="45"/>
                </a:cubicBezTo>
                <a:cubicBezTo>
                  <a:pt x="512" y="44"/>
                  <a:pt x="511" y="43"/>
                  <a:pt x="510" y="44"/>
                </a:cubicBezTo>
                <a:cubicBezTo>
                  <a:pt x="509" y="46"/>
                  <a:pt x="508" y="47"/>
                  <a:pt x="508" y="48"/>
                </a:cubicBezTo>
                <a:cubicBezTo>
                  <a:pt x="502" y="48"/>
                  <a:pt x="502" y="48"/>
                  <a:pt x="502" y="48"/>
                </a:cubicBezTo>
                <a:cubicBezTo>
                  <a:pt x="499" y="46"/>
                  <a:pt x="495" y="46"/>
                  <a:pt x="492" y="45"/>
                </a:cubicBezTo>
                <a:cubicBezTo>
                  <a:pt x="489" y="44"/>
                  <a:pt x="487" y="42"/>
                  <a:pt x="486" y="40"/>
                </a:cubicBezTo>
                <a:cubicBezTo>
                  <a:pt x="482" y="35"/>
                  <a:pt x="477" y="30"/>
                  <a:pt x="471" y="27"/>
                </a:cubicBezTo>
                <a:cubicBezTo>
                  <a:pt x="466" y="25"/>
                  <a:pt x="463" y="19"/>
                  <a:pt x="459" y="15"/>
                </a:cubicBezTo>
                <a:cubicBezTo>
                  <a:pt x="459" y="15"/>
                  <a:pt x="459" y="14"/>
                  <a:pt x="459" y="14"/>
                </a:cubicBezTo>
                <a:cubicBezTo>
                  <a:pt x="460" y="13"/>
                  <a:pt x="461" y="11"/>
                  <a:pt x="463" y="10"/>
                </a:cubicBezTo>
                <a:cubicBezTo>
                  <a:pt x="461" y="11"/>
                  <a:pt x="460" y="13"/>
                  <a:pt x="459" y="14"/>
                </a:cubicBezTo>
                <a:cubicBezTo>
                  <a:pt x="459" y="14"/>
                  <a:pt x="458" y="14"/>
                  <a:pt x="458" y="13"/>
                </a:cubicBezTo>
                <a:cubicBezTo>
                  <a:pt x="454" y="12"/>
                  <a:pt x="449" y="9"/>
                  <a:pt x="443" y="10"/>
                </a:cubicBezTo>
                <a:cubicBezTo>
                  <a:pt x="441" y="7"/>
                  <a:pt x="440" y="4"/>
                  <a:pt x="438" y="1"/>
                </a:cubicBezTo>
                <a:cubicBezTo>
                  <a:pt x="437" y="0"/>
                  <a:pt x="435" y="0"/>
                  <a:pt x="434" y="0"/>
                </a:cubicBezTo>
                <a:cubicBezTo>
                  <a:pt x="432" y="2"/>
                  <a:pt x="430" y="5"/>
                  <a:pt x="429" y="8"/>
                </a:cubicBezTo>
                <a:cubicBezTo>
                  <a:pt x="431" y="9"/>
                  <a:pt x="431" y="11"/>
                  <a:pt x="432" y="13"/>
                </a:cubicBezTo>
                <a:cubicBezTo>
                  <a:pt x="432" y="13"/>
                  <a:pt x="433" y="14"/>
                  <a:pt x="434" y="14"/>
                </a:cubicBezTo>
                <a:cubicBezTo>
                  <a:pt x="434" y="14"/>
                  <a:pt x="435" y="14"/>
                  <a:pt x="435" y="14"/>
                </a:cubicBezTo>
                <a:cubicBezTo>
                  <a:pt x="435" y="15"/>
                  <a:pt x="434" y="16"/>
                  <a:pt x="434" y="17"/>
                </a:cubicBezTo>
                <a:cubicBezTo>
                  <a:pt x="435" y="17"/>
                  <a:pt x="436" y="17"/>
                  <a:pt x="436" y="18"/>
                </a:cubicBezTo>
                <a:cubicBezTo>
                  <a:pt x="436" y="20"/>
                  <a:pt x="435" y="22"/>
                  <a:pt x="434" y="24"/>
                </a:cubicBezTo>
                <a:cubicBezTo>
                  <a:pt x="434" y="24"/>
                  <a:pt x="434" y="25"/>
                  <a:pt x="434" y="25"/>
                </a:cubicBezTo>
                <a:cubicBezTo>
                  <a:pt x="434" y="26"/>
                  <a:pt x="434" y="26"/>
                  <a:pt x="435" y="27"/>
                </a:cubicBezTo>
                <a:cubicBezTo>
                  <a:pt x="435" y="28"/>
                  <a:pt x="435" y="29"/>
                  <a:pt x="436" y="29"/>
                </a:cubicBezTo>
                <a:cubicBezTo>
                  <a:pt x="436" y="30"/>
                  <a:pt x="436" y="32"/>
                  <a:pt x="435" y="32"/>
                </a:cubicBezTo>
                <a:cubicBezTo>
                  <a:pt x="434" y="33"/>
                  <a:pt x="432" y="32"/>
                  <a:pt x="431" y="33"/>
                </a:cubicBezTo>
                <a:cubicBezTo>
                  <a:pt x="429" y="33"/>
                  <a:pt x="425" y="34"/>
                  <a:pt x="422" y="32"/>
                </a:cubicBezTo>
                <a:cubicBezTo>
                  <a:pt x="422" y="31"/>
                  <a:pt x="421" y="29"/>
                  <a:pt x="421" y="28"/>
                </a:cubicBezTo>
                <a:cubicBezTo>
                  <a:pt x="414" y="29"/>
                  <a:pt x="407" y="29"/>
                  <a:pt x="400" y="29"/>
                </a:cubicBezTo>
                <a:cubicBezTo>
                  <a:pt x="395" y="28"/>
                  <a:pt x="395" y="28"/>
                  <a:pt x="395" y="28"/>
                </a:cubicBezTo>
                <a:cubicBezTo>
                  <a:pt x="394" y="27"/>
                  <a:pt x="393" y="28"/>
                  <a:pt x="392" y="29"/>
                </a:cubicBezTo>
                <a:cubicBezTo>
                  <a:pt x="389" y="31"/>
                  <a:pt x="385" y="34"/>
                  <a:pt x="383" y="36"/>
                </a:cubicBezTo>
                <a:cubicBezTo>
                  <a:pt x="382" y="36"/>
                  <a:pt x="381" y="35"/>
                  <a:pt x="380" y="35"/>
                </a:cubicBezTo>
                <a:cubicBezTo>
                  <a:pt x="380" y="35"/>
                  <a:pt x="379" y="35"/>
                  <a:pt x="379" y="36"/>
                </a:cubicBezTo>
                <a:cubicBezTo>
                  <a:pt x="379" y="36"/>
                  <a:pt x="379" y="37"/>
                  <a:pt x="379" y="37"/>
                </a:cubicBezTo>
                <a:cubicBezTo>
                  <a:pt x="381" y="39"/>
                  <a:pt x="381" y="39"/>
                  <a:pt x="381" y="39"/>
                </a:cubicBezTo>
                <a:cubicBezTo>
                  <a:pt x="381" y="40"/>
                  <a:pt x="380" y="41"/>
                  <a:pt x="380" y="42"/>
                </a:cubicBezTo>
                <a:cubicBezTo>
                  <a:pt x="381" y="44"/>
                  <a:pt x="382" y="46"/>
                  <a:pt x="383" y="48"/>
                </a:cubicBezTo>
                <a:cubicBezTo>
                  <a:pt x="384" y="50"/>
                  <a:pt x="386" y="52"/>
                  <a:pt x="388" y="53"/>
                </a:cubicBezTo>
                <a:cubicBezTo>
                  <a:pt x="396" y="60"/>
                  <a:pt x="396" y="60"/>
                  <a:pt x="396" y="60"/>
                </a:cubicBezTo>
                <a:cubicBezTo>
                  <a:pt x="397" y="61"/>
                  <a:pt x="397" y="61"/>
                  <a:pt x="397" y="61"/>
                </a:cubicBezTo>
                <a:cubicBezTo>
                  <a:pt x="398" y="62"/>
                  <a:pt x="398" y="62"/>
                  <a:pt x="398" y="62"/>
                </a:cubicBezTo>
                <a:cubicBezTo>
                  <a:pt x="398" y="73"/>
                  <a:pt x="398" y="73"/>
                  <a:pt x="398" y="73"/>
                </a:cubicBezTo>
                <a:cubicBezTo>
                  <a:pt x="393" y="74"/>
                  <a:pt x="387" y="75"/>
                  <a:pt x="384" y="79"/>
                </a:cubicBezTo>
                <a:cubicBezTo>
                  <a:pt x="383" y="79"/>
                  <a:pt x="383" y="80"/>
                  <a:pt x="383" y="81"/>
                </a:cubicBezTo>
                <a:cubicBezTo>
                  <a:pt x="383" y="82"/>
                  <a:pt x="382" y="83"/>
                  <a:pt x="381" y="83"/>
                </a:cubicBezTo>
                <a:cubicBezTo>
                  <a:pt x="377" y="85"/>
                  <a:pt x="373" y="87"/>
                  <a:pt x="369" y="88"/>
                </a:cubicBezTo>
                <a:cubicBezTo>
                  <a:pt x="369" y="91"/>
                  <a:pt x="369" y="94"/>
                  <a:pt x="367" y="96"/>
                </a:cubicBezTo>
                <a:cubicBezTo>
                  <a:pt x="368" y="96"/>
                  <a:pt x="369" y="97"/>
                  <a:pt x="371" y="96"/>
                </a:cubicBezTo>
                <a:cubicBezTo>
                  <a:pt x="375" y="95"/>
                  <a:pt x="378" y="92"/>
                  <a:pt x="382" y="91"/>
                </a:cubicBezTo>
                <a:cubicBezTo>
                  <a:pt x="383" y="90"/>
                  <a:pt x="384" y="92"/>
                  <a:pt x="385" y="92"/>
                </a:cubicBezTo>
                <a:cubicBezTo>
                  <a:pt x="385" y="92"/>
                  <a:pt x="385" y="93"/>
                  <a:pt x="385" y="93"/>
                </a:cubicBezTo>
                <a:cubicBezTo>
                  <a:pt x="386" y="93"/>
                  <a:pt x="386" y="92"/>
                  <a:pt x="387" y="92"/>
                </a:cubicBezTo>
                <a:cubicBezTo>
                  <a:pt x="387" y="97"/>
                  <a:pt x="387" y="97"/>
                  <a:pt x="387" y="97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4" y="117"/>
                  <a:pt x="384" y="119"/>
                  <a:pt x="383" y="121"/>
                </a:cubicBezTo>
                <a:cubicBezTo>
                  <a:pt x="383" y="123"/>
                  <a:pt x="383" y="125"/>
                  <a:pt x="383" y="127"/>
                </a:cubicBezTo>
                <a:cubicBezTo>
                  <a:pt x="383" y="129"/>
                  <a:pt x="382" y="132"/>
                  <a:pt x="382" y="135"/>
                </a:cubicBezTo>
                <a:cubicBezTo>
                  <a:pt x="379" y="139"/>
                  <a:pt x="376" y="141"/>
                  <a:pt x="373" y="144"/>
                </a:cubicBezTo>
                <a:cubicBezTo>
                  <a:pt x="373" y="145"/>
                  <a:pt x="373" y="145"/>
                  <a:pt x="373" y="145"/>
                </a:cubicBezTo>
                <a:cubicBezTo>
                  <a:pt x="374" y="146"/>
                  <a:pt x="375" y="147"/>
                  <a:pt x="376" y="147"/>
                </a:cubicBezTo>
                <a:cubicBezTo>
                  <a:pt x="375" y="147"/>
                  <a:pt x="374" y="146"/>
                  <a:pt x="373" y="145"/>
                </a:cubicBezTo>
                <a:cubicBezTo>
                  <a:pt x="374" y="146"/>
                  <a:pt x="374" y="148"/>
                  <a:pt x="374" y="149"/>
                </a:cubicBezTo>
                <a:cubicBezTo>
                  <a:pt x="367" y="155"/>
                  <a:pt x="367" y="155"/>
                  <a:pt x="367" y="155"/>
                </a:cubicBezTo>
                <a:cubicBezTo>
                  <a:pt x="367" y="158"/>
                  <a:pt x="368" y="160"/>
                  <a:pt x="368" y="163"/>
                </a:cubicBezTo>
                <a:cubicBezTo>
                  <a:pt x="368" y="170"/>
                  <a:pt x="368" y="170"/>
                  <a:pt x="368" y="170"/>
                </a:cubicBezTo>
                <a:cubicBezTo>
                  <a:pt x="368" y="170"/>
                  <a:pt x="366" y="171"/>
                  <a:pt x="365" y="171"/>
                </a:cubicBezTo>
                <a:cubicBezTo>
                  <a:pt x="352" y="170"/>
                  <a:pt x="352" y="170"/>
                  <a:pt x="352" y="170"/>
                </a:cubicBezTo>
                <a:cubicBezTo>
                  <a:pt x="336" y="174"/>
                  <a:pt x="336" y="174"/>
                  <a:pt x="336" y="174"/>
                </a:cubicBezTo>
                <a:cubicBezTo>
                  <a:pt x="333" y="176"/>
                  <a:pt x="333" y="176"/>
                  <a:pt x="333" y="176"/>
                </a:cubicBezTo>
                <a:cubicBezTo>
                  <a:pt x="327" y="182"/>
                  <a:pt x="327" y="182"/>
                  <a:pt x="327" y="182"/>
                </a:cubicBezTo>
                <a:cubicBezTo>
                  <a:pt x="326" y="182"/>
                  <a:pt x="325" y="183"/>
                  <a:pt x="323" y="183"/>
                </a:cubicBezTo>
                <a:cubicBezTo>
                  <a:pt x="320" y="183"/>
                  <a:pt x="318" y="182"/>
                  <a:pt x="315" y="182"/>
                </a:cubicBezTo>
                <a:cubicBezTo>
                  <a:pt x="315" y="182"/>
                  <a:pt x="315" y="182"/>
                  <a:pt x="315" y="182"/>
                </a:cubicBezTo>
                <a:cubicBezTo>
                  <a:pt x="313" y="183"/>
                  <a:pt x="311" y="183"/>
                  <a:pt x="309" y="184"/>
                </a:cubicBezTo>
                <a:cubicBezTo>
                  <a:pt x="302" y="191"/>
                  <a:pt x="302" y="191"/>
                  <a:pt x="302" y="191"/>
                </a:cubicBezTo>
                <a:cubicBezTo>
                  <a:pt x="302" y="192"/>
                  <a:pt x="301" y="191"/>
                  <a:pt x="300" y="190"/>
                </a:cubicBezTo>
                <a:cubicBezTo>
                  <a:pt x="300" y="192"/>
                  <a:pt x="299" y="194"/>
                  <a:pt x="300" y="194"/>
                </a:cubicBezTo>
                <a:cubicBezTo>
                  <a:pt x="305" y="200"/>
                  <a:pt x="305" y="200"/>
                  <a:pt x="305" y="200"/>
                </a:cubicBezTo>
                <a:cubicBezTo>
                  <a:pt x="306" y="200"/>
                  <a:pt x="305" y="201"/>
                  <a:pt x="305" y="200"/>
                </a:cubicBezTo>
                <a:cubicBezTo>
                  <a:pt x="301" y="201"/>
                  <a:pt x="298" y="202"/>
                  <a:pt x="295" y="205"/>
                </a:cubicBezTo>
                <a:cubicBezTo>
                  <a:pt x="291" y="207"/>
                  <a:pt x="286" y="208"/>
                  <a:pt x="281" y="209"/>
                </a:cubicBezTo>
                <a:cubicBezTo>
                  <a:pt x="281" y="208"/>
                  <a:pt x="281" y="207"/>
                  <a:pt x="281" y="206"/>
                </a:cubicBezTo>
                <a:cubicBezTo>
                  <a:pt x="280" y="206"/>
                  <a:pt x="280" y="206"/>
                  <a:pt x="280" y="206"/>
                </a:cubicBezTo>
                <a:cubicBezTo>
                  <a:pt x="281" y="205"/>
                  <a:pt x="281" y="205"/>
                  <a:pt x="281" y="204"/>
                </a:cubicBezTo>
                <a:cubicBezTo>
                  <a:pt x="281" y="204"/>
                  <a:pt x="281" y="204"/>
                  <a:pt x="281" y="204"/>
                </a:cubicBezTo>
                <a:cubicBezTo>
                  <a:pt x="277" y="205"/>
                  <a:pt x="273" y="207"/>
                  <a:pt x="269" y="208"/>
                </a:cubicBezTo>
                <a:cubicBezTo>
                  <a:pt x="265" y="211"/>
                  <a:pt x="261" y="213"/>
                  <a:pt x="256" y="215"/>
                </a:cubicBezTo>
                <a:cubicBezTo>
                  <a:pt x="249" y="224"/>
                  <a:pt x="249" y="224"/>
                  <a:pt x="249" y="224"/>
                </a:cubicBezTo>
                <a:cubicBezTo>
                  <a:pt x="249" y="226"/>
                  <a:pt x="246" y="228"/>
                  <a:pt x="243" y="228"/>
                </a:cubicBezTo>
                <a:cubicBezTo>
                  <a:pt x="242" y="232"/>
                  <a:pt x="241" y="235"/>
                  <a:pt x="239" y="237"/>
                </a:cubicBezTo>
                <a:cubicBezTo>
                  <a:pt x="239" y="238"/>
                  <a:pt x="239" y="239"/>
                  <a:pt x="238" y="238"/>
                </a:cubicBezTo>
                <a:cubicBezTo>
                  <a:pt x="236" y="235"/>
                  <a:pt x="234" y="232"/>
                  <a:pt x="232" y="229"/>
                </a:cubicBezTo>
                <a:cubicBezTo>
                  <a:pt x="231" y="230"/>
                  <a:pt x="230" y="230"/>
                  <a:pt x="229" y="231"/>
                </a:cubicBezTo>
                <a:cubicBezTo>
                  <a:pt x="227" y="251"/>
                  <a:pt x="227" y="251"/>
                  <a:pt x="227" y="251"/>
                </a:cubicBezTo>
                <a:cubicBezTo>
                  <a:pt x="225" y="253"/>
                  <a:pt x="223" y="255"/>
                  <a:pt x="221" y="256"/>
                </a:cubicBezTo>
                <a:cubicBezTo>
                  <a:pt x="219" y="257"/>
                  <a:pt x="218" y="260"/>
                  <a:pt x="214" y="260"/>
                </a:cubicBezTo>
                <a:cubicBezTo>
                  <a:pt x="215" y="262"/>
                  <a:pt x="215" y="264"/>
                  <a:pt x="216" y="265"/>
                </a:cubicBezTo>
                <a:cubicBezTo>
                  <a:pt x="214" y="267"/>
                  <a:pt x="213" y="269"/>
                  <a:pt x="211" y="269"/>
                </a:cubicBezTo>
                <a:cubicBezTo>
                  <a:pt x="209" y="270"/>
                  <a:pt x="208" y="269"/>
                  <a:pt x="208" y="268"/>
                </a:cubicBezTo>
                <a:cubicBezTo>
                  <a:pt x="208" y="268"/>
                  <a:pt x="208" y="267"/>
                  <a:pt x="208" y="267"/>
                </a:cubicBezTo>
                <a:cubicBezTo>
                  <a:pt x="207" y="267"/>
                  <a:pt x="207" y="267"/>
                  <a:pt x="207" y="267"/>
                </a:cubicBezTo>
                <a:cubicBezTo>
                  <a:pt x="205" y="262"/>
                  <a:pt x="202" y="257"/>
                  <a:pt x="199" y="253"/>
                </a:cubicBezTo>
                <a:cubicBezTo>
                  <a:pt x="199" y="252"/>
                  <a:pt x="198" y="252"/>
                  <a:pt x="197" y="252"/>
                </a:cubicBezTo>
                <a:cubicBezTo>
                  <a:pt x="194" y="250"/>
                  <a:pt x="191" y="248"/>
                  <a:pt x="190" y="246"/>
                </a:cubicBezTo>
                <a:cubicBezTo>
                  <a:pt x="188" y="245"/>
                  <a:pt x="187" y="244"/>
                  <a:pt x="186" y="242"/>
                </a:cubicBezTo>
                <a:cubicBezTo>
                  <a:pt x="186" y="242"/>
                  <a:pt x="186" y="241"/>
                  <a:pt x="186" y="241"/>
                </a:cubicBezTo>
                <a:cubicBezTo>
                  <a:pt x="185" y="240"/>
                  <a:pt x="184" y="240"/>
                  <a:pt x="183" y="239"/>
                </a:cubicBezTo>
                <a:cubicBezTo>
                  <a:pt x="183" y="239"/>
                  <a:pt x="184" y="239"/>
                  <a:pt x="184" y="239"/>
                </a:cubicBezTo>
                <a:cubicBezTo>
                  <a:pt x="183" y="238"/>
                  <a:pt x="183" y="238"/>
                  <a:pt x="183" y="238"/>
                </a:cubicBezTo>
                <a:cubicBezTo>
                  <a:pt x="184" y="237"/>
                  <a:pt x="186" y="236"/>
                  <a:pt x="187" y="235"/>
                </a:cubicBezTo>
                <a:cubicBezTo>
                  <a:pt x="181" y="235"/>
                  <a:pt x="176" y="235"/>
                  <a:pt x="172" y="236"/>
                </a:cubicBezTo>
                <a:cubicBezTo>
                  <a:pt x="176" y="241"/>
                  <a:pt x="176" y="241"/>
                  <a:pt x="176" y="241"/>
                </a:cubicBezTo>
                <a:cubicBezTo>
                  <a:pt x="175" y="242"/>
                  <a:pt x="173" y="243"/>
                  <a:pt x="173" y="244"/>
                </a:cubicBezTo>
                <a:cubicBezTo>
                  <a:pt x="171" y="246"/>
                  <a:pt x="170" y="249"/>
                  <a:pt x="169" y="251"/>
                </a:cubicBezTo>
                <a:cubicBezTo>
                  <a:pt x="168" y="254"/>
                  <a:pt x="167" y="257"/>
                  <a:pt x="164" y="258"/>
                </a:cubicBezTo>
                <a:cubicBezTo>
                  <a:pt x="164" y="258"/>
                  <a:pt x="164" y="260"/>
                  <a:pt x="164" y="261"/>
                </a:cubicBezTo>
                <a:cubicBezTo>
                  <a:pt x="163" y="267"/>
                  <a:pt x="160" y="272"/>
                  <a:pt x="157" y="277"/>
                </a:cubicBezTo>
                <a:cubicBezTo>
                  <a:pt x="154" y="282"/>
                  <a:pt x="151" y="287"/>
                  <a:pt x="145" y="290"/>
                </a:cubicBezTo>
                <a:cubicBezTo>
                  <a:pt x="136" y="292"/>
                  <a:pt x="127" y="294"/>
                  <a:pt x="117" y="292"/>
                </a:cubicBezTo>
                <a:cubicBezTo>
                  <a:pt x="117" y="291"/>
                  <a:pt x="117" y="291"/>
                  <a:pt x="117" y="291"/>
                </a:cubicBezTo>
                <a:cubicBezTo>
                  <a:pt x="117" y="291"/>
                  <a:pt x="117" y="291"/>
                  <a:pt x="117" y="291"/>
                </a:cubicBezTo>
                <a:cubicBezTo>
                  <a:pt x="117" y="292"/>
                  <a:pt x="117" y="292"/>
                  <a:pt x="117" y="292"/>
                </a:cubicBezTo>
                <a:cubicBezTo>
                  <a:pt x="116" y="292"/>
                  <a:pt x="115" y="292"/>
                  <a:pt x="114" y="292"/>
                </a:cubicBezTo>
                <a:cubicBezTo>
                  <a:pt x="105" y="297"/>
                  <a:pt x="97" y="302"/>
                  <a:pt x="88" y="307"/>
                </a:cubicBezTo>
                <a:cubicBezTo>
                  <a:pt x="81" y="311"/>
                  <a:pt x="81" y="311"/>
                  <a:pt x="81" y="311"/>
                </a:cubicBezTo>
                <a:cubicBezTo>
                  <a:pt x="76" y="323"/>
                  <a:pt x="67" y="330"/>
                  <a:pt x="57" y="337"/>
                </a:cubicBezTo>
                <a:cubicBezTo>
                  <a:pt x="50" y="341"/>
                  <a:pt x="50" y="341"/>
                  <a:pt x="50" y="341"/>
                </a:cubicBezTo>
                <a:cubicBezTo>
                  <a:pt x="48" y="340"/>
                  <a:pt x="47" y="340"/>
                  <a:pt x="45" y="340"/>
                </a:cubicBezTo>
                <a:cubicBezTo>
                  <a:pt x="45" y="340"/>
                  <a:pt x="45" y="340"/>
                  <a:pt x="45" y="340"/>
                </a:cubicBezTo>
                <a:cubicBezTo>
                  <a:pt x="44" y="339"/>
                  <a:pt x="43" y="339"/>
                  <a:pt x="42" y="339"/>
                </a:cubicBezTo>
                <a:cubicBezTo>
                  <a:pt x="32" y="337"/>
                  <a:pt x="20" y="337"/>
                  <a:pt x="11" y="340"/>
                </a:cubicBezTo>
                <a:cubicBezTo>
                  <a:pt x="9" y="341"/>
                  <a:pt x="8" y="342"/>
                  <a:pt x="7" y="343"/>
                </a:cubicBezTo>
                <a:cubicBezTo>
                  <a:pt x="7" y="346"/>
                  <a:pt x="6" y="349"/>
                  <a:pt x="6" y="351"/>
                </a:cubicBezTo>
                <a:cubicBezTo>
                  <a:pt x="6" y="361"/>
                  <a:pt x="6" y="372"/>
                  <a:pt x="7" y="381"/>
                </a:cubicBezTo>
                <a:cubicBezTo>
                  <a:pt x="7" y="383"/>
                  <a:pt x="8" y="385"/>
                  <a:pt x="9" y="387"/>
                </a:cubicBezTo>
                <a:cubicBezTo>
                  <a:pt x="7" y="387"/>
                  <a:pt x="7" y="387"/>
                  <a:pt x="7" y="387"/>
                </a:cubicBezTo>
                <a:cubicBezTo>
                  <a:pt x="7" y="387"/>
                  <a:pt x="7" y="386"/>
                  <a:pt x="7" y="386"/>
                </a:cubicBezTo>
                <a:cubicBezTo>
                  <a:pt x="4" y="384"/>
                  <a:pt x="2" y="381"/>
                  <a:pt x="0" y="379"/>
                </a:cubicBezTo>
                <a:cubicBezTo>
                  <a:pt x="0" y="381"/>
                  <a:pt x="0" y="381"/>
                  <a:pt x="0" y="381"/>
                </a:cubicBezTo>
                <a:cubicBezTo>
                  <a:pt x="1" y="383"/>
                  <a:pt x="1" y="385"/>
                  <a:pt x="2" y="388"/>
                </a:cubicBezTo>
                <a:cubicBezTo>
                  <a:pt x="5" y="389"/>
                  <a:pt x="7" y="392"/>
                  <a:pt x="9" y="393"/>
                </a:cubicBezTo>
                <a:cubicBezTo>
                  <a:pt x="9" y="393"/>
                  <a:pt x="9" y="393"/>
                  <a:pt x="10" y="393"/>
                </a:cubicBezTo>
                <a:cubicBezTo>
                  <a:pt x="9" y="393"/>
                  <a:pt x="9" y="393"/>
                  <a:pt x="9" y="393"/>
                </a:cubicBezTo>
                <a:cubicBezTo>
                  <a:pt x="10" y="394"/>
                  <a:pt x="9" y="395"/>
                  <a:pt x="10" y="395"/>
                </a:cubicBezTo>
                <a:cubicBezTo>
                  <a:pt x="15" y="405"/>
                  <a:pt x="15" y="405"/>
                  <a:pt x="15" y="405"/>
                </a:cubicBezTo>
                <a:cubicBezTo>
                  <a:pt x="23" y="420"/>
                  <a:pt x="31" y="435"/>
                  <a:pt x="38" y="450"/>
                </a:cubicBezTo>
                <a:cubicBezTo>
                  <a:pt x="48" y="461"/>
                  <a:pt x="48" y="461"/>
                  <a:pt x="48" y="461"/>
                </a:cubicBezTo>
                <a:cubicBezTo>
                  <a:pt x="60" y="468"/>
                  <a:pt x="60" y="468"/>
                  <a:pt x="60" y="468"/>
                </a:cubicBezTo>
                <a:cubicBezTo>
                  <a:pt x="64" y="474"/>
                  <a:pt x="68" y="480"/>
                  <a:pt x="74" y="483"/>
                </a:cubicBezTo>
                <a:cubicBezTo>
                  <a:pt x="82" y="488"/>
                  <a:pt x="90" y="491"/>
                  <a:pt x="97" y="497"/>
                </a:cubicBezTo>
                <a:cubicBezTo>
                  <a:pt x="104" y="505"/>
                  <a:pt x="109" y="514"/>
                  <a:pt x="114" y="523"/>
                </a:cubicBezTo>
                <a:cubicBezTo>
                  <a:pt x="115" y="529"/>
                  <a:pt x="116" y="536"/>
                  <a:pt x="117" y="543"/>
                </a:cubicBezTo>
                <a:cubicBezTo>
                  <a:pt x="121" y="548"/>
                  <a:pt x="126" y="551"/>
                  <a:pt x="132" y="554"/>
                </a:cubicBezTo>
                <a:cubicBezTo>
                  <a:pt x="140" y="559"/>
                  <a:pt x="145" y="566"/>
                  <a:pt x="152" y="571"/>
                </a:cubicBezTo>
                <a:cubicBezTo>
                  <a:pt x="153" y="572"/>
                  <a:pt x="154" y="573"/>
                  <a:pt x="155" y="574"/>
                </a:cubicBezTo>
                <a:cubicBezTo>
                  <a:pt x="160" y="573"/>
                  <a:pt x="160" y="573"/>
                  <a:pt x="160" y="573"/>
                </a:cubicBezTo>
                <a:cubicBezTo>
                  <a:pt x="161" y="575"/>
                  <a:pt x="162" y="577"/>
                  <a:pt x="164" y="579"/>
                </a:cubicBezTo>
                <a:cubicBezTo>
                  <a:pt x="167" y="578"/>
                  <a:pt x="167" y="578"/>
                  <a:pt x="167" y="578"/>
                </a:cubicBezTo>
                <a:cubicBezTo>
                  <a:pt x="168" y="579"/>
                  <a:pt x="168" y="579"/>
                  <a:pt x="168" y="579"/>
                </a:cubicBezTo>
                <a:cubicBezTo>
                  <a:pt x="170" y="579"/>
                  <a:pt x="172" y="578"/>
                  <a:pt x="174" y="579"/>
                </a:cubicBezTo>
                <a:cubicBezTo>
                  <a:pt x="175" y="580"/>
                  <a:pt x="175" y="583"/>
                  <a:pt x="177" y="584"/>
                </a:cubicBezTo>
                <a:cubicBezTo>
                  <a:pt x="177" y="584"/>
                  <a:pt x="177" y="584"/>
                  <a:pt x="177" y="584"/>
                </a:cubicBezTo>
                <a:cubicBezTo>
                  <a:pt x="180" y="594"/>
                  <a:pt x="179" y="607"/>
                  <a:pt x="182" y="618"/>
                </a:cubicBezTo>
                <a:cubicBezTo>
                  <a:pt x="182" y="619"/>
                  <a:pt x="184" y="619"/>
                  <a:pt x="185" y="620"/>
                </a:cubicBezTo>
                <a:cubicBezTo>
                  <a:pt x="188" y="620"/>
                  <a:pt x="192" y="620"/>
                  <a:pt x="195" y="620"/>
                </a:cubicBezTo>
                <a:cubicBezTo>
                  <a:pt x="195" y="621"/>
                  <a:pt x="195" y="621"/>
                  <a:pt x="195" y="622"/>
                </a:cubicBezTo>
                <a:cubicBezTo>
                  <a:pt x="196" y="622"/>
                  <a:pt x="197" y="622"/>
                  <a:pt x="197" y="622"/>
                </a:cubicBezTo>
                <a:cubicBezTo>
                  <a:pt x="199" y="622"/>
                  <a:pt x="201" y="623"/>
                  <a:pt x="202" y="624"/>
                </a:cubicBezTo>
                <a:cubicBezTo>
                  <a:pt x="206" y="627"/>
                  <a:pt x="209" y="632"/>
                  <a:pt x="212" y="637"/>
                </a:cubicBezTo>
                <a:cubicBezTo>
                  <a:pt x="215" y="636"/>
                  <a:pt x="218" y="635"/>
                  <a:pt x="220" y="634"/>
                </a:cubicBezTo>
                <a:cubicBezTo>
                  <a:pt x="226" y="631"/>
                  <a:pt x="231" y="627"/>
                  <a:pt x="233" y="620"/>
                </a:cubicBezTo>
                <a:cubicBezTo>
                  <a:pt x="236" y="618"/>
                  <a:pt x="240" y="617"/>
                  <a:pt x="243" y="615"/>
                </a:cubicBezTo>
                <a:cubicBezTo>
                  <a:pt x="250" y="615"/>
                  <a:pt x="250" y="615"/>
                  <a:pt x="250" y="615"/>
                </a:cubicBezTo>
                <a:cubicBezTo>
                  <a:pt x="256" y="620"/>
                  <a:pt x="263" y="624"/>
                  <a:pt x="267" y="630"/>
                </a:cubicBezTo>
                <a:cubicBezTo>
                  <a:pt x="270" y="634"/>
                  <a:pt x="272" y="639"/>
                  <a:pt x="274" y="643"/>
                </a:cubicBezTo>
                <a:cubicBezTo>
                  <a:pt x="280" y="645"/>
                  <a:pt x="284" y="649"/>
                  <a:pt x="288" y="653"/>
                </a:cubicBezTo>
                <a:cubicBezTo>
                  <a:pt x="291" y="657"/>
                  <a:pt x="293" y="663"/>
                  <a:pt x="297" y="665"/>
                </a:cubicBezTo>
                <a:cubicBezTo>
                  <a:pt x="304" y="668"/>
                  <a:pt x="309" y="673"/>
                  <a:pt x="313" y="677"/>
                </a:cubicBezTo>
                <a:cubicBezTo>
                  <a:pt x="315" y="678"/>
                  <a:pt x="317" y="678"/>
                  <a:pt x="318" y="678"/>
                </a:cubicBezTo>
                <a:cubicBezTo>
                  <a:pt x="329" y="678"/>
                  <a:pt x="329" y="678"/>
                  <a:pt x="329" y="678"/>
                </a:cubicBezTo>
                <a:cubicBezTo>
                  <a:pt x="335" y="677"/>
                  <a:pt x="335" y="677"/>
                  <a:pt x="335" y="677"/>
                </a:cubicBezTo>
                <a:cubicBezTo>
                  <a:pt x="335" y="677"/>
                  <a:pt x="335" y="677"/>
                  <a:pt x="335" y="677"/>
                </a:cubicBezTo>
                <a:cubicBezTo>
                  <a:pt x="336" y="677"/>
                  <a:pt x="337" y="677"/>
                  <a:pt x="338" y="676"/>
                </a:cubicBezTo>
                <a:cubicBezTo>
                  <a:pt x="339" y="676"/>
                  <a:pt x="339" y="676"/>
                  <a:pt x="340" y="676"/>
                </a:cubicBezTo>
                <a:cubicBezTo>
                  <a:pt x="347" y="674"/>
                  <a:pt x="354" y="673"/>
                  <a:pt x="361" y="671"/>
                </a:cubicBezTo>
                <a:cubicBezTo>
                  <a:pt x="404" y="653"/>
                  <a:pt x="404" y="653"/>
                  <a:pt x="404" y="653"/>
                </a:cubicBezTo>
                <a:cubicBezTo>
                  <a:pt x="409" y="652"/>
                  <a:pt x="414" y="650"/>
                  <a:pt x="419" y="650"/>
                </a:cubicBezTo>
                <a:cubicBezTo>
                  <a:pt x="423" y="651"/>
                  <a:pt x="426" y="651"/>
                  <a:pt x="429" y="651"/>
                </a:cubicBezTo>
                <a:cubicBezTo>
                  <a:pt x="436" y="652"/>
                  <a:pt x="442" y="650"/>
                  <a:pt x="446" y="648"/>
                </a:cubicBezTo>
                <a:cubicBezTo>
                  <a:pt x="451" y="648"/>
                  <a:pt x="453" y="649"/>
                  <a:pt x="456" y="649"/>
                </a:cubicBezTo>
                <a:cubicBezTo>
                  <a:pt x="457" y="649"/>
                  <a:pt x="457" y="648"/>
                  <a:pt x="458" y="648"/>
                </a:cubicBezTo>
                <a:cubicBezTo>
                  <a:pt x="457" y="646"/>
                  <a:pt x="457" y="646"/>
                  <a:pt x="457" y="646"/>
                </a:cubicBezTo>
                <a:cubicBezTo>
                  <a:pt x="460" y="646"/>
                  <a:pt x="463" y="645"/>
                  <a:pt x="466" y="645"/>
                </a:cubicBezTo>
                <a:cubicBezTo>
                  <a:pt x="469" y="645"/>
                  <a:pt x="471" y="645"/>
                  <a:pt x="474" y="645"/>
                </a:cubicBezTo>
                <a:cubicBezTo>
                  <a:pt x="510" y="637"/>
                  <a:pt x="510" y="637"/>
                  <a:pt x="510" y="637"/>
                </a:cubicBezTo>
                <a:cubicBezTo>
                  <a:pt x="513" y="637"/>
                  <a:pt x="514" y="635"/>
                  <a:pt x="517" y="634"/>
                </a:cubicBezTo>
                <a:cubicBezTo>
                  <a:pt x="522" y="630"/>
                  <a:pt x="525" y="622"/>
                  <a:pt x="529" y="616"/>
                </a:cubicBezTo>
                <a:cubicBezTo>
                  <a:pt x="532" y="613"/>
                  <a:pt x="535" y="609"/>
                  <a:pt x="538" y="607"/>
                </a:cubicBezTo>
                <a:cubicBezTo>
                  <a:pt x="542" y="605"/>
                  <a:pt x="547" y="604"/>
                  <a:pt x="552" y="602"/>
                </a:cubicBezTo>
                <a:cubicBezTo>
                  <a:pt x="560" y="599"/>
                  <a:pt x="565" y="592"/>
                  <a:pt x="572" y="588"/>
                </a:cubicBezTo>
                <a:cubicBezTo>
                  <a:pt x="578" y="585"/>
                  <a:pt x="578" y="585"/>
                  <a:pt x="578" y="585"/>
                </a:cubicBezTo>
                <a:cubicBezTo>
                  <a:pt x="578" y="585"/>
                  <a:pt x="578" y="585"/>
                  <a:pt x="579" y="585"/>
                </a:cubicBezTo>
                <a:cubicBezTo>
                  <a:pt x="584" y="582"/>
                  <a:pt x="592" y="581"/>
                  <a:pt x="598" y="578"/>
                </a:cubicBezTo>
                <a:cubicBezTo>
                  <a:pt x="605" y="576"/>
                  <a:pt x="609" y="571"/>
                  <a:pt x="616" y="568"/>
                </a:cubicBezTo>
                <a:cubicBezTo>
                  <a:pt x="617" y="567"/>
                  <a:pt x="619" y="566"/>
                  <a:pt x="621" y="566"/>
                </a:cubicBezTo>
                <a:cubicBezTo>
                  <a:pt x="628" y="565"/>
                  <a:pt x="634" y="564"/>
                  <a:pt x="640" y="564"/>
                </a:cubicBezTo>
                <a:cubicBezTo>
                  <a:pt x="642" y="564"/>
                  <a:pt x="645" y="565"/>
                  <a:pt x="647" y="565"/>
                </a:cubicBezTo>
                <a:cubicBezTo>
                  <a:pt x="651" y="562"/>
                  <a:pt x="651" y="562"/>
                  <a:pt x="651" y="562"/>
                </a:cubicBezTo>
                <a:cubicBezTo>
                  <a:pt x="652" y="563"/>
                  <a:pt x="652" y="563"/>
                  <a:pt x="652" y="563"/>
                </a:cubicBezTo>
                <a:cubicBezTo>
                  <a:pt x="657" y="560"/>
                  <a:pt x="657" y="560"/>
                  <a:pt x="657" y="560"/>
                </a:cubicBezTo>
                <a:cubicBezTo>
                  <a:pt x="659" y="562"/>
                  <a:pt x="662" y="564"/>
                  <a:pt x="664" y="565"/>
                </a:cubicBezTo>
                <a:cubicBezTo>
                  <a:pt x="682" y="557"/>
                  <a:pt x="682" y="557"/>
                  <a:pt x="682" y="557"/>
                </a:cubicBezTo>
                <a:cubicBezTo>
                  <a:pt x="685" y="553"/>
                  <a:pt x="688" y="551"/>
                  <a:pt x="693" y="550"/>
                </a:cubicBezTo>
                <a:cubicBezTo>
                  <a:pt x="701" y="547"/>
                  <a:pt x="708" y="543"/>
                  <a:pt x="715" y="539"/>
                </a:cubicBezTo>
                <a:cubicBezTo>
                  <a:pt x="719" y="536"/>
                  <a:pt x="723" y="534"/>
                  <a:pt x="727" y="532"/>
                </a:cubicBezTo>
                <a:cubicBezTo>
                  <a:pt x="736" y="529"/>
                  <a:pt x="736" y="529"/>
                  <a:pt x="736" y="529"/>
                </a:cubicBezTo>
                <a:cubicBezTo>
                  <a:pt x="738" y="530"/>
                  <a:pt x="740" y="529"/>
                  <a:pt x="741" y="529"/>
                </a:cubicBezTo>
                <a:cubicBezTo>
                  <a:pt x="746" y="527"/>
                  <a:pt x="751" y="526"/>
                  <a:pt x="754" y="523"/>
                </a:cubicBezTo>
                <a:cubicBezTo>
                  <a:pt x="759" y="520"/>
                  <a:pt x="762" y="516"/>
                  <a:pt x="764" y="511"/>
                </a:cubicBezTo>
                <a:cubicBezTo>
                  <a:pt x="767" y="508"/>
                  <a:pt x="770" y="506"/>
                  <a:pt x="772" y="503"/>
                </a:cubicBezTo>
                <a:cubicBezTo>
                  <a:pt x="774" y="500"/>
                  <a:pt x="775" y="496"/>
                  <a:pt x="777" y="492"/>
                </a:cubicBezTo>
                <a:cubicBezTo>
                  <a:pt x="781" y="489"/>
                  <a:pt x="785" y="484"/>
                  <a:pt x="787" y="477"/>
                </a:cubicBezTo>
                <a:cubicBezTo>
                  <a:pt x="788" y="474"/>
                  <a:pt x="788" y="470"/>
                  <a:pt x="787" y="467"/>
                </a:cubicBezTo>
                <a:cubicBezTo>
                  <a:pt x="787" y="461"/>
                  <a:pt x="787" y="461"/>
                  <a:pt x="787" y="461"/>
                </a:cubicBezTo>
                <a:cubicBezTo>
                  <a:pt x="788" y="459"/>
                  <a:pt x="789" y="457"/>
                  <a:pt x="789" y="454"/>
                </a:cubicBezTo>
                <a:cubicBezTo>
                  <a:pt x="790" y="451"/>
                  <a:pt x="794" y="449"/>
                  <a:pt x="797" y="447"/>
                </a:cubicBezTo>
                <a:cubicBezTo>
                  <a:pt x="800" y="444"/>
                  <a:pt x="804" y="443"/>
                  <a:pt x="808" y="441"/>
                </a:cubicBezTo>
                <a:cubicBezTo>
                  <a:pt x="809" y="438"/>
                  <a:pt x="812" y="435"/>
                  <a:pt x="816" y="433"/>
                </a:cubicBezTo>
                <a:cubicBezTo>
                  <a:pt x="818" y="424"/>
                  <a:pt x="819" y="413"/>
                  <a:pt x="821" y="404"/>
                </a:cubicBezTo>
                <a:cubicBezTo>
                  <a:pt x="821" y="401"/>
                  <a:pt x="821" y="401"/>
                  <a:pt x="821" y="401"/>
                </a:cubicBezTo>
                <a:cubicBezTo>
                  <a:pt x="821" y="400"/>
                  <a:pt x="821" y="399"/>
                  <a:pt x="820" y="39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3" name="Freeform 649"/>
          <p:cNvSpPr>
            <a:spLocks/>
          </p:cNvSpPr>
          <p:nvPr/>
        </p:nvSpPr>
        <p:spPr bwMode="auto">
          <a:xfrm>
            <a:off x="4672013" y="5319713"/>
            <a:ext cx="180975" cy="190500"/>
          </a:xfrm>
          <a:custGeom>
            <a:avLst/>
            <a:gdLst/>
            <a:ahLst/>
            <a:cxnLst>
              <a:cxn ang="0">
                <a:pos x="676" y="340"/>
              </a:cxn>
              <a:cxn ang="0">
                <a:pos x="671" y="331"/>
              </a:cxn>
              <a:cxn ang="0">
                <a:pos x="661" y="273"/>
              </a:cxn>
              <a:cxn ang="0">
                <a:pos x="630" y="225"/>
              </a:cxn>
              <a:cxn ang="0">
                <a:pos x="601" y="197"/>
              </a:cxn>
              <a:cxn ang="0">
                <a:pos x="585" y="206"/>
              </a:cxn>
              <a:cxn ang="0">
                <a:pos x="565" y="223"/>
              </a:cxn>
              <a:cxn ang="0">
                <a:pos x="535" y="242"/>
              </a:cxn>
              <a:cxn ang="0">
                <a:pos x="528" y="248"/>
              </a:cxn>
              <a:cxn ang="0">
                <a:pos x="496" y="211"/>
              </a:cxn>
              <a:cxn ang="0">
                <a:pos x="456" y="151"/>
              </a:cxn>
              <a:cxn ang="0">
                <a:pos x="407" y="145"/>
              </a:cxn>
              <a:cxn ang="0">
                <a:pos x="323" y="136"/>
              </a:cxn>
              <a:cxn ang="0">
                <a:pos x="281" y="134"/>
              </a:cxn>
              <a:cxn ang="0">
                <a:pos x="206" y="33"/>
              </a:cxn>
              <a:cxn ang="0">
                <a:pos x="76" y="56"/>
              </a:cxn>
              <a:cxn ang="0">
                <a:pos x="18" y="126"/>
              </a:cxn>
              <a:cxn ang="0">
                <a:pos x="11" y="187"/>
              </a:cxn>
              <a:cxn ang="0">
                <a:pos x="41" y="264"/>
              </a:cxn>
              <a:cxn ang="0">
                <a:pos x="74" y="288"/>
              </a:cxn>
              <a:cxn ang="0">
                <a:pos x="111" y="295"/>
              </a:cxn>
              <a:cxn ang="0">
                <a:pos x="157" y="306"/>
              </a:cxn>
              <a:cxn ang="0">
                <a:pos x="175" y="307"/>
              </a:cxn>
              <a:cxn ang="0">
                <a:pos x="174" y="366"/>
              </a:cxn>
              <a:cxn ang="0">
                <a:pos x="143" y="403"/>
              </a:cxn>
              <a:cxn ang="0">
                <a:pos x="123" y="426"/>
              </a:cxn>
              <a:cxn ang="0">
                <a:pos x="150" y="465"/>
              </a:cxn>
              <a:cxn ang="0">
                <a:pos x="190" y="490"/>
              </a:cxn>
              <a:cxn ang="0">
                <a:pos x="175" y="574"/>
              </a:cxn>
              <a:cxn ang="0">
                <a:pos x="174" y="606"/>
              </a:cxn>
              <a:cxn ang="0">
                <a:pos x="206" y="685"/>
              </a:cxn>
              <a:cxn ang="0">
                <a:pos x="229" y="691"/>
              </a:cxn>
              <a:cxn ang="0">
                <a:pos x="249" y="709"/>
              </a:cxn>
              <a:cxn ang="0">
                <a:pos x="249" y="666"/>
              </a:cxn>
              <a:cxn ang="0">
                <a:pos x="299" y="660"/>
              </a:cxn>
              <a:cxn ang="0">
                <a:pos x="359" y="614"/>
              </a:cxn>
              <a:cxn ang="0">
                <a:pos x="399" y="600"/>
              </a:cxn>
              <a:cxn ang="0">
                <a:pos x="418" y="564"/>
              </a:cxn>
              <a:cxn ang="0">
                <a:pos x="426" y="562"/>
              </a:cxn>
              <a:cxn ang="0">
                <a:pos x="439" y="575"/>
              </a:cxn>
              <a:cxn ang="0">
                <a:pos x="453" y="592"/>
              </a:cxn>
              <a:cxn ang="0">
                <a:pos x="471" y="554"/>
              </a:cxn>
              <a:cxn ang="0">
                <a:pos x="491" y="547"/>
              </a:cxn>
              <a:cxn ang="0">
                <a:pos x="523" y="528"/>
              </a:cxn>
              <a:cxn ang="0">
                <a:pos x="547" y="523"/>
              </a:cxn>
              <a:cxn ang="0">
                <a:pos x="557" y="505"/>
              </a:cxn>
              <a:cxn ang="0">
                <a:pos x="578" y="497"/>
              </a:cxn>
              <a:cxn ang="0">
                <a:pos x="609" y="478"/>
              </a:cxn>
              <a:cxn ang="0">
                <a:pos x="624" y="458"/>
              </a:cxn>
              <a:cxn ang="0">
                <a:pos x="629" y="415"/>
              </a:cxn>
              <a:cxn ang="0">
                <a:pos x="609" y="419"/>
              </a:cxn>
              <a:cxn ang="0">
                <a:pos x="640" y="396"/>
              </a:cxn>
              <a:cxn ang="0">
                <a:pos x="625" y="371"/>
              </a:cxn>
              <a:cxn ang="0">
                <a:pos x="621" y="359"/>
              </a:cxn>
              <a:cxn ang="0">
                <a:pos x="642" y="352"/>
              </a:cxn>
              <a:cxn ang="0">
                <a:pos x="678" y="352"/>
              </a:cxn>
            </a:cxnLst>
            <a:rect l="0" t="0" r="r" b="b"/>
            <a:pathLst>
              <a:path w="678" h="710">
                <a:moveTo>
                  <a:pt x="677" y="350"/>
                </a:moveTo>
                <a:cubicBezTo>
                  <a:pt x="676" y="349"/>
                  <a:pt x="676" y="348"/>
                  <a:pt x="675" y="348"/>
                </a:cubicBezTo>
                <a:cubicBezTo>
                  <a:pt x="675" y="347"/>
                  <a:pt x="676" y="347"/>
                  <a:pt x="676" y="347"/>
                </a:cubicBezTo>
                <a:cubicBezTo>
                  <a:pt x="677" y="345"/>
                  <a:pt x="678" y="343"/>
                  <a:pt x="678" y="341"/>
                </a:cubicBezTo>
                <a:cubicBezTo>
                  <a:pt x="678" y="340"/>
                  <a:pt x="677" y="340"/>
                  <a:pt x="676" y="340"/>
                </a:cubicBezTo>
                <a:cubicBezTo>
                  <a:pt x="676" y="340"/>
                  <a:pt x="676" y="340"/>
                  <a:pt x="676" y="340"/>
                </a:cubicBezTo>
                <a:cubicBezTo>
                  <a:pt x="675" y="339"/>
                  <a:pt x="676" y="338"/>
                  <a:pt x="675" y="338"/>
                </a:cubicBezTo>
                <a:cubicBezTo>
                  <a:pt x="674" y="337"/>
                  <a:pt x="674" y="336"/>
                  <a:pt x="673" y="335"/>
                </a:cubicBezTo>
                <a:cubicBezTo>
                  <a:pt x="673" y="334"/>
                  <a:pt x="671" y="333"/>
                  <a:pt x="670" y="333"/>
                </a:cubicBezTo>
                <a:cubicBezTo>
                  <a:pt x="671" y="332"/>
                  <a:pt x="671" y="331"/>
                  <a:pt x="671" y="331"/>
                </a:cubicBezTo>
                <a:cubicBezTo>
                  <a:pt x="672" y="328"/>
                  <a:pt x="674" y="325"/>
                  <a:pt x="676" y="323"/>
                </a:cubicBezTo>
                <a:cubicBezTo>
                  <a:pt x="674" y="322"/>
                  <a:pt x="674" y="322"/>
                  <a:pt x="674" y="321"/>
                </a:cubicBezTo>
                <a:cubicBezTo>
                  <a:pt x="675" y="313"/>
                  <a:pt x="675" y="302"/>
                  <a:pt x="674" y="293"/>
                </a:cubicBezTo>
                <a:cubicBezTo>
                  <a:pt x="671" y="289"/>
                  <a:pt x="668" y="287"/>
                  <a:pt x="664" y="285"/>
                </a:cubicBezTo>
                <a:cubicBezTo>
                  <a:pt x="664" y="281"/>
                  <a:pt x="662" y="278"/>
                  <a:pt x="661" y="273"/>
                </a:cubicBezTo>
                <a:cubicBezTo>
                  <a:pt x="657" y="271"/>
                  <a:pt x="652" y="269"/>
                  <a:pt x="648" y="266"/>
                </a:cubicBezTo>
                <a:cubicBezTo>
                  <a:pt x="645" y="263"/>
                  <a:pt x="644" y="255"/>
                  <a:pt x="646" y="251"/>
                </a:cubicBezTo>
                <a:cubicBezTo>
                  <a:pt x="646" y="244"/>
                  <a:pt x="642" y="239"/>
                  <a:pt x="637" y="238"/>
                </a:cubicBezTo>
                <a:cubicBezTo>
                  <a:pt x="628" y="230"/>
                  <a:pt x="628" y="230"/>
                  <a:pt x="628" y="230"/>
                </a:cubicBezTo>
                <a:cubicBezTo>
                  <a:pt x="628" y="229"/>
                  <a:pt x="629" y="227"/>
                  <a:pt x="630" y="225"/>
                </a:cubicBezTo>
                <a:cubicBezTo>
                  <a:pt x="631" y="224"/>
                  <a:pt x="630" y="223"/>
                  <a:pt x="629" y="222"/>
                </a:cubicBezTo>
                <a:cubicBezTo>
                  <a:pt x="629" y="220"/>
                  <a:pt x="627" y="221"/>
                  <a:pt x="626" y="220"/>
                </a:cubicBezTo>
                <a:cubicBezTo>
                  <a:pt x="625" y="219"/>
                  <a:pt x="624" y="217"/>
                  <a:pt x="623" y="216"/>
                </a:cubicBezTo>
                <a:cubicBezTo>
                  <a:pt x="607" y="198"/>
                  <a:pt x="607" y="198"/>
                  <a:pt x="607" y="198"/>
                </a:cubicBezTo>
                <a:cubicBezTo>
                  <a:pt x="604" y="200"/>
                  <a:pt x="603" y="198"/>
                  <a:pt x="601" y="197"/>
                </a:cubicBezTo>
                <a:cubicBezTo>
                  <a:pt x="601" y="197"/>
                  <a:pt x="601" y="197"/>
                  <a:pt x="601" y="196"/>
                </a:cubicBezTo>
                <a:cubicBezTo>
                  <a:pt x="601" y="197"/>
                  <a:pt x="601" y="197"/>
                  <a:pt x="601" y="197"/>
                </a:cubicBezTo>
                <a:cubicBezTo>
                  <a:pt x="601" y="198"/>
                  <a:pt x="600" y="198"/>
                  <a:pt x="600" y="198"/>
                </a:cubicBezTo>
                <a:cubicBezTo>
                  <a:pt x="596" y="200"/>
                  <a:pt x="593" y="204"/>
                  <a:pt x="590" y="208"/>
                </a:cubicBezTo>
                <a:cubicBezTo>
                  <a:pt x="589" y="207"/>
                  <a:pt x="587" y="207"/>
                  <a:pt x="585" y="206"/>
                </a:cubicBezTo>
                <a:cubicBezTo>
                  <a:pt x="584" y="205"/>
                  <a:pt x="583" y="205"/>
                  <a:pt x="582" y="205"/>
                </a:cubicBezTo>
                <a:cubicBezTo>
                  <a:pt x="573" y="220"/>
                  <a:pt x="573" y="220"/>
                  <a:pt x="573" y="220"/>
                </a:cubicBezTo>
                <a:cubicBezTo>
                  <a:pt x="573" y="220"/>
                  <a:pt x="572" y="220"/>
                  <a:pt x="572" y="220"/>
                </a:cubicBezTo>
                <a:cubicBezTo>
                  <a:pt x="570" y="224"/>
                  <a:pt x="570" y="224"/>
                  <a:pt x="570" y="224"/>
                </a:cubicBezTo>
                <a:cubicBezTo>
                  <a:pt x="568" y="224"/>
                  <a:pt x="566" y="223"/>
                  <a:pt x="565" y="223"/>
                </a:cubicBezTo>
                <a:cubicBezTo>
                  <a:pt x="564" y="224"/>
                  <a:pt x="564" y="225"/>
                  <a:pt x="564" y="226"/>
                </a:cubicBezTo>
                <a:cubicBezTo>
                  <a:pt x="563" y="227"/>
                  <a:pt x="562" y="228"/>
                  <a:pt x="561" y="229"/>
                </a:cubicBezTo>
                <a:cubicBezTo>
                  <a:pt x="561" y="229"/>
                  <a:pt x="561" y="229"/>
                  <a:pt x="561" y="229"/>
                </a:cubicBezTo>
                <a:cubicBezTo>
                  <a:pt x="557" y="235"/>
                  <a:pt x="550" y="238"/>
                  <a:pt x="543" y="241"/>
                </a:cubicBezTo>
                <a:cubicBezTo>
                  <a:pt x="535" y="242"/>
                  <a:pt x="535" y="242"/>
                  <a:pt x="535" y="242"/>
                </a:cubicBezTo>
                <a:cubicBezTo>
                  <a:pt x="535" y="242"/>
                  <a:pt x="535" y="242"/>
                  <a:pt x="535" y="242"/>
                </a:cubicBezTo>
                <a:cubicBezTo>
                  <a:pt x="534" y="242"/>
                  <a:pt x="534" y="243"/>
                  <a:pt x="534" y="243"/>
                </a:cubicBezTo>
                <a:cubicBezTo>
                  <a:pt x="534" y="243"/>
                  <a:pt x="533" y="244"/>
                  <a:pt x="533" y="244"/>
                </a:cubicBezTo>
                <a:cubicBezTo>
                  <a:pt x="532" y="245"/>
                  <a:pt x="531" y="246"/>
                  <a:pt x="530" y="247"/>
                </a:cubicBezTo>
                <a:cubicBezTo>
                  <a:pt x="530" y="247"/>
                  <a:pt x="528" y="248"/>
                  <a:pt x="528" y="248"/>
                </a:cubicBezTo>
                <a:cubicBezTo>
                  <a:pt x="520" y="246"/>
                  <a:pt x="512" y="245"/>
                  <a:pt x="506" y="243"/>
                </a:cubicBezTo>
                <a:cubicBezTo>
                  <a:pt x="505" y="234"/>
                  <a:pt x="504" y="226"/>
                  <a:pt x="505" y="218"/>
                </a:cubicBezTo>
                <a:cubicBezTo>
                  <a:pt x="504" y="217"/>
                  <a:pt x="503" y="217"/>
                  <a:pt x="503" y="216"/>
                </a:cubicBezTo>
                <a:cubicBezTo>
                  <a:pt x="503" y="216"/>
                  <a:pt x="503" y="216"/>
                  <a:pt x="503" y="216"/>
                </a:cubicBezTo>
                <a:cubicBezTo>
                  <a:pt x="501" y="214"/>
                  <a:pt x="498" y="213"/>
                  <a:pt x="496" y="211"/>
                </a:cubicBezTo>
                <a:cubicBezTo>
                  <a:pt x="495" y="208"/>
                  <a:pt x="494" y="205"/>
                  <a:pt x="493" y="202"/>
                </a:cubicBezTo>
                <a:cubicBezTo>
                  <a:pt x="490" y="192"/>
                  <a:pt x="492" y="182"/>
                  <a:pt x="493" y="173"/>
                </a:cubicBezTo>
                <a:cubicBezTo>
                  <a:pt x="489" y="166"/>
                  <a:pt x="485" y="160"/>
                  <a:pt x="481" y="153"/>
                </a:cubicBezTo>
                <a:cubicBezTo>
                  <a:pt x="468" y="150"/>
                  <a:pt x="468" y="150"/>
                  <a:pt x="468" y="150"/>
                </a:cubicBezTo>
                <a:cubicBezTo>
                  <a:pt x="463" y="150"/>
                  <a:pt x="461" y="151"/>
                  <a:pt x="456" y="151"/>
                </a:cubicBezTo>
                <a:cubicBezTo>
                  <a:pt x="454" y="151"/>
                  <a:pt x="452" y="150"/>
                  <a:pt x="450" y="148"/>
                </a:cubicBezTo>
                <a:cubicBezTo>
                  <a:pt x="450" y="148"/>
                  <a:pt x="449" y="148"/>
                  <a:pt x="449" y="148"/>
                </a:cubicBezTo>
                <a:cubicBezTo>
                  <a:pt x="449" y="149"/>
                  <a:pt x="448" y="150"/>
                  <a:pt x="447" y="151"/>
                </a:cubicBezTo>
                <a:cubicBezTo>
                  <a:pt x="435" y="151"/>
                  <a:pt x="424" y="149"/>
                  <a:pt x="412" y="150"/>
                </a:cubicBezTo>
                <a:cubicBezTo>
                  <a:pt x="411" y="150"/>
                  <a:pt x="409" y="146"/>
                  <a:pt x="407" y="145"/>
                </a:cubicBezTo>
                <a:cubicBezTo>
                  <a:pt x="400" y="140"/>
                  <a:pt x="393" y="134"/>
                  <a:pt x="386" y="129"/>
                </a:cubicBezTo>
                <a:cubicBezTo>
                  <a:pt x="379" y="129"/>
                  <a:pt x="372" y="129"/>
                  <a:pt x="367" y="130"/>
                </a:cubicBezTo>
                <a:cubicBezTo>
                  <a:pt x="365" y="129"/>
                  <a:pt x="364" y="129"/>
                  <a:pt x="363" y="129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34" y="137"/>
                  <a:pt x="329" y="137"/>
                  <a:pt x="323" y="136"/>
                </a:cubicBezTo>
                <a:cubicBezTo>
                  <a:pt x="323" y="136"/>
                  <a:pt x="323" y="136"/>
                  <a:pt x="323" y="136"/>
                </a:cubicBezTo>
                <a:cubicBezTo>
                  <a:pt x="323" y="136"/>
                  <a:pt x="322" y="136"/>
                  <a:pt x="321" y="136"/>
                </a:cubicBezTo>
                <a:cubicBezTo>
                  <a:pt x="321" y="137"/>
                  <a:pt x="317" y="139"/>
                  <a:pt x="316" y="139"/>
                </a:cubicBezTo>
                <a:cubicBezTo>
                  <a:pt x="313" y="139"/>
                  <a:pt x="311" y="138"/>
                  <a:pt x="308" y="138"/>
                </a:cubicBezTo>
                <a:cubicBezTo>
                  <a:pt x="298" y="137"/>
                  <a:pt x="289" y="136"/>
                  <a:pt x="281" y="134"/>
                </a:cubicBezTo>
                <a:cubicBezTo>
                  <a:pt x="273" y="118"/>
                  <a:pt x="273" y="118"/>
                  <a:pt x="273" y="118"/>
                </a:cubicBezTo>
                <a:cubicBezTo>
                  <a:pt x="272" y="116"/>
                  <a:pt x="272" y="114"/>
                  <a:pt x="272" y="112"/>
                </a:cubicBezTo>
                <a:cubicBezTo>
                  <a:pt x="272" y="108"/>
                  <a:pt x="270" y="104"/>
                  <a:pt x="268" y="101"/>
                </a:cubicBezTo>
                <a:cubicBezTo>
                  <a:pt x="244" y="83"/>
                  <a:pt x="244" y="83"/>
                  <a:pt x="244" y="83"/>
                </a:cubicBezTo>
                <a:cubicBezTo>
                  <a:pt x="233" y="66"/>
                  <a:pt x="220" y="48"/>
                  <a:pt x="206" y="33"/>
                </a:cubicBezTo>
                <a:cubicBezTo>
                  <a:pt x="178" y="4"/>
                  <a:pt x="178" y="4"/>
                  <a:pt x="178" y="4"/>
                </a:cubicBezTo>
                <a:cubicBezTo>
                  <a:pt x="176" y="3"/>
                  <a:pt x="173" y="1"/>
                  <a:pt x="171" y="0"/>
                </a:cubicBezTo>
                <a:cubicBezTo>
                  <a:pt x="170" y="0"/>
                  <a:pt x="169" y="0"/>
                  <a:pt x="169" y="1"/>
                </a:cubicBezTo>
                <a:cubicBezTo>
                  <a:pt x="144" y="10"/>
                  <a:pt x="123" y="23"/>
                  <a:pt x="99" y="35"/>
                </a:cubicBezTo>
                <a:cubicBezTo>
                  <a:pt x="93" y="43"/>
                  <a:pt x="85" y="51"/>
                  <a:pt x="76" y="56"/>
                </a:cubicBezTo>
                <a:cubicBezTo>
                  <a:pt x="68" y="65"/>
                  <a:pt x="57" y="71"/>
                  <a:pt x="47" y="77"/>
                </a:cubicBezTo>
                <a:cubicBezTo>
                  <a:pt x="47" y="77"/>
                  <a:pt x="17" y="99"/>
                  <a:pt x="17" y="99"/>
                </a:cubicBezTo>
                <a:cubicBezTo>
                  <a:pt x="16" y="103"/>
                  <a:pt x="16" y="107"/>
                  <a:pt x="16" y="111"/>
                </a:cubicBezTo>
                <a:cubicBezTo>
                  <a:pt x="17" y="113"/>
                  <a:pt x="15" y="117"/>
                  <a:pt x="14" y="118"/>
                </a:cubicBezTo>
                <a:cubicBezTo>
                  <a:pt x="12" y="122"/>
                  <a:pt x="15" y="125"/>
                  <a:pt x="18" y="126"/>
                </a:cubicBezTo>
                <a:cubicBezTo>
                  <a:pt x="20" y="128"/>
                  <a:pt x="23" y="130"/>
                  <a:pt x="23" y="134"/>
                </a:cubicBezTo>
                <a:cubicBezTo>
                  <a:pt x="22" y="140"/>
                  <a:pt x="17" y="142"/>
                  <a:pt x="13" y="144"/>
                </a:cubicBezTo>
                <a:cubicBezTo>
                  <a:pt x="9" y="150"/>
                  <a:pt x="3" y="156"/>
                  <a:pt x="0" y="161"/>
                </a:cubicBezTo>
                <a:cubicBezTo>
                  <a:pt x="1" y="170"/>
                  <a:pt x="4" y="175"/>
                  <a:pt x="8" y="178"/>
                </a:cubicBezTo>
                <a:cubicBezTo>
                  <a:pt x="10" y="181"/>
                  <a:pt x="11" y="184"/>
                  <a:pt x="11" y="187"/>
                </a:cubicBezTo>
                <a:cubicBezTo>
                  <a:pt x="12" y="192"/>
                  <a:pt x="12" y="196"/>
                  <a:pt x="13" y="201"/>
                </a:cubicBezTo>
                <a:cubicBezTo>
                  <a:pt x="11" y="209"/>
                  <a:pt x="13" y="218"/>
                  <a:pt x="11" y="225"/>
                </a:cubicBezTo>
                <a:cubicBezTo>
                  <a:pt x="9" y="231"/>
                  <a:pt x="10" y="238"/>
                  <a:pt x="11" y="245"/>
                </a:cubicBezTo>
                <a:cubicBezTo>
                  <a:pt x="19" y="249"/>
                  <a:pt x="19" y="249"/>
                  <a:pt x="19" y="249"/>
                </a:cubicBezTo>
                <a:cubicBezTo>
                  <a:pt x="27" y="253"/>
                  <a:pt x="34" y="258"/>
                  <a:pt x="41" y="264"/>
                </a:cubicBezTo>
                <a:cubicBezTo>
                  <a:pt x="45" y="266"/>
                  <a:pt x="50" y="267"/>
                  <a:pt x="54" y="270"/>
                </a:cubicBezTo>
                <a:cubicBezTo>
                  <a:pt x="54" y="270"/>
                  <a:pt x="54" y="270"/>
                  <a:pt x="54" y="270"/>
                </a:cubicBezTo>
                <a:cubicBezTo>
                  <a:pt x="54" y="270"/>
                  <a:pt x="54" y="270"/>
                  <a:pt x="54" y="270"/>
                </a:cubicBezTo>
                <a:cubicBezTo>
                  <a:pt x="54" y="272"/>
                  <a:pt x="53" y="275"/>
                  <a:pt x="53" y="277"/>
                </a:cubicBezTo>
                <a:cubicBezTo>
                  <a:pt x="58" y="283"/>
                  <a:pt x="66" y="286"/>
                  <a:pt x="74" y="288"/>
                </a:cubicBezTo>
                <a:cubicBezTo>
                  <a:pt x="82" y="289"/>
                  <a:pt x="89" y="288"/>
                  <a:pt x="96" y="287"/>
                </a:cubicBezTo>
                <a:cubicBezTo>
                  <a:pt x="97" y="298"/>
                  <a:pt x="97" y="298"/>
                  <a:pt x="97" y="298"/>
                </a:cubicBezTo>
                <a:cubicBezTo>
                  <a:pt x="101" y="316"/>
                  <a:pt x="101" y="316"/>
                  <a:pt x="101" y="316"/>
                </a:cubicBezTo>
                <a:cubicBezTo>
                  <a:pt x="103" y="316"/>
                  <a:pt x="105" y="316"/>
                  <a:pt x="107" y="316"/>
                </a:cubicBezTo>
                <a:cubicBezTo>
                  <a:pt x="111" y="295"/>
                  <a:pt x="111" y="295"/>
                  <a:pt x="111" y="295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9" y="288"/>
                  <a:pt x="133" y="289"/>
                  <a:pt x="137" y="291"/>
                </a:cubicBezTo>
                <a:cubicBezTo>
                  <a:pt x="144" y="292"/>
                  <a:pt x="149" y="296"/>
                  <a:pt x="155" y="298"/>
                </a:cubicBezTo>
                <a:cubicBezTo>
                  <a:pt x="156" y="298"/>
                  <a:pt x="155" y="299"/>
                  <a:pt x="155" y="299"/>
                </a:cubicBezTo>
                <a:cubicBezTo>
                  <a:pt x="157" y="306"/>
                  <a:pt x="157" y="306"/>
                  <a:pt x="157" y="306"/>
                </a:cubicBezTo>
                <a:cubicBezTo>
                  <a:pt x="160" y="310"/>
                  <a:pt x="160" y="310"/>
                  <a:pt x="160" y="310"/>
                </a:cubicBezTo>
                <a:cubicBezTo>
                  <a:pt x="161" y="310"/>
                  <a:pt x="161" y="312"/>
                  <a:pt x="161" y="312"/>
                </a:cubicBezTo>
                <a:cubicBezTo>
                  <a:pt x="160" y="314"/>
                  <a:pt x="160" y="316"/>
                  <a:pt x="161" y="317"/>
                </a:cubicBezTo>
                <a:cubicBezTo>
                  <a:pt x="162" y="317"/>
                  <a:pt x="162" y="318"/>
                  <a:pt x="163" y="318"/>
                </a:cubicBezTo>
                <a:cubicBezTo>
                  <a:pt x="166" y="314"/>
                  <a:pt x="170" y="310"/>
                  <a:pt x="175" y="307"/>
                </a:cubicBezTo>
                <a:cubicBezTo>
                  <a:pt x="177" y="308"/>
                  <a:pt x="179" y="309"/>
                  <a:pt x="180" y="311"/>
                </a:cubicBezTo>
                <a:cubicBezTo>
                  <a:pt x="183" y="312"/>
                  <a:pt x="185" y="314"/>
                  <a:pt x="186" y="317"/>
                </a:cubicBezTo>
                <a:cubicBezTo>
                  <a:pt x="187" y="321"/>
                  <a:pt x="187" y="325"/>
                  <a:pt x="187" y="329"/>
                </a:cubicBezTo>
                <a:cubicBezTo>
                  <a:pt x="186" y="334"/>
                  <a:pt x="185" y="338"/>
                  <a:pt x="183" y="342"/>
                </a:cubicBezTo>
                <a:cubicBezTo>
                  <a:pt x="181" y="350"/>
                  <a:pt x="178" y="359"/>
                  <a:pt x="174" y="366"/>
                </a:cubicBezTo>
                <a:cubicBezTo>
                  <a:pt x="171" y="375"/>
                  <a:pt x="167" y="383"/>
                  <a:pt x="161" y="389"/>
                </a:cubicBezTo>
                <a:cubicBezTo>
                  <a:pt x="160" y="390"/>
                  <a:pt x="160" y="391"/>
                  <a:pt x="159" y="392"/>
                </a:cubicBezTo>
                <a:cubicBezTo>
                  <a:pt x="154" y="394"/>
                  <a:pt x="150" y="397"/>
                  <a:pt x="147" y="400"/>
                </a:cubicBezTo>
                <a:cubicBezTo>
                  <a:pt x="147" y="400"/>
                  <a:pt x="146" y="400"/>
                  <a:pt x="146" y="400"/>
                </a:cubicBezTo>
                <a:cubicBezTo>
                  <a:pt x="145" y="401"/>
                  <a:pt x="144" y="402"/>
                  <a:pt x="143" y="403"/>
                </a:cubicBezTo>
                <a:cubicBezTo>
                  <a:pt x="141" y="405"/>
                  <a:pt x="138" y="406"/>
                  <a:pt x="136" y="408"/>
                </a:cubicBezTo>
                <a:cubicBezTo>
                  <a:pt x="135" y="409"/>
                  <a:pt x="133" y="411"/>
                  <a:pt x="130" y="412"/>
                </a:cubicBezTo>
                <a:cubicBezTo>
                  <a:pt x="128" y="413"/>
                  <a:pt x="127" y="414"/>
                  <a:pt x="126" y="415"/>
                </a:cubicBezTo>
                <a:cubicBezTo>
                  <a:pt x="125" y="415"/>
                  <a:pt x="124" y="416"/>
                  <a:pt x="123" y="417"/>
                </a:cubicBezTo>
                <a:cubicBezTo>
                  <a:pt x="122" y="420"/>
                  <a:pt x="123" y="423"/>
                  <a:pt x="123" y="426"/>
                </a:cubicBezTo>
                <a:cubicBezTo>
                  <a:pt x="124" y="427"/>
                  <a:pt x="124" y="429"/>
                  <a:pt x="125" y="430"/>
                </a:cubicBezTo>
                <a:cubicBezTo>
                  <a:pt x="126" y="434"/>
                  <a:pt x="127" y="439"/>
                  <a:pt x="128" y="443"/>
                </a:cubicBezTo>
                <a:cubicBezTo>
                  <a:pt x="129" y="445"/>
                  <a:pt x="129" y="448"/>
                  <a:pt x="131" y="450"/>
                </a:cubicBezTo>
                <a:cubicBezTo>
                  <a:pt x="135" y="454"/>
                  <a:pt x="139" y="457"/>
                  <a:pt x="143" y="461"/>
                </a:cubicBezTo>
                <a:cubicBezTo>
                  <a:pt x="145" y="463"/>
                  <a:pt x="148" y="464"/>
                  <a:pt x="150" y="465"/>
                </a:cubicBezTo>
                <a:cubicBezTo>
                  <a:pt x="154" y="467"/>
                  <a:pt x="157" y="469"/>
                  <a:pt x="162" y="470"/>
                </a:cubicBezTo>
                <a:cubicBezTo>
                  <a:pt x="168" y="472"/>
                  <a:pt x="172" y="476"/>
                  <a:pt x="179" y="478"/>
                </a:cubicBezTo>
                <a:cubicBezTo>
                  <a:pt x="180" y="479"/>
                  <a:pt x="181" y="479"/>
                  <a:pt x="182" y="480"/>
                </a:cubicBezTo>
                <a:cubicBezTo>
                  <a:pt x="185" y="482"/>
                  <a:pt x="187" y="484"/>
                  <a:pt x="188" y="487"/>
                </a:cubicBezTo>
                <a:cubicBezTo>
                  <a:pt x="189" y="488"/>
                  <a:pt x="190" y="489"/>
                  <a:pt x="190" y="490"/>
                </a:cubicBezTo>
                <a:cubicBezTo>
                  <a:pt x="189" y="499"/>
                  <a:pt x="185" y="505"/>
                  <a:pt x="181" y="510"/>
                </a:cubicBezTo>
                <a:cubicBezTo>
                  <a:pt x="177" y="515"/>
                  <a:pt x="174" y="522"/>
                  <a:pt x="175" y="531"/>
                </a:cubicBezTo>
                <a:cubicBezTo>
                  <a:pt x="181" y="539"/>
                  <a:pt x="181" y="539"/>
                  <a:pt x="181" y="539"/>
                </a:cubicBezTo>
                <a:cubicBezTo>
                  <a:pt x="183" y="542"/>
                  <a:pt x="184" y="546"/>
                  <a:pt x="183" y="551"/>
                </a:cubicBezTo>
                <a:cubicBezTo>
                  <a:pt x="180" y="558"/>
                  <a:pt x="177" y="565"/>
                  <a:pt x="175" y="574"/>
                </a:cubicBezTo>
                <a:cubicBezTo>
                  <a:pt x="175" y="576"/>
                  <a:pt x="176" y="578"/>
                  <a:pt x="175" y="579"/>
                </a:cubicBezTo>
                <a:cubicBezTo>
                  <a:pt x="174" y="580"/>
                  <a:pt x="173" y="580"/>
                  <a:pt x="173" y="581"/>
                </a:cubicBezTo>
                <a:cubicBezTo>
                  <a:pt x="173" y="584"/>
                  <a:pt x="172" y="588"/>
                  <a:pt x="171" y="592"/>
                </a:cubicBezTo>
                <a:cubicBezTo>
                  <a:pt x="171" y="599"/>
                  <a:pt x="171" y="599"/>
                  <a:pt x="171" y="599"/>
                </a:cubicBezTo>
                <a:cubicBezTo>
                  <a:pt x="172" y="602"/>
                  <a:pt x="173" y="604"/>
                  <a:pt x="174" y="606"/>
                </a:cubicBezTo>
                <a:cubicBezTo>
                  <a:pt x="179" y="612"/>
                  <a:pt x="186" y="616"/>
                  <a:pt x="192" y="621"/>
                </a:cubicBezTo>
                <a:cubicBezTo>
                  <a:pt x="197" y="625"/>
                  <a:pt x="197" y="638"/>
                  <a:pt x="193" y="643"/>
                </a:cubicBezTo>
                <a:cubicBezTo>
                  <a:pt x="192" y="644"/>
                  <a:pt x="192" y="646"/>
                  <a:pt x="193" y="647"/>
                </a:cubicBezTo>
                <a:cubicBezTo>
                  <a:pt x="194" y="649"/>
                  <a:pt x="194" y="651"/>
                  <a:pt x="195" y="653"/>
                </a:cubicBezTo>
                <a:cubicBezTo>
                  <a:pt x="199" y="663"/>
                  <a:pt x="203" y="674"/>
                  <a:pt x="206" y="685"/>
                </a:cubicBezTo>
                <a:cubicBezTo>
                  <a:pt x="206" y="686"/>
                  <a:pt x="206" y="687"/>
                  <a:pt x="207" y="687"/>
                </a:cubicBezTo>
                <a:cubicBezTo>
                  <a:pt x="210" y="687"/>
                  <a:pt x="210" y="687"/>
                  <a:pt x="210" y="687"/>
                </a:cubicBezTo>
                <a:cubicBezTo>
                  <a:pt x="210" y="687"/>
                  <a:pt x="210" y="687"/>
                  <a:pt x="210" y="688"/>
                </a:cubicBezTo>
                <a:cubicBezTo>
                  <a:pt x="210" y="688"/>
                  <a:pt x="211" y="689"/>
                  <a:pt x="211" y="689"/>
                </a:cubicBezTo>
                <a:cubicBezTo>
                  <a:pt x="217" y="690"/>
                  <a:pt x="223" y="691"/>
                  <a:pt x="229" y="691"/>
                </a:cubicBezTo>
                <a:cubicBezTo>
                  <a:pt x="235" y="690"/>
                  <a:pt x="235" y="690"/>
                  <a:pt x="235" y="690"/>
                </a:cubicBezTo>
                <a:cubicBezTo>
                  <a:pt x="236" y="692"/>
                  <a:pt x="236" y="692"/>
                  <a:pt x="236" y="692"/>
                </a:cubicBezTo>
                <a:cubicBezTo>
                  <a:pt x="236" y="693"/>
                  <a:pt x="235" y="694"/>
                  <a:pt x="234" y="694"/>
                </a:cubicBezTo>
                <a:cubicBezTo>
                  <a:pt x="237" y="697"/>
                  <a:pt x="239" y="699"/>
                  <a:pt x="242" y="702"/>
                </a:cubicBezTo>
                <a:cubicBezTo>
                  <a:pt x="244" y="704"/>
                  <a:pt x="246" y="707"/>
                  <a:pt x="249" y="709"/>
                </a:cubicBezTo>
                <a:cubicBezTo>
                  <a:pt x="249" y="709"/>
                  <a:pt x="249" y="710"/>
                  <a:pt x="249" y="710"/>
                </a:cubicBezTo>
                <a:cubicBezTo>
                  <a:pt x="251" y="710"/>
                  <a:pt x="251" y="710"/>
                  <a:pt x="251" y="710"/>
                </a:cubicBezTo>
                <a:cubicBezTo>
                  <a:pt x="250" y="708"/>
                  <a:pt x="249" y="706"/>
                  <a:pt x="249" y="704"/>
                </a:cubicBezTo>
                <a:cubicBezTo>
                  <a:pt x="248" y="695"/>
                  <a:pt x="248" y="684"/>
                  <a:pt x="248" y="674"/>
                </a:cubicBezTo>
                <a:cubicBezTo>
                  <a:pt x="248" y="672"/>
                  <a:pt x="249" y="669"/>
                  <a:pt x="249" y="666"/>
                </a:cubicBezTo>
                <a:cubicBezTo>
                  <a:pt x="250" y="665"/>
                  <a:pt x="251" y="664"/>
                  <a:pt x="253" y="663"/>
                </a:cubicBezTo>
                <a:cubicBezTo>
                  <a:pt x="262" y="660"/>
                  <a:pt x="274" y="660"/>
                  <a:pt x="284" y="662"/>
                </a:cubicBezTo>
                <a:cubicBezTo>
                  <a:pt x="285" y="662"/>
                  <a:pt x="286" y="662"/>
                  <a:pt x="287" y="663"/>
                </a:cubicBezTo>
                <a:cubicBezTo>
                  <a:pt x="289" y="663"/>
                  <a:pt x="290" y="663"/>
                  <a:pt x="292" y="664"/>
                </a:cubicBezTo>
                <a:cubicBezTo>
                  <a:pt x="299" y="660"/>
                  <a:pt x="299" y="660"/>
                  <a:pt x="299" y="660"/>
                </a:cubicBezTo>
                <a:cubicBezTo>
                  <a:pt x="309" y="653"/>
                  <a:pt x="318" y="646"/>
                  <a:pt x="323" y="634"/>
                </a:cubicBezTo>
                <a:cubicBezTo>
                  <a:pt x="330" y="630"/>
                  <a:pt x="330" y="630"/>
                  <a:pt x="330" y="630"/>
                </a:cubicBezTo>
                <a:cubicBezTo>
                  <a:pt x="339" y="625"/>
                  <a:pt x="347" y="620"/>
                  <a:pt x="356" y="615"/>
                </a:cubicBezTo>
                <a:cubicBezTo>
                  <a:pt x="357" y="615"/>
                  <a:pt x="358" y="615"/>
                  <a:pt x="359" y="615"/>
                </a:cubicBezTo>
                <a:cubicBezTo>
                  <a:pt x="359" y="614"/>
                  <a:pt x="359" y="614"/>
                  <a:pt x="359" y="614"/>
                </a:cubicBezTo>
                <a:cubicBezTo>
                  <a:pt x="359" y="610"/>
                  <a:pt x="359" y="610"/>
                  <a:pt x="359" y="610"/>
                </a:cubicBezTo>
                <a:cubicBezTo>
                  <a:pt x="359" y="614"/>
                  <a:pt x="359" y="614"/>
                  <a:pt x="359" y="614"/>
                </a:cubicBezTo>
                <a:cubicBezTo>
                  <a:pt x="359" y="615"/>
                  <a:pt x="359" y="615"/>
                  <a:pt x="359" y="615"/>
                </a:cubicBezTo>
                <a:cubicBezTo>
                  <a:pt x="369" y="617"/>
                  <a:pt x="378" y="615"/>
                  <a:pt x="387" y="613"/>
                </a:cubicBezTo>
                <a:cubicBezTo>
                  <a:pt x="393" y="610"/>
                  <a:pt x="396" y="605"/>
                  <a:pt x="399" y="600"/>
                </a:cubicBezTo>
                <a:cubicBezTo>
                  <a:pt x="402" y="595"/>
                  <a:pt x="405" y="590"/>
                  <a:pt x="406" y="584"/>
                </a:cubicBezTo>
                <a:cubicBezTo>
                  <a:pt x="406" y="583"/>
                  <a:pt x="406" y="581"/>
                  <a:pt x="406" y="581"/>
                </a:cubicBezTo>
                <a:cubicBezTo>
                  <a:pt x="409" y="580"/>
                  <a:pt x="410" y="577"/>
                  <a:pt x="411" y="574"/>
                </a:cubicBezTo>
                <a:cubicBezTo>
                  <a:pt x="412" y="572"/>
                  <a:pt x="413" y="569"/>
                  <a:pt x="415" y="567"/>
                </a:cubicBezTo>
                <a:cubicBezTo>
                  <a:pt x="415" y="566"/>
                  <a:pt x="417" y="565"/>
                  <a:pt x="418" y="564"/>
                </a:cubicBezTo>
                <a:cubicBezTo>
                  <a:pt x="414" y="559"/>
                  <a:pt x="414" y="559"/>
                  <a:pt x="414" y="559"/>
                </a:cubicBezTo>
                <a:cubicBezTo>
                  <a:pt x="418" y="558"/>
                  <a:pt x="423" y="558"/>
                  <a:pt x="429" y="558"/>
                </a:cubicBezTo>
                <a:cubicBezTo>
                  <a:pt x="429" y="558"/>
                  <a:pt x="429" y="558"/>
                  <a:pt x="429" y="558"/>
                </a:cubicBezTo>
                <a:cubicBezTo>
                  <a:pt x="430" y="558"/>
                  <a:pt x="431" y="557"/>
                  <a:pt x="432" y="557"/>
                </a:cubicBezTo>
                <a:cubicBezTo>
                  <a:pt x="430" y="559"/>
                  <a:pt x="428" y="560"/>
                  <a:pt x="426" y="562"/>
                </a:cubicBezTo>
                <a:cubicBezTo>
                  <a:pt x="426" y="562"/>
                  <a:pt x="425" y="562"/>
                  <a:pt x="425" y="562"/>
                </a:cubicBezTo>
                <a:cubicBezTo>
                  <a:pt x="426" y="563"/>
                  <a:pt x="427" y="563"/>
                  <a:pt x="428" y="564"/>
                </a:cubicBezTo>
                <a:cubicBezTo>
                  <a:pt x="429" y="565"/>
                  <a:pt x="429" y="565"/>
                  <a:pt x="430" y="566"/>
                </a:cubicBezTo>
                <a:cubicBezTo>
                  <a:pt x="430" y="567"/>
                  <a:pt x="431" y="568"/>
                  <a:pt x="432" y="569"/>
                </a:cubicBezTo>
                <a:cubicBezTo>
                  <a:pt x="433" y="571"/>
                  <a:pt x="436" y="573"/>
                  <a:pt x="439" y="575"/>
                </a:cubicBezTo>
                <a:cubicBezTo>
                  <a:pt x="440" y="575"/>
                  <a:pt x="441" y="575"/>
                  <a:pt x="441" y="576"/>
                </a:cubicBezTo>
                <a:cubicBezTo>
                  <a:pt x="443" y="577"/>
                  <a:pt x="444" y="580"/>
                  <a:pt x="445" y="582"/>
                </a:cubicBezTo>
                <a:cubicBezTo>
                  <a:pt x="447" y="585"/>
                  <a:pt x="448" y="587"/>
                  <a:pt x="450" y="590"/>
                </a:cubicBezTo>
                <a:cubicBezTo>
                  <a:pt x="450" y="590"/>
                  <a:pt x="450" y="591"/>
                  <a:pt x="450" y="591"/>
                </a:cubicBezTo>
                <a:cubicBezTo>
                  <a:pt x="450" y="592"/>
                  <a:pt x="451" y="593"/>
                  <a:pt x="453" y="592"/>
                </a:cubicBezTo>
                <a:cubicBezTo>
                  <a:pt x="455" y="592"/>
                  <a:pt x="456" y="590"/>
                  <a:pt x="458" y="588"/>
                </a:cubicBezTo>
                <a:cubicBezTo>
                  <a:pt x="457" y="587"/>
                  <a:pt x="457" y="585"/>
                  <a:pt x="456" y="583"/>
                </a:cubicBezTo>
                <a:cubicBezTo>
                  <a:pt x="460" y="583"/>
                  <a:pt x="461" y="580"/>
                  <a:pt x="463" y="579"/>
                </a:cubicBezTo>
                <a:cubicBezTo>
                  <a:pt x="465" y="578"/>
                  <a:pt x="467" y="576"/>
                  <a:pt x="469" y="574"/>
                </a:cubicBezTo>
                <a:cubicBezTo>
                  <a:pt x="471" y="554"/>
                  <a:pt x="471" y="554"/>
                  <a:pt x="471" y="554"/>
                </a:cubicBezTo>
                <a:cubicBezTo>
                  <a:pt x="472" y="553"/>
                  <a:pt x="473" y="553"/>
                  <a:pt x="474" y="552"/>
                </a:cubicBezTo>
                <a:cubicBezTo>
                  <a:pt x="476" y="555"/>
                  <a:pt x="478" y="558"/>
                  <a:pt x="480" y="561"/>
                </a:cubicBezTo>
                <a:cubicBezTo>
                  <a:pt x="481" y="562"/>
                  <a:pt x="481" y="561"/>
                  <a:pt x="481" y="560"/>
                </a:cubicBezTo>
                <a:cubicBezTo>
                  <a:pt x="483" y="558"/>
                  <a:pt x="484" y="555"/>
                  <a:pt x="485" y="551"/>
                </a:cubicBezTo>
                <a:cubicBezTo>
                  <a:pt x="488" y="551"/>
                  <a:pt x="491" y="549"/>
                  <a:pt x="491" y="547"/>
                </a:cubicBezTo>
                <a:cubicBezTo>
                  <a:pt x="498" y="538"/>
                  <a:pt x="498" y="538"/>
                  <a:pt x="498" y="538"/>
                </a:cubicBezTo>
                <a:cubicBezTo>
                  <a:pt x="503" y="536"/>
                  <a:pt x="507" y="534"/>
                  <a:pt x="511" y="531"/>
                </a:cubicBezTo>
                <a:cubicBezTo>
                  <a:pt x="515" y="530"/>
                  <a:pt x="519" y="528"/>
                  <a:pt x="523" y="527"/>
                </a:cubicBezTo>
                <a:cubicBezTo>
                  <a:pt x="523" y="527"/>
                  <a:pt x="523" y="527"/>
                  <a:pt x="523" y="527"/>
                </a:cubicBezTo>
                <a:cubicBezTo>
                  <a:pt x="524" y="527"/>
                  <a:pt x="523" y="528"/>
                  <a:pt x="523" y="528"/>
                </a:cubicBezTo>
                <a:cubicBezTo>
                  <a:pt x="523" y="528"/>
                  <a:pt x="523" y="528"/>
                  <a:pt x="523" y="529"/>
                </a:cubicBezTo>
                <a:cubicBezTo>
                  <a:pt x="523" y="530"/>
                  <a:pt x="523" y="531"/>
                  <a:pt x="523" y="532"/>
                </a:cubicBezTo>
                <a:cubicBezTo>
                  <a:pt x="528" y="531"/>
                  <a:pt x="533" y="530"/>
                  <a:pt x="537" y="528"/>
                </a:cubicBezTo>
                <a:cubicBezTo>
                  <a:pt x="540" y="525"/>
                  <a:pt x="543" y="524"/>
                  <a:pt x="547" y="523"/>
                </a:cubicBezTo>
                <a:cubicBezTo>
                  <a:pt x="547" y="524"/>
                  <a:pt x="548" y="523"/>
                  <a:pt x="547" y="523"/>
                </a:cubicBezTo>
                <a:cubicBezTo>
                  <a:pt x="542" y="517"/>
                  <a:pt x="542" y="517"/>
                  <a:pt x="542" y="517"/>
                </a:cubicBezTo>
                <a:cubicBezTo>
                  <a:pt x="541" y="517"/>
                  <a:pt x="542" y="515"/>
                  <a:pt x="542" y="513"/>
                </a:cubicBezTo>
                <a:cubicBezTo>
                  <a:pt x="543" y="514"/>
                  <a:pt x="544" y="515"/>
                  <a:pt x="544" y="514"/>
                </a:cubicBezTo>
                <a:cubicBezTo>
                  <a:pt x="551" y="507"/>
                  <a:pt x="551" y="507"/>
                  <a:pt x="551" y="507"/>
                </a:cubicBezTo>
                <a:cubicBezTo>
                  <a:pt x="553" y="506"/>
                  <a:pt x="555" y="506"/>
                  <a:pt x="557" y="505"/>
                </a:cubicBezTo>
                <a:cubicBezTo>
                  <a:pt x="557" y="505"/>
                  <a:pt x="557" y="505"/>
                  <a:pt x="557" y="505"/>
                </a:cubicBezTo>
                <a:cubicBezTo>
                  <a:pt x="560" y="505"/>
                  <a:pt x="562" y="506"/>
                  <a:pt x="565" y="506"/>
                </a:cubicBezTo>
                <a:cubicBezTo>
                  <a:pt x="567" y="506"/>
                  <a:pt x="568" y="505"/>
                  <a:pt x="569" y="505"/>
                </a:cubicBezTo>
                <a:cubicBezTo>
                  <a:pt x="575" y="499"/>
                  <a:pt x="575" y="499"/>
                  <a:pt x="575" y="499"/>
                </a:cubicBezTo>
                <a:cubicBezTo>
                  <a:pt x="578" y="497"/>
                  <a:pt x="578" y="497"/>
                  <a:pt x="578" y="497"/>
                </a:cubicBezTo>
                <a:cubicBezTo>
                  <a:pt x="594" y="493"/>
                  <a:pt x="594" y="493"/>
                  <a:pt x="594" y="493"/>
                </a:cubicBezTo>
                <a:cubicBezTo>
                  <a:pt x="607" y="494"/>
                  <a:pt x="607" y="494"/>
                  <a:pt x="607" y="494"/>
                </a:cubicBezTo>
                <a:cubicBezTo>
                  <a:pt x="608" y="494"/>
                  <a:pt x="610" y="493"/>
                  <a:pt x="610" y="493"/>
                </a:cubicBezTo>
                <a:cubicBezTo>
                  <a:pt x="610" y="486"/>
                  <a:pt x="610" y="486"/>
                  <a:pt x="610" y="486"/>
                </a:cubicBezTo>
                <a:cubicBezTo>
                  <a:pt x="610" y="483"/>
                  <a:pt x="609" y="481"/>
                  <a:pt x="609" y="478"/>
                </a:cubicBezTo>
                <a:cubicBezTo>
                  <a:pt x="616" y="472"/>
                  <a:pt x="616" y="472"/>
                  <a:pt x="616" y="472"/>
                </a:cubicBezTo>
                <a:cubicBezTo>
                  <a:pt x="616" y="471"/>
                  <a:pt x="616" y="469"/>
                  <a:pt x="615" y="468"/>
                </a:cubicBezTo>
                <a:cubicBezTo>
                  <a:pt x="615" y="468"/>
                  <a:pt x="615" y="468"/>
                  <a:pt x="615" y="468"/>
                </a:cubicBezTo>
                <a:cubicBezTo>
                  <a:pt x="615" y="468"/>
                  <a:pt x="615" y="468"/>
                  <a:pt x="615" y="467"/>
                </a:cubicBezTo>
                <a:cubicBezTo>
                  <a:pt x="618" y="464"/>
                  <a:pt x="621" y="462"/>
                  <a:pt x="624" y="458"/>
                </a:cubicBezTo>
                <a:cubicBezTo>
                  <a:pt x="624" y="455"/>
                  <a:pt x="625" y="452"/>
                  <a:pt x="625" y="450"/>
                </a:cubicBezTo>
                <a:cubicBezTo>
                  <a:pt x="625" y="448"/>
                  <a:pt x="625" y="446"/>
                  <a:pt x="625" y="444"/>
                </a:cubicBezTo>
                <a:cubicBezTo>
                  <a:pt x="626" y="442"/>
                  <a:pt x="626" y="440"/>
                  <a:pt x="627" y="437"/>
                </a:cubicBezTo>
                <a:cubicBezTo>
                  <a:pt x="629" y="420"/>
                  <a:pt x="629" y="420"/>
                  <a:pt x="629" y="420"/>
                </a:cubicBezTo>
                <a:cubicBezTo>
                  <a:pt x="629" y="415"/>
                  <a:pt x="629" y="415"/>
                  <a:pt x="629" y="415"/>
                </a:cubicBezTo>
                <a:cubicBezTo>
                  <a:pt x="628" y="415"/>
                  <a:pt x="628" y="416"/>
                  <a:pt x="627" y="416"/>
                </a:cubicBezTo>
                <a:cubicBezTo>
                  <a:pt x="627" y="416"/>
                  <a:pt x="627" y="415"/>
                  <a:pt x="627" y="415"/>
                </a:cubicBezTo>
                <a:cubicBezTo>
                  <a:pt x="626" y="415"/>
                  <a:pt x="625" y="413"/>
                  <a:pt x="624" y="414"/>
                </a:cubicBezTo>
                <a:cubicBezTo>
                  <a:pt x="620" y="415"/>
                  <a:pt x="617" y="418"/>
                  <a:pt x="613" y="419"/>
                </a:cubicBezTo>
                <a:cubicBezTo>
                  <a:pt x="611" y="420"/>
                  <a:pt x="610" y="419"/>
                  <a:pt x="609" y="419"/>
                </a:cubicBezTo>
                <a:cubicBezTo>
                  <a:pt x="611" y="417"/>
                  <a:pt x="611" y="414"/>
                  <a:pt x="611" y="411"/>
                </a:cubicBezTo>
                <a:cubicBezTo>
                  <a:pt x="615" y="410"/>
                  <a:pt x="619" y="408"/>
                  <a:pt x="623" y="406"/>
                </a:cubicBezTo>
                <a:cubicBezTo>
                  <a:pt x="624" y="406"/>
                  <a:pt x="625" y="405"/>
                  <a:pt x="625" y="404"/>
                </a:cubicBezTo>
                <a:cubicBezTo>
                  <a:pt x="625" y="403"/>
                  <a:pt x="625" y="402"/>
                  <a:pt x="626" y="402"/>
                </a:cubicBezTo>
                <a:cubicBezTo>
                  <a:pt x="629" y="398"/>
                  <a:pt x="635" y="397"/>
                  <a:pt x="640" y="396"/>
                </a:cubicBezTo>
                <a:cubicBezTo>
                  <a:pt x="640" y="385"/>
                  <a:pt x="640" y="385"/>
                  <a:pt x="640" y="385"/>
                </a:cubicBezTo>
                <a:cubicBezTo>
                  <a:pt x="639" y="384"/>
                  <a:pt x="639" y="384"/>
                  <a:pt x="639" y="384"/>
                </a:cubicBezTo>
                <a:cubicBezTo>
                  <a:pt x="638" y="383"/>
                  <a:pt x="638" y="383"/>
                  <a:pt x="638" y="383"/>
                </a:cubicBezTo>
                <a:cubicBezTo>
                  <a:pt x="630" y="376"/>
                  <a:pt x="630" y="376"/>
                  <a:pt x="630" y="376"/>
                </a:cubicBezTo>
                <a:cubicBezTo>
                  <a:pt x="628" y="375"/>
                  <a:pt x="626" y="373"/>
                  <a:pt x="625" y="371"/>
                </a:cubicBezTo>
                <a:cubicBezTo>
                  <a:pt x="624" y="369"/>
                  <a:pt x="623" y="367"/>
                  <a:pt x="622" y="365"/>
                </a:cubicBezTo>
                <a:cubicBezTo>
                  <a:pt x="622" y="364"/>
                  <a:pt x="623" y="363"/>
                  <a:pt x="623" y="362"/>
                </a:cubicBezTo>
                <a:cubicBezTo>
                  <a:pt x="621" y="360"/>
                  <a:pt x="621" y="360"/>
                  <a:pt x="621" y="360"/>
                </a:cubicBezTo>
                <a:cubicBezTo>
                  <a:pt x="619" y="359"/>
                  <a:pt x="619" y="359"/>
                  <a:pt x="619" y="359"/>
                </a:cubicBezTo>
                <a:cubicBezTo>
                  <a:pt x="620" y="359"/>
                  <a:pt x="621" y="359"/>
                  <a:pt x="621" y="359"/>
                </a:cubicBezTo>
                <a:cubicBezTo>
                  <a:pt x="621" y="358"/>
                  <a:pt x="622" y="358"/>
                  <a:pt x="622" y="358"/>
                </a:cubicBezTo>
                <a:cubicBezTo>
                  <a:pt x="623" y="358"/>
                  <a:pt x="624" y="359"/>
                  <a:pt x="625" y="359"/>
                </a:cubicBezTo>
                <a:cubicBezTo>
                  <a:pt x="627" y="357"/>
                  <a:pt x="631" y="354"/>
                  <a:pt x="634" y="352"/>
                </a:cubicBezTo>
                <a:cubicBezTo>
                  <a:pt x="635" y="351"/>
                  <a:pt x="636" y="350"/>
                  <a:pt x="637" y="351"/>
                </a:cubicBezTo>
                <a:cubicBezTo>
                  <a:pt x="642" y="352"/>
                  <a:pt x="642" y="352"/>
                  <a:pt x="642" y="352"/>
                </a:cubicBezTo>
                <a:cubicBezTo>
                  <a:pt x="649" y="352"/>
                  <a:pt x="656" y="352"/>
                  <a:pt x="663" y="351"/>
                </a:cubicBezTo>
                <a:cubicBezTo>
                  <a:pt x="663" y="352"/>
                  <a:pt x="664" y="354"/>
                  <a:pt x="664" y="355"/>
                </a:cubicBezTo>
                <a:cubicBezTo>
                  <a:pt x="667" y="357"/>
                  <a:pt x="671" y="356"/>
                  <a:pt x="673" y="356"/>
                </a:cubicBezTo>
                <a:cubicBezTo>
                  <a:pt x="674" y="355"/>
                  <a:pt x="676" y="356"/>
                  <a:pt x="677" y="355"/>
                </a:cubicBezTo>
                <a:cubicBezTo>
                  <a:pt x="678" y="355"/>
                  <a:pt x="678" y="353"/>
                  <a:pt x="678" y="352"/>
                </a:cubicBezTo>
                <a:cubicBezTo>
                  <a:pt x="677" y="352"/>
                  <a:pt x="677" y="351"/>
                  <a:pt x="677" y="35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4" name="Freeform 650"/>
          <p:cNvSpPr>
            <a:spLocks/>
          </p:cNvSpPr>
          <p:nvPr/>
        </p:nvSpPr>
        <p:spPr bwMode="auto">
          <a:xfrm>
            <a:off x="4873626" y="5376863"/>
            <a:ext cx="290513" cy="160338"/>
          </a:xfrm>
          <a:custGeom>
            <a:avLst/>
            <a:gdLst/>
            <a:ahLst/>
            <a:cxnLst>
              <a:cxn ang="0">
                <a:pos x="1036" y="54"/>
              </a:cxn>
              <a:cxn ang="0">
                <a:pos x="972" y="86"/>
              </a:cxn>
              <a:cxn ang="0">
                <a:pos x="926" y="89"/>
              </a:cxn>
              <a:cxn ang="0">
                <a:pos x="899" y="39"/>
              </a:cxn>
              <a:cxn ang="0">
                <a:pos x="819" y="42"/>
              </a:cxn>
              <a:cxn ang="0">
                <a:pos x="821" y="24"/>
              </a:cxn>
              <a:cxn ang="0">
                <a:pos x="818" y="10"/>
              </a:cxn>
              <a:cxn ang="0">
                <a:pos x="670" y="32"/>
              </a:cxn>
              <a:cxn ang="0">
                <a:pos x="684" y="44"/>
              </a:cxn>
              <a:cxn ang="0">
                <a:pos x="739" y="97"/>
              </a:cxn>
              <a:cxn ang="0">
                <a:pos x="733" y="97"/>
              </a:cxn>
              <a:cxn ang="0">
                <a:pos x="660" y="118"/>
              </a:cxn>
              <a:cxn ang="0">
                <a:pos x="575" y="125"/>
              </a:cxn>
              <a:cxn ang="0">
                <a:pos x="517" y="124"/>
              </a:cxn>
              <a:cxn ang="0">
                <a:pos x="510" y="80"/>
              </a:cxn>
              <a:cxn ang="0">
                <a:pos x="488" y="63"/>
              </a:cxn>
              <a:cxn ang="0">
                <a:pos x="483" y="63"/>
              </a:cxn>
              <a:cxn ang="0">
                <a:pos x="449" y="62"/>
              </a:cxn>
              <a:cxn ang="0">
                <a:pos x="431" y="48"/>
              </a:cxn>
              <a:cxn ang="0">
                <a:pos x="410" y="72"/>
              </a:cxn>
              <a:cxn ang="0">
                <a:pos x="366" y="83"/>
              </a:cxn>
              <a:cxn ang="0">
                <a:pos x="307" y="93"/>
              </a:cxn>
              <a:cxn ang="0">
                <a:pos x="285" y="97"/>
              </a:cxn>
              <a:cxn ang="0">
                <a:pos x="265" y="109"/>
              </a:cxn>
              <a:cxn ang="0">
                <a:pos x="243" y="139"/>
              </a:cxn>
              <a:cxn ang="0">
                <a:pos x="189" y="48"/>
              </a:cxn>
              <a:cxn ang="0">
                <a:pos x="120" y="71"/>
              </a:cxn>
              <a:cxn ang="0">
                <a:pos x="121" y="93"/>
              </a:cxn>
              <a:cxn ang="0">
                <a:pos x="114" y="147"/>
              </a:cxn>
              <a:cxn ang="0">
                <a:pos x="44" y="147"/>
              </a:cxn>
              <a:cxn ang="0">
                <a:pos x="8" y="149"/>
              </a:cxn>
              <a:cxn ang="0">
                <a:pos x="6" y="160"/>
              </a:cxn>
              <a:cxn ang="0">
                <a:pos x="3" y="204"/>
              </a:cxn>
              <a:cxn ang="0">
                <a:pos x="0" y="235"/>
              </a:cxn>
              <a:cxn ang="0">
                <a:pos x="51" y="271"/>
              </a:cxn>
              <a:cxn ang="0">
                <a:pos x="66" y="330"/>
              </a:cxn>
              <a:cxn ang="0">
                <a:pos x="119" y="384"/>
              </a:cxn>
              <a:cxn ang="0">
                <a:pos x="139" y="450"/>
              </a:cxn>
              <a:cxn ang="0">
                <a:pos x="183" y="454"/>
              </a:cxn>
              <a:cxn ang="0">
                <a:pos x="197" y="461"/>
              </a:cxn>
              <a:cxn ang="0">
                <a:pos x="259" y="457"/>
              </a:cxn>
              <a:cxn ang="0">
                <a:pos x="300" y="490"/>
              </a:cxn>
              <a:cxn ang="0">
                <a:pos x="338" y="501"/>
              </a:cxn>
              <a:cxn ang="0">
                <a:pos x="389" y="487"/>
              </a:cxn>
              <a:cxn ang="0">
                <a:pos x="438" y="501"/>
              </a:cxn>
              <a:cxn ang="0">
                <a:pos x="476" y="531"/>
              </a:cxn>
              <a:cxn ang="0">
                <a:pos x="544" y="506"/>
              </a:cxn>
              <a:cxn ang="0">
                <a:pos x="590" y="481"/>
              </a:cxn>
              <a:cxn ang="0">
                <a:pos x="614" y="486"/>
              </a:cxn>
              <a:cxn ang="0">
                <a:pos x="648" y="467"/>
              </a:cxn>
              <a:cxn ang="0">
                <a:pos x="692" y="504"/>
              </a:cxn>
              <a:cxn ang="0">
                <a:pos x="755" y="523"/>
              </a:cxn>
              <a:cxn ang="0">
                <a:pos x="771" y="579"/>
              </a:cxn>
              <a:cxn ang="0">
                <a:pos x="810" y="589"/>
              </a:cxn>
              <a:cxn ang="0">
                <a:pos x="841" y="600"/>
              </a:cxn>
              <a:cxn ang="0">
                <a:pos x="898" y="553"/>
              </a:cxn>
              <a:cxn ang="0">
                <a:pos x="946" y="522"/>
              </a:cxn>
              <a:cxn ang="0">
                <a:pos x="1004" y="467"/>
              </a:cxn>
              <a:cxn ang="0">
                <a:pos x="1018" y="348"/>
              </a:cxn>
              <a:cxn ang="0">
                <a:pos x="1080" y="214"/>
              </a:cxn>
              <a:cxn ang="0">
                <a:pos x="1048" y="164"/>
              </a:cxn>
              <a:cxn ang="0">
                <a:pos x="1032" y="123"/>
              </a:cxn>
              <a:cxn ang="0">
                <a:pos x="1080" y="106"/>
              </a:cxn>
            </a:cxnLst>
            <a:rect l="0" t="0" r="r" b="b"/>
            <a:pathLst>
              <a:path w="1086" h="601">
                <a:moveTo>
                  <a:pt x="1063" y="45"/>
                </a:moveTo>
                <a:cubicBezTo>
                  <a:pt x="1063" y="45"/>
                  <a:pt x="1063" y="45"/>
                  <a:pt x="1063" y="45"/>
                </a:cubicBezTo>
                <a:cubicBezTo>
                  <a:pt x="1063" y="45"/>
                  <a:pt x="1063" y="45"/>
                  <a:pt x="1063" y="45"/>
                </a:cubicBezTo>
                <a:cubicBezTo>
                  <a:pt x="1061" y="44"/>
                  <a:pt x="1059" y="44"/>
                  <a:pt x="1058" y="44"/>
                </a:cubicBezTo>
                <a:cubicBezTo>
                  <a:pt x="1057" y="44"/>
                  <a:pt x="1056" y="45"/>
                  <a:pt x="1055" y="45"/>
                </a:cubicBezTo>
                <a:cubicBezTo>
                  <a:pt x="1054" y="45"/>
                  <a:pt x="1053" y="45"/>
                  <a:pt x="1052" y="45"/>
                </a:cubicBezTo>
                <a:cubicBezTo>
                  <a:pt x="1046" y="47"/>
                  <a:pt x="1042" y="51"/>
                  <a:pt x="1036" y="54"/>
                </a:cubicBezTo>
                <a:cubicBezTo>
                  <a:pt x="1036" y="55"/>
                  <a:pt x="1035" y="55"/>
                  <a:pt x="1035" y="55"/>
                </a:cubicBezTo>
                <a:cubicBezTo>
                  <a:pt x="1032" y="57"/>
                  <a:pt x="1029" y="58"/>
                  <a:pt x="1027" y="60"/>
                </a:cubicBezTo>
                <a:cubicBezTo>
                  <a:pt x="1026" y="61"/>
                  <a:pt x="1025" y="61"/>
                  <a:pt x="1024" y="62"/>
                </a:cubicBezTo>
                <a:cubicBezTo>
                  <a:pt x="1018" y="65"/>
                  <a:pt x="1012" y="68"/>
                  <a:pt x="1005" y="70"/>
                </a:cubicBezTo>
                <a:cubicBezTo>
                  <a:pt x="1001" y="73"/>
                  <a:pt x="997" y="75"/>
                  <a:pt x="993" y="78"/>
                </a:cubicBezTo>
                <a:cubicBezTo>
                  <a:pt x="988" y="80"/>
                  <a:pt x="984" y="82"/>
                  <a:pt x="979" y="84"/>
                </a:cubicBezTo>
                <a:cubicBezTo>
                  <a:pt x="977" y="85"/>
                  <a:pt x="975" y="85"/>
                  <a:pt x="972" y="86"/>
                </a:cubicBezTo>
                <a:cubicBezTo>
                  <a:pt x="968" y="86"/>
                  <a:pt x="964" y="87"/>
                  <a:pt x="960" y="87"/>
                </a:cubicBezTo>
                <a:cubicBezTo>
                  <a:pt x="956" y="87"/>
                  <a:pt x="953" y="87"/>
                  <a:pt x="949" y="86"/>
                </a:cubicBezTo>
                <a:cubicBezTo>
                  <a:pt x="946" y="86"/>
                  <a:pt x="944" y="86"/>
                  <a:pt x="942" y="86"/>
                </a:cubicBezTo>
                <a:cubicBezTo>
                  <a:pt x="940" y="85"/>
                  <a:pt x="938" y="84"/>
                  <a:pt x="936" y="86"/>
                </a:cubicBezTo>
                <a:cubicBezTo>
                  <a:pt x="934" y="88"/>
                  <a:pt x="930" y="89"/>
                  <a:pt x="926" y="89"/>
                </a:cubicBezTo>
                <a:cubicBezTo>
                  <a:pt x="926" y="89"/>
                  <a:pt x="926" y="89"/>
                  <a:pt x="926" y="89"/>
                </a:cubicBezTo>
                <a:cubicBezTo>
                  <a:pt x="926" y="89"/>
                  <a:pt x="926" y="89"/>
                  <a:pt x="926" y="89"/>
                </a:cubicBezTo>
                <a:cubicBezTo>
                  <a:pt x="924" y="89"/>
                  <a:pt x="921" y="88"/>
                  <a:pt x="919" y="88"/>
                </a:cubicBezTo>
                <a:cubicBezTo>
                  <a:pt x="918" y="87"/>
                  <a:pt x="915" y="88"/>
                  <a:pt x="915" y="87"/>
                </a:cubicBezTo>
                <a:cubicBezTo>
                  <a:pt x="917" y="83"/>
                  <a:pt x="917" y="83"/>
                  <a:pt x="917" y="83"/>
                </a:cubicBezTo>
                <a:cubicBezTo>
                  <a:pt x="916" y="83"/>
                  <a:pt x="915" y="83"/>
                  <a:pt x="914" y="83"/>
                </a:cubicBezTo>
                <a:cubicBezTo>
                  <a:pt x="915" y="80"/>
                  <a:pt x="917" y="77"/>
                  <a:pt x="918" y="74"/>
                </a:cubicBezTo>
                <a:cubicBezTo>
                  <a:pt x="917" y="67"/>
                  <a:pt x="915" y="60"/>
                  <a:pt x="912" y="54"/>
                </a:cubicBezTo>
                <a:cubicBezTo>
                  <a:pt x="908" y="48"/>
                  <a:pt x="904" y="43"/>
                  <a:pt x="899" y="39"/>
                </a:cubicBezTo>
                <a:cubicBezTo>
                  <a:pt x="898" y="38"/>
                  <a:pt x="898" y="38"/>
                  <a:pt x="897" y="38"/>
                </a:cubicBezTo>
                <a:cubicBezTo>
                  <a:pt x="895" y="36"/>
                  <a:pt x="893" y="35"/>
                  <a:pt x="891" y="34"/>
                </a:cubicBezTo>
                <a:cubicBezTo>
                  <a:pt x="889" y="33"/>
                  <a:pt x="886" y="33"/>
                  <a:pt x="882" y="33"/>
                </a:cubicBezTo>
                <a:cubicBezTo>
                  <a:pt x="879" y="33"/>
                  <a:pt x="875" y="33"/>
                  <a:pt x="872" y="33"/>
                </a:cubicBezTo>
                <a:cubicBezTo>
                  <a:pt x="852" y="34"/>
                  <a:pt x="836" y="38"/>
                  <a:pt x="820" y="44"/>
                </a:cubicBezTo>
                <a:cubicBezTo>
                  <a:pt x="820" y="44"/>
                  <a:pt x="820" y="44"/>
                  <a:pt x="820" y="44"/>
                </a:cubicBezTo>
                <a:cubicBezTo>
                  <a:pt x="819" y="44"/>
                  <a:pt x="819" y="43"/>
                  <a:pt x="819" y="42"/>
                </a:cubicBezTo>
                <a:cubicBezTo>
                  <a:pt x="819" y="42"/>
                  <a:pt x="819" y="42"/>
                  <a:pt x="819" y="42"/>
                </a:cubicBezTo>
                <a:cubicBezTo>
                  <a:pt x="819" y="42"/>
                  <a:pt x="819" y="42"/>
                  <a:pt x="819" y="42"/>
                </a:cubicBezTo>
                <a:cubicBezTo>
                  <a:pt x="819" y="41"/>
                  <a:pt x="819" y="40"/>
                  <a:pt x="819" y="39"/>
                </a:cubicBezTo>
                <a:cubicBezTo>
                  <a:pt x="819" y="39"/>
                  <a:pt x="818" y="39"/>
                  <a:pt x="818" y="39"/>
                </a:cubicBezTo>
                <a:cubicBezTo>
                  <a:pt x="818" y="39"/>
                  <a:pt x="818" y="37"/>
                  <a:pt x="818" y="37"/>
                </a:cubicBezTo>
                <a:cubicBezTo>
                  <a:pt x="821" y="24"/>
                  <a:pt x="821" y="24"/>
                  <a:pt x="821" y="24"/>
                </a:cubicBezTo>
                <a:cubicBezTo>
                  <a:pt x="821" y="24"/>
                  <a:pt x="821" y="24"/>
                  <a:pt x="821" y="24"/>
                </a:cubicBezTo>
                <a:cubicBezTo>
                  <a:pt x="820" y="23"/>
                  <a:pt x="818" y="23"/>
                  <a:pt x="817" y="22"/>
                </a:cubicBezTo>
                <a:cubicBezTo>
                  <a:pt x="817" y="21"/>
                  <a:pt x="816" y="20"/>
                  <a:pt x="816" y="19"/>
                </a:cubicBezTo>
                <a:cubicBezTo>
                  <a:pt x="816" y="19"/>
                  <a:pt x="816" y="19"/>
                  <a:pt x="816" y="19"/>
                </a:cubicBezTo>
                <a:cubicBezTo>
                  <a:pt x="816" y="19"/>
                  <a:pt x="816" y="18"/>
                  <a:pt x="816" y="18"/>
                </a:cubicBezTo>
                <a:cubicBezTo>
                  <a:pt x="816" y="17"/>
                  <a:pt x="816" y="17"/>
                  <a:pt x="816" y="16"/>
                </a:cubicBezTo>
                <a:cubicBezTo>
                  <a:pt x="817" y="15"/>
                  <a:pt x="818" y="13"/>
                  <a:pt x="818" y="11"/>
                </a:cubicBezTo>
                <a:cubicBezTo>
                  <a:pt x="818" y="11"/>
                  <a:pt x="818" y="11"/>
                  <a:pt x="818" y="10"/>
                </a:cubicBezTo>
                <a:cubicBezTo>
                  <a:pt x="818" y="9"/>
                  <a:pt x="817" y="8"/>
                  <a:pt x="816" y="8"/>
                </a:cubicBezTo>
                <a:cubicBezTo>
                  <a:pt x="809" y="5"/>
                  <a:pt x="801" y="3"/>
                  <a:pt x="793" y="0"/>
                </a:cubicBezTo>
                <a:cubicBezTo>
                  <a:pt x="698" y="8"/>
                  <a:pt x="698" y="8"/>
                  <a:pt x="698" y="8"/>
                </a:cubicBezTo>
                <a:cubicBezTo>
                  <a:pt x="693" y="8"/>
                  <a:pt x="688" y="10"/>
                  <a:pt x="683" y="8"/>
                </a:cubicBezTo>
                <a:cubicBezTo>
                  <a:pt x="681" y="14"/>
                  <a:pt x="679" y="21"/>
                  <a:pt x="678" y="28"/>
                </a:cubicBezTo>
                <a:cubicBezTo>
                  <a:pt x="678" y="30"/>
                  <a:pt x="675" y="32"/>
                  <a:pt x="674" y="34"/>
                </a:cubicBezTo>
                <a:cubicBezTo>
                  <a:pt x="673" y="34"/>
                  <a:pt x="671" y="33"/>
                  <a:pt x="670" y="32"/>
                </a:cubicBezTo>
                <a:cubicBezTo>
                  <a:pt x="669" y="32"/>
                  <a:pt x="668" y="31"/>
                  <a:pt x="667" y="31"/>
                </a:cubicBezTo>
                <a:cubicBezTo>
                  <a:pt x="666" y="31"/>
                  <a:pt x="666" y="35"/>
                  <a:pt x="666" y="36"/>
                </a:cubicBezTo>
                <a:cubicBezTo>
                  <a:pt x="667" y="36"/>
                  <a:pt x="668" y="37"/>
                  <a:pt x="669" y="38"/>
                </a:cubicBezTo>
                <a:cubicBezTo>
                  <a:pt x="671" y="40"/>
                  <a:pt x="674" y="42"/>
                  <a:pt x="677" y="43"/>
                </a:cubicBezTo>
                <a:cubicBezTo>
                  <a:pt x="679" y="43"/>
                  <a:pt x="681" y="44"/>
                  <a:pt x="683" y="44"/>
                </a:cubicBezTo>
                <a:cubicBezTo>
                  <a:pt x="683" y="44"/>
                  <a:pt x="684" y="44"/>
                  <a:pt x="684" y="44"/>
                </a:cubicBezTo>
                <a:cubicBezTo>
                  <a:pt x="684" y="44"/>
                  <a:pt x="684" y="44"/>
                  <a:pt x="684" y="44"/>
                </a:cubicBezTo>
                <a:cubicBezTo>
                  <a:pt x="697" y="44"/>
                  <a:pt x="706" y="49"/>
                  <a:pt x="714" y="55"/>
                </a:cubicBezTo>
                <a:cubicBezTo>
                  <a:pt x="715" y="56"/>
                  <a:pt x="716" y="58"/>
                  <a:pt x="716" y="59"/>
                </a:cubicBezTo>
                <a:cubicBezTo>
                  <a:pt x="718" y="62"/>
                  <a:pt x="720" y="66"/>
                  <a:pt x="722" y="69"/>
                </a:cubicBezTo>
                <a:cubicBezTo>
                  <a:pt x="724" y="72"/>
                  <a:pt x="727" y="75"/>
                  <a:pt x="731" y="77"/>
                </a:cubicBezTo>
                <a:cubicBezTo>
                  <a:pt x="733" y="78"/>
                  <a:pt x="734" y="78"/>
                  <a:pt x="735" y="79"/>
                </a:cubicBezTo>
                <a:cubicBezTo>
                  <a:pt x="737" y="83"/>
                  <a:pt x="736" y="86"/>
                  <a:pt x="736" y="90"/>
                </a:cubicBezTo>
                <a:cubicBezTo>
                  <a:pt x="736" y="92"/>
                  <a:pt x="738" y="94"/>
                  <a:pt x="739" y="97"/>
                </a:cubicBezTo>
                <a:cubicBezTo>
                  <a:pt x="739" y="97"/>
                  <a:pt x="739" y="97"/>
                  <a:pt x="739" y="97"/>
                </a:cubicBezTo>
                <a:cubicBezTo>
                  <a:pt x="739" y="97"/>
                  <a:pt x="739" y="97"/>
                  <a:pt x="739" y="97"/>
                </a:cubicBezTo>
                <a:cubicBezTo>
                  <a:pt x="739" y="98"/>
                  <a:pt x="738" y="98"/>
                  <a:pt x="738" y="98"/>
                </a:cubicBezTo>
                <a:cubicBezTo>
                  <a:pt x="738" y="98"/>
                  <a:pt x="738" y="98"/>
                  <a:pt x="738" y="98"/>
                </a:cubicBezTo>
                <a:cubicBezTo>
                  <a:pt x="737" y="97"/>
                  <a:pt x="735" y="96"/>
                  <a:pt x="734" y="96"/>
                </a:cubicBezTo>
                <a:cubicBezTo>
                  <a:pt x="734" y="96"/>
                  <a:pt x="734" y="96"/>
                  <a:pt x="733" y="96"/>
                </a:cubicBezTo>
                <a:cubicBezTo>
                  <a:pt x="733" y="96"/>
                  <a:pt x="733" y="97"/>
                  <a:pt x="733" y="97"/>
                </a:cubicBezTo>
                <a:cubicBezTo>
                  <a:pt x="733" y="97"/>
                  <a:pt x="732" y="97"/>
                  <a:pt x="732" y="97"/>
                </a:cubicBezTo>
                <a:cubicBezTo>
                  <a:pt x="722" y="104"/>
                  <a:pt x="722" y="104"/>
                  <a:pt x="722" y="104"/>
                </a:cubicBezTo>
                <a:cubicBezTo>
                  <a:pt x="720" y="105"/>
                  <a:pt x="715" y="106"/>
                  <a:pt x="714" y="105"/>
                </a:cubicBezTo>
                <a:cubicBezTo>
                  <a:pt x="710" y="103"/>
                  <a:pt x="707" y="104"/>
                  <a:pt x="703" y="105"/>
                </a:cubicBezTo>
                <a:cubicBezTo>
                  <a:pt x="701" y="107"/>
                  <a:pt x="700" y="108"/>
                  <a:pt x="698" y="109"/>
                </a:cubicBezTo>
                <a:cubicBezTo>
                  <a:pt x="697" y="110"/>
                  <a:pt x="696" y="111"/>
                  <a:pt x="694" y="112"/>
                </a:cubicBezTo>
                <a:cubicBezTo>
                  <a:pt x="686" y="119"/>
                  <a:pt x="673" y="123"/>
                  <a:pt x="660" y="118"/>
                </a:cubicBezTo>
                <a:cubicBezTo>
                  <a:pt x="658" y="117"/>
                  <a:pt x="655" y="116"/>
                  <a:pt x="652" y="115"/>
                </a:cubicBezTo>
                <a:cubicBezTo>
                  <a:pt x="652" y="115"/>
                  <a:pt x="653" y="116"/>
                  <a:pt x="652" y="115"/>
                </a:cubicBezTo>
                <a:cubicBezTo>
                  <a:pt x="648" y="115"/>
                  <a:pt x="644" y="115"/>
                  <a:pt x="640" y="116"/>
                </a:cubicBezTo>
                <a:cubicBezTo>
                  <a:pt x="626" y="119"/>
                  <a:pt x="613" y="123"/>
                  <a:pt x="600" y="127"/>
                </a:cubicBezTo>
                <a:cubicBezTo>
                  <a:pt x="595" y="128"/>
                  <a:pt x="591" y="129"/>
                  <a:pt x="586" y="130"/>
                </a:cubicBezTo>
                <a:cubicBezTo>
                  <a:pt x="585" y="130"/>
                  <a:pt x="583" y="129"/>
                  <a:pt x="582" y="129"/>
                </a:cubicBezTo>
                <a:cubicBezTo>
                  <a:pt x="579" y="128"/>
                  <a:pt x="577" y="126"/>
                  <a:pt x="575" y="125"/>
                </a:cubicBezTo>
                <a:cubicBezTo>
                  <a:pt x="575" y="124"/>
                  <a:pt x="574" y="124"/>
                  <a:pt x="574" y="124"/>
                </a:cubicBezTo>
                <a:cubicBezTo>
                  <a:pt x="572" y="123"/>
                  <a:pt x="570" y="122"/>
                  <a:pt x="568" y="121"/>
                </a:cubicBezTo>
                <a:cubicBezTo>
                  <a:pt x="568" y="121"/>
                  <a:pt x="567" y="121"/>
                  <a:pt x="567" y="120"/>
                </a:cubicBezTo>
                <a:cubicBezTo>
                  <a:pt x="566" y="119"/>
                  <a:pt x="565" y="117"/>
                  <a:pt x="564" y="116"/>
                </a:cubicBezTo>
                <a:cubicBezTo>
                  <a:pt x="564" y="116"/>
                  <a:pt x="564" y="116"/>
                  <a:pt x="563" y="116"/>
                </a:cubicBezTo>
                <a:cubicBezTo>
                  <a:pt x="558" y="115"/>
                  <a:pt x="554" y="115"/>
                  <a:pt x="549" y="115"/>
                </a:cubicBezTo>
                <a:cubicBezTo>
                  <a:pt x="536" y="116"/>
                  <a:pt x="526" y="120"/>
                  <a:pt x="517" y="124"/>
                </a:cubicBezTo>
                <a:cubicBezTo>
                  <a:pt x="517" y="124"/>
                  <a:pt x="517" y="124"/>
                  <a:pt x="517" y="124"/>
                </a:cubicBezTo>
                <a:cubicBezTo>
                  <a:pt x="513" y="123"/>
                  <a:pt x="510" y="124"/>
                  <a:pt x="507" y="122"/>
                </a:cubicBezTo>
                <a:cubicBezTo>
                  <a:pt x="507" y="121"/>
                  <a:pt x="506" y="121"/>
                  <a:pt x="506" y="120"/>
                </a:cubicBezTo>
                <a:cubicBezTo>
                  <a:pt x="505" y="120"/>
                  <a:pt x="505" y="120"/>
                  <a:pt x="505" y="120"/>
                </a:cubicBezTo>
                <a:cubicBezTo>
                  <a:pt x="505" y="119"/>
                  <a:pt x="505" y="119"/>
                  <a:pt x="505" y="118"/>
                </a:cubicBezTo>
                <a:cubicBezTo>
                  <a:pt x="505" y="112"/>
                  <a:pt x="508" y="108"/>
                  <a:pt x="510" y="105"/>
                </a:cubicBezTo>
                <a:cubicBezTo>
                  <a:pt x="510" y="80"/>
                  <a:pt x="510" y="80"/>
                  <a:pt x="510" y="80"/>
                </a:cubicBezTo>
                <a:cubicBezTo>
                  <a:pt x="508" y="79"/>
                  <a:pt x="505" y="77"/>
                  <a:pt x="503" y="76"/>
                </a:cubicBezTo>
                <a:cubicBezTo>
                  <a:pt x="502" y="75"/>
                  <a:pt x="501" y="74"/>
                  <a:pt x="500" y="74"/>
                </a:cubicBezTo>
                <a:cubicBezTo>
                  <a:pt x="500" y="73"/>
                  <a:pt x="499" y="73"/>
                  <a:pt x="499" y="73"/>
                </a:cubicBezTo>
                <a:cubicBezTo>
                  <a:pt x="498" y="72"/>
                  <a:pt x="497" y="71"/>
                  <a:pt x="496" y="70"/>
                </a:cubicBezTo>
                <a:cubicBezTo>
                  <a:pt x="495" y="69"/>
                  <a:pt x="494" y="68"/>
                  <a:pt x="494" y="68"/>
                </a:cubicBezTo>
                <a:cubicBezTo>
                  <a:pt x="493" y="67"/>
                  <a:pt x="492" y="66"/>
                  <a:pt x="491" y="65"/>
                </a:cubicBezTo>
                <a:cubicBezTo>
                  <a:pt x="490" y="64"/>
                  <a:pt x="489" y="63"/>
                  <a:pt x="488" y="63"/>
                </a:cubicBezTo>
                <a:cubicBezTo>
                  <a:pt x="488" y="63"/>
                  <a:pt x="488" y="62"/>
                  <a:pt x="488" y="62"/>
                </a:cubicBezTo>
                <a:cubicBezTo>
                  <a:pt x="488" y="62"/>
                  <a:pt x="488" y="61"/>
                  <a:pt x="488" y="61"/>
                </a:cubicBezTo>
                <a:cubicBezTo>
                  <a:pt x="488" y="60"/>
                  <a:pt x="487" y="60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6" y="62"/>
                  <a:pt x="485" y="62"/>
                  <a:pt x="484" y="63"/>
                </a:cubicBezTo>
                <a:cubicBezTo>
                  <a:pt x="484" y="63"/>
                  <a:pt x="484" y="63"/>
                  <a:pt x="484" y="63"/>
                </a:cubicBezTo>
                <a:cubicBezTo>
                  <a:pt x="484" y="63"/>
                  <a:pt x="484" y="63"/>
                  <a:pt x="483" y="63"/>
                </a:cubicBezTo>
                <a:cubicBezTo>
                  <a:pt x="477" y="64"/>
                  <a:pt x="472" y="66"/>
                  <a:pt x="466" y="67"/>
                </a:cubicBezTo>
                <a:cubicBezTo>
                  <a:pt x="465" y="67"/>
                  <a:pt x="464" y="67"/>
                  <a:pt x="463" y="67"/>
                </a:cubicBezTo>
                <a:cubicBezTo>
                  <a:pt x="461" y="66"/>
                  <a:pt x="459" y="64"/>
                  <a:pt x="457" y="63"/>
                </a:cubicBezTo>
                <a:cubicBezTo>
                  <a:pt x="457" y="63"/>
                  <a:pt x="457" y="63"/>
                  <a:pt x="457" y="62"/>
                </a:cubicBezTo>
                <a:cubicBezTo>
                  <a:pt x="456" y="62"/>
                  <a:pt x="455" y="61"/>
                  <a:pt x="455" y="62"/>
                </a:cubicBezTo>
                <a:cubicBezTo>
                  <a:pt x="453" y="63"/>
                  <a:pt x="450" y="63"/>
                  <a:pt x="449" y="62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7" y="60"/>
                  <a:pt x="449" y="57"/>
                  <a:pt x="448" y="55"/>
                </a:cubicBezTo>
                <a:cubicBezTo>
                  <a:pt x="447" y="53"/>
                  <a:pt x="445" y="52"/>
                  <a:pt x="443" y="52"/>
                </a:cubicBezTo>
                <a:cubicBezTo>
                  <a:pt x="439" y="51"/>
                  <a:pt x="436" y="48"/>
                  <a:pt x="434" y="46"/>
                </a:cubicBezTo>
                <a:cubicBezTo>
                  <a:pt x="433" y="46"/>
                  <a:pt x="433" y="46"/>
                  <a:pt x="433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2" y="46"/>
                  <a:pt x="432" y="46"/>
                  <a:pt x="432" y="46"/>
                </a:cubicBezTo>
                <a:cubicBezTo>
                  <a:pt x="431" y="46"/>
                  <a:pt x="431" y="47"/>
                  <a:pt x="431" y="48"/>
                </a:cubicBezTo>
                <a:cubicBezTo>
                  <a:pt x="431" y="48"/>
                  <a:pt x="431" y="48"/>
                  <a:pt x="431" y="48"/>
                </a:cubicBezTo>
                <a:cubicBezTo>
                  <a:pt x="430" y="49"/>
                  <a:pt x="429" y="51"/>
                  <a:pt x="429" y="53"/>
                </a:cubicBezTo>
                <a:cubicBezTo>
                  <a:pt x="428" y="53"/>
                  <a:pt x="428" y="54"/>
                  <a:pt x="428" y="55"/>
                </a:cubicBezTo>
                <a:cubicBezTo>
                  <a:pt x="427" y="56"/>
                  <a:pt x="425" y="58"/>
                  <a:pt x="424" y="58"/>
                </a:cubicBezTo>
                <a:cubicBezTo>
                  <a:pt x="416" y="56"/>
                  <a:pt x="412" y="61"/>
                  <a:pt x="406" y="65"/>
                </a:cubicBezTo>
                <a:cubicBezTo>
                  <a:pt x="408" y="67"/>
                  <a:pt x="409" y="70"/>
                  <a:pt x="411" y="72"/>
                </a:cubicBezTo>
                <a:cubicBezTo>
                  <a:pt x="411" y="72"/>
                  <a:pt x="410" y="72"/>
                  <a:pt x="410" y="72"/>
                </a:cubicBezTo>
                <a:cubicBezTo>
                  <a:pt x="411" y="74"/>
                  <a:pt x="412" y="75"/>
                  <a:pt x="413" y="76"/>
                </a:cubicBezTo>
                <a:cubicBezTo>
                  <a:pt x="412" y="77"/>
                  <a:pt x="410" y="77"/>
                  <a:pt x="408" y="77"/>
                </a:cubicBezTo>
                <a:cubicBezTo>
                  <a:pt x="407" y="77"/>
                  <a:pt x="406" y="77"/>
                  <a:pt x="405" y="77"/>
                </a:cubicBezTo>
                <a:cubicBezTo>
                  <a:pt x="404" y="77"/>
                  <a:pt x="404" y="77"/>
                  <a:pt x="403" y="77"/>
                </a:cubicBezTo>
                <a:cubicBezTo>
                  <a:pt x="378" y="80"/>
                  <a:pt x="378" y="80"/>
                  <a:pt x="378" y="80"/>
                </a:cubicBezTo>
                <a:cubicBezTo>
                  <a:pt x="376" y="82"/>
                  <a:pt x="373" y="82"/>
                  <a:pt x="370" y="83"/>
                </a:cubicBezTo>
                <a:cubicBezTo>
                  <a:pt x="369" y="83"/>
                  <a:pt x="367" y="83"/>
                  <a:pt x="366" y="83"/>
                </a:cubicBezTo>
                <a:cubicBezTo>
                  <a:pt x="357" y="84"/>
                  <a:pt x="351" y="80"/>
                  <a:pt x="345" y="76"/>
                </a:cubicBezTo>
                <a:cubicBezTo>
                  <a:pt x="337" y="61"/>
                  <a:pt x="337" y="61"/>
                  <a:pt x="337" y="61"/>
                </a:cubicBezTo>
                <a:cubicBezTo>
                  <a:pt x="321" y="62"/>
                  <a:pt x="308" y="66"/>
                  <a:pt x="299" y="73"/>
                </a:cubicBezTo>
                <a:cubicBezTo>
                  <a:pt x="299" y="73"/>
                  <a:pt x="299" y="73"/>
                  <a:pt x="299" y="73"/>
                </a:cubicBezTo>
                <a:cubicBezTo>
                  <a:pt x="295" y="85"/>
                  <a:pt x="295" y="85"/>
                  <a:pt x="295" y="85"/>
                </a:cubicBezTo>
                <a:cubicBezTo>
                  <a:pt x="299" y="87"/>
                  <a:pt x="303" y="88"/>
                  <a:pt x="306" y="90"/>
                </a:cubicBezTo>
                <a:cubicBezTo>
                  <a:pt x="307" y="91"/>
                  <a:pt x="307" y="92"/>
                  <a:pt x="307" y="93"/>
                </a:cubicBezTo>
                <a:cubicBezTo>
                  <a:pt x="307" y="93"/>
                  <a:pt x="306" y="93"/>
                  <a:pt x="305" y="94"/>
                </a:cubicBezTo>
                <a:cubicBezTo>
                  <a:pt x="306" y="94"/>
                  <a:pt x="306" y="95"/>
                  <a:pt x="306" y="96"/>
                </a:cubicBezTo>
                <a:cubicBezTo>
                  <a:pt x="306" y="96"/>
                  <a:pt x="307" y="97"/>
                  <a:pt x="307" y="97"/>
                </a:cubicBezTo>
                <a:cubicBezTo>
                  <a:pt x="296" y="100"/>
                  <a:pt x="296" y="100"/>
                  <a:pt x="296" y="100"/>
                </a:cubicBezTo>
                <a:cubicBezTo>
                  <a:pt x="294" y="98"/>
                  <a:pt x="291" y="97"/>
                  <a:pt x="287" y="97"/>
                </a:cubicBezTo>
                <a:cubicBezTo>
                  <a:pt x="287" y="97"/>
                  <a:pt x="286" y="97"/>
                  <a:pt x="286" y="97"/>
                </a:cubicBezTo>
                <a:cubicBezTo>
                  <a:pt x="286" y="97"/>
                  <a:pt x="286" y="97"/>
                  <a:pt x="285" y="97"/>
                </a:cubicBezTo>
                <a:cubicBezTo>
                  <a:pt x="285" y="98"/>
                  <a:pt x="285" y="98"/>
                  <a:pt x="285" y="98"/>
                </a:cubicBezTo>
                <a:cubicBezTo>
                  <a:pt x="285" y="99"/>
                  <a:pt x="285" y="102"/>
                  <a:pt x="285" y="102"/>
                </a:cubicBezTo>
                <a:cubicBezTo>
                  <a:pt x="285" y="102"/>
                  <a:pt x="284" y="103"/>
                  <a:pt x="283" y="103"/>
                </a:cubicBezTo>
                <a:cubicBezTo>
                  <a:pt x="284" y="104"/>
                  <a:pt x="284" y="105"/>
                  <a:pt x="283" y="107"/>
                </a:cubicBezTo>
                <a:cubicBezTo>
                  <a:pt x="282" y="107"/>
                  <a:pt x="282" y="107"/>
                  <a:pt x="282" y="107"/>
                </a:cubicBezTo>
                <a:cubicBezTo>
                  <a:pt x="281" y="108"/>
                  <a:pt x="279" y="108"/>
                  <a:pt x="277" y="108"/>
                </a:cubicBezTo>
                <a:cubicBezTo>
                  <a:pt x="273" y="108"/>
                  <a:pt x="269" y="108"/>
                  <a:pt x="265" y="109"/>
                </a:cubicBezTo>
                <a:cubicBezTo>
                  <a:pt x="262" y="109"/>
                  <a:pt x="260" y="110"/>
                  <a:pt x="258" y="111"/>
                </a:cubicBezTo>
                <a:cubicBezTo>
                  <a:pt x="257" y="112"/>
                  <a:pt x="255" y="114"/>
                  <a:pt x="254" y="115"/>
                </a:cubicBezTo>
                <a:cubicBezTo>
                  <a:pt x="251" y="120"/>
                  <a:pt x="249" y="126"/>
                  <a:pt x="247" y="132"/>
                </a:cubicBezTo>
                <a:cubicBezTo>
                  <a:pt x="247" y="132"/>
                  <a:pt x="247" y="133"/>
                  <a:pt x="247" y="133"/>
                </a:cubicBezTo>
                <a:cubicBezTo>
                  <a:pt x="246" y="133"/>
                  <a:pt x="246" y="133"/>
                  <a:pt x="246" y="133"/>
                </a:cubicBezTo>
                <a:cubicBezTo>
                  <a:pt x="245" y="135"/>
                  <a:pt x="245" y="136"/>
                  <a:pt x="244" y="138"/>
                </a:cubicBezTo>
                <a:cubicBezTo>
                  <a:pt x="244" y="139"/>
                  <a:pt x="243" y="139"/>
                  <a:pt x="243" y="139"/>
                </a:cubicBezTo>
                <a:cubicBezTo>
                  <a:pt x="242" y="139"/>
                  <a:pt x="241" y="139"/>
                  <a:pt x="240" y="138"/>
                </a:cubicBezTo>
                <a:cubicBezTo>
                  <a:pt x="233" y="135"/>
                  <a:pt x="228" y="130"/>
                  <a:pt x="221" y="129"/>
                </a:cubicBezTo>
                <a:cubicBezTo>
                  <a:pt x="215" y="127"/>
                  <a:pt x="212" y="120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3" y="105"/>
                  <a:pt x="207" y="98"/>
                  <a:pt x="205" y="93"/>
                </a:cubicBezTo>
                <a:cubicBezTo>
                  <a:pt x="199" y="82"/>
                  <a:pt x="196" y="70"/>
                  <a:pt x="193" y="57"/>
                </a:cubicBezTo>
                <a:cubicBezTo>
                  <a:pt x="189" y="48"/>
                  <a:pt x="189" y="48"/>
                  <a:pt x="189" y="48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77" y="49"/>
                  <a:pt x="166" y="50"/>
                  <a:pt x="155" y="53"/>
                </a:cubicBezTo>
                <a:cubicBezTo>
                  <a:pt x="150" y="54"/>
                  <a:pt x="146" y="52"/>
                  <a:pt x="144" y="48"/>
                </a:cubicBezTo>
                <a:cubicBezTo>
                  <a:pt x="143" y="46"/>
                  <a:pt x="141" y="44"/>
                  <a:pt x="137" y="44"/>
                </a:cubicBezTo>
                <a:cubicBezTo>
                  <a:pt x="133" y="49"/>
                  <a:pt x="130" y="55"/>
                  <a:pt x="126" y="60"/>
                </a:cubicBezTo>
                <a:cubicBezTo>
                  <a:pt x="125" y="63"/>
                  <a:pt x="121" y="64"/>
                  <a:pt x="119" y="65"/>
                </a:cubicBezTo>
                <a:cubicBezTo>
                  <a:pt x="118" y="68"/>
                  <a:pt x="119" y="70"/>
                  <a:pt x="120" y="71"/>
                </a:cubicBezTo>
                <a:cubicBezTo>
                  <a:pt x="121" y="74"/>
                  <a:pt x="121" y="76"/>
                  <a:pt x="121" y="78"/>
                </a:cubicBezTo>
                <a:cubicBezTo>
                  <a:pt x="121" y="80"/>
                  <a:pt x="120" y="83"/>
                  <a:pt x="120" y="85"/>
                </a:cubicBezTo>
                <a:cubicBezTo>
                  <a:pt x="120" y="86"/>
                  <a:pt x="122" y="87"/>
                  <a:pt x="122" y="88"/>
                </a:cubicBezTo>
                <a:cubicBezTo>
                  <a:pt x="121" y="89"/>
                  <a:pt x="121" y="89"/>
                  <a:pt x="121" y="90"/>
                </a:cubicBezTo>
                <a:cubicBezTo>
                  <a:pt x="121" y="90"/>
                  <a:pt x="121" y="90"/>
                  <a:pt x="122" y="90"/>
                </a:cubicBezTo>
                <a:cubicBezTo>
                  <a:pt x="122" y="91"/>
                  <a:pt x="121" y="91"/>
                  <a:pt x="121" y="92"/>
                </a:cubicBezTo>
                <a:cubicBezTo>
                  <a:pt x="121" y="92"/>
                  <a:pt x="121" y="92"/>
                  <a:pt x="121" y="93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34" y="107"/>
                  <a:pt x="134" y="111"/>
                  <a:pt x="135" y="114"/>
                </a:cubicBezTo>
                <a:cubicBezTo>
                  <a:pt x="136" y="116"/>
                  <a:pt x="138" y="117"/>
                  <a:pt x="139" y="119"/>
                </a:cubicBezTo>
                <a:cubicBezTo>
                  <a:pt x="139" y="119"/>
                  <a:pt x="138" y="120"/>
                  <a:pt x="138" y="120"/>
                </a:cubicBezTo>
                <a:cubicBezTo>
                  <a:pt x="139" y="121"/>
                  <a:pt x="139" y="121"/>
                  <a:pt x="139" y="122"/>
                </a:cubicBezTo>
                <a:cubicBezTo>
                  <a:pt x="134" y="133"/>
                  <a:pt x="124" y="140"/>
                  <a:pt x="115" y="147"/>
                </a:cubicBezTo>
                <a:cubicBezTo>
                  <a:pt x="115" y="147"/>
                  <a:pt x="115" y="147"/>
                  <a:pt x="114" y="147"/>
                </a:cubicBezTo>
                <a:cubicBezTo>
                  <a:pt x="113" y="148"/>
                  <a:pt x="114" y="149"/>
                  <a:pt x="114" y="150"/>
                </a:cubicBezTo>
                <a:cubicBezTo>
                  <a:pt x="104" y="149"/>
                  <a:pt x="93" y="148"/>
                  <a:pt x="81" y="148"/>
                </a:cubicBezTo>
                <a:cubicBezTo>
                  <a:pt x="79" y="152"/>
                  <a:pt x="75" y="155"/>
                  <a:pt x="70" y="155"/>
                </a:cubicBezTo>
                <a:cubicBezTo>
                  <a:pt x="69" y="155"/>
                  <a:pt x="68" y="158"/>
                  <a:pt x="67" y="158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50" y="154"/>
                  <a:pt x="50" y="151"/>
                  <a:pt x="48" y="149"/>
                </a:cubicBezTo>
                <a:cubicBezTo>
                  <a:pt x="47" y="148"/>
                  <a:pt x="46" y="146"/>
                  <a:pt x="44" y="147"/>
                </a:cubicBezTo>
                <a:cubicBezTo>
                  <a:pt x="41" y="149"/>
                  <a:pt x="38" y="150"/>
                  <a:pt x="34" y="151"/>
                </a:cubicBezTo>
                <a:cubicBezTo>
                  <a:pt x="32" y="151"/>
                  <a:pt x="31" y="150"/>
                  <a:pt x="29" y="151"/>
                </a:cubicBezTo>
                <a:cubicBezTo>
                  <a:pt x="27" y="151"/>
                  <a:pt x="25" y="153"/>
                  <a:pt x="24" y="152"/>
                </a:cubicBezTo>
                <a:cubicBezTo>
                  <a:pt x="11" y="148"/>
                  <a:pt x="11" y="148"/>
                  <a:pt x="11" y="148"/>
                </a:cubicBezTo>
                <a:cubicBezTo>
                  <a:pt x="10" y="148"/>
                  <a:pt x="9" y="148"/>
                  <a:pt x="8" y="149"/>
                </a:cubicBez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cubicBezTo>
                  <a:pt x="7" y="150"/>
                  <a:pt x="7" y="150"/>
                  <a:pt x="6" y="151"/>
                </a:cubicBezTo>
                <a:cubicBezTo>
                  <a:pt x="5" y="151"/>
                  <a:pt x="7" y="154"/>
                  <a:pt x="6" y="154"/>
                </a:cubicBezTo>
                <a:cubicBezTo>
                  <a:pt x="6" y="154"/>
                  <a:pt x="6" y="154"/>
                  <a:pt x="5" y="154"/>
                </a:cubicBezTo>
                <a:cubicBezTo>
                  <a:pt x="6" y="155"/>
                  <a:pt x="6" y="155"/>
                  <a:pt x="7" y="156"/>
                </a:cubicBezTo>
                <a:cubicBezTo>
                  <a:pt x="7" y="156"/>
                  <a:pt x="8" y="157"/>
                  <a:pt x="8" y="158"/>
                </a:cubicBezTo>
                <a:cubicBezTo>
                  <a:pt x="8" y="158"/>
                  <a:pt x="7" y="158"/>
                  <a:pt x="6" y="159"/>
                </a:cubicBezTo>
                <a:cubicBezTo>
                  <a:pt x="6" y="159"/>
                  <a:pt x="6" y="159"/>
                  <a:pt x="6" y="160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7"/>
                  <a:pt x="8" y="177"/>
                  <a:pt x="8" y="177"/>
                </a:cubicBezTo>
                <a:cubicBezTo>
                  <a:pt x="5" y="180"/>
                  <a:pt x="4" y="184"/>
                  <a:pt x="4" y="188"/>
                </a:cubicBezTo>
                <a:cubicBezTo>
                  <a:pt x="4" y="191"/>
                  <a:pt x="4" y="193"/>
                  <a:pt x="5" y="195"/>
                </a:cubicBezTo>
                <a:cubicBezTo>
                  <a:pt x="6" y="196"/>
                  <a:pt x="6" y="196"/>
                  <a:pt x="6" y="196"/>
                </a:cubicBezTo>
                <a:cubicBezTo>
                  <a:pt x="5" y="198"/>
                  <a:pt x="4" y="200"/>
                  <a:pt x="3" y="202"/>
                </a:cubicBezTo>
                <a:cubicBezTo>
                  <a:pt x="3" y="203"/>
                  <a:pt x="3" y="203"/>
                  <a:pt x="3" y="204"/>
                </a:cubicBezTo>
                <a:cubicBezTo>
                  <a:pt x="4" y="207"/>
                  <a:pt x="6" y="209"/>
                  <a:pt x="8" y="211"/>
                </a:cubicBezTo>
                <a:cubicBezTo>
                  <a:pt x="8" y="211"/>
                  <a:pt x="9" y="211"/>
                  <a:pt x="9" y="211"/>
                </a:cubicBezTo>
                <a:cubicBezTo>
                  <a:pt x="10" y="214"/>
                  <a:pt x="12" y="216"/>
                  <a:pt x="14" y="219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14" y="226"/>
                  <a:pt x="11" y="230"/>
                  <a:pt x="8" y="233"/>
                </a:cubicBezTo>
                <a:cubicBezTo>
                  <a:pt x="6" y="234"/>
                  <a:pt x="3" y="234"/>
                  <a:pt x="1" y="235"/>
                </a:cubicBezTo>
                <a:cubicBezTo>
                  <a:pt x="1" y="235"/>
                  <a:pt x="1" y="235"/>
                  <a:pt x="0" y="235"/>
                </a:cubicBezTo>
                <a:cubicBezTo>
                  <a:pt x="0" y="243"/>
                  <a:pt x="0" y="243"/>
                  <a:pt x="0" y="243"/>
                </a:cubicBezTo>
                <a:cubicBezTo>
                  <a:pt x="2" y="243"/>
                  <a:pt x="1" y="245"/>
                  <a:pt x="2" y="246"/>
                </a:cubicBezTo>
                <a:cubicBezTo>
                  <a:pt x="8" y="251"/>
                  <a:pt x="13" y="257"/>
                  <a:pt x="18" y="264"/>
                </a:cubicBezTo>
                <a:cubicBezTo>
                  <a:pt x="22" y="263"/>
                  <a:pt x="24" y="261"/>
                  <a:pt x="26" y="259"/>
                </a:cubicBezTo>
                <a:cubicBezTo>
                  <a:pt x="29" y="258"/>
                  <a:pt x="31" y="256"/>
                  <a:pt x="34" y="256"/>
                </a:cubicBezTo>
                <a:cubicBezTo>
                  <a:pt x="35" y="256"/>
                  <a:pt x="36" y="257"/>
                  <a:pt x="37" y="258"/>
                </a:cubicBezTo>
                <a:cubicBezTo>
                  <a:pt x="42" y="261"/>
                  <a:pt x="46" y="266"/>
                  <a:pt x="51" y="271"/>
                </a:cubicBezTo>
                <a:cubicBezTo>
                  <a:pt x="51" y="271"/>
                  <a:pt x="51" y="270"/>
                  <a:pt x="52" y="269"/>
                </a:cubicBezTo>
                <a:cubicBezTo>
                  <a:pt x="61" y="274"/>
                  <a:pt x="61" y="274"/>
                  <a:pt x="61" y="274"/>
                </a:cubicBezTo>
                <a:cubicBezTo>
                  <a:pt x="64" y="277"/>
                  <a:pt x="67" y="282"/>
                  <a:pt x="64" y="287"/>
                </a:cubicBezTo>
                <a:cubicBezTo>
                  <a:pt x="61" y="293"/>
                  <a:pt x="57" y="296"/>
                  <a:pt x="52" y="300"/>
                </a:cubicBezTo>
                <a:cubicBezTo>
                  <a:pt x="50" y="302"/>
                  <a:pt x="47" y="305"/>
                  <a:pt x="48" y="310"/>
                </a:cubicBezTo>
                <a:cubicBezTo>
                  <a:pt x="48" y="314"/>
                  <a:pt x="51" y="317"/>
                  <a:pt x="52" y="320"/>
                </a:cubicBezTo>
                <a:cubicBezTo>
                  <a:pt x="55" y="325"/>
                  <a:pt x="61" y="327"/>
                  <a:pt x="66" y="330"/>
                </a:cubicBezTo>
                <a:cubicBezTo>
                  <a:pt x="69" y="349"/>
                  <a:pt x="69" y="349"/>
                  <a:pt x="69" y="349"/>
                </a:cubicBezTo>
                <a:cubicBezTo>
                  <a:pt x="86" y="352"/>
                  <a:pt x="86" y="352"/>
                  <a:pt x="86" y="352"/>
                </a:cubicBezTo>
                <a:cubicBezTo>
                  <a:pt x="90" y="356"/>
                  <a:pt x="92" y="361"/>
                  <a:pt x="93" y="365"/>
                </a:cubicBezTo>
                <a:cubicBezTo>
                  <a:pt x="96" y="367"/>
                  <a:pt x="100" y="367"/>
                  <a:pt x="103" y="367"/>
                </a:cubicBezTo>
                <a:cubicBezTo>
                  <a:pt x="105" y="369"/>
                  <a:pt x="107" y="371"/>
                  <a:pt x="110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13" y="376"/>
                  <a:pt x="117" y="379"/>
                  <a:pt x="119" y="384"/>
                </a:cubicBezTo>
                <a:cubicBezTo>
                  <a:pt x="121" y="389"/>
                  <a:pt x="120" y="395"/>
                  <a:pt x="120" y="401"/>
                </a:cubicBezTo>
                <a:cubicBezTo>
                  <a:pt x="120" y="405"/>
                  <a:pt x="121" y="410"/>
                  <a:pt x="121" y="414"/>
                </a:cubicBezTo>
                <a:cubicBezTo>
                  <a:pt x="120" y="421"/>
                  <a:pt x="119" y="431"/>
                  <a:pt x="120" y="440"/>
                </a:cubicBezTo>
                <a:cubicBezTo>
                  <a:pt x="120" y="445"/>
                  <a:pt x="123" y="448"/>
                  <a:pt x="128" y="449"/>
                </a:cubicBezTo>
                <a:cubicBezTo>
                  <a:pt x="128" y="449"/>
                  <a:pt x="131" y="452"/>
                  <a:pt x="131" y="452"/>
                </a:cubicBezTo>
                <a:cubicBezTo>
                  <a:pt x="132" y="452"/>
                  <a:pt x="132" y="452"/>
                  <a:pt x="132" y="452"/>
                </a:cubicBezTo>
                <a:cubicBezTo>
                  <a:pt x="135" y="452"/>
                  <a:pt x="137" y="451"/>
                  <a:pt x="139" y="450"/>
                </a:cubicBezTo>
                <a:cubicBezTo>
                  <a:pt x="139" y="450"/>
                  <a:pt x="140" y="450"/>
                  <a:pt x="140" y="450"/>
                </a:cubicBezTo>
                <a:cubicBezTo>
                  <a:pt x="140" y="451"/>
                  <a:pt x="141" y="451"/>
                  <a:pt x="142" y="451"/>
                </a:cubicBezTo>
                <a:cubicBezTo>
                  <a:pt x="146" y="451"/>
                  <a:pt x="150" y="451"/>
                  <a:pt x="154" y="451"/>
                </a:cubicBezTo>
                <a:cubicBezTo>
                  <a:pt x="154" y="451"/>
                  <a:pt x="155" y="451"/>
                  <a:pt x="155" y="451"/>
                </a:cubicBezTo>
                <a:cubicBezTo>
                  <a:pt x="158" y="454"/>
                  <a:pt x="163" y="455"/>
                  <a:pt x="168" y="456"/>
                </a:cubicBezTo>
                <a:cubicBezTo>
                  <a:pt x="172" y="456"/>
                  <a:pt x="177" y="456"/>
                  <a:pt x="181" y="455"/>
                </a:cubicBezTo>
                <a:cubicBezTo>
                  <a:pt x="182" y="454"/>
                  <a:pt x="182" y="454"/>
                  <a:pt x="183" y="454"/>
                </a:cubicBezTo>
                <a:cubicBezTo>
                  <a:pt x="183" y="454"/>
                  <a:pt x="183" y="455"/>
                  <a:pt x="183" y="455"/>
                </a:cubicBezTo>
                <a:cubicBezTo>
                  <a:pt x="184" y="455"/>
                  <a:pt x="185" y="455"/>
                  <a:pt x="186" y="455"/>
                </a:cubicBezTo>
                <a:cubicBezTo>
                  <a:pt x="186" y="455"/>
                  <a:pt x="186" y="455"/>
                  <a:pt x="186" y="455"/>
                </a:cubicBezTo>
                <a:cubicBezTo>
                  <a:pt x="187" y="454"/>
                  <a:pt x="189" y="454"/>
                  <a:pt x="190" y="453"/>
                </a:cubicBezTo>
                <a:cubicBezTo>
                  <a:pt x="190" y="454"/>
                  <a:pt x="190" y="454"/>
                  <a:pt x="191" y="454"/>
                </a:cubicBezTo>
                <a:cubicBezTo>
                  <a:pt x="192" y="456"/>
                  <a:pt x="193" y="459"/>
                  <a:pt x="194" y="462"/>
                </a:cubicBezTo>
                <a:cubicBezTo>
                  <a:pt x="195" y="462"/>
                  <a:pt x="196" y="462"/>
                  <a:pt x="197" y="461"/>
                </a:cubicBezTo>
                <a:cubicBezTo>
                  <a:pt x="199" y="461"/>
                  <a:pt x="201" y="460"/>
                  <a:pt x="203" y="459"/>
                </a:cubicBezTo>
                <a:cubicBezTo>
                  <a:pt x="212" y="452"/>
                  <a:pt x="225" y="449"/>
                  <a:pt x="239" y="447"/>
                </a:cubicBezTo>
                <a:cubicBezTo>
                  <a:pt x="240" y="447"/>
                  <a:pt x="243" y="446"/>
                  <a:pt x="243" y="446"/>
                </a:cubicBezTo>
                <a:cubicBezTo>
                  <a:pt x="244" y="446"/>
                  <a:pt x="244" y="446"/>
                  <a:pt x="244" y="446"/>
                </a:cubicBezTo>
                <a:cubicBezTo>
                  <a:pt x="246" y="447"/>
                  <a:pt x="248" y="447"/>
                  <a:pt x="249" y="447"/>
                </a:cubicBezTo>
                <a:cubicBezTo>
                  <a:pt x="251" y="448"/>
                  <a:pt x="251" y="449"/>
                  <a:pt x="252" y="450"/>
                </a:cubicBezTo>
                <a:cubicBezTo>
                  <a:pt x="256" y="451"/>
                  <a:pt x="258" y="454"/>
                  <a:pt x="259" y="457"/>
                </a:cubicBezTo>
                <a:cubicBezTo>
                  <a:pt x="260" y="458"/>
                  <a:pt x="260" y="460"/>
                  <a:pt x="261" y="461"/>
                </a:cubicBezTo>
                <a:cubicBezTo>
                  <a:pt x="265" y="466"/>
                  <a:pt x="272" y="469"/>
                  <a:pt x="279" y="469"/>
                </a:cubicBezTo>
                <a:cubicBezTo>
                  <a:pt x="279" y="469"/>
                  <a:pt x="279" y="469"/>
                  <a:pt x="280" y="469"/>
                </a:cubicBezTo>
                <a:cubicBezTo>
                  <a:pt x="280" y="469"/>
                  <a:pt x="280" y="469"/>
                  <a:pt x="280" y="469"/>
                </a:cubicBezTo>
                <a:cubicBezTo>
                  <a:pt x="294" y="480"/>
                  <a:pt x="294" y="480"/>
                  <a:pt x="294" y="480"/>
                </a:cubicBezTo>
                <a:cubicBezTo>
                  <a:pt x="296" y="482"/>
                  <a:pt x="296" y="485"/>
                  <a:pt x="296" y="487"/>
                </a:cubicBezTo>
                <a:cubicBezTo>
                  <a:pt x="297" y="488"/>
                  <a:pt x="299" y="489"/>
                  <a:pt x="300" y="490"/>
                </a:cubicBezTo>
                <a:cubicBezTo>
                  <a:pt x="300" y="495"/>
                  <a:pt x="300" y="500"/>
                  <a:pt x="302" y="504"/>
                </a:cubicBezTo>
                <a:cubicBezTo>
                  <a:pt x="303" y="504"/>
                  <a:pt x="303" y="505"/>
                  <a:pt x="304" y="505"/>
                </a:cubicBezTo>
                <a:cubicBezTo>
                  <a:pt x="305" y="505"/>
                  <a:pt x="306" y="505"/>
                  <a:pt x="307" y="505"/>
                </a:cubicBezTo>
                <a:cubicBezTo>
                  <a:pt x="311" y="505"/>
                  <a:pt x="313" y="504"/>
                  <a:pt x="316" y="503"/>
                </a:cubicBezTo>
                <a:cubicBezTo>
                  <a:pt x="319" y="501"/>
                  <a:pt x="322" y="500"/>
                  <a:pt x="326" y="499"/>
                </a:cubicBezTo>
                <a:cubicBezTo>
                  <a:pt x="328" y="499"/>
                  <a:pt x="329" y="501"/>
                  <a:pt x="331" y="502"/>
                </a:cubicBezTo>
                <a:cubicBezTo>
                  <a:pt x="333" y="502"/>
                  <a:pt x="336" y="503"/>
                  <a:pt x="338" y="501"/>
                </a:cubicBezTo>
                <a:cubicBezTo>
                  <a:pt x="338" y="502"/>
                  <a:pt x="339" y="502"/>
                  <a:pt x="339" y="502"/>
                </a:cubicBezTo>
                <a:cubicBezTo>
                  <a:pt x="342" y="502"/>
                  <a:pt x="344" y="502"/>
                  <a:pt x="346" y="502"/>
                </a:cubicBezTo>
                <a:cubicBezTo>
                  <a:pt x="347" y="503"/>
                  <a:pt x="351" y="501"/>
                  <a:pt x="350" y="499"/>
                </a:cubicBezTo>
                <a:cubicBezTo>
                  <a:pt x="350" y="499"/>
                  <a:pt x="350" y="498"/>
                  <a:pt x="350" y="498"/>
                </a:cubicBezTo>
                <a:cubicBezTo>
                  <a:pt x="356" y="489"/>
                  <a:pt x="361" y="481"/>
                  <a:pt x="367" y="471"/>
                </a:cubicBezTo>
                <a:cubicBezTo>
                  <a:pt x="370" y="469"/>
                  <a:pt x="374" y="468"/>
                  <a:pt x="378" y="466"/>
                </a:cubicBezTo>
                <a:cubicBezTo>
                  <a:pt x="382" y="473"/>
                  <a:pt x="386" y="480"/>
                  <a:pt x="389" y="487"/>
                </a:cubicBezTo>
                <a:cubicBezTo>
                  <a:pt x="390" y="494"/>
                  <a:pt x="395" y="497"/>
                  <a:pt x="399" y="501"/>
                </a:cubicBezTo>
                <a:cubicBezTo>
                  <a:pt x="401" y="501"/>
                  <a:pt x="402" y="500"/>
                  <a:pt x="404" y="500"/>
                </a:cubicBezTo>
                <a:cubicBezTo>
                  <a:pt x="404" y="500"/>
                  <a:pt x="405" y="501"/>
                  <a:pt x="406" y="501"/>
                </a:cubicBezTo>
                <a:cubicBezTo>
                  <a:pt x="412" y="501"/>
                  <a:pt x="415" y="498"/>
                  <a:pt x="418" y="495"/>
                </a:cubicBezTo>
                <a:cubicBezTo>
                  <a:pt x="419" y="494"/>
                  <a:pt x="420" y="494"/>
                  <a:pt x="421" y="493"/>
                </a:cubicBezTo>
                <a:cubicBezTo>
                  <a:pt x="421" y="494"/>
                  <a:pt x="422" y="494"/>
                  <a:pt x="423" y="495"/>
                </a:cubicBezTo>
                <a:cubicBezTo>
                  <a:pt x="427" y="498"/>
                  <a:pt x="431" y="502"/>
                  <a:pt x="438" y="501"/>
                </a:cubicBezTo>
                <a:cubicBezTo>
                  <a:pt x="439" y="501"/>
                  <a:pt x="440" y="502"/>
                  <a:pt x="441" y="501"/>
                </a:cubicBezTo>
                <a:cubicBezTo>
                  <a:pt x="443" y="501"/>
                  <a:pt x="445" y="501"/>
                  <a:pt x="448" y="501"/>
                </a:cubicBezTo>
                <a:cubicBezTo>
                  <a:pt x="449" y="501"/>
                  <a:pt x="451" y="501"/>
                  <a:pt x="453" y="501"/>
                </a:cubicBezTo>
                <a:cubicBezTo>
                  <a:pt x="455" y="501"/>
                  <a:pt x="456" y="501"/>
                  <a:pt x="458" y="501"/>
                </a:cubicBezTo>
                <a:cubicBezTo>
                  <a:pt x="463" y="501"/>
                  <a:pt x="468" y="501"/>
                  <a:pt x="473" y="500"/>
                </a:cubicBezTo>
                <a:cubicBezTo>
                  <a:pt x="478" y="499"/>
                  <a:pt x="478" y="499"/>
                  <a:pt x="478" y="499"/>
                </a:cubicBezTo>
                <a:cubicBezTo>
                  <a:pt x="476" y="509"/>
                  <a:pt x="476" y="520"/>
                  <a:pt x="476" y="531"/>
                </a:cubicBezTo>
                <a:cubicBezTo>
                  <a:pt x="476" y="534"/>
                  <a:pt x="477" y="537"/>
                  <a:pt x="479" y="538"/>
                </a:cubicBezTo>
                <a:cubicBezTo>
                  <a:pt x="481" y="539"/>
                  <a:pt x="485" y="541"/>
                  <a:pt x="487" y="541"/>
                </a:cubicBezTo>
                <a:cubicBezTo>
                  <a:pt x="488" y="540"/>
                  <a:pt x="490" y="540"/>
                  <a:pt x="491" y="540"/>
                </a:cubicBezTo>
                <a:cubicBezTo>
                  <a:pt x="494" y="541"/>
                  <a:pt x="498" y="539"/>
                  <a:pt x="501" y="538"/>
                </a:cubicBezTo>
                <a:cubicBezTo>
                  <a:pt x="502" y="537"/>
                  <a:pt x="502" y="537"/>
                  <a:pt x="503" y="537"/>
                </a:cubicBezTo>
                <a:cubicBezTo>
                  <a:pt x="506" y="535"/>
                  <a:pt x="508" y="532"/>
                  <a:pt x="510" y="530"/>
                </a:cubicBezTo>
                <a:cubicBezTo>
                  <a:pt x="519" y="520"/>
                  <a:pt x="532" y="513"/>
                  <a:pt x="544" y="506"/>
                </a:cubicBezTo>
                <a:cubicBezTo>
                  <a:pt x="552" y="500"/>
                  <a:pt x="560" y="495"/>
                  <a:pt x="564" y="485"/>
                </a:cubicBezTo>
                <a:cubicBezTo>
                  <a:pt x="565" y="481"/>
                  <a:pt x="564" y="477"/>
                  <a:pt x="565" y="473"/>
                </a:cubicBezTo>
                <a:cubicBezTo>
                  <a:pt x="566" y="471"/>
                  <a:pt x="568" y="469"/>
                  <a:pt x="570" y="468"/>
                </a:cubicBezTo>
                <a:cubicBezTo>
                  <a:pt x="571" y="468"/>
                  <a:pt x="572" y="468"/>
                  <a:pt x="573" y="468"/>
                </a:cubicBezTo>
                <a:cubicBezTo>
                  <a:pt x="576" y="473"/>
                  <a:pt x="581" y="477"/>
                  <a:pt x="588" y="481"/>
                </a:cubicBezTo>
                <a:cubicBezTo>
                  <a:pt x="589" y="481"/>
                  <a:pt x="589" y="481"/>
                  <a:pt x="589" y="481"/>
                </a:cubicBezTo>
                <a:cubicBezTo>
                  <a:pt x="589" y="481"/>
                  <a:pt x="590" y="481"/>
                  <a:pt x="590" y="481"/>
                </a:cubicBezTo>
                <a:cubicBezTo>
                  <a:pt x="590" y="481"/>
                  <a:pt x="591" y="482"/>
                  <a:pt x="591" y="482"/>
                </a:cubicBezTo>
                <a:cubicBezTo>
                  <a:pt x="593" y="482"/>
                  <a:pt x="594" y="481"/>
                  <a:pt x="596" y="481"/>
                </a:cubicBezTo>
                <a:cubicBezTo>
                  <a:pt x="599" y="482"/>
                  <a:pt x="602" y="484"/>
                  <a:pt x="603" y="487"/>
                </a:cubicBezTo>
                <a:cubicBezTo>
                  <a:pt x="606" y="487"/>
                  <a:pt x="606" y="487"/>
                  <a:pt x="606" y="487"/>
                </a:cubicBezTo>
                <a:cubicBezTo>
                  <a:pt x="606" y="487"/>
                  <a:pt x="606" y="487"/>
                  <a:pt x="607" y="487"/>
                </a:cubicBezTo>
                <a:cubicBezTo>
                  <a:pt x="607" y="487"/>
                  <a:pt x="607" y="487"/>
                  <a:pt x="607" y="487"/>
                </a:cubicBezTo>
                <a:cubicBezTo>
                  <a:pt x="614" y="486"/>
                  <a:pt x="614" y="486"/>
                  <a:pt x="614" y="486"/>
                </a:cubicBezTo>
                <a:cubicBezTo>
                  <a:pt x="615" y="486"/>
                  <a:pt x="615" y="485"/>
                  <a:pt x="615" y="485"/>
                </a:cubicBezTo>
                <a:cubicBezTo>
                  <a:pt x="615" y="481"/>
                  <a:pt x="617" y="477"/>
                  <a:pt x="618" y="474"/>
                </a:cubicBezTo>
                <a:cubicBezTo>
                  <a:pt x="618" y="473"/>
                  <a:pt x="619" y="473"/>
                  <a:pt x="620" y="473"/>
                </a:cubicBezTo>
                <a:cubicBezTo>
                  <a:pt x="624" y="475"/>
                  <a:pt x="630" y="477"/>
                  <a:pt x="635" y="479"/>
                </a:cubicBezTo>
                <a:cubicBezTo>
                  <a:pt x="635" y="479"/>
                  <a:pt x="635" y="479"/>
                  <a:pt x="635" y="479"/>
                </a:cubicBezTo>
                <a:cubicBezTo>
                  <a:pt x="640" y="480"/>
                  <a:pt x="640" y="480"/>
                  <a:pt x="640" y="480"/>
                </a:cubicBezTo>
                <a:cubicBezTo>
                  <a:pt x="641" y="475"/>
                  <a:pt x="647" y="473"/>
                  <a:pt x="648" y="467"/>
                </a:cubicBezTo>
                <a:cubicBezTo>
                  <a:pt x="650" y="462"/>
                  <a:pt x="653" y="458"/>
                  <a:pt x="656" y="455"/>
                </a:cubicBezTo>
                <a:cubicBezTo>
                  <a:pt x="664" y="446"/>
                  <a:pt x="673" y="438"/>
                  <a:pt x="680" y="429"/>
                </a:cubicBezTo>
                <a:cubicBezTo>
                  <a:pt x="680" y="429"/>
                  <a:pt x="680" y="429"/>
                  <a:pt x="680" y="429"/>
                </a:cubicBezTo>
                <a:cubicBezTo>
                  <a:pt x="684" y="451"/>
                  <a:pt x="685" y="474"/>
                  <a:pt x="688" y="497"/>
                </a:cubicBezTo>
                <a:cubicBezTo>
                  <a:pt x="688" y="497"/>
                  <a:pt x="688" y="498"/>
                  <a:pt x="688" y="498"/>
                </a:cubicBezTo>
                <a:cubicBezTo>
                  <a:pt x="688" y="498"/>
                  <a:pt x="688" y="499"/>
                  <a:pt x="688" y="499"/>
                </a:cubicBezTo>
                <a:cubicBezTo>
                  <a:pt x="688" y="501"/>
                  <a:pt x="690" y="503"/>
                  <a:pt x="692" y="504"/>
                </a:cubicBezTo>
                <a:cubicBezTo>
                  <a:pt x="698" y="506"/>
                  <a:pt x="706" y="506"/>
                  <a:pt x="711" y="510"/>
                </a:cubicBezTo>
                <a:cubicBezTo>
                  <a:pt x="714" y="512"/>
                  <a:pt x="717" y="515"/>
                  <a:pt x="721" y="518"/>
                </a:cubicBezTo>
                <a:cubicBezTo>
                  <a:pt x="721" y="517"/>
                  <a:pt x="722" y="517"/>
                  <a:pt x="723" y="517"/>
                </a:cubicBezTo>
                <a:cubicBezTo>
                  <a:pt x="723" y="517"/>
                  <a:pt x="724" y="517"/>
                  <a:pt x="725" y="517"/>
                </a:cubicBezTo>
                <a:cubicBezTo>
                  <a:pt x="729" y="517"/>
                  <a:pt x="733" y="517"/>
                  <a:pt x="737" y="518"/>
                </a:cubicBezTo>
                <a:cubicBezTo>
                  <a:pt x="743" y="518"/>
                  <a:pt x="749" y="520"/>
                  <a:pt x="753" y="522"/>
                </a:cubicBezTo>
                <a:cubicBezTo>
                  <a:pt x="754" y="522"/>
                  <a:pt x="754" y="522"/>
                  <a:pt x="755" y="523"/>
                </a:cubicBezTo>
                <a:cubicBezTo>
                  <a:pt x="756" y="523"/>
                  <a:pt x="757" y="524"/>
                  <a:pt x="758" y="524"/>
                </a:cubicBezTo>
                <a:cubicBezTo>
                  <a:pt x="760" y="525"/>
                  <a:pt x="763" y="525"/>
                  <a:pt x="765" y="525"/>
                </a:cubicBezTo>
                <a:cubicBezTo>
                  <a:pt x="765" y="526"/>
                  <a:pt x="765" y="526"/>
                  <a:pt x="765" y="526"/>
                </a:cubicBezTo>
                <a:cubicBezTo>
                  <a:pt x="765" y="533"/>
                  <a:pt x="768" y="538"/>
                  <a:pt x="768" y="544"/>
                </a:cubicBezTo>
                <a:cubicBezTo>
                  <a:pt x="769" y="551"/>
                  <a:pt x="770" y="558"/>
                  <a:pt x="771" y="564"/>
                </a:cubicBezTo>
                <a:cubicBezTo>
                  <a:pt x="771" y="565"/>
                  <a:pt x="768" y="566"/>
                  <a:pt x="769" y="567"/>
                </a:cubicBezTo>
                <a:cubicBezTo>
                  <a:pt x="769" y="571"/>
                  <a:pt x="769" y="576"/>
                  <a:pt x="771" y="579"/>
                </a:cubicBezTo>
                <a:cubicBezTo>
                  <a:pt x="771" y="579"/>
                  <a:pt x="771" y="579"/>
                  <a:pt x="771" y="579"/>
                </a:cubicBezTo>
                <a:cubicBezTo>
                  <a:pt x="772" y="580"/>
                  <a:pt x="775" y="582"/>
                  <a:pt x="776" y="582"/>
                </a:cubicBezTo>
                <a:cubicBezTo>
                  <a:pt x="779" y="583"/>
                  <a:pt x="782" y="585"/>
                  <a:pt x="784" y="587"/>
                </a:cubicBezTo>
                <a:cubicBezTo>
                  <a:pt x="785" y="587"/>
                  <a:pt x="785" y="587"/>
                  <a:pt x="785" y="587"/>
                </a:cubicBezTo>
                <a:cubicBezTo>
                  <a:pt x="786" y="588"/>
                  <a:pt x="786" y="588"/>
                  <a:pt x="787" y="589"/>
                </a:cubicBezTo>
                <a:cubicBezTo>
                  <a:pt x="794" y="590"/>
                  <a:pt x="801" y="590"/>
                  <a:pt x="806" y="587"/>
                </a:cubicBezTo>
                <a:cubicBezTo>
                  <a:pt x="807" y="588"/>
                  <a:pt x="809" y="588"/>
                  <a:pt x="810" y="589"/>
                </a:cubicBezTo>
                <a:cubicBezTo>
                  <a:pt x="811" y="590"/>
                  <a:pt x="813" y="591"/>
                  <a:pt x="814" y="593"/>
                </a:cubicBezTo>
                <a:cubicBezTo>
                  <a:pt x="814" y="593"/>
                  <a:pt x="815" y="593"/>
                  <a:pt x="815" y="593"/>
                </a:cubicBezTo>
                <a:cubicBezTo>
                  <a:pt x="818" y="595"/>
                  <a:pt x="821" y="596"/>
                  <a:pt x="826" y="596"/>
                </a:cubicBezTo>
                <a:cubicBezTo>
                  <a:pt x="829" y="597"/>
                  <a:pt x="833" y="598"/>
                  <a:pt x="835" y="601"/>
                </a:cubicBezTo>
                <a:cubicBezTo>
                  <a:pt x="835" y="601"/>
                  <a:pt x="836" y="601"/>
                  <a:pt x="836" y="601"/>
                </a:cubicBezTo>
                <a:cubicBezTo>
                  <a:pt x="841" y="601"/>
                  <a:pt x="841" y="601"/>
                  <a:pt x="841" y="601"/>
                </a:cubicBezTo>
                <a:cubicBezTo>
                  <a:pt x="841" y="601"/>
                  <a:pt x="841" y="600"/>
                  <a:pt x="841" y="600"/>
                </a:cubicBezTo>
                <a:cubicBezTo>
                  <a:pt x="850" y="596"/>
                  <a:pt x="859" y="592"/>
                  <a:pt x="867" y="587"/>
                </a:cubicBezTo>
                <a:cubicBezTo>
                  <a:pt x="869" y="588"/>
                  <a:pt x="871" y="587"/>
                  <a:pt x="872" y="586"/>
                </a:cubicBezTo>
                <a:cubicBezTo>
                  <a:pt x="873" y="585"/>
                  <a:pt x="874" y="584"/>
                  <a:pt x="875" y="583"/>
                </a:cubicBezTo>
                <a:cubicBezTo>
                  <a:pt x="878" y="580"/>
                  <a:pt x="882" y="576"/>
                  <a:pt x="888" y="575"/>
                </a:cubicBezTo>
                <a:cubicBezTo>
                  <a:pt x="889" y="575"/>
                  <a:pt x="890" y="572"/>
                  <a:pt x="892" y="572"/>
                </a:cubicBezTo>
                <a:cubicBezTo>
                  <a:pt x="895" y="566"/>
                  <a:pt x="895" y="566"/>
                  <a:pt x="895" y="566"/>
                </a:cubicBezTo>
                <a:cubicBezTo>
                  <a:pt x="898" y="553"/>
                  <a:pt x="898" y="553"/>
                  <a:pt x="898" y="553"/>
                </a:cubicBezTo>
                <a:cubicBezTo>
                  <a:pt x="899" y="554"/>
                  <a:pt x="901" y="553"/>
                  <a:pt x="903" y="553"/>
                </a:cubicBezTo>
                <a:cubicBezTo>
                  <a:pt x="918" y="553"/>
                  <a:pt x="918" y="553"/>
                  <a:pt x="918" y="553"/>
                </a:cubicBezTo>
                <a:cubicBezTo>
                  <a:pt x="920" y="549"/>
                  <a:pt x="923" y="548"/>
                  <a:pt x="927" y="546"/>
                </a:cubicBezTo>
                <a:cubicBezTo>
                  <a:pt x="931" y="546"/>
                  <a:pt x="934" y="546"/>
                  <a:pt x="935" y="544"/>
                </a:cubicBezTo>
                <a:cubicBezTo>
                  <a:pt x="936" y="540"/>
                  <a:pt x="935" y="537"/>
                  <a:pt x="935" y="534"/>
                </a:cubicBezTo>
                <a:cubicBezTo>
                  <a:pt x="939" y="532"/>
                  <a:pt x="942" y="529"/>
                  <a:pt x="946" y="526"/>
                </a:cubicBezTo>
                <a:cubicBezTo>
                  <a:pt x="946" y="526"/>
                  <a:pt x="946" y="522"/>
                  <a:pt x="946" y="522"/>
                </a:cubicBezTo>
                <a:cubicBezTo>
                  <a:pt x="943" y="520"/>
                  <a:pt x="940" y="517"/>
                  <a:pt x="939" y="512"/>
                </a:cubicBezTo>
                <a:cubicBezTo>
                  <a:pt x="941" y="507"/>
                  <a:pt x="943" y="501"/>
                  <a:pt x="946" y="497"/>
                </a:cubicBezTo>
                <a:cubicBezTo>
                  <a:pt x="968" y="488"/>
                  <a:pt x="968" y="488"/>
                  <a:pt x="968" y="488"/>
                </a:cubicBezTo>
                <a:cubicBezTo>
                  <a:pt x="968" y="488"/>
                  <a:pt x="968" y="488"/>
                  <a:pt x="968" y="488"/>
                </a:cubicBezTo>
                <a:cubicBezTo>
                  <a:pt x="969" y="488"/>
                  <a:pt x="970" y="487"/>
                  <a:pt x="971" y="487"/>
                </a:cubicBezTo>
                <a:cubicBezTo>
                  <a:pt x="982" y="481"/>
                  <a:pt x="991" y="475"/>
                  <a:pt x="1000" y="468"/>
                </a:cubicBezTo>
                <a:cubicBezTo>
                  <a:pt x="1001" y="467"/>
                  <a:pt x="1003" y="468"/>
                  <a:pt x="1004" y="467"/>
                </a:cubicBezTo>
                <a:cubicBezTo>
                  <a:pt x="1011" y="467"/>
                  <a:pt x="1017" y="464"/>
                  <a:pt x="1023" y="462"/>
                </a:cubicBezTo>
                <a:cubicBezTo>
                  <a:pt x="1021" y="458"/>
                  <a:pt x="1019" y="456"/>
                  <a:pt x="1018" y="453"/>
                </a:cubicBezTo>
                <a:cubicBezTo>
                  <a:pt x="1032" y="441"/>
                  <a:pt x="1043" y="427"/>
                  <a:pt x="1052" y="410"/>
                </a:cubicBezTo>
                <a:cubicBezTo>
                  <a:pt x="1058" y="392"/>
                  <a:pt x="1058" y="392"/>
                  <a:pt x="1058" y="392"/>
                </a:cubicBezTo>
                <a:cubicBezTo>
                  <a:pt x="1060" y="386"/>
                  <a:pt x="1059" y="377"/>
                  <a:pt x="1056" y="372"/>
                </a:cubicBezTo>
                <a:cubicBezTo>
                  <a:pt x="1052" y="365"/>
                  <a:pt x="1044" y="364"/>
                  <a:pt x="1037" y="360"/>
                </a:cubicBezTo>
                <a:cubicBezTo>
                  <a:pt x="1029" y="357"/>
                  <a:pt x="1022" y="354"/>
                  <a:pt x="1018" y="348"/>
                </a:cubicBezTo>
                <a:cubicBezTo>
                  <a:pt x="1011" y="343"/>
                  <a:pt x="1005" y="337"/>
                  <a:pt x="1003" y="328"/>
                </a:cubicBezTo>
                <a:cubicBezTo>
                  <a:pt x="1001" y="319"/>
                  <a:pt x="1002" y="311"/>
                  <a:pt x="1002" y="302"/>
                </a:cubicBezTo>
                <a:cubicBezTo>
                  <a:pt x="1002" y="300"/>
                  <a:pt x="1000" y="299"/>
                  <a:pt x="999" y="296"/>
                </a:cubicBezTo>
                <a:cubicBezTo>
                  <a:pt x="1004" y="295"/>
                  <a:pt x="1008" y="289"/>
                  <a:pt x="1007" y="283"/>
                </a:cubicBezTo>
                <a:cubicBezTo>
                  <a:pt x="1013" y="276"/>
                  <a:pt x="1028" y="264"/>
                  <a:pt x="1029" y="263"/>
                </a:cubicBezTo>
                <a:cubicBezTo>
                  <a:pt x="1044" y="246"/>
                  <a:pt x="1063" y="233"/>
                  <a:pt x="1079" y="216"/>
                </a:cubicBezTo>
                <a:cubicBezTo>
                  <a:pt x="1080" y="216"/>
                  <a:pt x="1081" y="214"/>
                  <a:pt x="1080" y="214"/>
                </a:cubicBezTo>
                <a:cubicBezTo>
                  <a:pt x="1070" y="206"/>
                  <a:pt x="1070" y="206"/>
                  <a:pt x="1070" y="206"/>
                </a:cubicBezTo>
                <a:cubicBezTo>
                  <a:pt x="1068" y="205"/>
                  <a:pt x="1068" y="205"/>
                  <a:pt x="1068" y="205"/>
                </a:cubicBezTo>
                <a:cubicBezTo>
                  <a:pt x="1059" y="198"/>
                  <a:pt x="1059" y="198"/>
                  <a:pt x="1059" y="198"/>
                </a:cubicBezTo>
                <a:cubicBezTo>
                  <a:pt x="1058" y="189"/>
                  <a:pt x="1056" y="182"/>
                  <a:pt x="1055" y="173"/>
                </a:cubicBezTo>
                <a:cubicBezTo>
                  <a:pt x="1054" y="170"/>
                  <a:pt x="1053" y="168"/>
                  <a:pt x="1051" y="166"/>
                </a:cubicBezTo>
                <a:cubicBezTo>
                  <a:pt x="1051" y="166"/>
                  <a:pt x="1050" y="166"/>
                  <a:pt x="1048" y="166"/>
                </a:cubicBezTo>
                <a:cubicBezTo>
                  <a:pt x="1048" y="165"/>
                  <a:pt x="1048" y="165"/>
                  <a:pt x="1048" y="164"/>
                </a:cubicBezTo>
                <a:cubicBezTo>
                  <a:pt x="1047" y="164"/>
                  <a:pt x="1044" y="163"/>
                  <a:pt x="1045" y="164"/>
                </a:cubicBezTo>
                <a:cubicBezTo>
                  <a:pt x="1041" y="162"/>
                  <a:pt x="1038" y="160"/>
                  <a:pt x="1035" y="158"/>
                </a:cubicBezTo>
                <a:cubicBezTo>
                  <a:pt x="1031" y="154"/>
                  <a:pt x="1027" y="150"/>
                  <a:pt x="1023" y="146"/>
                </a:cubicBezTo>
                <a:cubicBezTo>
                  <a:pt x="1022" y="142"/>
                  <a:pt x="1021" y="139"/>
                  <a:pt x="1020" y="135"/>
                </a:cubicBezTo>
                <a:cubicBezTo>
                  <a:pt x="1021" y="132"/>
                  <a:pt x="1024" y="129"/>
                  <a:pt x="1024" y="125"/>
                </a:cubicBezTo>
                <a:cubicBezTo>
                  <a:pt x="1024" y="122"/>
                  <a:pt x="1026" y="120"/>
                  <a:pt x="1029" y="120"/>
                </a:cubicBezTo>
                <a:cubicBezTo>
                  <a:pt x="1030" y="120"/>
                  <a:pt x="1032" y="123"/>
                  <a:pt x="1032" y="123"/>
                </a:cubicBezTo>
                <a:cubicBezTo>
                  <a:pt x="1035" y="122"/>
                  <a:pt x="1038" y="121"/>
                  <a:pt x="1041" y="120"/>
                </a:cubicBezTo>
                <a:cubicBezTo>
                  <a:pt x="1045" y="119"/>
                  <a:pt x="1049" y="116"/>
                  <a:pt x="1055" y="116"/>
                </a:cubicBezTo>
                <a:cubicBezTo>
                  <a:pt x="1057" y="117"/>
                  <a:pt x="1060" y="117"/>
                  <a:pt x="1063" y="116"/>
                </a:cubicBezTo>
                <a:cubicBezTo>
                  <a:pt x="1064" y="116"/>
                  <a:pt x="1068" y="116"/>
                  <a:pt x="1068" y="114"/>
                </a:cubicBezTo>
                <a:cubicBezTo>
                  <a:pt x="1068" y="112"/>
                  <a:pt x="1067" y="109"/>
                  <a:pt x="1066" y="107"/>
                </a:cubicBezTo>
                <a:cubicBezTo>
                  <a:pt x="1069" y="106"/>
                  <a:pt x="1073" y="105"/>
                  <a:pt x="1075" y="104"/>
                </a:cubicBezTo>
                <a:cubicBezTo>
                  <a:pt x="1077" y="105"/>
                  <a:pt x="1078" y="107"/>
                  <a:pt x="1080" y="106"/>
                </a:cubicBezTo>
                <a:cubicBezTo>
                  <a:pt x="1081" y="106"/>
                  <a:pt x="1081" y="105"/>
                  <a:pt x="1082" y="104"/>
                </a:cubicBezTo>
                <a:cubicBezTo>
                  <a:pt x="1082" y="104"/>
                  <a:pt x="1082" y="102"/>
                  <a:pt x="1082" y="102"/>
                </a:cubicBezTo>
                <a:cubicBezTo>
                  <a:pt x="1081" y="100"/>
                  <a:pt x="1080" y="98"/>
                  <a:pt x="1082" y="97"/>
                </a:cubicBezTo>
                <a:cubicBezTo>
                  <a:pt x="1083" y="97"/>
                  <a:pt x="1083" y="97"/>
                  <a:pt x="1083" y="97"/>
                </a:cubicBezTo>
                <a:cubicBezTo>
                  <a:pt x="1085" y="92"/>
                  <a:pt x="1085" y="86"/>
                  <a:pt x="1086" y="81"/>
                </a:cubicBezTo>
                <a:cubicBezTo>
                  <a:pt x="1083" y="64"/>
                  <a:pt x="1077" y="51"/>
                  <a:pt x="1063" y="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5" name="Freeform 651"/>
          <p:cNvSpPr>
            <a:spLocks/>
          </p:cNvSpPr>
          <p:nvPr/>
        </p:nvSpPr>
        <p:spPr bwMode="auto">
          <a:xfrm>
            <a:off x="4173538" y="5205413"/>
            <a:ext cx="312738" cy="331788"/>
          </a:xfrm>
          <a:custGeom>
            <a:avLst/>
            <a:gdLst/>
            <a:ahLst/>
            <a:cxnLst>
              <a:cxn ang="0">
                <a:pos x="1138" y="351"/>
              </a:cxn>
              <a:cxn ang="0">
                <a:pos x="1077" y="264"/>
              </a:cxn>
              <a:cxn ang="0">
                <a:pos x="1071" y="170"/>
              </a:cxn>
              <a:cxn ang="0">
                <a:pos x="917" y="118"/>
              </a:cxn>
              <a:cxn ang="0">
                <a:pos x="718" y="54"/>
              </a:cxn>
              <a:cxn ang="0">
                <a:pos x="672" y="0"/>
              </a:cxn>
              <a:cxn ang="0">
                <a:pos x="628" y="10"/>
              </a:cxn>
              <a:cxn ang="0">
                <a:pos x="576" y="120"/>
              </a:cxn>
              <a:cxn ang="0">
                <a:pos x="400" y="67"/>
              </a:cxn>
              <a:cxn ang="0">
                <a:pos x="369" y="156"/>
              </a:cxn>
              <a:cxn ang="0">
                <a:pos x="404" y="210"/>
              </a:cxn>
              <a:cxn ang="0">
                <a:pos x="372" y="270"/>
              </a:cxn>
              <a:cxn ang="0">
                <a:pos x="352" y="323"/>
              </a:cxn>
              <a:cxn ang="0">
                <a:pos x="400" y="343"/>
              </a:cxn>
              <a:cxn ang="0">
                <a:pos x="425" y="375"/>
              </a:cxn>
              <a:cxn ang="0">
                <a:pos x="397" y="443"/>
              </a:cxn>
              <a:cxn ang="0">
                <a:pos x="325" y="512"/>
              </a:cxn>
              <a:cxn ang="0">
                <a:pos x="287" y="571"/>
              </a:cxn>
              <a:cxn ang="0">
                <a:pos x="339" y="593"/>
              </a:cxn>
              <a:cxn ang="0">
                <a:pos x="367" y="644"/>
              </a:cxn>
              <a:cxn ang="0">
                <a:pos x="430" y="721"/>
              </a:cxn>
              <a:cxn ang="0">
                <a:pos x="429" y="725"/>
              </a:cxn>
              <a:cxn ang="0">
                <a:pos x="367" y="764"/>
              </a:cxn>
              <a:cxn ang="0">
                <a:pos x="254" y="835"/>
              </a:cxn>
              <a:cxn ang="0">
                <a:pos x="197" y="886"/>
              </a:cxn>
              <a:cxn ang="0">
                <a:pos x="146" y="967"/>
              </a:cxn>
              <a:cxn ang="0">
                <a:pos x="6" y="1182"/>
              </a:cxn>
              <a:cxn ang="0">
                <a:pos x="110" y="1232"/>
              </a:cxn>
              <a:cxn ang="0">
                <a:pos x="136" y="1221"/>
              </a:cxn>
              <a:cxn ang="0">
                <a:pos x="155" y="1190"/>
              </a:cxn>
              <a:cxn ang="0">
                <a:pos x="279" y="1114"/>
              </a:cxn>
              <a:cxn ang="0">
                <a:pos x="395" y="1114"/>
              </a:cxn>
              <a:cxn ang="0">
                <a:pos x="417" y="1009"/>
              </a:cxn>
              <a:cxn ang="0">
                <a:pos x="514" y="976"/>
              </a:cxn>
              <a:cxn ang="0">
                <a:pos x="599" y="1011"/>
              </a:cxn>
              <a:cxn ang="0">
                <a:pos x="662" y="1028"/>
              </a:cxn>
              <a:cxn ang="0">
                <a:pos x="673" y="1108"/>
              </a:cxn>
              <a:cxn ang="0">
                <a:pos x="660" y="1141"/>
              </a:cxn>
              <a:cxn ang="0">
                <a:pos x="696" y="1129"/>
              </a:cxn>
              <a:cxn ang="0">
                <a:pos x="732" y="1112"/>
              </a:cxn>
              <a:cxn ang="0">
                <a:pos x="764" y="1117"/>
              </a:cxn>
              <a:cxn ang="0">
                <a:pos x="795" y="1160"/>
              </a:cxn>
              <a:cxn ang="0">
                <a:pos x="884" y="1158"/>
              </a:cxn>
              <a:cxn ang="0">
                <a:pos x="891" y="1201"/>
              </a:cxn>
              <a:cxn ang="0">
                <a:pos x="913" y="1184"/>
              </a:cxn>
              <a:cxn ang="0">
                <a:pos x="952" y="1142"/>
              </a:cxn>
              <a:cxn ang="0">
                <a:pos x="975" y="1158"/>
              </a:cxn>
              <a:cxn ang="0">
                <a:pos x="1007" y="1151"/>
              </a:cxn>
              <a:cxn ang="0">
                <a:pos x="1035" y="1062"/>
              </a:cxn>
              <a:cxn ang="0">
                <a:pos x="1130" y="1035"/>
              </a:cxn>
              <a:cxn ang="0">
                <a:pos x="1140" y="974"/>
              </a:cxn>
              <a:cxn ang="0">
                <a:pos x="1134" y="933"/>
              </a:cxn>
              <a:cxn ang="0">
                <a:pos x="1038" y="836"/>
              </a:cxn>
              <a:cxn ang="0">
                <a:pos x="1015" y="689"/>
              </a:cxn>
              <a:cxn ang="0">
                <a:pos x="971" y="606"/>
              </a:cxn>
              <a:cxn ang="0">
                <a:pos x="949" y="526"/>
              </a:cxn>
              <a:cxn ang="0">
                <a:pos x="988" y="511"/>
              </a:cxn>
              <a:cxn ang="0">
                <a:pos x="1034" y="488"/>
              </a:cxn>
              <a:cxn ang="0">
                <a:pos x="1091" y="477"/>
              </a:cxn>
              <a:cxn ang="0">
                <a:pos x="1153" y="471"/>
              </a:cxn>
            </a:cxnLst>
            <a:rect l="0" t="0" r="r" b="b"/>
            <a:pathLst>
              <a:path w="1172" h="1237">
                <a:moveTo>
                  <a:pt x="1166" y="445"/>
                </a:moveTo>
                <a:cubicBezTo>
                  <a:pt x="1166" y="442"/>
                  <a:pt x="1166" y="442"/>
                  <a:pt x="1166" y="442"/>
                </a:cubicBezTo>
                <a:cubicBezTo>
                  <a:pt x="1166" y="442"/>
                  <a:pt x="1167" y="440"/>
                  <a:pt x="1166" y="440"/>
                </a:cubicBezTo>
                <a:cubicBezTo>
                  <a:pt x="1166" y="439"/>
                  <a:pt x="1164" y="439"/>
                  <a:pt x="1164" y="438"/>
                </a:cubicBezTo>
                <a:cubicBezTo>
                  <a:pt x="1164" y="437"/>
                  <a:pt x="1165" y="435"/>
                  <a:pt x="1165" y="435"/>
                </a:cubicBezTo>
                <a:cubicBezTo>
                  <a:pt x="1155" y="432"/>
                  <a:pt x="1147" y="428"/>
                  <a:pt x="1139" y="424"/>
                </a:cubicBezTo>
                <a:cubicBezTo>
                  <a:pt x="1129" y="417"/>
                  <a:pt x="1122" y="405"/>
                  <a:pt x="1123" y="387"/>
                </a:cubicBezTo>
                <a:cubicBezTo>
                  <a:pt x="1121" y="375"/>
                  <a:pt x="1127" y="365"/>
                  <a:pt x="1135" y="362"/>
                </a:cubicBezTo>
                <a:cubicBezTo>
                  <a:pt x="1139" y="360"/>
                  <a:pt x="1140" y="355"/>
                  <a:pt x="1138" y="351"/>
                </a:cubicBezTo>
                <a:cubicBezTo>
                  <a:pt x="1137" y="348"/>
                  <a:pt x="1134" y="346"/>
                  <a:pt x="1132" y="343"/>
                </a:cubicBezTo>
                <a:cubicBezTo>
                  <a:pt x="1132" y="337"/>
                  <a:pt x="1128" y="333"/>
                  <a:pt x="1122" y="332"/>
                </a:cubicBezTo>
                <a:cubicBezTo>
                  <a:pt x="1116" y="326"/>
                  <a:pt x="1111" y="319"/>
                  <a:pt x="1103" y="315"/>
                </a:cubicBezTo>
                <a:cubicBezTo>
                  <a:pt x="1094" y="309"/>
                  <a:pt x="1084" y="304"/>
                  <a:pt x="1076" y="297"/>
                </a:cubicBezTo>
                <a:cubicBezTo>
                  <a:pt x="1074" y="294"/>
                  <a:pt x="1070" y="292"/>
                  <a:pt x="1069" y="287"/>
                </a:cubicBezTo>
                <a:cubicBezTo>
                  <a:pt x="1069" y="284"/>
                  <a:pt x="1066" y="283"/>
                  <a:pt x="1066" y="280"/>
                </a:cubicBezTo>
                <a:cubicBezTo>
                  <a:pt x="1065" y="277"/>
                  <a:pt x="1065" y="274"/>
                  <a:pt x="1064" y="271"/>
                </a:cubicBezTo>
                <a:cubicBezTo>
                  <a:pt x="1063" y="270"/>
                  <a:pt x="1065" y="267"/>
                  <a:pt x="1066" y="267"/>
                </a:cubicBezTo>
                <a:cubicBezTo>
                  <a:pt x="1069" y="265"/>
                  <a:pt x="1073" y="264"/>
                  <a:pt x="1077" y="264"/>
                </a:cubicBezTo>
                <a:cubicBezTo>
                  <a:pt x="1078" y="264"/>
                  <a:pt x="1078" y="260"/>
                  <a:pt x="1078" y="258"/>
                </a:cubicBezTo>
                <a:cubicBezTo>
                  <a:pt x="1077" y="243"/>
                  <a:pt x="1077" y="243"/>
                  <a:pt x="1077" y="243"/>
                </a:cubicBezTo>
                <a:cubicBezTo>
                  <a:pt x="1067" y="243"/>
                  <a:pt x="1061" y="239"/>
                  <a:pt x="1056" y="235"/>
                </a:cubicBezTo>
                <a:cubicBezTo>
                  <a:pt x="1056" y="235"/>
                  <a:pt x="1054" y="234"/>
                  <a:pt x="1054" y="234"/>
                </a:cubicBezTo>
                <a:cubicBezTo>
                  <a:pt x="1055" y="229"/>
                  <a:pt x="1053" y="224"/>
                  <a:pt x="1050" y="221"/>
                </a:cubicBezTo>
                <a:cubicBezTo>
                  <a:pt x="1054" y="221"/>
                  <a:pt x="1058" y="220"/>
                  <a:pt x="1062" y="220"/>
                </a:cubicBezTo>
                <a:cubicBezTo>
                  <a:pt x="1064" y="215"/>
                  <a:pt x="1066" y="208"/>
                  <a:pt x="1066" y="200"/>
                </a:cubicBezTo>
                <a:cubicBezTo>
                  <a:pt x="1065" y="190"/>
                  <a:pt x="1068" y="181"/>
                  <a:pt x="1071" y="173"/>
                </a:cubicBezTo>
                <a:cubicBezTo>
                  <a:pt x="1072" y="172"/>
                  <a:pt x="1070" y="171"/>
                  <a:pt x="1071" y="170"/>
                </a:cubicBezTo>
                <a:cubicBezTo>
                  <a:pt x="1073" y="155"/>
                  <a:pt x="1073" y="155"/>
                  <a:pt x="1073" y="155"/>
                </a:cubicBezTo>
                <a:cubicBezTo>
                  <a:pt x="1074" y="154"/>
                  <a:pt x="1072" y="152"/>
                  <a:pt x="1071" y="151"/>
                </a:cubicBezTo>
                <a:cubicBezTo>
                  <a:pt x="1069" y="150"/>
                  <a:pt x="1067" y="149"/>
                  <a:pt x="1064" y="148"/>
                </a:cubicBezTo>
                <a:cubicBezTo>
                  <a:pt x="1058" y="151"/>
                  <a:pt x="1051" y="154"/>
                  <a:pt x="1042" y="155"/>
                </a:cubicBezTo>
                <a:cubicBezTo>
                  <a:pt x="1041" y="155"/>
                  <a:pt x="1041" y="154"/>
                  <a:pt x="1040" y="154"/>
                </a:cubicBezTo>
                <a:cubicBezTo>
                  <a:pt x="1035" y="155"/>
                  <a:pt x="1029" y="155"/>
                  <a:pt x="1023" y="154"/>
                </a:cubicBezTo>
                <a:cubicBezTo>
                  <a:pt x="1009" y="150"/>
                  <a:pt x="995" y="148"/>
                  <a:pt x="984" y="141"/>
                </a:cubicBezTo>
                <a:cubicBezTo>
                  <a:pt x="970" y="141"/>
                  <a:pt x="962" y="135"/>
                  <a:pt x="953" y="131"/>
                </a:cubicBezTo>
                <a:cubicBezTo>
                  <a:pt x="940" y="127"/>
                  <a:pt x="929" y="123"/>
                  <a:pt x="917" y="118"/>
                </a:cubicBezTo>
                <a:cubicBezTo>
                  <a:pt x="910" y="113"/>
                  <a:pt x="902" y="109"/>
                  <a:pt x="894" y="105"/>
                </a:cubicBezTo>
                <a:cubicBezTo>
                  <a:pt x="881" y="104"/>
                  <a:pt x="872" y="98"/>
                  <a:pt x="862" y="96"/>
                </a:cubicBezTo>
                <a:cubicBezTo>
                  <a:pt x="856" y="94"/>
                  <a:pt x="851" y="93"/>
                  <a:pt x="845" y="92"/>
                </a:cubicBezTo>
                <a:cubicBezTo>
                  <a:pt x="825" y="88"/>
                  <a:pt x="804" y="86"/>
                  <a:pt x="786" y="80"/>
                </a:cubicBezTo>
                <a:cubicBezTo>
                  <a:pt x="783" y="79"/>
                  <a:pt x="780" y="78"/>
                  <a:pt x="780" y="77"/>
                </a:cubicBezTo>
                <a:cubicBezTo>
                  <a:pt x="771" y="70"/>
                  <a:pt x="762" y="65"/>
                  <a:pt x="752" y="61"/>
                </a:cubicBezTo>
                <a:cubicBezTo>
                  <a:pt x="750" y="57"/>
                  <a:pt x="746" y="54"/>
                  <a:pt x="741" y="53"/>
                </a:cubicBezTo>
                <a:cubicBezTo>
                  <a:pt x="733" y="51"/>
                  <a:pt x="727" y="47"/>
                  <a:pt x="723" y="40"/>
                </a:cubicBezTo>
                <a:cubicBezTo>
                  <a:pt x="721" y="44"/>
                  <a:pt x="719" y="49"/>
                  <a:pt x="718" y="54"/>
                </a:cubicBezTo>
                <a:cubicBezTo>
                  <a:pt x="718" y="56"/>
                  <a:pt x="715" y="57"/>
                  <a:pt x="713" y="57"/>
                </a:cubicBezTo>
                <a:cubicBezTo>
                  <a:pt x="712" y="57"/>
                  <a:pt x="710" y="57"/>
                  <a:pt x="708" y="57"/>
                </a:cubicBezTo>
                <a:cubicBezTo>
                  <a:pt x="708" y="49"/>
                  <a:pt x="711" y="43"/>
                  <a:pt x="711" y="37"/>
                </a:cubicBezTo>
                <a:cubicBezTo>
                  <a:pt x="709" y="31"/>
                  <a:pt x="707" y="27"/>
                  <a:pt x="704" y="23"/>
                </a:cubicBezTo>
                <a:cubicBezTo>
                  <a:pt x="701" y="19"/>
                  <a:pt x="698" y="14"/>
                  <a:pt x="693" y="13"/>
                </a:cubicBezTo>
                <a:cubicBezTo>
                  <a:pt x="692" y="12"/>
                  <a:pt x="691" y="10"/>
                  <a:pt x="692" y="8"/>
                </a:cubicBezTo>
                <a:cubicBezTo>
                  <a:pt x="688" y="8"/>
                  <a:pt x="682" y="12"/>
                  <a:pt x="678" y="15"/>
                </a:cubicBezTo>
                <a:cubicBezTo>
                  <a:pt x="677" y="15"/>
                  <a:pt x="676" y="12"/>
                  <a:pt x="676" y="10"/>
                </a:cubicBezTo>
                <a:cubicBezTo>
                  <a:pt x="675" y="6"/>
                  <a:pt x="674" y="3"/>
                  <a:pt x="672" y="0"/>
                </a:cubicBezTo>
                <a:cubicBezTo>
                  <a:pt x="670" y="2"/>
                  <a:pt x="668" y="4"/>
                  <a:pt x="667" y="7"/>
                </a:cubicBezTo>
                <a:cubicBezTo>
                  <a:pt x="667" y="7"/>
                  <a:pt x="666" y="10"/>
                  <a:pt x="666" y="11"/>
                </a:cubicBezTo>
                <a:cubicBezTo>
                  <a:pt x="665" y="13"/>
                  <a:pt x="665" y="15"/>
                  <a:pt x="663" y="16"/>
                </a:cubicBezTo>
                <a:cubicBezTo>
                  <a:pt x="662" y="18"/>
                  <a:pt x="662" y="20"/>
                  <a:pt x="662" y="22"/>
                </a:cubicBezTo>
                <a:cubicBezTo>
                  <a:pt x="662" y="22"/>
                  <a:pt x="661" y="23"/>
                  <a:pt x="660" y="23"/>
                </a:cubicBezTo>
                <a:cubicBezTo>
                  <a:pt x="660" y="24"/>
                  <a:pt x="658" y="23"/>
                  <a:pt x="657" y="23"/>
                </a:cubicBezTo>
                <a:cubicBezTo>
                  <a:pt x="658" y="17"/>
                  <a:pt x="660" y="12"/>
                  <a:pt x="660" y="5"/>
                </a:cubicBezTo>
                <a:cubicBezTo>
                  <a:pt x="655" y="12"/>
                  <a:pt x="647" y="17"/>
                  <a:pt x="636" y="13"/>
                </a:cubicBezTo>
                <a:cubicBezTo>
                  <a:pt x="633" y="12"/>
                  <a:pt x="630" y="14"/>
                  <a:pt x="628" y="10"/>
                </a:cubicBezTo>
                <a:cubicBezTo>
                  <a:pt x="623" y="14"/>
                  <a:pt x="621" y="23"/>
                  <a:pt x="626" y="28"/>
                </a:cubicBezTo>
                <a:cubicBezTo>
                  <a:pt x="627" y="36"/>
                  <a:pt x="625" y="44"/>
                  <a:pt x="621" y="48"/>
                </a:cubicBezTo>
                <a:cubicBezTo>
                  <a:pt x="617" y="47"/>
                  <a:pt x="614" y="47"/>
                  <a:pt x="611" y="48"/>
                </a:cubicBezTo>
                <a:cubicBezTo>
                  <a:pt x="610" y="50"/>
                  <a:pt x="610" y="52"/>
                  <a:pt x="612" y="53"/>
                </a:cubicBezTo>
                <a:cubicBezTo>
                  <a:pt x="615" y="55"/>
                  <a:pt x="618" y="57"/>
                  <a:pt x="620" y="60"/>
                </a:cubicBezTo>
                <a:cubicBezTo>
                  <a:pt x="622" y="61"/>
                  <a:pt x="623" y="63"/>
                  <a:pt x="623" y="65"/>
                </a:cubicBezTo>
                <a:cubicBezTo>
                  <a:pt x="621" y="72"/>
                  <a:pt x="622" y="80"/>
                  <a:pt x="619" y="86"/>
                </a:cubicBezTo>
                <a:cubicBezTo>
                  <a:pt x="614" y="96"/>
                  <a:pt x="598" y="104"/>
                  <a:pt x="583" y="97"/>
                </a:cubicBezTo>
                <a:cubicBezTo>
                  <a:pt x="580" y="104"/>
                  <a:pt x="578" y="112"/>
                  <a:pt x="576" y="120"/>
                </a:cubicBezTo>
                <a:cubicBezTo>
                  <a:pt x="576" y="120"/>
                  <a:pt x="575" y="121"/>
                  <a:pt x="575" y="122"/>
                </a:cubicBezTo>
                <a:cubicBezTo>
                  <a:pt x="570" y="122"/>
                  <a:pt x="570" y="122"/>
                  <a:pt x="570" y="122"/>
                </a:cubicBezTo>
                <a:cubicBezTo>
                  <a:pt x="551" y="115"/>
                  <a:pt x="536" y="105"/>
                  <a:pt x="516" y="101"/>
                </a:cubicBezTo>
                <a:cubicBezTo>
                  <a:pt x="489" y="101"/>
                  <a:pt x="489" y="101"/>
                  <a:pt x="489" y="101"/>
                </a:cubicBezTo>
                <a:cubicBezTo>
                  <a:pt x="486" y="97"/>
                  <a:pt x="483" y="92"/>
                  <a:pt x="484" y="84"/>
                </a:cubicBezTo>
                <a:cubicBezTo>
                  <a:pt x="479" y="82"/>
                  <a:pt x="474" y="82"/>
                  <a:pt x="470" y="79"/>
                </a:cubicBezTo>
                <a:cubicBezTo>
                  <a:pt x="465" y="67"/>
                  <a:pt x="460" y="66"/>
                  <a:pt x="446" y="66"/>
                </a:cubicBezTo>
                <a:cubicBezTo>
                  <a:pt x="443" y="66"/>
                  <a:pt x="420" y="73"/>
                  <a:pt x="421" y="77"/>
                </a:cubicBezTo>
                <a:cubicBezTo>
                  <a:pt x="420" y="72"/>
                  <a:pt x="405" y="71"/>
                  <a:pt x="400" y="67"/>
                </a:cubicBezTo>
                <a:cubicBezTo>
                  <a:pt x="392" y="61"/>
                  <a:pt x="388" y="52"/>
                  <a:pt x="378" y="50"/>
                </a:cubicBezTo>
                <a:cubicBezTo>
                  <a:pt x="370" y="48"/>
                  <a:pt x="361" y="51"/>
                  <a:pt x="353" y="53"/>
                </a:cubicBezTo>
                <a:cubicBezTo>
                  <a:pt x="344" y="55"/>
                  <a:pt x="331" y="68"/>
                  <a:pt x="337" y="78"/>
                </a:cubicBezTo>
                <a:cubicBezTo>
                  <a:pt x="339" y="80"/>
                  <a:pt x="340" y="83"/>
                  <a:pt x="340" y="88"/>
                </a:cubicBezTo>
                <a:cubicBezTo>
                  <a:pt x="339" y="92"/>
                  <a:pt x="338" y="96"/>
                  <a:pt x="337" y="100"/>
                </a:cubicBezTo>
                <a:cubicBezTo>
                  <a:pt x="336" y="107"/>
                  <a:pt x="336" y="115"/>
                  <a:pt x="339" y="120"/>
                </a:cubicBezTo>
                <a:cubicBezTo>
                  <a:pt x="345" y="129"/>
                  <a:pt x="350" y="139"/>
                  <a:pt x="350" y="154"/>
                </a:cubicBezTo>
                <a:cubicBezTo>
                  <a:pt x="359" y="153"/>
                  <a:pt x="359" y="153"/>
                  <a:pt x="359" y="153"/>
                </a:cubicBezTo>
                <a:cubicBezTo>
                  <a:pt x="362" y="154"/>
                  <a:pt x="366" y="155"/>
                  <a:pt x="369" y="156"/>
                </a:cubicBezTo>
                <a:cubicBezTo>
                  <a:pt x="371" y="166"/>
                  <a:pt x="371" y="166"/>
                  <a:pt x="371" y="166"/>
                </a:cubicBezTo>
                <a:cubicBezTo>
                  <a:pt x="372" y="169"/>
                  <a:pt x="373" y="171"/>
                  <a:pt x="374" y="173"/>
                </a:cubicBezTo>
                <a:cubicBezTo>
                  <a:pt x="374" y="190"/>
                  <a:pt x="374" y="190"/>
                  <a:pt x="374" y="190"/>
                </a:cubicBezTo>
                <a:cubicBezTo>
                  <a:pt x="372" y="200"/>
                  <a:pt x="372" y="200"/>
                  <a:pt x="372" y="200"/>
                </a:cubicBezTo>
                <a:cubicBezTo>
                  <a:pt x="382" y="199"/>
                  <a:pt x="382" y="199"/>
                  <a:pt x="382" y="199"/>
                </a:cubicBezTo>
                <a:cubicBezTo>
                  <a:pt x="388" y="199"/>
                  <a:pt x="394" y="200"/>
                  <a:pt x="400" y="200"/>
                </a:cubicBezTo>
                <a:cubicBezTo>
                  <a:pt x="402" y="200"/>
                  <a:pt x="404" y="201"/>
                  <a:pt x="406" y="202"/>
                </a:cubicBezTo>
                <a:cubicBezTo>
                  <a:pt x="406" y="204"/>
                  <a:pt x="407" y="205"/>
                  <a:pt x="406" y="206"/>
                </a:cubicBezTo>
                <a:cubicBezTo>
                  <a:pt x="405" y="208"/>
                  <a:pt x="404" y="209"/>
                  <a:pt x="404" y="210"/>
                </a:cubicBezTo>
                <a:cubicBezTo>
                  <a:pt x="393" y="218"/>
                  <a:pt x="393" y="218"/>
                  <a:pt x="393" y="218"/>
                </a:cubicBezTo>
                <a:cubicBezTo>
                  <a:pt x="390" y="223"/>
                  <a:pt x="386" y="227"/>
                  <a:pt x="382" y="231"/>
                </a:cubicBezTo>
                <a:cubicBezTo>
                  <a:pt x="379" y="232"/>
                  <a:pt x="376" y="234"/>
                  <a:pt x="373" y="235"/>
                </a:cubicBezTo>
                <a:cubicBezTo>
                  <a:pt x="370" y="236"/>
                  <a:pt x="366" y="236"/>
                  <a:pt x="363" y="236"/>
                </a:cubicBezTo>
                <a:cubicBezTo>
                  <a:pt x="361" y="238"/>
                  <a:pt x="360" y="241"/>
                  <a:pt x="360" y="243"/>
                </a:cubicBezTo>
                <a:cubicBezTo>
                  <a:pt x="358" y="248"/>
                  <a:pt x="359" y="255"/>
                  <a:pt x="359" y="260"/>
                </a:cubicBezTo>
                <a:cubicBezTo>
                  <a:pt x="359" y="261"/>
                  <a:pt x="360" y="262"/>
                  <a:pt x="361" y="262"/>
                </a:cubicBezTo>
                <a:cubicBezTo>
                  <a:pt x="368" y="266"/>
                  <a:pt x="368" y="266"/>
                  <a:pt x="368" y="266"/>
                </a:cubicBezTo>
                <a:cubicBezTo>
                  <a:pt x="372" y="270"/>
                  <a:pt x="372" y="270"/>
                  <a:pt x="372" y="270"/>
                </a:cubicBezTo>
                <a:cubicBezTo>
                  <a:pt x="373" y="275"/>
                  <a:pt x="373" y="275"/>
                  <a:pt x="373" y="275"/>
                </a:cubicBezTo>
                <a:cubicBezTo>
                  <a:pt x="372" y="277"/>
                  <a:pt x="370" y="278"/>
                  <a:pt x="368" y="280"/>
                </a:cubicBezTo>
                <a:cubicBezTo>
                  <a:pt x="368" y="280"/>
                  <a:pt x="368" y="282"/>
                  <a:pt x="368" y="282"/>
                </a:cubicBezTo>
                <a:cubicBezTo>
                  <a:pt x="370" y="284"/>
                  <a:pt x="373" y="286"/>
                  <a:pt x="375" y="288"/>
                </a:cubicBezTo>
                <a:cubicBezTo>
                  <a:pt x="375" y="289"/>
                  <a:pt x="375" y="290"/>
                  <a:pt x="374" y="291"/>
                </a:cubicBezTo>
                <a:cubicBezTo>
                  <a:pt x="372" y="295"/>
                  <a:pt x="371" y="298"/>
                  <a:pt x="369" y="302"/>
                </a:cubicBezTo>
                <a:cubicBezTo>
                  <a:pt x="364" y="305"/>
                  <a:pt x="364" y="305"/>
                  <a:pt x="364" y="305"/>
                </a:cubicBezTo>
                <a:cubicBezTo>
                  <a:pt x="361" y="307"/>
                  <a:pt x="359" y="311"/>
                  <a:pt x="357" y="314"/>
                </a:cubicBezTo>
                <a:cubicBezTo>
                  <a:pt x="355" y="317"/>
                  <a:pt x="353" y="320"/>
                  <a:pt x="352" y="323"/>
                </a:cubicBezTo>
                <a:cubicBezTo>
                  <a:pt x="352" y="327"/>
                  <a:pt x="351" y="331"/>
                  <a:pt x="351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61" y="338"/>
                  <a:pt x="361" y="338"/>
                  <a:pt x="361" y="338"/>
                </a:cubicBezTo>
                <a:cubicBezTo>
                  <a:pt x="363" y="340"/>
                  <a:pt x="363" y="343"/>
                  <a:pt x="361" y="345"/>
                </a:cubicBezTo>
                <a:cubicBezTo>
                  <a:pt x="360" y="348"/>
                  <a:pt x="360" y="348"/>
                  <a:pt x="360" y="348"/>
                </a:cubicBezTo>
                <a:cubicBezTo>
                  <a:pt x="363" y="348"/>
                  <a:pt x="367" y="348"/>
                  <a:pt x="371" y="348"/>
                </a:cubicBezTo>
                <a:cubicBezTo>
                  <a:pt x="374" y="350"/>
                  <a:pt x="377" y="351"/>
                  <a:pt x="381" y="352"/>
                </a:cubicBezTo>
                <a:cubicBezTo>
                  <a:pt x="385" y="349"/>
                  <a:pt x="388" y="347"/>
                  <a:pt x="393" y="345"/>
                </a:cubicBezTo>
                <a:cubicBezTo>
                  <a:pt x="395" y="344"/>
                  <a:pt x="397" y="343"/>
                  <a:pt x="400" y="343"/>
                </a:cubicBezTo>
                <a:cubicBezTo>
                  <a:pt x="399" y="344"/>
                  <a:pt x="399" y="346"/>
                  <a:pt x="399" y="346"/>
                </a:cubicBezTo>
                <a:cubicBezTo>
                  <a:pt x="395" y="357"/>
                  <a:pt x="395" y="357"/>
                  <a:pt x="395" y="357"/>
                </a:cubicBezTo>
                <a:cubicBezTo>
                  <a:pt x="396" y="359"/>
                  <a:pt x="397" y="362"/>
                  <a:pt x="399" y="364"/>
                </a:cubicBezTo>
                <a:cubicBezTo>
                  <a:pt x="400" y="364"/>
                  <a:pt x="400" y="364"/>
                  <a:pt x="400" y="364"/>
                </a:cubicBezTo>
                <a:cubicBezTo>
                  <a:pt x="403" y="365"/>
                  <a:pt x="403" y="365"/>
                  <a:pt x="403" y="365"/>
                </a:cubicBezTo>
                <a:cubicBezTo>
                  <a:pt x="416" y="365"/>
                  <a:pt x="416" y="365"/>
                  <a:pt x="416" y="365"/>
                </a:cubicBezTo>
                <a:cubicBezTo>
                  <a:pt x="424" y="369"/>
                  <a:pt x="424" y="369"/>
                  <a:pt x="424" y="369"/>
                </a:cubicBezTo>
                <a:cubicBezTo>
                  <a:pt x="424" y="370"/>
                  <a:pt x="424" y="372"/>
                  <a:pt x="425" y="373"/>
                </a:cubicBezTo>
                <a:cubicBezTo>
                  <a:pt x="425" y="375"/>
                  <a:pt x="425" y="375"/>
                  <a:pt x="425" y="375"/>
                </a:cubicBezTo>
                <a:cubicBezTo>
                  <a:pt x="423" y="379"/>
                  <a:pt x="420" y="382"/>
                  <a:pt x="418" y="386"/>
                </a:cubicBezTo>
                <a:cubicBezTo>
                  <a:pt x="417" y="387"/>
                  <a:pt x="418" y="388"/>
                  <a:pt x="418" y="389"/>
                </a:cubicBezTo>
                <a:cubicBezTo>
                  <a:pt x="419" y="392"/>
                  <a:pt x="422" y="394"/>
                  <a:pt x="424" y="396"/>
                </a:cubicBezTo>
                <a:cubicBezTo>
                  <a:pt x="425" y="396"/>
                  <a:pt x="425" y="398"/>
                  <a:pt x="425" y="399"/>
                </a:cubicBezTo>
                <a:cubicBezTo>
                  <a:pt x="425" y="403"/>
                  <a:pt x="425" y="403"/>
                  <a:pt x="425" y="403"/>
                </a:cubicBezTo>
                <a:cubicBezTo>
                  <a:pt x="425" y="404"/>
                  <a:pt x="425" y="405"/>
                  <a:pt x="424" y="407"/>
                </a:cubicBezTo>
                <a:cubicBezTo>
                  <a:pt x="419" y="415"/>
                  <a:pt x="419" y="415"/>
                  <a:pt x="419" y="415"/>
                </a:cubicBezTo>
                <a:cubicBezTo>
                  <a:pt x="414" y="420"/>
                  <a:pt x="410" y="424"/>
                  <a:pt x="404" y="429"/>
                </a:cubicBezTo>
                <a:cubicBezTo>
                  <a:pt x="402" y="433"/>
                  <a:pt x="400" y="438"/>
                  <a:pt x="397" y="443"/>
                </a:cubicBezTo>
                <a:cubicBezTo>
                  <a:pt x="387" y="445"/>
                  <a:pt x="387" y="445"/>
                  <a:pt x="387" y="445"/>
                </a:cubicBezTo>
                <a:cubicBezTo>
                  <a:pt x="379" y="447"/>
                  <a:pt x="370" y="447"/>
                  <a:pt x="362" y="450"/>
                </a:cubicBezTo>
                <a:cubicBezTo>
                  <a:pt x="353" y="454"/>
                  <a:pt x="342" y="456"/>
                  <a:pt x="331" y="459"/>
                </a:cubicBezTo>
                <a:cubicBezTo>
                  <a:pt x="327" y="460"/>
                  <a:pt x="327" y="460"/>
                  <a:pt x="327" y="460"/>
                </a:cubicBezTo>
                <a:cubicBezTo>
                  <a:pt x="326" y="461"/>
                  <a:pt x="325" y="462"/>
                  <a:pt x="324" y="463"/>
                </a:cubicBezTo>
                <a:cubicBezTo>
                  <a:pt x="323" y="465"/>
                  <a:pt x="321" y="468"/>
                  <a:pt x="320" y="470"/>
                </a:cubicBezTo>
                <a:cubicBezTo>
                  <a:pt x="319" y="472"/>
                  <a:pt x="317" y="474"/>
                  <a:pt x="315" y="476"/>
                </a:cubicBezTo>
                <a:cubicBezTo>
                  <a:pt x="315" y="476"/>
                  <a:pt x="315" y="476"/>
                  <a:pt x="315" y="476"/>
                </a:cubicBezTo>
                <a:cubicBezTo>
                  <a:pt x="319" y="488"/>
                  <a:pt x="322" y="500"/>
                  <a:pt x="325" y="512"/>
                </a:cubicBezTo>
                <a:cubicBezTo>
                  <a:pt x="325" y="512"/>
                  <a:pt x="325" y="512"/>
                  <a:pt x="325" y="512"/>
                </a:cubicBezTo>
                <a:cubicBezTo>
                  <a:pt x="331" y="530"/>
                  <a:pt x="331" y="530"/>
                  <a:pt x="331" y="530"/>
                </a:cubicBezTo>
                <a:cubicBezTo>
                  <a:pt x="329" y="532"/>
                  <a:pt x="326" y="534"/>
                  <a:pt x="322" y="535"/>
                </a:cubicBezTo>
                <a:cubicBezTo>
                  <a:pt x="312" y="540"/>
                  <a:pt x="312" y="540"/>
                  <a:pt x="312" y="540"/>
                </a:cubicBezTo>
                <a:cubicBezTo>
                  <a:pt x="308" y="549"/>
                  <a:pt x="308" y="549"/>
                  <a:pt x="308" y="549"/>
                </a:cubicBezTo>
                <a:cubicBezTo>
                  <a:pt x="307" y="553"/>
                  <a:pt x="308" y="556"/>
                  <a:pt x="308" y="560"/>
                </a:cubicBezTo>
                <a:cubicBezTo>
                  <a:pt x="306" y="560"/>
                  <a:pt x="304" y="559"/>
                  <a:pt x="302" y="559"/>
                </a:cubicBezTo>
                <a:cubicBezTo>
                  <a:pt x="299" y="560"/>
                  <a:pt x="295" y="561"/>
                  <a:pt x="290" y="561"/>
                </a:cubicBezTo>
                <a:cubicBezTo>
                  <a:pt x="288" y="563"/>
                  <a:pt x="288" y="567"/>
                  <a:pt x="287" y="571"/>
                </a:cubicBezTo>
                <a:cubicBezTo>
                  <a:pt x="287" y="572"/>
                  <a:pt x="286" y="573"/>
                  <a:pt x="286" y="575"/>
                </a:cubicBezTo>
                <a:cubicBezTo>
                  <a:pt x="286" y="575"/>
                  <a:pt x="286" y="577"/>
                  <a:pt x="286" y="578"/>
                </a:cubicBezTo>
                <a:cubicBezTo>
                  <a:pt x="287" y="580"/>
                  <a:pt x="288" y="583"/>
                  <a:pt x="290" y="585"/>
                </a:cubicBezTo>
                <a:cubicBezTo>
                  <a:pt x="292" y="590"/>
                  <a:pt x="297" y="591"/>
                  <a:pt x="303" y="592"/>
                </a:cubicBezTo>
                <a:cubicBezTo>
                  <a:pt x="310" y="592"/>
                  <a:pt x="310" y="592"/>
                  <a:pt x="310" y="592"/>
                </a:cubicBezTo>
                <a:cubicBezTo>
                  <a:pt x="314" y="592"/>
                  <a:pt x="317" y="591"/>
                  <a:pt x="321" y="589"/>
                </a:cubicBezTo>
                <a:cubicBezTo>
                  <a:pt x="323" y="589"/>
                  <a:pt x="326" y="588"/>
                  <a:pt x="328" y="587"/>
                </a:cubicBezTo>
                <a:cubicBezTo>
                  <a:pt x="330" y="585"/>
                  <a:pt x="331" y="584"/>
                  <a:pt x="333" y="582"/>
                </a:cubicBezTo>
                <a:cubicBezTo>
                  <a:pt x="336" y="585"/>
                  <a:pt x="338" y="589"/>
                  <a:pt x="339" y="593"/>
                </a:cubicBezTo>
                <a:cubicBezTo>
                  <a:pt x="342" y="597"/>
                  <a:pt x="344" y="603"/>
                  <a:pt x="342" y="609"/>
                </a:cubicBezTo>
                <a:cubicBezTo>
                  <a:pt x="340" y="611"/>
                  <a:pt x="338" y="614"/>
                  <a:pt x="336" y="616"/>
                </a:cubicBezTo>
                <a:cubicBezTo>
                  <a:pt x="336" y="618"/>
                  <a:pt x="336" y="620"/>
                  <a:pt x="337" y="621"/>
                </a:cubicBezTo>
                <a:cubicBezTo>
                  <a:pt x="337" y="621"/>
                  <a:pt x="337" y="622"/>
                  <a:pt x="337" y="622"/>
                </a:cubicBezTo>
                <a:cubicBezTo>
                  <a:pt x="328" y="620"/>
                  <a:pt x="328" y="620"/>
                  <a:pt x="328" y="620"/>
                </a:cubicBezTo>
                <a:cubicBezTo>
                  <a:pt x="337" y="622"/>
                  <a:pt x="337" y="622"/>
                  <a:pt x="337" y="622"/>
                </a:cubicBezTo>
                <a:cubicBezTo>
                  <a:pt x="349" y="626"/>
                  <a:pt x="349" y="626"/>
                  <a:pt x="349" y="626"/>
                </a:cubicBezTo>
                <a:cubicBezTo>
                  <a:pt x="352" y="629"/>
                  <a:pt x="352" y="629"/>
                  <a:pt x="352" y="629"/>
                </a:cubicBezTo>
                <a:cubicBezTo>
                  <a:pt x="357" y="634"/>
                  <a:pt x="363" y="638"/>
                  <a:pt x="367" y="644"/>
                </a:cubicBezTo>
                <a:cubicBezTo>
                  <a:pt x="370" y="649"/>
                  <a:pt x="370" y="649"/>
                  <a:pt x="370" y="649"/>
                </a:cubicBezTo>
                <a:cubicBezTo>
                  <a:pt x="370" y="657"/>
                  <a:pt x="368" y="665"/>
                  <a:pt x="367" y="674"/>
                </a:cubicBezTo>
                <a:cubicBezTo>
                  <a:pt x="367" y="687"/>
                  <a:pt x="367" y="687"/>
                  <a:pt x="367" y="687"/>
                </a:cubicBezTo>
                <a:cubicBezTo>
                  <a:pt x="365" y="695"/>
                  <a:pt x="365" y="695"/>
                  <a:pt x="365" y="695"/>
                </a:cubicBezTo>
                <a:cubicBezTo>
                  <a:pt x="375" y="703"/>
                  <a:pt x="375" y="703"/>
                  <a:pt x="375" y="703"/>
                </a:cubicBezTo>
                <a:cubicBezTo>
                  <a:pt x="383" y="727"/>
                  <a:pt x="383" y="727"/>
                  <a:pt x="383" y="727"/>
                </a:cubicBezTo>
                <a:cubicBezTo>
                  <a:pt x="383" y="728"/>
                  <a:pt x="382" y="729"/>
                  <a:pt x="382" y="730"/>
                </a:cubicBezTo>
                <a:cubicBezTo>
                  <a:pt x="394" y="727"/>
                  <a:pt x="407" y="725"/>
                  <a:pt x="420" y="723"/>
                </a:cubicBezTo>
                <a:cubicBezTo>
                  <a:pt x="423" y="723"/>
                  <a:pt x="426" y="722"/>
                  <a:pt x="430" y="721"/>
                </a:cubicBezTo>
                <a:cubicBezTo>
                  <a:pt x="457" y="717"/>
                  <a:pt x="477" y="705"/>
                  <a:pt x="501" y="697"/>
                </a:cubicBezTo>
                <a:cubicBezTo>
                  <a:pt x="510" y="694"/>
                  <a:pt x="519" y="690"/>
                  <a:pt x="530" y="688"/>
                </a:cubicBezTo>
                <a:cubicBezTo>
                  <a:pt x="531" y="687"/>
                  <a:pt x="530" y="688"/>
                  <a:pt x="530" y="689"/>
                </a:cubicBezTo>
                <a:cubicBezTo>
                  <a:pt x="508" y="698"/>
                  <a:pt x="483" y="704"/>
                  <a:pt x="462" y="714"/>
                </a:cubicBezTo>
                <a:cubicBezTo>
                  <a:pt x="446" y="723"/>
                  <a:pt x="446" y="723"/>
                  <a:pt x="446" y="723"/>
                </a:cubicBezTo>
                <a:cubicBezTo>
                  <a:pt x="446" y="724"/>
                  <a:pt x="446" y="725"/>
                  <a:pt x="446" y="725"/>
                </a:cubicBezTo>
                <a:cubicBezTo>
                  <a:pt x="446" y="728"/>
                  <a:pt x="448" y="730"/>
                  <a:pt x="450" y="731"/>
                </a:cubicBezTo>
                <a:cubicBezTo>
                  <a:pt x="452" y="732"/>
                  <a:pt x="449" y="731"/>
                  <a:pt x="448" y="731"/>
                </a:cubicBezTo>
                <a:cubicBezTo>
                  <a:pt x="442" y="728"/>
                  <a:pt x="436" y="726"/>
                  <a:pt x="429" y="725"/>
                </a:cubicBezTo>
                <a:cubicBezTo>
                  <a:pt x="423" y="728"/>
                  <a:pt x="417" y="729"/>
                  <a:pt x="410" y="730"/>
                </a:cubicBezTo>
                <a:cubicBezTo>
                  <a:pt x="383" y="736"/>
                  <a:pt x="383" y="736"/>
                  <a:pt x="383" y="736"/>
                </a:cubicBezTo>
                <a:cubicBezTo>
                  <a:pt x="379" y="737"/>
                  <a:pt x="379" y="737"/>
                  <a:pt x="379" y="737"/>
                </a:cubicBezTo>
                <a:cubicBezTo>
                  <a:pt x="377" y="742"/>
                  <a:pt x="375" y="747"/>
                  <a:pt x="372" y="751"/>
                </a:cubicBezTo>
                <a:cubicBezTo>
                  <a:pt x="371" y="754"/>
                  <a:pt x="371" y="754"/>
                  <a:pt x="371" y="754"/>
                </a:cubicBezTo>
                <a:cubicBezTo>
                  <a:pt x="373" y="752"/>
                  <a:pt x="375" y="750"/>
                  <a:pt x="377" y="749"/>
                </a:cubicBezTo>
                <a:cubicBezTo>
                  <a:pt x="375" y="750"/>
                  <a:pt x="373" y="752"/>
                  <a:pt x="371" y="754"/>
                </a:cubicBezTo>
                <a:cubicBezTo>
                  <a:pt x="367" y="759"/>
                  <a:pt x="367" y="759"/>
                  <a:pt x="367" y="759"/>
                </a:cubicBezTo>
                <a:cubicBezTo>
                  <a:pt x="367" y="760"/>
                  <a:pt x="367" y="762"/>
                  <a:pt x="367" y="764"/>
                </a:cubicBezTo>
                <a:cubicBezTo>
                  <a:pt x="366" y="765"/>
                  <a:pt x="365" y="766"/>
                  <a:pt x="364" y="767"/>
                </a:cubicBezTo>
                <a:cubicBezTo>
                  <a:pt x="348" y="775"/>
                  <a:pt x="333" y="785"/>
                  <a:pt x="315" y="792"/>
                </a:cubicBezTo>
                <a:cubicBezTo>
                  <a:pt x="305" y="797"/>
                  <a:pt x="294" y="800"/>
                  <a:pt x="282" y="804"/>
                </a:cubicBezTo>
                <a:cubicBezTo>
                  <a:pt x="277" y="804"/>
                  <a:pt x="271" y="805"/>
                  <a:pt x="266" y="806"/>
                </a:cubicBezTo>
                <a:cubicBezTo>
                  <a:pt x="269" y="812"/>
                  <a:pt x="269" y="812"/>
                  <a:pt x="269" y="812"/>
                </a:cubicBezTo>
                <a:cubicBezTo>
                  <a:pt x="266" y="815"/>
                  <a:pt x="260" y="815"/>
                  <a:pt x="256" y="817"/>
                </a:cubicBezTo>
                <a:cubicBezTo>
                  <a:pt x="253" y="818"/>
                  <a:pt x="250" y="820"/>
                  <a:pt x="249" y="823"/>
                </a:cubicBezTo>
                <a:cubicBezTo>
                  <a:pt x="250" y="826"/>
                  <a:pt x="252" y="829"/>
                  <a:pt x="254" y="833"/>
                </a:cubicBezTo>
                <a:cubicBezTo>
                  <a:pt x="254" y="833"/>
                  <a:pt x="254" y="834"/>
                  <a:pt x="254" y="835"/>
                </a:cubicBezTo>
                <a:cubicBezTo>
                  <a:pt x="254" y="836"/>
                  <a:pt x="252" y="838"/>
                  <a:pt x="251" y="838"/>
                </a:cubicBezTo>
                <a:cubicBezTo>
                  <a:pt x="247" y="840"/>
                  <a:pt x="243" y="843"/>
                  <a:pt x="241" y="846"/>
                </a:cubicBezTo>
                <a:cubicBezTo>
                  <a:pt x="241" y="847"/>
                  <a:pt x="240" y="847"/>
                  <a:pt x="239" y="847"/>
                </a:cubicBezTo>
                <a:cubicBezTo>
                  <a:pt x="238" y="843"/>
                  <a:pt x="235" y="841"/>
                  <a:pt x="231" y="840"/>
                </a:cubicBezTo>
                <a:cubicBezTo>
                  <a:pt x="229" y="840"/>
                  <a:pt x="227" y="839"/>
                  <a:pt x="225" y="840"/>
                </a:cubicBezTo>
                <a:cubicBezTo>
                  <a:pt x="219" y="842"/>
                  <a:pt x="213" y="844"/>
                  <a:pt x="208" y="848"/>
                </a:cubicBezTo>
                <a:cubicBezTo>
                  <a:pt x="206" y="850"/>
                  <a:pt x="204" y="855"/>
                  <a:pt x="205" y="859"/>
                </a:cubicBezTo>
                <a:cubicBezTo>
                  <a:pt x="206" y="861"/>
                  <a:pt x="207" y="864"/>
                  <a:pt x="209" y="866"/>
                </a:cubicBezTo>
                <a:cubicBezTo>
                  <a:pt x="197" y="886"/>
                  <a:pt x="197" y="886"/>
                  <a:pt x="197" y="886"/>
                </a:cubicBezTo>
                <a:cubicBezTo>
                  <a:pt x="194" y="887"/>
                  <a:pt x="192" y="889"/>
                  <a:pt x="191" y="892"/>
                </a:cubicBezTo>
                <a:cubicBezTo>
                  <a:pt x="191" y="893"/>
                  <a:pt x="191" y="894"/>
                  <a:pt x="190" y="896"/>
                </a:cubicBezTo>
                <a:cubicBezTo>
                  <a:pt x="186" y="911"/>
                  <a:pt x="191" y="926"/>
                  <a:pt x="180" y="939"/>
                </a:cubicBezTo>
                <a:cubicBezTo>
                  <a:pt x="178" y="942"/>
                  <a:pt x="175" y="943"/>
                  <a:pt x="173" y="946"/>
                </a:cubicBezTo>
                <a:cubicBezTo>
                  <a:pt x="171" y="950"/>
                  <a:pt x="169" y="952"/>
                  <a:pt x="166" y="955"/>
                </a:cubicBezTo>
                <a:cubicBezTo>
                  <a:pt x="164" y="956"/>
                  <a:pt x="163" y="960"/>
                  <a:pt x="161" y="961"/>
                </a:cubicBezTo>
                <a:cubicBezTo>
                  <a:pt x="160" y="961"/>
                  <a:pt x="158" y="961"/>
                  <a:pt x="157" y="961"/>
                </a:cubicBezTo>
                <a:cubicBezTo>
                  <a:pt x="156" y="962"/>
                  <a:pt x="155" y="962"/>
                  <a:pt x="154" y="963"/>
                </a:cubicBezTo>
                <a:cubicBezTo>
                  <a:pt x="151" y="964"/>
                  <a:pt x="149" y="966"/>
                  <a:pt x="146" y="967"/>
                </a:cubicBezTo>
                <a:cubicBezTo>
                  <a:pt x="144" y="968"/>
                  <a:pt x="140" y="968"/>
                  <a:pt x="139" y="971"/>
                </a:cubicBezTo>
                <a:cubicBezTo>
                  <a:pt x="139" y="971"/>
                  <a:pt x="139" y="971"/>
                  <a:pt x="139" y="971"/>
                </a:cubicBezTo>
                <a:cubicBezTo>
                  <a:pt x="136" y="975"/>
                  <a:pt x="125" y="977"/>
                  <a:pt x="120" y="980"/>
                </a:cubicBezTo>
                <a:cubicBezTo>
                  <a:pt x="119" y="980"/>
                  <a:pt x="117" y="982"/>
                  <a:pt x="117" y="984"/>
                </a:cubicBezTo>
                <a:cubicBezTo>
                  <a:pt x="116" y="989"/>
                  <a:pt x="115" y="994"/>
                  <a:pt x="115" y="1000"/>
                </a:cubicBezTo>
                <a:cubicBezTo>
                  <a:pt x="104" y="1012"/>
                  <a:pt x="94" y="1025"/>
                  <a:pt x="85" y="1039"/>
                </a:cubicBezTo>
                <a:cubicBezTo>
                  <a:pt x="75" y="1055"/>
                  <a:pt x="68" y="1072"/>
                  <a:pt x="59" y="1089"/>
                </a:cubicBezTo>
                <a:cubicBezTo>
                  <a:pt x="49" y="1109"/>
                  <a:pt x="40" y="1131"/>
                  <a:pt x="28" y="1149"/>
                </a:cubicBezTo>
                <a:cubicBezTo>
                  <a:pt x="6" y="1182"/>
                  <a:pt x="6" y="1182"/>
                  <a:pt x="6" y="1182"/>
                </a:cubicBezTo>
                <a:cubicBezTo>
                  <a:pt x="1" y="1190"/>
                  <a:pt x="1" y="1190"/>
                  <a:pt x="1" y="1190"/>
                </a:cubicBezTo>
                <a:cubicBezTo>
                  <a:pt x="1" y="1190"/>
                  <a:pt x="0" y="1190"/>
                  <a:pt x="0" y="1190"/>
                </a:cubicBezTo>
                <a:cubicBezTo>
                  <a:pt x="0" y="1192"/>
                  <a:pt x="0" y="1192"/>
                  <a:pt x="0" y="1192"/>
                </a:cubicBezTo>
                <a:cubicBezTo>
                  <a:pt x="6" y="1193"/>
                  <a:pt x="11" y="1197"/>
                  <a:pt x="17" y="1198"/>
                </a:cubicBezTo>
                <a:cubicBezTo>
                  <a:pt x="37" y="1203"/>
                  <a:pt x="56" y="1209"/>
                  <a:pt x="76" y="1214"/>
                </a:cubicBezTo>
                <a:cubicBezTo>
                  <a:pt x="85" y="1213"/>
                  <a:pt x="90" y="1216"/>
                  <a:pt x="94" y="1220"/>
                </a:cubicBezTo>
                <a:cubicBezTo>
                  <a:pt x="97" y="1221"/>
                  <a:pt x="99" y="1225"/>
                  <a:pt x="102" y="1227"/>
                </a:cubicBezTo>
                <a:cubicBezTo>
                  <a:pt x="102" y="1227"/>
                  <a:pt x="102" y="1229"/>
                  <a:pt x="102" y="1229"/>
                </a:cubicBezTo>
                <a:cubicBezTo>
                  <a:pt x="105" y="1230"/>
                  <a:pt x="107" y="1231"/>
                  <a:pt x="110" y="1232"/>
                </a:cubicBezTo>
                <a:cubicBezTo>
                  <a:pt x="116" y="1233"/>
                  <a:pt x="122" y="1234"/>
                  <a:pt x="127" y="1235"/>
                </a:cubicBezTo>
                <a:cubicBezTo>
                  <a:pt x="128" y="1236"/>
                  <a:pt x="130" y="1236"/>
                  <a:pt x="131" y="1237"/>
                </a:cubicBezTo>
                <a:cubicBezTo>
                  <a:pt x="139" y="1237"/>
                  <a:pt x="139" y="1237"/>
                  <a:pt x="139" y="1237"/>
                </a:cubicBezTo>
                <a:cubicBezTo>
                  <a:pt x="140" y="1236"/>
                  <a:pt x="140" y="1236"/>
                  <a:pt x="140" y="1236"/>
                </a:cubicBezTo>
                <a:cubicBezTo>
                  <a:pt x="140" y="1236"/>
                  <a:pt x="135" y="1227"/>
                  <a:pt x="135" y="1227"/>
                </a:cubicBezTo>
                <a:cubicBezTo>
                  <a:pt x="136" y="1227"/>
                  <a:pt x="137" y="1227"/>
                  <a:pt x="139" y="1228"/>
                </a:cubicBezTo>
                <a:cubicBezTo>
                  <a:pt x="139" y="1228"/>
                  <a:pt x="140" y="1227"/>
                  <a:pt x="140" y="1227"/>
                </a:cubicBezTo>
                <a:cubicBezTo>
                  <a:pt x="139" y="1226"/>
                  <a:pt x="139" y="1225"/>
                  <a:pt x="138" y="1225"/>
                </a:cubicBezTo>
                <a:cubicBezTo>
                  <a:pt x="137" y="1224"/>
                  <a:pt x="137" y="1222"/>
                  <a:pt x="136" y="1221"/>
                </a:cubicBezTo>
                <a:cubicBezTo>
                  <a:pt x="137" y="1221"/>
                  <a:pt x="137" y="1221"/>
                  <a:pt x="138" y="1221"/>
                </a:cubicBezTo>
                <a:cubicBezTo>
                  <a:pt x="142" y="1222"/>
                  <a:pt x="147" y="1222"/>
                  <a:pt x="151" y="1222"/>
                </a:cubicBezTo>
                <a:cubicBezTo>
                  <a:pt x="153" y="1223"/>
                  <a:pt x="154" y="1221"/>
                  <a:pt x="155" y="1220"/>
                </a:cubicBezTo>
                <a:cubicBezTo>
                  <a:pt x="155" y="1218"/>
                  <a:pt x="155" y="1217"/>
                  <a:pt x="155" y="1215"/>
                </a:cubicBezTo>
                <a:cubicBezTo>
                  <a:pt x="155" y="1214"/>
                  <a:pt x="155" y="1213"/>
                  <a:pt x="155" y="1212"/>
                </a:cubicBezTo>
                <a:cubicBezTo>
                  <a:pt x="155" y="1212"/>
                  <a:pt x="155" y="1212"/>
                  <a:pt x="156" y="1211"/>
                </a:cubicBezTo>
                <a:cubicBezTo>
                  <a:pt x="156" y="1211"/>
                  <a:pt x="156" y="1209"/>
                  <a:pt x="156" y="1209"/>
                </a:cubicBezTo>
                <a:cubicBezTo>
                  <a:pt x="156" y="1207"/>
                  <a:pt x="155" y="1206"/>
                  <a:pt x="155" y="1205"/>
                </a:cubicBezTo>
                <a:cubicBezTo>
                  <a:pt x="155" y="1190"/>
                  <a:pt x="155" y="1190"/>
                  <a:pt x="155" y="1190"/>
                </a:cubicBezTo>
                <a:cubicBezTo>
                  <a:pt x="157" y="1172"/>
                  <a:pt x="164" y="1157"/>
                  <a:pt x="173" y="1145"/>
                </a:cubicBezTo>
                <a:cubicBezTo>
                  <a:pt x="176" y="1140"/>
                  <a:pt x="179" y="1134"/>
                  <a:pt x="187" y="1134"/>
                </a:cubicBezTo>
                <a:cubicBezTo>
                  <a:pt x="188" y="1136"/>
                  <a:pt x="191" y="1138"/>
                  <a:pt x="193" y="1139"/>
                </a:cubicBezTo>
                <a:cubicBezTo>
                  <a:pt x="197" y="1143"/>
                  <a:pt x="200" y="1147"/>
                  <a:pt x="205" y="1150"/>
                </a:cubicBezTo>
                <a:cubicBezTo>
                  <a:pt x="213" y="1140"/>
                  <a:pt x="221" y="1130"/>
                  <a:pt x="231" y="1120"/>
                </a:cubicBezTo>
                <a:cubicBezTo>
                  <a:pt x="232" y="1119"/>
                  <a:pt x="233" y="1117"/>
                  <a:pt x="234" y="1115"/>
                </a:cubicBezTo>
                <a:cubicBezTo>
                  <a:pt x="234" y="1114"/>
                  <a:pt x="235" y="1114"/>
                  <a:pt x="235" y="1113"/>
                </a:cubicBezTo>
                <a:cubicBezTo>
                  <a:pt x="241" y="1113"/>
                  <a:pt x="246" y="1114"/>
                  <a:pt x="251" y="1115"/>
                </a:cubicBezTo>
                <a:cubicBezTo>
                  <a:pt x="260" y="1116"/>
                  <a:pt x="270" y="1117"/>
                  <a:pt x="279" y="1114"/>
                </a:cubicBezTo>
                <a:cubicBezTo>
                  <a:pt x="286" y="1117"/>
                  <a:pt x="296" y="1120"/>
                  <a:pt x="308" y="1118"/>
                </a:cubicBezTo>
                <a:cubicBezTo>
                  <a:pt x="309" y="1116"/>
                  <a:pt x="312" y="1114"/>
                  <a:pt x="313" y="1111"/>
                </a:cubicBezTo>
                <a:cubicBezTo>
                  <a:pt x="314" y="1109"/>
                  <a:pt x="314" y="1105"/>
                  <a:pt x="314" y="1101"/>
                </a:cubicBezTo>
                <a:cubicBezTo>
                  <a:pt x="314" y="1101"/>
                  <a:pt x="315" y="1100"/>
                  <a:pt x="315" y="1100"/>
                </a:cubicBezTo>
                <a:cubicBezTo>
                  <a:pt x="315" y="1094"/>
                  <a:pt x="315" y="1094"/>
                  <a:pt x="315" y="1094"/>
                </a:cubicBezTo>
                <a:cubicBezTo>
                  <a:pt x="317" y="1093"/>
                  <a:pt x="319" y="1093"/>
                  <a:pt x="320" y="1092"/>
                </a:cubicBezTo>
                <a:cubicBezTo>
                  <a:pt x="322" y="1090"/>
                  <a:pt x="327" y="1086"/>
                  <a:pt x="328" y="1087"/>
                </a:cubicBezTo>
                <a:cubicBezTo>
                  <a:pt x="346" y="1092"/>
                  <a:pt x="362" y="1099"/>
                  <a:pt x="377" y="1107"/>
                </a:cubicBezTo>
                <a:cubicBezTo>
                  <a:pt x="383" y="1109"/>
                  <a:pt x="390" y="1111"/>
                  <a:pt x="395" y="1114"/>
                </a:cubicBezTo>
                <a:cubicBezTo>
                  <a:pt x="423" y="1101"/>
                  <a:pt x="423" y="1101"/>
                  <a:pt x="423" y="1101"/>
                </a:cubicBezTo>
                <a:cubicBezTo>
                  <a:pt x="419" y="1094"/>
                  <a:pt x="419" y="1094"/>
                  <a:pt x="419" y="1094"/>
                </a:cubicBezTo>
                <a:cubicBezTo>
                  <a:pt x="420" y="1093"/>
                  <a:pt x="421" y="1093"/>
                  <a:pt x="422" y="1092"/>
                </a:cubicBezTo>
                <a:cubicBezTo>
                  <a:pt x="414" y="1078"/>
                  <a:pt x="414" y="1078"/>
                  <a:pt x="414" y="1078"/>
                </a:cubicBezTo>
                <a:cubicBezTo>
                  <a:pt x="413" y="1063"/>
                  <a:pt x="410" y="1051"/>
                  <a:pt x="408" y="1037"/>
                </a:cubicBezTo>
                <a:cubicBezTo>
                  <a:pt x="410" y="1031"/>
                  <a:pt x="415" y="1027"/>
                  <a:pt x="417" y="1020"/>
                </a:cubicBezTo>
                <a:cubicBezTo>
                  <a:pt x="417" y="1018"/>
                  <a:pt x="416" y="1017"/>
                  <a:pt x="416" y="1015"/>
                </a:cubicBezTo>
                <a:cubicBezTo>
                  <a:pt x="417" y="1014"/>
                  <a:pt x="417" y="1014"/>
                  <a:pt x="417" y="1013"/>
                </a:cubicBezTo>
                <a:cubicBezTo>
                  <a:pt x="417" y="1012"/>
                  <a:pt x="417" y="1010"/>
                  <a:pt x="417" y="1009"/>
                </a:cubicBezTo>
                <a:cubicBezTo>
                  <a:pt x="417" y="1007"/>
                  <a:pt x="418" y="1005"/>
                  <a:pt x="420" y="1003"/>
                </a:cubicBezTo>
                <a:cubicBezTo>
                  <a:pt x="431" y="1003"/>
                  <a:pt x="431" y="1003"/>
                  <a:pt x="431" y="1003"/>
                </a:cubicBezTo>
                <a:cubicBezTo>
                  <a:pt x="444" y="1003"/>
                  <a:pt x="456" y="1006"/>
                  <a:pt x="467" y="1008"/>
                </a:cubicBezTo>
                <a:cubicBezTo>
                  <a:pt x="474" y="1008"/>
                  <a:pt x="474" y="1008"/>
                  <a:pt x="474" y="1008"/>
                </a:cubicBezTo>
                <a:cubicBezTo>
                  <a:pt x="477" y="1004"/>
                  <a:pt x="480" y="1001"/>
                  <a:pt x="485" y="999"/>
                </a:cubicBezTo>
                <a:cubicBezTo>
                  <a:pt x="490" y="993"/>
                  <a:pt x="494" y="986"/>
                  <a:pt x="500" y="980"/>
                </a:cubicBezTo>
                <a:cubicBezTo>
                  <a:pt x="505" y="979"/>
                  <a:pt x="509" y="977"/>
                  <a:pt x="514" y="976"/>
                </a:cubicBezTo>
                <a:cubicBezTo>
                  <a:pt x="514" y="976"/>
                  <a:pt x="514" y="976"/>
                  <a:pt x="514" y="976"/>
                </a:cubicBezTo>
                <a:cubicBezTo>
                  <a:pt x="514" y="976"/>
                  <a:pt x="514" y="976"/>
                  <a:pt x="514" y="976"/>
                </a:cubicBezTo>
                <a:cubicBezTo>
                  <a:pt x="514" y="982"/>
                  <a:pt x="514" y="988"/>
                  <a:pt x="514" y="994"/>
                </a:cubicBezTo>
                <a:cubicBezTo>
                  <a:pt x="527" y="1000"/>
                  <a:pt x="527" y="1000"/>
                  <a:pt x="527" y="1000"/>
                </a:cubicBezTo>
                <a:cubicBezTo>
                  <a:pt x="528" y="999"/>
                  <a:pt x="529" y="997"/>
                  <a:pt x="530" y="997"/>
                </a:cubicBezTo>
                <a:cubicBezTo>
                  <a:pt x="535" y="998"/>
                  <a:pt x="540" y="999"/>
                  <a:pt x="545" y="1000"/>
                </a:cubicBezTo>
                <a:cubicBezTo>
                  <a:pt x="546" y="1002"/>
                  <a:pt x="549" y="1002"/>
                  <a:pt x="551" y="1002"/>
                </a:cubicBezTo>
                <a:cubicBezTo>
                  <a:pt x="567" y="1011"/>
                  <a:pt x="567" y="1011"/>
                  <a:pt x="567" y="1011"/>
                </a:cubicBezTo>
                <a:cubicBezTo>
                  <a:pt x="570" y="1010"/>
                  <a:pt x="572" y="1008"/>
                  <a:pt x="576" y="1008"/>
                </a:cubicBezTo>
                <a:cubicBezTo>
                  <a:pt x="580" y="1008"/>
                  <a:pt x="582" y="1009"/>
                  <a:pt x="585" y="1009"/>
                </a:cubicBezTo>
                <a:cubicBezTo>
                  <a:pt x="590" y="1008"/>
                  <a:pt x="595" y="1010"/>
                  <a:pt x="599" y="1011"/>
                </a:cubicBezTo>
                <a:cubicBezTo>
                  <a:pt x="600" y="1011"/>
                  <a:pt x="600" y="1013"/>
                  <a:pt x="601" y="1015"/>
                </a:cubicBezTo>
                <a:cubicBezTo>
                  <a:pt x="603" y="1019"/>
                  <a:pt x="608" y="1020"/>
                  <a:pt x="614" y="1019"/>
                </a:cubicBezTo>
                <a:cubicBezTo>
                  <a:pt x="628" y="1016"/>
                  <a:pt x="644" y="1014"/>
                  <a:pt x="658" y="1010"/>
                </a:cubicBezTo>
                <a:cubicBezTo>
                  <a:pt x="662" y="1006"/>
                  <a:pt x="667" y="1005"/>
                  <a:pt x="671" y="1001"/>
                </a:cubicBezTo>
                <a:cubicBezTo>
                  <a:pt x="672" y="999"/>
                  <a:pt x="674" y="998"/>
                  <a:pt x="675" y="997"/>
                </a:cubicBezTo>
                <a:cubicBezTo>
                  <a:pt x="676" y="996"/>
                  <a:pt x="677" y="995"/>
                  <a:pt x="678" y="996"/>
                </a:cubicBezTo>
                <a:cubicBezTo>
                  <a:pt x="676" y="997"/>
                  <a:pt x="677" y="999"/>
                  <a:pt x="677" y="1001"/>
                </a:cubicBezTo>
                <a:cubicBezTo>
                  <a:pt x="677" y="1005"/>
                  <a:pt x="678" y="1008"/>
                  <a:pt x="679" y="1010"/>
                </a:cubicBezTo>
                <a:cubicBezTo>
                  <a:pt x="674" y="1016"/>
                  <a:pt x="668" y="1022"/>
                  <a:pt x="662" y="1028"/>
                </a:cubicBezTo>
                <a:cubicBezTo>
                  <a:pt x="661" y="1029"/>
                  <a:pt x="662" y="1030"/>
                  <a:pt x="663" y="1031"/>
                </a:cubicBezTo>
                <a:cubicBezTo>
                  <a:pt x="664" y="1033"/>
                  <a:pt x="665" y="1034"/>
                  <a:pt x="667" y="1034"/>
                </a:cubicBezTo>
                <a:cubicBezTo>
                  <a:pt x="671" y="1050"/>
                  <a:pt x="671" y="1050"/>
                  <a:pt x="671" y="1050"/>
                </a:cubicBezTo>
                <a:cubicBezTo>
                  <a:pt x="672" y="1054"/>
                  <a:pt x="670" y="1056"/>
                  <a:pt x="668" y="1059"/>
                </a:cubicBezTo>
                <a:cubicBezTo>
                  <a:pt x="665" y="1065"/>
                  <a:pt x="669" y="1072"/>
                  <a:pt x="672" y="1075"/>
                </a:cubicBezTo>
                <a:cubicBezTo>
                  <a:pt x="673" y="1077"/>
                  <a:pt x="674" y="1079"/>
                  <a:pt x="675" y="1079"/>
                </a:cubicBezTo>
                <a:cubicBezTo>
                  <a:pt x="676" y="1080"/>
                  <a:pt x="676" y="1082"/>
                  <a:pt x="676" y="1084"/>
                </a:cubicBezTo>
                <a:cubicBezTo>
                  <a:pt x="676" y="1089"/>
                  <a:pt x="678" y="1093"/>
                  <a:pt x="678" y="1099"/>
                </a:cubicBezTo>
                <a:cubicBezTo>
                  <a:pt x="675" y="1101"/>
                  <a:pt x="673" y="1104"/>
                  <a:pt x="673" y="1108"/>
                </a:cubicBezTo>
                <a:cubicBezTo>
                  <a:pt x="673" y="1108"/>
                  <a:pt x="673" y="1108"/>
                  <a:pt x="673" y="1108"/>
                </a:cubicBezTo>
                <a:cubicBezTo>
                  <a:pt x="672" y="1109"/>
                  <a:pt x="672" y="1110"/>
                  <a:pt x="671" y="1110"/>
                </a:cubicBezTo>
                <a:cubicBezTo>
                  <a:pt x="670" y="1112"/>
                  <a:pt x="669" y="1113"/>
                  <a:pt x="667" y="1113"/>
                </a:cubicBezTo>
                <a:cubicBezTo>
                  <a:pt x="657" y="1138"/>
                  <a:pt x="657" y="1138"/>
                  <a:pt x="657" y="1138"/>
                </a:cubicBezTo>
                <a:cubicBezTo>
                  <a:pt x="657" y="1139"/>
                  <a:pt x="657" y="1139"/>
                  <a:pt x="657" y="1139"/>
                </a:cubicBezTo>
                <a:cubicBezTo>
                  <a:pt x="657" y="1139"/>
                  <a:pt x="657" y="1139"/>
                  <a:pt x="657" y="1139"/>
                </a:cubicBezTo>
                <a:cubicBezTo>
                  <a:pt x="657" y="1139"/>
                  <a:pt x="657" y="1139"/>
                  <a:pt x="657" y="1140"/>
                </a:cubicBezTo>
                <a:cubicBezTo>
                  <a:pt x="658" y="1139"/>
                  <a:pt x="659" y="1139"/>
                  <a:pt x="659" y="1139"/>
                </a:cubicBezTo>
                <a:cubicBezTo>
                  <a:pt x="660" y="1139"/>
                  <a:pt x="660" y="1140"/>
                  <a:pt x="660" y="1141"/>
                </a:cubicBezTo>
                <a:cubicBezTo>
                  <a:pt x="660" y="1142"/>
                  <a:pt x="660" y="1143"/>
                  <a:pt x="661" y="1144"/>
                </a:cubicBezTo>
                <a:cubicBezTo>
                  <a:pt x="666" y="1144"/>
                  <a:pt x="666" y="1144"/>
                  <a:pt x="666" y="1144"/>
                </a:cubicBezTo>
                <a:cubicBezTo>
                  <a:pt x="668" y="1144"/>
                  <a:pt x="668" y="1142"/>
                  <a:pt x="668" y="1140"/>
                </a:cubicBezTo>
                <a:cubicBezTo>
                  <a:pt x="668" y="1140"/>
                  <a:pt x="668" y="1139"/>
                  <a:pt x="669" y="1139"/>
                </a:cubicBezTo>
                <a:cubicBezTo>
                  <a:pt x="668" y="1138"/>
                  <a:pt x="667" y="1137"/>
                  <a:pt x="666" y="1136"/>
                </a:cubicBezTo>
                <a:cubicBezTo>
                  <a:pt x="669" y="1135"/>
                  <a:pt x="672" y="1134"/>
                  <a:pt x="674" y="1133"/>
                </a:cubicBezTo>
                <a:cubicBezTo>
                  <a:pt x="679" y="1131"/>
                  <a:pt x="682" y="1128"/>
                  <a:pt x="688" y="1131"/>
                </a:cubicBezTo>
                <a:cubicBezTo>
                  <a:pt x="695" y="1133"/>
                  <a:pt x="695" y="1133"/>
                  <a:pt x="695" y="1133"/>
                </a:cubicBezTo>
                <a:cubicBezTo>
                  <a:pt x="696" y="1132"/>
                  <a:pt x="697" y="1130"/>
                  <a:pt x="696" y="1129"/>
                </a:cubicBezTo>
                <a:cubicBezTo>
                  <a:pt x="696" y="1129"/>
                  <a:pt x="695" y="1129"/>
                  <a:pt x="695" y="1128"/>
                </a:cubicBezTo>
                <a:cubicBezTo>
                  <a:pt x="695" y="1129"/>
                  <a:pt x="696" y="1129"/>
                  <a:pt x="697" y="1129"/>
                </a:cubicBezTo>
                <a:cubicBezTo>
                  <a:pt x="697" y="1129"/>
                  <a:pt x="697" y="1128"/>
                  <a:pt x="697" y="1128"/>
                </a:cubicBezTo>
                <a:cubicBezTo>
                  <a:pt x="696" y="1127"/>
                  <a:pt x="695" y="1127"/>
                  <a:pt x="695" y="1126"/>
                </a:cubicBezTo>
                <a:cubicBezTo>
                  <a:pt x="693" y="1126"/>
                  <a:pt x="692" y="1124"/>
                  <a:pt x="692" y="1122"/>
                </a:cubicBezTo>
                <a:cubicBezTo>
                  <a:pt x="694" y="1117"/>
                  <a:pt x="697" y="1112"/>
                  <a:pt x="698" y="1105"/>
                </a:cubicBezTo>
                <a:cubicBezTo>
                  <a:pt x="713" y="1115"/>
                  <a:pt x="713" y="1115"/>
                  <a:pt x="713" y="1115"/>
                </a:cubicBezTo>
                <a:cubicBezTo>
                  <a:pt x="718" y="1113"/>
                  <a:pt x="723" y="1111"/>
                  <a:pt x="727" y="1109"/>
                </a:cubicBezTo>
                <a:cubicBezTo>
                  <a:pt x="729" y="1110"/>
                  <a:pt x="730" y="1112"/>
                  <a:pt x="732" y="1112"/>
                </a:cubicBezTo>
                <a:cubicBezTo>
                  <a:pt x="736" y="1113"/>
                  <a:pt x="739" y="1114"/>
                  <a:pt x="742" y="1116"/>
                </a:cubicBezTo>
                <a:cubicBezTo>
                  <a:pt x="743" y="1111"/>
                  <a:pt x="745" y="1107"/>
                  <a:pt x="746" y="1103"/>
                </a:cubicBezTo>
                <a:cubicBezTo>
                  <a:pt x="749" y="1101"/>
                  <a:pt x="752" y="1098"/>
                  <a:pt x="757" y="1098"/>
                </a:cubicBezTo>
                <a:cubicBezTo>
                  <a:pt x="759" y="1098"/>
                  <a:pt x="758" y="1094"/>
                  <a:pt x="759" y="1093"/>
                </a:cubicBezTo>
                <a:cubicBezTo>
                  <a:pt x="760" y="1091"/>
                  <a:pt x="762" y="1090"/>
                  <a:pt x="763" y="1089"/>
                </a:cubicBezTo>
                <a:cubicBezTo>
                  <a:pt x="765" y="1089"/>
                  <a:pt x="766" y="1091"/>
                  <a:pt x="766" y="1093"/>
                </a:cubicBezTo>
                <a:cubicBezTo>
                  <a:pt x="766" y="1097"/>
                  <a:pt x="767" y="1101"/>
                  <a:pt x="766" y="1103"/>
                </a:cubicBezTo>
                <a:cubicBezTo>
                  <a:pt x="766" y="1104"/>
                  <a:pt x="767" y="1107"/>
                  <a:pt x="767" y="1109"/>
                </a:cubicBezTo>
                <a:cubicBezTo>
                  <a:pt x="765" y="1111"/>
                  <a:pt x="765" y="1114"/>
                  <a:pt x="764" y="1117"/>
                </a:cubicBezTo>
                <a:cubicBezTo>
                  <a:pt x="753" y="1127"/>
                  <a:pt x="753" y="1127"/>
                  <a:pt x="753" y="1127"/>
                </a:cubicBezTo>
                <a:cubicBezTo>
                  <a:pt x="751" y="1129"/>
                  <a:pt x="752" y="1132"/>
                  <a:pt x="753" y="1135"/>
                </a:cubicBezTo>
                <a:cubicBezTo>
                  <a:pt x="756" y="1146"/>
                  <a:pt x="756" y="1146"/>
                  <a:pt x="756" y="1146"/>
                </a:cubicBezTo>
                <a:cubicBezTo>
                  <a:pt x="755" y="1150"/>
                  <a:pt x="755" y="1154"/>
                  <a:pt x="756" y="1158"/>
                </a:cubicBezTo>
                <a:cubicBezTo>
                  <a:pt x="756" y="1159"/>
                  <a:pt x="756" y="1161"/>
                  <a:pt x="757" y="1161"/>
                </a:cubicBezTo>
                <a:cubicBezTo>
                  <a:pt x="770" y="1160"/>
                  <a:pt x="770" y="1160"/>
                  <a:pt x="770" y="1160"/>
                </a:cubicBezTo>
                <a:cubicBezTo>
                  <a:pt x="772" y="1161"/>
                  <a:pt x="773" y="1163"/>
                  <a:pt x="776" y="1165"/>
                </a:cubicBezTo>
                <a:cubicBezTo>
                  <a:pt x="779" y="1164"/>
                  <a:pt x="782" y="1163"/>
                  <a:pt x="785" y="1163"/>
                </a:cubicBezTo>
                <a:cubicBezTo>
                  <a:pt x="788" y="1162"/>
                  <a:pt x="792" y="1160"/>
                  <a:pt x="795" y="1160"/>
                </a:cubicBezTo>
                <a:cubicBezTo>
                  <a:pt x="800" y="1159"/>
                  <a:pt x="805" y="1160"/>
                  <a:pt x="809" y="1159"/>
                </a:cubicBezTo>
                <a:cubicBezTo>
                  <a:pt x="817" y="1164"/>
                  <a:pt x="817" y="1164"/>
                  <a:pt x="817" y="1164"/>
                </a:cubicBezTo>
                <a:cubicBezTo>
                  <a:pt x="818" y="1165"/>
                  <a:pt x="820" y="1165"/>
                  <a:pt x="821" y="1165"/>
                </a:cubicBezTo>
                <a:cubicBezTo>
                  <a:pt x="823" y="1165"/>
                  <a:pt x="825" y="1165"/>
                  <a:pt x="827" y="1164"/>
                </a:cubicBezTo>
                <a:cubicBezTo>
                  <a:pt x="834" y="1162"/>
                  <a:pt x="842" y="1160"/>
                  <a:pt x="846" y="1156"/>
                </a:cubicBezTo>
                <a:cubicBezTo>
                  <a:pt x="883" y="1151"/>
                  <a:pt x="883" y="1151"/>
                  <a:pt x="883" y="1151"/>
                </a:cubicBezTo>
                <a:cubicBezTo>
                  <a:pt x="884" y="1152"/>
                  <a:pt x="885" y="1154"/>
                  <a:pt x="885" y="1155"/>
                </a:cubicBezTo>
                <a:cubicBezTo>
                  <a:pt x="885" y="1155"/>
                  <a:pt x="885" y="1156"/>
                  <a:pt x="885" y="1156"/>
                </a:cubicBezTo>
                <a:cubicBezTo>
                  <a:pt x="885" y="1157"/>
                  <a:pt x="885" y="1158"/>
                  <a:pt x="884" y="1158"/>
                </a:cubicBezTo>
                <a:cubicBezTo>
                  <a:pt x="884" y="1160"/>
                  <a:pt x="883" y="1162"/>
                  <a:pt x="882" y="1163"/>
                </a:cubicBezTo>
                <a:cubicBezTo>
                  <a:pt x="884" y="1162"/>
                  <a:pt x="885" y="1163"/>
                  <a:pt x="887" y="1163"/>
                </a:cubicBezTo>
                <a:cubicBezTo>
                  <a:pt x="885" y="1173"/>
                  <a:pt x="885" y="1173"/>
                  <a:pt x="885" y="1173"/>
                </a:cubicBezTo>
                <a:cubicBezTo>
                  <a:pt x="885" y="1173"/>
                  <a:pt x="885" y="1174"/>
                  <a:pt x="885" y="1174"/>
                </a:cubicBezTo>
                <a:cubicBezTo>
                  <a:pt x="885" y="1174"/>
                  <a:pt x="885" y="1174"/>
                  <a:pt x="885" y="1174"/>
                </a:cubicBezTo>
                <a:cubicBezTo>
                  <a:pt x="885" y="1175"/>
                  <a:pt x="885" y="1175"/>
                  <a:pt x="885" y="1176"/>
                </a:cubicBezTo>
                <a:cubicBezTo>
                  <a:pt x="893" y="1195"/>
                  <a:pt x="893" y="1195"/>
                  <a:pt x="893" y="1195"/>
                </a:cubicBezTo>
                <a:cubicBezTo>
                  <a:pt x="894" y="1197"/>
                  <a:pt x="894" y="1197"/>
                  <a:pt x="894" y="1197"/>
                </a:cubicBezTo>
                <a:cubicBezTo>
                  <a:pt x="893" y="1198"/>
                  <a:pt x="892" y="1200"/>
                  <a:pt x="891" y="1201"/>
                </a:cubicBezTo>
                <a:cubicBezTo>
                  <a:pt x="890" y="1202"/>
                  <a:pt x="890" y="1203"/>
                  <a:pt x="890" y="1204"/>
                </a:cubicBezTo>
                <a:cubicBezTo>
                  <a:pt x="890" y="1205"/>
                  <a:pt x="889" y="1206"/>
                  <a:pt x="890" y="1206"/>
                </a:cubicBezTo>
                <a:cubicBezTo>
                  <a:pt x="890" y="1208"/>
                  <a:pt x="891" y="1210"/>
                  <a:pt x="893" y="1210"/>
                </a:cubicBezTo>
                <a:cubicBezTo>
                  <a:pt x="894" y="1209"/>
                  <a:pt x="895" y="1208"/>
                  <a:pt x="896" y="1207"/>
                </a:cubicBezTo>
                <a:cubicBezTo>
                  <a:pt x="896" y="1207"/>
                  <a:pt x="896" y="1207"/>
                  <a:pt x="896" y="1207"/>
                </a:cubicBezTo>
                <a:cubicBezTo>
                  <a:pt x="898" y="1206"/>
                  <a:pt x="901" y="1204"/>
                  <a:pt x="904" y="1203"/>
                </a:cubicBezTo>
                <a:cubicBezTo>
                  <a:pt x="905" y="1201"/>
                  <a:pt x="905" y="1199"/>
                  <a:pt x="906" y="1198"/>
                </a:cubicBezTo>
                <a:cubicBezTo>
                  <a:pt x="906" y="1197"/>
                  <a:pt x="907" y="1196"/>
                  <a:pt x="907" y="1194"/>
                </a:cubicBezTo>
                <a:cubicBezTo>
                  <a:pt x="909" y="1191"/>
                  <a:pt x="911" y="1187"/>
                  <a:pt x="913" y="1184"/>
                </a:cubicBezTo>
                <a:cubicBezTo>
                  <a:pt x="915" y="1176"/>
                  <a:pt x="920" y="1171"/>
                  <a:pt x="926" y="1168"/>
                </a:cubicBezTo>
                <a:cubicBezTo>
                  <a:pt x="929" y="1163"/>
                  <a:pt x="935" y="1160"/>
                  <a:pt x="940" y="1157"/>
                </a:cubicBezTo>
                <a:cubicBezTo>
                  <a:pt x="941" y="1154"/>
                  <a:pt x="941" y="1151"/>
                  <a:pt x="942" y="1149"/>
                </a:cubicBezTo>
                <a:cubicBezTo>
                  <a:pt x="946" y="1146"/>
                  <a:pt x="952" y="1147"/>
                  <a:pt x="956" y="1149"/>
                </a:cubicBezTo>
                <a:cubicBezTo>
                  <a:pt x="957" y="1148"/>
                  <a:pt x="957" y="1147"/>
                  <a:pt x="957" y="1147"/>
                </a:cubicBezTo>
                <a:cubicBezTo>
                  <a:pt x="955" y="1146"/>
                  <a:pt x="954" y="1144"/>
                  <a:pt x="952" y="1143"/>
                </a:cubicBezTo>
                <a:cubicBezTo>
                  <a:pt x="952" y="1142"/>
                  <a:pt x="952" y="1142"/>
                  <a:pt x="952" y="1142"/>
                </a:cubicBezTo>
                <a:cubicBezTo>
                  <a:pt x="950" y="1141"/>
                  <a:pt x="948" y="1140"/>
                  <a:pt x="948" y="1138"/>
                </a:cubicBezTo>
                <a:cubicBezTo>
                  <a:pt x="948" y="1140"/>
                  <a:pt x="950" y="1141"/>
                  <a:pt x="952" y="1142"/>
                </a:cubicBezTo>
                <a:cubicBezTo>
                  <a:pt x="957" y="1143"/>
                  <a:pt x="962" y="1144"/>
                  <a:pt x="966" y="1147"/>
                </a:cubicBezTo>
                <a:cubicBezTo>
                  <a:pt x="966" y="1147"/>
                  <a:pt x="966" y="1147"/>
                  <a:pt x="966" y="1147"/>
                </a:cubicBezTo>
                <a:cubicBezTo>
                  <a:pt x="966" y="1149"/>
                  <a:pt x="966" y="1149"/>
                  <a:pt x="966" y="1149"/>
                </a:cubicBezTo>
                <a:cubicBezTo>
                  <a:pt x="968" y="1149"/>
                  <a:pt x="968" y="1149"/>
                  <a:pt x="968" y="1149"/>
                </a:cubicBezTo>
                <a:cubicBezTo>
                  <a:pt x="969" y="1150"/>
                  <a:pt x="969" y="1150"/>
                  <a:pt x="970" y="1150"/>
                </a:cubicBezTo>
                <a:cubicBezTo>
                  <a:pt x="970" y="1151"/>
                  <a:pt x="970" y="1151"/>
                  <a:pt x="971" y="1152"/>
                </a:cubicBezTo>
                <a:cubicBezTo>
                  <a:pt x="971" y="1152"/>
                  <a:pt x="972" y="1151"/>
                  <a:pt x="972" y="1152"/>
                </a:cubicBezTo>
                <a:cubicBezTo>
                  <a:pt x="971" y="1154"/>
                  <a:pt x="973" y="1156"/>
                  <a:pt x="974" y="1158"/>
                </a:cubicBezTo>
                <a:cubicBezTo>
                  <a:pt x="974" y="1158"/>
                  <a:pt x="975" y="1158"/>
                  <a:pt x="975" y="1158"/>
                </a:cubicBezTo>
                <a:cubicBezTo>
                  <a:pt x="976" y="1160"/>
                  <a:pt x="977" y="1162"/>
                  <a:pt x="979" y="1163"/>
                </a:cubicBezTo>
                <a:cubicBezTo>
                  <a:pt x="979" y="1164"/>
                  <a:pt x="980" y="1165"/>
                  <a:pt x="980" y="1166"/>
                </a:cubicBezTo>
                <a:cubicBezTo>
                  <a:pt x="980" y="1166"/>
                  <a:pt x="981" y="1166"/>
                  <a:pt x="981" y="1166"/>
                </a:cubicBezTo>
                <a:cubicBezTo>
                  <a:pt x="984" y="1170"/>
                  <a:pt x="984" y="1170"/>
                  <a:pt x="984" y="1170"/>
                </a:cubicBezTo>
                <a:cubicBezTo>
                  <a:pt x="985" y="1171"/>
                  <a:pt x="985" y="1172"/>
                  <a:pt x="985" y="1174"/>
                </a:cubicBezTo>
                <a:cubicBezTo>
                  <a:pt x="984" y="1174"/>
                  <a:pt x="984" y="1177"/>
                  <a:pt x="985" y="1176"/>
                </a:cubicBezTo>
                <a:cubicBezTo>
                  <a:pt x="994" y="1171"/>
                  <a:pt x="1006" y="1168"/>
                  <a:pt x="1018" y="1165"/>
                </a:cubicBezTo>
                <a:cubicBezTo>
                  <a:pt x="1019" y="1165"/>
                  <a:pt x="1018" y="1162"/>
                  <a:pt x="1017" y="1161"/>
                </a:cubicBezTo>
                <a:cubicBezTo>
                  <a:pt x="1015" y="1156"/>
                  <a:pt x="1011" y="1154"/>
                  <a:pt x="1007" y="1151"/>
                </a:cubicBezTo>
                <a:cubicBezTo>
                  <a:pt x="1005" y="1150"/>
                  <a:pt x="1004" y="1148"/>
                  <a:pt x="1002" y="1145"/>
                </a:cubicBezTo>
                <a:cubicBezTo>
                  <a:pt x="1003" y="1142"/>
                  <a:pt x="1005" y="1140"/>
                  <a:pt x="1007" y="1139"/>
                </a:cubicBezTo>
                <a:cubicBezTo>
                  <a:pt x="1011" y="1121"/>
                  <a:pt x="1011" y="1121"/>
                  <a:pt x="1011" y="1121"/>
                </a:cubicBezTo>
                <a:cubicBezTo>
                  <a:pt x="1010" y="1112"/>
                  <a:pt x="1009" y="1103"/>
                  <a:pt x="1007" y="1095"/>
                </a:cubicBezTo>
                <a:cubicBezTo>
                  <a:pt x="1006" y="1088"/>
                  <a:pt x="1009" y="1082"/>
                  <a:pt x="1013" y="1078"/>
                </a:cubicBezTo>
                <a:cubicBezTo>
                  <a:pt x="1013" y="1073"/>
                  <a:pt x="1014" y="1068"/>
                  <a:pt x="1015" y="1063"/>
                </a:cubicBezTo>
                <a:cubicBezTo>
                  <a:pt x="1025" y="1057"/>
                  <a:pt x="1025" y="1057"/>
                  <a:pt x="1025" y="1057"/>
                </a:cubicBezTo>
                <a:cubicBezTo>
                  <a:pt x="1026" y="1056"/>
                  <a:pt x="1029" y="1056"/>
                  <a:pt x="1031" y="1057"/>
                </a:cubicBezTo>
                <a:cubicBezTo>
                  <a:pt x="1032" y="1059"/>
                  <a:pt x="1034" y="1060"/>
                  <a:pt x="1035" y="1062"/>
                </a:cubicBezTo>
                <a:cubicBezTo>
                  <a:pt x="1038" y="1064"/>
                  <a:pt x="1042" y="1065"/>
                  <a:pt x="1046" y="1065"/>
                </a:cubicBezTo>
                <a:cubicBezTo>
                  <a:pt x="1052" y="1064"/>
                  <a:pt x="1059" y="1064"/>
                  <a:pt x="1066" y="1064"/>
                </a:cubicBezTo>
                <a:cubicBezTo>
                  <a:pt x="1071" y="1060"/>
                  <a:pt x="1075" y="1056"/>
                  <a:pt x="1081" y="1053"/>
                </a:cubicBezTo>
                <a:cubicBezTo>
                  <a:pt x="1092" y="1055"/>
                  <a:pt x="1102" y="1052"/>
                  <a:pt x="1107" y="1047"/>
                </a:cubicBezTo>
                <a:cubicBezTo>
                  <a:pt x="1108" y="1046"/>
                  <a:pt x="1109" y="1045"/>
                  <a:pt x="1110" y="1045"/>
                </a:cubicBezTo>
                <a:cubicBezTo>
                  <a:pt x="1118" y="1046"/>
                  <a:pt x="1123" y="1050"/>
                  <a:pt x="1131" y="1051"/>
                </a:cubicBezTo>
                <a:cubicBezTo>
                  <a:pt x="1131" y="1051"/>
                  <a:pt x="1132" y="1051"/>
                  <a:pt x="1133" y="1051"/>
                </a:cubicBezTo>
                <a:cubicBezTo>
                  <a:pt x="1134" y="1052"/>
                  <a:pt x="1136" y="1052"/>
                  <a:pt x="1138" y="1052"/>
                </a:cubicBezTo>
                <a:cubicBezTo>
                  <a:pt x="1135" y="1046"/>
                  <a:pt x="1132" y="1041"/>
                  <a:pt x="1130" y="1035"/>
                </a:cubicBezTo>
                <a:cubicBezTo>
                  <a:pt x="1129" y="1033"/>
                  <a:pt x="1129" y="1031"/>
                  <a:pt x="1129" y="1028"/>
                </a:cubicBezTo>
                <a:cubicBezTo>
                  <a:pt x="1127" y="1026"/>
                  <a:pt x="1125" y="1024"/>
                  <a:pt x="1123" y="1021"/>
                </a:cubicBezTo>
                <a:cubicBezTo>
                  <a:pt x="1125" y="1015"/>
                  <a:pt x="1125" y="1015"/>
                  <a:pt x="1125" y="1015"/>
                </a:cubicBezTo>
                <a:cubicBezTo>
                  <a:pt x="1135" y="1010"/>
                  <a:pt x="1135" y="1010"/>
                  <a:pt x="1135" y="1010"/>
                </a:cubicBezTo>
                <a:cubicBezTo>
                  <a:pt x="1136" y="1007"/>
                  <a:pt x="1136" y="1004"/>
                  <a:pt x="1138" y="1001"/>
                </a:cubicBezTo>
                <a:cubicBezTo>
                  <a:pt x="1139" y="996"/>
                  <a:pt x="1140" y="991"/>
                  <a:pt x="1140" y="985"/>
                </a:cubicBezTo>
                <a:cubicBezTo>
                  <a:pt x="1138" y="982"/>
                  <a:pt x="1137" y="979"/>
                  <a:pt x="1135" y="976"/>
                </a:cubicBezTo>
                <a:cubicBezTo>
                  <a:pt x="1137" y="975"/>
                  <a:pt x="1138" y="975"/>
                  <a:pt x="1140" y="975"/>
                </a:cubicBezTo>
                <a:cubicBezTo>
                  <a:pt x="1140" y="975"/>
                  <a:pt x="1140" y="975"/>
                  <a:pt x="1140" y="974"/>
                </a:cubicBezTo>
                <a:cubicBezTo>
                  <a:pt x="1140" y="974"/>
                  <a:pt x="1140" y="973"/>
                  <a:pt x="1140" y="973"/>
                </a:cubicBezTo>
                <a:cubicBezTo>
                  <a:pt x="1142" y="971"/>
                  <a:pt x="1143" y="970"/>
                  <a:pt x="1144" y="969"/>
                </a:cubicBezTo>
                <a:cubicBezTo>
                  <a:pt x="1144" y="969"/>
                  <a:pt x="1144" y="969"/>
                  <a:pt x="1145" y="969"/>
                </a:cubicBezTo>
                <a:cubicBezTo>
                  <a:pt x="1145" y="967"/>
                  <a:pt x="1145" y="966"/>
                  <a:pt x="1146" y="964"/>
                </a:cubicBezTo>
                <a:cubicBezTo>
                  <a:pt x="1142" y="951"/>
                  <a:pt x="1142" y="951"/>
                  <a:pt x="1142" y="951"/>
                </a:cubicBezTo>
                <a:cubicBezTo>
                  <a:pt x="1141" y="948"/>
                  <a:pt x="1145" y="947"/>
                  <a:pt x="1144" y="944"/>
                </a:cubicBezTo>
                <a:cubicBezTo>
                  <a:pt x="1144" y="942"/>
                  <a:pt x="1142" y="939"/>
                  <a:pt x="1141" y="936"/>
                </a:cubicBezTo>
                <a:cubicBezTo>
                  <a:pt x="1141" y="935"/>
                  <a:pt x="1138" y="936"/>
                  <a:pt x="1136" y="936"/>
                </a:cubicBezTo>
                <a:cubicBezTo>
                  <a:pt x="1136" y="935"/>
                  <a:pt x="1135" y="934"/>
                  <a:pt x="1134" y="933"/>
                </a:cubicBezTo>
                <a:cubicBezTo>
                  <a:pt x="1129" y="925"/>
                  <a:pt x="1123" y="916"/>
                  <a:pt x="1117" y="908"/>
                </a:cubicBezTo>
                <a:cubicBezTo>
                  <a:pt x="1105" y="890"/>
                  <a:pt x="1091" y="873"/>
                  <a:pt x="1074" y="860"/>
                </a:cubicBezTo>
                <a:cubicBezTo>
                  <a:pt x="1074" y="860"/>
                  <a:pt x="1073" y="860"/>
                  <a:pt x="1073" y="861"/>
                </a:cubicBezTo>
                <a:cubicBezTo>
                  <a:pt x="1073" y="862"/>
                  <a:pt x="1072" y="865"/>
                  <a:pt x="1071" y="865"/>
                </a:cubicBezTo>
                <a:cubicBezTo>
                  <a:pt x="1067" y="865"/>
                  <a:pt x="1064" y="865"/>
                  <a:pt x="1061" y="864"/>
                </a:cubicBezTo>
                <a:cubicBezTo>
                  <a:pt x="1067" y="854"/>
                  <a:pt x="1067" y="854"/>
                  <a:pt x="1067" y="854"/>
                </a:cubicBezTo>
                <a:cubicBezTo>
                  <a:pt x="1065" y="854"/>
                  <a:pt x="1062" y="855"/>
                  <a:pt x="1061" y="854"/>
                </a:cubicBezTo>
                <a:cubicBezTo>
                  <a:pt x="1059" y="852"/>
                  <a:pt x="1057" y="849"/>
                  <a:pt x="1055" y="847"/>
                </a:cubicBezTo>
                <a:cubicBezTo>
                  <a:pt x="1051" y="842"/>
                  <a:pt x="1044" y="840"/>
                  <a:pt x="1038" y="836"/>
                </a:cubicBezTo>
                <a:cubicBezTo>
                  <a:pt x="1032" y="823"/>
                  <a:pt x="1025" y="811"/>
                  <a:pt x="1015" y="802"/>
                </a:cubicBezTo>
                <a:cubicBezTo>
                  <a:pt x="1010" y="801"/>
                  <a:pt x="1006" y="799"/>
                  <a:pt x="1003" y="796"/>
                </a:cubicBezTo>
                <a:cubicBezTo>
                  <a:pt x="1002" y="795"/>
                  <a:pt x="1003" y="794"/>
                  <a:pt x="1003" y="794"/>
                </a:cubicBezTo>
                <a:cubicBezTo>
                  <a:pt x="1003" y="793"/>
                  <a:pt x="1004" y="793"/>
                  <a:pt x="1004" y="792"/>
                </a:cubicBezTo>
                <a:cubicBezTo>
                  <a:pt x="1008" y="786"/>
                  <a:pt x="1012" y="780"/>
                  <a:pt x="1012" y="770"/>
                </a:cubicBezTo>
                <a:cubicBezTo>
                  <a:pt x="1008" y="763"/>
                  <a:pt x="1007" y="750"/>
                  <a:pt x="1010" y="741"/>
                </a:cubicBezTo>
                <a:cubicBezTo>
                  <a:pt x="1008" y="740"/>
                  <a:pt x="1008" y="738"/>
                  <a:pt x="1007" y="737"/>
                </a:cubicBezTo>
                <a:cubicBezTo>
                  <a:pt x="1011" y="726"/>
                  <a:pt x="1014" y="712"/>
                  <a:pt x="1013" y="696"/>
                </a:cubicBezTo>
                <a:cubicBezTo>
                  <a:pt x="1013" y="694"/>
                  <a:pt x="1015" y="691"/>
                  <a:pt x="1015" y="689"/>
                </a:cubicBezTo>
                <a:cubicBezTo>
                  <a:pt x="1012" y="687"/>
                  <a:pt x="1009" y="687"/>
                  <a:pt x="1006" y="686"/>
                </a:cubicBezTo>
                <a:cubicBezTo>
                  <a:pt x="1005" y="683"/>
                  <a:pt x="1003" y="680"/>
                  <a:pt x="1001" y="678"/>
                </a:cubicBezTo>
                <a:cubicBezTo>
                  <a:pt x="1000" y="672"/>
                  <a:pt x="998" y="666"/>
                  <a:pt x="997" y="659"/>
                </a:cubicBezTo>
                <a:cubicBezTo>
                  <a:pt x="996" y="658"/>
                  <a:pt x="993" y="656"/>
                  <a:pt x="992" y="653"/>
                </a:cubicBezTo>
                <a:cubicBezTo>
                  <a:pt x="998" y="652"/>
                  <a:pt x="1003" y="649"/>
                  <a:pt x="1007" y="645"/>
                </a:cubicBezTo>
                <a:cubicBezTo>
                  <a:pt x="1003" y="630"/>
                  <a:pt x="1003" y="630"/>
                  <a:pt x="1003" y="630"/>
                </a:cubicBezTo>
                <a:cubicBezTo>
                  <a:pt x="1001" y="623"/>
                  <a:pt x="997" y="616"/>
                  <a:pt x="992" y="613"/>
                </a:cubicBezTo>
                <a:cubicBezTo>
                  <a:pt x="986" y="614"/>
                  <a:pt x="982" y="613"/>
                  <a:pt x="977" y="612"/>
                </a:cubicBezTo>
                <a:cubicBezTo>
                  <a:pt x="975" y="611"/>
                  <a:pt x="974" y="608"/>
                  <a:pt x="971" y="606"/>
                </a:cubicBezTo>
                <a:cubicBezTo>
                  <a:pt x="971" y="606"/>
                  <a:pt x="971" y="601"/>
                  <a:pt x="971" y="600"/>
                </a:cubicBezTo>
                <a:cubicBezTo>
                  <a:pt x="970" y="598"/>
                  <a:pt x="968" y="594"/>
                  <a:pt x="966" y="594"/>
                </a:cubicBezTo>
                <a:cubicBezTo>
                  <a:pt x="960" y="594"/>
                  <a:pt x="954" y="595"/>
                  <a:pt x="948" y="595"/>
                </a:cubicBezTo>
                <a:cubicBezTo>
                  <a:pt x="944" y="591"/>
                  <a:pt x="941" y="587"/>
                  <a:pt x="936" y="582"/>
                </a:cubicBezTo>
                <a:cubicBezTo>
                  <a:pt x="936" y="582"/>
                  <a:pt x="936" y="582"/>
                  <a:pt x="935" y="581"/>
                </a:cubicBezTo>
                <a:cubicBezTo>
                  <a:pt x="932" y="570"/>
                  <a:pt x="931" y="553"/>
                  <a:pt x="934" y="540"/>
                </a:cubicBezTo>
                <a:cubicBezTo>
                  <a:pt x="935" y="533"/>
                  <a:pt x="939" y="527"/>
                  <a:pt x="947" y="526"/>
                </a:cubicBezTo>
                <a:cubicBezTo>
                  <a:pt x="947" y="526"/>
                  <a:pt x="948" y="526"/>
                  <a:pt x="949" y="527"/>
                </a:cubicBezTo>
                <a:cubicBezTo>
                  <a:pt x="949" y="527"/>
                  <a:pt x="949" y="526"/>
                  <a:pt x="949" y="526"/>
                </a:cubicBezTo>
                <a:cubicBezTo>
                  <a:pt x="949" y="526"/>
                  <a:pt x="949" y="527"/>
                  <a:pt x="949" y="527"/>
                </a:cubicBezTo>
                <a:cubicBezTo>
                  <a:pt x="949" y="527"/>
                  <a:pt x="950" y="528"/>
                  <a:pt x="951" y="528"/>
                </a:cubicBezTo>
                <a:cubicBezTo>
                  <a:pt x="952" y="525"/>
                  <a:pt x="956" y="523"/>
                  <a:pt x="960" y="525"/>
                </a:cubicBezTo>
                <a:cubicBezTo>
                  <a:pt x="963" y="526"/>
                  <a:pt x="965" y="528"/>
                  <a:pt x="968" y="530"/>
                </a:cubicBezTo>
                <a:cubicBezTo>
                  <a:pt x="969" y="531"/>
                  <a:pt x="971" y="529"/>
                  <a:pt x="973" y="528"/>
                </a:cubicBezTo>
                <a:cubicBezTo>
                  <a:pt x="977" y="538"/>
                  <a:pt x="977" y="538"/>
                  <a:pt x="977" y="538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2" y="534"/>
                  <a:pt x="980" y="526"/>
                  <a:pt x="981" y="515"/>
                </a:cubicBezTo>
                <a:cubicBezTo>
                  <a:pt x="982" y="513"/>
                  <a:pt x="985" y="512"/>
                  <a:pt x="988" y="511"/>
                </a:cubicBezTo>
                <a:cubicBezTo>
                  <a:pt x="990" y="510"/>
                  <a:pt x="993" y="511"/>
                  <a:pt x="994" y="512"/>
                </a:cubicBezTo>
                <a:cubicBezTo>
                  <a:pt x="994" y="512"/>
                  <a:pt x="994" y="512"/>
                  <a:pt x="994" y="512"/>
                </a:cubicBezTo>
                <a:cubicBezTo>
                  <a:pt x="995" y="512"/>
                  <a:pt x="995" y="511"/>
                  <a:pt x="995" y="511"/>
                </a:cubicBezTo>
                <a:cubicBezTo>
                  <a:pt x="996" y="511"/>
                  <a:pt x="999" y="509"/>
                  <a:pt x="999" y="509"/>
                </a:cubicBezTo>
                <a:cubicBezTo>
                  <a:pt x="1001" y="509"/>
                  <a:pt x="1003" y="509"/>
                  <a:pt x="1004" y="510"/>
                </a:cubicBezTo>
                <a:cubicBezTo>
                  <a:pt x="1012" y="516"/>
                  <a:pt x="1012" y="516"/>
                  <a:pt x="1012" y="516"/>
                </a:cubicBezTo>
                <a:cubicBezTo>
                  <a:pt x="1013" y="513"/>
                  <a:pt x="1014" y="508"/>
                  <a:pt x="1016" y="505"/>
                </a:cubicBezTo>
                <a:cubicBezTo>
                  <a:pt x="1018" y="500"/>
                  <a:pt x="1020" y="494"/>
                  <a:pt x="1022" y="490"/>
                </a:cubicBezTo>
                <a:cubicBezTo>
                  <a:pt x="1026" y="488"/>
                  <a:pt x="1030" y="487"/>
                  <a:pt x="1034" y="488"/>
                </a:cubicBezTo>
                <a:cubicBezTo>
                  <a:pt x="1034" y="488"/>
                  <a:pt x="1034" y="488"/>
                  <a:pt x="1034" y="488"/>
                </a:cubicBezTo>
                <a:cubicBezTo>
                  <a:pt x="1039" y="486"/>
                  <a:pt x="1043" y="485"/>
                  <a:pt x="1047" y="487"/>
                </a:cubicBezTo>
                <a:cubicBezTo>
                  <a:pt x="1049" y="488"/>
                  <a:pt x="1051" y="489"/>
                  <a:pt x="1052" y="491"/>
                </a:cubicBezTo>
                <a:cubicBezTo>
                  <a:pt x="1054" y="492"/>
                  <a:pt x="1057" y="494"/>
                  <a:pt x="1059" y="494"/>
                </a:cubicBezTo>
                <a:cubicBezTo>
                  <a:pt x="1065" y="496"/>
                  <a:pt x="1071" y="497"/>
                  <a:pt x="1076" y="499"/>
                </a:cubicBezTo>
                <a:cubicBezTo>
                  <a:pt x="1076" y="497"/>
                  <a:pt x="1075" y="496"/>
                  <a:pt x="1075" y="495"/>
                </a:cubicBezTo>
                <a:cubicBezTo>
                  <a:pt x="1071" y="488"/>
                  <a:pt x="1076" y="481"/>
                  <a:pt x="1081" y="478"/>
                </a:cubicBezTo>
                <a:cubicBezTo>
                  <a:pt x="1084" y="478"/>
                  <a:pt x="1087" y="478"/>
                  <a:pt x="1090" y="478"/>
                </a:cubicBezTo>
                <a:cubicBezTo>
                  <a:pt x="1090" y="477"/>
                  <a:pt x="1090" y="477"/>
                  <a:pt x="1091" y="477"/>
                </a:cubicBezTo>
                <a:cubicBezTo>
                  <a:pt x="1092" y="476"/>
                  <a:pt x="1093" y="476"/>
                  <a:pt x="1094" y="476"/>
                </a:cubicBezTo>
                <a:cubicBezTo>
                  <a:pt x="1100" y="477"/>
                  <a:pt x="1106" y="477"/>
                  <a:pt x="1113" y="477"/>
                </a:cubicBezTo>
                <a:cubicBezTo>
                  <a:pt x="1115" y="485"/>
                  <a:pt x="1115" y="485"/>
                  <a:pt x="1115" y="485"/>
                </a:cubicBezTo>
                <a:cubicBezTo>
                  <a:pt x="1118" y="485"/>
                  <a:pt x="1121" y="486"/>
                  <a:pt x="1125" y="486"/>
                </a:cubicBezTo>
                <a:cubicBezTo>
                  <a:pt x="1126" y="485"/>
                  <a:pt x="1128" y="485"/>
                  <a:pt x="1129" y="485"/>
                </a:cubicBezTo>
                <a:cubicBezTo>
                  <a:pt x="1132" y="485"/>
                  <a:pt x="1134" y="484"/>
                  <a:pt x="1137" y="483"/>
                </a:cubicBezTo>
                <a:cubicBezTo>
                  <a:pt x="1143" y="482"/>
                  <a:pt x="1148" y="481"/>
                  <a:pt x="1152" y="478"/>
                </a:cubicBezTo>
                <a:cubicBezTo>
                  <a:pt x="1153" y="478"/>
                  <a:pt x="1153" y="476"/>
                  <a:pt x="1153" y="475"/>
                </a:cubicBezTo>
                <a:cubicBezTo>
                  <a:pt x="1153" y="474"/>
                  <a:pt x="1153" y="472"/>
                  <a:pt x="1153" y="471"/>
                </a:cubicBezTo>
                <a:cubicBezTo>
                  <a:pt x="1156" y="462"/>
                  <a:pt x="1158" y="453"/>
                  <a:pt x="1161" y="445"/>
                </a:cubicBezTo>
                <a:cubicBezTo>
                  <a:pt x="1161" y="443"/>
                  <a:pt x="1164" y="442"/>
                  <a:pt x="1166" y="442"/>
                </a:cubicBezTo>
                <a:cubicBezTo>
                  <a:pt x="1166" y="445"/>
                  <a:pt x="1166" y="445"/>
                  <a:pt x="1166" y="445"/>
                </a:cubicBezTo>
                <a:cubicBezTo>
                  <a:pt x="1168" y="444"/>
                  <a:pt x="1170" y="443"/>
                  <a:pt x="1172" y="442"/>
                </a:cubicBezTo>
                <a:cubicBezTo>
                  <a:pt x="1170" y="443"/>
                  <a:pt x="1168" y="444"/>
                  <a:pt x="1166" y="44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6" name="Freeform 652"/>
          <p:cNvSpPr>
            <a:spLocks/>
          </p:cNvSpPr>
          <p:nvPr/>
        </p:nvSpPr>
        <p:spPr bwMode="auto">
          <a:xfrm>
            <a:off x="4367213" y="5133976"/>
            <a:ext cx="350838" cy="344488"/>
          </a:xfrm>
          <a:custGeom>
            <a:avLst/>
            <a:gdLst/>
            <a:ahLst/>
            <a:cxnLst>
              <a:cxn ang="0">
                <a:pos x="1235" y="566"/>
              </a:cxn>
              <a:cxn ang="0">
                <a:pos x="1202" y="504"/>
              </a:cxn>
              <a:cxn ang="0">
                <a:pos x="1171" y="431"/>
              </a:cxn>
              <a:cxn ang="0">
                <a:pos x="1150" y="373"/>
              </a:cxn>
              <a:cxn ang="0">
                <a:pos x="1079" y="362"/>
              </a:cxn>
              <a:cxn ang="0">
                <a:pos x="950" y="348"/>
              </a:cxn>
              <a:cxn ang="0">
                <a:pos x="945" y="239"/>
              </a:cxn>
              <a:cxn ang="0">
                <a:pos x="890" y="209"/>
              </a:cxn>
              <a:cxn ang="0">
                <a:pos x="666" y="212"/>
              </a:cxn>
              <a:cxn ang="0">
                <a:pos x="652" y="115"/>
              </a:cxn>
              <a:cxn ang="0">
                <a:pos x="586" y="18"/>
              </a:cxn>
              <a:cxn ang="0">
                <a:pos x="494" y="60"/>
              </a:cxn>
              <a:cxn ang="0">
                <a:pos x="402" y="86"/>
              </a:cxn>
              <a:cxn ang="0">
                <a:pos x="331" y="148"/>
              </a:cxn>
              <a:cxn ang="0">
                <a:pos x="375" y="234"/>
              </a:cxn>
              <a:cxn ang="0">
                <a:pos x="257" y="312"/>
              </a:cxn>
              <a:cxn ang="0">
                <a:pos x="164" y="327"/>
              </a:cxn>
              <a:cxn ang="0">
                <a:pos x="50" y="278"/>
              </a:cxn>
              <a:cxn ang="0">
                <a:pos x="63" y="346"/>
              </a:cxn>
              <a:cxn ang="0">
                <a:pos x="300" y="420"/>
              </a:cxn>
              <a:cxn ang="0">
                <a:pos x="348" y="439"/>
              </a:cxn>
              <a:cxn ang="0">
                <a:pos x="355" y="524"/>
              </a:cxn>
              <a:cxn ang="0">
                <a:pos x="380" y="581"/>
              </a:cxn>
              <a:cxn ang="0">
                <a:pos x="442" y="701"/>
              </a:cxn>
              <a:cxn ang="0">
                <a:pos x="454" y="706"/>
              </a:cxn>
              <a:cxn ang="0">
                <a:pos x="438" y="711"/>
              </a:cxn>
              <a:cxn ang="0">
                <a:pos x="392" y="751"/>
              </a:cxn>
              <a:cxn ang="0">
                <a:pos x="353" y="765"/>
              </a:cxn>
              <a:cxn ang="0">
                <a:pos x="293" y="771"/>
              </a:cxn>
              <a:cxn ang="0">
                <a:pos x="265" y="777"/>
              </a:cxn>
              <a:cxn ang="0">
                <a:pos x="228" y="794"/>
              </a:cxn>
              <a:cxn ang="0">
                <a:pos x="225" y="861"/>
              </a:cxn>
              <a:cxn ang="0">
                <a:pos x="284" y="911"/>
              </a:cxn>
              <a:cxn ang="0">
                <a:pos x="284" y="1003"/>
              </a:cxn>
              <a:cxn ang="0">
                <a:pos x="315" y="1102"/>
              </a:cxn>
              <a:cxn ang="0">
                <a:pos x="351" y="1126"/>
              </a:cxn>
              <a:cxn ang="0">
                <a:pos x="423" y="1230"/>
              </a:cxn>
              <a:cxn ang="0">
                <a:pos x="417" y="1251"/>
              </a:cxn>
              <a:cxn ang="0">
                <a:pos x="550" y="1270"/>
              </a:cxn>
              <a:cxn ang="0">
                <a:pos x="588" y="1210"/>
              </a:cxn>
              <a:cxn ang="0">
                <a:pos x="612" y="1145"/>
              </a:cxn>
              <a:cxn ang="0">
                <a:pos x="666" y="1197"/>
              </a:cxn>
              <a:cxn ang="0">
                <a:pos x="757" y="1204"/>
              </a:cxn>
              <a:cxn ang="0">
                <a:pos x="806" y="1189"/>
              </a:cxn>
              <a:cxn ang="0">
                <a:pos x="851" y="1187"/>
              </a:cxn>
              <a:cxn ang="0">
                <a:pos x="912" y="1198"/>
              </a:cxn>
              <a:cxn ang="0">
                <a:pos x="927" y="1167"/>
              </a:cxn>
              <a:cxn ang="0">
                <a:pos x="950" y="1082"/>
              </a:cxn>
              <a:cxn ang="0">
                <a:pos x="953" y="1025"/>
              </a:cxn>
              <a:cxn ang="0">
                <a:pos x="1030" y="1003"/>
              </a:cxn>
              <a:cxn ang="0">
                <a:pos x="1068" y="984"/>
              </a:cxn>
              <a:cxn ang="0">
                <a:pos x="1128" y="948"/>
              </a:cxn>
              <a:cxn ang="0">
                <a:pos x="1148" y="873"/>
              </a:cxn>
              <a:cxn ang="0">
                <a:pos x="1157" y="794"/>
              </a:cxn>
            </a:cxnLst>
            <a:rect l="0" t="0" r="r" b="b"/>
            <a:pathLst>
              <a:path w="1311" h="1286">
                <a:moveTo>
                  <a:pt x="1292" y="684"/>
                </a:moveTo>
                <a:cubicBezTo>
                  <a:pt x="1292" y="682"/>
                  <a:pt x="1293" y="681"/>
                  <a:pt x="1293" y="679"/>
                </a:cubicBezTo>
                <a:cubicBezTo>
                  <a:pt x="1297" y="659"/>
                  <a:pt x="1294" y="637"/>
                  <a:pt x="1293" y="618"/>
                </a:cubicBezTo>
                <a:cubicBezTo>
                  <a:pt x="1266" y="591"/>
                  <a:pt x="1266" y="591"/>
                  <a:pt x="1266" y="591"/>
                </a:cubicBezTo>
                <a:cubicBezTo>
                  <a:pt x="1263" y="589"/>
                  <a:pt x="1259" y="588"/>
                  <a:pt x="1255" y="588"/>
                </a:cubicBezTo>
                <a:cubicBezTo>
                  <a:pt x="1251" y="586"/>
                  <a:pt x="1247" y="585"/>
                  <a:pt x="1245" y="583"/>
                </a:cubicBezTo>
                <a:cubicBezTo>
                  <a:pt x="1240" y="579"/>
                  <a:pt x="1234" y="575"/>
                  <a:pt x="1235" y="566"/>
                </a:cubicBezTo>
                <a:cubicBezTo>
                  <a:pt x="1228" y="551"/>
                  <a:pt x="1228" y="551"/>
                  <a:pt x="1228" y="551"/>
                </a:cubicBezTo>
                <a:cubicBezTo>
                  <a:pt x="1226" y="549"/>
                  <a:pt x="1223" y="548"/>
                  <a:pt x="1220" y="548"/>
                </a:cubicBezTo>
                <a:cubicBezTo>
                  <a:pt x="1218" y="545"/>
                  <a:pt x="1218" y="542"/>
                  <a:pt x="1219" y="540"/>
                </a:cubicBezTo>
                <a:cubicBezTo>
                  <a:pt x="1213" y="534"/>
                  <a:pt x="1206" y="528"/>
                  <a:pt x="1198" y="525"/>
                </a:cubicBezTo>
                <a:cubicBezTo>
                  <a:pt x="1198" y="518"/>
                  <a:pt x="1203" y="515"/>
                  <a:pt x="1208" y="514"/>
                </a:cubicBezTo>
                <a:cubicBezTo>
                  <a:pt x="1209" y="514"/>
                  <a:pt x="1211" y="513"/>
                  <a:pt x="1210" y="512"/>
                </a:cubicBezTo>
                <a:cubicBezTo>
                  <a:pt x="1208" y="509"/>
                  <a:pt x="1205" y="507"/>
                  <a:pt x="1202" y="504"/>
                </a:cubicBezTo>
                <a:cubicBezTo>
                  <a:pt x="1199" y="500"/>
                  <a:pt x="1198" y="495"/>
                  <a:pt x="1195" y="492"/>
                </a:cubicBezTo>
                <a:cubicBezTo>
                  <a:pt x="1180" y="483"/>
                  <a:pt x="1180" y="483"/>
                  <a:pt x="1180" y="483"/>
                </a:cubicBezTo>
                <a:cubicBezTo>
                  <a:pt x="1179" y="482"/>
                  <a:pt x="1179" y="481"/>
                  <a:pt x="1179" y="481"/>
                </a:cubicBezTo>
                <a:cubicBezTo>
                  <a:pt x="1180" y="480"/>
                  <a:pt x="1180" y="478"/>
                  <a:pt x="1180" y="477"/>
                </a:cubicBezTo>
                <a:cubicBezTo>
                  <a:pt x="1180" y="477"/>
                  <a:pt x="1180" y="476"/>
                  <a:pt x="1180" y="476"/>
                </a:cubicBezTo>
                <a:cubicBezTo>
                  <a:pt x="1175" y="464"/>
                  <a:pt x="1170" y="453"/>
                  <a:pt x="1167" y="440"/>
                </a:cubicBezTo>
                <a:cubicBezTo>
                  <a:pt x="1168" y="436"/>
                  <a:pt x="1169" y="434"/>
                  <a:pt x="1171" y="431"/>
                </a:cubicBezTo>
                <a:cubicBezTo>
                  <a:pt x="1178" y="422"/>
                  <a:pt x="1187" y="415"/>
                  <a:pt x="1195" y="406"/>
                </a:cubicBezTo>
                <a:cubicBezTo>
                  <a:pt x="1197" y="400"/>
                  <a:pt x="1198" y="393"/>
                  <a:pt x="1200" y="387"/>
                </a:cubicBezTo>
                <a:cubicBezTo>
                  <a:pt x="1200" y="387"/>
                  <a:pt x="1200" y="387"/>
                  <a:pt x="1200" y="387"/>
                </a:cubicBezTo>
                <a:cubicBezTo>
                  <a:pt x="1190" y="387"/>
                  <a:pt x="1181" y="386"/>
                  <a:pt x="1175" y="383"/>
                </a:cubicBezTo>
                <a:cubicBezTo>
                  <a:pt x="1171" y="385"/>
                  <a:pt x="1168" y="384"/>
                  <a:pt x="1165" y="383"/>
                </a:cubicBezTo>
                <a:cubicBezTo>
                  <a:pt x="1164" y="379"/>
                  <a:pt x="1162" y="376"/>
                  <a:pt x="1159" y="375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46" y="379"/>
                  <a:pt x="1146" y="379"/>
                  <a:pt x="1146" y="379"/>
                </a:cubicBezTo>
                <a:cubicBezTo>
                  <a:pt x="1107" y="370"/>
                  <a:pt x="1107" y="370"/>
                  <a:pt x="1107" y="370"/>
                </a:cubicBezTo>
                <a:cubicBezTo>
                  <a:pt x="1105" y="367"/>
                  <a:pt x="1101" y="366"/>
                  <a:pt x="1097" y="367"/>
                </a:cubicBezTo>
                <a:cubicBezTo>
                  <a:pt x="1096" y="367"/>
                  <a:pt x="1094" y="367"/>
                  <a:pt x="1093" y="366"/>
                </a:cubicBezTo>
                <a:cubicBezTo>
                  <a:pt x="1092" y="364"/>
                  <a:pt x="1092" y="362"/>
                  <a:pt x="1092" y="359"/>
                </a:cubicBezTo>
                <a:cubicBezTo>
                  <a:pt x="1092" y="358"/>
                  <a:pt x="1090" y="358"/>
                  <a:pt x="1089" y="359"/>
                </a:cubicBezTo>
                <a:cubicBezTo>
                  <a:pt x="1087" y="361"/>
                  <a:pt x="1083" y="364"/>
                  <a:pt x="1079" y="362"/>
                </a:cubicBezTo>
                <a:cubicBezTo>
                  <a:pt x="1074" y="358"/>
                  <a:pt x="1070" y="353"/>
                  <a:pt x="1063" y="350"/>
                </a:cubicBezTo>
                <a:cubicBezTo>
                  <a:pt x="1055" y="351"/>
                  <a:pt x="1046" y="351"/>
                  <a:pt x="1037" y="352"/>
                </a:cubicBezTo>
                <a:cubicBezTo>
                  <a:pt x="1037" y="352"/>
                  <a:pt x="1036" y="351"/>
                  <a:pt x="1035" y="351"/>
                </a:cubicBezTo>
                <a:cubicBezTo>
                  <a:pt x="1023" y="350"/>
                  <a:pt x="1009" y="352"/>
                  <a:pt x="998" y="351"/>
                </a:cubicBezTo>
                <a:cubicBezTo>
                  <a:pt x="995" y="351"/>
                  <a:pt x="994" y="353"/>
                  <a:pt x="993" y="353"/>
                </a:cubicBezTo>
                <a:cubicBezTo>
                  <a:pt x="976" y="354"/>
                  <a:pt x="964" y="351"/>
                  <a:pt x="953" y="348"/>
                </a:cubicBezTo>
                <a:cubicBezTo>
                  <a:pt x="952" y="348"/>
                  <a:pt x="951" y="348"/>
                  <a:pt x="950" y="348"/>
                </a:cubicBezTo>
                <a:cubicBezTo>
                  <a:pt x="947" y="349"/>
                  <a:pt x="945" y="349"/>
                  <a:pt x="943" y="349"/>
                </a:cubicBezTo>
                <a:cubicBezTo>
                  <a:pt x="939" y="342"/>
                  <a:pt x="934" y="337"/>
                  <a:pt x="930" y="330"/>
                </a:cubicBezTo>
                <a:cubicBezTo>
                  <a:pt x="932" y="322"/>
                  <a:pt x="931" y="314"/>
                  <a:pt x="928" y="308"/>
                </a:cubicBezTo>
                <a:cubicBezTo>
                  <a:pt x="926" y="303"/>
                  <a:pt x="926" y="295"/>
                  <a:pt x="927" y="289"/>
                </a:cubicBezTo>
                <a:cubicBezTo>
                  <a:pt x="921" y="282"/>
                  <a:pt x="924" y="271"/>
                  <a:pt x="929" y="267"/>
                </a:cubicBezTo>
                <a:cubicBezTo>
                  <a:pt x="933" y="261"/>
                  <a:pt x="937" y="255"/>
                  <a:pt x="943" y="251"/>
                </a:cubicBezTo>
                <a:cubicBezTo>
                  <a:pt x="944" y="248"/>
                  <a:pt x="943" y="242"/>
                  <a:pt x="945" y="239"/>
                </a:cubicBezTo>
                <a:cubicBezTo>
                  <a:pt x="947" y="237"/>
                  <a:pt x="944" y="235"/>
                  <a:pt x="945" y="232"/>
                </a:cubicBezTo>
                <a:cubicBezTo>
                  <a:pt x="943" y="231"/>
                  <a:pt x="940" y="232"/>
                  <a:pt x="939" y="231"/>
                </a:cubicBezTo>
                <a:cubicBezTo>
                  <a:pt x="936" y="228"/>
                  <a:pt x="938" y="225"/>
                  <a:pt x="937" y="223"/>
                </a:cubicBezTo>
                <a:cubicBezTo>
                  <a:pt x="936" y="220"/>
                  <a:pt x="935" y="218"/>
                  <a:pt x="934" y="215"/>
                </a:cubicBezTo>
                <a:cubicBezTo>
                  <a:pt x="933" y="213"/>
                  <a:pt x="933" y="209"/>
                  <a:pt x="931" y="209"/>
                </a:cubicBezTo>
                <a:cubicBezTo>
                  <a:pt x="923" y="210"/>
                  <a:pt x="914" y="211"/>
                  <a:pt x="906" y="211"/>
                </a:cubicBezTo>
                <a:cubicBezTo>
                  <a:pt x="900" y="210"/>
                  <a:pt x="895" y="209"/>
                  <a:pt x="890" y="209"/>
                </a:cubicBezTo>
                <a:cubicBezTo>
                  <a:pt x="867" y="209"/>
                  <a:pt x="847" y="214"/>
                  <a:pt x="823" y="213"/>
                </a:cubicBezTo>
                <a:cubicBezTo>
                  <a:pt x="808" y="213"/>
                  <a:pt x="793" y="212"/>
                  <a:pt x="782" y="207"/>
                </a:cubicBezTo>
                <a:cubicBezTo>
                  <a:pt x="777" y="204"/>
                  <a:pt x="770" y="206"/>
                  <a:pt x="764" y="206"/>
                </a:cubicBezTo>
                <a:cubicBezTo>
                  <a:pt x="755" y="205"/>
                  <a:pt x="755" y="205"/>
                  <a:pt x="755" y="205"/>
                </a:cubicBezTo>
                <a:cubicBezTo>
                  <a:pt x="749" y="208"/>
                  <a:pt x="742" y="211"/>
                  <a:pt x="734" y="212"/>
                </a:cubicBezTo>
                <a:cubicBezTo>
                  <a:pt x="723" y="213"/>
                  <a:pt x="714" y="209"/>
                  <a:pt x="704" y="209"/>
                </a:cubicBezTo>
                <a:cubicBezTo>
                  <a:pt x="666" y="212"/>
                  <a:pt x="666" y="212"/>
                  <a:pt x="666" y="212"/>
                </a:cubicBezTo>
                <a:cubicBezTo>
                  <a:pt x="661" y="212"/>
                  <a:pt x="657" y="210"/>
                  <a:pt x="656" y="206"/>
                </a:cubicBezTo>
                <a:cubicBezTo>
                  <a:pt x="655" y="204"/>
                  <a:pt x="654" y="202"/>
                  <a:pt x="652" y="200"/>
                </a:cubicBezTo>
                <a:cubicBezTo>
                  <a:pt x="644" y="194"/>
                  <a:pt x="640" y="183"/>
                  <a:pt x="637" y="172"/>
                </a:cubicBezTo>
                <a:cubicBezTo>
                  <a:pt x="637" y="170"/>
                  <a:pt x="638" y="169"/>
                  <a:pt x="639" y="167"/>
                </a:cubicBezTo>
                <a:cubicBezTo>
                  <a:pt x="642" y="163"/>
                  <a:pt x="647" y="159"/>
                  <a:pt x="649" y="156"/>
                </a:cubicBezTo>
                <a:cubicBezTo>
                  <a:pt x="651" y="150"/>
                  <a:pt x="651" y="145"/>
                  <a:pt x="651" y="139"/>
                </a:cubicBezTo>
                <a:cubicBezTo>
                  <a:pt x="652" y="115"/>
                  <a:pt x="652" y="115"/>
                  <a:pt x="652" y="115"/>
                </a:cubicBezTo>
                <a:cubicBezTo>
                  <a:pt x="652" y="114"/>
                  <a:pt x="652" y="110"/>
                  <a:pt x="651" y="109"/>
                </a:cubicBezTo>
                <a:cubicBezTo>
                  <a:pt x="648" y="102"/>
                  <a:pt x="645" y="95"/>
                  <a:pt x="641" y="87"/>
                </a:cubicBezTo>
                <a:cubicBezTo>
                  <a:pt x="643" y="75"/>
                  <a:pt x="636" y="67"/>
                  <a:pt x="630" y="61"/>
                </a:cubicBezTo>
                <a:cubicBezTo>
                  <a:pt x="627" y="48"/>
                  <a:pt x="630" y="36"/>
                  <a:pt x="635" y="27"/>
                </a:cubicBezTo>
                <a:cubicBezTo>
                  <a:pt x="634" y="27"/>
                  <a:pt x="634" y="27"/>
                  <a:pt x="633" y="26"/>
                </a:cubicBezTo>
                <a:cubicBezTo>
                  <a:pt x="628" y="23"/>
                  <a:pt x="624" y="19"/>
                  <a:pt x="620" y="15"/>
                </a:cubicBezTo>
                <a:cubicBezTo>
                  <a:pt x="608" y="11"/>
                  <a:pt x="595" y="14"/>
                  <a:pt x="586" y="18"/>
                </a:cubicBezTo>
                <a:cubicBezTo>
                  <a:pt x="577" y="21"/>
                  <a:pt x="566" y="18"/>
                  <a:pt x="561" y="12"/>
                </a:cubicBezTo>
                <a:cubicBezTo>
                  <a:pt x="548" y="0"/>
                  <a:pt x="548" y="0"/>
                  <a:pt x="548" y="0"/>
                </a:cubicBezTo>
                <a:cubicBezTo>
                  <a:pt x="527" y="7"/>
                  <a:pt x="527" y="7"/>
                  <a:pt x="527" y="7"/>
                </a:cubicBezTo>
                <a:cubicBezTo>
                  <a:pt x="520" y="10"/>
                  <a:pt x="512" y="13"/>
                  <a:pt x="507" y="18"/>
                </a:cubicBezTo>
                <a:cubicBezTo>
                  <a:pt x="503" y="22"/>
                  <a:pt x="501" y="30"/>
                  <a:pt x="503" y="35"/>
                </a:cubicBezTo>
                <a:cubicBezTo>
                  <a:pt x="504" y="38"/>
                  <a:pt x="503" y="43"/>
                  <a:pt x="503" y="44"/>
                </a:cubicBezTo>
                <a:cubicBezTo>
                  <a:pt x="500" y="50"/>
                  <a:pt x="497" y="56"/>
                  <a:pt x="494" y="60"/>
                </a:cubicBezTo>
                <a:cubicBezTo>
                  <a:pt x="492" y="67"/>
                  <a:pt x="492" y="73"/>
                  <a:pt x="493" y="78"/>
                </a:cubicBezTo>
                <a:cubicBezTo>
                  <a:pt x="493" y="81"/>
                  <a:pt x="488" y="82"/>
                  <a:pt x="485" y="85"/>
                </a:cubicBezTo>
                <a:cubicBezTo>
                  <a:pt x="477" y="83"/>
                  <a:pt x="469" y="79"/>
                  <a:pt x="459" y="78"/>
                </a:cubicBezTo>
                <a:cubicBezTo>
                  <a:pt x="457" y="78"/>
                  <a:pt x="453" y="83"/>
                  <a:pt x="451" y="82"/>
                </a:cubicBezTo>
                <a:cubicBezTo>
                  <a:pt x="434" y="66"/>
                  <a:pt x="434" y="66"/>
                  <a:pt x="434" y="66"/>
                </a:cubicBezTo>
                <a:cubicBezTo>
                  <a:pt x="427" y="73"/>
                  <a:pt x="415" y="75"/>
                  <a:pt x="407" y="81"/>
                </a:cubicBezTo>
                <a:cubicBezTo>
                  <a:pt x="405" y="82"/>
                  <a:pt x="403" y="84"/>
                  <a:pt x="402" y="86"/>
                </a:cubicBezTo>
                <a:cubicBezTo>
                  <a:pt x="402" y="91"/>
                  <a:pt x="401" y="95"/>
                  <a:pt x="399" y="99"/>
                </a:cubicBezTo>
                <a:cubicBezTo>
                  <a:pt x="396" y="106"/>
                  <a:pt x="385" y="105"/>
                  <a:pt x="379" y="101"/>
                </a:cubicBezTo>
                <a:cubicBezTo>
                  <a:pt x="373" y="98"/>
                  <a:pt x="366" y="99"/>
                  <a:pt x="359" y="101"/>
                </a:cubicBezTo>
                <a:cubicBezTo>
                  <a:pt x="348" y="99"/>
                  <a:pt x="343" y="106"/>
                  <a:pt x="340" y="113"/>
                </a:cubicBezTo>
                <a:cubicBezTo>
                  <a:pt x="338" y="117"/>
                  <a:pt x="335" y="119"/>
                  <a:pt x="334" y="123"/>
                </a:cubicBezTo>
                <a:cubicBezTo>
                  <a:pt x="333" y="127"/>
                  <a:pt x="335" y="131"/>
                  <a:pt x="334" y="134"/>
                </a:cubicBezTo>
                <a:cubicBezTo>
                  <a:pt x="333" y="138"/>
                  <a:pt x="332" y="142"/>
                  <a:pt x="331" y="148"/>
                </a:cubicBezTo>
                <a:cubicBezTo>
                  <a:pt x="333" y="154"/>
                  <a:pt x="334" y="162"/>
                  <a:pt x="336" y="169"/>
                </a:cubicBezTo>
                <a:cubicBezTo>
                  <a:pt x="341" y="174"/>
                  <a:pt x="346" y="178"/>
                  <a:pt x="348" y="184"/>
                </a:cubicBezTo>
                <a:cubicBezTo>
                  <a:pt x="347" y="189"/>
                  <a:pt x="346" y="193"/>
                  <a:pt x="345" y="197"/>
                </a:cubicBezTo>
                <a:cubicBezTo>
                  <a:pt x="344" y="200"/>
                  <a:pt x="348" y="205"/>
                  <a:pt x="351" y="208"/>
                </a:cubicBezTo>
                <a:cubicBezTo>
                  <a:pt x="358" y="213"/>
                  <a:pt x="363" y="221"/>
                  <a:pt x="367" y="227"/>
                </a:cubicBezTo>
                <a:cubicBezTo>
                  <a:pt x="370" y="230"/>
                  <a:pt x="373" y="229"/>
                  <a:pt x="375" y="231"/>
                </a:cubicBezTo>
                <a:cubicBezTo>
                  <a:pt x="375" y="231"/>
                  <a:pt x="375" y="234"/>
                  <a:pt x="375" y="234"/>
                </a:cubicBezTo>
                <a:cubicBezTo>
                  <a:pt x="366" y="236"/>
                  <a:pt x="358" y="239"/>
                  <a:pt x="349" y="239"/>
                </a:cubicBezTo>
                <a:cubicBezTo>
                  <a:pt x="343" y="240"/>
                  <a:pt x="338" y="243"/>
                  <a:pt x="334" y="246"/>
                </a:cubicBezTo>
                <a:cubicBezTo>
                  <a:pt x="334" y="259"/>
                  <a:pt x="328" y="268"/>
                  <a:pt x="321" y="275"/>
                </a:cubicBezTo>
                <a:cubicBezTo>
                  <a:pt x="316" y="280"/>
                  <a:pt x="310" y="285"/>
                  <a:pt x="301" y="286"/>
                </a:cubicBezTo>
                <a:cubicBezTo>
                  <a:pt x="293" y="291"/>
                  <a:pt x="283" y="294"/>
                  <a:pt x="271" y="294"/>
                </a:cubicBezTo>
                <a:cubicBezTo>
                  <a:pt x="266" y="295"/>
                  <a:pt x="265" y="300"/>
                  <a:pt x="263" y="304"/>
                </a:cubicBezTo>
                <a:cubicBezTo>
                  <a:pt x="262" y="307"/>
                  <a:pt x="259" y="309"/>
                  <a:pt x="257" y="312"/>
                </a:cubicBezTo>
                <a:cubicBezTo>
                  <a:pt x="254" y="311"/>
                  <a:pt x="249" y="310"/>
                  <a:pt x="247" y="307"/>
                </a:cubicBezTo>
                <a:cubicBezTo>
                  <a:pt x="241" y="301"/>
                  <a:pt x="236" y="294"/>
                  <a:pt x="229" y="291"/>
                </a:cubicBezTo>
                <a:cubicBezTo>
                  <a:pt x="220" y="290"/>
                  <a:pt x="214" y="288"/>
                  <a:pt x="209" y="291"/>
                </a:cubicBezTo>
                <a:cubicBezTo>
                  <a:pt x="203" y="295"/>
                  <a:pt x="199" y="302"/>
                  <a:pt x="194" y="308"/>
                </a:cubicBezTo>
                <a:cubicBezTo>
                  <a:pt x="193" y="314"/>
                  <a:pt x="197" y="318"/>
                  <a:pt x="201" y="323"/>
                </a:cubicBezTo>
                <a:cubicBezTo>
                  <a:pt x="194" y="321"/>
                  <a:pt x="188" y="319"/>
                  <a:pt x="181" y="320"/>
                </a:cubicBezTo>
                <a:cubicBezTo>
                  <a:pt x="176" y="322"/>
                  <a:pt x="170" y="325"/>
                  <a:pt x="164" y="327"/>
                </a:cubicBezTo>
                <a:cubicBezTo>
                  <a:pt x="156" y="326"/>
                  <a:pt x="151" y="320"/>
                  <a:pt x="145" y="316"/>
                </a:cubicBezTo>
                <a:cubicBezTo>
                  <a:pt x="135" y="310"/>
                  <a:pt x="124" y="304"/>
                  <a:pt x="116" y="298"/>
                </a:cubicBezTo>
                <a:cubicBezTo>
                  <a:pt x="82" y="290"/>
                  <a:pt x="82" y="290"/>
                  <a:pt x="82" y="290"/>
                </a:cubicBezTo>
                <a:cubicBezTo>
                  <a:pt x="78" y="285"/>
                  <a:pt x="75" y="280"/>
                  <a:pt x="71" y="278"/>
                </a:cubicBezTo>
                <a:cubicBezTo>
                  <a:pt x="70" y="277"/>
                  <a:pt x="66" y="278"/>
                  <a:pt x="65" y="278"/>
                </a:cubicBezTo>
                <a:cubicBezTo>
                  <a:pt x="65" y="279"/>
                  <a:pt x="65" y="281"/>
                  <a:pt x="63" y="282"/>
                </a:cubicBezTo>
                <a:cubicBezTo>
                  <a:pt x="58" y="285"/>
                  <a:pt x="53" y="279"/>
                  <a:pt x="50" y="278"/>
                </a:cubicBezTo>
                <a:cubicBezTo>
                  <a:pt x="43" y="278"/>
                  <a:pt x="37" y="276"/>
                  <a:pt x="33" y="274"/>
                </a:cubicBezTo>
                <a:cubicBezTo>
                  <a:pt x="23" y="276"/>
                  <a:pt x="18" y="283"/>
                  <a:pt x="13" y="292"/>
                </a:cubicBezTo>
                <a:cubicBezTo>
                  <a:pt x="8" y="295"/>
                  <a:pt x="3" y="300"/>
                  <a:pt x="0" y="306"/>
                </a:cubicBezTo>
                <a:cubicBezTo>
                  <a:pt x="4" y="313"/>
                  <a:pt x="10" y="317"/>
                  <a:pt x="18" y="319"/>
                </a:cubicBezTo>
                <a:cubicBezTo>
                  <a:pt x="23" y="320"/>
                  <a:pt x="27" y="323"/>
                  <a:pt x="29" y="327"/>
                </a:cubicBezTo>
                <a:cubicBezTo>
                  <a:pt x="39" y="331"/>
                  <a:pt x="48" y="336"/>
                  <a:pt x="57" y="343"/>
                </a:cubicBezTo>
                <a:cubicBezTo>
                  <a:pt x="57" y="344"/>
                  <a:pt x="60" y="345"/>
                  <a:pt x="63" y="346"/>
                </a:cubicBezTo>
                <a:cubicBezTo>
                  <a:pt x="81" y="352"/>
                  <a:pt x="102" y="354"/>
                  <a:pt x="122" y="358"/>
                </a:cubicBezTo>
                <a:cubicBezTo>
                  <a:pt x="128" y="359"/>
                  <a:pt x="133" y="360"/>
                  <a:pt x="139" y="362"/>
                </a:cubicBezTo>
                <a:cubicBezTo>
                  <a:pt x="149" y="364"/>
                  <a:pt x="158" y="370"/>
                  <a:pt x="171" y="371"/>
                </a:cubicBezTo>
                <a:cubicBezTo>
                  <a:pt x="179" y="375"/>
                  <a:pt x="187" y="379"/>
                  <a:pt x="194" y="384"/>
                </a:cubicBezTo>
                <a:cubicBezTo>
                  <a:pt x="206" y="389"/>
                  <a:pt x="217" y="393"/>
                  <a:pt x="230" y="397"/>
                </a:cubicBezTo>
                <a:cubicBezTo>
                  <a:pt x="239" y="401"/>
                  <a:pt x="247" y="407"/>
                  <a:pt x="261" y="407"/>
                </a:cubicBezTo>
                <a:cubicBezTo>
                  <a:pt x="272" y="414"/>
                  <a:pt x="286" y="416"/>
                  <a:pt x="300" y="420"/>
                </a:cubicBezTo>
                <a:cubicBezTo>
                  <a:pt x="306" y="421"/>
                  <a:pt x="312" y="421"/>
                  <a:pt x="317" y="420"/>
                </a:cubicBezTo>
                <a:cubicBezTo>
                  <a:pt x="318" y="420"/>
                  <a:pt x="318" y="421"/>
                  <a:pt x="319" y="421"/>
                </a:cubicBezTo>
                <a:cubicBezTo>
                  <a:pt x="328" y="420"/>
                  <a:pt x="335" y="417"/>
                  <a:pt x="341" y="414"/>
                </a:cubicBezTo>
                <a:cubicBezTo>
                  <a:pt x="344" y="415"/>
                  <a:pt x="346" y="416"/>
                  <a:pt x="348" y="417"/>
                </a:cubicBezTo>
                <a:cubicBezTo>
                  <a:pt x="349" y="418"/>
                  <a:pt x="351" y="420"/>
                  <a:pt x="350" y="421"/>
                </a:cubicBezTo>
                <a:cubicBezTo>
                  <a:pt x="348" y="436"/>
                  <a:pt x="348" y="436"/>
                  <a:pt x="348" y="436"/>
                </a:cubicBezTo>
                <a:cubicBezTo>
                  <a:pt x="347" y="437"/>
                  <a:pt x="349" y="438"/>
                  <a:pt x="348" y="439"/>
                </a:cubicBezTo>
                <a:cubicBezTo>
                  <a:pt x="345" y="447"/>
                  <a:pt x="342" y="456"/>
                  <a:pt x="343" y="466"/>
                </a:cubicBezTo>
                <a:cubicBezTo>
                  <a:pt x="343" y="474"/>
                  <a:pt x="341" y="481"/>
                  <a:pt x="339" y="486"/>
                </a:cubicBezTo>
                <a:cubicBezTo>
                  <a:pt x="335" y="486"/>
                  <a:pt x="331" y="487"/>
                  <a:pt x="327" y="487"/>
                </a:cubicBezTo>
                <a:cubicBezTo>
                  <a:pt x="330" y="490"/>
                  <a:pt x="332" y="495"/>
                  <a:pt x="331" y="500"/>
                </a:cubicBezTo>
                <a:cubicBezTo>
                  <a:pt x="331" y="500"/>
                  <a:pt x="333" y="501"/>
                  <a:pt x="333" y="501"/>
                </a:cubicBezTo>
                <a:cubicBezTo>
                  <a:pt x="338" y="505"/>
                  <a:pt x="344" y="509"/>
                  <a:pt x="354" y="509"/>
                </a:cubicBezTo>
                <a:cubicBezTo>
                  <a:pt x="355" y="524"/>
                  <a:pt x="355" y="524"/>
                  <a:pt x="355" y="524"/>
                </a:cubicBezTo>
                <a:cubicBezTo>
                  <a:pt x="355" y="526"/>
                  <a:pt x="355" y="530"/>
                  <a:pt x="354" y="530"/>
                </a:cubicBezTo>
                <a:cubicBezTo>
                  <a:pt x="350" y="530"/>
                  <a:pt x="346" y="531"/>
                  <a:pt x="343" y="533"/>
                </a:cubicBezTo>
                <a:cubicBezTo>
                  <a:pt x="342" y="533"/>
                  <a:pt x="340" y="536"/>
                  <a:pt x="341" y="537"/>
                </a:cubicBezTo>
                <a:cubicBezTo>
                  <a:pt x="342" y="540"/>
                  <a:pt x="342" y="543"/>
                  <a:pt x="343" y="546"/>
                </a:cubicBezTo>
                <a:cubicBezTo>
                  <a:pt x="343" y="549"/>
                  <a:pt x="346" y="550"/>
                  <a:pt x="346" y="553"/>
                </a:cubicBezTo>
                <a:cubicBezTo>
                  <a:pt x="347" y="558"/>
                  <a:pt x="351" y="560"/>
                  <a:pt x="353" y="563"/>
                </a:cubicBezTo>
                <a:cubicBezTo>
                  <a:pt x="361" y="570"/>
                  <a:pt x="371" y="575"/>
                  <a:pt x="380" y="581"/>
                </a:cubicBezTo>
                <a:cubicBezTo>
                  <a:pt x="388" y="585"/>
                  <a:pt x="393" y="592"/>
                  <a:pt x="399" y="598"/>
                </a:cubicBezTo>
                <a:cubicBezTo>
                  <a:pt x="405" y="599"/>
                  <a:pt x="409" y="603"/>
                  <a:pt x="409" y="609"/>
                </a:cubicBezTo>
                <a:cubicBezTo>
                  <a:pt x="411" y="612"/>
                  <a:pt x="414" y="614"/>
                  <a:pt x="415" y="617"/>
                </a:cubicBezTo>
                <a:cubicBezTo>
                  <a:pt x="417" y="621"/>
                  <a:pt x="416" y="626"/>
                  <a:pt x="412" y="628"/>
                </a:cubicBezTo>
                <a:cubicBezTo>
                  <a:pt x="404" y="631"/>
                  <a:pt x="398" y="641"/>
                  <a:pt x="400" y="653"/>
                </a:cubicBezTo>
                <a:cubicBezTo>
                  <a:pt x="399" y="671"/>
                  <a:pt x="406" y="683"/>
                  <a:pt x="416" y="690"/>
                </a:cubicBezTo>
                <a:cubicBezTo>
                  <a:pt x="424" y="694"/>
                  <a:pt x="432" y="698"/>
                  <a:pt x="442" y="701"/>
                </a:cubicBezTo>
                <a:cubicBezTo>
                  <a:pt x="442" y="701"/>
                  <a:pt x="441" y="703"/>
                  <a:pt x="441" y="704"/>
                </a:cubicBezTo>
                <a:cubicBezTo>
                  <a:pt x="441" y="705"/>
                  <a:pt x="443" y="705"/>
                  <a:pt x="443" y="706"/>
                </a:cubicBezTo>
                <a:cubicBezTo>
                  <a:pt x="444" y="706"/>
                  <a:pt x="443" y="708"/>
                  <a:pt x="443" y="708"/>
                </a:cubicBezTo>
                <a:cubicBezTo>
                  <a:pt x="443" y="711"/>
                  <a:pt x="443" y="711"/>
                  <a:pt x="443" y="711"/>
                </a:cubicBezTo>
                <a:cubicBezTo>
                  <a:pt x="445" y="710"/>
                  <a:pt x="447" y="709"/>
                  <a:pt x="449" y="708"/>
                </a:cubicBezTo>
                <a:cubicBezTo>
                  <a:pt x="449" y="708"/>
                  <a:pt x="450" y="708"/>
                  <a:pt x="451" y="707"/>
                </a:cubicBezTo>
                <a:cubicBezTo>
                  <a:pt x="452" y="707"/>
                  <a:pt x="453" y="707"/>
                  <a:pt x="454" y="706"/>
                </a:cubicBezTo>
                <a:cubicBezTo>
                  <a:pt x="455" y="706"/>
                  <a:pt x="456" y="705"/>
                  <a:pt x="458" y="705"/>
                </a:cubicBezTo>
                <a:cubicBezTo>
                  <a:pt x="456" y="705"/>
                  <a:pt x="455" y="706"/>
                  <a:pt x="454" y="706"/>
                </a:cubicBezTo>
                <a:cubicBezTo>
                  <a:pt x="453" y="707"/>
                  <a:pt x="452" y="707"/>
                  <a:pt x="451" y="707"/>
                </a:cubicBezTo>
                <a:cubicBezTo>
                  <a:pt x="450" y="708"/>
                  <a:pt x="449" y="708"/>
                  <a:pt x="449" y="708"/>
                </a:cubicBezTo>
                <a:cubicBezTo>
                  <a:pt x="447" y="709"/>
                  <a:pt x="445" y="710"/>
                  <a:pt x="443" y="711"/>
                </a:cubicBezTo>
                <a:cubicBezTo>
                  <a:pt x="443" y="708"/>
                  <a:pt x="443" y="708"/>
                  <a:pt x="443" y="708"/>
                </a:cubicBezTo>
                <a:cubicBezTo>
                  <a:pt x="441" y="708"/>
                  <a:pt x="438" y="709"/>
                  <a:pt x="438" y="711"/>
                </a:cubicBezTo>
                <a:cubicBezTo>
                  <a:pt x="435" y="719"/>
                  <a:pt x="433" y="728"/>
                  <a:pt x="430" y="737"/>
                </a:cubicBezTo>
                <a:cubicBezTo>
                  <a:pt x="430" y="738"/>
                  <a:pt x="430" y="740"/>
                  <a:pt x="430" y="741"/>
                </a:cubicBezTo>
                <a:cubicBezTo>
                  <a:pt x="430" y="742"/>
                  <a:pt x="430" y="744"/>
                  <a:pt x="429" y="744"/>
                </a:cubicBezTo>
                <a:cubicBezTo>
                  <a:pt x="425" y="747"/>
                  <a:pt x="420" y="748"/>
                  <a:pt x="414" y="749"/>
                </a:cubicBezTo>
                <a:cubicBezTo>
                  <a:pt x="411" y="750"/>
                  <a:pt x="409" y="751"/>
                  <a:pt x="406" y="751"/>
                </a:cubicBezTo>
                <a:cubicBezTo>
                  <a:pt x="405" y="751"/>
                  <a:pt x="403" y="751"/>
                  <a:pt x="402" y="752"/>
                </a:cubicBezTo>
                <a:cubicBezTo>
                  <a:pt x="398" y="752"/>
                  <a:pt x="395" y="751"/>
                  <a:pt x="392" y="751"/>
                </a:cubicBezTo>
                <a:cubicBezTo>
                  <a:pt x="390" y="743"/>
                  <a:pt x="390" y="743"/>
                  <a:pt x="390" y="743"/>
                </a:cubicBezTo>
                <a:cubicBezTo>
                  <a:pt x="383" y="743"/>
                  <a:pt x="377" y="743"/>
                  <a:pt x="371" y="742"/>
                </a:cubicBezTo>
                <a:cubicBezTo>
                  <a:pt x="370" y="742"/>
                  <a:pt x="369" y="742"/>
                  <a:pt x="368" y="743"/>
                </a:cubicBezTo>
                <a:cubicBezTo>
                  <a:pt x="367" y="743"/>
                  <a:pt x="367" y="743"/>
                  <a:pt x="367" y="744"/>
                </a:cubicBezTo>
                <a:cubicBezTo>
                  <a:pt x="364" y="744"/>
                  <a:pt x="361" y="744"/>
                  <a:pt x="358" y="744"/>
                </a:cubicBezTo>
                <a:cubicBezTo>
                  <a:pt x="353" y="747"/>
                  <a:pt x="348" y="754"/>
                  <a:pt x="352" y="761"/>
                </a:cubicBezTo>
                <a:cubicBezTo>
                  <a:pt x="352" y="762"/>
                  <a:pt x="353" y="763"/>
                  <a:pt x="353" y="765"/>
                </a:cubicBezTo>
                <a:cubicBezTo>
                  <a:pt x="348" y="763"/>
                  <a:pt x="342" y="762"/>
                  <a:pt x="336" y="760"/>
                </a:cubicBezTo>
                <a:cubicBezTo>
                  <a:pt x="334" y="760"/>
                  <a:pt x="331" y="758"/>
                  <a:pt x="329" y="757"/>
                </a:cubicBezTo>
                <a:cubicBezTo>
                  <a:pt x="328" y="755"/>
                  <a:pt x="326" y="754"/>
                  <a:pt x="324" y="753"/>
                </a:cubicBezTo>
                <a:cubicBezTo>
                  <a:pt x="320" y="751"/>
                  <a:pt x="316" y="752"/>
                  <a:pt x="311" y="754"/>
                </a:cubicBezTo>
                <a:cubicBezTo>
                  <a:pt x="311" y="754"/>
                  <a:pt x="311" y="754"/>
                  <a:pt x="311" y="754"/>
                </a:cubicBezTo>
                <a:cubicBezTo>
                  <a:pt x="307" y="753"/>
                  <a:pt x="303" y="754"/>
                  <a:pt x="299" y="756"/>
                </a:cubicBezTo>
                <a:cubicBezTo>
                  <a:pt x="297" y="760"/>
                  <a:pt x="295" y="766"/>
                  <a:pt x="293" y="771"/>
                </a:cubicBezTo>
                <a:cubicBezTo>
                  <a:pt x="291" y="774"/>
                  <a:pt x="290" y="779"/>
                  <a:pt x="289" y="782"/>
                </a:cubicBezTo>
                <a:cubicBezTo>
                  <a:pt x="281" y="776"/>
                  <a:pt x="281" y="776"/>
                  <a:pt x="281" y="776"/>
                </a:cubicBezTo>
                <a:cubicBezTo>
                  <a:pt x="280" y="775"/>
                  <a:pt x="278" y="775"/>
                  <a:pt x="276" y="775"/>
                </a:cubicBezTo>
                <a:cubicBezTo>
                  <a:pt x="276" y="775"/>
                  <a:pt x="273" y="777"/>
                  <a:pt x="272" y="777"/>
                </a:cubicBezTo>
                <a:cubicBezTo>
                  <a:pt x="272" y="777"/>
                  <a:pt x="272" y="778"/>
                  <a:pt x="271" y="778"/>
                </a:cubicBezTo>
                <a:cubicBezTo>
                  <a:pt x="271" y="778"/>
                  <a:pt x="271" y="778"/>
                  <a:pt x="271" y="778"/>
                </a:cubicBezTo>
                <a:cubicBezTo>
                  <a:pt x="270" y="777"/>
                  <a:pt x="267" y="776"/>
                  <a:pt x="265" y="777"/>
                </a:cubicBezTo>
                <a:cubicBezTo>
                  <a:pt x="262" y="778"/>
                  <a:pt x="259" y="779"/>
                  <a:pt x="258" y="781"/>
                </a:cubicBezTo>
                <a:cubicBezTo>
                  <a:pt x="257" y="792"/>
                  <a:pt x="259" y="800"/>
                  <a:pt x="262" y="808"/>
                </a:cubicBezTo>
                <a:cubicBezTo>
                  <a:pt x="254" y="804"/>
                  <a:pt x="254" y="804"/>
                  <a:pt x="254" y="804"/>
                </a:cubicBezTo>
                <a:cubicBezTo>
                  <a:pt x="250" y="794"/>
                  <a:pt x="250" y="794"/>
                  <a:pt x="250" y="794"/>
                </a:cubicBezTo>
                <a:cubicBezTo>
                  <a:pt x="248" y="795"/>
                  <a:pt x="246" y="797"/>
                  <a:pt x="245" y="796"/>
                </a:cubicBezTo>
                <a:cubicBezTo>
                  <a:pt x="242" y="794"/>
                  <a:pt x="240" y="792"/>
                  <a:pt x="237" y="791"/>
                </a:cubicBezTo>
                <a:cubicBezTo>
                  <a:pt x="233" y="789"/>
                  <a:pt x="229" y="791"/>
                  <a:pt x="228" y="794"/>
                </a:cubicBezTo>
                <a:cubicBezTo>
                  <a:pt x="227" y="794"/>
                  <a:pt x="226" y="793"/>
                  <a:pt x="226" y="793"/>
                </a:cubicBezTo>
                <a:cubicBezTo>
                  <a:pt x="226" y="793"/>
                  <a:pt x="226" y="793"/>
                  <a:pt x="226" y="793"/>
                </a:cubicBezTo>
                <a:cubicBezTo>
                  <a:pt x="225" y="792"/>
                  <a:pt x="224" y="792"/>
                  <a:pt x="224" y="792"/>
                </a:cubicBezTo>
                <a:cubicBezTo>
                  <a:pt x="216" y="793"/>
                  <a:pt x="212" y="799"/>
                  <a:pt x="211" y="806"/>
                </a:cubicBezTo>
                <a:cubicBezTo>
                  <a:pt x="208" y="819"/>
                  <a:pt x="209" y="836"/>
                  <a:pt x="212" y="847"/>
                </a:cubicBezTo>
                <a:cubicBezTo>
                  <a:pt x="213" y="848"/>
                  <a:pt x="213" y="848"/>
                  <a:pt x="213" y="848"/>
                </a:cubicBezTo>
                <a:cubicBezTo>
                  <a:pt x="218" y="853"/>
                  <a:pt x="221" y="857"/>
                  <a:pt x="225" y="861"/>
                </a:cubicBezTo>
                <a:cubicBezTo>
                  <a:pt x="231" y="861"/>
                  <a:pt x="237" y="860"/>
                  <a:pt x="243" y="860"/>
                </a:cubicBezTo>
                <a:cubicBezTo>
                  <a:pt x="245" y="860"/>
                  <a:pt x="247" y="864"/>
                  <a:pt x="248" y="866"/>
                </a:cubicBezTo>
                <a:cubicBezTo>
                  <a:pt x="248" y="867"/>
                  <a:pt x="248" y="872"/>
                  <a:pt x="248" y="872"/>
                </a:cubicBezTo>
                <a:cubicBezTo>
                  <a:pt x="251" y="874"/>
                  <a:pt x="252" y="877"/>
                  <a:pt x="254" y="878"/>
                </a:cubicBezTo>
                <a:cubicBezTo>
                  <a:pt x="259" y="879"/>
                  <a:pt x="263" y="880"/>
                  <a:pt x="269" y="879"/>
                </a:cubicBezTo>
                <a:cubicBezTo>
                  <a:pt x="274" y="882"/>
                  <a:pt x="278" y="889"/>
                  <a:pt x="280" y="896"/>
                </a:cubicBezTo>
                <a:cubicBezTo>
                  <a:pt x="284" y="911"/>
                  <a:pt x="284" y="911"/>
                  <a:pt x="284" y="911"/>
                </a:cubicBezTo>
                <a:cubicBezTo>
                  <a:pt x="280" y="915"/>
                  <a:pt x="275" y="918"/>
                  <a:pt x="269" y="919"/>
                </a:cubicBezTo>
                <a:cubicBezTo>
                  <a:pt x="270" y="922"/>
                  <a:pt x="273" y="924"/>
                  <a:pt x="274" y="925"/>
                </a:cubicBezTo>
                <a:cubicBezTo>
                  <a:pt x="275" y="932"/>
                  <a:pt x="277" y="938"/>
                  <a:pt x="278" y="944"/>
                </a:cubicBezTo>
                <a:cubicBezTo>
                  <a:pt x="280" y="946"/>
                  <a:pt x="282" y="949"/>
                  <a:pt x="283" y="952"/>
                </a:cubicBezTo>
                <a:cubicBezTo>
                  <a:pt x="286" y="953"/>
                  <a:pt x="289" y="953"/>
                  <a:pt x="292" y="955"/>
                </a:cubicBezTo>
                <a:cubicBezTo>
                  <a:pt x="292" y="957"/>
                  <a:pt x="290" y="960"/>
                  <a:pt x="290" y="962"/>
                </a:cubicBezTo>
                <a:cubicBezTo>
                  <a:pt x="291" y="978"/>
                  <a:pt x="288" y="992"/>
                  <a:pt x="284" y="1003"/>
                </a:cubicBezTo>
                <a:cubicBezTo>
                  <a:pt x="285" y="1004"/>
                  <a:pt x="285" y="1006"/>
                  <a:pt x="287" y="1007"/>
                </a:cubicBezTo>
                <a:cubicBezTo>
                  <a:pt x="284" y="1016"/>
                  <a:pt x="285" y="1029"/>
                  <a:pt x="289" y="1036"/>
                </a:cubicBezTo>
                <a:cubicBezTo>
                  <a:pt x="289" y="1046"/>
                  <a:pt x="285" y="1052"/>
                  <a:pt x="281" y="1058"/>
                </a:cubicBezTo>
                <a:cubicBezTo>
                  <a:pt x="281" y="1059"/>
                  <a:pt x="280" y="1059"/>
                  <a:pt x="280" y="1060"/>
                </a:cubicBezTo>
                <a:cubicBezTo>
                  <a:pt x="280" y="1060"/>
                  <a:pt x="279" y="1061"/>
                  <a:pt x="280" y="1062"/>
                </a:cubicBezTo>
                <a:cubicBezTo>
                  <a:pt x="283" y="1065"/>
                  <a:pt x="287" y="1067"/>
                  <a:pt x="292" y="1068"/>
                </a:cubicBezTo>
                <a:cubicBezTo>
                  <a:pt x="302" y="1077"/>
                  <a:pt x="309" y="1089"/>
                  <a:pt x="315" y="1102"/>
                </a:cubicBezTo>
                <a:cubicBezTo>
                  <a:pt x="321" y="1106"/>
                  <a:pt x="328" y="1108"/>
                  <a:pt x="332" y="1113"/>
                </a:cubicBezTo>
                <a:cubicBezTo>
                  <a:pt x="334" y="1115"/>
                  <a:pt x="336" y="1118"/>
                  <a:pt x="338" y="1120"/>
                </a:cubicBezTo>
                <a:cubicBezTo>
                  <a:pt x="339" y="1121"/>
                  <a:pt x="342" y="1120"/>
                  <a:pt x="344" y="1120"/>
                </a:cubicBezTo>
                <a:cubicBezTo>
                  <a:pt x="338" y="1130"/>
                  <a:pt x="338" y="1130"/>
                  <a:pt x="338" y="1130"/>
                </a:cubicBezTo>
                <a:cubicBezTo>
                  <a:pt x="341" y="1131"/>
                  <a:pt x="344" y="1131"/>
                  <a:pt x="348" y="1131"/>
                </a:cubicBezTo>
                <a:cubicBezTo>
                  <a:pt x="349" y="1131"/>
                  <a:pt x="350" y="1128"/>
                  <a:pt x="350" y="1127"/>
                </a:cubicBezTo>
                <a:cubicBezTo>
                  <a:pt x="350" y="1126"/>
                  <a:pt x="351" y="1126"/>
                  <a:pt x="351" y="1126"/>
                </a:cubicBezTo>
                <a:cubicBezTo>
                  <a:pt x="368" y="1139"/>
                  <a:pt x="382" y="1156"/>
                  <a:pt x="394" y="1174"/>
                </a:cubicBezTo>
                <a:cubicBezTo>
                  <a:pt x="400" y="1182"/>
                  <a:pt x="406" y="1191"/>
                  <a:pt x="411" y="1199"/>
                </a:cubicBezTo>
                <a:cubicBezTo>
                  <a:pt x="412" y="1200"/>
                  <a:pt x="413" y="1201"/>
                  <a:pt x="413" y="1202"/>
                </a:cubicBezTo>
                <a:cubicBezTo>
                  <a:pt x="415" y="1202"/>
                  <a:pt x="418" y="1201"/>
                  <a:pt x="418" y="1202"/>
                </a:cubicBezTo>
                <a:cubicBezTo>
                  <a:pt x="419" y="1205"/>
                  <a:pt x="421" y="1208"/>
                  <a:pt x="421" y="1210"/>
                </a:cubicBezTo>
                <a:cubicBezTo>
                  <a:pt x="422" y="1213"/>
                  <a:pt x="418" y="1214"/>
                  <a:pt x="419" y="1217"/>
                </a:cubicBezTo>
                <a:cubicBezTo>
                  <a:pt x="423" y="1230"/>
                  <a:pt x="423" y="1230"/>
                  <a:pt x="423" y="1230"/>
                </a:cubicBezTo>
                <a:cubicBezTo>
                  <a:pt x="422" y="1232"/>
                  <a:pt x="422" y="1233"/>
                  <a:pt x="422" y="1235"/>
                </a:cubicBezTo>
                <a:cubicBezTo>
                  <a:pt x="421" y="1235"/>
                  <a:pt x="421" y="1235"/>
                  <a:pt x="421" y="1235"/>
                </a:cubicBezTo>
                <a:cubicBezTo>
                  <a:pt x="420" y="1236"/>
                  <a:pt x="419" y="1237"/>
                  <a:pt x="417" y="1239"/>
                </a:cubicBezTo>
                <a:cubicBezTo>
                  <a:pt x="417" y="1239"/>
                  <a:pt x="417" y="1240"/>
                  <a:pt x="417" y="1240"/>
                </a:cubicBezTo>
                <a:cubicBezTo>
                  <a:pt x="417" y="1241"/>
                  <a:pt x="417" y="1241"/>
                  <a:pt x="417" y="1241"/>
                </a:cubicBezTo>
                <a:cubicBezTo>
                  <a:pt x="415" y="1241"/>
                  <a:pt x="414" y="1241"/>
                  <a:pt x="412" y="1242"/>
                </a:cubicBezTo>
                <a:cubicBezTo>
                  <a:pt x="414" y="1245"/>
                  <a:pt x="415" y="1248"/>
                  <a:pt x="417" y="1251"/>
                </a:cubicBezTo>
                <a:cubicBezTo>
                  <a:pt x="417" y="1252"/>
                  <a:pt x="418" y="1253"/>
                  <a:pt x="418" y="1254"/>
                </a:cubicBezTo>
                <a:cubicBezTo>
                  <a:pt x="422" y="1268"/>
                  <a:pt x="422" y="1268"/>
                  <a:pt x="422" y="1268"/>
                </a:cubicBezTo>
                <a:cubicBezTo>
                  <a:pt x="422" y="1270"/>
                  <a:pt x="420" y="1272"/>
                  <a:pt x="419" y="1274"/>
                </a:cubicBezTo>
                <a:cubicBezTo>
                  <a:pt x="421" y="1277"/>
                  <a:pt x="423" y="1280"/>
                  <a:pt x="426" y="1282"/>
                </a:cubicBezTo>
                <a:cubicBezTo>
                  <a:pt x="431" y="1283"/>
                  <a:pt x="437" y="1284"/>
                  <a:pt x="442" y="1286"/>
                </a:cubicBezTo>
                <a:cubicBezTo>
                  <a:pt x="469" y="1286"/>
                  <a:pt x="469" y="1286"/>
                  <a:pt x="469" y="1286"/>
                </a:cubicBezTo>
                <a:cubicBezTo>
                  <a:pt x="495" y="1280"/>
                  <a:pt x="523" y="1276"/>
                  <a:pt x="550" y="1270"/>
                </a:cubicBezTo>
                <a:cubicBezTo>
                  <a:pt x="549" y="1267"/>
                  <a:pt x="549" y="1261"/>
                  <a:pt x="550" y="1258"/>
                </a:cubicBezTo>
                <a:cubicBezTo>
                  <a:pt x="551" y="1257"/>
                  <a:pt x="548" y="1256"/>
                  <a:pt x="548" y="1255"/>
                </a:cubicBezTo>
                <a:cubicBezTo>
                  <a:pt x="557" y="1236"/>
                  <a:pt x="557" y="1236"/>
                  <a:pt x="557" y="1236"/>
                </a:cubicBezTo>
                <a:cubicBezTo>
                  <a:pt x="557" y="1233"/>
                  <a:pt x="555" y="1230"/>
                  <a:pt x="555" y="1228"/>
                </a:cubicBezTo>
                <a:cubicBezTo>
                  <a:pt x="558" y="1226"/>
                  <a:pt x="559" y="1223"/>
                  <a:pt x="561" y="1221"/>
                </a:cubicBezTo>
                <a:cubicBezTo>
                  <a:pt x="564" y="1221"/>
                  <a:pt x="566" y="1218"/>
                  <a:pt x="567" y="1216"/>
                </a:cubicBezTo>
                <a:cubicBezTo>
                  <a:pt x="574" y="1214"/>
                  <a:pt x="582" y="1213"/>
                  <a:pt x="588" y="1210"/>
                </a:cubicBezTo>
                <a:cubicBezTo>
                  <a:pt x="590" y="1209"/>
                  <a:pt x="593" y="1208"/>
                  <a:pt x="593" y="1207"/>
                </a:cubicBezTo>
                <a:cubicBezTo>
                  <a:pt x="592" y="1203"/>
                  <a:pt x="592" y="1197"/>
                  <a:pt x="591" y="1194"/>
                </a:cubicBezTo>
                <a:cubicBezTo>
                  <a:pt x="592" y="1187"/>
                  <a:pt x="591" y="1179"/>
                  <a:pt x="590" y="1172"/>
                </a:cubicBezTo>
                <a:cubicBezTo>
                  <a:pt x="592" y="1165"/>
                  <a:pt x="592" y="1158"/>
                  <a:pt x="591" y="1149"/>
                </a:cubicBezTo>
                <a:cubicBezTo>
                  <a:pt x="595" y="1149"/>
                  <a:pt x="602" y="1149"/>
                  <a:pt x="607" y="1149"/>
                </a:cubicBezTo>
                <a:cubicBezTo>
                  <a:pt x="608" y="1149"/>
                  <a:pt x="610" y="1147"/>
                  <a:pt x="611" y="1146"/>
                </a:cubicBezTo>
                <a:cubicBezTo>
                  <a:pt x="612" y="1146"/>
                  <a:pt x="612" y="1145"/>
                  <a:pt x="612" y="1145"/>
                </a:cubicBezTo>
                <a:cubicBezTo>
                  <a:pt x="649" y="1153"/>
                  <a:pt x="649" y="1153"/>
                  <a:pt x="649" y="1153"/>
                </a:cubicBezTo>
                <a:cubicBezTo>
                  <a:pt x="660" y="1161"/>
                  <a:pt x="660" y="1161"/>
                  <a:pt x="660" y="1161"/>
                </a:cubicBezTo>
                <a:cubicBezTo>
                  <a:pt x="665" y="1171"/>
                  <a:pt x="665" y="1171"/>
                  <a:pt x="665" y="1171"/>
                </a:cubicBezTo>
                <a:cubicBezTo>
                  <a:pt x="665" y="1173"/>
                  <a:pt x="665" y="1174"/>
                  <a:pt x="665" y="1175"/>
                </a:cubicBezTo>
                <a:cubicBezTo>
                  <a:pt x="665" y="1177"/>
                  <a:pt x="665" y="1179"/>
                  <a:pt x="666" y="1181"/>
                </a:cubicBezTo>
                <a:cubicBezTo>
                  <a:pt x="666" y="1184"/>
                  <a:pt x="666" y="1186"/>
                  <a:pt x="666" y="1188"/>
                </a:cubicBezTo>
                <a:cubicBezTo>
                  <a:pt x="666" y="1191"/>
                  <a:pt x="666" y="1194"/>
                  <a:pt x="666" y="1197"/>
                </a:cubicBezTo>
                <a:cubicBezTo>
                  <a:pt x="666" y="1198"/>
                  <a:pt x="666" y="1200"/>
                  <a:pt x="666" y="1200"/>
                </a:cubicBezTo>
                <a:cubicBezTo>
                  <a:pt x="682" y="1200"/>
                  <a:pt x="695" y="1198"/>
                  <a:pt x="709" y="1196"/>
                </a:cubicBezTo>
                <a:cubicBezTo>
                  <a:pt x="712" y="1197"/>
                  <a:pt x="715" y="1199"/>
                  <a:pt x="716" y="1202"/>
                </a:cubicBezTo>
                <a:cubicBezTo>
                  <a:pt x="717" y="1207"/>
                  <a:pt x="718" y="1212"/>
                  <a:pt x="719" y="1217"/>
                </a:cubicBezTo>
                <a:cubicBezTo>
                  <a:pt x="725" y="1218"/>
                  <a:pt x="731" y="1216"/>
                  <a:pt x="735" y="1214"/>
                </a:cubicBezTo>
                <a:cubicBezTo>
                  <a:pt x="740" y="1212"/>
                  <a:pt x="746" y="1212"/>
                  <a:pt x="752" y="1213"/>
                </a:cubicBezTo>
                <a:cubicBezTo>
                  <a:pt x="757" y="1204"/>
                  <a:pt x="757" y="1204"/>
                  <a:pt x="757" y="1204"/>
                </a:cubicBezTo>
                <a:cubicBezTo>
                  <a:pt x="758" y="1204"/>
                  <a:pt x="759" y="1204"/>
                  <a:pt x="760" y="1203"/>
                </a:cubicBezTo>
                <a:cubicBezTo>
                  <a:pt x="764" y="1202"/>
                  <a:pt x="769" y="1201"/>
                  <a:pt x="773" y="1199"/>
                </a:cubicBezTo>
                <a:cubicBezTo>
                  <a:pt x="770" y="1191"/>
                  <a:pt x="770" y="1191"/>
                  <a:pt x="770" y="1191"/>
                </a:cubicBezTo>
                <a:cubicBezTo>
                  <a:pt x="770" y="1190"/>
                  <a:pt x="771" y="1190"/>
                  <a:pt x="771" y="1189"/>
                </a:cubicBezTo>
                <a:cubicBezTo>
                  <a:pt x="776" y="1188"/>
                  <a:pt x="782" y="1189"/>
                  <a:pt x="788" y="1189"/>
                </a:cubicBezTo>
                <a:cubicBezTo>
                  <a:pt x="791" y="1191"/>
                  <a:pt x="798" y="1192"/>
                  <a:pt x="805" y="1191"/>
                </a:cubicBezTo>
                <a:cubicBezTo>
                  <a:pt x="805" y="1190"/>
                  <a:pt x="805" y="1189"/>
                  <a:pt x="806" y="1189"/>
                </a:cubicBezTo>
                <a:cubicBezTo>
                  <a:pt x="806" y="1189"/>
                  <a:pt x="805" y="1191"/>
                  <a:pt x="807" y="1191"/>
                </a:cubicBezTo>
                <a:cubicBezTo>
                  <a:pt x="809" y="1192"/>
                  <a:pt x="810" y="1193"/>
                  <a:pt x="812" y="1192"/>
                </a:cubicBezTo>
                <a:cubicBezTo>
                  <a:pt x="814" y="1191"/>
                  <a:pt x="817" y="1190"/>
                  <a:pt x="819" y="1189"/>
                </a:cubicBezTo>
                <a:cubicBezTo>
                  <a:pt x="836" y="1191"/>
                  <a:pt x="836" y="1191"/>
                  <a:pt x="836" y="1191"/>
                </a:cubicBezTo>
                <a:cubicBezTo>
                  <a:pt x="838" y="1192"/>
                  <a:pt x="839" y="1190"/>
                  <a:pt x="841" y="1190"/>
                </a:cubicBezTo>
                <a:cubicBezTo>
                  <a:pt x="843" y="1190"/>
                  <a:pt x="846" y="1188"/>
                  <a:pt x="849" y="1189"/>
                </a:cubicBezTo>
                <a:cubicBezTo>
                  <a:pt x="850" y="1189"/>
                  <a:pt x="850" y="1188"/>
                  <a:pt x="851" y="1187"/>
                </a:cubicBezTo>
                <a:cubicBezTo>
                  <a:pt x="852" y="1186"/>
                  <a:pt x="852" y="1185"/>
                  <a:pt x="853" y="1184"/>
                </a:cubicBezTo>
                <a:cubicBezTo>
                  <a:pt x="854" y="1184"/>
                  <a:pt x="856" y="1184"/>
                  <a:pt x="857" y="1184"/>
                </a:cubicBezTo>
                <a:cubicBezTo>
                  <a:pt x="858" y="1183"/>
                  <a:pt x="858" y="1181"/>
                  <a:pt x="860" y="1182"/>
                </a:cubicBezTo>
                <a:cubicBezTo>
                  <a:pt x="868" y="1184"/>
                  <a:pt x="877" y="1185"/>
                  <a:pt x="885" y="1187"/>
                </a:cubicBezTo>
                <a:cubicBezTo>
                  <a:pt x="891" y="1189"/>
                  <a:pt x="893" y="1195"/>
                  <a:pt x="894" y="1199"/>
                </a:cubicBezTo>
                <a:cubicBezTo>
                  <a:pt x="896" y="1202"/>
                  <a:pt x="900" y="1202"/>
                  <a:pt x="903" y="1200"/>
                </a:cubicBezTo>
                <a:cubicBezTo>
                  <a:pt x="904" y="1199"/>
                  <a:pt x="909" y="1195"/>
                  <a:pt x="912" y="1198"/>
                </a:cubicBezTo>
                <a:cubicBezTo>
                  <a:pt x="916" y="1200"/>
                  <a:pt x="923" y="1200"/>
                  <a:pt x="927" y="1198"/>
                </a:cubicBezTo>
                <a:cubicBezTo>
                  <a:pt x="930" y="1201"/>
                  <a:pt x="933" y="1203"/>
                  <a:pt x="936" y="1204"/>
                </a:cubicBezTo>
                <a:cubicBezTo>
                  <a:pt x="940" y="1205"/>
                  <a:pt x="944" y="1204"/>
                  <a:pt x="946" y="1202"/>
                </a:cubicBezTo>
                <a:cubicBezTo>
                  <a:pt x="947" y="1201"/>
                  <a:pt x="947" y="1198"/>
                  <a:pt x="946" y="1197"/>
                </a:cubicBezTo>
                <a:cubicBezTo>
                  <a:pt x="942" y="1192"/>
                  <a:pt x="938" y="1186"/>
                  <a:pt x="934" y="1180"/>
                </a:cubicBezTo>
                <a:cubicBezTo>
                  <a:pt x="933" y="1178"/>
                  <a:pt x="931" y="1176"/>
                  <a:pt x="930" y="1174"/>
                </a:cubicBezTo>
                <a:cubicBezTo>
                  <a:pt x="929" y="1172"/>
                  <a:pt x="928" y="1170"/>
                  <a:pt x="927" y="1167"/>
                </a:cubicBezTo>
                <a:cubicBezTo>
                  <a:pt x="926" y="1163"/>
                  <a:pt x="926" y="1157"/>
                  <a:pt x="926" y="1152"/>
                </a:cubicBezTo>
                <a:cubicBezTo>
                  <a:pt x="926" y="1149"/>
                  <a:pt x="930" y="1148"/>
                  <a:pt x="932" y="1147"/>
                </a:cubicBezTo>
                <a:cubicBezTo>
                  <a:pt x="930" y="1142"/>
                  <a:pt x="932" y="1138"/>
                  <a:pt x="935" y="1137"/>
                </a:cubicBezTo>
                <a:cubicBezTo>
                  <a:pt x="936" y="1135"/>
                  <a:pt x="938" y="1132"/>
                  <a:pt x="937" y="1128"/>
                </a:cubicBezTo>
                <a:cubicBezTo>
                  <a:pt x="936" y="1114"/>
                  <a:pt x="936" y="1114"/>
                  <a:pt x="936" y="1114"/>
                </a:cubicBezTo>
                <a:cubicBezTo>
                  <a:pt x="940" y="1108"/>
                  <a:pt x="944" y="1104"/>
                  <a:pt x="949" y="1100"/>
                </a:cubicBezTo>
                <a:cubicBezTo>
                  <a:pt x="952" y="1096"/>
                  <a:pt x="953" y="1086"/>
                  <a:pt x="950" y="1082"/>
                </a:cubicBezTo>
                <a:cubicBezTo>
                  <a:pt x="949" y="1080"/>
                  <a:pt x="951" y="1078"/>
                  <a:pt x="950" y="1077"/>
                </a:cubicBezTo>
                <a:cubicBezTo>
                  <a:pt x="950" y="1075"/>
                  <a:pt x="948" y="1073"/>
                  <a:pt x="949" y="1072"/>
                </a:cubicBezTo>
                <a:cubicBezTo>
                  <a:pt x="953" y="1067"/>
                  <a:pt x="958" y="1064"/>
                  <a:pt x="962" y="1060"/>
                </a:cubicBezTo>
                <a:cubicBezTo>
                  <a:pt x="964" y="1058"/>
                  <a:pt x="966" y="1053"/>
                  <a:pt x="964" y="1049"/>
                </a:cubicBezTo>
                <a:cubicBezTo>
                  <a:pt x="964" y="1041"/>
                  <a:pt x="967" y="1034"/>
                  <a:pt x="968" y="1029"/>
                </a:cubicBezTo>
                <a:cubicBezTo>
                  <a:pt x="969" y="1026"/>
                  <a:pt x="967" y="1024"/>
                  <a:pt x="965" y="1024"/>
                </a:cubicBezTo>
                <a:cubicBezTo>
                  <a:pt x="961" y="1025"/>
                  <a:pt x="957" y="1024"/>
                  <a:pt x="953" y="1025"/>
                </a:cubicBezTo>
                <a:cubicBezTo>
                  <a:pt x="954" y="1022"/>
                  <a:pt x="954" y="1018"/>
                  <a:pt x="954" y="1015"/>
                </a:cubicBezTo>
                <a:cubicBezTo>
                  <a:pt x="957" y="1008"/>
                  <a:pt x="957" y="1008"/>
                  <a:pt x="957" y="1008"/>
                </a:cubicBezTo>
                <a:cubicBezTo>
                  <a:pt x="957" y="1007"/>
                  <a:pt x="956" y="1005"/>
                  <a:pt x="955" y="1005"/>
                </a:cubicBezTo>
                <a:cubicBezTo>
                  <a:pt x="955" y="1005"/>
                  <a:pt x="954" y="1005"/>
                  <a:pt x="954" y="1005"/>
                </a:cubicBezTo>
                <a:cubicBezTo>
                  <a:pt x="954" y="999"/>
                  <a:pt x="954" y="999"/>
                  <a:pt x="954" y="999"/>
                </a:cubicBezTo>
                <a:cubicBezTo>
                  <a:pt x="956" y="998"/>
                  <a:pt x="959" y="997"/>
                  <a:pt x="962" y="997"/>
                </a:cubicBezTo>
                <a:cubicBezTo>
                  <a:pt x="987" y="995"/>
                  <a:pt x="1009" y="998"/>
                  <a:pt x="1030" y="1003"/>
                </a:cubicBezTo>
                <a:cubicBezTo>
                  <a:pt x="1031" y="1003"/>
                  <a:pt x="1032" y="1005"/>
                  <a:pt x="1033" y="1004"/>
                </a:cubicBezTo>
                <a:cubicBezTo>
                  <a:pt x="1034" y="1003"/>
                  <a:pt x="1035" y="1001"/>
                  <a:pt x="1036" y="1000"/>
                </a:cubicBezTo>
                <a:cubicBezTo>
                  <a:pt x="1037" y="996"/>
                  <a:pt x="1038" y="993"/>
                  <a:pt x="1040" y="989"/>
                </a:cubicBezTo>
                <a:cubicBezTo>
                  <a:pt x="1040" y="989"/>
                  <a:pt x="1041" y="989"/>
                  <a:pt x="1042" y="989"/>
                </a:cubicBezTo>
                <a:cubicBezTo>
                  <a:pt x="1044" y="991"/>
                  <a:pt x="1047" y="993"/>
                  <a:pt x="1051" y="995"/>
                </a:cubicBezTo>
                <a:cubicBezTo>
                  <a:pt x="1067" y="985"/>
                  <a:pt x="1067" y="985"/>
                  <a:pt x="1067" y="985"/>
                </a:cubicBezTo>
                <a:cubicBezTo>
                  <a:pt x="1068" y="984"/>
                  <a:pt x="1068" y="984"/>
                  <a:pt x="1068" y="984"/>
                </a:cubicBezTo>
                <a:cubicBezTo>
                  <a:pt x="1069" y="982"/>
                  <a:pt x="1071" y="978"/>
                  <a:pt x="1075" y="976"/>
                </a:cubicBezTo>
                <a:cubicBezTo>
                  <a:pt x="1080" y="980"/>
                  <a:pt x="1085" y="985"/>
                  <a:pt x="1094" y="985"/>
                </a:cubicBezTo>
                <a:cubicBezTo>
                  <a:pt x="1100" y="985"/>
                  <a:pt x="1106" y="982"/>
                  <a:pt x="1108" y="976"/>
                </a:cubicBezTo>
                <a:cubicBezTo>
                  <a:pt x="1110" y="970"/>
                  <a:pt x="1109" y="962"/>
                  <a:pt x="1111" y="955"/>
                </a:cubicBezTo>
                <a:cubicBezTo>
                  <a:pt x="1111" y="954"/>
                  <a:pt x="1111" y="953"/>
                  <a:pt x="1112" y="953"/>
                </a:cubicBezTo>
                <a:cubicBezTo>
                  <a:pt x="1115" y="953"/>
                  <a:pt x="1118" y="954"/>
                  <a:pt x="1121" y="953"/>
                </a:cubicBezTo>
                <a:cubicBezTo>
                  <a:pt x="1123" y="951"/>
                  <a:pt x="1125" y="949"/>
                  <a:pt x="1128" y="948"/>
                </a:cubicBezTo>
                <a:cubicBezTo>
                  <a:pt x="1135" y="946"/>
                  <a:pt x="1143" y="947"/>
                  <a:pt x="1149" y="948"/>
                </a:cubicBezTo>
                <a:cubicBezTo>
                  <a:pt x="1150" y="949"/>
                  <a:pt x="1152" y="948"/>
                  <a:pt x="1152" y="947"/>
                </a:cubicBezTo>
                <a:cubicBezTo>
                  <a:pt x="1151" y="945"/>
                  <a:pt x="1151" y="942"/>
                  <a:pt x="1151" y="940"/>
                </a:cubicBezTo>
                <a:cubicBezTo>
                  <a:pt x="1150" y="933"/>
                  <a:pt x="1149" y="926"/>
                  <a:pt x="1151" y="920"/>
                </a:cubicBezTo>
                <a:cubicBezTo>
                  <a:pt x="1153" y="913"/>
                  <a:pt x="1151" y="904"/>
                  <a:pt x="1153" y="896"/>
                </a:cubicBezTo>
                <a:cubicBezTo>
                  <a:pt x="1152" y="891"/>
                  <a:pt x="1152" y="887"/>
                  <a:pt x="1151" y="882"/>
                </a:cubicBezTo>
                <a:cubicBezTo>
                  <a:pt x="1151" y="879"/>
                  <a:pt x="1150" y="876"/>
                  <a:pt x="1148" y="873"/>
                </a:cubicBezTo>
                <a:cubicBezTo>
                  <a:pt x="1144" y="870"/>
                  <a:pt x="1141" y="865"/>
                  <a:pt x="1140" y="856"/>
                </a:cubicBezTo>
                <a:cubicBezTo>
                  <a:pt x="1143" y="851"/>
                  <a:pt x="1149" y="845"/>
                  <a:pt x="1153" y="839"/>
                </a:cubicBezTo>
                <a:cubicBezTo>
                  <a:pt x="1157" y="837"/>
                  <a:pt x="1162" y="835"/>
                  <a:pt x="1163" y="829"/>
                </a:cubicBezTo>
                <a:cubicBezTo>
                  <a:pt x="1163" y="825"/>
                  <a:pt x="1160" y="823"/>
                  <a:pt x="1158" y="821"/>
                </a:cubicBezTo>
                <a:cubicBezTo>
                  <a:pt x="1155" y="820"/>
                  <a:pt x="1152" y="817"/>
                  <a:pt x="1154" y="813"/>
                </a:cubicBezTo>
                <a:cubicBezTo>
                  <a:pt x="1155" y="812"/>
                  <a:pt x="1157" y="808"/>
                  <a:pt x="1156" y="806"/>
                </a:cubicBezTo>
                <a:cubicBezTo>
                  <a:pt x="1156" y="802"/>
                  <a:pt x="1156" y="798"/>
                  <a:pt x="1157" y="794"/>
                </a:cubicBezTo>
                <a:cubicBezTo>
                  <a:pt x="1157" y="794"/>
                  <a:pt x="1187" y="772"/>
                  <a:pt x="1187" y="772"/>
                </a:cubicBezTo>
                <a:cubicBezTo>
                  <a:pt x="1197" y="766"/>
                  <a:pt x="1208" y="760"/>
                  <a:pt x="1216" y="751"/>
                </a:cubicBezTo>
                <a:cubicBezTo>
                  <a:pt x="1225" y="746"/>
                  <a:pt x="1233" y="738"/>
                  <a:pt x="1239" y="730"/>
                </a:cubicBezTo>
                <a:cubicBezTo>
                  <a:pt x="1263" y="718"/>
                  <a:pt x="1284" y="705"/>
                  <a:pt x="1309" y="696"/>
                </a:cubicBezTo>
                <a:cubicBezTo>
                  <a:pt x="1309" y="695"/>
                  <a:pt x="1310" y="695"/>
                  <a:pt x="1311" y="695"/>
                </a:cubicBezTo>
                <a:cubicBezTo>
                  <a:pt x="1305" y="691"/>
                  <a:pt x="1298" y="687"/>
                  <a:pt x="1292" y="68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7" name="Freeform 653"/>
          <p:cNvSpPr>
            <a:spLocks/>
          </p:cNvSpPr>
          <p:nvPr/>
        </p:nvSpPr>
        <p:spPr bwMode="auto">
          <a:xfrm>
            <a:off x="4533901" y="4946651"/>
            <a:ext cx="390525" cy="473075"/>
          </a:xfrm>
          <a:custGeom>
            <a:avLst/>
            <a:gdLst/>
            <a:ahLst/>
            <a:cxnLst>
              <a:cxn ang="0">
                <a:pos x="1447" y="1593"/>
              </a:cxn>
              <a:cxn ang="0">
                <a:pos x="1398" y="1551"/>
              </a:cxn>
              <a:cxn ang="0">
                <a:pos x="1332" y="1493"/>
              </a:cxn>
              <a:cxn ang="0">
                <a:pos x="1338" y="1470"/>
              </a:cxn>
              <a:cxn ang="0">
                <a:pos x="1322" y="1447"/>
              </a:cxn>
              <a:cxn ang="0">
                <a:pos x="1328" y="1384"/>
              </a:cxn>
              <a:cxn ang="0">
                <a:pos x="1338" y="1326"/>
              </a:cxn>
              <a:cxn ang="0">
                <a:pos x="1321" y="1283"/>
              </a:cxn>
              <a:cxn ang="0">
                <a:pos x="1290" y="1269"/>
              </a:cxn>
              <a:cxn ang="0">
                <a:pos x="1217" y="1280"/>
              </a:cxn>
              <a:cxn ang="0">
                <a:pos x="1183" y="1223"/>
              </a:cxn>
              <a:cxn ang="0">
                <a:pos x="1129" y="1206"/>
              </a:cxn>
              <a:cxn ang="0">
                <a:pos x="1095" y="1195"/>
              </a:cxn>
              <a:cxn ang="0">
                <a:pos x="1080" y="1195"/>
              </a:cxn>
              <a:cxn ang="0">
                <a:pos x="1054" y="1145"/>
              </a:cxn>
              <a:cxn ang="0">
                <a:pos x="983" y="1095"/>
              </a:cxn>
              <a:cxn ang="0">
                <a:pos x="886" y="994"/>
              </a:cxn>
              <a:cxn ang="0">
                <a:pos x="932" y="954"/>
              </a:cxn>
              <a:cxn ang="0">
                <a:pos x="996" y="952"/>
              </a:cxn>
              <a:cxn ang="0">
                <a:pos x="1013" y="972"/>
              </a:cxn>
              <a:cxn ang="0">
                <a:pos x="1038" y="934"/>
              </a:cxn>
              <a:cxn ang="0">
                <a:pos x="1196" y="855"/>
              </a:cxn>
              <a:cxn ang="0">
                <a:pos x="1135" y="855"/>
              </a:cxn>
              <a:cxn ang="0">
                <a:pos x="1057" y="778"/>
              </a:cxn>
              <a:cxn ang="0">
                <a:pos x="932" y="630"/>
              </a:cxn>
              <a:cxn ang="0">
                <a:pos x="943" y="437"/>
              </a:cxn>
              <a:cxn ang="0">
                <a:pos x="824" y="324"/>
              </a:cxn>
              <a:cxn ang="0">
                <a:pos x="744" y="257"/>
              </a:cxn>
              <a:cxn ang="0">
                <a:pos x="697" y="244"/>
              </a:cxn>
              <a:cxn ang="0">
                <a:pos x="555" y="69"/>
              </a:cxn>
              <a:cxn ang="0">
                <a:pos x="344" y="15"/>
              </a:cxn>
              <a:cxn ang="0">
                <a:pos x="240" y="60"/>
              </a:cxn>
              <a:cxn ang="0">
                <a:pos x="201" y="161"/>
              </a:cxn>
              <a:cxn ang="0">
                <a:pos x="241" y="425"/>
              </a:cxn>
              <a:cxn ang="0">
                <a:pos x="116" y="659"/>
              </a:cxn>
              <a:cxn ang="0">
                <a:pos x="3" y="761"/>
              </a:cxn>
              <a:cxn ang="0">
                <a:pos x="29" y="906"/>
              </a:cxn>
              <a:cxn ang="0">
                <a:pos x="279" y="911"/>
              </a:cxn>
              <a:cxn ang="0">
                <a:pos x="300" y="989"/>
              </a:cxn>
              <a:cxn ang="0">
                <a:pos x="410" y="1052"/>
              </a:cxn>
              <a:cxn ang="0">
                <a:pos x="523" y="1073"/>
              </a:cxn>
              <a:cxn ang="0">
                <a:pos x="553" y="1176"/>
              </a:cxn>
              <a:cxn ang="0">
                <a:pos x="592" y="1240"/>
              </a:cxn>
              <a:cxn ang="0">
                <a:pos x="665" y="1384"/>
              </a:cxn>
              <a:cxn ang="0">
                <a:pos x="821" y="1533"/>
              </a:cxn>
              <a:cxn ang="0">
                <a:pos x="920" y="1540"/>
              </a:cxn>
              <a:cxn ang="0">
                <a:pos x="1006" y="1568"/>
              </a:cxn>
              <a:cxn ang="0">
                <a:pos x="1046" y="1639"/>
              </a:cxn>
              <a:cxn ang="0">
                <a:pos x="1085" y="1615"/>
              </a:cxn>
              <a:cxn ang="0">
                <a:pos x="1120" y="1593"/>
              </a:cxn>
              <a:cxn ang="0">
                <a:pos x="1174" y="1668"/>
              </a:cxn>
              <a:cxn ang="0">
                <a:pos x="1218" y="1728"/>
              </a:cxn>
              <a:cxn ang="0">
                <a:pos x="1268" y="1763"/>
              </a:cxn>
              <a:cxn ang="0">
                <a:pos x="1301" y="1756"/>
              </a:cxn>
              <a:cxn ang="0">
                <a:pos x="1382" y="1752"/>
              </a:cxn>
              <a:cxn ang="0">
                <a:pos x="1388" y="1695"/>
              </a:cxn>
              <a:cxn ang="0">
                <a:pos x="1422" y="1658"/>
              </a:cxn>
            </a:cxnLst>
            <a:rect l="0" t="0" r="r" b="b"/>
            <a:pathLst>
              <a:path w="1460" h="1766">
                <a:moveTo>
                  <a:pt x="1459" y="1634"/>
                </a:moveTo>
                <a:cubicBezTo>
                  <a:pt x="1458" y="1631"/>
                  <a:pt x="1457" y="1629"/>
                  <a:pt x="1456" y="1627"/>
                </a:cubicBezTo>
                <a:cubicBezTo>
                  <a:pt x="1454" y="1625"/>
                  <a:pt x="1451" y="1624"/>
                  <a:pt x="1448" y="1623"/>
                </a:cubicBezTo>
                <a:cubicBezTo>
                  <a:pt x="1444" y="1621"/>
                  <a:pt x="1439" y="1620"/>
                  <a:pt x="1435" y="1619"/>
                </a:cubicBezTo>
                <a:cubicBezTo>
                  <a:pt x="1434" y="1618"/>
                  <a:pt x="1434" y="1616"/>
                  <a:pt x="1435" y="1614"/>
                </a:cubicBezTo>
                <a:cubicBezTo>
                  <a:pt x="1435" y="1614"/>
                  <a:pt x="1435" y="1614"/>
                  <a:pt x="1435" y="1614"/>
                </a:cubicBezTo>
                <a:cubicBezTo>
                  <a:pt x="1439" y="1608"/>
                  <a:pt x="1445" y="1605"/>
                  <a:pt x="1451" y="1601"/>
                </a:cubicBezTo>
                <a:cubicBezTo>
                  <a:pt x="1451" y="1598"/>
                  <a:pt x="1449" y="1595"/>
                  <a:pt x="1447" y="1593"/>
                </a:cubicBezTo>
                <a:cubicBezTo>
                  <a:pt x="1447" y="1593"/>
                  <a:pt x="1447" y="1593"/>
                  <a:pt x="1447" y="1593"/>
                </a:cubicBezTo>
                <a:cubicBezTo>
                  <a:pt x="1436" y="1588"/>
                  <a:pt x="1436" y="1588"/>
                  <a:pt x="1436" y="1588"/>
                </a:cubicBezTo>
                <a:cubicBezTo>
                  <a:pt x="1433" y="1587"/>
                  <a:pt x="1433" y="1587"/>
                  <a:pt x="1433" y="1587"/>
                </a:cubicBezTo>
                <a:cubicBezTo>
                  <a:pt x="1435" y="1580"/>
                  <a:pt x="1438" y="1573"/>
                  <a:pt x="1443" y="1571"/>
                </a:cubicBezTo>
                <a:cubicBezTo>
                  <a:pt x="1447" y="1564"/>
                  <a:pt x="1451" y="1559"/>
                  <a:pt x="1454" y="1552"/>
                </a:cubicBezTo>
                <a:cubicBezTo>
                  <a:pt x="1451" y="1550"/>
                  <a:pt x="1449" y="1550"/>
                  <a:pt x="1445" y="1549"/>
                </a:cubicBezTo>
                <a:cubicBezTo>
                  <a:pt x="1434" y="1549"/>
                  <a:pt x="1423" y="1549"/>
                  <a:pt x="1412" y="1548"/>
                </a:cubicBezTo>
                <a:cubicBezTo>
                  <a:pt x="1412" y="1548"/>
                  <a:pt x="1411" y="1548"/>
                  <a:pt x="1411" y="1548"/>
                </a:cubicBezTo>
                <a:cubicBezTo>
                  <a:pt x="1407" y="1550"/>
                  <a:pt x="1403" y="1551"/>
                  <a:pt x="1398" y="1551"/>
                </a:cubicBezTo>
                <a:cubicBezTo>
                  <a:pt x="1398" y="1551"/>
                  <a:pt x="1398" y="1551"/>
                  <a:pt x="1398" y="1551"/>
                </a:cubicBezTo>
                <a:cubicBezTo>
                  <a:pt x="1398" y="1551"/>
                  <a:pt x="1398" y="1551"/>
                  <a:pt x="1398" y="1551"/>
                </a:cubicBezTo>
                <a:cubicBezTo>
                  <a:pt x="1396" y="1551"/>
                  <a:pt x="1392" y="1551"/>
                  <a:pt x="1390" y="1550"/>
                </a:cubicBezTo>
                <a:cubicBezTo>
                  <a:pt x="1384" y="1548"/>
                  <a:pt x="1380" y="1542"/>
                  <a:pt x="1377" y="1536"/>
                </a:cubicBezTo>
                <a:cubicBezTo>
                  <a:pt x="1374" y="1532"/>
                  <a:pt x="1372" y="1527"/>
                  <a:pt x="1370" y="1523"/>
                </a:cubicBezTo>
                <a:cubicBezTo>
                  <a:pt x="1369" y="1522"/>
                  <a:pt x="1368" y="1521"/>
                  <a:pt x="1367" y="1519"/>
                </a:cubicBezTo>
                <a:cubicBezTo>
                  <a:pt x="1358" y="1514"/>
                  <a:pt x="1349" y="1507"/>
                  <a:pt x="1343" y="1498"/>
                </a:cubicBezTo>
                <a:cubicBezTo>
                  <a:pt x="1342" y="1497"/>
                  <a:pt x="1341" y="1496"/>
                  <a:pt x="1340" y="1495"/>
                </a:cubicBezTo>
                <a:cubicBezTo>
                  <a:pt x="1339" y="1494"/>
                  <a:pt x="1337" y="1494"/>
                  <a:pt x="1335" y="1494"/>
                </a:cubicBezTo>
                <a:cubicBezTo>
                  <a:pt x="1333" y="1494"/>
                  <a:pt x="1332" y="1493"/>
                  <a:pt x="1332" y="1493"/>
                </a:cubicBezTo>
                <a:cubicBezTo>
                  <a:pt x="1331" y="1491"/>
                  <a:pt x="1331" y="1488"/>
                  <a:pt x="1334" y="1489"/>
                </a:cubicBezTo>
                <a:cubicBezTo>
                  <a:pt x="1333" y="1486"/>
                  <a:pt x="1334" y="1484"/>
                  <a:pt x="1335" y="1483"/>
                </a:cubicBezTo>
                <a:cubicBezTo>
                  <a:pt x="1335" y="1482"/>
                  <a:pt x="1335" y="1482"/>
                  <a:pt x="1335" y="1482"/>
                </a:cubicBezTo>
                <a:cubicBezTo>
                  <a:pt x="1335" y="1482"/>
                  <a:pt x="1335" y="1482"/>
                  <a:pt x="1335" y="1482"/>
                </a:cubicBezTo>
                <a:cubicBezTo>
                  <a:pt x="1336" y="1481"/>
                  <a:pt x="1336" y="1481"/>
                  <a:pt x="1337" y="1481"/>
                </a:cubicBezTo>
                <a:cubicBezTo>
                  <a:pt x="1338" y="1479"/>
                  <a:pt x="1338" y="1477"/>
                  <a:pt x="1338" y="1475"/>
                </a:cubicBezTo>
                <a:cubicBezTo>
                  <a:pt x="1338" y="1474"/>
                  <a:pt x="1338" y="1474"/>
                  <a:pt x="1338" y="1473"/>
                </a:cubicBezTo>
                <a:cubicBezTo>
                  <a:pt x="1338" y="1472"/>
                  <a:pt x="1338" y="1472"/>
                  <a:pt x="1338" y="1471"/>
                </a:cubicBezTo>
                <a:cubicBezTo>
                  <a:pt x="1338" y="1471"/>
                  <a:pt x="1338" y="1471"/>
                  <a:pt x="1338" y="1470"/>
                </a:cubicBezTo>
                <a:cubicBezTo>
                  <a:pt x="1337" y="1466"/>
                  <a:pt x="1334" y="1462"/>
                  <a:pt x="1331" y="1459"/>
                </a:cubicBezTo>
                <a:cubicBezTo>
                  <a:pt x="1330" y="1458"/>
                  <a:pt x="1329" y="1457"/>
                  <a:pt x="1328" y="1455"/>
                </a:cubicBezTo>
                <a:cubicBezTo>
                  <a:pt x="1323" y="1457"/>
                  <a:pt x="1318" y="1460"/>
                  <a:pt x="1314" y="1462"/>
                </a:cubicBezTo>
                <a:cubicBezTo>
                  <a:pt x="1314" y="1462"/>
                  <a:pt x="1314" y="1462"/>
                  <a:pt x="1314" y="1462"/>
                </a:cubicBezTo>
                <a:cubicBezTo>
                  <a:pt x="1318" y="1460"/>
                  <a:pt x="1323" y="1457"/>
                  <a:pt x="1328" y="1455"/>
                </a:cubicBezTo>
                <a:cubicBezTo>
                  <a:pt x="1327" y="1454"/>
                  <a:pt x="1326" y="1453"/>
                  <a:pt x="1325" y="1452"/>
                </a:cubicBezTo>
                <a:cubicBezTo>
                  <a:pt x="1324" y="1452"/>
                  <a:pt x="1323" y="1451"/>
                  <a:pt x="1321" y="1450"/>
                </a:cubicBezTo>
                <a:cubicBezTo>
                  <a:pt x="1321" y="1450"/>
                  <a:pt x="1321" y="1450"/>
                  <a:pt x="1321" y="1450"/>
                </a:cubicBezTo>
                <a:cubicBezTo>
                  <a:pt x="1322" y="1447"/>
                  <a:pt x="1322" y="1447"/>
                  <a:pt x="1322" y="1447"/>
                </a:cubicBezTo>
                <a:cubicBezTo>
                  <a:pt x="1325" y="1442"/>
                  <a:pt x="1325" y="1442"/>
                  <a:pt x="1325" y="1442"/>
                </a:cubicBezTo>
                <a:cubicBezTo>
                  <a:pt x="1326" y="1441"/>
                  <a:pt x="1324" y="1440"/>
                  <a:pt x="1323" y="1438"/>
                </a:cubicBezTo>
                <a:cubicBezTo>
                  <a:pt x="1323" y="1438"/>
                  <a:pt x="1323" y="1438"/>
                  <a:pt x="1323" y="1437"/>
                </a:cubicBezTo>
                <a:cubicBezTo>
                  <a:pt x="1322" y="1437"/>
                  <a:pt x="1322" y="1436"/>
                  <a:pt x="1322" y="1436"/>
                </a:cubicBezTo>
                <a:cubicBezTo>
                  <a:pt x="1328" y="1404"/>
                  <a:pt x="1328" y="1404"/>
                  <a:pt x="1328" y="1404"/>
                </a:cubicBezTo>
                <a:cubicBezTo>
                  <a:pt x="1327" y="1399"/>
                  <a:pt x="1325" y="1394"/>
                  <a:pt x="1326" y="1389"/>
                </a:cubicBezTo>
                <a:cubicBezTo>
                  <a:pt x="1326" y="1389"/>
                  <a:pt x="1326" y="1389"/>
                  <a:pt x="1326" y="1389"/>
                </a:cubicBezTo>
                <a:cubicBezTo>
                  <a:pt x="1326" y="1387"/>
                  <a:pt x="1327" y="1386"/>
                  <a:pt x="1327" y="1386"/>
                </a:cubicBezTo>
                <a:cubicBezTo>
                  <a:pt x="1328" y="1385"/>
                  <a:pt x="1328" y="1385"/>
                  <a:pt x="1328" y="1384"/>
                </a:cubicBezTo>
                <a:cubicBezTo>
                  <a:pt x="1330" y="1376"/>
                  <a:pt x="1335" y="1372"/>
                  <a:pt x="1339" y="1366"/>
                </a:cubicBezTo>
                <a:cubicBezTo>
                  <a:pt x="1339" y="1366"/>
                  <a:pt x="1340" y="1366"/>
                  <a:pt x="1340" y="1365"/>
                </a:cubicBezTo>
                <a:cubicBezTo>
                  <a:pt x="1340" y="1365"/>
                  <a:pt x="1341" y="1364"/>
                  <a:pt x="1341" y="1363"/>
                </a:cubicBezTo>
                <a:cubicBezTo>
                  <a:pt x="1341" y="1363"/>
                  <a:pt x="1341" y="1363"/>
                  <a:pt x="1341" y="1363"/>
                </a:cubicBezTo>
                <a:cubicBezTo>
                  <a:pt x="1341" y="1362"/>
                  <a:pt x="1341" y="1362"/>
                  <a:pt x="1342" y="1362"/>
                </a:cubicBezTo>
                <a:cubicBezTo>
                  <a:pt x="1342" y="1360"/>
                  <a:pt x="1342" y="1358"/>
                  <a:pt x="1343" y="1356"/>
                </a:cubicBezTo>
                <a:cubicBezTo>
                  <a:pt x="1343" y="1355"/>
                  <a:pt x="1343" y="1354"/>
                  <a:pt x="1343" y="1354"/>
                </a:cubicBezTo>
                <a:cubicBezTo>
                  <a:pt x="1345" y="1348"/>
                  <a:pt x="1348" y="1343"/>
                  <a:pt x="1352" y="1338"/>
                </a:cubicBezTo>
                <a:cubicBezTo>
                  <a:pt x="1347" y="1334"/>
                  <a:pt x="1344" y="1329"/>
                  <a:pt x="1338" y="1326"/>
                </a:cubicBezTo>
                <a:cubicBezTo>
                  <a:pt x="1337" y="1326"/>
                  <a:pt x="1336" y="1326"/>
                  <a:pt x="1336" y="1325"/>
                </a:cubicBezTo>
                <a:cubicBezTo>
                  <a:pt x="1335" y="1324"/>
                  <a:pt x="1335" y="1322"/>
                  <a:pt x="1335" y="1321"/>
                </a:cubicBezTo>
                <a:cubicBezTo>
                  <a:pt x="1334" y="1317"/>
                  <a:pt x="1333" y="1314"/>
                  <a:pt x="1332" y="1312"/>
                </a:cubicBezTo>
                <a:cubicBezTo>
                  <a:pt x="1331" y="1309"/>
                  <a:pt x="1330" y="1306"/>
                  <a:pt x="1328" y="1304"/>
                </a:cubicBezTo>
                <a:cubicBezTo>
                  <a:pt x="1326" y="1300"/>
                  <a:pt x="1324" y="1297"/>
                  <a:pt x="1321" y="1294"/>
                </a:cubicBezTo>
                <a:cubicBezTo>
                  <a:pt x="1321" y="1294"/>
                  <a:pt x="1321" y="1294"/>
                  <a:pt x="1321" y="1294"/>
                </a:cubicBezTo>
                <a:cubicBezTo>
                  <a:pt x="1321" y="1293"/>
                  <a:pt x="1322" y="1292"/>
                  <a:pt x="1322" y="1290"/>
                </a:cubicBezTo>
                <a:cubicBezTo>
                  <a:pt x="1322" y="1290"/>
                  <a:pt x="1322" y="1289"/>
                  <a:pt x="1322" y="1289"/>
                </a:cubicBezTo>
                <a:cubicBezTo>
                  <a:pt x="1322" y="1287"/>
                  <a:pt x="1322" y="1285"/>
                  <a:pt x="1321" y="1283"/>
                </a:cubicBezTo>
                <a:cubicBezTo>
                  <a:pt x="1321" y="1283"/>
                  <a:pt x="1321" y="1282"/>
                  <a:pt x="1321" y="1281"/>
                </a:cubicBezTo>
                <a:cubicBezTo>
                  <a:pt x="1320" y="1280"/>
                  <a:pt x="1320" y="1278"/>
                  <a:pt x="1320" y="1277"/>
                </a:cubicBezTo>
                <a:cubicBezTo>
                  <a:pt x="1319" y="1276"/>
                  <a:pt x="1319" y="1275"/>
                  <a:pt x="1318" y="1275"/>
                </a:cubicBezTo>
                <a:cubicBezTo>
                  <a:pt x="1316" y="1273"/>
                  <a:pt x="1314" y="1271"/>
                  <a:pt x="1310" y="1270"/>
                </a:cubicBezTo>
                <a:cubicBezTo>
                  <a:pt x="1310" y="1270"/>
                  <a:pt x="1310" y="1270"/>
                  <a:pt x="1310" y="1270"/>
                </a:cubicBezTo>
                <a:cubicBezTo>
                  <a:pt x="1309" y="1270"/>
                  <a:pt x="1309" y="1270"/>
                  <a:pt x="1308" y="1271"/>
                </a:cubicBezTo>
                <a:cubicBezTo>
                  <a:pt x="1307" y="1272"/>
                  <a:pt x="1305" y="1273"/>
                  <a:pt x="1304" y="1273"/>
                </a:cubicBezTo>
                <a:cubicBezTo>
                  <a:pt x="1299" y="1273"/>
                  <a:pt x="1296" y="1271"/>
                  <a:pt x="1291" y="1271"/>
                </a:cubicBezTo>
                <a:cubicBezTo>
                  <a:pt x="1291" y="1271"/>
                  <a:pt x="1290" y="1270"/>
                  <a:pt x="1290" y="1269"/>
                </a:cubicBezTo>
                <a:cubicBezTo>
                  <a:pt x="1289" y="1269"/>
                  <a:pt x="1289" y="1269"/>
                  <a:pt x="1289" y="1269"/>
                </a:cubicBezTo>
                <a:cubicBezTo>
                  <a:pt x="1288" y="1269"/>
                  <a:pt x="1288" y="1269"/>
                  <a:pt x="1287" y="1270"/>
                </a:cubicBezTo>
                <a:cubicBezTo>
                  <a:pt x="1284" y="1271"/>
                  <a:pt x="1282" y="1272"/>
                  <a:pt x="1278" y="1274"/>
                </a:cubicBezTo>
                <a:cubicBezTo>
                  <a:pt x="1268" y="1280"/>
                  <a:pt x="1259" y="1289"/>
                  <a:pt x="1248" y="1297"/>
                </a:cubicBezTo>
                <a:cubicBezTo>
                  <a:pt x="1248" y="1297"/>
                  <a:pt x="1247" y="1297"/>
                  <a:pt x="1247" y="1297"/>
                </a:cubicBezTo>
                <a:cubicBezTo>
                  <a:pt x="1246" y="1297"/>
                  <a:pt x="1245" y="1296"/>
                  <a:pt x="1244" y="1295"/>
                </a:cubicBezTo>
                <a:cubicBezTo>
                  <a:pt x="1243" y="1294"/>
                  <a:pt x="1241" y="1293"/>
                  <a:pt x="1240" y="1292"/>
                </a:cubicBezTo>
                <a:cubicBezTo>
                  <a:pt x="1235" y="1288"/>
                  <a:pt x="1229" y="1286"/>
                  <a:pt x="1224" y="1284"/>
                </a:cubicBezTo>
                <a:cubicBezTo>
                  <a:pt x="1217" y="1280"/>
                  <a:pt x="1217" y="1280"/>
                  <a:pt x="1217" y="1280"/>
                </a:cubicBezTo>
                <a:cubicBezTo>
                  <a:pt x="1213" y="1278"/>
                  <a:pt x="1213" y="1278"/>
                  <a:pt x="1213" y="1278"/>
                </a:cubicBezTo>
                <a:cubicBezTo>
                  <a:pt x="1213" y="1278"/>
                  <a:pt x="1212" y="1277"/>
                  <a:pt x="1212" y="1277"/>
                </a:cubicBezTo>
                <a:cubicBezTo>
                  <a:pt x="1211" y="1276"/>
                  <a:pt x="1211" y="1276"/>
                  <a:pt x="1211" y="1276"/>
                </a:cubicBezTo>
                <a:cubicBezTo>
                  <a:pt x="1204" y="1269"/>
                  <a:pt x="1198" y="1261"/>
                  <a:pt x="1193" y="1253"/>
                </a:cubicBezTo>
                <a:cubicBezTo>
                  <a:pt x="1193" y="1252"/>
                  <a:pt x="1192" y="1252"/>
                  <a:pt x="1192" y="1252"/>
                </a:cubicBezTo>
                <a:cubicBezTo>
                  <a:pt x="1190" y="1249"/>
                  <a:pt x="1187" y="1248"/>
                  <a:pt x="1185" y="1244"/>
                </a:cubicBezTo>
                <a:cubicBezTo>
                  <a:pt x="1184" y="1243"/>
                  <a:pt x="1184" y="1241"/>
                  <a:pt x="1184" y="1240"/>
                </a:cubicBezTo>
                <a:cubicBezTo>
                  <a:pt x="1184" y="1236"/>
                  <a:pt x="1184" y="1231"/>
                  <a:pt x="1183" y="1227"/>
                </a:cubicBezTo>
                <a:cubicBezTo>
                  <a:pt x="1183" y="1226"/>
                  <a:pt x="1183" y="1224"/>
                  <a:pt x="1183" y="1223"/>
                </a:cubicBezTo>
                <a:cubicBezTo>
                  <a:pt x="1183" y="1221"/>
                  <a:pt x="1180" y="1221"/>
                  <a:pt x="1179" y="1221"/>
                </a:cubicBezTo>
                <a:cubicBezTo>
                  <a:pt x="1178" y="1220"/>
                  <a:pt x="1178" y="1220"/>
                  <a:pt x="1178" y="1219"/>
                </a:cubicBezTo>
                <a:cubicBezTo>
                  <a:pt x="1177" y="1219"/>
                  <a:pt x="1175" y="1220"/>
                  <a:pt x="1174" y="1220"/>
                </a:cubicBezTo>
                <a:cubicBezTo>
                  <a:pt x="1172" y="1220"/>
                  <a:pt x="1171" y="1220"/>
                  <a:pt x="1171" y="1220"/>
                </a:cubicBezTo>
                <a:cubicBezTo>
                  <a:pt x="1166" y="1220"/>
                  <a:pt x="1160" y="1220"/>
                  <a:pt x="1154" y="1220"/>
                </a:cubicBezTo>
                <a:cubicBezTo>
                  <a:pt x="1151" y="1214"/>
                  <a:pt x="1151" y="1214"/>
                  <a:pt x="1151" y="1214"/>
                </a:cubicBezTo>
                <a:cubicBezTo>
                  <a:pt x="1145" y="1205"/>
                  <a:pt x="1145" y="1205"/>
                  <a:pt x="1145" y="1205"/>
                </a:cubicBezTo>
                <a:cubicBezTo>
                  <a:pt x="1145" y="1205"/>
                  <a:pt x="1144" y="1205"/>
                  <a:pt x="1144" y="1205"/>
                </a:cubicBezTo>
                <a:cubicBezTo>
                  <a:pt x="1139" y="1206"/>
                  <a:pt x="1134" y="1206"/>
                  <a:pt x="1129" y="1206"/>
                </a:cubicBezTo>
                <a:cubicBezTo>
                  <a:pt x="1129" y="1206"/>
                  <a:pt x="1129" y="1206"/>
                  <a:pt x="1129" y="1206"/>
                </a:cubicBezTo>
                <a:cubicBezTo>
                  <a:pt x="1129" y="1206"/>
                  <a:pt x="1128" y="1206"/>
                  <a:pt x="1128" y="1206"/>
                </a:cubicBezTo>
                <a:cubicBezTo>
                  <a:pt x="1128" y="1206"/>
                  <a:pt x="1128" y="1206"/>
                  <a:pt x="1128" y="1206"/>
                </a:cubicBezTo>
                <a:cubicBezTo>
                  <a:pt x="1128" y="1206"/>
                  <a:pt x="1128" y="1205"/>
                  <a:pt x="1128" y="1204"/>
                </a:cubicBezTo>
                <a:cubicBezTo>
                  <a:pt x="1128" y="1203"/>
                  <a:pt x="1127" y="1203"/>
                  <a:pt x="1127" y="1202"/>
                </a:cubicBezTo>
                <a:cubicBezTo>
                  <a:pt x="1125" y="1202"/>
                  <a:pt x="1121" y="1203"/>
                  <a:pt x="1119" y="1203"/>
                </a:cubicBezTo>
                <a:cubicBezTo>
                  <a:pt x="1119" y="1203"/>
                  <a:pt x="1119" y="1203"/>
                  <a:pt x="1118" y="1203"/>
                </a:cubicBezTo>
                <a:cubicBezTo>
                  <a:pt x="1115" y="1202"/>
                  <a:pt x="1111" y="1201"/>
                  <a:pt x="1107" y="1199"/>
                </a:cubicBezTo>
                <a:cubicBezTo>
                  <a:pt x="1103" y="1198"/>
                  <a:pt x="1099" y="1197"/>
                  <a:pt x="1095" y="1195"/>
                </a:cubicBezTo>
                <a:cubicBezTo>
                  <a:pt x="1093" y="1196"/>
                  <a:pt x="1091" y="1195"/>
                  <a:pt x="1089" y="1195"/>
                </a:cubicBezTo>
                <a:cubicBezTo>
                  <a:pt x="1089" y="1197"/>
                  <a:pt x="1090" y="1199"/>
                  <a:pt x="1090" y="1200"/>
                </a:cubicBezTo>
                <a:cubicBezTo>
                  <a:pt x="1091" y="1202"/>
                  <a:pt x="1091" y="1204"/>
                  <a:pt x="1091" y="1206"/>
                </a:cubicBezTo>
                <a:cubicBezTo>
                  <a:pt x="1091" y="1204"/>
                  <a:pt x="1091" y="1202"/>
                  <a:pt x="1090" y="1200"/>
                </a:cubicBezTo>
                <a:cubicBezTo>
                  <a:pt x="1090" y="1199"/>
                  <a:pt x="1089" y="1197"/>
                  <a:pt x="1089" y="1195"/>
                </a:cubicBezTo>
                <a:cubicBezTo>
                  <a:pt x="1088" y="1194"/>
                  <a:pt x="1088" y="1194"/>
                  <a:pt x="1087" y="1194"/>
                </a:cubicBezTo>
                <a:cubicBezTo>
                  <a:pt x="1087" y="1194"/>
                  <a:pt x="1086" y="1194"/>
                  <a:pt x="1086" y="1194"/>
                </a:cubicBezTo>
                <a:cubicBezTo>
                  <a:pt x="1084" y="1194"/>
                  <a:pt x="1083" y="1194"/>
                  <a:pt x="1082" y="1195"/>
                </a:cubicBezTo>
                <a:cubicBezTo>
                  <a:pt x="1082" y="1195"/>
                  <a:pt x="1081" y="1195"/>
                  <a:pt x="1080" y="1195"/>
                </a:cubicBezTo>
                <a:cubicBezTo>
                  <a:pt x="1080" y="1195"/>
                  <a:pt x="1080" y="1194"/>
                  <a:pt x="1081" y="1194"/>
                </a:cubicBezTo>
                <a:cubicBezTo>
                  <a:pt x="1081" y="1192"/>
                  <a:pt x="1082" y="1191"/>
                  <a:pt x="1082" y="1190"/>
                </a:cubicBezTo>
                <a:cubicBezTo>
                  <a:pt x="1088" y="1180"/>
                  <a:pt x="1097" y="1173"/>
                  <a:pt x="1103" y="1163"/>
                </a:cubicBezTo>
                <a:cubicBezTo>
                  <a:pt x="1104" y="1162"/>
                  <a:pt x="1105" y="1161"/>
                  <a:pt x="1105" y="1159"/>
                </a:cubicBezTo>
                <a:cubicBezTo>
                  <a:pt x="1103" y="1159"/>
                  <a:pt x="1102" y="1159"/>
                  <a:pt x="1101" y="1159"/>
                </a:cubicBezTo>
                <a:cubicBezTo>
                  <a:pt x="1098" y="1158"/>
                  <a:pt x="1096" y="1158"/>
                  <a:pt x="1094" y="1157"/>
                </a:cubicBezTo>
                <a:cubicBezTo>
                  <a:pt x="1089" y="1156"/>
                  <a:pt x="1083" y="1156"/>
                  <a:pt x="1079" y="1155"/>
                </a:cubicBezTo>
                <a:cubicBezTo>
                  <a:pt x="1075" y="1154"/>
                  <a:pt x="1071" y="1153"/>
                  <a:pt x="1068" y="1152"/>
                </a:cubicBezTo>
                <a:cubicBezTo>
                  <a:pt x="1054" y="1145"/>
                  <a:pt x="1054" y="1145"/>
                  <a:pt x="1054" y="1145"/>
                </a:cubicBezTo>
                <a:cubicBezTo>
                  <a:pt x="1052" y="1142"/>
                  <a:pt x="1050" y="1139"/>
                  <a:pt x="1046" y="1138"/>
                </a:cubicBezTo>
                <a:cubicBezTo>
                  <a:pt x="1045" y="1137"/>
                  <a:pt x="1043" y="1137"/>
                  <a:pt x="1042" y="1137"/>
                </a:cubicBezTo>
                <a:cubicBezTo>
                  <a:pt x="1037" y="1132"/>
                  <a:pt x="1030" y="1128"/>
                  <a:pt x="1024" y="1125"/>
                </a:cubicBezTo>
                <a:cubicBezTo>
                  <a:pt x="1022" y="1123"/>
                  <a:pt x="1020" y="1122"/>
                  <a:pt x="1017" y="1120"/>
                </a:cubicBezTo>
                <a:cubicBezTo>
                  <a:pt x="1016" y="1119"/>
                  <a:pt x="1015" y="1117"/>
                  <a:pt x="1013" y="1115"/>
                </a:cubicBezTo>
                <a:cubicBezTo>
                  <a:pt x="1010" y="1112"/>
                  <a:pt x="1006" y="1109"/>
                  <a:pt x="1001" y="1107"/>
                </a:cubicBezTo>
                <a:cubicBezTo>
                  <a:pt x="997" y="1104"/>
                  <a:pt x="993" y="1101"/>
                  <a:pt x="988" y="1098"/>
                </a:cubicBezTo>
                <a:cubicBezTo>
                  <a:pt x="987" y="1097"/>
                  <a:pt x="985" y="1096"/>
                  <a:pt x="983" y="1095"/>
                </a:cubicBezTo>
                <a:cubicBezTo>
                  <a:pt x="983" y="1095"/>
                  <a:pt x="983" y="1095"/>
                  <a:pt x="983" y="1095"/>
                </a:cubicBezTo>
                <a:cubicBezTo>
                  <a:pt x="982" y="1094"/>
                  <a:pt x="981" y="1093"/>
                  <a:pt x="980" y="1092"/>
                </a:cubicBezTo>
                <a:cubicBezTo>
                  <a:pt x="973" y="1084"/>
                  <a:pt x="964" y="1077"/>
                  <a:pt x="949" y="1076"/>
                </a:cubicBezTo>
                <a:cubicBezTo>
                  <a:pt x="948" y="1072"/>
                  <a:pt x="946" y="1067"/>
                  <a:pt x="945" y="1063"/>
                </a:cubicBezTo>
                <a:cubicBezTo>
                  <a:pt x="944" y="1061"/>
                  <a:pt x="943" y="1059"/>
                  <a:pt x="942" y="1057"/>
                </a:cubicBezTo>
                <a:cubicBezTo>
                  <a:pt x="932" y="1050"/>
                  <a:pt x="922" y="1042"/>
                  <a:pt x="912" y="1034"/>
                </a:cubicBezTo>
                <a:cubicBezTo>
                  <a:pt x="909" y="1028"/>
                  <a:pt x="906" y="1022"/>
                  <a:pt x="904" y="1017"/>
                </a:cubicBezTo>
                <a:cubicBezTo>
                  <a:pt x="903" y="1015"/>
                  <a:pt x="902" y="1013"/>
                  <a:pt x="901" y="1012"/>
                </a:cubicBezTo>
                <a:cubicBezTo>
                  <a:pt x="898" y="1007"/>
                  <a:pt x="893" y="1004"/>
                  <a:pt x="889" y="999"/>
                </a:cubicBezTo>
                <a:cubicBezTo>
                  <a:pt x="888" y="998"/>
                  <a:pt x="887" y="996"/>
                  <a:pt x="886" y="994"/>
                </a:cubicBezTo>
                <a:cubicBezTo>
                  <a:pt x="888" y="993"/>
                  <a:pt x="891" y="991"/>
                  <a:pt x="892" y="990"/>
                </a:cubicBezTo>
                <a:cubicBezTo>
                  <a:pt x="895" y="989"/>
                  <a:pt x="896" y="987"/>
                  <a:pt x="898" y="985"/>
                </a:cubicBezTo>
                <a:cubicBezTo>
                  <a:pt x="900" y="984"/>
                  <a:pt x="901" y="982"/>
                  <a:pt x="902" y="980"/>
                </a:cubicBezTo>
                <a:cubicBezTo>
                  <a:pt x="903" y="979"/>
                  <a:pt x="904" y="977"/>
                  <a:pt x="905" y="975"/>
                </a:cubicBezTo>
                <a:cubicBezTo>
                  <a:pt x="905" y="975"/>
                  <a:pt x="906" y="975"/>
                  <a:pt x="907" y="974"/>
                </a:cubicBezTo>
                <a:cubicBezTo>
                  <a:pt x="910" y="974"/>
                  <a:pt x="912" y="973"/>
                  <a:pt x="915" y="971"/>
                </a:cubicBezTo>
                <a:cubicBezTo>
                  <a:pt x="920" y="969"/>
                  <a:pt x="925" y="966"/>
                  <a:pt x="930" y="963"/>
                </a:cubicBezTo>
                <a:cubicBezTo>
                  <a:pt x="931" y="962"/>
                  <a:pt x="932" y="961"/>
                  <a:pt x="932" y="960"/>
                </a:cubicBezTo>
                <a:cubicBezTo>
                  <a:pt x="933" y="958"/>
                  <a:pt x="933" y="956"/>
                  <a:pt x="932" y="954"/>
                </a:cubicBezTo>
                <a:cubicBezTo>
                  <a:pt x="932" y="953"/>
                  <a:pt x="932" y="952"/>
                  <a:pt x="931" y="951"/>
                </a:cubicBezTo>
                <a:cubicBezTo>
                  <a:pt x="933" y="941"/>
                  <a:pt x="937" y="933"/>
                  <a:pt x="940" y="926"/>
                </a:cubicBezTo>
                <a:cubicBezTo>
                  <a:pt x="941" y="926"/>
                  <a:pt x="942" y="926"/>
                  <a:pt x="943" y="926"/>
                </a:cubicBezTo>
                <a:cubicBezTo>
                  <a:pt x="943" y="926"/>
                  <a:pt x="943" y="926"/>
                  <a:pt x="943" y="926"/>
                </a:cubicBezTo>
                <a:cubicBezTo>
                  <a:pt x="957" y="929"/>
                  <a:pt x="957" y="929"/>
                  <a:pt x="957" y="929"/>
                </a:cubicBezTo>
                <a:cubicBezTo>
                  <a:pt x="967" y="933"/>
                  <a:pt x="967" y="933"/>
                  <a:pt x="967" y="933"/>
                </a:cubicBezTo>
                <a:cubicBezTo>
                  <a:pt x="977" y="938"/>
                  <a:pt x="984" y="947"/>
                  <a:pt x="995" y="950"/>
                </a:cubicBezTo>
                <a:cubicBezTo>
                  <a:pt x="995" y="951"/>
                  <a:pt x="995" y="951"/>
                  <a:pt x="995" y="951"/>
                </a:cubicBezTo>
                <a:cubicBezTo>
                  <a:pt x="996" y="951"/>
                  <a:pt x="996" y="952"/>
                  <a:pt x="996" y="952"/>
                </a:cubicBezTo>
                <a:cubicBezTo>
                  <a:pt x="996" y="963"/>
                  <a:pt x="996" y="963"/>
                  <a:pt x="996" y="963"/>
                </a:cubicBezTo>
                <a:cubicBezTo>
                  <a:pt x="996" y="967"/>
                  <a:pt x="996" y="971"/>
                  <a:pt x="998" y="973"/>
                </a:cubicBezTo>
                <a:cubicBezTo>
                  <a:pt x="998" y="974"/>
                  <a:pt x="999" y="974"/>
                  <a:pt x="1000" y="974"/>
                </a:cubicBezTo>
                <a:cubicBezTo>
                  <a:pt x="1002" y="974"/>
                  <a:pt x="1004" y="974"/>
                  <a:pt x="1006" y="974"/>
                </a:cubicBezTo>
                <a:cubicBezTo>
                  <a:pt x="1007" y="974"/>
                  <a:pt x="1008" y="974"/>
                  <a:pt x="1009" y="974"/>
                </a:cubicBezTo>
                <a:cubicBezTo>
                  <a:pt x="1009" y="974"/>
                  <a:pt x="1010" y="974"/>
                  <a:pt x="1010" y="974"/>
                </a:cubicBezTo>
                <a:cubicBezTo>
                  <a:pt x="1010" y="974"/>
                  <a:pt x="1011" y="973"/>
                  <a:pt x="1011" y="973"/>
                </a:cubicBezTo>
                <a:cubicBezTo>
                  <a:pt x="1012" y="973"/>
                  <a:pt x="1012" y="973"/>
                  <a:pt x="1012" y="973"/>
                </a:cubicBezTo>
                <a:cubicBezTo>
                  <a:pt x="1012" y="973"/>
                  <a:pt x="1013" y="973"/>
                  <a:pt x="1013" y="972"/>
                </a:cubicBezTo>
                <a:cubicBezTo>
                  <a:pt x="1015" y="971"/>
                  <a:pt x="1017" y="970"/>
                  <a:pt x="1019" y="968"/>
                </a:cubicBezTo>
                <a:cubicBezTo>
                  <a:pt x="1018" y="960"/>
                  <a:pt x="1016" y="952"/>
                  <a:pt x="1014" y="943"/>
                </a:cubicBezTo>
                <a:cubicBezTo>
                  <a:pt x="1014" y="943"/>
                  <a:pt x="1014" y="943"/>
                  <a:pt x="1014" y="943"/>
                </a:cubicBezTo>
                <a:cubicBezTo>
                  <a:pt x="1015" y="941"/>
                  <a:pt x="1016" y="939"/>
                  <a:pt x="1017" y="936"/>
                </a:cubicBezTo>
                <a:cubicBezTo>
                  <a:pt x="1017" y="934"/>
                  <a:pt x="1018" y="933"/>
                  <a:pt x="1019" y="931"/>
                </a:cubicBezTo>
                <a:cubicBezTo>
                  <a:pt x="1019" y="931"/>
                  <a:pt x="1019" y="931"/>
                  <a:pt x="1019" y="931"/>
                </a:cubicBezTo>
                <a:cubicBezTo>
                  <a:pt x="1022" y="932"/>
                  <a:pt x="1022" y="932"/>
                  <a:pt x="1022" y="932"/>
                </a:cubicBezTo>
                <a:cubicBezTo>
                  <a:pt x="1022" y="931"/>
                  <a:pt x="1022" y="931"/>
                  <a:pt x="1022" y="931"/>
                </a:cubicBezTo>
                <a:cubicBezTo>
                  <a:pt x="1038" y="934"/>
                  <a:pt x="1038" y="934"/>
                  <a:pt x="1038" y="934"/>
                </a:cubicBezTo>
                <a:cubicBezTo>
                  <a:pt x="1052" y="934"/>
                  <a:pt x="1052" y="934"/>
                  <a:pt x="1052" y="934"/>
                </a:cubicBezTo>
                <a:cubicBezTo>
                  <a:pt x="1056" y="935"/>
                  <a:pt x="1060" y="936"/>
                  <a:pt x="1065" y="936"/>
                </a:cubicBezTo>
                <a:cubicBezTo>
                  <a:pt x="1076" y="938"/>
                  <a:pt x="1088" y="939"/>
                  <a:pt x="1097" y="943"/>
                </a:cubicBezTo>
                <a:cubicBezTo>
                  <a:pt x="1099" y="943"/>
                  <a:pt x="1100" y="943"/>
                  <a:pt x="1101" y="943"/>
                </a:cubicBezTo>
                <a:cubicBezTo>
                  <a:pt x="1138" y="949"/>
                  <a:pt x="1138" y="949"/>
                  <a:pt x="1138" y="949"/>
                </a:cubicBezTo>
                <a:cubicBezTo>
                  <a:pt x="1140" y="938"/>
                  <a:pt x="1144" y="929"/>
                  <a:pt x="1149" y="921"/>
                </a:cubicBezTo>
                <a:cubicBezTo>
                  <a:pt x="1166" y="889"/>
                  <a:pt x="1166" y="889"/>
                  <a:pt x="1166" y="889"/>
                </a:cubicBezTo>
                <a:cubicBezTo>
                  <a:pt x="1182" y="870"/>
                  <a:pt x="1182" y="870"/>
                  <a:pt x="1182" y="870"/>
                </a:cubicBezTo>
                <a:cubicBezTo>
                  <a:pt x="1196" y="855"/>
                  <a:pt x="1196" y="855"/>
                  <a:pt x="1196" y="855"/>
                </a:cubicBezTo>
                <a:cubicBezTo>
                  <a:pt x="1202" y="852"/>
                  <a:pt x="1204" y="847"/>
                  <a:pt x="1208" y="843"/>
                </a:cubicBezTo>
                <a:cubicBezTo>
                  <a:pt x="1208" y="842"/>
                  <a:pt x="1207" y="842"/>
                  <a:pt x="1207" y="842"/>
                </a:cubicBezTo>
                <a:cubicBezTo>
                  <a:pt x="1206" y="843"/>
                  <a:pt x="1205" y="844"/>
                  <a:pt x="1205" y="845"/>
                </a:cubicBezTo>
                <a:cubicBezTo>
                  <a:pt x="1196" y="843"/>
                  <a:pt x="1196" y="843"/>
                  <a:pt x="1196" y="843"/>
                </a:cubicBezTo>
                <a:cubicBezTo>
                  <a:pt x="1181" y="844"/>
                  <a:pt x="1170" y="850"/>
                  <a:pt x="1160" y="856"/>
                </a:cubicBezTo>
                <a:cubicBezTo>
                  <a:pt x="1157" y="859"/>
                  <a:pt x="1155" y="862"/>
                  <a:pt x="1153" y="864"/>
                </a:cubicBezTo>
                <a:cubicBezTo>
                  <a:pt x="1152" y="863"/>
                  <a:pt x="1152" y="863"/>
                  <a:pt x="1152" y="863"/>
                </a:cubicBezTo>
                <a:cubicBezTo>
                  <a:pt x="1151" y="865"/>
                  <a:pt x="1150" y="866"/>
                  <a:pt x="1149" y="867"/>
                </a:cubicBezTo>
                <a:cubicBezTo>
                  <a:pt x="1135" y="855"/>
                  <a:pt x="1135" y="855"/>
                  <a:pt x="1135" y="855"/>
                </a:cubicBezTo>
                <a:cubicBezTo>
                  <a:pt x="1132" y="855"/>
                  <a:pt x="1129" y="855"/>
                  <a:pt x="1126" y="855"/>
                </a:cubicBezTo>
                <a:cubicBezTo>
                  <a:pt x="1104" y="848"/>
                  <a:pt x="1104" y="848"/>
                  <a:pt x="1104" y="848"/>
                </a:cubicBezTo>
                <a:cubicBezTo>
                  <a:pt x="1106" y="843"/>
                  <a:pt x="1106" y="835"/>
                  <a:pt x="1101" y="833"/>
                </a:cubicBezTo>
                <a:cubicBezTo>
                  <a:pt x="1095" y="831"/>
                  <a:pt x="1091" y="825"/>
                  <a:pt x="1087" y="820"/>
                </a:cubicBezTo>
                <a:cubicBezTo>
                  <a:pt x="1085" y="817"/>
                  <a:pt x="1083" y="815"/>
                  <a:pt x="1081" y="812"/>
                </a:cubicBezTo>
                <a:cubicBezTo>
                  <a:pt x="1081" y="803"/>
                  <a:pt x="1080" y="794"/>
                  <a:pt x="1079" y="788"/>
                </a:cubicBezTo>
                <a:cubicBezTo>
                  <a:pt x="1076" y="784"/>
                  <a:pt x="1074" y="781"/>
                  <a:pt x="1072" y="778"/>
                </a:cubicBezTo>
                <a:cubicBezTo>
                  <a:pt x="1071" y="777"/>
                  <a:pt x="1070" y="776"/>
                  <a:pt x="1069" y="776"/>
                </a:cubicBezTo>
                <a:cubicBezTo>
                  <a:pt x="1057" y="778"/>
                  <a:pt x="1057" y="778"/>
                  <a:pt x="1057" y="778"/>
                </a:cubicBezTo>
                <a:cubicBezTo>
                  <a:pt x="1054" y="777"/>
                  <a:pt x="1050" y="779"/>
                  <a:pt x="1047" y="778"/>
                </a:cubicBezTo>
                <a:cubicBezTo>
                  <a:pt x="1043" y="763"/>
                  <a:pt x="1040" y="747"/>
                  <a:pt x="1037" y="732"/>
                </a:cubicBezTo>
                <a:cubicBezTo>
                  <a:pt x="1037" y="731"/>
                  <a:pt x="1037" y="729"/>
                  <a:pt x="1036" y="729"/>
                </a:cubicBezTo>
                <a:cubicBezTo>
                  <a:pt x="1023" y="724"/>
                  <a:pt x="1015" y="716"/>
                  <a:pt x="1004" y="710"/>
                </a:cubicBezTo>
                <a:cubicBezTo>
                  <a:pt x="1001" y="709"/>
                  <a:pt x="997" y="708"/>
                  <a:pt x="997" y="704"/>
                </a:cubicBezTo>
                <a:cubicBezTo>
                  <a:pt x="1000" y="700"/>
                  <a:pt x="1004" y="696"/>
                  <a:pt x="1005" y="691"/>
                </a:cubicBezTo>
                <a:cubicBezTo>
                  <a:pt x="1008" y="682"/>
                  <a:pt x="1002" y="675"/>
                  <a:pt x="998" y="672"/>
                </a:cubicBezTo>
                <a:cubicBezTo>
                  <a:pt x="981" y="668"/>
                  <a:pt x="966" y="662"/>
                  <a:pt x="952" y="655"/>
                </a:cubicBezTo>
                <a:cubicBezTo>
                  <a:pt x="942" y="650"/>
                  <a:pt x="935" y="642"/>
                  <a:pt x="932" y="630"/>
                </a:cubicBezTo>
                <a:cubicBezTo>
                  <a:pt x="931" y="629"/>
                  <a:pt x="931" y="627"/>
                  <a:pt x="931" y="627"/>
                </a:cubicBezTo>
                <a:cubicBezTo>
                  <a:pt x="935" y="624"/>
                  <a:pt x="937" y="620"/>
                  <a:pt x="940" y="616"/>
                </a:cubicBezTo>
                <a:cubicBezTo>
                  <a:pt x="947" y="607"/>
                  <a:pt x="956" y="601"/>
                  <a:pt x="962" y="591"/>
                </a:cubicBezTo>
                <a:cubicBezTo>
                  <a:pt x="965" y="587"/>
                  <a:pt x="967" y="582"/>
                  <a:pt x="969" y="576"/>
                </a:cubicBezTo>
                <a:cubicBezTo>
                  <a:pt x="969" y="544"/>
                  <a:pt x="969" y="544"/>
                  <a:pt x="969" y="544"/>
                </a:cubicBezTo>
                <a:cubicBezTo>
                  <a:pt x="969" y="538"/>
                  <a:pt x="971" y="532"/>
                  <a:pt x="971" y="525"/>
                </a:cubicBezTo>
                <a:cubicBezTo>
                  <a:pt x="970" y="509"/>
                  <a:pt x="969" y="492"/>
                  <a:pt x="964" y="478"/>
                </a:cubicBezTo>
                <a:cubicBezTo>
                  <a:pt x="961" y="469"/>
                  <a:pt x="957" y="461"/>
                  <a:pt x="957" y="449"/>
                </a:cubicBezTo>
                <a:cubicBezTo>
                  <a:pt x="951" y="446"/>
                  <a:pt x="947" y="442"/>
                  <a:pt x="943" y="437"/>
                </a:cubicBezTo>
                <a:cubicBezTo>
                  <a:pt x="941" y="432"/>
                  <a:pt x="940" y="427"/>
                  <a:pt x="938" y="423"/>
                </a:cubicBezTo>
                <a:cubicBezTo>
                  <a:pt x="937" y="422"/>
                  <a:pt x="936" y="422"/>
                  <a:pt x="936" y="422"/>
                </a:cubicBezTo>
                <a:cubicBezTo>
                  <a:pt x="927" y="423"/>
                  <a:pt x="920" y="426"/>
                  <a:pt x="912" y="427"/>
                </a:cubicBezTo>
                <a:cubicBezTo>
                  <a:pt x="905" y="428"/>
                  <a:pt x="899" y="427"/>
                  <a:pt x="894" y="425"/>
                </a:cubicBezTo>
                <a:cubicBezTo>
                  <a:pt x="878" y="423"/>
                  <a:pt x="867" y="417"/>
                  <a:pt x="854" y="412"/>
                </a:cubicBezTo>
                <a:cubicBezTo>
                  <a:pt x="837" y="389"/>
                  <a:pt x="837" y="389"/>
                  <a:pt x="837" y="389"/>
                </a:cubicBezTo>
                <a:cubicBezTo>
                  <a:pt x="834" y="383"/>
                  <a:pt x="835" y="375"/>
                  <a:pt x="840" y="371"/>
                </a:cubicBezTo>
                <a:cubicBezTo>
                  <a:pt x="841" y="366"/>
                  <a:pt x="841" y="360"/>
                  <a:pt x="842" y="354"/>
                </a:cubicBezTo>
                <a:cubicBezTo>
                  <a:pt x="836" y="344"/>
                  <a:pt x="831" y="334"/>
                  <a:pt x="824" y="324"/>
                </a:cubicBezTo>
                <a:cubicBezTo>
                  <a:pt x="820" y="322"/>
                  <a:pt x="818" y="319"/>
                  <a:pt x="815" y="316"/>
                </a:cubicBezTo>
                <a:cubicBezTo>
                  <a:pt x="812" y="312"/>
                  <a:pt x="810" y="308"/>
                  <a:pt x="806" y="305"/>
                </a:cubicBezTo>
                <a:cubicBezTo>
                  <a:pt x="797" y="305"/>
                  <a:pt x="789" y="307"/>
                  <a:pt x="782" y="309"/>
                </a:cubicBezTo>
                <a:cubicBezTo>
                  <a:pt x="778" y="310"/>
                  <a:pt x="775" y="313"/>
                  <a:pt x="771" y="313"/>
                </a:cubicBezTo>
                <a:cubicBezTo>
                  <a:pt x="770" y="313"/>
                  <a:pt x="768" y="313"/>
                  <a:pt x="768" y="312"/>
                </a:cubicBezTo>
                <a:cubicBezTo>
                  <a:pt x="758" y="294"/>
                  <a:pt x="758" y="294"/>
                  <a:pt x="758" y="294"/>
                </a:cubicBezTo>
                <a:cubicBezTo>
                  <a:pt x="758" y="286"/>
                  <a:pt x="758" y="277"/>
                  <a:pt x="755" y="271"/>
                </a:cubicBezTo>
                <a:cubicBezTo>
                  <a:pt x="752" y="266"/>
                  <a:pt x="750" y="262"/>
                  <a:pt x="747" y="259"/>
                </a:cubicBezTo>
                <a:cubicBezTo>
                  <a:pt x="746" y="257"/>
                  <a:pt x="745" y="257"/>
                  <a:pt x="744" y="257"/>
                </a:cubicBezTo>
                <a:cubicBezTo>
                  <a:pt x="744" y="254"/>
                  <a:pt x="744" y="254"/>
                  <a:pt x="744" y="254"/>
                </a:cubicBezTo>
                <a:cubicBezTo>
                  <a:pt x="744" y="254"/>
                  <a:pt x="745" y="254"/>
                  <a:pt x="745" y="253"/>
                </a:cubicBezTo>
                <a:cubicBezTo>
                  <a:pt x="745" y="253"/>
                  <a:pt x="745" y="253"/>
                  <a:pt x="745" y="253"/>
                </a:cubicBezTo>
                <a:cubicBezTo>
                  <a:pt x="745" y="253"/>
                  <a:pt x="745" y="252"/>
                  <a:pt x="745" y="252"/>
                </a:cubicBezTo>
                <a:cubicBezTo>
                  <a:pt x="741" y="253"/>
                  <a:pt x="736" y="253"/>
                  <a:pt x="731" y="252"/>
                </a:cubicBezTo>
                <a:cubicBezTo>
                  <a:pt x="729" y="252"/>
                  <a:pt x="728" y="249"/>
                  <a:pt x="726" y="247"/>
                </a:cubicBezTo>
                <a:cubicBezTo>
                  <a:pt x="724" y="245"/>
                  <a:pt x="722" y="243"/>
                  <a:pt x="720" y="242"/>
                </a:cubicBezTo>
                <a:cubicBezTo>
                  <a:pt x="706" y="242"/>
                  <a:pt x="706" y="242"/>
                  <a:pt x="706" y="242"/>
                </a:cubicBezTo>
                <a:cubicBezTo>
                  <a:pt x="703" y="243"/>
                  <a:pt x="700" y="244"/>
                  <a:pt x="697" y="244"/>
                </a:cubicBezTo>
                <a:cubicBezTo>
                  <a:pt x="695" y="245"/>
                  <a:pt x="693" y="243"/>
                  <a:pt x="693" y="242"/>
                </a:cubicBezTo>
                <a:cubicBezTo>
                  <a:pt x="684" y="242"/>
                  <a:pt x="684" y="242"/>
                  <a:pt x="684" y="242"/>
                </a:cubicBezTo>
                <a:cubicBezTo>
                  <a:pt x="684" y="241"/>
                  <a:pt x="685" y="236"/>
                  <a:pt x="684" y="235"/>
                </a:cubicBezTo>
                <a:cubicBezTo>
                  <a:pt x="681" y="231"/>
                  <a:pt x="672" y="233"/>
                  <a:pt x="667" y="231"/>
                </a:cubicBezTo>
                <a:cubicBezTo>
                  <a:pt x="658" y="228"/>
                  <a:pt x="652" y="217"/>
                  <a:pt x="653" y="206"/>
                </a:cubicBezTo>
                <a:cubicBezTo>
                  <a:pt x="653" y="202"/>
                  <a:pt x="649" y="194"/>
                  <a:pt x="647" y="193"/>
                </a:cubicBezTo>
                <a:cubicBezTo>
                  <a:pt x="631" y="183"/>
                  <a:pt x="630" y="159"/>
                  <a:pt x="634" y="137"/>
                </a:cubicBezTo>
                <a:cubicBezTo>
                  <a:pt x="615" y="132"/>
                  <a:pt x="604" y="118"/>
                  <a:pt x="591" y="109"/>
                </a:cubicBezTo>
                <a:cubicBezTo>
                  <a:pt x="576" y="98"/>
                  <a:pt x="566" y="82"/>
                  <a:pt x="555" y="69"/>
                </a:cubicBezTo>
                <a:cubicBezTo>
                  <a:pt x="552" y="65"/>
                  <a:pt x="538" y="66"/>
                  <a:pt x="535" y="68"/>
                </a:cubicBezTo>
                <a:cubicBezTo>
                  <a:pt x="526" y="76"/>
                  <a:pt x="513" y="81"/>
                  <a:pt x="501" y="85"/>
                </a:cubicBezTo>
                <a:cubicBezTo>
                  <a:pt x="493" y="88"/>
                  <a:pt x="484" y="88"/>
                  <a:pt x="475" y="88"/>
                </a:cubicBezTo>
                <a:cubicBezTo>
                  <a:pt x="473" y="78"/>
                  <a:pt x="472" y="68"/>
                  <a:pt x="471" y="57"/>
                </a:cubicBezTo>
                <a:cubicBezTo>
                  <a:pt x="469" y="58"/>
                  <a:pt x="464" y="62"/>
                  <a:pt x="462" y="62"/>
                </a:cubicBezTo>
                <a:cubicBezTo>
                  <a:pt x="460" y="62"/>
                  <a:pt x="454" y="59"/>
                  <a:pt x="451" y="58"/>
                </a:cubicBezTo>
                <a:cubicBezTo>
                  <a:pt x="444" y="68"/>
                  <a:pt x="435" y="78"/>
                  <a:pt x="418" y="77"/>
                </a:cubicBezTo>
                <a:cubicBezTo>
                  <a:pt x="411" y="66"/>
                  <a:pt x="402" y="56"/>
                  <a:pt x="390" y="46"/>
                </a:cubicBezTo>
                <a:cubicBezTo>
                  <a:pt x="384" y="29"/>
                  <a:pt x="370" y="6"/>
                  <a:pt x="344" y="15"/>
                </a:cubicBezTo>
                <a:cubicBezTo>
                  <a:pt x="339" y="11"/>
                  <a:pt x="333" y="3"/>
                  <a:pt x="331" y="3"/>
                </a:cubicBezTo>
                <a:cubicBezTo>
                  <a:pt x="319" y="0"/>
                  <a:pt x="308" y="1"/>
                  <a:pt x="297" y="3"/>
                </a:cubicBezTo>
                <a:cubicBezTo>
                  <a:pt x="293" y="4"/>
                  <a:pt x="288" y="8"/>
                  <a:pt x="284" y="8"/>
                </a:cubicBezTo>
                <a:cubicBezTo>
                  <a:pt x="279" y="8"/>
                  <a:pt x="272" y="6"/>
                  <a:pt x="267" y="8"/>
                </a:cubicBezTo>
                <a:cubicBezTo>
                  <a:pt x="255" y="14"/>
                  <a:pt x="243" y="20"/>
                  <a:pt x="230" y="27"/>
                </a:cubicBezTo>
                <a:cubicBezTo>
                  <a:pt x="234" y="26"/>
                  <a:pt x="238" y="23"/>
                  <a:pt x="241" y="22"/>
                </a:cubicBezTo>
                <a:cubicBezTo>
                  <a:pt x="243" y="22"/>
                  <a:pt x="245" y="21"/>
                  <a:pt x="247" y="21"/>
                </a:cubicBezTo>
                <a:cubicBezTo>
                  <a:pt x="248" y="27"/>
                  <a:pt x="250" y="33"/>
                  <a:pt x="252" y="40"/>
                </a:cubicBezTo>
                <a:cubicBezTo>
                  <a:pt x="247" y="45"/>
                  <a:pt x="243" y="52"/>
                  <a:pt x="240" y="60"/>
                </a:cubicBezTo>
                <a:cubicBezTo>
                  <a:pt x="245" y="61"/>
                  <a:pt x="250" y="61"/>
                  <a:pt x="255" y="60"/>
                </a:cubicBezTo>
                <a:cubicBezTo>
                  <a:pt x="261" y="60"/>
                  <a:pt x="266" y="59"/>
                  <a:pt x="270" y="56"/>
                </a:cubicBezTo>
                <a:cubicBezTo>
                  <a:pt x="272" y="54"/>
                  <a:pt x="274" y="54"/>
                  <a:pt x="276" y="55"/>
                </a:cubicBezTo>
                <a:cubicBezTo>
                  <a:pt x="276" y="55"/>
                  <a:pt x="276" y="56"/>
                  <a:pt x="276" y="56"/>
                </a:cubicBezTo>
                <a:cubicBezTo>
                  <a:pt x="270" y="67"/>
                  <a:pt x="267" y="80"/>
                  <a:pt x="264" y="93"/>
                </a:cubicBezTo>
                <a:cubicBezTo>
                  <a:pt x="260" y="110"/>
                  <a:pt x="252" y="124"/>
                  <a:pt x="242" y="136"/>
                </a:cubicBezTo>
                <a:cubicBezTo>
                  <a:pt x="240" y="138"/>
                  <a:pt x="237" y="140"/>
                  <a:pt x="234" y="141"/>
                </a:cubicBezTo>
                <a:cubicBezTo>
                  <a:pt x="232" y="141"/>
                  <a:pt x="231" y="144"/>
                  <a:pt x="229" y="146"/>
                </a:cubicBezTo>
                <a:cubicBezTo>
                  <a:pt x="220" y="151"/>
                  <a:pt x="210" y="156"/>
                  <a:pt x="201" y="161"/>
                </a:cubicBezTo>
                <a:cubicBezTo>
                  <a:pt x="191" y="166"/>
                  <a:pt x="182" y="171"/>
                  <a:pt x="175" y="177"/>
                </a:cubicBezTo>
                <a:cubicBezTo>
                  <a:pt x="165" y="198"/>
                  <a:pt x="165" y="198"/>
                  <a:pt x="165" y="198"/>
                </a:cubicBezTo>
                <a:cubicBezTo>
                  <a:pt x="156" y="210"/>
                  <a:pt x="142" y="217"/>
                  <a:pt x="130" y="226"/>
                </a:cubicBezTo>
                <a:cubicBezTo>
                  <a:pt x="118" y="235"/>
                  <a:pt x="109" y="248"/>
                  <a:pt x="112" y="271"/>
                </a:cubicBezTo>
                <a:cubicBezTo>
                  <a:pt x="114" y="280"/>
                  <a:pt x="117" y="288"/>
                  <a:pt x="120" y="295"/>
                </a:cubicBezTo>
                <a:cubicBezTo>
                  <a:pt x="124" y="307"/>
                  <a:pt x="138" y="311"/>
                  <a:pt x="151" y="316"/>
                </a:cubicBezTo>
                <a:cubicBezTo>
                  <a:pt x="166" y="321"/>
                  <a:pt x="176" y="332"/>
                  <a:pt x="193" y="336"/>
                </a:cubicBezTo>
                <a:cubicBezTo>
                  <a:pt x="216" y="342"/>
                  <a:pt x="234" y="357"/>
                  <a:pt x="235" y="385"/>
                </a:cubicBezTo>
                <a:cubicBezTo>
                  <a:pt x="236" y="400"/>
                  <a:pt x="236" y="414"/>
                  <a:pt x="241" y="425"/>
                </a:cubicBezTo>
                <a:cubicBezTo>
                  <a:pt x="245" y="433"/>
                  <a:pt x="244" y="445"/>
                  <a:pt x="245" y="456"/>
                </a:cubicBezTo>
                <a:cubicBezTo>
                  <a:pt x="245" y="458"/>
                  <a:pt x="250" y="460"/>
                  <a:pt x="253" y="461"/>
                </a:cubicBezTo>
                <a:cubicBezTo>
                  <a:pt x="255" y="462"/>
                  <a:pt x="259" y="460"/>
                  <a:pt x="261" y="462"/>
                </a:cubicBezTo>
                <a:cubicBezTo>
                  <a:pt x="263" y="465"/>
                  <a:pt x="264" y="469"/>
                  <a:pt x="264" y="473"/>
                </a:cubicBezTo>
                <a:cubicBezTo>
                  <a:pt x="265" y="493"/>
                  <a:pt x="263" y="512"/>
                  <a:pt x="259" y="527"/>
                </a:cubicBezTo>
                <a:cubicBezTo>
                  <a:pt x="245" y="547"/>
                  <a:pt x="226" y="559"/>
                  <a:pt x="200" y="565"/>
                </a:cubicBezTo>
                <a:cubicBezTo>
                  <a:pt x="187" y="572"/>
                  <a:pt x="181" y="586"/>
                  <a:pt x="175" y="595"/>
                </a:cubicBezTo>
                <a:cubicBezTo>
                  <a:pt x="155" y="608"/>
                  <a:pt x="141" y="623"/>
                  <a:pt x="135" y="645"/>
                </a:cubicBezTo>
                <a:cubicBezTo>
                  <a:pt x="130" y="651"/>
                  <a:pt x="123" y="655"/>
                  <a:pt x="116" y="659"/>
                </a:cubicBezTo>
                <a:cubicBezTo>
                  <a:pt x="108" y="664"/>
                  <a:pt x="97" y="667"/>
                  <a:pt x="92" y="675"/>
                </a:cubicBezTo>
                <a:cubicBezTo>
                  <a:pt x="86" y="685"/>
                  <a:pt x="82" y="695"/>
                  <a:pt x="77" y="705"/>
                </a:cubicBezTo>
                <a:cubicBezTo>
                  <a:pt x="77" y="707"/>
                  <a:pt x="76" y="708"/>
                  <a:pt x="74" y="708"/>
                </a:cubicBezTo>
                <a:cubicBezTo>
                  <a:pt x="71" y="710"/>
                  <a:pt x="67" y="709"/>
                  <a:pt x="65" y="709"/>
                </a:cubicBezTo>
                <a:cubicBezTo>
                  <a:pt x="58" y="709"/>
                  <a:pt x="53" y="710"/>
                  <a:pt x="47" y="713"/>
                </a:cubicBezTo>
                <a:cubicBezTo>
                  <a:pt x="46" y="713"/>
                  <a:pt x="45" y="714"/>
                  <a:pt x="44" y="714"/>
                </a:cubicBezTo>
                <a:cubicBezTo>
                  <a:pt x="30" y="714"/>
                  <a:pt x="17" y="716"/>
                  <a:pt x="11" y="725"/>
                </a:cubicBezTo>
                <a:cubicBezTo>
                  <a:pt x="10" y="726"/>
                  <a:pt x="9" y="727"/>
                  <a:pt x="8" y="727"/>
                </a:cubicBezTo>
                <a:cubicBezTo>
                  <a:pt x="3" y="736"/>
                  <a:pt x="0" y="748"/>
                  <a:pt x="3" y="761"/>
                </a:cubicBezTo>
                <a:cubicBezTo>
                  <a:pt x="9" y="767"/>
                  <a:pt x="16" y="775"/>
                  <a:pt x="14" y="787"/>
                </a:cubicBezTo>
                <a:cubicBezTo>
                  <a:pt x="18" y="795"/>
                  <a:pt x="21" y="802"/>
                  <a:pt x="24" y="809"/>
                </a:cubicBezTo>
                <a:cubicBezTo>
                  <a:pt x="25" y="810"/>
                  <a:pt x="25" y="814"/>
                  <a:pt x="25" y="815"/>
                </a:cubicBezTo>
                <a:cubicBezTo>
                  <a:pt x="24" y="839"/>
                  <a:pt x="24" y="839"/>
                  <a:pt x="24" y="839"/>
                </a:cubicBezTo>
                <a:cubicBezTo>
                  <a:pt x="24" y="845"/>
                  <a:pt x="24" y="850"/>
                  <a:pt x="22" y="856"/>
                </a:cubicBezTo>
                <a:cubicBezTo>
                  <a:pt x="20" y="859"/>
                  <a:pt x="15" y="863"/>
                  <a:pt x="12" y="867"/>
                </a:cubicBezTo>
                <a:cubicBezTo>
                  <a:pt x="11" y="869"/>
                  <a:pt x="10" y="870"/>
                  <a:pt x="10" y="872"/>
                </a:cubicBezTo>
                <a:cubicBezTo>
                  <a:pt x="13" y="883"/>
                  <a:pt x="17" y="894"/>
                  <a:pt x="25" y="900"/>
                </a:cubicBezTo>
                <a:cubicBezTo>
                  <a:pt x="27" y="902"/>
                  <a:pt x="28" y="904"/>
                  <a:pt x="29" y="906"/>
                </a:cubicBezTo>
                <a:cubicBezTo>
                  <a:pt x="30" y="910"/>
                  <a:pt x="34" y="912"/>
                  <a:pt x="39" y="912"/>
                </a:cubicBezTo>
                <a:cubicBezTo>
                  <a:pt x="77" y="909"/>
                  <a:pt x="77" y="909"/>
                  <a:pt x="77" y="909"/>
                </a:cubicBezTo>
                <a:cubicBezTo>
                  <a:pt x="87" y="909"/>
                  <a:pt x="96" y="913"/>
                  <a:pt x="107" y="912"/>
                </a:cubicBezTo>
                <a:cubicBezTo>
                  <a:pt x="115" y="911"/>
                  <a:pt x="122" y="908"/>
                  <a:pt x="128" y="905"/>
                </a:cubicBezTo>
                <a:cubicBezTo>
                  <a:pt x="137" y="906"/>
                  <a:pt x="137" y="906"/>
                  <a:pt x="137" y="906"/>
                </a:cubicBezTo>
                <a:cubicBezTo>
                  <a:pt x="143" y="906"/>
                  <a:pt x="150" y="904"/>
                  <a:pt x="155" y="907"/>
                </a:cubicBezTo>
                <a:cubicBezTo>
                  <a:pt x="166" y="912"/>
                  <a:pt x="181" y="913"/>
                  <a:pt x="196" y="913"/>
                </a:cubicBezTo>
                <a:cubicBezTo>
                  <a:pt x="220" y="914"/>
                  <a:pt x="240" y="909"/>
                  <a:pt x="263" y="909"/>
                </a:cubicBezTo>
                <a:cubicBezTo>
                  <a:pt x="268" y="909"/>
                  <a:pt x="273" y="910"/>
                  <a:pt x="279" y="911"/>
                </a:cubicBezTo>
                <a:cubicBezTo>
                  <a:pt x="287" y="911"/>
                  <a:pt x="296" y="910"/>
                  <a:pt x="304" y="909"/>
                </a:cubicBezTo>
                <a:cubicBezTo>
                  <a:pt x="306" y="909"/>
                  <a:pt x="306" y="913"/>
                  <a:pt x="307" y="915"/>
                </a:cubicBezTo>
                <a:cubicBezTo>
                  <a:pt x="308" y="918"/>
                  <a:pt x="309" y="920"/>
                  <a:pt x="310" y="923"/>
                </a:cubicBezTo>
                <a:cubicBezTo>
                  <a:pt x="311" y="925"/>
                  <a:pt x="309" y="928"/>
                  <a:pt x="312" y="931"/>
                </a:cubicBezTo>
                <a:cubicBezTo>
                  <a:pt x="313" y="932"/>
                  <a:pt x="316" y="931"/>
                  <a:pt x="318" y="932"/>
                </a:cubicBezTo>
                <a:cubicBezTo>
                  <a:pt x="317" y="935"/>
                  <a:pt x="320" y="937"/>
                  <a:pt x="318" y="939"/>
                </a:cubicBezTo>
                <a:cubicBezTo>
                  <a:pt x="316" y="942"/>
                  <a:pt x="317" y="948"/>
                  <a:pt x="316" y="951"/>
                </a:cubicBezTo>
                <a:cubicBezTo>
                  <a:pt x="310" y="955"/>
                  <a:pt x="306" y="961"/>
                  <a:pt x="302" y="967"/>
                </a:cubicBezTo>
                <a:cubicBezTo>
                  <a:pt x="297" y="971"/>
                  <a:pt x="294" y="982"/>
                  <a:pt x="300" y="989"/>
                </a:cubicBezTo>
                <a:cubicBezTo>
                  <a:pt x="299" y="995"/>
                  <a:pt x="299" y="1003"/>
                  <a:pt x="301" y="1008"/>
                </a:cubicBezTo>
                <a:cubicBezTo>
                  <a:pt x="304" y="1014"/>
                  <a:pt x="305" y="1022"/>
                  <a:pt x="303" y="1030"/>
                </a:cubicBezTo>
                <a:cubicBezTo>
                  <a:pt x="307" y="1037"/>
                  <a:pt x="312" y="1042"/>
                  <a:pt x="316" y="1049"/>
                </a:cubicBezTo>
                <a:cubicBezTo>
                  <a:pt x="318" y="1049"/>
                  <a:pt x="320" y="1049"/>
                  <a:pt x="323" y="1048"/>
                </a:cubicBezTo>
                <a:cubicBezTo>
                  <a:pt x="324" y="1048"/>
                  <a:pt x="325" y="1048"/>
                  <a:pt x="326" y="1048"/>
                </a:cubicBezTo>
                <a:cubicBezTo>
                  <a:pt x="337" y="1051"/>
                  <a:pt x="349" y="1054"/>
                  <a:pt x="366" y="1053"/>
                </a:cubicBezTo>
                <a:cubicBezTo>
                  <a:pt x="367" y="1053"/>
                  <a:pt x="368" y="1051"/>
                  <a:pt x="371" y="1051"/>
                </a:cubicBezTo>
                <a:cubicBezTo>
                  <a:pt x="382" y="1052"/>
                  <a:pt x="396" y="1050"/>
                  <a:pt x="408" y="1051"/>
                </a:cubicBezTo>
                <a:cubicBezTo>
                  <a:pt x="409" y="1051"/>
                  <a:pt x="410" y="1052"/>
                  <a:pt x="410" y="1052"/>
                </a:cubicBezTo>
                <a:cubicBezTo>
                  <a:pt x="419" y="1051"/>
                  <a:pt x="428" y="1051"/>
                  <a:pt x="436" y="1050"/>
                </a:cubicBezTo>
                <a:cubicBezTo>
                  <a:pt x="443" y="1053"/>
                  <a:pt x="447" y="1058"/>
                  <a:pt x="452" y="1062"/>
                </a:cubicBezTo>
                <a:cubicBezTo>
                  <a:pt x="456" y="1064"/>
                  <a:pt x="460" y="1061"/>
                  <a:pt x="462" y="1059"/>
                </a:cubicBezTo>
                <a:cubicBezTo>
                  <a:pt x="463" y="1058"/>
                  <a:pt x="465" y="1058"/>
                  <a:pt x="465" y="1059"/>
                </a:cubicBezTo>
                <a:cubicBezTo>
                  <a:pt x="465" y="1062"/>
                  <a:pt x="465" y="1064"/>
                  <a:pt x="466" y="1066"/>
                </a:cubicBezTo>
                <a:cubicBezTo>
                  <a:pt x="467" y="1067"/>
                  <a:pt x="469" y="1067"/>
                  <a:pt x="470" y="1067"/>
                </a:cubicBezTo>
                <a:cubicBezTo>
                  <a:pt x="474" y="1066"/>
                  <a:pt x="478" y="1067"/>
                  <a:pt x="480" y="1070"/>
                </a:cubicBezTo>
                <a:cubicBezTo>
                  <a:pt x="519" y="1079"/>
                  <a:pt x="519" y="1079"/>
                  <a:pt x="519" y="1079"/>
                </a:cubicBezTo>
                <a:cubicBezTo>
                  <a:pt x="523" y="1073"/>
                  <a:pt x="523" y="1073"/>
                  <a:pt x="523" y="1073"/>
                </a:cubicBezTo>
                <a:cubicBezTo>
                  <a:pt x="532" y="1075"/>
                  <a:pt x="532" y="1075"/>
                  <a:pt x="532" y="1075"/>
                </a:cubicBezTo>
                <a:cubicBezTo>
                  <a:pt x="535" y="1076"/>
                  <a:pt x="537" y="1079"/>
                  <a:pt x="538" y="1083"/>
                </a:cubicBezTo>
                <a:cubicBezTo>
                  <a:pt x="541" y="1084"/>
                  <a:pt x="544" y="1085"/>
                  <a:pt x="548" y="1083"/>
                </a:cubicBezTo>
                <a:cubicBezTo>
                  <a:pt x="554" y="1086"/>
                  <a:pt x="563" y="1087"/>
                  <a:pt x="573" y="1087"/>
                </a:cubicBezTo>
                <a:cubicBezTo>
                  <a:pt x="573" y="1087"/>
                  <a:pt x="573" y="1087"/>
                  <a:pt x="573" y="1087"/>
                </a:cubicBezTo>
                <a:cubicBezTo>
                  <a:pt x="571" y="1093"/>
                  <a:pt x="570" y="1100"/>
                  <a:pt x="568" y="1106"/>
                </a:cubicBezTo>
                <a:cubicBezTo>
                  <a:pt x="560" y="1115"/>
                  <a:pt x="551" y="1122"/>
                  <a:pt x="544" y="1131"/>
                </a:cubicBezTo>
                <a:cubicBezTo>
                  <a:pt x="542" y="1134"/>
                  <a:pt x="541" y="1136"/>
                  <a:pt x="540" y="1140"/>
                </a:cubicBezTo>
                <a:cubicBezTo>
                  <a:pt x="543" y="1153"/>
                  <a:pt x="548" y="1164"/>
                  <a:pt x="553" y="1176"/>
                </a:cubicBezTo>
                <a:cubicBezTo>
                  <a:pt x="553" y="1176"/>
                  <a:pt x="553" y="1177"/>
                  <a:pt x="553" y="1177"/>
                </a:cubicBezTo>
                <a:cubicBezTo>
                  <a:pt x="553" y="1178"/>
                  <a:pt x="553" y="1180"/>
                  <a:pt x="552" y="1181"/>
                </a:cubicBezTo>
                <a:cubicBezTo>
                  <a:pt x="552" y="1181"/>
                  <a:pt x="552" y="1182"/>
                  <a:pt x="553" y="1183"/>
                </a:cubicBezTo>
                <a:cubicBezTo>
                  <a:pt x="568" y="1192"/>
                  <a:pt x="568" y="1192"/>
                  <a:pt x="568" y="1192"/>
                </a:cubicBezTo>
                <a:cubicBezTo>
                  <a:pt x="571" y="1195"/>
                  <a:pt x="572" y="1200"/>
                  <a:pt x="575" y="1204"/>
                </a:cubicBezTo>
                <a:cubicBezTo>
                  <a:pt x="578" y="1207"/>
                  <a:pt x="581" y="1209"/>
                  <a:pt x="583" y="1212"/>
                </a:cubicBezTo>
                <a:cubicBezTo>
                  <a:pt x="584" y="1213"/>
                  <a:pt x="582" y="1214"/>
                  <a:pt x="581" y="1214"/>
                </a:cubicBezTo>
                <a:cubicBezTo>
                  <a:pt x="576" y="1215"/>
                  <a:pt x="571" y="1218"/>
                  <a:pt x="571" y="1225"/>
                </a:cubicBezTo>
                <a:cubicBezTo>
                  <a:pt x="579" y="1228"/>
                  <a:pt x="586" y="1234"/>
                  <a:pt x="592" y="1240"/>
                </a:cubicBezTo>
                <a:cubicBezTo>
                  <a:pt x="591" y="1242"/>
                  <a:pt x="591" y="1245"/>
                  <a:pt x="593" y="1248"/>
                </a:cubicBezTo>
                <a:cubicBezTo>
                  <a:pt x="596" y="1248"/>
                  <a:pt x="599" y="1249"/>
                  <a:pt x="601" y="1251"/>
                </a:cubicBezTo>
                <a:cubicBezTo>
                  <a:pt x="608" y="1266"/>
                  <a:pt x="608" y="1266"/>
                  <a:pt x="608" y="1266"/>
                </a:cubicBezTo>
                <a:cubicBezTo>
                  <a:pt x="607" y="1275"/>
                  <a:pt x="613" y="1279"/>
                  <a:pt x="618" y="1283"/>
                </a:cubicBezTo>
                <a:cubicBezTo>
                  <a:pt x="620" y="1285"/>
                  <a:pt x="624" y="1286"/>
                  <a:pt x="628" y="1288"/>
                </a:cubicBezTo>
                <a:cubicBezTo>
                  <a:pt x="632" y="1288"/>
                  <a:pt x="636" y="1289"/>
                  <a:pt x="639" y="1291"/>
                </a:cubicBezTo>
                <a:cubicBezTo>
                  <a:pt x="666" y="1318"/>
                  <a:pt x="666" y="1318"/>
                  <a:pt x="666" y="1318"/>
                </a:cubicBezTo>
                <a:cubicBezTo>
                  <a:pt x="667" y="1337"/>
                  <a:pt x="670" y="1359"/>
                  <a:pt x="666" y="1379"/>
                </a:cubicBezTo>
                <a:cubicBezTo>
                  <a:pt x="666" y="1381"/>
                  <a:pt x="665" y="1382"/>
                  <a:pt x="665" y="1384"/>
                </a:cubicBezTo>
                <a:cubicBezTo>
                  <a:pt x="671" y="1387"/>
                  <a:pt x="678" y="1391"/>
                  <a:pt x="684" y="1395"/>
                </a:cubicBezTo>
                <a:cubicBezTo>
                  <a:pt x="686" y="1396"/>
                  <a:pt x="689" y="1398"/>
                  <a:pt x="691" y="1399"/>
                </a:cubicBezTo>
                <a:cubicBezTo>
                  <a:pt x="719" y="1428"/>
                  <a:pt x="719" y="1428"/>
                  <a:pt x="719" y="1428"/>
                </a:cubicBezTo>
                <a:cubicBezTo>
                  <a:pt x="733" y="1443"/>
                  <a:pt x="746" y="1461"/>
                  <a:pt x="757" y="1478"/>
                </a:cubicBezTo>
                <a:cubicBezTo>
                  <a:pt x="781" y="1496"/>
                  <a:pt x="781" y="1496"/>
                  <a:pt x="781" y="1496"/>
                </a:cubicBezTo>
                <a:cubicBezTo>
                  <a:pt x="783" y="1499"/>
                  <a:pt x="785" y="1503"/>
                  <a:pt x="785" y="1507"/>
                </a:cubicBezTo>
                <a:cubicBezTo>
                  <a:pt x="785" y="1509"/>
                  <a:pt x="785" y="1511"/>
                  <a:pt x="786" y="1513"/>
                </a:cubicBezTo>
                <a:cubicBezTo>
                  <a:pt x="794" y="1529"/>
                  <a:pt x="794" y="1529"/>
                  <a:pt x="794" y="1529"/>
                </a:cubicBezTo>
                <a:cubicBezTo>
                  <a:pt x="802" y="1531"/>
                  <a:pt x="811" y="1532"/>
                  <a:pt x="821" y="1533"/>
                </a:cubicBezTo>
                <a:cubicBezTo>
                  <a:pt x="824" y="1533"/>
                  <a:pt x="826" y="1534"/>
                  <a:pt x="829" y="1534"/>
                </a:cubicBezTo>
                <a:cubicBezTo>
                  <a:pt x="830" y="1534"/>
                  <a:pt x="834" y="1532"/>
                  <a:pt x="834" y="1531"/>
                </a:cubicBezTo>
                <a:cubicBezTo>
                  <a:pt x="835" y="1531"/>
                  <a:pt x="835" y="1531"/>
                  <a:pt x="835" y="1531"/>
                </a:cubicBezTo>
                <a:cubicBezTo>
                  <a:pt x="835" y="1531"/>
                  <a:pt x="836" y="1531"/>
                  <a:pt x="836" y="1531"/>
                </a:cubicBezTo>
                <a:cubicBezTo>
                  <a:pt x="842" y="1532"/>
                  <a:pt x="847" y="1532"/>
                  <a:pt x="852" y="1531"/>
                </a:cubicBezTo>
                <a:cubicBezTo>
                  <a:pt x="876" y="1524"/>
                  <a:pt x="876" y="1524"/>
                  <a:pt x="876" y="1524"/>
                </a:cubicBezTo>
                <a:cubicBezTo>
                  <a:pt x="877" y="1524"/>
                  <a:pt x="878" y="1524"/>
                  <a:pt x="880" y="1525"/>
                </a:cubicBezTo>
                <a:cubicBezTo>
                  <a:pt x="885" y="1524"/>
                  <a:pt x="892" y="1524"/>
                  <a:pt x="899" y="1524"/>
                </a:cubicBezTo>
                <a:cubicBezTo>
                  <a:pt x="906" y="1529"/>
                  <a:pt x="913" y="1535"/>
                  <a:pt x="920" y="1540"/>
                </a:cubicBezTo>
                <a:cubicBezTo>
                  <a:pt x="922" y="1541"/>
                  <a:pt x="924" y="1545"/>
                  <a:pt x="925" y="1545"/>
                </a:cubicBezTo>
                <a:cubicBezTo>
                  <a:pt x="937" y="1544"/>
                  <a:pt x="948" y="1546"/>
                  <a:pt x="960" y="1546"/>
                </a:cubicBezTo>
                <a:cubicBezTo>
                  <a:pt x="961" y="1545"/>
                  <a:pt x="962" y="1544"/>
                  <a:pt x="962" y="1543"/>
                </a:cubicBezTo>
                <a:cubicBezTo>
                  <a:pt x="962" y="1543"/>
                  <a:pt x="962" y="1543"/>
                  <a:pt x="962" y="1543"/>
                </a:cubicBezTo>
                <a:cubicBezTo>
                  <a:pt x="963" y="1543"/>
                  <a:pt x="963" y="1543"/>
                  <a:pt x="963" y="1543"/>
                </a:cubicBezTo>
                <a:cubicBezTo>
                  <a:pt x="965" y="1545"/>
                  <a:pt x="967" y="1546"/>
                  <a:pt x="969" y="1546"/>
                </a:cubicBezTo>
                <a:cubicBezTo>
                  <a:pt x="974" y="1546"/>
                  <a:pt x="976" y="1545"/>
                  <a:pt x="981" y="1545"/>
                </a:cubicBezTo>
                <a:cubicBezTo>
                  <a:pt x="994" y="1548"/>
                  <a:pt x="994" y="1548"/>
                  <a:pt x="994" y="1548"/>
                </a:cubicBezTo>
                <a:cubicBezTo>
                  <a:pt x="998" y="1555"/>
                  <a:pt x="1002" y="1561"/>
                  <a:pt x="1006" y="1568"/>
                </a:cubicBezTo>
                <a:cubicBezTo>
                  <a:pt x="1005" y="1577"/>
                  <a:pt x="1003" y="1587"/>
                  <a:pt x="1006" y="1597"/>
                </a:cubicBezTo>
                <a:cubicBezTo>
                  <a:pt x="1007" y="1600"/>
                  <a:pt x="1008" y="1603"/>
                  <a:pt x="1009" y="1606"/>
                </a:cubicBezTo>
                <a:cubicBezTo>
                  <a:pt x="1011" y="1608"/>
                  <a:pt x="1014" y="1609"/>
                  <a:pt x="1016" y="1611"/>
                </a:cubicBezTo>
                <a:cubicBezTo>
                  <a:pt x="1016" y="1611"/>
                  <a:pt x="1016" y="1611"/>
                  <a:pt x="1016" y="1611"/>
                </a:cubicBezTo>
                <a:cubicBezTo>
                  <a:pt x="1016" y="1612"/>
                  <a:pt x="1017" y="1612"/>
                  <a:pt x="1018" y="1613"/>
                </a:cubicBezTo>
                <a:cubicBezTo>
                  <a:pt x="1017" y="1621"/>
                  <a:pt x="1018" y="1629"/>
                  <a:pt x="1019" y="1638"/>
                </a:cubicBezTo>
                <a:cubicBezTo>
                  <a:pt x="1025" y="1640"/>
                  <a:pt x="1033" y="1641"/>
                  <a:pt x="1041" y="1643"/>
                </a:cubicBezTo>
                <a:cubicBezTo>
                  <a:pt x="1041" y="1643"/>
                  <a:pt x="1043" y="1642"/>
                  <a:pt x="1043" y="1642"/>
                </a:cubicBezTo>
                <a:cubicBezTo>
                  <a:pt x="1044" y="1641"/>
                  <a:pt x="1045" y="1640"/>
                  <a:pt x="1046" y="1639"/>
                </a:cubicBezTo>
                <a:cubicBezTo>
                  <a:pt x="1046" y="1638"/>
                  <a:pt x="1047" y="1637"/>
                  <a:pt x="1048" y="1637"/>
                </a:cubicBezTo>
                <a:cubicBezTo>
                  <a:pt x="1048" y="1637"/>
                  <a:pt x="1048" y="1637"/>
                  <a:pt x="1048" y="1637"/>
                </a:cubicBezTo>
                <a:cubicBezTo>
                  <a:pt x="1056" y="1636"/>
                  <a:pt x="1056" y="1636"/>
                  <a:pt x="1056" y="1636"/>
                </a:cubicBezTo>
                <a:cubicBezTo>
                  <a:pt x="1063" y="1633"/>
                  <a:pt x="1070" y="1630"/>
                  <a:pt x="1074" y="1624"/>
                </a:cubicBezTo>
                <a:cubicBezTo>
                  <a:pt x="1074" y="1624"/>
                  <a:pt x="1074" y="1624"/>
                  <a:pt x="1074" y="1624"/>
                </a:cubicBezTo>
                <a:cubicBezTo>
                  <a:pt x="1075" y="1623"/>
                  <a:pt x="1076" y="1622"/>
                  <a:pt x="1077" y="1621"/>
                </a:cubicBezTo>
                <a:cubicBezTo>
                  <a:pt x="1077" y="1620"/>
                  <a:pt x="1077" y="1619"/>
                  <a:pt x="1078" y="1618"/>
                </a:cubicBezTo>
                <a:cubicBezTo>
                  <a:pt x="1079" y="1618"/>
                  <a:pt x="1081" y="1619"/>
                  <a:pt x="1083" y="1619"/>
                </a:cubicBezTo>
                <a:cubicBezTo>
                  <a:pt x="1085" y="1615"/>
                  <a:pt x="1085" y="1615"/>
                  <a:pt x="1085" y="1615"/>
                </a:cubicBezTo>
                <a:cubicBezTo>
                  <a:pt x="1085" y="1615"/>
                  <a:pt x="1086" y="1615"/>
                  <a:pt x="1086" y="1615"/>
                </a:cubicBezTo>
                <a:cubicBezTo>
                  <a:pt x="1095" y="1600"/>
                  <a:pt x="1095" y="1600"/>
                  <a:pt x="1095" y="1600"/>
                </a:cubicBezTo>
                <a:cubicBezTo>
                  <a:pt x="1096" y="1600"/>
                  <a:pt x="1097" y="1600"/>
                  <a:pt x="1098" y="1601"/>
                </a:cubicBezTo>
                <a:cubicBezTo>
                  <a:pt x="1100" y="1602"/>
                  <a:pt x="1102" y="1602"/>
                  <a:pt x="1103" y="1603"/>
                </a:cubicBezTo>
                <a:cubicBezTo>
                  <a:pt x="1106" y="1599"/>
                  <a:pt x="1109" y="1595"/>
                  <a:pt x="1113" y="1593"/>
                </a:cubicBezTo>
                <a:cubicBezTo>
                  <a:pt x="1113" y="1593"/>
                  <a:pt x="1114" y="1593"/>
                  <a:pt x="1114" y="1592"/>
                </a:cubicBezTo>
                <a:cubicBezTo>
                  <a:pt x="1114" y="1592"/>
                  <a:pt x="1114" y="1592"/>
                  <a:pt x="1114" y="1591"/>
                </a:cubicBezTo>
                <a:cubicBezTo>
                  <a:pt x="1114" y="1592"/>
                  <a:pt x="1114" y="1592"/>
                  <a:pt x="1114" y="1592"/>
                </a:cubicBezTo>
                <a:cubicBezTo>
                  <a:pt x="1116" y="1593"/>
                  <a:pt x="1117" y="1595"/>
                  <a:pt x="1120" y="1593"/>
                </a:cubicBezTo>
                <a:cubicBezTo>
                  <a:pt x="1136" y="1611"/>
                  <a:pt x="1136" y="1611"/>
                  <a:pt x="1136" y="1611"/>
                </a:cubicBezTo>
                <a:cubicBezTo>
                  <a:pt x="1137" y="1612"/>
                  <a:pt x="1138" y="1614"/>
                  <a:pt x="1139" y="1615"/>
                </a:cubicBezTo>
                <a:cubicBezTo>
                  <a:pt x="1140" y="1616"/>
                  <a:pt x="1142" y="1615"/>
                  <a:pt x="1142" y="1617"/>
                </a:cubicBezTo>
                <a:cubicBezTo>
                  <a:pt x="1143" y="1618"/>
                  <a:pt x="1144" y="1619"/>
                  <a:pt x="1143" y="1620"/>
                </a:cubicBezTo>
                <a:cubicBezTo>
                  <a:pt x="1142" y="1622"/>
                  <a:pt x="1141" y="1624"/>
                  <a:pt x="1141" y="1625"/>
                </a:cubicBezTo>
                <a:cubicBezTo>
                  <a:pt x="1150" y="1633"/>
                  <a:pt x="1150" y="1633"/>
                  <a:pt x="1150" y="1633"/>
                </a:cubicBezTo>
                <a:cubicBezTo>
                  <a:pt x="1155" y="1634"/>
                  <a:pt x="1159" y="1639"/>
                  <a:pt x="1159" y="1646"/>
                </a:cubicBezTo>
                <a:cubicBezTo>
                  <a:pt x="1157" y="1650"/>
                  <a:pt x="1158" y="1658"/>
                  <a:pt x="1161" y="1661"/>
                </a:cubicBezTo>
                <a:cubicBezTo>
                  <a:pt x="1165" y="1664"/>
                  <a:pt x="1170" y="1666"/>
                  <a:pt x="1174" y="1668"/>
                </a:cubicBezTo>
                <a:cubicBezTo>
                  <a:pt x="1175" y="1673"/>
                  <a:pt x="1177" y="1676"/>
                  <a:pt x="1177" y="1680"/>
                </a:cubicBezTo>
                <a:cubicBezTo>
                  <a:pt x="1181" y="1682"/>
                  <a:pt x="1184" y="1684"/>
                  <a:pt x="1187" y="1688"/>
                </a:cubicBezTo>
                <a:cubicBezTo>
                  <a:pt x="1188" y="1697"/>
                  <a:pt x="1188" y="1708"/>
                  <a:pt x="1187" y="1716"/>
                </a:cubicBezTo>
                <a:cubicBezTo>
                  <a:pt x="1187" y="1717"/>
                  <a:pt x="1187" y="1717"/>
                  <a:pt x="1189" y="1718"/>
                </a:cubicBezTo>
                <a:cubicBezTo>
                  <a:pt x="1190" y="1718"/>
                  <a:pt x="1192" y="1718"/>
                  <a:pt x="1193" y="1719"/>
                </a:cubicBezTo>
                <a:cubicBezTo>
                  <a:pt x="1195" y="1722"/>
                  <a:pt x="1196" y="1725"/>
                  <a:pt x="1198" y="1728"/>
                </a:cubicBezTo>
                <a:cubicBezTo>
                  <a:pt x="1204" y="1727"/>
                  <a:pt x="1209" y="1730"/>
                  <a:pt x="1213" y="1731"/>
                </a:cubicBezTo>
                <a:cubicBezTo>
                  <a:pt x="1213" y="1732"/>
                  <a:pt x="1214" y="1732"/>
                  <a:pt x="1214" y="1732"/>
                </a:cubicBezTo>
                <a:cubicBezTo>
                  <a:pt x="1215" y="1731"/>
                  <a:pt x="1216" y="1729"/>
                  <a:pt x="1218" y="1728"/>
                </a:cubicBezTo>
                <a:cubicBezTo>
                  <a:pt x="1216" y="1729"/>
                  <a:pt x="1215" y="1731"/>
                  <a:pt x="1214" y="1732"/>
                </a:cubicBezTo>
                <a:cubicBezTo>
                  <a:pt x="1214" y="1732"/>
                  <a:pt x="1214" y="1733"/>
                  <a:pt x="1214" y="1733"/>
                </a:cubicBezTo>
                <a:cubicBezTo>
                  <a:pt x="1218" y="1737"/>
                  <a:pt x="1221" y="1743"/>
                  <a:pt x="1226" y="1745"/>
                </a:cubicBezTo>
                <a:cubicBezTo>
                  <a:pt x="1232" y="1748"/>
                  <a:pt x="1237" y="1753"/>
                  <a:pt x="1241" y="1758"/>
                </a:cubicBezTo>
                <a:cubicBezTo>
                  <a:pt x="1242" y="1760"/>
                  <a:pt x="1244" y="1762"/>
                  <a:pt x="1247" y="1763"/>
                </a:cubicBezTo>
                <a:cubicBezTo>
                  <a:pt x="1250" y="1764"/>
                  <a:pt x="1254" y="1764"/>
                  <a:pt x="1257" y="1766"/>
                </a:cubicBezTo>
                <a:cubicBezTo>
                  <a:pt x="1263" y="1766"/>
                  <a:pt x="1263" y="1766"/>
                  <a:pt x="1263" y="1766"/>
                </a:cubicBezTo>
                <a:cubicBezTo>
                  <a:pt x="1263" y="1765"/>
                  <a:pt x="1264" y="1764"/>
                  <a:pt x="1265" y="1762"/>
                </a:cubicBezTo>
                <a:cubicBezTo>
                  <a:pt x="1266" y="1761"/>
                  <a:pt x="1267" y="1762"/>
                  <a:pt x="1268" y="1763"/>
                </a:cubicBezTo>
                <a:cubicBezTo>
                  <a:pt x="1268" y="1760"/>
                  <a:pt x="1271" y="1760"/>
                  <a:pt x="1272" y="1759"/>
                </a:cubicBezTo>
                <a:cubicBezTo>
                  <a:pt x="1273" y="1759"/>
                  <a:pt x="1273" y="1759"/>
                  <a:pt x="1273" y="1759"/>
                </a:cubicBezTo>
                <a:cubicBezTo>
                  <a:pt x="1274" y="1759"/>
                  <a:pt x="1272" y="1756"/>
                  <a:pt x="1273" y="1756"/>
                </a:cubicBezTo>
                <a:cubicBezTo>
                  <a:pt x="1274" y="1755"/>
                  <a:pt x="1274" y="1755"/>
                  <a:pt x="1275" y="1754"/>
                </a:cubicBezTo>
                <a:cubicBezTo>
                  <a:pt x="1275" y="1754"/>
                  <a:pt x="1275" y="1754"/>
                  <a:pt x="1275" y="1754"/>
                </a:cubicBezTo>
                <a:cubicBezTo>
                  <a:pt x="1276" y="1753"/>
                  <a:pt x="1277" y="1753"/>
                  <a:pt x="1278" y="1753"/>
                </a:cubicBezTo>
                <a:cubicBezTo>
                  <a:pt x="1291" y="1757"/>
                  <a:pt x="1291" y="1757"/>
                  <a:pt x="1291" y="1757"/>
                </a:cubicBezTo>
                <a:cubicBezTo>
                  <a:pt x="1292" y="1758"/>
                  <a:pt x="1294" y="1756"/>
                  <a:pt x="1296" y="1756"/>
                </a:cubicBezTo>
                <a:cubicBezTo>
                  <a:pt x="1298" y="1755"/>
                  <a:pt x="1299" y="1756"/>
                  <a:pt x="1301" y="1756"/>
                </a:cubicBezTo>
                <a:cubicBezTo>
                  <a:pt x="1305" y="1755"/>
                  <a:pt x="1308" y="1754"/>
                  <a:pt x="1311" y="1752"/>
                </a:cubicBezTo>
                <a:cubicBezTo>
                  <a:pt x="1313" y="1751"/>
                  <a:pt x="1314" y="1753"/>
                  <a:pt x="1315" y="1754"/>
                </a:cubicBezTo>
                <a:cubicBezTo>
                  <a:pt x="1317" y="1756"/>
                  <a:pt x="1317" y="1759"/>
                  <a:pt x="1315" y="1762"/>
                </a:cubicBezTo>
                <a:cubicBezTo>
                  <a:pt x="1334" y="1763"/>
                  <a:pt x="1334" y="1763"/>
                  <a:pt x="1334" y="1763"/>
                </a:cubicBezTo>
                <a:cubicBezTo>
                  <a:pt x="1335" y="1763"/>
                  <a:pt x="1336" y="1760"/>
                  <a:pt x="1337" y="1760"/>
                </a:cubicBezTo>
                <a:cubicBezTo>
                  <a:pt x="1342" y="1760"/>
                  <a:pt x="1346" y="1757"/>
                  <a:pt x="1348" y="1753"/>
                </a:cubicBezTo>
                <a:cubicBezTo>
                  <a:pt x="1360" y="1753"/>
                  <a:pt x="1371" y="1754"/>
                  <a:pt x="1381" y="1755"/>
                </a:cubicBezTo>
                <a:cubicBezTo>
                  <a:pt x="1381" y="1754"/>
                  <a:pt x="1380" y="1753"/>
                  <a:pt x="1381" y="1752"/>
                </a:cubicBezTo>
                <a:cubicBezTo>
                  <a:pt x="1382" y="1752"/>
                  <a:pt x="1382" y="1752"/>
                  <a:pt x="1382" y="1752"/>
                </a:cubicBezTo>
                <a:cubicBezTo>
                  <a:pt x="1391" y="1745"/>
                  <a:pt x="1401" y="1738"/>
                  <a:pt x="1406" y="1727"/>
                </a:cubicBezTo>
                <a:cubicBezTo>
                  <a:pt x="1406" y="1726"/>
                  <a:pt x="1406" y="1726"/>
                  <a:pt x="1405" y="1725"/>
                </a:cubicBezTo>
                <a:cubicBezTo>
                  <a:pt x="1405" y="1725"/>
                  <a:pt x="1406" y="1724"/>
                  <a:pt x="1406" y="1724"/>
                </a:cubicBezTo>
                <a:cubicBezTo>
                  <a:pt x="1405" y="1722"/>
                  <a:pt x="1403" y="1721"/>
                  <a:pt x="1402" y="1719"/>
                </a:cubicBezTo>
                <a:cubicBezTo>
                  <a:pt x="1401" y="1716"/>
                  <a:pt x="1401" y="1712"/>
                  <a:pt x="1401" y="1709"/>
                </a:cubicBezTo>
                <a:cubicBezTo>
                  <a:pt x="1388" y="1698"/>
                  <a:pt x="1388" y="1698"/>
                  <a:pt x="1388" y="1698"/>
                </a:cubicBezTo>
                <a:cubicBezTo>
                  <a:pt x="1388" y="1697"/>
                  <a:pt x="1388" y="1697"/>
                  <a:pt x="1388" y="1697"/>
                </a:cubicBezTo>
                <a:cubicBezTo>
                  <a:pt x="1388" y="1696"/>
                  <a:pt x="1389" y="1696"/>
                  <a:pt x="1389" y="1695"/>
                </a:cubicBezTo>
                <a:cubicBezTo>
                  <a:pt x="1388" y="1695"/>
                  <a:pt x="1388" y="1695"/>
                  <a:pt x="1388" y="1695"/>
                </a:cubicBezTo>
                <a:cubicBezTo>
                  <a:pt x="1388" y="1694"/>
                  <a:pt x="1388" y="1694"/>
                  <a:pt x="1389" y="1693"/>
                </a:cubicBezTo>
                <a:cubicBezTo>
                  <a:pt x="1389" y="1692"/>
                  <a:pt x="1387" y="1691"/>
                  <a:pt x="1387" y="1690"/>
                </a:cubicBezTo>
                <a:cubicBezTo>
                  <a:pt x="1387" y="1688"/>
                  <a:pt x="1388" y="1685"/>
                  <a:pt x="1388" y="1683"/>
                </a:cubicBezTo>
                <a:cubicBezTo>
                  <a:pt x="1388" y="1681"/>
                  <a:pt x="1388" y="1679"/>
                  <a:pt x="1387" y="1676"/>
                </a:cubicBezTo>
                <a:cubicBezTo>
                  <a:pt x="1386" y="1675"/>
                  <a:pt x="1385" y="1673"/>
                  <a:pt x="1386" y="1670"/>
                </a:cubicBezTo>
                <a:cubicBezTo>
                  <a:pt x="1388" y="1669"/>
                  <a:pt x="1392" y="1668"/>
                  <a:pt x="1393" y="1665"/>
                </a:cubicBezTo>
                <a:cubicBezTo>
                  <a:pt x="1397" y="1660"/>
                  <a:pt x="1400" y="1654"/>
                  <a:pt x="1404" y="1649"/>
                </a:cubicBezTo>
                <a:cubicBezTo>
                  <a:pt x="1408" y="1649"/>
                  <a:pt x="1410" y="1651"/>
                  <a:pt x="1411" y="1653"/>
                </a:cubicBezTo>
                <a:cubicBezTo>
                  <a:pt x="1413" y="1657"/>
                  <a:pt x="1417" y="1659"/>
                  <a:pt x="1422" y="1658"/>
                </a:cubicBezTo>
                <a:cubicBezTo>
                  <a:pt x="1433" y="1655"/>
                  <a:pt x="1444" y="1654"/>
                  <a:pt x="1454" y="1650"/>
                </a:cubicBezTo>
                <a:cubicBezTo>
                  <a:pt x="1453" y="1647"/>
                  <a:pt x="1453" y="1647"/>
                  <a:pt x="1453" y="1647"/>
                </a:cubicBezTo>
                <a:cubicBezTo>
                  <a:pt x="1453" y="1646"/>
                  <a:pt x="1455" y="1645"/>
                  <a:pt x="1456" y="1644"/>
                </a:cubicBezTo>
                <a:cubicBezTo>
                  <a:pt x="1457" y="1644"/>
                  <a:pt x="1459" y="1643"/>
                  <a:pt x="1460" y="1642"/>
                </a:cubicBezTo>
                <a:cubicBezTo>
                  <a:pt x="1460" y="1639"/>
                  <a:pt x="1459" y="1636"/>
                  <a:pt x="1459" y="16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8" name="Freeform 654"/>
          <p:cNvSpPr>
            <a:spLocks/>
          </p:cNvSpPr>
          <p:nvPr/>
        </p:nvSpPr>
        <p:spPr bwMode="auto">
          <a:xfrm>
            <a:off x="4772026" y="5160963"/>
            <a:ext cx="401638" cy="252413"/>
          </a:xfrm>
          <a:custGeom>
            <a:avLst/>
            <a:gdLst/>
            <a:ahLst/>
            <a:cxnLst>
              <a:cxn ang="0">
                <a:pos x="1432" y="505"/>
              </a:cxn>
              <a:cxn ang="0">
                <a:pos x="1369" y="417"/>
              </a:cxn>
              <a:cxn ang="0">
                <a:pos x="1485" y="321"/>
              </a:cxn>
              <a:cxn ang="0">
                <a:pos x="1376" y="281"/>
              </a:cxn>
              <a:cxn ang="0">
                <a:pos x="1187" y="173"/>
              </a:cxn>
              <a:cxn ang="0">
                <a:pos x="1010" y="57"/>
              </a:cxn>
              <a:cxn ang="0">
                <a:pos x="983" y="165"/>
              </a:cxn>
              <a:cxn ang="0">
                <a:pos x="945" y="228"/>
              </a:cxn>
              <a:cxn ang="0">
                <a:pos x="844" y="280"/>
              </a:cxn>
              <a:cxn ang="0">
                <a:pos x="801" y="294"/>
              </a:cxn>
              <a:cxn ang="0">
                <a:pos x="750" y="177"/>
              </a:cxn>
              <a:cxn ang="0">
                <a:pos x="648" y="179"/>
              </a:cxn>
              <a:cxn ang="0">
                <a:pos x="628" y="185"/>
              </a:cxn>
              <a:cxn ang="0">
                <a:pos x="520" y="180"/>
              </a:cxn>
              <a:cxn ang="0">
                <a:pos x="478" y="129"/>
              </a:cxn>
              <a:cxn ang="0">
                <a:pos x="422" y="90"/>
              </a:cxn>
              <a:cxn ang="0">
                <a:pos x="404" y="13"/>
              </a:cxn>
              <a:cxn ang="0">
                <a:pos x="357" y="21"/>
              </a:cxn>
              <a:cxn ang="0">
                <a:pos x="220" y="143"/>
              </a:cxn>
              <a:cxn ang="0">
                <a:pos x="131" y="135"/>
              </a:cxn>
              <a:cxn ang="0">
                <a:pos x="120" y="173"/>
              </a:cxn>
              <a:cxn ang="0">
                <a:pos x="80" y="131"/>
              </a:cxn>
              <a:cxn ang="0">
                <a:pos x="12" y="184"/>
              </a:cxn>
              <a:cxn ang="0">
                <a:pos x="94" y="291"/>
              </a:cxn>
              <a:cxn ang="0">
                <a:pos x="168" y="344"/>
              </a:cxn>
              <a:cxn ang="0">
                <a:pos x="196" y="394"/>
              </a:cxn>
              <a:cxn ang="0">
                <a:pos x="242" y="403"/>
              </a:cxn>
              <a:cxn ang="0">
                <a:pos x="292" y="418"/>
              </a:cxn>
              <a:cxn ang="0">
                <a:pos x="327" y="477"/>
              </a:cxn>
              <a:cxn ang="0">
                <a:pos x="403" y="468"/>
              </a:cxn>
              <a:cxn ang="0">
                <a:pos x="435" y="480"/>
              </a:cxn>
              <a:cxn ang="0">
                <a:pos x="466" y="537"/>
              </a:cxn>
              <a:cxn ang="0">
                <a:pos x="441" y="585"/>
              </a:cxn>
              <a:cxn ang="0">
                <a:pos x="435" y="649"/>
              </a:cxn>
              <a:cxn ang="0">
                <a:pos x="449" y="682"/>
              </a:cxn>
              <a:cxn ang="0">
                <a:pos x="512" y="750"/>
              </a:cxn>
              <a:cxn ang="0">
                <a:pos x="561" y="792"/>
              </a:cxn>
              <a:cxn ang="0">
                <a:pos x="570" y="843"/>
              </a:cxn>
              <a:cxn ang="0">
                <a:pos x="627" y="937"/>
              </a:cxn>
              <a:cxn ang="0">
                <a:pos x="665" y="908"/>
              </a:cxn>
              <a:cxn ang="0">
                <a:pos x="686" y="898"/>
              </a:cxn>
              <a:cxn ang="0">
                <a:pos x="759" y="884"/>
              </a:cxn>
              <a:cxn ang="0">
                <a:pos x="810" y="857"/>
              </a:cxn>
              <a:cxn ang="0">
                <a:pos x="829" y="859"/>
              </a:cxn>
              <a:cxn ang="0">
                <a:pos x="868" y="865"/>
              </a:cxn>
              <a:cxn ang="0">
                <a:pos x="884" y="880"/>
              </a:cxn>
              <a:cxn ang="0">
                <a:pos x="945" y="920"/>
              </a:cxn>
              <a:cxn ang="0">
                <a:pos x="1033" y="919"/>
              </a:cxn>
              <a:cxn ang="0">
                <a:pos x="1115" y="900"/>
              </a:cxn>
              <a:cxn ang="0">
                <a:pos x="1095" y="859"/>
              </a:cxn>
              <a:cxn ang="0">
                <a:pos x="1059" y="832"/>
              </a:cxn>
              <a:cxn ang="0">
                <a:pos x="1197" y="822"/>
              </a:cxn>
              <a:cxn ang="0">
                <a:pos x="1200" y="846"/>
              </a:cxn>
              <a:cxn ang="0">
                <a:pos x="1293" y="858"/>
              </a:cxn>
              <a:cxn ang="0">
                <a:pos x="1323" y="890"/>
              </a:cxn>
              <a:cxn ang="0">
                <a:pos x="1417" y="858"/>
              </a:cxn>
              <a:cxn ang="0">
                <a:pos x="1424" y="765"/>
              </a:cxn>
              <a:cxn ang="0">
                <a:pos x="1484" y="635"/>
              </a:cxn>
            </a:cxnLst>
            <a:rect l="0" t="0" r="r" b="b"/>
            <a:pathLst>
              <a:path w="1504" h="943">
                <a:moveTo>
                  <a:pt x="1504" y="522"/>
                </a:moveTo>
                <a:cubicBezTo>
                  <a:pt x="1501" y="526"/>
                  <a:pt x="1498" y="529"/>
                  <a:pt x="1493" y="530"/>
                </a:cubicBezTo>
                <a:cubicBezTo>
                  <a:pt x="1489" y="527"/>
                  <a:pt x="1487" y="523"/>
                  <a:pt x="1486" y="518"/>
                </a:cubicBezTo>
                <a:cubicBezTo>
                  <a:pt x="1483" y="514"/>
                  <a:pt x="1480" y="510"/>
                  <a:pt x="1481" y="503"/>
                </a:cubicBezTo>
                <a:cubicBezTo>
                  <a:pt x="1481" y="501"/>
                  <a:pt x="1478" y="498"/>
                  <a:pt x="1476" y="499"/>
                </a:cubicBezTo>
                <a:cubicBezTo>
                  <a:pt x="1463" y="505"/>
                  <a:pt x="1463" y="505"/>
                  <a:pt x="1463" y="505"/>
                </a:cubicBezTo>
                <a:cubicBezTo>
                  <a:pt x="1461" y="508"/>
                  <a:pt x="1462" y="512"/>
                  <a:pt x="1462" y="516"/>
                </a:cubicBezTo>
                <a:cubicBezTo>
                  <a:pt x="1462" y="518"/>
                  <a:pt x="1460" y="519"/>
                  <a:pt x="1459" y="520"/>
                </a:cubicBezTo>
                <a:cubicBezTo>
                  <a:pt x="1454" y="520"/>
                  <a:pt x="1450" y="517"/>
                  <a:pt x="1449" y="513"/>
                </a:cubicBezTo>
                <a:cubicBezTo>
                  <a:pt x="1447" y="507"/>
                  <a:pt x="1440" y="503"/>
                  <a:pt x="1432" y="505"/>
                </a:cubicBezTo>
                <a:cubicBezTo>
                  <a:pt x="1430" y="506"/>
                  <a:pt x="1428" y="504"/>
                  <a:pt x="1427" y="503"/>
                </a:cubicBezTo>
                <a:cubicBezTo>
                  <a:pt x="1425" y="502"/>
                  <a:pt x="1424" y="506"/>
                  <a:pt x="1422" y="505"/>
                </a:cubicBezTo>
                <a:cubicBezTo>
                  <a:pt x="1418" y="505"/>
                  <a:pt x="1412" y="504"/>
                  <a:pt x="1413" y="501"/>
                </a:cubicBezTo>
                <a:cubicBezTo>
                  <a:pt x="1413" y="498"/>
                  <a:pt x="1414" y="494"/>
                  <a:pt x="1412" y="490"/>
                </a:cubicBezTo>
                <a:cubicBezTo>
                  <a:pt x="1410" y="490"/>
                  <a:pt x="1404" y="491"/>
                  <a:pt x="1401" y="490"/>
                </a:cubicBezTo>
                <a:cubicBezTo>
                  <a:pt x="1392" y="485"/>
                  <a:pt x="1383" y="479"/>
                  <a:pt x="1371" y="475"/>
                </a:cubicBezTo>
                <a:cubicBezTo>
                  <a:pt x="1368" y="465"/>
                  <a:pt x="1360" y="458"/>
                  <a:pt x="1353" y="451"/>
                </a:cubicBezTo>
                <a:cubicBezTo>
                  <a:pt x="1354" y="448"/>
                  <a:pt x="1355" y="445"/>
                  <a:pt x="1356" y="442"/>
                </a:cubicBezTo>
                <a:cubicBezTo>
                  <a:pt x="1357" y="441"/>
                  <a:pt x="1357" y="441"/>
                  <a:pt x="1357" y="440"/>
                </a:cubicBezTo>
                <a:cubicBezTo>
                  <a:pt x="1359" y="431"/>
                  <a:pt x="1362" y="421"/>
                  <a:pt x="1369" y="417"/>
                </a:cubicBezTo>
                <a:cubicBezTo>
                  <a:pt x="1398" y="413"/>
                  <a:pt x="1426" y="410"/>
                  <a:pt x="1456" y="409"/>
                </a:cubicBezTo>
                <a:cubicBezTo>
                  <a:pt x="1457" y="407"/>
                  <a:pt x="1458" y="404"/>
                  <a:pt x="1460" y="403"/>
                </a:cubicBezTo>
                <a:cubicBezTo>
                  <a:pt x="1462" y="401"/>
                  <a:pt x="1466" y="401"/>
                  <a:pt x="1469" y="401"/>
                </a:cubicBezTo>
                <a:cubicBezTo>
                  <a:pt x="1471" y="403"/>
                  <a:pt x="1474" y="405"/>
                  <a:pt x="1476" y="405"/>
                </a:cubicBezTo>
                <a:cubicBezTo>
                  <a:pt x="1485" y="406"/>
                  <a:pt x="1492" y="405"/>
                  <a:pt x="1500" y="403"/>
                </a:cubicBezTo>
                <a:cubicBezTo>
                  <a:pt x="1501" y="403"/>
                  <a:pt x="1502" y="402"/>
                  <a:pt x="1503" y="401"/>
                </a:cubicBezTo>
                <a:cubicBezTo>
                  <a:pt x="1503" y="399"/>
                  <a:pt x="1504" y="393"/>
                  <a:pt x="1503" y="390"/>
                </a:cubicBezTo>
                <a:cubicBezTo>
                  <a:pt x="1503" y="390"/>
                  <a:pt x="1502" y="389"/>
                  <a:pt x="1502" y="388"/>
                </a:cubicBezTo>
                <a:cubicBezTo>
                  <a:pt x="1495" y="372"/>
                  <a:pt x="1491" y="349"/>
                  <a:pt x="1491" y="324"/>
                </a:cubicBezTo>
                <a:cubicBezTo>
                  <a:pt x="1491" y="320"/>
                  <a:pt x="1487" y="321"/>
                  <a:pt x="1485" y="321"/>
                </a:cubicBezTo>
                <a:cubicBezTo>
                  <a:pt x="1477" y="323"/>
                  <a:pt x="1470" y="325"/>
                  <a:pt x="1463" y="328"/>
                </a:cubicBezTo>
                <a:cubicBezTo>
                  <a:pt x="1459" y="329"/>
                  <a:pt x="1457" y="334"/>
                  <a:pt x="1455" y="334"/>
                </a:cubicBezTo>
                <a:cubicBezTo>
                  <a:pt x="1449" y="336"/>
                  <a:pt x="1443" y="339"/>
                  <a:pt x="1440" y="345"/>
                </a:cubicBezTo>
                <a:cubicBezTo>
                  <a:pt x="1437" y="343"/>
                  <a:pt x="1434" y="343"/>
                  <a:pt x="1431" y="346"/>
                </a:cubicBezTo>
                <a:cubicBezTo>
                  <a:pt x="1428" y="343"/>
                  <a:pt x="1423" y="340"/>
                  <a:pt x="1419" y="338"/>
                </a:cubicBezTo>
                <a:cubicBezTo>
                  <a:pt x="1416" y="337"/>
                  <a:pt x="1414" y="335"/>
                  <a:pt x="1412" y="332"/>
                </a:cubicBezTo>
                <a:cubicBezTo>
                  <a:pt x="1411" y="330"/>
                  <a:pt x="1415" y="328"/>
                  <a:pt x="1414" y="326"/>
                </a:cubicBezTo>
                <a:cubicBezTo>
                  <a:pt x="1413" y="323"/>
                  <a:pt x="1408" y="322"/>
                  <a:pt x="1410" y="318"/>
                </a:cubicBezTo>
                <a:cubicBezTo>
                  <a:pt x="1407" y="316"/>
                  <a:pt x="1404" y="314"/>
                  <a:pt x="1401" y="312"/>
                </a:cubicBezTo>
                <a:cubicBezTo>
                  <a:pt x="1392" y="302"/>
                  <a:pt x="1384" y="291"/>
                  <a:pt x="1376" y="281"/>
                </a:cubicBezTo>
                <a:cubicBezTo>
                  <a:pt x="1376" y="280"/>
                  <a:pt x="1377" y="279"/>
                  <a:pt x="1378" y="279"/>
                </a:cubicBezTo>
                <a:cubicBezTo>
                  <a:pt x="1377" y="279"/>
                  <a:pt x="1376" y="280"/>
                  <a:pt x="1376" y="281"/>
                </a:cubicBezTo>
                <a:cubicBezTo>
                  <a:pt x="1368" y="267"/>
                  <a:pt x="1357" y="256"/>
                  <a:pt x="1341" y="250"/>
                </a:cubicBezTo>
                <a:cubicBezTo>
                  <a:pt x="1318" y="241"/>
                  <a:pt x="1287" y="236"/>
                  <a:pt x="1255" y="239"/>
                </a:cubicBezTo>
                <a:cubicBezTo>
                  <a:pt x="1254" y="239"/>
                  <a:pt x="1252" y="236"/>
                  <a:pt x="1251" y="236"/>
                </a:cubicBezTo>
                <a:cubicBezTo>
                  <a:pt x="1231" y="236"/>
                  <a:pt x="1213" y="239"/>
                  <a:pt x="1198" y="244"/>
                </a:cubicBezTo>
                <a:cubicBezTo>
                  <a:pt x="1197" y="243"/>
                  <a:pt x="1198" y="239"/>
                  <a:pt x="1199" y="237"/>
                </a:cubicBezTo>
                <a:cubicBezTo>
                  <a:pt x="1199" y="237"/>
                  <a:pt x="1199" y="236"/>
                  <a:pt x="1199" y="236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06" y="184"/>
                  <a:pt x="1196" y="178"/>
                  <a:pt x="1187" y="173"/>
                </a:cubicBezTo>
                <a:cubicBezTo>
                  <a:pt x="1186" y="173"/>
                  <a:pt x="1180" y="171"/>
                  <a:pt x="1179" y="169"/>
                </a:cubicBezTo>
                <a:cubicBezTo>
                  <a:pt x="1162" y="136"/>
                  <a:pt x="1147" y="100"/>
                  <a:pt x="1126" y="70"/>
                </a:cubicBezTo>
                <a:cubicBezTo>
                  <a:pt x="1119" y="60"/>
                  <a:pt x="1119" y="60"/>
                  <a:pt x="1119" y="60"/>
                </a:cubicBezTo>
                <a:cubicBezTo>
                  <a:pt x="1112" y="52"/>
                  <a:pt x="1112" y="52"/>
                  <a:pt x="1112" y="52"/>
                </a:cubicBezTo>
                <a:cubicBezTo>
                  <a:pt x="1113" y="45"/>
                  <a:pt x="1113" y="45"/>
                  <a:pt x="1113" y="45"/>
                </a:cubicBezTo>
                <a:cubicBezTo>
                  <a:pt x="1110" y="43"/>
                  <a:pt x="1107" y="42"/>
                  <a:pt x="1104" y="41"/>
                </a:cubicBezTo>
                <a:cubicBezTo>
                  <a:pt x="1095" y="39"/>
                  <a:pt x="1088" y="34"/>
                  <a:pt x="1078" y="33"/>
                </a:cubicBezTo>
                <a:cubicBezTo>
                  <a:pt x="1071" y="33"/>
                  <a:pt x="1064" y="30"/>
                  <a:pt x="1056" y="31"/>
                </a:cubicBezTo>
                <a:cubicBezTo>
                  <a:pt x="1038" y="33"/>
                  <a:pt x="1025" y="41"/>
                  <a:pt x="1015" y="52"/>
                </a:cubicBezTo>
                <a:cubicBezTo>
                  <a:pt x="1014" y="54"/>
                  <a:pt x="1012" y="55"/>
                  <a:pt x="1010" y="57"/>
                </a:cubicBezTo>
                <a:cubicBezTo>
                  <a:pt x="1006" y="63"/>
                  <a:pt x="1002" y="70"/>
                  <a:pt x="1000" y="78"/>
                </a:cubicBezTo>
                <a:cubicBezTo>
                  <a:pt x="1000" y="78"/>
                  <a:pt x="1000" y="78"/>
                  <a:pt x="999" y="78"/>
                </a:cubicBezTo>
                <a:cubicBezTo>
                  <a:pt x="999" y="79"/>
                  <a:pt x="999" y="79"/>
                  <a:pt x="999" y="79"/>
                </a:cubicBezTo>
                <a:cubicBezTo>
                  <a:pt x="995" y="79"/>
                  <a:pt x="991" y="81"/>
                  <a:pt x="989" y="83"/>
                </a:cubicBezTo>
                <a:cubicBezTo>
                  <a:pt x="989" y="84"/>
                  <a:pt x="988" y="85"/>
                  <a:pt x="988" y="86"/>
                </a:cubicBezTo>
                <a:cubicBezTo>
                  <a:pt x="986" y="94"/>
                  <a:pt x="986" y="104"/>
                  <a:pt x="985" y="113"/>
                </a:cubicBezTo>
                <a:cubicBezTo>
                  <a:pt x="985" y="121"/>
                  <a:pt x="986" y="128"/>
                  <a:pt x="988" y="135"/>
                </a:cubicBezTo>
                <a:cubicBezTo>
                  <a:pt x="988" y="136"/>
                  <a:pt x="988" y="138"/>
                  <a:pt x="988" y="138"/>
                </a:cubicBezTo>
                <a:cubicBezTo>
                  <a:pt x="988" y="138"/>
                  <a:pt x="988" y="138"/>
                  <a:pt x="988" y="138"/>
                </a:cubicBezTo>
                <a:cubicBezTo>
                  <a:pt x="983" y="165"/>
                  <a:pt x="983" y="165"/>
                  <a:pt x="983" y="165"/>
                </a:cubicBezTo>
                <a:cubicBezTo>
                  <a:pt x="983" y="169"/>
                  <a:pt x="986" y="171"/>
                  <a:pt x="987" y="173"/>
                </a:cubicBezTo>
                <a:cubicBezTo>
                  <a:pt x="990" y="181"/>
                  <a:pt x="988" y="190"/>
                  <a:pt x="983" y="195"/>
                </a:cubicBezTo>
                <a:cubicBezTo>
                  <a:pt x="982" y="195"/>
                  <a:pt x="982" y="196"/>
                  <a:pt x="982" y="196"/>
                </a:cubicBezTo>
                <a:cubicBezTo>
                  <a:pt x="980" y="200"/>
                  <a:pt x="978" y="204"/>
                  <a:pt x="976" y="206"/>
                </a:cubicBezTo>
                <a:cubicBezTo>
                  <a:pt x="976" y="207"/>
                  <a:pt x="975" y="207"/>
                  <a:pt x="975" y="207"/>
                </a:cubicBezTo>
                <a:cubicBezTo>
                  <a:pt x="973" y="209"/>
                  <a:pt x="970" y="210"/>
                  <a:pt x="967" y="210"/>
                </a:cubicBezTo>
                <a:cubicBezTo>
                  <a:pt x="965" y="214"/>
                  <a:pt x="962" y="217"/>
                  <a:pt x="961" y="222"/>
                </a:cubicBezTo>
                <a:cubicBezTo>
                  <a:pt x="961" y="222"/>
                  <a:pt x="961" y="222"/>
                  <a:pt x="960" y="222"/>
                </a:cubicBezTo>
                <a:cubicBezTo>
                  <a:pt x="960" y="223"/>
                  <a:pt x="960" y="223"/>
                  <a:pt x="960" y="223"/>
                </a:cubicBezTo>
                <a:cubicBezTo>
                  <a:pt x="953" y="223"/>
                  <a:pt x="948" y="225"/>
                  <a:pt x="945" y="228"/>
                </a:cubicBezTo>
                <a:cubicBezTo>
                  <a:pt x="943" y="229"/>
                  <a:pt x="941" y="229"/>
                  <a:pt x="939" y="229"/>
                </a:cubicBezTo>
                <a:cubicBezTo>
                  <a:pt x="929" y="229"/>
                  <a:pt x="920" y="229"/>
                  <a:pt x="911" y="228"/>
                </a:cubicBezTo>
                <a:cubicBezTo>
                  <a:pt x="910" y="228"/>
                  <a:pt x="909" y="228"/>
                  <a:pt x="908" y="227"/>
                </a:cubicBezTo>
                <a:cubicBezTo>
                  <a:pt x="905" y="226"/>
                  <a:pt x="905" y="226"/>
                  <a:pt x="905" y="226"/>
                </a:cubicBezTo>
                <a:cubicBezTo>
                  <a:pt x="905" y="226"/>
                  <a:pt x="905" y="226"/>
                  <a:pt x="905" y="226"/>
                </a:cubicBezTo>
                <a:cubicBezTo>
                  <a:pt x="903" y="226"/>
                  <a:pt x="901" y="227"/>
                  <a:pt x="899" y="229"/>
                </a:cubicBezTo>
                <a:cubicBezTo>
                  <a:pt x="896" y="236"/>
                  <a:pt x="892" y="243"/>
                  <a:pt x="889" y="251"/>
                </a:cubicBezTo>
                <a:cubicBezTo>
                  <a:pt x="889" y="258"/>
                  <a:pt x="887" y="265"/>
                  <a:pt x="883" y="270"/>
                </a:cubicBezTo>
                <a:cubicBezTo>
                  <a:pt x="883" y="270"/>
                  <a:pt x="883" y="270"/>
                  <a:pt x="883" y="270"/>
                </a:cubicBezTo>
                <a:cubicBezTo>
                  <a:pt x="878" y="282"/>
                  <a:pt x="858" y="287"/>
                  <a:pt x="844" y="280"/>
                </a:cubicBezTo>
                <a:cubicBezTo>
                  <a:pt x="844" y="279"/>
                  <a:pt x="843" y="279"/>
                  <a:pt x="843" y="279"/>
                </a:cubicBezTo>
                <a:cubicBezTo>
                  <a:pt x="841" y="287"/>
                  <a:pt x="839" y="294"/>
                  <a:pt x="837" y="300"/>
                </a:cubicBezTo>
                <a:cubicBezTo>
                  <a:pt x="837" y="301"/>
                  <a:pt x="836" y="301"/>
                  <a:pt x="836" y="301"/>
                </a:cubicBezTo>
                <a:cubicBezTo>
                  <a:pt x="836" y="302"/>
                  <a:pt x="835" y="302"/>
                  <a:pt x="835" y="303"/>
                </a:cubicBezTo>
                <a:cubicBezTo>
                  <a:pt x="834" y="304"/>
                  <a:pt x="832" y="305"/>
                  <a:pt x="830" y="305"/>
                </a:cubicBezTo>
                <a:cubicBezTo>
                  <a:pt x="830" y="305"/>
                  <a:pt x="829" y="305"/>
                  <a:pt x="829" y="305"/>
                </a:cubicBezTo>
                <a:cubicBezTo>
                  <a:pt x="829" y="305"/>
                  <a:pt x="829" y="305"/>
                  <a:pt x="829" y="305"/>
                </a:cubicBezTo>
                <a:cubicBezTo>
                  <a:pt x="826" y="305"/>
                  <a:pt x="826" y="305"/>
                  <a:pt x="826" y="305"/>
                </a:cubicBezTo>
                <a:cubicBezTo>
                  <a:pt x="823" y="303"/>
                  <a:pt x="821" y="301"/>
                  <a:pt x="818" y="299"/>
                </a:cubicBezTo>
                <a:cubicBezTo>
                  <a:pt x="813" y="297"/>
                  <a:pt x="807" y="296"/>
                  <a:pt x="801" y="294"/>
                </a:cubicBezTo>
                <a:cubicBezTo>
                  <a:pt x="801" y="294"/>
                  <a:pt x="800" y="294"/>
                  <a:pt x="799" y="294"/>
                </a:cubicBezTo>
                <a:cubicBezTo>
                  <a:pt x="796" y="293"/>
                  <a:pt x="793" y="291"/>
                  <a:pt x="792" y="289"/>
                </a:cubicBezTo>
                <a:cubicBezTo>
                  <a:pt x="791" y="283"/>
                  <a:pt x="793" y="279"/>
                  <a:pt x="795" y="276"/>
                </a:cubicBezTo>
                <a:cubicBezTo>
                  <a:pt x="782" y="265"/>
                  <a:pt x="772" y="252"/>
                  <a:pt x="760" y="241"/>
                </a:cubicBezTo>
                <a:cubicBezTo>
                  <a:pt x="759" y="238"/>
                  <a:pt x="757" y="236"/>
                  <a:pt x="756" y="234"/>
                </a:cubicBezTo>
                <a:cubicBezTo>
                  <a:pt x="754" y="232"/>
                  <a:pt x="751" y="230"/>
                  <a:pt x="750" y="227"/>
                </a:cubicBezTo>
                <a:cubicBezTo>
                  <a:pt x="750" y="221"/>
                  <a:pt x="748" y="218"/>
                  <a:pt x="747" y="216"/>
                </a:cubicBezTo>
                <a:cubicBezTo>
                  <a:pt x="744" y="204"/>
                  <a:pt x="748" y="194"/>
                  <a:pt x="751" y="186"/>
                </a:cubicBezTo>
                <a:cubicBezTo>
                  <a:pt x="752" y="185"/>
                  <a:pt x="753" y="183"/>
                  <a:pt x="752" y="180"/>
                </a:cubicBezTo>
                <a:cubicBezTo>
                  <a:pt x="752" y="179"/>
                  <a:pt x="751" y="178"/>
                  <a:pt x="750" y="177"/>
                </a:cubicBezTo>
                <a:cubicBezTo>
                  <a:pt x="746" y="178"/>
                  <a:pt x="742" y="179"/>
                  <a:pt x="738" y="180"/>
                </a:cubicBezTo>
                <a:cubicBezTo>
                  <a:pt x="733" y="180"/>
                  <a:pt x="729" y="179"/>
                  <a:pt x="723" y="179"/>
                </a:cubicBezTo>
                <a:cubicBezTo>
                  <a:pt x="696" y="195"/>
                  <a:pt x="696" y="195"/>
                  <a:pt x="696" y="195"/>
                </a:cubicBezTo>
                <a:cubicBezTo>
                  <a:pt x="690" y="195"/>
                  <a:pt x="685" y="195"/>
                  <a:pt x="680" y="194"/>
                </a:cubicBezTo>
                <a:cubicBezTo>
                  <a:pt x="679" y="194"/>
                  <a:pt x="678" y="194"/>
                  <a:pt x="678" y="194"/>
                </a:cubicBezTo>
                <a:cubicBezTo>
                  <a:pt x="677" y="193"/>
                  <a:pt x="677" y="193"/>
                  <a:pt x="677" y="193"/>
                </a:cubicBezTo>
                <a:cubicBezTo>
                  <a:pt x="676" y="193"/>
                  <a:pt x="676" y="193"/>
                  <a:pt x="675" y="193"/>
                </a:cubicBezTo>
                <a:cubicBezTo>
                  <a:pt x="673" y="190"/>
                  <a:pt x="670" y="188"/>
                  <a:pt x="666" y="186"/>
                </a:cubicBezTo>
                <a:cubicBezTo>
                  <a:pt x="661" y="170"/>
                  <a:pt x="661" y="170"/>
                  <a:pt x="661" y="170"/>
                </a:cubicBezTo>
                <a:cubicBezTo>
                  <a:pt x="656" y="172"/>
                  <a:pt x="652" y="176"/>
                  <a:pt x="648" y="179"/>
                </a:cubicBezTo>
                <a:cubicBezTo>
                  <a:pt x="640" y="185"/>
                  <a:pt x="640" y="185"/>
                  <a:pt x="640" y="185"/>
                </a:cubicBezTo>
                <a:cubicBezTo>
                  <a:pt x="640" y="185"/>
                  <a:pt x="640" y="186"/>
                  <a:pt x="640" y="186"/>
                </a:cubicBezTo>
                <a:cubicBezTo>
                  <a:pt x="640" y="186"/>
                  <a:pt x="639" y="186"/>
                  <a:pt x="639" y="186"/>
                </a:cubicBezTo>
                <a:cubicBezTo>
                  <a:pt x="648" y="191"/>
                  <a:pt x="648" y="191"/>
                  <a:pt x="648" y="191"/>
                </a:cubicBezTo>
                <a:cubicBezTo>
                  <a:pt x="639" y="186"/>
                  <a:pt x="639" y="186"/>
                  <a:pt x="639" y="186"/>
                </a:cubicBezTo>
                <a:cubicBezTo>
                  <a:pt x="639" y="187"/>
                  <a:pt x="639" y="187"/>
                  <a:pt x="638" y="187"/>
                </a:cubicBezTo>
                <a:cubicBezTo>
                  <a:pt x="638" y="187"/>
                  <a:pt x="638" y="187"/>
                  <a:pt x="638" y="187"/>
                </a:cubicBezTo>
                <a:cubicBezTo>
                  <a:pt x="638" y="187"/>
                  <a:pt x="638" y="187"/>
                  <a:pt x="638" y="187"/>
                </a:cubicBezTo>
                <a:cubicBezTo>
                  <a:pt x="638" y="187"/>
                  <a:pt x="637" y="187"/>
                  <a:pt x="637" y="186"/>
                </a:cubicBezTo>
                <a:cubicBezTo>
                  <a:pt x="634" y="186"/>
                  <a:pt x="631" y="185"/>
                  <a:pt x="628" y="185"/>
                </a:cubicBezTo>
                <a:cubicBezTo>
                  <a:pt x="620" y="184"/>
                  <a:pt x="611" y="183"/>
                  <a:pt x="601" y="182"/>
                </a:cubicBezTo>
                <a:cubicBezTo>
                  <a:pt x="598" y="182"/>
                  <a:pt x="594" y="182"/>
                  <a:pt x="590" y="182"/>
                </a:cubicBezTo>
                <a:cubicBezTo>
                  <a:pt x="586" y="183"/>
                  <a:pt x="581" y="184"/>
                  <a:pt x="577" y="185"/>
                </a:cubicBezTo>
                <a:cubicBezTo>
                  <a:pt x="566" y="188"/>
                  <a:pt x="557" y="191"/>
                  <a:pt x="548" y="194"/>
                </a:cubicBezTo>
                <a:cubicBezTo>
                  <a:pt x="547" y="194"/>
                  <a:pt x="545" y="193"/>
                  <a:pt x="544" y="193"/>
                </a:cubicBezTo>
                <a:cubicBezTo>
                  <a:pt x="541" y="192"/>
                  <a:pt x="537" y="189"/>
                  <a:pt x="534" y="187"/>
                </a:cubicBezTo>
                <a:cubicBezTo>
                  <a:pt x="533" y="186"/>
                  <a:pt x="532" y="185"/>
                  <a:pt x="531" y="185"/>
                </a:cubicBezTo>
                <a:cubicBezTo>
                  <a:pt x="528" y="185"/>
                  <a:pt x="526" y="184"/>
                  <a:pt x="524" y="182"/>
                </a:cubicBezTo>
                <a:cubicBezTo>
                  <a:pt x="524" y="182"/>
                  <a:pt x="524" y="182"/>
                  <a:pt x="524" y="182"/>
                </a:cubicBezTo>
                <a:cubicBezTo>
                  <a:pt x="522" y="182"/>
                  <a:pt x="521" y="182"/>
                  <a:pt x="520" y="180"/>
                </a:cubicBezTo>
                <a:cubicBezTo>
                  <a:pt x="517" y="177"/>
                  <a:pt x="513" y="174"/>
                  <a:pt x="510" y="171"/>
                </a:cubicBezTo>
                <a:cubicBezTo>
                  <a:pt x="507" y="171"/>
                  <a:pt x="505" y="170"/>
                  <a:pt x="502" y="172"/>
                </a:cubicBezTo>
                <a:cubicBezTo>
                  <a:pt x="501" y="172"/>
                  <a:pt x="499" y="172"/>
                  <a:pt x="498" y="171"/>
                </a:cubicBezTo>
                <a:cubicBezTo>
                  <a:pt x="497" y="170"/>
                  <a:pt x="496" y="170"/>
                  <a:pt x="495" y="170"/>
                </a:cubicBezTo>
                <a:cubicBezTo>
                  <a:pt x="495" y="170"/>
                  <a:pt x="495" y="170"/>
                  <a:pt x="495" y="169"/>
                </a:cubicBezTo>
                <a:cubicBezTo>
                  <a:pt x="494" y="169"/>
                  <a:pt x="492" y="168"/>
                  <a:pt x="491" y="168"/>
                </a:cubicBezTo>
                <a:cubicBezTo>
                  <a:pt x="492" y="163"/>
                  <a:pt x="493" y="159"/>
                  <a:pt x="495" y="156"/>
                </a:cubicBezTo>
                <a:cubicBezTo>
                  <a:pt x="482" y="141"/>
                  <a:pt x="482" y="141"/>
                  <a:pt x="482" y="141"/>
                </a:cubicBezTo>
                <a:cubicBezTo>
                  <a:pt x="481" y="140"/>
                  <a:pt x="485" y="137"/>
                  <a:pt x="484" y="136"/>
                </a:cubicBezTo>
                <a:cubicBezTo>
                  <a:pt x="481" y="135"/>
                  <a:pt x="479" y="132"/>
                  <a:pt x="478" y="129"/>
                </a:cubicBezTo>
                <a:cubicBezTo>
                  <a:pt x="475" y="128"/>
                  <a:pt x="472" y="128"/>
                  <a:pt x="469" y="128"/>
                </a:cubicBezTo>
                <a:cubicBezTo>
                  <a:pt x="468" y="128"/>
                  <a:pt x="467" y="128"/>
                  <a:pt x="466" y="128"/>
                </a:cubicBezTo>
                <a:cubicBezTo>
                  <a:pt x="461" y="127"/>
                  <a:pt x="456" y="128"/>
                  <a:pt x="451" y="128"/>
                </a:cubicBezTo>
                <a:cubicBezTo>
                  <a:pt x="451" y="128"/>
                  <a:pt x="450" y="128"/>
                  <a:pt x="450" y="128"/>
                </a:cubicBezTo>
                <a:cubicBezTo>
                  <a:pt x="449" y="128"/>
                  <a:pt x="449" y="128"/>
                  <a:pt x="448" y="128"/>
                </a:cubicBezTo>
                <a:cubicBezTo>
                  <a:pt x="448" y="128"/>
                  <a:pt x="448" y="128"/>
                  <a:pt x="448" y="128"/>
                </a:cubicBezTo>
                <a:cubicBezTo>
                  <a:pt x="446" y="128"/>
                  <a:pt x="444" y="128"/>
                  <a:pt x="443" y="126"/>
                </a:cubicBezTo>
                <a:cubicBezTo>
                  <a:pt x="438" y="125"/>
                  <a:pt x="436" y="120"/>
                  <a:pt x="435" y="115"/>
                </a:cubicBezTo>
                <a:cubicBezTo>
                  <a:pt x="432" y="107"/>
                  <a:pt x="430" y="98"/>
                  <a:pt x="427" y="90"/>
                </a:cubicBezTo>
                <a:cubicBezTo>
                  <a:pt x="425" y="90"/>
                  <a:pt x="424" y="89"/>
                  <a:pt x="422" y="90"/>
                </a:cubicBezTo>
                <a:cubicBezTo>
                  <a:pt x="422" y="90"/>
                  <a:pt x="422" y="90"/>
                  <a:pt x="422" y="90"/>
                </a:cubicBezTo>
                <a:cubicBezTo>
                  <a:pt x="422" y="89"/>
                  <a:pt x="422" y="89"/>
                  <a:pt x="423" y="89"/>
                </a:cubicBezTo>
                <a:cubicBezTo>
                  <a:pt x="421" y="88"/>
                  <a:pt x="420" y="88"/>
                  <a:pt x="419" y="87"/>
                </a:cubicBezTo>
                <a:cubicBezTo>
                  <a:pt x="418" y="86"/>
                  <a:pt x="419" y="83"/>
                  <a:pt x="419" y="82"/>
                </a:cubicBezTo>
                <a:cubicBezTo>
                  <a:pt x="420" y="80"/>
                  <a:pt x="421" y="79"/>
                  <a:pt x="420" y="77"/>
                </a:cubicBezTo>
                <a:cubicBezTo>
                  <a:pt x="419" y="72"/>
                  <a:pt x="420" y="66"/>
                  <a:pt x="424" y="63"/>
                </a:cubicBezTo>
                <a:cubicBezTo>
                  <a:pt x="412" y="24"/>
                  <a:pt x="412" y="24"/>
                  <a:pt x="412" y="24"/>
                </a:cubicBezTo>
                <a:cubicBezTo>
                  <a:pt x="412" y="19"/>
                  <a:pt x="411" y="15"/>
                  <a:pt x="409" y="12"/>
                </a:cubicBezTo>
                <a:cubicBezTo>
                  <a:pt x="408" y="12"/>
                  <a:pt x="408" y="12"/>
                  <a:pt x="407" y="12"/>
                </a:cubicBezTo>
                <a:cubicBezTo>
                  <a:pt x="406" y="12"/>
                  <a:pt x="405" y="13"/>
                  <a:pt x="404" y="13"/>
                </a:cubicBezTo>
                <a:cubicBezTo>
                  <a:pt x="404" y="13"/>
                  <a:pt x="403" y="13"/>
                  <a:pt x="403" y="13"/>
                </a:cubicBezTo>
                <a:cubicBezTo>
                  <a:pt x="400" y="12"/>
                  <a:pt x="396" y="12"/>
                  <a:pt x="393" y="12"/>
                </a:cubicBezTo>
                <a:cubicBezTo>
                  <a:pt x="367" y="2"/>
                  <a:pt x="367" y="2"/>
                  <a:pt x="367" y="2"/>
                </a:cubicBezTo>
                <a:cubicBezTo>
                  <a:pt x="366" y="1"/>
                  <a:pt x="364" y="0"/>
                  <a:pt x="364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362" y="3"/>
                  <a:pt x="361" y="5"/>
                  <a:pt x="361" y="7"/>
                </a:cubicBezTo>
                <a:cubicBezTo>
                  <a:pt x="360" y="11"/>
                  <a:pt x="360" y="15"/>
                  <a:pt x="359" y="18"/>
                </a:cubicBezTo>
                <a:cubicBezTo>
                  <a:pt x="359" y="18"/>
                  <a:pt x="359" y="18"/>
                  <a:pt x="359" y="18"/>
                </a:cubicBezTo>
                <a:cubicBezTo>
                  <a:pt x="359" y="18"/>
                  <a:pt x="359" y="18"/>
                  <a:pt x="359" y="18"/>
                </a:cubicBezTo>
                <a:cubicBezTo>
                  <a:pt x="359" y="19"/>
                  <a:pt x="358" y="21"/>
                  <a:pt x="357" y="21"/>
                </a:cubicBezTo>
                <a:cubicBezTo>
                  <a:pt x="354" y="22"/>
                  <a:pt x="351" y="24"/>
                  <a:pt x="349" y="26"/>
                </a:cubicBezTo>
                <a:cubicBezTo>
                  <a:pt x="348" y="27"/>
                  <a:pt x="348" y="27"/>
                  <a:pt x="347" y="27"/>
                </a:cubicBezTo>
                <a:cubicBezTo>
                  <a:pt x="340" y="34"/>
                  <a:pt x="330" y="37"/>
                  <a:pt x="323" y="41"/>
                </a:cubicBezTo>
                <a:cubicBezTo>
                  <a:pt x="323" y="41"/>
                  <a:pt x="322" y="41"/>
                  <a:pt x="322" y="42"/>
                </a:cubicBezTo>
                <a:cubicBezTo>
                  <a:pt x="318" y="46"/>
                  <a:pt x="316" y="51"/>
                  <a:pt x="310" y="54"/>
                </a:cubicBezTo>
                <a:cubicBezTo>
                  <a:pt x="296" y="69"/>
                  <a:pt x="296" y="69"/>
                  <a:pt x="296" y="69"/>
                </a:cubicBezTo>
                <a:cubicBezTo>
                  <a:pt x="280" y="88"/>
                  <a:pt x="280" y="88"/>
                  <a:pt x="280" y="88"/>
                </a:cubicBezTo>
                <a:cubicBezTo>
                  <a:pt x="263" y="120"/>
                  <a:pt x="263" y="120"/>
                  <a:pt x="263" y="120"/>
                </a:cubicBezTo>
                <a:cubicBezTo>
                  <a:pt x="258" y="128"/>
                  <a:pt x="254" y="137"/>
                  <a:pt x="252" y="148"/>
                </a:cubicBezTo>
                <a:cubicBezTo>
                  <a:pt x="241" y="147"/>
                  <a:pt x="230" y="145"/>
                  <a:pt x="220" y="143"/>
                </a:cubicBezTo>
                <a:cubicBezTo>
                  <a:pt x="218" y="143"/>
                  <a:pt x="217" y="143"/>
                  <a:pt x="215" y="142"/>
                </a:cubicBezTo>
                <a:cubicBezTo>
                  <a:pt x="214" y="142"/>
                  <a:pt x="213" y="142"/>
                  <a:pt x="211" y="142"/>
                </a:cubicBezTo>
                <a:cubicBezTo>
                  <a:pt x="204" y="140"/>
                  <a:pt x="197" y="139"/>
                  <a:pt x="189" y="138"/>
                </a:cubicBezTo>
                <a:cubicBezTo>
                  <a:pt x="188" y="137"/>
                  <a:pt x="186" y="137"/>
                  <a:pt x="185" y="137"/>
                </a:cubicBezTo>
                <a:cubicBezTo>
                  <a:pt x="178" y="136"/>
                  <a:pt x="171" y="134"/>
                  <a:pt x="164" y="134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36" y="131"/>
                  <a:pt x="136" y="131"/>
                  <a:pt x="136" y="131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2" y="132"/>
                  <a:pt x="131" y="133"/>
                  <a:pt x="131" y="135"/>
                </a:cubicBezTo>
                <a:cubicBezTo>
                  <a:pt x="130" y="138"/>
                  <a:pt x="129" y="140"/>
                  <a:pt x="128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30" y="151"/>
                  <a:pt x="132" y="159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ubicBezTo>
                  <a:pt x="131" y="169"/>
                  <a:pt x="129" y="170"/>
                  <a:pt x="127" y="171"/>
                </a:cubicBezTo>
                <a:cubicBezTo>
                  <a:pt x="127" y="172"/>
                  <a:pt x="126" y="172"/>
                  <a:pt x="126" y="172"/>
                </a:cubicBezTo>
                <a:cubicBezTo>
                  <a:pt x="126" y="172"/>
                  <a:pt x="126" y="172"/>
                  <a:pt x="125" y="172"/>
                </a:cubicBezTo>
                <a:cubicBezTo>
                  <a:pt x="125" y="172"/>
                  <a:pt x="124" y="173"/>
                  <a:pt x="124" y="173"/>
                </a:cubicBezTo>
                <a:cubicBezTo>
                  <a:pt x="124" y="173"/>
                  <a:pt x="123" y="173"/>
                  <a:pt x="123" y="173"/>
                </a:cubicBezTo>
                <a:cubicBezTo>
                  <a:pt x="122" y="173"/>
                  <a:pt x="121" y="173"/>
                  <a:pt x="120" y="173"/>
                </a:cubicBezTo>
                <a:cubicBezTo>
                  <a:pt x="118" y="174"/>
                  <a:pt x="116" y="173"/>
                  <a:pt x="114" y="173"/>
                </a:cubicBezTo>
                <a:cubicBezTo>
                  <a:pt x="113" y="173"/>
                  <a:pt x="112" y="173"/>
                  <a:pt x="112" y="172"/>
                </a:cubicBezTo>
                <a:cubicBezTo>
                  <a:pt x="110" y="170"/>
                  <a:pt x="110" y="166"/>
                  <a:pt x="110" y="162"/>
                </a:cubicBezTo>
                <a:cubicBezTo>
                  <a:pt x="110" y="151"/>
                  <a:pt x="110" y="151"/>
                  <a:pt x="110" y="151"/>
                </a:cubicBezTo>
                <a:cubicBezTo>
                  <a:pt x="110" y="151"/>
                  <a:pt x="110" y="150"/>
                  <a:pt x="109" y="150"/>
                </a:cubicBezTo>
                <a:cubicBezTo>
                  <a:pt x="109" y="149"/>
                  <a:pt x="108" y="149"/>
                  <a:pt x="108" y="149"/>
                </a:cubicBezTo>
                <a:cubicBezTo>
                  <a:pt x="107" y="149"/>
                  <a:pt x="107" y="149"/>
                  <a:pt x="106" y="148"/>
                </a:cubicBezTo>
                <a:cubicBezTo>
                  <a:pt x="104" y="147"/>
                  <a:pt x="102" y="146"/>
                  <a:pt x="99" y="144"/>
                </a:cubicBezTo>
                <a:cubicBezTo>
                  <a:pt x="96" y="142"/>
                  <a:pt x="92" y="139"/>
                  <a:pt x="88" y="137"/>
                </a:cubicBezTo>
                <a:cubicBezTo>
                  <a:pt x="86" y="135"/>
                  <a:pt x="83" y="133"/>
                  <a:pt x="80" y="131"/>
                </a:cubicBezTo>
                <a:cubicBezTo>
                  <a:pt x="72" y="128"/>
                  <a:pt x="63" y="126"/>
                  <a:pt x="54" y="125"/>
                </a:cubicBezTo>
                <a:cubicBezTo>
                  <a:pt x="51" y="132"/>
                  <a:pt x="47" y="140"/>
                  <a:pt x="45" y="150"/>
                </a:cubicBezTo>
                <a:cubicBezTo>
                  <a:pt x="46" y="151"/>
                  <a:pt x="46" y="152"/>
                  <a:pt x="46" y="153"/>
                </a:cubicBezTo>
                <a:cubicBezTo>
                  <a:pt x="47" y="155"/>
                  <a:pt x="47" y="157"/>
                  <a:pt x="46" y="159"/>
                </a:cubicBezTo>
                <a:cubicBezTo>
                  <a:pt x="46" y="160"/>
                  <a:pt x="45" y="161"/>
                  <a:pt x="44" y="162"/>
                </a:cubicBezTo>
                <a:cubicBezTo>
                  <a:pt x="39" y="165"/>
                  <a:pt x="34" y="168"/>
                  <a:pt x="29" y="170"/>
                </a:cubicBezTo>
                <a:cubicBezTo>
                  <a:pt x="26" y="172"/>
                  <a:pt x="24" y="173"/>
                  <a:pt x="21" y="173"/>
                </a:cubicBezTo>
                <a:cubicBezTo>
                  <a:pt x="20" y="174"/>
                  <a:pt x="19" y="174"/>
                  <a:pt x="19" y="174"/>
                </a:cubicBezTo>
                <a:cubicBezTo>
                  <a:pt x="18" y="176"/>
                  <a:pt x="17" y="178"/>
                  <a:pt x="16" y="179"/>
                </a:cubicBezTo>
                <a:cubicBezTo>
                  <a:pt x="15" y="181"/>
                  <a:pt x="14" y="183"/>
                  <a:pt x="12" y="184"/>
                </a:cubicBezTo>
                <a:cubicBezTo>
                  <a:pt x="10" y="186"/>
                  <a:pt x="9" y="188"/>
                  <a:pt x="6" y="189"/>
                </a:cubicBezTo>
                <a:cubicBezTo>
                  <a:pt x="5" y="190"/>
                  <a:pt x="2" y="192"/>
                  <a:pt x="0" y="193"/>
                </a:cubicBezTo>
                <a:cubicBezTo>
                  <a:pt x="1" y="195"/>
                  <a:pt x="2" y="197"/>
                  <a:pt x="3" y="198"/>
                </a:cubicBezTo>
                <a:cubicBezTo>
                  <a:pt x="7" y="203"/>
                  <a:pt x="12" y="206"/>
                  <a:pt x="15" y="211"/>
                </a:cubicBezTo>
                <a:cubicBezTo>
                  <a:pt x="16" y="212"/>
                  <a:pt x="17" y="214"/>
                  <a:pt x="18" y="216"/>
                </a:cubicBezTo>
                <a:cubicBezTo>
                  <a:pt x="20" y="221"/>
                  <a:pt x="23" y="227"/>
                  <a:pt x="26" y="233"/>
                </a:cubicBezTo>
                <a:cubicBezTo>
                  <a:pt x="36" y="241"/>
                  <a:pt x="46" y="249"/>
                  <a:pt x="56" y="256"/>
                </a:cubicBezTo>
                <a:cubicBezTo>
                  <a:pt x="57" y="258"/>
                  <a:pt x="58" y="260"/>
                  <a:pt x="59" y="262"/>
                </a:cubicBezTo>
                <a:cubicBezTo>
                  <a:pt x="60" y="266"/>
                  <a:pt x="62" y="271"/>
                  <a:pt x="63" y="275"/>
                </a:cubicBezTo>
                <a:cubicBezTo>
                  <a:pt x="78" y="276"/>
                  <a:pt x="87" y="283"/>
                  <a:pt x="94" y="291"/>
                </a:cubicBezTo>
                <a:cubicBezTo>
                  <a:pt x="95" y="292"/>
                  <a:pt x="96" y="293"/>
                  <a:pt x="97" y="294"/>
                </a:cubicBezTo>
                <a:cubicBezTo>
                  <a:pt x="97" y="294"/>
                  <a:pt x="97" y="294"/>
                  <a:pt x="97" y="294"/>
                </a:cubicBezTo>
                <a:cubicBezTo>
                  <a:pt x="99" y="295"/>
                  <a:pt x="101" y="296"/>
                  <a:pt x="102" y="297"/>
                </a:cubicBezTo>
                <a:cubicBezTo>
                  <a:pt x="107" y="300"/>
                  <a:pt x="111" y="303"/>
                  <a:pt x="115" y="306"/>
                </a:cubicBezTo>
                <a:cubicBezTo>
                  <a:pt x="120" y="308"/>
                  <a:pt x="124" y="311"/>
                  <a:pt x="127" y="314"/>
                </a:cubicBezTo>
                <a:cubicBezTo>
                  <a:pt x="129" y="316"/>
                  <a:pt x="130" y="318"/>
                  <a:pt x="131" y="319"/>
                </a:cubicBezTo>
                <a:cubicBezTo>
                  <a:pt x="134" y="321"/>
                  <a:pt x="136" y="322"/>
                  <a:pt x="138" y="324"/>
                </a:cubicBezTo>
                <a:cubicBezTo>
                  <a:pt x="144" y="327"/>
                  <a:pt x="151" y="331"/>
                  <a:pt x="156" y="336"/>
                </a:cubicBezTo>
                <a:cubicBezTo>
                  <a:pt x="157" y="336"/>
                  <a:pt x="159" y="336"/>
                  <a:pt x="160" y="337"/>
                </a:cubicBezTo>
                <a:cubicBezTo>
                  <a:pt x="164" y="338"/>
                  <a:pt x="166" y="341"/>
                  <a:pt x="168" y="344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5" y="352"/>
                  <a:pt x="189" y="353"/>
                  <a:pt x="193" y="354"/>
                </a:cubicBezTo>
                <a:cubicBezTo>
                  <a:pt x="197" y="355"/>
                  <a:pt x="203" y="355"/>
                  <a:pt x="208" y="356"/>
                </a:cubicBezTo>
                <a:cubicBezTo>
                  <a:pt x="210" y="357"/>
                  <a:pt x="212" y="357"/>
                  <a:pt x="215" y="358"/>
                </a:cubicBezTo>
                <a:cubicBezTo>
                  <a:pt x="216" y="358"/>
                  <a:pt x="217" y="358"/>
                  <a:pt x="219" y="358"/>
                </a:cubicBezTo>
                <a:cubicBezTo>
                  <a:pt x="219" y="360"/>
                  <a:pt x="218" y="361"/>
                  <a:pt x="217" y="362"/>
                </a:cubicBezTo>
                <a:cubicBezTo>
                  <a:pt x="211" y="372"/>
                  <a:pt x="202" y="379"/>
                  <a:pt x="196" y="389"/>
                </a:cubicBezTo>
                <a:cubicBezTo>
                  <a:pt x="196" y="390"/>
                  <a:pt x="195" y="391"/>
                  <a:pt x="195" y="393"/>
                </a:cubicBezTo>
                <a:cubicBezTo>
                  <a:pt x="194" y="393"/>
                  <a:pt x="194" y="394"/>
                  <a:pt x="194" y="394"/>
                </a:cubicBezTo>
                <a:cubicBezTo>
                  <a:pt x="195" y="394"/>
                  <a:pt x="196" y="394"/>
                  <a:pt x="196" y="394"/>
                </a:cubicBezTo>
                <a:cubicBezTo>
                  <a:pt x="197" y="393"/>
                  <a:pt x="198" y="393"/>
                  <a:pt x="200" y="393"/>
                </a:cubicBezTo>
                <a:cubicBezTo>
                  <a:pt x="200" y="393"/>
                  <a:pt x="201" y="393"/>
                  <a:pt x="201" y="393"/>
                </a:cubicBezTo>
                <a:cubicBezTo>
                  <a:pt x="202" y="393"/>
                  <a:pt x="202" y="393"/>
                  <a:pt x="203" y="394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205" y="394"/>
                  <a:pt x="207" y="395"/>
                  <a:pt x="209" y="394"/>
                </a:cubicBezTo>
                <a:cubicBezTo>
                  <a:pt x="213" y="396"/>
                  <a:pt x="217" y="397"/>
                  <a:pt x="221" y="398"/>
                </a:cubicBezTo>
                <a:cubicBezTo>
                  <a:pt x="225" y="400"/>
                  <a:pt x="229" y="401"/>
                  <a:pt x="232" y="402"/>
                </a:cubicBezTo>
                <a:cubicBezTo>
                  <a:pt x="233" y="402"/>
                  <a:pt x="233" y="402"/>
                  <a:pt x="233" y="402"/>
                </a:cubicBezTo>
                <a:cubicBezTo>
                  <a:pt x="235" y="402"/>
                  <a:pt x="239" y="401"/>
                  <a:pt x="241" y="401"/>
                </a:cubicBezTo>
                <a:cubicBezTo>
                  <a:pt x="241" y="402"/>
                  <a:pt x="242" y="402"/>
                  <a:pt x="242" y="403"/>
                </a:cubicBezTo>
                <a:cubicBezTo>
                  <a:pt x="242" y="404"/>
                  <a:pt x="242" y="405"/>
                  <a:pt x="242" y="405"/>
                </a:cubicBezTo>
                <a:cubicBezTo>
                  <a:pt x="242" y="405"/>
                  <a:pt x="242" y="405"/>
                  <a:pt x="242" y="405"/>
                </a:cubicBezTo>
                <a:cubicBezTo>
                  <a:pt x="242" y="405"/>
                  <a:pt x="243" y="405"/>
                  <a:pt x="243" y="405"/>
                </a:cubicBezTo>
                <a:cubicBezTo>
                  <a:pt x="248" y="405"/>
                  <a:pt x="253" y="405"/>
                  <a:pt x="258" y="404"/>
                </a:cubicBezTo>
                <a:cubicBezTo>
                  <a:pt x="258" y="404"/>
                  <a:pt x="259" y="404"/>
                  <a:pt x="259" y="404"/>
                </a:cubicBezTo>
                <a:cubicBezTo>
                  <a:pt x="265" y="413"/>
                  <a:pt x="265" y="413"/>
                  <a:pt x="265" y="413"/>
                </a:cubicBezTo>
                <a:cubicBezTo>
                  <a:pt x="268" y="419"/>
                  <a:pt x="268" y="419"/>
                  <a:pt x="268" y="419"/>
                </a:cubicBezTo>
                <a:cubicBezTo>
                  <a:pt x="274" y="419"/>
                  <a:pt x="280" y="419"/>
                  <a:pt x="285" y="419"/>
                </a:cubicBezTo>
                <a:cubicBezTo>
                  <a:pt x="285" y="419"/>
                  <a:pt x="286" y="419"/>
                  <a:pt x="288" y="419"/>
                </a:cubicBezTo>
                <a:cubicBezTo>
                  <a:pt x="289" y="419"/>
                  <a:pt x="291" y="418"/>
                  <a:pt x="292" y="418"/>
                </a:cubicBezTo>
                <a:cubicBezTo>
                  <a:pt x="292" y="419"/>
                  <a:pt x="292" y="419"/>
                  <a:pt x="293" y="420"/>
                </a:cubicBezTo>
                <a:cubicBezTo>
                  <a:pt x="294" y="420"/>
                  <a:pt x="297" y="420"/>
                  <a:pt x="297" y="422"/>
                </a:cubicBezTo>
                <a:cubicBezTo>
                  <a:pt x="297" y="423"/>
                  <a:pt x="297" y="425"/>
                  <a:pt x="297" y="426"/>
                </a:cubicBezTo>
                <a:cubicBezTo>
                  <a:pt x="298" y="430"/>
                  <a:pt x="298" y="435"/>
                  <a:pt x="298" y="439"/>
                </a:cubicBezTo>
                <a:cubicBezTo>
                  <a:pt x="298" y="440"/>
                  <a:pt x="298" y="442"/>
                  <a:pt x="299" y="443"/>
                </a:cubicBezTo>
                <a:cubicBezTo>
                  <a:pt x="301" y="447"/>
                  <a:pt x="304" y="448"/>
                  <a:pt x="306" y="451"/>
                </a:cubicBezTo>
                <a:cubicBezTo>
                  <a:pt x="306" y="451"/>
                  <a:pt x="307" y="451"/>
                  <a:pt x="307" y="452"/>
                </a:cubicBezTo>
                <a:cubicBezTo>
                  <a:pt x="312" y="460"/>
                  <a:pt x="318" y="468"/>
                  <a:pt x="325" y="475"/>
                </a:cubicBezTo>
                <a:cubicBezTo>
                  <a:pt x="325" y="475"/>
                  <a:pt x="325" y="475"/>
                  <a:pt x="326" y="476"/>
                </a:cubicBezTo>
                <a:cubicBezTo>
                  <a:pt x="326" y="476"/>
                  <a:pt x="327" y="477"/>
                  <a:pt x="327" y="477"/>
                </a:cubicBezTo>
                <a:cubicBezTo>
                  <a:pt x="331" y="479"/>
                  <a:pt x="331" y="479"/>
                  <a:pt x="331" y="479"/>
                </a:cubicBezTo>
                <a:cubicBezTo>
                  <a:pt x="338" y="483"/>
                  <a:pt x="338" y="483"/>
                  <a:pt x="338" y="483"/>
                </a:cubicBezTo>
                <a:cubicBezTo>
                  <a:pt x="343" y="485"/>
                  <a:pt x="349" y="487"/>
                  <a:pt x="354" y="491"/>
                </a:cubicBezTo>
                <a:cubicBezTo>
                  <a:pt x="355" y="492"/>
                  <a:pt x="357" y="493"/>
                  <a:pt x="358" y="494"/>
                </a:cubicBezTo>
                <a:cubicBezTo>
                  <a:pt x="359" y="495"/>
                  <a:pt x="360" y="496"/>
                  <a:pt x="361" y="496"/>
                </a:cubicBezTo>
                <a:cubicBezTo>
                  <a:pt x="361" y="496"/>
                  <a:pt x="362" y="496"/>
                  <a:pt x="362" y="496"/>
                </a:cubicBezTo>
                <a:cubicBezTo>
                  <a:pt x="373" y="488"/>
                  <a:pt x="382" y="479"/>
                  <a:pt x="392" y="473"/>
                </a:cubicBezTo>
                <a:cubicBezTo>
                  <a:pt x="396" y="471"/>
                  <a:pt x="398" y="470"/>
                  <a:pt x="401" y="469"/>
                </a:cubicBezTo>
                <a:cubicBezTo>
                  <a:pt x="402" y="468"/>
                  <a:pt x="402" y="468"/>
                  <a:pt x="403" y="468"/>
                </a:cubicBezTo>
                <a:cubicBezTo>
                  <a:pt x="403" y="468"/>
                  <a:pt x="403" y="468"/>
                  <a:pt x="403" y="468"/>
                </a:cubicBezTo>
                <a:cubicBezTo>
                  <a:pt x="403" y="468"/>
                  <a:pt x="403" y="468"/>
                  <a:pt x="404" y="468"/>
                </a:cubicBezTo>
                <a:cubicBezTo>
                  <a:pt x="404" y="469"/>
                  <a:pt x="405" y="470"/>
                  <a:pt x="405" y="470"/>
                </a:cubicBezTo>
                <a:cubicBezTo>
                  <a:pt x="410" y="470"/>
                  <a:pt x="413" y="472"/>
                  <a:pt x="418" y="472"/>
                </a:cubicBezTo>
                <a:cubicBezTo>
                  <a:pt x="419" y="472"/>
                  <a:pt x="421" y="471"/>
                  <a:pt x="422" y="470"/>
                </a:cubicBezTo>
                <a:cubicBezTo>
                  <a:pt x="423" y="469"/>
                  <a:pt x="423" y="469"/>
                  <a:pt x="424" y="469"/>
                </a:cubicBezTo>
                <a:cubicBezTo>
                  <a:pt x="424" y="469"/>
                  <a:pt x="424" y="469"/>
                  <a:pt x="424" y="469"/>
                </a:cubicBezTo>
                <a:cubicBezTo>
                  <a:pt x="428" y="470"/>
                  <a:pt x="430" y="472"/>
                  <a:pt x="432" y="474"/>
                </a:cubicBezTo>
                <a:cubicBezTo>
                  <a:pt x="432" y="474"/>
                  <a:pt x="432" y="474"/>
                  <a:pt x="432" y="474"/>
                </a:cubicBezTo>
                <a:cubicBezTo>
                  <a:pt x="433" y="474"/>
                  <a:pt x="433" y="475"/>
                  <a:pt x="434" y="476"/>
                </a:cubicBezTo>
                <a:cubicBezTo>
                  <a:pt x="434" y="477"/>
                  <a:pt x="434" y="479"/>
                  <a:pt x="435" y="480"/>
                </a:cubicBezTo>
                <a:cubicBezTo>
                  <a:pt x="435" y="481"/>
                  <a:pt x="435" y="482"/>
                  <a:pt x="435" y="482"/>
                </a:cubicBezTo>
                <a:cubicBezTo>
                  <a:pt x="436" y="484"/>
                  <a:pt x="436" y="486"/>
                  <a:pt x="436" y="488"/>
                </a:cubicBezTo>
                <a:cubicBezTo>
                  <a:pt x="436" y="488"/>
                  <a:pt x="436" y="489"/>
                  <a:pt x="436" y="489"/>
                </a:cubicBezTo>
                <a:cubicBezTo>
                  <a:pt x="436" y="491"/>
                  <a:pt x="435" y="492"/>
                  <a:pt x="435" y="493"/>
                </a:cubicBezTo>
                <a:cubicBezTo>
                  <a:pt x="435" y="493"/>
                  <a:pt x="435" y="493"/>
                  <a:pt x="435" y="493"/>
                </a:cubicBezTo>
                <a:cubicBezTo>
                  <a:pt x="438" y="496"/>
                  <a:pt x="440" y="499"/>
                  <a:pt x="442" y="503"/>
                </a:cubicBezTo>
                <a:cubicBezTo>
                  <a:pt x="445" y="508"/>
                  <a:pt x="447" y="514"/>
                  <a:pt x="449" y="520"/>
                </a:cubicBezTo>
                <a:cubicBezTo>
                  <a:pt x="449" y="521"/>
                  <a:pt x="449" y="523"/>
                  <a:pt x="450" y="524"/>
                </a:cubicBezTo>
                <a:cubicBezTo>
                  <a:pt x="450" y="525"/>
                  <a:pt x="451" y="525"/>
                  <a:pt x="452" y="525"/>
                </a:cubicBezTo>
                <a:cubicBezTo>
                  <a:pt x="458" y="528"/>
                  <a:pt x="461" y="533"/>
                  <a:pt x="466" y="537"/>
                </a:cubicBezTo>
                <a:cubicBezTo>
                  <a:pt x="466" y="537"/>
                  <a:pt x="466" y="537"/>
                  <a:pt x="466" y="537"/>
                </a:cubicBezTo>
                <a:cubicBezTo>
                  <a:pt x="462" y="542"/>
                  <a:pt x="459" y="547"/>
                  <a:pt x="457" y="553"/>
                </a:cubicBezTo>
                <a:cubicBezTo>
                  <a:pt x="457" y="553"/>
                  <a:pt x="457" y="554"/>
                  <a:pt x="457" y="555"/>
                </a:cubicBezTo>
                <a:cubicBezTo>
                  <a:pt x="456" y="557"/>
                  <a:pt x="456" y="559"/>
                  <a:pt x="456" y="561"/>
                </a:cubicBezTo>
                <a:cubicBezTo>
                  <a:pt x="455" y="561"/>
                  <a:pt x="455" y="561"/>
                  <a:pt x="455" y="562"/>
                </a:cubicBezTo>
                <a:cubicBezTo>
                  <a:pt x="455" y="562"/>
                  <a:pt x="455" y="562"/>
                  <a:pt x="455" y="562"/>
                </a:cubicBezTo>
                <a:cubicBezTo>
                  <a:pt x="455" y="563"/>
                  <a:pt x="454" y="564"/>
                  <a:pt x="454" y="564"/>
                </a:cubicBezTo>
                <a:cubicBezTo>
                  <a:pt x="454" y="565"/>
                  <a:pt x="453" y="565"/>
                  <a:pt x="453" y="565"/>
                </a:cubicBezTo>
                <a:cubicBezTo>
                  <a:pt x="449" y="571"/>
                  <a:pt x="444" y="575"/>
                  <a:pt x="442" y="583"/>
                </a:cubicBezTo>
                <a:cubicBezTo>
                  <a:pt x="442" y="584"/>
                  <a:pt x="442" y="584"/>
                  <a:pt x="441" y="585"/>
                </a:cubicBezTo>
                <a:cubicBezTo>
                  <a:pt x="441" y="585"/>
                  <a:pt x="440" y="586"/>
                  <a:pt x="440" y="588"/>
                </a:cubicBezTo>
                <a:cubicBezTo>
                  <a:pt x="440" y="588"/>
                  <a:pt x="440" y="588"/>
                  <a:pt x="440" y="588"/>
                </a:cubicBezTo>
                <a:cubicBezTo>
                  <a:pt x="439" y="593"/>
                  <a:pt x="441" y="598"/>
                  <a:pt x="442" y="603"/>
                </a:cubicBezTo>
                <a:cubicBezTo>
                  <a:pt x="436" y="635"/>
                  <a:pt x="436" y="635"/>
                  <a:pt x="436" y="635"/>
                </a:cubicBezTo>
                <a:cubicBezTo>
                  <a:pt x="436" y="635"/>
                  <a:pt x="436" y="636"/>
                  <a:pt x="437" y="636"/>
                </a:cubicBezTo>
                <a:cubicBezTo>
                  <a:pt x="437" y="637"/>
                  <a:pt x="437" y="637"/>
                  <a:pt x="437" y="637"/>
                </a:cubicBezTo>
                <a:cubicBezTo>
                  <a:pt x="438" y="639"/>
                  <a:pt x="440" y="640"/>
                  <a:pt x="439" y="641"/>
                </a:cubicBezTo>
                <a:cubicBezTo>
                  <a:pt x="436" y="646"/>
                  <a:pt x="436" y="646"/>
                  <a:pt x="436" y="646"/>
                </a:cubicBezTo>
                <a:cubicBezTo>
                  <a:pt x="435" y="649"/>
                  <a:pt x="435" y="649"/>
                  <a:pt x="435" y="649"/>
                </a:cubicBezTo>
                <a:cubicBezTo>
                  <a:pt x="435" y="649"/>
                  <a:pt x="435" y="649"/>
                  <a:pt x="435" y="649"/>
                </a:cubicBezTo>
                <a:cubicBezTo>
                  <a:pt x="437" y="650"/>
                  <a:pt x="438" y="651"/>
                  <a:pt x="439" y="651"/>
                </a:cubicBezTo>
                <a:cubicBezTo>
                  <a:pt x="441" y="653"/>
                  <a:pt x="443" y="656"/>
                  <a:pt x="445" y="658"/>
                </a:cubicBezTo>
                <a:cubicBezTo>
                  <a:pt x="448" y="661"/>
                  <a:pt x="451" y="665"/>
                  <a:pt x="452" y="669"/>
                </a:cubicBezTo>
                <a:cubicBezTo>
                  <a:pt x="452" y="670"/>
                  <a:pt x="452" y="670"/>
                  <a:pt x="452" y="670"/>
                </a:cubicBezTo>
                <a:cubicBezTo>
                  <a:pt x="452" y="671"/>
                  <a:pt x="452" y="671"/>
                  <a:pt x="452" y="672"/>
                </a:cubicBezTo>
                <a:cubicBezTo>
                  <a:pt x="452" y="673"/>
                  <a:pt x="452" y="673"/>
                  <a:pt x="452" y="674"/>
                </a:cubicBezTo>
                <a:cubicBezTo>
                  <a:pt x="452" y="676"/>
                  <a:pt x="452" y="678"/>
                  <a:pt x="451" y="680"/>
                </a:cubicBezTo>
                <a:cubicBezTo>
                  <a:pt x="450" y="680"/>
                  <a:pt x="450" y="680"/>
                  <a:pt x="449" y="681"/>
                </a:cubicBezTo>
                <a:cubicBezTo>
                  <a:pt x="449" y="681"/>
                  <a:pt x="449" y="681"/>
                  <a:pt x="449" y="681"/>
                </a:cubicBezTo>
                <a:cubicBezTo>
                  <a:pt x="449" y="681"/>
                  <a:pt x="449" y="681"/>
                  <a:pt x="449" y="682"/>
                </a:cubicBezTo>
                <a:cubicBezTo>
                  <a:pt x="448" y="683"/>
                  <a:pt x="447" y="685"/>
                  <a:pt x="448" y="688"/>
                </a:cubicBezTo>
                <a:cubicBezTo>
                  <a:pt x="445" y="687"/>
                  <a:pt x="445" y="690"/>
                  <a:pt x="446" y="692"/>
                </a:cubicBezTo>
                <a:cubicBezTo>
                  <a:pt x="446" y="692"/>
                  <a:pt x="447" y="693"/>
                  <a:pt x="449" y="693"/>
                </a:cubicBezTo>
                <a:cubicBezTo>
                  <a:pt x="452" y="693"/>
                  <a:pt x="455" y="694"/>
                  <a:pt x="457" y="697"/>
                </a:cubicBezTo>
                <a:cubicBezTo>
                  <a:pt x="463" y="706"/>
                  <a:pt x="472" y="713"/>
                  <a:pt x="481" y="718"/>
                </a:cubicBezTo>
                <a:cubicBezTo>
                  <a:pt x="482" y="720"/>
                  <a:pt x="483" y="721"/>
                  <a:pt x="484" y="722"/>
                </a:cubicBezTo>
                <a:cubicBezTo>
                  <a:pt x="486" y="726"/>
                  <a:pt x="488" y="731"/>
                  <a:pt x="491" y="735"/>
                </a:cubicBezTo>
                <a:cubicBezTo>
                  <a:pt x="494" y="741"/>
                  <a:pt x="498" y="747"/>
                  <a:pt x="504" y="749"/>
                </a:cubicBezTo>
                <a:cubicBezTo>
                  <a:pt x="506" y="750"/>
                  <a:pt x="510" y="750"/>
                  <a:pt x="512" y="750"/>
                </a:cubicBezTo>
                <a:cubicBezTo>
                  <a:pt x="512" y="750"/>
                  <a:pt x="512" y="750"/>
                  <a:pt x="512" y="750"/>
                </a:cubicBezTo>
                <a:cubicBezTo>
                  <a:pt x="512" y="750"/>
                  <a:pt x="512" y="750"/>
                  <a:pt x="512" y="750"/>
                </a:cubicBezTo>
                <a:cubicBezTo>
                  <a:pt x="517" y="750"/>
                  <a:pt x="521" y="749"/>
                  <a:pt x="525" y="747"/>
                </a:cubicBezTo>
                <a:cubicBezTo>
                  <a:pt x="525" y="747"/>
                  <a:pt x="526" y="747"/>
                  <a:pt x="526" y="747"/>
                </a:cubicBezTo>
                <a:cubicBezTo>
                  <a:pt x="537" y="748"/>
                  <a:pt x="548" y="748"/>
                  <a:pt x="559" y="748"/>
                </a:cubicBezTo>
                <a:cubicBezTo>
                  <a:pt x="563" y="749"/>
                  <a:pt x="565" y="749"/>
                  <a:pt x="568" y="751"/>
                </a:cubicBezTo>
                <a:cubicBezTo>
                  <a:pt x="568" y="751"/>
                  <a:pt x="568" y="751"/>
                  <a:pt x="568" y="751"/>
                </a:cubicBezTo>
                <a:cubicBezTo>
                  <a:pt x="565" y="758"/>
                  <a:pt x="561" y="763"/>
                  <a:pt x="557" y="770"/>
                </a:cubicBezTo>
                <a:cubicBezTo>
                  <a:pt x="552" y="772"/>
                  <a:pt x="549" y="779"/>
                  <a:pt x="547" y="786"/>
                </a:cubicBezTo>
                <a:cubicBezTo>
                  <a:pt x="550" y="787"/>
                  <a:pt x="550" y="787"/>
                  <a:pt x="550" y="787"/>
                </a:cubicBezTo>
                <a:cubicBezTo>
                  <a:pt x="561" y="792"/>
                  <a:pt x="561" y="792"/>
                  <a:pt x="561" y="792"/>
                </a:cubicBezTo>
                <a:cubicBezTo>
                  <a:pt x="561" y="792"/>
                  <a:pt x="561" y="792"/>
                  <a:pt x="561" y="792"/>
                </a:cubicBezTo>
                <a:cubicBezTo>
                  <a:pt x="563" y="794"/>
                  <a:pt x="565" y="797"/>
                  <a:pt x="565" y="800"/>
                </a:cubicBezTo>
                <a:cubicBezTo>
                  <a:pt x="559" y="804"/>
                  <a:pt x="553" y="807"/>
                  <a:pt x="549" y="813"/>
                </a:cubicBezTo>
                <a:cubicBezTo>
                  <a:pt x="549" y="813"/>
                  <a:pt x="549" y="813"/>
                  <a:pt x="549" y="813"/>
                </a:cubicBezTo>
                <a:cubicBezTo>
                  <a:pt x="548" y="815"/>
                  <a:pt x="548" y="817"/>
                  <a:pt x="549" y="818"/>
                </a:cubicBezTo>
                <a:cubicBezTo>
                  <a:pt x="553" y="819"/>
                  <a:pt x="558" y="820"/>
                  <a:pt x="562" y="822"/>
                </a:cubicBezTo>
                <a:cubicBezTo>
                  <a:pt x="565" y="823"/>
                  <a:pt x="568" y="824"/>
                  <a:pt x="570" y="826"/>
                </a:cubicBezTo>
                <a:cubicBezTo>
                  <a:pt x="571" y="828"/>
                  <a:pt x="572" y="830"/>
                  <a:pt x="573" y="833"/>
                </a:cubicBezTo>
                <a:cubicBezTo>
                  <a:pt x="573" y="835"/>
                  <a:pt x="574" y="838"/>
                  <a:pt x="574" y="841"/>
                </a:cubicBezTo>
                <a:cubicBezTo>
                  <a:pt x="573" y="842"/>
                  <a:pt x="571" y="843"/>
                  <a:pt x="570" y="843"/>
                </a:cubicBezTo>
                <a:cubicBezTo>
                  <a:pt x="569" y="844"/>
                  <a:pt x="567" y="845"/>
                  <a:pt x="567" y="846"/>
                </a:cubicBezTo>
                <a:cubicBezTo>
                  <a:pt x="570" y="852"/>
                  <a:pt x="570" y="852"/>
                  <a:pt x="570" y="852"/>
                </a:cubicBezTo>
                <a:cubicBezTo>
                  <a:pt x="574" y="861"/>
                  <a:pt x="574" y="861"/>
                  <a:pt x="574" y="861"/>
                </a:cubicBezTo>
                <a:cubicBezTo>
                  <a:pt x="577" y="874"/>
                  <a:pt x="580" y="886"/>
                  <a:pt x="586" y="897"/>
                </a:cubicBezTo>
                <a:cubicBezTo>
                  <a:pt x="588" y="902"/>
                  <a:pt x="594" y="909"/>
                  <a:pt x="592" y="918"/>
                </a:cubicBezTo>
                <a:cubicBezTo>
                  <a:pt x="593" y="924"/>
                  <a:pt x="596" y="931"/>
                  <a:pt x="602" y="933"/>
                </a:cubicBezTo>
                <a:cubicBezTo>
                  <a:pt x="609" y="934"/>
                  <a:pt x="614" y="939"/>
                  <a:pt x="621" y="942"/>
                </a:cubicBezTo>
                <a:cubicBezTo>
                  <a:pt x="622" y="943"/>
                  <a:pt x="623" y="943"/>
                  <a:pt x="624" y="943"/>
                </a:cubicBezTo>
                <a:cubicBezTo>
                  <a:pt x="624" y="943"/>
                  <a:pt x="625" y="943"/>
                  <a:pt x="625" y="942"/>
                </a:cubicBezTo>
                <a:cubicBezTo>
                  <a:pt x="626" y="940"/>
                  <a:pt x="626" y="939"/>
                  <a:pt x="627" y="937"/>
                </a:cubicBezTo>
                <a:cubicBezTo>
                  <a:pt x="629" y="931"/>
                  <a:pt x="631" y="925"/>
                  <a:pt x="634" y="920"/>
                </a:cubicBezTo>
                <a:cubicBezTo>
                  <a:pt x="635" y="919"/>
                  <a:pt x="638" y="916"/>
                  <a:pt x="639" y="915"/>
                </a:cubicBezTo>
                <a:cubicBezTo>
                  <a:pt x="641" y="914"/>
                  <a:pt x="643" y="913"/>
                  <a:pt x="646" y="913"/>
                </a:cubicBezTo>
                <a:cubicBezTo>
                  <a:pt x="650" y="912"/>
                  <a:pt x="654" y="912"/>
                  <a:pt x="658" y="912"/>
                </a:cubicBezTo>
                <a:cubicBezTo>
                  <a:pt x="660" y="912"/>
                  <a:pt x="662" y="912"/>
                  <a:pt x="663" y="911"/>
                </a:cubicBezTo>
                <a:cubicBezTo>
                  <a:pt x="663" y="911"/>
                  <a:pt x="663" y="911"/>
                  <a:pt x="664" y="911"/>
                </a:cubicBezTo>
                <a:cubicBezTo>
                  <a:pt x="664" y="910"/>
                  <a:pt x="664" y="910"/>
                  <a:pt x="664" y="909"/>
                </a:cubicBezTo>
                <a:cubicBezTo>
                  <a:pt x="664" y="909"/>
                  <a:pt x="664" y="909"/>
                  <a:pt x="664" y="909"/>
                </a:cubicBezTo>
                <a:cubicBezTo>
                  <a:pt x="664" y="909"/>
                  <a:pt x="665" y="908"/>
                  <a:pt x="665" y="908"/>
                </a:cubicBezTo>
                <a:cubicBezTo>
                  <a:pt x="665" y="908"/>
                  <a:pt x="665" y="908"/>
                  <a:pt x="665" y="908"/>
                </a:cubicBezTo>
                <a:cubicBezTo>
                  <a:pt x="665" y="908"/>
                  <a:pt x="665" y="907"/>
                  <a:pt x="664" y="907"/>
                </a:cubicBezTo>
                <a:cubicBezTo>
                  <a:pt x="665" y="907"/>
                  <a:pt x="666" y="906"/>
                  <a:pt x="666" y="906"/>
                </a:cubicBezTo>
                <a:cubicBezTo>
                  <a:pt x="666" y="906"/>
                  <a:pt x="666" y="903"/>
                  <a:pt x="666" y="902"/>
                </a:cubicBezTo>
                <a:cubicBezTo>
                  <a:pt x="666" y="902"/>
                  <a:pt x="666" y="902"/>
                  <a:pt x="666" y="902"/>
                </a:cubicBezTo>
                <a:cubicBezTo>
                  <a:pt x="667" y="901"/>
                  <a:pt x="667" y="901"/>
                  <a:pt x="667" y="901"/>
                </a:cubicBezTo>
                <a:cubicBezTo>
                  <a:pt x="667" y="901"/>
                  <a:pt x="668" y="901"/>
                  <a:pt x="668" y="901"/>
                </a:cubicBezTo>
                <a:cubicBezTo>
                  <a:pt x="672" y="901"/>
                  <a:pt x="675" y="902"/>
                  <a:pt x="677" y="904"/>
                </a:cubicBezTo>
                <a:cubicBezTo>
                  <a:pt x="688" y="901"/>
                  <a:pt x="688" y="901"/>
                  <a:pt x="688" y="901"/>
                </a:cubicBezTo>
                <a:cubicBezTo>
                  <a:pt x="688" y="901"/>
                  <a:pt x="687" y="900"/>
                  <a:pt x="687" y="900"/>
                </a:cubicBezTo>
                <a:cubicBezTo>
                  <a:pt x="687" y="899"/>
                  <a:pt x="687" y="898"/>
                  <a:pt x="686" y="898"/>
                </a:cubicBezTo>
                <a:cubicBezTo>
                  <a:pt x="687" y="897"/>
                  <a:pt x="688" y="897"/>
                  <a:pt x="688" y="897"/>
                </a:cubicBezTo>
                <a:cubicBezTo>
                  <a:pt x="688" y="896"/>
                  <a:pt x="688" y="895"/>
                  <a:pt x="687" y="894"/>
                </a:cubicBezTo>
                <a:cubicBezTo>
                  <a:pt x="684" y="892"/>
                  <a:pt x="680" y="891"/>
                  <a:pt x="676" y="889"/>
                </a:cubicBezTo>
                <a:cubicBezTo>
                  <a:pt x="680" y="877"/>
                  <a:pt x="680" y="877"/>
                  <a:pt x="680" y="877"/>
                </a:cubicBezTo>
                <a:cubicBezTo>
                  <a:pt x="680" y="877"/>
                  <a:pt x="680" y="877"/>
                  <a:pt x="680" y="877"/>
                </a:cubicBezTo>
                <a:cubicBezTo>
                  <a:pt x="689" y="870"/>
                  <a:pt x="702" y="866"/>
                  <a:pt x="718" y="865"/>
                </a:cubicBezTo>
                <a:cubicBezTo>
                  <a:pt x="726" y="880"/>
                  <a:pt x="726" y="880"/>
                  <a:pt x="726" y="880"/>
                </a:cubicBezTo>
                <a:cubicBezTo>
                  <a:pt x="732" y="884"/>
                  <a:pt x="738" y="888"/>
                  <a:pt x="747" y="887"/>
                </a:cubicBezTo>
                <a:cubicBezTo>
                  <a:pt x="748" y="887"/>
                  <a:pt x="750" y="887"/>
                  <a:pt x="751" y="887"/>
                </a:cubicBezTo>
                <a:cubicBezTo>
                  <a:pt x="754" y="886"/>
                  <a:pt x="757" y="886"/>
                  <a:pt x="759" y="884"/>
                </a:cubicBezTo>
                <a:cubicBezTo>
                  <a:pt x="784" y="881"/>
                  <a:pt x="784" y="881"/>
                  <a:pt x="784" y="881"/>
                </a:cubicBezTo>
                <a:cubicBezTo>
                  <a:pt x="785" y="881"/>
                  <a:pt x="785" y="881"/>
                  <a:pt x="786" y="881"/>
                </a:cubicBezTo>
                <a:cubicBezTo>
                  <a:pt x="787" y="881"/>
                  <a:pt x="788" y="881"/>
                  <a:pt x="789" y="881"/>
                </a:cubicBezTo>
                <a:cubicBezTo>
                  <a:pt x="791" y="881"/>
                  <a:pt x="793" y="881"/>
                  <a:pt x="794" y="880"/>
                </a:cubicBezTo>
                <a:cubicBezTo>
                  <a:pt x="793" y="879"/>
                  <a:pt x="792" y="878"/>
                  <a:pt x="791" y="876"/>
                </a:cubicBezTo>
                <a:cubicBezTo>
                  <a:pt x="791" y="876"/>
                  <a:pt x="792" y="876"/>
                  <a:pt x="792" y="876"/>
                </a:cubicBezTo>
                <a:cubicBezTo>
                  <a:pt x="790" y="874"/>
                  <a:pt x="789" y="871"/>
                  <a:pt x="787" y="869"/>
                </a:cubicBezTo>
                <a:cubicBezTo>
                  <a:pt x="793" y="865"/>
                  <a:pt x="797" y="860"/>
                  <a:pt x="805" y="862"/>
                </a:cubicBezTo>
                <a:cubicBezTo>
                  <a:pt x="806" y="862"/>
                  <a:pt x="808" y="860"/>
                  <a:pt x="809" y="859"/>
                </a:cubicBezTo>
                <a:cubicBezTo>
                  <a:pt x="809" y="858"/>
                  <a:pt x="809" y="857"/>
                  <a:pt x="810" y="857"/>
                </a:cubicBezTo>
                <a:cubicBezTo>
                  <a:pt x="810" y="855"/>
                  <a:pt x="811" y="853"/>
                  <a:pt x="812" y="852"/>
                </a:cubicBezTo>
                <a:cubicBezTo>
                  <a:pt x="812" y="852"/>
                  <a:pt x="812" y="852"/>
                  <a:pt x="812" y="852"/>
                </a:cubicBezTo>
                <a:cubicBezTo>
                  <a:pt x="812" y="851"/>
                  <a:pt x="812" y="850"/>
                  <a:pt x="813" y="850"/>
                </a:cubicBezTo>
                <a:cubicBezTo>
                  <a:pt x="813" y="850"/>
                  <a:pt x="813" y="850"/>
                  <a:pt x="813" y="849"/>
                </a:cubicBezTo>
                <a:cubicBezTo>
                  <a:pt x="813" y="850"/>
                  <a:pt x="813" y="850"/>
                  <a:pt x="813" y="850"/>
                </a:cubicBezTo>
                <a:cubicBezTo>
                  <a:pt x="813" y="850"/>
                  <a:pt x="813" y="850"/>
                  <a:pt x="813" y="850"/>
                </a:cubicBezTo>
                <a:cubicBezTo>
                  <a:pt x="813" y="850"/>
                  <a:pt x="813" y="850"/>
                  <a:pt x="814" y="850"/>
                </a:cubicBezTo>
                <a:cubicBezTo>
                  <a:pt x="814" y="850"/>
                  <a:pt x="814" y="850"/>
                  <a:pt x="815" y="850"/>
                </a:cubicBezTo>
                <a:cubicBezTo>
                  <a:pt x="817" y="852"/>
                  <a:pt x="820" y="855"/>
                  <a:pt x="824" y="856"/>
                </a:cubicBezTo>
                <a:cubicBezTo>
                  <a:pt x="826" y="856"/>
                  <a:pt x="828" y="857"/>
                  <a:pt x="829" y="859"/>
                </a:cubicBezTo>
                <a:cubicBezTo>
                  <a:pt x="830" y="861"/>
                  <a:pt x="828" y="864"/>
                  <a:pt x="830" y="866"/>
                </a:cubicBezTo>
                <a:cubicBezTo>
                  <a:pt x="831" y="867"/>
                  <a:pt x="834" y="867"/>
                  <a:pt x="836" y="866"/>
                </a:cubicBezTo>
                <a:cubicBezTo>
                  <a:pt x="836" y="865"/>
                  <a:pt x="837" y="866"/>
                  <a:pt x="838" y="866"/>
                </a:cubicBezTo>
                <a:cubicBezTo>
                  <a:pt x="838" y="867"/>
                  <a:pt x="838" y="867"/>
                  <a:pt x="838" y="867"/>
                </a:cubicBezTo>
                <a:cubicBezTo>
                  <a:pt x="840" y="868"/>
                  <a:pt x="842" y="870"/>
                  <a:pt x="844" y="871"/>
                </a:cubicBezTo>
                <a:cubicBezTo>
                  <a:pt x="845" y="871"/>
                  <a:pt x="846" y="871"/>
                  <a:pt x="847" y="871"/>
                </a:cubicBezTo>
                <a:cubicBezTo>
                  <a:pt x="853" y="870"/>
                  <a:pt x="858" y="868"/>
                  <a:pt x="864" y="867"/>
                </a:cubicBezTo>
                <a:cubicBezTo>
                  <a:pt x="865" y="867"/>
                  <a:pt x="865" y="867"/>
                  <a:pt x="865" y="867"/>
                </a:cubicBezTo>
                <a:cubicBezTo>
                  <a:pt x="865" y="867"/>
                  <a:pt x="865" y="867"/>
                  <a:pt x="865" y="867"/>
                </a:cubicBezTo>
                <a:cubicBezTo>
                  <a:pt x="866" y="866"/>
                  <a:pt x="867" y="866"/>
                  <a:pt x="868" y="865"/>
                </a:cubicBezTo>
                <a:cubicBezTo>
                  <a:pt x="868" y="865"/>
                  <a:pt x="868" y="865"/>
                  <a:pt x="868" y="865"/>
                </a:cubicBezTo>
                <a:cubicBezTo>
                  <a:pt x="868" y="864"/>
                  <a:pt x="869" y="864"/>
                  <a:pt x="869" y="865"/>
                </a:cubicBezTo>
                <a:cubicBezTo>
                  <a:pt x="869" y="865"/>
                  <a:pt x="869" y="866"/>
                  <a:pt x="869" y="866"/>
                </a:cubicBezTo>
                <a:cubicBezTo>
                  <a:pt x="869" y="866"/>
                  <a:pt x="869" y="867"/>
                  <a:pt x="869" y="867"/>
                </a:cubicBezTo>
                <a:cubicBezTo>
                  <a:pt x="870" y="867"/>
                  <a:pt x="871" y="868"/>
                  <a:pt x="872" y="869"/>
                </a:cubicBezTo>
                <a:cubicBezTo>
                  <a:pt x="873" y="870"/>
                  <a:pt x="874" y="871"/>
                  <a:pt x="875" y="872"/>
                </a:cubicBezTo>
                <a:cubicBezTo>
                  <a:pt x="875" y="872"/>
                  <a:pt x="876" y="873"/>
                  <a:pt x="877" y="874"/>
                </a:cubicBezTo>
                <a:cubicBezTo>
                  <a:pt x="878" y="875"/>
                  <a:pt x="879" y="876"/>
                  <a:pt x="880" y="877"/>
                </a:cubicBezTo>
                <a:cubicBezTo>
                  <a:pt x="880" y="877"/>
                  <a:pt x="881" y="877"/>
                  <a:pt x="881" y="878"/>
                </a:cubicBezTo>
                <a:cubicBezTo>
                  <a:pt x="882" y="878"/>
                  <a:pt x="883" y="879"/>
                  <a:pt x="884" y="880"/>
                </a:cubicBezTo>
                <a:cubicBezTo>
                  <a:pt x="886" y="881"/>
                  <a:pt x="889" y="883"/>
                  <a:pt x="891" y="884"/>
                </a:cubicBezTo>
                <a:cubicBezTo>
                  <a:pt x="891" y="909"/>
                  <a:pt x="891" y="909"/>
                  <a:pt x="891" y="909"/>
                </a:cubicBezTo>
                <a:cubicBezTo>
                  <a:pt x="889" y="912"/>
                  <a:pt x="886" y="916"/>
                  <a:pt x="886" y="922"/>
                </a:cubicBezTo>
                <a:cubicBezTo>
                  <a:pt x="886" y="923"/>
                  <a:pt x="886" y="923"/>
                  <a:pt x="886" y="924"/>
                </a:cubicBezTo>
                <a:cubicBezTo>
                  <a:pt x="886" y="924"/>
                  <a:pt x="886" y="924"/>
                  <a:pt x="887" y="924"/>
                </a:cubicBezTo>
                <a:cubicBezTo>
                  <a:pt x="887" y="925"/>
                  <a:pt x="888" y="925"/>
                  <a:pt x="888" y="926"/>
                </a:cubicBezTo>
                <a:cubicBezTo>
                  <a:pt x="891" y="928"/>
                  <a:pt x="894" y="927"/>
                  <a:pt x="898" y="928"/>
                </a:cubicBezTo>
                <a:cubicBezTo>
                  <a:pt x="907" y="924"/>
                  <a:pt x="917" y="920"/>
                  <a:pt x="930" y="919"/>
                </a:cubicBezTo>
                <a:cubicBezTo>
                  <a:pt x="935" y="919"/>
                  <a:pt x="939" y="919"/>
                  <a:pt x="944" y="920"/>
                </a:cubicBezTo>
                <a:cubicBezTo>
                  <a:pt x="945" y="920"/>
                  <a:pt x="945" y="920"/>
                  <a:pt x="945" y="920"/>
                </a:cubicBezTo>
                <a:cubicBezTo>
                  <a:pt x="946" y="921"/>
                  <a:pt x="947" y="923"/>
                  <a:pt x="948" y="924"/>
                </a:cubicBezTo>
                <a:cubicBezTo>
                  <a:pt x="948" y="925"/>
                  <a:pt x="949" y="925"/>
                  <a:pt x="949" y="925"/>
                </a:cubicBezTo>
                <a:cubicBezTo>
                  <a:pt x="951" y="926"/>
                  <a:pt x="953" y="927"/>
                  <a:pt x="955" y="928"/>
                </a:cubicBezTo>
                <a:cubicBezTo>
                  <a:pt x="955" y="928"/>
                  <a:pt x="956" y="928"/>
                  <a:pt x="956" y="929"/>
                </a:cubicBezTo>
                <a:cubicBezTo>
                  <a:pt x="958" y="930"/>
                  <a:pt x="960" y="932"/>
                  <a:pt x="963" y="933"/>
                </a:cubicBezTo>
                <a:cubicBezTo>
                  <a:pt x="964" y="933"/>
                  <a:pt x="966" y="934"/>
                  <a:pt x="967" y="934"/>
                </a:cubicBezTo>
                <a:cubicBezTo>
                  <a:pt x="972" y="933"/>
                  <a:pt x="976" y="932"/>
                  <a:pt x="981" y="931"/>
                </a:cubicBezTo>
                <a:cubicBezTo>
                  <a:pt x="994" y="927"/>
                  <a:pt x="1007" y="923"/>
                  <a:pt x="1021" y="920"/>
                </a:cubicBezTo>
                <a:cubicBezTo>
                  <a:pt x="1025" y="919"/>
                  <a:pt x="1029" y="919"/>
                  <a:pt x="1033" y="919"/>
                </a:cubicBezTo>
                <a:cubicBezTo>
                  <a:pt x="1033" y="919"/>
                  <a:pt x="1033" y="919"/>
                  <a:pt x="1033" y="919"/>
                </a:cubicBezTo>
                <a:cubicBezTo>
                  <a:pt x="1036" y="920"/>
                  <a:pt x="1039" y="921"/>
                  <a:pt x="1041" y="922"/>
                </a:cubicBezTo>
                <a:cubicBezTo>
                  <a:pt x="1054" y="927"/>
                  <a:pt x="1067" y="923"/>
                  <a:pt x="1075" y="916"/>
                </a:cubicBezTo>
                <a:cubicBezTo>
                  <a:pt x="1077" y="915"/>
                  <a:pt x="1078" y="914"/>
                  <a:pt x="1079" y="913"/>
                </a:cubicBezTo>
                <a:cubicBezTo>
                  <a:pt x="1081" y="912"/>
                  <a:pt x="1082" y="911"/>
                  <a:pt x="1084" y="909"/>
                </a:cubicBezTo>
                <a:cubicBezTo>
                  <a:pt x="1088" y="908"/>
                  <a:pt x="1091" y="907"/>
                  <a:pt x="1095" y="909"/>
                </a:cubicBezTo>
                <a:cubicBezTo>
                  <a:pt x="1096" y="910"/>
                  <a:pt x="1101" y="909"/>
                  <a:pt x="1103" y="908"/>
                </a:cubicBezTo>
                <a:cubicBezTo>
                  <a:pt x="1113" y="901"/>
                  <a:pt x="1113" y="901"/>
                  <a:pt x="1113" y="901"/>
                </a:cubicBezTo>
                <a:cubicBezTo>
                  <a:pt x="1113" y="901"/>
                  <a:pt x="1114" y="901"/>
                  <a:pt x="1114" y="901"/>
                </a:cubicBezTo>
                <a:cubicBezTo>
                  <a:pt x="1114" y="901"/>
                  <a:pt x="1114" y="900"/>
                  <a:pt x="1114" y="900"/>
                </a:cubicBezTo>
                <a:cubicBezTo>
                  <a:pt x="1115" y="900"/>
                  <a:pt x="1115" y="900"/>
                  <a:pt x="1115" y="900"/>
                </a:cubicBezTo>
                <a:cubicBezTo>
                  <a:pt x="1116" y="900"/>
                  <a:pt x="1118" y="901"/>
                  <a:pt x="1119" y="902"/>
                </a:cubicBezTo>
                <a:cubicBezTo>
                  <a:pt x="1119" y="902"/>
                  <a:pt x="1119" y="902"/>
                  <a:pt x="1119" y="902"/>
                </a:cubicBezTo>
                <a:cubicBezTo>
                  <a:pt x="1119" y="902"/>
                  <a:pt x="1120" y="902"/>
                  <a:pt x="1120" y="901"/>
                </a:cubicBezTo>
                <a:cubicBezTo>
                  <a:pt x="1120" y="901"/>
                  <a:pt x="1120" y="901"/>
                  <a:pt x="1120" y="901"/>
                </a:cubicBezTo>
                <a:cubicBezTo>
                  <a:pt x="1119" y="898"/>
                  <a:pt x="1117" y="896"/>
                  <a:pt x="1117" y="894"/>
                </a:cubicBezTo>
                <a:cubicBezTo>
                  <a:pt x="1117" y="890"/>
                  <a:pt x="1118" y="887"/>
                  <a:pt x="1116" y="883"/>
                </a:cubicBezTo>
                <a:cubicBezTo>
                  <a:pt x="1115" y="882"/>
                  <a:pt x="1114" y="882"/>
                  <a:pt x="1112" y="881"/>
                </a:cubicBezTo>
                <a:cubicBezTo>
                  <a:pt x="1108" y="879"/>
                  <a:pt x="1105" y="876"/>
                  <a:pt x="1103" y="873"/>
                </a:cubicBezTo>
                <a:cubicBezTo>
                  <a:pt x="1101" y="870"/>
                  <a:pt x="1099" y="866"/>
                  <a:pt x="1097" y="863"/>
                </a:cubicBezTo>
                <a:cubicBezTo>
                  <a:pt x="1097" y="862"/>
                  <a:pt x="1096" y="860"/>
                  <a:pt x="1095" y="859"/>
                </a:cubicBezTo>
                <a:cubicBezTo>
                  <a:pt x="1087" y="853"/>
                  <a:pt x="1078" y="848"/>
                  <a:pt x="1065" y="848"/>
                </a:cubicBezTo>
                <a:cubicBezTo>
                  <a:pt x="1065" y="848"/>
                  <a:pt x="1065" y="848"/>
                  <a:pt x="1065" y="848"/>
                </a:cubicBezTo>
                <a:cubicBezTo>
                  <a:pt x="1065" y="848"/>
                  <a:pt x="1064" y="848"/>
                  <a:pt x="1064" y="848"/>
                </a:cubicBezTo>
                <a:cubicBezTo>
                  <a:pt x="1062" y="848"/>
                  <a:pt x="1060" y="847"/>
                  <a:pt x="1058" y="847"/>
                </a:cubicBezTo>
                <a:cubicBezTo>
                  <a:pt x="1055" y="846"/>
                  <a:pt x="1052" y="844"/>
                  <a:pt x="1050" y="842"/>
                </a:cubicBezTo>
                <a:cubicBezTo>
                  <a:pt x="1049" y="841"/>
                  <a:pt x="1048" y="840"/>
                  <a:pt x="1047" y="840"/>
                </a:cubicBezTo>
                <a:cubicBezTo>
                  <a:pt x="1047" y="839"/>
                  <a:pt x="1047" y="835"/>
                  <a:pt x="1048" y="835"/>
                </a:cubicBezTo>
                <a:cubicBezTo>
                  <a:pt x="1049" y="835"/>
                  <a:pt x="1050" y="836"/>
                  <a:pt x="1051" y="836"/>
                </a:cubicBezTo>
                <a:cubicBezTo>
                  <a:pt x="1052" y="837"/>
                  <a:pt x="1054" y="838"/>
                  <a:pt x="1055" y="838"/>
                </a:cubicBezTo>
                <a:cubicBezTo>
                  <a:pt x="1056" y="836"/>
                  <a:pt x="1059" y="834"/>
                  <a:pt x="1059" y="832"/>
                </a:cubicBezTo>
                <a:cubicBezTo>
                  <a:pt x="1060" y="825"/>
                  <a:pt x="1062" y="818"/>
                  <a:pt x="1064" y="812"/>
                </a:cubicBezTo>
                <a:cubicBezTo>
                  <a:pt x="1069" y="814"/>
                  <a:pt x="1074" y="812"/>
                  <a:pt x="1079" y="812"/>
                </a:cubicBezTo>
                <a:cubicBezTo>
                  <a:pt x="1174" y="804"/>
                  <a:pt x="1174" y="804"/>
                  <a:pt x="1174" y="804"/>
                </a:cubicBezTo>
                <a:cubicBezTo>
                  <a:pt x="1182" y="807"/>
                  <a:pt x="1190" y="809"/>
                  <a:pt x="1197" y="812"/>
                </a:cubicBezTo>
                <a:cubicBezTo>
                  <a:pt x="1197" y="812"/>
                  <a:pt x="1198" y="813"/>
                  <a:pt x="1198" y="813"/>
                </a:cubicBezTo>
                <a:cubicBezTo>
                  <a:pt x="1198" y="813"/>
                  <a:pt x="1198" y="813"/>
                  <a:pt x="1198" y="813"/>
                </a:cubicBezTo>
                <a:cubicBezTo>
                  <a:pt x="1199" y="813"/>
                  <a:pt x="1199" y="814"/>
                  <a:pt x="1199" y="814"/>
                </a:cubicBezTo>
                <a:cubicBezTo>
                  <a:pt x="1199" y="815"/>
                  <a:pt x="1199" y="815"/>
                  <a:pt x="1199" y="815"/>
                </a:cubicBezTo>
                <a:cubicBezTo>
                  <a:pt x="1199" y="817"/>
                  <a:pt x="1198" y="819"/>
                  <a:pt x="1197" y="820"/>
                </a:cubicBezTo>
                <a:cubicBezTo>
                  <a:pt x="1197" y="821"/>
                  <a:pt x="1197" y="821"/>
                  <a:pt x="1197" y="822"/>
                </a:cubicBezTo>
                <a:cubicBezTo>
                  <a:pt x="1197" y="822"/>
                  <a:pt x="1197" y="822"/>
                  <a:pt x="1197" y="822"/>
                </a:cubicBezTo>
                <a:cubicBezTo>
                  <a:pt x="1197" y="822"/>
                  <a:pt x="1197" y="823"/>
                  <a:pt x="1197" y="823"/>
                </a:cubicBezTo>
                <a:cubicBezTo>
                  <a:pt x="1197" y="823"/>
                  <a:pt x="1197" y="823"/>
                  <a:pt x="1197" y="823"/>
                </a:cubicBezTo>
                <a:cubicBezTo>
                  <a:pt x="1197" y="824"/>
                  <a:pt x="1198" y="825"/>
                  <a:pt x="1198" y="826"/>
                </a:cubicBezTo>
                <a:cubicBezTo>
                  <a:pt x="1199" y="827"/>
                  <a:pt x="1201" y="827"/>
                  <a:pt x="1202" y="828"/>
                </a:cubicBezTo>
                <a:cubicBezTo>
                  <a:pt x="1202" y="828"/>
                  <a:pt x="1202" y="828"/>
                  <a:pt x="1202" y="828"/>
                </a:cubicBezTo>
                <a:cubicBezTo>
                  <a:pt x="1199" y="841"/>
                  <a:pt x="1199" y="841"/>
                  <a:pt x="1199" y="841"/>
                </a:cubicBezTo>
                <a:cubicBezTo>
                  <a:pt x="1199" y="841"/>
                  <a:pt x="1199" y="843"/>
                  <a:pt x="1199" y="843"/>
                </a:cubicBezTo>
                <a:cubicBezTo>
                  <a:pt x="1199" y="843"/>
                  <a:pt x="1200" y="843"/>
                  <a:pt x="1200" y="843"/>
                </a:cubicBezTo>
                <a:cubicBezTo>
                  <a:pt x="1200" y="844"/>
                  <a:pt x="1200" y="845"/>
                  <a:pt x="1200" y="846"/>
                </a:cubicBezTo>
                <a:cubicBezTo>
                  <a:pt x="1200" y="846"/>
                  <a:pt x="1200" y="846"/>
                  <a:pt x="1200" y="846"/>
                </a:cubicBezTo>
                <a:cubicBezTo>
                  <a:pt x="1200" y="846"/>
                  <a:pt x="1200" y="846"/>
                  <a:pt x="1200" y="846"/>
                </a:cubicBezTo>
                <a:cubicBezTo>
                  <a:pt x="1200" y="847"/>
                  <a:pt x="1200" y="848"/>
                  <a:pt x="1201" y="848"/>
                </a:cubicBezTo>
                <a:cubicBezTo>
                  <a:pt x="1201" y="848"/>
                  <a:pt x="1201" y="848"/>
                  <a:pt x="1201" y="848"/>
                </a:cubicBezTo>
                <a:cubicBezTo>
                  <a:pt x="1217" y="842"/>
                  <a:pt x="1233" y="838"/>
                  <a:pt x="1253" y="837"/>
                </a:cubicBezTo>
                <a:cubicBezTo>
                  <a:pt x="1256" y="837"/>
                  <a:pt x="1260" y="837"/>
                  <a:pt x="1263" y="837"/>
                </a:cubicBezTo>
                <a:cubicBezTo>
                  <a:pt x="1267" y="837"/>
                  <a:pt x="1270" y="837"/>
                  <a:pt x="1272" y="838"/>
                </a:cubicBezTo>
                <a:cubicBezTo>
                  <a:pt x="1274" y="839"/>
                  <a:pt x="1276" y="840"/>
                  <a:pt x="1278" y="842"/>
                </a:cubicBezTo>
                <a:cubicBezTo>
                  <a:pt x="1279" y="842"/>
                  <a:pt x="1279" y="842"/>
                  <a:pt x="1280" y="843"/>
                </a:cubicBezTo>
                <a:cubicBezTo>
                  <a:pt x="1285" y="847"/>
                  <a:pt x="1289" y="852"/>
                  <a:pt x="1293" y="858"/>
                </a:cubicBezTo>
                <a:cubicBezTo>
                  <a:pt x="1296" y="864"/>
                  <a:pt x="1298" y="871"/>
                  <a:pt x="1299" y="878"/>
                </a:cubicBezTo>
                <a:cubicBezTo>
                  <a:pt x="1298" y="881"/>
                  <a:pt x="1296" y="884"/>
                  <a:pt x="1295" y="887"/>
                </a:cubicBezTo>
                <a:cubicBezTo>
                  <a:pt x="1296" y="887"/>
                  <a:pt x="1297" y="887"/>
                  <a:pt x="1298" y="887"/>
                </a:cubicBezTo>
                <a:cubicBezTo>
                  <a:pt x="1296" y="891"/>
                  <a:pt x="1296" y="891"/>
                  <a:pt x="1296" y="891"/>
                </a:cubicBezTo>
                <a:cubicBezTo>
                  <a:pt x="1296" y="892"/>
                  <a:pt x="1299" y="891"/>
                  <a:pt x="1300" y="892"/>
                </a:cubicBezTo>
                <a:cubicBezTo>
                  <a:pt x="1302" y="892"/>
                  <a:pt x="1305" y="893"/>
                  <a:pt x="1307" y="893"/>
                </a:cubicBezTo>
                <a:cubicBezTo>
                  <a:pt x="1307" y="893"/>
                  <a:pt x="1307" y="893"/>
                  <a:pt x="1307" y="893"/>
                </a:cubicBezTo>
                <a:cubicBezTo>
                  <a:pt x="1307" y="893"/>
                  <a:pt x="1307" y="893"/>
                  <a:pt x="1307" y="893"/>
                </a:cubicBezTo>
                <a:cubicBezTo>
                  <a:pt x="1311" y="893"/>
                  <a:pt x="1315" y="892"/>
                  <a:pt x="1317" y="890"/>
                </a:cubicBezTo>
                <a:cubicBezTo>
                  <a:pt x="1319" y="888"/>
                  <a:pt x="1321" y="889"/>
                  <a:pt x="1323" y="890"/>
                </a:cubicBezTo>
                <a:cubicBezTo>
                  <a:pt x="1325" y="890"/>
                  <a:pt x="1327" y="890"/>
                  <a:pt x="1330" y="890"/>
                </a:cubicBezTo>
                <a:cubicBezTo>
                  <a:pt x="1334" y="891"/>
                  <a:pt x="1337" y="891"/>
                  <a:pt x="1341" y="891"/>
                </a:cubicBezTo>
                <a:cubicBezTo>
                  <a:pt x="1345" y="891"/>
                  <a:pt x="1349" y="890"/>
                  <a:pt x="1353" y="890"/>
                </a:cubicBezTo>
                <a:cubicBezTo>
                  <a:pt x="1356" y="889"/>
                  <a:pt x="1358" y="889"/>
                  <a:pt x="1360" y="888"/>
                </a:cubicBezTo>
                <a:cubicBezTo>
                  <a:pt x="1365" y="886"/>
                  <a:pt x="1369" y="884"/>
                  <a:pt x="1374" y="882"/>
                </a:cubicBezTo>
                <a:cubicBezTo>
                  <a:pt x="1378" y="879"/>
                  <a:pt x="1382" y="877"/>
                  <a:pt x="1386" y="874"/>
                </a:cubicBezTo>
                <a:cubicBezTo>
                  <a:pt x="1393" y="872"/>
                  <a:pt x="1399" y="869"/>
                  <a:pt x="1405" y="866"/>
                </a:cubicBezTo>
                <a:cubicBezTo>
                  <a:pt x="1406" y="865"/>
                  <a:pt x="1407" y="865"/>
                  <a:pt x="1408" y="864"/>
                </a:cubicBezTo>
                <a:cubicBezTo>
                  <a:pt x="1410" y="862"/>
                  <a:pt x="1413" y="861"/>
                  <a:pt x="1416" y="859"/>
                </a:cubicBezTo>
                <a:cubicBezTo>
                  <a:pt x="1416" y="859"/>
                  <a:pt x="1417" y="859"/>
                  <a:pt x="1417" y="858"/>
                </a:cubicBezTo>
                <a:cubicBezTo>
                  <a:pt x="1423" y="855"/>
                  <a:pt x="1427" y="851"/>
                  <a:pt x="1433" y="849"/>
                </a:cubicBezTo>
                <a:cubicBezTo>
                  <a:pt x="1434" y="849"/>
                  <a:pt x="1435" y="849"/>
                  <a:pt x="1436" y="849"/>
                </a:cubicBezTo>
                <a:cubicBezTo>
                  <a:pt x="1437" y="849"/>
                  <a:pt x="1438" y="848"/>
                  <a:pt x="1439" y="848"/>
                </a:cubicBezTo>
                <a:cubicBezTo>
                  <a:pt x="1440" y="848"/>
                  <a:pt x="1442" y="848"/>
                  <a:pt x="1444" y="849"/>
                </a:cubicBezTo>
                <a:cubicBezTo>
                  <a:pt x="1444" y="849"/>
                  <a:pt x="1444" y="849"/>
                  <a:pt x="1444" y="849"/>
                </a:cubicBezTo>
                <a:cubicBezTo>
                  <a:pt x="1441" y="847"/>
                  <a:pt x="1437" y="846"/>
                  <a:pt x="1432" y="846"/>
                </a:cubicBezTo>
                <a:cubicBezTo>
                  <a:pt x="1433" y="842"/>
                  <a:pt x="1435" y="838"/>
                  <a:pt x="1435" y="834"/>
                </a:cubicBezTo>
                <a:cubicBezTo>
                  <a:pt x="1438" y="832"/>
                  <a:pt x="1443" y="831"/>
                  <a:pt x="1446" y="829"/>
                </a:cubicBezTo>
                <a:cubicBezTo>
                  <a:pt x="1450" y="828"/>
                  <a:pt x="1454" y="824"/>
                  <a:pt x="1454" y="819"/>
                </a:cubicBezTo>
                <a:cubicBezTo>
                  <a:pt x="1451" y="794"/>
                  <a:pt x="1439" y="778"/>
                  <a:pt x="1424" y="765"/>
                </a:cubicBezTo>
                <a:cubicBezTo>
                  <a:pt x="1424" y="765"/>
                  <a:pt x="1424" y="761"/>
                  <a:pt x="1424" y="760"/>
                </a:cubicBezTo>
                <a:cubicBezTo>
                  <a:pt x="1428" y="755"/>
                  <a:pt x="1431" y="748"/>
                  <a:pt x="1434" y="740"/>
                </a:cubicBezTo>
                <a:cubicBezTo>
                  <a:pt x="1433" y="739"/>
                  <a:pt x="1432" y="735"/>
                  <a:pt x="1433" y="731"/>
                </a:cubicBezTo>
                <a:cubicBezTo>
                  <a:pt x="1443" y="714"/>
                  <a:pt x="1443" y="714"/>
                  <a:pt x="1443" y="714"/>
                </a:cubicBezTo>
                <a:cubicBezTo>
                  <a:pt x="1445" y="711"/>
                  <a:pt x="1447" y="707"/>
                  <a:pt x="1450" y="709"/>
                </a:cubicBezTo>
                <a:cubicBezTo>
                  <a:pt x="1455" y="711"/>
                  <a:pt x="1463" y="711"/>
                  <a:pt x="1471" y="711"/>
                </a:cubicBezTo>
                <a:cubicBezTo>
                  <a:pt x="1475" y="704"/>
                  <a:pt x="1476" y="695"/>
                  <a:pt x="1479" y="688"/>
                </a:cubicBezTo>
                <a:cubicBezTo>
                  <a:pt x="1482" y="682"/>
                  <a:pt x="1480" y="672"/>
                  <a:pt x="1480" y="664"/>
                </a:cubicBezTo>
                <a:cubicBezTo>
                  <a:pt x="1480" y="659"/>
                  <a:pt x="1479" y="654"/>
                  <a:pt x="1477" y="651"/>
                </a:cubicBezTo>
                <a:cubicBezTo>
                  <a:pt x="1479" y="645"/>
                  <a:pt x="1482" y="641"/>
                  <a:pt x="1484" y="635"/>
                </a:cubicBezTo>
                <a:cubicBezTo>
                  <a:pt x="1484" y="629"/>
                  <a:pt x="1482" y="625"/>
                  <a:pt x="1481" y="620"/>
                </a:cubicBezTo>
                <a:cubicBezTo>
                  <a:pt x="1480" y="618"/>
                  <a:pt x="1480" y="615"/>
                  <a:pt x="1480" y="613"/>
                </a:cubicBezTo>
                <a:cubicBezTo>
                  <a:pt x="1480" y="611"/>
                  <a:pt x="1480" y="609"/>
                  <a:pt x="1477" y="607"/>
                </a:cubicBezTo>
                <a:cubicBezTo>
                  <a:pt x="1483" y="600"/>
                  <a:pt x="1489" y="593"/>
                  <a:pt x="1492" y="583"/>
                </a:cubicBezTo>
                <a:cubicBezTo>
                  <a:pt x="1496" y="572"/>
                  <a:pt x="1495" y="557"/>
                  <a:pt x="1499" y="546"/>
                </a:cubicBezTo>
                <a:cubicBezTo>
                  <a:pt x="1502" y="540"/>
                  <a:pt x="1504" y="533"/>
                  <a:pt x="1504" y="524"/>
                </a:cubicBezTo>
                <a:cubicBezTo>
                  <a:pt x="1504" y="523"/>
                  <a:pt x="1504" y="523"/>
                  <a:pt x="1504" y="5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9" name="Freeform 655"/>
          <p:cNvSpPr>
            <a:spLocks/>
          </p:cNvSpPr>
          <p:nvPr/>
        </p:nvSpPr>
        <p:spPr bwMode="auto">
          <a:xfrm>
            <a:off x="5370513" y="5213351"/>
            <a:ext cx="503238" cy="323850"/>
          </a:xfrm>
          <a:custGeom>
            <a:avLst/>
            <a:gdLst/>
            <a:ahLst/>
            <a:cxnLst>
              <a:cxn ang="0">
                <a:pos x="1846" y="968"/>
              </a:cxn>
              <a:cxn ang="0">
                <a:pos x="1831" y="928"/>
              </a:cxn>
              <a:cxn ang="0">
                <a:pos x="1795" y="873"/>
              </a:cxn>
              <a:cxn ang="0">
                <a:pos x="1722" y="772"/>
              </a:cxn>
              <a:cxn ang="0">
                <a:pos x="1571" y="579"/>
              </a:cxn>
              <a:cxn ang="0">
                <a:pos x="1506" y="495"/>
              </a:cxn>
              <a:cxn ang="0">
                <a:pos x="1415" y="366"/>
              </a:cxn>
              <a:cxn ang="0">
                <a:pos x="1300" y="202"/>
              </a:cxn>
              <a:cxn ang="0">
                <a:pos x="1251" y="108"/>
              </a:cxn>
              <a:cxn ang="0">
                <a:pos x="1201" y="7"/>
              </a:cxn>
              <a:cxn ang="0">
                <a:pos x="1071" y="39"/>
              </a:cxn>
              <a:cxn ang="0">
                <a:pos x="1000" y="126"/>
              </a:cxn>
              <a:cxn ang="0">
                <a:pos x="947" y="116"/>
              </a:cxn>
              <a:cxn ang="0">
                <a:pos x="901" y="122"/>
              </a:cxn>
              <a:cxn ang="0">
                <a:pos x="848" y="105"/>
              </a:cxn>
              <a:cxn ang="0">
                <a:pos x="701" y="159"/>
              </a:cxn>
              <a:cxn ang="0">
                <a:pos x="562" y="160"/>
              </a:cxn>
              <a:cxn ang="0">
                <a:pos x="465" y="73"/>
              </a:cxn>
              <a:cxn ang="0">
                <a:pos x="377" y="123"/>
              </a:cxn>
              <a:cxn ang="0">
                <a:pos x="447" y="287"/>
              </a:cxn>
              <a:cxn ang="0">
                <a:pos x="456" y="444"/>
              </a:cxn>
              <a:cxn ang="0">
                <a:pos x="368" y="487"/>
              </a:cxn>
              <a:cxn ang="0">
                <a:pos x="235" y="520"/>
              </a:cxn>
              <a:cxn ang="0">
                <a:pos x="166" y="533"/>
              </a:cxn>
              <a:cxn ang="0">
                <a:pos x="78" y="539"/>
              </a:cxn>
              <a:cxn ang="0">
                <a:pos x="30" y="520"/>
              </a:cxn>
              <a:cxn ang="0">
                <a:pos x="0" y="590"/>
              </a:cxn>
              <a:cxn ang="0">
                <a:pos x="16" y="600"/>
              </a:cxn>
              <a:cxn ang="0">
                <a:pos x="53" y="646"/>
              </a:cxn>
              <a:cxn ang="0">
                <a:pos x="81" y="677"/>
              </a:cxn>
              <a:cxn ang="0">
                <a:pos x="169" y="723"/>
              </a:cxn>
              <a:cxn ang="0">
                <a:pos x="218" y="741"/>
              </a:cxn>
              <a:cxn ang="0">
                <a:pos x="363" y="715"/>
              </a:cxn>
              <a:cxn ang="0">
                <a:pos x="497" y="786"/>
              </a:cxn>
              <a:cxn ang="0">
                <a:pos x="545" y="784"/>
              </a:cxn>
              <a:cxn ang="0">
                <a:pos x="665" y="754"/>
              </a:cxn>
              <a:cxn ang="0">
                <a:pos x="757" y="728"/>
              </a:cxn>
              <a:cxn ang="0">
                <a:pos x="808" y="716"/>
              </a:cxn>
              <a:cxn ang="0">
                <a:pos x="880" y="700"/>
              </a:cxn>
              <a:cxn ang="0">
                <a:pos x="933" y="683"/>
              </a:cxn>
              <a:cxn ang="0">
                <a:pos x="1040" y="673"/>
              </a:cxn>
              <a:cxn ang="0">
                <a:pos x="1050" y="686"/>
              </a:cxn>
              <a:cxn ang="0">
                <a:pos x="1073" y="693"/>
              </a:cxn>
              <a:cxn ang="0">
                <a:pos x="1086" y="712"/>
              </a:cxn>
              <a:cxn ang="0">
                <a:pos x="1303" y="979"/>
              </a:cxn>
              <a:cxn ang="0">
                <a:pos x="1387" y="1008"/>
              </a:cxn>
              <a:cxn ang="0">
                <a:pos x="1605" y="1037"/>
              </a:cxn>
              <a:cxn ang="0">
                <a:pos x="1666" y="1064"/>
              </a:cxn>
              <a:cxn ang="0">
                <a:pos x="1734" y="1099"/>
              </a:cxn>
              <a:cxn ang="0">
                <a:pos x="1751" y="1092"/>
              </a:cxn>
              <a:cxn ang="0">
                <a:pos x="1783" y="1129"/>
              </a:cxn>
              <a:cxn ang="0">
                <a:pos x="1808" y="1157"/>
              </a:cxn>
              <a:cxn ang="0">
                <a:pos x="1804" y="1206"/>
              </a:cxn>
              <a:cxn ang="0">
                <a:pos x="1830" y="1175"/>
              </a:cxn>
            </a:cxnLst>
            <a:rect l="0" t="0" r="r" b="b"/>
            <a:pathLst>
              <a:path w="1879" h="1206">
                <a:moveTo>
                  <a:pt x="1867" y="1039"/>
                </a:moveTo>
                <a:cubicBezTo>
                  <a:pt x="1865" y="1027"/>
                  <a:pt x="1861" y="1013"/>
                  <a:pt x="1854" y="1004"/>
                </a:cubicBezTo>
                <a:cubicBezTo>
                  <a:pt x="1856" y="1001"/>
                  <a:pt x="1855" y="998"/>
                  <a:pt x="1854" y="996"/>
                </a:cubicBezTo>
                <a:cubicBezTo>
                  <a:pt x="1851" y="989"/>
                  <a:pt x="1848" y="982"/>
                  <a:pt x="1846" y="975"/>
                </a:cubicBezTo>
                <a:cubicBezTo>
                  <a:pt x="1845" y="972"/>
                  <a:pt x="1847" y="970"/>
                  <a:pt x="1846" y="968"/>
                </a:cubicBezTo>
                <a:cubicBezTo>
                  <a:pt x="1844" y="965"/>
                  <a:pt x="1844" y="961"/>
                  <a:pt x="1843" y="957"/>
                </a:cubicBezTo>
                <a:cubicBezTo>
                  <a:pt x="1843" y="956"/>
                  <a:pt x="1840" y="955"/>
                  <a:pt x="1840" y="955"/>
                </a:cubicBezTo>
                <a:cubicBezTo>
                  <a:pt x="1838" y="952"/>
                  <a:pt x="1843" y="951"/>
                  <a:pt x="1842" y="950"/>
                </a:cubicBezTo>
                <a:cubicBezTo>
                  <a:pt x="1838" y="944"/>
                  <a:pt x="1834" y="938"/>
                  <a:pt x="1830" y="931"/>
                </a:cubicBezTo>
                <a:cubicBezTo>
                  <a:pt x="1831" y="930"/>
                  <a:pt x="1832" y="929"/>
                  <a:pt x="1831" y="928"/>
                </a:cubicBezTo>
                <a:cubicBezTo>
                  <a:pt x="1831" y="926"/>
                  <a:pt x="1828" y="926"/>
                  <a:pt x="1829" y="926"/>
                </a:cubicBezTo>
                <a:cubicBezTo>
                  <a:pt x="1827" y="917"/>
                  <a:pt x="1822" y="911"/>
                  <a:pt x="1819" y="906"/>
                </a:cubicBezTo>
                <a:cubicBezTo>
                  <a:pt x="1818" y="901"/>
                  <a:pt x="1816" y="898"/>
                  <a:pt x="1812" y="896"/>
                </a:cubicBezTo>
                <a:cubicBezTo>
                  <a:pt x="1808" y="887"/>
                  <a:pt x="1803" y="880"/>
                  <a:pt x="1797" y="874"/>
                </a:cubicBezTo>
                <a:cubicBezTo>
                  <a:pt x="1797" y="873"/>
                  <a:pt x="1796" y="873"/>
                  <a:pt x="1795" y="873"/>
                </a:cubicBezTo>
                <a:cubicBezTo>
                  <a:pt x="1789" y="866"/>
                  <a:pt x="1784" y="856"/>
                  <a:pt x="1780" y="846"/>
                </a:cubicBezTo>
                <a:cubicBezTo>
                  <a:pt x="1770" y="833"/>
                  <a:pt x="1759" y="821"/>
                  <a:pt x="1748" y="810"/>
                </a:cubicBezTo>
                <a:cubicBezTo>
                  <a:pt x="1746" y="809"/>
                  <a:pt x="1746" y="805"/>
                  <a:pt x="1744" y="803"/>
                </a:cubicBezTo>
                <a:cubicBezTo>
                  <a:pt x="1735" y="795"/>
                  <a:pt x="1728" y="786"/>
                  <a:pt x="1721" y="776"/>
                </a:cubicBezTo>
                <a:cubicBezTo>
                  <a:pt x="1721" y="775"/>
                  <a:pt x="1722" y="774"/>
                  <a:pt x="1722" y="772"/>
                </a:cubicBezTo>
                <a:cubicBezTo>
                  <a:pt x="1720" y="773"/>
                  <a:pt x="1718" y="772"/>
                  <a:pt x="1717" y="770"/>
                </a:cubicBezTo>
                <a:cubicBezTo>
                  <a:pt x="1712" y="764"/>
                  <a:pt x="1707" y="756"/>
                  <a:pt x="1704" y="747"/>
                </a:cubicBezTo>
                <a:cubicBezTo>
                  <a:pt x="1682" y="723"/>
                  <a:pt x="1660" y="698"/>
                  <a:pt x="1641" y="671"/>
                </a:cubicBezTo>
                <a:cubicBezTo>
                  <a:pt x="1635" y="663"/>
                  <a:pt x="1631" y="653"/>
                  <a:pt x="1625" y="645"/>
                </a:cubicBezTo>
                <a:cubicBezTo>
                  <a:pt x="1607" y="623"/>
                  <a:pt x="1589" y="601"/>
                  <a:pt x="1571" y="579"/>
                </a:cubicBezTo>
                <a:cubicBezTo>
                  <a:pt x="1570" y="579"/>
                  <a:pt x="1568" y="580"/>
                  <a:pt x="1566" y="580"/>
                </a:cubicBezTo>
                <a:cubicBezTo>
                  <a:pt x="1568" y="580"/>
                  <a:pt x="1570" y="579"/>
                  <a:pt x="1571" y="579"/>
                </a:cubicBezTo>
                <a:cubicBezTo>
                  <a:pt x="1559" y="563"/>
                  <a:pt x="1547" y="546"/>
                  <a:pt x="1535" y="529"/>
                </a:cubicBezTo>
                <a:cubicBezTo>
                  <a:pt x="1530" y="526"/>
                  <a:pt x="1527" y="522"/>
                  <a:pt x="1524" y="518"/>
                </a:cubicBezTo>
                <a:cubicBezTo>
                  <a:pt x="1506" y="495"/>
                  <a:pt x="1506" y="495"/>
                  <a:pt x="1506" y="495"/>
                </a:cubicBezTo>
                <a:cubicBezTo>
                  <a:pt x="1506" y="495"/>
                  <a:pt x="1505" y="495"/>
                  <a:pt x="1505" y="494"/>
                </a:cubicBezTo>
                <a:cubicBezTo>
                  <a:pt x="1492" y="475"/>
                  <a:pt x="1477" y="456"/>
                  <a:pt x="1465" y="436"/>
                </a:cubicBezTo>
                <a:cubicBezTo>
                  <a:pt x="1458" y="426"/>
                  <a:pt x="1451" y="417"/>
                  <a:pt x="1444" y="407"/>
                </a:cubicBezTo>
                <a:cubicBezTo>
                  <a:pt x="1417" y="372"/>
                  <a:pt x="1417" y="372"/>
                  <a:pt x="1417" y="372"/>
                </a:cubicBezTo>
                <a:cubicBezTo>
                  <a:pt x="1415" y="370"/>
                  <a:pt x="1416" y="367"/>
                  <a:pt x="1415" y="366"/>
                </a:cubicBezTo>
                <a:cubicBezTo>
                  <a:pt x="1402" y="348"/>
                  <a:pt x="1392" y="330"/>
                  <a:pt x="1379" y="314"/>
                </a:cubicBezTo>
                <a:cubicBezTo>
                  <a:pt x="1360" y="291"/>
                  <a:pt x="1360" y="291"/>
                  <a:pt x="1360" y="291"/>
                </a:cubicBezTo>
                <a:cubicBezTo>
                  <a:pt x="1331" y="252"/>
                  <a:pt x="1331" y="252"/>
                  <a:pt x="1331" y="252"/>
                </a:cubicBezTo>
                <a:cubicBezTo>
                  <a:pt x="1326" y="244"/>
                  <a:pt x="1322" y="234"/>
                  <a:pt x="1317" y="229"/>
                </a:cubicBezTo>
                <a:cubicBezTo>
                  <a:pt x="1312" y="218"/>
                  <a:pt x="1305" y="211"/>
                  <a:pt x="1300" y="202"/>
                </a:cubicBezTo>
                <a:cubicBezTo>
                  <a:pt x="1298" y="202"/>
                  <a:pt x="1297" y="203"/>
                  <a:pt x="1295" y="204"/>
                </a:cubicBezTo>
                <a:cubicBezTo>
                  <a:pt x="1297" y="203"/>
                  <a:pt x="1298" y="202"/>
                  <a:pt x="1300" y="202"/>
                </a:cubicBezTo>
                <a:cubicBezTo>
                  <a:pt x="1292" y="191"/>
                  <a:pt x="1286" y="178"/>
                  <a:pt x="1279" y="165"/>
                </a:cubicBezTo>
                <a:cubicBezTo>
                  <a:pt x="1278" y="164"/>
                  <a:pt x="1279" y="161"/>
                  <a:pt x="1278" y="159"/>
                </a:cubicBezTo>
                <a:cubicBezTo>
                  <a:pt x="1269" y="142"/>
                  <a:pt x="1258" y="126"/>
                  <a:pt x="1251" y="108"/>
                </a:cubicBezTo>
                <a:cubicBezTo>
                  <a:pt x="1233" y="56"/>
                  <a:pt x="1233" y="56"/>
                  <a:pt x="1233" y="56"/>
                </a:cubicBezTo>
                <a:cubicBezTo>
                  <a:pt x="1225" y="38"/>
                  <a:pt x="1215" y="21"/>
                  <a:pt x="1210" y="0"/>
                </a:cubicBezTo>
                <a:cubicBezTo>
                  <a:pt x="1207" y="0"/>
                  <a:pt x="1207" y="0"/>
                  <a:pt x="1207" y="0"/>
                </a:cubicBezTo>
                <a:cubicBezTo>
                  <a:pt x="1207" y="1"/>
                  <a:pt x="1208" y="3"/>
                  <a:pt x="1208" y="4"/>
                </a:cubicBezTo>
                <a:cubicBezTo>
                  <a:pt x="1209" y="7"/>
                  <a:pt x="1204" y="6"/>
                  <a:pt x="1201" y="7"/>
                </a:cubicBezTo>
                <a:cubicBezTo>
                  <a:pt x="1180" y="11"/>
                  <a:pt x="1165" y="21"/>
                  <a:pt x="1147" y="27"/>
                </a:cubicBezTo>
                <a:cubicBezTo>
                  <a:pt x="1143" y="26"/>
                  <a:pt x="1138" y="24"/>
                  <a:pt x="1134" y="22"/>
                </a:cubicBezTo>
                <a:cubicBezTo>
                  <a:pt x="1130" y="21"/>
                  <a:pt x="1127" y="19"/>
                  <a:pt x="1124" y="18"/>
                </a:cubicBezTo>
                <a:cubicBezTo>
                  <a:pt x="1116" y="18"/>
                  <a:pt x="1109" y="17"/>
                  <a:pt x="1103" y="18"/>
                </a:cubicBezTo>
                <a:cubicBezTo>
                  <a:pt x="1088" y="21"/>
                  <a:pt x="1080" y="31"/>
                  <a:pt x="1071" y="39"/>
                </a:cubicBezTo>
                <a:cubicBezTo>
                  <a:pt x="1069" y="42"/>
                  <a:pt x="1065" y="42"/>
                  <a:pt x="1060" y="42"/>
                </a:cubicBezTo>
                <a:cubicBezTo>
                  <a:pt x="1048" y="43"/>
                  <a:pt x="1035" y="45"/>
                  <a:pt x="1021" y="46"/>
                </a:cubicBezTo>
                <a:cubicBezTo>
                  <a:pt x="1023" y="61"/>
                  <a:pt x="1029" y="73"/>
                  <a:pt x="1028" y="90"/>
                </a:cubicBezTo>
                <a:cubicBezTo>
                  <a:pt x="1027" y="99"/>
                  <a:pt x="1026" y="108"/>
                  <a:pt x="1023" y="115"/>
                </a:cubicBezTo>
                <a:cubicBezTo>
                  <a:pt x="1013" y="116"/>
                  <a:pt x="1006" y="121"/>
                  <a:pt x="1000" y="126"/>
                </a:cubicBezTo>
                <a:cubicBezTo>
                  <a:pt x="996" y="127"/>
                  <a:pt x="992" y="128"/>
                  <a:pt x="988" y="126"/>
                </a:cubicBezTo>
                <a:cubicBezTo>
                  <a:pt x="985" y="127"/>
                  <a:pt x="984" y="127"/>
                  <a:pt x="982" y="126"/>
                </a:cubicBezTo>
                <a:cubicBezTo>
                  <a:pt x="978" y="125"/>
                  <a:pt x="976" y="122"/>
                  <a:pt x="975" y="119"/>
                </a:cubicBezTo>
                <a:cubicBezTo>
                  <a:pt x="971" y="113"/>
                  <a:pt x="961" y="108"/>
                  <a:pt x="952" y="112"/>
                </a:cubicBezTo>
                <a:cubicBezTo>
                  <a:pt x="950" y="113"/>
                  <a:pt x="948" y="114"/>
                  <a:pt x="947" y="116"/>
                </a:cubicBezTo>
                <a:cubicBezTo>
                  <a:pt x="941" y="129"/>
                  <a:pt x="941" y="129"/>
                  <a:pt x="941" y="129"/>
                </a:cubicBezTo>
                <a:cubicBezTo>
                  <a:pt x="939" y="131"/>
                  <a:pt x="937" y="131"/>
                  <a:pt x="935" y="131"/>
                </a:cubicBezTo>
                <a:cubicBezTo>
                  <a:pt x="933" y="132"/>
                  <a:pt x="932" y="130"/>
                  <a:pt x="931" y="129"/>
                </a:cubicBezTo>
                <a:cubicBezTo>
                  <a:pt x="932" y="128"/>
                  <a:pt x="931" y="127"/>
                  <a:pt x="930" y="126"/>
                </a:cubicBezTo>
                <a:cubicBezTo>
                  <a:pt x="921" y="124"/>
                  <a:pt x="911" y="122"/>
                  <a:pt x="901" y="122"/>
                </a:cubicBezTo>
                <a:cubicBezTo>
                  <a:pt x="898" y="122"/>
                  <a:pt x="898" y="115"/>
                  <a:pt x="898" y="112"/>
                </a:cubicBezTo>
                <a:cubicBezTo>
                  <a:pt x="897" y="105"/>
                  <a:pt x="894" y="100"/>
                  <a:pt x="889" y="99"/>
                </a:cubicBezTo>
                <a:cubicBezTo>
                  <a:pt x="885" y="98"/>
                  <a:pt x="881" y="99"/>
                  <a:pt x="877" y="100"/>
                </a:cubicBezTo>
                <a:cubicBezTo>
                  <a:pt x="875" y="97"/>
                  <a:pt x="870" y="93"/>
                  <a:pt x="865" y="96"/>
                </a:cubicBezTo>
                <a:cubicBezTo>
                  <a:pt x="860" y="99"/>
                  <a:pt x="856" y="104"/>
                  <a:pt x="848" y="105"/>
                </a:cubicBezTo>
                <a:cubicBezTo>
                  <a:pt x="847" y="109"/>
                  <a:pt x="841" y="112"/>
                  <a:pt x="837" y="108"/>
                </a:cubicBezTo>
                <a:cubicBezTo>
                  <a:pt x="826" y="108"/>
                  <a:pt x="822" y="99"/>
                  <a:pt x="822" y="88"/>
                </a:cubicBezTo>
                <a:cubicBezTo>
                  <a:pt x="771" y="144"/>
                  <a:pt x="771" y="144"/>
                  <a:pt x="771" y="144"/>
                </a:cubicBezTo>
                <a:cubicBezTo>
                  <a:pt x="758" y="153"/>
                  <a:pt x="739" y="154"/>
                  <a:pt x="717" y="155"/>
                </a:cubicBezTo>
                <a:cubicBezTo>
                  <a:pt x="711" y="155"/>
                  <a:pt x="706" y="156"/>
                  <a:pt x="701" y="159"/>
                </a:cubicBezTo>
                <a:cubicBezTo>
                  <a:pt x="687" y="157"/>
                  <a:pt x="677" y="163"/>
                  <a:pt x="669" y="166"/>
                </a:cubicBezTo>
                <a:cubicBezTo>
                  <a:pt x="648" y="164"/>
                  <a:pt x="628" y="162"/>
                  <a:pt x="611" y="159"/>
                </a:cubicBezTo>
                <a:cubicBezTo>
                  <a:pt x="608" y="158"/>
                  <a:pt x="606" y="162"/>
                  <a:pt x="604" y="163"/>
                </a:cubicBezTo>
                <a:cubicBezTo>
                  <a:pt x="601" y="161"/>
                  <a:pt x="597" y="158"/>
                  <a:pt x="593" y="158"/>
                </a:cubicBezTo>
                <a:cubicBezTo>
                  <a:pt x="582" y="159"/>
                  <a:pt x="570" y="159"/>
                  <a:pt x="562" y="160"/>
                </a:cubicBezTo>
                <a:cubicBezTo>
                  <a:pt x="558" y="161"/>
                  <a:pt x="555" y="157"/>
                  <a:pt x="556" y="153"/>
                </a:cubicBezTo>
                <a:cubicBezTo>
                  <a:pt x="551" y="139"/>
                  <a:pt x="550" y="122"/>
                  <a:pt x="548" y="106"/>
                </a:cubicBezTo>
                <a:cubicBezTo>
                  <a:pt x="548" y="104"/>
                  <a:pt x="546" y="102"/>
                  <a:pt x="544" y="102"/>
                </a:cubicBezTo>
                <a:cubicBezTo>
                  <a:pt x="525" y="98"/>
                  <a:pt x="502" y="99"/>
                  <a:pt x="485" y="91"/>
                </a:cubicBezTo>
                <a:cubicBezTo>
                  <a:pt x="480" y="84"/>
                  <a:pt x="474" y="77"/>
                  <a:pt x="465" y="73"/>
                </a:cubicBezTo>
                <a:cubicBezTo>
                  <a:pt x="448" y="83"/>
                  <a:pt x="427" y="89"/>
                  <a:pt x="411" y="102"/>
                </a:cubicBezTo>
                <a:cubicBezTo>
                  <a:pt x="405" y="111"/>
                  <a:pt x="394" y="117"/>
                  <a:pt x="382" y="121"/>
                </a:cubicBezTo>
                <a:cubicBezTo>
                  <a:pt x="379" y="121"/>
                  <a:pt x="378" y="122"/>
                  <a:pt x="377" y="123"/>
                </a:cubicBezTo>
                <a:cubicBezTo>
                  <a:pt x="377" y="122"/>
                  <a:pt x="376" y="122"/>
                  <a:pt x="376" y="122"/>
                </a:cubicBezTo>
                <a:cubicBezTo>
                  <a:pt x="376" y="122"/>
                  <a:pt x="377" y="122"/>
                  <a:pt x="377" y="123"/>
                </a:cubicBezTo>
                <a:cubicBezTo>
                  <a:pt x="377" y="124"/>
                  <a:pt x="376" y="125"/>
                  <a:pt x="377" y="126"/>
                </a:cubicBezTo>
                <a:cubicBezTo>
                  <a:pt x="388" y="152"/>
                  <a:pt x="403" y="174"/>
                  <a:pt x="424" y="190"/>
                </a:cubicBezTo>
                <a:cubicBezTo>
                  <a:pt x="431" y="194"/>
                  <a:pt x="440" y="196"/>
                  <a:pt x="447" y="202"/>
                </a:cubicBezTo>
                <a:cubicBezTo>
                  <a:pt x="448" y="210"/>
                  <a:pt x="451" y="218"/>
                  <a:pt x="455" y="224"/>
                </a:cubicBezTo>
                <a:cubicBezTo>
                  <a:pt x="461" y="246"/>
                  <a:pt x="454" y="271"/>
                  <a:pt x="447" y="287"/>
                </a:cubicBezTo>
                <a:cubicBezTo>
                  <a:pt x="444" y="296"/>
                  <a:pt x="441" y="305"/>
                  <a:pt x="440" y="317"/>
                </a:cubicBezTo>
                <a:cubicBezTo>
                  <a:pt x="445" y="330"/>
                  <a:pt x="450" y="345"/>
                  <a:pt x="454" y="360"/>
                </a:cubicBezTo>
                <a:cubicBezTo>
                  <a:pt x="448" y="376"/>
                  <a:pt x="448" y="376"/>
                  <a:pt x="448" y="376"/>
                </a:cubicBezTo>
                <a:cubicBezTo>
                  <a:pt x="459" y="427"/>
                  <a:pt x="459" y="427"/>
                  <a:pt x="459" y="427"/>
                </a:cubicBezTo>
                <a:cubicBezTo>
                  <a:pt x="456" y="444"/>
                  <a:pt x="456" y="444"/>
                  <a:pt x="456" y="444"/>
                </a:cubicBezTo>
                <a:cubicBezTo>
                  <a:pt x="452" y="448"/>
                  <a:pt x="446" y="452"/>
                  <a:pt x="441" y="458"/>
                </a:cubicBezTo>
                <a:cubicBezTo>
                  <a:pt x="440" y="459"/>
                  <a:pt x="439" y="460"/>
                  <a:pt x="439" y="460"/>
                </a:cubicBezTo>
                <a:cubicBezTo>
                  <a:pt x="425" y="463"/>
                  <a:pt x="410" y="468"/>
                  <a:pt x="403" y="478"/>
                </a:cubicBezTo>
                <a:cubicBezTo>
                  <a:pt x="391" y="485"/>
                  <a:pt x="391" y="485"/>
                  <a:pt x="391" y="485"/>
                </a:cubicBezTo>
                <a:cubicBezTo>
                  <a:pt x="384" y="487"/>
                  <a:pt x="376" y="486"/>
                  <a:pt x="368" y="487"/>
                </a:cubicBezTo>
                <a:cubicBezTo>
                  <a:pt x="366" y="485"/>
                  <a:pt x="362" y="482"/>
                  <a:pt x="357" y="483"/>
                </a:cubicBezTo>
                <a:cubicBezTo>
                  <a:pt x="352" y="486"/>
                  <a:pt x="348" y="494"/>
                  <a:pt x="351" y="502"/>
                </a:cubicBezTo>
                <a:cubicBezTo>
                  <a:pt x="338" y="507"/>
                  <a:pt x="325" y="511"/>
                  <a:pt x="313" y="517"/>
                </a:cubicBezTo>
                <a:cubicBezTo>
                  <a:pt x="303" y="522"/>
                  <a:pt x="288" y="522"/>
                  <a:pt x="275" y="520"/>
                </a:cubicBezTo>
                <a:cubicBezTo>
                  <a:pt x="262" y="521"/>
                  <a:pt x="249" y="519"/>
                  <a:pt x="235" y="520"/>
                </a:cubicBezTo>
                <a:cubicBezTo>
                  <a:pt x="220" y="523"/>
                  <a:pt x="207" y="529"/>
                  <a:pt x="191" y="533"/>
                </a:cubicBezTo>
                <a:cubicBezTo>
                  <a:pt x="189" y="530"/>
                  <a:pt x="189" y="525"/>
                  <a:pt x="186" y="523"/>
                </a:cubicBezTo>
                <a:cubicBezTo>
                  <a:pt x="183" y="522"/>
                  <a:pt x="180" y="521"/>
                  <a:pt x="177" y="520"/>
                </a:cubicBezTo>
                <a:cubicBezTo>
                  <a:pt x="175" y="520"/>
                  <a:pt x="172" y="521"/>
                  <a:pt x="171" y="523"/>
                </a:cubicBezTo>
                <a:cubicBezTo>
                  <a:pt x="169" y="526"/>
                  <a:pt x="168" y="532"/>
                  <a:pt x="166" y="533"/>
                </a:cubicBezTo>
                <a:cubicBezTo>
                  <a:pt x="153" y="534"/>
                  <a:pt x="153" y="534"/>
                  <a:pt x="153" y="534"/>
                </a:cubicBezTo>
                <a:cubicBezTo>
                  <a:pt x="146" y="536"/>
                  <a:pt x="138" y="538"/>
                  <a:pt x="130" y="536"/>
                </a:cubicBezTo>
                <a:cubicBezTo>
                  <a:pt x="128" y="532"/>
                  <a:pt x="121" y="530"/>
                  <a:pt x="117" y="533"/>
                </a:cubicBezTo>
                <a:cubicBezTo>
                  <a:pt x="109" y="538"/>
                  <a:pt x="99" y="540"/>
                  <a:pt x="90" y="544"/>
                </a:cubicBezTo>
                <a:cubicBezTo>
                  <a:pt x="84" y="545"/>
                  <a:pt x="79" y="543"/>
                  <a:pt x="78" y="539"/>
                </a:cubicBezTo>
                <a:cubicBezTo>
                  <a:pt x="74" y="539"/>
                  <a:pt x="70" y="539"/>
                  <a:pt x="65" y="537"/>
                </a:cubicBezTo>
                <a:cubicBezTo>
                  <a:pt x="63" y="532"/>
                  <a:pt x="55" y="526"/>
                  <a:pt x="47" y="530"/>
                </a:cubicBezTo>
                <a:cubicBezTo>
                  <a:pt x="45" y="529"/>
                  <a:pt x="43" y="528"/>
                  <a:pt x="41" y="527"/>
                </a:cubicBezTo>
                <a:cubicBezTo>
                  <a:pt x="38" y="525"/>
                  <a:pt x="36" y="524"/>
                  <a:pt x="34" y="521"/>
                </a:cubicBezTo>
                <a:cubicBezTo>
                  <a:pt x="34" y="520"/>
                  <a:pt x="30" y="520"/>
                  <a:pt x="30" y="520"/>
                </a:cubicBezTo>
                <a:cubicBezTo>
                  <a:pt x="27" y="520"/>
                  <a:pt x="25" y="520"/>
                  <a:pt x="23" y="520"/>
                </a:cubicBezTo>
                <a:cubicBezTo>
                  <a:pt x="26" y="533"/>
                  <a:pt x="28" y="546"/>
                  <a:pt x="31" y="558"/>
                </a:cubicBezTo>
                <a:cubicBezTo>
                  <a:pt x="28" y="563"/>
                  <a:pt x="26" y="570"/>
                  <a:pt x="29" y="576"/>
                </a:cubicBezTo>
                <a:cubicBezTo>
                  <a:pt x="18" y="576"/>
                  <a:pt x="9" y="578"/>
                  <a:pt x="0" y="579"/>
                </a:cubicBezTo>
                <a:cubicBezTo>
                  <a:pt x="0" y="590"/>
                  <a:pt x="0" y="590"/>
                  <a:pt x="0" y="590"/>
                </a:cubicBezTo>
                <a:cubicBezTo>
                  <a:pt x="12" y="593"/>
                  <a:pt x="24" y="598"/>
                  <a:pt x="37" y="600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26" y="599"/>
                  <a:pt x="22" y="599"/>
                  <a:pt x="20" y="598"/>
                </a:cubicBezTo>
                <a:cubicBezTo>
                  <a:pt x="18" y="597"/>
                  <a:pt x="18" y="601"/>
                  <a:pt x="16" y="600"/>
                </a:cubicBezTo>
                <a:cubicBezTo>
                  <a:pt x="16" y="603"/>
                  <a:pt x="16" y="603"/>
                  <a:pt x="16" y="603"/>
                </a:cubicBezTo>
                <a:cubicBezTo>
                  <a:pt x="17" y="603"/>
                  <a:pt x="19" y="605"/>
                  <a:pt x="19" y="606"/>
                </a:cubicBezTo>
                <a:cubicBezTo>
                  <a:pt x="19" y="620"/>
                  <a:pt x="19" y="620"/>
                  <a:pt x="19" y="620"/>
                </a:cubicBezTo>
                <a:cubicBezTo>
                  <a:pt x="27" y="622"/>
                  <a:pt x="35" y="624"/>
                  <a:pt x="43" y="627"/>
                </a:cubicBezTo>
                <a:cubicBezTo>
                  <a:pt x="53" y="646"/>
                  <a:pt x="53" y="646"/>
                  <a:pt x="53" y="646"/>
                </a:cubicBezTo>
                <a:cubicBezTo>
                  <a:pt x="66" y="643"/>
                  <a:pt x="66" y="643"/>
                  <a:pt x="66" y="643"/>
                </a:cubicBezTo>
                <a:cubicBezTo>
                  <a:pt x="66" y="644"/>
                  <a:pt x="66" y="644"/>
                  <a:pt x="67" y="645"/>
                </a:cubicBezTo>
                <a:cubicBezTo>
                  <a:pt x="66" y="648"/>
                  <a:pt x="64" y="651"/>
                  <a:pt x="64" y="656"/>
                </a:cubicBezTo>
                <a:cubicBezTo>
                  <a:pt x="75" y="678"/>
                  <a:pt x="75" y="678"/>
                  <a:pt x="75" y="678"/>
                </a:cubicBezTo>
                <a:cubicBezTo>
                  <a:pt x="77" y="678"/>
                  <a:pt x="79" y="678"/>
                  <a:pt x="81" y="677"/>
                </a:cubicBezTo>
                <a:cubicBezTo>
                  <a:pt x="81" y="678"/>
                  <a:pt x="81" y="679"/>
                  <a:pt x="83" y="679"/>
                </a:cubicBezTo>
                <a:cubicBezTo>
                  <a:pt x="89" y="681"/>
                  <a:pt x="96" y="682"/>
                  <a:pt x="103" y="684"/>
                </a:cubicBezTo>
                <a:cubicBezTo>
                  <a:pt x="103" y="699"/>
                  <a:pt x="103" y="699"/>
                  <a:pt x="103" y="699"/>
                </a:cubicBezTo>
                <a:cubicBezTo>
                  <a:pt x="101" y="710"/>
                  <a:pt x="101" y="710"/>
                  <a:pt x="101" y="710"/>
                </a:cubicBezTo>
                <a:cubicBezTo>
                  <a:pt x="123" y="715"/>
                  <a:pt x="145" y="720"/>
                  <a:pt x="169" y="723"/>
                </a:cubicBezTo>
                <a:cubicBezTo>
                  <a:pt x="175" y="724"/>
                  <a:pt x="182" y="724"/>
                  <a:pt x="189" y="725"/>
                </a:cubicBezTo>
                <a:cubicBezTo>
                  <a:pt x="189" y="726"/>
                  <a:pt x="188" y="728"/>
                  <a:pt x="188" y="729"/>
                </a:cubicBezTo>
                <a:cubicBezTo>
                  <a:pt x="193" y="732"/>
                  <a:pt x="200" y="732"/>
                  <a:pt x="205" y="735"/>
                </a:cubicBezTo>
                <a:cubicBezTo>
                  <a:pt x="204" y="738"/>
                  <a:pt x="207" y="739"/>
                  <a:pt x="208" y="740"/>
                </a:cubicBezTo>
                <a:cubicBezTo>
                  <a:pt x="211" y="743"/>
                  <a:pt x="215" y="741"/>
                  <a:pt x="218" y="741"/>
                </a:cubicBezTo>
                <a:cubicBezTo>
                  <a:pt x="223" y="741"/>
                  <a:pt x="227" y="742"/>
                  <a:pt x="232" y="741"/>
                </a:cubicBezTo>
                <a:cubicBezTo>
                  <a:pt x="248" y="739"/>
                  <a:pt x="265" y="736"/>
                  <a:pt x="281" y="730"/>
                </a:cubicBezTo>
                <a:cubicBezTo>
                  <a:pt x="294" y="725"/>
                  <a:pt x="307" y="722"/>
                  <a:pt x="320" y="718"/>
                </a:cubicBezTo>
                <a:cubicBezTo>
                  <a:pt x="326" y="717"/>
                  <a:pt x="331" y="714"/>
                  <a:pt x="337" y="714"/>
                </a:cubicBezTo>
                <a:cubicBezTo>
                  <a:pt x="347" y="712"/>
                  <a:pt x="354" y="712"/>
                  <a:pt x="363" y="715"/>
                </a:cubicBezTo>
                <a:cubicBezTo>
                  <a:pt x="369" y="718"/>
                  <a:pt x="375" y="722"/>
                  <a:pt x="380" y="726"/>
                </a:cubicBezTo>
                <a:cubicBezTo>
                  <a:pt x="388" y="730"/>
                  <a:pt x="394" y="735"/>
                  <a:pt x="401" y="740"/>
                </a:cubicBezTo>
                <a:cubicBezTo>
                  <a:pt x="411" y="746"/>
                  <a:pt x="420" y="752"/>
                  <a:pt x="430" y="758"/>
                </a:cubicBezTo>
                <a:cubicBezTo>
                  <a:pt x="447" y="768"/>
                  <a:pt x="464" y="779"/>
                  <a:pt x="484" y="783"/>
                </a:cubicBezTo>
                <a:cubicBezTo>
                  <a:pt x="488" y="784"/>
                  <a:pt x="493" y="784"/>
                  <a:pt x="497" y="786"/>
                </a:cubicBezTo>
                <a:cubicBezTo>
                  <a:pt x="496" y="785"/>
                  <a:pt x="496" y="785"/>
                  <a:pt x="496" y="784"/>
                </a:cubicBezTo>
                <a:cubicBezTo>
                  <a:pt x="497" y="786"/>
                  <a:pt x="498" y="786"/>
                  <a:pt x="500" y="787"/>
                </a:cubicBezTo>
                <a:cubicBezTo>
                  <a:pt x="507" y="788"/>
                  <a:pt x="513" y="787"/>
                  <a:pt x="520" y="787"/>
                </a:cubicBezTo>
                <a:cubicBezTo>
                  <a:pt x="524" y="787"/>
                  <a:pt x="529" y="788"/>
                  <a:pt x="533" y="787"/>
                </a:cubicBezTo>
                <a:cubicBezTo>
                  <a:pt x="537" y="786"/>
                  <a:pt x="541" y="784"/>
                  <a:pt x="545" y="784"/>
                </a:cubicBezTo>
                <a:cubicBezTo>
                  <a:pt x="577" y="778"/>
                  <a:pt x="608" y="761"/>
                  <a:pt x="640" y="759"/>
                </a:cubicBezTo>
                <a:cubicBezTo>
                  <a:pt x="642" y="759"/>
                  <a:pt x="647" y="759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50" y="759"/>
                  <a:pt x="653" y="757"/>
                  <a:pt x="656" y="756"/>
                </a:cubicBezTo>
                <a:cubicBezTo>
                  <a:pt x="659" y="755"/>
                  <a:pt x="662" y="755"/>
                  <a:pt x="665" y="754"/>
                </a:cubicBezTo>
                <a:cubicBezTo>
                  <a:pt x="676" y="754"/>
                  <a:pt x="687" y="749"/>
                  <a:pt x="698" y="747"/>
                </a:cubicBezTo>
                <a:cubicBezTo>
                  <a:pt x="706" y="745"/>
                  <a:pt x="712" y="742"/>
                  <a:pt x="719" y="740"/>
                </a:cubicBezTo>
                <a:cubicBezTo>
                  <a:pt x="725" y="738"/>
                  <a:pt x="731" y="731"/>
                  <a:pt x="737" y="732"/>
                </a:cubicBezTo>
                <a:cubicBezTo>
                  <a:pt x="737" y="732"/>
                  <a:pt x="737" y="732"/>
                  <a:pt x="737" y="732"/>
                </a:cubicBezTo>
                <a:cubicBezTo>
                  <a:pt x="744" y="733"/>
                  <a:pt x="751" y="730"/>
                  <a:pt x="757" y="728"/>
                </a:cubicBezTo>
                <a:cubicBezTo>
                  <a:pt x="760" y="727"/>
                  <a:pt x="763" y="725"/>
                  <a:pt x="766" y="724"/>
                </a:cubicBezTo>
                <a:cubicBezTo>
                  <a:pt x="770" y="723"/>
                  <a:pt x="775" y="722"/>
                  <a:pt x="779" y="721"/>
                </a:cubicBezTo>
                <a:cubicBezTo>
                  <a:pt x="784" y="720"/>
                  <a:pt x="788" y="719"/>
                  <a:pt x="793" y="717"/>
                </a:cubicBezTo>
                <a:cubicBezTo>
                  <a:pt x="793" y="718"/>
                  <a:pt x="792" y="718"/>
                  <a:pt x="792" y="718"/>
                </a:cubicBezTo>
                <a:cubicBezTo>
                  <a:pt x="797" y="717"/>
                  <a:pt x="803" y="717"/>
                  <a:pt x="808" y="716"/>
                </a:cubicBezTo>
                <a:cubicBezTo>
                  <a:pt x="816" y="716"/>
                  <a:pt x="824" y="711"/>
                  <a:pt x="832" y="709"/>
                </a:cubicBezTo>
                <a:cubicBezTo>
                  <a:pt x="837" y="708"/>
                  <a:pt x="843" y="708"/>
                  <a:pt x="848" y="706"/>
                </a:cubicBezTo>
                <a:cubicBezTo>
                  <a:pt x="853" y="705"/>
                  <a:pt x="859" y="704"/>
                  <a:pt x="864" y="702"/>
                </a:cubicBezTo>
                <a:cubicBezTo>
                  <a:pt x="869" y="701"/>
                  <a:pt x="875" y="701"/>
                  <a:pt x="879" y="700"/>
                </a:cubicBezTo>
                <a:cubicBezTo>
                  <a:pt x="880" y="700"/>
                  <a:pt x="880" y="700"/>
                  <a:pt x="880" y="700"/>
                </a:cubicBezTo>
                <a:cubicBezTo>
                  <a:pt x="882" y="700"/>
                  <a:pt x="886" y="698"/>
                  <a:pt x="888" y="698"/>
                </a:cubicBezTo>
                <a:cubicBezTo>
                  <a:pt x="891" y="697"/>
                  <a:pt x="895" y="696"/>
                  <a:pt x="898" y="694"/>
                </a:cubicBezTo>
                <a:cubicBezTo>
                  <a:pt x="901" y="693"/>
                  <a:pt x="903" y="692"/>
                  <a:pt x="906" y="692"/>
                </a:cubicBezTo>
                <a:cubicBezTo>
                  <a:pt x="908" y="692"/>
                  <a:pt x="909" y="692"/>
                  <a:pt x="909" y="691"/>
                </a:cubicBezTo>
                <a:cubicBezTo>
                  <a:pt x="917" y="695"/>
                  <a:pt x="927" y="686"/>
                  <a:pt x="933" y="683"/>
                </a:cubicBezTo>
                <a:cubicBezTo>
                  <a:pt x="940" y="679"/>
                  <a:pt x="947" y="678"/>
                  <a:pt x="955" y="676"/>
                </a:cubicBezTo>
                <a:cubicBezTo>
                  <a:pt x="965" y="674"/>
                  <a:pt x="974" y="670"/>
                  <a:pt x="984" y="667"/>
                </a:cubicBezTo>
                <a:cubicBezTo>
                  <a:pt x="993" y="665"/>
                  <a:pt x="1004" y="662"/>
                  <a:pt x="1013" y="664"/>
                </a:cubicBezTo>
                <a:cubicBezTo>
                  <a:pt x="1019" y="665"/>
                  <a:pt x="1024" y="668"/>
                  <a:pt x="1028" y="669"/>
                </a:cubicBezTo>
                <a:cubicBezTo>
                  <a:pt x="1033" y="671"/>
                  <a:pt x="1036" y="670"/>
                  <a:pt x="1040" y="673"/>
                </a:cubicBezTo>
                <a:cubicBezTo>
                  <a:pt x="1038" y="673"/>
                  <a:pt x="1035" y="673"/>
                  <a:pt x="1033" y="674"/>
                </a:cubicBezTo>
                <a:cubicBezTo>
                  <a:pt x="1034" y="674"/>
                  <a:pt x="1034" y="675"/>
                  <a:pt x="1034" y="676"/>
                </a:cubicBezTo>
                <a:cubicBezTo>
                  <a:pt x="1035" y="677"/>
                  <a:pt x="1036" y="676"/>
                  <a:pt x="1038" y="676"/>
                </a:cubicBezTo>
                <a:cubicBezTo>
                  <a:pt x="1040" y="677"/>
                  <a:pt x="1041" y="678"/>
                  <a:pt x="1042" y="680"/>
                </a:cubicBezTo>
                <a:cubicBezTo>
                  <a:pt x="1044" y="680"/>
                  <a:pt x="1051" y="685"/>
                  <a:pt x="1050" y="686"/>
                </a:cubicBezTo>
                <a:cubicBezTo>
                  <a:pt x="1051" y="686"/>
                  <a:pt x="1051" y="686"/>
                  <a:pt x="1051" y="686"/>
                </a:cubicBezTo>
                <a:cubicBezTo>
                  <a:pt x="1054" y="687"/>
                  <a:pt x="1057" y="687"/>
                  <a:pt x="1060" y="688"/>
                </a:cubicBezTo>
                <a:cubicBezTo>
                  <a:pt x="1062" y="688"/>
                  <a:pt x="1064" y="689"/>
                  <a:pt x="1065" y="689"/>
                </a:cubicBezTo>
                <a:cubicBezTo>
                  <a:pt x="1067" y="688"/>
                  <a:pt x="1067" y="686"/>
                  <a:pt x="1068" y="686"/>
                </a:cubicBezTo>
                <a:cubicBezTo>
                  <a:pt x="1072" y="684"/>
                  <a:pt x="1073" y="690"/>
                  <a:pt x="1073" y="693"/>
                </a:cubicBezTo>
                <a:cubicBezTo>
                  <a:pt x="1074" y="695"/>
                  <a:pt x="1075" y="697"/>
                  <a:pt x="1075" y="699"/>
                </a:cubicBezTo>
                <a:cubicBezTo>
                  <a:pt x="1075" y="700"/>
                  <a:pt x="1074" y="701"/>
                  <a:pt x="1074" y="702"/>
                </a:cubicBezTo>
                <a:cubicBezTo>
                  <a:pt x="1074" y="703"/>
                  <a:pt x="1076" y="704"/>
                  <a:pt x="1078" y="704"/>
                </a:cubicBezTo>
                <a:cubicBezTo>
                  <a:pt x="1076" y="706"/>
                  <a:pt x="1080" y="708"/>
                  <a:pt x="1081" y="710"/>
                </a:cubicBezTo>
                <a:cubicBezTo>
                  <a:pt x="1083" y="709"/>
                  <a:pt x="1085" y="711"/>
                  <a:pt x="1086" y="712"/>
                </a:cubicBezTo>
                <a:cubicBezTo>
                  <a:pt x="1100" y="725"/>
                  <a:pt x="1109" y="742"/>
                  <a:pt x="1114" y="760"/>
                </a:cubicBezTo>
                <a:cubicBezTo>
                  <a:pt x="1143" y="812"/>
                  <a:pt x="1143" y="812"/>
                  <a:pt x="1143" y="812"/>
                </a:cubicBezTo>
                <a:cubicBezTo>
                  <a:pt x="1154" y="827"/>
                  <a:pt x="1170" y="838"/>
                  <a:pt x="1182" y="853"/>
                </a:cubicBezTo>
                <a:cubicBezTo>
                  <a:pt x="1203" y="872"/>
                  <a:pt x="1221" y="895"/>
                  <a:pt x="1239" y="917"/>
                </a:cubicBezTo>
                <a:cubicBezTo>
                  <a:pt x="1261" y="937"/>
                  <a:pt x="1280" y="960"/>
                  <a:pt x="1303" y="979"/>
                </a:cubicBezTo>
                <a:cubicBezTo>
                  <a:pt x="1316" y="991"/>
                  <a:pt x="1329" y="1002"/>
                  <a:pt x="1348" y="1008"/>
                </a:cubicBezTo>
                <a:cubicBezTo>
                  <a:pt x="1351" y="1009"/>
                  <a:pt x="1352" y="1002"/>
                  <a:pt x="1355" y="1002"/>
                </a:cubicBezTo>
                <a:cubicBezTo>
                  <a:pt x="1359" y="1002"/>
                  <a:pt x="1362" y="1003"/>
                  <a:pt x="1365" y="1005"/>
                </a:cubicBezTo>
                <a:cubicBezTo>
                  <a:pt x="1370" y="1008"/>
                  <a:pt x="1376" y="1012"/>
                  <a:pt x="1384" y="1010"/>
                </a:cubicBezTo>
                <a:cubicBezTo>
                  <a:pt x="1385" y="1010"/>
                  <a:pt x="1386" y="1008"/>
                  <a:pt x="1387" y="1008"/>
                </a:cubicBezTo>
                <a:cubicBezTo>
                  <a:pt x="1391" y="1012"/>
                  <a:pt x="1395" y="1017"/>
                  <a:pt x="1398" y="1023"/>
                </a:cubicBezTo>
                <a:cubicBezTo>
                  <a:pt x="1418" y="1022"/>
                  <a:pt x="1438" y="1024"/>
                  <a:pt x="1458" y="1025"/>
                </a:cubicBezTo>
                <a:cubicBezTo>
                  <a:pt x="1534" y="1025"/>
                  <a:pt x="1534" y="1025"/>
                  <a:pt x="1534" y="1025"/>
                </a:cubicBezTo>
                <a:cubicBezTo>
                  <a:pt x="1554" y="1026"/>
                  <a:pt x="1578" y="1028"/>
                  <a:pt x="1596" y="1032"/>
                </a:cubicBezTo>
                <a:cubicBezTo>
                  <a:pt x="1599" y="1034"/>
                  <a:pt x="1603" y="1036"/>
                  <a:pt x="1605" y="1037"/>
                </a:cubicBezTo>
                <a:cubicBezTo>
                  <a:pt x="1624" y="1039"/>
                  <a:pt x="1636" y="1048"/>
                  <a:pt x="1647" y="1056"/>
                </a:cubicBezTo>
                <a:cubicBezTo>
                  <a:pt x="1648" y="1057"/>
                  <a:pt x="1650" y="1057"/>
                  <a:pt x="1652" y="1057"/>
                </a:cubicBezTo>
                <a:cubicBezTo>
                  <a:pt x="1652" y="1059"/>
                  <a:pt x="1649" y="1061"/>
                  <a:pt x="1651" y="1063"/>
                </a:cubicBezTo>
                <a:cubicBezTo>
                  <a:pt x="1653" y="1066"/>
                  <a:pt x="1658" y="1070"/>
                  <a:pt x="1663" y="1067"/>
                </a:cubicBezTo>
                <a:cubicBezTo>
                  <a:pt x="1664" y="1066"/>
                  <a:pt x="1664" y="1064"/>
                  <a:pt x="1666" y="1064"/>
                </a:cubicBezTo>
                <a:cubicBezTo>
                  <a:pt x="1674" y="1066"/>
                  <a:pt x="1683" y="1067"/>
                  <a:pt x="1690" y="1070"/>
                </a:cubicBezTo>
                <a:cubicBezTo>
                  <a:pt x="1691" y="1071"/>
                  <a:pt x="1693" y="1069"/>
                  <a:pt x="1694" y="1070"/>
                </a:cubicBezTo>
                <a:cubicBezTo>
                  <a:pt x="1698" y="1075"/>
                  <a:pt x="1703" y="1079"/>
                  <a:pt x="1709" y="1082"/>
                </a:cubicBezTo>
                <a:cubicBezTo>
                  <a:pt x="1714" y="1088"/>
                  <a:pt x="1721" y="1094"/>
                  <a:pt x="1729" y="1098"/>
                </a:cubicBezTo>
                <a:cubicBezTo>
                  <a:pt x="1729" y="1098"/>
                  <a:pt x="1733" y="1098"/>
                  <a:pt x="1734" y="1099"/>
                </a:cubicBezTo>
                <a:cubicBezTo>
                  <a:pt x="1742" y="1110"/>
                  <a:pt x="1742" y="1110"/>
                  <a:pt x="1742" y="1110"/>
                </a:cubicBezTo>
                <a:cubicBezTo>
                  <a:pt x="1746" y="1109"/>
                  <a:pt x="1744" y="1102"/>
                  <a:pt x="1744" y="1098"/>
                </a:cubicBezTo>
                <a:cubicBezTo>
                  <a:pt x="1743" y="1083"/>
                  <a:pt x="1738" y="1071"/>
                  <a:pt x="1733" y="1059"/>
                </a:cubicBezTo>
                <a:cubicBezTo>
                  <a:pt x="1736" y="1060"/>
                  <a:pt x="1738" y="1060"/>
                  <a:pt x="1741" y="1059"/>
                </a:cubicBezTo>
                <a:cubicBezTo>
                  <a:pt x="1745" y="1070"/>
                  <a:pt x="1747" y="1082"/>
                  <a:pt x="1751" y="1092"/>
                </a:cubicBezTo>
                <a:cubicBezTo>
                  <a:pt x="1752" y="1101"/>
                  <a:pt x="1752" y="1110"/>
                  <a:pt x="1752" y="1119"/>
                </a:cubicBezTo>
                <a:cubicBezTo>
                  <a:pt x="1752" y="1121"/>
                  <a:pt x="1755" y="1125"/>
                  <a:pt x="1758" y="1123"/>
                </a:cubicBezTo>
                <a:cubicBezTo>
                  <a:pt x="1762" y="1120"/>
                  <a:pt x="1769" y="1124"/>
                  <a:pt x="1771" y="1128"/>
                </a:cubicBezTo>
                <a:cubicBezTo>
                  <a:pt x="1774" y="1128"/>
                  <a:pt x="1776" y="1126"/>
                  <a:pt x="1778" y="1126"/>
                </a:cubicBezTo>
                <a:cubicBezTo>
                  <a:pt x="1779" y="1128"/>
                  <a:pt x="1780" y="1129"/>
                  <a:pt x="1783" y="1129"/>
                </a:cubicBezTo>
                <a:cubicBezTo>
                  <a:pt x="1787" y="1129"/>
                  <a:pt x="1791" y="1126"/>
                  <a:pt x="1792" y="1123"/>
                </a:cubicBezTo>
                <a:cubicBezTo>
                  <a:pt x="1795" y="1110"/>
                  <a:pt x="1791" y="1098"/>
                  <a:pt x="1788" y="1088"/>
                </a:cubicBezTo>
                <a:cubicBezTo>
                  <a:pt x="1791" y="1091"/>
                  <a:pt x="1792" y="1096"/>
                  <a:pt x="1794" y="1100"/>
                </a:cubicBezTo>
                <a:cubicBezTo>
                  <a:pt x="1805" y="1109"/>
                  <a:pt x="1814" y="1121"/>
                  <a:pt x="1819" y="1137"/>
                </a:cubicBezTo>
                <a:cubicBezTo>
                  <a:pt x="1817" y="1145"/>
                  <a:pt x="1813" y="1151"/>
                  <a:pt x="1808" y="1157"/>
                </a:cubicBezTo>
                <a:cubicBezTo>
                  <a:pt x="1810" y="1161"/>
                  <a:pt x="1807" y="1164"/>
                  <a:pt x="1806" y="1165"/>
                </a:cubicBezTo>
                <a:cubicBezTo>
                  <a:pt x="1803" y="1174"/>
                  <a:pt x="1798" y="1181"/>
                  <a:pt x="1794" y="1187"/>
                </a:cubicBezTo>
                <a:cubicBezTo>
                  <a:pt x="1793" y="1192"/>
                  <a:pt x="1792" y="1197"/>
                  <a:pt x="1794" y="1201"/>
                </a:cubicBezTo>
                <a:cubicBezTo>
                  <a:pt x="1795" y="1204"/>
                  <a:pt x="1797" y="1205"/>
                  <a:pt x="1799" y="1206"/>
                </a:cubicBezTo>
                <a:cubicBezTo>
                  <a:pt x="1804" y="1206"/>
                  <a:pt x="1804" y="1206"/>
                  <a:pt x="1804" y="1206"/>
                </a:cubicBezTo>
                <a:cubicBezTo>
                  <a:pt x="1804" y="1206"/>
                  <a:pt x="1804" y="1205"/>
                  <a:pt x="1805" y="1204"/>
                </a:cubicBezTo>
                <a:cubicBezTo>
                  <a:pt x="1810" y="1202"/>
                  <a:pt x="1815" y="1200"/>
                  <a:pt x="1821" y="1199"/>
                </a:cubicBezTo>
                <a:cubicBezTo>
                  <a:pt x="1821" y="1197"/>
                  <a:pt x="1821" y="1196"/>
                  <a:pt x="1820" y="1195"/>
                </a:cubicBezTo>
                <a:cubicBezTo>
                  <a:pt x="1818" y="1195"/>
                  <a:pt x="1816" y="1193"/>
                  <a:pt x="1817" y="1191"/>
                </a:cubicBezTo>
                <a:cubicBezTo>
                  <a:pt x="1820" y="1184"/>
                  <a:pt x="1826" y="1180"/>
                  <a:pt x="1830" y="1175"/>
                </a:cubicBezTo>
                <a:cubicBezTo>
                  <a:pt x="1840" y="1159"/>
                  <a:pt x="1854" y="1147"/>
                  <a:pt x="1865" y="1130"/>
                </a:cubicBezTo>
                <a:cubicBezTo>
                  <a:pt x="1870" y="1122"/>
                  <a:pt x="1875" y="1112"/>
                  <a:pt x="1879" y="1102"/>
                </a:cubicBezTo>
                <a:cubicBezTo>
                  <a:pt x="1879" y="1080"/>
                  <a:pt x="1879" y="1080"/>
                  <a:pt x="1879" y="1080"/>
                </a:cubicBezTo>
                <a:cubicBezTo>
                  <a:pt x="1877" y="1065"/>
                  <a:pt x="1874" y="1052"/>
                  <a:pt x="1867" y="10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0" name="Freeform 656"/>
          <p:cNvSpPr>
            <a:spLocks/>
          </p:cNvSpPr>
          <p:nvPr/>
        </p:nvSpPr>
        <p:spPr bwMode="auto">
          <a:xfrm>
            <a:off x="4989513" y="4683126"/>
            <a:ext cx="752475" cy="744538"/>
          </a:xfrm>
          <a:custGeom>
            <a:avLst/>
            <a:gdLst/>
            <a:ahLst/>
            <a:cxnLst>
              <a:cxn ang="0">
                <a:pos x="2747" y="1328"/>
              </a:cxn>
              <a:cxn ang="0">
                <a:pos x="2580" y="1251"/>
              </a:cxn>
              <a:cxn ang="0">
                <a:pos x="2432" y="1049"/>
              </a:cxn>
              <a:cxn ang="0">
                <a:pos x="2308" y="980"/>
              </a:cxn>
              <a:cxn ang="0">
                <a:pos x="2226" y="940"/>
              </a:cxn>
              <a:cxn ang="0">
                <a:pos x="2180" y="840"/>
              </a:cxn>
              <a:cxn ang="0">
                <a:pos x="2147" y="773"/>
              </a:cxn>
              <a:cxn ang="0">
                <a:pos x="2119" y="690"/>
              </a:cxn>
              <a:cxn ang="0">
                <a:pos x="2081" y="590"/>
              </a:cxn>
              <a:cxn ang="0">
                <a:pos x="1979" y="418"/>
              </a:cxn>
              <a:cxn ang="0">
                <a:pos x="1909" y="382"/>
              </a:cxn>
              <a:cxn ang="0">
                <a:pos x="1898" y="334"/>
              </a:cxn>
              <a:cxn ang="0">
                <a:pos x="1886" y="261"/>
              </a:cxn>
              <a:cxn ang="0">
                <a:pos x="1818" y="185"/>
              </a:cxn>
              <a:cxn ang="0">
                <a:pos x="1751" y="146"/>
              </a:cxn>
              <a:cxn ang="0">
                <a:pos x="1643" y="121"/>
              </a:cxn>
              <a:cxn ang="0">
                <a:pos x="1587" y="49"/>
              </a:cxn>
              <a:cxn ang="0">
                <a:pos x="1519" y="12"/>
              </a:cxn>
              <a:cxn ang="0">
                <a:pos x="1470" y="114"/>
              </a:cxn>
              <a:cxn ang="0">
                <a:pos x="1344" y="98"/>
              </a:cxn>
              <a:cxn ang="0">
                <a:pos x="1156" y="165"/>
              </a:cxn>
              <a:cxn ang="0">
                <a:pos x="814" y="226"/>
              </a:cxn>
              <a:cxn ang="0">
                <a:pos x="832" y="558"/>
              </a:cxn>
              <a:cxn ang="0">
                <a:pos x="681" y="691"/>
              </a:cxn>
              <a:cxn ang="0">
                <a:pos x="487" y="717"/>
              </a:cxn>
              <a:cxn ang="0">
                <a:pos x="265" y="907"/>
              </a:cxn>
              <a:cxn ang="0">
                <a:pos x="50" y="921"/>
              </a:cxn>
              <a:cxn ang="0">
                <a:pos x="62" y="1121"/>
              </a:cxn>
              <a:cxn ang="0">
                <a:pos x="169" y="1403"/>
              </a:cxn>
              <a:cxn ang="0">
                <a:pos x="105" y="1504"/>
              </a:cxn>
              <a:cxn ang="0">
                <a:pos x="84" y="1576"/>
              </a:cxn>
              <a:cxn ang="0">
                <a:pos x="239" y="1657"/>
              </a:cxn>
              <a:cxn ang="0">
                <a:pos x="298" y="1839"/>
              </a:cxn>
              <a:cxn ang="0">
                <a:pos x="527" y="2037"/>
              </a:cxn>
              <a:cxn ang="0">
                <a:pos x="641" y="2121"/>
              </a:cxn>
              <a:cxn ang="0">
                <a:pos x="642" y="2196"/>
              </a:cxn>
              <a:cxn ang="0">
                <a:pos x="618" y="2292"/>
              </a:cxn>
              <a:cxn ang="0">
                <a:pos x="685" y="2333"/>
              </a:cxn>
              <a:cxn ang="0">
                <a:pos x="629" y="2501"/>
              </a:cxn>
              <a:cxn ang="0">
                <a:pos x="650" y="2688"/>
              </a:cxn>
              <a:cxn ang="0">
                <a:pos x="707" y="2685"/>
              </a:cxn>
              <a:cxn ang="0">
                <a:pos x="776" y="2719"/>
              </a:cxn>
              <a:cxn ang="0">
                <a:pos x="816" y="2741"/>
              </a:cxn>
              <a:cxn ang="0">
                <a:pos x="864" y="2733"/>
              </a:cxn>
              <a:cxn ang="0">
                <a:pos x="1035" y="2769"/>
              </a:cxn>
              <a:cxn ang="0">
                <a:pos x="1081" y="2756"/>
              </a:cxn>
              <a:cxn ang="0">
                <a:pos x="1195" y="2719"/>
              </a:cxn>
              <a:cxn ang="0">
                <a:pos x="1074" y="2624"/>
              </a:cxn>
              <a:cxn ang="0">
                <a:pos x="1214" y="2461"/>
              </a:cxn>
              <a:cxn ang="0">
                <a:pos x="1354" y="2432"/>
              </a:cxn>
              <a:cxn ang="0">
                <a:pos x="1473" y="2514"/>
              </a:cxn>
              <a:cxn ang="0">
                <a:pos x="1617" y="2517"/>
              </a:cxn>
              <a:cxn ang="0">
                <a:pos x="1882" y="2428"/>
              </a:cxn>
              <a:cxn ang="0">
                <a:pos x="1803" y="2110"/>
              </a:cxn>
              <a:cxn ang="0">
                <a:pos x="1988" y="2144"/>
              </a:cxn>
              <a:cxn ang="0">
                <a:pos x="2291" y="2080"/>
              </a:cxn>
              <a:cxn ang="0">
                <a:pos x="2401" y="2103"/>
              </a:cxn>
              <a:cxn ang="0">
                <a:pos x="2560" y="2006"/>
              </a:cxn>
              <a:cxn ang="0">
                <a:pos x="2546" y="1669"/>
              </a:cxn>
              <a:cxn ang="0">
                <a:pos x="2736" y="1426"/>
              </a:cxn>
            </a:cxnLst>
            <a:rect l="0" t="0" r="r" b="b"/>
            <a:pathLst>
              <a:path w="2811" h="2781">
                <a:moveTo>
                  <a:pt x="2802" y="1370"/>
                </a:moveTo>
                <a:cubicBezTo>
                  <a:pt x="2800" y="1370"/>
                  <a:pt x="2799" y="1368"/>
                  <a:pt x="2798" y="1366"/>
                </a:cubicBezTo>
                <a:cubicBezTo>
                  <a:pt x="2798" y="1363"/>
                  <a:pt x="2797" y="1360"/>
                  <a:pt x="2797" y="1357"/>
                </a:cubicBezTo>
                <a:cubicBezTo>
                  <a:pt x="2794" y="1355"/>
                  <a:pt x="2790" y="1351"/>
                  <a:pt x="2788" y="1348"/>
                </a:cubicBezTo>
                <a:cubicBezTo>
                  <a:pt x="2787" y="1347"/>
                  <a:pt x="2784" y="1348"/>
                  <a:pt x="2784" y="1346"/>
                </a:cubicBezTo>
                <a:cubicBezTo>
                  <a:pt x="2783" y="1344"/>
                  <a:pt x="2780" y="1346"/>
                  <a:pt x="2779" y="1345"/>
                </a:cubicBezTo>
                <a:cubicBezTo>
                  <a:pt x="2776" y="1342"/>
                  <a:pt x="2775" y="1338"/>
                  <a:pt x="2772" y="1336"/>
                </a:cubicBezTo>
                <a:cubicBezTo>
                  <a:pt x="2770" y="1334"/>
                  <a:pt x="2766" y="1336"/>
                  <a:pt x="2765" y="1334"/>
                </a:cubicBezTo>
                <a:cubicBezTo>
                  <a:pt x="2764" y="1332"/>
                  <a:pt x="2763" y="1329"/>
                  <a:pt x="2761" y="1329"/>
                </a:cubicBezTo>
                <a:cubicBezTo>
                  <a:pt x="2760" y="1328"/>
                  <a:pt x="2757" y="1329"/>
                  <a:pt x="2756" y="1329"/>
                </a:cubicBezTo>
                <a:cubicBezTo>
                  <a:pt x="2754" y="1326"/>
                  <a:pt x="2751" y="1325"/>
                  <a:pt x="2747" y="1328"/>
                </a:cubicBezTo>
                <a:cubicBezTo>
                  <a:pt x="2746" y="1323"/>
                  <a:pt x="2737" y="1319"/>
                  <a:pt x="2733" y="1324"/>
                </a:cubicBezTo>
                <a:cubicBezTo>
                  <a:pt x="2732" y="1324"/>
                  <a:pt x="2732" y="1320"/>
                  <a:pt x="2730" y="1320"/>
                </a:cubicBezTo>
                <a:cubicBezTo>
                  <a:pt x="2723" y="1322"/>
                  <a:pt x="2717" y="1317"/>
                  <a:pt x="2711" y="1315"/>
                </a:cubicBezTo>
                <a:cubicBezTo>
                  <a:pt x="2701" y="1312"/>
                  <a:pt x="2691" y="1307"/>
                  <a:pt x="2683" y="1302"/>
                </a:cubicBezTo>
                <a:cubicBezTo>
                  <a:pt x="2674" y="1296"/>
                  <a:pt x="2667" y="1290"/>
                  <a:pt x="2659" y="1285"/>
                </a:cubicBezTo>
                <a:cubicBezTo>
                  <a:pt x="2653" y="1283"/>
                  <a:pt x="2649" y="1284"/>
                  <a:pt x="2647" y="1282"/>
                </a:cubicBezTo>
                <a:cubicBezTo>
                  <a:pt x="2645" y="1280"/>
                  <a:pt x="2641" y="1281"/>
                  <a:pt x="2640" y="1280"/>
                </a:cubicBezTo>
                <a:cubicBezTo>
                  <a:pt x="2636" y="1275"/>
                  <a:pt x="2630" y="1270"/>
                  <a:pt x="2626" y="1264"/>
                </a:cubicBezTo>
                <a:cubicBezTo>
                  <a:pt x="2625" y="1266"/>
                  <a:pt x="2623" y="1267"/>
                  <a:pt x="2622" y="1266"/>
                </a:cubicBezTo>
                <a:cubicBezTo>
                  <a:pt x="2619" y="1263"/>
                  <a:pt x="2616" y="1263"/>
                  <a:pt x="2614" y="1262"/>
                </a:cubicBezTo>
                <a:cubicBezTo>
                  <a:pt x="2601" y="1259"/>
                  <a:pt x="2592" y="1253"/>
                  <a:pt x="2580" y="1251"/>
                </a:cubicBezTo>
                <a:cubicBezTo>
                  <a:pt x="2564" y="1248"/>
                  <a:pt x="2550" y="1243"/>
                  <a:pt x="2533" y="1241"/>
                </a:cubicBezTo>
                <a:cubicBezTo>
                  <a:pt x="2526" y="1238"/>
                  <a:pt x="2516" y="1238"/>
                  <a:pt x="2509" y="1234"/>
                </a:cubicBezTo>
                <a:cubicBezTo>
                  <a:pt x="2494" y="1226"/>
                  <a:pt x="2481" y="1215"/>
                  <a:pt x="2468" y="1205"/>
                </a:cubicBezTo>
                <a:cubicBezTo>
                  <a:pt x="2465" y="1203"/>
                  <a:pt x="2462" y="1202"/>
                  <a:pt x="2460" y="1200"/>
                </a:cubicBezTo>
                <a:cubicBezTo>
                  <a:pt x="2445" y="1186"/>
                  <a:pt x="2430" y="1172"/>
                  <a:pt x="2419" y="1154"/>
                </a:cubicBezTo>
                <a:cubicBezTo>
                  <a:pt x="2409" y="1138"/>
                  <a:pt x="2401" y="1119"/>
                  <a:pt x="2398" y="1096"/>
                </a:cubicBezTo>
                <a:cubicBezTo>
                  <a:pt x="2396" y="1080"/>
                  <a:pt x="2400" y="1068"/>
                  <a:pt x="2406" y="1058"/>
                </a:cubicBezTo>
                <a:cubicBezTo>
                  <a:pt x="2407" y="1056"/>
                  <a:pt x="2409" y="1053"/>
                  <a:pt x="2411" y="1053"/>
                </a:cubicBezTo>
                <a:cubicBezTo>
                  <a:pt x="2424" y="1055"/>
                  <a:pt x="2436" y="1058"/>
                  <a:pt x="2449" y="1056"/>
                </a:cubicBezTo>
                <a:cubicBezTo>
                  <a:pt x="2449" y="1053"/>
                  <a:pt x="2447" y="1053"/>
                  <a:pt x="2445" y="1053"/>
                </a:cubicBezTo>
                <a:cubicBezTo>
                  <a:pt x="2442" y="1052"/>
                  <a:pt x="2437" y="1049"/>
                  <a:pt x="2432" y="1049"/>
                </a:cubicBezTo>
                <a:cubicBezTo>
                  <a:pt x="2433" y="1047"/>
                  <a:pt x="2431" y="1046"/>
                  <a:pt x="2429" y="1046"/>
                </a:cubicBezTo>
                <a:cubicBezTo>
                  <a:pt x="2411" y="1043"/>
                  <a:pt x="2396" y="1034"/>
                  <a:pt x="2382" y="1025"/>
                </a:cubicBezTo>
                <a:cubicBezTo>
                  <a:pt x="2378" y="1024"/>
                  <a:pt x="2374" y="1019"/>
                  <a:pt x="2367" y="1021"/>
                </a:cubicBezTo>
                <a:cubicBezTo>
                  <a:pt x="2364" y="1020"/>
                  <a:pt x="2362" y="1016"/>
                  <a:pt x="2358" y="1015"/>
                </a:cubicBezTo>
                <a:cubicBezTo>
                  <a:pt x="2353" y="1014"/>
                  <a:pt x="2349" y="1013"/>
                  <a:pt x="2345" y="1012"/>
                </a:cubicBezTo>
                <a:cubicBezTo>
                  <a:pt x="2340" y="1012"/>
                  <a:pt x="2338" y="1008"/>
                  <a:pt x="2337" y="1005"/>
                </a:cubicBezTo>
                <a:cubicBezTo>
                  <a:pt x="2335" y="1003"/>
                  <a:pt x="2336" y="1000"/>
                  <a:pt x="2336" y="998"/>
                </a:cubicBezTo>
                <a:cubicBezTo>
                  <a:pt x="2333" y="998"/>
                  <a:pt x="2330" y="994"/>
                  <a:pt x="2325" y="995"/>
                </a:cubicBezTo>
                <a:cubicBezTo>
                  <a:pt x="2326" y="991"/>
                  <a:pt x="2324" y="985"/>
                  <a:pt x="2322" y="981"/>
                </a:cubicBezTo>
                <a:cubicBezTo>
                  <a:pt x="2321" y="979"/>
                  <a:pt x="2317" y="977"/>
                  <a:pt x="2314" y="976"/>
                </a:cubicBezTo>
                <a:cubicBezTo>
                  <a:pt x="2312" y="976"/>
                  <a:pt x="2309" y="978"/>
                  <a:pt x="2308" y="980"/>
                </a:cubicBezTo>
                <a:cubicBezTo>
                  <a:pt x="2300" y="979"/>
                  <a:pt x="2300" y="979"/>
                  <a:pt x="2300" y="979"/>
                </a:cubicBezTo>
                <a:cubicBezTo>
                  <a:pt x="2300" y="977"/>
                  <a:pt x="2302" y="976"/>
                  <a:pt x="2302" y="976"/>
                </a:cubicBezTo>
                <a:cubicBezTo>
                  <a:pt x="2300" y="971"/>
                  <a:pt x="2296" y="969"/>
                  <a:pt x="2292" y="966"/>
                </a:cubicBezTo>
                <a:cubicBezTo>
                  <a:pt x="2292" y="964"/>
                  <a:pt x="2292" y="964"/>
                  <a:pt x="2292" y="964"/>
                </a:cubicBezTo>
                <a:cubicBezTo>
                  <a:pt x="2288" y="964"/>
                  <a:pt x="2286" y="961"/>
                  <a:pt x="2283" y="960"/>
                </a:cubicBezTo>
                <a:cubicBezTo>
                  <a:pt x="2277" y="960"/>
                  <a:pt x="2272" y="959"/>
                  <a:pt x="2266" y="959"/>
                </a:cubicBezTo>
                <a:cubicBezTo>
                  <a:pt x="2266" y="960"/>
                  <a:pt x="2267" y="964"/>
                  <a:pt x="2266" y="965"/>
                </a:cubicBezTo>
                <a:cubicBezTo>
                  <a:pt x="2265" y="966"/>
                  <a:pt x="2262" y="968"/>
                  <a:pt x="2261" y="967"/>
                </a:cubicBezTo>
                <a:cubicBezTo>
                  <a:pt x="2255" y="964"/>
                  <a:pt x="2251" y="959"/>
                  <a:pt x="2246" y="957"/>
                </a:cubicBezTo>
                <a:cubicBezTo>
                  <a:pt x="2237" y="956"/>
                  <a:pt x="2233" y="951"/>
                  <a:pt x="2228" y="947"/>
                </a:cubicBezTo>
                <a:cubicBezTo>
                  <a:pt x="2229" y="944"/>
                  <a:pt x="2225" y="943"/>
                  <a:pt x="2226" y="940"/>
                </a:cubicBezTo>
                <a:cubicBezTo>
                  <a:pt x="2227" y="940"/>
                  <a:pt x="2228" y="941"/>
                  <a:pt x="2229" y="940"/>
                </a:cubicBezTo>
                <a:cubicBezTo>
                  <a:pt x="2230" y="937"/>
                  <a:pt x="2231" y="935"/>
                  <a:pt x="2230" y="933"/>
                </a:cubicBezTo>
                <a:cubicBezTo>
                  <a:pt x="2230" y="930"/>
                  <a:pt x="2230" y="927"/>
                  <a:pt x="2227" y="925"/>
                </a:cubicBezTo>
                <a:cubicBezTo>
                  <a:pt x="2229" y="924"/>
                  <a:pt x="2228" y="919"/>
                  <a:pt x="2226" y="917"/>
                </a:cubicBezTo>
                <a:cubicBezTo>
                  <a:pt x="2224" y="914"/>
                  <a:pt x="2221" y="913"/>
                  <a:pt x="2218" y="912"/>
                </a:cubicBezTo>
                <a:cubicBezTo>
                  <a:pt x="2215" y="901"/>
                  <a:pt x="2208" y="891"/>
                  <a:pt x="2198" y="888"/>
                </a:cubicBezTo>
                <a:cubicBezTo>
                  <a:pt x="2196" y="887"/>
                  <a:pt x="2193" y="888"/>
                  <a:pt x="2192" y="887"/>
                </a:cubicBezTo>
                <a:cubicBezTo>
                  <a:pt x="2186" y="883"/>
                  <a:pt x="2183" y="875"/>
                  <a:pt x="2181" y="866"/>
                </a:cubicBezTo>
                <a:cubicBezTo>
                  <a:pt x="2181" y="866"/>
                  <a:pt x="2180" y="865"/>
                  <a:pt x="2178" y="866"/>
                </a:cubicBezTo>
                <a:cubicBezTo>
                  <a:pt x="2172" y="860"/>
                  <a:pt x="2168" y="847"/>
                  <a:pt x="2174" y="839"/>
                </a:cubicBezTo>
                <a:cubicBezTo>
                  <a:pt x="2175" y="837"/>
                  <a:pt x="2178" y="841"/>
                  <a:pt x="2180" y="840"/>
                </a:cubicBezTo>
                <a:cubicBezTo>
                  <a:pt x="2183" y="839"/>
                  <a:pt x="2185" y="837"/>
                  <a:pt x="2187" y="834"/>
                </a:cubicBezTo>
                <a:cubicBezTo>
                  <a:pt x="2187" y="834"/>
                  <a:pt x="2187" y="831"/>
                  <a:pt x="2187" y="830"/>
                </a:cubicBezTo>
                <a:cubicBezTo>
                  <a:pt x="2189" y="830"/>
                  <a:pt x="2190" y="827"/>
                  <a:pt x="2190" y="827"/>
                </a:cubicBezTo>
                <a:cubicBezTo>
                  <a:pt x="2192" y="817"/>
                  <a:pt x="2187" y="810"/>
                  <a:pt x="2183" y="805"/>
                </a:cubicBezTo>
                <a:cubicBezTo>
                  <a:pt x="2176" y="805"/>
                  <a:pt x="2172" y="808"/>
                  <a:pt x="2168" y="811"/>
                </a:cubicBezTo>
                <a:cubicBezTo>
                  <a:pt x="2160" y="810"/>
                  <a:pt x="2155" y="806"/>
                  <a:pt x="2150" y="799"/>
                </a:cubicBezTo>
                <a:cubicBezTo>
                  <a:pt x="2150" y="799"/>
                  <a:pt x="2149" y="794"/>
                  <a:pt x="2148" y="792"/>
                </a:cubicBezTo>
                <a:cubicBezTo>
                  <a:pt x="2147" y="791"/>
                  <a:pt x="2146" y="791"/>
                  <a:pt x="2145" y="791"/>
                </a:cubicBezTo>
                <a:cubicBezTo>
                  <a:pt x="2145" y="789"/>
                  <a:pt x="2146" y="786"/>
                  <a:pt x="2143" y="785"/>
                </a:cubicBezTo>
                <a:cubicBezTo>
                  <a:pt x="2141" y="780"/>
                  <a:pt x="2145" y="776"/>
                  <a:pt x="2147" y="773"/>
                </a:cubicBezTo>
                <a:cubicBezTo>
                  <a:pt x="2147" y="773"/>
                  <a:pt x="2147" y="773"/>
                  <a:pt x="2147" y="773"/>
                </a:cubicBezTo>
                <a:cubicBezTo>
                  <a:pt x="2148" y="770"/>
                  <a:pt x="2150" y="766"/>
                  <a:pt x="2150" y="762"/>
                </a:cubicBezTo>
                <a:cubicBezTo>
                  <a:pt x="2145" y="750"/>
                  <a:pt x="2145" y="750"/>
                  <a:pt x="2145" y="750"/>
                </a:cubicBezTo>
                <a:cubicBezTo>
                  <a:pt x="2144" y="748"/>
                  <a:pt x="2138" y="751"/>
                  <a:pt x="2135" y="752"/>
                </a:cubicBezTo>
                <a:cubicBezTo>
                  <a:pt x="2132" y="746"/>
                  <a:pt x="2128" y="743"/>
                  <a:pt x="2127" y="735"/>
                </a:cubicBezTo>
                <a:cubicBezTo>
                  <a:pt x="2129" y="733"/>
                  <a:pt x="2129" y="727"/>
                  <a:pt x="2127" y="726"/>
                </a:cubicBezTo>
                <a:cubicBezTo>
                  <a:pt x="2129" y="720"/>
                  <a:pt x="2126" y="714"/>
                  <a:pt x="2125" y="711"/>
                </a:cubicBezTo>
                <a:cubicBezTo>
                  <a:pt x="2124" y="709"/>
                  <a:pt x="2127" y="704"/>
                  <a:pt x="2127" y="702"/>
                </a:cubicBezTo>
                <a:cubicBezTo>
                  <a:pt x="2127" y="700"/>
                  <a:pt x="2125" y="698"/>
                  <a:pt x="2122" y="699"/>
                </a:cubicBezTo>
                <a:cubicBezTo>
                  <a:pt x="2122" y="694"/>
                  <a:pt x="2122" y="694"/>
                  <a:pt x="2122" y="694"/>
                </a:cubicBezTo>
                <a:cubicBezTo>
                  <a:pt x="2121" y="695"/>
                  <a:pt x="2119" y="695"/>
                  <a:pt x="2120" y="693"/>
                </a:cubicBezTo>
                <a:cubicBezTo>
                  <a:pt x="2119" y="692"/>
                  <a:pt x="2117" y="691"/>
                  <a:pt x="2119" y="690"/>
                </a:cubicBezTo>
                <a:cubicBezTo>
                  <a:pt x="2121" y="687"/>
                  <a:pt x="2123" y="684"/>
                  <a:pt x="2123" y="679"/>
                </a:cubicBezTo>
                <a:cubicBezTo>
                  <a:pt x="2124" y="678"/>
                  <a:pt x="2125" y="676"/>
                  <a:pt x="2125" y="674"/>
                </a:cubicBezTo>
                <a:cubicBezTo>
                  <a:pt x="2124" y="672"/>
                  <a:pt x="2124" y="670"/>
                  <a:pt x="2124" y="668"/>
                </a:cubicBezTo>
                <a:cubicBezTo>
                  <a:pt x="2122" y="668"/>
                  <a:pt x="2120" y="666"/>
                  <a:pt x="2116" y="665"/>
                </a:cubicBezTo>
                <a:cubicBezTo>
                  <a:pt x="2116" y="655"/>
                  <a:pt x="2112" y="648"/>
                  <a:pt x="2108" y="642"/>
                </a:cubicBezTo>
                <a:cubicBezTo>
                  <a:pt x="2107" y="641"/>
                  <a:pt x="2104" y="642"/>
                  <a:pt x="2102" y="642"/>
                </a:cubicBezTo>
                <a:cubicBezTo>
                  <a:pt x="2101" y="641"/>
                  <a:pt x="2100" y="639"/>
                  <a:pt x="2098" y="640"/>
                </a:cubicBezTo>
                <a:cubicBezTo>
                  <a:pt x="2097" y="641"/>
                  <a:pt x="2093" y="642"/>
                  <a:pt x="2094" y="642"/>
                </a:cubicBezTo>
                <a:cubicBezTo>
                  <a:pt x="2099" y="631"/>
                  <a:pt x="2094" y="620"/>
                  <a:pt x="2091" y="612"/>
                </a:cubicBezTo>
                <a:cubicBezTo>
                  <a:pt x="2090" y="610"/>
                  <a:pt x="2090" y="607"/>
                  <a:pt x="2089" y="606"/>
                </a:cubicBezTo>
                <a:cubicBezTo>
                  <a:pt x="2084" y="602"/>
                  <a:pt x="2082" y="595"/>
                  <a:pt x="2081" y="590"/>
                </a:cubicBezTo>
                <a:cubicBezTo>
                  <a:pt x="2078" y="585"/>
                  <a:pt x="2074" y="584"/>
                  <a:pt x="2069" y="584"/>
                </a:cubicBezTo>
                <a:cubicBezTo>
                  <a:pt x="2067" y="584"/>
                  <a:pt x="2065" y="583"/>
                  <a:pt x="2065" y="580"/>
                </a:cubicBezTo>
                <a:cubicBezTo>
                  <a:pt x="2067" y="553"/>
                  <a:pt x="2057" y="534"/>
                  <a:pt x="2045" y="519"/>
                </a:cubicBezTo>
                <a:cubicBezTo>
                  <a:pt x="2042" y="507"/>
                  <a:pt x="2037" y="499"/>
                  <a:pt x="2032" y="492"/>
                </a:cubicBezTo>
                <a:cubicBezTo>
                  <a:pt x="2030" y="482"/>
                  <a:pt x="2025" y="475"/>
                  <a:pt x="2019" y="469"/>
                </a:cubicBezTo>
                <a:cubicBezTo>
                  <a:pt x="2017" y="461"/>
                  <a:pt x="2013" y="452"/>
                  <a:pt x="2006" y="449"/>
                </a:cubicBezTo>
                <a:cubicBezTo>
                  <a:pt x="2006" y="447"/>
                  <a:pt x="2005" y="445"/>
                  <a:pt x="2003" y="444"/>
                </a:cubicBezTo>
                <a:cubicBezTo>
                  <a:pt x="2001" y="442"/>
                  <a:pt x="2000" y="447"/>
                  <a:pt x="1998" y="446"/>
                </a:cubicBezTo>
                <a:cubicBezTo>
                  <a:pt x="1994" y="443"/>
                  <a:pt x="1992" y="438"/>
                  <a:pt x="1987" y="435"/>
                </a:cubicBezTo>
                <a:cubicBezTo>
                  <a:pt x="1985" y="431"/>
                  <a:pt x="1982" y="426"/>
                  <a:pt x="1979" y="424"/>
                </a:cubicBezTo>
                <a:cubicBezTo>
                  <a:pt x="1977" y="423"/>
                  <a:pt x="1979" y="420"/>
                  <a:pt x="1979" y="418"/>
                </a:cubicBezTo>
                <a:cubicBezTo>
                  <a:pt x="1977" y="419"/>
                  <a:pt x="1975" y="419"/>
                  <a:pt x="1974" y="418"/>
                </a:cubicBezTo>
                <a:cubicBezTo>
                  <a:pt x="1974" y="414"/>
                  <a:pt x="1972" y="412"/>
                  <a:pt x="1971" y="409"/>
                </a:cubicBezTo>
                <a:cubicBezTo>
                  <a:pt x="1971" y="408"/>
                  <a:pt x="1969" y="408"/>
                  <a:pt x="1968" y="409"/>
                </a:cubicBezTo>
                <a:cubicBezTo>
                  <a:pt x="1965" y="411"/>
                  <a:pt x="1963" y="414"/>
                  <a:pt x="1959" y="415"/>
                </a:cubicBezTo>
                <a:cubicBezTo>
                  <a:pt x="1957" y="416"/>
                  <a:pt x="1954" y="416"/>
                  <a:pt x="1952" y="417"/>
                </a:cubicBezTo>
                <a:cubicBezTo>
                  <a:pt x="1951" y="410"/>
                  <a:pt x="1947" y="408"/>
                  <a:pt x="1943" y="404"/>
                </a:cubicBezTo>
                <a:cubicBezTo>
                  <a:pt x="1939" y="407"/>
                  <a:pt x="1934" y="407"/>
                  <a:pt x="1930" y="403"/>
                </a:cubicBezTo>
                <a:cubicBezTo>
                  <a:pt x="1929" y="402"/>
                  <a:pt x="1930" y="399"/>
                  <a:pt x="1929" y="398"/>
                </a:cubicBezTo>
                <a:cubicBezTo>
                  <a:pt x="1926" y="396"/>
                  <a:pt x="1924" y="392"/>
                  <a:pt x="1920" y="390"/>
                </a:cubicBezTo>
                <a:cubicBezTo>
                  <a:pt x="1919" y="392"/>
                  <a:pt x="1918" y="392"/>
                  <a:pt x="1917" y="392"/>
                </a:cubicBezTo>
                <a:cubicBezTo>
                  <a:pt x="1913" y="391"/>
                  <a:pt x="1909" y="387"/>
                  <a:pt x="1909" y="382"/>
                </a:cubicBezTo>
                <a:cubicBezTo>
                  <a:pt x="1909" y="382"/>
                  <a:pt x="1909" y="382"/>
                  <a:pt x="1909" y="382"/>
                </a:cubicBezTo>
                <a:cubicBezTo>
                  <a:pt x="1909" y="377"/>
                  <a:pt x="1909" y="373"/>
                  <a:pt x="1908" y="369"/>
                </a:cubicBezTo>
                <a:cubicBezTo>
                  <a:pt x="1908" y="368"/>
                  <a:pt x="1905" y="367"/>
                  <a:pt x="1904" y="365"/>
                </a:cubicBezTo>
                <a:cubicBezTo>
                  <a:pt x="1903" y="365"/>
                  <a:pt x="1900" y="366"/>
                  <a:pt x="1899" y="365"/>
                </a:cubicBezTo>
                <a:cubicBezTo>
                  <a:pt x="1898" y="362"/>
                  <a:pt x="1898" y="359"/>
                  <a:pt x="1899" y="356"/>
                </a:cubicBezTo>
                <a:cubicBezTo>
                  <a:pt x="1899" y="354"/>
                  <a:pt x="1900" y="352"/>
                  <a:pt x="1902" y="352"/>
                </a:cubicBezTo>
                <a:cubicBezTo>
                  <a:pt x="1904" y="352"/>
                  <a:pt x="1906" y="350"/>
                  <a:pt x="1906" y="348"/>
                </a:cubicBezTo>
                <a:cubicBezTo>
                  <a:pt x="1907" y="346"/>
                  <a:pt x="1904" y="344"/>
                  <a:pt x="1905" y="341"/>
                </a:cubicBezTo>
                <a:cubicBezTo>
                  <a:pt x="1904" y="340"/>
                  <a:pt x="1902" y="339"/>
                  <a:pt x="1900" y="340"/>
                </a:cubicBezTo>
                <a:cubicBezTo>
                  <a:pt x="1900" y="335"/>
                  <a:pt x="1900" y="335"/>
                  <a:pt x="1900" y="335"/>
                </a:cubicBezTo>
                <a:cubicBezTo>
                  <a:pt x="1899" y="335"/>
                  <a:pt x="1897" y="337"/>
                  <a:pt x="1898" y="334"/>
                </a:cubicBezTo>
                <a:cubicBezTo>
                  <a:pt x="1899" y="328"/>
                  <a:pt x="1903" y="323"/>
                  <a:pt x="1908" y="319"/>
                </a:cubicBezTo>
                <a:cubicBezTo>
                  <a:pt x="1909" y="317"/>
                  <a:pt x="1912" y="315"/>
                  <a:pt x="1913" y="311"/>
                </a:cubicBezTo>
                <a:cubicBezTo>
                  <a:pt x="1914" y="308"/>
                  <a:pt x="1914" y="304"/>
                  <a:pt x="1914" y="299"/>
                </a:cubicBezTo>
                <a:cubicBezTo>
                  <a:pt x="1914" y="298"/>
                  <a:pt x="1915" y="298"/>
                  <a:pt x="1915" y="296"/>
                </a:cubicBezTo>
                <a:cubicBezTo>
                  <a:pt x="1914" y="291"/>
                  <a:pt x="1911" y="286"/>
                  <a:pt x="1907" y="284"/>
                </a:cubicBezTo>
                <a:cubicBezTo>
                  <a:pt x="1907" y="281"/>
                  <a:pt x="1905" y="280"/>
                  <a:pt x="1903" y="281"/>
                </a:cubicBezTo>
                <a:cubicBezTo>
                  <a:pt x="1903" y="278"/>
                  <a:pt x="1902" y="275"/>
                  <a:pt x="1900" y="273"/>
                </a:cubicBezTo>
                <a:cubicBezTo>
                  <a:pt x="1898" y="272"/>
                  <a:pt x="1895" y="274"/>
                  <a:pt x="1893" y="272"/>
                </a:cubicBezTo>
                <a:cubicBezTo>
                  <a:pt x="1891" y="271"/>
                  <a:pt x="1891" y="269"/>
                  <a:pt x="1891" y="268"/>
                </a:cubicBezTo>
                <a:cubicBezTo>
                  <a:pt x="1890" y="267"/>
                  <a:pt x="1891" y="265"/>
                  <a:pt x="1890" y="264"/>
                </a:cubicBezTo>
                <a:cubicBezTo>
                  <a:pt x="1889" y="263"/>
                  <a:pt x="1888" y="261"/>
                  <a:pt x="1886" y="261"/>
                </a:cubicBezTo>
                <a:cubicBezTo>
                  <a:pt x="1887" y="259"/>
                  <a:pt x="1887" y="257"/>
                  <a:pt x="1884" y="256"/>
                </a:cubicBezTo>
                <a:cubicBezTo>
                  <a:pt x="1879" y="261"/>
                  <a:pt x="1879" y="261"/>
                  <a:pt x="1879" y="261"/>
                </a:cubicBezTo>
                <a:cubicBezTo>
                  <a:pt x="1877" y="257"/>
                  <a:pt x="1876" y="254"/>
                  <a:pt x="1873" y="252"/>
                </a:cubicBezTo>
                <a:cubicBezTo>
                  <a:pt x="1872" y="251"/>
                  <a:pt x="1873" y="248"/>
                  <a:pt x="1872" y="246"/>
                </a:cubicBezTo>
                <a:cubicBezTo>
                  <a:pt x="1871" y="244"/>
                  <a:pt x="1868" y="246"/>
                  <a:pt x="1866" y="246"/>
                </a:cubicBezTo>
                <a:cubicBezTo>
                  <a:pt x="1866" y="244"/>
                  <a:pt x="1867" y="240"/>
                  <a:pt x="1864" y="240"/>
                </a:cubicBezTo>
                <a:cubicBezTo>
                  <a:pt x="1861" y="240"/>
                  <a:pt x="1857" y="241"/>
                  <a:pt x="1856" y="240"/>
                </a:cubicBezTo>
                <a:cubicBezTo>
                  <a:pt x="1852" y="237"/>
                  <a:pt x="1847" y="235"/>
                  <a:pt x="1845" y="230"/>
                </a:cubicBezTo>
                <a:cubicBezTo>
                  <a:pt x="1843" y="230"/>
                  <a:pt x="1842" y="230"/>
                  <a:pt x="1841" y="228"/>
                </a:cubicBezTo>
                <a:cubicBezTo>
                  <a:pt x="1836" y="219"/>
                  <a:pt x="1832" y="209"/>
                  <a:pt x="1828" y="198"/>
                </a:cubicBezTo>
                <a:cubicBezTo>
                  <a:pt x="1826" y="193"/>
                  <a:pt x="1822" y="188"/>
                  <a:pt x="1818" y="185"/>
                </a:cubicBezTo>
                <a:cubicBezTo>
                  <a:pt x="1819" y="183"/>
                  <a:pt x="1817" y="181"/>
                  <a:pt x="1816" y="180"/>
                </a:cubicBezTo>
                <a:cubicBezTo>
                  <a:pt x="1811" y="173"/>
                  <a:pt x="1804" y="168"/>
                  <a:pt x="1795" y="165"/>
                </a:cubicBezTo>
                <a:cubicBezTo>
                  <a:pt x="1791" y="168"/>
                  <a:pt x="1786" y="167"/>
                  <a:pt x="1784" y="164"/>
                </a:cubicBezTo>
                <a:cubicBezTo>
                  <a:pt x="1782" y="161"/>
                  <a:pt x="1786" y="162"/>
                  <a:pt x="1787" y="162"/>
                </a:cubicBezTo>
                <a:cubicBezTo>
                  <a:pt x="1790" y="161"/>
                  <a:pt x="1788" y="158"/>
                  <a:pt x="1787" y="157"/>
                </a:cubicBezTo>
                <a:cubicBezTo>
                  <a:pt x="1777" y="148"/>
                  <a:pt x="1777" y="148"/>
                  <a:pt x="1777" y="148"/>
                </a:cubicBezTo>
                <a:cubicBezTo>
                  <a:pt x="1776" y="147"/>
                  <a:pt x="1773" y="147"/>
                  <a:pt x="1773" y="149"/>
                </a:cubicBezTo>
                <a:cubicBezTo>
                  <a:pt x="1770" y="150"/>
                  <a:pt x="1766" y="149"/>
                  <a:pt x="1762" y="150"/>
                </a:cubicBezTo>
                <a:cubicBezTo>
                  <a:pt x="1761" y="150"/>
                  <a:pt x="1761" y="148"/>
                  <a:pt x="1761" y="147"/>
                </a:cubicBezTo>
                <a:cubicBezTo>
                  <a:pt x="1758" y="146"/>
                  <a:pt x="1755" y="146"/>
                  <a:pt x="1753" y="148"/>
                </a:cubicBezTo>
                <a:cubicBezTo>
                  <a:pt x="1752" y="148"/>
                  <a:pt x="1752" y="146"/>
                  <a:pt x="1751" y="146"/>
                </a:cubicBezTo>
                <a:cubicBezTo>
                  <a:pt x="1744" y="146"/>
                  <a:pt x="1740" y="144"/>
                  <a:pt x="1737" y="141"/>
                </a:cubicBezTo>
                <a:cubicBezTo>
                  <a:pt x="1736" y="140"/>
                  <a:pt x="1734" y="142"/>
                  <a:pt x="1733" y="140"/>
                </a:cubicBezTo>
                <a:cubicBezTo>
                  <a:pt x="1732" y="139"/>
                  <a:pt x="1732" y="137"/>
                  <a:pt x="1730" y="136"/>
                </a:cubicBezTo>
                <a:cubicBezTo>
                  <a:pt x="1730" y="135"/>
                  <a:pt x="1728" y="135"/>
                  <a:pt x="1727" y="136"/>
                </a:cubicBezTo>
                <a:cubicBezTo>
                  <a:pt x="1727" y="136"/>
                  <a:pt x="1726" y="135"/>
                  <a:pt x="1725" y="135"/>
                </a:cubicBezTo>
                <a:cubicBezTo>
                  <a:pt x="1725" y="141"/>
                  <a:pt x="1725" y="141"/>
                  <a:pt x="1725" y="141"/>
                </a:cubicBezTo>
                <a:cubicBezTo>
                  <a:pt x="1718" y="141"/>
                  <a:pt x="1709" y="142"/>
                  <a:pt x="1703" y="139"/>
                </a:cubicBezTo>
                <a:cubicBezTo>
                  <a:pt x="1680" y="128"/>
                  <a:pt x="1680" y="128"/>
                  <a:pt x="1680" y="128"/>
                </a:cubicBezTo>
                <a:cubicBezTo>
                  <a:pt x="1677" y="127"/>
                  <a:pt x="1674" y="128"/>
                  <a:pt x="1671" y="128"/>
                </a:cubicBezTo>
                <a:cubicBezTo>
                  <a:pt x="1668" y="128"/>
                  <a:pt x="1664" y="126"/>
                  <a:pt x="1661" y="126"/>
                </a:cubicBezTo>
                <a:cubicBezTo>
                  <a:pt x="1654" y="126"/>
                  <a:pt x="1648" y="123"/>
                  <a:pt x="1643" y="121"/>
                </a:cubicBezTo>
                <a:cubicBezTo>
                  <a:pt x="1638" y="120"/>
                  <a:pt x="1634" y="115"/>
                  <a:pt x="1628" y="115"/>
                </a:cubicBezTo>
                <a:cubicBezTo>
                  <a:pt x="1623" y="109"/>
                  <a:pt x="1618" y="104"/>
                  <a:pt x="1614" y="98"/>
                </a:cubicBezTo>
                <a:cubicBezTo>
                  <a:pt x="1613" y="98"/>
                  <a:pt x="1612" y="96"/>
                  <a:pt x="1613" y="95"/>
                </a:cubicBezTo>
                <a:cubicBezTo>
                  <a:pt x="1614" y="92"/>
                  <a:pt x="1612" y="89"/>
                  <a:pt x="1612" y="86"/>
                </a:cubicBezTo>
                <a:cubicBezTo>
                  <a:pt x="1613" y="84"/>
                  <a:pt x="1617" y="81"/>
                  <a:pt x="1615" y="79"/>
                </a:cubicBezTo>
                <a:cubicBezTo>
                  <a:pt x="1613" y="76"/>
                  <a:pt x="1608" y="74"/>
                  <a:pt x="1604" y="72"/>
                </a:cubicBezTo>
                <a:cubicBezTo>
                  <a:pt x="1603" y="72"/>
                  <a:pt x="1605" y="69"/>
                  <a:pt x="1605" y="67"/>
                </a:cubicBezTo>
                <a:cubicBezTo>
                  <a:pt x="1605" y="66"/>
                  <a:pt x="1605" y="64"/>
                  <a:pt x="1604" y="63"/>
                </a:cubicBezTo>
                <a:cubicBezTo>
                  <a:pt x="1604" y="62"/>
                  <a:pt x="1603" y="61"/>
                  <a:pt x="1602" y="62"/>
                </a:cubicBezTo>
                <a:cubicBezTo>
                  <a:pt x="1600" y="59"/>
                  <a:pt x="1600" y="56"/>
                  <a:pt x="1601" y="53"/>
                </a:cubicBezTo>
                <a:cubicBezTo>
                  <a:pt x="1597" y="50"/>
                  <a:pt x="1593" y="48"/>
                  <a:pt x="1587" y="49"/>
                </a:cubicBezTo>
                <a:cubicBezTo>
                  <a:pt x="1584" y="49"/>
                  <a:pt x="1581" y="49"/>
                  <a:pt x="1580" y="46"/>
                </a:cubicBezTo>
                <a:cubicBezTo>
                  <a:pt x="1577" y="45"/>
                  <a:pt x="1574" y="48"/>
                  <a:pt x="1572" y="47"/>
                </a:cubicBezTo>
                <a:cubicBezTo>
                  <a:pt x="1556" y="31"/>
                  <a:pt x="1556" y="31"/>
                  <a:pt x="1556" y="31"/>
                </a:cubicBezTo>
                <a:cubicBezTo>
                  <a:pt x="1548" y="16"/>
                  <a:pt x="1548" y="16"/>
                  <a:pt x="1548" y="16"/>
                </a:cubicBezTo>
                <a:cubicBezTo>
                  <a:pt x="1547" y="14"/>
                  <a:pt x="1549" y="15"/>
                  <a:pt x="1549" y="15"/>
                </a:cubicBezTo>
                <a:cubicBezTo>
                  <a:pt x="1551" y="14"/>
                  <a:pt x="1554" y="13"/>
                  <a:pt x="1552" y="12"/>
                </a:cubicBezTo>
                <a:cubicBezTo>
                  <a:pt x="1550" y="10"/>
                  <a:pt x="1547" y="6"/>
                  <a:pt x="1544" y="6"/>
                </a:cubicBezTo>
                <a:cubicBezTo>
                  <a:pt x="1538" y="5"/>
                  <a:pt x="1531" y="3"/>
                  <a:pt x="1525" y="0"/>
                </a:cubicBezTo>
                <a:cubicBezTo>
                  <a:pt x="1518" y="0"/>
                  <a:pt x="1518" y="0"/>
                  <a:pt x="1518" y="0"/>
                </a:cubicBezTo>
                <a:cubicBezTo>
                  <a:pt x="1518" y="2"/>
                  <a:pt x="1517" y="4"/>
                  <a:pt x="1515" y="6"/>
                </a:cubicBezTo>
                <a:cubicBezTo>
                  <a:pt x="1516" y="8"/>
                  <a:pt x="1520" y="10"/>
                  <a:pt x="1519" y="12"/>
                </a:cubicBezTo>
                <a:cubicBezTo>
                  <a:pt x="1518" y="13"/>
                  <a:pt x="1516" y="14"/>
                  <a:pt x="1515" y="15"/>
                </a:cubicBezTo>
                <a:cubicBezTo>
                  <a:pt x="1511" y="14"/>
                  <a:pt x="1507" y="14"/>
                  <a:pt x="1503" y="15"/>
                </a:cubicBezTo>
                <a:cubicBezTo>
                  <a:pt x="1498" y="22"/>
                  <a:pt x="1489" y="22"/>
                  <a:pt x="1480" y="24"/>
                </a:cubicBezTo>
                <a:cubicBezTo>
                  <a:pt x="1478" y="25"/>
                  <a:pt x="1473" y="24"/>
                  <a:pt x="1474" y="26"/>
                </a:cubicBezTo>
                <a:cubicBezTo>
                  <a:pt x="1474" y="27"/>
                  <a:pt x="1474" y="28"/>
                  <a:pt x="1475" y="29"/>
                </a:cubicBezTo>
                <a:cubicBezTo>
                  <a:pt x="1475" y="29"/>
                  <a:pt x="1475" y="29"/>
                  <a:pt x="1475" y="29"/>
                </a:cubicBezTo>
                <a:cubicBezTo>
                  <a:pt x="1475" y="32"/>
                  <a:pt x="1475" y="32"/>
                  <a:pt x="1475" y="32"/>
                </a:cubicBezTo>
                <a:cubicBezTo>
                  <a:pt x="1476" y="36"/>
                  <a:pt x="1475" y="39"/>
                  <a:pt x="1475" y="43"/>
                </a:cubicBezTo>
                <a:cubicBezTo>
                  <a:pt x="1475" y="61"/>
                  <a:pt x="1475" y="61"/>
                  <a:pt x="1475" y="61"/>
                </a:cubicBezTo>
                <a:cubicBezTo>
                  <a:pt x="1474" y="65"/>
                  <a:pt x="1474" y="69"/>
                  <a:pt x="1473" y="73"/>
                </a:cubicBezTo>
                <a:cubicBezTo>
                  <a:pt x="1473" y="88"/>
                  <a:pt x="1473" y="102"/>
                  <a:pt x="1470" y="114"/>
                </a:cubicBezTo>
                <a:cubicBezTo>
                  <a:pt x="1469" y="115"/>
                  <a:pt x="1473" y="117"/>
                  <a:pt x="1473" y="120"/>
                </a:cubicBezTo>
                <a:cubicBezTo>
                  <a:pt x="1473" y="121"/>
                  <a:pt x="1473" y="126"/>
                  <a:pt x="1473" y="128"/>
                </a:cubicBezTo>
                <a:cubicBezTo>
                  <a:pt x="1473" y="128"/>
                  <a:pt x="1472" y="128"/>
                  <a:pt x="1471" y="128"/>
                </a:cubicBezTo>
                <a:cubicBezTo>
                  <a:pt x="1471" y="134"/>
                  <a:pt x="1471" y="134"/>
                  <a:pt x="1471" y="134"/>
                </a:cubicBezTo>
                <a:cubicBezTo>
                  <a:pt x="1466" y="132"/>
                  <a:pt x="1460" y="133"/>
                  <a:pt x="1456" y="132"/>
                </a:cubicBezTo>
                <a:cubicBezTo>
                  <a:pt x="1453" y="131"/>
                  <a:pt x="1452" y="127"/>
                  <a:pt x="1450" y="127"/>
                </a:cubicBezTo>
                <a:cubicBezTo>
                  <a:pt x="1443" y="127"/>
                  <a:pt x="1438" y="124"/>
                  <a:pt x="1431" y="121"/>
                </a:cubicBezTo>
                <a:cubicBezTo>
                  <a:pt x="1428" y="119"/>
                  <a:pt x="1423" y="117"/>
                  <a:pt x="1418" y="117"/>
                </a:cubicBezTo>
                <a:cubicBezTo>
                  <a:pt x="1416" y="117"/>
                  <a:pt x="1410" y="114"/>
                  <a:pt x="1409" y="112"/>
                </a:cubicBezTo>
                <a:cubicBezTo>
                  <a:pt x="1408" y="110"/>
                  <a:pt x="1411" y="105"/>
                  <a:pt x="1407" y="104"/>
                </a:cubicBezTo>
                <a:cubicBezTo>
                  <a:pt x="1388" y="100"/>
                  <a:pt x="1367" y="99"/>
                  <a:pt x="1344" y="98"/>
                </a:cubicBezTo>
                <a:cubicBezTo>
                  <a:pt x="1336" y="103"/>
                  <a:pt x="1325" y="105"/>
                  <a:pt x="1315" y="110"/>
                </a:cubicBezTo>
                <a:cubicBezTo>
                  <a:pt x="1315" y="110"/>
                  <a:pt x="1315" y="110"/>
                  <a:pt x="1315" y="110"/>
                </a:cubicBezTo>
                <a:cubicBezTo>
                  <a:pt x="1316" y="111"/>
                  <a:pt x="1316" y="112"/>
                  <a:pt x="1315" y="113"/>
                </a:cubicBezTo>
                <a:cubicBezTo>
                  <a:pt x="1316" y="115"/>
                  <a:pt x="1316" y="117"/>
                  <a:pt x="1313" y="119"/>
                </a:cubicBezTo>
                <a:cubicBezTo>
                  <a:pt x="1301" y="125"/>
                  <a:pt x="1294" y="137"/>
                  <a:pt x="1293" y="153"/>
                </a:cubicBezTo>
                <a:cubicBezTo>
                  <a:pt x="1293" y="154"/>
                  <a:pt x="1293" y="156"/>
                  <a:pt x="1293" y="157"/>
                </a:cubicBezTo>
                <a:cubicBezTo>
                  <a:pt x="1293" y="162"/>
                  <a:pt x="1294" y="167"/>
                  <a:pt x="1294" y="173"/>
                </a:cubicBezTo>
                <a:cubicBezTo>
                  <a:pt x="1297" y="187"/>
                  <a:pt x="1296" y="204"/>
                  <a:pt x="1289" y="213"/>
                </a:cubicBezTo>
                <a:cubicBezTo>
                  <a:pt x="1282" y="222"/>
                  <a:pt x="1268" y="225"/>
                  <a:pt x="1254" y="229"/>
                </a:cubicBezTo>
                <a:cubicBezTo>
                  <a:pt x="1246" y="223"/>
                  <a:pt x="1240" y="215"/>
                  <a:pt x="1233" y="208"/>
                </a:cubicBezTo>
                <a:cubicBezTo>
                  <a:pt x="1213" y="188"/>
                  <a:pt x="1188" y="173"/>
                  <a:pt x="1156" y="165"/>
                </a:cubicBezTo>
                <a:cubicBezTo>
                  <a:pt x="1155" y="164"/>
                  <a:pt x="1153" y="164"/>
                  <a:pt x="1152" y="163"/>
                </a:cubicBezTo>
                <a:cubicBezTo>
                  <a:pt x="1125" y="151"/>
                  <a:pt x="1091" y="144"/>
                  <a:pt x="1053" y="147"/>
                </a:cubicBezTo>
                <a:cubicBezTo>
                  <a:pt x="1025" y="141"/>
                  <a:pt x="1001" y="129"/>
                  <a:pt x="971" y="123"/>
                </a:cubicBezTo>
                <a:cubicBezTo>
                  <a:pt x="971" y="123"/>
                  <a:pt x="971" y="123"/>
                  <a:pt x="971" y="123"/>
                </a:cubicBezTo>
                <a:cubicBezTo>
                  <a:pt x="956" y="125"/>
                  <a:pt x="942" y="124"/>
                  <a:pt x="929" y="128"/>
                </a:cubicBezTo>
                <a:cubicBezTo>
                  <a:pt x="914" y="133"/>
                  <a:pt x="900" y="140"/>
                  <a:pt x="886" y="146"/>
                </a:cubicBezTo>
                <a:cubicBezTo>
                  <a:pt x="878" y="149"/>
                  <a:pt x="870" y="152"/>
                  <a:pt x="863" y="156"/>
                </a:cubicBezTo>
                <a:cubicBezTo>
                  <a:pt x="856" y="159"/>
                  <a:pt x="847" y="159"/>
                  <a:pt x="838" y="159"/>
                </a:cubicBezTo>
                <a:cubicBezTo>
                  <a:pt x="836" y="159"/>
                  <a:pt x="833" y="162"/>
                  <a:pt x="832" y="164"/>
                </a:cubicBezTo>
                <a:cubicBezTo>
                  <a:pt x="821" y="178"/>
                  <a:pt x="812" y="194"/>
                  <a:pt x="804" y="211"/>
                </a:cubicBezTo>
                <a:cubicBezTo>
                  <a:pt x="806" y="218"/>
                  <a:pt x="810" y="222"/>
                  <a:pt x="814" y="226"/>
                </a:cubicBezTo>
                <a:cubicBezTo>
                  <a:pt x="815" y="227"/>
                  <a:pt x="817" y="231"/>
                  <a:pt x="815" y="233"/>
                </a:cubicBezTo>
                <a:cubicBezTo>
                  <a:pt x="806" y="248"/>
                  <a:pt x="806" y="248"/>
                  <a:pt x="806" y="248"/>
                </a:cubicBezTo>
                <a:cubicBezTo>
                  <a:pt x="812" y="253"/>
                  <a:pt x="818" y="256"/>
                  <a:pt x="825" y="259"/>
                </a:cubicBezTo>
                <a:cubicBezTo>
                  <a:pt x="840" y="266"/>
                  <a:pt x="858" y="268"/>
                  <a:pt x="869" y="278"/>
                </a:cubicBezTo>
                <a:cubicBezTo>
                  <a:pt x="874" y="289"/>
                  <a:pt x="874" y="302"/>
                  <a:pt x="871" y="312"/>
                </a:cubicBezTo>
                <a:cubicBezTo>
                  <a:pt x="884" y="344"/>
                  <a:pt x="905" y="366"/>
                  <a:pt x="940" y="375"/>
                </a:cubicBezTo>
                <a:cubicBezTo>
                  <a:pt x="940" y="375"/>
                  <a:pt x="940" y="375"/>
                  <a:pt x="940" y="375"/>
                </a:cubicBezTo>
                <a:cubicBezTo>
                  <a:pt x="942" y="376"/>
                  <a:pt x="942" y="376"/>
                  <a:pt x="940" y="375"/>
                </a:cubicBezTo>
                <a:cubicBezTo>
                  <a:pt x="922" y="399"/>
                  <a:pt x="903" y="422"/>
                  <a:pt x="892" y="452"/>
                </a:cubicBezTo>
                <a:cubicBezTo>
                  <a:pt x="886" y="474"/>
                  <a:pt x="886" y="474"/>
                  <a:pt x="886" y="474"/>
                </a:cubicBezTo>
                <a:cubicBezTo>
                  <a:pt x="876" y="509"/>
                  <a:pt x="855" y="535"/>
                  <a:pt x="832" y="558"/>
                </a:cubicBezTo>
                <a:cubicBezTo>
                  <a:pt x="833" y="572"/>
                  <a:pt x="832" y="587"/>
                  <a:pt x="832" y="603"/>
                </a:cubicBezTo>
                <a:cubicBezTo>
                  <a:pt x="823" y="634"/>
                  <a:pt x="809" y="663"/>
                  <a:pt x="797" y="694"/>
                </a:cubicBezTo>
                <a:cubicBezTo>
                  <a:pt x="795" y="699"/>
                  <a:pt x="790" y="705"/>
                  <a:pt x="781" y="706"/>
                </a:cubicBezTo>
                <a:cubicBezTo>
                  <a:pt x="771" y="701"/>
                  <a:pt x="755" y="705"/>
                  <a:pt x="747" y="713"/>
                </a:cubicBezTo>
                <a:cubicBezTo>
                  <a:pt x="743" y="713"/>
                  <a:pt x="743" y="713"/>
                  <a:pt x="743" y="713"/>
                </a:cubicBezTo>
                <a:cubicBezTo>
                  <a:pt x="740" y="701"/>
                  <a:pt x="731" y="693"/>
                  <a:pt x="720" y="689"/>
                </a:cubicBezTo>
                <a:cubicBezTo>
                  <a:pt x="718" y="681"/>
                  <a:pt x="712" y="678"/>
                  <a:pt x="706" y="675"/>
                </a:cubicBezTo>
                <a:cubicBezTo>
                  <a:pt x="699" y="670"/>
                  <a:pt x="692" y="665"/>
                  <a:pt x="687" y="658"/>
                </a:cubicBezTo>
                <a:cubicBezTo>
                  <a:pt x="685" y="668"/>
                  <a:pt x="683" y="679"/>
                  <a:pt x="681" y="690"/>
                </a:cubicBezTo>
                <a:cubicBezTo>
                  <a:pt x="681" y="690"/>
                  <a:pt x="681" y="690"/>
                  <a:pt x="681" y="690"/>
                </a:cubicBezTo>
                <a:cubicBezTo>
                  <a:pt x="681" y="690"/>
                  <a:pt x="681" y="691"/>
                  <a:pt x="681" y="691"/>
                </a:cubicBezTo>
                <a:cubicBezTo>
                  <a:pt x="667" y="690"/>
                  <a:pt x="655" y="692"/>
                  <a:pt x="644" y="693"/>
                </a:cubicBezTo>
                <a:cubicBezTo>
                  <a:pt x="643" y="693"/>
                  <a:pt x="642" y="696"/>
                  <a:pt x="640" y="699"/>
                </a:cubicBezTo>
                <a:cubicBezTo>
                  <a:pt x="640" y="700"/>
                  <a:pt x="639" y="701"/>
                  <a:pt x="639" y="702"/>
                </a:cubicBezTo>
                <a:cubicBezTo>
                  <a:pt x="638" y="703"/>
                  <a:pt x="638" y="703"/>
                  <a:pt x="638" y="703"/>
                </a:cubicBezTo>
                <a:cubicBezTo>
                  <a:pt x="636" y="704"/>
                  <a:pt x="636" y="704"/>
                  <a:pt x="636" y="704"/>
                </a:cubicBezTo>
                <a:cubicBezTo>
                  <a:pt x="619" y="706"/>
                  <a:pt x="619" y="706"/>
                  <a:pt x="619" y="706"/>
                </a:cubicBezTo>
                <a:cubicBezTo>
                  <a:pt x="611" y="707"/>
                  <a:pt x="611" y="707"/>
                  <a:pt x="611" y="707"/>
                </a:cubicBezTo>
                <a:cubicBezTo>
                  <a:pt x="602" y="702"/>
                  <a:pt x="589" y="696"/>
                  <a:pt x="574" y="695"/>
                </a:cubicBezTo>
                <a:cubicBezTo>
                  <a:pt x="568" y="695"/>
                  <a:pt x="563" y="695"/>
                  <a:pt x="557" y="696"/>
                </a:cubicBezTo>
                <a:cubicBezTo>
                  <a:pt x="552" y="697"/>
                  <a:pt x="546" y="699"/>
                  <a:pt x="541" y="700"/>
                </a:cubicBezTo>
                <a:cubicBezTo>
                  <a:pt x="524" y="706"/>
                  <a:pt x="509" y="715"/>
                  <a:pt x="487" y="717"/>
                </a:cubicBezTo>
                <a:cubicBezTo>
                  <a:pt x="487" y="717"/>
                  <a:pt x="486" y="717"/>
                  <a:pt x="486" y="717"/>
                </a:cubicBezTo>
                <a:cubicBezTo>
                  <a:pt x="470" y="718"/>
                  <a:pt x="454" y="716"/>
                  <a:pt x="436" y="717"/>
                </a:cubicBezTo>
                <a:cubicBezTo>
                  <a:pt x="431" y="717"/>
                  <a:pt x="425" y="723"/>
                  <a:pt x="423" y="729"/>
                </a:cubicBezTo>
                <a:cubicBezTo>
                  <a:pt x="413" y="749"/>
                  <a:pt x="403" y="770"/>
                  <a:pt x="391" y="789"/>
                </a:cubicBezTo>
                <a:cubicBezTo>
                  <a:pt x="386" y="796"/>
                  <a:pt x="373" y="790"/>
                  <a:pt x="370" y="793"/>
                </a:cubicBezTo>
                <a:cubicBezTo>
                  <a:pt x="360" y="801"/>
                  <a:pt x="353" y="811"/>
                  <a:pt x="350" y="825"/>
                </a:cubicBezTo>
                <a:cubicBezTo>
                  <a:pt x="349" y="833"/>
                  <a:pt x="340" y="831"/>
                  <a:pt x="334" y="832"/>
                </a:cubicBezTo>
                <a:cubicBezTo>
                  <a:pt x="331" y="841"/>
                  <a:pt x="338" y="851"/>
                  <a:pt x="332" y="859"/>
                </a:cubicBezTo>
                <a:cubicBezTo>
                  <a:pt x="327" y="867"/>
                  <a:pt x="327" y="877"/>
                  <a:pt x="324" y="886"/>
                </a:cubicBezTo>
                <a:cubicBezTo>
                  <a:pt x="312" y="898"/>
                  <a:pt x="295" y="903"/>
                  <a:pt x="274" y="905"/>
                </a:cubicBezTo>
                <a:cubicBezTo>
                  <a:pt x="272" y="906"/>
                  <a:pt x="266" y="907"/>
                  <a:pt x="265" y="907"/>
                </a:cubicBezTo>
                <a:cubicBezTo>
                  <a:pt x="246" y="911"/>
                  <a:pt x="224" y="912"/>
                  <a:pt x="202" y="911"/>
                </a:cubicBezTo>
                <a:cubicBezTo>
                  <a:pt x="196" y="910"/>
                  <a:pt x="192" y="908"/>
                  <a:pt x="188" y="904"/>
                </a:cubicBezTo>
                <a:cubicBezTo>
                  <a:pt x="180" y="898"/>
                  <a:pt x="174" y="890"/>
                  <a:pt x="169" y="882"/>
                </a:cubicBezTo>
                <a:cubicBezTo>
                  <a:pt x="156" y="883"/>
                  <a:pt x="144" y="883"/>
                  <a:pt x="133" y="881"/>
                </a:cubicBezTo>
                <a:cubicBezTo>
                  <a:pt x="129" y="879"/>
                  <a:pt x="126" y="876"/>
                  <a:pt x="123" y="873"/>
                </a:cubicBezTo>
                <a:cubicBezTo>
                  <a:pt x="115" y="883"/>
                  <a:pt x="109" y="896"/>
                  <a:pt x="109" y="913"/>
                </a:cubicBezTo>
                <a:cubicBezTo>
                  <a:pt x="107" y="913"/>
                  <a:pt x="105" y="912"/>
                  <a:pt x="102" y="912"/>
                </a:cubicBezTo>
                <a:cubicBezTo>
                  <a:pt x="98" y="912"/>
                  <a:pt x="95" y="912"/>
                  <a:pt x="93" y="913"/>
                </a:cubicBezTo>
                <a:cubicBezTo>
                  <a:pt x="89" y="914"/>
                  <a:pt x="84" y="918"/>
                  <a:pt x="78" y="918"/>
                </a:cubicBezTo>
                <a:cubicBezTo>
                  <a:pt x="51" y="917"/>
                  <a:pt x="51" y="917"/>
                  <a:pt x="51" y="917"/>
                </a:cubicBezTo>
                <a:cubicBezTo>
                  <a:pt x="51" y="918"/>
                  <a:pt x="51" y="920"/>
                  <a:pt x="50" y="921"/>
                </a:cubicBezTo>
                <a:cubicBezTo>
                  <a:pt x="52" y="923"/>
                  <a:pt x="53" y="926"/>
                  <a:pt x="54" y="929"/>
                </a:cubicBezTo>
                <a:cubicBezTo>
                  <a:pt x="57" y="942"/>
                  <a:pt x="49" y="950"/>
                  <a:pt x="41" y="954"/>
                </a:cubicBezTo>
                <a:cubicBezTo>
                  <a:pt x="30" y="961"/>
                  <a:pt x="19" y="968"/>
                  <a:pt x="12" y="978"/>
                </a:cubicBezTo>
                <a:cubicBezTo>
                  <a:pt x="8" y="984"/>
                  <a:pt x="4" y="990"/>
                  <a:pt x="1" y="997"/>
                </a:cubicBezTo>
                <a:cubicBezTo>
                  <a:pt x="1" y="997"/>
                  <a:pt x="0" y="998"/>
                  <a:pt x="0" y="998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9" y="1026"/>
                  <a:pt x="9" y="1026"/>
                  <a:pt x="9" y="1026"/>
                </a:cubicBezTo>
                <a:cubicBezTo>
                  <a:pt x="17" y="1043"/>
                  <a:pt x="24" y="1063"/>
                  <a:pt x="26" y="1086"/>
                </a:cubicBezTo>
                <a:cubicBezTo>
                  <a:pt x="29" y="1096"/>
                  <a:pt x="30" y="1106"/>
                  <a:pt x="30" y="1117"/>
                </a:cubicBezTo>
                <a:cubicBezTo>
                  <a:pt x="36" y="1116"/>
                  <a:pt x="43" y="1116"/>
                  <a:pt x="50" y="1116"/>
                </a:cubicBezTo>
                <a:cubicBezTo>
                  <a:pt x="55" y="1116"/>
                  <a:pt x="60" y="1117"/>
                  <a:pt x="62" y="1121"/>
                </a:cubicBezTo>
                <a:cubicBezTo>
                  <a:pt x="66" y="1121"/>
                  <a:pt x="69" y="1123"/>
                  <a:pt x="71" y="1125"/>
                </a:cubicBezTo>
                <a:cubicBezTo>
                  <a:pt x="75" y="1140"/>
                  <a:pt x="82" y="1152"/>
                  <a:pt x="89" y="1164"/>
                </a:cubicBezTo>
                <a:cubicBezTo>
                  <a:pt x="92" y="1184"/>
                  <a:pt x="97" y="1202"/>
                  <a:pt x="106" y="1217"/>
                </a:cubicBezTo>
                <a:cubicBezTo>
                  <a:pt x="103" y="1226"/>
                  <a:pt x="99" y="1235"/>
                  <a:pt x="96" y="1245"/>
                </a:cubicBezTo>
                <a:cubicBezTo>
                  <a:pt x="94" y="1258"/>
                  <a:pt x="94" y="1258"/>
                  <a:pt x="94" y="1258"/>
                </a:cubicBezTo>
                <a:cubicBezTo>
                  <a:pt x="94" y="1268"/>
                  <a:pt x="94" y="1268"/>
                  <a:pt x="94" y="1268"/>
                </a:cubicBezTo>
                <a:cubicBezTo>
                  <a:pt x="95" y="1273"/>
                  <a:pt x="97" y="1277"/>
                  <a:pt x="98" y="1282"/>
                </a:cubicBezTo>
                <a:cubicBezTo>
                  <a:pt x="105" y="1298"/>
                  <a:pt x="117" y="1310"/>
                  <a:pt x="127" y="1323"/>
                </a:cubicBezTo>
                <a:cubicBezTo>
                  <a:pt x="131" y="1334"/>
                  <a:pt x="134" y="1346"/>
                  <a:pt x="140" y="1355"/>
                </a:cubicBezTo>
                <a:cubicBezTo>
                  <a:pt x="143" y="1359"/>
                  <a:pt x="146" y="1362"/>
                  <a:pt x="150" y="1365"/>
                </a:cubicBezTo>
                <a:cubicBezTo>
                  <a:pt x="160" y="1374"/>
                  <a:pt x="166" y="1387"/>
                  <a:pt x="169" y="1403"/>
                </a:cubicBezTo>
                <a:cubicBezTo>
                  <a:pt x="169" y="1404"/>
                  <a:pt x="169" y="1404"/>
                  <a:pt x="170" y="1405"/>
                </a:cubicBezTo>
                <a:cubicBezTo>
                  <a:pt x="166" y="1405"/>
                  <a:pt x="162" y="1405"/>
                  <a:pt x="158" y="1406"/>
                </a:cubicBezTo>
                <a:cubicBezTo>
                  <a:pt x="156" y="1406"/>
                  <a:pt x="154" y="1407"/>
                  <a:pt x="152" y="1408"/>
                </a:cubicBezTo>
                <a:cubicBezTo>
                  <a:pt x="147" y="1412"/>
                  <a:pt x="145" y="1419"/>
                  <a:pt x="143" y="1426"/>
                </a:cubicBezTo>
                <a:cubicBezTo>
                  <a:pt x="141" y="1451"/>
                  <a:pt x="143" y="1475"/>
                  <a:pt x="144" y="1499"/>
                </a:cubicBezTo>
                <a:cubicBezTo>
                  <a:pt x="144" y="1501"/>
                  <a:pt x="142" y="1503"/>
                  <a:pt x="141" y="1503"/>
                </a:cubicBezTo>
                <a:cubicBezTo>
                  <a:pt x="137" y="1502"/>
                  <a:pt x="133" y="1502"/>
                  <a:pt x="129" y="1501"/>
                </a:cubicBezTo>
                <a:cubicBezTo>
                  <a:pt x="116" y="1504"/>
                  <a:pt x="116" y="1504"/>
                  <a:pt x="116" y="1504"/>
                </a:cubicBezTo>
                <a:cubicBezTo>
                  <a:pt x="114" y="1504"/>
                  <a:pt x="112" y="1506"/>
                  <a:pt x="111" y="1508"/>
                </a:cubicBezTo>
                <a:cubicBezTo>
                  <a:pt x="109" y="1508"/>
                  <a:pt x="108" y="1508"/>
                  <a:pt x="107" y="1507"/>
                </a:cubicBezTo>
                <a:cubicBezTo>
                  <a:pt x="106" y="1506"/>
                  <a:pt x="105" y="1505"/>
                  <a:pt x="105" y="1504"/>
                </a:cubicBezTo>
                <a:cubicBezTo>
                  <a:pt x="104" y="1504"/>
                  <a:pt x="104" y="1503"/>
                  <a:pt x="104" y="1503"/>
                </a:cubicBezTo>
                <a:cubicBezTo>
                  <a:pt x="103" y="1503"/>
                  <a:pt x="103" y="1504"/>
                  <a:pt x="102" y="1505"/>
                </a:cubicBezTo>
                <a:cubicBezTo>
                  <a:pt x="98" y="1498"/>
                  <a:pt x="97" y="1489"/>
                  <a:pt x="94" y="1481"/>
                </a:cubicBezTo>
                <a:cubicBezTo>
                  <a:pt x="78" y="1481"/>
                  <a:pt x="78" y="1481"/>
                  <a:pt x="78" y="1481"/>
                </a:cubicBezTo>
                <a:cubicBezTo>
                  <a:pt x="77" y="1481"/>
                  <a:pt x="76" y="1480"/>
                  <a:pt x="75" y="1480"/>
                </a:cubicBezTo>
                <a:cubicBezTo>
                  <a:pt x="77" y="1486"/>
                  <a:pt x="76" y="1493"/>
                  <a:pt x="76" y="1499"/>
                </a:cubicBezTo>
                <a:cubicBezTo>
                  <a:pt x="76" y="1520"/>
                  <a:pt x="76" y="1520"/>
                  <a:pt x="76" y="1520"/>
                </a:cubicBezTo>
                <a:cubicBezTo>
                  <a:pt x="74" y="1524"/>
                  <a:pt x="73" y="1529"/>
                  <a:pt x="73" y="1534"/>
                </a:cubicBezTo>
                <a:cubicBezTo>
                  <a:pt x="72" y="1541"/>
                  <a:pt x="71" y="1547"/>
                  <a:pt x="71" y="1555"/>
                </a:cubicBezTo>
                <a:cubicBezTo>
                  <a:pt x="74" y="1561"/>
                  <a:pt x="77" y="1568"/>
                  <a:pt x="81" y="1574"/>
                </a:cubicBezTo>
                <a:cubicBezTo>
                  <a:pt x="82" y="1575"/>
                  <a:pt x="83" y="1576"/>
                  <a:pt x="84" y="1576"/>
                </a:cubicBezTo>
                <a:cubicBezTo>
                  <a:pt x="92" y="1580"/>
                  <a:pt x="102" y="1581"/>
                  <a:pt x="113" y="1583"/>
                </a:cubicBezTo>
                <a:cubicBezTo>
                  <a:pt x="113" y="1583"/>
                  <a:pt x="113" y="1583"/>
                  <a:pt x="113" y="1584"/>
                </a:cubicBezTo>
                <a:cubicBezTo>
                  <a:pt x="113" y="1583"/>
                  <a:pt x="114" y="1583"/>
                  <a:pt x="115" y="1582"/>
                </a:cubicBezTo>
                <a:cubicBezTo>
                  <a:pt x="119" y="1579"/>
                  <a:pt x="122" y="1575"/>
                  <a:pt x="127" y="1572"/>
                </a:cubicBezTo>
                <a:cubicBezTo>
                  <a:pt x="128" y="1571"/>
                  <a:pt x="129" y="1571"/>
                  <a:pt x="129" y="1571"/>
                </a:cubicBezTo>
                <a:cubicBezTo>
                  <a:pt x="138" y="1567"/>
                  <a:pt x="152" y="1567"/>
                  <a:pt x="163" y="1570"/>
                </a:cubicBezTo>
                <a:cubicBezTo>
                  <a:pt x="171" y="1572"/>
                  <a:pt x="179" y="1574"/>
                  <a:pt x="187" y="1575"/>
                </a:cubicBezTo>
                <a:cubicBezTo>
                  <a:pt x="191" y="1579"/>
                  <a:pt x="196" y="1580"/>
                  <a:pt x="198" y="1583"/>
                </a:cubicBezTo>
                <a:cubicBezTo>
                  <a:pt x="208" y="1601"/>
                  <a:pt x="219" y="1619"/>
                  <a:pt x="236" y="1630"/>
                </a:cubicBezTo>
                <a:cubicBezTo>
                  <a:pt x="236" y="1630"/>
                  <a:pt x="238" y="1632"/>
                  <a:pt x="238" y="1632"/>
                </a:cubicBezTo>
                <a:cubicBezTo>
                  <a:pt x="239" y="1657"/>
                  <a:pt x="239" y="1657"/>
                  <a:pt x="239" y="1657"/>
                </a:cubicBezTo>
                <a:cubicBezTo>
                  <a:pt x="246" y="1668"/>
                  <a:pt x="258" y="1674"/>
                  <a:pt x="269" y="1682"/>
                </a:cubicBezTo>
                <a:cubicBezTo>
                  <a:pt x="269" y="1683"/>
                  <a:pt x="269" y="1683"/>
                  <a:pt x="269" y="1683"/>
                </a:cubicBezTo>
                <a:cubicBezTo>
                  <a:pt x="269" y="1683"/>
                  <a:pt x="271" y="1683"/>
                  <a:pt x="271" y="1683"/>
                </a:cubicBezTo>
                <a:cubicBezTo>
                  <a:pt x="286" y="1692"/>
                  <a:pt x="295" y="1707"/>
                  <a:pt x="301" y="1725"/>
                </a:cubicBezTo>
                <a:cubicBezTo>
                  <a:pt x="300" y="1734"/>
                  <a:pt x="296" y="1743"/>
                  <a:pt x="289" y="1749"/>
                </a:cubicBezTo>
                <a:cubicBezTo>
                  <a:pt x="289" y="1754"/>
                  <a:pt x="290" y="1762"/>
                  <a:pt x="291" y="1769"/>
                </a:cubicBezTo>
                <a:cubicBezTo>
                  <a:pt x="295" y="1772"/>
                  <a:pt x="300" y="1777"/>
                  <a:pt x="302" y="1784"/>
                </a:cubicBezTo>
                <a:cubicBezTo>
                  <a:pt x="303" y="1790"/>
                  <a:pt x="305" y="1796"/>
                  <a:pt x="304" y="1803"/>
                </a:cubicBezTo>
                <a:cubicBezTo>
                  <a:pt x="299" y="1831"/>
                  <a:pt x="299" y="1831"/>
                  <a:pt x="299" y="1831"/>
                </a:cubicBezTo>
                <a:cubicBezTo>
                  <a:pt x="299" y="1832"/>
                  <a:pt x="299" y="1832"/>
                  <a:pt x="299" y="1832"/>
                </a:cubicBezTo>
                <a:cubicBezTo>
                  <a:pt x="298" y="1839"/>
                  <a:pt x="298" y="1839"/>
                  <a:pt x="298" y="1839"/>
                </a:cubicBezTo>
                <a:cubicBezTo>
                  <a:pt x="305" y="1847"/>
                  <a:pt x="305" y="1847"/>
                  <a:pt x="305" y="1847"/>
                </a:cubicBezTo>
                <a:cubicBezTo>
                  <a:pt x="312" y="1857"/>
                  <a:pt x="312" y="1857"/>
                  <a:pt x="312" y="1857"/>
                </a:cubicBezTo>
                <a:cubicBezTo>
                  <a:pt x="333" y="1887"/>
                  <a:pt x="348" y="1923"/>
                  <a:pt x="365" y="1956"/>
                </a:cubicBezTo>
                <a:cubicBezTo>
                  <a:pt x="366" y="1958"/>
                  <a:pt x="372" y="1960"/>
                  <a:pt x="373" y="1960"/>
                </a:cubicBezTo>
                <a:cubicBezTo>
                  <a:pt x="382" y="1965"/>
                  <a:pt x="392" y="1971"/>
                  <a:pt x="395" y="1981"/>
                </a:cubicBezTo>
                <a:cubicBezTo>
                  <a:pt x="385" y="2023"/>
                  <a:pt x="385" y="2023"/>
                  <a:pt x="385" y="2023"/>
                </a:cubicBezTo>
                <a:cubicBezTo>
                  <a:pt x="385" y="2023"/>
                  <a:pt x="385" y="2024"/>
                  <a:pt x="385" y="2024"/>
                </a:cubicBezTo>
                <a:cubicBezTo>
                  <a:pt x="384" y="2026"/>
                  <a:pt x="383" y="2030"/>
                  <a:pt x="384" y="2031"/>
                </a:cubicBezTo>
                <a:cubicBezTo>
                  <a:pt x="399" y="2026"/>
                  <a:pt x="417" y="2023"/>
                  <a:pt x="437" y="2023"/>
                </a:cubicBezTo>
                <a:cubicBezTo>
                  <a:pt x="438" y="2023"/>
                  <a:pt x="440" y="2026"/>
                  <a:pt x="441" y="2026"/>
                </a:cubicBezTo>
                <a:cubicBezTo>
                  <a:pt x="473" y="2023"/>
                  <a:pt x="504" y="2028"/>
                  <a:pt x="527" y="2037"/>
                </a:cubicBezTo>
                <a:cubicBezTo>
                  <a:pt x="543" y="2043"/>
                  <a:pt x="554" y="2054"/>
                  <a:pt x="562" y="2068"/>
                </a:cubicBezTo>
                <a:cubicBezTo>
                  <a:pt x="562" y="2067"/>
                  <a:pt x="563" y="2066"/>
                  <a:pt x="564" y="2066"/>
                </a:cubicBezTo>
                <a:cubicBezTo>
                  <a:pt x="563" y="2066"/>
                  <a:pt x="562" y="2067"/>
                  <a:pt x="562" y="2068"/>
                </a:cubicBezTo>
                <a:cubicBezTo>
                  <a:pt x="570" y="2078"/>
                  <a:pt x="578" y="2089"/>
                  <a:pt x="587" y="2099"/>
                </a:cubicBezTo>
                <a:cubicBezTo>
                  <a:pt x="590" y="2101"/>
                  <a:pt x="593" y="2103"/>
                  <a:pt x="596" y="2105"/>
                </a:cubicBezTo>
                <a:cubicBezTo>
                  <a:pt x="594" y="2109"/>
                  <a:pt x="599" y="2110"/>
                  <a:pt x="600" y="2113"/>
                </a:cubicBezTo>
                <a:cubicBezTo>
                  <a:pt x="601" y="2115"/>
                  <a:pt x="597" y="2117"/>
                  <a:pt x="598" y="2119"/>
                </a:cubicBezTo>
                <a:cubicBezTo>
                  <a:pt x="600" y="2122"/>
                  <a:pt x="602" y="2124"/>
                  <a:pt x="605" y="2125"/>
                </a:cubicBezTo>
                <a:cubicBezTo>
                  <a:pt x="609" y="2127"/>
                  <a:pt x="614" y="2130"/>
                  <a:pt x="617" y="2133"/>
                </a:cubicBezTo>
                <a:cubicBezTo>
                  <a:pt x="620" y="2130"/>
                  <a:pt x="623" y="2130"/>
                  <a:pt x="626" y="2132"/>
                </a:cubicBezTo>
                <a:cubicBezTo>
                  <a:pt x="629" y="2126"/>
                  <a:pt x="635" y="2123"/>
                  <a:pt x="641" y="2121"/>
                </a:cubicBezTo>
                <a:cubicBezTo>
                  <a:pt x="643" y="2121"/>
                  <a:pt x="645" y="2116"/>
                  <a:pt x="649" y="2115"/>
                </a:cubicBezTo>
                <a:cubicBezTo>
                  <a:pt x="656" y="2112"/>
                  <a:pt x="663" y="2110"/>
                  <a:pt x="671" y="2108"/>
                </a:cubicBezTo>
                <a:cubicBezTo>
                  <a:pt x="673" y="2108"/>
                  <a:pt x="677" y="2107"/>
                  <a:pt x="677" y="2111"/>
                </a:cubicBezTo>
                <a:cubicBezTo>
                  <a:pt x="677" y="2136"/>
                  <a:pt x="681" y="2159"/>
                  <a:pt x="688" y="2175"/>
                </a:cubicBezTo>
                <a:cubicBezTo>
                  <a:pt x="688" y="2176"/>
                  <a:pt x="689" y="2177"/>
                  <a:pt x="689" y="2177"/>
                </a:cubicBezTo>
                <a:cubicBezTo>
                  <a:pt x="690" y="2180"/>
                  <a:pt x="689" y="2186"/>
                  <a:pt x="689" y="2188"/>
                </a:cubicBezTo>
                <a:cubicBezTo>
                  <a:pt x="688" y="2189"/>
                  <a:pt x="687" y="2190"/>
                  <a:pt x="686" y="2190"/>
                </a:cubicBezTo>
                <a:cubicBezTo>
                  <a:pt x="678" y="2192"/>
                  <a:pt x="671" y="2193"/>
                  <a:pt x="662" y="2192"/>
                </a:cubicBezTo>
                <a:cubicBezTo>
                  <a:pt x="660" y="2192"/>
                  <a:pt x="657" y="2190"/>
                  <a:pt x="655" y="2188"/>
                </a:cubicBezTo>
                <a:cubicBezTo>
                  <a:pt x="652" y="2188"/>
                  <a:pt x="648" y="2188"/>
                  <a:pt x="646" y="2190"/>
                </a:cubicBezTo>
                <a:cubicBezTo>
                  <a:pt x="644" y="2191"/>
                  <a:pt x="643" y="2194"/>
                  <a:pt x="642" y="2196"/>
                </a:cubicBezTo>
                <a:cubicBezTo>
                  <a:pt x="612" y="2197"/>
                  <a:pt x="584" y="2200"/>
                  <a:pt x="555" y="2204"/>
                </a:cubicBezTo>
                <a:cubicBezTo>
                  <a:pt x="548" y="2208"/>
                  <a:pt x="545" y="2218"/>
                  <a:pt x="543" y="2227"/>
                </a:cubicBezTo>
                <a:cubicBezTo>
                  <a:pt x="543" y="2228"/>
                  <a:pt x="543" y="2228"/>
                  <a:pt x="542" y="2229"/>
                </a:cubicBezTo>
                <a:cubicBezTo>
                  <a:pt x="541" y="2232"/>
                  <a:pt x="540" y="2235"/>
                  <a:pt x="539" y="2238"/>
                </a:cubicBezTo>
                <a:cubicBezTo>
                  <a:pt x="546" y="2245"/>
                  <a:pt x="554" y="2252"/>
                  <a:pt x="557" y="2262"/>
                </a:cubicBezTo>
                <a:cubicBezTo>
                  <a:pt x="569" y="2266"/>
                  <a:pt x="578" y="2272"/>
                  <a:pt x="587" y="2277"/>
                </a:cubicBezTo>
                <a:cubicBezTo>
                  <a:pt x="590" y="2278"/>
                  <a:pt x="596" y="2277"/>
                  <a:pt x="598" y="2277"/>
                </a:cubicBezTo>
                <a:cubicBezTo>
                  <a:pt x="600" y="2281"/>
                  <a:pt x="599" y="2285"/>
                  <a:pt x="599" y="2288"/>
                </a:cubicBezTo>
                <a:cubicBezTo>
                  <a:pt x="598" y="2291"/>
                  <a:pt x="604" y="2292"/>
                  <a:pt x="608" y="2292"/>
                </a:cubicBezTo>
                <a:cubicBezTo>
                  <a:pt x="610" y="2293"/>
                  <a:pt x="611" y="2289"/>
                  <a:pt x="613" y="2290"/>
                </a:cubicBezTo>
                <a:cubicBezTo>
                  <a:pt x="614" y="2291"/>
                  <a:pt x="616" y="2293"/>
                  <a:pt x="618" y="2292"/>
                </a:cubicBezTo>
                <a:cubicBezTo>
                  <a:pt x="626" y="2290"/>
                  <a:pt x="633" y="2294"/>
                  <a:pt x="635" y="2300"/>
                </a:cubicBezTo>
                <a:cubicBezTo>
                  <a:pt x="636" y="2304"/>
                  <a:pt x="640" y="2307"/>
                  <a:pt x="645" y="2307"/>
                </a:cubicBezTo>
                <a:cubicBezTo>
                  <a:pt x="646" y="2306"/>
                  <a:pt x="648" y="2305"/>
                  <a:pt x="648" y="2303"/>
                </a:cubicBezTo>
                <a:cubicBezTo>
                  <a:pt x="648" y="2299"/>
                  <a:pt x="647" y="2295"/>
                  <a:pt x="649" y="2292"/>
                </a:cubicBezTo>
                <a:cubicBezTo>
                  <a:pt x="662" y="2286"/>
                  <a:pt x="662" y="2286"/>
                  <a:pt x="662" y="2286"/>
                </a:cubicBezTo>
                <a:cubicBezTo>
                  <a:pt x="664" y="2285"/>
                  <a:pt x="667" y="2288"/>
                  <a:pt x="667" y="2290"/>
                </a:cubicBezTo>
                <a:cubicBezTo>
                  <a:pt x="666" y="2297"/>
                  <a:pt x="669" y="2301"/>
                  <a:pt x="672" y="2305"/>
                </a:cubicBezTo>
                <a:cubicBezTo>
                  <a:pt x="673" y="2310"/>
                  <a:pt x="675" y="2314"/>
                  <a:pt x="679" y="2317"/>
                </a:cubicBezTo>
                <a:cubicBezTo>
                  <a:pt x="684" y="2316"/>
                  <a:pt x="687" y="2313"/>
                  <a:pt x="690" y="2309"/>
                </a:cubicBezTo>
                <a:cubicBezTo>
                  <a:pt x="690" y="2310"/>
                  <a:pt x="690" y="2310"/>
                  <a:pt x="690" y="2311"/>
                </a:cubicBezTo>
                <a:cubicBezTo>
                  <a:pt x="690" y="2320"/>
                  <a:pt x="688" y="2327"/>
                  <a:pt x="685" y="2333"/>
                </a:cubicBezTo>
                <a:cubicBezTo>
                  <a:pt x="681" y="2344"/>
                  <a:pt x="682" y="2359"/>
                  <a:pt x="678" y="2370"/>
                </a:cubicBezTo>
                <a:cubicBezTo>
                  <a:pt x="675" y="2380"/>
                  <a:pt x="669" y="2387"/>
                  <a:pt x="663" y="2394"/>
                </a:cubicBezTo>
                <a:cubicBezTo>
                  <a:pt x="666" y="2396"/>
                  <a:pt x="666" y="2398"/>
                  <a:pt x="666" y="2400"/>
                </a:cubicBezTo>
                <a:cubicBezTo>
                  <a:pt x="666" y="2402"/>
                  <a:pt x="666" y="2405"/>
                  <a:pt x="667" y="2407"/>
                </a:cubicBezTo>
                <a:cubicBezTo>
                  <a:pt x="668" y="2412"/>
                  <a:pt x="670" y="2416"/>
                  <a:pt x="670" y="2422"/>
                </a:cubicBezTo>
                <a:cubicBezTo>
                  <a:pt x="668" y="2428"/>
                  <a:pt x="665" y="2432"/>
                  <a:pt x="663" y="2438"/>
                </a:cubicBezTo>
                <a:cubicBezTo>
                  <a:pt x="665" y="2441"/>
                  <a:pt x="666" y="2446"/>
                  <a:pt x="666" y="2451"/>
                </a:cubicBezTo>
                <a:cubicBezTo>
                  <a:pt x="666" y="2459"/>
                  <a:pt x="668" y="2469"/>
                  <a:pt x="665" y="2475"/>
                </a:cubicBezTo>
                <a:cubicBezTo>
                  <a:pt x="662" y="2482"/>
                  <a:pt x="661" y="2491"/>
                  <a:pt x="657" y="2498"/>
                </a:cubicBezTo>
                <a:cubicBezTo>
                  <a:pt x="649" y="2498"/>
                  <a:pt x="641" y="2498"/>
                  <a:pt x="636" y="2496"/>
                </a:cubicBezTo>
                <a:cubicBezTo>
                  <a:pt x="633" y="2494"/>
                  <a:pt x="631" y="2498"/>
                  <a:pt x="629" y="2501"/>
                </a:cubicBezTo>
                <a:cubicBezTo>
                  <a:pt x="619" y="2518"/>
                  <a:pt x="619" y="2518"/>
                  <a:pt x="619" y="2518"/>
                </a:cubicBezTo>
                <a:cubicBezTo>
                  <a:pt x="618" y="2522"/>
                  <a:pt x="619" y="2526"/>
                  <a:pt x="620" y="2527"/>
                </a:cubicBezTo>
                <a:cubicBezTo>
                  <a:pt x="617" y="2535"/>
                  <a:pt x="614" y="2542"/>
                  <a:pt x="610" y="2547"/>
                </a:cubicBezTo>
                <a:cubicBezTo>
                  <a:pt x="610" y="2548"/>
                  <a:pt x="610" y="2552"/>
                  <a:pt x="610" y="2552"/>
                </a:cubicBezTo>
                <a:cubicBezTo>
                  <a:pt x="625" y="2565"/>
                  <a:pt x="637" y="2581"/>
                  <a:pt x="640" y="2606"/>
                </a:cubicBezTo>
                <a:cubicBezTo>
                  <a:pt x="640" y="2611"/>
                  <a:pt x="636" y="2615"/>
                  <a:pt x="632" y="2616"/>
                </a:cubicBezTo>
                <a:cubicBezTo>
                  <a:pt x="629" y="2618"/>
                  <a:pt x="624" y="2619"/>
                  <a:pt x="621" y="2621"/>
                </a:cubicBezTo>
                <a:cubicBezTo>
                  <a:pt x="621" y="2625"/>
                  <a:pt x="619" y="2629"/>
                  <a:pt x="618" y="2633"/>
                </a:cubicBezTo>
                <a:cubicBezTo>
                  <a:pt x="623" y="2633"/>
                  <a:pt x="627" y="2634"/>
                  <a:pt x="630" y="2636"/>
                </a:cubicBezTo>
                <a:cubicBezTo>
                  <a:pt x="644" y="2642"/>
                  <a:pt x="650" y="2655"/>
                  <a:pt x="653" y="2672"/>
                </a:cubicBezTo>
                <a:cubicBezTo>
                  <a:pt x="652" y="2677"/>
                  <a:pt x="652" y="2683"/>
                  <a:pt x="650" y="2688"/>
                </a:cubicBezTo>
                <a:cubicBezTo>
                  <a:pt x="650" y="2690"/>
                  <a:pt x="649" y="2691"/>
                  <a:pt x="649" y="2693"/>
                </a:cubicBezTo>
                <a:cubicBezTo>
                  <a:pt x="651" y="2693"/>
                  <a:pt x="654" y="2693"/>
                  <a:pt x="656" y="2692"/>
                </a:cubicBezTo>
                <a:cubicBezTo>
                  <a:pt x="658" y="2691"/>
                  <a:pt x="659" y="2689"/>
                  <a:pt x="661" y="2688"/>
                </a:cubicBezTo>
                <a:cubicBezTo>
                  <a:pt x="663" y="2687"/>
                  <a:pt x="666" y="2688"/>
                  <a:pt x="667" y="2689"/>
                </a:cubicBezTo>
                <a:cubicBezTo>
                  <a:pt x="664" y="2691"/>
                  <a:pt x="661" y="2692"/>
                  <a:pt x="658" y="2695"/>
                </a:cubicBezTo>
                <a:cubicBezTo>
                  <a:pt x="657" y="2696"/>
                  <a:pt x="656" y="2698"/>
                  <a:pt x="657" y="2699"/>
                </a:cubicBezTo>
                <a:cubicBezTo>
                  <a:pt x="658" y="2701"/>
                  <a:pt x="659" y="2703"/>
                  <a:pt x="661" y="2702"/>
                </a:cubicBezTo>
                <a:cubicBezTo>
                  <a:pt x="664" y="2701"/>
                  <a:pt x="667" y="2700"/>
                  <a:pt x="670" y="2700"/>
                </a:cubicBezTo>
                <a:cubicBezTo>
                  <a:pt x="676" y="2700"/>
                  <a:pt x="681" y="2700"/>
                  <a:pt x="685" y="2702"/>
                </a:cubicBezTo>
                <a:cubicBezTo>
                  <a:pt x="687" y="2703"/>
                  <a:pt x="690" y="2701"/>
                  <a:pt x="689" y="2698"/>
                </a:cubicBezTo>
                <a:cubicBezTo>
                  <a:pt x="696" y="2695"/>
                  <a:pt x="702" y="2689"/>
                  <a:pt x="707" y="2685"/>
                </a:cubicBezTo>
                <a:cubicBezTo>
                  <a:pt x="710" y="2683"/>
                  <a:pt x="714" y="2685"/>
                  <a:pt x="717" y="2684"/>
                </a:cubicBezTo>
                <a:cubicBezTo>
                  <a:pt x="718" y="2684"/>
                  <a:pt x="719" y="2682"/>
                  <a:pt x="719" y="2682"/>
                </a:cubicBezTo>
                <a:cubicBezTo>
                  <a:pt x="723" y="2680"/>
                  <a:pt x="725" y="2684"/>
                  <a:pt x="727" y="2685"/>
                </a:cubicBezTo>
                <a:cubicBezTo>
                  <a:pt x="729" y="2686"/>
                  <a:pt x="731" y="2687"/>
                  <a:pt x="732" y="2687"/>
                </a:cubicBezTo>
                <a:cubicBezTo>
                  <a:pt x="735" y="2686"/>
                  <a:pt x="738" y="2685"/>
                  <a:pt x="742" y="2685"/>
                </a:cubicBezTo>
                <a:cubicBezTo>
                  <a:pt x="742" y="2687"/>
                  <a:pt x="742" y="2692"/>
                  <a:pt x="744" y="2691"/>
                </a:cubicBezTo>
                <a:cubicBezTo>
                  <a:pt x="748" y="2689"/>
                  <a:pt x="752" y="2691"/>
                  <a:pt x="756" y="2694"/>
                </a:cubicBezTo>
                <a:cubicBezTo>
                  <a:pt x="757" y="2695"/>
                  <a:pt x="757" y="2702"/>
                  <a:pt x="759" y="2702"/>
                </a:cubicBezTo>
                <a:cubicBezTo>
                  <a:pt x="763" y="2703"/>
                  <a:pt x="767" y="2705"/>
                  <a:pt x="767" y="2709"/>
                </a:cubicBezTo>
                <a:cubicBezTo>
                  <a:pt x="768" y="2712"/>
                  <a:pt x="767" y="2716"/>
                  <a:pt x="769" y="2718"/>
                </a:cubicBezTo>
                <a:cubicBezTo>
                  <a:pt x="770" y="2721"/>
                  <a:pt x="773" y="2721"/>
                  <a:pt x="776" y="2719"/>
                </a:cubicBezTo>
                <a:cubicBezTo>
                  <a:pt x="775" y="2714"/>
                  <a:pt x="780" y="2709"/>
                  <a:pt x="784" y="2709"/>
                </a:cubicBezTo>
                <a:cubicBezTo>
                  <a:pt x="784" y="2715"/>
                  <a:pt x="789" y="2718"/>
                  <a:pt x="792" y="2722"/>
                </a:cubicBezTo>
                <a:cubicBezTo>
                  <a:pt x="793" y="2724"/>
                  <a:pt x="796" y="2723"/>
                  <a:pt x="799" y="2723"/>
                </a:cubicBezTo>
                <a:cubicBezTo>
                  <a:pt x="799" y="2723"/>
                  <a:pt x="799" y="2723"/>
                  <a:pt x="799" y="2723"/>
                </a:cubicBezTo>
                <a:cubicBezTo>
                  <a:pt x="799" y="2723"/>
                  <a:pt x="800" y="2723"/>
                  <a:pt x="800" y="2723"/>
                </a:cubicBezTo>
                <a:cubicBezTo>
                  <a:pt x="800" y="2724"/>
                  <a:pt x="797" y="2727"/>
                  <a:pt x="795" y="2728"/>
                </a:cubicBezTo>
                <a:cubicBezTo>
                  <a:pt x="794" y="2728"/>
                  <a:pt x="793" y="2730"/>
                  <a:pt x="793" y="2731"/>
                </a:cubicBezTo>
                <a:cubicBezTo>
                  <a:pt x="792" y="2733"/>
                  <a:pt x="792" y="2736"/>
                  <a:pt x="793" y="2736"/>
                </a:cubicBezTo>
                <a:cubicBezTo>
                  <a:pt x="800" y="2736"/>
                  <a:pt x="805" y="2735"/>
                  <a:pt x="809" y="2732"/>
                </a:cubicBezTo>
                <a:cubicBezTo>
                  <a:pt x="809" y="2733"/>
                  <a:pt x="809" y="2737"/>
                  <a:pt x="809" y="2738"/>
                </a:cubicBezTo>
                <a:cubicBezTo>
                  <a:pt x="810" y="2740"/>
                  <a:pt x="814" y="2743"/>
                  <a:pt x="816" y="2741"/>
                </a:cubicBezTo>
                <a:cubicBezTo>
                  <a:pt x="819" y="2737"/>
                  <a:pt x="825" y="2734"/>
                  <a:pt x="831" y="2729"/>
                </a:cubicBezTo>
                <a:cubicBezTo>
                  <a:pt x="832" y="2729"/>
                  <a:pt x="831" y="2734"/>
                  <a:pt x="831" y="2735"/>
                </a:cubicBezTo>
                <a:cubicBezTo>
                  <a:pt x="834" y="2739"/>
                  <a:pt x="836" y="2743"/>
                  <a:pt x="838" y="2747"/>
                </a:cubicBezTo>
                <a:cubicBezTo>
                  <a:pt x="839" y="2748"/>
                  <a:pt x="838" y="2754"/>
                  <a:pt x="838" y="2755"/>
                </a:cubicBezTo>
                <a:cubicBezTo>
                  <a:pt x="839" y="2757"/>
                  <a:pt x="841" y="2759"/>
                  <a:pt x="843" y="2758"/>
                </a:cubicBezTo>
                <a:cubicBezTo>
                  <a:pt x="846" y="2757"/>
                  <a:pt x="850" y="2754"/>
                  <a:pt x="856" y="2754"/>
                </a:cubicBezTo>
                <a:cubicBezTo>
                  <a:pt x="859" y="2759"/>
                  <a:pt x="861" y="2765"/>
                  <a:pt x="862" y="2770"/>
                </a:cubicBezTo>
                <a:cubicBezTo>
                  <a:pt x="866" y="2771"/>
                  <a:pt x="870" y="2771"/>
                  <a:pt x="871" y="2768"/>
                </a:cubicBezTo>
                <a:cubicBezTo>
                  <a:pt x="872" y="2764"/>
                  <a:pt x="877" y="2763"/>
                  <a:pt x="881" y="2761"/>
                </a:cubicBezTo>
                <a:cubicBezTo>
                  <a:pt x="869" y="2749"/>
                  <a:pt x="869" y="2749"/>
                  <a:pt x="869" y="2749"/>
                </a:cubicBezTo>
                <a:cubicBezTo>
                  <a:pt x="864" y="2733"/>
                  <a:pt x="864" y="2733"/>
                  <a:pt x="864" y="2733"/>
                </a:cubicBezTo>
                <a:cubicBezTo>
                  <a:pt x="866" y="2728"/>
                  <a:pt x="866" y="2722"/>
                  <a:pt x="867" y="2716"/>
                </a:cubicBezTo>
                <a:cubicBezTo>
                  <a:pt x="871" y="2714"/>
                  <a:pt x="878" y="2714"/>
                  <a:pt x="883" y="2714"/>
                </a:cubicBezTo>
                <a:cubicBezTo>
                  <a:pt x="902" y="2713"/>
                  <a:pt x="902" y="2713"/>
                  <a:pt x="902" y="2713"/>
                </a:cubicBezTo>
                <a:cubicBezTo>
                  <a:pt x="901" y="2715"/>
                  <a:pt x="904" y="2717"/>
                  <a:pt x="904" y="2719"/>
                </a:cubicBezTo>
                <a:cubicBezTo>
                  <a:pt x="903" y="2720"/>
                  <a:pt x="902" y="2721"/>
                  <a:pt x="903" y="2722"/>
                </a:cubicBezTo>
                <a:cubicBezTo>
                  <a:pt x="905" y="2726"/>
                  <a:pt x="908" y="2731"/>
                  <a:pt x="910" y="2736"/>
                </a:cubicBezTo>
                <a:cubicBezTo>
                  <a:pt x="910" y="2738"/>
                  <a:pt x="912" y="2738"/>
                  <a:pt x="915" y="2738"/>
                </a:cubicBezTo>
                <a:cubicBezTo>
                  <a:pt x="916" y="2738"/>
                  <a:pt x="919" y="2739"/>
                  <a:pt x="920" y="2736"/>
                </a:cubicBezTo>
                <a:cubicBezTo>
                  <a:pt x="930" y="2723"/>
                  <a:pt x="957" y="2710"/>
                  <a:pt x="975" y="2722"/>
                </a:cubicBezTo>
                <a:cubicBezTo>
                  <a:pt x="991" y="2732"/>
                  <a:pt x="1001" y="2749"/>
                  <a:pt x="1015" y="2761"/>
                </a:cubicBezTo>
                <a:cubicBezTo>
                  <a:pt x="1021" y="2765"/>
                  <a:pt x="1028" y="2769"/>
                  <a:pt x="1035" y="2769"/>
                </a:cubicBezTo>
                <a:cubicBezTo>
                  <a:pt x="1042" y="2765"/>
                  <a:pt x="1048" y="2764"/>
                  <a:pt x="1054" y="2762"/>
                </a:cubicBezTo>
                <a:cubicBezTo>
                  <a:pt x="1056" y="2762"/>
                  <a:pt x="1058" y="2762"/>
                  <a:pt x="1060" y="2762"/>
                </a:cubicBezTo>
                <a:cubicBezTo>
                  <a:pt x="1060" y="2763"/>
                  <a:pt x="1059" y="2764"/>
                  <a:pt x="1059" y="2766"/>
                </a:cubicBezTo>
                <a:cubicBezTo>
                  <a:pt x="1060" y="2766"/>
                  <a:pt x="1062" y="2766"/>
                  <a:pt x="1063" y="2767"/>
                </a:cubicBezTo>
                <a:cubicBezTo>
                  <a:pt x="1059" y="2773"/>
                  <a:pt x="1059" y="2773"/>
                  <a:pt x="1059" y="2773"/>
                </a:cubicBezTo>
                <a:cubicBezTo>
                  <a:pt x="1058" y="2775"/>
                  <a:pt x="1063" y="2778"/>
                  <a:pt x="1066" y="2779"/>
                </a:cubicBezTo>
                <a:cubicBezTo>
                  <a:pt x="1067" y="2779"/>
                  <a:pt x="1069" y="2781"/>
                  <a:pt x="1069" y="2781"/>
                </a:cubicBezTo>
                <a:cubicBezTo>
                  <a:pt x="1076" y="2781"/>
                  <a:pt x="1076" y="2781"/>
                  <a:pt x="1076" y="2781"/>
                </a:cubicBezTo>
                <a:cubicBezTo>
                  <a:pt x="1077" y="2777"/>
                  <a:pt x="1077" y="2773"/>
                  <a:pt x="1079" y="2770"/>
                </a:cubicBezTo>
                <a:cubicBezTo>
                  <a:pt x="1080" y="2767"/>
                  <a:pt x="1084" y="2766"/>
                  <a:pt x="1087" y="2764"/>
                </a:cubicBezTo>
                <a:cubicBezTo>
                  <a:pt x="1087" y="2761"/>
                  <a:pt x="1083" y="2758"/>
                  <a:pt x="1081" y="2756"/>
                </a:cubicBezTo>
                <a:cubicBezTo>
                  <a:pt x="1080" y="2754"/>
                  <a:pt x="1081" y="2753"/>
                  <a:pt x="1082" y="2752"/>
                </a:cubicBezTo>
                <a:cubicBezTo>
                  <a:pt x="1086" y="2750"/>
                  <a:pt x="1088" y="2745"/>
                  <a:pt x="1087" y="2740"/>
                </a:cubicBezTo>
                <a:cubicBezTo>
                  <a:pt x="1086" y="2739"/>
                  <a:pt x="1086" y="2738"/>
                  <a:pt x="1086" y="2736"/>
                </a:cubicBezTo>
                <a:cubicBezTo>
                  <a:pt x="1088" y="2736"/>
                  <a:pt x="1090" y="2735"/>
                  <a:pt x="1090" y="2735"/>
                </a:cubicBezTo>
                <a:cubicBezTo>
                  <a:pt x="1094" y="2739"/>
                  <a:pt x="1098" y="2741"/>
                  <a:pt x="1103" y="2742"/>
                </a:cubicBezTo>
                <a:cubicBezTo>
                  <a:pt x="1118" y="2746"/>
                  <a:pt x="1125" y="2735"/>
                  <a:pt x="1131" y="2727"/>
                </a:cubicBezTo>
                <a:cubicBezTo>
                  <a:pt x="1138" y="2727"/>
                  <a:pt x="1143" y="2726"/>
                  <a:pt x="1147" y="2724"/>
                </a:cubicBezTo>
                <a:cubicBezTo>
                  <a:pt x="1147" y="2719"/>
                  <a:pt x="1151" y="2719"/>
                  <a:pt x="1154" y="2718"/>
                </a:cubicBezTo>
                <a:cubicBezTo>
                  <a:pt x="1161" y="2716"/>
                  <a:pt x="1170" y="2716"/>
                  <a:pt x="1176" y="2718"/>
                </a:cubicBezTo>
                <a:cubicBezTo>
                  <a:pt x="1178" y="2719"/>
                  <a:pt x="1183" y="2724"/>
                  <a:pt x="1184" y="2725"/>
                </a:cubicBezTo>
                <a:cubicBezTo>
                  <a:pt x="1189" y="2725"/>
                  <a:pt x="1192" y="2723"/>
                  <a:pt x="1195" y="2719"/>
                </a:cubicBezTo>
                <a:cubicBezTo>
                  <a:pt x="1195" y="2705"/>
                  <a:pt x="1188" y="2696"/>
                  <a:pt x="1183" y="2686"/>
                </a:cubicBezTo>
                <a:cubicBezTo>
                  <a:pt x="1182" y="2683"/>
                  <a:pt x="1178" y="2685"/>
                  <a:pt x="1176" y="2683"/>
                </a:cubicBezTo>
                <a:cubicBezTo>
                  <a:pt x="1179" y="2679"/>
                  <a:pt x="1180" y="2670"/>
                  <a:pt x="1174" y="2668"/>
                </a:cubicBezTo>
                <a:cubicBezTo>
                  <a:pt x="1172" y="2667"/>
                  <a:pt x="1169" y="2667"/>
                  <a:pt x="1167" y="2667"/>
                </a:cubicBezTo>
                <a:cubicBezTo>
                  <a:pt x="1167" y="2667"/>
                  <a:pt x="1167" y="2667"/>
                  <a:pt x="1166" y="2666"/>
                </a:cubicBezTo>
                <a:cubicBezTo>
                  <a:pt x="1165" y="2663"/>
                  <a:pt x="1161" y="2664"/>
                  <a:pt x="1158" y="2665"/>
                </a:cubicBezTo>
                <a:cubicBezTo>
                  <a:pt x="1145" y="2669"/>
                  <a:pt x="1125" y="2670"/>
                  <a:pt x="1109" y="2666"/>
                </a:cubicBezTo>
                <a:cubicBezTo>
                  <a:pt x="1094" y="2658"/>
                  <a:pt x="1094" y="2658"/>
                  <a:pt x="1094" y="2658"/>
                </a:cubicBezTo>
                <a:cubicBezTo>
                  <a:pt x="1094" y="2658"/>
                  <a:pt x="1094" y="2658"/>
                  <a:pt x="1094" y="2658"/>
                </a:cubicBezTo>
                <a:cubicBezTo>
                  <a:pt x="1089" y="2656"/>
                  <a:pt x="1083" y="2654"/>
                  <a:pt x="1077" y="2655"/>
                </a:cubicBezTo>
                <a:cubicBezTo>
                  <a:pt x="1078" y="2644"/>
                  <a:pt x="1077" y="2631"/>
                  <a:pt x="1074" y="2624"/>
                </a:cubicBezTo>
                <a:cubicBezTo>
                  <a:pt x="1069" y="2618"/>
                  <a:pt x="1062" y="2617"/>
                  <a:pt x="1057" y="2614"/>
                </a:cubicBezTo>
                <a:cubicBezTo>
                  <a:pt x="1054" y="2613"/>
                  <a:pt x="1057" y="2612"/>
                  <a:pt x="1057" y="2612"/>
                </a:cubicBezTo>
                <a:cubicBezTo>
                  <a:pt x="1069" y="2616"/>
                  <a:pt x="1076" y="2610"/>
                  <a:pt x="1081" y="2607"/>
                </a:cubicBezTo>
                <a:cubicBezTo>
                  <a:pt x="1091" y="2604"/>
                  <a:pt x="1099" y="2600"/>
                  <a:pt x="1104" y="2595"/>
                </a:cubicBezTo>
                <a:cubicBezTo>
                  <a:pt x="1105" y="2595"/>
                  <a:pt x="1107" y="2593"/>
                  <a:pt x="1107" y="2593"/>
                </a:cubicBezTo>
                <a:cubicBezTo>
                  <a:pt x="1114" y="2591"/>
                  <a:pt x="1119" y="2589"/>
                  <a:pt x="1127" y="2589"/>
                </a:cubicBezTo>
                <a:cubicBezTo>
                  <a:pt x="1139" y="2575"/>
                  <a:pt x="1156" y="2565"/>
                  <a:pt x="1171" y="2553"/>
                </a:cubicBezTo>
                <a:cubicBezTo>
                  <a:pt x="1184" y="2534"/>
                  <a:pt x="1194" y="2513"/>
                  <a:pt x="1205" y="2491"/>
                </a:cubicBezTo>
                <a:cubicBezTo>
                  <a:pt x="1204" y="2484"/>
                  <a:pt x="1208" y="2481"/>
                  <a:pt x="1211" y="2477"/>
                </a:cubicBezTo>
                <a:cubicBezTo>
                  <a:pt x="1212" y="2475"/>
                  <a:pt x="1214" y="2474"/>
                  <a:pt x="1214" y="2472"/>
                </a:cubicBezTo>
                <a:cubicBezTo>
                  <a:pt x="1214" y="2461"/>
                  <a:pt x="1214" y="2461"/>
                  <a:pt x="1214" y="2461"/>
                </a:cubicBezTo>
                <a:cubicBezTo>
                  <a:pt x="1219" y="2455"/>
                  <a:pt x="1224" y="2451"/>
                  <a:pt x="1231" y="2449"/>
                </a:cubicBezTo>
                <a:cubicBezTo>
                  <a:pt x="1233" y="2442"/>
                  <a:pt x="1233" y="2432"/>
                  <a:pt x="1232" y="2427"/>
                </a:cubicBezTo>
                <a:cubicBezTo>
                  <a:pt x="1236" y="2411"/>
                  <a:pt x="1247" y="2402"/>
                  <a:pt x="1261" y="2398"/>
                </a:cubicBezTo>
                <a:cubicBezTo>
                  <a:pt x="1274" y="2388"/>
                  <a:pt x="1305" y="2385"/>
                  <a:pt x="1317" y="2398"/>
                </a:cubicBezTo>
                <a:cubicBezTo>
                  <a:pt x="1336" y="2409"/>
                  <a:pt x="1336" y="2409"/>
                  <a:pt x="1336" y="2409"/>
                </a:cubicBezTo>
                <a:cubicBezTo>
                  <a:pt x="1337" y="2409"/>
                  <a:pt x="1338" y="2410"/>
                  <a:pt x="1339" y="2410"/>
                </a:cubicBezTo>
                <a:cubicBezTo>
                  <a:pt x="1339" y="2413"/>
                  <a:pt x="1337" y="2417"/>
                  <a:pt x="1339" y="2419"/>
                </a:cubicBezTo>
                <a:cubicBezTo>
                  <a:pt x="1344" y="2422"/>
                  <a:pt x="1349" y="2423"/>
                  <a:pt x="1352" y="2422"/>
                </a:cubicBezTo>
                <a:cubicBezTo>
                  <a:pt x="1353" y="2422"/>
                  <a:pt x="1353" y="2422"/>
                  <a:pt x="1354" y="2422"/>
                </a:cubicBezTo>
                <a:cubicBezTo>
                  <a:pt x="1354" y="2423"/>
                  <a:pt x="1354" y="2424"/>
                  <a:pt x="1354" y="2425"/>
                </a:cubicBezTo>
                <a:cubicBezTo>
                  <a:pt x="1354" y="2428"/>
                  <a:pt x="1358" y="2431"/>
                  <a:pt x="1354" y="2432"/>
                </a:cubicBezTo>
                <a:cubicBezTo>
                  <a:pt x="1355" y="2433"/>
                  <a:pt x="1357" y="2434"/>
                  <a:pt x="1356" y="2436"/>
                </a:cubicBezTo>
                <a:cubicBezTo>
                  <a:pt x="1355" y="2440"/>
                  <a:pt x="1355" y="2444"/>
                  <a:pt x="1358" y="2446"/>
                </a:cubicBezTo>
                <a:cubicBezTo>
                  <a:pt x="1364" y="2449"/>
                  <a:pt x="1373" y="2452"/>
                  <a:pt x="1381" y="2450"/>
                </a:cubicBezTo>
                <a:cubicBezTo>
                  <a:pt x="1384" y="2449"/>
                  <a:pt x="1387" y="2451"/>
                  <a:pt x="1388" y="2452"/>
                </a:cubicBezTo>
                <a:cubicBezTo>
                  <a:pt x="1393" y="2459"/>
                  <a:pt x="1398" y="2464"/>
                  <a:pt x="1401" y="2469"/>
                </a:cubicBezTo>
                <a:cubicBezTo>
                  <a:pt x="1411" y="2474"/>
                  <a:pt x="1420" y="2478"/>
                  <a:pt x="1430" y="2484"/>
                </a:cubicBezTo>
                <a:cubicBezTo>
                  <a:pt x="1430" y="2495"/>
                  <a:pt x="1438" y="2502"/>
                  <a:pt x="1449" y="2504"/>
                </a:cubicBezTo>
                <a:cubicBezTo>
                  <a:pt x="1451" y="2504"/>
                  <a:pt x="1453" y="2504"/>
                  <a:pt x="1456" y="2504"/>
                </a:cubicBezTo>
                <a:cubicBezTo>
                  <a:pt x="1456" y="2504"/>
                  <a:pt x="1460" y="2504"/>
                  <a:pt x="1460" y="2505"/>
                </a:cubicBezTo>
                <a:cubicBezTo>
                  <a:pt x="1462" y="2508"/>
                  <a:pt x="1464" y="2509"/>
                  <a:pt x="1467" y="2511"/>
                </a:cubicBezTo>
                <a:cubicBezTo>
                  <a:pt x="1469" y="2512"/>
                  <a:pt x="1471" y="2513"/>
                  <a:pt x="1473" y="2514"/>
                </a:cubicBezTo>
                <a:cubicBezTo>
                  <a:pt x="1481" y="2510"/>
                  <a:pt x="1489" y="2516"/>
                  <a:pt x="1491" y="2521"/>
                </a:cubicBezTo>
                <a:cubicBezTo>
                  <a:pt x="1496" y="2523"/>
                  <a:pt x="1500" y="2523"/>
                  <a:pt x="1504" y="2523"/>
                </a:cubicBezTo>
                <a:cubicBezTo>
                  <a:pt x="1505" y="2527"/>
                  <a:pt x="1510" y="2529"/>
                  <a:pt x="1516" y="2528"/>
                </a:cubicBezTo>
                <a:cubicBezTo>
                  <a:pt x="1525" y="2524"/>
                  <a:pt x="1535" y="2522"/>
                  <a:pt x="1543" y="2517"/>
                </a:cubicBezTo>
                <a:cubicBezTo>
                  <a:pt x="1547" y="2514"/>
                  <a:pt x="1554" y="2516"/>
                  <a:pt x="1556" y="2520"/>
                </a:cubicBezTo>
                <a:cubicBezTo>
                  <a:pt x="1564" y="2522"/>
                  <a:pt x="1572" y="2520"/>
                  <a:pt x="1579" y="2518"/>
                </a:cubicBezTo>
                <a:cubicBezTo>
                  <a:pt x="1592" y="2517"/>
                  <a:pt x="1592" y="2517"/>
                  <a:pt x="1592" y="2517"/>
                </a:cubicBezTo>
                <a:cubicBezTo>
                  <a:pt x="1594" y="2516"/>
                  <a:pt x="1595" y="2510"/>
                  <a:pt x="1597" y="2507"/>
                </a:cubicBezTo>
                <a:cubicBezTo>
                  <a:pt x="1598" y="2505"/>
                  <a:pt x="1601" y="2504"/>
                  <a:pt x="1603" y="2504"/>
                </a:cubicBezTo>
                <a:cubicBezTo>
                  <a:pt x="1606" y="2505"/>
                  <a:pt x="1609" y="2506"/>
                  <a:pt x="1612" y="2507"/>
                </a:cubicBezTo>
                <a:cubicBezTo>
                  <a:pt x="1615" y="2509"/>
                  <a:pt x="1615" y="2514"/>
                  <a:pt x="1617" y="2517"/>
                </a:cubicBezTo>
                <a:cubicBezTo>
                  <a:pt x="1633" y="2513"/>
                  <a:pt x="1646" y="2507"/>
                  <a:pt x="1661" y="2504"/>
                </a:cubicBezTo>
                <a:cubicBezTo>
                  <a:pt x="1675" y="2503"/>
                  <a:pt x="1688" y="2505"/>
                  <a:pt x="1701" y="2504"/>
                </a:cubicBezTo>
                <a:cubicBezTo>
                  <a:pt x="1714" y="2506"/>
                  <a:pt x="1729" y="2506"/>
                  <a:pt x="1739" y="2501"/>
                </a:cubicBezTo>
                <a:cubicBezTo>
                  <a:pt x="1751" y="2495"/>
                  <a:pt x="1764" y="2491"/>
                  <a:pt x="1777" y="2486"/>
                </a:cubicBezTo>
                <a:cubicBezTo>
                  <a:pt x="1774" y="2478"/>
                  <a:pt x="1778" y="2470"/>
                  <a:pt x="1783" y="2467"/>
                </a:cubicBezTo>
                <a:cubicBezTo>
                  <a:pt x="1788" y="2466"/>
                  <a:pt x="1792" y="2469"/>
                  <a:pt x="1794" y="2471"/>
                </a:cubicBezTo>
                <a:cubicBezTo>
                  <a:pt x="1802" y="2470"/>
                  <a:pt x="1810" y="2471"/>
                  <a:pt x="1817" y="2469"/>
                </a:cubicBezTo>
                <a:cubicBezTo>
                  <a:pt x="1829" y="2462"/>
                  <a:pt x="1829" y="2462"/>
                  <a:pt x="1829" y="2462"/>
                </a:cubicBezTo>
                <a:cubicBezTo>
                  <a:pt x="1836" y="2452"/>
                  <a:pt x="1851" y="2447"/>
                  <a:pt x="1865" y="2444"/>
                </a:cubicBezTo>
                <a:cubicBezTo>
                  <a:pt x="1865" y="2444"/>
                  <a:pt x="1866" y="2443"/>
                  <a:pt x="1867" y="2442"/>
                </a:cubicBezTo>
                <a:cubicBezTo>
                  <a:pt x="1872" y="2436"/>
                  <a:pt x="1878" y="2432"/>
                  <a:pt x="1882" y="2428"/>
                </a:cubicBezTo>
                <a:cubicBezTo>
                  <a:pt x="1884" y="2420"/>
                  <a:pt x="1884" y="2420"/>
                  <a:pt x="1884" y="2420"/>
                </a:cubicBezTo>
                <a:cubicBezTo>
                  <a:pt x="1884" y="2420"/>
                  <a:pt x="1884" y="2420"/>
                  <a:pt x="1884" y="2420"/>
                </a:cubicBezTo>
                <a:cubicBezTo>
                  <a:pt x="1885" y="2411"/>
                  <a:pt x="1885" y="2411"/>
                  <a:pt x="1885" y="2411"/>
                </a:cubicBezTo>
                <a:cubicBezTo>
                  <a:pt x="1874" y="2360"/>
                  <a:pt x="1874" y="2360"/>
                  <a:pt x="1874" y="2360"/>
                </a:cubicBezTo>
                <a:cubicBezTo>
                  <a:pt x="1880" y="2344"/>
                  <a:pt x="1880" y="2344"/>
                  <a:pt x="1880" y="2344"/>
                </a:cubicBezTo>
                <a:cubicBezTo>
                  <a:pt x="1876" y="2329"/>
                  <a:pt x="1871" y="2314"/>
                  <a:pt x="1866" y="2301"/>
                </a:cubicBezTo>
                <a:cubicBezTo>
                  <a:pt x="1867" y="2289"/>
                  <a:pt x="1870" y="2280"/>
                  <a:pt x="1873" y="2271"/>
                </a:cubicBezTo>
                <a:cubicBezTo>
                  <a:pt x="1880" y="2255"/>
                  <a:pt x="1887" y="2230"/>
                  <a:pt x="1881" y="2208"/>
                </a:cubicBezTo>
                <a:cubicBezTo>
                  <a:pt x="1877" y="2202"/>
                  <a:pt x="1874" y="2194"/>
                  <a:pt x="1873" y="2186"/>
                </a:cubicBezTo>
                <a:cubicBezTo>
                  <a:pt x="1866" y="2180"/>
                  <a:pt x="1857" y="2178"/>
                  <a:pt x="1850" y="2174"/>
                </a:cubicBezTo>
                <a:cubicBezTo>
                  <a:pt x="1829" y="2158"/>
                  <a:pt x="1814" y="2136"/>
                  <a:pt x="1803" y="2110"/>
                </a:cubicBezTo>
                <a:cubicBezTo>
                  <a:pt x="1802" y="2109"/>
                  <a:pt x="1803" y="2108"/>
                  <a:pt x="1803" y="2107"/>
                </a:cubicBezTo>
                <a:cubicBezTo>
                  <a:pt x="1803" y="2106"/>
                  <a:pt x="1802" y="2106"/>
                  <a:pt x="1802" y="2106"/>
                </a:cubicBezTo>
                <a:cubicBezTo>
                  <a:pt x="1802" y="2106"/>
                  <a:pt x="1803" y="2106"/>
                  <a:pt x="1803" y="2107"/>
                </a:cubicBezTo>
                <a:cubicBezTo>
                  <a:pt x="1804" y="2106"/>
                  <a:pt x="1805" y="2105"/>
                  <a:pt x="1808" y="2105"/>
                </a:cubicBezTo>
                <a:cubicBezTo>
                  <a:pt x="1820" y="2101"/>
                  <a:pt x="1831" y="2095"/>
                  <a:pt x="1837" y="2086"/>
                </a:cubicBezTo>
                <a:cubicBezTo>
                  <a:pt x="1853" y="2073"/>
                  <a:pt x="1874" y="2067"/>
                  <a:pt x="1891" y="2057"/>
                </a:cubicBezTo>
                <a:cubicBezTo>
                  <a:pt x="1900" y="2061"/>
                  <a:pt x="1906" y="2068"/>
                  <a:pt x="1911" y="2075"/>
                </a:cubicBezTo>
                <a:cubicBezTo>
                  <a:pt x="1928" y="2083"/>
                  <a:pt x="1951" y="2082"/>
                  <a:pt x="1970" y="2086"/>
                </a:cubicBezTo>
                <a:cubicBezTo>
                  <a:pt x="1972" y="2086"/>
                  <a:pt x="1974" y="2088"/>
                  <a:pt x="1974" y="2090"/>
                </a:cubicBezTo>
                <a:cubicBezTo>
                  <a:pt x="1976" y="2106"/>
                  <a:pt x="1977" y="2123"/>
                  <a:pt x="1982" y="2137"/>
                </a:cubicBezTo>
                <a:cubicBezTo>
                  <a:pt x="1981" y="2141"/>
                  <a:pt x="1984" y="2145"/>
                  <a:pt x="1988" y="2144"/>
                </a:cubicBezTo>
                <a:cubicBezTo>
                  <a:pt x="1996" y="2143"/>
                  <a:pt x="2008" y="2143"/>
                  <a:pt x="2019" y="2142"/>
                </a:cubicBezTo>
                <a:cubicBezTo>
                  <a:pt x="2023" y="2142"/>
                  <a:pt x="2027" y="2145"/>
                  <a:pt x="2030" y="2147"/>
                </a:cubicBezTo>
                <a:cubicBezTo>
                  <a:pt x="2032" y="2146"/>
                  <a:pt x="2034" y="2142"/>
                  <a:pt x="2037" y="2143"/>
                </a:cubicBezTo>
                <a:cubicBezTo>
                  <a:pt x="2054" y="2146"/>
                  <a:pt x="2074" y="2148"/>
                  <a:pt x="2095" y="2150"/>
                </a:cubicBezTo>
                <a:cubicBezTo>
                  <a:pt x="2103" y="2147"/>
                  <a:pt x="2113" y="2141"/>
                  <a:pt x="2127" y="2143"/>
                </a:cubicBezTo>
                <a:cubicBezTo>
                  <a:pt x="2132" y="2140"/>
                  <a:pt x="2137" y="2139"/>
                  <a:pt x="2143" y="2139"/>
                </a:cubicBezTo>
                <a:cubicBezTo>
                  <a:pt x="2165" y="2138"/>
                  <a:pt x="2184" y="2137"/>
                  <a:pt x="2197" y="2128"/>
                </a:cubicBezTo>
                <a:cubicBezTo>
                  <a:pt x="2248" y="2072"/>
                  <a:pt x="2248" y="2072"/>
                  <a:pt x="2248" y="2072"/>
                </a:cubicBezTo>
                <a:cubicBezTo>
                  <a:pt x="2248" y="2083"/>
                  <a:pt x="2252" y="2092"/>
                  <a:pt x="2263" y="2092"/>
                </a:cubicBezTo>
                <a:cubicBezTo>
                  <a:pt x="2267" y="2096"/>
                  <a:pt x="2273" y="2093"/>
                  <a:pt x="2274" y="2089"/>
                </a:cubicBezTo>
                <a:cubicBezTo>
                  <a:pt x="2282" y="2088"/>
                  <a:pt x="2286" y="2083"/>
                  <a:pt x="2291" y="2080"/>
                </a:cubicBezTo>
                <a:cubicBezTo>
                  <a:pt x="2296" y="2077"/>
                  <a:pt x="2301" y="2081"/>
                  <a:pt x="2303" y="2084"/>
                </a:cubicBezTo>
                <a:cubicBezTo>
                  <a:pt x="2307" y="2083"/>
                  <a:pt x="2311" y="2082"/>
                  <a:pt x="2315" y="2083"/>
                </a:cubicBezTo>
                <a:cubicBezTo>
                  <a:pt x="2320" y="2084"/>
                  <a:pt x="2323" y="2089"/>
                  <a:pt x="2324" y="2096"/>
                </a:cubicBezTo>
                <a:cubicBezTo>
                  <a:pt x="2324" y="2099"/>
                  <a:pt x="2324" y="2106"/>
                  <a:pt x="2327" y="2106"/>
                </a:cubicBezTo>
                <a:cubicBezTo>
                  <a:pt x="2337" y="2106"/>
                  <a:pt x="2347" y="2108"/>
                  <a:pt x="2356" y="2110"/>
                </a:cubicBezTo>
                <a:cubicBezTo>
                  <a:pt x="2357" y="2111"/>
                  <a:pt x="2358" y="2112"/>
                  <a:pt x="2357" y="2113"/>
                </a:cubicBezTo>
                <a:cubicBezTo>
                  <a:pt x="2358" y="2114"/>
                  <a:pt x="2359" y="2116"/>
                  <a:pt x="2361" y="2115"/>
                </a:cubicBezTo>
                <a:cubicBezTo>
                  <a:pt x="2363" y="2115"/>
                  <a:pt x="2365" y="2115"/>
                  <a:pt x="2367" y="2113"/>
                </a:cubicBezTo>
                <a:cubicBezTo>
                  <a:pt x="2373" y="2100"/>
                  <a:pt x="2373" y="2100"/>
                  <a:pt x="2373" y="2100"/>
                </a:cubicBezTo>
                <a:cubicBezTo>
                  <a:pt x="2374" y="2098"/>
                  <a:pt x="2376" y="2097"/>
                  <a:pt x="2378" y="2096"/>
                </a:cubicBezTo>
                <a:cubicBezTo>
                  <a:pt x="2387" y="2092"/>
                  <a:pt x="2397" y="2097"/>
                  <a:pt x="2401" y="2103"/>
                </a:cubicBezTo>
                <a:cubicBezTo>
                  <a:pt x="2402" y="2106"/>
                  <a:pt x="2404" y="2109"/>
                  <a:pt x="2408" y="2110"/>
                </a:cubicBezTo>
                <a:cubicBezTo>
                  <a:pt x="2410" y="2111"/>
                  <a:pt x="2411" y="2111"/>
                  <a:pt x="2414" y="2110"/>
                </a:cubicBezTo>
                <a:cubicBezTo>
                  <a:pt x="2418" y="2112"/>
                  <a:pt x="2422" y="2111"/>
                  <a:pt x="2426" y="2110"/>
                </a:cubicBezTo>
                <a:cubicBezTo>
                  <a:pt x="2432" y="2105"/>
                  <a:pt x="2439" y="2100"/>
                  <a:pt x="2449" y="2099"/>
                </a:cubicBezTo>
                <a:cubicBezTo>
                  <a:pt x="2452" y="2092"/>
                  <a:pt x="2453" y="2083"/>
                  <a:pt x="2454" y="2074"/>
                </a:cubicBezTo>
                <a:cubicBezTo>
                  <a:pt x="2455" y="2057"/>
                  <a:pt x="2449" y="2045"/>
                  <a:pt x="2447" y="2030"/>
                </a:cubicBezTo>
                <a:cubicBezTo>
                  <a:pt x="2461" y="2029"/>
                  <a:pt x="2474" y="2027"/>
                  <a:pt x="2486" y="2026"/>
                </a:cubicBezTo>
                <a:cubicBezTo>
                  <a:pt x="2491" y="2026"/>
                  <a:pt x="2495" y="2026"/>
                  <a:pt x="2497" y="2023"/>
                </a:cubicBezTo>
                <a:cubicBezTo>
                  <a:pt x="2506" y="2015"/>
                  <a:pt x="2514" y="2005"/>
                  <a:pt x="2529" y="2002"/>
                </a:cubicBezTo>
                <a:cubicBezTo>
                  <a:pt x="2535" y="2001"/>
                  <a:pt x="2542" y="2002"/>
                  <a:pt x="2550" y="2002"/>
                </a:cubicBezTo>
                <a:cubicBezTo>
                  <a:pt x="2553" y="2003"/>
                  <a:pt x="2556" y="2005"/>
                  <a:pt x="2560" y="2006"/>
                </a:cubicBezTo>
                <a:cubicBezTo>
                  <a:pt x="2564" y="2008"/>
                  <a:pt x="2569" y="2010"/>
                  <a:pt x="2573" y="2011"/>
                </a:cubicBezTo>
                <a:cubicBezTo>
                  <a:pt x="2591" y="2005"/>
                  <a:pt x="2606" y="1995"/>
                  <a:pt x="2627" y="1991"/>
                </a:cubicBezTo>
                <a:cubicBezTo>
                  <a:pt x="2630" y="1990"/>
                  <a:pt x="2635" y="1991"/>
                  <a:pt x="2634" y="1988"/>
                </a:cubicBezTo>
                <a:cubicBezTo>
                  <a:pt x="2634" y="1987"/>
                  <a:pt x="2633" y="1985"/>
                  <a:pt x="2633" y="1984"/>
                </a:cubicBezTo>
                <a:cubicBezTo>
                  <a:pt x="2631" y="1977"/>
                  <a:pt x="2628" y="1971"/>
                  <a:pt x="2625" y="1965"/>
                </a:cubicBezTo>
                <a:cubicBezTo>
                  <a:pt x="2608" y="1919"/>
                  <a:pt x="2608" y="1919"/>
                  <a:pt x="2608" y="1919"/>
                </a:cubicBezTo>
                <a:cubicBezTo>
                  <a:pt x="2600" y="1896"/>
                  <a:pt x="2593" y="1873"/>
                  <a:pt x="2584" y="1851"/>
                </a:cubicBezTo>
                <a:cubicBezTo>
                  <a:pt x="2566" y="1802"/>
                  <a:pt x="2552" y="1750"/>
                  <a:pt x="2546" y="1689"/>
                </a:cubicBezTo>
                <a:cubicBezTo>
                  <a:pt x="2546" y="1669"/>
                  <a:pt x="2546" y="1669"/>
                  <a:pt x="2546" y="1669"/>
                </a:cubicBezTo>
                <a:cubicBezTo>
                  <a:pt x="2545" y="1669"/>
                  <a:pt x="2544" y="1668"/>
                  <a:pt x="2543" y="1667"/>
                </a:cubicBezTo>
                <a:cubicBezTo>
                  <a:pt x="2544" y="1668"/>
                  <a:pt x="2545" y="1669"/>
                  <a:pt x="2546" y="1669"/>
                </a:cubicBezTo>
                <a:cubicBezTo>
                  <a:pt x="2546" y="1631"/>
                  <a:pt x="2549" y="1589"/>
                  <a:pt x="2558" y="1556"/>
                </a:cubicBezTo>
                <a:cubicBezTo>
                  <a:pt x="2566" y="1539"/>
                  <a:pt x="2573" y="1521"/>
                  <a:pt x="2582" y="1505"/>
                </a:cubicBezTo>
                <a:cubicBezTo>
                  <a:pt x="2587" y="1505"/>
                  <a:pt x="2591" y="1505"/>
                  <a:pt x="2594" y="1506"/>
                </a:cubicBezTo>
                <a:cubicBezTo>
                  <a:pt x="2595" y="1503"/>
                  <a:pt x="2594" y="1500"/>
                  <a:pt x="2594" y="1500"/>
                </a:cubicBezTo>
                <a:cubicBezTo>
                  <a:pt x="2604" y="1483"/>
                  <a:pt x="2613" y="1467"/>
                  <a:pt x="2623" y="1452"/>
                </a:cubicBezTo>
                <a:cubicBezTo>
                  <a:pt x="2631" y="1441"/>
                  <a:pt x="2646" y="1439"/>
                  <a:pt x="2660" y="1434"/>
                </a:cubicBezTo>
                <a:cubicBezTo>
                  <a:pt x="2665" y="1432"/>
                  <a:pt x="2670" y="1431"/>
                  <a:pt x="2674" y="1429"/>
                </a:cubicBezTo>
                <a:cubicBezTo>
                  <a:pt x="2677" y="1428"/>
                  <a:pt x="2678" y="1424"/>
                  <a:pt x="2681" y="1424"/>
                </a:cubicBezTo>
                <a:cubicBezTo>
                  <a:pt x="2718" y="1425"/>
                  <a:pt x="2718" y="1425"/>
                  <a:pt x="2718" y="1425"/>
                </a:cubicBezTo>
                <a:cubicBezTo>
                  <a:pt x="2722" y="1425"/>
                  <a:pt x="2724" y="1423"/>
                  <a:pt x="2726" y="1424"/>
                </a:cubicBezTo>
                <a:cubicBezTo>
                  <a:pt x="2729" y="1425"/>
                  <a:pt x="2733" y="1426"/>
                  <a:pt x="2736" y="1426"/>
                </a:cubicBezTo>
                <a:cubicBezTo>
                  <a:pt x="2763" y="1423"/>
                  <a:pt x="2779" y="1409"/>
                  <a:pt x="2800" y="1400"/>
                </a:cubicBezTo>
                <a:cubicBezTo>
                  <a:pt x="2805" y="1398"/>
                  <a:pt x="2808" y="1393"/>
                  <a:pt x="2811" y="1389"/>
                </a:cubicBezTo>
                <a:cubicBezTo>
                  <a:pt x="2811" y="1376"/>
                  <a:pt x="2811" y="1376"/>
                  <a:pt x="2811" y="1376"/>
                </a:cubicBezTo>
                <a:cubicBezTo>
                  <a:pt x="2808" y="1374"/>
                  <a:pt x="2806" y="1370"/>
                  <a:pt x="2802" y="13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1" name="Freeform 657"/>
          <p:cNvSpPr>
            <a:spLocks/>
          </p:cNvSpPr>
          <p:nvPr/>
        </p:nvSpPr>
        <p:spPr bwMode="auto">
          <a:xfrm>
            <a:off x="4733926" y="4908551"/>
            <a:ext cx="336550" cy="334963"/>
          </a:xfrm>
          <a:custGeom>
            <a:avLst/>
            <a:gdLst/>
            <a:ahLst/>
            <a:cxnLst>
              <a:cxn ang="0">
                <a:pos x="1227" y="842"/>
              </a:cxn>
              <a:cxn ang="0">
                <a:pos x="1192" y="789"/>
              </a:cxn>
              <a:cxn ang="0">
                <a:pos x="1083" y="731"/>
              </a:cxn>
              <a:cxn ang="0">
                <a:pos x="1037" y="733"/>
              </a:cxn>
              <a:cxn ang="0">
                <a:pos x="1031" y="639"/>
              </a:cxn>
              <a:cxn ang="0">
                <a:pos x="1061" y="663"/>
              </a:cxn>
              <a:cxn ang="0">
                <a:pos x="1097" y="662"/>
              </a:cxn>
              <a:cxn ang="0">
                <a:pos x="1126" y="564"/>
              </a:cxn>
              <a:cxn ang="0">
                <a:pos x="1054" y="441"/>
              </a:cxn>
              <a:cxn ang="0">
                <a:pos x="1045" y="323"/>
              </a:cxn>
              <a:cxn ang="0">
                <a:pos x="985" y="287"/>
              </a:cxn>
              <a:cxn ang="0">
                <a:pos x="799" y="257"/>
              </a:cxn>
              <a:cxn ang="0">
                <a:pos x="625" y="55"/>
              </a:cxn>
              <a:cxn ang="0">
                <a:pos x="467" y="151"/>
              </a:cxn>
              <a:cxn ang="0">
                <a:pos x="242" y="252"/>
              </a:cxn>
              <a:cxn ang="0">
                <a:pos x="17" y="387"/>
              </a:cxn>
              <a:cxn ang="0">
                <a:pos x="0" y="399"/>
              </a:cxn>
              <a:cxn ang="0">
                <a:pos x="24" y="457"/>
              </a:cxn>
              <a:cxn ang="0">
                <a:pos x="80" y="469"/>
              </a:cxn>
              <a:cxn ang="0">
                <a:pos x="150" y="570"/>
              </a:cxn>
              <a:cxn ang="0">
                <a:pos x="213" y="594"/>
              </a:cxn>
              <a:cxn ang="0">
                <a:pos x="218" y="736"/>
              </a:cxn>
              <a:cxn ang="0">
                <a:pos x="254" y="817"/>
              </a:cxn>
              <a:cxn ang="0">
                <a:pos x="293" y="877"/>
              </a:cxn>
              <a:cxn ang="0">
                <a:pos x="335" y="933"/>
              </a:cxn>
              <a:cxn ang="0">
                <a:pos x="382" y="1000"/>
              </a:cxn>
              <a:cxn ang="0">
                <a:pos x="416" y="1001"/>
              </a:cxn>
              <a:cxn ang="0">
                <a:pos x="465" y="987"/>
              </a:cxn>
              <a:cxn ang="0">
                <a:pos x="501" y="964"/>
              </a:cxn>
              <a:cxn ang="0">
                <a:pos x="505" y="946"/>
              </a:cxn>
              <a:cxn ang="0">
                <a:pos x="546" y="959"/>
              </a:cxn>
              <a:cxn ang="0">
                <a:pos x="562" y="1023"/>
              </a:cxn>
              <a:cxn ang="0">
                <a:pos x="564" y="1036"/>
              </a:cxn>
              <a:cxn ang="0">
                <a:pos x="590" y="1074"/>
              </a:cxn>
              <a:cxn ang="0">
                <a:pos x="620" y="1075"/>
              </a:cxn>
              <a:cxn ang="0">
                <a:pos x="637" y="1115"/>
              </a:cxn>
              <a:cxn ang="0">
                <a:pos x="648" y="1117"/>
              </a:cxn>
              <a:cxn ang="0">
                <a:pos x="650" y="1117"/>
              </a:cxn>
              <a:cxn ang="0">
                <a:pos x="666" y="1128"/>
              </a:cxn>
              <a:cxn ang="0">
                <a:pos x="690" y="1140"/>
              </a:cxn>
              <a:cxn ang="0">
                <a:pos x="770" y="1131"/>
              </a:cxn>
              <a:cxn ang="0">
                <a:pos x="781" y="1132"/>
              </a:cxn>
              <a:cxn ang="0">
                <a:pos x="808" y="1132"/>
              </a:cxn>
              <a:cxn ang="0">
                <a:pos x="838" y="1141"/>
              </a:cxn>
              <a:cxn ang="0">
                <a:pos x="893" y="1132"/>
              </a:cxn>
              <a:cxn ang="0">
                <a:pos x="937" y="1222"/>
              </a:cxn>
              <a:cxn ang="0">
                <a:pos x="968" y="1251"/>
              </a:cxn>
              <a:cxn ang="0">
                <a:pos x="978" y="1247"/>
              </a:cxn>
              <a:cxn ang="0">
                <a:pos x="1025" y="1216"/>
              </a:cxn>
              <a:cxn ang="0">
                <a:pos x="1050" y="1173"/>
              </a:cxn>
              <a:cxn ang="0">
                <a:pos x="1102" y="1168"/>
              </a:cxn>
              <a:cxn ang="0">
                <a:pos x="1124" y="1142"/>
              </a:cxn>
              <a:cxn ang="0">
                <a:pos x="1130" y="1084"/>
              </a:cxn>
              <a:cxn ang="0">
                <a:pos x="1131" y="1029"/>
              </a:cxn>
              <a:cxn ang="0">
                <a:pos x="1157" y="998"/>
              </a:cxn>
              <a:cxn ang="0">
                <a:pos x="1255" y="990"/>
              </a:cxn>
            </a:cxnLst>
            <a:rect l="0" t="0" r="r" b="b"/>
            <a:pathLst>
              <a:path w="1261" h="1251">
                <a:moveTo>
                  <a:pt x="1258" y="943"/>
                </a:moveTo>
                <a:cubicBezTo>
                  <a:pt x="1256" y="936"/>
                  <a:pt x="1251" y="931"/>
                  <a:pt x="1247" y="928"/>
                </a:cubicBezTo>
                <a:cubicBezTo>
                  <a:pt x="1246" y="921"/>
                  <a:pt x="1245" y="913"/>
                  <a:pt x="1245" y="908"/>
                </a:cubicBezTo>
                <a:cubicBezTo>
                  <a:pt x="1252" y="902"/>
                  <a:pt x="1256" y="893"/>
                  <a:pt x="1257" y="884"/>
                </a:cubicBezTo>
                <a:cubicBezTo>
                  <a:pt x="1251" y="866"/>
                  <a:pt x="1242" y="851"/>
                  <a:pt x="1227" y="842"/>
                </a:cubicBezTo>
                <a:cubicBezTo>
                  <a:pt x="1227" y="842"/>
                  <a:pt x="1225" y="842"/>
                  <a:pt x="1225" y="842"/>
                </a:cubicBezTo>
                <a:cubicBezTo>
                  <a:pt x="1225" y="841"/>
                  <a:pt x="1225" y="841"/>
                  <a:pt x="1225" y="841"/>
                </a:cubicBezTo>
                <a:cubicBezTo>
                  <a:pt x="1214" y="833"/>
                  <a:pt x="1202" y="827"/>
                  <a:pt x="1195" y="816"/>
                </a:cubicBezTo>
                <a:cubicBezTo>
                  <a:pt x="1194" y="791"/>
                  <a:pt x="1194" y="791"/>
                  <a:pt x="1194" y="791"/>
                </a:cubicBezTo>
                <a:cubicBezTo>
                  <a:pt x="1194" y="791"/>
                  <a:pt x="1192" y="789"/>
                  <a:pt x="1192" y="789"/>
                </a:cubicBezTo>
                <a:cubicBezTo>
                  <a:pt x="1175" y="778"/>
                  <a:pt x="1164" y="760"/>
                  <a:pt x="1154" y="742"/>
                </a:cubicBezTo>
                <a:cubicBezTo>
                  <a:pt x="1152" y="739"/>
                  <a:pt x="1147" y="738"/>
                  <a:pt x="1143" y="734"/>
                </a:cubicBezTo>
                <a:cubicBezTo>
                  <a:pt x="1135" y="733"/>
                  <a:pt x="1127" y="731"/>
                  <a:pt x="1119" y="729"/>
                </a:cubicBezTo>
                <a:cubicBezTo>
                  <a:pt x="1108" y="726"/>
                  <a:pt x="1094" y="726"/>
                  <a:pt x="1085" y="730"/>
                </a:cubicBezTo>
                <a:cubicBezTo>
                  <a:pt x="1085" y="730"/>
                  <a:pt x="1084" y="730"/>
                  <a:pt x="1083" y="731"/>
                </a:cubicBezTo>
                <a:cubicBezTo>
                  <a:pt x="1078" y="734"/>
                  <a:pt x="1075" y="738"/>
                  <a:pt x="1071" y="741"/>
                </a:cubicBezTo>
                <a:cubicBezTo>
                  <a:pt x="1070" y="742"/>
                  <a:pt x="1069" y="742"/>
                  <a:pt x="1069" y="743"/>
                </a:cubicBezTo>
                <a:cubicBezTo>
                  <a:pt x="1069" y="742"/>
                  <a:pt x="1069" y="742"/>
                  <a:pt x="1069" y="742"/>
                </a:cubicBezTo>
                <a:cubicBezTo>
                  <a:pt x="1058" y="740"/>
                  <a:pt x="1048" y="739"/>
                  <a:pt x="1040" y="735"/>
                </a:cubicBezTo>
                <a:cubicBezTo>
                  <a:pt x="1039" y="735"/>
                  <a:pt x="1038" y="734"/>
                  <a:pt x="1037" y="733"/>
                </a:cubicBezTo>
                <a:cubicBezTo>
                  <a:pt x="1033" y="727"/>
                  <a:pt x="1030" y="720"/>
                  <a:pt x="1027" y="714"/>
                </a:cubicBezTo>
                <a:cubicBezTo>
                  <a:pt x="1027" y="706"/>
                  <a:pt x="1028" y="700"/>
                  <a:pt x="1029" y="693"/>
                </a:cubicBezTo>
                <a:cubicBezTo>
                  <a:pt x="1029" y="688"/>
                  <a:pt x="1030" y="683"/>
                  <a:pt x="1032" y="679"/>
                </a:cubicBezTo>
                <a:cubicBezTo>
                  <a:pt x="1032" y="658"/>
                  <a:pt x="1032" y="658"/>
                  <a:pt x="1032" y="658"/>
                </a:cubicBezTo>
                <a:cubicBezTo>
                  <a:pt x="1032" y="652"/>
                  <a:pt x="1033" y="645"/>
                  <a:pt x="1031" y="639"/>
                </a:cubicBezTo>
                <a:cubicBezTo>
                  <a:pt x="1032" y="639"/>
                  <a:pt x="1033" y="640"/>
                  <a:pt x="1034" y="640"/>
                </a:cubicBezTo>
                <a:cubicBezTo>
                  <a:pt x="1050" y="640"/>
                  <a:pt x="1050" y="640"/>
                  <a:pt x="1050" y="640"/>
                </a:cubicBezTo>
                <a:cubicBezTo>
                  <a:pt x="1053" y="648"/>
                  <a:pt x="1054" y="657"/>
                  <a:pt x="1058" y="664"/>
                </a:cubicBezTo>
                <a:cubicBezTo>
                  <a:pt x="1059" y="663"/>
                  <a:pt x="1059" y="662"/>
                  <a:pt x="1060" y="662"/>
                </a:cubicBezTo>
                <a:cubicBezTo>
                  <a:pt x="1060" y="662"/>
                  <a:pt x="1060" y="663"/>
                  <a:pt x="1061" y="663"/>
                </a:cubicBezTo>
                <a:cubicBezTo>
                  <a:pt x="1061" y="664"/>
                  <a:pt x="1062" y="665"/>
                  <a:pt x="1063" y="666"/>
                </a:cubicBezTo>
                <a:cubicBezTo>
                  <a:pt x="1064" y="667"/>
                  <a:pt x="1065" y="667"/>
                  <a:pt x="1067" y="667"/>
                </a:cubicBezTo>
                <a:cubicBezTo>
                  <a:pt x="1068" y="665"/>
                  <a:pt x="1070" y="663"/>
                  <a:pt x="1072" y="663"/>
                </a:cubicBezTo>
                <a:cubicBezTo>
                  <a:pt x="1085" y="660"/>
                  <a:pt x="1085" y="660"/>
                  <a:pt x="1085" y="660"/>
                </a:cubicBezTo>
                <a:cubicBezTo>
                  <a:pt x="1089" y="661"/>
                  <a:pt x="1093" y="661"/>
                  <a:pt x="1097" y="662"/>
                </a:cubicBezTo>
                <a:cubicBezTo>
                  <a:pt x="1098" y="662"/>
                  <a:pt x="1100" y="660"/>
                  <a:pt x="1100" y="658"/>
                </a:cubicBezTo>
                <a:cubicBezTo>
                  <a:pt x="1099" y="634"/>
                  <a:pt x="1097" y="610"/>
                  <a:pt x="1099" y="585"/>
                </a:cubicBezTo>
                <a:cubicBezTo>
                  <a:pt x="1101" y="578"/>
                  <a:pt x="1103" y="571"/>
                  <a:pt x="1108" y="567"/>
                </a:cubicBezTo>
                <a:cubicBezTo>
                  <a:pt x="1110" y="566"/>
                  <a:pt x="1112" y="565"/>
                  <a:pt x="1114" y="565"/>
                </a:cubicBezTo>
                <a:cubicBezTo>
                  <a:pt x="1118" y="564"/>
                  <a:pt x="1122" y="564"/>
                  <a:pt x="1126" y="564"/>
                </a:cubicBezTo>
                <a:cubicBezTo>
                  <a:pt x="1125" y="563"/>
                  <a:pt x="1125" y="563"/>
                  <a:pt x="1125" y="562"/>
                </a:cubicBezTo>
                <a:cubicBezTo>
                  <a:pt x="1122" y="546"/>
                  <a:pt x="1116" y="533"/>
                  <a:pt x="1106" y="524"/>
                </a:cubicBezTo>
                <a:cubicBezTo>
                  <a:pt x="1102" y="521"/>
                  <a:pt x="1099" y="518"/>
                  <a:pt x="1096" y="514"/>
                </a:cubicBezTo>
                <a:cubicBezTo>
                  <a:pt x="1090" y="505"/>
                  <a:pt x="1087" y="493"/>
                  <a:pt x="1083" y="482"/>
                </a:cubicBezTo>
                <a:cubicBezTo>
                  <a:pt x="1073" y="469"/>
                  <a:pt x="1061" y="457"/>
                  <a:pt x="1054" y="441"/>
                </a:cubicBezTo>
                <a:cubicBezTo>
                  <a:pt x="1053" y="436"/>
                  <a:pt x="1051" y="432"/>
                  <a:pt x="1050" y="427"/>
                </a:cubicBezTo>
                <a:cubicBezTo>
                  <a:pt x="1050" y="417"/>
                  <a:pt x="1050" y="417"/>
                  <a:pt x="1050" y="417"/>
                </a:cubicBezTo>
                <a:cubicBezTo>
                  <a:pt x="1052" y="404"/>
                  <a:pt x="1052" y="404"/>
                  <a:pt x="1052" y="404"/>
                </a:cubicBezTo>
                <a:cubicBezTo>
                  <a:pt x="1055" y="394"/>
                  <a:pt x="1059" y="385"/>
                  <a:pt x="1062" y="376"/>
                </a:cubicBezTo>
                <a:cubicBezTo>
                  <a:pt x="1053" y="361"/>
                  <a:pt x="1048" y="343"/>
                  <a:pt x="1045" y="323"/>
                </a:cubicBezTo>
                <a:cubicBezTo>
                  <a:pt x="1038" y="311"/>
                  <a:pt x="1031" y="299"/>
                  <a:pt x="1027" y="284"/>
                </a:cubicBezTo>
                <a:cubicBezTo>
                  <a:pt x="1025" y="282"/>
                  <a:pt x="1022" y="280"/>
                  <a:pt x="1018" y="280"/>
                </a:cubicBezTo>
                <a:cubicBezTo>
                  <a:pt x="1016" y="276"/>
                  <a:pt x="1011" y="275"/>
                  <a:pt x="1006" y="275"/>
                </a:cubicBezTo>
                <a:cubicBezTo>
                  <a:pt x="999" y="275"/>
                  <a:pt x="992" y="275"/>
                  <a:pt x="986" y="276"/>
                </a:cubicBezTo>
                <a:cubicBezTo>
                  <a:pt x="986" y="279"/>
                  <a:pt x="985" y="283"/>
                  <a:pt x="985" y="287"/>
                </a:cubicBezTo>
                <a:cubicBezTo>
                  <a:pt x="985" y="290"/>
                  <a:pt x="984" y="292"/>
                  <a:pt x="984" y="295"/>
                </a:cubicBezTo>
                <a:cubicBezTo>
                  <a:pt x="978" y="299"/>
                  <a:pt x="970" y="302"/>
                  <a:pt x="961" y="305"/>
                </a:cubicBezTo>
                <a:cubicBezTo>
                  <a:pt x="947" y="304"/>
                  <a:pt x="933" y="300"/>
                  <a:pt x="919" y="297"/>
                </a:cubicBezTo>
                <a:cubicBezTo>
                  <a:pt x="907" y="293"/>
                  <a:pt x="893" y="291"/>
                  <a:pt x="879" y="292"/>
                </a:cubicBezTo>
                <a:cubicBezTo>
                  <a:pt x="850" y="281"/>
                  <a:pt x="822" y="272"/>
                  <a:pt x="799" y="257"/>
                </a:cubicBezTo>
                <a:cubicBezTo>
                  <a:pt x="782" y="247"/>
                  <a:pt x="762" y="237"/>
                  <a:pt x="739" y="238"/>
                </a:cubicBezTo>
                <a:cubicBezTo>
                  <a:pt x="717" y="227"/>
                  <a:pt x="700" y="209"/>
                  <a:pt x="705" y="180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72"/>
                  <a:pt x="720" y="63"/>
                  <a:pt x="714" y="57"/>
                </a:cubicBezTo>
                <a:cubicBezTo>
                  <a:pt x="686" y="60"/>
                  <a:pt x="653" y="61"/>
                  <a:pt x="625" y="55"/>
                </a:cubicBezTo>
                <a:cubicBezTo>
                  <a:pt x="599" y="35"/>
                  <a:pt x="565" y="20"/>
                  <a:pt x="534" y="2"/>
                </a:cubicBezTo>
                <a:cubicBezTo>
                  <a:pt x="531" y="0"/>
                  <a:pt x="528" y="3"/>
                  <a:pt x="527" y="6"/>
                </a:cubicBezTo>
                <a:cubicBezTo>
                  <a:pt x="519" y="20"/>
                  <a:pt x="512" y="35"/>
                  <a:pt x="509" y="52"/>
                </a:cubicBezTo>
                <a:cubicBezTo>
                  <a:pt x="501" y="85"/>
                  <a:pt x="487" y="112"/>
                  <a:pt x="462" y="127"/>
                </a:cubicBezTo>
                <a:cubicBezTo>
                  <a:pt x="465" y="136"/>
                  <a:pt x="465" y="144"/>
                  <a:pt x="467" y="151"/>
                </a:cubicBezTo>
                <a:cubicBezTo>
                  <a:pt x="468" y="159"/>
                  <a:pt x="462" y="169"/>
                  <a:pt x="458" y="169"/>
                </a:cubicBezTo>
                <a:cubicBezTo>
                  <a:pt x="445" y="169"/>
                  <a:pt x="432" y="167"/>
                  <a:pt x="419" y="167"/>
                </a:cubicBezTo>
                <a:cubicBezTo>
                  <a:pt x="403" y="167"/>
                  <a:pt x="387" y="169"/>
                  <a:pt x="373" y="173"/>
                </a:cubicBezTo>
                <a:cubicBezTo>
                  <a:pt x="331" y="185"/>
                  <a:pt x="307" y="216"/>
                  <a:pt x="276" y="239"/>
                </a:cubicBezTo>
                <a:cubicBezTo>
                  <a:pt x="267" y="246"/>
                  <a:pt x="254" y="247"/>
                  <a:pt x="242" y="252"/>
                </a:cubicBezTo>
                <a:cubicBezTo>
                  <a:pt x="239" y="257"/>
                  <a:pt x="236" y="263"/>
                  <a:pt x="233" y="269"/>
                </a:cubicBezTo>
                <a:cubicBezTo>
                  <a:pt x="232" y="273"/>
                  <a:pt x="231" y="276"/>
                  <a:pt x="230" y="280"/>
                </a:cubicBezTo>
                <a:cubicBezTo>
                  <a:pt x="227" y="286"/>
                  <a:pt x="215" y="280"/>
                  <a:pt x="209" y="283"/>
                </a:cubicBezTo>
                <a:cubicBezTo>
                  <a:pt x="191" y="292"/>
                  <a:pt x="176" y="304"/>
                  <a:pt x="159" y="315"/>
                </a:cubicBezTo>
                <a:cubicBezTo>
                  <a:pt x="94" y="321"/>
                  <a:pt x="53" y="352"/>
                  <a:pt x="17" y="387"/>
                </a:cubicBezTo>
                <a:cubicBezTo>
                  <a:pt x="8" y="387"/>
                  <a:pt x="8" y="387"/>
                  <a:pt x="8" y="387"/>
                </a:cubicBezTo>
                <a:cubicBezTo>
                  <a:pt x="7" y="388"/>
                  <a:pt x="6" y="388"/>
                  <a:pt x="6" y="389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9"/>
                  <a:pt x="0" y="399"/>
                  <a:pt x="0" y="399"/>
                </a:cubicBezTo>
                <a:cubicBezTo>
                  <a:pt x="0" y="402"/>
                  <a:pt x="0" y="402"/>
                  <a:pt x="0" y="402"/>
                </a:cubicBezTo>
                <a:cubicBezTo>
                  <a:pt x="1" y="402"/>
                  <a:pt x="2" y="402"/>
                  <a:pt x="3" y="404"/>
                </a:cubicBezTo>
                <a:cubicBezTo>
                  <a:pt x="6" y="407"/>
                  <a:pt x="8" y="411"/>
                  <a:pt x="11" y="416"/>
                </a:cubicBezTo>
                <a:cubicBezTo>
                  <a:pt x="14" y="422"/>
                  <a:pt x="14" y="431"/>
                  <a:pt x="14" y="439"/>
                </a:cubicBezTo>
                <a:cubicBezTo>
                  <a:pt x="24" y="457"/>
                  <a:pt x="24" y="457"/>
                  <a:pt x="24" y="457"/>
                </a:cubicBezTo>
                <a:cubicBezTo>
                  <a:pt x="24" y="458"/>
                  <a:pt x="26" y="458"/>
                  <a:pt x="27" y="458"/>
                </a:cubicBezTo>
                <a:cubicBezTo>
                  <a:pt x="31" y="458"/>
                  <a:pt x="34" y="455"/>
                  <a:pt x="38" y="454"/>
                </a:cubicBezTo>
                <a:cubicBezTo>
                  <a:pt x="45" y="452"/>
                  <a:pt x="53" y="450"/>
                  <a:pt x="62" y="450"/>
                </a:cubicBezTo>
                <a:cubicBezTo>
                  <a:pt x="66" y="453"/>
                  <a:pt x="68" y="457"/>
                  <a:pt x="71" y="461"/>
                </a:cubicBezTo>
                <a:cubicBezTo>
                  <a:pt x="74" y="464"/>
                  <a:pt x="76" y="467"/>
                  <a:pt x="80" y="469"/>
                </a:cubicBezTo>
                <a:cubicBezTo>
                  <a:pt x="87" y="479"/>
                  <a:pt x="92" y="489"/>
                  <a:pt x="98" y="499"/>
                </a:cubicBezTo>
                <a:cubicBezTo>
                  <a:pt x="97" y="505"/>
                  <a:pt x="97" y="511"/>
                  <a:pt x="96" y="516"/>
                </a:cubicBezTo>
                <a:cubicBezTo>
                  <a:pt x="91" y="520"/>
                  <a:pt x="90" y="528"/>
                  <a:pt x="93" y="534"/>
                </a:cubicBezTo>
                <a:cubicBezTo>
                  <a:pt x="110" y="557"/>
                  <a:pt x="110" y="557"/>
                  <a:pt x="110" y="557"/>
                </a:cubicBezTo>
                <a:cubicBezTo>
                  <a:pt x="123" y="562"/>
                  <a:pt x="134" y="568"/>
                  <a:pt x="150" y="570"/>
                </a:cubicBezTo>
                <a:cubicBezTo>
                  <a:pt x="155" y="572"/>
                  <a:pt x="161" y="573"/>
                  <a:pt x="168" y="572"/>
                </a:cubicBezTo>
                <a:cubicBezTo>
                  <a:pt x="176" y="571"/>
                  <a:pt x="183" y="568"/>
                  <a:pt x="192" y="567"/>
                </a:cubicBezTo>
                <a:cubicBezTo>
                  <a:pt x="192" y="567"/>
                  <a:pt x="193" y="567"/>
                  <a:pt x="194" y="568"/>
                </a:cubicBezTo>
                <a:cubicBezTo>
                  <a:pt x="196" y="572"/>
                  <a:pt x="197" y="577"/>
                  <a:pt x="199" y="582"/>
                </a:cubicBezTo>
                <a:cubicBezTo>
                  <a:pt x="203" y="587"/>
                  <a:pt x="207" y="591"/>
                  <a:pt x="213" y="594"/>
                </a:cubicBezTo>
                <a:cubicBezTo>
                  <a:pt x="213" y="606"/>
                  <a:pt x="217" y="614"/>
                  <a:pt x="220" y="623"/>
                </a:cubicBezTo>
                <a:cubicBezTo>
                  <a:pt x="225" y="637"/>
                  <a:pt x="226" y="654"/>
                  <a:pt x="227" y="670"/>
                </a:cubicBezTo>
                <a:cubicBezTo>
                  <a:pt x="227" y="677"/>
                  <a:pt x="225" y="683"/>
                  <a:pt x="225" y="689"/>
                </a:cubicBezTo>
                <a:cubicBezTo>
                  <a:pt x="225" y="721"/>
                  <a:pt x="225" y="721"/>
                  <a:pt x="225" y="721"/>
                </a:cubicBezTo>
                <a:cubicBezTo>
                  <a:pt x="223" y="727"/>
                  <a:pt x="221" y="732"/>
                  <a:pt x="218" y="736"/>
                </a:cubicBezTo>
                <a:cubicBezTo>
                  <a:pt x="212" y="746"/>
                  <a:pt x="203" y="752"/>
                  <a:pt x="196" y="761"/>
                </a:cubicBezTo>
                <a:cubicBezTo>
                  <a:pt x="193" y="765"/>
                  <a:pt x="191" y="769"/>
                  <a:pt x="187" y="772"/>
                </a:cubicBezTo>
                <a:cubicBezTo>
                  <a:pt x="187" y="772"/>
                  <a:pt x="187" y="774"/>
                  <a:pt x="188" y="775"/>
                </a:cubicBezTo>
                <a:cubicBezTo>
                  <a:pt x="191" y="787"/>
                  <a:pt x="198" y="795"/>
                  <a:pt x="208" y="800"/>
                </a:cubicBezTo>
                <a:cubicBezTo>
                  <a:pt x="222" y="807"/>
                  <a:pt x="237" y="813"/>
                  <a:pt x="254" y="817"/>
                </a:cubicBezTo>
                <a:cubicBezTo>
                  <a:pt x="258" y="820"/>
                  <a:pt x="264" y="827"/>
                  <a:pt x="261" y="836"/>
                </a:cubicBezTo>
                <a:cubicBezTo>
                  <a:pt x="260" y="841"/>
                  <a:pt x="256" y="845"/>
                  <a:pt x="253" y="849"/>
                </a:cubicBezTo>
                <a:cubicBezTo>
                  <a:pt x="253" y="853"/>
                  <a:pt x="257" y="854"/>
                  <a:pt x="260" y="855"/>
                </a:cubicBezTo>
                <a:cubicBezTo>
                  <a:pt x="271" y="861"/>
                  <a:pt x="279" y="869"/>
                  <a:pt x="292" y="874"/>
                </a:cubicBezTo>
                <a:cubicBezTo>
                  <a:pt x="293" y="874"/>
                  <a:pt x="293" y="876"/>
                  <a:pt x="293" y="877"/>
                </a:cubicBezTo>
                <a:cubicBezTo>
                  <a:pt x="296" y="892"/>
                  <a:pt x="299" y="908"/>
                  <a:pt x="303" y="923"/>
                </a:cubicBezTo>
                <a:cubicBezTo>
                  <a:pt x="306" y="924"/>
                  <a:pt x="310" y="922"/>
                  <a:pt x="313" y="923"/>
                </a:cubicBezTo>
                <a:cubicBezTo>
                  <a:pt x="325" y="921"/>
                  <a:pt x="325" y="921"/>
                  <a:pt x="325" y="921"/>
                </a:cubicBezTo>
                <a:cubicBezTo>
                  <a:pt x="326" y="921"/>
                  <a:pt x="327" y="922"/>
                  <a:pt x="328" y="923"/>
                </a:cubicBezTo>
                <a:cubicBezTo>
                  <a:pt x="330" y="926"/>
                  <a:pt x="332" y="929"/>
                  <a:pt x="335" y="933"/>
                </a:cubicBezTo>
                <a:cubicBezTo>
                  <a:pt x="336" y="939"/>
                  <a:pt x="337" y="948"/>
                  <a:pt x="337" y="957"/>
                </a:cubicBezTo>
                <a:cubicBezTo>
                  <a:pt x="339" y="960"/>
                  <a:pt x="341" y="962"/>
                  <a:pt x="343" y="965"/>
                </a:cubicBezTo>
                <a:cubicBezTo>
                  <a:pt x="347" y="970"/>
                  <a:pt x="351" y="976"/>
                  <a:pt x="357" y="978"/>
                </a:cubicBezTo>
                <a:cubicBezTo>
                  <a:pt x="362" y="980"/>
                  <a:pt x="362" y="988"/>
                  <a:pt x="360" y="993"/>
                </a:cubicBezTo>
                <a:cubicBezTo>
                  <a:pt x="382" y="1000"/>
                  <a:pt x="382" y="1000"/>
                  <a:pt x="382" y="1000"/>
                </a:cubicBezTo>
                <a:cubicBezTo>
                  <a:pt x="385" y="1000"/>
                  <a:pt x="388" y="1000"/>
                  <a:pt x="391" y="1000"/>
                </a:cubicBezTo>
                <a:cubicBezTo>
                  <a:pt x="405" y="1012"/>
                  <a:pt x="405" y="1012"/>
                  <a:pt x="405" y="1012"/>
                </a:cubicBezTo>
                <a:cubicBezTo>
                  <a:pt x="406" y="1011"/>
                  <a:pt x="407" y="1010"/>
                  <a:pt x="408" y="1008"/>
                </a:cubicBezTo>
                <a:cubicBezTo>
                  <a:pt x="409" y="1009"/>
                  <a:pt x="409" y="1009"/>
                  <a:pt x="409" y="1009"/>
                </a:cubicBezTo>
                <a:cubicBezTo>
                  <a:pt x="411" y="1007"/>
                  <a:pt x="413" y="1004"/>
                  <a:pt x="416" y="1001"/>
                </a:cubicBezTo>
                <a:cubicBezTo>
                  <a:pt x="426" y="995"/>
                  <a:pt x="437" y="989"/>
                  <a:pt x="452" y="988"/>
                </a:cubicBezTo>
                <a:cubicBezTo>
                  <a:pt x="461" y="990"/>
                  <a:pt x="461" y="990"/>
                  <a:pt x="461" y="990"/>
                </a:cubicBezTo>
                <a:cubicBezTo>
                  <a:pt x="461" y="989"/>
                  <a:pt x="462" y="988"/>
                  <a:pt x="463" y="987"/>
                </a:cubicBezTo>
                <a:cubicBezTo>
                  <a:pt x="463" y="987"/>
                  <a:pt x="464" y="987"/>
                  <a:pt x="464" y="988"/>
                </a:cubicBezTo>
                <a:cubicBezTo>
                  <a:pt x="464" y="987"/>
                  <a:pt x="465" y="987"/>
                  <a:pt x="465" y="987"/>
                </a:cubicBezTo>
                <a:cubicBezTo>
                  <a:pt x="472" y="983"/>
                  <a:pt x="482" y="980"/>
                  <a:pt x="489" y="973"/>
                </a:cubicBezTo>
                <a:cubicBezTo>
                  <a:pt x="490" y="973"/>
                  <a:pt x="490" y="973"/>
                  <a:pt x="491" y="972"/>
                </a:cubicBezTo>
                <a:cubicBezTo>
                  <a:pt x="493" y="970"/>
                  <a:pt x="496" y="968"/>
                  <a:pt x="499" y="967"/>
                </a:cubicBezTo>
                <a:cubicBezTo>
                  <a:pt x="500" y="967"/>
                  <a:pt x="501" y="965"/>
                  <a:pt x="501" y="964"/>
                </a:cubicBezTo>
                <a:cubicBezTo>
                  <a:pt x="501" y="964"/>
                  <a:pt x="501" y="964"/>
                  <a:pt x="501" y="964"/>
                </a:cubicBezTo>
                <a:cubicBezTo>
                  <a:pt x="501" y="964"/>
                  <a:pt x="501" y="964"/>
                  <a:pt x="501" y="964"/>
                </a:cubicBezTo>
                <a:cubicBezTo>
                  <a:pt x="501" y="964"/>
                  <a:pt x="501" y="964"/>
                  <a:pt x="501" y="964"/>
                </a:cubicBezTo>
                <a:cubicBezTo>
                  <a:pt x="502" y="961"/>
                  <a:pt x="502" y="957"/>
                  <a:pt x="503" y="953"/>
                </a:cubicBezTo>
                <a:cubicBezTo>
                  <a:pt x="503" y="953"/>
                  <a:pt x="503" y="953"/>
                  <a:pt x="503" y="953"/>
                </a:cubicBezTo>
                <a:cubicBezTo>
                  <a:pt x="503" y="951"/>
                  <a:pt x="504" y="949"/>
                  <a:pt x="505" y="946"/>
                </a:cubicBezTo>
                <a:cubicBezTo>
                  <a:pt x="505" y="946"/>
                  <a:pt x="505" y="946"/>
                  <a:pt x="506" y="946"/>
                </a:cubicBezTo>
                <a:cubicBezTo>
                  <a:pt x="506" y="946"/>
                  <a:pt x="508" y="947"/>
                  <a:pt x="509" y="948"/>
                </a:cubicBezTo>
                <a:cubicBezTo>
                  <a:pt x="535" y="958"/>
                  <a:pt x="535" y="958"/>
                  <a:pt x="535" y="958"/>
                </a:cubicBezTo>
                <a:cubicBezTo>
                  <a:pt x="538" y="958"/>
                  <a:pt x="542" y="958"/>
                  <a:pt x="545" y="959"/>
                </a:cubicBezTo>
                <a:cubicBezTo>
                  <a:pt x="545" y="959"/>
                  <a:pt x="546" y="959"/>
                  <a:pt x="546" y="959"/>
                </a:cubicBezTo>
                <a:cubicBezTo>
                  <a:pt x="547" y="959"/>
                  <a:pt x="548" y="958"/>
                  <a:pt x="549" y="958"/>
                </a:cubicBezTo>
                <a:cubicBezTo>
                  <a:pt x="550" y="958"/>
                  <a:pt x="550" y="958"/>
                  <a:pt x="551" y="958"/>
                </a:cubicBezTo>
                <a:cubicBezTo>
                  <a:pt x="553" y="961"/>
                  <a:pt x="554" y="965"/>
                  <a:pt x="554" y="970"/>
                </a:cubicBezTo>
                <a:cubicBezTo>
                  <a:pt x="566" y="1009"/>
                  <a:pt x="566" y="1009"/>
                  <a:pt x="566" y="1009"/>
                </a:cubicBezTo>
                <a:cubicBezTo>
                  <a:pt x="562" y="1012"/>
                  <a:pt x="561" y="1018"/>
                  <a:pt x="562" y="1023"/>
                </a:cubicBezTo>
                <a:cubicBezTo>
                  <a:pt x="563" y="1025"/>
                  <a:pt x="562" y="1026"/>
                  <a:pt x="561" y="1028"/>
                </a:cubicBezTo>
                <a:cubicBezTo>
                  <a:pt x="561" y="1029"/>
                  <a:pt x="560" y="1032"/>
                  <a:pt x="561" y="1033"/>
                </a:cubicBezTo>
                <a:cubicBezTo>
                  <a:pt x="562" y="1034"/>
                  <a:pt x="563" y="1034"/>
                  <a:pt x="565" y="1035"/>
                </a:cubicBezTo>
                <a:cubicBezTo>
                  <a:pt x="564" y="1035"/>
                  <a:pt x="564" y="1035"/>
                  <a:pt x="564" y="1036"/>
                </a:cubicBezTo>
                <a:cubicBezTo>
                  <a:pt x="564" y="1036"/>
                  <a:pt x="564" y="1036"/>
                  <a:pt x="564" y="1036"/>
                </a:cubicBezTo>
                <a:cubicBezTo>
                  <a:pt x="566" y="1035"/>
                  <a:pt x="567" y="1036"/>
                  <a:pt x="569" y="1036"/>
                </a:cubicBezTo>
                <a:cubicBezTo>
                  <a:pt x="572" y="1044"/>
                  <a:pt x="574" y="1053"/>
                  <a:pt x="577" y="1061"/>
                </a:cubicBezTo>
                <a:cubicBezTo>
                  <a:pt x="578" y="1066"/>
                  <a:pt x="580" y="1071"/>
                  <a:pt x="585" y="1072"/>
                </a:cubicBezTo>
                <a:cubicBezTo>
                  <a:pt x="586" y="1074"/>
                  <a:pt x="588" y="1074"/>
                  <a:pt x="590" y="1074"/>
                </a:cubicBezTo>
                <a:cubicBezTo>
                  <a:pt x="590" y="1074"/>
                  <a:pt x="590" y="1074"/>
                  <a:pt x="590" y="1074"/>
                </a:cubicBezTo>
                <a:cubicBezTo>
                  <a:pt x="591" y="1074"/>
                  <a:pt x="591" y="1074"/>
                  <a:pt x="592" y="1074"/>
                </a:cubicBezTo>
                <a:cubicBezTo>
                  <a:pt x="592" y="1074"/>
                  <a:pt x="593" y="1074"/>
                  <a:pt x="593" y="1074"/>
                </a:cubicBezTo>
                <a:cubicBezTo>
                  <a:pt x="598" y="1074"/>
                  <a:pt x="603" y="1073"/>
                  <a:pt x="608" y="1074"/>
                </a:cubicBezTo>
                <a:cubicBezTo>
                  <a:pt x="609" y="1074"/>
                  <a:pt x="610" y="1074"/>
                  <a:pt x="611" y="1074"/>
                </a:cubicBezTo>
                <a:cubicBezTo>
                  <a:pt x="614" y="1074"/>
                  <a:pt x="617" y="1074"/>
                  <a:pt x="620" y="1075"/>
                </a:cubicBezTo>
                <a:cubicBezTo>
                  <a:pt x="621" y="1078"/>
                  <a:pt x="623" y="1081"/>
                  <a:pt x="626" y="1082"/>
                </a:cubicBezTo>
                <a:cubicBezTo>
                  <a:pt x="627" y="1083"/>
                  <a:pt x="623" y="1086"/>
                  <a:pt x="624" y="1087"/>
                </a:cubicBezTo>
                <a:cubicBezTo>
                  <a:pt x="637" y="1102"/>
                  <a:pt x="637" y="1102"/>
                  <a:pt x="637" y="1102"/>
                </a:cubicBezTo>
                <a:cubicBezTo>
                  <a:pt x="635" y="1105"/>
                  <a:pt x="634" y="1109"/>
                  <a:pt x="633" y="1114"/>
                </a:cubicBezTo>
                <a:cubicBezTo>
                  <a:pt x="634" y="1114"/>
                  <a:pt x="636" y="1115"/>
                  <a:pt x="637" y="1115"/>
                </a:cubicBezTo>
                <a:cubicBezTo>
                  <a:pt x="637" y="1116"/>
                  <a:pt x="637" y="1116"/>
                  <a:pt x="637" y="1116"/>
                </a:cubicBezTo>
                <a:cubicBezTo>
                  <a:pt x="638" y="1116"/>
                  <a:pt x="639" y="1116"/>
                  <a:pt x="640" y="1117"/>
                </a:cubicBezTo>
                <a:cubicBezTo>
                  <a:pt x="641" y="1118"/>
                  <a:pt x="643" y="1118"/>
                  <a:pt x="644" y="1118"/>
                </a:cubicBezTo>
                <a:cubicBezTo>
                  <a:pt x="645" y="1117"/>
                  <a:pt x="647" y="1117"/>
                  <a:pt x="648" y="1117"/>
                </a:cubicBezTo>
                <a:cubicBezTo>
                  <a:pt x="648" y="1117"/>
                  <a:pt x="648" y="1117"/>
                  <a:pt x="648" y="1117"/>
                </a:cubicBezTo>
                <a:cubicBezTo>
                  <a:pt x="648" y="1117"/>
                  <a:pt x="648" y="1117"/>
                  <a:pt x="648" y="1117"/>
                </a:cubicBezTo>
                <a:cubicBezTo>
                  <a:pt x="648" y="1117"/>
                  <a:pt x="648" y="1117"/>
                  <a:pt x="648" y="1117"/>
                </a:cubicBezTo>
                <a:cubicBezTo>
                  <a:pt x="649" y="1117"/>
                  <a:pt x="649" y="1117"/>
                  <a:pt x="650" y="1117"/>
                </a:cubicBezTo>
                <a:cubicBezTo>
                  <a:pt x="649" y="1117"/>
                  <a:pt x="649" y="1117"/>
                  <a:pt x="649" y="1117"/>
                </a:cubicBezTo>
                <a:cubicBezTo>
                  <a:pt x="649" y="1117"/>
                  <a:pt x="650" y="1117"/>
                  <a:pt x="650" y="1117"/>
                </a:cubicBezTo>
                <a:cubicBezTo>
                  <a:pt x="650" y="1117"/>
                  <a:pt x="650" y="1117"/>
                  <a:pt x="650" y="1117"/>
                </a:cubicBezTo>
                <a:cubicBezTo>
                  <a:pt x="650" y="1117"/>
                  <a:pt x="650" y="1117"/>
                  <a:pt x="651" y="1117"/>
                </a:cubicBezTo>
                <a:cubicBezTo>
                  <a:pt x="651" y="1117"/>
                  <a:pt x="651" y="1117"/>
                  <a:pt x="652" y="1117"/>
                </a:cubicBezTo>
                <a:cubicBezTo>
                  <a:pt x="655" y="1120"/>
                  <a:pt x="659" y="1123"/>
                  <a:pt x="662" y="1126"/>
                </a:cubicBezTo>
                <a:cubicBezTo>
                  <a:pt x="663" y="1128"/>
                  <a:pt x="664" y="1128"/>
                  <a:pt x="666" y="1128"/>
                </a:cubicBezTo>
                <a:cubicBezTo>
                  <a:pt x="666" y="1128"/>
                  <a:pt x="666" y="1128"/>
                  <a:pt x="666" y="1128"/>
                </a:cubicBezTo>
                <a:cubicBezTo>
                  <a:pt x="668" y="1130"/>
                  <a:pt x="670" y="1131"/>
                  <a:pt x="673" y="1131"/>
                </a:cubicBezTo>
                <a:cubicBezTo>
                  <a:pt x="674" y="1131"/>
                  <a:pt x="675" y="1132"/>
                  <a:pt x="676" y="1133"/>
                </a:cubicBezTo>
                <a:cubicBezTo>
                  <a:pt x="679" y="1135"/>
                  <a:pt x="683" y="1138"/>
                  <a:pt x="686" y="1139"/>
                </a:cubicBezTo>
                <a:cubicBezTo>
                  <a:pt x="687" y="1139"/>
                  <a:pt x="689" y="1140"/>
                  <a:pt x="690" y="1140"/>
                </a:cubicBezTo>
                <a:cubicBezTo>
                  <a:pt x="695" y="1138"/>
                  <a:pt x="700" y="1136"/>
                  <a:pt x="706" y="1135"/>
                </a:cubicBezTo>
                <a:cubicBezTo>
                  <a:pt x="710" y="1134"/>
                  <a:pt x="714" y="1132"/>
                  <a:pt x="719" y="1131"/>
                </a:cubicBezTo>
                <a:cubicBezTo>
                  <a:pt x="723" y="1130"/>
                  <a:pt x="728" y="1129"/>
                  <a:pt x="732" y="1128"/>
                </a:cubicBezTo>
                <a:cubicBezTo>
                  <a:pt x="736" y="1128"/>
                  <a:pt x="740" y="1128"/>
                  <a:pt x="743" y="1128"/>
                </a:cubicBezTo>
                <a:cubicBezTo>
                  <a:pt x="753" y="1129"/>
                  <a:pt x="762" y="1130"/>
                  <a:pt x="770" y="1131"/>
                </a:cubicBezTo>
                <a:cubicBezTo>
                  <a:pt x="773" y="1131"/>
                  <a:pt x="776" y="1132"/>
                  <a:pt x="779" y="1132"/>
                </a:cubicBezTo>
                <a:cubicBezTo>
                  <a:pt x="779" y="1133"/>
                  <a:pt x="780" y="1133"/>
                  <a:pt x="780" y="1133"/>
                </a:cubicBezTo>
                <a:cubicBezTo>
                  <a:pt x="780" y="1133"/>
                  <a:pt x="780" y="1133"/>
                  <a:pt x="780" y="1133"/>
                </a:cubicBezTo>
                <a:cubicBezTo>
                  <a:pt x="780" y="1133"/>
                  <a:pt x="780" y="1133"/>
                  <a:pt x="780" y="1133"/>
                </a:cubicBezTo>
                <a:cubicBezTo>
                  <a:pt x="781" y="1133"/>
                  <a:pt x="781" y="1133"/>
                  <a:pt x="781" y="1132"/>
                </a:cubicBezTo>
                <a:cubicBezTo>
                  <a:pt x="781" y="1132"/>
                  <a:pt x="782" y="1132"/>
                  <a:pt x="782" y="1132"/>
                </a:cubicBezTo>
                <a:cubicBezTo>
                  <a:pt x="782" y="1132"/>
                  <a:pt x="782" y="1131"/>
                  <a:pt x="782" y="1131"/>
                </a:cubicBezTo>
                <a:cubicBezTo>
                  <a:pt x="790" y="1125"/>
                  <a:pt x="790" y="1125"/>
                  <a:pt x="790" y="1125"/>
                </a:cubicBezTo>
                <a:cubicBezTo>
                  <a:pt x="794" y="1122"/>
                  <a:pt x="798" y="1118"/>
                  <a:pt x="803" y="1116"/>
                </a:cubicBezTo>
                <a:cubicBezTo>
                  <a:pt x="808" y="1132"/>
                  <a:pt x="808" y="1132"/>
                  <a:pt x="808" y="1132"/>
                </a:cubicBezTo>
                <a:cubicBezTo>
                  <a:pt x="812" y="1134"/>
                  <a:pt x="815" y="1136"/>
                  <a:pt x="817" y="1139"/>
                </a:cubicBezTo>
                <a:cubicBezTo>
                  <a:pt x="818" y="1139"/>
                  <a:pt x="818" y="1139"/>
                  <a:pt x="819" y="1139"/>
                </a:cubicBezTo>
                <a:cubicBezTo>
                  <a:pt x="819" y="1139"/>
                  <a:pt x="819" y="1139"/>
                  <a:pt x="820" y="1140"/>
                </a:cubicBezTo>
                <a:cubicBezTo>
                  <a:pt x="820" y="1140"/>
                  <a:pt x="821" y="1140"/>
                  <a:pt x="822" y="1140"/>
                </a:cubicBezTo>
                <a:cubicBezTo>
                  <a:pt x="827" y="1141"/>
                  <a:pt x="832" y="1141"/>
                  <a:pt x="838" y="1141"/>
                </a:cubicBezTo>
                <a:cubicBezTo>
                  <a:pt x="865" y="1125"/>
                  <a:pt x="865" y="1125"/>
                  <a:pt x="865" y="1125"/>
                </a:cubicBezTo>
                <a:cubicBezTo>
                  <a:pt x="871" y="1125"/>
                  <a:pt x="875" y="1126"/>
                  <a:pt x="880" y="1126"/>
                </a:cubicBezTo>
                <a:cubicBezTo>
                  <a:pt x="884" y="1125"/>
                  <a:pt x="888" y="1124"/>
                  <a:pt x="892" y="1123"/>
                </a:cubicBezTo>
                <a:cubicBezTo>
                  <a:pt x="893" y="1124"/>
                  <a:pt x="894" y="1125"/>
                  <a:pt x="894" y="1126"/>
                </a:cubicBezTo>
                <a:cubicBezTo>
                  <a:pt x="895" y="1129"/>
                  <a:pt x="894" y="1131"/>
                  <a:pt x="893" y="1132"/>
                </a:cubicBezTo>
                <a:cubicBezTo>
                  <a:pt x="890" y="1140"/>
                  <a:pt x="886" y="1150"/>
                  <a:pt x="889" y="1162"/>
                </a:cubicBezTo>
                <a:cubicBezTo>
                  <a:pt x="890" y="1164"/>
                  <a:pt x="892" y="1167"/>
                  <a:pt x="892" y="1173"/>
                </a:cubicBezTo>
                <a:cubicBezTo>
                  <a:pt x="893" y="1176"/>
                  <a:pt x="896" y="1178"/>
                  <a:pt x="898" y="1180"/>
                </a:cubicBezTo>
                <a:cubicBezTo>
                  <a:pt x="899" y="1182"/>
                  <a:pt x="901" y="1184"/>
                  <a:pt x="902" y="1187"/>
                </a:cubicBezTo>
                <a:cubicBezTo>
                  <a:pt x="914" y="1198"/>
                  <a:pt x="924" y="1211"/>
                  <a:pt x="937" y="1222"/>
                </a:cubicBezTo>
                <a:cubicBezTo>
                  <a:pt x="935" y="1225"/>
                  <a:pt x="933" y="1229"/>
                  <a:pt x="934" y="1235"/>
                </a:cubicBezTo>
                <a:cubicBezTo>
                  <a:pt x="935" y="1237"/>
                  <a:pt x="938" y="1239"/>
                  <a:pt x="941" y="1240"/>
                </a:cubicBezTo>
                <a:cubicBezTo>
                  <a:pt x="942" y="1240"/>
                  <a:pt x="943" y="1240"/>
                  <a:pt x="943" y="1240"/>
                </a:cubicBezTo>
                <a:cubicBezTo>
                  <a:pt x="949" y="1242"/>
                  <a:pt x="955" y="1243"/>
                  <a:pt x="960" y="1245"/>
                </a:cubicBezTo>
                <a:cubicBezTo>
                  <a:pt x="963" y="1247"/>
                  <a:pt x="965" y="1249"/>
                  <a:pt x="968" y="1251"/>
                </a:cubicBezTo>
                <a:cubicBezTo>
                  <a:pt x="971" y="1251"/>
                  <a:pt x="971" y="1251"/>
                  <a:pt x="971" y="1251"/>
                </a:cubicBezTo>
                <a:cubicBezTo>
                  <a:pt x="971" y="1251"/>
                  <a:pt x="971" y="1251"/>
                  <a:pt x="971" y="1251"/>
                </a:cubicBezTo>
                <a:cubicBezTo>
                  <a:pt x="971" y="1251"/>
                  <a:pt x="972" y="1251"/>
                  <a:pt x="972" y="1251"/>
                </a:cubicBezTo>
                <a:cubicBezTo>
                  <a:pt x="974" y="1251"/>
                  <a:pt x="976" y="1250"/>
                  <a:pt x="977" y="1249"/>
                </a:cubicBezTo>
                <a:cubicBezTo>
                  <a:pt x="977" y="1248"/>
                  <a:pt x="978" y="1248"/>
                  <a:pt x="978" y="1247"/>
                </a:cubicBezTo>
                <a:cubicBezTo>
                  <a:pt x="978" y="1247"/>
                  <a:pt x="979" y="1247"/>
                  <a:pt x="979" y="1246"/>
                </a:cubicBezTo>
                <a:cubicBezTo>
                  <a:pt x="981" y="1240"/>
                  <a:pt x="983" y="1233"/>
                  <a:pt x="985" y="1225"/>
                </a:cubicBezTo>
                <a:cubicBezTo>
                  <a:pt x="985" y="1225"/>
                  <a:pt x="986" y="1225"/>
                  <a:pt x="986" y="1226"/>
                </a:cubicBezTo>
                <a:cubicBezTo>
                  <a:pt x="1000" y="1233"/>
                  <a:pt x="1020" y="1228"/>
                  <a:pt x="1025" y="1216"/>
                </a:cubicBezTo>
                <a:cubicBezTo>
                  <a:pt x="1025" y="1216"/>
                  <a:pt x="1025" y="1216"/>
                  <a:pt x="1025" y="1216"/>
                </a:cubicBezTo>
                <a:cubicBezTo>
                  <a:pt x="1029" y="1211"/>
                  <a:pt x="1031" y="1204"/>
                  <a:pt x="1031" y="1197"/>
                </a:cubicBezTo>
                <a:cubicBezTo>
                  <a:pt x="1034" y="1189"/>
                  <a:pt x="1038" y="1182"/>
                  <a:pt x="1041" y="1175"/>
                </a:cubicBezTo>
                <a:cubicBezTo>
                  <a:pt x="1043" y="1173"/>
                  <a:pt x="1045" y="1172"/>
                  <a:pt x="1047" y="1172"/>
                </a:cubicBezTo>
                <a:cubicBezTo>
                  <a:pt x="1047" y="1172"/>
                  <a:pt x="1047" y="1172"/>
                  <a:pt x="1047" y="1172"/>
                </a:cubicBezTo>
                <a:cubicBezTo>
                  <a:pt x="1050" y="1173"/>
                  <a:pt x="1050" y="1173"/>
                  <a:pt x="1050" y="1173"/>
                </a:cubicBezTo>
                <a:cubicBezTo>
                  <a:pt x="1051" y="1174"/>
                  <a:pt x="1052" y="1174"/>
                  <a:pt x="1053" y="1174"/>
                </a:cubicBezTo>
                <a:cubicBezTo>
                  <a:pt x="1062" y="1175"/>
                  <a:pt x="1071" y="1175"/>
                  <a:pt x="1081" y="1175"/>
                </a:cubicBezTo>
                <a:cubicBezTo>
                  <a:pt x="1083" y="1175"/>
                  <a:pt x="1085" y="1175"/>
                  <a:pt x="1087" y="1174"/>
                </a:cubicBezTo>
                <a:cubicBezTo>
                  <a:pt x="1090" y="1171"/>
                  <a:pt x="1095" y="1169"/>
                  <a:pt x="1102" y="1169"/>
                </a:cubicBezTo>
                <a:cubicBezTo>
                  <a:pt x="1102" y="1168"/>
                  <a:pt x="1102" y="1168"/>
                  <a:pt x="1102" y="1168"/>
                </a:cubicBezTo>
                <a:cubicBezTo>
                  <a:pt x="1103" y="1168"/>
                  <a:pt x="1103" y="1168"/>
                  <a:pt x="1103" y="1168"/>
                </a:cubicBezTo>
                <a:cubicBezTo>
                  <a:pt x="1104" y="1163"/>
                  <a:pt x="1107" y="1160"/>
                  <a:pt x="1109" y="1156"/>
                </a:cubicBezTo>
                <a:cubicBezTo>
                  <a:pt x="1112" y="1156"/>
                  <a:pt x="1115" y="1155"/>
                  <a:pt x="1117" y="1153"/>
                </a:cubicBezTo>
                <a:cubicBezTo>
                  <a:pt x="1117" y="1153"/>
                  <a:pt x="1118" y="1153"/>
                  <a:pt x="1118" y="1152"/>
                </a:cubicBezTo>
                <a:cubicBezTo>
                  <a:pt x="1120" y="1150"/>
                  <a:pt x="1122" y="1146"/>
                  <a:pt x="1124" y="1142"/>
                </a:cubicBezTo>
                <a:cubicBezTo>
                  <a:pt x="1124" y="1142"/>
                  <a:pt x="1124" y="1142"/>
                  <a:pt x="1124" y="1142"/>
                </a:cubicBezTo>
                <a:cubicBezTo>
                  <a:pt x="1124" y="1141"/>
                  <a:pt x="1125" y="1141"/>
                  <a:pt x="1125" y="1141"/>
                </a:cubicBezTo>
                <a:cubicBezTo>
                  <a:pt x="1130" y="1136"/>
                  <a:pt x="1132" y="1127"/>
                  <a:pt x="1129" y="1119"/>
                </a:cubicBezTo>
                <a:cubicBezTo>
                  <a:pt x="1128" y="1117"/>
                  <a:pt x="1125" y="1115"/>
                  <a:pt x="1125" y="1111"/>
                </a:cubicBezTo>
                <a:cubicBezTo>
                  <a:pt x="1130" y="1084"/>
                  <a:pt x="1130" y="1084"/>
                  <a:pt x="1130" y="1084"/>
                </a:cubicBezTo>
                <a:cubicBezTo>
                  <a:pt x="1130" y="1084"/>
                  <a:pt x="1130" y="1084"/>
                  <a:pt x="1130" y="1084"/>
                </a:cubicBezTo>
                <a:cubicBezTo>
                  <a:pt x="1130" y="1084"/>
                  <a:pt x="1130" y="1082"/>
                  <a:pt x="1130" y="1081"/>
                </a:cubicBezTo>
                <a:cubicBezTo>
                  <a:pt x="1128" y="1074"/>
                  <a:pt x="1127" y="1067"/>
                  <a:pt x="1127" y="1059"/>
                </a:cubicBezTo>
                <a:cubicBezTo>
                  <a:pt x="1128" y="1050"/>
                  <a:pt x="1128" y="1040"/>
                  <a:pt x="1130" y="1032"/>
                </a:cubicBezTo>
                <a:cubicBezTo>
                  <a:pt x="1130" y="1031"/>
                  <a:pt x="1131" y="1030"/>
                  <a:pt x="1131" y="1029"/>
                </a:cubicBezTo>
                <a:cubicBezTo>
                  <a:pt x="1133" y="1027"/>
                  <a:pt x="1137" y="1025"/>
                  <a:pt x="1141" y="1025"/>
                </a:cubicBezTo>
                <a:cubicBezTo>
                  <a:pt x="1141" y="1025"/>
                  <a:pt x="1141" y="1025"/>
                  <a:pt x="1141" y="1024"/>
                </a:cubicBezTo>
                <a:cubicBezTo>
                  <a:pt x="1142" y="1024"/>
                  <a:pt x="1142" y="1024"/>
                  <a:pt x="1142" y="1024"/>
                </a:cubicBezTo>
                <a:cubicBezTo>
                  <a:pt x="1144" y="1016"/>
                  <a:pt x="1148" y="1009"/>
                  <a:pt x="1152" y="1003"/>
                </a:cubicBezTo>
                <a:cubicBezTo>
                  <a:pt x="1154" y="1001"/>
                  <a:pt x="1156" y="1000"/>
                  <a:pt x="1157" y="998"/>
                </a:cubicBezTo>
                <a:cubicBezTo>
                  <a:pt x="1167" y="987"/>
                  <a:pt x="1180" y="979"/>
                  <a:pt x="1198" y="977"/>
                </a:cubicBezTo>
                <a:cubicBezTo>
                  <a:pt x="1206" y="976"/>
                  <a:pt x="1213" y="979"/>
                  <a:pt x="1220" y="979"/>
                </a:cubicBezTo>
                <a:cubicBezTo>
                  <a:pt x="1230" y="980"/>
                  <a:pt x="1237" y="985"/>
                  <a:pt x="1246" y="987"/>
                </a:cubicBezTo>
                <a:cubicBezTo>
                  <a:pt x="1249" y="988"/>
                  <a:pt x="1252" y="989"/>
                  <a:pt x="1255" y="991"/>
                </a:cubicBezTo>
                <a:cubicBezTo>
                  <a:pt x="1255" y="990"/>
                  <a:pt x="1255" y="990"/>
                  <a:pt x="1255" y="990"/>
                </a:cubicBezTo>
                <a:cubicBezTo>
                  <a:pt x="1260" y="962"/>
                  <a:pt x="1260" y="962"/>
                  <a:pt x="1260" y="962"/>
                </a:cubicBezTo>
                <a:cubicBezTo>
                  <a:pt x="1261" y="955"/>
                  <a:pt x="1259" y="949"/>
                  <a:pt x="1258" y="9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2" name="Freeform 658"/>
          <p:cNvSpPr>
            <a:spLocks/>
          </p:cNvSpPr>
          <p:nvPr/>
        </p:nvSpPr>
        <p:spPr bwMode="auto">
          <a:xfrm>
            <a:off x="4995863" y="4502151"/>
            <a:ext cx="388938" cy="371475"/>
          </a:xfrm>
          <a:custGeom>
            <a:avLst/>
            <a:gdLst/>
            <a:ahLst/>
            <a:cxnLst>
              <a:cxn ang="0">
                <a:pos x="1435" y="664"/>
              </a:cxn>
              <a:cxn ang="0">
                <a:pos x="1404" y="636"/>
              </a:cxn>
              <a:cxn ang="0">
                <a:pos x="1372" y="597"/>
              </a:cxn>
              <a:cxn ang="0">
                <a:pos x="1342" y="596"/>
              </a:cxn>
              <a:cxn ang="0">
                <a:pos x="1285" y="590"/>
              </a:cxn>
              <a:cxn ang="0">
                <a:pos x="1180" y="563"/>
              </a:cxn>
              <a:cxn ang="0">
                <a:pos x="1139" y="555"/>
              </a:cxn>
              <a:cxn ang="0">
                <a:pos x="1084" y="511"/>
              </a:cxn>
              <a:cxn ang="0">
                <a:pos x="1022" y="519"/>
              </a:cxn>
              <a:cxn ang="0">
                <a:pos x="890" y="459"/>
              </a:cxn>
              <a:cxn ang="0">
                <a:pos x="846" y="419"/>
              </a:cxn>
              <a:cxn ang="0">
                <a:pos x="714" y="367"/>
              </a:cxn>
              <a:cxn ang="0">
                <a:pos x="650" y="326"/>
              </a:cxn>
              <a:cxn ang="0">
                <a:pos x="583" y="250"/>
              </a:cxn>
              <a:cxn ang="0">
                <a:pos x="562" y="200"/>
              </a:cxn>
              <a:cxn ang="0">
                <a:pos x="607" y="155"/>
              </a:cxn>
              <a:cxn ang="0">
                <a:pos x="578" y="136"/>
              </a:cxn>
              <a:cxn ang="0">
                <a:pos x="507" y="93"/>
              </a:cxn>
              <a:cxn ang="0">
                <a:pos x="407" y="5"/>
              </a:cxn>
              <a:cxn ang="0">
                <a:pos x="363" y="36"/>
              </a:cxn>
              <a:cxn ang="0">
                <a:pos x="311" y="51"/>
              </a:cxn>
              <a:cxn ang="0">
                <a:pos x="273" y="61"/>
              </a:cxn>
              <a:cxn ang="0">
                <a:pos x="255" y="70"/>
              </a:cxn>
              <a:cxn ang="0">
                <a:pos x="187" y="73"/>
              </a:cxn>
              <a:cxn ang="0">
                <a:pos x="169" y="112"/>
              </a:cxn>
              <a:cxn ang="0">
                <a:pos x="136" y="197"/>
              </a:cxn>
              <a:cxn ang="0">
                <a:pos x="97" y="276"/>
              </a:cxn>
              <a:cxn ang="0">
                <a:pos x="1" y="427"/>
              </a:cxn>
              <a:cxn ang="0">
                <a:pos x="22" y="537"/>
              </a:cxn>
              <a:cxn ang="0">
                <a:pos x="127" y="635"/>
              </a:cxn>
              <a:cxn ang="0">
                <a:pos x="190" y="665"/>
              </a:cxn>
              <a:cxn ang="0">
                <a:pos x="205" y="761"/>
              </a:cxn>
              <a:cxn ang="0">
                <a:pos x="199" y="872"/>
              </a:cxn>
              <a:cxn ang="0">
                <a:pos x="166" y="963"/>
              </a:cxn>
              <a:cxn ang="0">
                <a:pos x="250" y="991"/>
              </a:cxn>
              <a:cxn ang="0">
                <a:pos x="370" y="1047"/>
              </a:cxn>
              <a:cxn ang="0">
                <a:pos x="500" y="1052"/>
              </a:cxn>
              <a:cxn ang="0">
                <a:pos x="538" y="1100"/>
              </a:cxn>
              <a:cxn ang="0">
                <a:pos x="545" y="1122"/>
              </a:cxn>
              <a:cxn ang="0">
                <a:pos x="569" y="1176"/>
              </a:cxn>
              <a:cxn ang="0">
                <a:pos x="624" y="1175"/>
              </a:cxn>
              <a:cxn ang="0">
                <a:pos x="674" y="1233"/>
              </a:cxn>
              <a:cxn ang="0">
                <a:pos x="670" y="1298"/>
              </a:cxn>
              <a:cxn ang="0">
                <a:pos x="696" y="1366"/>
              </a:cxn>
              <a:cxn ang="0">
                <a:pos x="808" y="1280"/>
              </a:cxn>
              <a:cxn ang="0">
                <a:pos x="916" y="1052"/>
              </a:cxn>
              <a:cxn ang="0">
                <a:pos x="782" y="925"/>
              </a:cxn>
              <a:cxn ang="0">
                <a:pos x="814" y="836"/>
              </a:cxn>
              <a:cxn ang="0">
                <a:pos x="947" y="800"/>
              </a:cxn>
              <a:cxn ang="0">
                <a:pos x="1230" y="906"/>
              </a:cxn>
              <a:cxn ang="0">
                <a:pos x="1289" y="796"/>
              </a:cxn>
              <a:cxn ang="0">
                <a:pos x="1383" y="781"/>
              </a:cxn>
              <a:cxn ang="0">
                <a:pos x="1432" y="809"/>
              </a:cxn>
              <a:cxn ang="0">
                <a:pos x="1446" y="791"/>
              </a:cxn>
            </a:cxnLst>
            <a:rect l="0" t="0" r="r" b="b"/>
            <a:pathLst>
              <a:path w="1451" h="1390">
                <a:moveTo>
                  <a:pt x="1451" y="706"/>
                </a:moveTo>
                <a:cubicBezTo>
                  <a:pt x="1448" y="706"/>
                  <a:pt x="1447" y="702"/>
                  <a:pt x="1443" y="704"/>
                </a:cubicBezTo>
                <a:cubicBezTo>
                  <a:pt x="1441" y="701"/>
                  <a:pt x="1440" y="696"/>
                  <a:pt x="1436" y="693"/>
                </a:cubicBezTo>
                <a:cubicBezTo>
                  <a:pt x="1439" y="690"/>
                  <a:pt x="1443" y="684"/>
                  <a:pt x="1443" y="676"/>
                </a:cubicBezTo>
                <a:cubicBezTo>
                  <a:pt x="1443" y="673"/>
                  <a:pt x="1436" y="669"/>
                  <a:pt x="1435" y="664"/>
                </a:cubicBezTo>
                <a:cubicBezTo>
                  <a:pt x="1433" y="660"/>
                  <a:pt x="1432" y="657"/>
                  <a:pt x="1428" y="654"/>
                </a:cubicBezTo>
                <a:cubicBezTo>
                  <a:pt x="1423" y="651"/>
                  <a:pt x="1416" y="649"/>
                  <a:pt x="1410" y="653"/>
                </a:cubicBezTo>
                <a:cubicBezTo>
                  <a:pt x="1411" y="649"/>
                  <a:pt x="1407" y="648"/>
                  <a:pt x="1406" y="645"/>
                </a:cubicBezTo>
                <a:cubicBezTo>
                  <a:pt x="1405" y="645"/>
                  <a:pt x="1398" y="646"/>
                  <a:pt x="1402" y="643"/>
                </a:cubicBezTo>
                <a:cubicBezTo>
                  <a:pt x="1405" y="641"/>
                  <a:pt x="1405" y="638"/>
                  <a:pt x="1404" y="636"/>
                </a:cubicBezTo>
                <a:cubicBezTo>
                  <a:pt x="1401" y="629"/>
                  <a:pt x="1396" y="624"/>
                  <a:pt x="1389" y="621"/>
                </a:cubicBezTo>
                <a:cubicBezTo>
                  <a:pt x="1390" y="618"/>
                  <a:pt x="1391" y="615"/>
                  <a:pt x="1390" y="611"/>
                </a:cubicBezTo>
                <a:cubicBezTo>
                  <a:pt x="1388" y="607"/>
                  <a:pt x="1382" y="609"/>
                  <a:pt x="1378" y="604"/>
                </a:cubicBezTo>
                <a:cubicBezTo>
                  <a:pt x="1378" y="604"/>
                  <a:pt x="1374" y="605"/>
                  <a:pt x="1373" y="603"/>
                </a:cubicBezTo>
                <a:cubicBezTo>
                  <a:pt x="1373" y="601"/>
                  <a:pt x="1374" y="598"/>
                  <a:pt x="1372" y="597"/>
                </a:cubicBezTo>
                <a:cubicBezTo>
                  <a:pt x="1369" y="596"/>
                  <a:pt x="1363" y="592"/>
                  <a:pt x="1361" y="599"/>
                </a:cubicBezTo>
                <a:cubicBezTo>
                  <a:pt x="1361" y="602"/>
                  <a:pt x="1356" y="601"/>
                  <a:pt x="1355" y="599"/>
                </a:cubicBezTo>
                <a:cubicBezTo>
                  <a:pt x="1354" y="597"/>
                  <a:pt x="1354" y="592"/>
                  <a:pt x="1350" y="593"/>
                </a:cubicBezTo>
                <a:cubicBezTo>
                  <a:pt x="1348" y="594"/>
                  <a:pt x="1350" y="599"/>
                  <a:pt x="1347" y="598"/>
                </a:cubicBezTo>
                <a:cubicBezTo>
                  <a:pt x="1345" y="597"/>
                  <a:pt x="1344" y="596"/>
                  <a:pt x="1342" y="596"/>
                </a:cubicBezTo>
                <a:cubicBezTo>
                  <a:pt x="1341" y="597"/>
                  <a:pt x="1339" y="599"/>
                  <a:pt x="1338" y="600"/>
                </a:cubicBezTo>
                <a:cubicBezTo>
                  <a:pt x="1331" y="597"/>
                  <a:pt x="1323" y="600"/>
                  <a:pt x="1315" y="602"/>
                </a:cubicBezTo>
                <a:cubicBezTo>
                  <a:pt x="1317" y="598"/>
                  <a:pt x="1315" y="598"/>
                  <a:pt x="1312" y="597"/>
                </a:cubicBezTo>
                <a:cubicBezTo>
                  <a:pt x="1306" y="595"/>
                  <a:pt x="1300" y="590"/>
                  <a:pt x="1293" y="593"/>
                </a:cubicBezTo>
                <a:cubicBezTo>
                  <a:pt x="1290" y="594"/>
                  <a:pt x="1287" y="592"/>
                  <a:pt x="1285" y="590"/>
                </a:cubicBezTo>
                <a:cubicBezTo>
                  <a:pt x="1283" y="588"/>
                  <a:pt x="1281" y="584"/>
                  <a:pt x="1277" y="582"/>
                </a:cubicBezTo>
                <a:cubicBezTo>
                  <a:pt x="1261" y="576"/>
                  <a:pt x="1246" y="568"/>
                  <a:pt x="1229" y="562"/>
                </a:cubicBezTo>
                <a:cubicBezTo>
                  <a:pt x="1210" y="562"/>
                  <a:pt x="1210" y="562"/>
                  <a:pt x="1210" y="562"/>
                </a:cubicBezTo>
                <a:cubicBezTo>
                  <a:pt x="1206" y="562"/>
                  <a:pt x="1199" y="565"/>
                  <a:pt x="1197" y="564"/>
                </a:cubicBezTo>
                <a:cubicBezTo>
                  <a:pt x="1193" y="562"/>
                  <a:pt x="1186" y="563"/>
                  <a:pt x="1180" y="563"/>
                </a:cubicBezTo>
                <a:cubicBezTo>
                  <a:pt x="1177" y="563"/>
                  <a:pt x="1173" y="559"/>
                  <a:pt x="1168" y="557"/>
                </a:cubicBezTo>
                <a:cubicBezTo>
                  <a:pt x="1169" y="560"/>
                  <a:pt x="1169" y="562"/>
                  <a:pt x="1166" y="561"/>
                </a:cubicBezTo>
                <a:cubicBezTo>
                  <a:pt x="1160" y="558"/>
                  <a:pt x="1156" y="562"/>
                  <a:pt x="1153" y="565"/>
                </a:cubicBezTo>
                <a:cubicBezTo>
                  <a:pt x="1149" y="564"/>
                  <a:pt x="1145" y="562"/>
                  <a:pt x="1143" y="559"/>
                </a:cubicBezTo>
                <a:cubicBezTo>
                  <a:pt x="1144" y="556"/>
                  <a:pt x="1141" y="555"/>
                  <a:pt x="1139" y="555"/>
                </a:cubicBezTo>
                <a:cubicBezTo>
                  <a:pt x="1132" y="553"/>
                  <a:pt x="1129" y="547"/>
                  <a:pt x="1124" y="543"/>
                </a:cubicBezTo>
                <a:cubicBezTo>
                  <a:pt x="1125" y="539"/>
                  <a:pt x="1123" y="533"/>
                  <a:pt x="1118" y="531"/>
                </a:cubicBezTo>
                <a:cubicBezTo>
                  <a:pt x="1118" y="531"/>
                  <a:pt x="1117" y="530"/>
                  <a:pt x="1116" y="529"/>
                </a:cubicBezTo>
                <a:cubicBezTo>
                  <a:pt x="1118" y="528"/>
                  <a:pt x="1118" y="526"/>
                  <a:pt x="1116" y="525"/>
                </a:cubicBezTo>
                <a:cubicBezTo>
                  <a:pt x="1107" y="519"/>
                  <a:pt x="1096" y="515"/>
                  <a:pt x="1084" y="511"/>
                </a:cubicBezTo>
                <a:cubicBezTo>
                  <a:pt x="1078" y="512"/>
                  <a:pt x="1073" y="511"/>
                  <a:pt x="1069" y="508"/>
                </a:cubicBezTo>
                <a:cubicBezTo>
                  <a:pt x="1064" y="504"/>
                  <a:pt x="1056" y="505"/>
                  <a:pt x="1051" y="507"/>
                </a:cubicBezTo>
                <a:cubicBezTo>
                  <a:pt x="1047" y="508"/>
                  <a:pt x="1042" y="505"/>
                  <a:pt x="1038" y="506"/>
                </a:cubicBezTo>
                <a:cubicBezTo>
                  <a:pt x="1037" y="511"/>
                  <a:pt x="1031" y="508"/>
                  <a:pt x="1031" y="511"/>
                </a:cubicBezTo>
                <a:cubicBezTo>
                  <a:pt x="1030" y="516"/>
                  <a:pt x="1026" y="521"/>
                  <a:pt x="1022" y="519"/>
                </a:cubicBezTo>
                <a:cubicBezTo>
                  <a:pt x="1003" y="512"/>
                  <a:pt x="982" y="508"/>
                  <a:pt x="964" y="499"/>
                </a:cubicBezTo>
                <a:cubicBezTo>
                  <a:pt x="966" y="505"/>
                  <a:pt x="966" y="505"/>
                  <a:pt x="966" y="505"/>
                </a:cubicBezTo>
                <a:cubicBezTo>
                  <a:pt x="964" y="499"/>
                  <a:pt x="964" y="499"/>
                  <a:pt x="964" y="499"/>
                </a:cubicBezTo>
                <a:cubicBezTo>
                  <a:pt x="943" y="490"/>
                  <a:pt x="925" y="477"/>
                  <a:pt x="903" y="468"/>
                </a:cubicBezTo>
                <a:cubicBezTo>
                  <a:pt x="900" y="467"/>
                  <a:pt x="895" y="461"/>
                  <a:pt x="890" y="459"/>
                </a:cubicBezTo>
                <a:cubicBezTo>
                  <a:pt x="890" y="459"/>
                  <a:pt x="890" y="459"/>
                  <a:pt x="890" y="459"/>
                </a:cubicBezTo>
                <a:cubicBezTo>
                  <a:pt x="887" y="458"/>
                  <a:pt x="884" y="457"/>
                  <a:pt x="882" y="456"/>
                </a:cubicBezTo>
                <a:cubicBezTo>
                  <a:pt x="879" y="449"/>
                  <a:pt x="874" y="445"/>
                  <a:pt x="868" y="439"/>
                </a:cubicBezTo>
                <a:cubicBezTo>
                  <a:pt x="865" y="436"/>
                  <a:pt x="863" y="431"/>
                  <a:pt x="859" y="428"/>
                </a:cubicBezTo>
                <a:cubicBezTo>
                  <a:pt x="855" y="424"/>
                  <a:pt x="850" y="423"/>
                  <a:pt x="846" y="419"/>
                </a:cubicBezTo>
                <a:cubicBezTo>
                  <a:pt x="834" y="411"/>
                  <a:pt x="824" y="409"/>
                  <a:pt x="810" y="407"/>
                </a:cubicBezTo>
                <a:cubicBezTo>
                  <a:pt x="804" y="406"/>
                  <a:pt x="799" y="406"/>
                  <a:pt x="794" y="404"/>
                </a:cubicBezTo>
                <a:cubicBezTo>
                  <a:pt x="786" y="402"/>
                  <a:pt x="779" y="402"/>
                  <a:pt x="772" y="401"/>
                </a:cubicBezTo>
                <a:cubicBezTo>
                  <a:pt x="765" y="399"/>
                  <a:pt x="757" y="394"/>
                  <a:pt x="751" y="391"/>
                </a:cubicBezTo>
                <a:cubicBezTo>
                  <a:pt x="738" y="384"/>
                  <a:pt x="725" y="376"/>
                  <a:pt x="714" y="367"/>
                </a:cubicBezTo>
                <a:cubicBezTo>
                  <a:pt x="710" y="363"/>
                  <a:pt x="706" y="359"/>
                  <a:pt x="701" y="356"/>
                </a:cubicBezTo>
                <a:cubicBezTo>
                  <a:pt x="697" y="353"/>
                  <a:pt x="689" y="352"/>
                  <a:pt x="686" y="349"/>
                </a:cubicBezTo>
                <a:cubicBezTo>
                  <a:pt x="683" y="346"/>
                  <a:pt x="683" y="343"/>
                  <a:pt x="679" y="340"/>
                </a:cubicBezTo>
                <a:cubicBezTo>
                  <a:pt x="675" y="337"/>
                  <a:pt x="672" y="335"/>
                  <a:pt x="668" y="332"/>
                </a:cubicBezTo>
                <a:cubicBezTo>
                  <a:pt x="662" y="329"/>
                  <a:pt x="656" y="329"/>
                  <a:pt x="650" y="326"/>
                </a:cubicBezTo>
                <a:cubicBezTo>
                  <a:pt x="646" y="324"/>
                  <a:pt x="643" y="320"/>
                  <a:pt x="639" y="319"/>
                </a:cubicBezTo>
                <a:cubicBezTo>
                  <a:pt x="637" y="318"/>
                  <a:pt x="632" y="319"/>
                  <a:pt x="627" y="320"/>
                </a:cubicBezTo>
                <a:cubicBezTo>
                  <a:pt x="629" y="319"/>
                  <a:pt x="630" y="319"/>
                  <a:pt x="632" y="318"/>
                </a:cubicBezTo>
                <a:cubicBezTo>
                  <a:pt x="613" y="302"/>
                  <a:pt x="595" y="283"/>
                  <a:pt x="587" y="255"/>
                </a:cubicBezTo>
                <a:cubicBezTo>
                  <a:pt x="586" y="254"/>
                  <a:pt x="586" y="250"/>
                  <a:pt x="583" y="250"/>
                </a:cubicBezTo>
                <a:cubicBezTo>
                  <a:pt x="582" y="246"/>
                  <a:pt x="586" y="239"/>
                  <a:pt x="580" y="238"/>
                </a:cubicBezTo>
                <a:cubicBezTo>
                  <a:pt x="579" y="238"/>
                  <a:pt x="578" y="237"/>
                  <a:pt x="578" y="237"/>
                </a:cubicBezTo>
                <a:cubicBezTo>
                  <a:pt x="578" y="237"/>
                  <a:pt x="578" y="237"/>
                  <a:pt x="578" y="237"/>
                </a:cubicBezTo>
                <a:cubicBezTo>
                  <a:pt x="569" y="230"/>
                  <a:pt x="565" y="217"/>
                  <a:pt x="563" y="206"/>
                </a:cubicBezTo>
                <a:cubicBezTo>
                  <a:pt x="562" y="205"/>
                  <a:pt x="562" y="201"/>
                  <a:pt x="562" y="200"/>
                </a:cubicBezTo>
                <a:cubicBezTo>
                  <a:pt x="564" y="198"/>
                  <a:pt x="571" y="192"/>
                  <a:pt x="574" y="189"/>
                </a:cubicBezTo>
                <a:cubicBezTo>
                  <a:pt x="568" y="185"/>
                  <a:pt x="571" y="176"/>
                  <a:pt x="578" y="173"/>
                </a:cubicBezTo>
                <a:cubicBezTo>
                  <a:pt x="586" y="174"/>
                  <a:pt x="595" y="179"/>
                  <a:pt x="604" y="174"/>
                </a:cubicBezTo>
                <a:cubicBezTo>
                  <a:pt x="605" y="176"/>
                  <a:pt x="605" y="178"/>
                  <a:pt x="609" y="179"/>
                </a:cubicBezTo>
                <a:cubicBezTo>
                  <a:pt x="606" y="173"/>
                  <a:pt x="606" y="163"/>
                  <a:pt x="607" y="155"/>
                </a:cubicBezTo>
                <a:cubicBezTo>
                  <a:pt x="603" y="155"/>
                  <a:pt x="603" y="151"/>
                  <a:pt x="602" y="148"/>
                </a:cubicBezTo>
                <a:cubicBezTo>
                  <a:pt x="601" y="144"/>
                  <a:pt x="595" y="142"/>
                  <a:pt x="593" y="137"/>
                </a:cubicBezTo>
                <a:cubicBezTo>
                  <a:pt x="591" y="140"/>
                  <a:pt x="588" y="140"/>
                  <a:pt x="585" y="140"/>
                </a:cubicBezTo>
                <a:cubicBezTo>
                  <a:pt x="586" y="137"/>
                  <a:pt x="585" y="134"/>
                  <a:pt x="582" y="133"/>
                </a:cubicBezTo>
                <a:cubicBezTo>
                  <a:pt x="580" y="132"/>
                  <a:pt x="576" y="133"/>
                  <a:pt x="578" y="136"/>
                </a:cubicBezTo>
                <a:cubicBezTo>
                  <a:pt x="579" y="138"/>
                  <a:pt x="576" y="137"/>
                  <a:pt x="575" y="137"/>
                </a:cubicBezTo>
                <a:cubicBezTo>
                  <a:pt x="575" y="132"/>
                  <a:pt x="575" y="132"/>
                  <a:pt x="575" y="132"/>
                </a:cubicBezTo>
                <a:cubicBezTo>
                  <a:pt x="556" y="128"/>
                  <a:pt x="542" y="119"/>
                  <a:pt x="532" y="107"/>
                </a:cubicBezTo>
                <a:cubicBezTo>
                  <a:pt x="524" y="103"/>
                  <a:pt x="515" y="100"/>
                  <a:pt x="510" y="95"/>
                </a:cubicBezTo>
                <a:cubicBezTo>
                  <a:pt x="509" y="93"/>
                  <a:pt x="507" y="94"/>
                  <a:pt x="507" y="93"/>
                </a:cubicBezTo>
                <a:cubicBezTo>
                  <a:pt x="489" y="76"/>
                  <a:pt x="467" y="63"/>
                  <a:pt x="455" y="43"/>
                </a:cubicBezTo>
                <a:cubicBezTo>
                  <a:pt x="447" y="30"/>
                  <a:pt x="434" y="21"/>
                  <a:pt x="430" y="6"/>
                </a:cubicBezTo>
                <a:cubicBezTo>
                  <a:pt x="430" y="4"/>
                  <a:pt x="427" y="2"/>
                  <a:pt x="425" y="0"/>
                </a:cubicBezTo>
                <a:cubicBezTo>
                  <a:pt x="420" y="2"/>
                  <a:pt x="415" y="3"/>
                  <a:pt x="410" y="5"/>
                </a:cubicBezTo>
                <a:cubicBezTo>
                  <a:pt x="409" y="5"/>
                  <a:pt x="408" y="6"/>
                  <a:pt x="407" y="5"/>
                </a:cubicBezTo>
                <a:cubicBezTo>
                  <a:pt x="403" y="8"/>
                  <a:pt x="397" y="11"/>
                  <a:pt x="392" y="14"/>
                </a:cubicBezTo>
                <a:cubicBezTo>
                  <a:pt x="392" y="14"/>
                  <a:pt x="391" y="13"/>
                  <a:pt x="391" y="13"/>
                </a:cubicBezTo>
                <a:cubicBezTo>
                  <a:pt x="380" y="27"/>
                  <a:pt x="380" y="27"/>
                  <a:pt x="380" y="27"/>
                </a:cubicBezTo>
                <a:cubicBezTo>
                  <a:pt x="377" y="28"/>
                  <a:pt x="374" y="31"/>
                  <a:pt x="371" y="33"/>
                </a:cubicBezTo>
                <a:cubicBezTo>
                  <a:pt x="369" y="35"/>
                  <a:pt x="366" y="35"/>
                  <a:pt x="363" y="36"/>
                </a:cubicBezTo>
                <a:cubicBezTo>
                  <a:pt x="361" y="40"/>
                  <a:pt x="359" y="42"/>
                  <a:pt x="357" y="44"/>
                </a:cubicBezTo>
                <a:cubicBezTo>
                  <a:pt x="355" y="44"/>
                  <a:pt x="353" y="44"/>
                  <a:pt x="352" y="44"/>
                </a:cubicBezTo>
                <a:cubicBezTo>
                  <a:pt x="348" y="44"/>
                  <a:pt x="344" y="45"/>
                  <a:pt x="340" y="45"/>
                </a:cubicBezTo>
                <a:cubicBezTo>
                  <a:pt x="333" y="48"/>
                  <a:pt x="324" y="50"/>
                  <a:pt x="316" y="52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07" y="51"/>
                  <a:pt x="307" y="51"/>
                  <a:pt x="307" y="51"/>
                </a:cubicBezTo>
                <a:cubicBezTo>
                  <a:pt x="305" y="51"/>
                  <a:pt x="303" y="52"/>
                  <a:pt x="301" y="52"/>
                </a:cubicBezTo>
                <a:cubicBezTo>
                  <a:pt x="301" y="52"/>
                  <a:pt x="300" y="52"/>
                  <a:pt x="300" y="53"/>
                </a:cubicBezTo>
                <a:cubicBezTo>
                  <a:pt x="297" y="56"/>
                  <a:pt x="292" y="59"/>
                  <a:pt x="286" y="60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0" y="61"/>
                  <a:pt x="267" y="61"/>
                  <a:pt x="264" y="62"/>
                </a:cubicBezTo>
                <a:cubicBezTo>
                  <a:pt x="263" y="63"/>
                  <a:pt x="262" y="64"/>
                  <a:pt x="261" y="64"/>
                </a:cubicBezTo>
                <a:cubicBezTo>
                  <a:pt x="262" y="66"/>
                  <a:pt x="262" y="67"/>
                  <a:pt x="262" y="67"/>
                </a:cubicBezTo>
                <a:cubicBezTo>
                  <a:pt x="262" y="67"/>
                  <a:pt x="262" y="66"/>
                  <a:pt x="261" y="64"/>
                </a:cubicBezTo>
                <a:cubicBezTo>
                  <a:pt x="259" y="66"/>
                  <a:pt x="257" y="68"/>
                  <a:pt x="255" y="70"/>
                </a:cubicBezTo>
                <a:cubicBezTo>
                  <a:pt x="236" y="70"/>
                  <a:pt x="216" y="69"/>
                  <a:pt x="198" y="72"/>
                </a:cubicBezTo>
                <a:cubicBezTo>
                  <a:pt x="197" y="72"/>
                  <a:pt x="196" y="75"/>
                  <a:pt x="195" y="76"/>
                </a:cubicBezTo>
                <a:cubicBezTo>
                  <a:pt x="193" y="75"/>
                  <a:pt x="192" y="75"/>
                  <a:pt x="190" y="75"/>
                </a:cubicBezTo>
                <a:cubicBezTo>
                  <a:pt x="190" y="76"/>
                  <a:pt x="189" y="75"/>
                  <a:pt x="189" y="75"/>
                </a:cubicBezTo>
                <a:cubicBezTo>
                  <a:pt x="188" y="75"/>
                  <a:pt x="188" y="74"/>
                  <a:pt x="187" y="73"/>
                </a:cubicBezTo>
                <a:cubicBezTo>
                  <a:pt x="187" y="73"/>
                  <a:pt x="187" y="73"/>
                  <a:pt x="187" y="73"/>
                </a:cubicBezTo>
                <a:cubicBezTo>
                  <a:pt x="183" y="75"/>
                  <a:pt x="180" y="79"/>
                  <a:pt x="179" y="83"/>
                </a:cubicBezTo>
                <a:cubicBezTo>
                  <a:pt x="178" y="85"/>
                  <a:pt x="179" y="88"/>
                  <a:pt x="179" y="90"/>
                </a:cubicBezTo>
                <a:cubicBezTo>
                  <a:pt x="177" y="92"/>
                  <a:pt x="174" y="94"/>
                  <a:pt x="172" y="96"/>
                </a:cubicBezTo>
                <a:cubicBezTo>
                  <a:pt x="171" y="101"/>
                  <a:pt x="170" y="107"/>
                  <a:pt x="169" y="112"/>
                </a:cubicBezTo>
                <a:cubicBezTo>
                  <a:pt x="164" y="114"/>
                  <a:pt x="160" y="117"/>
                  <a:pt x="157" y="124"/>
                </a:cubicBezTo>
                <a:cubicBezTo>
                  <a:pt x="158" y="142"/>
                  <a:pt x="152" y="158"/>
                  <a:pt x="142" y="169"/>
                </a:cubicBezTo>
                <a:cubicBezTo>
                  <a:pt x="139" y="170"/>
                  <a:pt x="136" y="170"/>
                  <a:pt x="133" y="170"/>
                </a:cubicBezTo>
                <a:cubicBezTo>
                  <a:pt x="132" y="172"/>
                  <a:pt x="131" y="173"/>
                  <a:pt x="132" y="174"/>
                </a:cubicBezTo>
                <a:cubicBezTo>
                  <a:pt x="137" y="180"/>
                  <a:pt x="137" y="189"/>
                  <a:pt x="136" y="197"/>
                </a:cubicBezTo>
                <a:cubicBezTo>
                  <a:pt x="136" y="200"/>
                  <a:pt x="136" y="202"/>
                  <a:pt x="136" y="204"/>
                </a:cubicBezTo>
                <a:cubicBezTo>
                  <a:pt x="143" y="212"/>
                  <a:pt x="150" y="218"/>
                  <a:pt x="152" y="227"/>
                </a:cubicBezTo>
                <a:cubicBezTo>
                  <a:pt x="145" y="235"/>
                  <a:pt x="141" y="246"/>
                  <a:pt x="141" y="260"/>
                </a:cubicBezTo>
                <a:cubicBezTo>
                  <a:pt x="128" y="265"/>
                  <a:pt x="117" y="270"/>
                  <a:pt x="106" y="276"/>
                </a:cubicBezTo>
                <a:cubicBezTo>
                  <a:pt x="104" y="276"/>
                  <a:pt x="98" y="275"/>
                  <a:pt x="97" y="276"/>
                </a:cubicBezTo>
                <a:cubicBezTo>
                  <a:pt x="69" y="299"/>
                  <a:pt x="42" y="324"/>
                  <a:pt x="16" y="351"/>
                </a:cubicBezTo>
                <a:cubicBezTo>
                  <a:pt x="12" y="356"/>
                  <a:pt x="11" y="361"/>
                  <a:pt x="12" y="366"/>
                </a:cubicBezTo>
                <a:cubicBezTo>
                  <a:pt x="15" y="382"/>
                  <a:pt x="25" y="391"/>
                  <a:pt x="29" y="405"/>
                </a:cubicBezTo>
                <a:cubicBezTo>
                  <a:pt x="21" y="415"/>
                  <a:pt x="12" y="424"/>
                  <a:pt x="1" y="427"/>
                </a:cubicBezTo>
                <a:cubicBezTo>
                  <a:pt x="0" y="428"/>
                  <a:pt x="0" y="428"/>
                  <a:pt x="1" y="427"/>
                </a:cubicBezTo>
                <a:cubicBezTo>
                  <a:pt x="2" y="439"/>
                  <a:pt x="13" y="448"/>
                  <a:pt x="19" y="456"/>
                </a:cubicBezTo>
                <a:cubicBezTo>
                  <a:pt x="19" y="456"/>
                  <a:pt x="19" y="456"/>
                  <a:pt x="19" y="456"/>
                </a:cubicBezTo>
                <a:cubicBezTo>
                  <a:pt x="22" y="456"/>
                  <a:pt x="24" y="460"/>
                  <a:pt x="25" y="460"/>
                </a:cubicBezTo>
                <a:cubicBezTo>
                  <a:pt x="35" y="473"/>
                  <a:pt x="25" y="489"/>
                  <a:pt x="17" y="495"/>
                </a:cubicBezTo>
                <a:cubicBezTo>
                  <a:pt x="5" y="506"/>
                  <a:pt x="13" y="527"/>
                  <a:pt x="22" y="537"/>
                </a:cubicBezTo>
                <a:cubicBezTo>
                  <a:pt x="38" y="555"/>
                  <a:pt x="61" y="567"/>
                  <a:pt x="67" y="595"/>
                </a:cubicBezTo>
                <a:cubicBezTo>
                  <a:pt x="72" y="599"/>
                  <a:pt x="77" y="601"/>
                  <a:pt x="82" y="603"/>
                </a:cubicBezTo>
                <a:cubicBezTo>
                  <a:pt x="86" y="605"/>
                  <a:pt x="88" y="607"/>
                  <a:pt x="91" y="609"/>
                </a:cubicBezTo>
                <a:cubicBezTo>
                  <a:pt x="93" y="613"/>
                  <a:pt x="91" y="629"/>
                  <a:pt x="90" y="634"/>
                </a:cubicBezTo>
                <a:cubicBezTo>
                  <a:pt x="103" y="637"/>
                  <a:pt x="115" y="637"/>
                  <a:pt x="127" y="635"/>
                </a:cubicBezTo>
                <a:cubicBezTo>
                  <a:pt x="141" y="633"/>
                  <a:pt x="154" y="629"/>
                  <a:pt x="164" y="624"/>
                </a:cubicBezTo>
                <a:cubicBezTo>
                  <a:pt x="173" y="622"/>
                  <a:pt x="185" y="617"/>
                  <a:pt x="190" y="626"/>
                </a:cubicBezTo>
                <a:cubicBezTo>
                  <a:pt x="192" y="630"/>
                  <a:pt x="195" y="636"/>
                  <a:pt x="192" y="638"/>
                </a:cubicBezTo>
                <a:cubicBezTo>
                  <a:pt x="188" y="641"/>
                  <a:pt x="178" y="649"/>
                  <a:pt x="182" y="659"/>
                </a:cubicBezTo>
                <a:cubicBezTo>
                  <a:pt x="184" y="662"/>
                  <a:pt x="190" y="662"/>
                  <a:pt x="190" y="665"/>
                </a:cubicBezTo>
                <a:cubicBezTo>
                  <a:pt x="189" y="674"/>
                  <a:pt x="197" y="680"/>
                  <a:pt x="194" y="687"/>
                </a:cubicBezTo>
                <a:cubicBezTo>
                  <a:pt x="192" y="694"/>
                  <a:pt x="190" y="701"/>
                  <a:pt x="189" y="709"/>
                </a:cubicBezTo>
                <a:cubicBezTo>
                  <a:pt x="189" y="712"/>
                  <a:pt x="189" y="714"/>
                  <a:pt x="189" y="717"/>
                </a:cubicBezTo>
                <a:cubicBezTo>
                  <a:pt x="195" y="721"/>
                  <a:pt x="202" y="727"/>
                  <a:pt x="205" y="734"/>
                </a:cubicBezTo>
                <a:cubicBezTo>
                  <a:pt x="205" y="761"/>
                  <a:pt x="205" y="761"/>
                  <a:pt x="205" y="761"/>
                </a:cubicBezTo>
                <a:cubicBezTo>
                  <a:pt x="214" y="771"/>
                  <a:pt x="230" y="784"/>
                  <a:pt x="231" y="800"/>
                </a:cubicBezTo>
                <a:cubicBezTo>
                  <a:pt x="231" y="814"/>
                  <a:pt x="221" y="826"/>
                  <a:pt x="211" y="829"/>
                </a:cubicBezTo>
                <a:cubicBezTo>
                  <a:pt x="203" y="832"/>
                  <a:pt x="202" y="841"/>
                  <a:pt x="202" y="848"/>
                </a:cubicBezTo>
                <a:cubicBezTo>
                  <a:pt x="202" y="851"/>
                  <a:pt x="202" y="854"/>
                  <a:pt x="201" y="857"/>
                </a:cubicBezTo>
                <a:cubicBezTo>
                  <a:pt x="201" y="862"/>
                  <a:pt x="200" y="867"/>
                  <a:pt x="199" y="872"/>
                </a:cubicBezTo>
                <a:cubicBezTo>
                  <a:pt x="193" y="889"/>
                  <a:pt x="188" y="908"/>
                  <a:pt x="180" y="923"/>
                </a:cubicBezTo>
                <a:cubicBezTo>
                  <a:pt x="179" y="926"/>
                  <a:pt x="180" y="929"/>
                  <a:pt x="175" y="930"/>
                </a:cubicBezTo>
                <a:cubicBezTo>
                  <a:pt x="167" y="931"/>
                  <a:pt x="160" y="936"/>
                  <a:pt x="152" y="940"/>
                </a:cubicBezTo>
                <a:cubicBezTo>
                  <a:pt x="154" y="949"/>
                  <a:pt x="163" y="957"/>
                  <a:pt x="166" y="962"/>
                </a:cubicBezTo>
                <a:cubicBezTo>
                  <a:pt x="166" y="963"/>
                  <a:pt x="166" y="963"/>
                  <a:pt x="166" y="963"/>
                </a:cubicBezTo>
                <a:cubicBezTo>
                  <a:pt x="168" y="968"/>
                  <a:pt x="166" y="971"/>
                  <a:pt x="166" y="974"/>
                </a:cubicBezTo>
                <a:cubicBezTo>
                  <a:pt x="163" y="987"/>
                  <a:pt x="169" y="997"/>
                  <a:pt x="177" y="1001"/>
                </a:cubicBezTo>
                <a:cubicBezTo>
                  <a:pt x="180" y="1003"/>
                  <a:pt x="183" y="1005"/>
                  <a:pt x="187" y="1005"/>
                </a:cubicBezTo>
                <a:cubicBezTo>
                  <a:pt x="202" y="1005"/>
                  <a:pt x="215" y="1003"/>
                  <a:pt x="225" y="996"/>
                </a:cubicBezTo>
                <a:cubicBezTo>
                  <a:pt x="232" y="990"/>
                  <a:pt x="243" y="994"/>
                  <a:pt x="250" y="991"/>
                </a:cubicBezTo>
                <a:cubicBezTo>
                  <a:pt x="250" y="990"/>
                  <a:pt x="251" y="990"/>
                  <a:pt x="251" y="989"/>
                </a:cubicBezTo>
                <a:cubicBezTo>
                  <a:pt x="258" y="982"/>
                  <a:pt x="269" y="980"/>
                  <a:pt x="276" y="986"/>
                </a:cubicBezTo>
                <a:cubicBezTo>
                  <a:pt x="282" y="990"/>
                  <a:pt x="286" y="996"/>
                  <a:pt x="291" y="1002"/>
                </a:cubicBezTo>
                <a:cubicBezTo>
                  <a:pt x="296" y="1008"/>
                  <a:pt x="301" y="1014"/>
                  <a:pt x="307" y="1021"/>
                </a:cubicBezTo>
                <a:cubicBezTo>
                  <a:pt x="335" y="1021"/>
                  <a:pt x="356" y="1034"/>
                  <a:pt x="370" y="1047"/>
                </a:cubicBezTo>
                <a:cubicBezTo>
                  <a:pt x="390" y="1048"/>
                  <a:pt x="402" y="1055"/>
                  <a:pt x="409" y="1061"/>
                </a:cubicBezTo>
                <a:cubicBezTo>
                  <a:pt x="458" y="1069"/>
                  <a:pt x="458" y="1069"/>
                  <a:pt x="458" y="1069"/>
                </a:cubicBezTo>
                <a:cubicBezTo>
                  <a:pt x="460" y="1066"/>
                  <a:pt x="462" y="1060"/>
                  <a:pt x="464" y="1056"/>
                </a:cubicBezTo>
                <a:cubicBezTo>
                  <a:pt x="466" y="1053"/>
                  <a:pt x="468" y="1051"/>
                  <a:pt x="470" y="1052"/>
                </a:cubicBezTo>
                <a:cubicBezTo>
                  <a:pt x="478" y="1054"/>
                  <a:pt x="489" y="1056"/>
                  <a:pt x="500" y="1052"/>
                </a:cubicBezTo>
                <a:cubicBezTo>
                  <a:pt x="504" y="1050"/>
                  <a:pt x="507" y="1043"/>
                  <a:pt x="514" y="1043"/>
                </a:cubicBezTo>
                <a:cubicBezTo>
                  <a:pt x="513" y="1045"/>
                  <a:pt x="513" y="1047"/>
                  <a:pt x="513" y="1049"/>
                </a:cubicBezTo>
                <a:cubicBezTo>
                  <a:pt x="513" y="1059"/>
                  <a:pt x="514" y="1067"/>
                  <a:pt x="517" y="1075"/>
                </a:cubicBezTo>
                <a:cubicBezTo>
                  <a:pt x="521" y="1084"/>
                  <a:pt x="527" y="1090"/>
                  <a:pt x="535" y="1094"/>
                </a:cubicBezTo>
                <a:cubicBezTo>
                  <a:pt x="537" y="1095"/>
                  <a:pt x="538" y="1098"/>
                  <a:pt x="538" y="1100"/>
                </a:cubicBezTo>
                <a:cubicBezTo>
                  <a:pt x="538" y="1101"/>
                  <a:pt x="538" y="1103"/>
                  <a:pt x="538" y="1104"/>
                </a:cubicBezTo>
                <a:cubicBezTo>
                  <a:pt x="538" y="1106"/>
                  <a:pt x="538" y="1109"/>
                  <a:pt x="538" y="1110"/>
                </a:cubicBezTo>
                <a:cubicBezTo>
                  <a:pt x="538" y="1111"/>
                  <a:pt x="538" y="1111"/>
                  <a:pt x="538" y="1111"/>
                </a:cubicBezTo>
                <a:cubicBezTo>
                  <a:pt x="539" y="1115"/>
                  <a:pt x="540" y="1119"/>
                  <a:pt x="543" y="1121"/>
                </a:cubicBezTo>
                <a:cubicBezTo>
                  <a:pt x="543" y="1121"/>
                  <a:pt x="544" y="1122"/>
                  <a:pt x="545" y="1122"/>
                </a:cubicBezTo>
                <a:cubicBezTo>
                  <a:pt x="549" y="1123"/>
                  <a:pt x="556" y="1122"/>
                  <a:pt x="557" y="1126"/>
                </a:cubicBezTo>
                <a:cubicBezTo>
                  <a:pt x="557" y="1126"/>
                  <a:pt x="557" y="1127"/>
                  <a:pt x="558" y="1128"/>
                </a:cubicBezTo>
                <a:cubicBezTo>
                  <a:pt x="559" y="1132"/>
                  <a:pt x="560" y="1137"/>
                  <a:pt x="561" y="1141"/>
                </a:cubicBezTo>
                <a:cubicBezTo>
                  <a:pt x="562" y="1145"/>
                  <a:pt x="562" y="1149"/>
                  <a:pt x="563" y="1152"/>
                </a:cubicBezTo>
                <a:cubicBezTo>
                  <a:pt x="565" y="1161"/>
                  <a:pt x="567" y="1169"/>
                  <a:pt x="569" y="1176"/>
                </a:cubicBezTo>
                <a:cubicBezTo>
                  <a:pt x="570" y="1179"/>
                  <a:pt x="579" y="1178"/>
                  <a:pt x="583" y="1176"/>
                </a:cubicBezTo>
                <a:cubicBezTo>
                  <a:pt x="583" y="1176"/>
                  <a:pt x="584" y="1176"/>
                  <a:pt x="584" y="1175"/>
                </a:cubicBezTo>
                <a:cubicBezTo>
                  <a:pt x="592" y="1170"/>
                  <a:pt x="600" y="1163"/>
                  <a:pt x="612" y="1158"/>
                </a:cubicBezTo>
                <a:cubicBezTo>
                  <a:pt x="615" y="1163"/>
                  <a:pt x="615" y="1163"/>
                  <a:pt x="615" y="1163"/>
                </a:cubicBezTo>
                <a:cubicBezTo>
                  <a:pt x="624" y="1175"/>
                  <a:pt x="624" y="1175"/>
                  <a:pt x="624" y="1175"/>
                </a:cubicBezTo>
                <a:cubicBezTo>
                  <a:pt x="651" y="1217"/>
                  <a:pt x="651" y="1217"/>
                  <a:pt x="651" y="1217"/>
                </a:cubicBezTo>
                <a:cubicBezTo>
                  <a:pt x="653" y="1219"/>
                  <a:pt x="653" y="1219"/>
                  <a:pt x="653" y="1219"/>
                </a:cubicBezTo>
                <a:cubicBezTo>
                  <a:pt x="653" y="1219"/>
                  <a:pt x="654" y="1219"/>
                  <a:pt x="654" y="1220"/>
                </a:cubicBezTo>
                <a:cubicBezTo>
                  <a:pt x="659" y="1223"/>
                  <a:pt x="666" y="1227"/>
                  <a:pt x="670" y="1233"/>
                </a:cubicBezTo>
                <a:cubicBezTo>
                  <a:pt x="670" y="1233"/>
                  <a:pt x="673" y="1233"/>
                  <a:pt x="674" y="1233"/>
                </a:cubicBezTo>
                <a:cubicBezTo>
                  <a:pt x="674" y="1253"/>
                  <a:pt x="674" y="1253"/>
                  <a:pt x="674" y="1253"/>
                </a:cubicBezTo>
                <a:cubicBezTo>
                  <a:pt x="673" y="1255"/>
                  <a:pt x="671" y="1256"/>
                  <a:pt x="670" y="1258"/>
                </a:cubicBezTo>
                <a:cubicBezTo>
                  <a:pt x="669" y="1259"/>
                  <a:pt x="668" y="1261"/>
                  <a:pt x="668" y="1262"/>
                </a:cubicBezTo>
                <a:cubicBezTo>
                  <a:pt x="668" y="1263"/>
                  <a:pt x="668" y="1264"/>
                  <a:pt x="669" y="1265"/>
                </a:cubicBezTo>
                <a:cubicBezTo>
                  <a:pt x="669" y="1276"/>
                  <a:pt x="670" y="1287"/>
                  <a:pt x="670" y="1298"/>
                </a:cubicBezTo>
                <a:cubicBezTo>
                  <a:pt x="670" y="1301"/>
                  <a:pt x="670" y="1304"/>
                  <a:pt x="670" y="1307"/>
                </a:cubicBezTo>
                <a:cubicBezTo>
                  <a:pt x="670" y="1308"/>
                  <a:pt x="670" y="1308"/>
                  <a:pt x="670" y="1308"/>
                </a:cubicBezTo>
                <a:cubicBezTo>
                  <a:pt x="668" y="1316"/>
                  <a:pt x="666" y="1325"/>
                  <a:pt x="663" y="1335"/>
                </a:cubicBezTo>
                <a:cubicBezTo>
                  <a:pt x="668" y="1342"/>
                  <a:pt x="675" y="1347"/>
                  <a:pt x="682" y="1352"/>
                </a:cubicBezTo>
                <a:cubicBezTo>
                  <a:pt x="688" y="1355"/>
                  <a:pt x="694" y="1358"/>
                  <a:pt x="696" y="1366"/>
                </a:cubicBezTo>
                <a:cubicBezTo>
                  <a:pt x="707" y="1370"/>
                  <a:pt x="716" y="1378"/>
                  <a:pt x="719" y="1390"/>
                </a:cubicBezTo>
                <a:cubicBezTo>
                  <a:pt x="723" y="1390"/>
                  <a:pt x="723" y="1390"/>
                  <a:pt x="723" y="1390"/>
                </a:cubicBezTo>
                <a:cubicBezTo>
                  <a:pt x="731" y="1382"/>
                  <a:pt x="747" y="1378"/>
                  <a:pt x="757" y="1383"/>
                </a:cubicBezTo>
                <a:cubicBezTo>
                  <a:pt x="766" y="1382"/>
                  <a:pt x="771" y="1376"/>
                  <a:pt x="773" y="1371"/>
                </a:cubicBezTo>
                <a:cubicBezTo>
                  <a:pt x="785" y="1340"/>
                  <a:pt x="799" y="1311"/>
                  <a:pt x="808" y="1280"/>
                </a:cubicBezTo>
                <a:cubicBezTo>
                  <a:pt x="808" y="1264"/>
                  <a:pt x="809" y="1249"/>
                  <a:pt x="808" y="1235"/>
                </a:cubicBezTo>
                <a:cubicBezTo>
                  <a:pt x="831" y="1212"/>
                  <a:pt x="852" y="1186"/>
                  <a:pt x="862" y="1151"/>
                </a:cubicBezTo>
                <a:cubicBezTo>
                  <a:pt x="868" y="1129"/>
                  <a:pt x="868" y="1129"/>
                  <a:pt x="868" y="1129"/>
                </a:cubicBezTo>
                <a:cubicBezTo>
                  <a:pt x="879" y="1099"/>
                  <a:pt x="898" y="1076"/>
                  <a:pt x="916" y="1052"/>
                </a:cubicBezTo>
                <a:cubicBezTo>
                  <a:pt x="916" y="1052"/>
                  <a:pt x="916" y="1052"/>
                  <a:pt x="916" y="1052"/>
                </a:cubicBezTo>
                <a:cubicBezTo>
                  <a:pt x="916" y="1052"/>
                  <a:pt x="916" y="1052"/>
                  <a:pt x="916" y="1052"/>
                </a:cubicBezTo>
                <a:cubicBezTo>
                  <a:pt x="881" y="1043"/>
                  <a:pt x="860" y="1021"/>
                  <a:pt x="847" y="989"/>
                </a:cubicBezTo>
                <a:cubicBezTo>
                  <a:pt x="850" y="979"/>
                  <a:pt x="850" y="966"/>
                  <a:pt x="845" y="955"/>
                </a:cubicBezTo>
                <a:cubicBezTo>
                  <a:pt x="834" y="945"/>
                  <a:pt x="816" y="943"/>
                  <a:pt x="801" y="936"/>
                </a:cubicBezTo>
                <a:cubicBezTo>
                  <a:pt x="794" y="933"/>
                  <a:pt x="788" y="930"/>
                  <a:pt x="782" y="925"/>
                </a:cubicBezTo>
                <a:cubicBezTo>
                  <a:pt x="791" y="910"/>
                  <a:pt x="791" y="910"/>
                  <a:pt x="791" y="910"/>
                </a:cubicBezTo>
                <a:cubicBezTo>
                  <a:pt x="793" y="908"/>
                  <a:pt x="791" y="904"/>
                  <a:pt x="790" y="903"/>
                </a:cubicBezTo>
                <a:cubicBezTo>
                  <a:pt x="786" y="899"/>
                  <a:pt x="782" y="895"/>
                  <a:pt x="780" y="888"/>
                </a:cubicBezTo>
                <a:cubicBezTo>
                  <a:pt x="788" y="871"/>
                  <a:pt x="797" y="855"/>
                  <a:pt x="808" y="841"/>
                </a:cubicBezTo>
                <a:cubicBezTo>
                  <a:pt x="809" y="839"/>
                  <a:pt x="812" y="836"/>
                  <a:pt x="814" y="836"/>
                </a:cubicBezTo>
                <a:cubicBezTo>
                  <a:pt x="823" y="836"/>
                  <a:pt x="832" y="836"/>
                  <a:pt x="839" y="833"/>
                </a:cubicBezTo>
                <a:cubicBezTo>
                  <a:pt x="846" y="829"/>
                  <a:pt x="854" y="826"/>
                  <a:pt x="862" y="823"/>
                </a:cubicBezTo>
                <a:cubicBezTo>
                  <a:pt x="876" y="817"/>
                  <a:pt x="890" y="810"/>
                  <a:pt x="905" y="805"/>
                </a:cubicBezTo>
                <a:cubicBezTo>
                  <a:pt x="918" y="801"/>
                  <a:pt x="932" y="802"/>
                  <a:pt x="947" y="800"/>
                </a:cubicBezTo>
                <a:cubicBezTo>
                  <a:pt x="947" y="800"/>
                  <a:pt x="947" y="800"/>
                  <a:pt x="947" y="800"/>
                </a:cubicBezTo>
                <a:cubicBezTo>
                  <a:pt x="977" y="806"/>
                  <a:pt x="1001" y="818"/>
                  <a:pt x="1029" y="824"/>
                </a:cubicBezTo>
                <a:cubicBezTo>
                  <a:pt x="1067" y="821"/>
                  <a:pt x="1101" y="828"/>
                  <a:pt x="1128" y="840"/>
                </a:cubicBezTo>
                <a:cubicBezTo>
                  <a:pt x="1129" y="841"/>
                  <a:pt x="1131" y="841"/>
                  <a:pt x="1132" y="842"/>
                </a:cubicBezTo>
                <a:cubicBezTo>
                  <a:pt x="1164" y="850"/>
                  <a:pt x="1189" y="865"/>
                  <a:pt x="1209" y="885"/>
                </a:cubicBezTo>
                <a:cubicBezTo>
                  <a:pt x="1216" y="892"/>
                  <a:pt x="1222" y="900"/>
                  <a:pt x="1230" y="906"/>
                </a:cubicBezTo>
                <a:cubicBezTo>
                  <a:pt x="1244" y="902"/>
                  <a:pt x="1258" y="899"/>
                  <a:pt x="1265" y="890"/>
                </a:cubicBezTo>
                <a:cubicBezTo>
                  <a:pt x="1272" y="881"/>
                  <a:pt x="1273" y="864"/>
                  <a:pt x="1270" y="850"/>
                </a:cubicBezTo>
                <a:cubicBezTo>
                  <a:pt x="1270" y="849"/>
                  <a:pt x="1270" y="849"/>
                  <a:pt x="1270" y="848"/>
                </a:cubicBezTo>
                <a:cubicBezTo>
                  <a:pt x="1269" y="842"/>
                  <a:pt x="1268" y="836"/>
                  <a:pt x="1269" y="830"/>
                </a:cubicBezTo>
                <a:cubicBezTo>
                  <a:pt x="1270" y="814"/>
                  <a:pt x="1277" y="802"/>
                  <a:pt x="1289" y="796"/>
                </a:cubicBezTo>
                <a:cubicBezTo>
                  <a:pt x="1292" y="794"/>
                  <a:pt x="1292" y="792"/>
                  <a:pt x="1291" y="790"/>
                </a:cubicBezTo>
                <a:cubicBezTo>
                  <a:pt x="1291" y="789"/>
                  <a:pt x="1291" y="788"/>
                  <a:pt x="1291" y="787"/>
                </a:cubicBezTo>
                <a:cubicBezTo>
                  <a:pt x="1291" y="787"/>
                  <a:pt x="1291" y="787"/>
                  <a:pt x="1291" y="787"/>
                </a:cubicBezTo>
                <a:cubicBezTo>
                  <a:pt x="1301" y="782"/>
                  <a:pt x="1312" y="780"/>
                  <a:pt x="1320" y="775"/>
                </a:cubicBezTo>
                <a:cubicBezTo>
                  <a:pt x="1343" y="776"/>
                  <a:pt x="1364" y="777"/>
                  <a:pt x="1383" y="781"/>
                </a:cubicBezTo>
                <a:cubicBezTo>
                  <a:pt x="1387" y="782"/>
                  <a:pt x="1384" y="787"/>
                  <a:pt x="1385" y="789"/>
                </a:cubicBezTo>
                <a:cubicBezTo>
                  <a:pt x="1386" y="791"/>
                  <a:pt x="1392" y="794"/>
                  <a:pt x="1394" y="794"/>
                </a:cubicBezTo>
                <a:cubicBezTo>
                  <a:pt x="1399" y="794"/>
                  <a:pt x="1404" y="796"/>
                  <a:pt x="1407" y="798"/>
                </a:cubicBezTo>
                <a:cubicBezTo>
                  <a:pt x="1414" y="801"/>
                  <a:pt x="1419" y="804"/>
                  <a:pt x="1426" y="804"/>
                </a:cubicBezTo>
                <a:cubicBezTo>
                  <a:pt x="1428" y="804"/>
                  <a:pt x="1429" y="808"/>
                  <a:pt x="1432" y="809"/>
                </a:cubicBezTo>
                <a:cubicBezTo>
                  <a:pt x="1436" y="810"/>
                  <a:pt x="1442" y="809"/>
                  <a:pt x="1447" y="811"/>
                </a:cubicBezTo>
                <a:cubicBezTo>
                  <a:pt x="1447" y="805"/>
                  <a:pt x="1447" y="805"/>
                  <a:pt x="1447" y="805"/>
                </a:cubicBezTo>
                <a:cubicBezTo>
                  <a:pt x="1448" y="805"/>
                  <a:pt x="1449" y="805"/>
                  <a:pt x="1449" y="805"/>
                </a:cubicBezTo>
                <a:cubicBezTo>
                  <a:pt x="1449" y="803"/>
                  <a:pt x="1449" y="798"/>
                  <a:pt x="1449" y="797"/>
                </a:cubicBezTo>
                <a:cubicBezTo>
                  <a:pt x="1449" y="794"/>
                  <a:pt x="1445" y="792"/>
                  <a:pt x="1446" y="791"/>
                </a:cubicBezTo>
                <a:cubicBezTo>
                  <a:pt x="1449" y="779"/>
                  <a:pt x="1449" y="765"/>
                  <a:pt x="1449" y="750"/>
                </a:cubicBezTo>
                <a:cubicBezTo>
                  <a:pt x="1450" y="746"/>
                  <a:pt x="1450" y="742"/>
                  <a:pt x="1451" y="738"/>
                </a:cubicBezTo>
                <a:cubicBezTo>
                  <a:pt x="1451" y="706"/>
                  <a:pt x="1451" y="706"/>
                  <a:pt x="1451" y="706"/>
                </a:cubicBezTo>
                <a:cubicBezTo>
                  <a:pt x="1451" y="706"/>
                  <a:pt x="1451" y="706"/>
                  <a:pt x="1451" y="70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3" name="Freeform 659"/>
          <p:cNvSpPr>
            <a:spLocks/>
          </p:cNvSpPr>
          <p:nvPr/>
        </p:nvSpPr>
        <p:spPr bwMode="auto">
          <a:xfrm>
            <a:off x="4583113" y="4459288"/>
            <a:ext cx="593725" cy="555625"/>
          </a:xfrm>
          <a:custGeom>
            <a:avLst/>
            <a:gdLst/>
            <a:ahLst/>
            <a:cxnLst>
              <a:cxn ang="0">
                <a:pos x="2168" y="1333"/>
              </a:cxn>
              <a:cxn ang="0">
                <a:pos x="2105" y="1299"/>
              </a:cxn>
              <a:cxn ang="0">
                <a:pos x="2082" y="1262"/>
              </a:cxn>
              <a:cxn ang="0">
                <a:pos x="2014" y="1210"/>
              </a:cxn>
              <a:cxn ang="0">
                <a:pos x="1820" y="1144"/>
              </a:cxn>
              <a:cxn ang="0">
                <a:pos x="1710" y="1121"/>
              </a:cxn>
              <a:cxn ang="0">
                <a:pos x="1746" y="1006"/>
              </a:cxn>
              <a:cxn ang="0">
                <a:pos x="1738" y="845"/>
              </a:cxn>
              <a:cxn ang="0">
                <a:pos x="1634" y="792"/>
              </a:cxn>
              <a:cxn ang="0">
                <a:pos x="1563" y="614"/>
              </a:cxn>
              <a:cxn ang="0">
                <a:pos x="1641" y="434"/>
              </a:cxn>
              <a:cxn ang="0">
                <a:pos x="1677" y="328"/>
              </a:cxn>
              <a:cxn ang="0">
                <a:pos x="1508" y="331"/>
              </a:cxn>
              <a:cxn ang="0">
                <a:pos x="1458" y="330"/>
              </a:cxn>
              <a:cxn ang="0">
                <a:pos x="1385" y="280"/>
              </a:cxn>
              <a:cxn ang="0">
                <a:pos x="1303" y="282"/>
              </a:cxn>
              <a:cxn ang="0">
                <a:pos x="1278" y="257"/>
              </a:cxn>
              <a:cxn ang="0">
                <a:pos x="1186" y="176"/>
              </a:cxn>
              <a:cxn ang="0">
                <a:pos x="1103" y="143"/>
              </a:cxn>
              <a:cxn ang="0">
                <a:pos x="983" y="23"/>
              </a:cxn>
              <a:cxn ang="0">
                <a:pos x="905" y="13"/>
              </a:cxn>
              <a:cxn ang="0">
                <a:pos x="667" y="102"/>
              </a:cxn>
              <a:cxn ang="0">
                <a:pos x="345" y="26"/>
              </a:cxn>
              <a:cxn ang="0">
                <a:pos x="248" y="7"/>
              </a:cxn>
              <a:cxn ang="0">
                <a:pos x="181" y="79"/>
              </a:cxn>
              <a:cxn ang="0">
                <a:pos x="121" y="50"/>
              </a:cxn>
              <a:cxn ang="0">
                <a:pos x="68" y="49"/>
              </a:cxn>
              <a:cxn ang="0">
                <a:pos x="45" y="176"/>
              </a:cxn>
              <a:cxn ang="0">
                <a:pos x="52" y="271"/>
              </a:cxn>
              <a:cxn ang="0">
                <a:pos x="59" y="452"/>
              </a:cxn>
              <a:cxn ang="0">
                <a:pos x="114" y="521"/>
              </a:cxn>
              <a:cxn ang="0">
                <a:pos x="76" y="697"/>
              </a:cxn>
              <a:cxn ang="0">
                <a:pos x="252" y="908"/>
              </a:cxn>
              <a:cxn ang="0">
                <a:pos x="294" y="943"/>
              </a:cxn>
              <a:cxn ang="0">
                <a:pos x="265" y="1180"/>
              </a:cxn>
              <a:cxn ang="0">
                <a:pos x="65" y="1211"/>
              </a:cxn>
              <a:cxn ang="0">
                <a:pos x="65" y="1373"/>
              </a:cxn>
              <a:cxn ang="0">
                <a:pos x="86" y="1456"/>
              </a:cxn>
              <a:cxn ang="0">
                <a:pos x="34" y="1626"/>
              </a:cxn>
              <a:cxn ang="0">
                <a:pos x="4" y="1740"/>
              </a:cxn>
              <a:cxn ang="0">
                <a:pos x="46" y="1847"/>
              </a:cxn>
              <a:cxn ang="0">
                <a:pos x="210" y="1867"/>
              </a:cxn>
              <a:cxn ang="0">
                <a:pos x="355" y="1889"/>
              </a:cxn>
              <a:cxn ang="0">
                <a:pos x="504" y="2056"/>
              </a:cxn>
              <a:cxn ang="0">
                <a:pos x="551" y="2073"/>
              </a:cxn>
              <a:cxn ang="0">
                <a:pos x="773" y="1959"/>
              </a:cxn>
              <a:cxn ang="0">
                <a:pos x="1022" y="1845"/>
              </a:cxn>
              <a:cxn ang="0">
                <a:pos x="1278" y="1733"/>
              </a:cxn>
              <a:cxn ang="0">
                <a:pos x="1525" y="1981"/>
              </a:cxn>
              <a:cxn ang="0">
                <a:pos x="1520" y="1833"/>
              </a:cxn>
              <a:cxn ang="0">
                <a:pos x="1598" y="1753"/>
              </a:cxn>
              <a:cxn ang="0">
                <a:pos x="1708" y="1739"/>
              </a:cxn>
              <a:cxn ang="0">
                <a:pos x="1870" y="1660"/>
              </a:cxn>
              <a:cxn ang="0">
                <a:pos x="2061" y="1535"/>
              </a:cxn>
              <a:cxn ang="0">
                <a:pos x="2159" y="1537"/>
              </a:cxn>
              <a:cxn ang="0">
                <a:pos x="2214" y="1466"/>
              </a:cxn>
            </a:cxnLst>
            <a:rect l="0" t="0" r="r" b="b"/>
            <a:pathLst>
              <a:path w="2218" h="2074">
                <a:moveTo>
                  <a:pt x="2218" y="1411"/>
                </a:moveTo>
                <a:cubicBezTo>
                  <a:pt x="2218" y="1391"/>
                  <a:pt x="2218" y="1391"/>
                  <a:pt x="2218" y="1391"/>
                </a:cubicBezTo>
                <a:cubicBezTo>
                  <a:pt x="2217" y="1391"/>
                  <a:pt x="2214" y="1391"/>
                  <a:pt x="2214" y="1391"/>
                </a:cubicBezTo>
                <a:cubicBezTo>
                  <a:pt x="2210" y="1385"/>
                  <a:pt x="2203" y="1381"/>
                  <a:pt x="2198" y="1378"/>
                </a:cubicBezTo>
                <a:cubicBezTo>
                  <a:pt x="2198" y="1377"/>
                  <a:pt x="2197" y="1377"/>
                  <a:pt x="2197" y="1377"/>
                </a:cubicBezTo>
                <a:cubicBezTo>
                  <a:pt x="2195" y="1375"/>
                  <a:pt x="2195" y="1375"/>
                  <a:pt x="2195" y="1375"/>
                </a:cubicBezTo>
                <a:cubicBezTo>
                  <a:pt x="2168" y="1333"/>
                  <a:pt x="2168" y="1333"/>
                  <a:pt x="2168" y="1333"/>
                </a:cubicBezTo>
                <a:cubicBezTo>
                  <a:pt x="2159" y="1321"/>
                  <a:pt x="2159" y="1321"/>
                  <a:pt x="2159" y="1321"/>
                </a:cubicBezTo>
                <a:cubicBezTo>
                  <a:pt x="2156" y="1316"/>
                  <a:pt x="2156" y="1316"/>
                  <a:pt x="2156" y="1316"/>
                </a:cubicBezTo>
                <a:cubicBezTo>
                  <a:pt x="2144" y="1321"/>
                  <a:pt x="2136" y="1328"/>
                  <a:pt x="2128" y="1333"/>
                </a:cubicBezTo>
                <a:cubicBezTo>
                  <a:pt x="2128" y="1334"/>
                  <a:pt x="2127" y="1334"/>
                  <a:pt x="2127" y="1334"/>
                </a:cubicBezTo>
                <a:cubicBezTo>
                  <a:pt x="2123" y="1336"/>
                  <a:pt x="2114" y="1337"/>
                  <a:pt x="2113" y="1334"/>
                </a:cubicBezTo>
                <a:cubicBezTo>
                  <a:pt x="2111" y="1327"/>
                  <a:pt x="2109" y="1319"/>
                  <a:pt x="2107" y="1310"/>
                </a:cubicBezTo>
                <a:cubicBezTo>
                  <a:pt x="2106" y="1307"/>
                  <a:pt x="2106" y="1303"/>
                  <a:pt x="2105" y="1299"/>
                </a:cubicBezTo>
                <a:cubicBezTo>
                  <a:pt x="2104" y="1295"/>
                  <a:pt x="2103" y="1290"/>
                  <a:pt x="2102" y="1286"/>
                </a:cubicBezTo>
                <a:cubicBezTo>
                  <a:pt x="2101" y="1285"/>
                  <a:pt x="2101" y="1284"/>
                  <a:pt x="2101" y="1284"/>
                </a:cubicBezTo>
                <a:cubicBezTo>
                  <a:pt x="2100" y="1280"/>
                  <a:pt x="2093" y="1281"/>
                  <a:pt x="2089" y="1280"/>
                </a:cubicBezTo>
                <a:cubicBezTo>
                  <a:pt x="2088" y="1280"/>
                  <a:pt x="2087" y="1279"/>
                  <a:pt x="2087" y="1279"/>
                </a:cubicBezTo>
                <a:cubicBezTo>
                  <a:pt x="2084" y="1277"/>
                  <a:pt x="2083" y="1273"/>
                  <a:pt x="2082" y="1269"/>
                </a:cubicBezTo>
                <a:cubicBezTo>
                  <a:pt x="2082" y="1268"/>
                  <a:pt x="2082" y="1268"/>
                  <a:pt x="2082" y="1268"/>
                </a:cubicBezTo>
                <a:cubicBezTo>
                  <a:pt x="2082" y="1267"/>
                  <a:pt x="2082" y="1264"/>
                  <a:pt x="2082" y="1262"/>
                </a:cubicBezTo>
                <a:cubicBezTo>
                  <a:pt x="2082" y="1261"/>
                  <a:pt x="2082" y="1259"/>
                  <a:pt x="2082" y="1258"/>
                </a:cubicBezTo>
                <a:cubicBezTo>
                  <a:pt x="2082" y="1256"/>
                  <a:pt x="2081" y="1253"/>
                  <a:pt x="2079" y="1252"/>
                </a:cubicBezTo>
                <a:cubicBezTo>
                  <a:pt x="2071" y="1248"/>
                  <a:pt x="2065" y="1242"/>
                  <a:pt x="2061" y="1233"/>
                </a:cubicBezTo>
                <a:cubicBezTo>
                  <a:pt x="2058" y="1225"/>
                  <a:pt x="2057" y="1217"/>
                  <a:pt x="2057" y="1207"/>
                </a:cubicBezTo>
                <a:cubicBezTo>
                  <a:pt x="2057" y="1205"/>
                  <a:pt x="2057" y="1203"/>
                  <a:pt x="2058" y="1201"/>
                </a:cubicBezTo>
                <a:cubicBezTo>
                  <a:pt x="2051" y="1201"/>
                  <a:pt x="2048" y="1208"/>
                  <a:pt x="2044" y="1210"/>
                </a:cubicBezTo>
                <a:cubicBezTo>
                  <a:pt x="2033" y="1214"/>
                  <a:pt x="2022" y="1212"/>
                  <a:pt x="2014" y="1210"/>
                </a:cubicBezTo>
                <a:cubicBezTo>
                  <a:pt x="2012" y="1209"/>
                  <a:pt x="2010" y="1211"/>
                  <a:pt x="2008" y="1214"/>
                </a:cubicBezTo>
                <a:cubicBezTo>
                  <a:pt x="2006" y="1218"/>
                  <a:pt x="2004" y="1224"/>
                  <a:pt x="2002" y="1227"/>
                </a:cubicBezTo>
                <a:cubicBezTo>
                  <a:pt x="1953" y="1219"/>
                  <a:pt x="1953" y="1219"/>
                  <a:pt x="1953" y="1219"/>
                </a:cubicBezTo>
                <a:cubicBezTo>
                  <a:pt x="1946" y="1213"/>
                  <a:pt x="1934" y="1206"/>
                  <a:pt x="1914" y="1205"/>
                </a:cubicBezTo>
                <a:cubicBezTo>
                  <a:pt x="1900" y="1192"/>
                  <a:pt x="1879" y="1179"/>
                  <a:pt x="1851" y="1179"/>
                </a:cubicBezTo>
                <a:cubicBezTo>
                  <a:pt x="1845" y="1172"/>
                  <a:pt x="1840" y="1166"/>
                  <a:pt x="1835" y="1160"/>
                </a:cubicBezTo>
                <a:cubicBezTo>
                  <a:pt x="1830" y="1154"/>
                  <a:pt x="1826" y="1148"/>
                  <a:pt x="1820" y="1144"/>
                </a:cubicBezTo>
                <a:cubicBezTo>
                  <a:pt x="1813" y="1138"/>
                  <a:pt x="1802" y="1140"/>
                  <a:pt x="1795" y="1147"/>
                </a:cubicBezTo>
                <a:cubicBezTo>
                  <a:pt x="1795" y="1148"/>
                  <a:pt x="1794" y="1148"/>
                  <a:pt x="1794" y="1149"/>
                </a:cubicBezTo>
                <a:cubicBezTo>
                  <a:pt x="1787" y="1152"/>
                  <a:pt x="1776" y="1148"/>
                  <a:pt x="1769" y="1154"/>
                </a:cubicBezTo>
                <a:cubicBezTo>
                  <a:pt x="1759" y="1161"/>
                  <a:pt x="1746" y="1163"/>
                  <a:pt x="1731" y="1163"/>
                </a:cubicBezTo>
                <a:cubicBezTo>
                  <a:pt x="1727" y="1163"/>
                  <a:pt x="1724" y="1161"/>
                  <a:pt x="1721" y="1159"/>
                </a:cubicBezTo>
                <a:cubicBezTo>
                  <a:pt x="1713" y="1155"/>
                  <a:pt x="1707" y="1145"/>
                  <a:pt x="1710" y="1132"/>
                </a:cubicBezTo>
                <a:cubicBezTo>
                  <a:pt x="1710" y="1129"/>
                  <a:pt x="1712" y="1126"/>
                  <a:pt x="1710" y="1121"/>
                </a:cubicBezTo>
                <a:cubicBezTo>
                  <a:pt x="1710" y="1121"/>
                  <a:pt x="1710" y="1121"/>
                  <a:pt x="1710" y="1120"/>
                </a:cubicBezTo>
                <a:cubicBezTo>
                  <a:pt x="1707" y="1115"/>
                  <a:pt x="1698" y="1107"/>
                  <a:pt x="1696" y="1098"/>
                </a:cubicBezTo>
                <a:cubicBezTo>
                  <a:pt x="1704" y="1094"/>
                  <a:pt x="1711" y="1089"/>
                  <a:pt x="1719" y="1088"/>
                </a:cubicBezTo>
                <a:cubicBezTo>
                  <a:pt x="1724" y="1087"/>
                  <a:pt x="1723" y="1084"/>
                  <a:pt x="1724" y="1081"/>
                </a:cubicBezTo>
                <a:cubicBezTo>
                  <a:pt x="1732" y="1066"/>
                  <a:pt x="1737" y="1047"/>
                  <a:pt x="1743" y="1030"/>
                </a:cubicBezTo>
                <a:cubicBezTo>
                  <a:pt x="1744" y="1025"/>
                  <a:pt x="1745" y="1020"/>
                  <a:pt x="1745" y="1015"/>
                </a:cubicBezTo>
                <a:cubicBezTo>
                  <a:pt x="1746" y="1012"/>
                  <a:pt x="1746" y="1009"/>
                  <a:pt x="1746" y="1006"/>
                </a:cubicBezTo>
                <a:cubicBezTo>
                  <a:pt x="1746" y="999"/>
                  <a:pt x="1747" y="990"/>
                  <a:pt x="1755" y="987"/>
                </a:cubicBezTo>
                <a:cubicBezTo>
                  <a:pt x="1765" y="984"/>
                  <a:pt x="1775" y="972"/>
                  <a:pt x="1775" y="958"/>
                </a:cubicBezTo>
                <a:cubicBezTo>
                  <a:pt x="1774" y="942"/>
                  <a:pt x="1758" y="929"/>
                  <a:pt x="1749" y="919"/>
                </a:cubicBezTo>
                <a:cubicBezTo>
                  <a:pt x="1749" y="892"/>
                  <a:pt x="1749" y="892"/>
                  <a:pt x="1749" y="892"/>
                </a:cubicBezTo>
                <a:cubicBezTo>
                  <a:pt x="1746" y="885"/>
                  <a:pt x="1739" y="879"/>
                  <a:pt x="1733" y="875"/>
                </a:cubicBezTo>
                <a:cubicBezTo>
                  <a:pt x="1733" y="872"/>
                  <a:pt x="1733" y="870"/>
                  <a:pt x="1733" y="867"/>
                </a:cubicBezTo>
                <a:cubicBezTo>
                  <a:pt x="1734" y="859"/>
                  <a:pt x="1736" y="852"/>
                  <a:pt x="1738" y="845"/>
                </a:cubicBezTo>
                <a:cubicBezTo>
                  <a:pt x="1741" y="838"/>
                  <a:pt x="1733" y="832"/>
                  <a:pt x="1734" y="823"/>
                </a:cubicBezTo>
                <a:cubicBezTo>
                  <a:pt x="1734" y="820"/>
                  <a:pt x="1728" y="820"/>
                  <a:pt x="1726" y="817"/>
                </a:cubicBezTo>
                <a:cubicBezTo>
                  <a:pt x="1722" y="807"/>
                  <a:pt x="1732" y="799"/>
                  <a:pt x="1736" y="796"/>
                </a:cubicBezTo>
                <a:cubicBezTo>
                  <a:pt x="1739" y="794"/>
                  <a:pt x="1736" y="788"/>
                  <a:pt x="1734" y="784"/>
                </a:cubicBezTo>
                <a:cubicBezTo>
                  <a:pt x="1729" y="775"/>
                  <a:pt x="1717" y="780"/>
                  <a:pt x="1708" y="782"/>
                </a:cubicBezTo>
                <a:cubicBezTo>
                  <a:pt x="1698" y="787"/>
                  <a:pt x="1685" y="791"/>
                  <a:pt x="1671" y="793"/>
                </a:cubicBezTo>
                <a:cubicBezTo>
                  <a:pt x="1659" y="795"/>
                  <a:pt x="1647" y="795"/>
                  <a:pt x="1634" y="792"/>
                </a:cubicBezTo>
                <a:cubicBezTo>
                  <a:pt x="1635" y="787"/>
                  <a:pt x="1637" y="771"/>
                  <a:pt x="1635" y="767"/>
                </a:cubicBezTo>
                <a:cubicBezTo>
                  <a:pt x="1632" y="765"/>
                  <a:pt x="1630" y="763"/>
                  <a:pt x="1626" y="761"/>
                </a:cubicBezTo>
                <a:cubicBezTo>
                  <a:pt x="1621" y="759"/>
                  <a:pt x="1616" y="757"/>
                  <a:pt x="1611" y="753"/>
                </a:cubicBezTo>
                <a:cubicBezTo>
                  <a:pt x="1605" y="725"/>
                  <a:pt x="1582" y="713"/>
                  <a:pt x="1566" y="695"/>
                </a:cubicBezTo>
                <a:cubicBezTo>
                  <a:pt x="1557" y="685"/>
                  <a:pt x="1549" y="664"/>
                  <a:pt x="1561" y="653"/>
                </a:cubicBezTo>
                <a:cubicBezTo>
                  <a:pt x="1569" y="647"/>
                  <a:pt x="1579" y="631"/>
                  <a:pt x="1569" y="618"/>
                </a:cubicBezTo>
                <a:cubicBezTo>
                  <a:pt x="1568" y="618"/>
                  <a:pt x="1566" y="614"/>
                  <a:pt x="1563" y="614"/>
                </a:cubicBezTo>
                <a:cubicBezTo>
                  <a:pt x="1563" y="614"/>
                  <a:pt x="1563" y="614"/>
                  <a:pt x="1563" y="614"/>
                </a:cubicBezTo>
                <a:cubicBezTo>
                  <a:pt x="1557" y="606"/>
                  <a:pt x="1546" y="597"/>
                  <a:pt x="1545" y="585"/>
                </a:cubicBezTo>
                <a:cubicBezTo>
                  <a:pt x="1544" y="586"/>
                  <a:pt x="1544" y="586"/>
                  <a:pt x="1545" y="585"/>
                </a:cubicBezTo>
                <a:cubicBezTo>
                  <a:pt x="1556" y="582"/>
                  <a:pt x="1565" y="573"/>
                  <a:pt x="1573" y="563"/>
                </a:cubicBezTo>
                <a:cubicBezTo>
                  <a:pt x="1569" y="549"/>
                  <a:pt x="1559" y="540"/>
                  <a:pt x="1556" y="524"/>
                </a:cubicBezTo>
                <a:cubicBezTo>
                  <a:pt x="1555" y="519"/>
                  <a:pt x="1556" y="514"/>
                  <a:pt x="1560" y="509"/>
                </a:cubicBezTo>
                <a:cubicBezTo>
                  <a:pt x="1586" y="482"/>
                  <a:pt x="1613" y="457"/>
                  <a:pt x="1641" y="434"/>
                </a:cubicBezTo>
                <a:cubicBezTo>
                  <a:pt x="1642" y="433"/>
                  <a:pt x="1648" y="434"/>
                  <a:pt x="1650" y="434"/>
                </a:cubicBezTo>
                <a:cubicBezTo>
                  <a:pt x="1661" y="428"/>
                  <a:pt x="1672" y="423"/>
                  <a:pt x="1685" y="418"/>
                </a:cubicBezTo>
                <a:cubicBezTo>
                  <a:pt x="1685" y="404"/>
                  <a:pt x="1689" y="393"/>
                  <a:pt x="1696" y="385"/>
                </a:cubicBezTo>
                <a:cubicBezTo>
                  <a:pt x="1694" y="376"/>
                  <a:pt x="1687" y="370"/>
                  <a:pt x="1680" y="362"/>
                </a:cubicBezTo>
                <a:cubicBezTo>
                  <a:pt x="1680" y="360"/>
                  <a:pt x="1680" y="358"/>
                  <a:pt x="1680" y="355"/>
                </a:cubicBezTo>
                <a:cubicBezTo>
                  <a:pt x="1681" y="347"/>
                  <a:pt x="1681" y="338"/>
                  <a:pt x="1676" y="332"/>
                </a:cubicBezTo>
                <a:cubicBezTo>
                  <a:pt x="1675" y="331"/>
                  <a:pt x="1676" y="330"/>
                  <a:pt x="1677" y="328"/>
                </a:cubicBezTo>
                <a:cubicBezTo>
                  <a:pt x="1671" y="328"/>
                  <a:pt x="1664" y="329"/>
                  <a:pt x="1657" y="328"/>
                </a:cubicBezTo>
                <a:cubicBezTo>
                  <a:pt x="1638" y="328"/>
                  <a:pt x="1619" y="328"/>
                  <a:pt x="1603" y="333"/>
                </a:cubicBezTo>
                <a:cubicBezTo>
                  <a:pt x="1597" y="332"/>
                  <a:pt x="1589" y="331"/>
                  <a:pt x="1581" y="331"/>
                </a:cubicBezTo>
                <a:cubicBezTo>
                  <a:pt x="1579" y="334"/>
                  <a:pt x="1575" y="335"/>
                  <a:pt x="1570" y="336"/>
                </a:cubicBezTo>
                <a:cubicBezTo>
                  <a:pt x="1557" y="337"/>
                  <a:pt x="1542" y="336"/>
                  <a:pt x="1529" y="335"/>
                </a:cubicBezTo>
                <a:cubicBezTo>
                  <a:pt x="1525" y="333"/>
                  <a:pt x="1523" y="330"/>
                  <a:pt x="1519" y="330"/>
                </a:cubicBezTo>
                <a:cubicBezTo>
                  <a:pt x="1516" y="333"/>
                  <a:pt x="1511" y="332"/>
                  <a:pt x="1508" y="331"/>
                </a:cubicBezTo>
                <a:cubicBezTo>
                  <a:pt x="1496" y="334"/>
                  <a:pt x="1486" y="338"/>
                  <a:pt x="1475" y="341"/>
                </a:cubicBezTo>
                <a:cubicBezTo>
                  <a:pt x="1468" y="339"/>
                  <a:pt x="1462" y="342"/>
                  <a:pt x="1457" y="346"/>
                </a:cubicBezTo>
                <a:cubicBezTo>
                  <a:pt x="1458" y="345"/>
                  <a:pt x="1457" y="346"/>
                  <a:pt x="1457" y="346"/>
                </a:cubicBezTo>
                <a:cubicBezTo>
                  <a:pt x="1456" y="346"/>
                  <a:pt x="1456" y="346"/>
                  <a:pt x="1456" y="346"/>
                </a:cubicBezTo>
                <a:cubicBezTo>
                  <a:pt x="1458" y="333"/>
                  <a:pt x="1458" y="333"/>
                  <a:pt x="1458" y="333"/>
                </a:cubicBezTo>
                <a:cubicBezTo>
                  <a:pt x="1458" y="333"/>
                  <a:pt x="1457" y="333"/>
                  <a:pt x="1457" y="333"/>
                </a:cubicBezTo>
                <a:cubicBezTo>
                  <a:pt x="1458" y="332"/>
                  <a:pt x="1458" y="331"/>
                  <a:pt x="1458" y="330"/>
                </a:cubicBezTo>
                <a:cubicBezTo>
                  <a:pt x="1452" y="315"/>
                  <a:pt x="1445" y="299"/>
                  <a:pt x="1436" y="286"/>
                </a:cubicBezTo>
                <a:cubicBezTo>
                  <a:pt x="1433" y="283"/>
                  <a:pt x="1427" y="280"/>
                  <a:pt x="1423" y="283"/>
                </a:cubicBezTo>
                <a:cubicBezTo>
                  <a:pt x="1413" y="283"/>
                  <a:pt x="1413" y="283"/>
                  <a:pt x="1413" y="283"/>
                </a:cubicBezTo>
                <a:cubicBezTo>
                  <a:pt x="1413" y="283"/>
                  <a:pt x="1411" y="282"/>
                  <a:pt x="1411" y="281"/>
                </a:cubicBezTo>
                <a:cubicBezTo>
                  <a:pt x="1410" y="277"/>
                  <a:pt x="1406" y="273"/>
                  <a:pt x="1400" y="274"/>
                </a:cubicBezTo>
                <a:cubicBezTo>
                  <a:pt x="1399" y="275"/>
                  <a:pt x="1399" y="277"/>
                  <a:pt x="1397" y="277"/>
                </a:cubicBezTo>
                <a:cubicBezTo>
                  <a:pt x="1394" y="279"/>
                  <a:pt x="1389" y="279"/>
                  <a:pt x="1385" y="280"/>
                </a:cubicBezTo>
                <a:cubicBezTo>
                  <a:pt x="1385" y="280"/>
                  <a:pt x="1385" y="280"/>
                  <a:pt x="1385" y="280"/>
                </a:cubicBezTo>
                <a:cubicBezTo>
                  <a:pt x="1379" y="282"/>
                  <a:pt x="1371" y="282"/>
                  <a:pt x="1365" y="284"/>
                </a:cubicBezTo>
                <a:cubicBezTo>
                  <a:pt x="1360" y="288"/>
                  <a:pt x="1355" y="291"/>
                  <a:pt x="1350" y="295"/>
                </a:cubicBezTo>
                <a:cubicBezTo>
                  <a:pt x="1343" y="296"/>
                  <a:pt x="1339" y="293"/>
                  <a:pt x="1335" y="291"/>
                </a:cubicBezTo>
                <a:cubicBezTo>
                  <a:pt x="1328" y="294"/>
                  <a:pt x="1317" y="295"/>
                  <a:pt x="1310" y="292"/>
                </a:cubicBezTo>
                <a:cubicBezTo>
                  <a:pt x="1310" y="288"/>
                  <a:pt x="1310" y="284"/>
                  <a:pt x="1308" y="281"/>
                </a:cubicBezTo>
                <a:cubicBezTo>
                  <a:pt x="1307" y="282"/>
                  <a:pt x="1305" y="282"/>
                  <a:pt x="1303" y="282"/>
                </a:cubicBezTo>
                <a:cubicBezTo>
                  <a:pt x="1301" y="283"/>
                  <a:pt x="1299" y="283"/>
                  <a:pt x="1296" y="282"/>
                </a:cubicBezTo>
                <a:cubicBezTo>
                  <a:pt x="1291" y="282"/>
                  <a:pt x="1284" y="281"/>
                  <a:pt x="1282" y="275"/>
                </a:cubicBezTo>
                <a:cubicBezTo>
                  <a:pt x="1281" y="274"/>
                  <a:pt x="1278" y="275"/>
                  <a:pt x="1277" y="274"/>
                </a:cubicBezTo>
                <a:cubicBezTo>
                  <a:pt x="1276" y="272"/>
                  <a:pt x="1275" y="270"/>
                  <a:pt x="1276" y="268"/>
                </a:cubicBezTo>
                <a:cubicBezTo>
                  <a:pt x="1276" y="267"/>
                  <a:pt x="1278" y="266"/>
                  <a:pt x="1279" y="265"/>
                </a:cubicBezTo>
                <a:cubicBezTo>
                  <a:pt x="1279" y="265"/>
                  <a:pt x="1279" y="265"/>
                  <a:pt x="1279" y="265"/>
                </a:cubicBezTo>
                <a:cubicBezTo>
                  <a:pt x="1279" y="262"/>
                  <a:pt x="1279" y="260"/>
                  <a:pt x="1278" y="257"/>
                </a:cubicBezTo>
                <a:cubicBezTo>
                  <a:pt x="1270" y="256"/>
                  <a:pt x="1263" y="254"/>
                  <a:pt x="1256" y="251"/>
                </a:cubicBezTo>
                <a:cubicBezTo>
                  <a:pt x="1251" y="240"/>
                  <a:pt x="1247" y="228"/>
                  <a:pt x="1245" y="214"/>
                </a:cubicBezTo>
                <a:cubicBezTo>
                  <a:pt x="1239" y="209"/>
                  <a:pt x="1234" y="203"/>
                  <a:pt x="1228" y="199"/>
                </a:cubicBezTo>
                <a:cubicBezTo>
                  <a:pt x="1226" y="198"/>
                  <a:pt x="1225" y="194"/>
                  <a:pt x="1223" y="192"/>
                </a:cubicBezTo>
                <a:cubicBezTo>
                  <a:pt x="1218" y="188"/>
                  <a:pt x="1213" y="184"/>
                  <a:pt x="1210" y="177"/>
                </a:cubicBezTo>
                <a:cubicBezTo>
                  <a:pt x="1210" y="165"/>
                  <a:pt x="1210" y="165"/>
                  <a:pt x="1210" y="165"/>
                </a:cubicBezTo>
                <a:cubicBezTo>
                  <a:pt x="1202" y="169"/>
                  <a:pt x="1194" y="172"/>
                  <a:pt x="1186" y="176"/>
                </a:cubicBezTo>
                <a:cubicBezTo>
                  <a:pt x="1179" y="176"/>
                  <a:pt x="1172" y="175"/>
                  <a:pt x="1164" y="176"/>
                </a:cubicBezTo>
                <a:cubicBezTo>
                  <a:pt x="1158" y="176"/>
                  <a:pt x="1153" y="180"/>
                  <a:pt x="1149" y="182"/>
                </a:cubicBezTo>
                <a:cubicBezTo>
                  <a:pt x="1130" y="181"/>
                  <a:pt x="1130" y="181"/>
                  <a:pt x="1130" y="181"/>
                </a:cubicBezTo>
                <a:cubicBezTo>
                  <a:pt x="1121" y="171"/>
                  <a:pt x="1121" y="171"/>
                  <a:pt x="1121" y="171"/>
                </a:cubicBezTo>
                <a:cubicBezTo>
                  <a:pt x="1118" y="171"/>
                  <a:pt x="1114" y="169"/>
                  <a:pt x="1112" y="167"/>
                </a:cubicBezTo>
                <a:cubicBezTo>
                  <a:pt x="1111" y="165"/>
                  <a:pt x="1110" y="163"/>
                  <a:pt x="1110" y="160"/>
                </a:cubicBezTo>
                <a:cubicBezTo>
                  <a:pt x="1103" y="143"/>
                  <a:pt x="1103" y="143"/>
                  <a:pt x="1103" y="143"/>
                </a:cubicBezTo>
                <a:cubicBezTo>
                  <a:pt x="1086" y="136"/>
                  <a:pt x="1069" y="130"/>
                  <a:pt x="1049" y="127"/>
                </a:cubicBezTo>
                <a:cubicBezTo>
                  <a:pt x="1033" y="131"/>
                  <a:pt x="1024" y="140"/>
                  <a:pt x="1014" y="147"/>
                </a:cubicBezTo>
                <a:cubicBezTo>
                  <a:pt x="1006" y="150"/>
                  <a:pt x="998" y="152"/>
                  <a:pt x="988" y="151"/>
                </a:cubicBezTo>
                <a:cubicBezTo>
                  <a:pt x="988" y="151"/>
                  <a:pt x="985" y="150"/>
                  <a:pt x="985" y="150"/>
                </a:cubicBezTo>
                <a:cubicBezTo>
                  <a:pt x="978" y="146"/>
                  <a:pt x="974" y="133"/>
                  <a:pt x="979" y="124"/>
                </a:cubicBezTo>
                <a:cubicBezTo>
                  <a:pt x="990" y="106"/>
                  <a:pt x="996" y="76"/>
                  <a:pt x="992" y="49"/>
                </a:cubicBezTo>
                <a:cubicBezTo>
                  <a:pt x="990" y="39"/>
                  <a:pt x="987" y="31"/>
                  <a:pt x="983" y="23"/>
                </a:cubicBezTo>
                <a:cubicBezTo>
                  <a:pt x="980" y="17"/>
                  <a:pt x="976" y="12"/>
                  <a:pt x="973" y="6"/>
                </a:cubicBezTo>
                <a:cubicBezTo>
                  <a:pt x="976" y="6"/>
                  <a:pt x="976" y="6"/>
                  <a:pt x="976" y="6"/>
                </a:cubicBezTo>
                <a:cubicBezTo>
                  <a:pt x="976" y="4"/>
                  <a:pt x="976" y="2"/>
                  <a:pt x="976" y="0"/>
                </a:cubicBezTo>
                <a:cubicBezTo>
                  <a:pt x="976" y="2"/>
                  <a:pt x="976" y="4"/>
                  <a:pt x="976" y="6"/>
                </a:cubicBezTo>
                <a:cubicBezTo>
                  <a:pt x="973" y="6"/>
                  <a:pt x="973" y="6"/>
                  <a:pt x="973" y="6"/>
                </a:cubicBezTo>
                <a:cubicBezTo>
                  <a:pt x="971" y="4"/>
                  <a:pt x="966" y="4"/>
                  <a:pt x="962" y="4"/>
                </a:cubicBezTo>
                <a:cubicBezTo>
                  <a:pt x="941" y="4"/>
                  <a:pt x="922" y="7"/>
                  <a:pt x="905" y="13"/>
                </a:cubicBezTo>
                <a:cubicBezTo>
                  <a:pt x="890" y="18"/>
                  <a:pt x="878" y="25"/>
                  <a:pt x="867" y="34"/>
                </a:cubicBezTo>
                <a:cubicBezTo>
                  <a:pt x="852" y="44"/>
                  <a:pt x="842" y="59"/>
                  <a:pt x="837" y="79"/>
                </a:cubicBezTo>
                <a:cubicBezTo>
                  <a:pt x="834" y="93"/>
                  <a:pt x="834" y="93"/>
                  <a:pt x="834" y="93"/>
                </a:cubicBezTo>
                <a:cubicBezTo>
                  <a:pt x="829" y="95"/>
                  <a:pt x="823" y="95"/>
                  <a:pt x="817" y="94"/>
                </a:cubicBezTo>
                <a:cubicBezTo>
                  <a:pt x="808" y="94"/>
                  <a:pt x="800" y="94"/>
                  <a:pt x="791" y="95"/>
                </a:cubicBezTo>
                <a:cubicBezTo>
                  <a:pt x="758" y="98"/>
                  <a:pt x="732" y="109"/>
                  <a:pt x="706" y="119"/>
                </a:cubicBezTo>
                <a:cubicBezTo>
                  <a:pt x="686" y="123"/>
                  <a:pt x="674" y="113"/>
                  <a:pt x="667" y="102"/>
                </a:cubicBezTo>
                <a:cubicBezTo>
                  <a:pt x="651" y="86"/>
                  <a:pt x="638" y="69"/>
                  <a:pt x="624" y="52"/>
                </a:cubicBezTo>
                <a:cubicBezTo>
                  <a:pt x="615" y="42"/>
                  <a:pt x="607" y="31"/>
                  <a:pt x="597" y="21"/>
                </a:cubicBezTo>
                <a:cubicBezTo>
                  <a:pt x="589" y="17"/>
                  <a:pt x="575" y="17"/>
                  <a:pt x="564" y="18"/>
                </a:cubicBezTo>
                <a:cubicBezTo>
                  <a:pt x="544" y="21"/>
                  <a:pt x="526" y="27"/>
                  <a:pt x="505" y="28"/>
                </a:cubicBezTo>
                <a:cubicBezTo>
                  <a:pt x="476" y="30"/>
                  <a:pt x="450" y="33"/>
                  <a:pt x="421" y="35"/>
                </a:cubicBezTo>
                <a:cubicBezTo>
                  <a:pt x="400" y="35"/>
                  <a:pt x="381" y="31"/>
                  <a:pt x="366" y="26"/>
                </a:cubicBezTo>
                <a:cubicBezTo>
                  <a:pt x="359" y="25"/>
                  <a:pt x="352" y="24"/>
                  <a:pt x="345" y="26"/>
                </a:cubicBezTo>
                <a:cubicBezTo>
                  <a:pt x="338" y="28"/>
                  <a:pt x="329" y="30"/>
                  <a:pt x="322" y="26"/>
                </a:cubicBezTo>
                <a:cubicBezTo>
                  <a:pt x="316" y="25"/>
                  <a:pt x="312" y="22"/>
                  <a:pt x="308" y="19"/>
                </a:cubicBezTo>
                <a:cubicBezTo>
                  <a:pt x="305" y="18"/>
                  <a:pt x="302" y="16"/>
                  <a:pt x="298" y="15"/>
                </a:cubicBezTo>
                <a:cubicBezTo>
                  <a:pt x="298" y="13"/>
                  <a:pt x="298" y="13"/>
                  <a:pt x="298" y="13"/>
                </a:cubicBezTo>
                <a:cubicBezTo>
                  <a:pt x="296" y="9"/>
                  <a:pt x="292" y="5"/>
                  <a:pt x="287" y="4"/>
                </a:cubicBezTo>
                <a:cubicBezTo>
                  <a:pt x="247" y="4"/>
                  <a:pt x="247" y="4"/>
                  <a:pt x="247" y="4"/>
                </a:cubicBezTo>
                <a:cubicBezTo>
                  <a:pt x="248" y="5"/>
                  <a:pt x="248" y="6"/>
                  <a:pt x="248" y="7"/>
                </a:cubicBezTo>
                <a:cubicBezTo>
                  <a:pt x="248" y="9"/>
                  <a:pt x="249" y="11"/>
                  <a:pt x="248" y="12"/>
                </a:cubicBezTo>
                <a:cubicBezTo>
                  <a:pt x="240" y="29"/>
                  <a:pt x="233" y="46"/>
                  <a:pt x="224" y="62"/>
                </a:cubicBezTo>
                <a:cubicBezTo>
                  <a:pt x="221" y="67"/>
                  <a:pt x="217" y="70"/>
                  <a:pt x="218" y="78"/>
                </a:cubicBezTo>
                <a:cubicBezTo>
                  <a:pt x="216" y="81"/>
                  <a:pt x="213" y="83"/>
                  <a:pt x="211" y="86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7" y="85"/>
                  <a:pt x="206" y="83"/>
                  <a:pt x="204" y="83"/>
                </a:cubicBezTo>
                <a:cubicBezTo>
                  <a:pt x="196" y="84"/>
                  <a:pt x="186" y="83"/>
                  <a:pt x="181" y="79"/>
                </a:cubicBezTo>
                <a:cubicBezTo>
                  <a:pt x="179" y="77"/>
                  <a:pt x="178" y="71"/>
                  <a:pt x="176" y="71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50" y="67"/>
                  <a:pt x="148" y="65"/>
                  <a:pt x="148" y="62"/>
                </a:cubicBezTo>
                <a:cubicBezTo>
                  <a:pt x="148" y="62"/>
                  <a:pt x="148" y="60"/>
                  <a:pt x="148" y="59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7" y="54"/>
                  <a:pt x="127" y="52"/>
                  <a:pt x="127" y="51"/>
                </a:cubicBezTo>
                <a:cubicBezTo>
                  <a:pt x="125" y="51"/>
                  <a:pt x="123" y="51"/>
                  <a:pt x="121" y="50"/>
                </a:cubicBezTo>
                <a:cubicBezTo>
                  <a:pt x="119" y="48"/>
                  <a:pt x="118" y="46"/>
                  <a:pt x="116" y="45"/>
                </a:cubicBezTo>
                <a:cubicBezTo>
                  <a:pt x="115" y="44"/>
                  <a:pt x="113" y="44"/>
                  <a:pt x="113" y="45"/>
                </a:cubicBezTo>
                <a:cubicBezTo>
                  <a:pt x="106" y="40"/>
                  <a:pt x="97" y="39"/>
                  <a:pt x="91" y="35"/>
                </a:cubicBezTo>
                <a:cubicBezTo>
                  <a:pt x="89" y="34"/>
                  <a:pt x="88" y="34"/>
                  <a:pt x="86" y="34"/>
                </a:cubicBezTo>
                <a:cubicBezTo>
                  <a:pt x="84" y="38"/>
                  <a:pt x="80" y="40"/>
                  <a:pt x="75" y="40"/>
                </a:cubicBezTo>
                <a:cubicBezTo>
                  <a:pt x="73" y="41"/>
                  <a:pt x="71" y="43"/>
                  <a:pt x="71" y="45"/>
                </a:cubicBezTo>
                <a:cubicBezTo>
                  <a:pt x="70" y="46"/>
                  <a:pt x="69" y="49"/>
                  <a:pt x="68" y="49"/>
                </a:cubicBezTo>
                <a:cubicBezTo>
                  <a:pt x="67" y="49"/>
                  <a:pt x="66" y="49"/>
                  <a:pt x="65" y="49"/>
                </a:cubicBezTo>
                <a:cubicBezTo>
                  <a:pt x="65" y="75"/>
                  <a:pt x="65" y="75"/>
                  <a:pt x="65" y="75"/>
                </a:cubicBezTo>
                <a:cubicBezTo>
                  <a:pt x="64" y="83"/>
                  <a:pt x="68" y="91"/>
                  <a:pt x="70" y="98"/>
                </a:cubicBezTo>
                <a:cubicBezTo>
                  <a:pt x="71" y="101"/>
                  <a:pt x="74" y="107"/>
                  <a:pt x="71" y="109"/>
                </a:cubicBezTo>
                <a:cubicBezTo>
                  <a:pt x="65" y="116"/>
                  <a:pt x="55" y="123"/>
                  <a:pt x="50" y="133"/>
                </a:cubicBezTo>
                <a:cubicBezTo>
                  <a:pt x="47" y="139"/>
                  <a:pt x="48" y="146"/>
                  <a:pt x="46" y="153"/>
                </a:cubicBezTo>
                <a:cubicBezTo>
                  <a:pt x="52" y="159"/>
                  <a:pt x="51" y="173"/>
                  <a:pt x="45" y="176"/>
                </a:cubicBezTo>
                <a:cubicBezTo>
                  <a:pt x="43" y="183"/>
                  <a:pt x="40" y="189"/>
                  <a:pt x="37" y="195"/>
                </a:cubicBezTo>
                <a:cubicBezTo>
                  <a:pt x="36" y="206"/>
                  <a:pt x="37" y="216"/>
                  <a:pt x="35" y="228"/>
                </a:cubicBezTo>
                <a:cubicBezTo>
                  <a:pt x="35" y="233"/>
                  <a:pt x="27" y="236"/>
                  <a:pt x="27" y="241"/>
                </a:cubicBezTo>
                <a:cubicBezTo>
                  <a:pt x="27" y="246"/>
                  <a:pt x="30" y="251"/>
                  <a:pt x="31" y="258"/>
                </a:cubicBezTo>
                <a:cubicBezTo>
                  <a:pt x="39" y="259"/>
                  <a:pt x="45" y="265"/>
                  <a:pt x="47" y="271"/>
                </a:cubicBezTo>
                <a:cubicBezTo>
                  <a:pt x="48" y="272"/>
                  <a:pt x="49" y="272"/>
                  <a:pt x="50" y="272"/>
                </a:cubicBezTo>
                <a:cubicBezTo>
                  <a:pt x="50" y="271"/>
                  <a:pt x="51" y="270"/>
                  <a:pt x="52" y="271"/>
                </a:cubicBezTo>
                <a:cubicBezTo>
                  <a:pt x="61" y="272"/>
                  <a:pt x="66" y="266"/>
                  <a:pt x="71" y="262"/>
                </a:cubicBezTo>
                <a:cubicBezTo>
                  <a:pt x="80" y="266"/>
                  <a:pt x="91" y="266"/>
                  <a:pt x="97" y="272"/>
                </a:cubicBezTo>
                <a:cubicBezTo>
                  <a:pt x="99" y="274"/>
                  <a:pt x="99" y="277"/>
                  <a:pt x="99" y="278"/>
                </a:cubicBezTo>
                <a:cubicBezTo>
                  <a:pt x="97" y="283"/>
                  <a:pt x="95" y="288"/>
                  <a:pt x="94" y="293"/>
                </a:cubicBezTo>
                <a:cubicBezTo>
                  <a:pt x="88" y="307"/>
                  <a:pt x="82" y="320"/>
                  <a:pt x="75" y="332"/>
                </a:cubicBezTo>
                <a:cubicBezTo>
                  <a:pt x="69" y="343"/>
                  <a:pt x="62" y="354"/>
                  <a:pt x="61" y="370"/>
                </a:cubicBezTo>
                <a:cubicBezTo>
                  <a:pt x="59" y="396"/>
                  <a:pt x="59" y="424"/>
                  <a:pt x="59" y="452"/>
                </a:cubicBezTo>
                <a:cubicBezTo>
                  <a:pt x="63" y="452"/>
                  <a:pt x="66" y="451"/>
                  <a:pt x="70" y="451"/>
                </a:cubicBezTo>
                <a:cubicBezTo>
                  <a:pt x="74" y="448"/>
                  <a:pt x="78" y="450"/>
                  <a:pt x="82" y="454"/>
                </a:cubicBezTo>
                <a:cubicBezTo>
                  <a:pt x="84" y="455"/>
                  <a:pt x="82" y="458"/>
                  <a:pt x="82" y="461"/>
                </a:cubicBezTo>
                <a:cubicBezTo>
                  <a:pt x="87" y="463"/>
                  <a:pt x="93" y="466"/>
                  <a:pt x="98" y="469"/>
                </a:cubicBezTo>
                <a:cubicBezTo>
                  <a:pt x="101" y="471"/>
                  <a:pt x="102" y="477"/>
                  <a:pt x="103" y="481"/>
                </a:cubicBezTo>
                <a:cubicBezTo>
                  <a:pt x="105" y="486"/>
                  <a:pt x="106" y="493"/>
                  <a:pt x="104" y="498"/>
                </a:cubicBezTo>
                <a:cubicBezTo>
                  <a:pt x="114" y="521"/>
                  <a:pt x="114" y="521"/>
                  <a:pt x="114" y="521"/>
                </a:cubicBezTo>
                <a:cubicBezTo>
                  <a:pt x="106" y="520"/>
                  <a:pt x="100" y="524"/>
                  <a:pt x="96" y="529"/>
                </a:cubicBezTo>
                <a:cubicBezTo>
                  <a:pt x="95" y="531"/>
                  <a:pt x="93" y="534"/>
                  <a:pt x="90" y="535"/>
                </a:cubicBezTo>
                <a:cubicBezTo>
                  <a:pt x="88" y="536"/>
                  <a:pt x="81" y="535"/>
                  <a:pt x="77" y="535"/>
                </a:cubicBezTo>
                <a:cubicBezTo>
                  <a:pt x="76" y="555"/>
                  <a:pt x="61" y="564"/>
                  <a:pt x="49" y="573"/>
                </a:cubicBezTo>
                <a:cubicBezTo>
                  <a:pt x="46" y="575"/>
                  <a:pt x="43" y="578"/>
                  <a:pt x="40" y="581"/>
                </a:cubicBezTo>
                <a:cubicBezTo>
                  <a:pt x="50" y="605"/>
                  <a:pt x="62" y="627"/>
                  <a:pt x="71" y="650"/>
                </a:cubicBezTo>
                <a:cubicBezTo>
                  <a:pt x="76" y="697"/>
                  <a:pt x="76" y="697"/>
                  <a:pt x="76" y="697"/>
                </a:cubicBezTo>
                <a:cubicBezTo>
                  <a:pt x="95" y="714"/>
                  <a:pt x="116" y="728"/>
                  <a:pt x="137" y="742"/>
                </a:cubicBezTo>
                <a:cubicBezTo>
                  <a:pt x="138" y="742"/>
                  <a:pt x="138" y="744"/>
                  <a:pt x="138" y="744"/>
                </a:cubicBezTo>
                <a:cubicBezTo>
                  <a:pt x="117" y="756"/>
                  <a:pt x="117" y="756"/>
                  <a:pt x="117" y="756"/>
                </a:cubicBezTo>
                <a:cubicBezTo>
                  <a:pt x="120" y="760"/>
                  <a:pt x="122" y="765"/>
                  <a:pt x="123" y="767"/>
                </a:cubicBezTo>
                <a:cubicBezTo>
                  <a:pt x="146" y="796"/>
                  <a:pt x="180" y="816"/>
                  <a:pt x="213" y="835"/>
                </a:cubicBezTo>
                <a:cubicBezTo>
                  <a:pt x="218" y="838"/>
                  <a:pt x="226" y="841"/>
                  <a:pt x="225" y="845"/>
                </a:cubicBezTo>
                <a:cubicBezTo>
                  <a:pt x="220" y="877"/>
                  <a:pt x="238" y="891"/>
                  <a:pt x="252" y="908"/>
                </a:cubicBezTo>
                <a:cubicBezTo>
                  <a:pt x="277" y="898"/>
                  <a:pt x="277" y="898"/>
                  <a:pt x="277" y="898"/>
                </a:cubicBezTo>
                <a:cubicBezTo>
                  <a:pt x="277" y="898"/>
                  <a:pt x="277" y="898"/>
                  <a:pt x="277" y="898"/>
                </a:cubicBezTo>
                <a:cubicBezTo>
                  <a:pt x="279" y="902"/>
                  <a:pt x="282" y="905"/>
                  <a:pt x="285" y="909"/>
                </a:cubicBezTo>
                <a:cubicBezTo>
                  <a:pt x="287" y="908"/>
                  <a:pt x="290" y="907"/>
                  <a:pt x="293" y="906"/>
                </a:cubicBezTo>
                <a:cubicBezTo>
                  <a:pt x="293" y="907"/>
                  <a:pt x="294" y="908"/>
                  <a:pt x="295" y="908"/>
                </a:cubicBezTo>
                <a:cubicBezTo>
                  <a:pt x="301" y="912"/>
                  <a:pt x="298" y="919"/>
                  <a:pt x="297" y="924"/>
                </a:cubicBezTo>
                <a:cubicBezTo>
                  <a:pt x="295" y="930"/>
                  <a:pt x="291" y="937"/>
                  <a:pt x="294" y="943"/>
                </a:cubicBezTo>
                <a:cubicBezTo>
                  <a:pt x="295" y="945"/>
                  <a:pt x="304" y="950"/>
                  <a:pt x="304" y="952"/>
                </a:cubicBezTo>
                <a:cubicBezTo>
                  <a:pt x="312" y="983"/>
                  <a:pt x="312" y="983"/>
                  <a:pt x="312" y="983"/>
                </a:cubicBezTo>
                <a:cubicBezTo>
                  <a:pt x="306" y="1020"/>
                  <a:pt x="307" y="1061"/>
                  <a:pt x="318" y="1091"/>
                </a:cubicBezTo>
                <a:cubicBezTo>
                  <a:pt x="319" y="1092"/>
                  <a:pt x="320" y="1097"/>
                  <a:pt x="321" y="1098"/>
                </a:cubicBezTo>
                <a:cubicBezTo>
                  <a:pt x="324" y="1117"/>
                  <a:pt x="316" y="1136"/>
                  <a:pt x="301" y="1145"/>
                </a:cubicBezTo>
                <a:cubicBezTo>
                  <a:pt x="307" y="1135"/>
                  <a:pt x="291" y="1136"/>
                  <a:pt x="289" y="1139"/>
                </a:cubicBezTo>
                <a:cubicBezTo>
                  <a:pt x="280" y="1150"/>
                  <a:pt x="273" y="1163"/>
                  <a:pt x="265" y="1180"/>
                </a:cubicBezTo>
                <a:cubicBezTo>
                  <a:pt x="238" y="1181"/>
                  <a:pt x="206" y="1180"/>
                  <a:pt x="177" y="1180"/>
                </a:cubicBezTo>
                <a:cubicBezTo>
                  <a:pt x="175" y="1171"/>
                  <a:pt x="165" y="1177"/>
                  <a:pt x="161" y="1173"/>
                </a:cubicBezTo>
                <a:cubicBezTo>
                  <a:pt x="157" y="1169"/>
                  <a:pt x="147" y="1169"/>
                  <a:pt x="143" y="1171"/>
                </a:cubicBezTo>
                <a:cubicBezTo>
                  <a:pt x="132" y="1177"/>
                  <a:pt x="123" y="1179"/>
                  <a:pt x="113" y="1184"/>
                </a:cubicBezTo>
                <a:cubicBezTo>
                  <a:pt x="114" y="1190"/>
                  <a:pt x="116" y="1195"/>
                  <a:pt x="117" y="1199"/>
                </a:cubicBezTo>
                <a:cubicBezTo>
                  <a:pt x="85" y="1213"/>
                  <a:pt x="85" y="1213"/>
                  <a:pt x="85" y="1213"/>
                </a:cubicBezTo>
                <a:cubicBezTo>
                  <a:pt x="80" y="1215"/>
                  <a:pt x="72" y="1210"/>
                  <a:pt x="65" y="1211"/>
                </a:cubicBezTo>
                <a:cubicBezTo>
                  <a:pt x="67" y="1218"/>
                  <a:pt x="69" y="1227"/>
                  <a:pt x="66" y="1232"/>
                </a:cubicBezTo>
                <a:cubicBezTo>
                  <a:pt x="59" y="1241"/>
                  <a:pt x="54" y="1253"/>
                  <a:pt x="44" y="1256"/>
                </a:cubicBezTo>
                <a:cubicBezTo>
                  <a:pt x="41" y="1257"/>
                  <a:pt x="37" y="1267"/>
                  <a:pt x="37" y="1271"/>
                </a:cubicBezTo>
                <a:cubicBezTo>
                  <a:pt x="37" y="1293"/>
                  <a:pt x="42" y="1310"/>
                  <a:pt x="38" y="1331"/>
                </a:cubicBezTo>
                <a:cubicBezTo>
                  <a:pt x="38" y="1333"/>
                  <a:pt x="42" y="1335"/>
                  <a:pt x="42" y="1338"/>
                </a:cubicBezTo>
                <a:cubicBezTo>
                  <a:pt x="41" y="1342"/>
                  <a:pt x="37" y="1349"/>
                  <a:pt x="40" y="1351"/>
                </a:cubicBezTo>
                <a:cubicBezTo>
                  <a:pt x="65" y="1373"/>
                  <a:pt x="65" y="1373"/>
                  <a:pt x="65" y="1373"/>
                </a:cubicBezTo>
                <a:cubicBezTo>
                  <a:pt x="67" y="1375"/>
                  <a:pt x="63" y="1382"/>
                  <a:pt x="59" y="1384"/>
                </a:cubicBezTo>
                <a:cubicBezTo>
                  <a:pt x="62" y="1387"/>
                  <a:pt x="66" y="1391"/>
                  <a:pt x="64" y="1395"/>
                </a:cubicBezTo>
                <a:cubicBezTo>
                  <a:pt x="61" y="1402"/>
                  <a:pt x="58" y="1410"/>
                  <a:pt x="55" y="1418"/>
                </a:cubicBezTo>
                <a:cubicBezTo>
                  <a:pt x="64" y="1418"/>
                  <a:pt x="73" y="1418"/>
                  <a:pt x="82" y="1417"/>
                </a:cubicBezTo>
                <a:cubicBezTo>
                  <a:pt x="83" y="1417"/>
                  <a:pt x="84" y="1418"/>
                  <a:pt x="84" y="1420"/>
                </a:cubicBezTo>
                <a:cubicBezTo>
                  <a:pt x="84" y="1430"/>
                  <a:pt x="85" y="1439"/>
                  <a:pt x="86" y="1449"/>
                </a:cubicBezTo>
                <a:cubicBezTo>
                  <a:pt x="86" y="1451"/>
                  <a:pt x="86" y="1453"/>
                  <a:pt x="86" y="1456"/>
                </a:cubicBezTo>
                <a:cubicBezTo>
                  <a:pt x="76" y="1454"/>
                  <a:pt x="66" y="1452"/>
                  <a:pt x="57" y="1451"/>
                </a:cubicBezTo>
                <a:cubicBezTo>
                  <a:pt x="57" y="1451"/>
                  <a:pt x="57" y="1451"/>
                  <a:pt x="57" y="1451"/>
                </a:cubicBezTo>
                <a:cubicBezTo>
                  <a:pt x="55" y="1469"/>
                  <a:pt x="64" y="1482"/>
                  <a:pt x="69" y="1495"/>
                </a:cubicBezTo>
                <a:cubicBezTo>
                  <a:pt x="81" y="1526"/>
                  <a:pt x="93" y="1557"/>
                  <a:pt x="97" y="1596"/>
                </a:cubicBezTo>
                <a:cubicBezTo>
                  <a:pt x="97" y="1599"/>
                  <a:pt x="94" y="1603"/>
                  <a:pt x="92" y="1603"/>
                </a:cubicBezTo>
                <a:cubicBezTo>
                  <a:pt x="62" y="1608"/>
                  <a:pt x="62" y="1608"/>
                  <a:pt x="62" y="1608"/>
                </a:cubicBezTo>
                <a:cubicBezTo>
                  <a:pt x="52" y="1615"/>
                  <a:pt x="43" y="1621"/>
                  <a:pt x="34" y="1626"/>
                </a:cubicBezTo>
                <a:cubicBezTo>
                  <a:pt x="22" y="1626"/>
                  <a:pt x="14" y="1632"/>
                  <a:pt x="5" y="1637"/>
                </a:cubicBezTo>
                <a:cubicBezTo>
                  <a:pt x="6" y="1641"/>
                  <a:pt x="10" y="1647"/>
                  <a:pt x="8" y="1651"/>
                </a:cubicBezTo>
                <a:cubicBezTo>
                  <a:pt x="5" y="1656"/>
                  <a:pt x="0" y="1663"/>
                  <a:pt x="2" y="1670"/>
                </a:cubicBezTo>
                <a:cubicBezTo>
                  <a:pt x="9" y="1671"/>
                  <a:pt x="11" y="1680"/>
                  <a:pt x="5" y="1687"/>
                </a:cubicBezTo>
                <a:cubicBezTo>
                  <a:pt x="4" y="1688"/>
                  <a:pt x="2" y="1694"/>
                  <a:pt x="5" y="1698"/>
                </a:cubicBezTo>
                <a:cubicBezTo>
                  <a:pt x="9" y="1703"/>
                  <a:pt x="20" y="1715"/>
                  <a:pt x="11" y="1724"/>
                </a:cubicBezTo>
                <a:cubicBezTo>
                  <a:pt x="6" y="1728"/>
                  <a:pt x="3" y="1736"/>
                  <a:pt x="4" y="1740"/>
                </a:cubicBezTo>
                <a:cubicBezTo>
                  <a:pt x="7" y="1753"/>
                  <a:pt x="14" y="1762"/>
                  <a:pt x="19" y="1772"/>
                </a:cubicBezTo>
                <a:cubicBezTo>
                  <a:pt x="13" y="1786"/>
                  <a:pt x="7" y="1808"/>
                  <a:pt x="8" y="1826"/>
                </a:cubicBezTo>
                <a:cubicBezTo>
                  <a:pt x="8" y="1827"/>
                  <a:pt x="9" y="1828"/>
                  <a:pt x="9" y="1829"/>
                </a:cubicBezTo>
                <a:cubicBezTo>
                  <a:pt x="10" y="1833"/>
                  <a:pt x="10" y="1836"/>
                  <a:pt x="11" y="1839"/>
                </a:cubicBezTo>
                <a:cubicBezTo>
                  <a:pt x="13" y="1844"/>
                  <a:pt x="17" y="1848"/>
                  <a:pt x="21" y="1847"/>
                </a:cubicBezTo>
                <a:cubicBezTo>
                  <a:pt x="27" y="1844"/>
                  <a:pt x="34" y="1843"/>
                  <a:pt x="42" y="1841"/>
                </a:cubicBezTo>
                <a:cubicBezTo>
                  <a:pt x="43" y="1843"/>
                  <a:pt x="44" y="1845"/>
                  <a:pt x="46" y="1847"/>
                </a:cubicBezTo>
                <a:cubicBezTo>
                  <a:pt x="47" y="1848"/>
                  <a:pt x="49" y="1848"/>
                  <a:pt x="50" y="1848"/>
                </a:cubicBezTo>
                <a:cubicBezTo>
                  <a:pt x="63" y="1841"/>
                  <a:pt x="75" y="1835"/>
                  <a:pt x="87" y="1829"/>
                </a:cubicBezTo>
                <a:cubicBezTo>
                  <a:pt x="92" y="1827"/>
                  <a:pt x="99" y="1829"/>
                  <a:pt x="104" y="1829"/>
                </a:cubicBezTo>
                <a:cubicBezTo>
                  <a:pt x="108" y="1829"/>
                  <a:pt x="113" y="1825"/>
                  <a:pt x="117" y="1824"/>
                </a:cubicBezTo>
                <a:cubicBezTo>
                  <a:pt x="128" y="1822"/>
                  <a:pt x="139" y="1821"/>
                  <a:pt x="151" y="1824"/>
                </a:cubicBezTo>
                <a:cubicBezTo>
                  <a:pt x="153" y="1824"/>
                  <a:pt x="159" y="1832"/>
                  <a:pt x="164" y="1836"/>
                </a:cubicBezTo>
                <a:cubicBezTo>
                  <a:pt x="190" y="1827"/>
                  <a:pt x="204" y="1850"/>
                  <a:pt x="210" y="1867"/>
                </a:cubicBezTo>
                <a:cubicBezTo>
                  <a:pt x="222" y="1877"/>
                  <a:pt x="231" y="1887"/>
                  <a:pt x="238" y="1898"/>
                </a:cubicBezTo>
                <a:cubicBezTo>
                  <a:pt x="255" y="1899"/>
                  <a:pt x="264" y="1889"/>
                  <a:pt x="271" y="1879"/>
                </a:cubicBezTo>
                <a:cubicBezTo>
                  <a:pt x="274" y="1880"/>
                  <a:pt x="280" y="1883"/>
                  <a:pt x="282" y="1883"/>
                </a:cubicBezTo>
                <a:cubicBezTo>
                  <a:pt x="284" y="1883"/>
                  <a:pt x="289" y="1879"/>
                  <a:pt x="291" y="1878"/>
                </a:cubicBezTo>
                <a:cubicBezTo>
                  <a:pt x="292" y="1889"/>
                  <a:pt x="293" y="1899"/>
                  <a:pt x="295" y="1909"/>
                </a:cubicBezTo>
                <a:cubicBezTo>
                  <a:pt x="304" y="1909"/>
                  <a:pt x="313" y="1909"/>
                  <a:pt x="321" y="1906"/>
                </a:cubicBezTo>
                <a:cubicBezTo>
                  <a:pt x="333" y="1902"/>
                  <a:pt x="346" y="1897"/>
                  <a:pt x="355" y="1889"/>
                </a:cubicBezTo>
                <a:cubicBezTo>
                  <a:pt x="358" y="1887"/>
                  <a:pt x="372" y="1886"/>
                  <a:pt x="375" y="1890"/>
                </a:cubicBezTo>
                <a:cubicBezTo>
                  <a:pt x="386" y="1903"/>
                  <a:pt x="396" y="1919"/>
                  <a:pt x="411" y="1930"/>
                </a:cubicBezTo>
                <a:cubicBezTo>
                  <a:pt x="424" y="1939"/>
                  <a:pt x="435" y="1953"/>
                  <a:pt x="454" y="1958"/>
                </a:cubicBezTo>
                <a:cubicBezTo>
                  <a:pt x="450" y="1980"/>
                  <a:pt x="451" y="2004"/>
                  <a:pt x="467" y="2014"/>
                </a:cubicBezTo>
                <a:cubicBezTo>
                  <a:pt x="469" y="2015"/>
                  <a:pt x="473" y="2023"/>
                  <a:pt x="473" y="2027"/>
                </a:cubicBezTo>
                <a:cubicBezTo>
                  <a:pt x="472" y="2038"/>
                  <a:pt x="478" y="2049"/>
                  <a:pt x="487" y="2052"/>
                </a:cubicBezTo>
                <a:cubicBezTo>
                  <a:pt x="492" y="2054"/>
                  <a:pt x="501" y="2052"/>
                  <a:pt x="504" y="2056"/>
                </a:cubicBezTo>
                <a:cubicBezTo>
                  <a:pt x="505" y="2057"/>
                  <a:pt x="504" y="2062"/>
                  <a:pt x="504" y="2063"/>
                </a:cubicBezTo>
                <a:cubicBezTo>
                  <a:pt x="513" y="2063"/>
                  <a:pt x="513" y="2063"/>
                  <a:pt x="513" y="2063"/>
                </a:cubicBezTo>
                <a:cubicBezTo>
                  <a:pt x="513" y="2064"/>
                  <a:pt x="515" y="2066"/>
                  <a:pt x="517" y="2065"/>
                </a:cubicBezTo>
                <a:cubicBezTo>
                  <a:pt x="520" y="2065"/>
                  <a:pt x="523" y="2064"/>
                  <a:pt x="526" y="2063"/>
                </a:cubicBezTo>
                <a:cubicBezTo>
                  <a:pt x="540" y="2063"/>
                  <a:pt x="540" y="2063"/>
                  <a:pt x="540" y="2063"/>
                </a:cubicBezTo>
                <a:cubicBezTo>
                  <a:pt x="542" y="2064"/>
                  <a:pt x="544" y="2066"/>
                  <a:pt x="546" y="2068"/>
                </a:cubicBezTo>
                <a:cubicBezTo>
                  <a:pt x="548" y="2070"/>
                  <a:pt x="549" y="2073"/>
                  <a:pt x="551" y="2073"/>
                </a:cubicBezTo>
                <a:cubicBezTo>
                  <a:pt x="556" y="2074"/>
                  <a:pt x="561" y="2074"/>
                  <a:pt x="565" y="2073"/>
                </a:cubicBezTo>
                <a:cubicBezTo>
                  <a:pt x="565" y="2073"/>
                  <a:pt x="565" y="2074"/>
                  <a:pt x="565" y="2074"/>
                </a:cubicBezTo>
                <a:cubicBezTo>
                  <a:pt x="570" y="2065"/>
                  <a:pt x="570" y="2065"/>
                  <a:pt x="570" y="2065"/>
                </a:cubicBezTo>
                <a:cubicBezTo>
                  <a:pt x="570" y="2064"/>
                  <a:pt x="571" y="2064"/>
                  <a:pt x="572" y="2063"/>
                </a:cubicBezTo>
                <a:cubicBezTo>
                  <a:pt x="581" y="2063"/>
                  <a:pt x="581" y="2063"/>
                  <a:pt x="581" y="2063"/>
                </a:cubicBezTo>
                <a:cubicBezTo>
                  <a:pt x="617" y="2028"/>
                  <a:pt x="658" y="1997"/>
                  <a:pt x="723" y="1991"/>
                </a:cubicBezTo>
                <a:cubicBezTo>
                  <a:pt x="740" y="1980"/>
                  <a:pt x="755" y="1968"/>
                  <a:pt x="773" y="1959"/>
                </a:cubicBezTo>
                <a:cubicBezTo>
                  <a:pt x="779" y="1956"/>
                  <a:pt x="791" y="1962"/>
                  <a:pt x="794" y="1956"/>
                </a:cubicBezTo>
                <a:cubicBezTo>
                  <a:pt x="795" y="1952"/>
                  <a:pt x="796" y="1949"/>
                  <a:pt x="797" y="1945"/>
                </a:cubicBezTo>
                <a:cubicBezTo>
                  <a:pt x="800" y="1939"/>
                  <a:pt x="803" y="1933"/>
                  <a:pt x="806" y="1928"/>
                </a:cubicBezTo>
                <a:cubicBezTo>
                  <a:pt x="818" y="1923"/>
                  <a:pt x="831" y="1922"/>
                  <a:pt x="840" y="1915"/>
                </a:cubicBezTo>
                <a:cubicBezTo>
                  <a:pt x="871" y="1892"/>
                  <a:pt x="895" y="1861"/>
                  <a:pt x="937" y="1849"/>
                </a:cubicBezTo>
                <a:cubicBezTo>
                  <a:pt x="951" y="1845"/>
                  <a:pt x="967" y="1843"/>
                  <a:pt x="983" y="1843"/>
                </a:cubicBezTo>
                <a:cubicBezTo>
                  <a:pt x="996" y="1843"/>
                  <a:pt x="1009" y="1845"/>
                  <a:pt x="1022" y="1845"/>
                </a:cubicBezTo>
                <a:cubicBezTo>
                  <a:pt x="1026" y="1845"/>
                  <a:pt x="1032" y="1835"/>
                  <a:pt x="1031" y="1827"/>
                </a:cubicBezTo>
                <a:cubicBezTo>
                  <a:pt x="1029" y="1820"/>
                  <a:pt x="1029" y="1812"/>
                  <a:pt x="1026" y="1803"/>
                </a:cubicBezTo>
                <a:cubicBezTo>
                  <a:pt x="1051" y="1788"/>
                  <a:pt x="1065" y="1761"/>
                  <a:pt x="1073" y="1728"/>
                </a:cubicBezTo>
                <a:cubicBezTo>
                  <a:pt x="1076" y="1711"/>
                  <a:pt x="1083" y="1696"/>
                  <a:pt x="1091" y="1682"/>
                </a:cubicBezTo>
                <a:cubicBezTo>
                  <a:pt x="1092" y="1679"/>
                  <a:pt x="1095" y="1676"/>
                  <a:pt x="1098" y="1678"/>
                </a:cubicBezTo>
                <a:cubicBezTo>
                  <a:pt x="1129" y="1696"/>
                  <a:pt x="1163" y="1711"/>
                  <a:pt x="1189" y="1731"/>
                </a:cubicBezTo>
                <a:cubicBezTo>
                  <a:pt x="1217" y="1737"/>
                  <a:pt x="1250" y="1736"/>
                  <a:pt x="1278" y="1733"/>
                </a:cubicBezTo>
                <a:cubicBezTo>
                  <a:pt x="1284" y="1739"/>
                  <a:pt x="1288" y="1748"/>
                  <a:pt x="1287" y="1759"/>
                </a:cubicBezTo>
                <a:cubicBezTo>
                  <a:pt x="1269" y="1856"/>
                  <a:pt x="1269" y="1856"/>
                  <a:pt x="1269" y="1856"/>
                </a:cubicBezTo>
                <a:cubicBezTo>
                  <a:pt x="1264" y="1885"/>
                  <a:pt x="1281" y="1903"/>
                  <a:pt x="1303" y="1914"/>
                </a:cubicBezTo>
                <a:cubicBezTo>
                  <a:pt x="1326" y="1913"/>
                  <a:pt x="1346" y="1923"/>
                  <a:pt x="1363" y="1933"/>
                </a:cubicBezTo>
                <a:cubicBezTo>
                  <a:pt x="1386" y="1948"/>
                  <a:pt x="1414" y="1957"/>
                  <a:pt x="1443" y="1968"/>
                </a:cubicBezTo>
                <a:cubicBezTo>
                  <a:pt x="1457" y="1967"/>
                  <a:pt x="1471" y="1969"/>
                  <a:pt x="1483" y="1973"/>
                </a:cubicBezTo>
                <a:cubicBezTo>
                  <a:pt x="1497" y="1976"/>
                  <a:pt x="1511" y="1980"/>
                  <a:pt x="1525" y="1981"/>
                </a:cubicBezTo>
                <a:cubicBezTo>
                  <a:pt x="1534" y="1978"/>
                  <a:pt x="1542" y="1975"/>
                  <a:pt x="1548" y="1971"/>
                </a:cubicBezTo>
                <a:cubicBezTo>
                  <a:pt x="1548" y="1968"/>
                  <a:pt x="1549" y="1966"/>
                  <a:pt x="1549" y="1963"/>
                </a:cubicBezTo>
                <a:cubicBezTo>
                  <a:pt x="1549" y="1959"/>
                  <a:pt x="1550" y="1955"/>
                  <a:pt x="1550" y="1952"/>
                </a:cubicBezTo>
                <a:cubicBezTo>
                  <a:pt x="1550" y="1941"/>
                  <a:pt x="1549" y="1931"/>
                  <a:pt x="1546" y="1921"/>
                </a:cubicBezTo>
                <a:cubicBezTo>
                  <a:pt x="1544" y="1898"/>
                  <a:pt x="1537" y="1878"/>
                  <a:pt x="1529" y="1861"/>
                </a:cubicBezTo>
                <a:cubicBezTo>
                  <a:pt x="1520" y="1838"/>
                  <a:pt x="1520" y="1838"/>
                  <a:pt x="1520" y="1838"/>
                </a:cubicBezTo>
                <a:cubicBezTo>
                  <a:pt x="1520" y="1833"/>
                  <a:pt x="1520" y="1833"/>
                  <a:pt x="1520" y="1833"/>
                </a:cubicBezTo>
                <a:cubicBezTo>
                  <a:pt x="1520" y="1833"/>
                  <a:pt x="1521" y="1832"/>
                  <a:pt x="1521" y="1832"/>
                </a:cubicBezTo>
                <a:cubicBezTo>
                  <a:pt x="1524" y="1825"/>
                  <a:pt x="1528" y="1819"/>
                  <a:pt x="1532" y="1813"/>
                </a:cubicBezTo>
                <a:cubicBezTo>
                  <a:pt x="1539" y="1803"/>
                  <a:pt x="1550" y="1796"/>
                  <a:pt x="1561" y="1789"/>
                </a:cubicBezTo>
                <a:cubicBezTo>
                  <a:pt x="1569" y="1785"/>
                  <a:pt x="1577" y="1777"/>
                  <a:pt x="1574" y="1764"/>
                </a:cubicBezTo>
                <a:cubicBezTo>
                  <a:pt x="1573" y="1761"/>
                  <a:pt x="1572" y="1758"/>
                  <a:pt x="1570" y="1756"/>
                </a:cubicBezTo>
                <a:cubicBezTo>
                  <a:pt x="1571" y="1755"/>
                  <a:pt x="1571" y="1753"/>
                  <a:pt x="1571" y="1752"/>
                </a:cubicBezTo>
                <a:cubicBezTo>
                  <a:pt x="1598" y="1753"/>
                  <a:pt x="1598" y="1753"/>
                  <a:pt x="1598" y="1753"/>
                </a:cubicBezTo>
                <a:cubicBezTo>
                  <a:pt x="1604" y="1753"/>
                  <a:pt x="1609" y="1749"/>
                  <a:pt x="1613" y="1748"/>
                </a:cubicBezTo>
                <a:cubicBezTo>
                  <a:pt x="1615" y="1747"/>
                  <a:pt x="1618" y="1747"/>
                  <a:pt x="1622" y="1747"/>
                </a:cubicBezTo>
                <a:cubicBezTo>
                  <a:pt x="1625" y="1747"/>
                  <a:pt x="1627" y="1748"/>
                  <a:pt x="1629" y="1748"/>
                </a:cubicBezTo>
                <a:cubicBezTo>
                  <a:pt x="1629" y="1731"/>
                  <a:pt x="1635" y="1718"/>
                  <a:pt x="1643" y="1708"/>
                </a:cubicBezTo>
                <a:cubicBezTo>
                  <a:pt x="1646" y="1711"/>
                  <a:pt x="1649" y="1714"/>
                  <a:pt x="1653" y="1716"/>
                </a:cubicBezTo>
                <a:cubicBezTo>
                  <a:pt x="1664" y="1718"/>
                  <a:pt x="1676" y="1718"/>
                  <a:pt x="1689" y="1717"/>
                </a:cubicBezTo>
                <a:cubicBezTo>
                  <a:pt x="1694" y="1725"/>
                  <a:pt x="1700" y="1733"/>
                  <a:pt x="1708" y="1739"/>
                </a:cubicBezTo>
                <a:cubicBezTo>
                  <a:pt x="1712" y="1743"/>
                  <a:pt x="1716" y="1745"/>
                  <a:pt x="1722" y="1746"/>
                </a:cubicBezTo>
                <a:cubicBezTo>
                  <a:pt x="1744" y="1747"/>
                  <a:pt x="1766" y="1746"/>
                  <a:pt x="1785" y="1742"/>
                </a:cubicBezTo>
                <a:cubicBezTo>
                  <a:pt x="1786" y="1742"/>
                  <a:pt x="1792" y="1741"/>
                  <a:pt x="1794" y="1740"/>
                </a:cubicBezTo>
                <a:cubicBezTo>
                  <a:pt x="1815" y="1738"/>
                  <a:pt x="1832" y="1733"/>
                  <a:pt x="1844" y="1721"/>
                </a:cubicBezTo>
                <a:cubicBezTo>
                  <a:pt x="1847" y="1712"/>
                  <a:pt x="1847" y="1702"/>
                  <a:pt x="1852" y="1694"/>
                </a:cubicBezTo>
                <a:cubicBezTo>
                  <a:pt x="1858" y="1686"/>
                  <a:pt x="1851" y="1676"/>
                  <a:pt x="1854" y="1667"/>
                </a:cubicBezTo>
                <a:cubicBezTo>
                  <a:pt x="1860" y="1666"/>
                  <a:pt x="1869" y="1668"/>
                  <a:pt x="1870" y="1660"/>
                </a:cubicBezTo>
                <a:cubicBezTo>
                  <a:pt x="1873" y="1646"/>
                  <a:pt x="1880" y="1636"/>
                  <a:pt x="1890" y="1628"/>
                </a:cubicBezTo>
                <a:cubicBezTo>
                  <a:pt x="1893" y="1625"/>
                  <a:pt x="1906" y="1631"/>
                  <a:pt x="1911" y="1624"/>
                </a:cubicBezTo>
                <a:cubicBezTo>
                  <a:pt x="1923" y="1605"/>
                  <a:pt x="1933" y="1584"/>
                  <a:pt x="1943" y="1564"/>
                </a:cubicBezTo>
                <a:cubicBezTo>
                  <a:pt x="1945" y="1558"/>
                  <a:pt x="1951" y="1552"/>
                  <a:pt x="1956" y="1552"/>
                </a:cubicBezTo>
                <a:cubicBezTo>
                  <a:pt x="1974" y="1551"/>
                  <a:pt x="1990" y="1553"/>
                  <a:pt x="2006" y="1552"/>
                </a:cubicBezTo>
                <a:cubicBezTo>
                  <a:pt x="2006" y="1552"/>
                  <a:pt x="2007" y="1552"/>
                  <a:pt x="2007" y="1552"/>
                </a:cubicBezTo>
                <a:cubicBezTo>
                  <a:pt x="2029" y="1550"/>
                  <a:pt x="2044" y="1541"/>
                  <a:pt x="2061" y="1535"/>
                </a:cubicBezTo>
                <a:cubicBezTo>
                  <a:pt x="2066" y="1534"/>
                  <a:pt x="2072" y="1532"/>
                  <a:pt x="2077" y="1531"/>
                </a:cubicBezTo>
                <a:cubicBezTo>
                  <a:pt x="2083" y="1530"/>
                  <a:pt x="2088" y="1530"/>
                  <a:pt x="2094" y="1530"/>
                </a:cubicBezTo>
                <a:cubicBezTo>
                  <a:pt x="2109" y="1531"/>
                  <a:pt x="2122" y="1537"/>
                  <a:pt x="2131" y="1542"/>
                </a:cubicBezTo>
                <a:cubicBezTo>
                  <a:pt x="2139" y="1541"/>
                  <a:pt x="2139" y="1541"/>
                  <a:pt x="2139" y="1541"/>
                </a:cubicBezTo>
                <a:cubicBezTo>
                  <a:pt x="2156" y="1539"/>
                  <a:pt x="2156" y="1539"/>
                  <a:pt x="2156" y="1539"/>
                </a:cubicBezTo>
                <a:cubicBezTo>
                  <a:pt x="2158" y="1538"/>
                  <a:pt x="2158" y="1538"/>
                  <a:pt x="2158" y="1538"/>
                </a:cubicBezTo>
                <a:cubicBezTo>
                  <a:pt x="2158" y="1538"/>
                  <a:pt x="2158" y="1538"/>
                  <a:pt x="2159" y="1537"/>
                </a:cubicBezTo>
                <a:cubicBezTo>
                  <a:pt x="2159" y="1536"/>
                  <a:pt x="2160" y="1535"/>
                  <a:pt x="2160" y="1534"/>
                </a:cubicBezTo>
                <a:cubicBezTo>
                  <a:pt x="2162" y="1531"/>
                  <a:pt x="2163" y="1528"/>
                  <a:pt x="2164" y="1528"/>
                </a:cubicBezTo>
                <a:cubicBezTo>
                  <a:pt x="2175" y="1527"/>
                  <a:pt x="2187" y="1525"/>
                  <a:pt x="2201" y="1526"/>
                </a:cubicBezTo>
                <a:cubicBezTo>
                  <a:pt x="2201" y="1526"/>
                  <a:pt x="2201" y="1525"/>
                  <a:pt x="2201" y="1525"/>
                </a:cubicBezTo>
                <a:cubicBezTo>
                  <a:pt x="2201" y="1525"/>
                  <a:pt x="2201" y="1525"/>
                  <a:pt x="2201" y="1525"/>
                </a:cubicBezTo>
                <a:cubicBezTo>
                  <a:pt x="2203" y="1514"/>
                  <a:pt x="2205" y="1503"/>
                  <a:pt x="2207" y="1493"/>
                </a:cubicBezTo>
                <a:cubicBezTo>
                  <a:pt x="2210" y="1483"/>
                  <a:pt x="2212" y="1474"/>
                  <a:pt x="2214" y="1466"/>
                </a:cubicBezTo>
                <a:cubicBezTo>
                  <a:pt x="2214" y="1466"/>
                  <a:pt x="2214" y="1466"/>
                  <a:pt x="2214" y="1465"/>
                </a:cubicBezTo>
                <a:cubicBezTo>
                  <a:pt x="2214" y="1462"/>
                  <a:pt x="2214" y="1459"/>
                  <a:pt x="2214" y="1456"/>
                </a:cubicBezTo>
                <a:cubicBezTo>
                  <a:pt x="2214" y="1445"/>
                  <a:pt x="2213" y="1434"/>
                  <a:pt x="2213" y="1423"/>
                </a:cubicBezTo>
                <a:cubicBezTo>
                  <a:pt x="2212" y="1422"/>
                  <a:pt x="2212" y="1421"/>
                  <a:pt x="2212" y="1420"/>
                </a:cubicBezTo>
                <a:cubicBezTo>
                  <a:pt x="2212" y="1419"/>
                  <a:pt x="2213" y="1417"/>
                  <a:pt x="2214" y="1416"/>
                </a:cubicBezTo>
                <a:cubicBezTo>
                  <a:pt x="2215" y="1414"/>
                  <a:pt x="2217" y="1413"/>
                  <a:pt x="2218" y="14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4" name="Freeform 660"/>
          <p:cNvSpPr>
            <a:spLocks/>
          </p:cNvSpPr>
          <p:nvPr/>
        </p:nvSpPr>
        <p:spPr bwMode="auto">
          <a:xfrm>
            <a:off x="4202113" y="5218113"/>
            <a:ext cx="84138" cy="188913"/>
          </a:xfrm>
          <a:custGeom>
            <a:avLst/>
            <a:gdLst/>
            <a:ahLst/>
            <a:cxnLst>
              <a:cxn ang="0">
                <a:pos x="316" y="321"/>
              </a:cxn>
              <a:cxn ang="0">
                <a:pos x="289" y="315"/>
              </a:cxn>
              <a:cxn ang="0">
                <a:pos x="292" y="295"/>
              </a:cxn>
              <a:cxn ang="0">
                <a:pos x="253" y="297"/>
              </a:cxn>
              <a:cxn ang="0">
                <a:pos x="249" y="266"/>
              </a:cxn>
              <a:cxn ang="0">
                <a:pos x="260" y="234"/>
              </a:cxn>
              <a:cxn ang="0">
                <a:pos x="253" y="214"/>
              </a:cxn>
              <a:cxn ang="0">
                <a:pos x="274" y="183"/>
              </a:cxn>
              <a:cxn ang="0">
                <a:pos x="292" y="152"/>
              </a:cxn>
              <a:cxn ang="0">
                <a:pos x="263" y="118"/>
              </a:cxn>
              <a:cxn ang="0">
                <a:pos x="229" y="52"/>
              </a:cxn>
              <a:cxn ang="0">
                <a:pos x="228" y="5"/>
              </a:cxn>
              <a:cxn ang="0">
                <a:pos x="103" y="44"/>
              </a:cxn>
              <a:cxn ang="0">
                <a:pos x="130" y="167"/>
              </a:cxn>
              <a:cxn ang="0">
                <a:pos x="151" y="216"/>
              </a:cxn>
              <a:cxn ang="0">
                <a:pos x="124" y="189"/>
              </a:cxn>
              <a:cxn ang="0">
                <a:pos x="119" y="168"/>
              </a:cxn>
              <a:cxn ang="0">
                <a:pos x="113" y="115"/>
              </a:cxn>
              <a:cxn ang="0">
                <a:pos x="97" y="67"/>
              </a:cxn>
              <a:cxn ang="0">
                <a:pos x="90" y="46"/>
              </a:cxn>
              <a:cxn ang="0">
                <a:pos x="44" y="68"/>
              </a:cxn>
              <a:cxn ang="0">
                <a:pos x="22" y="129"/>
              </a:cxn>
              <a:cxn ang="0">
                <a:pos x="27" y="183"/>
              </a:cxn>
              <a:cxn ang="0">
                <a:pos x="23" y="248"/>
              </a:cxn>
              <a:cxn ang="0">
                <a:pos x="16" y="312"/>
              </a:cxn>
              <a:cxn ang="0">
                <a:pos x="7" y="363"/>
              </a:cxn>
              <a:cxn ang="0">
                <a:pos x="8" y="381"/>
              </a:cxn>
              <a:cxn ang="0">
                <a:pos x="6" y="470"/>
              </a:cxn>
              <a:cxn ang="0">
                <a:pos x="0" y="549"/>
              </a:cxn>
              <a:cxn ang="0">
                <a:pos x="5" y="569"/>
              </a:cxn>
              <a:cxn ang="0">
                <a:pos x="32" y="635"/>
              </a:cxn>
              <a:cxn ang="0">
                <a:pos x="96" y="683"/>
              </a:cxn>
              <a:cxn ang="0">
                <a:pos x="183" y="697"/>
              </a:cxn>
              <a:cxn ang="0">
                <a:pos x="252" y="678"/>
              </a:cxn>
              <a:cxn ang="0">
                <a:pos x="269" y="680"/>
              </a:cxn>
              <a:cxn ang="0">
                <a:pos x="267" y="655"/>
              </a:cxn>
              <a:cxn ang="0">
                <a:pos x="259" y="596"/>
              </a:cxn>
              <a:cxn ang="0">
                <a:pos x="228" y="569"/>
              </a:cxn>
              <a:cxn ang="0">
                <a:pos x="213" y="542"/>
              </a:cxn>
              <a:cxn ang="0">
                <a:pos x="178" y="528"/>
              </a:cxn>
              <a:cxn ang="0">
                <a:pos x="200" y="502"/>
              </a:cxn>
              <a:cxn ang="0">
                <a:pos x="214" y="465"/>
              </a:cxn>
              <a:cxn ang="0">
                <a:pos x="196" y="465"/>
              </a:cxn>
              <a:cxn ang="0">
                <a:pos x="191" y="468"/>
              </a:cxn>
              <a:cxn ang="0">
                <a:pos x="177" y="452"/>
              </a:cxn>
              <a:cxn ang="0">
                <a:pos x="158" y="458"/>
              </a:cxn>
              <a:cxn ang="0">
                <a:pos x="175" y="450"/>
              </a:cxn>
              <a:cxn ang="0">
                <a:pos x="182" y="454"/>
              </a:cxn>
              <a:cxn ang="0">
                <a:pos x="191" y="468"/>
              </a:cxn>
              <a:cxn ang="0">
                <a:pos x="210" y="463"/>
              </a:cxn>
              <a:cxn ang="0">
                <a:pos x="207" y="428"/>
              </a:cxn>
              <a:cxn ang="0">
                <a:pos x="223" y="411"/>
              </a:cxn>
              <a:cxn ang="0">
                <a:pos x="311" y="367"/>
              </a:cxn>
              <a:cxn ang="0">
                <a:pos x="310" y="341"/>
              </a:cxn>
            </a:cxnLst>
            <a:rect l="0" t="0" r="r" b="b"/>
            <a:pathLst>
              <a:path w="317" h="703">
                <a:moveTo>
                  <a:pt x="310" y="341"/>
                </a:moveTo>
                <a:cubicBezTo>
                  <a:pt x="310" y="340"/>
                  <a:pt x="309" y="339"/>
                  <a:pt x="310" y="338"/>
                </a:cubicBezTo>
                <a:cubicBezTo>
                  <a:pt x="312" y="334"/>
                  <a:pt x="315" y="331"/>
                  <a:pt x="317" y="327"/>
                </a:cubicBezTo>
                <a:cubicBezTo>
                  <a:pt x="317" y="325"/>
                  <a:pt x="317" y="325"/>
                  <a:pt x="317" y="325"/>
                </a:cubicBezTo>
                <a:cubicBezTo>
                  <a:pt x="316" y="324"/>
                  <a:pt x="316" y="322"/>
                  <a:pt x="316" y="321"/>
                </a:cubicBezTo>
                <a:cubicBezTo>
                  <a:pt x="308" y="317"/>
                  <a:pt x="308" y="317"/>
                  <a:pt x="308" y="317"/>
                </a:cubicBezTo>
                <a:cubicBezTo>
                  <a:pt x="295" y="317"/>
                  <a:pt x="295" y="317"/>
                  <a:pt x="295" y="317"/>
                </a:cubicBezTo>
                <a:cubicBezTo>
                  <a:pt x="292" y="316"/>
                  <a:pt x="292" y="316"/>
                  <a:pt x="292" y="316"/>
                </a:cubicBezTo>
                <a:cubicBezTo>
                  <a:pt x="291" y="316"/>
                  <a:pt x="291" y="316"/>
                  <a:pt x="291" y="316"/>
                </a:cubicBezTo>
                <a:cubicBezTo>
                  <a:pt x="289" y="315"/>
                  <a:pt x="289" y="315"/>
                  <a:pt x="289" y="315"/>
                </a:cubicBezTo>
                <a:cubicBezTo>
                  <a:pt x="289" y="314"/>
                  <a:pt x="288" y="312"/>
                  <a:pt x="287" y="311"/>
                </a:cubicBezTo>
                <a:cubicBezTo>
                  <a:pt x="287" y="310"/>
                  <a:pt x="286" y="310"/>
                  <a:pt x="287" y="309"/>
                </a:cubicBezTo>
                <a:cubicBezTo>
                  <a:pt x="287" y="309"/>
                  <a:pt x="287" y="309"/>
                  <a:pt x="287" y="309"/>
                </a:cubicBezTo>
                <a:cubicBezTo>
                  <a:pt x="291" y="298"/>
                  <a:pt x="291" y="298"/>
                  <a:pt x="291" y="298"/>
                </a:cubicBezTo>
                <a:cubicBezTo>
                  <a:pt x="291" y="298"/>
                  <a:pt x="291" y="296"/>
                  <a:pt x="292" y="295"/>
                </a:cubicBezTo>
                <a:cubicBezTo>
                  <a:pt x="289" y="295"/>
                  <a:pt x="287" y="296"/>
                  <a:pt x="285" y="297"/>
                </a:cubicBezTo>
                <a:cubicBezTo>
                  <a:pt x="280" y="299"/>
                  <a:pt x="277" y="301"/>
                  <a:pt x="273" y="304"/>
                </a:cubicBezTo>
                <a:cubicBezTo>
                  <a:pt x="269" y="303"/>
                  <a:pt x="266" y="302"/>
                  <a:pt x="263" y="300"/>
                </a:cubicBezTo>
                <a:cubicBezTo>
                  <a:pt x="259" y="300"/>
                  <a:pt x="255" y="300"/>
                  <a:pt x="252" y="300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55" y="295"/>
                  <a:pt x="255" y="292"/>
                  <a:pt x="253" y="290"/>
                </a:cubicBezTo>
                <a:cubicBezTo>
                  <a:pt x="247" y="287"/>
                  <a:pt x="247" y="287"/>
                  <a:pt x="247" y="287"/>
                </a:cubicBezTo>
                <a:cubicBezTo>
                  <a:pt x="243" y="287"/>
                  <a:pt x="243" y="287"/>
                  <a:pt x="243" y="287"/>
                </a:cubicBezTo>
                <a:cubicBezTo>
                  <a:pt x="243" y="283"/>
                  <a:pt x="244" y="279"/>
                  <a:pt x="244" y="275"/>
                </a:cubicBezTo>
                <a:cubicBezTo>
                  <a:pt x="245" y="272"/>
                  <a:pt x="247" y="269"/>
                  <a:pt x="249" y="266"/>
                </a:cubicBezTo>
                <a:cubicBezTo>
                  <a:pt x="251" y="263"/>
                  <a:pt x="253" y="259"/>
                  <a:pt x="256" y="257"/>
                </a:cubicBezTo>
                <a:cubicBezTo>
                  <a:pt x="261" y="254"/>
                  <a:pt x="261" y="254"/>
                  <a:pt x="261" y="254"/>
                </a:cubicBezTo>
                <a:cubicBezTo>
                  <a:pt x="263" y="250"/>
                  <a:pt x="264" y="247"/>
                  <a:pt x="266" y="243"/>
                </a:cubicBezTo>
                <a:cubicBezTo>
                  <a:pt x="267" y="242"/>
                  <a:pt x="267" y="241"/>
                  <a:pt x="267" y="240"/>
                </a:cubicBezTo>
                <a:cubicBezTo>
                  <a:pt x="265" y="238"/>
                  <a:pt x="262" y="236"/>
                  <a:pt x="260" y="234"/>
                </a:cubicBezTo>
                <a:cubicBezTo>
                  <a:pt x="260" y="234"/>
                  <a:pt x="260" y="232"/>
                  <a:pt x="260" y="232"/>
                </a:cubicBezTo>
                <a:cubicBezTo>
                  <a:pt x="262" y="230"/>
                  <a:pt x="264" y="229"/>
                  <a:pt x="265" y="227"/>
                </a:cubicBezTo>
                <a:cubicBezTo>
                  <a:pt x="264" y="222"/>
                  <a:pt x="264" y="222"/>
                  <a:pt x="264" y="222"/>
                </a:cubicBezTo>
                <a:cubicBezTo>
                  <a:pt x="260" y="218"/>
                  <a:pt x="260" y="218"/>
                  <a:pt x="260" y="218"/>
                </a:cubicBezTo>
                <a:cubicBezTo>
                  <a:pt x="253" y="214"/>
                  <a:pt x="253" y="214"/>
                  <a:pt x="253" y="214"/>
                </a:cubicBezTo>
                <a:cubicBezTo>
                  <a:pt x="252" y="214"/>
                  <a:pt x="251" y="213"/>
                  <a:pt x="251" y="212"/>
                </a:cubicBezTo>
                <a:cubicBezTo>
                  <a:pt x="251" y="207"/>
                  <a:pt x="250" y="200"/>
                  <a:pt x="252" y="195"/>
                </a:cubicBezTo>
                <a:cubicBezTo>
                  <a:pt x="252" y="193"/>
                  <a:pt x="253" y="190"/>
                  <a:pt x="255" y="188"/>
                </a:cubicBezTo>
                <a:cubicBezTo>
                  <a:pt x="258" y="188"/>
                  <a:pt x="262" y="188"/>
                  <a:pt x="265" y="187"/>
                </a:cubicBezTo>
                <a:cubicBezTo>
                  <a:pt x="268" y="186"/>
                  <a:pt x="271" y="184"/>
                  <a:pt x="274" y="183"/>
                </a:cubicBezTo>
                <a:cubicBezTo>
                  <a:pt x="278" y="179"/>
                  <a:pt x="282" y="175"/>
                  <a:pt x="285" y="170"/>
                </a:cubicBezTo>
                <a:cubicBezTo>
                  <a:pt x="296" y="162"/>
                  <a:pt x="296" y="162"/>
                  <a:pt x="296" y="162"/>
                </a:cubicBezTo>
                <a:cubicBezTo>
                  <a:pt x="296" y="161"/>
                  <a:pt x="297" y="160"/>
                  <a:pt x="298" y="158"/>
                </a:cubicBezTo>
                <a:cubicBezTo>
                  <a:pt x="299" y="157"/>
                  <a:pt x="298" y="156"/>
                  <a:pt x="298" y="154"/>
                </a:cubicBezTo>
                <a:cubicBezTo>
                  <a:pt x="296" y="153"/>
                  <a:pt x="294" y="152"/>
                  <a:pt x="292" y="152"/>
                </a:cubicBezTo>
                <a:cubicBezTo>
                  <a:pt x="286" y="152"/>
                  <a:pt x="280" y="151"/>
                  <a:pt x="274" y="151"/>
                </a:cubicBezTo>
                <a:cubicBezTo>
                  <a:pt x="264" y="152"/>
                  <a:pt x="264" y="152"/>
                  <a:pt x="264" y="152"/>
                </a:cubicBezTo>
                <a:cubicBezTo>
                  <a:pt x="266" y="142"/>
                  <a:pt x="266" y="142"/>
                  <a:pt x="266" y="142"/>
                </a:cubicBezTo>
                <a:cubicBezTo>
                  <a:pt x="266" y="125"/>
                  <a:pt x="266" y="125"/>
                  <a:pt x="266" y="125"/>
                </a:cubicBezTo>
                <a:cubicBezTo>
                  <a:pt x="265" y="123"/>
                  <a:pt x="264" y="121"/>
                  <a:pt x="263" y="118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8" y="107"/>
                  <a:pt x="254" y="106"/>
                  <a:pt x="251" y="105"/>
                </a:cubicBezTo>
                <a:cubicBezTo>
                  <a:pt x="242" y="106"/>
                  <a:pt x="242" y="106"/>
                  <a:pt x="242" y="106"/>
                </a:cubicBezTo>
                <a:cubicBezTo>
                  <a:pt x="242" y="91"/>
                  <a:pt x="237" y="81"/>
                  <a:pt x="231" y="72"/>
                </a:cubicBezTo>
                <a:cubicBezTo>
                  <a:pt x="228" y="67"/>
                  <a:pt x="228" y="59"/>
                  <a:pt x="229" y="52"/>
                </a:cubicBezTo>
                <a:cubicBezTo>
                  <a:pt x="230" y="48"/>
                  <a:pt x="231" y="44"/>
                  <a:pt x="232" y="40"/>
                </a:cubicBezTo>
                <a:cubicBezTo>
                  <a:pt x="232" y="35"/>
                  <a:pt x="231" y="32"/>
                  <a:pt x="229" y="30"/>
                </a:cubicBezTo>
                <a:cubicBezTo>
                  <a:pt x="228" y="27"/>
                  <a:pt x="228" y="23"/>
                  <a:pt x="228" y="20"/>
                </a:cubicBezTo>
                <a:cubicBezTo>
                  <a:pt x="229" y="16"/>
                  <a:pt x="236" y="9"/>
                  <a:pt x="234" y="5"/>
                </a:cubicBezTo>
                <a:cubicBezTo>
                  <a:pt x="232" y="0"/>
                  <a:pt x="231" y="5"/>
                  <a:pt x="228" y="5"/>
                </a:cubicBezTo>
                <a:cubicBezTo>
                  <a:pt x="224" y="5"/>
                  <a:pt x="215" y="8"/>
                  <a:pt x="211" y="9"/>
                </a:cubicBezTo>
                <a:cubicBezTo>
                  <a:pt x="199" y="12"/>
                  <a:pt x="184" y="18"/>
                  <a:pt x="173" y="22"/>
                </a:cubicBezTo>
                <a:cubicBezTo>
                  <a:pt x="164" y="26"/>
                  <a:pt x="158" y="30"/>
                  <a:pt x="148" y="32"/>
                </a:cubicBezTo>
                <a:cubicBezTo>
                  <a:pt x="141" y="33"/>
                  <a:pt x="134" y="35"/>
                  <a:pt x="127" y="37"/>
                </a:cubicBezTo>
                <a:cubicBezTo>
                  <a:pt x="120" y="39"/>
                  <a:pt x="108" y="39"/>
                  <a:pt x="103" y="44"/>
                </a:cubicBezTo>
                <a:cubicBezTo>
                  <a:pt x="93" y="54"/>
                  <a:pt x="116" y="59"/>
                  <a:pt x="119" y="71"/>
                </a:cubicBezTo>
                <a:cubicBezTo>
                  <a:pt x="120" y="70"/>
                  <a:pt x="121" y="70"/>
                  <a:pt x="122" y="70"/>
                </a:cubicBezTo>
                <a:cubicBezTo>
                  <a:pt x="123" y="80"/>
                  <a:pt x="124" y="90"/>
                  <a:pt x="124" y="101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6" y="150"/>
                  <a:pt x="128" y="158"/>
                  <a:pt x="130" y="167"/>
                </a:cubicBezTo>
                <a:cubicBezTo>
                  <a:pt x="131" y="174"/>
                  <a:pt x="135" y="179"/>
                  <a:pt x="139" y="184"/>
                </a:cubicBezTo>
                <a:cubicBezTo>
                  <a:pt x="139" y="189"/>
                  <a:pt x="141" y="193"/>
                  <a:pt x="143" y="197"/>
                </a:cubicBezTo>
                <a:cubicBezTo>
                  <a:pt x="145" y="199"/>
                  <a:pt x="147" y="202"/>
                  <a:pt x="149" y="204"/>
                </a:cubicBezTo>
                <a:cubicBezTo>
                  <a:pt x="151" y="205"/>
                  <a:pt x="153" y="206"/>
                  <a:pt x="155" y="208"/>
                </a:cubicBezTo>
                <a:cubicBezTo>
                  <a:pt x="153" y="211"/>
                  <a:pt x="152" y="213"/>
                  <a:pt x="151" y="216"/>
                </a:cubicBezTo>
                <a:cubicBezTo>
                  <a:pt x="152" y="216"/>
                  <a:pt x="153" y="217"/>
                  <a:pt x="155" y="217"/>
                </a:cubicBezTo>
                <a:cubicBezTo>
                  <a:pt x="153" y="217"/>
                  <a:pt x="152" y="216"/>
                  <a:pt x="151" y="216"/>
                </a:cubicBezTo>
                <a:cubicBezTo>
                  <a:pt x="143" y="212"/>
                  <a:pt x="143" y="212"/>
                  <a:pt x="143" y="212"/>
                </a:cubicBezTo>
                <a:cubicBezTo>
                  <a:pt x="136" y="207"/>
                  <a:pt x="131" y="200"/>
                  <a:pt x="126" y="192"/>
                </a:cubicBezTo>
                <a:cubicBezTo>
                  <a:pt x="125" y="191"/>
                  <a:pt x="124" y="190"/>
                  <a:pt x="124" y="189"/>
                </a:cubicBezTo>
                <a:cubicBezTo>
                  <a:pt x="124" y="189"/>
                  <a:pt x="124" y="189"/>
                  <a:pt x="124" y="189"/>
                </a:cubicBezTo>
                <a:cubicBezTo>
                  <a:pt x="124" y="187"/>
                  <a:pt x="123" y="184"/>
                  <a:pt x="123" y="183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23" y="181"/>
                  <a:pt x="121" y="176"/>
                  <a:pt x="121" y="175"/>
                </a:cubicBezTo>
                <a:cubicBezTo>
                  <a:pt x="120" y="173"/>
                  <a:pt x="120" y="170"/>
                  <a:pt x="119" y="168"/>
                </a:cubicBezTo>
                <a:cubicBezTo>
                  <a:pt x="118" y="163"/>
                  <a:pt x="117" y="158"/>
                  <a:pt x="117" y="153"/>
                </a:cubicBezTo>
                <a:cubicBezTo>
                  <a:pt x="116" y="150"/>
                  <a:pt x="117" y="148"/>
                  <a:pt x="116" y="145"/>
                </a:cubicBezTo>
                <a:cubicBezTo>
                  <a:pt x="116" y="142"/>
                  <a:pt x="115" y="140"/>
                  <a:pt x="114" y="138"/>
                </a:cubicBezTo>
                <a:cubicBezTo>
                  <a:pt x="113" y="134"/>
                  <a:pt x="114" y="130"/>
                  <a:pt x="114" y="126"/>
                </a:cubicBezTo>
                <a:cubicBezTo>
                  <a:pt x="114" y="122"/>
                  <a:pt x="114" y="119"/>
                  <a:pt x="113" y="115"/>
                </a:cubicBezTo>
                <a:cubicBezTo>
                  <a:pt x="112" y="109"/>
                  <a:pt x="106" y="104"/>
                  <a:pt x="107" y="98"/>
                </a:cubicBezTo>
                <a:cubicBezTo>
                  <a:pt x="107" y="95"/>
                  <a:pt x="109" y="93"/>
                  <a:pt x="109" y="90"/>
                </a:cubicBezTo>
                <a:cubicBezTo>
                  <a:pt x="111" y="86"/>
                  <a:pt x="109" y="84"/>
                  <a:pt x="107" y="81"/>
                </a:cubicBezTo>
                <a:cubicBezTo>
                  <a:pt x="105" y="78"/>
                  <a:pt x="106" y="74"/>
                  <a:pt x="104" y="72"/>
                </a:cubicBezTo>
                <a:cubicBezTo>
                  <a:pt x="102" y="70"/>
                  <a:pt x="99" y="70"/>
                  <a:pt x="97" y="67"/>
                </a:cubicBezTo>
                <a:cubicBezTo>
                  <a:pt x="96" y="66"/>
                  <a:pt x="96" y="65"/>
                  <a:pt x="95" y="64"/>
                </a:cubicBezTo>
                <a:cubicBezTo>
                  <a:pt x="91" y="60"/>
                  <a:pt x="92" y="60"/>
                  <a:pt x="93" y="55"/>
                </a:cubicBezTo>
                <a:cubicBezTo>
                  <a:pt x="93" y="53"/>
                  <a:pt x="93" y="52"/>
                  <a:pt x="94" y="51"/>
                </a:cubicBezTo>
                <a:cubicBezTo>
                  <a:pt x="94" y="49"/>
                  <a:pt x="95" y="48"/>
                  <a:pt x="95" y="47"/>
                </a:cubicBezTo>
                <a:cubicBezTo>
                  <a:pt x="93" y="47"/>
                  <a:pt x="92" y="45"/>
                  <a:pt x="90" y="46"/>
                </a:cubicBezTo>
                <a:cubicBezTo>
                  <a:pt x="88" y="46"/>
                  <a:pt x="86" y="49"/>
                  <a:pt x="85" y="50"/>
                </a:cubicBezTo>
                <a:cubicBezTo>
                  <a:pt x="83" y="51"/>
                  <a:pt x="82" y="51"/>
                  <a:pt x="81" y="52"/>
                </a:cubicBezTo>
                <a:cubicBezTo>
                  <a:pt x="78" y="53"/>
                  <a:pt x="76" y="55"/>
                  <a:pt x="73" y="57"/>
                </a:cubicBezTo>
                <a:cubicBezTo>
                  <a:pt x="68" y="59"/>
                  <a:pt x="62" y="61"/>
                  <a:pt x="57" y="63"/>
                </a:cubicBezTo>
                <a:cubicBezTo>
                  <a:pt x="53" y="64"/>
                  <a:pt x="48" y="67"/>
                  <a:pt x="44" y="68"/>
                </a:cubicBezTo>
                <a:cubicBezTo>
                  <a:pt x="40" y="69"/>
                  <a:pt x="36" y="70"/>
                  <a:pt x="32" y="71"/>
                </a:cubicBezTo>
                <a:cubicBezTo>
                  <a:pt x="27" y="72"/>
                  <a:pt x="25" y="74"/>
                  <a:pt x="22" y="78"/>
                </a:cubicBezTo>
                <a:cubicBezTo>
                  <a:pt x="19" y="82"/>
                  <a:pt x="17" y="91"/>
                  <a:pt x="17" y="97"/>
                </a:cubicBezTo>
                <a:cubicBezTo>
                  <a:pt x="18" y="103"/>
                  <a:pt x="20" y="111"/>
                  <a:pt x="21" y="118"/>
                </a:cubicBezTo>
                <a:cubicBezTo>
                  <a:pt x="22" y="122"/>
                  <a:pt x="21" y="126"/>
                  <a:pt x="22" y="129"/>
                </a:cubicBezTo>
                <a:cubicBezTo>
                  <a:pt x="23" y="132"/>
                  <a:pt x="23" y="135"/>
                  <a:pt x="23" y="139"/>
                </a:cubicBezTo>
                <a:cubicBezTo>
                  <a:pt x="23" y="144"/>
                  <a:pt x="23" y="149"/>
                  <a:pt x="24" y="154"/>
                </a:cubicBezTo>
                <a:cubicBezTo>
                  <a:pt x="25" y="158"/>
                  <a:pt x="26" y="161"/>
                  <a:pt x="26" y="165"/>
                </a:cubicBezTo>
                <a:cubicBezTo>
                  <a:pt x="26" y="168"/>
                  <a:pt x="26" y="172"/>
                  <a:pt x="26" y="176"/>
                </a:cubicBezTo>
                <a:cubicBezTo>
                  <a:pt x="27" y="179"/>
                  <a:pt x="27" y="181"/>
                  <a:pt x="27" y="183"/>
                </a:cubicBezTo>
                <a:cubicBezTo>
                  <a:pt x="28" y="183"/>
                  <a:pt x="28" y="183"/>
                  <a:pt x="28" y="183"/>
                </a:cubicBezTo>
                <a:cubicBezTo>
                  <a:pt x="28" y="183"/>
                  <a:pt x="27" y="183"/>
                  <a:pt x="27" y="183"/>
                </a:cubicBezTo>
                <a:cubicBezTo>
                  <a:pt x="25" y="185"/>
                  <a:pt x="27" y="192"/>
                  <a:pt x="27" y="195"/>
                </a:cubicBezTo>
                <a:cubicBezTo>
                  <a:pt x="27" y="203"/>
                  <a:pt x="27" y="211"/>
                  <a:pt x="25" y="220"/>
                </a:cubicBezTo>
                <a:cubicBezTo>
                  <a:pt x="23" y="228"/>
                  <a:pt x="23" y="239"/>
                  <a:pt x="23" y="248"/>
                </a:cubicBezTo>
                <a:cubicBezTo>
                  <a:pt x="23" y="257"/>
                  <a:pt x="26" y="268"/>
                  <a:pt x="24" y="277"/>
                </a:cubicBezTo>
                <a:cubicBezTo>
                  <a:pt x="23" y="281"/>
                  <a:pt x="18" y="293"/>
                  <a:pt x="20" y="297"/>
                </a:cubicBezTo>
                <a:cubicBezTo>
                  <a:pt x="20" y="300"/>
                  <a:pt x="19" y="303"/>
                  <a:pt x="18" y="306"/>
                </a:cubicBezTo>
                <a:cubicBezTo>
                  <a:pt x="17" y="306"/>
                  <a:pt x="17" y="306"/>
                  <a:pt x="17" y="306"/>
                </a:cubicBezTo>
                <a:cubicBezTo>
                  <a:pt x="16" y="312"/>
                  <a:pt x="16" y="312"/>
                  <a:pt x="16" y="312"/>
                </a:cubicBezTo>
                <a:cubicBezTo>
                  <a:pt x="16" y="314"/>
                  <a:pt x="15" y="315"/>
                  <a:pt x="15" y="317"/>
                </a:cubicBezTo>
                <a:cubicBezTo>
                  <a:pt x="14" y="319"/>
                  <a:pt x="13" y="321"/>
                  <a:pt x="13" y="324"/>
                </a:cubicBezTo>
                <a:cubicBezTo>
                  <a:pt x="13" y="324"/>
                  <a:pt x="12" y="325"/>
                  <a:pt x="12" y="326"/>
                </a:cubicBezTo>
                <a:cubicBezTo>
                  <a:pt x="10" y="355"/>
                  <a:pt x="10" y="355"/>
                  <a:pt x="10" y="355"/>
                </a:cubicBezTo>
                <a:cubicBezTo>
                  <a:pt x="8" y="357"/>
                  <a:pt x="7" y="360"/>
                  <a:pt x="7" y="363"/>
                </a:cubicBezTo>
                <a:cubicBezTo>
                  <a:pt x="7" y="365"/>
                  <a:pt x="8" y="367"/>
                  <a:pt x="9" y="368"/>
                </a:cubicBezTo>
                <a:cubicBezTo>
                  <a:pt x="9" y="368"/>
                  <a:pt x="9" y="368"/>
                  <a:pt x="9" y="368"/>
                </a:cubicBezTo>
                <a:cubicBezTo>
                  <a:pt x="8" y="382"/>
                  <a:pt x="8" y="382"/>
                  <a:pt x="8" y="382"/>
                </a:cubicBezTo>
                <a:cubicBezTo>
                  <a:pt x="9" y="382"/>
                  <a:pt x="10" y="382"/>
                  <a:pt x="12" y="382"/>
                </a:cubicBezTo>
                <a:cubicBezTo>
                  <a:pt x="10" y="382"/>
                  <a:pt x="8" y="383"/>
                  <a:pt x="8" y="381"/>
                </a:cubicBezTo>
                <a:cubicBezTo>
                  <a:pt x="8" y="382"/>
                  <a:pt x="8" y="383"/>
                  <a:pt x="8" y="384"/>
                </a:cubicBezTo>
                <a:cubicBezTo>
                  <a:pt x="7" y="391"/>
                  <a:pt x="6" y="397"/>
                  <a:pt x="6" y="404"/>
                </a:cubicBezTo>
                <a:cubicBezTo>
                  <a:pt x="6" y="414"/>
                  <a:pt x="5" y="425"/>
                  <a:pt x="5" y="436"/>
                </a:cubicBezTo>
                <a:cubicBezTo>
                  <a:pt x="5" y="443"/>
                  <a:pt x="6" y="451"/>
                  <a:pt x="6" y="458"/>
                </a:cubicBezTo>
                <a:cubicBezTo>
                  <a:pt x="6" y="462"/>
                  <a:pt x="6" y="466"/>
                  <a:pt x="6" y="470"/>
                </a:cubicBezTo>
                <a:cubicBezTo>
                  <a:pt x="6" y="474"/>
                  <a:pt x="6" y="477"/>
                  <a:pt x="6" y="480"/>
                </a:cubicBezTo>
                <a:cubicBezTo>
                  <a:pt x="6" y="482"/>
                  <a:pt x="6" y="483"/>
                  <a:pt x="6" y="485"/>
                </a:cubicBezTo>
                <a:cubicBezTo>
                  <a:pt x="6" y="487"/>
                  <a:pt x="4" y="491"/>
                  <a:pt x="6" y="493"/>
                </a:cubicBezTo>
                <a:cubicBezTo>
                  <a:pt x="6" y="503"/>
                  <a:pt x="2" y="512"/>
                  <a:pt x="2" y="522"/>
                </a:cubicBezTo>
                <a:cubicBezTo>
                  <a:pt x="2" y="531"/>
                  <a:pt x="0" y="540"/>
                  <a:pt x="0" y="549"/>
                </a:cubicBezTo>
                <a:cubicBezTo>
                  <a:pt x="0" y="553"/>
                  <a:pt x="0" y="557"/>
                  <a:pt x="1" y="560"/>
                </a:cubicBezTo>
                <a:cubicBezTo>
                  <a:pt x="2" y="563"/>
                  <a:pt x="3" y="565"/>
                  <a:pt x="4" y="568"/>
                </a:cubicBezTo>
                <a:cubicBezTo>
                  <a:pt x="4" y="569"/>
                  <a:pt x="5" y="569"/>
                  <a:pt x="5" y="569"/>
                </a:cubicBezTo>
                <a:cubicBezTo>
                  <a:pt x="5" y="568"/>
                  <a:pt x="5" y="568"/>
                  <a:pt x="5" y="568"/>
                </a:cubicBezTo>
                <a:cubicBezTo>
                  <a:pt x="5" y="569"/>
                  <a:pt x="5" y="569"/>
                  <a:pt x="5" y="569"/>
                </a:cubicBezTo>
                <a:cubicBezTo>
                  <a:pt x="4" y="571"/>
                  <a:pt x="5" y="576"/>
                  <a:pt x="5" y="578"/>
                </a:cubicBezTo>
                <a:cubicBezTo>
                  <a:pt x="6" y="582"/>
                  <a:pt x="7" y="585"/>
                  <a:pt x="8" y="588"/>
                </a:cubicBezTo>
                <a:cubicBezTo>
                  <a:pt x="10" y="595"/>
                  <a:pt x="12" y="602"/>
                  <a:pt x="14" y="609"/>
                </a:cubicBezTo>
                <a:cubicBezTo>
                  <a:pt x="15" y="615"/>
                  <a:pt x="17" y="622"/>
                  <a:pt x="22" y="627"/>
                </a:cubicBezTo>
                <a:cubicBezTo>
                  <a:pt x="25" y="629"/>
                  <a:pt x="29" y="631"/>
                  <a:pt x="32" y="635"/>
                </a:cubicBezTo>
                <a:cubicBezTo>
                  <a:pt x="34" y="637"/>
                  <a:pt x="36" y="640"/>
                  <a:pt x="39" y="643"/>
                </a:cubicBezTo>
                <a:cubicBezTo>
                  <a:pt x="43" y="646"/>
                  <a:pt x="45" y="650"/>
                  <a:pt x="50" y="653"/>
                </a:cubicBezTo>
                <a:cubicBezTo>
                  <a:pt x="52" y="654"/>
                  <a:pt x="54" y="654"/>
                  <a:pt x="56" y="656"/>
                </a:cubicBezTo>
                <a:cubicBezTo>
                  <a:pt x="62" y="659"/>
                  <a:pt x="65" y="664"/>
                  <a:pt x="69" y="669"/>
                </a:cubicBezTo>
                <a:cubicBezTo>
                  <a:pt x="76" y="676"/>
                  <a:pt x="86" y="680"/>
                  <a:pt x="96" y="683"/>
                </a:cubicBezTo>
                <a:cubicBezTo>
                  <a:pt x="101" y="684"/>
                  <a:pt x="106" y="684"/>
                  <a:pt x="110" y="686"/>
                </a:cubicBezTo>
                <a:cubicBezTo>
                  <a:pt x="115" y="687"/>
                  <a:pt x="120" y="689"/>
                  <a:pt x="124" y="690"/>
                </a:cubicBezTo>
                <a:cubicBezTo>
                  <a:pt x="128" y="691"/>
                  <a:pt x="130" y="691"/>
                  <a:pt x="133" y="692"/>
                </a:cubicBezTo>
                <a:cubicBezTo>
                  <a:pt x="135" y="693"/>
                  <a:pt x="137" y="695"/>
                  <a:pt x="139" y="696"/>
                </a:cubicBezTo>
                <a:cubicBezTo>
                  <a:pt x="152" y="703"/>
                  <a:pt x="169" y="698"/>
                  <a:pt x="183" y="697"/>
                </a:cubicBezTo>
                <a:cubicBezTo>
                  <a:pt x="185" y="697"/>
                  <a:pt x="187" y="696"/>
                  <a:pt x="188" y="696"/>
                </a:cubicBezTo>
                <a:cubicBezTo>
                  <a:pt x="196" y="694"/>
                  <a:pt x="204" y="690"/>
                  <a:pt x="211" y="687"/>
                </a:cubicBezTo>
                <a:cubicBezTo>
                  <a:pt x="217" y="684"/>
                  <a:pt x="220" y="680"/>
                  <a:pt x="227" y="681"/>
                </a:cubicBezTo>
                <a:cubicBezTo>
                  <a:pt x="232" y="682"/>
                  <a:pt x="240" y="682"/>
                  <a:pt x="245" y="680"/>
                </a:cubicBezTo>
                <a:cubicBezTo>
                  <a:pt x="248" y="678"/>
                  <a:pt x="249" y="677"/>
                  <a:pt x="252" y="678"/>
                </a:cubicBezTo>
                <a:cubicBezTo>
                  <a:pt x="254" y="679"/>
                  <a:pt x="254" y="681"/>
                  <a:pt x="256" y="681"/>
                </a:cubicBezTo>
                <a:cubicBezTo>
                  <a:pt x="258" y="680"/>
                  <a:pt x="259" y="676"/>
                  <a:pt x="262" y="678"/>
                </a:cubicBezTo>
                <a:cubicBezTo>
                  <a:pt x="264" y="679"/>
                  <a:pt x="261" y="682"/>
                  <a:pt x="265" y="681"/>
                </a:cubicBezTo>
                <a:cubicBezTo>
                  <a:pt x="266" y="681"/>
                  <a:pt x="266" y="679"/>
                  <a:pt x="267" y="679"/>
                </a:cubicBezTo>
                <a:cubicBezTo>
                  <a:pt x="268" y="679"/>
                  <a:pt x="268" y="680"/>
                  <a:pt x="269" y="680"/>
                </a:cubicBezTo>
                <a:cubicBezTo>
                  <a:pt x="270" y="680"/>
                  <a:pt x="271" y="681"/>
                  <a:pt x="273" y="681"/>
                </a:cubicBezTo>
                <a:cubicBezTo>
                  <a:pt x="273" y="681"/>
                  <a:pt x="273" y="681"/>
                  <a:pt x="273" y="681"/>
                </a:cubicBezTo>
                <a:cubicBezTo>
                  <a:pt x="277" y="680"/>
                  <a:pt x="275" y="678"/>
                  <a:pt x="274" y="675"/>
                </a:cubicBezTo>
                <a:cubicBezTo>
                  <a:pt x="273" y="672"/>
                  <a:pt x="272" y="669"/>
                  <a:pt x="271" y="667"/>
                </a:cubicBezTo>
                <a:cubicBezTo>
                  <a:pt x="270" y="664"/>
                  <a:pt x="269" y="656"/>
                  <a:pt x="267" y="655"/>
                </a:cubicBezTo>
                <a:cubicBezTo>
                  <a:pt x="267" y="655"/>
                  <a:pt x="257" y="647"/>
                  <a:pt x="257" y="647"/>
                </a:cubicBezTo>
                <a:cubicBezTo>
                  <a:pt x="259" y="639"/>
                  <a:pt x="259" y="639"/>
                  <a:pt x="259" y="639"/>
                </a:cubicBezTo>
                <a:cubicBezTo>
                  <a:pt x="259" y="626"/>
                  <a:pt x="259" y="626"/>
                  <a:pt x="259" y="626"/>
                </a:cubicBezTo>
                <a:cubicBezTo>
                  <a:pt x="260" y="617"/>
                  <a:pt x="262" y="609"/>
                  <a:pt x="262" y="601"/>
                </a:cubicBezTo>
                <a:cubicBezTo>
                  <a:pt x="259" y="596"/>
                  <a:pt x="259" y="596"/>
                  <a:pt x="259" y="596"/>
                </a:cubicBezTo>
                <a:cubicBezTo>
                  <a:pt x="255" y="590"/>
                  <a:pt x="249" y="586"/>
                  <a:pt x="244" y="581"/>
                </a:cubicBezTo>
                <a:cubicBezTo>
                  <a:pt x="241" y="578"/>
                  <a:pt x="241" y="578"/>
                  <a:pt x="241" y="578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8" y="573"/>
                  <a:pt x="228" y="571"/>
                  <a:pt x="228" y="569"/>
                </a:cubicBezTo>
                <a:cubicBezTo>
                  <a:pt x="230" y="567"/>
                  <a:pt x="232" y="564"/>
                  <a:pt x="234" y="562"/>
                </a:cubicBezTo>
                <a:cubicBezTo>
                  <a:pt x="236" y="556"/>
                  <a:pt x="234" y="550"/>
                  <a:pt x="231" y="546"/>
                </a:cubicBezTo>
                <a:cubicBezTo>
                  <a:pt x="230" y="542"/>
                  <a:pt x="228" y="538"/>
                  <a:pt x="225" y="535"/>
                </a:cubicBezTo>
                <a:cubicBezTo>
                  <a:pt x="223" y="537"/>
                  <a:pt x="222" y="538"/>
                  <a:pt x="220" y="540"/>
                </a:cubicBezTo>
                <a:cubicBezTo>
                  <a:pt x="218" y="541"/>
                  <a:pt x="215" y="542"/>
                  <a:pt x="213" y="542"/>
                </a:cubicBezTo>
                <a:cubicBezTo>
                  <a:pt x="209" y="544"/>
                  <a:pt x="206" y="545"/>
                  <a:pt x="202" y="545"/>
                </a:cubicBezTo>
                <a:cubicBezTo>
                  <a:pt x="195" y="545"/>
                  <a:pt x="195" y="545"/>
                  <a:pt x="195" y="545"/>
                </a:cubicBezTo>
                <a:cubicBezTo>
                  <a:pt x="189" y="544"/>
                  <a:pt x="184" y="543"/>
                  <a:pt x="182" y="538"/>
                </a:cubicBezTo>
                <a:cubicBezTo>
                  <a:pt x="180" y="536"/>
                  <a:pt x="179" y="533"/>
                  <a:pt x="178" y="531"/>
                </a:cubicBezTo>
                <a:cubicBezTo>
                  <a:pt x="178" y="530"/>
                  <a:pt x="178" y="528"/>
                  <a:pt x="178" y="528"/>
                </a:cubicBezTo>
                <a:cubicBezTo>
                  <a:pt x="178" y="526"/>
                  <a:pt x="179" y="525"/>
                  <a:pt x="179" y="524"/>
                </a:cubicBezTo>
                <a:cubicBezTo>
                  <a:pt x="180" y="520"/>
                  <a:pt x="180" y="516"/>
                  <a:pt x="182" y="514"/>
                </a:cubicBezTo>
                <a:cubicBezTo>
                  <a:pt x="187" y="514"/>
                  <a:pt x="191" y="513"/>
                  <a:pt x="194" y="512"/>
                </a:cubicBezTo>
                <a:cubicBezTo>
                  <a:pt x="196" y="512"/>
                  <a:pt x="198" y="513"/>
                  <a:pt x="200" y="513"/>
                </a:cubicBezTo>
                <a:cubicBezTo>
                  <a:pt x="200" y="509"/>
                  <a:pt x="199" y="506"/>
                  <a:pt x="200" y="502"/>
                </a:cubicBezTo>
                <a:cubicBezTo>
                  <a:pt x="204" y="493"/>
                  <a:pt x="204" y="493"/>
                  <a:pt x="204" y="493"/>
                </a:cubicBezTo>
                <a:cubicBezTo>
                  <a:pt x="214" y="488"/>
                  <a:pt x="214" y="488"/>
                  <a:pt x="214" y="488"/>
                </a:cubicBezTo>
                <a:cubicBezTo>
                  <a:pt x="218" y="487"/>
                  <a:pt x="221" y="485"/>
                  <a:pt x="223" y="483"/>
                </a:cubicBezTo>
                <a:cubicBezTo>
                  <a:pt x="217" y="465"/>
                  <a:pt x="217" y="465"/>
                  <a:pt x="217" y="465"/>
                </a:cubicBezTo>
                <a:cubicBezTo>
                  <a:pt x="216" y="465"/>
                  <a:pt x="215" y="465"/>
                  <a:pt x="214" y="465"/>
                </a:cubicBezTo>
                <a:cubicBezTo>
                  <a:pt x="214" y="465"/>
                  <a:pt x="213" y="465"/>
                  <a:pt x="213" y="465"/>
                </a:cubicBezTo>
                <a:cubicBezTo>
                  <a:pt x="212" y="465"/>
                  <a:pt x="211" y="465"/>
                  <a:pt x="210" y="464"/>
                </a:cubicBezTo>
                <a:cubicBezTo>
                  <a:pt x="208" y="464"/>
                  <a:pt x="207" y="463"/>
                  <a:pt x="205" y="463"/>
                </a:cubicBezTo>
                <a:cubicBezTo>
                  <a:pt x="204" y="463"/>
                  <a:pt x="204" y="463"/>
                  <a:pt x="203" y="463"/>
                </a:cubicBezTo>
                <a:cubicBezTo>
                  <a:pt x="196" y="465"/>
                  <a:pt x="196" y="465"/>
                  <a:pt x="196" y="465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2" y="469"/>
                  <a:pt x="191" y="469"/>
                  <a:pt x="191" y="469"/>
                </a:cubicBezTo>
                <a:cubicBezTo>
                  <a:pt x="191" y="469"/>
                  <a:pt x="191" y="468"/>
                  <a:pt x="191" y="468"/>
                </a:cubicBezTo>
                <a:cubicBezTo>
                  <a:pt x="191" y="468"/>
                  <a:pt x="191" y="468"/>
                  <a:pt x="191" y="468"/>
                </a:cubicBezTo>
                <a:cubicBezTo>
                  <a:pt x="191" y="468"/>
                  <a:pt x="191" y="468"/>
                  <a:pt x="191" y="468"/>
                </a:cubicBezTo>
                <a:cubicBezTo>
                  <a:pt x="187" y="455"/>
                  <a:pt x="187" y="455"/>
                  <a:pt x="187" y="455"/>
                </a:cubicBezTo>
                <a:cubicBezTo>
                  <a:pt x="187" y="455"/>
                  <a:pt x="182" y="455"/>
                  <a:pt x="182" y="455"/>
                </a:cubicBezTo>
                <a:cubicBezTo>
                  <a:pt x="178" y="453"/>
                  <a:pt x="178" y="453"/>
                  <a:pt x="178" y="453"/>
                </a:cubicBezTo>
                <a:cubicBezTo>
                  <a:pt x="178" y="453"/>
                  <a:pt x="177" y="453"/>
                  <a:pt x="177" y="453"/>
                </a:cubicBezTo>
                <a:cubicBezTo>
                  <a:pt x="177" y="453"/>
                  <a:pt x="177" y="453"/>
                  <a:pt x="177" y="452"/>
                </a:cubicBezTo>
                <a:cubicBezTo>
                  <a:pt x="176" y="452"/>
                  <a:pt x="176" y="451"/>
                  <a:pt x="175" y="451"/>
                </a:cubicBezTo>
                <a:cubicBezTo>
                  <a:pt x="173" y="451"/>
                  <a:pt x="170" y="451"/>
                  <a:pt x="166" y="451"/>
                </a:cubicBezTo>
                <a:cubicBezTo>
                  <a:pt x="163" y="453"/>
                  <a:pt x="163" y="453"/>
                  <a:pt x="163" y="453"/>
                </a:cubicBezTo>
                <a:cubicBezTo>
                  <a:pt x="162" y="453"/>
                  <a:pt x="162" y="453"/>
                  <a:pt x="162" y="453"/>
                </a:cubicBezTo>
                <a:cubicBezTo>
                  <a:pt x="158" y="458"/>
                  <a:pt x="158" y="458"/>
                  <a:pt x="158" y="458"/>
                </a:cubicBezTo>
                <a:cubicBezTo>
                  <a:pt x="158" y="457"/>
                  <a:pt x="158" y="457"/>
                  <a:pt x="158" y="457"/>
                </a:cubicBezTo>
                <a:cubicBezTo>
                  <a:pt x="162" y="452"/>
                  <a:pt x="162" y="452"/>
                  <a:pt x="162" y="452"/>
                </a:cubicBezTo>
                <a:cubicBezTo>
                  <a:pt x="163" y="452"/>
                  <a:pt x="163" y="452"/>
                  <a:pt x="163" y="452"/>
                </a:cubicBezTo>
                <a:cubicBezTo>
                  <a:pt x="166" y="450"/>
                  <a:pt x="166" y="450"/>
                  <a:pt x="166" y="450"/>
                </a:cubicBezTo>
                <a:cubicBezTo>
                  <a:pt x="170" y="450"/>
                  <a:pt x="173" y="450"/>
                  <a:pt x="175" y="450"/>
                </a:cubicBezTo>
                <a:cubicBezTo>
                  <a:pt x="176" y="450"/>
                  <a:pt x="176" y="451"/>
                  <a:pt x="177" y="451"/>
                </a:cubicBezTo>
                <a:cubicBezTo>
                  <a:pt x="177" y="452"/>
                  <a:pt x="177" y="452"/>
                  <a:pt x="177" y="452"/>
                </a:cubicBezTo>
                <a:cubicBezTo>
                  <a:pt x="177" y="452"/>
                  <a:pt x="178" y="452"/>
                  <a:pt x="178" y="452"/>
                </a:cubicBezTo>
                <a:cubicBezTo>
                  <a:pt x="182" y="454"/>
                  <a:pt x="182" y="454"/>
                  <a:pt x="182" y="454"/>
                </a:cubicBezTo>
                <a:cubicBezTo>
                  <a:pt x="182" y="454"/>
                  <a:pt x="182" y="454"/>
                  <a:pt x="182" y="454"/>
                </a:cubicBezTo>
                <a:cubicBezTo>
                  <a:pt x="187" y="454"/>
                  <a:pt x="187" y="454"/>
                  <a:pt x="187" y="454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91" y="467"/>
                  <a:pt x="191" y="468"/>
                  <a:pt x="191" y="468"/>
                </a:cubicBezTo>
                <a:cubicBezTo>
                  <a:pt x="191" y="468"/>
                  <a:pt x="192" y="468"/>
                  <a:pt x="193" y="467"/>
                </a:cubicBezTo>
                <a:cubicBezTo>
                  <a:pt x="196" y="464"/>
                  <a:pt x="196" y="464"/>
                  <a:pt x="196" y="464"/>
                </a:cubicBezTo>
                <a:cubicBezTo>
                  <a:pt x="203" y="462"/>
                  <a:pt x="203" y="462"/>
                  <a:pt x="203" y="462"/>
                </a:cubicBezTo>
                <a:cubicBezTo>
                  <a:pt x="204" y="462"/>
                  <a:pt x="204" y="462"/>
                  <a:pt x="205" y="462"/>
                </a:cubicBezTo>
                <a:cubicBezTo>
                  <a:pt x="207" y="462"/>
                  <a:pt x="208" y="463"/>
                  <a:pt x="210" y="463"/>
                </a:cubicBezTo>
                <a:cubicBezTo>
                  <a:pt x="211" y="464"/>
                  <a:pt x="212" y="464"/>
                  <a:pt x="213" y="464"/>
                </a:cubicBezTo>
                <a:cubicBezTo>
                  <a:pt x="213" y="464"/>
                  <a:pt x="214" y="464"/>
                  <a:pt x="214" y="464"/>
                </a:cubicBezTo>
                <a:cubicBezTo>
                  <a:pt x="215" y="464"/>
                  <a:pt x="216" y="464"/>
                  <a:pt x="217" y="464"/>
                </a:cubicBezTo>
                <a:cubicBezTo>
                  <a:pt x="217" y="464"/>
                  <a:pt x="217" y="464"/>
                  <a:pt x="217" y="464"/>
                </a:cubicBezTo>
                <a:cubicBezTo>
                  <a:pt x="214" y="452"/>
                  <a:pt x="211" y="440"/>
                  <a:pt x="207" y="428"/>
                </a:cubicBezTo>
                <a:cubicBezTo>
                  <a:pt x="207" y="428"/>
                  <a:pt x="207" y="428"/>
                  <a:pt x="207" y="428"/>
                </a:cubicBezTo>
                <a:cubicBezTo>
                  <a:pt x="209" y="426"/>
                  <a:pt x="211" y="424"/>
                  <a:pt x="212" y="422"/>
                </a:cubicBezTo>
                <a:cubicBezTo>
                  <a:pt x="213" y="420"/>
                  <a:pt x="215" y="417"/>
                  <a:pt x="216" y="415"/>
                </a:cubicBezTo>
                <a:cubicBezTo>
                  <a:pt x="217" y="414"/>
                  <a:pt x="218" y="413"/>
                  <a:pt x="219" y="412"/>
                </a:cubicBezTo>
                <a:cubicBezTo>
                  <a:pt x="223" y="411"/>
                  <a:pt x="223" y="411"/>
                  <a:pt x="223" y="411"/>
                </a:cubicBezTo>
                <a:cubicBezTo>
                  <a:pt x="234" y="408"/>
                  <a:pt x="245" y="406"/>
                  <a:pt x="254" y="402"/>
                </a:cubicBezTo>
                <a:cubicBezTo>
                  <a:pt x="262" y="399"/>
                  <a:pt x="271" y="399"/>
                  <a:pt x="279" y="397"/>
                </a:cubicBezTo>
                <a:cubicBezTo>
                  <a:pt x="289" y="395"/>
                  <a:pt x="289" y="395"/>
                  <a:pt x="289" y="395"/>
                </a:cubicBezTo>
                <a:cubicBezTo>
                  <a:pt x="292" y="390"/>
                  <a:pt x="294" y="385"/>
                  <a:pt x="296" y="381"/>
                </a:cubicBezTo>
                <a:cubicBezTo>
                  <a:pt x="302" y="376"/>
                  <a:pt x="306" y="372"/>
                  <a:pt x="311" y="367"/>
                </a:cubicBezTo>
                <a:cubicBezTo>
                  <a:pt x="316" y="359"/>
                  <a:pt x="316" y="359"/>
                  <a:pt x="316" y="359"/>
                </a:cubicBezTo>
                <a:cubicBezTo>
                  <a:pt x="317" y="357"/>
                  <a:pt x="317" y="356"/>
                  <a:pt x="317" y="355"/>
                </a:cubicBezTo>
                <a:cubicBezTo>
                  <a:pt x="317" y="351"/>
                  <a:pt x="317" y="351"/>
                  <a:pt x="317" y="351"/>
                </a:cubicBezTo>
                <a:cubicBezTo>
                  <a:pt x="317" y="350"/>
                  <a:pt x="317" y="348"/>
                  <a:pt x="316" y="348"/>
                </a:cubicBezTo>
                <a:cubicBezTo>
                  <a:pt x="314" y="346"/>
                  <a:pt x="311" y="344"/>
                  <a:pt x="310" y="34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5" name="Freeform 661"/>
          <p:cNvSpPr>
            <a:spLocks/>
          </p:cNvSpPr>
          <p:nvPr/>
        </p:nvSpPr>
        <p:spPr bwMode="auto">
          <a:xfrm>
            <a:off x="4022726" y="4725988"/>
            <a:ext cx="585788" cy="512763"/>
          </a:xfrm>
          <a:custGeom>
            <a:avLst/>
            <a:gdLst/>
            <a:ahLst/>
            <a:cxnLst>
              <a:cxn ang="0">
                <a:pos x="2110" y="852"/>
              </a:cxn>
              <a:cxn ang="0">
                <a:pos x="2097" y="656"/>
              </a:cxn>
              <a:cxn ang="0">
                <a:pos x="2175" y="454"/>
              </a:cxn>
              <a:cxn ang="0">
                <a:pos x="2034" y="493"/>
              </a:cxn>
              <a:cxn ang="0">
                <a:pos x="1899" y="435"/>
              </a:cxn>
              <a:cxn ang="0">
                <a:pos x="1785" y="425"/>
              </a:cxn>
              <a:cxn ang="0">
                <a:pos x="1729" y="442"/>
              </a:cxn>
              <a:cxn ang="0">
                <a:pos x="1458" y="331"/>
              </a:cxn>
              <a:cxn ang="0">
                <a:pos x="1365" y="220"/>
              </a:cxn>
              <a:cxn ang="0">
                <a:pos x="1254" y="126"/>
              </a:cxn>
              <a:cxn ang="0">
                <a:pos x="1163" y="86"/>
              </a:cxn>
              <a:cxn ang="0">
                <a:pos x="1050" y="63"/>
              </a:cxn>
              <a:cxn ang="0">
                <a:pos x="943" y="101"/>
              </a:cxn>
              <a:cxn ang="0">
                <a:pos x="849" y="14"/>
              </a:cxn>
              <a:cxn ang="0">
                <a:pos x="761" y="2"/>
              </a:cxn>
              <a:cxn ang="0">
                <a:pos x="717" y="13"/>
              </a:cxn>
              <a:cxn ang="0">
                <a:pos x="583" y="107"/>
              </a:cxn>
              <a:cxn ang="0">
                <a:pos x="482" y="140"/>
              </a:cxn>
              <a:cxn ang="0">
                <a:pos x="429" y="372"/>
              </a:cxn>
              <a:cxn ang="0">
                <a:pos x="160" y="502"/>
              </a:cxn>
              <a:cxn ang="0">
                <a:pos x="5" y="577"/>
              </a:cxn>
              <a:cxn ang="0">
                <a:pos x="132" y="898"/>
              </a:cxn>
              <a:cxn ang="0">
                <a:pos x="337" y="984"/>
              </a:cxn>
              <a:cxn ang="0">
                <a:pos x="356" y="783"/>
              </a:cxn>
              <a:cxn ang="0">
                <a:pos x="373" y="809"/>
              </a:cxn>
              <a:cxn ang="0">
                <a:pos x="396" y="854"/>
              </a:cxn>
              <a:cxn ang="0">
                <a:pos x="425" y="894"/>
              </a:cxn>
              <a:cxn ang="0">
                <a:pos x="382" y="993"/>
              </a:cxn>
              <a:cxn ang="0">
                <a:pos x="372" y="1070"/>
              </a:cxn>
              <a:cxn ang="0">
                <a:pos x="309" y="1206"/>
              </a:cxn>
              <a:cxn ang="0">
                <a:pos x="248" y="1174"/>
              </a:cxn>
              <a:cxn ang="0">
                <a:pos x="369" y="1387"/>
              </a:cxn>
              <a:cxn ang="0">
                <a:pos x="455" y="1351"/>
              </a:cxn>
              <a:cxn ang="0">
                <a:pos x="556" y="1331"/>
              </a:cxn>
              <a:cxn ang="0">
                <a:pos x="722" y="1010"/>
              </a:cxn>
              <a:cxn ang="0">
                <a:pos x="720" y="909"/>
              </a:cxn>
              <a:cxn ang="0">
                <a:pos x="764" y="978"/>
              </a:cxn>
              <a:cxn ang="0">
                <a:pos x="855" y="1170"/>
              </a:cxn>
              <a:cxn ang="0">
                <a:pos x="1096" y="960"/>
              </a:cxn>
              <a:cxn ang="0">
                <a:pos x="1123" y="943"/>
              </a:cxn>
              <a:cxn ang="0">
                <a:pos x="1064" y="1098"/>
              </a:cxn>
              <a:cxn ang="0">
                <a:pos x="1197" y="1236"/>
              </a:cxn>
              <a:cxn ang="0">
                <a:pos x="1143" y="1382"/>
              </a:cxn>
              <a:cxn ang="0">
                <a:pos x="1050" y="1414"/>
              </a:cxn>
              <a:cxn ang="0">
                <a:pos x="988" y="1436"/>
              </a:cxn>
              <a:cxn ang="0">
                <a:pos x="935" y="1563"/>
              </a:cxn>
              <a:cxn ang="0">
                <a:pos x="1033" y="1692"/>
              </a:cxn>
              <a:cxn ang="0">
                <a:pos x="1004" y="1781"/>
              </a:cxn>
              <a:cxn ang="0">
                <a:pos x="1043" y="1876"/>
              </a:cxn>
              <a:cxn ang="0">
                <a:pos x="1171" y="1845"/>
              </a:cxn>
              <a:cxn ang="0">
                <a:pos x="1222" y="1808"/>
              </a:cxn>
              <a:cxn ang="0">
                <a:pos x="1267" y="1849"/>
              </a:cxn>
              <a:cxn ang="0">
                <a:pos x="1364" y="1816"/>
              </a:cxn>
              <a:cxn ang="0">
                <a:pos x="1539" y="1838"/>
              </a:cxn>
              <a:cxn ang="0">
                <a:pos x="1633" y="1734"/>
              </a:cxn>
              <a:cxn ang="0">
                <a:pos x="1681" y="1625"/>
              </a:cxn>
              <a:cxn ang="0">
                <a:pos x="1785" y="1561"/>
              </a:cxn>
              <a:cxn ang="0">
                <a:pos x="1953" y="1540"/>
              </a:cxn>
              <a:cxn ang="0">
                <a:pos x="2168" y="1353"/>
              </a:cxn>
              <a:cxn ang="0">
                <a:pos x="2021" y="1097"/>
              </a:cxn>
              <a:cxn ang="0">
                <a:pos x="2185" y="881"/>
              </a:cxn>
            </a:cxnLst>
            <a:rect l="0" t="0" r="r" b="b"/>
            <a:pathLst>
              <a:path w="2186" h="1914">
                <a:moveTo>
                  <a:pt x="2179" y="882"/>
                </a:moveTo>
                <a:cubicBezTo>
                  <a:pt x="2175" y="885"/>
                  <a:pt x="2170" y="886"/>
                  <a:pt x="2164" y="886"/>
                </a:cubicBezTo>
                <a:cubicBezTo>
                  <a:pt x="2159" y="887"/>
                  <a:pt x="2154" y="887"/>
                  <a:pt x="2149" y="886"/>
                </a:cubicBezTo>
                <a:cubicBezTo>
                  <a:pt x="2152" y="878"/>
                  <a:pt x="2156" y="871"/>
                  <a:pt x="2161" y="866"/>
                </a:cubicBezTo>
                <a:cubicBezTo>
                  <a:pt x="2159" y="859"/>
                  <a:pt x="2157" y="853"/>
                  <a:pt x="2156" y="847"/>
                </a:cubicBezTo>
                <a:cubicBezTo>
                  <a:pt x="2154" y="847"/>
                  <a:pt x="2152" y="848"/>
                  <a:pt x="2150" y="848"/>
                </a:cubicBezTo>
                <a:cubicBezTo>
                  <a:pt x="2147" y="849"/>
                  <a:pt x="2143" y="852"/>
                  <a:pt x="2139" y="853"/>
                </a:cubicBezTo>
                <a:cubicBezTo>
                  <a:pt x="2138" y="853"/>
                  <a:pt x="2136" y="853"/>
                  <a:pt x="2135" y="852"/>
                </a:cubicBezTo>
                <a:cubicBezTo>
                  <a:pt x="2133" y="850"/>
                  <a:pt x="2132" y="848"/>
                  <a:pt x="2131" y="846"/>
                </a:cubicBezTo>
                <a:cubicBezTo>
                  <a:pt x="2123" y="848"/>
                  <a:pt x="2116" y="849"/>
                  <a:pt x="2110" y="852"/>
                </a:cubicBezTo>
                <a:cubicBezTo>
                  <a:pt x="2106" y="853"/>
                  <a:pt x="2102" y="849"/>
                  <a:pt x="2100" y="844"/>
                </a:cubicBezTo>
                <a:cubicBezTo>
                  <a:pt x="2100" y="843"/>
                  <a:pt x="2099" y="842"/>
                  <a:pt x="2099" y="840"/>
                </a:cubicBezTo>
                <a:cubicBezTo>
                  <a:pt x="2098" y="837"/>
                  <a:pt x="2097" y="834"/>
                  <a:pt x="2097" y="831"/>
                </a:cubicBezTo>
                <a:cubicBezTo>
                  <a:pt x="2096" y="813"/>
                  <a:pt x="2102" y="791"/>
                  <a:pt x="2108" y="777"/>
                </a:cubicBezTo>
                <a:cubicBezTo>
                  <a:pt x="2103" y="767"/>
                  <a:pt x="2096" y="758"/>
                  <a:pt x="2093" y="745"/>
                </a:cubicBezTo>
                <a:cubicBezTo>
                  <a:pt x="2092" y="741"/>
                  <a:pt x="2095" y="733"/>
                  <a:pt x="2100" y="729"/>
                </a:cubicBezTo>
                <a:cubicBezTo>
                  <a:pt x="2109" y="720"/>
                  <a:pt x="2098" y="708"/>
                  <a:pt x="2094" y="703"/>
                </a:cubicBezTo>
                <a:cubicBezTo>
                  <a:pt x="2091" y="699"/>
                  <a:pt x="2093" y="693"/>
                  <a:pt x="2094" y="692"/>
                </a:cubicBezTo>
                <a:cubicBezTo>
                  <a:pt x="2100" y="685"/>
                  <a:pt x="2098" y="676"/>
                  <a:pt x="2091" y="675"/>
                </a:cubicBezTo>
                <a:cubicBezTo>
                  <a:pt x="2089" y="668"/>
                  <a:pt x="2094" y="661"/>
                  <a:pt x="2097" y="656"/>
                </a:cubicBezTo>
                <a:cubicBezTo>
                  <a:pt x="2099" y="652"/>
                  <a:pt x="2095" y="646"/>
                  <a:pt x="2094" y="642"/>
                </a:cubicBezTo>
                <a:cubicBezTo>
                  <a:pt x="2103" y="637"/>
                  <a:pt x="2111" y="631"/>
                  <a:pt x="2123" y="631"/>
                </a:cubicBezTo>
                <a:cubicBezTo>
                  <a:pt x="2132" y="626"/>
                  <a:pt x="2141" y="620"/>
                  <a:pt x="2151" y="613"/>
                </a:cubicBezTo>
                <a:cubicBezTo>
                  <a:pt x="2181" y="608"/>
                  <a:pt x="2181" y="608"/>
                  <a:pt x="2181" y="608"/>
                </a:cubicBezTo>
                <a:cubicBezTo>
                  <a:pt x="2183" y="608"/>
                  <a:pt x="2186" y="604"/>
                  <a:pt x="2186" y="601"/>
                </a:cubicBezTo>
                <a:cubicBezTo>
                  <a:pt x="2182" y="562"/>
                  <a:pt x="2170" y="531"/>
                  <a:pt x="2158" y="500"/>
                </a:cubicBezTo>
                <a:cubicBezTo>
                  <a:pt x="2153" y="487"/>
                  <a:pt x="2144" y="474"/>
                  <a:pt x="2146" y="456"/>
                </a:cubicBezTo>
                <a:cubicBezTo>
                  <a:pt x="2146" y="456"/>
                  <a:pt x="2146" y="456"/>
                  <a:pt x="2146" y="456"/>
                </a:cubicBezTo>
                <a:cubicBezTo>
                  <a:pt x="2155" y="457"/>
                  <a:pt x="2165" y="459"/>
                  <a:pt x="2175" y="461"/>
                </a:cubicBezTo>
                <a:cubicBezTo>
                  <a:pt x="2175" y="458"/>
                  <a:pt x="2175" y="456"/>
                  <a:pt x="2175" y="454"/>
                </a:cubicBezTo>
                <a:cubicBezTo>
                  <a:pt x="2174" y="444"/>
                  <a:pt x="2173" y="435"/>
                  <a:pt x="2173" y="425"/>
                </a:cubicBezTo>
                <a:cubicBezTo>
                  <a:pt x="2173" y="423"/>
                  <a:pt x="2172" y="422"/>
                  <a:pt x="2171" y="422"/>
                </a:cubicBezTo>
                <a:cubicBezTo>
                  <a:pt x="2162" y="423"/>
                  <a:pt x="2153" y="423"/>
                  <a:pt x="2144" y="423"/>
                </a:cubicBezTo>
                <a:cubicBezTo>
                  <a:pt x="2142" y="423"/>
                  <a:pt x="2141" y="423"/>
                  <a:pt x="2140" y="423"/>
                </a:cubicBezTo>
                <a:cubicBezTo>
                  <a:pt x="2137" y="422"/>
                  <a:pt x="2133" y="422"/>
                  <a:pt x="2132" y="425"/>
                </a:cubicBezTo>
                <a:cubicBezTo>
                  <a:pt x="2127" y="442"/>
                  <a:pt x="2113" y="450"/>
                  <a:pt x="2102" y="462"/>
                </a:cubicBezTo>
                <a:cubicBezTo>
                  <a:pt x="2100" y="464"/>
                  <a:pt x="2096" y="465"/>
                  <a:pt x="2094" y="466"/>
                </a:cubicBezTo>
                <a:cubicBezTo>
                  <a:pt x="2087" y="468"/>
                  <a:pt x="2083" y="473"/>
                  <a:pt x="2079" y="479"/>
                </a:cubicBezTo>
                <a:cubicBezTo>
                  <a:pt x="2072" y="480"/>
                  <a:pt x="2065" y="481"/>
                  <a:pt x="2059" y="486"/>
                </a:cubicBezTo>
                <a:cubicBezTo>
                  <a:pt x="2056" y="493"/>
                  <a:pt x="2044" y="497"/>
                  <a:pt x="2034" y="493"/>
                </a:cubicBezTo>
                <a:cubicBezTo>
                  <a:pt x="2022" y="497"/>
                  <a:pt x="2013" y="506"/>
                  <a:pt x="2011" y="520"/>
                </a:cubicBezTo>
                <a:cubicBezTo>
                  <a:pt x="2010" y="529"/>
                  <a:pt x="2005" y="537"/>
                  <a:pt x="2004" y="546"/>
                </a:cubicBezTo>
                <a:cubicBezTo>
                  <a:pt x="2003" y="561"/>
                  <a:pt x="2005" y="578"/>
                  <a:pt x="2003" y="592"/>
                </a:cubicBezTo>
                <a:cubicBezTo>
                  <a:pt x="2001" y="596"/>
                  <a:pt x="1997" y="598"/>
                  <a:pt x="1992" y="599"/>
                </a:cubicBezTo>
                <a:cubicBezTo>
                  <a:pt x="1976" y="599"/>
                  <a:pt x="1961" y="600"/>
                  <a:pt x="1949" y="602"/>
                </a:cubicBezTo>
                <a:cubicBezTo>
                  <a:pt x="1940" y="601"/>
                  <a:pt x="1936" y="595"/>
                  <a:pt x="1934" y="589"/>
                </a:cubicBezTo>
                <a:cubicBezTo>
                  <a:pt x="1920" y="572"/>
                  <a:pt x="1916" y="544"/>
                  <a:pt x="1922" y="516"/>
                </a:cubicBezTo>
                <a:cubicBezTo>
                  <a:pt x="1924" y="502"/>
                  <a:pt x="1918" y="491"/>
                  <a:pt x="1910" y="484"/>
                </a:cubicBezTo>
                <a:cubicBezTo>
                  <a:pt x="1904" y="479"/>
                  <a:pt x="1903" y="469"/>
                  <a:pt x="1903" y="459"/>
                </a:cubicBezTo>
                <a:cubicBezTo>
                  <a:pt x="1902" y="451"/>
                  <a:pt x="1900" y="443"/>
                  <a:pt x="1899" y="435"/>
                </a:cubicBezTo>
                <a:cubicBezTo>
                  <a:pt x="1899" y="433"/>
                  <a:pt x="1893" y="432"/>
                  <a:pt x="1893" y="429"/>
                </a:cubicBezTo>
                <a:cubicBezTo>
                  <a:pt x="1892" y="427"/>
                  <a:pt x="1892" y="426"/>
                  <a:pt x="1890" y="425"/>
                </a:cubicBezTo>
                <a:cubicBezTo>
                  <a:pt x="1889" y="424"/>
                  <a:pt x="1888" y="423"/>
                  <a:pt x="1887" y="421"/>
                </a:cubicBezTo>
                <a:cubicBezTo>
                  <a:pt x="1879" y="399"/>
                  <a:pt x="1874" y="375"/>
                  <a:pt x="1871" y="348"/>
                </a:cubicBezTo>
                <a:cubicBezTo>
                  <a:pt x="1870" y="345"/>
                  <a:pt x="1867" y="343"/>
                  <a:pt x="1864" y="344"/>
                </a:cubicBezTo>
                <a:cubicBezTo>
                  <a:pt x="1846" y="345"/>
                  <a:pt x="1832" y="353"/>
                  <a:pt x="1824" y="364"/>
                </a:cubicBezTo>
                <a:cubicBezTo>
                  <a:pt x="1818" y="365"/>
                  <a:pt x="1813" y="367"/>
                  <a:pt x="1813" y="372"/>
                </a:cubicBezTo>
                <a:cubicBezTo>
                  <a:pt x="1809" y="385"/>
                  <a:pt x="1810" y="402"/>
                  <a:pt x="1808" y="417"/>
                </a:cubicBezTo>
                <a:cubicBezTo>
                  <a:pt x="1804" y="420"/>
                  <a:pt x="1799" y="422"/>
                  <a:pt x="1793" y="422"/>
                </a:cubicBezTo>
                <a:cubicBezTo>
                  <a:pt x="1791" y="422"/>
                  <a:pt x="1786" y="421"/>
                  <a:pt x="1785" y="425"/>
                </a:cubicBezTo>
                <a:cubicBezTo>
                  <a:pt x="1785" y="426"/>
                  <a:pt x="1784" y="429"/>
                  <a:pt x="1784" y="430"/>
                </a:cubicBezTo>
                <a:cubicBezTo>
                  <a:pt x="1783" y="431"/>
                  <a:pt x="1780" y="433"/>
                  <a:pt x="1779" y="432"/>
                </a:cubicBezTo>
                <a:cubicBezTo>
                  <a:pt x="1775" y="430"/>
                  <a:pt x="1769" y="428"/>
                  <a:pt x="1763" y="432"/>
                </a:cubicBezTo>
                <a:cubicBezTo>
                  <a:pt x="1762" y="436"/>
                  <a:pt x="1761" y="442"/>
                  <a:pt x="1759" y="445"/>
                </a:cubicBezTo>
                <a:cubicBezTo>
                  <a:pt x="1757" y="447"/>
                  <a:pt x="1752" y="447"/>
                  <a:pt x="1750" y="448"/>
                </a:cubicBezTo>
                <a:cubicBezTo>
                  <a:pt x="1748" y="446"/>
                  <a:pt x="1746" y="444"/>
                  <a:pt x="1743" y="443"/>
                </a:cubicBezTo>
                <a:cubicBezTo>
                  <a:pt x="1741" y="442"/>
                  <a:pt x="1737" y="442"/>
                  <a:pt x="1738" y="439"/>
                </a:cubicBezTo>
                <a:cubicBezTo>
                  <a:pt x="1738" y="434"/>
                  <a:pt x="1738" y="429"/>
                  <a:pt x="1736" y="425"/>
                </a:cubicBezTo>
                <a:cubicBezTo>
                  <a:pt x="1734" y="424"/>
                  <a:pt x="1733" y="424"/>
                  <a:pt x="1731" y="424"/>
                </a:cubicBezTo>
                <a:cubicBezTo>
                  <a:pt x="1731" y="430"/>
                  <a:pt x="1730" y="436"/>
                  <a:pt x="1729" y="442"/>
                </a:cubicBezTo>
                <a:cubicBezTo>
                  <a:pt x="1715" y="441"/>
                  <a:pt x="1701" y="439"/>
                  <a:pt x="1688" y="437"/>
                </a:cubicBezTo>
                <a:cubicBezTo>
                  <a:pt x="1688" y="437"/>
                  <a:pt x="1688" y="437"/>
                  <a:pt x="1688" y="437"/>
                </a:cubicBezTo>
                <a:cubicBezTo>
                  <a:pt x="1688" y="434"/>
                  <a:pt x="1689" y="432"/>
                  <a:pt x="1689" y="429"/>
                </a:cubicBezTo>
                <a:cubicBezTo>
                  <a:pt x="1689" y="428"/>
                  <a:pt x="1689" y="428"/>
                  <a:pt x="1689" y="427"/>
                </a:cubicBezTo>
                <a:cubicBezTo>
                  <a:pt x="1689" y="424"/>
                  <a:pt x="1690" y="422"/>
                  <a:pt x="1690" y="419"/>
                </a:cubicBezTo>
                <a:cubicBezTo>
                  <a:pt x="1642" y="409"/>
                  <a:pt x="1642" y="409"/>
                  <a:pt x="1642" y="409"/>
                </a:cubicBezTo>
                <a:cubicBezTo>
                  <a:pt x="1630" y="406"/>
                  <a:pt x="1620" y="403"/>
                  <a:pt x="1610" y="399"/>
                </a:cubicBezTo>
                <a:cubicBezTo>
                  <a:pt x="1601" y="395"/>
                  <a:pt x="1591" y="392"/>
                  <a:pt x="1579" y="391"/>
                </a:cubicBezTo>
                <a:cubicBezTo>
                  <a:pt x="1567" y="386"/>
                  <a:pt x="1555" y="379"/>
                  <a:pt x="1542" y="375"/>
                </a:cubicBezTo>
                <a:cubicBezTo>
                  <a:pt x="1510" y="364"/>
                  <a:pt x="1481" y="351"/>
                  <a:pt x="1458" y="331"/>
                </a:cubicBezTo>
                <a:cubicBezTo>
                  <a:pt x="1449" y="321"/>
                  <a:pt x="1446" y="305"/>
                  <a:pt x="1442" y="290"/>
                </a:cubicBezTo>
                <a:cubicBezTo>
                  <a:pt x="1439" y="280"/>
                  <a:pt x="1440" y="266"/>
                  <a:pt x="1437" y="257"/>
                </a:cubicBezTo>
                <a:cubicBezTo>
                  <a:pt x="1432" y="253"/>
                  <a:pt x="1426" y="252"/>
                  <a:pt x="1419" y="252"/>
                </a:cubicBezTo>
                <a:cubicBezTo>
                  <a:pt x="1418" y="252"/>
                  <a:pt x="1417" y="249"/>
                  <a:pt x="1415" y="248"/>
                </a:cubicBezTo>
                <a:cubicBezTo>
                  <a:pt x="1416" y="245"/>
                  <a:pt x="1414" y="242"/>
                  <a:pt x="1412" y="240"/>
                </a:cubicBezTo>
                <a:cubicBezTo>
                  <a:pt x="1410" y="239"/>
                  <a:pt x="1407" y="240"/>
                  <a:pt x="1404" y="239"/>
                </a:cubicBezTo>
                <a:cubicBezTo>
                  <a:pt x="1399" y="237"/>
                  <a:pt x="1394" y="232"/>
                  <a:pt x="1387" y="233"/>
                </a:cubicBezTo>
                <a:cubicBezTo>
                  <a:pt x="1382" y="234"/>
                  <a:pt x="1378" y="226"/>
                  <a:pt x="1374" y="224"/>
                </a:cubicBezTo>
                <a:cubicBezTo>
                  <a:pt x="1375" y="223"/>
                  <a:pt x="1372" y="221"/>
                  <a:pt x="1370" y="220"/>
                </a:cubicBezTo>
                <a:cubicBezTo>
                  <a:pt x="1370" y="219"/>
                  <a:pt x="1366" y="220"/>
                  <a:pt x="1365" y="220"/>
                </a:cubicBezTo>
                <a:cubicBezTo>
                  <a:pt x="1361" y="213"/>
                  <a:pt x="1355" y="208"/>
                  <a:pt x="1345" y="205"/>
                </a:cubicBezTo>
                <a:cubicBezTo>
                  <a:pt x="1342" y="202"/>
                  <a:pt x="1337" y="199"/>
                  <a:pt x="1333" y="196"/>
                </a:cubicBezTo>
                <a:cubicBezTo>
                  <a:pt x="1333" y="192"/>
                  <a:pt x="1329" y="192"/>
                  <a:pt x="1327" y="193"/>
                </a:cubicBezTo>
                <a:cubicBezTo>
                  <a:pt x="1329" y="189"/>
                  <a:pt x="1324" y="188"/>
                  <a:pt x="1324" y="186"/>
                </a:cubicBezTo>
                <a:cubicBezTo>
                  <a:pt x="1323" y="184"/>
                  <a:pt x="1322" y="184"/>
                  <a:pt x="1320" y="184"/>
                </a:cubicBezTo>
                <a:cubicBezTo>
                  <a:pt x="1319" y="180"/>
                  <a:pt x="1313" y="180"/>
                  <a:pt x="1310" y="180"/>
                </a:cubicBezTo>
                <a:cubicBezTo>
                  <a:pt x="1308" y="180"/>
                  <a:pt x="1306" y="184"/>
                  <a:pt x="1303" y="183"/>
                </a:cubicBezTo>
                <a:cubicBezTo>
                  <a:pt x="1301" y="183"/>
                  <a:pt x="1302" y="180"/>
                  <a:pt x="1301" y="179"/>
                </a:cubicBezTo>
                <a:cubicBezTo>
                  <a:pt x="1295" y="174"/>
                  <a:pt x="1289" y="168"/>
                  <a:pt x="1284" y="162"/>
                </a:cubicBezTo>
                <a:cubicBezTo>
                  <a:pt x="1274" y="150"/>
                  <a:pt x="1265" y="137"/>
                  <a:pt x="1254" y="126"/>
                </a:cubicBezTo>
                <a:cubicBezTo>
                  <a:pt x="1250" y="131"/>
                  <a:pt x="1246" y="133"/>
                  <a:pt x="1243" y="137"/>
                </a:cubicBezTo>
                <a:cubicBezTo>
                  <a:pt x="1239" y="133"/>
                  <a:pt x="1234" y="128"/>
                  <a:pt x="1230" y="124"/>
                </a:cubicBezTo>
                <a:cubicBezTo>
                  <a:pt x="1227" y="122"/>
                  <a:pt x="1223" y="120"/>
                  <a:pt x="1220" y="121"/>
                </a:cubicBezTo>
                <a:cubicBezTo>
                  <a:pt x="1215" y="116"/>
                  <a:pt x="1210" y="112"/>
                  <a:pt x="1208" y="105"/>
                </a:cubicBezTo>
                <a:cubicBezTo>
                  <a:pt x="1208" y="99"/>
                  <a:pt x="1208" y="93"/>
                  <a:pt x="1210" y="88"/>
                </a:cubicBezTo>
                <a:cubicBezTo>
                  <a:pt x="1196" y="74"/>
                  <a:pt x="1196" y="74"/>
                  <a:pt x="1196" y="74"/>
                </a:cubicBezTo>
                <a:cubicBezTo>
                  <a:pt x="1191" y="69"/>
                  <a:pt x="1191" y="69"/>
                  <a:pt x="1191" y="69"/>
                </a:cubicBezTo>
                <a:cubicBezTo>
                  <a:pt x="1189" y="67"/>
                  <a:pt x="1187" y="64"/>
                  <a:pt x="1184" y="64"/>
                </a:cubicBezTo>
                <a:cubicBezTo>
                  <a:pt x="1179" y="73"/>
                  <a:pt x="1174" y="81"/>
                  <a:pt x="1167" y="87"/>
                </a:cubicBezTo>
                <a:cubicBezTo>
                  <a:pt x="1166" y="89"/>
                  <a:pt x="1164" y="87"/>
                  <a:pt x="1163" y="86"/>
                </a:cubicBezTo>
                <a:cubicBezTo>
                  <a:pt x="1158" y="80"/>
                  <a:pt x="1152" y="73"/>
                  <a:pt x="1144" y="70"/>
                </a:cubicBezTo>
                <a:cubicBezTo>
                  <a:pt x="1141" y="73"/>
                  <a:pt x="1138" y="75"/>
                  <a:pt x="1135" y="77"/>
                </a:cubicBezTo>
                <a:cubicBezTo>
                  <a:pt x="1132" y="80"/>
                  <a:pt x="1127" y="85"/>
                  <a:pt x="1121" y="81"/>
                </a:cubicBezTo>
                <a:cubicBezTo>
                  <a:pt x="1114" y="77"/>
                  <a:pt x="1107" y="74"/>
                  <a:pt x="1097" y="74"/>
                </a:cubicBezTo>
                <a:cubicBezTo>
                  <a:pt x="1097" y="73"/>
                  <a:pt x="1097" y="70"/>
                  <a:pt x="1097" y="68"/>
                </a:cubicBezTo>
                <a:cubicBezTo>
                  <a:pt x="1094" y="58"/>
                  <a:pt x="1085" y="50"/>
                  <a:pt x="1076" y="46"/>
                </a:cubicBezTo>
                <a:cubicBezTo>
                  <a:pt x="1073" y="45"/>
                  <a:pt x="1073" y="41"/>
                  <a:pt x="1073" y="38"/>
                </a:cubicBezTo>
                <a:cubicBezTo>
                  <a:pt x="1073" y="37"/>
                  <a:pt x="1071" y="36"/>
                  <a:pt x="1070" y="37"/>
                </a:cubicBezTo>
                <a:cubicBezTo>
                  <a:pt x="1057" y="59"/>
                  <a:pt x="1057" y="59"/>
                  <a:pt x="1057" y="59"/>
                </a:cubicBezTo>
                <a:cubicBezTo>
                  <a:pt x="1056" y="62"/>
                  <a:pt x="1052" y="65"/>
                  <a:pt x="1050" y="63"/>
                </a:cubicBezTo>
                <a:cubicBezTo>
                  <a:pt x="1046" y="58"/>
                  <a:pt x="1042" y="52"/>
                  <a:pt x="1033" y="52"/>
                </a:cubicBezTo>
                <a:cubicBezTo>
                  <a:pt x="1028" y="52"/>
                  <a:pt x="1024" y="56"/>
                  <a:pt x="1021" y="56"/>
                </a:cubicBezTo>
                <a:cubicBezTo>
                  <a:pt x="1012" y="52"/>
                  <a:pt x="1004" y="57"/>
                  <a:pt x="1000" y="62"/>
                </a:cubicBezTo>
                <a:cubicBezTo>
                  <a:pt x="995" y="62"/>
                  <a:pt x="990" y="64"/>
                  <a:pt x="989" y="68"/>
                </a:cubicBezTo>
                <a:cubicBezTo>
                  <a:pt x="984" y="78"/>
                  <a:pt x="982" y="89"/>
                  <a:pt x="976" y="97"/>
                </a:cubicBezTo>
                <a:cubicBezTo>
                  <a:pt x="976" y="97"/>
                  <a:pt x="976" y="97"/>
                  <a:pt x="976" y="97"/>
                </a:cubicBezTo>
                <a:cubicBezTo>
                  <a:pt x="974" y="97"/>
                  <a:pt x="972" y="97"/>
                  <a:pt x="971" y="99"/>
                </a:cubicBezTo>
                <a:cubicBezTo>
                  <a:pt x="964" y="115"/>
                  <a:pt x="964" y="115"/>
                  <a:pt x="964" y="115"/>
                </a:cubicBezTo>
                <a:cubicBezTo>
                  <a:pt x="963" y="117"/>
                  <a:pt x="959" y="117"/>
                  <a:pt x="958" y="116"/>
                </a:cubicBezTo>
                <a:cubicBezTo>
                  <a:pt x="943" y="101"/>
                  <a:pt x="943" y="101"/>
                  <a:pt x="943" y="101"/>
                </a:cubicBezTo>
                <a:cubicBezTo>
                  <a:pt x="941" y="99"/>
                  <a:pt x="939" y="99"/>
                  <a:pt x="937" y="99"/>
                </a:cubicBezTo>
                <a:cubicBezTo>
                  <a:pt x="935" y="99"/>
                  <a:pt x="933" y="100"/>
                  <a:pt x="931" y="100"/>
                </a:cubicBezTo>
                <a:cubicBezTo>
                  <a:pt x="927" y="100"/>
                  <a:pt x="926" y="95"/>
                  <a:pt x="923" y="92"/>
                </a:cubicBezTo>
                <a:cubicBezTo>
                  <a:pt x="917" y="84"/>
                  <a:pt x="915" y="71"/>
                  <a:pt x="910" y="62"/>
                </a:cubicBezTo>
                <a:cubicBezTo>
                  <a:pt x="907" y="58"/>
                  <a:pt x="904" y="53"/>
                  <a:pt x="898" y="52"/>
                </a:cubicBezTo>
                <a:cubicBezTo>
                  <a:pt x="891" y="54"/>
                  <a:pt x="884" y="58"/>
                  <a:pt x="877" y="60"/>
                </a:cubicBezTo>
                <a:cubicBezTo>
                  <a:pt x="877" y="56"/>
                  <a:pt x="877" y="52"/>
                  <a:pt x="876" y="48"/>
                </a:cubicBezTo>
                <a:cubicBezTo>
                  <a:pt x="873" y="43"/>
                  <a:pt x="867" y="41"/>
                  <a:pt x="864" y="36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55" y="21"/>
                  <a:pt x="849" y="18"/>
                  <a:pt x="849" y="14"/>
                </a:cubicBezTo>
                <a:cubicBezTo>
                  <a:pt x="843" y="12"/>
                  <a:pt x="838" y="14"/>
                  <a:pt x="832" y="13"/>
                </a:cubicBezTo>
                <a:cubicBezTo>
                  <a:pt x="831" y="13"/>
                  <a:pt x="828" y="9"/>
                  <a:pt x="827" y="9"/>
                </a:cubicBezTo>
                <a:cubicBezTo>
                  <a:pt x="825" y="8"/>
                  <a:pt x="821" y="7"/>
                  <a:pt x="819" y="7"/>
                </a:cubicBezTo>
                <a:cubicBezTo>
                  <a:pt x="815" y="9"/>
                  <a:pt x="811" y="8"/>
                  <a:pt x="806" y="8"/>
                </a:cubicBezTo>
                <a:cubicBezTo>
                  <a:pt x="801" y="10"/>
                  <a:pt x="797" y="12"/>
                  <a:pt x="793" y="15"/>
                </a:cubicBezTo>
                <a:cubicBezTo>
                  <a:pt x="791" y="17"/>
                  <a:pt x="788" y="17"/>
                  <a:pt x="787" y="15"/>
                </a:cubicBezTo>
                <a:cubicBezTo>
                  <a:pt x="786" y="14"/>
                  <a:pt x="785" y="12"/>
                  <a:pt x="784" y="10"/>
                </a:cubicBezTo>
                <a:cubicBezTo>
                  <a:pt x="783" y="7"/>
                  <a:pt x="783" y="3"/>
                  <a:pt x="785" y="0"/>
                </a:cubicBezTo>
                <a:cubicBezTo>
                  <a:pt x="766" y="0"/>
                  <a:pt x="766" y="0"/>
                  <a:pt x="766" y="0"/>
                </a:cubicBezTo>
                <a:cubicBezTo>
                  <a:pt x="761" y="2"/>
                  <a:pt x="761" y="2"/>
                  <a:pt x="761" y="2"/>
                </a:cubicBezTo>
                <a:cubicBezTo>
                  <a:pt x="763" y="7"/>
                  <a:pt x="766" y="12"/>
                  <a:pt x="769" y="18"/>
                </a:cubicBezTo>
                <a:cubicBezTo>
                  <a:pt x="771" y="22"/>
                  <a:pt x="773" y="26"/>
                  <a:pt x="775" y="30"/>
                </a:cubicBezTo>
                <a:cubicBezTo>
                  <a:pt x="774" y="31"/>
                  <a:pt x="773" y="31"/>
                  <a:pt x="771" y="32"/>
                </a:cubicBezTo>
                <a:cubicBezTo>
                  <a:pt x="767" y="33"/>
                  <a:pt x="760" y="33"/>
                  <a:pt x="756" y="32"/>
                </a:cubicBezTo>
                <a:cubicBezTo>
                  <a:pt x="751" y="30"/>
                  <a:pt x="746" y="28"/>
                  <a:pt x="741" y="27"/>
                </a:cubicBezTo>
                <a:cubicBezTo>
                  <a:pt x="741" y="29"/>
                  <a:pt x="739" y="30"/>
                  <a:pt x="739" y="31"/>
                </a:cubicBezTo>
                <a:cubicBezTo>
                  <a:pt x="739" y="33"/>
                  <a:pt x="740" y="35"/>
                  <a:pt x="741" y="37"/>
                </a:cubicBezTo>
                <a:cubicBezTo>
                  <a:pt x="737" y="36"/>
                  <a:pt x="731" y="37"/>
                  <a:pt x="731" y="35"/>
                </a:cubicBezTo>
                <a:cubicBezTo>
                  <a:pt x="730" y="27"/>
                  <a:pt x="729" y="19"/>
                  <a:pt x="729" y="12"/>
                </a:cubicBezTo>
                <a:cubicBezTo>
                  <a:pt x="725" y="12"/>
                  <a:pt x="718" y="11"/>
                  <a:pt x="717" y="13"/>
                </a:cubicBezTo>
                <a:cubicBezTo>
                  <a:pt x="714" y="17"/>
                  <a:pt x="714" y="22"/>
                  <a:pt x="712" y="27"/>
                </a:cubicBezTo>
                <a:cubicBezTo>
                  <a:pt x="704" y="26"/>
                  <a:pt x="698" y="23"/>
                  <a:pt x="690" y="23"/>
                </a:cubicBezTo>
                <a:cubicBezTo>
                  <a:pt x="687" y="23"/>
                  <a:pt x="683" y="31"/>
                  <a:pt x="680" y="30"/>
                </a:cubicBezTo>
                <a:cubicBezTo>
                  <a:pt x="669" y="26"/>
                  <a:pt x="660" y="35"/>
                  <a:pt x="657" y="43"/>
                </a:cubicBezTo>
                <a:cubicBezTo>
                  <a:pt x="647" y="40"/>
                  <a:pt x="640" y="44"/>
                  <a:pt x="638" y="49"/>
                </a:cubicBezTo>
                <a:cubicBezTo>
                  <a:pt x="634" y="62"/>
                  <a:pt x="626" y="71"/>
                  <a:pt x="623" y="84"/>
                </a:cubicBezTo>
                <a:cubicBezTo>
                  <a:pt x="622" y="86"/>
                  <a:pt x="620" y="88"/>
                  <a:pt x="619" y="88"/>
                </a:cubicBezTo>
                <a:cubicBezTo>
                  <a:pt x="612" y="86"/>
                  <a:pt x="605" y="83"/>
                  <a:pt x="598" y="80"/>
                </a:cubicBezTo>
                <a:cubicBezTo>
                  <a:pt x="597" y="79"/>
                  <a:pt x="596" y="80"/>
                  <a:pt x="595" y="81"/>
                </a:cubicBezTo>
                <a:cubicBezTo>
                  <a:pt x="593" y="91"/>
                  <a:pt x="588" y="99"/>
                  <a:pt x="583" y="107"/>
                </a:cubicBezTo>
                <a:cubicBezTo>
                  <a:pt x="582" y="108"/>
                  <a:pt x="583" y="112"/>
                  <a:pt x="583" y="113"/>
                </a:cubicBezTo>
                <a:cubicBezTo>
                  <a:pt x="584" y="114"/>
                  <a:pt x="586" y="116"/>
                  <a:pt x="587" y="117"/>
                </a:cubicBezTo>
                <a:cubicBezTo>
                  <a:pt x="588" y="119"/>
                  <a:pt x="589" y="120"/>
                  <a:pt x="589" y="122"/>
                </a:cubicBezTo>
                <a:cubicBezTo>
                  <a:pt x="588" y="123"/>
                  <a:pt x="586" y="123"/>
                  <a:pt x="584" y="124"/>
                </a:cubicBezTo>
                <a:cubicBezTo>
                  <a:pt x="582" y="125"/>
                  <a:pt x="579" y="126"/>
                  <a:pt x="576" y="127"/>
                </a:cubicBezTo>
                <a:cubicBezTo>
                  <a:pt x="550" y="112"/>
                  <a:pt x="550" y="112"/>
                  <a:pt x="550" y="112"/>
                </a:cubicBezTo>
                <a:cubicBezTo>
                  <a:pt x="549" y="105"/>
                  <a:pt x="549" y="98"/>
                  <a:pt x="547" y="91"/>
                </a:cubicBezTo>
                <a:cubicBezTo>
                  <a:pt x="524" y="99"/>
                  <a:pt x="524" y="99"/>
                  <a:pt x="524" y="99"/>
                </a:cubicBezTo>
                <a:cubicBezTo>
                  <a:pt x="519" y="112"/>
                  <a:pt x="514" y="126"/>
                  <a:pt x="503" y="133"/>
                </a:cubicBezTo>
                <a:cubicBezTo>
                  <a:pt x="482" y="140"/>
                  <a:pt x="482" y="140"/>
                  <a:pt x="482" y="140"/>
                </a:cubicBezTo>
                <a:cubicBezTo>
                  <a:pt x="480" y="141"/>
                  <a:pt x="479" y="143"/>
                  <a:pt x="477" y="145"/>
                </a:cubicBezTo>
                <a:cubicBezTo>
                  <a:pt x="480" y="148"/>
                  <a:pt x="482" y="152"/>
                  <a:pt x="483" y="156"/>
                </a:cubicBezTo>
                <a:cubicBezTo>
                  <a:pt x="484" y="160"/>
                  <a:pt x="485" y="163"/>
                  <a:pt x="484" y="166"/>
                </a:cubicBezTo>
                <a:cubicBezTo>
                  <a:pt x="488" y="172"/>
                  <a:pt x="491" y="176"/>
                  <a:pt x="495" y="179"/>
                </a:cubicBezTo>
                <a:cubicBezTo>
                  <a:pt x="496" y="188"/>
                  <a:pt x="499" y="196"/>
                  <a:pt x="501" y="205"/>
                </a:cubicBezTo>
                <a:cubicBezTo>
                  <a:pt x="501" y="207"/>
                  <a:pt x="500" y="209"/>
                  <a:pt x="500" y="211"/>
                </a:cubicBezTo>
                <a:cubicBezTo>
                  <a:pt x="500" y="214"/>
                  <a:pt x="501" y="217"/>
                  <a:pt x="501" y="220"/>
                </a:cubicBezTo>
                <a:cubicBezTo>
                  <a:pt x="501" y="221"/>
                  <a:pt x="501" y="222"/>
                  <a:pt x="501" y="223"/>
                </a:cubicBezTo>
                <a:cubicBezTo>
                  <a:pt x="461" y="323"/>
                  <a:pt x="461" y="323"/>
                  <a:pt x="461" y="323"/>
                </a:cubicBezTo>
                <a:cubicBezTo>
                  <a:pt x="452" y="341"/>
                  <a:pt x="444" y="359"/>
                  <a:pt x="429" y="372"/>
                </a:cubicBezTo>
                <a:cubicBezTo>
                  <a:pt x="426" y="375"/>
                  <a:pt x="427" y="381"/>
                  <a:pt x="423" y="383"/>
                </a:cubicBezTo>
                <a:cubicBezTo>
                  <a:pt x="406" y="388"/>
                  <a:pt x="393" y="400"/>
                  <a:pt x="383" y="414"/>
                </a:cubicBezTo>
                <a:cubicBezTo>
                  <a:pt x="380" y="418"/>
                  <a:pt x="373" y="424"/>
                  <a:pt x="374" y="431"/>
                </a:cubicBezTo>
                <a:cubicBezTo>
                  <a:pt x="368" y="455"/>
                  <a:pt x="355" y="473"/>
                  <a:pt x="336" y="482"/>
                </a:cubicBezTo>
                <a:cubicBezTo>
                  <a:pt x="279" y="481"/>
                  <a:pt x="279" y="481"/>
                  <a:pt x="279" y="481"/>
                </a:cubicBezTo>
                <a:cubicBezTo>
                  <a:pt x="268" y="481"/>
                  <a:pt x="259" y="479"/>
                  <a:pt x="250" y="478"/>
                </a:cubicBezTo>
                <a:cubicBezTo>
                  <a:pt x="218" y="481"/>
                  <a:pt x="218" y="481"/>
                  <a:pt x="218" y="481"/>
                </a:cubicBezTo>
                <a:cubicBezTo>
                  <a:pt x="208" y="477"/>
                  <a:pt x="199" y="477"/>
                  <a:pt x="190" y="479"/>
                </a:cubicBezTo>
                <a:cubicBezTo>
                  <a:pt x="193" y="482"/>
                  <a:pt x="193" y="482"/>
                  <a:pt x="190" y="479"/>
                </a:cubicBezTo>
                <a:cubicBezTo>
                  <a:pt x="177" y="483"/>
                  <a:pt x="167" y="492"/>
                  <a:pt x="160" y="502"/>
                </a:cubicBezTo>
                <a:cubicBezTo>
                  <a:pt x="155" y="508"/>
                  <a:pt x="148" y="512"/>
                  <a:pt x="139" y="516"/>
                </a:cubicBezTo>
                <a:cubicBezTo>
                  <a:pt x="132" y="525"/>
                  <a:pt x="121" y="535"/>
                  <a:pt x="105" y="536"/>
                </a:cubicBezTo>
                <a:cubicBezTo>
                  <a:pt x="103" y="537"/>
                  <a:pt x="99" y="545"/>
                  <a:pt x="97" y="546"/>
                </a:cubicBezTo>
                <a:cubicBezTo>
                  <a:pt x="93" y="548"/>
                  <a:pt x="87" y="547"/>
                  <a:pt x="84" y="544"/>
                </a:cubicBezTo>
                <a:cubicBezTo>
                  <a:pt x="76" y="538"/>
                  <a:pt x="68" y="532"/>
                  <a:pt x="60" y="527"/>
                </a:cubicBezTo>
                <a:cubicBezTo>
                  <a:pt x="48" y="520"/>
                  <a:pt x="47" y="526"/>
                  <a:pt x="38" y="534"/>
                </a:cubicBezTo>
                <a:cubicBezTo>
                  <a:pt x="33" y="539"/>
                  <a:pt x="26" y="545"/>
                  <a:pt x="20" y="546"/>
                </a:cubicBezTo>
                <a:cubicBezTo>
                  <a:pt x="9" y="549"/>
                  <a:pt x="10" y="545"/>
                  <a:pt x="4" y="537"/>
                </a:cubicBezTo>
                <a:cubicBezTo>
                  <a:pt x="0" y="545"/>
                  <a:pt x="3" y="552"/>
                  <a:pt x="5" y="560"/>
                </a:cubicBezTo>
                <a:cubicBezTo>
                  <a:pt x="6" y="566"/>
                  <a:pt x="6" y="570"/>
                  <a:pt x="5" y="577"/>
                </a:cubicBezTo>
                <a:cubicBezTo>
                  <a:pt x="3" y="590"/>
                  <a:pt x="4" y="607"/>
                  <a:pt x="11" y="618"/>
                </a:cubicBezTo>
                <a:cubicBezTo>
                  <a:pt x="17" y="627"/>
                  <a:pt x="23" y="631"/>
                  <a:pt x="25" y="643"/>
                </a:cubicBezTo>
                <a:cubicBezTo>
                  <a:pt x="28" y="657"/>
                  <a:pt x="23" y="666"/>
                  <a:pt x="32" y="678"/>
                </a:cubicBezTo>
                <a:cubicBezTo>
                  <a:pt x="40" y="690"/>
                  <a:pt x="48" y="705"/>
                  <a:pt x="53" y="718"/>
                </a:cubicBezTo>
                <a:cubicBezTo>
                  <a:pt x="57" y="729"/>
                  <a:pt x="54" y="742"/>
                  <a:pt x="58" y="753"/>
                </a:cubicBezTo>
                <a:cubicBezTo>
                  <a:pt x="64" y="771"/>
                  <a:pt x="76" y="786"/>
                  <a:pt x="84" y="802"/>
                </a:cubicBezTo>
                <a:cubicBezTo>
                  <a:pt x="90" y="814"/>
                  <a:pt x="92" y="828"/>
                  <a:pt x="98" y="840"/>
                </a:cubicBezTo>
                <a:cubicBezTo>
                  <a:pt x="102" y="849"/>
                  <a:pt x="108" y="858"/>
                  <a:pt x="110" y="868"/>
                </a:cubicBezTo>
                <a:cubicBezTo>
                  <a:pt x="110" y="868"/>
                  <a:pt x="111" y="868"/>
                  <a:pt x="111" y="867"/>
                </a:cubicBezTo>
                <a:cubicBezTo>
                  <a:pt x="117" y="878"/>
                  <a:pt x="126" y="887"/>
                  <a:pt x="132" y="898"/>
                </a:cubicBezTo>
                <a:cubicBezTo>
                  <a:pt x="140" y="913"/>
                  <a:pt x="144" y="928"/>
                  <a:pt x="150" y="944"/>
                </a:cubicBezTo>
                <a:cubicBezTo>
                  <a:pt x="158" y="964"/>
                  <a:pt x="170" y="985"/>
                  <a:pt x="181" y="1003"/>
                </a:cubicBezTo>
                <a:cubicBezTo>
                  <a:pt x="187" y="1012"/>
                  <a:pt x="195" y="1036"/>
                  <a:pt x="206" y="1039"/>
                </a:cubicBezTo>
                <a:cubicBezTo>
                  <a:pt x="208" y="1040"/>
                  <a:pt x="210" y="1040"/>
                  <a:pt x="212" y="1040"/>
                </a:cubicBezTo>
                <a:cubicBezTo>
                  <a:pt x="219" y="1040"/>
                  <a:pt x="226" y="1034"/>
                  <a:pt x="232" y="1032"/>
                </a:cubicBezTo>
                <a:cubicBezTo>
                  <a:pt x="245" y="1028"/>
                  <a:pt x="253" y="1031"/>
                  <a:pt x="262" y="1038"/>
                </a:cubicBezTo>
                <a:cubicBezTo>
                  <a:pt x="278" y="1052"/>
                  <a:pt x="294" y="1052"/>
                  <a:pt x="315" y="1049"/>
                </a:cubicBezTo>
                <a:cubicBezTo>
                  <a:pt x="328" y="1047"/>
                  <a:pt x="334" y="1049"/>
                  <a:pt x="337" y="1035"/>
                </a:cubicBezTo>
                <a:cubicBezTo>
                  <a:pt x="340" y="1026"/>
                  <a:pt x="339" y="1016"/>
                  <a:pt x="339" y="1007"/>
                </a:cubicBezTo>
                <a:cubicBezTo>
                  <a:pt x="339" y="1001"/>
                  <a:pt x="339" y="990"/>
                  <a:pt x="337" y="984"/>
                </a:cubicBezTo>
                <a:cubicBezTo>
                  <a:pt x="331" y="971"/>
                  <a:pt x="305" y="970"/>
                  <a:pt x="307" y="952"/>
                </a:cubicBezTo>
                <a:cubicBezTo>
                  <a:pt x="320" y="950"/>
                  <a:pt x="314" y="931"/>
                  <a:pt x="320" y="923"/>
                </a:cubicBezTo>
                <a:cubicBezTo>
                  <a:pt x="322" y="922"/>
                  <a:pt x="326" y="924"/>
                  <a:pt x="327" y="922"/>
                </a:cubicBezTo>
                <a:cubicBezTo>
                  <a:pt x="332" y="917"/>
                  <a:pt x="331" y="910"/>
                  <a:pt x="333" y="904"/>
                </a:cubicBezTo>
                <a:cubicBezTo>
                  <a:pt x="335" y="899"/>
                  <a:pt x="336" y="893"/>
                  <a:pt x="343" y="896"/>
                </a:cubicBezTo>
                <a:cubicBezTo>
                  <a:pt x="343" y="887"/>
                  <a:pt x="344" y="883"/>
                  <a:pt x="346" y="875"/>
                </a:cubicBezTo>
                <a:cubicBezTo>
                  <a:pt x="352" y="853"/>
                  <a:pt x="346" y="830"/>
                  <a:pt x="347" y="807"/>
                </a:cubicBezTo>
                <a:cubicBezTo>
                  <a:pt x="331" y="804"/>
                  <a:pt x="346" y="791"/>
                  <a:pt x="350" y="785"/>
                </a:cubicBezTo>
                <a:cubicBezTo>
                  <a:pt x="352" y="781"/>
                  <a:pt x="355" y="775"/>
                  <a:pt x="357" y="768"/>
                </a:cubicBezTo>
                <a:cubicBezTo>
                  <a:pt x="357" y="773"/>
                  <a:pt x="356" y="778"/>
                  <a:pt x="356" y="783"/>
                </a:cubicBezTo>
                <a:cubicBezTo>
                  <a:pt x="357" y="787"/>
                  <a:pt x="358" y="789"/>
                  <a:pt x="359" y="791"/>
                </a:cubicBezTo>
                <a:cubicBezTo>
                  <a:pt x="359" y="792"/>
                  <a:pt x="359" y="793"/>
                  <a:pt x="360" y="793"/>
                </a:cubicBezTo>
                <a:cubicBezTo>
                  <a:pt x="358" y="793"/>
                  <a:pt x="355" y="793"/>
                  <a:pt x="354" y="793"/>
                </a:cubicBezTo>
                <a:cubicBezTo>
                  <a:pt x="352" y="794"/>
                  <a:pt x="352" y="794"/>
                  <a:pt x="351" y="795"/>
                </a:cubicBezTo>
                <a:cubicBezTo>
                  <a:pt x="349" y="800"/>
                  <a:pt x="352" y="804"/>
                  <a:pt x="355" y="806"/>
                </a:cubicBezTo>
                <a:cubicBezTo>
                  <a:pt x="357" y="808"/>
                  <a:pt x="360" y="809"/>
                  <a:pt x="361" y="810"/>
                </a:cubicBezTo>
                <a:cubicBezTo>
                  <a:pt x="362" y="810"/>
                  <a:pt x="362" y="810"/>
                  <a:pt x="363" y="811"/>
                </a:cubicBezTo>
                <a:cubicBezTo>
                  <a:pt x="366" y="809"/>
                  <a:pt x="370" y="807"/>
                  <a:pt x="371" y="807"/>
                </a:cubicBezTo>
                <a:cubicBezTo>
                  <a:pt x="371" y="807"/>
                  <a:pt x="372" y="807"/>
                  <a:pt x="372" y="807"/>
                </a:cubicBezTo>
                <a:cubicBezTo>
                  <a:pt x="372" y="808"/>
                  <a:pt x="373" y="808"/>
                  <a:pt x="373" y="809"/>
                </a:cubicBezTo>
                <a:cubicBezTo>
                  <a:pt x="377" y="813"/>
                  <a:pt x="381" y="816"/>
                  <a:pt x="383" y="822"/>
                </a:cubicBezTo>
                <a:cubicBezTo>
                  <a:pt x="383" y="822"/>
                  <a:pt x="383" y="822"/>
                  <a:pt x="383" y="822"/>
                </a:cubicBezTo>
                <a:cubicBezTo>
                  <a:pt x="384" y="823"/>
                  <a:pt x="385" y="824"/>
                  <a:pt x="384" y="824"/>
                </a:cubicBezTo>
                <a:cubicBezTo>
                  <a:pt x="383" y="826"/>
                  <a:pt x="382" y="829"/>
                  <a:pt x="382" y="831"/>
                </a:cubicBezTo>
                <a:cubicBezTo>
                  <a:pt x="382" y="835"/>
                  <a:pt x="383" y="838"/>
                  <a:pt x="385" y="840"/>
                </a:cubicBezTo>
                <a:cubicBezTo>
                  <a:pt x="386" y="841"/>
                  <a:pt x="387" y="842"/>
                  <a:pt x="388" y="843"/>
                </a:cubicBezTo>
                <a:cubicBezTo>
                  <a:pt x="388" y="843"/>
                  <a:pt x="388" y="843"/>
                  <a:pt x="388" y="843"/>
                </a:cubicBezTo>
                <a:cubicBezTo>
                  <a:pt x="389" y="844"/>
                  <a:pt x="390" y="845"/>
                  <a:pt x="390" y="846"/>
                </a:cubicBezTo>
                <a:cubicBezTo>
                  <a:pt x="391" y="849"/>
                  <a:pt x="388" y="849"/>
                  <a:pt x="388" y="851"/>
                </a:cubicBezTo>
                <a:cubicBezTo>
                  <a:pt x="390" y="853"/>
                  <a:pt x="395" y="852"/>
                  <a:pt x="396" y="854"/>
                </a:cubicBezTo>
                <a:cubicBezTo>
                  <a:pt x="403" y="865"/>
                  <a:pt x="403" y="865"/>
                  <a:pt x="403" y="865"/>
                </a:cubicBezTo>
                <a:cubicBezTo>
                  <a:pt x="404" y="865"/>
                  <a:pt x="404" y="865"/>
                  <a:pt x="405" y="865"/>
                </a:cubicBezTo>
                <a:cubicBezTo>
                  <a:pt x="405" y="865"/>
                  <a:pt x="406" y="865"/>
                  <a:pt x="406" y="865"/>
                </a:cubicBezTo>
                <a:cubicBezTo>
                  <a:pt x="406" y="865"/>
                  <a:pt x="406" y="865"/>
                  <a:pt x="406" y="865"/>
                </a:cubicBezTo>
                <a:cubicBezTo>
                  <a:pt x="407" y="865"/>
                  <a:pt x="408" y="865"/>
                  <a:pt x="408" y="866"/>
                </a:cubicBezTo>
                <a:cubicBezTo>
                  <a:pt x="409" y="868"/>
                  <a:pt x="409" y="870"/>
                  <a:pt x="410" y="871"/>
                </a:cubicBezTo>
                <a:cubicBezTo>
                  <a:pt x="410" y="875"/>
                  <a:pt x="411" y="878"/>
                  <a:pt x="412" y="882"/>
                </a:cubicBezTo>
                <a:cubicBezTo>
                  <a:pt x="412" y="886"/>
                  <a:pt x="414" y="890"/>
                  <a:pt x="415" y="895"/>
                </a:cubicBezTo>
                <a:cubicBezTo>
                  <a:pt x="418" y="892"/>
                  <a:pt x="420" y="888"/>
                  <a:pt x="423" y="888"/>
                </a:cubicBezTo>
                <a:cubicBezTo>
                  <a:pt x="426" y="889"/>
                  <a:pt x="426" y="893"/>
                  <a:pt x="425" y="894"/>
                </a:cubicBezTo>
                <a:cubicBezTo>
                  <a:pt x="424" y="895"/>
                  <a:pt x="423" y="897"/>
                  <a:pt x="423" y="898"/>
                </a:cubicBezTo>
                <a:cubicBezTo>
                  <a:pt x="417" y="908"/>
                  <a:pt x="412" y="920"/>
                  <a:pt x="409" y="931"/>
                </a:cubicBezTo>
                <a:cubicBezTo>
                  <a:pt x="404" y="932"/>
                  <a:pt x="400" y="933"/>
                  <a:pt x="400" y="935"/>
                </a:cubicBezTo>
                <a:cubicBezTo>
                  <a:pt x="399" y="947"/>
                  <a:pt x="396" y="955"/>
                  <a:pt x="394" y="963"/>
                </a:cubicBezTo>
                <a:cubicBezTo>
                  <a:pt x="394" y="963"/>
                  <a:pt x="394" y="964"/>
                  <a:pt x="393" y="964"/>
                </a:cubicBezTo>
                <a:cubicBezTo>
                  <a:pt x="392" y="966"/>
                  <a:pt x="387" y="965"/>
                  <a:pt x="384" y="965"/>
                </a:cubicBezTo>
                <a:cubicBezTo>
                  <a:pt x="383" y="971"/>
                  <a:pt x="383" y="977"/>
                  <a:pt x="383" y="983"/>
                </a:cubicBezTo>
                <a:cubicBezTo>
                  <a:pt x="383" y="985"/>
                  <a:pt x="383" y="987"/>
                  <a:pt x="383" y="989"/>
                </a:cubicBezTo>
                <a:cubicBezTo>
                  <a:pt x="383" y="989"/>
                  <a:pt x="383" y="989"/>
                  <a:pt x="383" y="989"/>
                </a:cubicBezTo>
                <a:cubicBezTo>
                  <a:pt x="383" y="991"/>
                  <a:pt x="382" y="992"/>
                  <a:pt x="382" y="993"/>
                </a:cubicBezTo>
                <a:cubicBezTo>
                  <a:pt x="381" y="998"/>
                  <a:pt x="379" y="1003"/>
                  <a:pt x="377" y="1007"/>
                </a:cubicBezTo>
                <a:cubicBezTo>
                  <a:pt x="377" y="1010"/>
                  <a:pt x="376" y="1012"/>
                  <a:pt x="376" y="1015"/>
                </a:cubicBezTo>
                <a:cubicBezTo>
                  <a:pt x="373" y="1018"/>
                  <a:pt x="374" y="1022"/>
                  <a:pt x="373" y="1026"/>
                </a:cubicBezTo>
                <a:cubicBezTo>
                  <a:pt x="373" y="1027"/>
                  <a:pt x="373" y="1028"/>
                  <a:pt x="373" y="1028"/>
                </a:cubicBezTo>
                <a:cubicBezTo>
                  <a:pt x="372" y="1031"/>
                  <a:pt x="366" y="1031"/>
                  <a:pt x="362" y="1033"/>
                </a:cubicBezTo>
                <a:cubicBezTo>
                  <a:pt x="362" y="1034"/>
                  <a:pt x="363" y="1034"/>
                  <a:pt x="363" y="1035"/>
                </a:cubicBezTo>
                <a:cubicBezTo>
                  <a:pt x="366" y="1038"/>
                  <a:pt x="372" y="1041"/>
                  <a:pt x="375" y="1043"/>
                </a:cubicBezTo>
                <a:cubicBezTo>
                  <a:pt x="372" y="1064"/>
                  <a:pt x="372" y="1064"/>
                  <a:pt x="372" y="1064"/>
                </a:cubicBezTo>
                <a:cubicBezTo>
                  <a:pt x="372" y="1065"/>
                  <a:pt x="371" y="1067"/>
                  <a:pt x="370" y="1068"/>
                </a:cubicBezTo>
                <a:cubicBezTo>
                  <a:pt x="371" y="1069"/>
                  <a:pt x="371" y="1069"/>
                  <a:pt x="372" y="1070"/>
                </a:cubicBezTo>
                <a:cubicBezTo>
                  <a:pt x="369" y="1068"/>
                  <a:pt x="366" y="1067"/>
                  <a:pt x="363" y="1069"/>
                </a:cubicBezTo>
                <a:cubicBezTo>
                  <a:pt x="361" y="1070"/>
                  <a:pt x="358" y="1075"/>
                  <a:pt x="355" y="1076"/>
                </a:cubicBezTo>
                <a:cubicBezTo>
                  <a:pt x="351" y="1078"/>
                  <a:pt x="347" y="1078"/>
                  <a:pt x="344" y="1080"/>
                </a:cubicBezTo>
                <a:cubicBezTo>
                  <a:pt x="336" y="1083"/>
                  <a:pt x="327" y="1084"/>
                  <a:pt x="321" y="1090"/>
                </a:cubicBezTo>
                <a:cubicBezTo>
                  <a:pt x="315" y="1096"/>
                  <a:pt x="315" y="1100"/>
                  <a:pt x="307" y="1102"/>
                </a:cubicBezTo>
                <a:cubicBezTo>
                  <a:pt x="296" y="1103"/>
                  <a:pt x="278" y="1095"/>
                  <a:pt x="280" y="1114"/>
                </a:cubicBezTo>
                <a:cubicBezTo>
                  <a:pt x="281" y="1125"/>
                  <a:pt x="288" y="1121"/>
                  <a:pt x="293" y="1128"/>
                </a:cubicBezTo>
                <a:cubicBezTo>
                  <a:pt x="298" y="1134"/>
                  <a:pt x="291" y="1145"/>
                  <a:pt x="292" y="1153"/>
                </a:cubicBezTo>
                <a:cubicBezTo>
                  <a:pt x="294" y="1162"/>
                  <a:pt x="300" y="1172"/>
                  <a:pt x="303" y="1181"/>
                </a:cubicBezTo>
                <a:cubicBezTo>
                  <a:pt x="307" y="1190"/>
                  <a:pt x="309" y="1197"/>
                  <a:pt x="309" y="1206"/>
                </a:cubicBezTo>
                <a:cubicBezTo>
                  <a:pt x="309" y="1209"/>
                  <a:pt x="307" y="1217"/>
                  <a:pt x="309" y="1219"/>
                </a:cubicBezTo>
                <a:cubicBezTo>
                  <a:pt x="310" y="1222"/>
                  <a:pt x="314" y="1220"/>
                  <a:pt x="316" y="1223"/>
                </a:cubicBezTo>
                <a:cubicBezTo>
                  <a:pt x="322" y="1231"/>
                  <a:pt x="320" y="1244"/>
                  <a:pt x="320" y="1254"/>
                </a:cubicBezTo>
                <a:cubicBezTo>
                  <a:pt x="320" y="1258"/>
                  <a:pt x="322" y="1267"/>
                  <a:pt x="316" y="1268"/>
                </a:cubicBezTo>
                <a:cubicBezTo>
                  <a:pt x="311" y="1269"/>
                  <a:pt x="310" y="1260"/>
                  <a:pt x="308" y="1257"/>
                </a:cubicBezTo>
                <a:cubicBezTo>
                  <a:pt x="304" y="1251"/>
                  <a:pt x="298" y="1248"/>
                  <a:pt x="295" y="1241"/>
                </a:cubicBezTo>
                <a:cubicBezTo>
                  <a:pt x="293" y="1236"/>
                  <a:pt x="294" y="1231"/>
                  <a:pt x="293" y="1225"/>
                </a:cubicBezTo>
                <a:cubicBezTo>
                  <a:pt x="290" y="1214"/>
                  <a:pt x="281" y="1210"/>
                  <a:pt x="274" y="1201"/>
                </a:cubicBezTo>
                <a:cubicBezTo>
                  <a:pt x="262" y="1187"/>
                  <a:pt x="258" y="1156"/>
                  <a:pt x="266" y="1139"/>
                </a:cubicBezTo>
                <a:cubicBezTo>
                  <a:pt x="256" y="1142"/>
                  <a:pt x="249" y="1165"/>
                  <a:pt x="248" y="1174"/>
                </a:cubicBezTo>
                <a:cubicBezTo>
                  <a:pt x="247" y="1187"/>
                  <a:pt x="255" y="1199"/>
                  <a:pt x="260" y="1210"/>
                </a:cubicBezTo>
                <a:cubicBezTo>
                  <a:pt x="262" y="1213"/>
                  <a:pt x="273" y="1245"/>
                  <a:pt x="271" y="1245"/>
                </a:cubicBezTo>
                <a:cubicBezTo>
                  <a:pt x="285" y="1248"/>
                  <a:pt x="292" y="1259"/>
                  <a:pt x="293" y="1273"/>
                </a:cubicBezTo>
                <a:cubicBezTo>
                  <a:pt x="294" y="1295"/>
                  <a:pt x="305" y="1313"/>
                  <a:pt x="313" y="1333"/>
                </a:cubicBezTo>
                <a:cubicBezTo>
                  <a:pt x="320" y="1350"/>
                  <a:pt x="318" y="1368"/>
                  <a:pt x="331" y="1382"/>
                </a:cubicBezTo>
                <a:cubicBezTo>
                  <a:pt x="339" y="1390"/>
                  <a:pt x="344" y="1393"/>
                  <a:pt x="354" y="1396"/>
                </a:cubicBezTo>
                <a:cubicBezTo>
                  <a:pt x="359" y="1397"/>
                  <a:pt x="363" y="1400"/>
                  <a:pt x="365" y="1402"/>
                </a:cubicBezTo>
                <a:cubicBezTo>
                  <a:pt x="365" y="1402"/>
                  <a:pt x="365" y="1401"/>
                  <a:pt x="365" y="1401"/>
                </a:cubicBezTo>
                <a:cubicBezTo>
                  <a:pt x="366" y="1399"/>
                  <a:pt x="367" y="1397"/>
                  <a:pt x="367" y="1395"/>
                </a:cubicBezTo>
                <a:cubicBezTo>
                  <a:pt x="368" y="1393"/>
                  <a:pt x="369" y="1390"/>
                  <a:pt x="369" y="1387"/>
                </a:cubicBezTo>
                <a:cubicBezTo>
                  <a:pt x="370" y="1379"/>
                  <a:pt x="348" y="1359"/>
                  <a:pt x="344" y="1352"/>
                </a:cubicBezTo>
                <a:cubicBezTo>
                  <a:pt x="341" y="1346"/>
                  <a:pt x="341" y="1340"/>
                  <a:pt x="339" y="1334"/>
                </a:cubicBezTo>
                <a:cubicBezTo>
                  <a:pt x="335" y="1320"/>
                  <a:pt x="326" y="1306"/>
                  <a:pt x="331" y="1291"/>
                </a:cubicBezTo>
                <a:cubicBezTo>
                  <a:pt x="344" y="1290"/>
                  <a:pt x="360" y="1323"/>
                  <a:pt x="370" y="1300"/>
                </a:cubicBezTo>
                <a:cubicBezTo>
                  <a:pt x="376" y="1299"/>
                  <a:pt x="382" y="1303"/>
                  <a:pt x="388" y="1302"/>
                </a:cubicBezTo>
                <a:cubicBezTo>
                  <a:pt x="391" y="1301"/>
                  <a:pt x="391" y="1300"/>
                  <a:pt x="394" y="1299"/>
                </a:cubicBezTo>
                <a:cubicBezTo>
                  <a:pt x="396" y="1299"/>
                  <a:pt x="397" y="1298"/>
                  <a:pt x="398" y="1297"/>
                </a:cubicBezTo>
                <a:cubicBezTo>
                  <a:pt x="405" y="1297"/>
                  <a:pt x="410" y="1295"/>
                  <a:pt x="417" y="1296"/>
                </a:cubicBezTo>
                <a:cubicBezTo>
                  <a:pt x="430" y="1298"/>
                  <a:pt x="442" y="1306"/>
                  <a:pt x="455" y="1308"/>
                </a:cubicBezTo>
                <a:cubicBezTo>
                  <a:pt x="456" y="1321"/>
                  <a:pt x="450" y="1339"/>
                  <a:pt x="455" y="1351"/>
                </a:cubicBezTo>
                <a:cubicBezTo>
                  <a:pt x="458" y="1358"/>
                  <a:pt x="464" y="1358"/>
                  <a:pt x="466" y="1364"/>
                </a:cubicBezTo>
                <a:cubicBezTo>
                  <a:pt x="468" y="1370"/>
                  <a:pt x="465" y="1380"/>
                  <a:pt x="465" y="1387"/>
                </a:cubicBezTo>
                <a:cubicBezTo>
                  <a:pt x="476" y="1389"/>
                  <a:pt x="480" y="1382"/>
                  <a:pt x="488" y="1376"/>
                </a:cubicBezTo>
                <a:cubicBezTo>
                  <a:pt x="495" y="1371"/>
                  <a:pt x="503" y="1367"/>
                  <a:pt x="510" y="1361"/>
                </a:cubicBezTo>
                <a:cubicBezTo>
                  <a:pt x="516" y="1356"/>
                  <a:pt x="521" y="1356"/>
                  <a:pt x="527" y="1354"/>
                </a:cubicBezTo>
                <a:cubicBezTo>
                  <a:pt x="528" y="1354"/>
                  <a:pt x="529" y="1353"/>
                  <a:pt x="530" y="1353"/>
                </a:cubicBezTo>
                <a:cubicBezTo>
                  <a:pt x="537" y="1350"/>
                  <a:pt x="539" y="1345"/>
                  <a:pt x="538" y="1339"/>
                </a:cubicBezTo>
                <a:cubicBezTo>
                  <a:pt x="539" y="1340"/>
                  <a:pt x="540" y="1342"/>
                  <a:pt x="541" y="1343"/>
                </a:cubicBezTo>
                <a:cubicBezTo>
                  <a:pt x="543" y="1340"/>
                  <a:pt x="547" y="1342"/>
                  <a:pt x="549" y="1341"/>
                </a:cubicBezTo>
                <a:cubicBezTo>
                  <a:pt x="552" y="1339"/>
                  <a:pt x="554" y="1334"/>
                  <a:pt x="556" y="1331"/>
                </a:cubicBezTo>
                <a:cubicBezTo>
                  <a:pt x="560" y="1325"/>
                  <a:pt x="562" y="1318"/>
                  <a:pt x="567" y="1312"/>
                </a:cubicBezTo>
                <a:cubicBezTo>
                  <a:pt x="576" y="1301"/>
                  <a:pt x="581" y="1291"/>
                  <a:pt x="587" y="1279"/>
                </a:cubicBezTo>
                <a:cubicBezTo>
                  <a:pt x="589" y="1274"/>
                  <a:pt x="592" y="1268"/>
                  <a:pt x="595" y="1262"/>
                </a:cubicBezTo>
                <a:cubicBezTo>
                  <a:pt x="607" y="1237"/>
                  <a:pt x="631" y="1228"/>
                  <a:pt x="649" y="1209"/>
                </a:cubicBezTo>
                <a:cubicBezTo>
                  <a:pt x="655" y="1202"/>
                  <a:pt x="661" y="1194"/>
                  <a:pt x="668" y="1187"/>
                </a:cubicBezTo>
                <a:cubicBezTo>
                  <a:pt x="673" y="1181"/>
                  <a:pt x="682" y="1175"/>
                  <a:pt x="685" y="1170"/>
                </a:cubicBezTo>
                <a:cubicBezTo>
                  <a:pt x="689" y="1163"/>
                  <a:pt x="689" y="1151"/>
                  <a:pt x="691" y="1143"/>
                </a:cubicBezTo>
                <a:cubicBezTo>
                  <a:pt x="694" y="1130"/>
                  <a:pt x="698" y="1118"/>
                  <a:pt x="701" y="1105"/>
                </a:cubicBezTo>
                <a:cubicBezTo>
                  <a:pt x="708" y="1079"/>
                  <a:pt x="714" y="1052"/>
                  <a:pt x="719" y="1026"/>
                </a:cubicBezTo>
                <a:cubicBezTo>
                  <a:pt x="720" y="1020"/>
                  <a:pt x="721" y="1015"/>
                  <a:pt x="722" y="1010"/>
                </a:cubicBezTo>
                <a:cubicBezTo>
                  <a:pt x="727" y="996"/>
                  <a:pt x="736" y="986"/>
                  <a:pt x="747" y="978"/>
                </a:cubicBezTo>
                <a:cubicBezTo>
                  <a:pt x="748" y="970"/>
                  <a:pt x="748" y="963"/>
                  <a:pt x="747" y="955"/>
                </a:cubicBezTo>
                <a:cubicBezTo>
                  <a:pt x="747" y="952"/>
                  <a:pt x="746" y="949"/>
                  <a:pt x="746" y="946"/>
                </a:cubicBezTo>
                <a:cubicBezTo>
                  <a:pt x="744" y="943"/>
                  <a:pt x="742" y="940"/>
                  <a:pt x="739" y="938"/>
                </a:cubicBezTo>
                <a:cubicBezTo>
                  <a:pt x="737" y="936"/>
                  <a:pt x="735" y="934"/>
                  <a:pt x="733" y="932"/>
                </a:cubicBezTo>
                <a:cubicBezTo>
                  <a:pt x="720" y="925"/>
                  <a:pt x="720" y="925"/>
                  <a:pt x="720" y="925"/>
                </a:cubicBezTo>
                <a:cubicBezTo>
                  <a:pt x="719" y="924"/>
                  <a:pt x="717" y="923"/>
                  <a:pt x="716" y="921"/>
                </a:cubicBezTo>
                <a:cubicBezTo>
                  <a:pt x="714" y="919"/>
                  <a:pt x="713" y="917"/>
                  <a:pt x="712" y="914"/>
                </a:cubicBezTo>
                <a:cubicBezTo>
                  <a:pt x="712" y="913"/>
                  <a:pt x="712" y="913"/>
                  <a:pt x="712" y="912"/>
                </a:cubicBezTo>
                <a:cubicBezTo>
                  <a:pt x="715" y="911"/>
                  <a:pt x="718" y="910"/>
                  <a:pt x="720" y="909"/>
                </a:cubicBezTo>
                <a:cubicBezTo>
                  <a:pt x="724" y="907"/>
                  <a:pt x="727" y="906"/>
                  <a:pt x="730" y="905"/>
                </a:cubicBezTo>
                <a:cubicBezTo>
                  <a:pt x="731" y="905"/>
                  <a:pt x="731" y="905"/>
                  <a:pt x="731" y="905"/>
                </a:cubicBezTo>
                <a:cubicBezTo>
                  <a:pt x="732" y="905"/>
                  <a:pt x="733" y="906"/>
                  <a:pt x="733" y="907"/>
                </a:cubicBezTo>
                <a:cubicBezTo>
                  <a:pt x="735" y="910"/>
                  <a:pt x="738" y="913"/>
                  <a:pt x="740" y="916"/>
                </a:cubicBezTo>
                <a:cubicBezTo>
                  <a:pt x="741" y="920"/>
                  <a:pt x="741" y="927"/>
                  <a:pt x="741" y="933"/>
                </a:cubicBezTo>
                <a:cubicBezTo>
                  <a:pt x="742" y="934"/>
                  <a:pt x="742" y="934"/>
                  <a:pt x="742" y="935"/>
                </a:cubicBezTo>
                <a:cubicBezTo>
                  <a:pt x="743" y="937"/>
                  <a:pt x="744" y="938"/>
                  <a:pt x="745" y="941"/>
                </a:cubicBezTo>
                <a:cubicBezTo>
                  <a:pt x="749" y="938"/>
                  <a:pt x="753" y="934"/>
                  <a:pt x="759" y="934"/>
                </a:cubicBezTo>
                <a:cubicBezTo>
                  <a:pt x="756" y="935"/>
                  <a:pt x="755" y="937"/>
                  <a:pt x="757" y="942"/>
                </a:cubicBezTo>
                <a:cubicBezTo>
                  <a:pt x="763" y="956"/>
                  <a:pt x="763" y="965"/>
                  <a:pt x="764" y="978"/>
                </a:cubicBezTo>
                <a:cubicBezTo>
                  <a:pt x="764" y="993"/>
                  <a:pt x="757" y="1004"/>
                  <a:pt x="757" y="1018"/>
                </a:cubicBezTo>
                <a:cubicBezTo>
                  <a:pt x="757" y="1043"/>
                  <a:pt x="785" y="1049"/>
                  <a:pt x="793" y="1070"/>
                </a:cubicBezTo>
                <a:cubicBezTo>
                  <a:pt x="799" y="1087"/>
                  <a:pt x="805" y="1107"/>
                  <a:pt x="804" y="1125"/>
                </a:cubicBezTo>
                <a:cubicBezTo>
                  <a:pt x="804" y="1133"/>
                  <a:pt x="801" y="1140"/>
                  <a:pt x="801" y="1148"/>
                </a:cubicBezTo>
                <a:cubicBezTo>
                  <a:pt x="801" y="1159"/>
                  <a:pt x="806" y="1166"/>
                  <a:pt x="799" y="1177"/>
                </a:cubicBezTo>
                <a:cubicBezTo>
                  <a:pt x="793" y="1186"/>
                  <a:pt x="766" y="1221"/>
                  <a:pt x="795" y="1213"/>
                </a:cubicBezTo>
                <a:cubicBezTo>
                  <a:pt x="810" y="1208"/>
                  <a:pt x="818" y="1193"/>
                  <a:pt x="832" y="1186"/>
                </a:cubicBezTo>
                <a:cubicBezTo>
                  <a:pt x="834" y="1185"/>
                  <a:pt x="838" y="1185"/>
                  <a:pt x="840" y="1184"/>
                </a:cubicBezTo>
                <a:cubicBezTo>
                  <a:pt x="844" y="1182"/>
                  <a:pt x="847" y="1178"/>
                  <a:pt x="851" y="1176"/>
                </a:cubicBezTo>
                <a:cubicBezTo>
                  <a:pt x="853" y="1175"/>
                  <a:pt x="854" y="1172"/>
                  <a:pt x="855" y="1170"/>
                </a:cubicBezTo>
                <a:cubicBezTo>
                  <a:pt x="864" y="1172"/>
                  <a:pt x="886" y="1160"/>
                  <a:pt x="892" y="1154"/>
                </a:cubicBezTo>
                <a:cubicBezTo>
                  <a:pt x="902" y="1144"/>
                  <a:pt x="900" y="1130"/>
                  <a:pt x="905" y="1119"/>
                </a:cubicBezTo>
                <a:cubicBezTo>
                  <a:pt x="912" y="1105"/>
                  <a:pt x="928" y="1100"/>
                  <a:pt x="941" y="1092"/>
                </a:cubicBezTo>
                <a:cubicBezTo>
                  <a:pt x="956" y="1083"/>
                  <a:pt x="963" y="1070"/>
                  <a:pt x="968" y="1054"/>
                </a:cubicBezTo>
                <a:cubicBezTo>
                  <a:pt x="969" y="1048"/>
                  <a:pt x="969" y="1041"/>
                  <a:pt x="971" y="1035"/>
                </a:cubicBezTo>
                <a:cubicBezTo>
                  <a:pt x="976" y="1021"/>
                  <a:pt x="986" y="1026"/>
                  <a:pt x="996" y="1021"/>
                </a:cubicBezTo>
                <a:cubicBezTo>
                  <a:pt x="1006" y="1016"/>
                  <a:pt x="1012" y="1005"/>
                  <a:pt x="1022" y="1000"/>
                </a:cubicBezTo>
                <a:cubicBezTo>
                  <a:pt x="1030" y="997"/>
                  <a:pt x="1038" y="996"/>
                  <a:pt x="1046" y="992"/>
                </a:cubicBezTo>
                <a:cubicBezTo>
                  <a:pt x="1054" y="988"/>
                  <a:pt x="1062" y="985"/>
                  <a:pt x="1070" y="980"/>
                </a:cubicBezTo>
                <a:cubicBezTo>
                  <a:pt x="1079" y="974"/>
                  <a:pt x="1089" y="967"/>
                  <a:pt x="1096" y="960"/>
                </a:cubicBezTo>
                <a:cubicBezTo>
                  <a:pt x="1105" y="951"/>
                  <a:pt x="1109" y="938"/>
                  <a:pt x="1121" y="932"/>
                </a:cubicBezTo>
                <a:cubicBezTo>
                  <a:pt x="1127" y="929"/>
                  <a:pt x="1137" y="929"/>
                  <a:pt x="1140" y="922"/>
                </a:cubicBezTo>
                <a:cubicBezTo>
                  <a:pt x="1140" y="921"/>
                  <a:pt x="1141" y="919"/>
                  <a:pt x="1140" y="918"/>
                </a:cubicBezTo>
                <a:cubicBezTo>
                  <a:pt x="1142" y="923"/>
                  <a:pt x="1145" y="928"/>
                  <a:pt x="1148" y="932"/>
                </a:cubicBezTo>
                <a:cubicBezTo>
                  <a:pt x="1148" y="932"/>
                  <a:pt x="1148" y="932"/>
                  <a:pt x="1148" y="932"/>
                </a:cubicBezTo>
                <a:cubicBezTo>
                  <a:pt x="1142" y="933"/>
                  <a:pt x="1138" y="936"/>
                  <a:pt x="1133" y="938"/>
                </a:cubicBezTo>
                <a:cubicBezTo>
                  <a:pt x="1132" y="938"/>
                  <a:pt x="1131" y="938"/>
                  <a:pt x="1129" y="939"/>
                </a:cubicBezTo>
                <a:cubicBezTo>
                  <a:pt x="1128" y="939"/>
                  <a:pt x="1128" y="939"/>
                  <a:pt x="1127" y="939"/>
                </a:cubicBezTo>
                <a:cubicBezTo>
                  <a:pt x="1126" y="940"/>
                  <a:pt x="1126" y="940"/>
                  <a:pt x="1125" y="940"/>
                </a:cubicBezTo>
                <a:cubicBezTo>
                  <a:pt x="1125" y="941"/>
                  <a:pt x="1124" y="942"/>
                  <a:pt x="1123" y="943"/>
                </a:cubicBezTo>
                <a:cubicBezTo>
                  <a:pt x="1119" y="949"/>
                  <a:pt x="1117" y="957"/>
                  <a:pt x="1114" y="965"/>
                </a:cubicBezTo>
                <a:cubicBezTo>
                  <a:pt x="1117" y="966"/>
                  <a:pt x="1119" y="967"/>
                  <a:pt x="1122" y="969"/>
                </a:cubicBezTo>
                <a:cubicBezTo>
                  <a:pt x="1118" y="967"/>
                  <a:pt x="1115" y="967"/>
                  <a:pt x="1112" y="970"/>
                </a:cubicBezTo>
                <a:cubicBezTo>
                  <a:pt x="1103" y="977"/>
                  <a:pt x="1104" y="994"/>
                  <a:pt x="1096" y="1002"/>
                </a:cubicBezTo>
                <a:cubicBezTo>
                  <a:pt x="1091" y="1007"/>
                  <a:pt x="1085" y="1013"/>
                  <a:pt x="1079" y="1016"/>
                </a:cubicBezTo>
                <a:cubicBezTo>
                  <a:pt x="1073" y="1019"/>
                  <a:pt x="1063" y="1020"/>
                  <a:pt x="1061" y="1029"/>
                </a:cubicBezTo>
                <a:cubicBezTo>
                  <a:pt x="1059" y="1036"/>
                  <a:pt x="1065" y="1037"/>
                  <a:pt x="1066" y="1042"/>
                </a:cubicBezTo>
                <a:cubicBezTo>
                  <a:pt x="1067" y="1047"/>
                  <a:pt x="1063" y="1056"/>
                  <a:pt x="1062" y="1060"/>
                </a:cubicBezTo>
                <a:cubicBezTo>
                  <a:pt x="1060" y="1067"/>
                  <a:pt x="1060" y="1071"/>
                  <a:pt x="1060" y="1079"/>
                </a:cubicBezTo>
                <a:cubicBezTo>
                  <a:pt x="1060" y="1086"/>
                  <a:pt x="1064" y="1091"/>
                  <a:pt x="1064" y="1098"/>
                </a:cubicBezTo>
                <a:cubicBezTo>
                  <a:pt x="1065" y="1106"/>
                  <a:pt x="1061" y="1106"/>
                  <a:pt x="1065" y="1114"/>
                </a:cubicBezTo>
                <a:cubicBezTo>
                  <a:pt x="1066" y="1117"/>
                  <a:pt x="1069" y="1121"/>
                  <a:pt x="1071" y="1124"/>
                </a:cubicBezTo>
                <a:cubicBezTo>
                  <a:pt x="1076" y="1133"/>
                  <a:pt x="1078" y="1137"/>
                  <a:pt x="1078" y="1147"/>
                </a:cubicBezTo>
                <a:cubicBezTo>
                  <a:pt x="1079" y="1164"/>
                  <a:pt x="1096" y="1190"/>
                  <a:pt x="1109" y="1201"/>
                </a:cubicBezTo>
                <a:cubicBezTo>
                  <a:pt x="1115" y="1205"/>
                  <a:pt x="1121" y="1207"/>
                  <a:pt x="1126" y="1213"/>
                </a:cubicBezTo>
                <a:cubicBezTo>
                  <a:pt x="1129" y="1217"/>
                  <a:pt x="1131" y="1221"/>
                  <a:pt x="1135" y="1224"/>
                </a:cubicBezTo>
                <a:cubicBezTo>
                  <a:pt x="1141" y="1230"/>
                  <a:pt x="1150" y="1229"/>
                  <a:pt x="1156" y="1233"/>
                </a:cubicBezTo>
                <a:cubicBezTo>
                  <a:pt x="1164" y="1238"/>
                  <a:pt x="1166" y="1240"/>
                  <a:pt x="1175" y="1240"/>
                </a:cubicBezTo>
                <a:cubicBezTo>
                  <a:pt x="1179" y="1240"/>
                  <a:pt x="1184" y="1242"/>
                  <a:pt x="1187" y="1241"/>
                </a:cubicBezTo>
                <a:cubicBezTo>
                  <a:pt x="1192" y="1240"/>
                  <a:pt x="1191" y="1235"/>
                  <a:pt x="1197" y="1236"/>
                </a:cubicBezTo>
                <a:cubicBezTo>
                  <a:pt x="1194" y="1246"/>
                  <a:pt x="1182" y="1253"/>
                  <a:pt x="1179" y="1262"/>
                </a:cubicBezTo>
                <a:cubicBezTo>
                  <a:pt x="1176" y="1272"/>
                  <a:pt x="1175" y="1286"/>
                  <a:pt x="1172" y="1297"/>
                </a:cubicBezTo>
                <a:cubicBezTo>
                  <a:pt x="1169" y="1310"/>
                  <a:pt x="1163" y="1321"/>
                  <a:pt x="1166" y="1334"/>
                </a:cubicBezTo>
                <a:cubicBezTo>
                  <a:pt x="1167" y="1339"/>
                  <a:pt x="1169" y="1341"/>
                  <a:pt x="1168" y="1347"/>
                </a:cubicBezTo>
                <a:cubicBezTo>
                  <a:pt x="1168" y="1352"/>
                  <a:pt x="1164" y="1357"/>
                  <a:pt x="1165" y="1362"/>
                </a:cubicBezTo>
                <a:cubicBezTo>
                  <a:pt x="1165" y="1362"/>
                  <a:pt x="1167" y="1360"/>
                  <a:pt x="1169" y="1359"/>
                </a:cubicBezTo>
                <a:cubicBezTo>
                  <a:pt x="1169" y="1359"/>
                  <a:pt x="1169" y="1360"/>
                  <a:pt x="1168" y="1360"/>
                </a:cubicBezTo>
                <a:cubicBezTo>
                  <a:pt x="1164" y="1363"/>
                  <a:pt x="1162" y="1369"/>
                  <a:pt x="1159" y="1372"/>
                </a:cubicBezTo>
                <a:cubicBezTo>
                  <a:pt x="1157" y="1376"/>
                  <a:pt x="1151" y="1377"/>
                  <a:pt x="1149" y="1381"/>
                </a:cubicBezTo>
                <a:cubicBezTo>
                  <a:pt x="1147" y="1381"/>
                  <a:pt x="1145" y="1381"/>
                  <a:pt x="1143" y="1382"/>
                </a:cubicBezTo>
                <a:cubicBezTo>
                  <a:pt x="1137" y="1382"/>
                  <a:pt x="1130" y="1384"/>
                  <a:pt x="1126" y="1385"/>
                </a:cubicBezTo>
                <a:cubicBezTo>
                  <a:pt x="1125" y="1386"/>
                  <a:pt x="1124" y="1386"/>
                  <a:pt x="1124" y="1386"/>
                </a:cubicBezTo>
                <a:cubicBezTo>
                  <a:pt x="1124" y="1386"/>
                  <a:pt x="1124" y="1386"/>
                  <a:pt x="1124" y="1386"/>
                </a:cubicBezTo>
                <a:cubicBezTo>
                  <a:pt x="1122" y="1386"/>
                  <a:pt x="1121" y="1386"/>
                  <a:pt x="1120" y="1386"/>
                </a:cubicBezTo>
                <a:cubicBezTo>
                  <a:pt x="1120" y="1386"/>
                  <a:pt x="1119" y="1386"/>
                  <a:pt x="1119" y="1386"/>
                </a:cubicBezTo>
                <a:cubicBezTo>
                  <a:pt x="1116" y="1386"/>
                  <a:pt x="1113" y="1388"/>
                  <a:pt x="1110" y="1388"/>
                </a:cubicBezTo>
                <a:cubicBezTo>
                  <a:pt x="1098" y="1391"/>
                  <a:pt x="1087" y="1396"/>
                  <a:pt x="1076" y="1399"/>
                </a:cubicBezTo>
                <a:cubicBezTo>
                  <a:pt x="1075" y="1400"/>
                  <a:pt x="1073" y="1401"/>
                  <a:pt x="1072" y="1402"/>
                </a:cubicBezTo>
                <a:cubicBezTo>
                  <a:pt x="1075" y="1405"/>
                  <a:pt x="1070" y="1407"/>
                  <a:pt x="1069" y="1407"/>
                </a:cubicBezTo>
                <a:cubicBezTo>
                  <a:pt x="1062" y="1409"/>
                  <a:pt x="1056" y="1412"/>
                  <a:pt x="1050" y="1414"/>
                </a:cubicBezTo>
                <a:cubicBezTo>
                  <a:pt x="1050" y="1414"/>
                  <a:pt x="1049" y="1416"/>
                  <a:pt x="1047" y="1414"/>
                </a:cubicBezTo>
                <a:cubicBezTo>
                  <a:pt x="1047" y="1414"/>
                  <a:pt x="1046" y="1414"/>
                  <a:pt x="1045" y="1414"/>
                </a:cubicBezTo>
                <a:cubicBezTo>
                  <a:pt x="1045" y="1414"/>
                  <a:pt x="1045" y="1414"/>
                  <a:pt x="1045" y="1414"/>
                </a:cubicBezTo>
                <a:cubicBezTo>
                  <a:pt x="1041" y="1415"/>
                  <a:pt x="1036" y="1417"/>
                  <a:pt x="1032" y="1417"/>
                </a:cubicBezTo>
                <a:cubicBezTo>
                  <a:pt x="1011" y="1427"/>
                  <a:pt x="1011" y="1427"/>
                  <a:pt x="1011" y="1427"/>
                </a:cubicBezTo>
                <a:cubicBezTo>
                  <a:pt x="1011" y="1427"/>
                  <a:pt x="1011" y="1428"/>
                  <a:pt x="1011" y="1428"/>
                </a:cubicBezTo>
                <a:cubicBezTo>
                  <a:pt x="1009" y="1426"/>
                  <a:pt x="1006" y="1428"/>
                  <a:pt x="1003" y="1428"/>
                </a:cubicBezTo>
                <a:cubicBezTo>
                  <a:pt x="1002" y="1425"/>
                  <a:pt x="998" y="1425"/>
                  <a:pt x="995" y="1426"/>
                </a:cubicBezTo>
                <a:cubicBezTo>
                  <a:pt x="993" y="1428"/>
                  <a:pt x="990" y="1428"/>
                  <a:pt x="989" y="1430"/>
                </a:cubicBezTo>
                <a:cubicBezTo>
                  <a:pt x="988" y="1431"/>
                  <a:pt x="988" y="1433"/>
                  <a:pt x="988" y="1436"/>
                </a:cubicBezTo>
                <a:cubicBezTo>
                  <a:pt x="985" y="1436"/>
                  <a:pt x="982" y="1435"/>
                  <a:pt x="980" y="1437"/>
                </a:cubicBezTo>
                <a:cubicBezTo>
                  <a:pt x="951" y="1464"/>
                  <a:pt x="951" y="1464"/>
                  <a:pt x="951" y="1464"/>
                </a:cubicBezTo>
                <a:cubicBezTo>
                  <a:pt x="949" y="1465"/>
                  <a:pt x="951" y="1469"/>
                  <a:pt x="953" y="1468"/>
                </a:cubicBezTo>
                <a:cubicBezTo>
                  <a:pt x="955" y="1468"/>
                  <a:pt x="957" y="1465"/>
                  <a:pt x="960" y="1465"/>
                </a:cubicBezTo>
                <a:cubicBezTo>
                  <a:pt x="957" y="1471"/>
                  <a:pt x="953" y="1476"/>
                  <a:pt x="949" y="1480"/>
                </a:cubicBezTo>
                <a:cubicBezTo>
                  <a:pt x="949" y="1480"/>
                  <a:pt x="949" y="1484"/>
                  <a:pt x="950" y="1484"/>
                </a:cubicBezTo>
                <a:cubicBezTo>
                  <a:pt x="951" y="1487"/>
                  <a:pt x="953" y="1488"/>
                  <a:pt x="956" y="1489"/>
                </a:cubicBezTo>
                <a:cubicBezTo>
                  <a:pt x="958" y="1490"/>
                  <a:pt x="960" y="1485"/>
                  <a:pt x="962" y="1487"/>
                </a:cubicBezTo>
                <a:cubicBezTo>
                  <a:pt x="964" y="1489"/>
                  <a:pt x="967" y="1488"/>
                  <a:pt x="968" y="1489"/>
                </a:cubicBezTo>
                <a:cubicBezTo>
                  <a:pt x="954" y="1508"/>
                  <a:pt x="931" y="1538"/>
                  <a:pt x="935" y="1563"/>
                </a:cubicBezTo>
                <a:cubicBezTo>
                  <a:pt x="938" y="1582"/>
                  <a:pt x="921" y="1605"/>
                  <a:pt x="917" y="1625"/>
                </a:cubicBezTo>
                <a:cubicBezTo>
                  <a:pt x="914" y="1643"/>
                  <a:pt x="927" y="1652"/>
                  <a:pt x="935" y="1666"/>
                </a:cubicBezTo>
                <a:cubicBezTo>
                  <a:pt x="943" y="1680"/>
                  <a:pt x="938" y="1700"/>
                  <a:pt x="935" y="1716"/>
                </a:cubicBezTo>
                <a:cubicBezTo>
                  <a:pt x="933" y="1728"/>
                  <a:pt x="918" y="1744"/>
                  <a:pt x="923" y="1756"/>
                </a:cubicBezTo>
                <a:cubicBezTo>
                  <a:pt x="923" y="1757"/>
                  <a:pt x="933" y="1767"/>
                  <a:pt x="934" y="1768"/>
                </a:cubicBezTo>
                <a:cubicBezTo>
                  <a:pt x="946" y="1773"/>
                  <a:pt x="957" y="1760"/>
                  <a:pt x="965" y="1754"/>
                </a:cubicBezTo>
                <a:cubicBezTo>
                  <a:pt x="973" y="1748"/>
                  <a:pt x="989" y="1748"/>
                  <a:pt x="994" y="1738"/>
                </a:cubicBezTo>
                <a:cubicBezTo>
                  <a:pt x="999" y="1729"/>
                  <a:pt x="999" y="1729"/>
                  <a:pt x="1008" y="1725"/>
                </a:cubicBezTo>
                <a:cubicBezTo>
                  <a:pt x="1010" y="1725"/>
                  <a:pt x="1011" y="1724"/>
                  <a:pt x="1012" y="1723"/>
                </a:cubicBezTo>
                <a:cubicBezTo>
                  <a:pt x="1024" y="1717"/>
                  <a:pt x="1026" y="1704"/>
                  <a:pt x="1033" y="1692"/>
                </a:cubicBezTo>
                <a:cubicBezTo>
                  <a:pt x="1038" y="1684"/>
                  <a:pt x="1047" y="1673"/>
                  <a:pt x="1057" y="1666"/>
                </a:cubicBezTo>
                <a:cubicBezTo>
                  <a:pt x="1057" y="1667"/>
                  <a:pt x="1057" y="1668"/>
                  <a:pt x="1057" y="1668"/>
                </a:cubicBezTo>
                <a:cubicBezTo>
                  <a:pt x="1050" y="1673"/>
                  <a:pt x="1045" y="1679"/>
                  <a:pt x="1041" y="1687"/>
                </a:cubicBezTo>
                <a:cubicBezTo>
                  <a:pt x="1038" y="1693"/>
                  <a:pt x="1036" y="1700"/>
                  <a:pt x="1032" y="1706"/>
                </a:cubicBezTo>
                <a:cubicBezTo>
                  <a:pt x="1032" y="1707"/>
                  <a:pt x="1023" y="1721"/>
                  <a:pt x="1026" y="1721"/>
                </a:cubicBezTo>
                <a:cubicBezTo>
                  <a:pt x="1038" y="1720"/>
                  <a:pt x="1040" y="1691"/>
                  <a:pt x="1053" y="1694"/>
                </a:cubicBezTo>
                <a:cubicBezTo>
                  <a:pt x="1061" y="1696"/>
                  <a:pt x="1056" y="1707"/>
                  <a:pt x="1053" y="1712"/>
                </a:cubicBezTo>
                <a:cubicBezTo>
                  <a:pt x="1045" y="1725"/>
                  <a:pt x="1037" y="1737"/>
                  <a:pt x="1033" y="1752"/>
                </a:cubicBezTo>
                <a:cubicBezTo>
                  <a:pt x="1031" y="1759"/>
                  <a:pt x="1027" y="1770"/>
                  <a:pt x="1022" y="1775"/>
                </a:cubicBezTo>
                <a:cubicBezTo>
                  <a:pt x="1016" y="1780"/>
                  <a:pt x="1009" y="1773"/>
                  <a:pt x="1004" y="1781"/>
                </a:cubicBezTo>
                <a:cubicBezTo>
                  <a:pt x="998" y="1781"/>
                  <a:pt x="996" y="1786"/>
                  <a:pt x="991" y="1788"/>
                </a:cubicBezTo>
                <a:cubicBezTo>
                  <a:pt x="984" y="1790"/>
                  <a:pt x="982" y="1788"/>
                  <a:pt x="977" y="1794"/>
                </a:cubicBezTo>
                <a:cubicBezTo>
                  <a:pt x="962" y="1810"/>
                  <a:pt x="970" y="1817"/>
                  <a:pt x="977" y="1832"/>
                </a:cubicBezTo>
                <a:cubicBezTo>
                  <a:pt x="978" y="1833"/>
                  <a:pt x="979" y="1837"/>
                  <a:pt x="981" y="1838"/>
                </a:cubicBezTo>
                <a:cubicBezTo>
                  <a:pt x="984" y="1839"/>
                  <a:pt x="987" y="1841"/>
                  <a:pt x="992" y="1842"/>
                </a:cubicBezTo>
                <a:cubicBezTo>
                  <a:pt x="993" y="1844"/>
                  <a:pt x="994" y="1848"/>
                  <a:pt x="994" y="1852"/>
                </a:cubicBezTo>
                <a:cubicBezTo>
                  <a:pt x="995" y="1854"/>
                  <a:pt x="997" y="1856"/>
                  <a:pt x="998" y="1859"/>
                </a:cubicBezTo>
                <a:cubicBezTo>
                  <a:pt x="1023" y="1859"/>
                  <a:pt x="1023" y="1859"/>
                  <a:pt x="1023" y="1859"/>
                </a:cubicBezTo>
                <a:cubicBezTo>
                  <a:pt x="1026" y="1863"/>
                  <a:pt x="1027" y="1867"/>
                  <a:pt x="1029" y="1871"/>
                </a:cubicBezTo>
                <a:cubicBezTo>
                  <a:pt x="1033" y="1874"/>
                  <a:pt x="1038" y="1874"/>
                  <a:pt x="1043" y="1876"/>
                </a:cubicBezTo>
                <a:cubicBezTo>
                  <a:pt x="1042" y="1884"/>
                  <a:pt x="1045" y="1889"/>
                  <a:pt x="1048" y="1893"/>
                </a:cubicBezTo>
                <a:cubicBezTo>
                  <a:pt x="1075" y="1893"/>
                  <a:pt x="1075" y="1893"/>
                  <a:pt x="1075" y="1893"/>
                </a:cubicBezTo>
                <a:cubicBezTo>
                  <a:pt x="1095" y="1897"/>
                  <a:pt x="1110" y="1907"/>
                  <a:pt x="1129" y="1914"/>
                </a:cubicBezTo>
                <a:cubicBezTo>
                  <a:pt x="1134" y="1914"/>
                  <a:pt x="1134" y="1914"/>
                  <a:pt x="1134" y="1914"/>
                </a:cubicBezTo>
                <a:cubicBezTo>
                  <a:pt x="1134" y="1913"/>
                  <a:pt x="1135" y="1912"/>
                  <a:pt x="1135" y="1912"/>
                </a:cubicBezTo>
                <a:cubicBezTo>
                  <a:pt x="1137" y="1904"/>
                  <a:pt x="1139" y="1896"/>
                  <a:pt x="1142" y="1889"/>
                </a:cubicBezTo>
                <a:cubicBezTo>
                  <a:pt x="1157" y="1896"/>
                  <a:pt x="1173" y="1888"/>
                  <a:pt x="1178" y="1878"/>
                </a:cubicBezTo>
                <a:cubicBezTo>
                  <a:pt x="1181" y="1872"/>
                  <a:pt x="1180" y="1864"/>
                  <a:pt x="1182" y="1857"/>
                </a:cubicBezTo>
                <a:cubicBezTo>
                  <a:pt x="1182" y="1855"/>
                  <a:pt x="1181" y="1853"/>
                  <a:pt x="1179" y="1852"/>
                </a:cubicBezTo>
                <a:cubicBezTo>
                  <a:pt x="1177" y="1849"/>
                  <a:pt x="1174" y="1847"/>
                  <a:pt x="1171" y="1845"/>
                </a:cubicBezTo>
                <a:cubicBezTo>
                  <a:pt x="1169" y="1844"/>
                  <a:pt x="1169" y="1842"/>
                  <a:pt x="1170" y="1840"/>
                </a:cubicBezTo>
                <a:cubicBezTo>
                  <a:pt x="1173" y="1839"/>
                  <a:pt x="1176" y="1839"/>
                  <a:pt x="1180" y="1840"/>
                </a:cubicBezTo>
                <a:cubicBezTo>
                  <a:pt x="1184" y="1836"/>
                  <a:pt x="1186" y="1828"/>
                  <a:pt x="1185" y="1820"/>
                </a:cubicBezTo>
                <a:cubicBezTo>
                  <a:pt x="1180" y="1815"/>
                  <a:pt x="1182" y="1806"/>
                  <a:pt x="1187" y="1802"/>
                </a:cubicBezTo>
                <a:cubicBezTo>
                  <a:pt x="1189" y="1806"/>
                  <a:pt x="1192" y="1804"/>
                  <a:pt x="1195" y="1805"/>
                </a:cubicBezTo>
                <a:cubicBezTo>
                  <a:pt x="1206" y="1809"/>
                  <a:pt x="1214" y="1804"/>
                  <a:pt x="1219" y="1797"/>
                </a:cubicBezTo>
                <a:cubicBezTo>
                  <a:pt x="1219" y="1804"/>
                  <a:pt x="1217" y="1809"/>
                  <a:pt x="1216" y="1815"/>
                </a:cubicBezTo>
                <a:cubicBezTo>
                  <a:pt x="1217" y="1815"/>
                  <a:pt x="1219" y="1816"/>
                  <a:pt x="1219" y="1815"/>
                </a:cubicBezTo>
                <a:cubicBezTo>
                  <a:pt x="1220" y="1815"/>
                  <a:pt x="1221" y="1814"/>
                  <a:pt x="1221" y="1814"/>
                </a:cubicBezTo>
                <a:cubicBezTo>
                  <a:pt x="1221" y="1812"/>
                  <a:pt x="1221" y="1810"/>
                  <a:pt x="1222" y="1808"/>
                </a:cubicBezTo>
                <a:cubicBezTo>
                  <a:pt x="1224" y="1807"/>
                  <a:pt x="1224" y="1805"/>
                  <a:pt x="1225" y="1803"/>
                </a:cubicBezTo>
                <a:cubicBezTo>
                  <a:pt x="1225" y="1802"/>
                  <a:pt x="1226" y="1799"/>
                  <a:pt x="1226" y="1799"/>
                </a:cubicBezTo>
                <a:cubicBezTo>
                  <a:pt x="1227" y="1796"/>
                  <a:pt x="1229" y="1794"/>
                  <a:pt x="1231" y="1792"/>
                </a:cubicBezTo>
                <a:cubicBezTo>
                  <a:pt x="1233" y="1795"/>
                  <a:pt x="1234" y="1798"/>
                  <a:pt x="1235" y="1802"/>
                </a:cubicBezTo>
                <a:cubicBezTo>
                  <a:pt x="1235" y="1804"/>
                  <a:pt x="1236" y="1807"/>
                  <a:pt x="1237" y="1807"/>
                </a:cubicBezTo>
                <a:cubicBezTo>
                  <a:pt x="1241" y="1804"/>
                  <a:pt x="1247" y="1800"/>
                  <a:pt x="1251" y="1800"/>
                </a:cubicBezTo>
                <a:cubicBezTo>
                  <a:pt x="1250" y="1802"/>
                  <a:pt x="1251" y="1804"/>
                  <a:pt x="1252" y="1805"/>
                </a:cubicBezTo>
                <a:cubicBezTo>
                  <a:pt x="1257" y="1806"/>
                  <a:pt x="1260" y="1811"/>
                  <a:pt x="1263" y="1815"/>
                </a:cubicBezTo>
                <a:cubicBezTo>
                  <a:pt x="1266" y="1819"/>
                  <a:pt x="1268" y="1823"/>
                  <a:pt x="1270" y="1829"/>
                </a:cubicBezTo>
                <a:cubicBezTo>
                  <a:pt x="1270" y="1835"/>
                  <a:pt x="1267" y="1841"/>
                  <a:pt x="1267" y="1849"/>
                </a:cubicBezTo>
                <a:cubicBezTo>
                  <a:pt x="1269" y="1849"/>
                  <a:pt x="1271" y="1849"/>
                  <a:pt x="1272" y="1849"/>
                </a:cubicBezTo>
                <a:cubicBezTo>
                  <a:pt x="1274" y="1849"/>
                  <a:pt x="1277" y="1848"/>
                  <a:pt x="1277" y="1846"/>
                </a:cubicBezTo>
                <a:cubicBezTo>
                  <a:pt x="1278" y="1841"/>
                  <a:pt x="1280" y="1836"/>
                  <a:pt x="1282" y="1832"/>
                </a:cubicBezTo>
                <a:cubicBezTo>
                  <a:pt x="1285" y="1826"/>
                  <a:pt x="1290" y="1821"/>
                  <a:pt x="1295" y="1818"/>
                </a:cubicBezTo>
                <a:cubicBezTo>
                  <a:pt x="1300" y="1809"/>
                  <a:pt x="1305" y="1802"/>
                  <a:pt x="1315" y="1800"/>
                </a:cubicBezTo>
                <a:cubicBezTo>
                  <a:pt x="1319" y="1802"/>
                  <a:pt x="1325" y="1804"/>
                  <a:pt x="1332" y="1804"/>
                </a:cubicBezTo>
                <a:cubicBezTo>
                  <a:pt x="1335" y="1805"/>
                  <a:pt x="1340" y="1811"/>
                  <a:pt x="1345" y="1808"/>
                </a:cubicBezTo>
                <a:cubicBezTo>
                  <a:pt x="1347" y="1807"/>
                  <a:pt x="1347" y="1805"/>
                  <a:pt x="1347" y="1804"/>
                </a:cubicBezTo>
                <a:cubicBezTo>
                  <a:pt x="1348" y="1804"/>
                  <a:pt x="1352" y="1803"/>
                  <a:pt x="1353" y="1804"/>
                </a:cubicBezTo>
                <a:cubicBezTo>
                  <a:pt x="1357" y="1806"/>
                  <a:pt x="1360" y="1811"/>
                  <a:pt x="1364" y="1816"/>
                </a:cubicBezTo>
                <a:cubicBezTo>
                  <a:pt x="1398" y="1824"/>
                  <a:pt x="1398" y="1824"/>
                  <a:pt x="1398" y="1824"/>
                </a:cubicBezTo>
                <a:cubicBezTo>
                  <a:pt x="1406" y="1830"/>
                  <a:pt x="1417" y="1836"/>
                  <a:pt x="1427" y="1842"/>
                </a:cubicBezTo>
                <a:cubicBezTo>
                  <a:pt x="1433" y="1846"/>
                  <a:pt x="1438" y="1852"/>
                  <a:pt x="1446" y="1853"/>
                </a:cubicBezTo>
                <a:cubicBezTo>
                  <a:pt x="1452" y="1851"/>
                  <a:pt x="1458" y="1848"/>
                  <a:pt x="1463" y="1846"/>
                </a:cubicBezTo>
                <a:cubicBezTo>
                  <a:pt x="1470" y="1845"/>
                  <a:pt x="1476" y="1847"/>
                  <a:pt x="1483" y="1849"/>
                </a:cubicBezTo>
                <a:cubicBezTo>
                  <a:pt x="1479" y="1844"/>
                  <a:pt x="1475" y="1840"/>
                  <a:pt x="1476" y="1834"/>
                </a:cubicBezTo>
                <a:cubicBezTo>
                  <a:pt x="1481" y="1828"/>
                  <a:pt x="1485" y="1821"/>
                  <a:pt x="1491" y="1817"/>
                </a:cubicBezTo>
                <a:cubicBezTo>
                  <a:pt x="1496" y="1814"/>
                  <a:pt x="1502" y="1816"/>
                  <a:pt x="1511" y="1817"/>
                </a:cubicBezTo>
                <a:cubicBezTo>
                  <a:pt x="1518" y="1820"/>
                  <a:pt x="1523" y="1827"/>
                  <a:pt x="1529" y="1833"/>
                </a:cubicBezTo>
                <a:cubicBezTo>
                  <a:pt x="1531" y="1836"/>
                  <a:pt x="1536" y="1837"/>
                  <a:pt x="1539" y="1838"/>
                </a:cubicBezTo>
                <a:cubicBezTo>
                  <a:pt x="1541" y="1835"/>
                  <a:pt x="1544" y="1833"/>
                  <a:pt x="1545" y="1830"/>
                </a:cubicBezTo>
                <a:cubicBezTo>
                  <a:pt x="1547" y="1826"/>
                  <a:pt x="1548" y="1821"/>
                  <a:pt x="1553" y="1820"/>
                </a:cubicBezTo>
                <a:cubicBezTo>
                  <a:pt x="1565" y="1820"/>
                  <a:pt x="1575" y="1817"/>
                  <a:pt x="1583" y="1812"/>
                </a:cubicBezTo>
                <a:cubicBezTo>
                  <a:pt x="1592" y="1811"/>
                  <a:pt x="1598" y="1806"/>
                  <a:pt x="1603" y="1801"/>
                </a:cubicBezTo>
                <a:cubicBezTo>
                  <a:pt x="1610" y="1794"/>
                  <a:pt x="1616" y="1785"/>
                  <a:pt x="1616" y="1772"/>
                </a:cubicBezTo>
                <a:cubicBezTo>
                  <a:pt x="1620" y="1769"/>
                  <a:pt x="1625" y="1766"/>
                  <a:pt x="1631" y="1765"/>
                </a:cubicBezTo>
                <a:cubicBezTo>
                  <a:pt x="1640" y="1765"/>
                  <a:pt x="1648" y="1762"/>
                  <a:pt x="1657" y="1760"/>
                </a:cubicBezTo>
                <a:cubicBezTo>
                  <a:pt x="1657" y="1760"/>
                  <a:pt x="1657" y="1757"/>
                  <a:pt x="1657" y="1757"/>
                </a:cubicBezTo>
                <a:cubicBezTo>
                  <a:pt x="1655" y="1755"/>
                  <a:pt x="1652" y="1756"/>
                  <a:pt x="1649" y="1753"/>
                </a:cubicBezTo>
                <a:cubicBezTo>
                  <a:pt x="1645" y="1747"/>
                  <a:pt x="1640" y="1739"/>
                  <a:pt x="1633" y="1734"/>
                </a:cubicBezTo>
                <a:cubicBezTo>
                  <a:pt x="1630" y="1731"/>
                  <a:pt x="1626" y="1726"/>
                  <a:pt x="1627" y="1723"/>
                </a:cubicBezTo>
                <a:cubicBezTo>
                  <a:pt x="1628" y="1719"/>
                  <a:pt x="1629" y="1715"/>
                  <a:pt x="1630" y="1710"/>
                </a:cubicBezTo>
                <a:cubicBezTo>
                  <a:pt x="1628" y="1704"/>
                  <a:pt x="1623" y="1700"/>
                  <a:pt x="1618" y="1695"/>
                </a:cubicBezTo>
                <a:cubicBezTo>
                  <a:pt x="1616" y="1688"/>
                  <a:pt x="1615" y="1680"/>
                  <a:pt x="1613" y="1674"/>
                </a:cubicBezTo>
                <a:cubicBezTo>
                  <a:pt x="1614" y="1668"/>
                  <a:pt x="1615" y="1664"/>
                  <a:pt x="1616" y="1660"/>
                </a:cubicBezTo>
                <a:cubicBezTo>
                  <a:pt x="1617" y="1657"/>
                  <a:pt x="1615" y="1653"/>
                  <a:pt x="1616" y="1649"/>
                </a:cubicBezTo>
                <a:cubicBezTo>
                  <a:pt x="1617" y="1645"/>
                  <a:pt x="1620" y="1643"/>
                  <a:pt x="1622" y="1639"/>
                </a:cubicBezTo>
                <a:cubicBezTo>
                  <a:pt x="1625" y="1632"/>
                  <a:pt x="1630" y="1625"/>
                  <a:pt x="1641" y="1627"/>
                </a:cubicBezTo>
                <a:cubicBezTo>
                  <a:pt x="1648" y="1625"/>
                  <a:pt x="1655" y="1624"/>
                  <a:pt x="1661" y="1627"/>
                </a:cubicBezTo>
                <a:cubicBezTo>
                  <a:pt x="1667" y="1631"/>
                  <a:pt x="1678" y="1632"/>
                  <a:pt x="1681" y="1625"/>
                </a:cubicBezTo>
                <a:cubicBezTo>
                  <a:pt x="1683" y="1621"/>
                  <a:pt x="1684" y="1617"/>
                  <a:pt x="1684" y="1612"/>
                </a:cubicBezTo>
                <a:cubicBezTo>
                  <a:pt x="1685" y="1610"/>
                  <a:pt x="1687" y="1608"/>
                  <a:pt x="1689" y="1607"/>
                </a:cubicBezTo>
                <a:cubicBezTo>
                  <a:pt x="1697" y="1601"/>
                  <a:pt x="1709" y="1599"/>
                  <a:pt x="1716" y="1592"/>
                </a:cubicBezTo>
                <a:cubicBezTo>
                  <a:pt x="1733" y="1608"/>
                  <a:pt x="1733" y="1608"/>
                  <a:pt x="1733" y="1608"/>
                </a:cubicBezTo>
                <a:cubicBezTo>
                  <a:pt x="1735" y="1609"/>
                  <a:pt x="1739" y="1604"/>
                  <a:pt x="1741" y="1604"/>
                </a:cubicBezTo>
                <a:cubicBezTo>
                  <a:pt x="1751" y="1605"/>
                  <a:pt x="1759" y="1609"/>
                  <a:pt x="1767" y="1611"/>
                </a:cubicBezTo>
                <a:cubicBezTo>
                  <a:pt x="1770" y="1608"/>
                  <a:pt x="1775" y="1607"/>
                  <a:pt x="1775" y="1604"/>
                </a:cubicBezTo>
                <a:cubicBezTo>
                  <a:pt x="1774" y="1599"/>
                  <a:pt x="1774" y="1593"/>
                  <a:pt x="1776" y="1586"/>
                </a:cubicBezTo>
                <a:cubicBezTo>
                  <a:pt x="1779" y="1582"/>
                  <a:pt x="1782" y="1576"/>
                  <a:pt x="1785" y="1570"/>
                </a:cubicBezTo>
                <a:cubicBezTo>
                  <a:pt x="1785" y="1569"/>
                  <a:pt x="1786" y="1564"/>
                  <a:pt x="1785" y="1561"/>
                </a:cubicBezTo>
                <a:cubicBezTo>
                  <a:pt x="1783" y="1556"/>
                  <a:pt x="1785" y="1548"/>
                  <a:pt x="1789" y="1544"/>
                </a:cubicBezTo>
                <a:cubicBezTo>
                  <a:pt x="1794" y="1539"/>
                  <a:pt x="1802" y="1536"/>
                  <a:pt x="1809" y="1533"/>
                </a:cubicBezTo>
                <a:cubicBezTo>
                  <a:pt x="1830" y="1526"/>
                  <a:pt x="1830" y="1526"/>
                  <a:pt x="1830" y="1526"/>
                </a:cubicBezTo>
                <a:cubicBezTo>
                  <a:pt x="1843" y="1538"/>
                  <a:pt x="1843" y="1538"/>
                  <a:pt x="1843" y="1538"/>
                </a:cubicBezTo>
                <a:cubicBezTo>
                  <a:pt x="1848" y="1544"/>
                  <a:pt x="1859" y="1547"/>
                  <a:pt x="1868" y="1544"/>
                </a:cubicBezTo>
                <a:cubicBezTo>
                  <a:pt x="1877" y="1540"/>
                  <a:pt x="1890" y="1537"/>
                  <a:pt x="1902" y="1541"/>
                </a:cubicBezTo>
                <a:cubicBezTo>
                  <a:pt x="1906" y="1545"/>
                  <a:pt x="1910" y="1549"/>
                  <a:pt x="1915" y="1552"/>
                </a:cubicBezTo>
                <a:cubicBezTo>
                  <a:pt x="1916" y="1553"/>
                  <a:pt x="1916" y="1553"/>
                  <a:pt x="1917" y="1553"/>
                </a:cubicBezTo>
                <a:cubicBezTo>
                  <a:pt x="1918" y="1553"/>
                  <a:pt x="1919" y="1552"/>
                  <a:pt x="1920" y="1551"/>
                </a:cubicBezTo>
                <a:cubicBezTo>
                  <a:pt x="1926" y="1542"/>
                  <a:pt x="1939" y="1540"/>
                  <a:pt x="1953" y="1540"/>
                </a:cubicBezTo>
                <a:cubicBezTo>
                  <a:pt x="1954" y="1540"/>
                  <a:pt x="1955" y="1539"/>
                  <a:pt x="1956" y="1539"/>
                </a:cubicBezTo>
                <a:cubicBezTo>
                  <a:pt x="1962" y="1536"/>
                  <a:pt x="1967" y="1535"/>
                  <a:pt x="1974" y="1535"/>
                </a:cubicBezTo>
                <a:cubicBezTo>
                  <a:pt x="1976" y="1535"/>
                  <a:pt x="1980" y="1536"/>
                  <a:pt x="1983" y="1534"/>
                </a:cubicBezTo>
                <a:cubicBezTo>
                  <a:pt x="1985" y="1534"/>
                  <a:pt x="1986" y="1533"/>
                  <a:pt x="1986" y="1531"/>
                </a:cubicBezTo>
                <a:cubicBezTo>
                  <a:pt x="1991" y="1521"/>
                  <a:pt x="1995" y="1511"/>
                  <a:pt x="2001" y="1501"/>
                </a:cubicBezTo>
                <a:cubicBezTo>
                  <a:pt x="2006" y="1493"/>
                  <a:pt x="2017" y="1490"/>
                  <a:pt x="2025" y="1485"/>
                </a:cubicBezTo>
                <a:cubicBezTo>
                  <a:pt x="2032" y="1481"/>
                  <a:pt x="2039" y="1477"/>
                  <a:pt x="2044" y="1471"/>
                </a:cubicBezTo>
                <a:cubicBezTo>
                  <a:pt x="2050" y="1449"/>
                  <a:pt x="2064" y="1434"/>
                  <a:pt x="2084" y="1421"/>
                </a:cubicBezTo>
                <a:cubicBezTo>
                  <a:pt x="2090" y="1412"/>
                  <a:pt x="2096" y="1398"/>
                  <a:pt x="2109" y="1391"/>
                </a:cubicBezTo>
                <a:cubicBezTo>
                  <a:pt x="2135" y="1385"/>
                  <a:pt x="2154" y="1373"/>
                  <a:pt x="2168" y="1353"/>
                </a:cubicBezTo>
                <a:cubicBezTo>
                  <a:pt x="2172" y="1338"/>
                  <a:pt x="2174" y="1319"/>
                  <a:pt x="2173" y="1299"/>
                </a:cubicBezTo>
                <a:cubicBezTo>
                  <a:pt x="2173" y="1295"/>
                  <a:pt x="2172" y="1291"/>
                  <a:pt x="2170" y="1288"/>
                </a:cubicBezTo>
                <a:cubicBezTo>
                  <a:pt x="2168" y="1286"/>
                  <a:pt x="2164" y="1288"/>
                  <a:pt x="2162" y="1287"/>
                </a:cubicBezTo>
                <a:cubicBezTo>
                  <a:pt x="2159" y="1286"/>
                  <a:pt x="2154" y="1284"/>
                  <a:pt x="2154" y="1282"/>
                </a:cubicBezTo>
                <a:cubicBezTo>
                  <a:pt x="2153" y="1271"/>
                  <a:pt x="2154" y="1259"/>
                  <a:pt x="2150" y="1251"/>
                </a:cubicBezTo>
                <a:cubicBezTo>
                  <a:pt x="2145" y="1240"/>
                  <a:pt x="2145" y="1226"/>
                  <a:pt x="2144" y="1211"/>
                </a:cubicBezTo>
                <a:cubicBezTo>
                  <a:pt x="2143" y="1183"/>
                  <a:pt x="2125" y="1168"/>
                  <a:pt x="2102" y="1162"/>
                </a:cubicBezTo>
                <a:cubicBezTo>
                  <a:pt x="2085" y="1158"/>
                  <a:pt x="2075" y="1147"/>
                  <a:pt x="2060" y="1142"/>
                </a:cubicBezTo>
                <a:cubicBezTo>
                  <a:pt x="2047" y="1137"/>
                  <a:pt x="2033" y="1133"/>
                  <a:pt x="2029" y="1121"/>
                </a:cubicBezTo>
                <a:cubicBezTo>
                  <a:pt x="2026" y="1114"/>
                  <a:pt x="2023" y="1106"/>
                  <a:pt x="2021" y="1097"/>
                </a:cubicBezTo>
                <a:cubicBezTo>
                  <a:pt x="2018" y="1074"/>
                  <a:pt x="2027" y="1061"/>
                  <a:pt x="2039" y="1052"/>
                </a:cubicBezTo>
                <a:cubicBezTo>
                  <a:pt x="2051" y="1043"/>
                  <a:pt x="2065" y="1036"/>
                  <a:pt x="2074" y="1024"/>
                </a:cubicBezTo>
                <a:cubicBezTo>
                  <a:pt x="2084" y="1003"/>
                  <a:pt x="2084" y="1003"/>
                  <a:pt x="2084" y="1003"/>
                </a:cubicBezTo>
                <a:cubicBezTo>
                  <a:pt x="2091" y="997"/>
                  <a:pt x="2100" y="992"/>
                  <a:pt x="2110" y="987"/>
                </a:cubicBezTo>
                <a:cubicBezTo>
                  <a:pt x="2119" y="982"/>
                  <a:pt x="2129" y="977"/>
                  <a:pt x="2138" y="972"/>
                </a:cubicBezTo>
                <a:cubicBezTo>
                  <a:pt x="2140" y="970"/>
                  <a:pt x="2141" y="967"/>
                  <a:pt x="2143" y="967"/>
                </a:cubicBezTo>
                <a:cubicBezTo>
                  <a:pt x="2146" y="966"/>
                  <a:pt x="2149" y="964"/>
                  <a:pt x="2151" y="962"/>
                </a:cubicBezTo>
                <a:cubicBezTo>
                  <a:pt x="2161" y="950"/>
                  <a:pt x="2169" y="936"/>
                  <a:pt x="2173" y="919"/>
                </a:cubicBezTo>
                <a:cubicBezTo>
                  <a:pt x="2176" y="906"/>
                  <a:pt x="2179" y="893"/>
                  <a:pt x="2185" y="882"/>
                </a:cubicBezTo>
                <a:cubicBezTo>
                  <a:pt x="2185" y="882"/>
                  <a:pt x="2185" y="881"/>
                  <a:pt x="2185" y="881"/>
                </a:cubicBezTo>
                <a:cubicBezTo>
                  <a:pt x="2183" y="880"/>
                  <a:pt x="2181" y="880"/>
                  <a:pt x="2179" y="88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6" name="Freeform 662"/>
          <p:cNvSpPr>
            <a:spLocks/>
          </p:cNvSpPr>
          <p:nvPr/>
        </p:nvSpPr>
        <p:spPr bwMode="auto">
          <a:xfrm>
            <a:off x="4121151" y="5100638"/>
            <a:ext cx="1588" cy="1588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1" y="2"/>
              </a:cxn>
              <a:cxn ang="0">
                <a:pos x="0" y="0"/>
              </a:cxn>
              <a:cxn ang="0">
                <a:pos x="0" y="3"/>
              </a:cxn>
              <a:cxn ang="0">
                <a:pos x="1" y="2"/>
              </a:cxn>
            </a:cxnLst>
            <a:rect l="0" t="0" r="r" b="b"/>
            <a:pathLst>
              <a:path w="1" h="3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1" y="2"/>
                  <a:pt x="1" y="2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7" name="Freeform 663"/>
          <p:cNvSpPr>
            <a:spLocks/>
          </p:cNvSpPr>
          <p:nvPr/>
        </p:nvSpPr>
        <p:spPr bwMode="auto">
          <a:xfrm>
            <a:off x="4121151" y="5100638"/>
            <a:ext cx="19050" cy="19050"/>
          </a:xfrm>
          <a:custGeom>
            <a:avLst/>
            <a:gdLst/>
            <a:ahLst/>
            <a:cxnLst>
              <a:cxn ang="0">
                <a:pos x="22" y="49"/>
              </a:cxn>
              <a:cxn ang="0">
                <a:pos x="35" y="61"/>
              </a:cxn>
              <a:cxn ang="0">
                <a:pos x="53" y="70"/>
              </a:cxn>
              <a:cxn ang="0">
                <a:pos x="72" y="58"/>
              </a:cxn>
              <a:cxn ang="0">
                <a:pos x="43" y="49"/>
              </a:cxn>
              <a:cxn ang="0">
                <a:pos x="37" y="26"/>
              </a:cxn>
              <a:cxn ang="0">
                <a:pos x="16" y="9"/>
              </a:cxn>
              <a:cxn ang="0">
                <a:pos x="6" y="1"/>
              </a:cxn>
              <a:cxn ang="0">
                <a:pos x="5" y="1"/>
              </a:cxn>
              <a:cxn ang="0">
                <a:pos x="2" y="2"/>
              </a:cxn>
              <a:cxn ang="0">
                <a:pos x="0" y="3"/>
              </a:cxn>
              <a:cxn ang="0">
                <a:pos x="13" y="24"/>
              </a:cxn>
              <a:cxn ang="0">
                <a:pos x="22" y="49"/>
              </a:cxn>
            </a:cxnLst>
            <a:rect l="0" t="0" r="r" b="b"/>
            <a:pathLst>
              <a:path w="72" h="70">
                <a:moveTo>
                  <a:pt x="22" y="49"/>
                </a:moveTo>
                <a:cubicBezTo>
                  <a:pt x="24" y="60"/>
                  <a:pt x="26" y="56"/>
                  <a:pt x="35" y="61"/>
                </a:cubicBezTo>
                <a:cubicBezTo>
                  <a:pt x="43" y="65"/>
                  <a:pt x="43" y="70"/>
                  <a:pt x="53" y="70"/>
                </a:cubicBezTo>
                <a:cubicBezTo>
                  <a:pt x="63" y="70"/>
                  <a:pt x="65" y="63"/>
                  <a:pt x="72" y="58"/>
                </a:cubicBezTo>
                <a:cubicBezTo>
                  <a:pt x="58" y="57"/>
                  <a:pt x="47" y="64"/>
                  <a:pt x="43" y="49"/>
                </a:cubicBezTo>
                <a:cubicBezTo>
                  <a:pt x="40" y="41"/>
                  <a:pt x="39" y="33"/>
                  <a:pt x="37" y="26"/>
                </a:cubicBezTo>
                <a:cubicBezTo>
                  <a:pt x="16" y="9"/>
                  <a:pt x="16" y="9"/>
                  <a:pt x="16" y="9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3" y="1"/>
                  <a:pt x="2" y="2"/>
                </a:cubicBezTo>
                <a:cubicBezTo>
                  <a:pt x="1" y="2"/>
                  <a:pt x="1" y="3"/>
                  <a:pt x="0" y="3"/>
                </a:cubicBezTo>
                <a:cubicBezTo>
                  <a:pt x="5" y="8"/>
                  <a:pt x="7" y="16"/>
                  <a:pt x="13" y="24"/>
                </a:cubicBezTo>
                <a:cubicBezTo>
                  <a:pt x="20" y="33"/>
                  <a:pt x="20" y="37"/>
                  <a:pt x="22" y="49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8" name="Freeform 664"/>
          <p:cNvSpPr>
            <a:spLocks/>
          </p:cNvSpPr>
          <p:nvPr/>
        </p:nvSpPr>
        <p:spPr bwMode="auto">
          <a:xfrm>
            <a:off x="3905251" y="4114801"/>
            <a:ext cx="763588" cy="771525"/>
          </a:xfrm>
          <a:custGeom>
            <a:avLst/>
            <a:gdLst/>
            <a:ahLst/>
            <a:cxnLst>
              <a:cxn ang="0">
                <a:pos x="2806" y="2186"/>
              </a:cxn>
              <a:cxn ang="0">
                <a:pos x="2578" y="1861"/>
              </a:cxn>
              <a:cxn ang="0">
                <a:pos x="2588" y="1740"/>
              </a:cxn>
              <a:cxn ang="0">
                <a:pos x="2560" y="1546"/>
              </a:cxn>
              <a:cxn ang="0">
                <a:pos x="2581" y="1338"/>
              </a:cxn>
              <a:cxn ang="0">
                <a:pos x="2451" y="1246"/>
              </a:cxn>
              <a:cxn ang="0">
                <a:pos x="2346" y="1052"/>
              </a:cxn>
              <a:cxn ang="0">
                <a:pos x="2184" y="887"/>
              </a:cxn>
              <a:cxn ang="0">
                <a:pos x="2114" y="771"/>
              </a:cxn>
              <a:cxn ang="0">
                <a:pos x="2226" y="495"/>
              </a:cxn>
              <a:cxn ang="0">
                <a:pos x="2218" y="426"/>
              </a:cxn>
              <a:cxn ang="0">
                <a:pos x="2205" y="354"/>
              </a:cxn>
              <a:cxn ang="0">
                <a:pos x="2152" y="356"/>
              </a:cxn>
              <a:cxn ang="0">
                <a:pos x="2093" y="372"/>
              </a:cxn>
              <a:cxn ang="0">
                <a:pos x="2070" y="285"/>
              </a:cxn>
              <a:cxn ang="0">
                <a:pos x="1959" y="190"/>
              </a:cxn>
              <a:cxn ang="0">
                <a:pos x="1883" y="7"/>
              </a:cxn>
              <a:cxn ang="0">
                <a:pos x="1848" y="54"/>
              </a:cxn>
              <a:cxn ang="0">
                <a:pos x="1796" y="204"/>
              </a:cxn>
              <a:cxn ang="0">
                <a:pos x="1720" y="319"/>
              </a:cxn>
              <a:cxn ang="0">
                <a:pos x="1693" y="165"/>
              </a:cxn>
              <a:cxn ang="0">
                <a:pos x="1616" y="200"/>
              </a:cxn>
              <a:cxn ang="0">
                <a:pos x="1566" y="258"/>
              </a:cxn>
              <a:cxn ang="0">
                <a:pos x="1474" y="359"/>
              </a:cxn>
              <a:cxn ang="0">
                <a:pos x="1382" y="446"/>
              </a:cxn>
              <a:cxn ang="0">
                <a:pos x="1252" y="481"/>
              </a:cxn>
              <a:cxn ang="0">
                <a:pos x="1265" y="602"/>
              </a:cxn>
              <a:cxn ang="0">
                <a:pos x="1075" y="729"/>
              </a:cxn>
              <a:cxn ang="0">
                <a:pos x="742" y="716"/>
              </a:cxn>
              <a:cxn ang="0">
                <a:pos x="659" y="780"/>
              </a:cxn>
              <a:cxn ang="0">
                <a:pos x="408" y="1145"/>
              </a:cxn>
              <a:cxn ang="0">
                <a:pos x="399" y="1313"/>
              </a:cxn>
              <a:cxn ang="0">
                <a:pos x="234" y="1630"/>
              </a:cxn>
              <a:cxn ang="0">
                <a:pos x="164" y="1734"/>
              </a:cxn>
              <a:cxn ang="0">
                <a:pos x="134" y="1936"/>
              </a:cxn>
              <a:cxn ang="0">
                <a:pos x="76" y="2124"/>
              </a:cxn>
              <a:cxn ang="0">
                <a:pos x="53" y="2311"/>
              </a:cxn>
              <a:cxn ang="0">
                <a:pos x="144" y="2450"/>
              </a:cxn>
              <a:cxn ang="0">
                <a:pos x="207" y="2533"/>
              </a:cxn>
              <a:cxn ang="0">
                <a:pos x="338" y="2658"/>
              </a:cxn>
              <a:cxn ang="0">
                <a:pos x="443" y="2776"/>
              </a:cxn>
              <a:cxn ang="0">
                <a:pos x="600" y="2785"/>
              </a:cxn>
              <a:cxn ang="0">
                <a:pos x="941" y="2506"/>
              </a:cxn>
              <a:cxn ang="0">
                <a:pos x="987" y="2374"/>
              </a:cxn>
              <a:cxn ang="0">
                <a:pos x="1063" y="2367"/>
              </a:cxn>
              <a:cxn ang="0">
                <a:pos x="1181" y="2310"/>
              </a:cxn>
              <a:cxn ang="0">
                <a:pos x="1246" y="2291"/>
              </a:cxn>
              <a:cxn ang="0">
                <a:pos x="1363" y="2375"/>
              </a:cxn>
              <a:cxn ang="0">
                <a:pos x="1473" y="2335"/>
              </a:cxn>
              <a:cxn ang="0">
                <a:pos x="1603" y="2369"/>
              </a:cxn>
              <a:cxn ang="0">
                <a:pos x="1724" y="2445"/>
              </a:cxn>
              <a:cxn ang="0">
                <a:pos x="1814" y="2507"/>
              </a:cxn>
              <a:cxn ang="0">
                <a:pos x="2050" y="2682"/>
              </a:cxn>
              <a:cxn ang="0">
                <a:pos x="2183" y="2726"/>
              </a:cxn>
              <a:cxn ang="0">
                <a:pos x="2304" y="2627"/>
              </a:cxn>
              <a:cxn ang="0">
                <a:pos x="2432" y="2882"/>
              </a:cxn>
              <a:cxn ang="0">
                <a:pos x="2584" y="2706"/>
              </a:cxn>
              <a:cxn ang="0">
                <a:pos x="2614" y="2501"/>
              </a:cxn>
            </a:cxnLst>
            <a:rect l="0" t="0" r="r" b="b"/>
            <a:pathLst>
              <a:path w="2853" h="2885">
                <a:moveTo>
                  <a:pt x="2850" y="2386"/>
                </a:moveTo>
                <a:cubicBezTo>
                  <a:pt x="2849" y="2385"/>
                  <a:pt x="2848" y="2380"/>
                  <a:pt x="2847" y="2379"/>
                </a:cubicBezTo>
                <a:cubicBezTo>
                  <a:pt x="2836" y="2349"/>
                  <a:pt x="2835" y="2308"/>
                  <a:pt x="2841" y="2271"/>
                </a:cubicBezTo>
                <a:cubicBezTo>
                  <a:pt x="2833" y="2240"/>
                  <a:pt x="2833" y="2240"/>
                  <a:pt x="2833" y="2240"/>
                </a:cubicBezTo>
                <a:cubicBezTo>
                  <a:pt x="2833" y="2238"/>
                  <a:pt x="2824" y="2233"/>
                  <a:pt x="2823" y="2231"/>
                </a:cubicBezTo>
                <a:cubicBezTo>
                  <a:pt x="2820" y="2225"/>
                  <a:pt x="2824" y="2218"/>
                  <a:pt x="2826" y="2212"/>
                </a:cubicBezTo>
                <a:cubicBezTo>
                  <a:pt x="2827" y="2207"/>
                  <a:pt x="2830" y="2200"/>
                  <a:pt x="2824" y="2196"/>
                </a:cubicBezTo>
                <a:cubicBezTo>
                  <a:pt x="2823" y="2196"/>
                  <a:pt x="2822" y="2195"/>
                  <a:pt x="2822" y="2194"/>
                </a:cubicBezTo>
                <a:cubicBezTo>
                  <a:pt x="2819" y="2195"/>
                  <a:pt x="2816" y="2196"/>
                  <a:pt x="2814" y="2197"/>
                </a:cubicBezTo>
                <a:cubicBezTo>
                  <a:pt x="2811" y="2193"/>
                  <a:pt x="2808" y="2190"/>
                  <a:pt x="2806" y="2186"/>
                </a:cubicBezTo>
                <a:cubicBezTo>
                  <a:pt x="2806" y="2186"/>
                  <a:pt x="2806" y="2186"/>
                  <a:pt x="2806" y="2186"/>
                </a:cubicBezTo>
                <a:cubicBezTo>
                  <a:pt x="2781" y="2196"/>
                  <a:pt x="2781" y="2196"/>
                  <a:pt x="2781" y="2196"/>
                </a:cubicBezTo>
                <a:cubicBezTo>
                  <a:pt x="2767" y="2179"/>
                  <a:pt x="2749" y="2165"/>
                  <a:pt x="2754" y="2133"/>
                </a:cubicBezTo>
                <a:cubicBezTo>
                  <a:pt x="2755" y="2129"/>
                  <a:pt x="2747" y="2126"/>
                  <a:pt x="2742" y="2123"/>
                </a:cubicBezTo>
                <a:cubicBezTo>
                  <a:pt x="2709" y="2104"/>
                  <a:pt x="2675" y="2084"/>
                  <a:pt x="2652" y="2055"/>
                </a:cubicBezTo>
                <a:cubicBezTo>
                  <a:pt x="2651" y="2053"/>
                  <a:pt x="2649" y="2048"/>
                  <a:pt x="2646" y="2044"/>
                </a:cubicBezTo>
                <a:cubicBezTo>
                  <a:pt x="2667" y="2032"/>
                  <a:pt x="2667" y="2032"/>
                  <a:pt x="2667" y="2032"/>
                </a:cubicBezTo>
                <a:cubicBezTo>
                  <a:pt x="2667" y="2032"/>
                  <a:pt x="2667" y="2030"/>
                  <a:pt x="2666" y="2030"/>
                </a:cubicBezTo>
                <a:cubicBezTo>
                  <a:pt x="2645" y="2016"/>
                  <a:pt x="2624" y="2002"/>
                  <a:pt x="2605" y="1985"/>
                </a:cubicBezTo>
                <a:cubicBezTo>
                  <a:pt x="2600" y="1938"/>
                  <a:pt x="2600" y="1938"/>
                  <a:pt x="2600" y="1938"/>
                </a:cubicBezTo>
                <a:cubicBezTo>
                  <a:pt x="2591" y="1915"/>
                  <a:pt x="2579" y="1893"/>
                  <a:pt x="2569" y="1869"/>
                </a:cubicBezTo>
                <a:cubicBezTo>
                  <a:pt x="2572" y="1866"/>
                  <a:pt x="2575" y="1863"/>
                  <a:pt x="2578" y="1861"/>
                </a:cubicBezTo>
                <a:cubicBezTo>
                  <a:pt x="2590" y="1852"/>
                  <a:pt x="2605" y="1843"/>
                  <a:pt x="2606" y="1823"/>
                </a:cubicBezTo>
                <a:cubicBezTo>
                  <a:pt x="2610" y="1823"/>
                  <a:pt x="2617" y="1824"/>
                  <a:pt x="2619" y="1823"/>
                </a:cubicBezTo>
                <a:cubicBezTo>
                  <a:pt x="2622" y="1822"/>
                  <a:pt x="2624" y="1819"/>
                  <a:pt x="2625" y="1817"/>
                </a:cubicBezTo>
                <a:cubicBezTo>
                  <a:pt x="2629" y="1812"/>
                  <a:pt x="2635" y="1808"/>
                  <a:pt x="2643" y="1809"/>
                </a:cubicBezTo>
                <a:cubicBezTo>
                  <a:pt x="2633" y="1786"/>
                  <a:pt x="2633" y="1786"/>
                  <a:pt x="2633" y="1786"/>
                </a:cubicBezTo>
                <a:cubicBezTo>
                  <a:pt x="2635" y="1781"/>
                  <a:pt x="2634" y="1774"/>
                  <a:pt x="2632" y="1769"/>
                </a:cubicBezTo>
                <a:cubicBezTo>
                  <a:pt x="2631" y="1765"/>
                  <a:pt x="2630" y="1759"/>
                  <a:pt x="2627" y="1757"/>
                </a:cubicBezTo>
                <a:cubicBezTo>
                  <a:pt x="2622" y="1754"/>
                  <a:pt x="2616" y="1751"/>
                  <a:pt x="2611" y="1749"/>
                </a:cubicBezTo>
                <a:cubicBezTo>
                  <a:pt x="2611" y="1746"/>
                  <a:pt x="2613" y="1743"/>
                  <a:pt x="2611" y="1742"/>
                </a:cubicBezTo>
                <a:cubicBezTo>
                  <a:pt x="2607" y="1738"/>
                  <a:pt x="2603" y="1736"/>
                  <a:pt x="2599" y="1739"/>
                </a:cubicBezTo>
                <a:cubicBezTo>
                  <a:pt x="2595" y="1739"/>
                  <a:pt x="2592" y="1740"/>
                  <a:pt x="2588" y="1740"/>
                </a:cubicBezTo>
                <a:cubicBezTo>
                  <a:pt x="2588" y="1712"/>
                  <a:pt x="2588" y="1684"/>
                  <a:pt x="2590" y="1658"/>
                </a:cubicBezTo>
                <a:cubicBezTo>
                  <a:pt x="2591" y="1642"/>
                  <a:pt x="2598" y="1631"/>
                  <a:pt x="2604" y="1620"/>
                </a:cubicBezTo>
                <a:cubicBezTo>
                  <a:pt x="2611" y="1608"/>
                  <a:pt x="2617" y="1595"/>
                  <a:pt x="2623" y="1581"/>
                </a:cubicBezTo>
                <a:cubicBezTo>
                  <a:pt x="2624" y="1576"/>
                  <a:pt x="2626" y="1571"/>
                  <a:pt x="2628" y="1566"/>
                </a:cubicBezTo>
                <a:cubicBezTo>
                  <a:pt x="2628" y="1565"/>
                  <a:pt x="2628" y="1562"/>
                  <a:pt x="2626" y="1560"/>
                </a:cubicBezTo>
                <a:cubicBezTo>
                  <a:pt x="2620" y="1554"/>
                  <a:pt x="2609" y="1554"/>
                  <a:pt x="2600" y="1550"/>
                </a:cubicBezTo>
                <a:cubicBezTo>
                  <a:pt x="2595" y="1554"/>
                  <a:pt x="2590" y="1560"/>
                  <a:pt x="2581" y="1559"/>
                </a:cubicBezTo>
                <a:cubicBezTo>
                  <a:pt x="2580" y="1558"/>
                  <a:pt x="2579" y="1559"/>
                  <a:pt x="2579" y="1560"/>
                </a:cubicBezTo>
                <a:cubicBezTo>
                  <a:pt x="2578" y="1561"/>
                  <a:pt x="2577" y="1563"/>
                  <a:pt x="2576" y="1562"/>
                </a:cubicBezTo>
                <a:cubicBezTo>
                  <a:pt x="2576" y="1561"/>
                  <a:pt x="2576" y="1560"/>
                  <a:pt x="2576" y="1559"/>
                </a:cubicBezTo>
                <a:cubicBezTo>
                  <a:pt x="2574" y="1553"/>
                  <a:pt x="2568" y="1547"/>
                  <a:pt x="2560" y="1546"/>
                </a:cubicBezTo>
                <a:cubicBezTo>
                  <a:pt x="2559" y="1539"/>
                  <a:pt x="2556" y="1534"/>
                  <a:pt x="2556" y="1529"/>
                </a:cubicBezTo>
                <a:cubicBezTo>
                  <a:pt x="2556" y="1524"/>
                  <a:pt x="2564" y="1521"/>
                  <a:pt x="2564" y="1516"/>
                </a:cubicBezTo>
                <a:cubicBezTo>
                  <a:pt x="2566" y="1504"/>
                  <a:pt x="2565" y="1494"/>
                  <a:pt x="2566" y="1483"/>
                </a:cubicBezTo>
                <a:cubicBezTo>
                  <a:pt x="2569" y="1477"/>
                  <a:pt x="2572" y="1471"/>
                  <a:pt x="2574" y="1464"/>
                </a:cubicBezTo>
                <a:cubicBezTo>
                  <a:pt x="2580" y="1461"/>
                  <a:pt x="2581" y="1447"/>
                  <a:pt x="2575" y="1441"/>
                </a:cubicBezTo>
                <a:cubicBezTo>
                  <a:pt x="2577" y="1434"/>
                  <a:pt x="2576" y="1427"/>
                  <a:pt x="2579" y="1421"/>
                </a:cubicBezTo>
                <a:cubicBezTo>
                  <a:pt x="2584" y="1411"/>
                  <a:pt x="2594" y="1404"/>
                  <a:pt x="2600" y="1397"/>
                </a:cubicBezTo>
                <a:cubicBezTo>
                  <a:pt x="2603" y="1395"/>
                  <a:pt x="2600" y="1389"/>
                  <a:pt x="2599" y="1386"/>
                </a:cubicBezTo>
                <a:cubicBezTo>
                  <a:pt x="2597" y="1379"/>
                  <a:pt x="2593" y="1371"/>
                  <a:pt x="2594" y="1363"/>
                </a:cubicBezTo>
                <a:cubicBezTo>
                  <a:pt x="2594" y="1337"/>
                  <a:pt x="2594" y="1337"/>
                  <a:pt x="2594" y="1337"/>
                </a:cubicBezTo>
                <a:cubicBezTo>
                  <a:pt x="2590" y="1337"/>
                  <a:pt x="2585" y="1338"/>
                  <a:pt x="2581" y="1338"/>
                </a:cubicBezTo>
                <a:cubicBezTo>
                  <a:pt x="2565" y="1344"/>
                  <a:pt x="2565" y="1344"/>
                  <a:pt x="2565" y="1344"/>
                </a:cubicBezTo>
                <a:cubicBezTo>
                  <a:pt x="2564" y="1344"/>
                  <a:pt x="2560" y="1344"/>
                  <a:pt x="2558" y="1344"/>
                </a:cubicBezTo>
                <a:cubicBezTo>
                  <a:pt x="2557" y="1343"/>
                  <a:pt x="2556" y="1340"/>
                  <a:pt x="2555" y="1339"/>
                </a:cubicBezTo>
                <a:cubicBezTo>
                  <a:pt x="2543" y="1338"/>
                  <a:pt x="2538" y="1329"/>
                  <a:pt x="2535" y="1320"/>
                </a:cubicBezTo>
                <a:cubicBezTo>
                  <a:pt x="2528" y="1299"/>
                  <a:pt x="2528" y="1299"/>
                  <a:pt x="2528" y="1299"/>
                </a:cubicBezTo>
                <a:cubicBezTo>
                  <a:pt x="2530" y="1299"/>
                  <a:pt x="2529" y="1298"/>
                  <a:pt x="2528" y="1298"/>
                </a:cubicBezTo>
                <a:cubicBezTo>
                  <a:pt x="2524" y="1299"/>
                  <a:pt x="2519" y="1300"/>
                  <a:pt x="2515" y="1298"/>
                </a:cubicBezTo>
                <a:cubicBezTo>
                  <a:pt x="2513" y="1295"/>
                  <a:pt x="2510" y="1292"/>
                  <a:pt x="2506" y="1292"/>
                </a:cubicBezTo>
                <a:cubicBezTo>
                  <a:pt x="2500" y="1295"/>
                  <a:pt x="2492" y="1293"/>
                  <a:pt x="2490" y="1289"/>
                </a:cubicBezTo>
                <a:cubicBezTo>
                  <a:pt x="2485" y="1282"/>
                  <a:pt x="2480" y="1276"/>
                  <a:pt x="2475" y="1269"/>
                </a:cubicBezTo>
                <a:cubicBezTo>
                  <a:pt x="2469" y="1260"/>
                  <a:pt x="2460" y="1253"/>
                  <a:pt x="2451" y="1246"/>
                </a:cubicBezTo>
                <a:cubicBezTo>
                  <a:pt x="2450" y="1242"/>
                  <a:pt x="2451" y="1237"/>
                  <a:pt x="2448" y="1234"/>
                </a:cubicBezTo>
                <a:cubicBezTo>
                  <a:pt x="2446" y="1232"/>
                  <a:pt x="2444" y="1229"/>
                  <a:pt x="2441" y="1227"/>
                </a:cubicBezTo>
                <a:cubicBezTo>
                  <a:pt x="2441" y="1225"/>
                  <a:pt x="2441" y="1222"/>
                  <a:pt x="2439" y="1221"/>
                </a:cubicBezTo>
                <a:cubicBezTo>
                  <a:pt x="2430" y="1215"/>
                  <a:pt x="2420" y="1210"/>
                  <a:pt x="2409" y="1207"/>
                </a:cubicBezTo>
                <a:cubicBezTo>
                  <a:pt x="2400" y="1189"/>
                  <a:pt x="2393" y="1168"/>
                  <a:pt x="2388" y="1146"/>
                </a:cubicBezTo>
                <a:cubicBezTo>
                  <a:pt x="2383" y="1138"/>
                  <a:pt x="2376" y="1133"/>
                  <a:pt x="2370" y="1127"/>
                </a:cubicBezTo>
                <a:cubicBezTo>
                  <a:pt x="2357" y="1115"/>
                  <a:pt x="2345" y="1101"/>
                  <a:pt x="2337" y="1086"/>
                </a:cubicBezTo>
                <a:cubicBezTo>
                  <a:pt x="2335" y="1084"/>
                  <a:pt x="2336" y="1081"/>
                  <a:pt x="2336" y="1080"/>
                </a:cubicBezTo>
                <a:cubicBezTo>
                  <a:pt x="2334" y="1077"/>
                  <a:pt x="2334" y="1074"/>
                  <a:pt x="2336" y="1071"/>
                </a:cubicBezTo>
                <a:cubicBezTo>
                  <a:pt x="2337" y="1070"/>
                  <a:pt x="2338" y="1069"/>
                  <a:pt x="2338" y="1068"/>
                </a:cubicBezTo>
                <a:cubicBezTo>
                  <a:pt x="2341" y="1063"/>
                  <a:pt x="2345" y="1058"/>
                  <a:pt x="2346" y="1052"/>
                </a:cubicBezTo>
                <a:cubicBezTo>
                  <a:pt x="2347" y="1050"/>
                  <a:pt x="2345" y="1050"/>
                  <a:pt x="2346" y="1050"/>
                </a:cubicBezTo>
                <a:cubicBezTo>
                  <a:pt x="2339" y="1048"/>
                  <a:pt x="2333" y="1047"/>
                  <a:pt x="2329" y="1043"/>
                </a:cubicBezTo>
                <a:cubicBezTo>
                  <a:pt x="2328" y="1034"/>
                  <a:pt x="2321" y="1027"/>
                  <a:pt x="2312" y="1024"/>
                </a:cubicBezTo>
                <a:cubicBezTo>
                  <a:pt x="2301" y="1014"/>
                  <a:pt x="2291" y="1003"/>
                  <a:pt x="2277" y="997"/>
                </a:cubicBezTo>
                <a:cubicBezTo>
                  <a:pt x="2264" y="995"/>
                  <a:pt x="2248" y="997"/>
                  <a:pt x="2235" y="993"/>
                </a:cubicBezTo>
                <a:cubicBezTo>
                  <a:pt x="2221" y="987"/>
                  <a:pt x="2212" y="974"/>
                  <a:pt x="2207" y="959"/>
                </a:cubicBezTo>
                <a:cubicBezTo>
                  <a:pt x="2201" y="951"/>
                  <a:pt x="2197" y="943"/>
                  <a:pt x="2194" y="934"/>
                </a:cubicBezTo>
                <a:cubicBezTo>
                  <a:pt x="2193" y="929"/>
                  <a:pt x="2194" y="925"/>
                  <a:pt x="2195" y="921"/>
                </a:cubicBezTo>
                <a:cubicBezTo>
                  <a:pt x="2191" y="918"/>
                  <a:pt x="2186" y="919"/>
                  <a:pt x="2184" y="917"/>
                </a:cubicBezTo>
                <a:cubicBezTo>
                  <a:pt x="2181" y="912"/>
                  <a:pt x="2181" y="907"/>
                  <a:pt x="2180" y="900"/>
                </a:cubicBezTo>
                <a:cubicBezTo>
                  <a:pt x="2184" y="887"/>
                  <a:pt x="2184" y="887"/>
                  <a:pt x="2184" y="887"/>
                </a:cubicBezTo>
                <a:cubicBezTo>
                  <a:pt x="2179" y="887"/>
                  <a:pt x="2175" y="889"/>
                  <a:pt x="2171" y="888"/>
                </a:cubicBezTo>
                <a:cubicBezTo>
                  <a:pt x="2154" y="886"/>
                  <a:pt x="2141" y="880"/>
                  <a:pt x="2125" y="876"/>
                </a:cubicBezTo>
                <a:cubicBezTo>
                  <a:pt x="2124" y="875"/>
                  <a:pt x="2122" y="873"/>
                  <a:pt x="2119" y="872"/>
                </a:cubicBezTo>
                <a:cubicBezTo>
                  <a:pt x="2108" y="870"/>
                  <a:pt x="2099" y="866"/>
                  <a:pt x="2086" y="868"/>
                </a:cubicBezTo>
                <a:cubicBezTo>
                  <a:pt x="2082" y="861"/>
                  <a:pt x="2079" y="855"/>
                  <a:pt x="2077" y="847"/>
                </a:cubicBezTo>
                <a:cubicBezTo>
                  <a:pt x="2077" y="844"/>
                  <a:pt x="2072" y="846"/>
                  <a:pt x="2071" y="843"/>
                </a:cubicBezTo>
                <a:cubicBezTo>
                  <a:pt x="2068" y="836"/>
                  <a:pt x="2066" y="826"/>
                  <a:pt x="2067" y="815"/>
                </a:cubicBezTo>
                <a:cubicBezTo>
                  <a:pt x="2068" y="807"/>
                  <a:pt x="2070" y="799"/>
                  <a:pt x="2071" y="791"/>
                </a:cubicBezTo>
                <a:cubicBezTo>
                  <a:pt x="2072" y="788"/>
                  <a:pt x="2072" y="785"/>
                  <a:pt x="2075" y="784"/>
                </a:cubicBezTo>
                <a:cubicBezTo>
                  <a:pt x="2084" y="781"/>
                  <a:pt x="2094" y="778"/>
                  <a:pt x="2105" y="777"/>
                </a:cubicBezTo>
                <a:cubicBezTo>
                  <a:pt x="2105" y="772"/>
                  <a:pt x="2111" y="772"/>
                  <a:pt x="2114" y="771"/>
                </a:cubicBezTo>
                <a:cubicBezTo>
                  <a:pt x="2132" y="767"/>
                  <a:pt x="2132" y="767"/>
                  <a:pt x="2132" y="767"/>
                </a:cubicBezTo>
                <a:cubicBezTo>
                  <a:pt x="2135" y="766"/>
                  <a:pt x="2138" y="776"/>
                  <a:pt x="2143" y="777"/>
                </a:cubicBezTo>
                <a:cubicBezTo>
                  <a:pt x="2158" y="780"/>
                  <a:pt x="2158" y="780"/>
                  <a:pt x="2158" y="780"/>
                </a:cubicBezTo>
                <a:cubicBezTo>
                  <a:pt x="2172" y="758"/>
                  <a:pt x="2172" y="758"/>
                  <a:pt x="2172" y="758"/>
                </a:cubicBezTo>
                <a:cubicBezTo>
                  <a:pt x="2175" y="752"/>
                  <a:pt x="2176" y="745"/>
                  <a:pt x="2177" y="738"/>
                </a:cubicBezTo>
                <a:cubicBezTo>
                  <a:pt x="2180" y="734"/>
                  <a:pt x="2184" y="730"/>
                  <a:pt x="2187" y="726"/>
                </a:cubicBezTo>
                <a:cubicBezTo>
                  <a:pt x="2211" y="693"/>
                  <a:pt x="2230" y="656"/>
                  <a:pt x="2253" y="621"/>
                </a:cubicBezTo>
                <a:cubicBezTo>
                  <a:pt x="2265" y="601"/>
                  <a:pt x="2272" y="576"/>
                  <a:pt x="2280" y="552"/>
                </a:cubicBezTo>
                <a:cubicBezTo>
                  <a:pt x="2280" y="551"/>
                  <a:pt x="2281" y="549"/>
                  <a:pt x="2280" y="548"/>
                </a:cubicBezTo>
                <a:cubicBezTo>
                  <a:pt x="2260" y="536"/>
                  <a:pt x="2244" y="520"/>
                  <a:pt x="2231" y="500"/>
                </a:cubicBezTo>
                <a:cubicBezTo>
                  <a:pt x="2230" y="499"/>
                  <a:pt x="2224" y="498"/>
                  <a:pt x="2226" y="495"/>
                </a:cubicBezTo>
                <a:cubicBezTo>
                  <a:pt x="2227" y="493"/>
                  <a:pt x="2226" y="493"/>
                  <a:pt x="2225" y="492"/>
                </a:cubicBezTo>
                <a:cubicBezTo>
                  <a:pt x="2222" y="488"/>
                  <a:pt x="2218" y="485"/>
                  <a:pt x="2215" y="482"/>
                </a:cubicBezTo>
                <a:cubicBezTo>
                  <a:pt x="2213" y="479"/>
                  <a:pt x="2217" y="476"/>
                  <a:pt x="2218" y="474"/>
                </a:cubicBezTo>
                <a:cubicBezTo>
                  <a:pt x="2219" y="472"/>
                  <a:pt x="2216" y="474"/>
                  <a:pt x="2214" y="474"/>
                </a:cubicBezTo>
                <a:cubicBezTo>
                  <a:pt x="2212" y="475"/>
                  <a:pt x="2212" y="473"/>
                  <a:pt x="2212" y="472"/>
                </a:cubicBezTo>
                <a:cubicBezTo>
                  <a:pt x="2212" y="469"/>
                  <a:pt x="2210" y="468"/>
                  <a:pt x="2208" y="466"/>
                </a:cubicBezTo>
                <a:cubicBezTo>
                  <a:pt x="2205" y="464"/>
                  <a:pt x="2203" y="461"/>
                  <a:pt x="2200" y="457"/>
                </a:cubicBezTo>
                <a:cubicBezTo>
                  <a:pt x="2200" y="454"/>
                  <a:pt x="2200" y="450"/>
                  <a:pt x="2200" y="446"/>
                </a:cubicBezTo>
                <a:cubicBezTo>
                  <a:pt x="2202" y="444"/>
                  <a:pt x="2203" y="441"/>
                  <a:pt x="2203" y="439"/>
                </a:cubicBezTo>
                <a:cubicBezTo>
                  <a:pt x="2205" y="439"/>
                  <a:pt x="2207" y="438"/>
                  <a:pt x="2207" y="438"/>
                </a:cubicBezTo>
                <a:cubicBezTo>
                  <a:pt x="2211" y="434"/>
                  <a:pt x="2215" y="431"/>
                  <a:pt x="2218" y="426"/>
                </a:cubicBezTo>
                <a:cubicBezTo>
                  <a:pt x="2217" y="422"/>
                  <a:pt x="2217" y="416"/>
                  <a:pt x="2216" y="413"/>
                </a:cubicBezTo>
                <a:cubicBezTo>
                  <a:pt x="2210" y="409"/>
                  <a:pt x="2206" y="406"/>
                  <a:pt x="2203" y="402"/>
                </a:cubicBezTo>
                <a:cubicBezTo>
                  <a:pt x="2203" y="397"/>
                  <a:pt x="2206" y="394"/>
                  <a:pt x="2209" y="392"/>
                </a:cubicBezTo>
                <a:cubicBezTo>
                  <a:pt x="2211" y="391"/>
                  <a:pt x="2212" y="388"/>
                  <a:pt x="2212" y="386"/>
                </a:cubicBezTo>
                <a:cubicBezTo>
                  <a:pt x="2213" y="386"/>
                  <a:pt x="2212" y="383"/>
                  <a:pt x="2212" y="382"/>
                </a:cubicBezTo>
                <a:cubicBezTo>
                  <a:pt x="2213" y="381"/>
                  <a:pt x="2215" y="380"/>
                  <a:pt x="2215" y="379"/>
                </a:cubicBezTo>
                <a:cubicBezTo>
                  <a:pt x="2216" y="378"/>
                  <a:pt x="2215" y="376"/>
                  <a:pt x="2215" y="376"/>
                </a:cubicBezTo>
                <a:cubicBezTo>
                  <a:pt x="2220" y="378"/>
                  <a:pt x="2225" y="379"/>
                  <a:pt x="2230" y="380"/>
                </a:cubicBezTo>
                <a:cubicBezTo>
                  <a:pt x="2232" y="380"/>
                  <a:pt x="2232" y="378"/>
                  <a:pt x="2231" y="376"/>
                </a:cubicBezTo>
                <a:cubicBezTo>
                  <a:pt x="2227" y="375"/>
                  <a:pt x="2223" y="370"/>
                  <a:pt x="2223" y="364"/>
                </a:cubicBezTo>
                <a:cubicBezTo>
                  <a:pt x="2214" y="365"/>
                  <a:pt x="2206" y="361"/>
                  <a:pt x="2205" y="354"/>
                </a:cubicBezTo>
                <a:cubicBezTo>
                  <a:pt x="2205" y="352"/>
                  <a:pt x="2205" y="348"/>
                  <a:pt x="2205" y="347"/>
                </a:cubicBezTo>
                <a:cubicBezTo>
                  <a:pt x="2204" y="346"/>
                  <a:pt x="2202" y="345"/>
                  <a:pt x="2201" y="347"/>
                </a:cubicBezTo>
                <a:cubicBezTo>
                  <a:pt x="2200" y="350"/>
                  <a:pt x="2196" y="355"/>
                  <a:pt x="2191" y="354"/>
                </a:cubicBezTo>
                <a:cubicBezTo>
                  <a:pt x="2187" y="353"/>
                  <a:pt x="2182" y="357"/>
                  <a:pt x="2177" y="355"/>
                </a:cubicBezTo>
                <a:cubicBezTo>
                  <a:pt x="2175" y="354"/>
                  <a:pt x="2175" y="359"/>
                  <a:pt x="2175" y="361"/>
                </a:cubicBezTo>
                <a:cubicBezTo>
                  <a:pt x="2175" y="363"/>
                  <a:pt x="2175" y="367"/>
                  <a:pt x="2171" y="368"/>
                </a:cubicBezTo>
                <a:cubicBezTo>
                  <a:pt x="2167" y="368"/>
                  <a:pt x="2163" y="368"/>
                  <a:pt x="2160" y="367"/>
                </a:cubicBezTo>
                <a:cubicBezTo>
                  <a:pt x="2159" y="368"/>
                  <a:pt x="2159" y="370"/>
                  <a:pt x="2158" y="370"/>
                </a:cubicBezTo>
                <a:cubicBezTo>
                  <a:pt x="2156" y="371"/>
                  <a:pt x="2154" y="371"/>
                  <a:pt x="2154" y="369"/>
                </a:cubicBezTo>
                <a:cubicBezTo>
                  <a:pt x="2154" y="365"/>
                  <a:pt x="2155" y="361"/>
                  <a:pt x="2157" y="357"/>
                </a:cubicBezTo>
                <a:cubicBezTo>
                  <a:pt x="2155" y="356"/>
                  <a:pt x="2154" y="355"/>
                  <a:pt x="2152" y="356"/>
                </a:cubicBezTo>
                <a:cubicBezTo>
                  <a:pt x="2151" y="362"/>
                  <a:pt x="2151" y="368"/>
                  <a:pt x="2147" y="372"/>
                </a:cubicBezTo>
                <a:cubicBezTo>
                  <a:pt x="2144" y="377"/>
                  <a:pt x="2135" y="375"/>
                  <a:pt x="2132" y="371"/>
                </a:cubicBezTo>
                <a:cubicBezTo>
                  <a:pt x="2131" y="370"/>
                  <a:pt x="2129" y="369"/>
                  <a:pt x="2127" y="371"/>
                </a:cubicBezTo>
                <a:cubicBezTo>
                  <a:pt x="2127" y="372"/>
                  <a:pt x="2125" y="373"/>
                  <a:pt x="2124" y="373"/>
                </a:cubicBezTo>
                <a:cubicBezTo>
                  <a:pt x="2122" y="373"/>
                  <a:pt x="2121" y="372"/>
                  <a:pt x="2121" y="372"/>
                </a:cubicBezTo>
                <a:cubicBezTo>
                  <a:pt x="2117" y="375"/>
                  <a:pt x="2113" y="378"/>
                  <a:pt x="2110" y="381"/>
                </a:cubicBezTo>
                <a:cubicBezTo>
                  <a:pt x="2108" y="380"/>
                  <a:pt x="2105" y="382"/>
                  <a:pt x="2104" y="380"/>
                </a:cubicBezTo>
                <a:cubicBezTo>
                  <a:pt x="2104" y="378"/>
                  <a:pt x="2102" y="373"/>
                  <a:pt x="2101" y="376"/>
                </a:cubicBezTo>
                <a:cubicBezTo>
                  <a:pt x="2100" y="378"/>
                  <a:pt x="2101" y="380"/>
                  <a:pt x="2099" y="380"/>
                </a:cubicBezTo>
                <a:cubicBezTo>
                  <a:pt x="2098" y="381"/>
                  <a:pt x="2097" y="380"/>
                  <a:pt x="2096" y="379"/>
                </a:cubicBezTo>
                <a:cubicBezTo>
                  <a:pt x="2095" y="377"/>
                  <a:pt x="2094" y="375"/>
                  <a:pt x="2093" y="372"/>
                </a:cubicBezTo>
                <a:cubicBezTo>
                  <a:pt x="2093" y="373"/>
                  <a:pt x="2086" y="371"/>
                  <a:pt x="2086" y="371"/>
                </a:cubicBezTo>
                <a:cubicBezTo>
                  <a:pt x="2086" y="371"/>
                  <a:pt x="2086" y="370"/>
                  <a:pt x="2086" y="370"/>
                </a:cubicBezTo>
                <a:cubicBezTo>
                  <a:pt x="2093" y="369"/>
                  <a:pt x="2091" y="364"/>
                  <a:pt x="2092" y="359"/>
                </a:cubicBezTo>
                <a:cubicBezTo>
                  <a:pt x="2092" y="357"/>
                  <a:pt x="2094" y="355"/>
                  <a:pt x="2094" y="353"/>
                </a:cubicBezTo>
                <a:cubicBezTo>
                  <a:pt x="2094" y="350"/>
                  <a:pt x="2090" y="351"/>
                  <a:pt x="2087" y="350"/>
                </a:cubicBezTo>
                <a:cubicBezTo>
                  <a:pt x="2087" y="348"/>
                  <a:pt x="2085" y="349"/>
                  <a:pt x="2085" y="347"/>
                </a:cubicBezTo>
                <a:cubicBezTo>
                  <a:pt x="2082" y="344"/>
                  <a:pt x="2084" y="334"/>
                  <a:pt x="2084" y="330"/>
                </a:cubicBezTo>
                <a:cubicBezTo>
                  <a:pt x="2084" y="327"/>
                  <a:pt x="2084" y="323"/>
                  <a:pt x="2085" y="320"/>
                </a:cubicBezTo>
                <a:cubicBezTo>
                  <a:pt x="2085" y="317"/>
                  <a:pt x="2086" y="312"/>
                  <a:pt x="2086" y="310"/>
                </a:cubicBezTo>
                <a:cubicBezTo>
                  <a:pt x="2085" y="308"/>
                  <a:pt x="2083" y="306"/>
                  <a:pt x="2081" y="305"/>
                </a:cubicBezTo>
                <a:cubicBezTo>
                  <a:pt x="2084" y="294"/>
                  <a:pt x="2078" y="287"/>
                  <a:pt x="2070" y="285"/>
                </a:cubicBezTo>
                <a:cubicBezTo>
                  <a:pt x="2067" y="284"/>
                  <a:pt x="2063" y="281"/>
                  <a:pt x="2063" y="279"/>
                </a:cubicBezTo>
                <a:cubicBezTo>
                  <a:pt x="2063" y="256"/>
                  <a:pt x="2063" y="256"/>
                  <a:pt x="2063" y="256"/>
                </a:cubicBezTo>
                <a:cubicBezTo>
                  <a:pt x="2059" y="250"/>
                  <a:pt x="2053" y="246"/>
                  <a:pt x="2048" y="241"/>
                </a:cubicBezTo>
                <a:cubicBezTo>
                  <a:pt x="2048" y="234"/>
                  <a:pt x="2046" y="228"/>
                  <a:pt x="2046" y="223"/>
                </a:cubicBezTo>
                <a:cubicBezTo>
                  <a:pt x="2045" y="219"/>
                  <a:pt x="2051" y="217"/>
                  <a:pt x="2051" y="213"/>
                </a:cubicBezTo>
                <a:cubicBezTo>
                  <a:pt x="2043" y="215"/>
                  <a:pt x="2035" y="209"/>
                  <a:pt x="2035" y="208"/>
                </a:cubicBezTo>
                <a:cubicBezTo>
                  <a:pt x="2023" y="204"/>
                  <a:pt x="2012" y="202"/>
                  <a:pt x="2006" y="197"/>
                </a:cubicBezTo>
                <a:cubicBezTo>
                  <a:pt x="2002" y="199"/>
                  <a:pt x="1999" y="201"/>
                  <a:pt x="1996" y="202"/>
                </a:cubicBezTo>
                <a:cubicBezTo>
                  <a:pt x="1994" y="202"/>
                  <a:pt x="1987" y="202"/>
                  <a:pt x="1986" y="201"/>
                </a:cubicBezTo>
                <a:cubicBezTo>
                  <a:pt x="1983" y="197"/>
                  <a:pt x="1978" y="195"/>
                  <a:pt x="1972" y="194"/>
                </a:cubicBezTo>
                <a:cubicBezTo>
                  <a:pt x="1967" y="193"/>
                  <a:pt x="1960" y="193"/>
                  <a:pt x="1959" y="190"/>
                </a:cubicBezTo>
                <a:cubicBezTo>
                  <a:pt x="1954" y="184"/>
                  <a:pt x="1946" y="180"/>
                  <a:pt x="1940" y="173"/>
                </a:cubicBezTo>
                <a:cubicBezTo>
                  <a:pt x="1933" y="165"/>
                  <a:pt x="1936" y="152"/>
                  <a:pt x="1931" y="142"/>
                </a:cubicBezTo>
                <a:cubicBezTo>
                  <a:pt x="1929" y="138"/>
                  <a:pt x="1924" y="133"/>
                  <a:pt x="1920" y="136"/>
                </a:cubicBezTo>
                <a:cubicBezTo>
                  <a:pt x="1916" y="138"/>
                  <a:pt x="1916" y="133"/>
                  <a:pt x="1915" y="132"/>
                </a:cubicBezTo>
                <a:cubicBezTo>
                  <a:pt x="1912" y="128"/>
                  <a:pt x="1910" y="125"/>
                  <a:pt x="1908" y="121"/>
                </a:cubicBezTo>
                <a:cubicBezTo>
                  <a:pt x="1907" y="118"/>
                  <a:pt x="1907" y="113"/>
                  <a:pt x="1905" y="109"/>
                </a:cubicBezTo>
                <a:cubicBezTo>
                  <a:pt x="1904" y="108"/>
                  <a:pt x="1899" y="110"/>
                  <a:pt x="1900" y="107"/>
                </a:cubicBezTo>
                <a:cubicBezTo>
                  <a:pt x="1903" y="101"/>
                  <a:pt x="1901" y="95"/>
                  <a:pt x="1898" y="91"/>
                </a:cubicBezTo>
                <a:cubicBezTo>
                  <a:pt x="1895" y="86"/>
                  <a:pt x="1891" y="80"/>
                  <a:pt x="1889" y="72"/>
                </a:cubicBezTo>
                <a:cubicBezTo>
                  <a:pt x="1896" y="67"/>
                  <a:pt x="1901" y="56"/>
                  <a:pt x="1908" y="48"/>
                </a:cubicBezTo>
                <a:cubicBezTo>
                  <a:pt x="1903" y="32"/>
                  <a:pt x="1890" y="22"/>
                  <a:pt x="1883" y="7"/>
                </a:cubicBezTo>
                <a:cubicBezTo>
                  <a:pt x="1882" y="5"/>
                  <a:pt x="1881" y="2"/>
                  <a:pt x="1879" y="0"/>
                </a:cubicBezTo>
                <a:cubicBezTo>
                  <a:pt x="1877" y="2"/>
                  <a:pt x="1875" y="4"/>
                  <a:pt x="1874" y="5"/>
                </a:cubicBezTo>
                <a:cubicBezTo>
                  <a:pt x="1872" y="8"/>
                  <a:pt x="1871" y="10"/>
                  <a:pt x="1869" y="13"/>
                </a:cubicBezTo>
                <a:cubicBezTo>
                  <a:pt x="1869" y="13"/>
                  <a:pt x="1868" y="14"/>
                  <a:pt x="1868" y="15"/>
                </a:cubicBezTo>
                <a:cubicBezTo>
                  <a:pt x="1867" y="17"/>
                  <a:pt x="1866" y="18"/>
                  <a:pt x="1865" y="20"/>
                </a:cubicBezTo>
                <a:cubicBezTo>
                  <a:pt x="1865" y="21"/>
                  <a:pt x="1864" y="22"/>
                  <a:pt x="1864" y="23"/>
                </a:cubicBezTo>
                <a:cubicBezTo>
                  <a:pt x="1863" y="24"/>
                  <a:pt x="1862" y="25"/>
                  <a:pt x="1862" y="27"/>
                </a:cubicBezTo>
                <a:cubicBezTo>
                  <a:pt x="1861" y="27"/>
                  <a:pt x="1861" y="27"/>
                  <a:pt x="1861" y="28"/>
                </a:cubicBezTo>
                <a:cubicBezTo>
                  <a:pt x="1861" y="28"/>
                  <a:pt x="1860" y="29"/>
                  <a:pt x="1860" y="30"/>
                </a:cubicBezTo>
                <a:cubicBezTo>
                  <a:pt x="1859" y="32"/>
                  <a:pt x="1858" y="35"/>
                  <a:pt x="1857" y="37"/>
                </a:cubicBezTo>
                <a:cubicBezTo>
                  <a:pt x="1854" y="43"/>
                  <a:pt x="1851" y="48"/>
                  <a:pt x="1848" y="54"/>
                </a:cubicBezTo>
                <a:cubicBezTo>
                  <a:pt x="1846" y="59"/>
                  <a:pt x="1839" y="56"/>
                  <a:pt x="1836" y="61"/>
                </a:cubicBezTo>
                <a:cubicBezTo>
                  <a:pt x="1822" y="60"/>
                  <a:pt x="1814" y="66"/>
                  <a:pt x="1807" y="72"/>
                </a:cubicBezTo>
                <a:cubicBezTo>
                  <a:pt x="1798" y="70"/>
                  <a:pt x="1792" y="75"/>
                  <a:pt x="1791" y="80"/>
                </a:cubicBezTo>
                <a:cubicBezTo>
                  <a:pt x="1788" y="86"/>
                  <a:pt x="1782" y="90"/>
                  <a:pt x="1776" y="93"/>
                </a:cubicBezTo>
                <a:cubicBezTo>
                  <a:pt x="1778" y="100"/>
                  <a:pt x="1784" y="107"/>
                  <a:pt x="1784" y="112"/>
                </a:cubicBezTo>
                <a:cubicBezTo>
                  <a:pt x="1784" y="118"/>
                  <a:pt x="1774" y="118"/>
                  <a:pt x="1775" y="122"/>
                </a:cubicBezTo>
                <a:cubicBezTo>
                  <a:pt x="1780" y="152"/>
                  <a:pt x="1790" y="176"/>
                  <a:pt x="1810" y="192"/>
                </a:cubicBezTo>
                <a:cubicBezTo>
                  <a:pt x="1816" y="195"/>
                  <a:pt x="1821" y="200"/>
                  <a:pt x="1827" y="202"/>
                </a:cubicBezTo>
                <a:cubicBezTo>
                  <a:pt x="1830" y="203"/>
                  <a:pt x="1831" y="209"/>
                  <a:pt x="1828" y="212"/>
                </a:cubicBezTo>
                <a:cubicBezTo>
                  <a:pt x="1827" y="213"/>
                  <a:pt x="1825" y="215"/>
                  <a:pt x="1824" y="215"/>
                </a:cubicBezTo>
                <a:cubicBezTo>
                  <a:pt x="1811" y="215"/>
                  <a:pt x="1803" y="209"/>
                  <a:pt x="1796" y="204"/>
                </a:cubicBezTo>
                <a:cubicBezTo>
                  <a:pt x="1788" y="204"/>
                  <a:pt x="1781" y="207"/>
                  <a:pt x="1777" y="211"/>
                </a:cubicBezTo>
                <a:cubicBezTo>
                  <a:pt x="1773" y="214"/>
                  <a:pt x="1768" y="215"/>
                  <a:pt x="1763" y="219"/>
                </a:cubicBezTo>
                <a:cubicBezTo>
                  <a:pt x="1769" y="233"/>
                  <a:pt x="1776" y="247"/>
                  <a:pt x="1776" y="264"/>
                </a:cubicBezTo>
                <a:cubicBezTo>
                  <a:pt x="1786" y="276"/>
                  <a:pt x="1784" y="300"/>
                  <a:pt x="1773" y="306"/>
                </a:cubicBezTo>
                <a:cubicBezTo>
                  <a:pt x="1771" y="308"/>
                  <a:pt x="1768" y="311"/>
                  <a:pt x="1765" y="312"/>
                </a:cubicBezTo>
                <a:cubicBezTo>
                  <a:pt x="1764" y="313"/>
                  <a:pt x="1764" y="313"/>
                  <a:pt x="1763" y="314"/>
                </a:cubicBezTo>
                <a:cubicBezTo>
                  <a:pt x="1754" y="313"/>
                  <a:pt x="1745" y="313"/>
                  <a:pt x="1738" y="315"/>
                </a:cubicBezTo>
                <a:cubicBezTo>
                  <a:pt x="1738" y="315"/>
                  <a:pt x="1738" y="315"/>
                  <a:pt x="1738" y="315"/>
                </a:cubicBezTo>
                <a:cubicBezTo>
                  <a:pt x="1736" y="316"/>
                  <a:pt x="1734" y="318"/>
                  <a:pt x="1733" y="319"/>
                </a:cubicBezTo>
                <a:cubicBezTo>
                  <a:pt x="1728" y="319"/>
                  <a:pt x="1728" y="319"/>
                  <a:pt x="1728" y="319"/>
                </a:cubicBezTo>
                <a:cubicBezTo>
                  <a:pt x="1725" y="319"/>
                  <a:pt x="1722" y="319"/>
                  <a:pt x="1720" y="319"/>
                </a:cubicBezTo>
                <a:cubicBezTo>
                  <a:pt x="1715" y="319"/>
                  <a:pt x="1715" y="319"/>
                  <a:pt x="1715" y="319"/>
                </a:cubicBezTo>
                <a:cubicBezTo>
                  <a:pt x="1711" y="315"/>
                  <a:pt x="1705" y="311"/>
                  <a:pt x="1705" y="305"/>
                </a:cubicBezTo>
                <a:cubicBezTo>
                  <a:pt x="1706" y="289"/>
                  <a:pt x="1717" y="279"/>
                  <a:pt x="1728" y="272"/>
                </a:cubicBezTo>
                <a:cubicBezTo>
                  <a:pt x="1723" y="268"/>
                  <a:pt x="1720" y="265"/>
                  <a:pt x="1721" y="261"/>
                </a:cubicBezTo>
                <a:cubicBezTo>
                  <a:pt x="1721" y="255"/>
                  <a:pt x="1728" y="255"/>
                  <a:pt x="1731" y="250"/>
                </a:cubicBezTo>
                <a:cubicBezTo>
                  <a:pt x="1723" y="251"/>
                  <a:pt x="1717" y="250"/>
                  <a:pt x="1712" y="249"/>
                </a:cubicBezTo>
                <a:cubicBezTo>
                  <a:pt x="1710" y="249"/>
                  <a:pt x="1707" y="246"/>
                  <a:pt x="1707" y="245"/>
                </a:cubicBezTo>
                <a:cubicBezTo>
                  <a:pt x="1708" y="238"/>
                  <a:pt x="1712" y="233"/>
                  <a:pt x="1716" y="230"/>
                </a:cubicBezTo>
                <a:cubicBezTo>
                  <a:pt x="1716" y="229"/>
                  <a:pt x="1716" y="225"/>
                  <a:pt x="1716" y="224"/>
                </a:cubicBezTo>
                <a:cubicBezTo>
                  <a:pt x="1712" y="210"/>
                  <a:pt x="1709" y="198"/>
                  <a:pt x="1703" y="186"/>
                </a:cubicBezTo>
                <a:cubicBezTo>
                  <a:pt x="1693" y="165"/>
                  <a:pt x="1693" y="165"/>
                  <a:pt x="1693" y="165"/>
                </a:cubicBezTo>
                <a:cubicBezTo>
                  <a:pt x="1692" y="162"/>
                  <a:pt x="1694" y="159"/>
                  <a:pt x="1695" y="155"/>
                </a:cubicBezTo>
                <a:cubicBezTo>
                  <a:pt x="1692" y="157"/>
                  <a:pt x="1688" y="157"/>
                  <a:pt x="1685" y="157"/>
                </a:cubicBezTo>
                <a:cubicBezTo>
                  <a:pt x="1685" y="162"/>
                  <a:pt x="1685" y="162"/>
                  <a:pt x="1685" y="162"/>
                </a:cubicBezTo>
                <a:cubicBezTo>
                  <a:pt x="1684" y="162"/>
                  <a:pt x="1680" y="161"/>
                  <a:pt x="1679" y="162"/>
                </a:cubicBezTo>
                <a:cubicBezTo>
                  <a:pt x="1675" y="166"/>
                  <a:pt x="1669" y="168"/>
                  <a:pt x="1661" y="167"/>
                </a:cubicBezTo>
                <a:cubicBezTo>
                  <a:pt x="1661" y="167"/>
                  <a:pt x="1658" y="171"/>
                  <a:pt x="1657" y="171"/>
                </a:cubicBezTo>
                <a:cubicBezTo>
                  <a:pt x="1650" y="171"/>
                  <a:pt x="1644" y="172"/>
                  <a:pt x="1638" y="175"/>
                </a:cubicBezTo>
                <a:cubicBezTo>
                  <a:pt x="1637" y="176"/>
                  <a:pt x="1634" y="173"/>
                  <a:pt x="1631" y="173"/>
                </a:cubicBezTo>
                <a:cubicBezTo>
                  <a:pt x="1627" y="172"/>
                  <a:pt x="1623" y="176"/>
                  <a:pt x="1618" y="175"/>
                </a:cubicBezTo>
                <a:cubicBezTo>
                  <a:pt x="1613" y="174"/>
                  <a:pt x="1607" y="181"/>
                  <a:pt x="1606" y="185"/>
                </a:cubicBezTo>
                <a:cubicBezTo>
                  <a:pt x="1609" y="191"/>
                  <a:pt x="1614" y="195"/>
                  <a:pt x="1616" y="200"/>
                </a:cubicBezTo>
                <a:cubicBezTo>
                  <a:pt x="1618" y="204"/>
                  <a:pt x="1615" y="209"/>
                  <a:pt x="1613" y="213"/>
                </a:cubicBezTo>
                <a:cubicBezTo>
                  <a:pt x="1609" y="219"/>
                  <a:pt x="1602" y="225"/>
                  <a:pt x="1592" y="219"/>
                </a:cubicBezTo>
                <a:cubicBezTo>
                  <a:pt x="1592" y="220"/>
                  <a:pt x="1586" y="217"/>
                  <a:pt x="1589" y="221"/>
                </a:cubicBezTo>
                <a:cubicBezTo>
                  <a:pt x="1591" y="226"/>
                  <a:pt x="1595" y="230"/>
                  <a:pt x="1596" y="235"/>
                </a:cubicBezTo>
                <a:cubicBezTo>
                  <a:pt x="1593" y="236"/>
                  <a:pt x="1591" y="236"/>
                  <a:pt x="1587" y="235"/>
                </a:cubicBezTo>
                <a:cubicBezTo>
                  <a:pt x="1586" y="235"/>
                  <a:pt x="1584" y="237"/>
                  <a:pt x="1582" y="239"/>
                </a:cubicBezTo>
                <a:cubicBezTo>
                  <a:pt x="1582" y="247"/>
                  <a:pt x="1582" y="247"/>
                  <a:pt x="1582" y="247"/>
                </a:cubicBezTo>
                <a:cubicBezTo>
                  <a:pt x="1583" y="248"/>
                  <a:pt x="1584" y="250"/>
                  <a:pt x="1583" y="251"/>
                </a:cubicBezTo>
                <a:cubicBezTo>
                  <a:pt x="1581" y="255"/>
                  <a:pt x="1577" y="258"/>
                  <a:pt x="1574" y="259"/>
                </a:cubicBezTo>
                <a:cubicBezTo>
                  <a:pt x="1571" y="260"/>
                  <a:pt x="1568" y="260"/>
                  <a:pt x="1566" y="258"/>
                </a:cubicBezTo>
                <a:cubicBezTo>
                  <a:pt x="1566" y="258"/>
                  <a:pt x="1566" y="258"/>
                  <a:pt x="1566" y="258"/>
                </a:cubicBezTo>
                <a:cubicBezTo>
                  <a:pt x="1564" y="259"/>
                  <a:pt x="1563" y="260"/>
                  <a:pt x="1561" y="261"/>
                </a:cubicBezTo>
                <a:cubicBezTo>
                  <a:pt x="1557" y="264"/>
                  <a:pt x="1551" y="265"/>
                  <a:pt x="1546" y="262"/>
                </a:cubicBezTo>
                <a:cubicBezTo>
                  <a:pt x="1546" y="262"/>
                  <a:pt x="1546" y="262"/>
                  <a:pt x="1546" y="262"/>
                </a:cubicBezTo>
                <a:cubicBezTo>
                  <a:pt x="1544" y="273"/>
                  <a:pt x="1544" y="273"/>
                  <a:pt x="1544" y="273"/>
                </a:cubicBezTo>
                <a:cubicBezTo>
                  <a:pt x="1548" y="274"/>
                  <a:pt x="1558" y="272"/>
                  <a:pt x="1557" y="277"/>
                </a:cubicBezTo>
                <a:cubicBezTo>
                  <a:pt x="1555" y="287"/>
                  <a:pt x="1548" y="288"/>
                  <a:pt x="1541" y="286"/>
                </a:cubicBezTo>
                <a:cubicBezTo>
                  <a:pt x="1536" y="298"/>
                  <a:pt x="1526" y="303"/>
                  <a:pt x="1519" y="316"/>
                </a:cubicBezTo>
                <a:cubicBezTo>
                  <a:pt x="1519" y="316"/>
                  <a:pt x="1511" y="316"/>
                  <a:pt x="1514" y="322"/>
                </a:cubicBezTo>
                <a:cubicBezTo>
                  <a:pt x="1510" y="321"/>
                  <a:pt x="1504" y="323"/>
                  <a:pt x="1505" y="325"/>
                </a:cubicBezTo>
                <a:cubicBezTo>
                  <a:pt x="1505" y="334"/>
                  <a:pt x="1500" y="343"/>
                  <a:pt x="1498" y="350"/>
                </a:cubicBezTo>
                <a:cubicBezTo>
                  <a:pt x="1495" y="359"/>
                  <a:pt x="1485" y="359"/>
                  <a:pt x="1474" y="359"/>
                </a:cubicBezTo>
                <a:cubicBezTo>
                  <a:pt x="1473" y="362"/>
                  <a:pt x="1473" y="362"/>
                  <a:pt x="1473" y="362"/>
                </a:cubicBezTo>
                <a:cubicBezTo>
                  <a:pt x="1472" y="364"/>
                  <a:pt x="1469" y="366"/>
                  <a:pt x="1465" y="366"/>
                </a:cubicBezTo>
                <a:cubicBezTo>
                  <a:pt x="1463" y="365"/>
                  <a:pt x="1460" y="365"/>
                  <a:pt x="1458" y="364"/>
                </a:cubicBezTo>
                <a:cubicBezTo>
                  <a:pt x="1457" y="365"/>
                  <a:pt x="1457" y="365"/>
                  <a:pt x="1457" y="365"/>
                </a:cubicBezTo>
                <a:cubicBezTo>
                  <a:pt x="1451" y="374"/>
                  <a:pt x="1439" y="384"/>
                  <a:pt x="1427" y="379"/>
                </a:cubicBezTo>
                <a:cubicBezTo>
                  <a:pt x="1423" y="383"/>
                  <a:pt x="1419" y="386"/>
                  <a:pt x="1414" y="386"/>
                </a:cubicBezTo>
                <a:cubicBezTo>
                  <a:pt x="1413" y="388"/>
                  <a:pt x="1412" y="390"/>
                  <a:pt x="1412" y="392"/>
                </a:cubicBezTo>
                <a:cubicBezTo>
                  <a:pt x="1411" y="397"/>
                  <a:pt x="1415" y="401"/>
                  <a:pt x="1420" y="403"/>
                </a:cubicBezTo>
                <a:cubicBezTo>
                  <a:pt x="1422" y="405"/>
                  <a:pt x="1424" y="408"/>
                  <a:pt x="1423" y="413"/>
                </a:cubicBezTo>
                <a:cubicBezTo>
                  <a:pt x="1413" y="414"/>
                  <a:pt x="1404" y="424"/>
                  <a:pt x="1394" y="426"/>
                </a:cubicBezTo>
                <a:cubicBezTo>
                  <a:pt x="1386" y="428"/>
                  <a:pt x="1381" y="437"/>
                  <a:pt x="1382" y="446"/>
                </a:cubicBezTo>
                <a:cubicBezTo>
                  <a:pt x="1383" y="448"/>
                  <a:pt x="1375" y="448"/>
                  <a:pt x="1372" y="447"/>
                </a:cubicBezTo>
                <a:cubicBezTo>
                  <a:pt x="1370" y="446"/>
                  <a:pt x="1367" y="442"/>
                  <a:pt x="1364" y="439"/>
                </a:cubicBezTo>
                <a:cubicBezTo>
                  <a:pt x="1359" y="441"/>
                  <a:pt x="1356" y="446"/>
                  <a:pt x="1355" y="450"/>
                </a:cubicBezTo>
                <a:cubicBezTo>
                  <a:pt x="1354" y="451"/>
                  <a:pt x="1354" y="457"/>
                  <a:pt x="1353" y="458"/>
                </a:cubicBezTo>
                <a:cubicBezTo>
                  <a:pt x="1352" y="460"/>
                  <a:pt x="1350" y="457"/>
                  <a:pt x="1349" y="455"/>
                </a:cubicBezTo>
                <a:cubicBezTo>
                  <a:pt x="1346" y="451"/>
                  <a:pt x="1342" y="446"/>
                  <a:pt x="1339" y="446"/>
                </a:cubicBezTo>
                <a:cubicBezTo>
                  <a:pt x="1308" y="449"/>
                  <a:pt x="1277" y="444"/>
                  <a:pt x="1252" y="437"/>
                </a:cubicBezTo>
                <a:cubicBezTo>
                  <a:pt x="1250" y="433"/>
                  <a:pt x="1248" y="428"/>
                  <a:pt x="1247" y="423"/>
                </a:cubicBezTo>
                <a:cubicBezTo>
                  <a:pt x="1216" y="443"/>
                  <a:pt x="1216" y="443"/>
                  <a:pt x="1216" y="443"/>
                </a:cubicBezTo>
                <a:cubicBezTo>
                  <a:pt x="1216" y="444"/>
                  <a:pt x="1217" y="448"/>
                  <a:pt x="1217" y="449"/>
                </a:cubicBezTo>
                <a:cubicBezTo>
                  <a:pt x="1216" y="470"/>
                  <a:pt x="1234" y="484"/>
                  <a:pt x="1252" y="481"/>
                </a:cubicBezTo>
                <a:cubicBezTo>
                  <a:pt x="1252" y="483"/>
                  <a:pt x="1253" y="489"/>
                  <a:pt x="1252" y="490"/>
                </a:cubicBezTo>
                <a:cubicBezTo>
                  <a:pt x="1246" y="498"/>
                  <a:pt x="1238" y="504"/>
                  <a:pt x="1235" y="514"/>
                </a:cubicBezTo>
                <a:cubicBezTo>
                  <a:pt x="1233" y="517"/>
                  <a:pt x="1235" y="522"/>
                  <a:pt x="1235" y="524"/>
                </a:cubicBezTo>
                <a:cubicBezTo>
                  <a:pt x="1230" y="533"/>
                  <a:pt x="1218" y="535"/>
                  <a:pt x="1210" y="529"/>
                </a:cubicBezTo>
                <a:cubicBezTo>
                  <a:pt x="1209" y="534"/>
                  <a:pt x="1212" y="537"/>
                  <a:pt x="1212" y="540"/>
                </a:cubicBezTo>
                <a:cubicBezTo>
                  <a:pt x="1211" y="542"/>
                  <a:pt x="1207" y="545"/>
                  <a:pt x="1207" y="547"/>
                </a:cubicBezTo>
                <a:cubicBezTo>
                  <a:pt x="1206" y="549"/>
                  <a:pt x="1207" y="557"/>
                  <a:pt x="1207" y="559"/>
                </a:cubicBezTo>
                <a:cubicBezTo>
                  <a:pt x="1208" y="559"/>
                  <a:pt x="1213" y="559"/>
                  <a:pt x="1214" y="559"/>
                </a:cubicBezTo>
                <a:cubicBezTo>
                  <a:pt x="1218" y="563"/>
                  <a:pt x="1218" y="570"/>
                  <a:pt x="1219" y="576"/>
                </a:cubicBezTo>
                <a:cubicBezTo>
                  <a:pt x="1223" y="576"/>
                  <a:pt x="1230" y="573"/>
                  <a:pt x="1232" y="578"/>
                </a:cubicBezTo>
                <a:cubicBezTo>
                  <a:pt x="1237" y="591"/>
                  <a:pt x="1254" y="592"/>
                  <a:pt x="1265" y="602"/>
                </a:cubicBezTo>
                <a:cubicBezTo>
                  <a:pt x="1238" y="608"/>
                  <a:pt x="1238" y="608"/>
                  <a:pt x="1238" y="608"/>
                </a:cubicBezTo>
                <a:cubicBezTo>
                  <a:pt x="1225" y="609"/>
                  <a:pt x="1216" y="619"/>
                  <a:pt x="1220" y="634"/>
                </a:cubicBezTo>
                <a:cubicBezTo>
                  <a:pt x="1186" y="640"/>
                  <a:pt x="1186" y="640"/>
                  <a:pt x="1186" y="640"/>
                </a:cubicBezTo>
                <a:cubicBezTo>
                  <a:pt x="1185" y="643"/>
                  <a:pt x="1188" y="646"/>
                  <a:pt x="1187" y="649"/>
                </a:cubicBezTo>
                <a:cubicBezTo>
                  <a:pt x="1184" y="654"/>
                  <a:pt x="1177" y="657"/>
                  <a:pt x="1174" y="662"/>
                </a:cubicBezTo>
                <a:cubicBezTo>
                  <a:pt x="1172" y="667"/>
                  <a:pt x="1167" y="668"/>
                  <a:pt x="1163" y="670"/>
                </a:cubicBezTo>
                <a:cubicBezTo>
                  <a:pt x="1157" y="672"/>
                  <a:pt x="1154" y="678"/>
                  <a:pt x="1152" y="682"/>
                </a:cubicBezTo>
                <a:cubicBezTo>
                  <a:pt x="1147" y="697"/>
                  <a:pt x="1129" y="703"/>
                  <a:pt x="1113" y="707"/>
                </a:cubicBezTo>
                <a:cubicBezTo>
                  <a:pt x="1113" y="707"/>
                  <a:pt x="1113" y="707"/>
                  <a:pt x="1112" y="707"/>
                </a:cubicBezTo>
                <a:cubicBezTo>
                  <a:pt x="1104" y="718"/>
                  <a:pt x="1104" y="718"/>
                  <a:pt x="1104" y="718"/>
                </a:cubicBezTo>
                <a:cubicBezTo>
                  <a:pt x="1094" y="722"/>
                  <a:pt x="1085" y="726"/>
                  <a:pt x="1075" y="729"/>
                </a:cubicBezTo>
                <a:cubicBezTo>
                  <a:pt x="1059" y="729"/>
                  <a:pt x="1059" y="729"/>
                  <a:pt x="1059" y="729"/>
                </a:cubicBezTo>
                <a:cubicBezTo>
                  <a:pt x="1059" y="734"/>
                  <a:pt x="1059" y="738"/>
                  <a:pt x="1059" y="742"/>
                </a:cubicBezTo>
                <a:cubicBezTo>
                  <a:pt x="1060" y="750"/>
                  <a:pt x="1051" y="755"/>
                  <a:pt x="1043" y="756"/>
                </a:cubicBezTo>
                <a:cubicBezTo>
                  <a:pt x="1040" y="757"/>
                  <a:pt x="1034" y="759"/>
                  <a:pt x="1032" y="754"/>
                </a:cubicBezTo>
                <a:cubicBezTo>
                  <a:pt x="1028" y="749"/>
                  <a:pt x="1023" y="751"/>
                  <a:pt x="1018" y="750"/>
                </a:cubicBezTo>
                <a:cubicBezTo>
                  <a:pt x="1016" y="750"/>
                  <a:pt x="1014" y="749"/>
                  <a:pt x="1013" y="748"/>
                </a:cubicBezTo>
                <a:cubicBezTo>
                  <a:pt x="1002" y="736"/>
                  <a:pt x="992" y="723"/>
                  <a:pt x="976" y="717"/>
                </a:cubicBezTo>
                <a:cubicBezTo>
                  <a:pt x="965" y="716"/>
                  <a:pt x="954" y="714"/>
                  <a:pt x="944" y="714"/>
                </a:cubicBezTo>
                <a:cubicBezTo>
                  <a:pt x="898" y="716"/>
                  <a:pt x="855" y="724"/>
                  <a:pt x="808" y="726"/>
                </a:cubicBezTo>
                <a:cubicBezTo>
                  <a:pt x="792" y="722"/>
                  <a:pt x="775" y="717"/>
                  <a:pt x="758" y="714"/>
                </a:cubicBezTo>
                <a:cubicBezTo>
                  <a:pt x="753" y="713"/>
                  <a:pt x="748" y="716"/>
                  <a:pt x="742" y="716"/>
                </a:cubicBezTo>
                <a:cubicBezTo>
                  <a:pt x="724" y="716"/>
                  <a:pt x="709" y="724"/>
                  <a:pt x="700" y="735"/>
                </a:cubicBezTo>
                <a:cubicBezTo>
                  <a:pt x="699" y="736"/>
                  <a:pt x="698" y="737"/>
                  <a:pt x="697" y="738"/>
                </a:cubicBezTo>
                <a:cubicBezTo>
                  <a:pt x="694" y="737"/>
                  <a:pt x="694" y="737"/>
                  <a:pt x="694" y="737"/>
                </a:cubicBezTo>
                <a:cubicBezTo>
                  <a:pt x="680" y="740"/>
                  <a:pt x="666" y="741"/>
                  <a:pt x="656" y="749"/>
                </a:cubicBezTo>
                <a:cubicBezTo>
                  <a:pt x="651" y="752"/>
                  <a:pt x="647" y="756"/>
                  <a:pt x="642" y="761"/>
                </a:cubicBezTo>
                <a:cubicBezTo>
                  <a:pt x="648" y="770"/>
                  <a:pt x="648" y="770"/>
                  <a:pt x="648" y="770"/>
                </a:cubicBezTo>
                <a:cubicBezTo>
                  <a:pt x="638" y="777"/>
                  <a:pt x="628" y="784"/>
                  <a:pt x="617" y="789"/>
                </a:cubicBezTo>
                <a:cubicBezTo>
                  <a:pt x="614" y="790"/>
                  <a:pt x="613" y="798"/>
                  <a:pt x="620" y="800"/>
                </a:cubicBezTo>
                <a:cubicBezTo>
                  <a:pt x="621" y="801"/>
                  <a:pt x="622" y="806"/>
                  <a:pt x="625" y="806"/>
                </a:cubicBezTo>
                <a:cubicBezTo>
                  <a:pt x="639" y="806"/>
                  <a:pt x="646" y="795"/>
                  <a:pt x="652" y="786"/>
                </a:cubicBezTo>
                <a:cubicBezTo>
                  <a:pt x="653" y="783"/>
                  <a:pt x="657" y="779"/>
                  <a:pt x="659" y="780"/>
                </a:cubicBezTo>
                <a:cubicBezTo>
                  <a:pt x="664" y="782"/>
                  <a:pt x="670" y="788"/>
                  <a:pt x="669" y="790"/>
                </a:cubicBezTo>
                <a:cubicBezTo>
                  <a:pt x="661" y="818"/>
                  <a:pt x="646" y="839"/>
                  <a:pt x="629" y="858"/>
                </a:cubicBezTo>
                <a:cubicBezTo>
                  <a:pt x="626" y="862"/>
                  <a:pt x="628" y="869"/>
                  <a:pt x="625" y="871"/>
                </a:cubicBezTo>
                <a:cubicBezTo>
                  <a:pt x="592" y="906"/>
                  <a:pt x="592" y="906"/>
                  <a:pt x="592" y="906"/>
                </a:cubicBezTo>
                <a:cubicBezTo>
                  <a:pt x="581" y="936"/>
                  <a:pt x="565" y="963"/>
                  <a:pt x="543" y="984"/>
                </a:cubicBezTo>
                <a:cubicBezTo>
                  <a:pt x="531" y="996"/>
                  <a:pt x="526" y="1015"/>
                  <a:pt x="516" y="1028"/>
                </a:cubicBezTo>
                <a:cubicBezTo>
                  <a:pt x="508" y="1040"/>
                  <a:pt x="494" y="1045"/>
                  <a:pt x="483" y="1053"/>
                </a:cubicBezTo>
                <a:cubicBezTo>
                  <a:pt x="471" y="1060"/>
                  <a:pt x="463" y="1072"/>
                  <a:pt x="457" y="1084"/>
                </a:cubicBezTo>
                <a:cubicBezTo>
                  <a:pt x="453" y="1090"/>
                  <a:pt x="447" y="1096"/>
                  <a:pt x="443" y="1102"/>
                </a:cubicBezTo>
                <a:cubicBezTo>
                  <a:pt x="425" y="1132"/>
                  <a:pt x="425" y="1132"/>
                  <a:pt x="425" y="1132"/>
                </a:cubicBezTo>
                <a:cubicBezTo>
                  <a:pt x="421" y="1138"/>
                  <a:pt x="414" y="1141"/>
                  <a:pt x="408" y="1145"/>
                </a:cubicBezTo>
                <a:cubicBezTo>
                  <a:pt x="404" y="1149"/>
                  <a:pt x="405" y="1156"/>
                  <a:pt x="402" y="1158"/>
                </a:cubicBezTo>
                <a:cubicBezTo>
                  <a:pt x="385" y="1167"/>
                  <a:pt x="375" y="1182"/>
                  <a:pt x="365" y="1197"/>
                </a:cubicBezTo>
                <a:cubicBezTo>
                  <a:pt x="360" y="1203"/>
                  <a:pt x="362" y="1212"/>
                  <a:pt x="365" y="1218"/>
                </a:cubicBezTo>
                <a:cubicBezTo>
                  <a:pt x="366" y="1228"/>
                  <a:pt x="372" y="1234"/>
                  <a:pt x="370" y="1247"/>
                </a:cubicBezTo>
                <a:cubicBezTo>
                  <a:pt x="377" y="1247"/>
                  <a:pt x="386" y="1249"/>
                  <a:pt x="394" y="1249"/>
                </a:cubicBezTo>
                <a:cubicBezTo>
                  <a:pt x="398" y="1252"/>
                  <a:pt x="402" y="1256"/>
                  <a:pt x="401" y="1263"/>
                </a:cubicBezTo>
                <a:cubicBezTo>
                  <a:pt x="402" y="1266"/>
                  <a:pt x="403" y="1271"/>
                  <a:pt x="401" y="1272"/>
                </a:cubicBezTo>
                <a:cubicBezTo>
                  <a:pt x="396" y="1275"/>
                  <a:pt x="397" y="1283"/>
                  <a:pt x="393" y="1288"/>
                </a:cubicBezTo>
                <a:cubicBezTo>
                  <a:pt x="393" y="1305"/>
                  <a:pt x="393" y="1305"/>
                  <a:pt x="393" y="1305"/>
                </a:cubicBezTo>
                <a:cubicBezTo>
                  <a:pt x="391" y="1305"/>
                  <a:pt x="389" y="1310"/>
                  <a:pt x="394" y="1311"/>
                </a:cubicBezTo>
                <a:cubicBezTo>
                  <a:pt x="395" y="1311"/>
                  <a:pt x="397" y="1310"/>
                  <a:pt x="399" y="1313"/>
                </a:cubicBezTo>
                <a:cubicBezTo>
                  <a:pt x="401" y="1319"/>
                  <a:pt x="404" y="1325"/>
                  <a:pt x="405" y="1332"/>
                </a:cubicBezTo>
                <a:cubicBezTo>
                  <a:pt x="408" y="1356"/>
                  <a:pt x="407" y="1380"/>
                  <a:pt x="402" y="1400"/>
                </a:cubicBezTo>
                <a:cubicBezTo>
                  <a:pt x="389" y="1431"/>
                  <a:pt x="365" y="1451"/>
                  <a:pt x="338" y="1471"/>
                </a:cubicBezTo>
                <a:cubicBezTo>
                  <a:pt x="325" y="1488"/>
                  <a:pt x="306" y="1503"/>
                  <a:pt x="289" y="1518"/>
                </a:cubicBezTo>
                <a:cubicBezTo>
                  <a:pt x="284" y="1527"/>
                  <a:pt x="280" y="1535"/>
                  <a:pt x="274" y="1542"/>
                </a:cubicBezTo>
                <a:cubicBezTo>
                  <a:pt x="270" y="1546"/>
                  <a:pt x="265" y="1551"/>
                  <a:pt x="264" y="1558"/>
                </a:cubicBezTo>
                <a:cubicBezTo>
                  <a:pt x="262" y="1568"/>
                  <a:pt x="260" y="1577"/>
                  <a:pt x="255" y="1583"/>
                </a:cubicBezTo>
                <a:cubicBezTo>
                  <a:pt x="257" y="1591"/>
                  <a:pt x="254" y="1598"/>
                  <a:pt x="252" y="1604"/>
                </a:cubicBezTo>
                <a:cubicBezTo>
                  <a:pt x="251" y="1607"/>
                  <a:pt x="251" y="1611"/>
                  <a:pt x="249" y="1613"/>
                </a:cubicBezTo>
                <a:cubicBezTo>
                  <a:pt x="244" y="1617"/>
                  <a:pt x="241" y="1623"/>
                  <a:pt x="236" y="1628"/>
                </a:cubicBezTo>
                <a:cubicBezTo>
                  <a:pt x="237" y="1630"/>
                  <a:pt x="236" y="1631"/>
                  <a:pt x="234" y="1630"/>
                </a:cubicBezTo>
                <a:cubicBezTo>
                  <a:pt x="232" y="1634"/>
                  <a:pt x="228" y="1635"/>
                  <a:pt x="227" y="1639"/>
                </a:cubicBezTo>
                <a:cubicBezTo>
                  <a:pt x="222" y="1652"/>
                  <a:pt x="212" y="1662"/>
                  <a:pt x="200" y="1668"/>
                </a:cubicBezTo>
                <a:cubicBezTo>
                  <a:pt x="196" y="1670"/>
                  <a:pt x="193" y="1674"/>
                  <a:pt x="189" y="1676"/>
                </a:cubicBezTo>
                <a:cubicBezTo>
                  <a:pt x="185" y="1678"/>
                  <a:pt x="187" y="1682"/>
                  <a:pt x="187" y="1685"/>
                </a:cubicBezTo>
                <a:cubicBezTo>
                  <a:pt x="184" y="1685"/>
                  <a:pt x="182" y="1685"/>
                  <a:pt x="182" y="1687"/>
                </a:cubicBezTo>
                <a:cubicBezTo>
                  <a:pt x="182" y="1693"/>
                  <a:pt x="180" y="1698"/>
                  <a:pt x="179" y="1703"/>
                </a:cubicBezTo>
                <a:cubicBezTo>
                  <a:pt x="176" y="1702"/>
                  <a:pt x="172" y="1705"/>
                  <a:pt x="171" y="1708"/>
                </a:cubicBezTo>
                <a:cubicBezTo>
                  <a:pt x="170" y="1710"/>
                  <a:pt x="171" y="1711"/>
                  <a:pt x="171" y="1712"/>
                </a:cubicBezTo>
                <a:cubicBezTo>
                  <a:pt x="173" y="1712"/>
                  <a:pt x="174" y="1713"/>
                  <a:pt x="176" y="1714"/>
                </a:cubicBezTo>
                <a:cubicBezTo>
                  <a:pt x="174" y="1713"/>
                  <a:pt x="173" y="1712"/>
                  <a:pt x="171" y="1712"/>
                </a:cubicBezTo>
                <a:cubicBezTo>
                  <a:pt x="165" y="1716"/>
                  <a:pt x="160" y="1723"/>
                  <a:pt x="164" y="1734"/>
                </a:cubicBezTo>
                <a:cubicBezTo>
                  <a:pt x="160" y="1742"/>
                  <a:pt x="151" y="1745"/>
                  <a:pt x="145" y="1752"/>
                </a:cubicBezTo>
                <a:cubicBezTo>
                  <a:pt x="142" y="1755"/>
                  <a:pt x="137" y="1756"/>
                  <a:pt x="134" y="1757"/>
                </a:cubicBezTo>
                <a:cubicBezTo>
                  <a:pt x="134" y="1760"/>
                  <a:pt x="134" y="1762"/>
                  <a:pt x="132" y="1763"/>
                </a:cubicBezTo>
                <a:cubicBezTo>
                  <a:pt x="129" y="1764"/>
                  <a:pt x="129" y="1766"/>
                  <a:pt x="129" y="1770"/>
                </a:cubicBezTo>
                <a:cubicBezTo>
                  <a:pt x="134" y="1788"/>
                  <a:pt x="130" y="1808"/>
                  <a:pt x="133" y="1827"/>
                </a:cubicBezTo>
                <a:cubicBezTo>
                  <a:pt x="135" y="1839"/>
                  <a:pt x="140" y="1849"/>
                  <a:pt x="140" y="1862"/>
                </a:cubicBezTo>
                <a:cubicBezTo>
                  <a:pt x="137" y="1869"/>
                  <a:pt x="135" y="1878"/>
                  <a:pt x="137" y="1887"/>
                </a:cubicBezTo>
                <a:cubicBezTo>
                  <a:pt x="140" y="1891"/>
                  <a:pt x="137" y="1898"/>
                  <a:pt x="141" y="1903"/>
                </a:cubicBezTo>
                <a:cubicBezTo>
                  <a:pt x="142" y="1904"/>
                  <a:pt x="141" y="1910"/>
                  <a:pt x="141" y="1910"/>
                </a:cubicBezTo>
                <a:cubicBezTo>
                  <a:pt x="137" y="1915"/>
                  <a:pt x="136" y="1920"/>
                  <a:pt x="136" y="1926"/>
                </a:cubicBezTo>
                <a:cubicBezTo>
                  <a:pt x="136" y="1930"/>
                  <a:pt x="135" y="1933"/>
                  <a:pt x="134" y="1936"/>
                </a:cubicBezTo>
                <a:cubicBezTo>
                  <a:pt x="129" y="1940"/>
                  <a:pt x="124" y="1948"/>
                  <a:pt x="125" y="1957"/>
                </a:cubicBezTo>
                <a:cubicBezTo>
                  <a:pt x="120" y="1960"/>
                  <a:pt x="117" y="1965"/>
                  <a:pt x="117" y="1969"/>
                </a:cubicBezTo>
                <a:cubicBezTo>
                  <a:pt x="118" y="1979"/>
                  <a:pt x="115" y="1985"/>
                  <a:pt x="113" y="1992"/>
                </a:cubicBezTo>
                <a:cubicBezTo>
                  <a:pt x="115" y="2001"/>
                  <a:pt x="116" y="2009"/>
                  <a:pt x="114" y="2017"/>
                </a:cubicBezTo>
                <a:cubicBezTo>
                  <a:pt x="111" y="2018"/>
                  <a:pt x="110" y="2021"/>
                  <a:pt x="111" y="2024"/>
                </a:cubicBezTo>
                <a:cubicBezTo>
                  <a:pt x="114" y="2032"/>
                  <a:pt x="112" y="2043"/>
                  <a:pt x="113" y="2054"/>
                </a:cubicBezTo>
                <a:cubicBezTo>
                  <a:pt x="109" y="2061"/>
                  <a:pt x="100" y="2066"/>
                  <a:pt x="98" y="2076"/>
                </a:cubicBezTo>
                <a:cubicBezTo>
                  <a:pt x="98" y="2082"/>
                  <a:pt x="98" y="2088"/>
                  <a:pt x="96" y="2094"/>
                </a:cubicBezTo>
                <a:cubicBezTo>
                  <a:pt x="96" y="2097"/>
                  <a:pt x="88" y="2095"/>
                  <a:pt x="84" y="2095"/>
                </a:cubicBezTo>
                <a:cubicBezTo>
                  <a:pt x="83" y="2099"/>
                  <a:pt x="84" y="2103"/>
                  <a:pt x="82" y="2104"/>
                </a:cubicBezTo>
                <a:cubicBezTo>
                  <a:pt x="77" y="2110"/>
                  <a:pt x="78" y="2117"/>
                  <a:pt x="76" y="2124"/>
                </a:cubicBezTo>
                <a:cubicBezTo>
                  <a:pt x="71" y="2138"/>
                  <a:pt x="70" y="2152"/>
                  <a:pt x="67" y="2167"/>
                </a:cubicBezTo>
                <a:cubicBezTo>
                  <a:pt x="62" y="2174"/>
                  <a:pt x="55" y="2180"/>
                  <a:pt x="51" y="2187"/>
                </a:cubicBezTo>
                <a:cubicBezTo>
                  <a:pt x="49" y="2191"/>
                  <a:pt x="41" y="2192"/>
                  <a:pt x="39" y="2193"/>
                </a:cubicBezTo>
                <a:cubicBezTo>
                  <a:pt x="29" y="2203"/>
                  <a:pt x="13" y="2205"/>
                  <a:pt x="4" y="2211"/>
                </a:cubicBezTo>
                <a:cubicBezTo>
                  <a:pt x="2" y="2212"/>
                  <a:pt x="1" y="2213"/>
                  <a:pt x="0" y="2214"/>
                </a:cubicBezTo>
                <a:cubicBezTo>
                  <a:pt x="0" y="2235"/>
                  <a:pt x="0" y="2235"/>
                  <a:pt x="0" y="2235"/>
                </a:cubicBezTo>
                <a:cubicBezTo>
                  <a:pt x="1" y="2235"/>
                  <a:pt x="2" y="2236"/>
                  <a:pt x="3" y="2236"/>
                </a:cubicBezTo>
                <a:cubicBezTo>
                  <a:pt x="4" y="2241"/>
                  <a:pt x="7" y="2245"/>
                  <a:pt x="8" y="2250"/>
                </a:cubicBezTo>
                <a:cubicBezTo>
                  <a:pt x="9" y="2257"/>
                  <a:pt x="14" y="2262"/>
                  <a:pt x="21" y="2265"/>
                </a:cubicBezTo>
                <a:cubicBezTo>
                  <a:pt x="28" y="2278"/>
                  <a:pt x="32" y="2294"/>
                  <a:pt x="38" y="2307"/>
                </a:cubicBezTo>
                <a:cubicBezTo>
                  <a:pt x="40" y="2311"/>
                  <a:pt x="47" y="2313"/>
                  <a:pt x="53" y="2311"/>
                </a:cubicBezTo>
                <a:cubicBezTo>
                  <a:pt x="53" y="2316"/>
                  <a:pt x="58" y="2318"/>
                  <a:pt x="62" y="2321"/>
                </a:cubicBezTo>
                <a:cubicBezTo>
                  <a:pt x="73" y="2332"/>
                  <a:pt x="86" y="2345"/>
                  <a:pt x="90" y="2363"/>
                </a:cubicBezTo>
                <a:cubicBezTo>
                  <a:pt x="90" y="2365"/>
                  <a:pt x="93" y="2364"/>
                  <a:pt x="94" y="2364"/>
                </a:cubicBezTo>
                <a:cubicBezTo>
                  <a:pt x="94" y="2364"/>
                  <a:pt x="95" y="2364"/>
                  <a:pt x="95" y="2364"/>
                </a:cubicBezTo>
                <a:cubicBezTo>
                  <a:pt x="95" y="2364"/>
                  <a:pt x="94" y="2364"/>
                  <a:pt x="94" y="2364"/>
                </a:cubicBezTo>
                <a:cubicBezTo>
                  <a:pt x="95" y="2370"/>
                  <a:pt x="101" y="2372"/>
                  <a:pt x="100" y="2379"/>
                </a:cubicBezTo>
                <a:cubicBezTo>
                  <a:pt x="99" y="2382"/>
                  <a:pt x="104" y="2379"/>
                  <a:pt x="104" y="2383"/>
                </a:cubicBezTo>
                <a:cubicBezTo>
                  <a:pt x="105" y="2385"/>
                  <a:pt x="105" y="2388"/>
                  <a:pt x="106" y="2390"/>
                </a:cubicBezTo>
                <a:cubicBezTo>
                  <a:pt x="111" y="2401"/>
                  <a:pt x="117" y="2410"/>
                  <a:pt x="124" y="2419"/>
                </a:cubicBezTo>
                <a:cubicBezTo>
                  <a:pt x="130" y="2427"/>
                  <a:pt x="134" y="2436"/>
                  <a:pt x="139" y="2444"/>
                </a:cubicBezTo>
                <a:cubicBezTo>
                  <a:pt x="141" y="2445"/>
                  <a:pt x="141" y="2449"/>
                  <a:pt x="144" y="2450"/>
                </a:cubicBezTo>
                <a:cubicBezTo>
                  <a:pt x="145" y="2451"/>
                  <a:pt x="147" y="2451"/>
                  <a:pt x="149" y="2452"/>
                </a:cubicBezTo>
                <a:cubicBezTo>
                  <a:pt x="156" y="2458"/>
                  <a:pt x="162" y="2466"/>
                  <a:pt x="167" y="2473"/>
                </a:cubicBezTo>
                <a:cubicBezTo>
                  <a:pt x="168" y="2474"/>
                  <a:pt x="168" y="2475"/>
                  <a:pt x="168" y="2476"/>
                </a:cubicBezTo>
                <a:cubicBezTo>
                  <a:pt x="169" y="2477"/>
                  <a:pt x="169" y="2477"/>
                  <a:pt x="169" y="2477"/>
                </a:cubicBezTo>
                <a:cubicBezTo>
                  <a:pt x="172" y="2477"/>
                  <a:pt x="172" y="2477"/>
                  <a:pt x="172" y="2477"/>
                </a:cubicBezTo>
                <a:cubicBezTo>
                  <a:pt x="174" y="2475"/>
                  <a:pt x="177" y="2473"/>
                  <a:pt x="178" y="2470"/>
                </a:cubicBezTo>
                <a:cubicBezTo>
                  <a:pt x="177" y="2473"/>
                  <a:pt x="174" y="2475"/>
                  <a:pt x="172" y="2477"/>
                </a:cubicBezTo>
                <a:cubicBezTo>
                  <a:pt x="172" y="2482"/>
                  <a:pt x="177" y="2485"/>
                  <a:pt x="179" y="2490"/>
                </a:cubicBezTo>
                <a:cubicBezTo>
                  <a:pt x="184" y="2501"/>
                  <a:pt x="192" y="2514"/>
                  <a:pt x="201" y="2524"/>
                </a:cubicBezTo>
                <a:cubicBezTo>
                  <a:pt x="204" y="2522"/>
                  <a:pt x="202" y="2528"/>
                  <a:pt x="202" y="2529"/>
                </a:cubicBezTo>
                <a:cubicBezTo>
                  <a:pt x="204" y="2531"/>
                  <a:pt x="205" y="2533"/>
                  <a:pt x="207" y="2533"/>
                </a:cubicBezTo>
                <a:cubicBezTo>
                  <a:pt x="207" y="2533"/>
                  <a:pt x="207" y="2533"/>
                  <a:pt x="207" y="2533"/>
                </a:cubicBezTo>
                <a:cubicBezTo>
                  <a:pt x="207" y="2533"/>
                  <a:pt x="207" y="2533"/>
                  <a:pt x="207" y="2533"/>
                </a:cubicBezTo>
                <a:cubicBezTo>
                  <a:pt x="211" y="2536"/>
                  <a:pt x="211" y="2541"/>
                  <a:pt x="214" y="2545"/>
                </a:cubicBezTo>
                <a:cubicBezTo>
                  <a:pt x="217" y="2549"/>
                  <a:pt x="221" y="2549"/>
                  <a:pt x="224" y="2552"/>
                </a:cubicBezTo>
                <a:cubicBezTo>
                  <a:pt x="234" y="2562"/>
                  <a:pt x="246" y="2570"/>
                  <a:pt x="256" y="2579"/>
                </a:cubicBezTo>
                <a:cubicBezTo>
                  <a:pt x="266" y="2588"/>
                  <a:pt x="273" y="2599"/>
                  <a:pt x="284" y="2607"/>
                </a:cubicBezTo>
                <a:cubicBezTo>
                  <a:pt x="290" y="2612"/>
                  <a:pt x="298" y="2615"/>
                  <a:pt x="304" y="2621"/>
                </a:cubicBezTo>
                <a:cubicBezTo>
                  <a:pt x="310" y="2626"/>
                  <a:pt x="314" y="2634"/>
                  <a:pt x="320" y="2640"/>
                </a:cubicBezTo>
                <a:cubicBezTo>
                  <a:pt x="323" y="2643"/>
                  <a:pt x="329" y="2650"/>
                  <a:pt x="333" y="2652"/>
                </a:cubicBezTo>
                <a:cubicBezTo>
                  <a:pt x="333" y="2652"/>
                  <a:pt x="333" y="2652"/>
                  <a:pt x="334" y="2651"/>
                </a:cubicBezTo>
                <a:cubicBezTo>
                  <a:pt x="334" y="2654"/>
                  <a:pt x="335" y="2656"/>
                  <a:pt x="338" y="2658"/>
                </a:cubicBezTo>
                <a:cubicBezTo>
                  <a:pt x="342" y="2663"/>
                  <a:pt x="344" y="2666"/>
                  <a:pt x="345" y="2673"/>
                </a:cubicBezTo>
                <a:cubicBezTo>
                  <a:pt x="347" y="2680"/>
                  <a:pt x="354" y="2684"/>
                  <a:pt x="359" y="2687"/>
                </a:cubicBezTo>
                <a:cubicBezTo>
                  <a:pt x="368" y="2693"/>
                  <a:pt x="372" y="2703"/>
                  <a:pt x="379" y="2711"/>
                </a:cubicBezTo>
                <a:cubicBezTo>
                  <a:pt x="385" y="2717"/>
                  <a:pt x="390" y="2720"/>
                  <a:pt x="393" y="2728"/>
                </a:cubicBezTo>
                <a:cubicBezTo>
                  <a:pt x="397" y="2736"/>
                  <a:pt x="405" y="2742"/>
                  <a:pt x="412" y="2748"/>
                </a:cubicBezTo>
                <a:cubicBezTo>
                  <a:pt x="417" y="2752"/>
                  <a:pt x="423" y="2755"/>
                  <a:pt x="428" y="2759"/>
                </a:cubicBezTo>
                <a:cubicBezTo>
                  <a:pt x="431" y="2762"/>
                  <a:pt x="432" y="2768"/>
                  <a:pt x="436" y="2769"/>
                </a:cubicBezTo>
                <a:cubicBezTo>
                  <a:pt x="436" y="2770"/>
                  <a:pt x="436" y="2770"/>
                  <a:pt x="437" y="2770"/>
                </a:cubicBezTo>
                <a:cubicBezTo>
                  <a:pt x="438" y="2762"/>
                  <a:pt x="439" y="2767"/>
                  <a:pt x="439" y="2770"/>
                </a:cubicBezTo>
                <a:cubicBezTo>
                  <a:pt x="439" y="2770"/>
                  <a:pt x="439" y="2771"/>
                  <a:pt x="439" y="2771"/>
                </a:cubicBezTo>
                <a:cubicBezTo>
                  <a:pt x="439" y="2773"/>
                  <a:pt x="442" y="2774"/>
                  <a:pt x="443" y="2776"/>
                </a:cubicBezTo>
                <a:cubicBezTo>
                  <a:pt x="439" y="2781"/>
                  <a:pt x="439" y="2781"/>
                  <a:pt x="439" y="2781"/>
                </a:cubicBezTo>
                <a:cubicBezTo>
                  <a:pt x="444" y="2806"/>
                  <a:pt x="444" y="2806"/>
                  <a:pt x="444" y="2806"/>
                </a:cubicBezTo>
                <a:cubicBezTo>
                  <a:pt x="445" y="2809"/>
                  <a:pt x="443" y="2813"/>
                  <a:pt x="444" y="2817"/>
                </a:cubicBezTo>
                <a:cubicBezTo>
                  <a:pt x="444" y="2820"/>
                  <a:pt x="445" y="2824"/>
                  <a:pt x="446" y="2826"/>
                </a:cubicBezTo>
                <a:cubicBezTo>
                  <a:pt x="451" y="2831"/>
                  <a:pt x="458" y="2831"/>
                  <a:pt x="464" y="2828"/>
                </a:cubicBezTo>
                <a:cubicBezTo>
                  <a:pt x="474" y="2822"/>
                  <a:pt x="482" y="2814"/>
                  <a:pt x="490" y="2805"/>
                </a:cubicBezTo>
                <a:cubicBezTo>
                  <a:pt x="502" y="2811"/>
                  <a:pt x="514" y="2820"/>
                  <a:pt x="524" y="2827"/>
                </a:cubicBezTo>
                <a:cubicBezTo>
                  <a:pt x="527" y="2830"/>
                  <a:pt x="533" y="2831"/>
                  <a:pt x="537" y="2829"/>
                </a:cubicBezTo>
                <a:cubicBezTo>
                  <a:pt x="539" y="2828"/>
                  <a:pt x="543" y="2820"/>
                  <a:pt x="545" y="2819"/>
                </a:cubicBezTo>
                <a:cubicBezTo>
                  <a:pt x="561" y="2818"/>
                  <a:pt x="572" y="2808"/>
                  <a:pt x="579" y="2799"/>
                </a:cubicBezTo>
                <a:cubicBezTo>
                  <a:pt x="588" y="2795"/>
                  <a:pt x="595" y="2791"/>
                  <a:pt x="600" y="2785"/>
                </a:cubicBezTo>
                <a:cubicBezTo>
                  <a:pt x="607" y="2775"/>
                  <a:pt x="617" y="2766"/>
                  <a:pt x="630" y="2762"/>
                </a:cubicBezTo>
                <a:cubicBezTo>
                  <a:pt x="639" y="2760"/>
                  <a:pt x="648" y="2760"/>
                  <a:pt x="658" y="2764"/>
                </a:cubicBezTo>
                <a:cubicBezTo>
                  <a:pt x="690" y="2761"/>
                  <a:pt x="690" y="2761"/>
                  <a:pt x="690" y="2761"/>
                </a:cubicBezTo>
                <a:cubicBezTo>
                  <a:pt x="699" y="2762"/>
                  <a:pt x="708" y="2764"/>
                  <a:pt x="719" y="2764"/>
                </a:cubicBezTo>
                <a:cubicBezTo>
                  <a:pt x="776" y="2765"/>
                  <a:pt x="776" y="2765"/>
                  <a:pt x="776" y="2765"/>
                </a:cubicBezTo>
                <a:cubicBezTo>
                  <a:pt x="795" y="2756"/>
                  <a:pt x="808" y="2738"/>
                  <a:pt x="814" y="2714"/>
                </a:cubicBezTo>
                <a:cubicBezTo>
                  <a:pt x="813" y="2707"/>
                  <a:pt x="820" y="2701"/>
                  <a:pt x="823" y="2697"/>
                </a:cubicBezTo>
                <a:cubicBezTo>
                  <a:pt x="833" y="2683"/>
                  <a:pt x="846" y="2671"/>
                  <a:pt x="863" y="2666"/>
                </a:cubicBezTo>
                <a:cubicBezTo>
                  <a:pt x="867" y="2664"/>
                  <a:pt x="866" y="2658"/>
                  <a:pt x="869" y="2655"/>
                </a:cubicBezTo>
                <a:cubicBezTo>
                  <a:pt x="884" y="2642"/>
                  <a:pt x="892" y="2624"/>
                  <a:pt x="901" y="2606"/>
                </a:cubicBezTo>
                <a:cubicBezTo>
                  <a:pt x="941" y="2506"/>
                  <a:pt x="941" y="2506"/>
                  <a:pt x="941" y="2506"/>
                </a:cubicBezTo>
                <a:cubicBezTo>
                  <a:pt x="941" y="2505"/>
                  <a:pt x="941" y="2504"/>
                  <a:pt x="941" y="2503"/>
                </a:cubicBezTo>
                <a:cubicBezTo>
                  <a:pt x="941" y="2500"/>
                  <a:pt x="940" y="2497"/>
                  <a:pt x="940" y="2494"/>
                </a:cubicBezTo>
                <a:cubicBezTo>
                  <a:pt x="940" y="2492"/>
                  <a:pt x="941" y="2490"/>
                  <a:pt x="941" y="2488"/>
                </a:cubicBezTo>
                <a:cubicBezTo>
                  <a:pt x="939" y="2479"/>
                  <a:pt x="936" y="2471"/>
                  <a:pt x="935" y="2462"/>
                </a:cubicBezTo>
                <a:cubicBezTo>
                  <a:pt x="931" y="2459"/>
                  <a:pt x="928" y="2455"/>
                  <a:pt x="924" y="2449"/>
                </a:cubicBezTo>
                <a:cubicBezTo>
                  <a:pt x="925" y="2446"/>
                  <a:pt x="924" y="2443"/>
                  <a:pt x="923" y="2439"/>
                </a:cubicBezTo>
                <a:cubicBezTo>
                  <a:pt x="922" y="2435"/>
                  <a:pt x="920" y="2431"/>
                  <a:pt x="917" y="2428"/>
                </a:cubicBezTo>
                <a:cubicBezTo>
                  <a:pt x="919" y="2426"/>
                  <a:pt x="920" y="2424"/>
                  <a:pt x="922" y="2423"/>
                </a:cubicBezTo>
                <a:cubicBezTo>
                  <a:pt x="943" y="2416"/>
                  <a:pt x="943" y="2416"/>
                  <a:pt x="943" y="2416"/>
                </a:cubicBezTo>
                <a:cubicBezTo>
                  <a:pt x="954" y="2409"/>
                  <a:pt x="959" y="2395"/>
                  <a:pt x="964" y="2382"/>
                </a:cubicBezTo>
                <a:cubicBezTo>
                  <a:pt x="987" y="2374"/>
                  <a:pt x="987" y="2374"/>
                  <a:pt x="987" y="2374"/>
                </a:cubicBezTo>
                <a:cubicBezTo>
                  <a:pt x="989" y="2381"/>
                  <a:pt x="989" y="2388"/>
                  <a:pt x="990" y="2395"/>
                </a:cubicBezTo>
                <a:cubicBezTo>
                  <a:pt x="1016" y="2410"/>
                  <a:pt x="1016" y="2410"/>
                  <a:pt x="1016" y="2410"/>
                </a:cubicBezTo>
                <a:cubicBezTo>
                  <a:pt x="1019" y="2409"/>
                  <a:pt x="1022" y="2408"/>
                  <a:pt x="1024" y="2407"/>
                </a:cubicBezTo>
                <a:cubicBezTo>
                  <a:pt x="1026" y="2406"/>
                  <a:pt x="1028" y="2406"/>
                  <a:pt x="1029" y="2405"/>
                </a:cubicBezTo>
                <a:cubicBezTo>
                  <a:pt x="1029" y="2403"/>
                  <a:pt x="1028" y="2402"/>
                  <a:pt x="1027" y="2400"/>
                </a:cubicBezTo>
                <a:cubicBezTo>
                  <a:pt x="1026" y="2399"/>
                  <a:pt x="1024" y="2397"/>
                  <a:pt x="1023" y="2396"/>
                </a:cubicBezTo>
                <a:cubicBezTo>
                  <a:pt x="1023" y="2395"/>
                  <a:pt x="1022" y="2391"/>
                  <a:pt x="1023" y="2390"/>
                </a:cubicBezTo>
                <a:cubicBezTo>
                  <a:pt x="1028" y="2382"/>
                  <a:pt x="1033" y="2374"/>
                  <a:pt x="1035" y="2364"/>
                </a:cubicBezTo>
                <a:cubicBezTo>
                  <a:pt x="1036" y="2363"/>
                  <a:pt x="1037" y="2362"/>
                  <a:pt x="1038" y="2363"/>
                </a:cubicBezTo>
                <a:cubicBezTo>
                  <a:pt x="1045" y="2366"/>
                  <a:pt x="1052" y="2369"/>
                  <a:pt x="1059" y="2371"/>
                </a:cubicBezTo>
                <a:cubicBezTo>
                  <a:pt x="1060" y="2371"/>
                  <a:pt x="1062" y="2369"/>
                  <a:pt x="1063" y="2367"/>
                </a:cubicBezTo>
                <a:cubicBezTo>
                  <a:pt x="1066" y="2354"/>
                  <a:pt x="1074" y="2345"/>
                  <a:pt x="1078" y="2332"/>
                </a:cubicBezTo>
                <a:cubicBezTo>
                  <a:pt x="1080" y="2327"/>
                  <a:pt x="1087" y="2323"/>
                  <a:pt x="1097" y="2326"/>
                </a:cubicBezTo>
                <a:cubicBezTo>
                  <a:pt x="1100" y="2318"/>
                  <a:pt x="1109" y="2309"/>
                  <a:pt x="1120" y="2313"/>
                </a:cubicBezTo>
                <a:cubicBezTo>
                  <a:pt x="1123" y="2314"/>
                  <a:pt x="1127" y="2306"/>
                  <a:pt x="1130" y="2306"/>
                </a:cubicBezTo>
                <a:cubicBezTo>
                  <a:pt x="1138" y="2306"/>
                  <a:pt x="1144" y="2309"/>
                  <a:pt x="1152" y="2310"/>
                </a:cubicBezTo>
                <a:cubicBezTo>
                  <a:pt x="1154" y="2305"/>
                  <a:pt x="1154" y="2300"/>
                  <a:pt x="1157" y="2296"/>
                </a:cubicBezTo>
                <a:cubicBezTo>
                  <a:pt x="1158" y="2294"/>
                  <a:pt x="1165" y="2295"/>
                  <a:pt x="1169" y="2295"/>
                </a:cubicBezTo>
                <a:cubicBezTo>
                  <a:pt x="1169" y="2302"/>
                  <a:pt x="1170" y="2310"/>
                  <a:pt x="1171" y="2318"/>
                </a:cubicBezTo>
                <a:cubicBezTo>
                  <a:pt x="1171" y="2320"/>
                  <a:pt x="1177" y="2319"/>
                  <a:pt x="1181" y="2320"/>
                </a:cubicBezTo>
                <a:cubicBezTo>
                  <a:pt x="1180" y="2318"/>
                  <a:pt x="1179" y="2316"/>
                  <a:pt x="1179" y="2314"/>
                </a:cubicBezTo>
                <a:cubicBezTo>
                  <a:pt x="1179" y="2313"/>
                  <a:pt x="1181" y="2312"/>
                  <a:pt x="1181" y="2310"/>
                </a:cubicBezTo>
                <a:cubicBezTo>
                  <a:pt x="1186" y="2311"/>
                  <a:pt x="1191" y="2313"/>
                  <a:pt x="1196" y="2315"/>
                </a:cubicBezTo>
                <a:cubicBezTo>
                  <a:pt x="1200" y="2316"/>
                  <a:pt x="1207" y="2316"/>
                  <a:pt x="1211" y="2315"/>
                </a:cubicBezTo>
                <a:cubicBezTo>
                  <a:pt x="1213" y="2314"/>
                  <a:pt x="1214" y="2314"/>
                  <a:pt x="1215" y="2313"/>
                </a:cubicBezTo>
                <a:cubicBezTo>
                  <a:pt x="1213" y="2309"/>
                  <a:pt x="1211" y="2305"/>
                  <a:pt x="1209" y="2301"/>
                </a:cubicBezTo>
                <a:cubicBezTo>
                  <a:pt x="1206" y="2295"/>
                  <a:pt x="1203" y="2290"/>
                  <a:pt x="1201" y="2285"/>
                </a:cubicBezTo>
                <a:cubicBezTo>
                  <a:pt x="1206" y="2283"/>
                  <a:pt x="1206" y="2283"/>
                  <a:pt x="1206" y="2283"/>
                </a:cubicBezTo>
                <a:cubicBezTo>
                  <a:pt x="1225" y="2283"/>
                  <a:pt x="1225" y="2283"/>
                  <a:pt x="1225" y="2283"/>
                </a:cubicBezTo>
                <a:cubicBezTo>
                  <a:pt x="1223" y="2286"/>
                  <a:pt x="1223" y="2290"/>
                  <a:pt x="1224" y="2293"/>
                </a:cubicBezTo>
                <a:cubicBezTo>
                  <a:pt x="1225" y="2295"/>
                  <a:pt x="1226" y="2297"/>
                  <a:pt x="1227" y="2298"/>
                </a:cubicBezTo>
                <a:cubicBezTo>
                  <a:pt x="1228" y="2300"/>
                  <a:pt x="1231" y="2300"/>
                  <a:pt x="1233" y="2298"/>
                </a:cubicBezTo>
                <a:cubicBezTo>
                  <a:pt x="1237" y="2295"/>
                  <a:pt x="1241" y="2293"/>
                  <a:pt x="1246" y="2291"/>
                </a:cubicBezTo>
                <a:cubicBezTo>
                  <a:pt x="1251" y="2291"/>
                  <a:pt x="1255" y="2292"/>
                  <a:pt x="1259" y="2290"/>
                </a:cubicBezTo>
                <a:cubicBezTo>
                  <a:pt x="1261" y="2290"/>
                  <a:pt x="1265" y="2291"/>
                  <a:pt x="1267" y="2292"/>
                </a:cubicBezTo>
                <a:cubicBezTo>
                  <a:pt x="1268" y="2292"/>
                  <a:pt x="1271" y="2296"/>
                  <a:pt x="1272" y="2296"/>
                </a:cubicBezTo>
                <a:cubicBezTo>
                  <a:pt x="1278" y="2297"/>
                  <a:pt x="1283" y="2295"/>
                  <a:pt x="1289" y="2297"/>
                </a:cubicBezTo>
                <a:cubicBezTo>
                  <a:pt x="1289" y="2301"/>
                  <a:pt x="1295" y="2304"/>
                  <a:pt x="1299" y="2305"/>
                </a:cubicBezTo>
                <a:cubicBezTo>
                  <a:pt x="1304" y="2319"/>
                  <a:pt x="1304" y="2319"/>
                  <a:pt x="1304" y="2319"/>
                </a:cubicBezTo>
                <a:cubicBezTo>
                  <a:pt x="1307" y="2324"/>
                  <a:pt x="1313" y="2326"/>
                  <a:pt x="1316" y="2331"/>
                </a:cubicBezTo>
                <a:cubicBezTo>
                  <a:pt x="1317" y="2335"/>
                  <a:pt x="1317" y="2339"/>
                  <a:pt x="1317" y="2343"/>
                </a:cubicBezTo>
                <a:cubicBezTo>
                  <a:pt x="1324" y="2341"/>
                  <a:pt x="1331" y="2337"/>
                  <a:pt x="1338" y="2335"/>
                </a:cubicBezTo>
                <a:cubicBezTo>
                  <a:pt x="1344" y="2336"/>
                  <a:pt x="1347" y="2341"/>
                  <a:pt x="1350" y="2345"/>
                </a:cubicBezTo>
                <a:cubicBezTo>
                  <a:pt x="1355" y="2354"/>
                  <a:pt x="1357" y="2367"/>
                  <a:pt x="1363" y="2375"/>
                </a:cubicBezTo>
                <a:cubicBezTo>
                  <a:pt x="1366" y="2378"/>
                  <a:pt x="1367" y="2383"/>
                  <a:pt x="1371" y="2383"/>
                </a:cubicBezTo>
                <a:cubicBezTo>
                  <a:pt x="1373" y="2383"/>
                  <a:pt x="1375" y="2382"/>
                  <a:pt x="1377" y="2382"/>
                </a:cubicBezTo>
                <a:cubicBezTo>
                  <a:pt x="1379" y="2382"/>
                  <a:pt x="1381" y="2382"/>
                  <a:pt x="1383" y="2384"/>
                </a:cubicBezTo>
                <a:cubicBezTo>
                  <a:pt x="1398" y="2399"/>
                  <a:pt x="1398" y="2399"/>
                  <a:pt x="1398" y="2399"/>
                </a:cubicBezTo>
                <a:cubicBezTo>
                  <a:pt x="1399" y="2400"/>
                  <a:pt x="1403" y="2400"/>
                  <a:pt x="1404" y="2398"/>
                </a:cubicBezTo>
                <a:cubicBezTo>
                  <a:pt x="1411" y="2382"/>
                  <a:pt x="1411" y="2382"/>
                  <a:pt x="1411" y="2382"/>
                </a:cubicBezTo>
                <a:cubicBezTo>
                  <a:pt x="1412" y="2380"/>
                  <a:pt x="1414" y="2380"/>
                  <a:pt x="1416" y="2380"/>
                </a:cubicBezTo>
                <a:cubicBezTo>
                  <a:pt x="1422" y="2372"/>
                  <a:pt x="1424" y="2361"/>
                  <a:pt x="1429" y="2351"/>
                </a:cubicBezTo>
                <a:cubicBezTo>
                  <a:pt x="1430" y="2347"/>
                  <a:pt x="1435" y="2345"/>
                  <a:pt x="1440" y="2345"/>
                </a:cubicBezTo>
                <a:cubicBezTo>
                  <a:pt x="1444" y="2340"/>
                  <a:pt x="1452" y="2335"/>
                  <a:pt x="1461" y="2339"/>
                </a:cubicBezTo>
                <a:cubicBezTo>
                  <a:pt x="1464" y="2339"/>
                  <a:pt x="1468" y="2335"/>
                  <a:pt x="1473" y="2335"/>
                </a:cubicBezTo>
                <a:cubicBezTo>
                  <a:pt x="1482" y="2335"/>
                  <a:pt x="1486" y="2341"/>
                  <a:pt x="1490" y="2346"/>
                </a:cubicBezTo>
                <a:cubicBezTo>
                  <a:pt x="1492" y="2348"/>
                  <a:pt x="1496" y="2345"/>
                  <a:pt x="1497" y="2342"/>
                </a:cubicBezTo>
                <a:cubicBezTo>
                  <a:pt x="1510" y="2320"/>
                  <a:pt x="1510" y="2320"/>
                  <a:pt x="1510" y="2320"/>
                </a:cubicBezTo>
                <a:cubicBezTo>
                  <a:pt x="1511" y="2319"/>
                  <a:pt x="1513" y="2320"/>
                  <a:pt x="1513" y="2321"/>
                </a:cubicBezTo>
                <a:cubicBezTo>
                  <a:pt x="1513" y="2324"/>
                  <a:pt x="1513" y="2328"/>
                  <a:pt x="1516" y="2329"/>
                </a:cubicBezTo>
                <a:cubicBezTo>
                  <a:pt x="1525" y="2333"/>
                  <a:pt x="1534" y="2341"/>
                  <a:pt x="1537" y="2351"/>
                </a:cubicBezTo>
                <a:cubicBezTo>
                  <a:pt x="1537" y="2353"/>
                  <a:pt x="1537" y="2356"/>
                  <a:pt x="1537" y="2357"/>
                </a:cubicBezTo>
                <a:cubicBezTo>
                  <a:pt x="1547" y="2357"/>
                  <a:pt x="1554" y="2360"/>
                  <a:pt x="1561" y="2364"/>
                </a:cubicBezTo>
                <a:cubicBezTo>
                  <a:pt x="1567" y="2368"/>
                  <a:pt x="1572" y="2363"/>
                  <a:pt x="1575" y="2360"/>
                </a:cubicBezTo>
                <a:cubicBezTo>
                  <a:pt x="1578" y="2358"/>
                  <a:pt x="1581" y="2356"/>
                  <a:pt x="1584" y="2353"/>
                </a:cubicBezTo>
                <a:cubicBezTo>
                  <a:pt x="1592" y="2356"/>
                  <a:pt x="1598" y="2363"/>
                  <a:pt x="1603" y="2369"/>
                </a:cubicBezTo>
                <a:cubicBezTo>
                  <a:pt x="1604" y="2370"/>
                  <a:pt x="1606" y="2372"/>
                  <a:pt x="1607" y="2370"/>
                </a:cubicBezTo>
                <a:cubicBezTo>
                  <a:pt x="1614" y="2364"/>
                  <a:pt x="1619" y="2356"/>
                  <a:pt x="1624" y="2347"/>
                </a:cubicBezTo>
                <a:cubicBezTo>
                  <a:pt x="1627" y="2347"/>
                  <a:pt x="1629" y="2350"/>
                  <a:pt x="1631" y="2352"/>
                </a:cubicBezTo>
                <a:cubicBezTo>
                  <a:pt x="1636" y="2357"/>
                  <a:pt x="1636" y="2357"/>
                  <a:pt x="1636" y="2357"/>
                </a:cubicBezTo>
                <a:cubicBezTo>
                  <a:pt x="1650" y="2371"/>
                  <a:pt x="1650" y="2371"/>
                  <a:pt x="1650" y="2371"/>
                </a:cubicBezTo>
                <a:cubicBezTo>
                  <a:pt x="1648" y="2376"/>
                  <a:pt x="1648" y="2382"/>
                  <a:pt x="1648" y="2388"/>
                </a:cubicBezTo>
                <a:cubicBezTo>
                  <a:pt x="1650" y="2395"/>
                  <a:pt x="1655" y="2399"/>
                  <a:pt x="1660" y="2404"/>
                </a:cubicBezTo>
                <a:cubicBezTo>
                  <a:pt x="1663" y="2403"/>
                  <a:pt x="1667" y="2405"/>
                  <a:pt x="1670" y="2407"/>
                </a:cubicBezTo>
                <a:cubicBezTo>
                  <a:pt x="1674" y="2411"/>
                  <a:pt x="1679" y="2416"/>
                  <a:pt x="1683" y="2420"/>
                </a:cubicBezTo>
                <a:cubicBezTo>
                  <a:pt x="1686" y="2416"/>
                  <a:pt x="1690" y="2414"/>
                  <a:pt x="1694" y="2409"/>
                </a:cubicBezTo>
                <a:cubicBezTo>
                  <a:pt x="1705" y="2420"/>
                  <a:pt x="1714" y="2433"/>
                  <a:pt x="1724" y="2445"/>
                </a:cubicBezTo>
                <a:cubicBezTo>
                  <a:pt x="1729" y="2451"/>
                  <a:pt x="1735" y="2457"/>
                  <a:pt x="1741" y="2462"/>
                </a:cubicBezTo>
                <a:cubicBezTo>
                  <a:pt x="1742" y="2463"/>
                  <a:pt x="1741" y="2466"/>
                  <a:pt x="1743" y="2466"/>
                </a:cubicBezTo>
                <a:cubicBezTo>
                  <a:pt x="1746" y="2467"/>
                  <a:pt x="1748" y="2463"/>
                  <a:pt x="1750" y="2463"/>
                </a:cubicBezTo>
                <a:cubicBezTo>
                  <a:pt x="1753" y="2463"/>
                  <a:pt x="1759" y="2463"/>
                  <a:pt x="1760" y="2467"/>
                </a:cubicBezTo>
                <a:cubicBezTo>
                  <a:pt x="1762" y="2467"/>
                  <a:pt x="1763" y="2467"/>
                  <a:pt x="1764" y="2469"/>
                </a:cubicBezTo>
                <a:cubicBezTo>
                  <a:pt x="1764" y="2471"/>
                  <a:pt x="1769" y="2472"/>
                  <a:pt x="1767" y="2476"/>
                </a:cubicBezTo>
                <a:cubicBezTo>
                  <a:pt x="1769" y="2475"/>
                  <a:pt x="1773" y="2475"/>
                  <a:pt x="1773" y="2479"/>
                </a:cubicBezTo>
                <a:cubicBezTo>
                  <a:pt x="1777" y="2482"/>
                  <a:pt x="1782" y="2485"/>
                  <a:pt x="1785" y="2488"/>
                </a:cubicBezTo>
                <a:cubicBezTo>
                  <a:pt x="1795" y="2491"/>
                  <a:pt x="1801" y="2496"/>
                  <a:pt x="1805" y="2503"/>
                </a:cubicBezTo>
                <a:cubicBezTo>
                  <a:pt x="1806" y="2503"/>
                  <a:pt x="1810" y="2502"/>
                  <a:pt x="1810" y="2503"/>
                </a:cubicBezTo>
                <a:cubicBezTo>
                  <a:pt x="1812" y="2504"/>
                  <a:pt x="1815" y="2506"/>
                  <a:pt x="1814" y="2507"/>
                </a:cubicBezTo>
                <a:cubicBezTo>
                  <a:pt x="1818" y="2509"/>
                  <a:pt x="1822" y="2517"/>
                  <a:pt x="1827" y="2516"/>
                </a:cubicBezTo>
                <a:cubicBezTo>
                  <a:pt x="1834" y="2515"/>
                  <a:pt x="1839" y="2520"/>
                  <a:pt x="1844" y="2522"/>
                </a:cubicBezTo>
                <a:cubicBezTo>
                  <a:pt x="1847" y="2523"/>
                  <a:pt x="1850" y="2522"/>
                  <a:pt x="1852" y="2523"/>
                </a:cubicBezTo>
                <a:cubicBezTo>
                  <a:pt x="1854" y="2525"/>
                  <a:pt x="1856" y="2528"/>
                  <a:pt x="1855" y="2531"/>
                </a:cubicBezTo>
                <a:cubicBezTo>
                  <a:pt x="1857" y="2532"/>
                  <a:pt x="1858" y="2535"/>
                  <a:pt x="1859" y="2535"/>
                </a:cubicBezTo>
                <a:cubicBezTo>
                  <a:pt x="1866" y="2535"/>
                  <a:pt x="1872" y="2536"/>
                  <a:pt x="1877" y="2540"/>
                </a:cubicBezTo>
                <a:cubicBezTo>
                  <a:pt x="1880" y="2549"/>
                  <a:pt x="1879" y="2563"/>
                  <a:pt x="1882" y="2573"/>
                </a:cubicBezTo>
                <a:cubicBezTo>
                  <a:pt x="1886" y="2588"/>
                  <a:pt x="1889" y="2604"/>
                  <a:pt x="1898" y="2614"/>
                </a:cubicBezTo>
                <a:cubicBezTo>
                  <a:pt x="1921" y="2634"/>
                  <a:pt x="1950" y="2647"/>
                  <a:pt x="1982" y="2658"/>
                </a:cubicBezTo>
                <a:cubicBezTo>
                  <a:pt x="1995" y="2662"/>
                  <a:pt x="2007" y="2669"/>
                  <a:pt x="2019" y="2674"/>
                </a:cubicBezTo>
                <a:cubicBezTo>
                  <a:pt x="2031" y="2675"/>
                  <a:pt x="2041" y="2678"/>
                  <a:pt x="2050" y="2682"/>
                </a:cubicBezTo>
                <a:cubicBezTo>
                  <a:pt x="2060" y="2686"/>
                  <a:pt x="2070" y="2689"/>
                  <a:pt x="2082" y="2692"/>
                </a:cubicBezTo>
                <a:cubicBezTo>
                  <a:pt x="2130" y="2702"/>
                  <a:pt x="2130" y="2702"/>
                  <a:pt x="2130" y="2702"/>
                </a:cubicBezTo>
                <a:cubicBezTo>
                  <a:pt x="2130" y="2705"/>
                  <a:pt x="2129" y="2707"/>
                  <a:pt x="2129" y="2710"/>
                </a:cubicBezTo>
                <a:cubicBezTo>
                  <a:pt x="2129" y="2711"/>
                  <a:pt x="2129" y="2711"/>
                  <a:pt x="2129" y="2712"/>
                </a:cubicBezTo>
                <a:cubicBezTo>
                  <a:pt x="2129" y="2715"/>
                  <a:pt x="2128" y="2717"/>
                  <a:pt x="2128" y="2720"/>
                </a:cubicBezTo>
                <a:cubicBezTo>
                  <a:pt x="2128" y="2720"/>
                  <a:pt x="2128" y="2720"/>
                  <a:pt x="2128" y="2720"/>
                </a:cubicBezTo>
                <a:cubicBezTo>
                  <a:pt x="2141" y="2722"/>
                  <a:pt x="2155" y="2724"/>
                  <a:pt x="2169" y="2725"/>
                </a:cubicBezTo>
                <a:cubicBezTo>
                  <a:pt x="2170" y="2719"/>
                  <a:pt x="2171" y="2713"/>
                  <a:pt x="2171" y="2707"/>
                </a:cubicBezTo>
                <a:cubicBezTo>
                  <a:pt x="2173" y="2707"/>
                  <a:pt x="2174" y="2707"/>
                  <a:pt x="2176" y="2708"/>
                </a:cubicBezTo>
                <a:cubicBezTo>
                  <a:pt x="2178" y="2712"/>
                  <a:pt x="2178" y="2717"/>
                  <a:pt x="2178" y="2722"/>
                </a:cubicBezTo>
                <a:cubicBezTo>
                  <a:pt x="2177" y="2725"/>
                  <a:pt x="2181" y="2725"/>
                  <a:pt x="2183" y="2726"/>
                </a:cubicBezTo>
                <a:cubicBezTo>
                  <a:pt x="2186" y="2727"/>
                  <a:pt x="2188" y="2729"/>
                  <a:pt x="2190" y="2731"/>
                </a:cubicBezTo>
                <a:cubicBezTo>
                  <a:pt x="2192" y="2730"/>
                  <a:pt x="2197" y="2730"/>
                  <a:pt x="2199" y="2728"/>
                </a:cubicBezTo>
                <a:cubicBezTo>
                  <a:pt x="2201" y="2725"/>
                  <a:pt x="2202" y="2719"/>
                  <a:pt x="2203" y="2715"/>
                </a:cubicBezTo>
                <a:cubicBezTo>
                  <a:pt x="2209" y="2711"/>
                  <a:pt x="2215" y="2713"/>
                  <a:pt x="2219" y="2715"/>
                </a:cubicBezTo>
                <a:cubicBezTo>
                  <a:pt x="2220" y="2716"/>
                  <a:pt x="2223" y="2714"/>
                  <a:pt x="2224" y="2713"/>
                </a:cubicBezTo>
                <a:cubicBezTo>
                  <a:pt x="2224" y="2712"/>
                  <a:pt x="2225" y="2709"/>
                  <a:pt x="2225" y="2708"/>
                </a:cubicBezTo>
                <a:cubicBezTo>
                  <a:pt x="2226" y="2704"/>
                  <a:pt x="2231" y="2705"/>
                  <a:pt x="2233" y="2705"/>
                </a:cubicBezTo>
                <a:cubicBezTo>
                  <a:pt x="2239" y="2705"/>
                  <a:pt x="2244" y="2703"/>
                  <a:pt x="2248" y="2700"/>
                </a:cubicBezTo>
                <a:cubicBezTo>
                  <a:pt x="2250" y="2685"/>
                  <a:pt x="2249" y="2668"/>
                  <a:pt x="2253" y="2655"/>
                </a:cubicBezTo>
                <a:cubicBezTo>
                  <a:pt x="2253" y="2650"/>
                  <a:pt x="2258" y="2648"/>
                  <a:pt x="2264" y="2647"/>
                </a:cubicBezTo>
                <a:cubicBezTo>
                  <a:pt x="2272" y="2636"/>
                  <a:pt x="2286" y="2628"/>
                  <a:pt x="2304" y="2627"/>
                </a:cubicBezTo>
                <a:cubicBezTo>
                  <a:pt x="2307" y="2626"/>
                  <a:pt x="2310" y="2628"/>
                  <a:pt x="2311" y="2631"/>
                </a:cubicBezTo>
                <a:cubicBezTo>
                  <a:pt x="2314" y="2658"/>
                  <a:pt x="2319" y="2682"/>
                  <a:pt x="2327" y="2704"/>
                </a:cubicBezTo>
                <a:cubicBezTo>
                  <a:pt x="2328" y="2706"/>
                  <a:pt x="2329" y="2707"/>
                  <a:pt x="2330" y="2708"/>
                </a:cubicBezTo>
                <a:cubicBezTo>
                  <a:pt x="2332" y="2709"/>
                  <a:pt x="2332" y="2710"/>
                  <a:pt x="2333" y="2712"/>
                </a:cubicBezTo>
                <a:cubicBezTo>
                  <a:pt x="2333" y="2715"/>
                  <a:pt x="2339" y="2716"/>
                  <a:pt x="2339" y="2718"/>
                </a:cubicBezTo>
                <a:cubicBezTo>
                  <a:pt x="2340" y="2726"/>
                  <a:pt x="2342" y="2734"/>
                  <a:pt x="2343" y="2742"/>
                </a:cubicBezTo>
                <a:cubicBezTo>
                  <a:pt x="2343" y="2752"/>
                  <a:pt x="2344" y="2762"/>
                  <a:pt x="2350" y="2767"/>
                </a:cubicBezTo>
                <a:cubicBezTo>
                  <a:pt x="2358" y="2774"/>
                  <a:pt x="2364" y="2785"/>
                  <a:pt x="2362" y="2799"/>
                </a:cubicBezTo>
                <a:cubicBezTo>
                  <a:pt x="2356" y="2827"/>
                  <a:pt x="2360" y="2855"/>
                  <a:pt x="2374" y="2872"/>
                </a:cubicBezTo>
                <a:cubicBezTo>
                  <a:pt x="2376" y="2878"/>
                  <a:pt x="2380" y="2884"/>
                  <a:pt x="2389" y="2885"/>
                </a:cubicBezTo>
                <a:cubicBezTo>
                  <a:pt x="2401" y="2883"/>
                  <a:pt x="2416" y="2882"/>
                  <a:pt x="2432" y="2882"/>
                </a:cubicBezTo>
                <a:cubicBezTo>
                  <a:pt x="2437" y="2881"/>
                  <a:pt x="2441" y="2879"/>
                  <a:pt x="2443" y="2875"/>
                </a:cubicBezTo>
                <a:cubicBezTo>
                  <a:pt x="2445" y="2861"/>
                  <a:pt x="2443" y="2844"/>
                  <a:pt x="2444" y="2829"/>
                </a:cubicBezTo>
                <a:cubicBezTo>
                  <a:pt x="2445" y="2820"/>
                  <a:pt x="2450" y="2812"/>
                  <a:pt x="2451" y="2803"/>
                </a:cubicBezTo>
                <a:cubicBezTo>
                  <a:pt x="2453" y="2789"/>
                  <a:pt x="2462" y="2780"/>
                  <a:pt x="2474" y="2776"/>
                </a:cubicBezTo>
                <a:cubicBezTo>
                  <a:pt x="2484" y="2780"/>
                  <a:pt x="2496" y="2776"/>
                  <a:pt x="2499" y="2769"/>
                </a:cubicBezTo>
                <a:cubicBezTo>
                  <a:pt x="2505" y="2764"/>
                  <a:pt x="2512" y="2763"/>
                  <a:pt x="2519" y="2762"/>
                </a:cubicBezTo>
                <a:cubicBezTo>
                  <a:pt x="2523" y="2756"/>
                  <a:pt x="2527" y="2751"/>
                  <a:pt x="2534" y="2749"/>
                </a:cubicBezTo>
                <a:cubicBezTo>
                  <a:pt x="2536" y="2748"/>
                  <a:pt x="2540" y="2747"/>
                  <a:pt x="2542" y="2745"/>
                </a:cubicBezTo>
                <a:cubicBezTo>
                  <a:pt x="2553" y="2733"/>
                  <a:pt x="2567" y="2725"/>
                  <a:pt x="2572" y="2708"/>
                </a:cubicBezTo>
                <a:cubicBezTo>
                  <a:pt x="2573" y="2705"/>
                  <a:pt x="2577" y="2705"/>
                  <a:pt x="2580" y="2706"/>
                </a:cubicBezTo>
                <a:cubicBezTo>
                  <a:pt x="2581" y="2706"/>
                  <a:pt x="2582" y="2706"/>
                  <a:pt x="2584" y="2706"/>
                </a:cubicBezTo>
                <a:cubicBezTo>
                  <a:pt x="2587" y="2698"/>
                  <a:pt x="2590" y="2690"/>
                  <a:pt x="2593" y="2683"/>
                </a:cubicBezTo>
                <a:cubicBezTo>
                  <a:pt x="2595" y="2679"/>
                  <a:pt x="2591" y="2675"/>
                  <a:pt x="2588" y="2672"/>
                </a:cubicBezTo>
                <a:cubicBezTo>
                  <a:pt x="2592" y="2670"/>
                  <a:pt x="2596" y="2663"/>
                  <a:pt x="2594" y="2661"/>
                </a:cubicBezTo>
                <a:cubicBezTo>
                  <a:pt x="2569" y="2639"/>
                  <a:pt x="2569" y="2639"/>
                  <a:pt x="2569" y="2639"/>
                </a:cubicBezTo>
                <a:cubicBezTo>
                  <a:pt x="2566" y="2637"/>
                  <a:pt x="2570" y="2630"/>
                  <a:pt x="2571" y="2626"/>
                </a:cubicBezTo>
                <a:cubicBezTo>
                  <a:pt x="2571" y="2623"/>
                  <a:pt x="2567" y="2621"/>
                  <a:pt x="2567" y="2619"/>
                </a:cubicBezTo>
                <a:cubicBezTo>
                  <a:pt x="2571" y="2598"/>
                  <a:pt x="2566" y="2581"/>
                  <a:pt x="2566" y="2559"/>
                </a:cubicBezTo>
                <a:cubicBezTo>
                  <a:pt x="2566" y="2555"/>
                  <a:pt x="2570" y="2545"/>
                  <a:pt x="2573" y="2544"/>
                </a:cubicBezTo>
                <a:cubicBezTo>
                  <a:pt x="2583" y="2541"/>
                  <a:pt x="2588" y="2529"/>
                  <a:pt x="2595" y="2520"/>
                </a:cubicBezTo>
                <a:cubicBezTo>
                  <a:pt x="2598" y="2515"/>
                  <a:pt x="2596" y="2506"/>
                  <a:pt x="2594" y="2499"/>
                </a:cubicBezTo>
                <a:cubicBezTo>
                  <a:pt x="2601" y="2498"/>
                  <a:pt x="2609" y="2503"/>
                  <a:pt x="2614" y="2501"/>
                </a:cubicBezTo>
                <a:cubicBezTo>
                  <a:pt x="2646" y="2487"/>
                  <a:pt x="2646" y="2487"/>
                  <a:pt x="2646" y="2487"/>
                </a:cubicBezTo>
                <a:cubicBezTo>
                  <a:pt x="2645" y="2483"/>
                  <a:pt x="2643" y="2478"/>
                  <a:pt x="2642" y="2472"/>
                </a:cubicBezTo>
                <a:cubicBezTo>
                  <a:pt x="2652" y="2467"/>
                  <a:pt x="2661" y="2465"/>
                  <a:pt x="2672" y="2459"/>
                </a:cubicBezTo>
                <a:cubicBezTo>
                  <a:pt x="2676" y="2457"/>
                  <a:pt x="2686" y="2457"/>
                  <a:pt x="2690" y="2461"/>
                </a:cubicBezTo>
                <a:cubicBezTo>
                  <a:pt x="2694" y="2465"/>
                  <a:pt x="2704" y="2459"/>
                  <a:pt x="2706" y="2468"/>
                </a:cubicBezTo>
                <a:cubicBezTo>
                  <a:pt x="2735" y="2468"/>
                  <a:pt x="2767" y="2469"/>
                  <a:pt x="2794" y="2468"/>
                </a:cubicBezTo>
                <a:cubicBezTo>
                  <a:pt x="2802" y="2451"/>
                  <a:pt x="2809" y="2438"/>
                  <a:pt x="2818" y="2427"/>
                </a:cubicBezTo>
                <a:cubicBezTo>
                  <a:pt x="2820" y="2424"/>
                  <a:pt x="2836" y="2423"/>
                  <a:pt x="2830" y="2433"/>
                </a:cubicBezTo>
                <a:cubicBezTo>
                  <a:pt x="2845" y="2424"/>
                  <a:pt x="2853" y="2405"/>
                  <a:pt x="2850" y="238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689" name="Freeform 665"/>
          <p:cNvSpPr>
            <a:spLocks/>
          </p:cNvSpPr>
          <p:nvPr/>
        </p:nvSpPr>
        <p:spPr bwMode="auto">
          <a:xfrm>
            <a:off x="4662488" y="4364038"/>
            <a:ext cx="412750" cy="187325"/>
          </a:xfrm>
          <a:custGeom>
            <a:avLst/>
            <a:gdLst/>
            <a:ahLst/>
            <a:cxnLst>
              <a:cxn ang="0">
                <a:pos x="1530" y="514"/>
              </a:cxn>
              <a:cxn ang="0">
                <a:pos x="1522" y="496"/>
              </a:cxn>
              <a:cxn ang="0">
                <a:pos x="1505" y="463"/>
              </a:cxn>
              <a:cxn ang="0">
                <a:pos x="1512" y="430"/>
              </a:cxn>
              <a:cxn ang="0">
                <a:pos x="1524" y="380"/>
              </a:cxn>
              <a:cxn ang="0">
                <a:pos x="1497" y="366"/>
              </a:cxn>
              <a:cxn ang="0">
                <a:pos x="1456" y="332"/>
              </a:cxn>
              <a:cxn ang="0">
                <a:pos x="1449" y="296"/>
              </a:cxn>
              <a:cxn ang="0">
                <a:pos x="1441" y="244"/>
              </a:cxn>
              <a:cxn ang="0">
                <a:pos x="1428" y="195"/>
              </a:cxn>
              <a:cxn ang="0">
                <a:pos x="1387" y="163"/>
              </a:cxn>
              <a:cxn ang="0">
                <a:pos x="1346" y="112"/>
              </a:cxn>
              <a:cxn ang="0">
                <a:pos x="1313" y="91"/>
              </a:cxn>
              <a:cxn ang="0">
                <a:pos x="1295" y="85"/>
              </a:cxn>
              <a:cxn ang="0">
                <a:pos x="1264" y="112"/>
              </a:cxn>
              <a:cxn ang="0">
                <a:pos x="1184" y="132"/>
              </a:cxn>
              <a:cxn ang="0">
                <a:pos x="1175" y="90"/>
              </a:cxn>
              <a:cxn ang="0">
                <a:pos x="1168" y="45"/>
              </a:cxn>
              <a:cxn ang="0">
                <a:pos x="1133" y="20"/>
              </a:cxn>
              <a:cxn ang="0">
                <a:pos x="1092" y="41"/>
              </a:cxn>
              <a:cxn ang="0">
                <a:pos x="1073" y="67"/>
              </a:cxn>
              <a:cxn ang="0">
                <a:pos x="994" y="59"/>
              </a:cxn>
              <a:cxn ang="0">
                <a:pos x="919" y="46"/>
              </a:cxn>
              <a:cxn ang="0">
                <a:pos x="838" y="92"/>
              </a:cxn>
              <a:cxn ang="0">
                <a:pos x="759" y="95"/>
              </a:cxn>
              <a:cxn ang="0">
                <a:pos x="732" y="86"/>
              </a:cxn>
              <a:cxn ang="0">
                <a:pos x="651" y="61"/>
              </a:cxn>
              <a:cxn ang="0">
                <a:pos x="620" y="9"/>
              </a:cxn>
              <a:cxn ang="0">
                <a:pos x="523" y="12"/>
              </a:cxn>
              <a:cxn ang="0">
                <a:pos x="359" y="43"/>
              </a:cxn>
              <a:cxn ang="0">
                <a:pos x="274" y="98"/>
              </a:cxn>
              <a:cxn ang="0">
                <a:pos x="189" y="108"/>
              </a:cxn>
              <a:cxn ang="0">
                <a:pos x="106" y="124"/>
              </a:cxn>
              <a:cxn ang="0">
                <a:pos x="103" y="204"/>
              </a:cxn>
              <a:cxn ang="0">
                <a:pos x="52" y="230"/>
              </a:cxn>
              <a:cxn ang="0">
                <a:pos x="38" y="311"/>
              </a:cxn>
              <a:cxn ang="0">
                <a:pos x="10" y="377"/>
              </a:cxn>
              <a:cxn ang="0">
                <a:pos x="266" y="376"/>
              </a:cxn>
              <a:cxn ang="0">
                <a:pos x="519" y="452"/>
              </a:cxn>
              <a:cxn ang="0">
                <a:pos x="675" y="364"/>
              </a:cxn>
              <a:cxn ang="0">
                <a:pos x="694" y="407"/>
              </a:cxn>
              <a:cxn ang="0">
                <a:pos x="805" y="501"/>
              </a:cxn>
              <a:cxn ang="0">
                <a:pos x="866" y="534"/>
              </a:cxn>
              <a:cxn ang="0">
                <a:pos x="947" y="572"/>
              </a:cxn>
              <a:cxn ang="0">
                <a:pos x="978" y="626"/>
              </a:cxn>
              <a:cxn ang="0">
                <a:pos x="1012" y="650"/>
              </a:cxn>
              <a:cxn ang="0">
                <a:pos x="1087" y="638"/>
              </a:cxn>
              <a:cxn ang="0">
                <a:pos x="1138" y="644"/>
              </a:cxn>
              <a:cxn ang="0">
                <a:pos x="1159" y="704"/>
              </a:cxn>
              <a:cxn ang="0">
                <a:pos x="1283" y="689"/>
              </a:cxn>
              <a:cxn ang="0">
                <a:pos x="1415" y="628"/>
              </a:cxn>
              <a:cxn ang="0">
                <a:pos x="1433" y="589"/>
              </a:cxn>
              <a:cxn ang="0">
                <a:pos x="1501" y="586"/>
              </a:cxn>
              <a:cxn ang="0">
                <a:pos x="1497" y="579"/>
              </a:cxn>
            </a:cxnLst>
            <a:rect l="0" t="0" r="r" b="b"/>
            <a:pathLst>
              <a:path w="1542" h="704">
                <a:moveTo>
                  <a:pt x="1541" y="527"/>
                </a:moveTo>
                <a:cubicBezTo>
                  <a:pt x="1541" y="527"/>
                  <a:pt x="1540" y="527"/>
                  <a:pt x="1539" y="527"/>
                </a:cubicBezTo>
                <a:cubicBezTo>
                  <a:pt x="1539" y="527"/>
                  <a:pt x="1538" y="526"/>
                  <a:pt x="1538" y="525"/>
                </a:cubicBezTo>
                <a:cubicBezTo>
                  <a:pt x="1538" y="525"/>
                  <a:pt x="1539" y="524"/>
                  <a:pt x="1538" y="524"/>
                </a:cubicBezTo>
                <a:cubicBezTo>
                  <a:pt x="1538" y="522"/>
                  <a:pt x="1537" y="521"/>
                  <a:pt x="1534" y="520"/>
                </a:cubicBezTo>
                <a:cubicBezTo>
                  <a:pt x="1533" y="518"/>
                  <a:pt x="1531" y="516"/>
                  <a:pt x="1530" y="514"/>
                </a:cubicBezTo>
                <a:cubicBezTo>
                  <a:pt x="1529" y="511"/>
                  <a:pt x="1529" y="509"/>
                  <a:pt x="1528" y="507"/>
                </a:cubicBezTo>
                <a:cubicBezTo>
                  <a:pt x="1527" y="503"/>
                  <a:pt x="1527" y="503"/>
                  <a:pt x="1527" y="503"/>
                </a:cubicBezTo>
                <a:cubicBezTo>
                  <a:pt x="1526" y="503"/>
                  <a:pt x="1528" y="501"/>
                  <a:pt x="1528" y="502"/>
                </a:cubicBezTo>
                <a:cubicBezTo>
                  <a:pt x="1530" y="503"/>
                  <a:pt x="1531" y="505"/>
                  <a:pt x="1532" y="507"/>
                </a:cubicBezTo>
                <a:cubicBezTo>
                  <a:pt x="1534" y="506"/>
                  <a:pt x="1535" y="504"/>
                  <a:pt x="1537" y="503"/>
                </a:cubicBezTo>
                <a:cubicBezTo>
                  <a:pt x="1531" y="502"/>
                  <a:pt x="1527" y="499"/>
                  <a:pt x="1522" y="496"/>
                </a:cubicBezTo>
                <a:cubicBezTo>
                  <a:pt x="1522" y="496"/>
                  <a:pt x="1522" y="495"/>
                  <a:pt x="1522" y="495"/>
                </a:cubicBezTo>
                <a:cubicBezTo>
                  <a:pt x="1520" y="494"/>
                  <a:pt x="1519" y="494"/>
                  <a:pt x="1518" y="493"/>
                </a:cubicBezTo>
                <a:cubicBezTo>
                  <a:pt x="1517" y="493"/>
                  <a:pt x="1517" y="492"/>
                  <a:pt x="1517" y="491"/>
                </a:cubicBezTo>
                <a:cubicBezTo>
                  <a:pt x="1517" y="488"/>
                  <a:pt x="1517" y="485"/>
                  <a:pt x="1516" y="482"/>
                </a:cubicBezTo>
                <a:cubicBezTo>
                  <a:pt x="1514" y="477"/>
                  <a:pt x="1510" y="473"/>
                  <a:pt x="1507" y="468"/>
                </a:cubicBezTo>
                <a:cubicBezTo>
                  <a:pt x="1506" y="467"/>
                  <a:pt x="1506" y="465"/>
                  <a:pt x="1505" y="463"/>
                </a:cubicBezTo>
                <a:cubicBezTo>
                  <a:pt x="1505" y="460"/>
                  <a:pt x="1505" y="458"/>
                  <a:pt x="1505" y="455"/>
                </a:cubicBezTo>
                <a:cubicBezTo>
                  <a:pt x="1507" y="449"/>
                  <a:pt x="1511" y="445"/>
                  <a:pt x="1514" y="441"/>
                </a:cubicBezTo>
                <a:cubicBezTo>
                  <a:pt x="1515" y="438"/>
                  <a:pt x="1518" y="436"/>
                  <a:pt x="1519" y="433"/>
                </a:cubicBezTo>
                <a:cubicBezTo>
                  <a:pt x="1519" y="432"/>
                  <a:pt x="1519" y="432"/>
                  <a:pt x="1519" y="432"/>
                </a:cubicBezTo>
                <a:cubicBezTo>
                  <a:pt x="1512" y="433"/>
                  <a:pt x="1512" y="433"/>
                  <a:pt x="1512" y="433"/>
                </a:cubicBezTo>
                <a:cubicBezTo>
                  <a:pt x="1512" y="432"/>
                  <a:pt x="1512" y="431"/>
                  <a:pt x="1512" y="430"/>
                </a:cubicBezTo>
                <a:cubicBezTo>
                  <a:pt x="1510" y="431"/>
                  <a:pt x="1509" y="431"/>
                  <a:pt x="1507" y="431"/>
                </a:cubicBezTo>
                <a:cubicBezTo>
                  <a:pt x="1507" y="427"/>
                  <a:pt x="1507" y="422"/>
                  <a:pt x="1507" y="418"/>
                </a:cubicBezTo>
                <a:cubicBezTo>
                  <a:pt x="1508" y="416"/>
                  <a:pt x="1509" y="414"/>
                  <a:pt x="1511" y="412"/>
                </a:cubicBezTo>
                <a:cubicBezTo>
                  <a:pt x="1511" y="407"/>
                  <a:pt x="1510" y="402"/>
                  <a:pt x="1511" y="398"/>
                </a:cubicBezTo>
                <a:cubicBezTo>
                  <a:pt x="1518" y="382"/>
                  <a:pt x="1518" y="382"/>
                  <a:pt x="1518" y="382"/>
                </a:cubicBezTo>
                <a:cubicBezTo>
                  <a:pt x="1520" y="381"/>
                  <a:pt x="1522" y="381"/>
                  <a:pt x="1524" y="380"/>
                </a:cubicBezTo>
                <a:cubicBezTo>
                  <a:pt x="1524" y="380"/>
                  <a:pt x="1524" y="380"/>
                  <a:pt x="1524" y="380"/>
                </a:cubicBezTo>
                <a:cubicBezTo>
                  <a:pt x="1524" y="380"/>
                  <a:pt x="1525" y="380"/>
                  <a:pt x="1525" y="380"/>
                </a:cubicBezTo>
                <a:cubicBezTo>
                  <a:pt x="1525" y="380"/>
                  <a:pt x="1524" y="380"/>
                  <a:pt x="1524" y="380"/>
                </a:cubicBezTo>
                <a:cubicBezTo>
                  <a:pt x="1522" y="377"/>
                  <a:pt x="1519" y="375"/>
                  <a:pt x="1517" y="373"/>
                </a:cubicBezTo>
                <a:cubicBezTo>
                  <a:pt x="1514" y="371"/>
                  <a:pt x="1511" y="369"/>
                  <a:pt x="1508" y="368"/>
                </a:cubicBezTo>
                <a:cubicBezTo>
                  <a:pt x="1505" y="367"/>
                  <a:pt x="1501" y="366"/>
                  <a:pt x="1497" y="366"/>
                </a:cubicBezTo>
                <a:cubicBezTo>
                  <a:pt x="1495" y="366"/>
                  <a:pt x="1493" y="365"/>
                  <a:pt x="1491" y="364"/>
                </a:cubicBezTo>
                <a:cubicBezTo>
                  <a:pt x="1490" y="364"/>
                  <a:pt x="1490" y="364"/>
                  <a:pt x="1489" y="364"/>
                </a:cubicBezTo>
                <a:cubicBezTo>
                  <a:pt x="1482" y="361"/>
                  <a:pt x="1478" y="356"/>
                  <a:pt x="1473" y="351"/>
                </a:cubicBezTo>
                <a:cubicBezTo>
                  <a:pt x="1467" y="336"/>
                  <a:pt x="1467" y="336"/>
                  <a:pt x="1467" y="336"/>
                </a:cubicBezTo>
                <a:cubicBezTo>
                  <a:pt x="1464" y="334"/>
                  <a:pt x="1464" y="334"/>
                  <a:pt x="1464" y="334"/>
                </a:cubicBezTo>
                <a:cubicBezTo>
                  <a:pt x="1461" y="333"/>
                  <a:pt x="1459" y="333"/>
                  <a:pt x="1456" y="332"/>
                </a:cubicBezTo>
                <a:cubicBezTo>
                  <a:pt x="1455" y="332"/>
                  <a:pt x="1454" y="332"/>
                  <a:pt x="1454" y="331"/>
                </a:cubicBezTo>
                <a:cubicBezTo>
                  <a:pt x="1452" y="331"/>
                  <a:pt x="1451" y="331"/>
                  <a:pt x="1450" y="331"/>
                </a:cubicBezTo>
                <a:cubicBezTo>
                  <a:pt x="1449" y="330"/>
                  <a:pt x="1449" y="330"/>
                  <a:pt x="1448" y="330"/>
                </a:cubicBezTo>
                <a:cubicBezTo>
                  <a:pt x="1445" y="328"/>
                  <a:pt x="1443" y="327"/>
                  <a:pt x="1440" y="325"/>
                </a:cubicBezTo>
                <a:cubicBezTo>
                  <a:pt x="1440" y="322"/>
                  <a:pt x="1440" y="318"/>
                  <a:pt x="1440" y="315"/>
                </a:cubicBezTo>
                <a:cubicBezTo>
                  <a:pt x="1443" y="309"/>
                  <a:pt x="1446" y="302"/>
                  <a:pt x="1449" y="296"/>
                </a:cubicBezTo>
                <a:cubicBezTo>
                  <a:pt x="1448" y="291"/>
                  <a:pt x="1448" y="286"/>
                  <a:pt x="1446" y="283"/>
                </a:cubicBezTo>
                <a:cubicBezTo>
                  <a:pt x="1446" y="282"/>
                  <a:pt x="1446" y="281"/>
                  <a:pt x="1446" y="279"/>
                </a:cubicBezTo>
                <a:cubicBezTo>
                  <a:pt x="1446" y="278"/>
                  <a:pt x="1446" y="278"/>
                  <a:pt x="1446" y="277"/>
                </a:cubicBezTo>
                <a:cubicBezTo>
                  <a:pt x="1440" y="270"/>
                  <a:pt x="1440" y="270"/>
                  <a:pt x="1440" y="270"/>
                </a:cubicBezTo>
                <a:cubicBezTo>
                  <a:pt x="1436" y="258"/>
                  <a:pt x="1436" y="258"/>
                  <a:pt x="1436" y="258"/>
                </a:cubicBezTo>
                <a:cubicBezTo>
                  <a:pt x="1435" y="252"/>
                  <a:pt x="1437" y="246"/>
                  <a:pt x="1441" y="244"/>
                </a:cubicBezTo>
                <a:cubicBezTo>
                  <a:pt x="1442" y="243"/>
                  <a:pt x="1443" y="242"/>
                  <a:pt x="1443" y="241"/>
                </a:cubicBezTo>
                <a:cubicBezTo>
                  <a:pt x="1443" y="238"/>
                  <a:pt x="1443" y="234"/>
                  <a:pt x="1443" y="231"/>
                </a:cubicBezTo>
                <a:cubicBezTo>
                  <a:pt x="1439" y="230"/>
                  <a:pt x="1435" y="230"/>
                  <a:pt x="1431" y="230"/>
                </a:cubicBezTo>
                <a:cubicBezTo>
                  <a:pt x="1430" y="230"/>
                  <a:pt x="1430" y="228"/>
                  <a:pt x="1430" y="227"/>
                </a:cubicBezTo>
                <a:cubicBezTo>
                  <a:pt x="1430" y="217"/>
                  <a:pt x="1428" y="206"/>
                  <a:pt x="1428" y="196"/>
                </a:cubicBezTo>
                <a:cubicBezTo>
                  <a:pt x="1428" y="196"/>
                  <a:pt x="1428" y="195"/>
                  <a:pt x="1428" y="195"/>
                </a:cubicBezTo>
                <a:cubicBezTo>
                  <a:pt x="1429" y="188"/>
                  <a:pt x="1429" y="188"/>
                  <a:pt x="1429" y="188"/>
                </a:cubicBezTo>
                <a:cubicBezTo>
                  <a:pt x="1423" y="185"/>
                  <a:pt x="1423" y="185"/>
                  <a:pt x="1423" y="185"/>
                </a:cubicBezTo>
                <a:cubicBezTo>
                  <a:pt x="1422" y="185"/>
                  <a:pt x="1421" y="185"/>
                  <a:pt x="1420" y="184"/>
                </a:cubicBezTo>
                <a:cubicBezTo>
                  <a:pt x="1414" y="181"/>
                  <a:pt x="1407" y="178"/>
                  <a:pt x="1401" y="176"/>
                </a:cubicBezTo>
                <a:cubicBezTo>
                  <a:pt x="1398" y="172"/>
                  <a:pt x="1395" y="169"/>
                  <a:pt x="1392" y="166"/>
                </a:cubicBezTo>
                <a:cubicBezTo>
                  <a:pt x="1387" y="163"/>
                  <a:pt x="1387" y="163"/>
                  <a:pt x="1387" y="163"/>
                </a:cubicBezTo>
                <a:cubicBezTo>
                  <a:pt x="1381" y="148"/>
                  <a:pt x="1381" y="148"/>
                  <a:pt x="1381" y="148"/>
                </a:cubicBezTo>
                <a:cubicBezTo>
                  <a:pt x="1381" y="148"/>
                  <a:pt x="1381" y="148"/>
                  <a:pt x="1381" y="148"/>
                </a:cubicBezTo>
                <a:cubicBezTo>
                  <a:pt x="1381" y="148"/>
                  <a:pt x="1381" y="148"/>
                  <a:pt x="1381" y="148"/>
                </a:cubicBezTo>
                <a:cubicBezTo>
                  <a:pt x="1378" y="147"/>
                  <a:pt x="1377" y="144"/>
                  <a:pt x="1376" y="142"/>
                </a:cubicBezTo>
                <a:cubicBezTo>
                  <a:pt x="1373" y="137"/>
                  <a:pt x="1371" y="132"/>
                  <a:pt x="1367" y="128"/>
                </a:cubicBezTo>
                <a:cubicBezTo>
                  <a:pt x="1360" y="123"/>
                  <a:pt x="1352" y="118"/>
                  <a:pt x="1346" y="112"/>
                </a:cubicBezTo>
                <a:cubicBezTo>
                  <a:pt x="1344" y="110"/>
                  <a:pt x="1342" y="109"/>
                  <a:pt x="1340" y="108"/>
                </a:cubicBezTo>
                <a:cubicBezTo>
                  <a:pt x="1340" y="108"/>
                  <a:pt x="1339" y="107"/>
                  <a:pt x="1339" y="107"/>
                </a:cubicBezTo>
                <a:cubicBezTo>
                  <a:pt x="1328" y="111"/>
                  <a:pt x="1328" y="111"/>
                  <a:pt x="1328" y="111"/>
                </a:cubicBezTo>
                <a:cubicBezTo>
                  <a:pt x="1317" y="97"/>
                  <a:pt x="1317" y="97"/>
                  <a:pt x="1317" y="97"/>
                </a:cubicBezTo>
                <a:cubicBezTo>
                  <a:pt x="1317" y="92"/>
                  <a:pt x="1317" y="92"/>
                  <a:pt x="1317" y="92"/>
                </a:cubicBezTo>
                <a:cubicBezTo>
                  <a:pt x="1316" y="91"/>
                  <a:pt x="1315" y="91"/>
                  <a:pt x="1313" y="91"/>
                </a:cubicBezTo>
                <a:cubicBezTo>
                  <a:pt x="1312" y="89"/>
                  <a:pt x="1310" y="86"/>
                  <a:pt x="1308" y="84"/>
                </a:cubicBezTo>
                <a:cubicBezTo>
                  <a:pt x="1302" y="89"/>
                  <a:pt x="1302" y="89"/>
                  <a:pt x="1302" y="89"/>
                </a:cubicBezTo>
                <a:cubicBezTo>
                  <a:pt x="1298" y="88"/>
                  <a:pt x="1298" y="88"/>
                  <a:pt x="1298" y="88"/>
                </a:cubicBezTo>
                <a:cubicBezTo>
                  <a:pt x="1297" y="88"/>
                  <a:pt x="1296" y="87"/>
                  <a:pt x="1296" y="86"/>
                </a:cubicBezTo>
                <a:cubicBezTo>
                  <a:pt x="1296" y="86"/>
                  <a:pt x="1295" y="86"/>
                  <a:pt x="1295" y="86"/>
                </a:cubicBezTo>
                <a:cubicBezTo>
                  <a:pt x="1295" y="85"/>
                  <a:pt x="1295" y="85"/>
                  <a:pt x="1295" y="85"/>
                </a:cubicBezTo>
                <a:cubicBezTo>
                  <a:pt x="1295" y="85"/>
                  <a:pt x="1296" y="85"/>
                  <a:pt x="1296" y="85"/>
                </a:cubicBezTo>
                <a:cubicBezTo>
                  <a:pt x="1296" y="85"/>
                  <a:pt x="1296" y="84"/>
                  <a:pt x="1297" y="84"/>
                </a:cubicBezTo>
                <a:cubicBezTo>
                  <a:pt x="1296" y="84"/>
                  <a:pt x="1296" y="83"/>
                  <a:pt x="1296" y="83"/>
                </a:cubicBezTo>
                <a:cubicBezTo>
                  <a:pt x="1294" y="88"/>
                  <a:pt x="1289" y="92"/>
                  <a:pt x="1283" y="93"/>
                </a:cubicBezTo>
                <a:cubicBezTo>
                  <a:pt x="1280" y="101"/>
                  <a:pt x="1278" y="108"/>
                  <a:pt x="1273" y="115"/>
                </a:cubicBezTo>
                <a:cubicBezTo>
                  <a:pt x="1270" y="117"/>
                  <a:pt x="1266" y="113"/>
                  <a:pt x="1264" y="112"/>
                </a:cubicBezTo>
                <a:cubicBezTo>
                  <a:pt x="1257" y="116"/>
                  <a:pt x="1251" y="120"/>
                  <a:pt x="1248" y="127"/>
                </a:cubicBezTo>
                <a:cubicBezTo>
                  <a:pt x="1249" y="128"/>
                  <a:pt x="1249" y="130"/>
                  <a:pt x="1249" y="131"/>
                </a:cubicBezTo>
                <a:cubicBezTo>
                  <a:pt x="1250" y="136"/>
                  <a:pt x="1251" y="141"/>
                  <a:pt x="1248" y="145"/>
                </a:cubicBezTo>
                <a:cubicBezTo>
                  <a:pt x="1246" y="144"/>
                  <a:pt x="1244" y="145"/>
                  <a:pt x="1242" y="144"/>
                </a:cubicBezTo>
                <a:cubicBezTo>
                  <a:pt x="1238" y="139"/>
                  <a:pt x="1226" y="138"/>
                  <a:pt x="1219" y="143"/>
                </a:cubicBezTo>
                <a:cubicBezTo>
                  <a:pt x="1184" y="132"/>
                  <a:pt x="1184" y="132"/>
                  <a:pt x="1184" y="132"/>
                </a:cubicBezTo>
                <a:cubicBezTo>
                  <a:pt x="1164" y="147"/>
                  <a:pt x="1164" y="147"/>
                  <a:pt x="1164" y="147"/>
                </a:cubicBezTo>
                <a:cubicBezTo>
                  <a:pt x="1162" y="149"/>
                  <a:pt x="1156" y="145"/>
                  <a:pt x="1154" y="144"/>
                </a:cubicBezTo>
                <a:cubicBezTo>
                  <a:pt x="1156" y="142"/>
                  <a:pt x="1159" y="140"/>
                  <a:pt x="1160" y="138"/>
                </a:cubicBezTo>
                <a:cubicBezTo>
                  <a:pt x="1164" y="129"/>
                  <a:pt x="1167" y="118"/>
                  <a:pt x="1169" y="107"/>
                </a:cubicBezTo>
                <a:cubicBezTo>
                  <a:pt x="1173" y="106"/>
                  <a:pt x="1173" y="106"/>
                  <a:pt x="1173" y="106"/>
                </a:cubicBezTo>
                <a:cubicBezTo>
                  <a:pt x="1174" y="101"/>
                  <a:pt x="1175" y="96"/>
                  <a:pt x="1175" y="90"/>
                </a:cubicBezTo>
                <a:cubicBezTo>
                  <a:pt x="1174" y="88"/>
                  <a:pt x="1174" y="86"/>
                  <a:pt x="1174" y="84"/>
                </a:cubicBezTo>
                <a:cubicBezTo>
                  <a:pt x="1174" y="83"/>
                  <a:pt x="1174" y="82"/>
                  <a:pt x="1174" y="82"/>
                </a:cubicBezTo>
                <a:cubicBezTo>
                  <a:pt x="1172" y="83"/>
                  <a:pt x="1171" y="85"/>
                  <a:pt x="1169" y="85"/>
                </a:cubicBezTo>
                <a:cubicBezTo>
                  <a:pt x="1169" y="72"/>
                  <a:pt x="1169" y="59"/>
                  <a:pt x="1168" y="45"/>
                </a:cubicBezTo>
                <a:cubicBezTo>
                  <a:pt x="1171" y="45"/>
                  <a:pt x="1170" y="48"/>
                  <a:pt x="1172" y="48"/>
                </a:cubicBezTo>
                <a:cubicBezTo>
                  <a:pt x="1170" y="48"/>
                  <a:pt x="1171" y="45"/>
                  <a:pt x="1168" y="45"/>
                </a:cubicBezTo>
                <a:cubicBezTo>
                  <a:pt x="1168" y="44"/>
                  <a:pt x="1167" y="42"/>
                  <a:pt x="1167" y="41"/>
                </a:cubicBezTo>
                <a:cubicBezTo>
                  <a:pt x="1168" y="36"/>
                  <a:pt x="1171" y="31"/>
                  <a:pt x="1173" y="26"/>
                </a:cubicBezTo>
                <a:cubicBezTo>
                  <a:pt x="1169" y="26"/>
                  <a:pt x="1166" y="27"/>
                  <a:pt x="1162" y="26"/>
                </a:cubicBezTo>
                <a:cubicBezTo>
                  <a:pt x="1162" y="26"/>
                  <a:pt x="1162" y="23"/>
                  <a:pt x="1162" y="23"/>
                </a:cubicBezTo>
                <a:cubicBezTo>
                  <a:pt x="1161" y="20"/>
                  <a:pt x="1161" y="13"/>
                  <a:pt x="1159" y="11"/>
                </a:cubicBezTo>
                <a:cubicBezTo>
                  <a:pt x="1149" y="13"/>
                  <a:pt x="1140" y="16"/>
                  <a:pt x="1133" y="20"/>
                </a:cubicBezTo>
                <a:cubicBezTo>
                  <a:pt x="1133" y="20"/>
                  <a:pt x="1132" y="20"/>
                  <a:pt x="1132" y="19"/>
                </a:cubicBezTo>
                <a:cubicBezTo>
                  <a:pt x="1132" y="20"/>
                  <a:pt x="1133" y="20"/>
                  <a:pt x="1133" y="20"/>
                </a:cubicBezTo>
                <a:cubicBezTo>
                  <a:pt x="1129" y="21"/>
                  <a:pt x="1126" y="22"/>
                  <a:pt x="1121" y="23"/>
                </a:cubicBezTo>
                <a:cubicBezTo>
                  <a:pt x="1118" y="22"/>
                  <a:pt x="1114" y="21"/>
                  <a:pt x="1111" y="24"/>
                </a:cubicBezTo>
                <a:cubicBezTo>
                  <a:pt x="1108" y="28"/>
                  <a:pt x="1104" y="32"/>
                  <a:pt x="1100" y="35"/>
                </a:cubicBezTo>
                <a:cubicBezTo>
                  <a:pt x="1098" y="37"/>
                  <a:pt x="1095" y="39"/>
                  <a:pt x="1092" y="41"/>
                </a:cubicBezTo>
                <a:cubicBezTo>
                  <a:pt x="1092" y="44"/>
                  <a:pt x="1094" y="46"/>
                  <a:pt x="1093" y="47"/>
                </a:cubicBezTo>
                <a:cubicBezTo>
                  <a:pt x="1093" y="50"/>
                  <a:pt x="1092" y="54"/>
                  <a:pt x="1091" y="56"/>
                </a:cubicBezTo>
                <a:cubicBezTo>
                  <a:pt x="1088" y="55"/>
                  <a:pt x="1084" y="57"/>
                  <a:pt x="1082" y="55"/>
                </a:cubicBezTo>
                <a:cubicBezTo>
                  <a:pt x="1079" y="52"/>
                  <a:pt x="1075" y="55"/>
                  <a:pt x="1074" y="56"/>
                </a:cubicBezTo>
                <a:cubicBezTo>
                  <a:pt x="1075" y="58"/>
                  <a:pt x="1075" y="62"/>
                  <a:pt x="1072" y="63"/>
                </a:cubicBezTo>
                <a:cubicBezTo>
                  <a:pt x="1072" y="65"/>
                  <a:pt x="1073" y="66"/>
                  <a:pt x="1073" y="67"/>
                </a:cubicBezTo>
                <a:cubicBezTo>
                  <a:pt x="1071" y="69"/>
                  <a:pt x="1070" y="72"/>
                  <a:pt x="1070" y="75"/>
                </a:cubicBezTo>
                <a:cubicBezTo>
                  <a:pt x="1070" y="75"/>
                  <a:pt x="1070" y="76"/>
                  <a:pt x="1070" y="76"/>
                </a:cubicBezTo>
                <a:cubicBezTo>
                  <a:pt x="1069" y="79"/>
                  <a:pt x="1069" y="82"/>
                  <a:pt x="1066" y="81"/>
                </a:cubicBezTo>
                <a:cubicBezTo>
                  <a:pt x="1061" y="79"/>
                  <a:pt x="1055" y="77"/>
                  <a:pt x="1047" y="77"/>
                </a:cubicBezTo>
                <a:cubicBezTo>
                  <a:pt x="1008" y="58"/>
                  <a:pt x="1008" y="58"/>
                  <a:pt x="1008" y="58"/>
                </a:cubicBezTo>
                <a:cubicBezTo>
                  <a:pt x="994" y="59"/>
                  <a:pt x="994" y="59"/>
                  <a:pt x="994" y="59"/>
                </a:cubicBezTo>
                <a:cubicBezTo>
                  <a:pt x="989" y="59"/>
                  <a:pt x="983" y="59"/>
                  <a:pt x="979" y="58"/>
                </a:cubicBezTo>
                <a:cubicBezTo>
                  <a:pt x="969" y="58"/>
                  <a:pt x="963" y="61"/>
                  <a:pt x="955" y="63"/>
                </a:cubicBezTo>
                <a:cubicBezTo>
                  <a:pt x="948" y="64"/>
                  <a:pt x="943" y="68"/>
                  <a:pt x="935" y="66"/>
                </a:cubicBezTo>
                <a:cubicBezTo>
                  <a:pt x="932" y="65"/>
                  <a:pt x="928" y="65"/>
                  <a:pt x="927" y="63"/>
                </a:cubicBezTo>
                <a:cubicBezTo>
                  <a:pt x="925" y="58"/>
                  <a:pt x="924" y="52"/>
                  <a:pt x="923" y="46"/>
                </a:cubicBezTo>
                <a:cubicBezTo>
                  <a:pt x="923" y="46"/>
                  <a:pt x="920" y="46"/>
                  <a:pt x="919" y="46"/>
                </a:cubicBezTo>
                <a:cubicBezTo>
                  <a:pt x="911" y="50"/>
                  <a:pt x="901" y="53"/>
                  <a:pt x="890" y="54"/>
                </a:cubicBezTo>
                <a:cubicBezTo>
                  <a:pt x="890" y="55"/>
                  <a:pt x="888" y="58"/>
                  <a:pt x="888" y="58"/>
                </a:cubicBezTo>
                <a:cubicBezTo>
                  <a:pt x="887" y="58"/>
                  <a:pt x="883" y="58"/>
                  <a:pt x="881" y="58"/>
                </a:cubicBezTo>
                <a:cubicBezTo>
                  <a:pt x="875" y="68"/>
                  <a:pt x="866" y="76"/>
                  <a:pt x="857" y="83"/>
                </a:cubicBezTo>
                <a:cubicBezTo>
                  <a:pt x="853" y="83"/>
                  <a:pt x="848" y="82"/>
                  <a:pt x="842" y="82"/>
                </a:cubicBezTo>
                <a:cubicBezTo>
                  <a:pt x="840" y="85"/>
                  <a:pt x="839" y="89"/>
                  <a:pt x="838" y="92"/>
                </a:cubicBezTo>
                <a:cubicBezTo>
                  <a:pt x="833" y="94"/>
                  <a:pt x="828" y="96"/>
                  <a:pt x="821" y="96"/>
                </a:cubicBezTo>
                <a:cubicBezTo>
                  <a:pt x="819" y="96"/>
                  <a:pt x="817" y="92"/>
                  <a:pt x="815" y="90"/>
                </a:cubicBezTo>
                <a:cubicBezTo>
                  <a:pt x="808" y="92"/>
                  <a:pt x="801" y="96"/>
                  <a:pt x="795" y="99"/>
                </a:cubicBezTo>
                <a:cubicBezTo>
                  <a:pt x="777" y="98"/>
                  <a:pt x="777" y="98"/>
                  <a:pt x="777" y="98"/>
                </a:cubicBezTo>
                <a:cubicBezTo>
                  <a:pt x="774" y="98"/>
                  <a:pt x="771" y="96"/>
                  <a:pt x="767" y="95"/>
                </a:cubicBezTo>
                <a:cubicBezTo>
                  <a:pt x="765" y="95"/>
                  <a:pt x="762" y="95"/>
                  <a:pt x="759" y="95"/>
                </a:cubicBezTo>
                <a:cubicBezTo>
                  <a:pt x="753" y="95"/>
                  <a:pt x="747" y="95"/>
                  <a:pt x="741" y="94"/>
                </a:cubicBezTo>
                <a:cubicBezTo>
                  <a:pt x="738" y="94"/>
                  <a:pt x="738" y="94"/>
                  <a:pt x="738" y="94"/>
                </a:cubicBezTo>
                <a:cubicBezTo>
                  <a:pt x="737" y="93"/>
                  <a:pt x="737" y="93"/>
                  <a:pt x="737" y="93"/>
                </a:cubicBezTo>
                <a:cubicBezTo>
                  <a:pt x="737" y="93"/>
                  <a:pt x="737" y="92"/>
                  <a:pt x="737" y="92"/>
                </a:cubicBezTo>
                <a:cubicBezTo>
                  <a:pt x="736" y="89"/>
                  <a:pt x="735" y="87"/>
                  <a:pt x="733" y="85"/>
                </a:cubicBezTo>
                <a:cubicBezTo>
                  <a:pt x="733" y="85"/>
                  <a:pt x="732" y="86"/>
                  <a:pt x="732" y="86"/>
                </a:cubicBezTo>
                <a:cubicBezTo>
                  <a:pt x="722" y="87"/>
                  <a:pt x="716" y="84"/>
                  <a:pt x="710" y="83"/>
                </a:cubicBezTo>
                <a:cubicBezTo>
                  <a:pt x="696" y="85"/>
                  <a:pt x="684" y="88"/>
                  <a:pt x="671" y="87"/>
                </a:cubicBezTo>
                <a:cubicBezTo>
                  <a:pt x="669" y="87"/>
                  <a:pt x="665" y="85"/>
                  <a:pt x="666" y="83"/>
                </a:cubicBezTo>
                <a:cubicBezTo>
                  <a:pt x="668" y="79"/>
                  <a:pt x="670" y="76"/>
                  <a:pt x="671" y="73"/>
                </a:cubicBezTo>
                <a:cubicBezTo>
                  <a:pt x="668" y="68"/>
                  <a:pt x="664" y="64"/>
                  <a:pt x="660" y="60"/>
                </a:cubicBezTo>
                <a:cubicBezTo>
                  <a:pt x="659" y="60"/>
                  <a:pt x="652" y="62"/>
                  <a:pt x="651" y="61"/>
                </a:cubicBezTo>
                <a:cubicBezTo>
                  <a:pt x="648" y="56"/>
                  <a:pt x="643" y="51"/>
                  <a:pt x="639" y="46"/>
                </a:cubicBezTo>
                <a:cubicBezTo>
                  <a:pt x="635" y="40"/>
                  <a:pt x="633" y="32"/>
                  <a:pt x="629" y="27"/>
                </a:cubicBezTo>
                <a:cubicBezTo>
                  <a:pt x="628" y="21"/>
                  <a:pt x="627" y="16"/>
                  <a:pt x="626" y="10"/>
                </a:cubicBezTo>
                <a:cubicBezTo>
                  <a:pt x="627" y="10"/>
                  <a:pt x="627" y="10"/>
                  <a:pt x="627" y="10"/>
                </a:cubicBezTo>
                <a:cubicBezTo>
                  <a:pt x="626" y="10"/>
                  <a:pt x="626" y="10"/>
                  <a:pt x="626" y="10"/>
                </a:cubicBezTo>
                <a:cubicBezTo>
                  <a:pt x="624" y="9"/>
                  <a:pt x="622" y="8"/>
                  <a:pt x="620" y="9"/>
                </a:cubicBezTo>
                <a:cubicBezTo>
                  <a:pt x="614" y="11"/>
                  <a:pt x="607" y="14"/>
                  <a:pt x="599" y="14"/>
                </a:cubicBezTo>
                <a:cubicBezTo>
                  <a:pt x="585" y="14"/>
                  <a:pt x="576" y="8"/>
                  <a:pt x="566" y="4"/>
                </a:cubicBezTo>
                <a:cubicBezTo>
                  <a:pt x="561" y="2"/>
                  <a:pt x="556" y="1"/>
                  <a:pt x="550" y="1"/>
                </a:cubicBezTo>
                <a:cubicBezTo>
                  <a:pt x="543" y="0"/>
                  <a:pt x="536" y="0"/>
                  <a:pt x="530" y="1"/>
                </a:cubicBezTo>
                <a:cubicBezTo>
                  <a:pt x="528" y="1"/>
                  <a:pt x="526" y="4"/>
                  <a:pt x="526" y="6"/>
                </a:cubicBezTo>
                <a:cubicBezTo>
                  <a:pt x="526" y="9"/>
                  <a:pt x="525" y="11"/>
                  <a:pt x="523" y="12"/>
                </a:cubicBezTo>
                <a:cubicBezTo>
                  <a:pt x="494" y="23"/>
                  <a:pt x="459" y="26"/>
                  <a:pt x="427" y="34"/>
                </a:cubicBezTo>
                <a:cubicBezTo>
                  <a:pt x="427" y="34"/>
                  <a:pt x="427" y="34"/>
                  <a:pt x="427" y="34"/>
                </a:cubicBezTo>
                <a:cubicBezTo>
                  <a:pt x="426" y="34"/>
                  <a:pt x="426" y="36"/>
                  <a:pt x="424" y="37"/>
                </a:cubicBezTo>
                <a:cubicBezTo>
                  <a:pt x="410" y="40"/>
                  <a:pt x="393" y="41"/>
                  <a:pt x="376" y="45"/>
                </a:cubicBezTo>
                <a:cubicBezTo>
                  <a:pt x="372" y="45"/>
                  <a:pt x="366" y="42"/>
                  <a:pt x="360" y="41"/>
                </a:cubicBezTo>
                <a:cubicBezTo>
                  <a:pt x="358" y="41"/>
                  <a:pt x="358" y="42"/>
                  <a:pt x="359" y="43"/>
                </a:cubicBezTo>
                <a:cubicBezTo>
                  <a:pt x="361" y="49"/>
                  <a:pt x="364" y="54"/>
                  <a:pt x="363" y="62"/>
                </a:cubicBezTo>
                <a:cubicBezTo>
                  <a:pt x="362" y="66"/>
                  <a:pt x="360" y="69"/>
                  <a:pt x="357" y="70"/>
                </a:cubicBezTo>
                <a:cubicBezTo>
                  <a:pt x="348" y="77"/>
                  <a:pt x="341" y="85"/>
                  <a:pt x="331" y="90"/>
                </a:cubicBezTo>
                <a:cubicBezTo>
                  <a:pt x="322" y="92"/>
                  <a:pt x="312" y="93"/>
                  <a:pt x="303" y="95"/>
                </a:cubicBezTo>
                <a:cubicBezTo>
                  <a:pt x="299" y="96"/>
                  <a:pt x="295" y="96"/>
                  <a:pt x="292" y="99"/>
                </a:cubicBezTo>
                <a:cubicBezTo>
                  <a:pt x="287" y="98"/>
                  <a:pt x="280" y="98"/>
                  <a:pt x="274" y="98"/>
                </a:cubicBezTo>
                <a:cubicBezTo>
                  <a:pt x="271" y="98"/>
                  <a:pt x="268" y="100"/>
                  <a:pt x="265" y="100"/>
                </a:cubicBezTo>
                <a:cubicBezTo>
                  <a:pt x="258" y="99"/>
                  <a:pt x="250" y="100"/>
                  <a:pt x="245" y="104"/>
                </a:cubicBezTo>
                <a:cubicBezTo>
                  <a:pt x="243" y="107"/>
                  <a:pt x="243" y="111"/>
                  <a:pt x="243" y="115"/>
                </a:cubicBezTo>
                <a:cubicBezTo>
                  <a:pt x="241" y="115"/>
                  <a:pt x="240" y="117"/>
                  <a:pt x="239" y="116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12" y="106"/>
                  <a:pt x="202" y="108"/>
                  <a:pt x="189" y="108"/>
                </a:cubicBezTo>
                <a:cubicBezTo>
                  <a:pt x="182" y="112"/>
                  <a:pt x="178" y="119"/>
                  <a:pt x="170" y="124"/>
                </a:cubicBezTo>
                <a:cubicBezTo>
                  <a:pt x="162" y="129"/>
                  <a:pt x="155" y="138"/>
                  <a:pt x="143" y="139"/>
                </a:cubicBezTo>
                <a:cubicBezTo>
                  <a:pt x="142" y="139"/>
                  <a:pt x="140" y="137"/>
                  <a:pt x="139" y="136"/>
                </a:cubicBezTo>
                <a:cubicBezTo>
                  <a:pt x="137" y="133"/>
                  <a:pt x="134" y="135"/>
                  <a:pt x="131" y="134"/>
                </a:cubicBezTo>
                <a:cubicBezTo>
                  <a:pt x="127" y="132"/>
                  <a:pt x="123" y="131"/>
                  <a:pt x="121" y="129"/>
                </a:cubicBezTo>
                <a:cubicBezTo>
                  <a:pt x="116" y="127"/>
                  <a:pt x="112" y="125"/>
                  <a:pt x="106" y="124"/>
                </a:cubicBezTo>
                <a:cubicBezTo>
                  <a:pt x="105" y="124"/>
                  <a:pt x="103" y="127"/>
                  <a:pt x="103" y="129"/>
                </a:cubicBezTo>
                <a:cubicBezTo>
                  <a:pt x="104" y="137"/>
                  <a:pt x="107" y="145"/>
                  <a:pt x="110" y="152"/>
                </a:cubicBezTo>
                <a:cubicBezTo>
                  <a:pt x="108" y="161"/>
                  <a:pt x="105" y="169"/>
                  <a:pt x="102" y="175"/>
                </a:cubicBezTo>
                <a:cubicBezTo>
                  <a:pt x="101" y="177"/>
                  <a:pt x="101" y="179"/>
                  <a:pt x="102" y="180"/>
                </a:cubicBezTo>
                <a:cubicBezTo>
                  <a:pt x="116" y="193"/>
                  <a:pt x="116" y="193"/>
                  <a:pt x="116" y="193"/>
                </a:cubicBezTo>
                <a:cubicBezTo>
                  <a:pt x="112" y="197"/>
                  <a:pt x="107" y="200"/>
                  <a:pt x="103" y="204"/>
                </a:cubicBezTo>
                <a:cubicBezTo>
                  <a:pt x="99" y="210"/>
                  <a:pt x="94" y="215"/>
                  <a:pt x="87" y="217"/>
                </a:cubicBezTo>
                <a:cubicBezTo>
                  <a:pt x="78" y="220"/>
                  <a:pt x="69" y="221"/>
                  <a:pt x="60" y="222"/>
                </a:cubicBezTo>
                <a:cubicBezTo>
                  <a:pt x="50" y="223"/>
                  <a:pt x="42" y="225"/>
                  <a:pt x="35" y="228"/>
                </a:cubicBezTo>
                <a:cubicBezTo>
                  <a:pt x="34" y="229"/>
                  <a:pt x="34" y="231"/>
                  <a:pt x="33" y="232"/>
                </a:cubicBezTo>
                <a:cubicBezTo>
                  <a:pt x="32" y="234"/>
                  <a:pt x="34" y="235"/>
                  <a:pt x="35" y="235"/>
                </a:cubicBezTo>
                <a:cubicBezTo>
                  <a:pt x="41" y="235"/>
                  <a:pt x="46" y="231"/>
                  <a:pt x="52" y="230"/>
                </a:cubicBezTo>
                <a:cubicBezTo>
                  <a:pt x="59" y="229"/>
                  <a:pt x="66" y="230"/>
                  <a:pt x="72" y="231"/>
                </a:cubicBezTo>
                <a:cubicBezTo>
                  <a:pt x="70" y="249"/>
                  <a:pt x="70" y="249"/>
                  <a:pt x="70" y="249"/>
                </a:cubicBezTo>
                <a:cubicBezTo>
                  <a:pt x="64" y="254"/>
                  <a:pt x="63" y="265"/>
                  <a:pt x="61" y="273"/>
                </a:cubicBezTo>
                <a:cubicBezTo>
                  <a:pt x="60" y="277"/>
                  <a:pt x="58" y="280"/>
                  <a:pt x="56" y="283"/>
                </a:cubicBezTo>
                <a:cubicBezTo>
                  <a:pt x="56" y="288"/>
                  <a:pt x="57" y="292"/>
                  <a:pt x="56" y="295"/>
                </a:cubicBezTo>
                <a:cubicBezTo>
                  <a:pt x="49" y="300"/>
                  <a:pt x="45" y="307"/>
                  <a:pt x="38" y="311"/>
                </a:cubicBezTo>
                <a:cubicBezTo>
                  <a:pt x="26" y="317"/>
                  <a:pt x="17" y="327"/>
                  <a:pt x="12" y="340"/>
                </a:cubicBezTo>
                <a:cubicBezTo>
                  <a:pt x="9" y="351"/>
                  <a:pt x="8" y="362"/>
                  <a:pt x="6" y="373"/>
                </a:cubicBezTo>
                <a:cubicBezTo>
                  <a:pt x="4" y="374"/>
                  <a:pt x="2" y="373"/>
                  <a:pt x="1" y="372"/>
                </a:cubicBezTo>
                <a:cubicBezTo>
                  <a:pt x="1" y="371"/>
                  <a:pt x="1" y="371"/>
                  <a:pt x="0" y="371"/>
                </a:cubicBezTo>
                <a:cubicBezTo>
                  <a:pt x="0" y="373"/>
                  <a:pt x="0" y="373"/>
                  <a:pt x="0" y="373"/>
                </a:cubicBezTo>
                <a:cubicBezTo>
                  <a:pt x="4" y="374"/>
                  <a:pt x="7" y="376"/>
                  <a:pt x="10" y="377"/>
                </a:cubicBezTo>
                <a:cubicBezTo>
                  <a:pt x="14" y="380"/>
                  <a:pt x="18" y="383"/>
                  <a:pt x="24" y="384"/>
                </a:cubicBezTo>
                <a:cubicBezTo>
                  <a:pt x="31" y="388"/>
                  <a:pt x="40" y="386"/>
                  <a:pt x="47" y="384"/>
                </a:cubicBezTo>
                <a:cubicBezTo>
                  <a:pt x="54" y="382"/>
                  <a:pt x="61" y="383"/>
                  <a:pt x="68" y="384"/>
                </a:cubicBezTo>
                <a:cubicBezTo>
                  <a:pt x="83" y="389"/>
                  <a:pt x="102" y="393"/>
                  <a:pt x="123" y="393"/>
                </a:cubicBezTo>
                <a:cubicBezTo>
                  <a:pt x="152" y="391"/>
                  <a:pt x="178" y="388"/>
                  <a:pt x="207" y="386"/>
                </a:cubicBezTo>
                <a:cubicBezTo>
                  <a:pt x="228" y="385"/>
                  <a:pt x="246" y="379"/>
                  <a:pt x="266" y="376"/>
                </a:cubicBezTo>
                <a:cubicBezTo>
                  <a:pt x="277" y="375"/>
                  <a:pt x="291" y="375"/>
                  <a:pt x="299" y="379"/>
                </a:cubicBezTo>
                <a:cubicBezTo>
                  <a:pt x="309" y="389"/>
                  <a:pt x="317" y="400"/>
                  <a:pt x="326" y="410"/>
                </a:cubicBezTo>
                <a:cubicBezTo>
                  <a:pt x="340" y="427"/>
                  <a:pt x="353" y="444"/>
                  <a:pt x="369" y="460"/>
                </a:cubicBezTo>
                <a:cubicBezTo>
                  <a:pt x="376" y="471"/>
                  <a:pt x="388" y="481"/>
                  <a:pt x="408" y="477"/>
                </a:cubicBezTo>
                <a:cubicBezTo>
                  <a:pt x="434" y="467"/>
                  <a:pt x="460" y="456"/>
                  <a:pt x="493" y="453"/>
                </a:cubicBezTo>
                <a:cubicBezTo>
                  <a:pt x="502" y="452"/>
                  <a:pt x="510" y="452"/>
                  <a:pt x="519" y="452"/>
                </a:cubicBezTo>
                <a:cubicBezTo>
                  <a:pt x="525" y="453"/>
                  <a:pt x="531" y="453"/>
                  <a:pt x="536" y="451"/>
                </a:cubicBezTo>
                <a:cubicBezTo>
                  <a:pt x="539" y="437"/>
                  <a:pt x="539" y="437"/>
                  <a:pt x="539" y="437"/>
                </a:cubicBezTo>
                <a:cubicBezTo>
                  <a:pt x="544" y="417"/>
                  <a:pt x="554" y="402"/>
                  <a:pt x="569" y="392"/>
                </a:cubicBezTo>
                <a:cubicBezTo>
                  <a:pt x="580" y="383"/>
                  <a:pt x="592" y="376"/>
                  <a:pt x="607" y="371"/>
                </a:cubicBezTo>
                <a:cubicBezTo>
                  <a:pt x="624" y="365"/>
                  <a:pt x="643" y="362"/>
                  <a:pt x="664" y="362"/>
                </a:cubicBezTo>
                <a:cubicBezTo>
                  <a:pt x="668" y="362"/>
                  <a:pt x="673" y="362"/>
                  <a:pt x="675" y="364"/>
                </a:cubicBezTo>
                <a:cubicBezTo>
                  <a:pt x="678" y="364"/>
                  <a:pt x="678" y="364"/>
                  <a:pt x="678" y="364"/>
                </a:cubicBezTo>
                <a:cubicBezTo>
                  <a:pt x="678" y="362"/>
                  <a:pt x="678" y="360"/>
                  <a:pt x="678" y="358"/>
                </a:cubicBezTo>
                <a:cubicBezTo>
                  <a:pt x="678" y="360"/>
                  <a:pt x="678" y="362"/>
                  <a:pt x="678" y="364"/>
                </a:cubicBezTo>
                <a:cubicBezTo>
                  <a:pt x="675" y="364"/>
                  <a:pt x="675" y="364"/>
                  <a:pt x="675" y="364"/>
                </a:cubicBezTo>
                <a:cubicBezTo>
                  <a:pt x="678" y="370"/>
                  <a:pt x="682" y="375"/>
                  <a:pt x="685" y="381"/>
                </a:cubicBezTo>
                <a:cubicBezTo>
                  <a:pt x="689" y="389"/>
                  <a:pt x="692" y="397"/>
                  <a:pt x="694" y="407"/>
                </a:cubicBezTo>
                <a:cubicBezTo>
                  <a:pt x="698" y="434"/>
                  <a:pt x="692" y="464"/>
                  <a:pt x="681" y="482"/>
                </a:cubicBezTo>
                <a:cubicBezTo>
                  <a:pt x="676" y="491"/>
                  <a:pt x="680" y="504"/>
                  <a:pt x="687" y="508"/>
                </a:cubicBezTo>
                <a:cubicBezTo>
                  <a:pt x="687" y="508"/>
                  <a:pt x="690" y="509"/>
                  <a:pt x="690" y="509"/>
                </a:cubicBezTo>
                <a:cubicBezTo>
                  <a:pt x="700" y="510"/>
                  <a:pt x="708" y="508"/>
                  <a:pt x="716" y="505"/>
                </a:cubicBezTo>
                <a:cubicBezTo>
                  <a:pt x="726" y="498"/>
                  <a:pt x="735" y="489"/>
                  <a:pt x="751" y="485"/>
                </a:cubicBezTo>
                <a:cubicBezTo>
                  <a:pt x="771" y="488"/>
                  <a:pt x="788" y="494"/>
                  <a:pt x="805" y="501"/>
                </a:cubicBezTo>
                <a:cubicBezTo>
                  <a:pt x="812" y="518"/>
                  <a:pt x="812" y="518"/>
                  <a:pt x="812" y="518"/>
                </a:cubicBezTo>
                <a:cubicBezTo>
                  <a:pt x="812" y="521"/>
                  <a:pt x="813" y="523"/>
                  <a:pt x="814" y="525"/>
                </a:cubicBezTo>
                <a:cubicBezTo>
                  <a:pt x="816" y="527"/>
                  <a:pt x="820" y="529"/>
                  <a:pt x="823" y="529"/>
                </a:cubicBezTo>
                <a:cubicBezTo>
                  <a:pt x="832" y="539"/>
                  <a:pt x="832" y="539"/>
                  <a:pt x="832" y="539"/>
                </a:cubicBezTo>
                <a:cubicBezTo>
                  <a:pt x="851" y="540"/>
                  <a:pt x="851" y="540"/>
                  <a:pt x="851" y="540"/>
                </a:cubicBezTo>
                <a:cubicBezTo>
                  <a:pt x="855" y="538"/>
                  <a:pt x="860" y="534"/>
                  <a:pt x="866" y="534"/>
                </a:cubicBezTo>
                <a:cubicBezTo>
                  <a:pt x="874" y="533"/>
                  <a:pt x="881" y="534"/>
                  <a:pt x="888" y="534"/>
                </a:cubicBezTo>
                <a:cubicBezTo>
                  <a:pt x="896" y="530"/>
                  <a:pt x="904" y="527"/>
                  <a:pt x="912" y="523"/>
                </a:cubicBezTo>
                <a:cubicBezTo>
                  <a:pt x="912" y="535"/>
                  <a:pt x="912" y="535"/>
                  <a:pt x="912" y="535"/>
                </a:cubicBezTo>
                <a:cubicBezTo>
                  <a:pt x="915" y="542"/>
                  <a:pt x="920" y="546"/>
                  <a:pt x="925" y="550"/>
                </a:cubicBezTo>
                <a:cubicBezTo>
                  <a:pt x="927" y="552"/>
                  <a:pt x="928" y="556"/>
                  <a:pt x="930" y="557"/>
                </a:cubicBezTo>
                <a:cubicBezTo>
                  <a:pt x="936" y="561"/>
                  <a:pt x="941" y="567"/>
                  <a:pt x="947" y="572"/>
                </a:cubicBezTo>
                <a:cubicBezTo>
                  <a:pt x="949" y="586"/>
                  <a:pt x="953" y="598"/>
                  <a:pt x="958" y="609"/>
                </a:cubicBezTo>
                <a:cubicBezTo>
                  <a:pt x="965" y="612"/>
                  <a:pt x="972" y="614"/>
                  <a:pt x="980" y="615"/>
                </a:cubicBezTo>
                <a:cubicBezTo>
                  <a:pt x="981" y="618"/>
                  <a:pt x="981" y="620"/>
                  <a:pt x="981" y="623"/>
                </a:cubicBezTo>
                <a:cubicBezTo>
                  <a:pt x="981" y="623"/>
                  <a:pt x="981" y="623"/>
                  <a:pt x="981" y="623"/>
                </a:cubicBezTo>
                <a:cubicBezTo>
                  <a:pt x="981" y="623"/>
                  <a:pt x="981" y="623"/>
                  <a:pt x="981" y="623"/>
                </a:cubicBezTo>
                <a:cubicBezTo>
                  <a:pt x="980" y="624"/>
                  <a:pt x="978" y="625"/>
                  <a:pt x="978" y="626"/>
                </a:cubicBezTo>
                <a:cubicBezTo>
                  <a:pt x="977" y="628"/>
                  <a:pt x="978" y="630"/>
                  <a:pt x="979" y="632"/>
                </a:cubicBezTo>
                <a:cubicBezTo>
                  <a:pt x="980" y="633"/>
                  <a:pt x="983" y="632"/>
                  <a:pt x="984" y="633"/>
                </a:cubicBezTo>
                <a:cubicBezTo>
                  <a:pt x="986" y="639"/>
                  <a:pt x="993" y="640"/>
                  <a:pt x="998" y="640"/>
                </a:cubicBezTo>
                <a:cubicBezTo>
                  <a:pt x="1001" y="641"/>
                  <a:pt x="1003" y="641"/>
                  <a:pt x="1005" y="640"/>
                </a:cubicBezTo>
                <a:cubicBezTo>
                  <a:pt x="1007" y="640"/>
                  <a:pt x="1009" y="640"/>
                  <a:pt x="1010" y="639"/>
                </a:cubicBezTo>
                <a:cubicBezTo>
                  <a:pt x="1012" y="642"/>
                  <a:pt x="1012" y="646"/>
                  <a:pt x="1012" y="650"/>
                </a:cubicBezTo>
                <a:cubicBezTo>
                  <a:pt x="1019" y="653"/>
                  <a:pt x="1030" y="652"/>
                  <a:pt x="1037" y="649"/>
                </a:cubicBezTo>
                <a:cubicBezTo>
                  <a:pt x="1041" y="651"/>
                  <a:pt x="1045" y="654"/>
                  <a:pt x="1052" y="653"/>
                </a:cubicBezTo>
                <a:cubicBezTo>
                  <a:pt x="1057" y="649"/>
                  <a:pt x="1062" y="646"/>
                  <a:pt x="1067" y="642"/>
                </a:cubicBezTo>
                <a:cubicBezTo>
                  <a:pt x="1073" y="640"/>
                  <a:pt x="1081" y="640"/>
                  <a:pt x="1087" y="638"/>
                </a:cubicBezTo>
                <a:cubicBezTo>
                  <a:pt x="1087" y="638"/>
                  <a:pt x="1087" y="638"/>
                  <a:pt x="1087" y="638"/>
                </a:cubicBezTo>
                <a:cubicBezTo>
                  <a:pt x="1087" y="638"/>
                  <a:pt x="1087" y="638"/>
                  <a:pt x="1087" y="638"/>
                </a:cubicBezTo>
                <a:cubicBezTo>
                  <a:pt x="1091" y="637"/>
                  <a:pt x="1096" y="637"/>
                  <a:pt x="1099" y="635"/>
                </a:cubicBezTo>
                <a:cubicBezTo>
                  <a:pt x="1101" y="635"/>
                  <a:pt x="1101" y="633"/>
                  <a:pt x="1102" y="632"/>
                </a:cubicBezTo>
                <a:cubicBezTo>
                  <a:pt x="1108" y="631"/>
                  <a:pt x="1112" y="635"/>
                  <a:pt x="1113" y="639"/>
                </a:cubicBezTo>
                <a:cubicBezTo>
                  <a:pt x="1113" y="640"/>
                  <a:pt x="1115" y="641"/>
                  <a:pt x="1115" y="641"/>
                </a:cubicBezTo>
                <a:cubicBezTo>
                  <a:pt x="1125" y="641"/>
                  <a:pt x="1125" y="641"/>
                  <a:pt x="1125" y="641"/>
                </a:cubicBezTo>
                <a:cubicBezTo>
                  <a:pt x="1129" y="638"/>
                  <a:pt x="1135" y="641"/>
                  <a:pt x="1138" y="644"/>
                </a:cubicBezTo>
                <a:cubicBezTo>
                  <a:pt x="1147" y="657"/>
                  <a:pt x="1154" y="673"/>
                  <a:pt x="1160" y="688"/>
                </a:cubicBezTo>
                <a:cubicBezTo>
                  <a:pt x="1160" y="689"/>
                  <a:pt x="1160" y="689"/>
                  <a:pt x="1160" y="690"/>
                </a:cubicBezTo>
                <a:cubicBezTo>
                  <a:pt x="1160" y="691"/>
                  <a:pt x="1160" y="691"/>
                  <a:pt x="1160" y="691"/>
                </a:cubicBezTo>
                <a:cubicBezTo>
                  <a:pt x="1158" y="704"/>
                  <a:pt x="1158" y="704"/>
                  <a:pt x="1158" y="704"/>
                </a:cubicBezTo>
                <a:cubicBezTo>
                  <a:pt x="1159" y="704"/>
                  <a:pt x="1159" y="704"/>
                  <a:pt x="1159" y="704"/>
                </a:cubicBezTo>
                <a:cubicBezTo>
                  <a:pt x="1159" y="704"/>
                  <a:pt x="1160" y="703"/>
                  <a:pt x="1159" y="704"/>
                </a:cubicBezTo>
                <a:cubicBezTo>
                  <a:pt x="1164" y="700"/>
                  <a:pt x="1170" y="697"/>
                  <a:pt x="1177" y="699"/>
                </a:cubicBezTo>
                <a:cubicBezTo>
                  <a:pt x="1188" y="696"/>
                  <a:pt x="1198" y="692"/>
                  <a:pt x="1210" y="689"/>
                </a:cubicBezTo>
                <a:cubicBezTo>
                  <a:pt x="1213" y="690"/>
                  <a:pt x="1218" y="691"/>
                  <a:pt x="1221" y="688"/>
                </a:cubicBezTo>
                <a:cubicBezTo>
                  <a:pt x="1225" y="688"/>
                  <a:pt x="1227" y="691"/>
                  <a:pt x="1231" y="693"/>
                </a:cubicBezTo>
                <a:cubicBezTo>
                  <a:pt x="1244" y="694"/>
                  <a:pt x="1259" y="695"/>
                  <a:pt x="1272" y="694"/>
                </a:cubicBezTo>
                <a:cubicBezTo>
                  <a:pt x="1277" y="693"/>
                  <a:pt x="1281" y="692"/>
                  <a:pt x="1283" y="689"/>
                </a:cubicBezTo>
                <a:cubicBezTo>
                  <a:pt x="1291" y="689"/>
                  <a:pt x="1299" y="690"/>
                  <a:pt x="1305" y="691"/>
                </a:cubicBezTo>
                <a:cubicBezTo>
                  <a:pt x="1321" y="686"/>
                  <a:pt x="1340" y="686"/>
                  <a:pt x="1359" y="686"/>
                </a:cubicBezTo>
                <a:cubicBezTo>
                  <a:pt x="1366" y="687"/>
                  <a:pt x="1373" y="686"/>
                  <a:pt x="1379" y="686"/>
                </a:cubicBezTo>
                <a:cubicBezTo>
                  <a:pt x="1382" y="686"/>
                  <a:pt x="1385" y="686"/>
                  <a:pt x="1388" y="685"/>
                </a:cubicBezTo>
                <a:cubicBezTo>
                  <a:pt x="1398" y="674"/>
                  <a:pt x="1404" y="658"/>
                  <a:pt x="1403" y="640"/>
                </a:cubicBezTo>
                <a:cubicBezTo>
                  <a:pt x="1406" y="633"/>
                  <a:pt x="1410" y="630"/>
                  <a:pt x="1415" y="628"/>
                </a:cubicBezTo>
                <a:cubicBezTo>
                  <a:pt x="1416" y="623"/>
                  <a:pt x="1417" y="617"/>
                  <a:pt x="1418" y="612"/>
                </a:cubicBezTo>
                <a:cubicBezTo>
                  <a:pt x="1420" y="610"/>
                  <a:pt x="1423" y="608"/>
                  <a:pt x="1425" y="606"/>
                </a:cubicBezTo>
                <a:cubicBezTo>
                  <a:pt x="1425" y="604"/>
                  <a:pt x="1424" y="601"/>
                  <a:pt x="1425" y="599"/>
                </a:cubicBezTo>
                <a:cubicBezTo>
                  <a:pt x="1426" y="595"/>
                  <a:pt x="1429" y="591"/>
                  <a:pt x="1433" y="589"/>
                </a:cubicBezTo>
                <a:cubicBezTo>
                  <a:pt x="1433" y="589"/>
                  <a:pt x="1433" y="589"/>
                  <a:pt x="1433" y="588"/>
                </a:cubicBezTo>
                <a:cubicBezTo>
                  <a:pt x="1433" y="588"/>
                  <a:pt x="1433" y="588"/>
                  <a:pt x="1433" y="589"/>
                </a:cubicBezTo>
                <a:cubicBezTo>
                  <a:pt x="1434" y="590"/>
                  <a:pt x="1434" y="591"/>
                  <a:pt x="1435" y="591"/>
                </a:cubicBezTo>
                <a:cubicBezTo>
                  <a:pt x="1435" y="591"/>
                  <a:pt x="1435" y="591"/>
                  <a:pt x="1436" y="591"/>
                </a:cubicBezTo>
                <a:cubicBezTo>
                  <a:pt x="1436" y="591"/>
                  <a:pt x="1436" y="591"/>
                  <a:pt x="1436" y="591"/>
                </a:cubicBezTo>
                <a:cubicBezTo>
                  <a:pt x="1438" y="591"/>
                  <a:pt x="1439" y="591"/>
                  <a:pt x="1441" y="592"/>
                </a:cubicBezTo>
                <a:cubicBezTo>
                  <a:pt x="1442" y="591"/>
                  <a:pt x="1443" y="588"/>
                  <a:pt x="1444" y="588"/>
                </a:cubicBezTo>
                <a:cubicBezTo>
                  <a:pt x="1462" y="585"/>
                  <a:pt x="1482" y="586"/>
                  <a:pt x="1501" y="586"/>
                </a:cubicBezTo>
                <a:cubicBezTo>
                  <a:pt x="1503" y="584"/>
                  <a:pt x="1505" y="582"/>
                  <a:pt x="1507" y="580"/>
                </a:cubicBezTo>
                <a:cubicBezTo>
                  <a:pt x="1507" y="580"/>
                  <a:pt x="1507" y="580"/>
                  <a:pt x="1507" y="580"/>
                </a:cubicBezTo>
                <a:cubicBezTo>
                  <a:pt x="1508" y="580"/>
                  <a:pt x="1509" y="579"/>
                  <a:pt x="1510" y="578"/>
                </a:cubicBezTo>
                <a:cubicBezTo>
                  <a:pt x="1506" y="578"/>
                  <a:pt x="1502" y="579"/>
                  <a:pt x="1499" y="580"/>
                </a:cubicBezTo>
                <a:cubicBezTo>
                  <a:pt x="1497" y="580"/>
                  <a:pt x="1497" y="580"/>
                  <a:pt x="1497" y="580"/>
                </a:cubicBezTo>
                <a:cubicBezTo>
                  <a:pt x="1497" y="580"/>
                  <a:pt x="1497" y="579"/>
                  <a:pt x="1497" y="579"/>
                </a:cubicBezTo>
                <a:cubicBezTo>
                  <a:pt x="1507" y="570"/>
                  <a:pt x="1516" y="560"/>
                  <a:pt x="1524" y="549"/>
                </a:cubicBezTo>
                <a:cubicBezTo>
                  <a:pt x="1528" y="546"/>
                  <a:pt x="1533" y="542"/>
                  <a:pt x="1537" y="538"/>
                </a:cubicBezTo>
                <a:cubicBezTo>
                  <a:pt x="1538" y="535"/>
                  <a:pt x="1540" y="532"/>
                  <a:pt x="1542" y="529"/>
                </a:cubicBezTo>
                <a:cubicBezTo>
                  <a:pt x="1542" y="529"/>
                  <a:pt x="1541" y="528"/>
                  <a:pt x="1541" y="5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0" name="Freeform 666"/>
          <p:cNvSpPr>
            <a:spLocks/>
          </p:cNvSpPr>
          <p:nvPr/>
        </p:nvSpPr>
        <p:spPr bwMode="auto">
          <a:xfrm>
            <a:off x="5008563" y="4311651"/>
            <a:ext cx="101600" cy="207963"/>
          </a:xfrm>
          <a:custGeom>
            <a:avLst/>
            <a:gdLst/>
            <a:ahLst/>
            <a:cxnLst>
              <a:cxn ang="0">
                <a:pos x="360" y="621"/>
              </a:cxn>
              <a:cxn ang="0">
                <a:pos x="355" y="595"/>
              </a:cxn>
              <a:cxn ang="0">
                <a:pos x="354" y="581"/>
              </a:cxn>
              <a:cxn ang="0">
                <a:pos x="353" y="563"/>
              </a:cxn>
              <a:cxn ang="0">
                <a:pos x="350" y="536"/>
              </a:cxn>
              <a:cxn ang="0">
                <a:pos x="325" y="465"/>
              </a:cxn>
              <a:cxn ang="0">
                <a:pos x="316" y="442"/>
              </a:cxn>
              <a:cxn ang="0">
                <a:pos x="313" y="431"/>
              </a:cxn>
              <a:cxn ang="0">
                <a:pos x="297" y="411"/>
              </a:cxn>
              <a:cxn ang="0">
                <a:pos x="284" y="372"/>
              </a:cxn>
              <a:cxn ang="0">
                <a:pos x="284" y="359"/>
              </a:cxn>
              <a:cxn ang="0">
                <a:pos x="274" y="340"/>
              </a:cxn>
              <a:cxn ang="0">
                <a:pos x="268" y="319"/>
              </a:cxn>
              <a:cxn ang="0">
                <a:pos x="265" y="298"/>
              </a:cxn>
              <a:cxn ang="0">
                <a:pos x="256" y="249"/>
              </a:cxn>
              <a:cxn ang="0">
                <a:pos x="271" y="220"/>
              </a:cxn>
              <a:cxn ang="0">
                <a:pos x="259" y="201"/>
              </a:cxn>
              <a:cxn ang="0">
                <a:pos x="257" y="196"/>
              </a:cxn>
              <a:cxn ang="0">
                <a:pos x="252" y="180"/>
              </a:cxn>
              <a:cxn ang="0">
                <a:pos x="256" y="167"/>
              </a:cxn>
              <a:cxn ang="0">
                <a:pos x="248" y="158"/>
              </a:cxn>
              <a:cxn ang="0">
                <a:pos x="249" y="139"/>
              </a:cxn>
              <a:cxn ang="0">
                <a:pos x="250" y="110"/>
              </a:cxn>
              <a:cxn ang="0">
                <a:pos x="255" y="106"/>
              </a:cxn>
              <a:cxn ang="0">
                <a:pos x="257" y="102"/>
              </a:cxn>
              <a:cxn ang="0">
                <a:pos x="260" y="95"/>
              </a:cxn>
              <a:cxn ang="0">
                <a:pos x="268" y="83"/>
              </a:cxn>
              <a:cxn ang="0">
                <a:pos x="268" y="67"/>
              </a:cxn>
              <a:cxn ang="0">
                <a:pos x="270" y="56"/>
              </a:cxn>
              <a:cxn ang="0">
                <a:pos x="268" y="49"/>
              </a:cxn>
              <a:cxn ang="0">
                <a:pos x="263" y="29"/>
              </a:cxn>
              <a:cxn ang="0">
                <a:pos x="257" y="21"/>
              </a:cxn>
              <a:cxn ang="0">
                <a:pos x="256" y="8"/>
              </a:cxn>
              <a:cxn ang="0">
                <a:pos x="242" y="3"/>
              </a:cxn>
              <a:cxn ang="0">
                <a:pos x="225" y="14"/>
              </a:cxn>
              <a:cxn ang="0">
                <a:pos x="201" y="51"/>
              </a:cxn>
              <a:cxn ang="0">
                <a:pos x="141" y="72"/>
              </a:cxn>
              <a:cxn ang="0">
                <a:pos x="156" y="110"/>
              </a:cxn>
              <a:cxn ang="0">
                <a:pos x="115" y="141"/>
              </a:cxn>
              <a:cxn ang="0">
                <a:pos x="61" y="145"/>
              </a:cxn>
              <a:cxn ang="0">
                <a:pos x="18" y="178"/>
              </a:cxn>
              <a:cxn ang="0">
                <a:pos x="24" y="213"/>
              </a:cxn>
              <a:cxn ang="0">
                <a:pos x="55" y="230"/>
              </a:cxn>
              <a:cxn ang="0">
                <a:pos x="15" y="269"/>
              </a:cxn>
              <a:cxn ang="0">
                <a:pos x="3" y="283"/>
              </a:cxn>
              <a:cxn ang="0">
                <a:pos x="44" y="302"/>
              </a:cxn>
              <a:cxn ang="0">
                <a:pos x="86" y="343"/>
              </a:cxn>
              <a:cxn ang="0">
                <a:pos x="133" y="390"/>
              </a:cxn>
              <a:cxn ang="0">
                <a:pos x="141" y="453"/>
              </a:cxn>
              <a:cxn ang="0">
                <a:pos x="145" y="520"/>
              </a:cxn>
              <a:cxn ang="0">
                <a:pos x="178" y="546"/>
              </a:cxn>
              <a:cxn ang="0">
                <a:pos x="229" y="575"/>
              </a:cxn>
              <a:cxn ang="0">
                <a:pos x="217" y="625"/>
              </a:cxn>
              <a:cxn ang="0">
                <a:pos x="212" y="663"/>
              </a:cxn>
              <a:cxn ang="0">
                <a:pos x="237" y="702"/>
              </a:cxn>
              <a:cxn ang="0">
                <a:pos x="243" y="720"/>
              </a:cxn>
              <a:cxn ang="0">
                <a:pos x="202" y="775"/>
              </a:cxn>
              <a:cxn ang="0">
                <a:pos x="258" y="762"/>
              </a:cxn>
              <a:cxn ang="0">
                <a:pos x="322" y="744"/>
              </a:cxn>
            </a:cxnLst>
            <a:rect l="0" t="0" r="r" b="b"/>
            <a:pathLst>
              <a:path w="379" h="775">
                <a:moveTo>
                  <a:pt x="379" y="709"/>
                </a:moveTo>
                <a:cubicBezTo>
                  <a:pt x="378" y="707"/>
                  <a:pt x="376" y="704"/>
                  <a:pt x="375" y="702"/>
                </a:cubicBezTo>
                <a:cubicBezTo>
                  <a:pt x="373" y="694"/>
                  <a:pt x="376" y="683"/>
                  <a:pt x="373" y="674"/>
                </a:cubicBezTo>
                <a:cubicBezTo>
                  <a:pt x="372" y="670"/>
                  <a:pt x="370" y="667"/>
                  <a:pt x="368" y="664"/>
                </a:cubicBezTo>
                <a:cubicBezTo>
                  <a:pt x="366" y="660"/>
                  <a:pt x="367" y="656"/>
                  <a:pt x="366" y="652"/>
                </a:cubicBezTo>
                <a:cubicBezTo>
                  <a:pt x="365" y="646"/>
                  <a:pt x="363" y="640"/>
                  <a:pt x="360" y="635"/>
                </a:cubicBezTo>
                <a:cubicBezTo>
                  <a:pt x="357" y="627"/>
                  <a:pt x="356" y="628"/>
                  <a:pt x="360" y="621"/>
                </a:cubicBezTo>
                <a:cubicBezTo>
                  <a:pt x="361" y="620"/>
                  <a:pt x="360" y="620"/>
                  <a:pt x="359" y="620"/>
                </a:cubicBezTo>
                <a:cubicBezTo>
                  <a:pt x="359" y="619"/>
                  <a:pt x="360" y="618"/>
                  <a:pt x="359" y="617"/>
                </a:cubicBezTo>
                <a:cubicBezTo>
                  <a:pt x="359" y="617"/>
                  <a:pt x="360" y="616"/>
                  <a:pt x="360" y="615"/>
                </a:cubicBezTo>
                <a:cubicBezTo>
                  <a:pt x="360" y="615"/>
                  <a:pt x="360" y="615"/>
                  <a:pt x="360" y="615"/>
                </a:cubicBezTo>
                <a:cubicBezTo>
                  <a:pt x="357" y="610"/>
                  <a:pt x="355" y="604"/>
                  <a:pt x="354" y="597"/>
                </a:cubicBezTo>
                <a:cubicBezTo>
                  <a:pt x="354" y="597"/>
                  <a:pt x="355" y="597"/>
                  <a:pt x="355" y="596"/>
                </a:cubicBezTo>
                <a:cubicBezTo>
                  <a:pt x="355" y="596"/>
                  <a:pt x="356" y="596"/>
                  <a:pt x="355" y="595"/>
                </a:cubicBezTo>
                <a:cubicBezTo>
                  <a:pt x="355" y="594"/>
                  <a:pt x="354" y="594"/>
                  <a:pt x="354" y="594"/>
                </a:cubicBezTo>
                <a:cubicBezTo>
                  <a:pt x="354" y="592"/>
                  <a:pt x="353" y="590"/>
                  <a:pt x="353" y="588"/>
                </a:cubicBezTo>
                <a:cubicBezTo>
                  <a:pt x="353" y="587"/>
                  <a:pt x="354" y="587"/>
                  <a:pt x="354" y="586"/>
                </a:cubicBezTo>
                <a:cubicBezTo>
                  <a:pt x="353" y="586"/>
                  <a:pt x="353" y="585"/>
                  <a:pt x="353" y="585"/>
                </a:cubicBezTo>
                <a:cubicBezTo>
                  <a:pt x="353" y="584"/>
                  <a:pt x="354" y="584"/>
                  <a:pt x="354" y="584"/>
                </a:cubicBezTo>
                <a:cubicBezTo>
                  <a:pt x="354" y="583"/>
                  <a:pt x="353" y="583"/>
                  <a:pt x="353" y="582"/>
                </a:cubicBezTo>
                <a:cubicBezTo>
                  <a:pt x="353" y="582"/>
                  <a:pt x="354" y="582"/>
                  <a:pt x="354" y="581"/>
                </a:cubicBezTo>
                <a:cubicBezTo>
                  <a:pt x="354" y="581"/>
                  <a:pt x="356" y="580"/>
                  <a:pt x="356" y="580"/>
                </a:cubicBezTo>
                <a:cubicBezTo>
                  <a:pt x="357" y="579"/>
                  <a:pt x="356" y="579"/>
                  <a:pt x="355" y="579"/>
                </a:cubicBezTo>
                <a:cubicBezTo>
                  <a:pt x="356" y="578"/>
                  <a:pt x="356" y="578"/>
                  <a:pt x="356" y="577"/>
                </a:cubicBezTo>
                <a:cubicBezTo>
                  <a:pt x="356" y="575"/>
                  <a:pt x="355" y="574"/>
                  <a:pt x="355" y="573"/>
                </a:cubicBezTo>
                <a:cubicBezTo>
                  <a:pt x="355" y="572"/>
                  <a:pt x="355" y="571"/>
                  <a:pt x="355" y="571"/>
                </a:cubicBezTo>
                <a:cubicBezTo>
                  <a:pt x="354" y="571"/>
                  <a:pt x="354" y="571"/>
                  <a:pt x="353" y="571"/>
                </a:cubicBezTo>
                <a:cubicBezTo>
                  <a:pt x="353" y="569"/>
                  <a:pt x="352" y="566"/>
                  <a:pt x="353" y="563"/>
                </a:cubicBezTo>
                <a:cubicBezTo>
                  <a:pt x="353" y="562"/>
                  <a:pt x="352" y="561"/>
                  <a:pt x="352" y="559"/>
                </a:cubicBezTo>
                <a:cubicBezTo>
                  <a:pt x="351" y="557"/>
                  <a:pt x="352" y="556"/>
                  <a:pt x="352" y="555"/>
                </a:cubicBezTo>
                <a:cubicBezTo>
                  <a:pt x="352" y="555"/>
                  <a:pt x="352" y="555"/>
                  <a:pt x="352" y="555"/>
                </a:cubicBezTo>
                <a:cubicBezTo>
                  <a:pt x="352" y="551"/>
                  <a:pt x="352" y="548"/>
                  <a:pt x="351" y="545"/>
                </a:cubicBezTo>
                <a:cubicBezTo>
                  <a:pt x="352" y="544"/>
                  <a:pt x="351" y="543"/>
                  <a:pt x="351" y="542"/>
                </a:cubicBezTo>
                <a:cubicBezTo>
                  <a:pt x="351" y="541"/>
                  <a:pt x="351" y="539"/>
                  <a:pt x="351" y="538"/>
                </a:cubicBezTo>
                <a:cubicBezTo>
                  <a:pt x="350" y="538"/>
                  <a:pt x="350" y="537"/>
                  <a:pt x="350" y="536"/>
                </a:cubicBezTo>
                <a:cubicBezTo>
                  <a:pt x="350" y="534"/>
                  <a:pt x="350" y="530"/>
                  <a:pt x="349" y="528"/>
                </a:cubicBezTo>
                <a:cubicBezTo>
                  <a:pt x="347" y="525"/>
                  <a:pt x="345" y="522"/>
                  <a:pt x="344" y="517"/>
                </a:cubicBezTo>
                <a:cubicBezTo>
                  <a:pt x="342" y="512"/>
                  <a:pt x="340" y="507"/>
                  <a:pt x="338" y="501"/>
                </a:cubicBezTo>
                <a:cubicBezTo>
                  <a:pt x="339" y="498"/>
                  <a:pt x="338" y="494"/>
                  <a:pt x="337" y="491"/>
                </a:cubicBezTo>
                <a:cubicBezTo>
                  <a:pt x="335" y="487"/>
                  <a:pt x="333" y="482"/>
                  <a:pt x="332" y="477"/>
                </a:cubicBezTo>
                <a:cubicBezTo>
                  <a:pt x="331" y="474"/>
                  <a:pt x="330" y="472"/>
                  <a:pt x="329" y="470"/>
                </a:cubicBezTo>
                <a:cubicBezTo>
                  <a:pt x="327" y="468"/>
                  <a:pt x="326" y="466"/>
                  <a:pt x="325" y="465"/>
                </a:cubicBezTo>
                <a:cubicBezTo>
                  <a:pt x="324" y="464"/>
                  <a:pt x="324" y="463"/>
                  <a:pt x="324" y="462"/>
                </a:cubicBezTo>
                <a:cubicBezTo>
                  <a:pt x="325" y="458"/>
                  <a:pt x="328" y="456"/>
                  <a:pt x="331" y="452"/>
                </a:cubicBezTo>
                <a:cubicBezTo>
                  <a:pt x="333" y="449"/>
                  <a:pt x="333" y="449"/>
                  <a:pt x="333" y="449"/>
                </a:cubicBezTo>
                <a:cubicBezTo>
                  <a:pt x="333" y="448"/>
                  <a:pt x="334" y="448"/>
                  <a:pt x="333" y="447"/>
                </a:cubicBezTo>
                <a:cubicBezTo>
                  <a:pt x="332" y="446"/>
                  <a:pt x="331" y="445"/>
                  <a:pt x="330" y="444"/>
                </a:cubicBezTo>
                <a:cubicBezTo>
                  <a:pt x="327" y="442"/>
                  <a:pt x="323" y="441"/>
                  <a:pt x="319" y="442"/>
                </a:cubicBezTo>
                <a:cubicBezTo>
                  <a:pt x="318" y="441"/>
                  <a:pt x="317" y="441"/>
                  <a:pt x="316" y="442"/>
                </a:cubicBezTo>
                <a:cubicBezTo>
                  <a:pt x="316" y="442"/>
                  <a:pt x="315" y="441"/>
                  <a:pt x="316" y="441"/>
                </a:cubicBezTo>
                <a:cubicBezTo>
                  <a:pt x="317" y="441"/>
                  <a:pt x="316" y="439"/>
                  <a:pt x="316" y="439"/>
                </a:cubicBezTo>
                <a:cubicBezTo>
                  <a:pt x="317" y="438"/>
                  <a:pt x="317" y="437"/>
                  <a:pt x="316" y="436"/>
                </a:cubicBezTo>
                <a:cubicBezTo>
                  <a:pt x="315" y="435"/>
                  <a:pt x="314" y="435"/>
                  <a:pt x="314" y="433"/>
                </a:cubicBezTo>
                <a:cubicBezTo>
                  <a:pt x="314" y="433"/>
                  <a:pt x="315" y="433"/>
                  <a:pt x="315" y="432"/>
                </a:cubicBezTo>
                <a:cubicBezTo>
                  <a:pt x="315" y="432"/>
                  <a:pt x="314" y="432"/>
                  <a:pt x="314" y="432"/>
                </a:cubicBezTo>
                <a:cubicBezTo>
                  <a:pt x="314" y="431"/>
                  <a:pt x="313" y="431"/>
                  <a:pt x="313" y="431"/>
                </a:cubicBezTo>
                <a:cubicBezTo>
                  <a:pt x="312" y="430"/>
                  <a:pt x="312" y="430"/>
                  <a:pt x="311" y="430"/>
                </a:cubicBezTo>
                <a:cubicBezTo>
                  <a:pt x="311" y="430"/>
                  <a:pt x="309" y="429"/>
                  <a:pt x="309" y="429"/>
                </a:cubicBezTo>
                <a:cubicBezTo>
                  <a:pt x="308" y="429"/>
                  <a:pt x="307" y="428"/>
                  <a:pt x="307" y="427"/>
                </a:cubicBezTo>
                <a:cubicBezTo>
                  <a:pt x="306" y="424"/>
                  <a:pt x="304" y="420"/>
                  <a:pt x="302" y="417"/>
                </a:cubicBezTo>
                <a:cubicBezTo>
                  <a:pt x="301" y="416"/>
                  <a:pt x="301" y="417"/>
                  <a:pt x="300" y="417"/>
                </a:cubicBezTo>
                <a:cubicBezTo>
                  <a:pt x="301" y="416"/>
                  <a:pt x="300" y="414"/>
                  <a:pt x="300" y="413"/>
                </a:cubicBezTo>
                <a:cubicBezTo>
                  <a:pt x="299" y="412"/>
                  <a:pt x="298" y="411"/>
                  <a:pt x="297" y="411"/>
                </a:cubicBezTo>
                <a:cubicBezTo>
                  <a:pt x="296" y="410"/>
                  <a:pt x="295" y="409"/>
                  <a:pt x="296" y="407"/>
                </a:cubicBezTo>
                <a:cubicBezTo>
                  <a:pt x="294" y="406"/>
                  <a:pt x="293" y="404"/>
                  <a:pt x="293" y="402"/>
                </a:cubicBezTo>
                <a:cubicBezTo>
                  <a:pt x="288" y="392"/>
                  <a:pt x="288" y="392"/>
                  <a:pt x="288" y="392"/>
                </a:cubicBezTo>
                <a:cubicBezTo>
                  <a:pt x="288" y="392"/>
                  <a:pt x="288" y="392"/>
                  <a:pt x="288" y="392"/>
                </a:cubicBezTo>
                <a:cubicBezTo>
                  <a:pt x="287" y="387"/>
                  <a:pt x="286" y="383"/>
                  <a:pt x="285" y="380"/>
                </a:cubicBezTo>
                <a:cubicBezTo>
                  <a:pt x="285" y="380"/>
                  <a:pt x="285" y="379"/>
                  <a:pt x="285" y="379"/>
                </a:cubicBezTo>
                <a:cubicBezTo>
                  <a:pt x="285" y="376"/>
                  <a:pt x="285" y="374"/>
                  <a:pt x="284" y="372"/>
                </a:cubicBezTo>
                <a:cubicBezTo>
                  <a:pt x="284" y="371"/>
                  <a:pt x="283" y="371"/>
                  <a:pt x="283" y="370"/>
                </a:cubicBezTo>
                <a:cubicBezTo>
                  <a:pt x="283" y="371"/>
                  <a:pt x="283" y="372"/>
                  <a:pt x="282" y="372"/>
                </a:cubicBezTo>
                <a:cubicBezTo>
                  <a:pt x="283" y="372"/>
                  <a:pt x="283" y="371"/>
                  <a:pt x="283" y="370"/>
                </a:cubicBezTo>
                <a:cubicBezTo>
                  <a:pt x="282" y="369"/>
                  <a:pt x="282" y="368"/>
                  <a:pt x="282" y="366"/>
                </a:cubicBezTo>
                <a:cubicBezTo>
                  <a:pt x="283" y="366"/>
                  <a:pt x="283" y="366"/>
                  <a:pt x="283" y="366"/>
                </a:cubicBezTo>
                <a:cubicBezTo>
                  <a:pt x="283" y="364"/>
                  <a:pt x="284" y="363"/>
                  <a:pt x="284" y="362"/>
                </a:cubicBezTo>
                <a:cubicBezTo>
                  <a:pt x="284" y="361"/>
                  <a:pt x="284" y="360"/>
                  <a:pt x="284" y="359"/>
                </a:cubicBezTo>
                <a:cubicBezTo>
                  <a:pt x="283" y="360"/>
                  <a:pt x="283" y="358"/>
                  <a:pt x="283" y="358"/>
                </a:cubicBezTo>
                <a:cubicBezTo>
                  <a:pt x="283" y="358"/>
                  <a:pt x="283" y="357"/>
                  <a:pt x="283" y="356"/>
                </a:cubicBezTo>
                <a:cubicBezTo>
                  <a:pt x="284" y="356"/>
                  <a:pt x="284" y="356"/>
                  <a:pt x="285" y="355"/>
                </a:cubicBezTo>
                <a:cubicBezTo>
                  <a:pt x="285" y="354"/>
                  <a:pt x="285" y="354"/>
                  <a:pt x="284" y="354"/>
                </a:cubicBezTo>
                <a:cubicBezTo>
                  <a:pt x="280" y="354"/>
                  <a:pt x="280" y="354"/>
                  <a:pt x="280" y="354"/>
                </a:cubicBezTo>
                <a:cubicBezTo>
                  <a:pt x="279" y="352"/>
                  <a:pt x="278" y="349"/>
                  <a:pt x="277" y="347"/>
                </a:cubicBezTo>
                <a:cubicBezTo>
                  <a:pt x="275" y="345"/>
                  <a:pt x="275" y="343"/>
                  <a:pt x="274" y="340"/>
                </a:cubicBezTo>
                <a:cubicBezTo>
                  <a:pt x="274" y="340"/>
                  <a:pt x="274" y="340"/>
                  <a:pt x="274" y="339"/>
                </a:cubicBezTo>
                <a:cubicBezTo>
                  <a:pt x="274" y="338"/>
                  <a:pt x="273" y="338"/>
                  <a:pt x="273" y="338"/>
                </a:cubicBezTo>
                <a:cubicBezTo>
                  <a:pt x="272" y="333"/>
                  <a:pt x="270" y="329"/>
                  <a:pt x="268" y="325"/>
                </a:cubicBezTo>
                <a:cubicBezTo>
                  <a:pt x="269" y="325"/>
                  <a:pt x="270" y="325"/>
                  <a:pt x="269" y="325"/>
                </a:cubicBezTo>
                <a:cubicBezTo>
                  <a:pt x="269" y="324"/>
                  <a:pt x="269" y="324"/>
                  <a:pt x="268" y="324"/>
                </a:cubicBezTo>
                <a:cubicBezTo>
                  <a:pt x="268" y="323"/>
                  <a:pt x="268" y="322"/>
                  <a:pt x="268" y="320"/>
                </a:cubicBezTo>
                <a:cubicBezTo>
                  <a:pt x="268" y="320"/>
                  <a:pt x="268" y="319"/>
                  <a:pt x="268" y="319"/>
                </a:cubicBezTo>
                <a:cubicBezTo>
                  <a:pt x="267" y="317"/>
                  <a:pt x="267" y="313"/>
                  <a:pt x="269" y="312"/>
                </a:cubicBezTo>
                <a:cubicBezTo>
                  <a:pt x="270" y="311"/>
                  <a:pt x="271" y="311"/>
                  <a:pt x="271" y="310"/>
                </a:cubicBezTo>
                <a:cubicBezTo>
                  <a:pt x="271" y="309"/>
                  <a:pt x="271" y="309"/>
                  <a:pt x="271" y="308"/>
                </a:cubicBezTo>
                <a:cubicBezTo>
                  <a:pt x="270" y="308"/>
                  <a:pt x="270" y="306"/>
                  <a:pt x="269" y="305"/>
                </a:cubicBezTo>
                <a:cubicBezTo>
                  <a:pt x="269" y="305"/>
                  <a:pt x="268" y="305"/>
                  <a:pt x="268" y="305"/>
                </a:cubicBezTo>
                <a:cubicBezTo>
                  <a:pt x="268" y="304"/>
                  <a:pt x="268" y="303"/>
                  <a:pt x="267" y="302"/>
                </a:cubicBezTo>
                <a:cubicBezTo>
                  <a:pt x="266" y="301"/>
                  <a:pt x="266" y="299"/>
                  <a:pt x="265" y="298"/>
                </a:cubicBezTo>
                <a:cubicBezTo>
                  <a:pt x="262" y="292"/>
                  <a:pt x="260" y="285"/>
                  <a:pt x="259" y="277"/>
                </a:cubicBezTo>
                <a:cubicBezTo>
                  <a:pt x="259" y="276"/>
                  <a:pt x="259" y="275"/>
                  <a:pt x="259" y="274"/>
                </a:cubicBezTo>
                <a:cubicBezTo>
                  <a:pt x="259" y="274"/>
                  <a:pt x="260" y="273"/>
                  <a:pt x="260" y="273"/>
                </a:cubicBezTo>
                <a:cubicBezTo>
                  <a:pt x="260" y="272"/>
                  <a:pt x="259" y="271"/>
                  <a:pt x="259" y="271"/>
                </a:cubicBezTo>
                <a:cubicBezTo>
                  <a:pt x="258" y="268"/>
                  <a:pt x="258" y="265"/>
                  <a:pt x="258" y="262"/>
                </a:cubicBezTo>
                <a:cubicBezTo>
                  <a:pt x="256" y="258"/>
                  <a:pt x="255" y="254"/>
                  <a:pt x="255" y="250"/>
                </a:cubicBezTo>
                <a:cubicBezTo>
                  <a:pt x="254" y="249"/>
                  <a:pt x="255" y="249"/>
                  <a:pt x="256" y="249"/>
                </a:cubicBezTo>
                <a:cubicBezTo>
                  <a:pt x="256" y="249"/>
                  <a:pt x="256" y="249"/>
                  <a:pt x="256" y="249"/>
                </a:cubicBezTo>
                <a:cubicBezTo>
                  <a:pt x="256" y="248"/>
                  <a:pt x="256" y="247"/>
                  <a:pt x="256" y="247"/>
                </a:cubicBezTo>
                <a:cubicBezTo>
                  <a:pt x="255" y="245"/>
                  <a:pt x="256" y="243"/>
                  <a:pt x="257" y="242"/>
                </a:cubicBezTo>
                <a:cubicBezTo>
                  <a:pt x="257" y="241"/>
                  <a:pt x="259" y="240"/>
                  <a:pt x="261" y="239"/>
                </a:cubicBezTo>
                <a:cubicBezTo>
                  <a:pt x="261" y="236"/>
                  <a:pt x="264" y="234"/>
                  <a:pt x="266" y="233"/>
                </a:cubicBezTo>
                <a:cubicBezTo>
                  <a:pt x="275" y="224"/>
                  <a:pt x="275" y="224"/>
                  <a:pt x="275" y="224"/>
                </a:cubicBezTo>
                <a:cubicBezTo>
                  <a:pt x="274" y="223"/>
                  <a:pt x="272" y="221"/>
                  <a:pt x="271" y="220"/>
                </a:cubicBezTo>
                <a:cubicBezTo>
                  <a:pt x="270" y="217"/>
                  <a:pt x="269" y="215"/>
                  <a:pt x="268" y="213"/>
                </a:cubicBezTo>
                <a:cubicBezTo>
                  <a:pt x="269" y="212"/>
                  <a:pt x="267" y="211"/>
                  <a:pt x="268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09"/>
                  <a:pt x="269" y="209"/>
                  <a:pt x="268" y="209"/>
                </a:cubicBezTo>
                <a:cubicBezTo>
                  <a:pt x="267" y="209"/>
                  <a:pt x="267" y="209"/>
                  <a:pt x="266" y="209"/>
                </a:cubicBezTo>
                <a:cubicBezTo>
                  <a:pt x="266" y="208"/>
                  <a:pt x="264" y="206"/>
                  <a:pt x="262" y="207"/>
                </a:cubicBezTo>
                <a:cubicBezTo>
                  <a:pt x="261" y="205"/>
                  <a:pt x="260" y="203"/>
                  <a:pt x="259" y="201"/>
                </a:cubicBezTo>
                <a:cubicBezTo>
                  <a:pt x="259" y="200"/>
                  <a:pt x="259" y="200"/>
                  <a:pt x="260" y="199"/>
                </a:cubicBezTo>
                <a:cubicBezTo>
                  <a:pt x="265" y="197"/>
                  <a:pt x="268" y="193"/>
                  <a:pt x="269" y="187"/>
                </a:cubicBezTo>
                <a:cubicBezTo>
                  <a:pt x="270" y="185"/>
                  <a:pt x="270" y="183"/>
                  <a:pt x="270" y="180"/>
                </a:cubicBezTo>
                <a:cubicBezTo>
                  <a:pt x="269" y="180"/>
                  <a:pt x="269" y="180"/>
                  <a:pt x="269" y="180"/>
                </a:cubicBezTo>
                <a:cubicBezTo>
                  <a:pt x="268" y="183"/>
                  <a:pt x="268" y="186"/>
                  <a:pt x="268" y="189"/>
                </a:cubicBezTo>
                <a:cubicBezTo>
                  <a:pt x="267" y="192"/>
                  <a:pt x="265" y="194"/>
                  <a:pt x="262" y="196"/>
                </a:cubicBezTo>
                <a:cubicBezTo>
                  <a:pt x="261" y="195"/>
                  <a:pt x="258" y="196"/>
                  <a:pt x="257" y="196"/>
                </a:cubicBezTo>
                <a:cubicBezTo>
                  <a:pt x="256" y="195"/>
                  <a:pt x="255" y="193"/>
                  <a:pt x="256" y="191"/>
                </a:cubicBezTo>
                <a:cubicBezTo>
                  <a:pt x="256" y="190"/>
                  <a:pt x="255" y="190"/>
                  <a:pt x="254" y="190"/>
                </a:cubicBezTo>
                <a:cubicBezTo>
                  <a:pt x="254" y="189"/>
                  <a:pt x="254" y="189"/>
                  <a:pt x="254" y="188"/>
                </a:cubicBezTo>
                <a:cubicBezTo>
                  <a:pt x="254" y="188"/>
                  <a:pt x="254" y="187"/>
                  <a:pt x="254" y="187"/>
                </a:cubicBezTo>
                <a:cubicBezTo>
                  <a:pt x="257" y="182"/>
                  <a:pt x="257" y="182"/>
                  <a:pt x="257" y="182"/>
                </a:cubicBezTo>
                <a:cubicBezTo>
                  <a:pt x="257" y="182"/>
                  <a:pt x="256" y="181"/>
                  <a:pt x="256" y="181"/>
                </a:cubicBezTo>
                <a:cubicBezTo>
                  <a:pt x="255" y="181"/>
                  <a:pt x="254" y="181"/>
                  <a:pt x="252" y="180"/>
                </a:cubicBezTo>
                <a:cubicBezTo>
                  <a:pt x="252" y="180"/>
                  <a:pt x="252" y="179"/>
                  <a:pt x="252" y="178"/>
                </a:cubicBezTo>
                <a:cubicBezTo>
                  <a:pt x="252" y="175"/>
                  <a:pt x="253" y="172"/>
                  <a:pt x="254" y="169"/>
                </a:cubicBezTo>
                <a:cubicBezTo>
                  <a:pt x="261" y="168"/>
                  <a:pt x="266" y="171"/>
                  <a:pt x="270" y="174"/>
                </a:cubicBezTo>
                <a:cubicBezTo>
                  <a:pt x="270" y="175"/>
                  <a:pt x="271" y="174"/>
                  <a:pt x="271" y="174"/>
                </a:cubicBezTo>
                <a:cubicBezTo>
                  <a:pt x="272" y="173"/>
                  <a:pt x="270" y="172"/>
                  <a:pt x="270" y="172"/>
                </a:cubicBezTo>
                <a:cubicBezTo>
                  <a:pt x="266" y="169"/>
                  <a:pt x="263" y="168"/>
                  <a:pt x="258" y="167"/>
                </a:cubicBezTo>
                <a:cubicBezTo>
                  <a:pt x="257" y="167"/>
                  <a:pt x="256" y="167"/>
                  <a:pt x="256" y="167"/>
                </a:cubicBezTo>
                <a:cubicBezTo>
                  <a:pt x="256" y="166"/>
                  <a:pt x="255" y="165"/>
                  <a:pt x="254" y="165"/>
                </a:cubicBezTo>
                <a:cubicBezTo>
                  <a:pt x="253" y="165"/>
                  <a:pt x="252" y="165"/>
                  <a:pt x="251" y="164"/>
                </a:cubicBezTo>
                <a:cubicBezTo>
                  <a:pt x="252" y="163"/>
                  <a:pt x="253" y="163"/>
                  <a:pt x="252" y="162"/>
                </a:cubicBezTo>
                <a:cubicBezTo>
                  <a:pt x="252" y="162"/>
                  <a:pt x="251" y="161"/>
                  <a:pt x="251" y="161"/>
                </a:cubicBezTo>
                <a:cubicBezTo>
                  <a:pt x="251" y="160"/>
                  <a:pt x="251" y="160"/>
                  <a:pt x="250" y="160"/>
                </a:cubicBezTo>
                <a:cubicBezTo>
                  <a:pt x="249" y="160"/>
                  <a:pt x="250" y="162"/>
                  <a:pt x="249" y="161"/>
                </a:cubicBezTo>
                <a:cubicBezTo>
                  <a:pt x="249" y="160"/>
                  <a:pt x="248" y="159"/>
                  <a:pt x="248" y="158"/>
                </a:cubicBezTo>
                <a:cubicBezTo>
                  <a:pt x="248" y="158"/>
                  <a:pt x="248" y="157"/>
                  <a:pt x="249" y="157"/>
                </a:cubicBezTo>
                <a:cubicBezTo>
                  <a:pt x="250" y="155"/>
                  <a:pt x="249" y="152"/>
                  <a:pt x="249" y="151"/>
                </a:cubicBezTo>
                <a:cubicBezTo>
                  <a:pt x="249" y="149"/>
                  <a:pt x="248" y="148"/>
                  <a:pt x="249" y="146"/>
                </a:cubicBezTo>
                <a:cubicBezTo>
                  <a:pt x="249" y="146"/>
                  <a:pt x="249" y="146"/>
                  <a:pt x="249" y="146"/>
                </a:cubicBezTo>
                <a:cubicBezTo>
                  <a:pt x="250" y="145"/>
                  <a:pt x="249" y="144"/>
                  <a:pt x="249" y="143"/>
                </a:cubicBezTo>
                <a:cubicBezTo>
                  <a:pt x="250" y="140"/>
                  <a:pt x="250" y="140"/>
                  <a:pt x="250" y="140"/>
                </a:cubicBezTo>
                <a:cubicBezTo>
                  <a:pt x="250" y="140"/>
                  <a:pt x="249" y="139"/>
                  <a:pt x="249" y="139"/>
                </a:cubicBezTo>
                <a:cubicBezTo>
                  <a:pt x="249" y="138"/>
                  <a:pt x="249" y="138"/>
                  <a:pt x="249" y="138"/>
                </a:cubicBezTo>
                <a:cubicBezTo>
                  <a:pt x="248" y="138"/>
                  <a:pt x="247" y="137"/>
                  <a:pt x="247" y="136"/>
                </a:cubicBezTo>
                <a:cubicBezTo>
                  <a:pt x="246" y="136"/>
                  <a:pt x="245" y="135"/>
                  <a:pt x="245" y="134"/>
                </a:cubicBezTo>
                <a:cubicBezTo>
                  <a:pt x="244" y="133"/>
                  <a:pt x="245" y="131"/>
                  <a:pt x="244" y="130"/>
                </a:cubicBezTo>
                <a:cubicBezTo>
                  <a:pt x="244" y="126"/>
                  <a:pt x="243" y="122"/>
                  <a:pt x="245" y="119"/>
                </a:cubicBezTo>
                <a:cubicBezTo>
                  <a:pt x="245" y="119"/>
                  <a:pt x="246" y="118"/>
                  <a:pt x="246" y="118"/>
                </a:cubicBezTo>
                <a:cubicBezTo>
                  <a:pt x="245" y="113"/>
                  <a:pt x="248" y="112"/>
                  <a:pt x="250" y="110"/>
                </a:cubicBezTo>
                <a:cubicBezTo>
                  <a:pt x="251" y="110"/>
                  <a:pt x="250" y="109"/>
                  <a:pt x="251" y="109"/>
                </a:cubicBezTo>
                <a:cubicBezTo>
                  <a:pt x="251" y="109"/>
                  <a:pt x="252" y="108"/>
                  <a:pt x="252" y="108"/>
                </a:cubicBezTo>
                <a:cubicBezTo>
                  <a:pt x="255" y="109"/>
                  <a:pt x="257" y="111"/>
                  <a:pt x="260" y="111"/>
                </a:cubicBezTo>
                <a:cubicBezTo>
                  <a:pt x="261" y="111"/>
                  <a:pt x="262" y="111"/>
                  <a:pt x="262" y="110"/>
                </a:cubicBezTo>
                <a:cubicBezTo>
                  <a:pt x="262" y="109"/>
                  <a:pt x="263" y="107"/>
                  <a:pt x="262" y="106"/>
                </a:cubicBezTo>
                <a:cubicBezTo>
                  <a:pt x="260" y="105"/>
                  <a:pt x="258" y="105"/>
                  <a:pt x="257" y="105"/>
                </a:cubicBezTo>
                <a:cubicBezTo>
                  <a:pt x="256" y="105"/>
                  <a:pt x="256" y="106"/>
                  <a:pt x="255" y="106"/>
                </a:cubicBezTo>
                <a:cubicBezTo>
                  <a:pt x="255" y="105"/>
                  <a:pt x="254" y="106"/>
                  <a:pt x="254" y="107"/>
                </a:cubicBezTo>
                <a:cubicBezTo>
                  <a:pt x="253" y="107"/>
                  <a:pt x="252" y="106"/>
                  <a:pt x="252" y="106"/>
                </a:cubicBezTo>
                <a:cubicBezTo>
                  <a:pt x="251" y="104"/>
                  <a:pt x="250" y="103"/>
                  <a:pt x="250" y="101"/>
                </a:cubicBezTo>
                <a:cubicBezTo>
                  <a:pt x="250" y="100"/>
                  <a:pt x="250" y="99"/>
                  <a:pt x="251" y="99"/>
                </a:cubicBezTo>
                <a:cubicBezTo>
                  <a:pt x="251" y="98"/>
                  <a:pt x="253" y="99"/>
                  <a:pt x="253" y="99"/>
                </a:cubicBezTo>
                <a:cubicBezTo>
                  <a:pt x="253" y="101"/>
                  <a:pt x="255" y="103"/>
                  <a:pt x="256" y="104"/>
                </a:cubicBezTo>
                <a:cubicBezTo>
                  <a:pt x="256" y="104"/>
                  <a:pt x="257" y="103"/>
                  <a:pt x="257" y="102"/>
                </a:cubicBezTo>
                <a:cubicBezTo>
                  <a:pt x="256" y="102"/>
                  <a:pt x="257" y="101"/>
                  <a:pt x="256" y="101"/>
                </a:cubicBezTo>
                <a:cubicBezTo>
                  <a:pt x="256" y="101"/>
                  <a:pt x="255" y="101"/>
                  <a:pt x="255" y="101"/>
                </a:cubicBezTo>
                <a:cubicBezTo>
                  <a:pt x="255" y="101"/>
                  <a:pt x="255" y="100"/>
                  <a:pt x="255" y="100"/>
                </a:cubicBezTo>
                <a:cubicBezTo>
                  <a:pt x="257" y="100"/>
                  <a:pt x="258" y="101"/>
                  <a:pt x="259" y="101"/>
                </a:cubicBezTo>
                <a:cubicBezTo>
                  <a:pt x="259" y="99"/>
                  <a:pt x="260" y="98"/>
                  <a:pt x="261" y="97"/>
                </a:cubicBezTo>
                <a:cubicBezTo>
                  <a:pt x="261" y="97"/>
                  <a:pt x="261" y="96"/>
                  <a:pt x="261" y="96"/>
                </a:cubicBezTo>
                <a:cubicBezTo>
                  <a:pt x="261" y="95"/>
                  <a:pt x="260" y="95"/>
                  <a:pt x="260" y="95"/>
                </a:cubicBezTo>
                <a:cubicBezTo>
                  <a:pt x="260" y="94"/>
                  <a:pt x="259" y="93"/>
                  <a:pt x="260" y="93"/>
                </a:cubicBezTo>
                <a:cubicBezTo>
                  <a:pt x="261" y="93"/>
                  <a:pt x="261" y="93"/>
                  <a:pt x="261" y="92"/>
                </a:cubicBezTo>
                <a:cubicBezTo>
                  <a:pt x="261" y="92"/>
                  <a:pt x="262" y="92"/>
                  <a:pt x="262" y="92"/>
                </a:cubicBezTo>
                <a:cubicBezTo>
                  <a:pt x="262" y="91"/>
                  <a:pt x="263" y="92"/>
                  <a:pt x="263" y="92"/>
                </a:cubicBezTo>
                <a:cubicBezTo>
                  <a:pt x="264" y="92"/>
                  <a:pt x="264" y="93"/>
                  <a:pt x="264" y="94"/>
                </a:cubicBezTo>
                <a:cubicBezTo>
                  <a:pt x="265" y="95"/>
                  <a:pt x="265" y="94"/>
                  <a:pt x="266" y="94"/>
                </a:cubicBezTo>
                <a:cubicBezTo>
                  <a:pt x="265" y="90"/>
                  <a:pt x="266" y="86"/>
                  <a:pt x="268" y="83"/>
                </a:cubicBezTo>
                <a:cubicBezTo>
                  <a:pt x="269" y="83"/>
                  <a:pt x="269" y="82"/>
                  <a:pt x="269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79"/>
                  <a:pt x="269" y="78"/>
                  <a:pt x="269" y="75"/>
                </a:cubicBezTo>
                <a:cubicBezTo>
                  <a:pt x="269" y="75"/>
                  <a:pt x="270" y="74"/>
                  <a:pt x="270" y="73"/>
                </a:cubicBezTo>
                <a:cubicBezTo>
                  <a:pt x="270" y="72"/>
                  <a:pt x="268" y="72"/>
                  <a:pt x="268" y="72"/>
                </a:cubicBezTo>
                <a:cubicBezTo>
                  <a:pt x="269" y="71"/>
                  <a:pt x="269" y="70"/>
                  <a:pt x="270" y="68"/>
                </a:cubicBezTo>
                <a:cubicBezTo>
                  <a:pt x="270" y="67"/>
                  <a:pt x="268" y="68"/>
                  <a:pt x="268" y="67"/>
                </a:cubicBezTo>
                <a:cubicBezTo>
                  <a:pt x="268" y="66"/>
                  <a:pt x="268" y="66"/>
                  <a:pt x="268" y="65"/>
                </a:cubicBezTo>
                <a:cubicBezTo>
                  <a:pt x="269" y="65"/>
                  <a:pt x="269" y="65"/>
                  <a:pt x="269" y="65"/>
                </a:cubicBezTo>
                <a:cubicBezTo>
                  <a:pt x="269" y="64"/>
                  <a:pt x="269" y="64"/>
                  <a:pt x="270" y="63"/>
                </a:cubicBezTo>
                <a:cubicBezTo>
                  <a:pt x="270" y="63"/>
                  <a:pt x="271" y="63"/>
                  <a:pt x="271" y="62"/>
                </a:cubicBezTo>
                <a:cubicBezTo>
                  <a:pt x="271" y="62"/>
                  <a:pt x="271" y="62"/>
                  <a:pt x="271" y="62"/>
                </a:cubicBezTo>
                <a:cubicBezTo>
                  <a:pt x="270" y="62"/>
                  <a:pt x="270" y="61"/>
                  <a:pt x="270" y="60"/>
                </a:cubicBezTo>
                <a:cubicBezTo>
                  <a:pt x="270" y="59"/>
                  <a:pt x="269" y="58"/>
                  <a:pt x="270" y="56"/>
                </a:cubicBezTo>
                <a:cubicBezTo>
                  <a:pt x="270" y="57"/>
                  <a:pt x="270" y="56"/>
                  <a:pt x="270" y="56"/>
                </a:cubicBezTo>
                <a:cubicBezTo>
                  <a:pt x="271" y="53"/>
                  <a:pt x="271" y="53"/>
                  <a:pt x="271" y="53"/>
                </a:cubicBezTo>
                <a:cubicBezTo>
                  <a:pt x="271" y="53"/>
                  <a:pt x="270" y="52"/>
                  <a:pt x="271" y="52"/>
                </a:cubicBezTo>
                <a:cubicBezTo>
                  <a:pt x="271" y="52"/>
                  <a:pt x="271" y="52"/>
                  <a:pt x="270" y="52"/>
                </a:cubicBezTo>
                <a:cubicBezTo>
                  <a:pt x="270" y="52"/>
                  <a:pt x="270" y="51"/>
                  <a:pt x="269" y="51"/>
                </a:cubicBezTo>
                <a:cubicBezTo>
                  <a:pt x="269" y="50"/>
                  <a:pt x="268" y="51"/>
                  <a:pt x="267" y="51"/>
                </a:cubicBezTo>
                <a:cubicBezTo>
                  <a:pt x="267" y="50"/>
                  <a:pt x="268" y="49"/>
                  <a:pt x="268" y="49"/>
                </a:cubicBezTo>
                <a:cubicBezTo>
                  <a:pt x="267" y="46"/>
                  <a:pt x="267" y="43"/>
                  <a:pt x="267" y="39"/>
                </a:cubicBezTo>
                <a:cubicBezTo>
                  <a:pt x="267" y="39"/>
                  <a:pt x="268" y="39"/>
                  <a:pt x="267" y="38"/>
                </a:cubicBezTo>
                <a:cubicBezTo>
                  <a:pt x="266" y="38"/>
                  <a:pt x="266" y="38"/>
                  <a:pt x="266" y="38"/>
                </a:cubicBezTo>
                <a:cubicBezTo>
                  <a:pt x="265" y="36"/>
                  <a:pt x="265" y="35"/>
                  <a:pt x="266" y="33"/>
                </a:cubicBezTo>
                <a:cubicBezTo>
                  <a:pt x="266" y="32"/>
                  <a:pt x="264" y="32"/>
                  <a:pt x="263" y="31"/>
                </a:cubicBezTo>
                <a:cubicBezTo>
                  <a:pt x="263" y="31"/>
                  <a:pt x="264" y="31"/>
                  <a:pt x="264" y="30"/>
                </a:cubicBezTo>
                <a:cubicBezTo>
                  <a:pt x="264" y="30"/>
                  <a:pt x="263" y="29"/>
                  <a:pt x="263" y="29"/>
                </a:cubicBezTo>
                <a:cubicBezTo>
                  <a:pt x="263" y="28"/>
                  <a:pt x="263" y="28"/>
                  <a:pt x="263" y="28"/>
                </a:cubicBezTo>
                <a:cubicBezTo>
                  <a:pt x="262" y="28"/>
                  <a:pt x="262" y="28"/>
                  <a:pt x="262" y="27"/>
                </a:cubicBezTo>
                <a:cubicBezTo>
                  <a:pt x="262" y="27"/>
                  <a:pt x="262" y="26"/>
                  <a:pt x="261" y="25"/>
                </a:cubicBezTo>
                <a:cubicBezTo>
                  <a:pt x="261" y="25"/>
                  <a:pt x="261" y="25"/>
                  <a:pt x="260" y="25"/>
                </a:cubicBezTo>
                <a:cubicBezTo>
                  <a:pt x="261" y="24"/>
                  <a:pt x="259" y="24"/>
                  <a:pt x="259" y="23"/>
                </a:cubicBezTo>
                <a:cubicBezTo>
                  <a:pt x="259" y="23"/>
                  <a:pt x="259" y="22"/>
                  <a:pt x="259" y="22"/>
                </a:cubicBezTo>
                <a:cubicBezTo>
                  <a:pt x="258" y="20"/>
                  <a:pt x="257" y="21"/>
                  <a:pt x="257" y="21"/>
                </a:cubicBezTo>
                <a:cubicBezTo>
                  <a:pt x="257" y="20"/>
                  <a:pt x="255" y="20"/>
                  <a:pt x="255" y="20"/>
                </a:cubicBezTo>
                <a:cubicBezTo>
                  <a:pt x="256" y="19"/>
                  <a:pt x="256" y="19"/>
                  <a:pt x="256" y="19"/>
                </a:cubicBezTo>
                <a:cubicBezTo>
                  <a:pt x="257" y="18"/>
                  <a:pt x="256" y="17"/>
                  <a:pt x="255" y="16"/>
                </a:cubicBezTo>
                <a:cubicBezTo>
                  <a:pt x="256" y="15"/>
                  <a:pt x="255" y="14"/>
                  <a:pt x="254" y="14"/>
                </a:cubicBezTo>
                <a:cubicBezTo>
                  <a:pt x="254" y="13"/>
                  <a:pt x="255" y="13"/>
                  <a:pt x="255" y="12"/>
                </a:cubicBezTo>
                <a:cubicBezTo>
                  <a:pt x="254" y="12"/>
                  <a:pt x="254" y="12"/>
                  <a:pt x="254" y="12"/>
                </a:cubicBezTo>
                <a:cubicBezTo>
                  <a:pt x="254" y="11"/>
                  <a:pt x="255" y="10"/>
                  <a:pt x="256" y="8"/>
                </a:cubicBezTo>
                <a:cubicBezTo>
                  <a:pt x="256" y="8"/>
                  <a:pt x="254" y="8"/>
                  <a:pt x="253" y="8"/>
                </a:cubicBezTo>
                <a:cubicBezTo>
                  <a:pt x="252" y="8"/>
                  <a:pt x="252" y="6"/>
                  <a:pt x="251" y="5"/>
                </a:cubicBezTo>
                <a:cubicBezTo>
                  <a:pt x="250" y="6"/>
                  <a:pt x="249" y="6"/>
                  <a:pt x="248" y="6"/>
                </a:cubicBezTo>
                <a:cubicBezTo>
                  <a:pt x="248" y="7"/>
                  <a:pt x="247" y="6"/>
                  <a:pt x="247" y="6"/>
                </a:cubicBezTo>
                <a:cubicBezTo>
                  <a:pt x="247" y="5"/>
                  <a:pt x="247" y="4"/>
                  <a:pt x="247" y="4"/>
                </a:cubicBezTo>
                <a:cubicBezTo>
                  <a:pt x="246" y="3"/>
                  <a:pt x="245" y="3"/>
                  <a:pt x="243" y="3"/>
                </a:cubicBezTo>
                <a:cubicBezTo>
                  <a:pt x="243" y="3"/>
                  <a:pt x="242" y="3"/>
                  <a:pt x="242" y="3"/>
                </a:cubicBez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29" y="11"/>
                  <a:pt x="229" y="11"/>
                  <a:pt x="229" y="11"/>
                </a:cubicBezTo>
                <a:cubicBezTo>
                  <a:pt x="229" y="12"/>
                  <a:pt x="228" y="13"/>
                  <a:pt x="228" y="14"/>
                </a:cubicBezTo>
                <a:cubicBezTo>
                  <a:pt x="227" y="14"/>
                  <a:pt x="227" y="14"/>
                  <a:pt x="227" y="14"/>
                </a:cubicBezTo>
                <a:cubicBezTo>
                  <a:pt x="226" y="15"/>
                  <a:pt x="226" y="15"/>
                  <a:pt x="226" y="15"/>
                </a:cubicBezTo>
                <a:cubicBezTo>
                  <a:pt x="226" y="15"/>
                  <a:pt x="226" y="14"/>
                  <a:pt x="225" y="14"/>
                </a:cubicBezTo>
                <a:cubicBezTo>
                  <a:pt x="225" y="23"/>
                  <a:pt x="223" y="29"/>
                  <a:pt x="221" y="36"/>
                </a:cubicBezTo>
                <a:cubicBezTo>
                  <a:pt x="225" y="44"/>
                  <a:pt x="230" y="51"/>
                  <a:pt x="233" y="60"/>
                </a:cubicBezTo>
                <a:cubicBezTo>
                  <a:pt x="234" y="61"/>
                  <a:pt x="233" y="62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32" y="61"/>
                  <a:pt x="232" y="62"/>
                  <a:pt x="232" y="62"/>
                </a:cubicBezTo>
                <a:cubicBezTo>
                  <a:pt x="221" y="59"/>
                  <a:pt x="211" y="56"/>
                  <a:pt x="202" y="52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197" y="49"/>
                  <a:pt x="193" y="46"/>
                  <a:pt x="190" y="43"/>
                </a:cubicBezTo>
                <a:cubicBezTo>
                  <a:pt x="186" y="42"/>
                  <a:pt x="182" y="42"/>
                  <a:pt x="177" y="42"/>
                </a:cubicBezTo>
                <a:cubicBezTo>
                  <a:pt x="167" y="43"/>
                  <a:pt x="157" y="45"/>
                  <a:pt x="149" y="48"/>
                </a:cubicBezTo>
                <a:cubicBezTo>
                  <a:pt x="146" y="50"/>
                  <a:pt x="144" y="52"/>
                  <a:pt x="143" y="56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2" y="78"/>
                  <a:pt x="146" y="82"/>
                  <a:pt x="149" y="85"/>
                </a:cubicBezTo>
                <a:cubicBezTo>
                  <a:pt x="147" y="93"/>
                  <a:pt x="151" y="97"/>
                  <a:pt x="156" y="100"/>
                </a:cubicBezTo>
                <a:cubicBezTo>
                  <a:pt x="158" y="101"/>
                  <a:pt x="160" y="104"/>
                  <a:pt x="159" y="105"/>
                </a:cubicBezTo>
                <a:cubicBezTo>
                  <a:pt x="159" y="105"/>
                  <a:pt x="159" y="106"/>
                  <a:pt x="158" y="106"/>
                </a:cubicBezTo>
                <a:cubicBezTo>
                  <a:pt x="159" y="107"/>
                  <a:pt x="159" y="107"/>
                  <a:pt x="159" y="107"/>
                </a:cubicBezTo>
                <a:cubicBezTo>
                  <a:pt x="158" y="108"/>
                  <a:pt x="157" y="109"/>
                  <a:pt x="156" y="110"/>
                </a:cubicBezTo>
                <a:cubicBezTo>
                  <a:pt x="153" y="115"/>
                  <a:pt x="151" y="121"/>
                  <a:pt x="148" y="128"/>
                </a:cubicBezTo>
                <a:cubicBezTo>
                  <a:pt x="147" y="132"/>
                  <a:pt x="146" y="137"/>
                  <a:pt x="144" y="141"/>
                </a:cubicBezTo>
                <a:cubicBezTo>
                  <a:pt x="144" y="141"/>
                  <a:pt x="144" y="141"/>
                  <a:pt x="144" y="141"/>
                </a:cubicBezTo>
                <a:cubicBezTo>
                  <a:pt x="144" y="142"/>
                  <a:pt x="144" y="142"/>
                  <a:pt x="143" y="143"/>
                </a:cubicBezTo>
                <a:cubicBezTo>
                  <a:pt x="143" y="144"/>
                  <a:pt x="143" y="145"/>
                  <a:pt x="142" y="146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19" y="145"/>
                  <a:pt x="117" y="144"/>
                  <a:pt x="115" y="141"/>
                </a:cubicBezTo>
                <a:cubicBezTo>
                  <a:pt x="114" y="140"/>
                  <a:pt x="116" y="136"/>
                  <a:pt x="113" y="136"/>
                </a:cubicBezTo>
                <a:cubicBezTo>
                  <a:pt x="103" y="137"/>
                  <a:pt x="96" y="134"/>
                  <a:pt x="89" y="133"/>
                </a:cubicBezTo>
                <a:cubicBezTo>
                  <a:pt x="86" y="133"/>
                  <a:pt x="84" y="133"/>
                  <a:pt x="81" y="133"/>
                </a:cubicBezTo>
                <a:cubicBezTo>
                  <a:pt x="76" y="135"/>
                  <a:pt x="70" y="137"/>
                  <a:pt x="65" y="139"/>
                </a:cubicBezTo>
                <a:cubicBezTo>
                  <a:pt x="65" y="141"/>
                  <a:pt x="64" y="142"/>
                  <a:pt x="64" y="144"/>
                </a:cubicBezTo>
                <a:cubicBezTo>
                  <a:pt x="63" y="144"/>
                  <a:pt x="63" y="144"/>
                  <a:pt x="62" y="144"/>
                </a:cubicBezTo>
                <a:cubicBezTo>
                  <a:pt x="62" y="144"/>
                  <a:pt x="62" y="145"/>
                  <a:pt x="61" y="145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46"/>
                  <a:pt x="45" y="147"/>
                  <a:pt x="45" y="147"/>
                </a:cubicBezTo>
                <a:cubicBezTo>
                  <a:pt x="44" y="153"/>
                  <a:pt x="44" y="159"/>
                  <a:pt x="42" y="164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39" y="169"/>
                  <a:pt x="36" y="170"/>
                  <a:pt x="33" y="170"/>
                </a:cubicBezTo>
                <a:cubicBezTo>
                  <a:pt x="28" y="172"/>
                  <a:pt x="24" y="174"/>
                  <a:pt x="20" y="176"/>
                </a:cubicBezTo>
                <a:cubicBezTo>
                  <a:pt x="19" y="176"/>
                  <a:pt x="18" y="177"/>
                  <a:pt x="18" y="178"/>
                </a:cubicBezTo>
                <a:cubicBezTo>
                  <a:pt x="18" y="179"/>
                  <a:pt x="19" y="180"/>
                  <a:pt x="18" y="180"/>
                </a:cubicBezTo>
                <a:cubicBezTo>
                  <a:pt x="18" y="181"/>
                  <a:pt x="18" y="183"/>
                  <a:pt x="18" y="184"/>
                </a:cubicBezTo>
                <a:cubicBezTo>
                  <a:pt x="18" y="185"/>
                  <a:pt x="18" y="185"/>
                  <a:pt x="18" y="186"/>
                </a:cubicBezTo>
                <a:cubicBezTo>
                  <a:pt x="18" y="189"/>
                  <a:pt x="18" y="189"/>
                  <a:pt x="18" y="189"/>
                </a:cubicBezTo>
                <a:cubicBezTo>
                  <a:pt x="14" y="203"/>
                  <a:pt x="14" y="203"/>
                  <a:pt x="14" y="203"/>
                </a:cubicBezTo>
                <a:cubicBezTo>
                  <a:pt x="17" y="206"/>
                  <a:pt x="21" y="209"/>
                  <a:pt x="25" y="211"/>
                </a:cubicBezTo>
                <a:cubicBezTo>
                  <a:pt x="27" y="212"/>
                  <a:pt x="24" y="213"/>
                  <a:pt x="24" y="213"/>
                </a:cubicBezTo>
                <a:cubicBezTo>
                  <a:pt x="20" y="215"/>
                  <a:pt x="16" y="215"/>
                  <a:pt x="13" y="217"/>
                </a:cubicBezTo>
                <a:cubicBezTo>
                  <a:pt x="12" y="217"/>
                  <a:pt x="12" y="218"/>
                  <a:pt x="12" y="218"/>
                </a:cubicBezTo>
                <a:cubicBezTo>
                  <a:pt x="12" y="223"/>
                  <a:pt x="12" y="223"/>
                  <a:pt x="12" y="223"/>
                </a:cubicBezTo>
                <a:cubicBezTo>
                  <a:pt x="25" y="221"/>
                  <a:pt x="39" y="219"/>
                  <a:pt x="51" y="215"/>
                </a:cubicBezTo>
                <a:cubicBezTo>
                  <a:pt x="51" y="216"/>
                  <a:pt x="52" y="217"/>
                  <a:pt x="52" y="218"/>
                </a:cubicBezTo>
                <a:cubicBezTo>
                  <a:pt x="52" y="218"/>
                  <a:pt x="52" y="219"/>
                  <a:pt x="52" y="219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5" y="231"/>
                  <a:pt x="55" y="232"/>
                  <a:pt x="55" y="233"/>
                </a:cubicBezTo>
                <a:cubicBezTo>
                  <a:pt x="54" y="233"/>
                  <a:pt x="54" y="233"/>
                  <a:pt x="54" y="232"/>
                </a:cubicBezTo>
                <a:cubicBezTo>
                  <a:pt x="54" y="233"/>
                  <a:pt x="54" y="234"/>
                  <a:pt x="54" y="235"/>
                </a:cubicBezTo>
                <a:cubicBezTo>
                  <a:pt x="51" y="233"/>
                  <a:pt x="45" y="232"/>
                  <a:pt x="42" y="235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27" y="258"/>
                  <a:pt x="26" y="259"/>
                  <a:pt x="24" y="261"/>
                </a:cubicBezTo>
                <a:cubicBezTo>
                  <a:pt x="22" y="264"/>
                  <a:pt x="19" y="267"/>
                  <a:pt x="15" y="269"/>
                </a:cubicBezTo>
                <a:cubicBezTo>
                  <a:pt x="12" y="272"/>
                  <a:pt x="7" y="275"/>
                  <a:pt x="3" y="277"/>
                </a:cubicBezTo>
                <a:cubicBezTo>
                  <a:pt x="2" y="277"/>
                  <a:pt x="2" y="278"/>
                  <a:pt x="2" y="279"/>
                </a:cubicBezTo>
                <a:cubicBezTo>
                  <a:pt x="1" y="279"/>
                  <a:pt x="1" y="280"/>
                  <a:pt x="1" y="280"/>
                </a:cubicBezTo>
                <a:cubicBezTo>
                  <a:pt x="1" y="280"/>
                  <a:pt x="0" y="280"/>
                  <a:pt x="0" y="280"/>
                </a:cubicBezTo>
                <a:cubicBezTo>
                  <a:pt x="0" y="281"/>
                  <a:pt x="0" y="281"/>
                  <a:pt x="0" y="281"/>
                </a:cubicBezTo>
                <a:cubicBezTo>
                  <a:pt x="0" y="281"/>
                  <a:pt x="1" y="281"/>
                  <a:pt x="1" y="281"/>
                </a:cubicBezTo>
                <a:cubicBezTo>
                  <a:pt x="1" y="282"/>
                  <a:pt x="2" y="283"/>
                  <a:pt x="3" y="283"/>
                </a:cubicBezTo>
                <a:cubicBezTo>
                  <a:pt x="7" y="284"/>
                  <a:pt x="7" y="284"/>
                  <a:pt x="7" y="284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15" y="281"/>
                  <a:pt x="17" y="284"/>
                  <a:pt x="18" y="286"/>
                </a:cubicBezTo>
                <a:cubicBezTo>
                  <a:pt x="20" y="286"/>
                  <a:pt x="21" y="286"/>
                  <a:pt x="22" y="287"/>
                </a:cubicBezTo>
                <a:cubicBezTo>
                  <a:pt x="22" y="292"/>
                  <a:pt x="22" y="292"/>
                  <a:pt x="22" y="292"/>
                </a:cubicBezTo>
                <a:cubicBezTo>
                  <a:pt x="33" y="306"/>
                  <a:pt x="33" y="306"/>
                  <a:pt x="33" y="306"/>
                </a:cubicBezTo>
                <a:cubicBezTo>
                  <a:pt x="44" y="302"/>
                  <a:pt x="44" y="302"/>
                  <a:pt x="44" y="302"/>
                </a:cubicBezTo>
                <a:cubicBezTo>
                  <a:pt x="44" y="302"/>
                  <a:pt x="45" y="303"/>
                  <a:pt x="45" y="303"/>
                </a:cubicBezTo>
                <a:cubicBezTo>
                  <a:pt x="47" y="304"/>
                  <a:pt x="49" y="305"/>
                  <a:pt x="51" y="307"/>
                </a:cubicBezTo>
                <a:cubicBezTo>
                  <a:pt x="57" y="313"/>
                  <a:pt x="65" y="318"/>
                  <a:pt x="72" y="323"/>
                </a:cubicBezTo>
                <a:cubicBezTo>
                  <a:pt x="76" y="327"/>
                  <a:pt x="78" y="332"/>
                  <a:pt x="81" y="337"/>
                </a:cubicBezTo>
                <a:cubicBezTo>
                  <a:pt x="82" y="339"/>
                  <a:pt x="83" y="342"/>
                  <a:pt x="86" y="343"/>
                </a:cubicBezTo>
                <a:cubicBezTo>
                  <a:pt x="86" y="343"/>
                  <a:pt x="86" y="343"/>
                  <a:pt x="86" y="343"/>
                </a:cubicBezTo>
                <a:cubicBezTo>
                  <a:pt x="86" y="343"/>
                  <a:pt x="86" y="343"/>
                  <a:pt x="86" y="343"/>
                </a:cubicBezTo>
                <a:cubicBezTo>
                  <a:pt x="92" y="358"/>
                  <a:pt x="92" y="358"/>
                  <a:pt x="92" y="358"/>
                </a:cubicBezTo>
                <a:cubicBezTo>
                  <a:pt x="97" y="361"/>
                  <a:pt x="97" y="361"/>
                  <a:pt x="97" y="361"/>
                </a:cubicBezTo>
                <a:cubicBezTo>
                  <a:pt x="100" y="364"/>
                  <a:pt x="103" y="367"/>
                  <a:pt x="106" y="371"/>
                </a:cubicBezTo>
                <a:cubicBezTo>
                  <a:pt x="112" y="373"/>
                  <a:pt x="119" y="376"/>
                  <a:pt x="125" y="379"/>
                </a:cubicBezTo>
                <a:cubicBezTo>
                  <a:pt x="126" y="380"/>
                  <a:pt x="127" y="380"/>
                  <a:pt x="128" y="380"/>
                </a:cubicBezTo>
                <a:cubicBezTo>
                  <a:pt x="134" y="383"/>
                  <a:pt x="134" y="383"/>
                  <a:pt x="134" y="383"/>
                </a:cubicBezTo>
                <a:cubicBezTo>
                  <a:pt x="133" y="390"/>
                  <a:pt x="133" y="390"/>
                  <a:pt x="133" y="390"/>
                </a:cubicBezTo>
                <a:cubicBezTo>
                  <a:pt x="133" y="390"/>
                  <a:pt x="133" y="391"/>
                  <a:pt x="133" y="391"/>
                </a:cubicBezTo>
                <a:cubicBezTo>
                  <a:pt x="133" y="401"/>
                  <a:pt x="135" y="412"/>
                  <a:pt x="135" y="422"/>
                </a:cubicBezTo>
                <a:cubicBezTo>
                  <a:pt x="135" y="423"/>
                  <a:pt x="135" y="425"/>
                  <a:pt x="136" y="425"/>
                </a:cubicBezTo>
                <a:cubicBezTo>
                  <a:pt x="140" y="425"/>
                  <a:pt x="144" y="425"/>
                  <a:pt x="148" y="426"/>
                </a:cubicBezTo>
                <a:cubicBezTo>
                  <a:pt x="148" y="429"/>
                  <a:pt x="148" y="433"/>
                  <a:pt x="148" y="436"/>
                </a:cubicBezTo>
                <a:cubicBezTo>
                  <a:pt x="148" y="437"/>
                  <a:pt x="147" y="438"/>
                  <a:pt x="146" y="439"/>
                </a:cubicBezTo>
                <a:cubicBezTo>
                  <a:pt x="142" y="441"/>
                  <a:pt x="140" y="447"/>
                  <a:pt x="141" y="453"/>
                </a:cubicBezTo>
                <a:cubicBezTo>
                  <a:pt x="145" y="465"/>
                  <a:pt x="145" y="465"/>
                  <a:pt x="145" y="465"/>
                </a:cubicBezTo>
                <a:cubicBezTo>
                  <a:pt x="151" y="472"/>
                  <a:pt x="151" y="472"/>
                  <a:pt x="151" y="472"/>
                </a:cubicBezTo>
                <a:cubicBezTo>
                  <a:pt x="151" y="473"/>
                  <a:pt x="151" y="473"/>
                  <a:pt x="151" y="474"/>
                </a:cubicBezTo>
                <a:cubicBezTo>
                  <a:pt x="151" y="476"/>
                  <a:pt x="151" y="477"/>
                  <a:pt x="151" y="478"/>
                </a:cubicBezTo>
                <a:cubicBezTo>
                  <a:pt x="153" y="481"/>
                  <a:pt x="153" y="486"/>
                  <a:pt x="154" y="491"/>
                </a:cubicBezTo>
                <a:cubicBezTo>
                  <a:pt x="151" y="497"/>
                  <a:pt x="148" y="504"/>
                  <a:pt x="145" y="510"/>
                </a:cubicBezTo>
                <a:cubicBezTo>
                  <a:pt x="145" y="513"/>
                  <a:pt x="145" y="517"/>
                  <a:pt x="145" y="520"/>
                </a:cubicBezTo>
                <a:cubicBezTo>
                  <a:pt x="148" y="522"/>
                  <a:pt x="150" y="523"/>
                  <a:pt x="153" y="525"/>
                </a:cubicBezTo>
                <a:cubicBezTo>
                  <a:pt x="154" y="525"/>
                  <a:pt x="154" y="525"/>
                  <a:pt x="155" y="526"/>
                </a:cubicBezTo>
                <a:cubicBezTo>
                  <a:pt x="156" y="526"/>
                  <a:pt x="157" y="526"/>
                  <a:pt x="159" y="526"/>
                </a:cubicBezTo>
                <a:cubicBezTo>
                  <a:pt x="159" y="527"/>
                  <a:pt x="160" y="527"/>
                  <a:pt x="161" y="527"/>
                </a:cubicBezTo>
                <a:cubicBezTo>
                  <a:pt x="164" y="528"/>
                  <a:pt x="166" y="528"/>
                  <a:pt x="169" y="529"/>
                </a:cubicBezTo>
                <a:cubicBezTo>
                  <a:pt x="172" y="531"/>
                  <a:pt x="172" y="531"/>
                  <a:pt x="172" y="531"/>
                </a:cubicBezTo>
                <a:cubicBezTo>
                  <a:pt x="178" y="546"/>
                  <a:pt x="178" y="546"/>
                  <a:pt x="178" y="546"/>
                </a:cubicBezTo>
                <a:cubicBezTo>
                  <a:pt x="183" y="551"/>
                  <a:pt x="187" y="556"/>
                  <a:pt x="194" y="559"/>
                </a:cubicBezTo>
                <a:cubicBezTo>
                  <a:pt x="195" y="559"/>
                  <a:pt x="195" y="559"/>
                  <a:pt x="196" y="559"/>
                </a:cubicBezTo>
                <a:cubicBezTo>
                  <a:pt x="202" y="560"/>
                  <a:pt x="208" y="561"/>
                  <a:pt x="213" y="563"/>
                </a:cubicBezTo>
                <a:cubicBezTo>
                  <a:pt x="216" y="564"/>
                  <a:pt x="219" y="566"/>
                  <a:pt x="222" y="568"/>
                </a:cubicBezTo>
                <a:cubicBezTo>
                  <a:pt x="224" y="570"/>
                  <a:pt x="227" y="572"/>
                  <a:pt x="229" y="575"/>
                </a:cubicBezTo>
                <a:cubicBezTo>
                  <a:pt x="229" y="575"/>
                  <a:pt x="230" y="575"/>
                  <a:pt x="230" y="575"/>
                </a:cubicBezTo>
                <a:cubicBezTo>
                  <a:pt x="230" y="575"/>
                  <a:pt x="229" y="575"/>
                  <a:pt x="229" y="575"/>
                </a:cubicBezTo>
                <a:cubicBezTo>
                  <a:pt x="229" y="575"/>
                  <a:pt x="229" y="575"/>
                  <a:pt x="229" y="575"/>
                </a:cubicBezTo>
                <a:cubicBezTo>
                  <a:pt x="227" y="576"/>
                  <a:pt x="225" y="576"/>
                  <a:pt x="223" y="577"/>
                </a:cubicBezTo>
                <a:cubicBezTo>
                  <a:pt x="216" y="593"/>
                  <a:pt x="216" y="593"/>
                  <a:pt x="216" y="593"/>
                </a:cubicBezTo>
                <a:cubicBezTo>
                  <a:pt x="215" y="597"/>
                  <a:pt x="216" y="602"/>
                  <a:pt x="216" y="607"/>
                </a:cubicBezTo>
                <a:cubicBezTo>
                  <a:pt x="214" y="609"/>
                  <a:pt x="213" y="611"/>
                  <a:pt x="212" y="613"/>
                </a:cubicBezTo>
                <a:cubicBezTo>
                  <a:pt x="212" y="617"/>
                  <a:pt x="212" y="622"/>
                  <a:pt x="212" y="626"/>
                </a:cubicBezTo>
                <a:cubicBezTo>
                  <a:pt x="214" y="626"/>
                  <a:pt x="215" y="626"/>
                  <a:pt x="217" y="625"/>
                </a:cubicBezTo>
                <a:cubicBezTo>
                  <a:pt x="217" y="626"/>
                  <a:pt x="217" y="627"/>
                  <a:pt x="217" y="628"/>
                </a:cubicBezTo>
                <a:cubicBezTo>
                  <a:pt x="224" y="627"/>
                  <a:pt x="224" y="627"/>
                  <a:pt x="224" y="627"/>
                </a:cubicBezTo>
                <a:cubicBezTo>
                  <a:pt x="224" y="627"/>
                  <a:pt x="224" y="627"/>
                  <a:pt x="224" y="628"/>
                </a:cubicBezTo>
                <a:cubicBezTo>
                  <a:pt x="223" y="631"/>
                  <a:pt x="220" y="633"/>
                  <a:pt x="219" y="636"/>
                </a:cubicBezTo>
                <a:cubicBezTo>
                  <a:pt x="216" y="640"/>
                  <a:pt x="212" y="644"/>
                  <a:pt x="210" y="650"/>
                </a:cubicBezTo>
                <a:cubicBezTo>
                  <a:pt x="210" y="653"/>
                  <a:pt x="210" y="655"/>
                  <a:pt x="210" y="658"/>
                </a:cubicBezTo>
                <a:cubicBezTo>
                  <a:pt x="211" y="660"/>
                  <a:pt x="211" y="662"/>
                  <a:pt x="212" y="663"/>
                </a:cubicBezTo>
                <a:cubicBezTo>
                  <a:pt x="215" y="668"/>
                  <a:pt x="219" y="672"/>
                  <a:pt x="221" y="677"/>
                </a:cubicBezTo>
                <a:cubicBezTo>
                  <a:pt x="222" y="680"/>
                  <a:pt x="222" y="683"/>
                  <a:pt x="222" y="686"/>
                </a:cubicBezTo>
                <a:cubicBezTo>
                  <a:pt x="222" y="687"/>
                  <a:pt x="222" y="688"/>
                  <a:pt x="223" y="688"/>
                </a:cubicBezTo>
                <a:cubicBezTo>
                  <a:pt x="224" y="689"/>
                  <a:pt x="225" y="689"/>
                  <a:pt x="227" y="690"/>
                </a:cubicBezTo>
                <a:cubicBezTo>
                  <a:pt x="227" y="690"/>
                  <a:pt x="227" y="691"/>
                  <a:pt x="227" y="691"/>
                </a:cubicBezTo>
                <a:cubicBezTo>
                  <a:pt x="232" y="694"/>
                  <a:pt x="236" y="697"/>
                  <a:pt x="242" y="698"/>
                </a:cubicBezTo>
                <a:cubicBezTo>
                  <a:pt x="240" y="699"/>
                  <a:pt x="239" y="701"/>
                  <a:pt x="237" y="702"/>
                </a:cubicBezTo>
                <a:cubicBezTo>
                  <a:pt x="236" y="700"/>
                  <a:pt x="235" y="698"/>
                  <a:pt x="233" y="697"/>
                </a:cubicBezTo>
                <a:cubicBezTo>
                  <a:pt x="233" y="696"/>
                  <a:pt x="231" y="698"/>
                  <a:pt x="232" y="698"/>
                </a:cubicBezTo>
                <a:cubicBezTo>
                  <a:pt x="233" y="702"/>
                  <a:pt x="233" y="702"/>
                  <a:pt x="233" y="702"/>
                </a:cubicBezTo>
                <a:cubicBezTo>
                  <a:pt x="234" y="704"/>
                  <a:pt x="234" y="706"/>
                  <a:pt x="235" y="709"/>
                </a:cubicBezTo>
                <a:cubicBezTo>
                  <a:pt x="236" y="711"/>
                  <a:pt x="238" y="713"/>
                  <a:pt x="239" y="715"/>
                </a:cubicBezTo>
                <a:cubicBezTo>
                  <a:pt x="242" y="716"/>
                  <a:pt x="243" y="717"/>
                  <a:pt x="243" y="719"/>
                </a:cubicBezTo>
                <a:cubicBezTo>
                  <a:pt x="244" y="719"/>
                  <a:pt x="243" y="720"/>
                  <a:pt x="243" y="720"/>
                </a:cubicBezTo>
                <a:cubicBezTo>
                  <a:pt x="243" y="721"/>
                  <a:pt x="244" y="722"/>
                  <a:pt x="244" y="722"/>
                </a:cubicBezTo>
                <a:cubicBezTo>
                  <a:pt x="245" y="722"/>
                  <a:pt x="246" y="722"/>
                  <a:pt x="246" y="722"/>
                </a:cubicBezTo>
                <a:cubicBezTo>
                  <a:pt x="246" y="723"/>
                  <a:pt x="247" y="724"/>
                  <a:pt x="247" y="724"/>
                </a:cubicBezTo>
                <a:cubicBezTo>
                  <a:pt x="245" y="727"/>
                  <a:pt x="243" y="730"/>
                  <a:pt x="242" y="733"/>
                </a:cubicBezTo>
                <a:cubicBezTo>
                  <a:pt x="238" y="737"/>
                  <a:pt x="233" y="741"/>
                  <a:pt x="229" y="744"/>
                </a:cubicBezTo>
                <a:cubicBezTo>
                  <a:pt x="221" y="755"/>
                  <a:pt x="212" y="765"/>
                  <a:pt x="202" y="774"/>
                </a:cubicBezTo>
                <a:cubicBezTo>
                  <a:pt x="202" y="774"/>
                  <a:pt x="202" y="775"/>
                  <a:pt x="202" y="775"/>
                </a:cubicBezTo>
                <a:cubicBezTo>
                  <a:pt x="204" y="775"/>
                  <a:pt x="204" y="775"/>
                  <a:pt x="204" y="775"/>
                </a:cubicBezTo>
                <a:cubicBezTo>
                  <a:pt x="207" y="774"/>
                  <a:pt x="211" y="773"/>
                  <a:pt x="215" y="773"/>
                </a:cubicBezTo>
                <a:cubicBezTo>
                  <a:pt x="218" y="772"/>
                  <a:pt x="221" y="772"/>
                  <a:pt x="224" y="772"/>
                </a:cubicBezTo>
                <a:cubicBezTo>
                  <a:pt x="237" y="771"/>
                  <a:pt x="237" y="771"/>
                  <a:pt x="237" y="771"/>
                </a:cubicBezTo>
                <a:cubicBezTo>
                  <a:pt x="243" y="770"/>
                  <a:pt x="248" y="767"/>
                  <a:pt x="251" y="764"/>
                </a:cubicBezTo>
                <a:cubicBezTo>
                  <a:pt x="251" y="763"/>
                  <a:pt x="252" y="763"/>
                  <a:pt x="252" y="763"/>
                </a:cubicBezTo>
                <a:cubicBezTo>
                  <a:pt x="254" y="763"/>
                  <a:pt x="256" y="762"/>
                  <a:pt x="258" y="762"/>
                </a:cubicBezTo>
                <a:cubicBezTo>
                  <a:pt x="262" y="762"/>
                  <a:pt x="262" y="762"/>
                  <a:pt x="262" y="762"/>
                </a:cubicBezTo>
                <a:cubicBezTo>
                  <a:pt x="267" y="763"/>
                  <a:pt x="267" y="763"/>
                  <a:pt x="267" y="763"/>
                </a:cubicBezTo>
                <a:cubicBezTo>
                  <a:pt x="275" y="761"/>
                  <a:pt x="284" y="759"/>
                  <a:pt x="291" y="756"/>
                </a:cubicBezTo>
                <a:cubicBezTo>
                  <a:pt x="295" y="756"/>
                  <a:pt x="299" y="755"/>
                  <a:pt x="303" y="755"/>
                </a:cubicBezTo>
                <a:cubicBezTo>
                  <a:pt x="304" y="755"/>
                  <a:pt x="306" y="755"/>
                  <a:pt x="308" y="755"/>
                </a:cubicBezTo>
                <a:cubicBezTo>
                  <a:pt x="310" y="753"/>
                  <a:pt x="312" y="751"/>
                  <a:pt x="314" y="747"/>
                </a:cubicBezTo>
                <a:cubicBezTo>
                  <a:pt x="317" y="746"/>
                  <a:pt x="320" y="746"/>
                  <a:pt x="322" y="744"/>
                </a:cubicBezTo>
                <a:cubicBezTo>
                  <a:pt x="325" y="742"/>
                  <a:pt x="328" y="739"/>
                  <a:pt x="331" y="738"/>
                </a:cubicBezTo>
                <a:cubicBezTo>
                  <a:pt x="342" y="724"/>
                  <a:pt x="342" y="724"/>
                  <a:pt x="342" y="724"/>
                </a:cubicBezTo>
                <a:cubicBezTo>
                  <a:pt x="342" y="724"/>
                  <a:pt x="343" y="725"/>
                  <a:pt x="343" y="725"/>
                </a:cubicBezTo>
                <a:cubicBezTo>
                  <a:pt x="348" y="722"/>
                  <a:pt x="354" y="719"/>
                  <a:pt x="358" y="716"/>
                </a:cubicBezTo>
                <a:cubicBezTo>
                  <a:pt x="362" y="713"/>
                  <a:pt x="376" y="717"/>
                  <a:pt x="379" y="712"/>
                </a:cubicBezTo>
                <a:cubicBezTo>
                  <a:pt x="379" y="712"/>
                  <a:pt x="379" y="710"/>
                  <a:pt x="379" y="70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1" name="Freeform 667"/>
          <p:cNvSpPr>
            <a:spLocks/>
          </p:cNvSpPr>
          <p:nvPr/>
        </p:nvSpPr>
        <p:spPr bwMode="auto">
          <a:xfrm>
            <a:off x="4408488" y="3698876"/>
            <a:ext cx="665163" cy="784225"/>
          </a:xfrm>
          <a:custGeom>
            <a:avLst/>
            <a:gdLst/>
            <a:ahLst/>
            <a:cxnLst>
              <a:cxn ang="0">
                <a:pos x="2422" y="2224"/>
              </a:cxn>
              <a:cxn ang="0">
                <a:pos x="2361" y="2172"/>
              </a:cxn>
              <a:cxn ang="0">
                <a:pos x="2373" y="2106"/>
              </a:cxn>
              <a:cxn ang="0">
                <a:pos x="2352" y="2056"/>
              </a:cxn>
              <a:cxn ang="0">
                <a:pos x="2327" y="1956"/>
              </a:cxn>
              <a:cxn ang="0">
                <a:pos x="2293" y="1929"/>
              </a:cxn>
              <a:cxn ang="0">
                <a:pos x="2248" y="1798"/>
              </a:cxn>
              <a:cxn ang="0">
                <a:pos x="2189" y="1641"/>
              </a:cxn>
              <a:cxn ang="0">
                <a:pos x="2227" y="1574"/>
              </a:cxn>
              <a:cxn ang="0">
                <a:pos x="2178" y="1466"/>
              </a:cxn>
              <a:cxn ang="0">
                <a:pos x="2113" y="1349"/>
              </a:cxn>
              <a:cxn ang="0">
                <a:pos x="2125" y="1181"/>
              </a:cxn>
              <a:cxn ang="0">
                <a:pos x="2133" y="1128"/>
              </a:cxn>
              <a:cxn ang="0">
                <a:pos x="2041" y="1016"/>
              </a:cxn>
              <a:cxn ang="0">
                <a:pos x="2065" y="865"/>
              </a:cxn>
              <a:cxn ang="0">
                <a:pos x="2082" y="789"/>
              </a:cxn>
              <a:cxn ang="0">
                <a:pos x="2057" y="736"/>
              </a:cxn>
              <a:cxn ang="0">
                <a:pos x="2049" y="571"/>
              </a:cxn>
              <a:cxn ang="0">
                <a:pos x="2010" y="518"/>
              </a:cxn>
              <a:cxn ang="0">
                <a:pos x="1997" y="467"/>
              </a:cxn>
              <a:cxn ang="0">
                <a:pos x="1975" y="382"/>
              </a:cxn>
              <a:cxn ang="0">
                <a:pos x="1963" y="320"/>
              </a:cxn>
              <a:cxn ang="0">
                <a:pos x="1914" y="258"/>
              </a:cxn>
              <a:cxn ang="0">
                <a:pos x="1755" y="139"/>
              </a:cxn>
              <a:cxn ang="0">
                <a:pos x="1605" y="16"/>
              </a:cxn>
              <a:cxn ang="0">
                <a:pos x="1439" y="198"/>
              </a:cxn>
              <a:cxn ang="0">
                <a:pos x="1065" y="160"/>
              </a:cxn>
              <a:cxn ang="0">
                <a:pos x="850" y="397"/>
              </a:cxn>
              <a:cxn ang="0">
                <a:pos x="915" y="631"/>
              </a:cxn>
              <a:cxn ang="0">
                <a:pos x="823" y="770"/>
              </a:cxn>
              <a:cxn ang="0">
                <a:pos x="732" y="825"/>
              </a:cxn>
              <a:cxn ang="0">
                <a:pos x="654" y="977"/>
              </a:cxn>
              <a:cxn ang="0">
                <a:pos x="482" y="1015"/>
              </a:cxn>
              <a:cxn ang="0">
                <a:pos x="336" y="1092"/>
              </a:cxn>
              <a:cxn ang="0">
                <a:pos x="214" y="1207"/>
              </a:cxn>
              <a:cxn ang="0">
                <a:pos x="126" y="1367"/>
              </a:cxn>
              <a:cxn ang="0">
                <a:pos x="30" y="1468"/>
              </a:cxn>
              <a:cxn ang="0">
                <a:pos x="61" y="1725"/>
              </a:cxn>
              <a:cxn ang="0">
                <a:pos x="205" y="1888"/>
              </a:cxn>
              <a:cxn ang="0">
                <a:pos x="253" y="1923"/>
              </a:cxn>
              <a:cxn ang="0">
                <a:pos x="352" y="1928"/>
              </a:cxn>
              <a:cxn ang="0">
                <a:pos x="333" y="2024"/>
              </a:cxn>
              <a:cxn ang="0">
                <a:pos x="253" y="2319"/>
              </a:cxn>
              <a:cxn ang="0">
                <a:pos x="316" y="2473"/>
              </a:cxn>
              <a:cxn ang="0">
                <a:pos x="530" y="2759"/>
              </a:cxn>
              <a:cxn ang="0">
                <a:pos x="702" y="2890"/>
              </a:cxn>
              <a:cxn ang="0">
                <a:pos x="826" y="2911"/>
              </a:cxn>
              <a:cxn ang="0">
                <a:pos x="960" y="2822"/>
              </a:cxn>
              <a:cxn ang="0">
                <a:pos x="1050" y="2662"/>
              </a:cxn>
              <a:cxn ang="0">
                <a:pos x="1213" y="2582"/>
              </a:cxn>
              <a:cxn ang="0">
                <a:pos x="1498" y="2483"/>
              </a:cxn>
              <a:cxn ang="0">
                <a:pos x="1680" y="2568"/>
              </a:cxn>
              <a:cxn ang="0">
                <a:pos x="1829" y="2540"/>
              </a:cxn>
              <a:cxn ang="0">
                <a:pos x="2021" y="2549"/>
              </a:cxn>
              <a:cxn ang="0">
                <a:pos x="2110" y="2508"/>
              </a:cxn>
              <a:cxn ang="0">
                <a:pos x="2112" y="2629"/>
              </a:cxn>
              <a:cxn ang="0">
                <a:pos x="2285" y="2522"/>
              </a:cxn>
              <a:cxn ang="0">
                <a:pos x="2261" y="2471"/>
              </a:cxn>
              <a:cxn ang="0">
                <a:pos x="2385" y="2433"/>
              </a:cxn>
              <a:cxn ang="0">
                <a:pos x="2386" y="2336"/>
              </a:cxn>
              <a:cxn ang="0">
                <a:pos x="2475" y="2295"/>
              </a:cxn>
            </a:cxnLst>
            <a:rect l="0" t="0" r="r" b="b"/>
            <a:pathLst>
              <a:path w="2486" h="2926">
                <a:moveTo>
                  <a:pt x="2479" y="2282"/>
                </a:moveTo>
                <a:cubicBezTo>
                  <a:pt x="2480" y="2280"/>
                  <a:pt x="2481" y="2276"/>
                  <a:pt x="2478" y="2277"/>
                </a:cubicBezTo>
                <a:cubicBezTo>
                  <a:pt x="2476" y="2277"/>
                  <a:pt x="2474" y="2278"/>
                  <a:pt x="2472" y="2276"/>
                </a:cubicBezTo>
                <a:cubicBezTo>
                  <a:pt x="2471" y="2274"/>
                  <a:pt x="2469" y="2271"/>
                  <a:pt x="2466" y="2270"/>
                </a:cubicBezTo>
                <a:cubicBezTo>
                  <a:pt x="2465" y="2266"/>
                  <a:pt x="2462" y="2264"/>
                  <a:pt x="2460" y="2261"/>
                </a:cubicBezTo>
                <a:cubicBezTo>
                  <a:pt x="2459" y="2261"/>
                  <a:pt x="2460" y="2259"/>
                  <a:pt x="2461" y="2257"/>
                </a:cubicBezTo>
                <a:cubicBezTo>
                  <a:pt x="2462" y="2258"/>
                  <a:pt x="2464" y="2258"/>
                  <a:pt x="2464" y="2256"/>
                </a:cubicBezTo>
                <a:cubicBezTo>
                  <a:pt x="2464" y="2255"/>
                  <a:pt x="2464" y="2250"/>
                  <a:pt x="2463" y="2249"/>
                </a:cubicBezTo>
                <a:cubicBezTo>
                  <a:pt x="2455" y="2240"/>
                  <a:pt x="2455" y="2240"/>
                  <a:pt x="2455" y="2240"/>
                </a:cubicBezTo>
                <a:cubicBezTo>
                  <a:pt x="2453" y="2241"/>
                  <a:pt x="2451" y="2241"/>
                  <a:pt x="2450" y="2239"/>
                </a:cubicBezTo>
                <a:cubicBezTo>
                  <a:pt x="2450" y="2238"/>
                  <a:pt x="2448" y="2237"/>
                  <a:pt x="2447" y="2237"/>
                </a:cubicBezTo>
                <a:cubicBezTo>
                  <a:pt x="2445" y="2236"/>
                  <a:pt x="2444" y="2233"/>
                  <a:pt x="2442" y="2234"/>
                </a:cubicBezTo>
                <a:cubicBezTo>
                  <a:pt x="2439" y="2235"/>
                  <a:pt x="2437" y="2237"/>
                  <a:pt x="2434" y="2237"/>
                </a:cubicBezTo>
                <a:cubicBezTo>
                  <a:pt x="2433" y="2228"/>
                  <a:pt x="2433" y="2228"/>
                  <a:pt x="2433" y="2228"/>
                </a:cubicBezTo>
                <a:cubicBezTo>
                  <a:pt x="2429" y="2227"/>
                  <a:pt x="2424" y="2226"/>
                  <a:pt x="2422" y="2224"/>
                </a:cubicBezTo>
                <a:cubicBezTo>
                  <a:pt x="2421" y="2223"/>
                  <a:pt x="2421" y="2219"/>
                  <a:pt x="2421" y="2219"/>
                </a:cubicBezTo>
                <a:cubicBezTo>
                  <a:pt x="2419" y="2218"/>
                  <a:pt x="2418" y="2217"/>
                  <a:pt x="2416" y="2217"/>
                </a:cubicBezTo>
                <a:cubicBezTo>
                  <a:pt x="2410" y="2208"/>
                  <a:pt x="2406" y="2198"/>
                  <a:pt x="2401" y="2188"/>
                </a:cubicBezTo>
                <a:cubicBezTo>
                  <a:pt x="2401" y="2187"/>
                  <a:pt x="2401" y="2185"/>
                  <a:pt x="2400" y="2183"/>
                </a:cubicBezTo>
                <a:cubicBezTo>
                  <a:pt x="2399" y="2182"/>
                  <a:pt x="2398" y="2180"/>
                  <a:pt x="2399" y="2179"/>
                </a:cubicBezTo>
                <a:cubicBezTo>
                  <a:pt x="2402" y="2174"/>
                  <a:pt x="2409" y="2172"/>
                  <a:pt x="2414" y="2169"/>
                </a:cubicBezTo>
                <a:cubicBezTo>
                  <a:pt x="2417" y="2168"/>
                  <a:pt x="2419" y="2166"/>
                  <a:pt x="2420" y="2163"/>
                </a:cubicBezTo>
                <a:cubicBezTo>
                  <a:pt x="2420" y="2161"/>
                  <a:pt x="2419" y="2160"/>
                  <a:pt x="2417" y="2161"/>
                </a:cubicBezTo>
                <a:cubicBezTo>
                  <a:pt x="2416" y="2162"/>
                  <a:pt x="2414" y="2167"/>
                  <a:pt x="2410" y="2167"/>
                </a:cubicBezTo>
                <a:cubicBezTo>
                  <a:pt x="2398" y="2168"/>
                  <a:pt x="2393" y="2177"/>
                  <a:pt x="2387" y="2184"/>
                </a:cubicBezTo>
                <a:cubicBezTo>
                  <a:pt x="2385" y="2186"/>
                  <a:pt x="2382" y="2183"/>
                  <a:pt x="2380" y="2181"/>
                </a:cubicBezTo>
                <a:cubicBezTo>
                  <a:pt x="2379" y="2179"/>
                  <a:pt x="2376" y="2178"/>
                  <a:pt x="2376" y="2176"/>
                </a:cubicBezTo>
                <a:cubicBezTo>
                  <a:pt x="2376" y="2175"/>
                  <a:pt x="2376" y="2172"/>
                  <a:pt x="2376" y="2171"/>
                </a:cubicBezTo>
                <a:cubicBezTo>
                  <a:pt x="2372" y="2171"/>
                  <a:pt x="2368" y="2173"/>
                  <a:pt x="2365" y="2174"/>
                </a:cubicBezTo>
                <a:cubicBezTo>
                  <a:pt x="2363" y="2174"/>
                  <a:pt x="2362" y="2171"/>
                  <a:pt x="2361" y="2172"/>
                </a:cubicBezTo>
                <a:cubicBezTo>
                  <a:pt x="2365" y="2170"/>
                  <a:pt x="2365" y="2170"/>
                  <a:pt x="2365" y="2170"/>
                </a:cubicBezTo>
                <a:cubicBezTo>
                  <a:pt x="2364" y="2169"/>
                  <a:pt x="2363" y="2167"/>
                  <a:pt x="2365" y="2165"/>
                </a:cubicBezTo>
                <a:cubicBezTo>
                  <a:pt x="2366" y="2162"/>
                  <a:pt x="2368" y="2159"/>
                  <a:pt x="2372" y="2158"/>
                </a:cubicBezTo>
                <a:cubicBezTo>
                  <a:pt x="2374" y="2161"/>
                  <a:pt x="2378" y="2162"/>
                  <a:pt x="2382" y="2161"/>
                </a:cubicBezTo>
                <a:cubicBezTo>
                  <a:pt x="2382" y="2160"/>
                  <a:pt x="2382" y="2157"/>
                  <a:pt x="2384" y="2158"/>
                </a:cubicBezTo>
                <a:cubicBezTo>
                  <a:pt x="2385" y="2159"/>
                  <a:pt x="2387" y="2160"/>
                  <a:pt x="2387" y="2160"/>
                </a:cubicBezTo>
                <a:cubicBezTo>
                  <a:pt x="2391" y="2157"/>
                  <a:pt x="2394" y="2153"/>
                  <a:pt x="2393" y="2147"/>
                </a:cubicBezTo>
                <a:cubicBezTo>
                  <a:pt x="2400" y="2149"/>
                  <a:pt x="2407" y="2151"/>
                  <a:pt x="2415" y="2153"/>
                </a:cubicBezTo>
                <a:cubicBezTo>
                  <a:pt x="2416" y="2153"/>
                  <a:pt x="2415" y="2150"/>
                  <a:pt x="2414" y="2149"/>
                </a:cubicBezTo>
                <a:cubicBezTo>
                  <a:pt x="2410" y="2147"/>
                  <a:pt x="2403" y="2144"/>
                  <a:pt x="2396" y="2143"/>
                </a:cubicBezTo>
                <a:cubicBezTo>
                  <a:pt x="2394" y="2143"/>
                  <a:pt x="2395" y="2138"/>
                  <a:pt x="2394" y="2136"/>
                </a:cubicBezTo>
                <a:cubicBezTo>
                  <a:pt x="2392" y="2133"/>
                  <a:pt x="2389" y="2134"/>
                  <a:pt x="2386" y="2134"/>
                </a:cubicBezTo>
                <a:cubicBezTo>
                  <a:pt x="2386" y="2128"/>
                  <a:pt x="2388" y="2125"/>
                  <a:pt x="2388" y="2120"/>
                </a:cubicBezTo>
                <a:cubicBezTo>
                  <a:pt x="2385" y="2118"/>
                  <a:pt x="2380" y="2118"/>
                  <a:pt x="2378" y="2117"/>
                </a:cubicBezTo>
                <a:cubicBezTo>
                  <a:pt x="2376" y="2113"/>
                  <a:pt x="2374" y="2110"/>
                  <a:pt x="2373" y="2106"/>
                </a:cubicBezTo>
                <a:cubicBezTo>
                  <a:pt x="2373" y="2106"/>
                  <a:pt x="2375" y="2104"/>
                  <a:pt x="2373" y="2103"/>
                </a:cubicBezTo>
                <a:cubicBezTo>
                  <a:pt x="2371" y="2102"/>
                  <a:pt x="2369" y="2099"/>
                  <a:pt x="2369" y="2096"/>
                </a:cubicBezTo>
                <a:cubicBezTo>
                  <a:pt x="2371" y="2095"/>
                  <a:pt x="2374" y="2095"/>
                  <a:pt x="2375" y="2093"/>
                </a:cubicBezTo>
                <a:cubicBezTo>
                  <a:pt x="2376" y="2091"/>
                  <a:pt x="2374" y="2089"/>
                  <a:pt x="2372" y="2090"/>
                </a:cubicBezTo>
                <a:cubicBezTo>
                  <a:pt x="2372" y="2089"/>
                  <a:pt x="2372" y="2087"/>
                  <a:pt x="2370" y="2086"/>
                </a:cubicBezTo>
                <a:cubicBezTo>
                  <a:pt x="2369" y="2086"/>
                  <a:pt x="2367" y="2085"/>
                  <a:pt x="2368" y="2084"/>
                </a:cubicBezTo>
                <a:cubicBezTo>
                  <a:pt x="2369" y="2083"/>
                  <a:pt x="2369" y="2082"/>
                  <a:pt x="2369" y="2081"/>
                </a:cubicBezTo>
                <a:cubicBezTo>
                  <a:pt x="2371" y="2080"/>
                  <a:pt x="2373" y="2077"/>
                  <a:pt x="2372" y="2075"/>
                </a:cubicBezTo>
                <a:cubicBezTo>
                  <a:pt x="2371" y="2074"/>
                  <a:pt x="2370" y="2074"/>
                  <a:pt x="2369" y="2074"/>
                </a:cubicBezTo>
                <a:cubicBezTo>
                  <a:pt x="2368" y="2072"/>
                  <a:pt x="2370" y="2073"/>
                  <a:pt x="2371" y="2073"/>
                </a:cubicBezTo>
                <a:cubicBezTo>
                  <a:pt x="2371" y="2071"/>
                  <a:pt x="2371" y="2068"/>
                  <a:pt x="2369" y="2068"/>
                </a:cubicBezTo>
                <a:cubicBezTo>
                  <a:pt x="2368" y="2067"/>
                  <a:pt x="2364" y="2067"/>
                  <a:pt x="2363" y="2067"/>
                </a:cubicBezTo>
                <a:cubicBezTo>
                  <a:pt x="2364" y="2064"/>
                  <a:pt x="2361" y="2063"/>
                  <a:pt x="2359" y="2061"/>
                </a:cubicBezTo>
                <a:cubicBezTo>
                  <a:pt x="2360" y="2060"/>
                  <a:pt x="2360" y="2059"/>
                  <a:pt x="2360" y="2057"/>
                </a:cubicBezTo>
                <a:cubicBezTo>
                  <a:pt x="2357" y="2057"/>
                  <a:pt x="2354" y="2058"/>
                  <a:pt x="2352" y="2056"/>
                </a:cubicBezTo>
                <a:cubicBezTo>
                  <a:pt x="2351" y="2054"/>
                  <a:pt x="2350" y="2051"/>
                  <a:pt x="2348" y="2051"/>
                </a:cubicBezTo>
                <a:cubicBezTo>
                  <a:pt x="2347" y="2050"/>
                  <a:pt x="2344" y="2050"/>
                  <a:pt x="2343" y="2049"/>
                </a:cubicBezTo>
                <a:cubicBezTo>
                  <a:pt x="2342" y="2048"/>
                  <a:pt x="2343" y="2044"/>
                  <a:pt x="2341" y="2043"/>
                </a:cubicBezTo>
                <a:cubicBezTo>
                  <a:pt x="2340" y="2043"/>
                  <a:pt x="2339" y="2043"/>
                  <a:pt x="2337" y="2042"/>
                </a:cubicBezTo>
                <a:cubicBezTo>
                  <a:pt x="2334" y="2039"/>
                  <a:pt x="2334" y="2032"/>
                  <a:pt x="2331" y="2026"/>
                </a:cubicBezTo>
                <a:cubicBezTo>
                  <a:pt x="2331" y="2023"/>
                  <a:pt x="2330" y="2018"/>
                  <a:pt x="2326" y="2016"/>
                </a:cubicBezTo>
                <a:cubicBezTo>
                  <a:pt x="2324" y="2014"/>
                  <a:pt x="2324" y="2009"/>
                  <a:pt x="2326" y="2007"/>
                </a:cubicBezTo>
                <a:cubicBezTo>
                  <a:pt x="2328" y="2005"/>
                  <a:pt x="2327" y="2003"/>
                  <a:pt x="2327" y="2002"/>
                </a:cubicBezTo>
                <a:cubicBezTo>
                  <a:pt x="2325" y="2001"/>
                  <a:pt x="2325" y="1998"/>
                  <a:pt x="2322" y="1998"/>
                </a:cubicBezTo>
                <a:cubicBezTo>
                  <a:pt x="2322" y="1996"/>
                  <a:pt x="2324" y="1994"/>
                  <a:pt x="2326" y="1993"/>
                </a:cubicBezTo>
                <a:cubicBezTo>
                  <a:pt x="2326" y="1992"/>
                  <a:pt x="2326" y="1990"/>
                  <a:pt x="2325" y="1989"/>
                </a:cubicBezTo>
                <a:cubicBezTo>
                  <a:pt x="2324" y="1988"/>
                  <a:pt x="2323" y="1989"/>
                  <a:pt x="2320" y="1989"/>
                </a:cubicBezTo>
                <a:cubicBezTo>
                  <a:pt x="2324" y="1987"/>
                  <a:pt x="2327" y="1984"/>
                  <a:pt x="2328" y="1982"/>
                </a:cubicBezTo>
                <a:cubicBezTo>
                  <a:pt x="2327" y="1975"/>
                  <a:pt x="2331" y="1971"/>
                  <a:pt x="2329" y="1965"/>
                </a:cubicBezTo>
                <a:cubicBezTo>
                  <a:pt x="2328" y="1963"/>
                  <a:pt x="2330" y="1958"/>
                  <a:pt x="2327" y="1956"/>
                </a:cubicBezTo>
                <a:cubicBezTo>
                  <a:pt x="2326" y="1956"/>
                  <a:pt x="2322" y="1957"/>
                  <a:pt x="2321" y="1957"/>
                </a:cubicBezTo>
                <a:cubicBezTo>
                  <a:pt x="2321" y="1956"/>
                  <a:pt x="2321" y="1955"/>
                  <a:pt x="2319" y="1955"/>
                </a:cubicBezTo>
                <a:cubicBezTo>
                  <a:pt x="2317" y="1955"/>
                  <a:pt x="2316" y="1957"/>
                  <a:pt x="2315" y="1959"/>
                </a:cubicBezTo>
                <a:cubicBezTo>
                  <a:pt x="2315" y="1959"/>
                  <a:pt x="2315" y="1963"/>
                  <a:pt x="2315" y="1964"/>
                </a:cubicBezTo>
                <a:cubicBezTo>
                  <a:pt x="2314" y="1964"/>
                  <a:pt x="2313" y="1963"/>
                  <a:pt x="2312" y="1962"/>
                </a:cubicBezTo>
                <a:cubicBezTo>
                  <a:pt x="2312" y="1961"/>
                  <a:pt x="2311" y="1960"/>
                  <a:pt x="2311" y="1958"/>
                </a:cubicBezTo>
                <a:cubicBezTo>
                  <a:pt x="2312" y="1958"/>
                  <a:pt x="2314" y="1956"/>
                  <a:pt x="2314" y="1955"/>
                </a:cubicBezTo>
                <a:cubicBezTo>
                  <a:pt x="2313" y="1953"/>
                  <a:pt x="2312" y="1949"/>
                  <a:pt x="2313" y="1945"/>
                </a:cubicBezTo>
                <a:cubicBezTo>
                  <a:pt x="2310" y="1945"/>
                  <a:pt x="2310" y="1945"/>
                  <a:pt x="2310" y="1945"/>
                </a:cubicBezTo>
                <a:cubicBezTo>
                  <a:pt x="2310" y="1946"/>
                  <a:pt x="2310" y="1947"/>
                  <a:pt x="2309" y="1948"/>
                </a:cubicBezTo>
                <a:cubicBezTo>
                  <a:pt x="2307" y="1948"/>
                  <a:pt x="2307" y="1950"/>
                  <a:pt x="2305" y="1951"/>
                </a:cubicBezTo>
                <a:cubicBezTo>
                  <a:pt x="2304" y="1948"/>
                  <a:pt x="2305" y="1944"/>
                  <a:pt x="2304" y="1940"/>
                </a:cubicBezTo>
                <a:cubicBezTo>
                  <a:pt x="2301" y="1938"/>
                  <a:pt x="2298" y="1936"/>
                  <a:pt x="2298" y="1931"/>
                </a:cubicBezTo>
                <a:cubicBezTo>
                  <a:pt x="2291" y="1931"/>
                  <a:pt x="2291" y="1931"/>
                  <a:pt x="2291" y="1931"/>
                </a:cubicBezTo>
                <a:cubicBezTo>
                  <a:pt x="2291" y="1930"/>
                  <a:pt x="2294" y="1929"/>
                  <a:pt x="2293" y="1929"/>
                </a:cubicBezTo>
                <a:cubicBezTo>
                  <a:pt x="2289" y="1925"/>
                  <a:pt x="2288" y="1918"/>
                  <a:pt x="2288" y="1911"/>
                </a:cubicBezTo>
                <a:cubicBezTo>
                  <a:pt x="2278" y="1915"/>
                  <a:pt x="2269" y="1910"/>
                  <a:pt x="2268" y="1904"/>
                </a:cubicBezTo>
                <a:cubicBezTo>
                  <a:pt x="2267" y="1901"/>
                  <a:pt x="2265" y="1899"/>
                  <a:pt x="2263" y="1898"/>
                </a:cubicBezTo>
                <a:cubicBezTo>
                  <a:pt x="2263" y="1897"/>
                  <a:pt x="2262" y="1896"/>
                  <a:pt x="2261" y="1895"/>
                </a:cubicBezTo>
                <a:cubicBezTo>
                  <a:pt x="2250" y="1872"/>
                  <a:pt x="2250" y="1872"/>
                  <a:pt x="2250" y="1872"/>
                </a:cubicBezTo>
                <a:cubicBezTo>
                  <a:pt x="2250" y="1872"/>
                  <a:pt x="2250" y="1872"/>
                  <a:pt x="2250" y="1871"/>
                </a:cubicBezTo>
                <a:cubicBezTo>
                  <a:pt x="2246" y="1863"/>
                  <a:pt x="2243" y="1854"/>
                  <a:pt x="2240" y="1846"/>
                </a:cubicBezTo>
                <a:cubicBezTo>
                  <a:pt x="2239" y="1839"/>
                  <a:pt x="2235" y="1834"/>
                  <a:pt x="2236" y="1826"/>
                </a:cubicBezTo>
                <a:cubicBezTo>
                  <a:pt x="2237" y="1821"/>
                  <a:pt x="2238" y="1815"/>
                  <a:pt x="2243" y="1813"/>
                </a:cubicBezTo>
                <a:cubicBezTo>
                  <a:pt x="2244" y="1812"/>
                  <a:pt x="2243" y="1811"/>
                  <a:pt x="2243" y="1810"/>
                </a:cubicBezTo>
                <a:cubicBezTo>
                  <a:pt x="2247" y="1809"/>
                  <a:pt x="2247" y="1809"/>
                  <a:pt x="2247" y="1809"/>
                </a:cubicBezTo>
                <a:cubicBezTo>
                  <a:pt x="2248" y="1811"/>
                  <a:pt x="2250" y="1814"/>
                  <a:pt x="2250" y="1815"/>
                </a:cubicBezTo>
                <a:cubicBezTo>
                  <a:pt x="2251" y="1817"/>
                  <a:pt x="2254" y="1817"/>
                  <a:pt x="2253" y="1815"/>
                </a:cubicBezTo>
                <a:cubicBezTo>
                  <a:pt x="2252" y="1811"/>
                  <a:pt x="2250" y="1807"/>
                  <a:pt x="2248" y="1803"/>
                </a:cubicBezTo>
                <a:cubicBezTo>
                  <a:pt x="2247" y="1803"/>
                  <a:pt x="2248" y="1800"/>
                  <a:pt x="2248" y="1798"/>
                </a:cubicBezTo>
                <a:cubicBezTo>
                  <a:pt x="2248" y="1797"/>
                  <a:pt x="2246" y="1796"/>
                  <a:pt x="2246" y="1795"/>
                </a:cubicBezTo>
                <a:cubicBezTo>
                  <a:pt x="2245" y="1793"/>
                  <a:pt x="2247" y="1789"/>
                  <a:pt x="2244" y="1788"/>
                </a:cubicBezTo>
                <a:cubicBezTo>
                  <a:pt x="2242" y="1787"/>
                  <a:pt x="2239" y="1785"/>
                  <a:pt x="2239" y="1783"/>
                </a:cubicBezTo>
                <a:cubicBezTo>
                  <a:pt x="2238" y="1780"/>
                  <a:pt x="2236" y="1778"/>
                  <a:pt x="2236" y="1775"/>
                </a:cubicBezTo>
                <a:cubicBezTo>
                  <a:pt x="2235" y="1773"/>
                  <a:pt x="2238" y="1770"/>
                  <a:pt x="2239" y="1768"/>
                </a:cubicBezTo>
                <a:cubicBezTo>
                  <a:pt x="2235" y="1765"/>
                  <a:pt x="2231" y="1762"/>
                  <a:pt x="2228" y="1759"/>
                </a:cubicBezTo>
                <a:cubicBezTo>
                  <a:pt x="2229" y="1756"/>
                  <a:pt x="2225" y="1757"/>
                  <a:pt x="2224" y="1757"/>
                </a:cubicBezTo>
                <a:cubicBezTo>
                  <a:pt x="2222" y="1756"/>
                  <a:pt x="2220" y="1758"/>
                  <a:pt x="2219" y="1757"/>
                </a:cubicBezTo>
                <a:cubicBezTo>
                  <a:pt x="2215" y="1751"/>
                  <a:pt x="2211" y="1743"/>
                  <a:pt x="2210" y="1735"/>
                </a:cubicBezTo>
                <a:cubicBezTo>
                  <a:pt x="2203" y="1730"/>
                  <a:pt x="2201" y="1720"/>
                  <a:pt x="2196" y="1714"/>
                </a:cubicBezTo>
                <a:cubicBezTo>
                  <a:pt x="2194" y="1711"/>
                  <a:pt x="2193" y="1708"/>
                  <a:pt x="2191" y="1706"/>
                </a:cubicBezTo>
                <a:cubicBezTo>
                  <a:pt x="2192" y="1703"/>
                  <a:pt x="2192" y="1700"/>
                  <a:pt x="2191" y="1698"/>
                </a:cubicBezTo>
                <a:cubicBezTo>
                  <a:pt x="2187" y="1688"/>
                  <a:pt x="2183" y="1673"/>
                  <a:pt x="2187" y="1662"/>
                </a:cubicBezTo>
                <a:cubicBezTo>
                  <a:pt x="2188" y="1661"/>
                  <a:pt x="2186" y="1661"/>
                  <a:pt x="2186" y="1660"/>
                </a:cubicBezTo>
                <a:cubicBezTo>
                  <a:pt x="2185" y="1653"/>
                  <a:pt x="2186" y="1645"/>
                  <a:pt x="2189" y="1641"/>
                </a:cubicBezTo>
                <a:cubicBezTo>
                  <a:pt x="2164" y="1635"/>
                  <a:pt x="2164" y="1635"/>
                  <a:pt x="2164" y="1635"/>
                </a:cubicBezTo>
                <a:cubicBezTo>
                  <a:pt x="2189" y="1641"/>
                  <a:pt x="2189" y="1641"/>
                  <a:pt x="2189" y="1641"/>
                </a:cubicBezTo>
                <a:cubicBezTo>
                  <a:pt x="2190" y="1635"/>
                  <a:pt x="2196" y="1634"/>
                  <a:pt x="2198" y="1630"/>
                </a:cubicBezTo>
                <a:cubicBezTo>
                  <a:pt x="2200" y="1628"/>
                  <a:pt x="2202" y="1627"/>
                  <a:pt x="2204" y="1625"/>
                </a:cubicBezTo>
                <a:cubicBezTo>
                  <a:pt x="2205" y="1624"/>
                  <a:pt x="2204" y="1621"/>
                  <a:pt x="2204" y="1621"/>
                </a:cubicBezTo>
                <a:cubicBezTo>
                  <a:pt x="2204" y="1620"/>
                  <a:pt x="2206" y="1618"/>
                  <a:pt x="2207" y="1618"/>
                </a:cubicBezTo>
                <a:cubicBezTo>
                  <a:pt x="2207" y="1615"/>
                  <a:pt x="2207" y="1612"/>
                  <a:pt x="2205" y="1610"/>
                </a:cubicBezTo>
                <a:cubicBezTo>
                  <a:pt x="2204" y="1610"/>
                  <a:pt x="2202" y="1610"/>
                  <a:pt x="2202" y="1609"/>
                </a:cubicBezTo>
                <a:cubicBezTo>
                  <a:pt x="2200" y="1604"/>
                  <a:pt x="2202" y="1600"/>
                  <a:pt x="2204" y="1598"/>
                </a:cubicBezTo>
                <a:cubicBezTo>
                  <a:pt x="2207" y="1596"/>
                  <a:pt x="2208" y="1592"/>
                  <a:pt x="2211" y="1592"/>
                </a:cubicBezTo>
                <a:cubicBezTo>
                  <a:pt x="2212" y="1595"/>
                  <a:pt x="2214" y="1596"/>
                  <a:pt x="2216" y="1595"/>
                </a:cubicBezTo>
                <a:cubicBezTo>
                  <a:pt x="2219" y="1595"/>
                  <a:pt x="2222" y="1595"/>
                  <a:pt x="2225" y="1595"/>
                </a:cubicBezTo>
                <a:cubicBezTo>
                  <a:pt x="2225" y="1592"/>
                  <a:pt x="2229" y="1592"/>
                  <a:pt x="2231" y="1591"/>
                </a:cubicBezTo>
                <a:cubicBezTo>
                  <a:pt x="2231" y="1587"/>
                  <a:pt x="2233" y="1585"/>
                  <a:pt x="2235" y="1584"/>
                </a:cubicBezTo>
                <a:cubicBezTo>
                  <a:pt x="2234" y="1579"/>
                  <a:pt x="2230" y="1576"/>
                  <a:pt x="2227" y="1574"/>
                </a:cubicBezTo>
                <a:cubicBezTo>
                  <a:pt x="2227" y="1572"/>
                  <a:pt x="2228" y="1570"/>
                  <a:pt x="2227" y="1569"/>
                </a:cubicBezTo>
                <a:cubicBezTo>
                  <a:pt x="2226" y="1567"/>
                  <a:pt x="2224" y="1565"/>
                  <a:pt x="2222" y="1563"/>
                </a:cubicBezTo>
                <a:cubicBezTo>
                  <a:pt x="2229" y="1559"/>
                  <a:pt x="2229" y="1559"/>
                  <a:pt x="2229" y="1559"/>
                </a:cubicBezTo>
                <a:cubicBezTo>
                  <a:pt x="2228" y="1557"/>
                  <a:pt x="2227" y="1553"/>
                  <a:pt x="2226" y="1552"/>
                </a:cubicBezTo>
                <a:cubicBezTo>
                  <a:pt x="2223" y="1549"/>
                  <a:pt x="2222" y="1545"/>
                  <a:pt x="2219" y="1541"/>
                </a:cubicBezTo>
                <a:cubicBezTo>
                  <a:pt x="2218" y="1542"/>
                  <a:pt x="2217" y="1542"/>
                  <a:pt x="2216" y="1541"/>
                </a:cubicBezTo>
                <a:cubicBezTo>
                  <a:pt x="2215" y="1539"/>
                  <a:pt x="2213" y="1539"/>
                  <a:pt x="2211" y="1539"/>
                </a:cubicBezTo>
                <a:cubicBezTo>
                  <a:pt x="2210" y="1539"/>
                  <a:pt x="2208" y="1540"/>
                  <a:pt x="2206" y="1538"/>
                </a:cubicBezTo>
                <a:cubicBezTo>
                  <a:pt x="2201" y="1531"/>
                  <a:pt x="2195" y="1523"/>
                  <a:pt x="2191" y="1514"/>
                </a:cubicBezTo>
                <a:cubicBezTo>
                  <a:pt x="2191" y="1513"/>
                  <a:pt x="2190" y="1512"/>
                  <a:pt x="2190" y="1512"/>
                </a:cubicBezTo>
                <a:cubicBezTo>
                  <a:pt x="2188" y="1507"/>
                  <a:pt x="2185" y="1503"/>
                  <a:pt x="2182" y="1497"/>
                </a:cubicBezTo>
                <a:cubicBezTo>
                  <a:pt x="2182" y="1492"/>
                  <a:pt x="2180" y="1487"/>
                  <a:pt x="2177" y="1481"/>
                </a:cubicBezTo>
                <a:cubicBezTo>
                  <a:pt x="2177" y="1480"/>
                  <a:pt x="2180" y="1478"/>
                  <a:pt x="2181" y="1477"/>
                </a:cubicBezTo>
                <a:cubicBezTo>
                  <a:pt x="2181" y="1476"/>
                  <a:pt x="2181" y="1472"/>
                  <a:pt x="2181" y="1472"/>
                </a:cubicBezTo>
                <a:cubicBezTo>
                  <a:pt x="2180" y="1470"/>
                  <a:pt x="2178" y="1469"/>
                  <a:pt x="2178" y="1466"/>
                </a:cubicBezTo>
                <a:cubicBezTo>
                  <a:pt x="2179" y="1464"/>
                  <a:pt x="2178" y="1462"/>
                  <a:pt x="2179" y="1460"/>
                </a:cubicBezTo>
                <a:cubicBezTo>
                  <a:pt x="2180" y="1456"/>
                  <a:pt x="2180" y="1452"/>
                  <a:pt x="2183" y="1451"/>
                </a:cubicBezTo>
                <a:cubicBezTo>
                  <a:pt x="2185" y="1451"/>
                  <a:pt x="2185" y="1448"/>
                  <a:pt x="2185" y="1446"/>
                </a:cubicBezTo>
                <a:cubicBezTo>
                  <a:pt x="2183" y="1446"/>
                  <a:pt x="2182" y="1446"/>
                  <a:pt x="2182" y="1444"/>
                </a:cubicBezTo>
                <a:cubicBezTo>
                  <a:pt x="2181" y="1443"/>
                  <a:pt x="2181" y="1439"/>
                  <a:pt x="2178" y="1439"/>
                </a:cubicBezTo>
                <a:cubicBezTo>
                  <a:pt x="2177" y="1439"/>
                  <a:pt x="2174" y="1439"/>
                  <a:pt x="2173" y="1439"/>
                </a:cubicBezTo>
                <a:cubicBezTo>
                  <a:pt x="2173" y="1438"/>
                  <a:pt x="2174" y="1436"/>
                  <a:pt x="2173" y="1435"/>
                </a:cubicBezTo>
                <a:cubicBezTo>
                  <a:pt x="2172" y="1432"/>
                  <a:pt x="2168" y="1432"/>
                  <a:pt x="2167" y="1429"/>
                </a:cubicBezTo>
                <a:cubicBezTo>
                  <a:pt x="2164" y="1424"/>
                  <a:pt x="2163" y="1418"/>
                  <a:pt x="2163" y="1410"/>
                </a:cubicBezTo>
                <a:cubicBezTo>
                  <a:pt x="2153" y="1402"/>
                  <a:pt x="2153" y="1402"/>
                  <a:pt x="2153" y="1402"/>
                </a:cubicBezTo>
                <a:cubicBezTo>
                  <a:pt x="2152" y="1401"/>
                  <a:pt x="2149" y="1403"/>
                  <a:pt x="2148" y="1405"/>
                </a:cubicBezTo>
                <a:cubicBezTo>
                  <a:pt x="2148" y="1406"/>
                  <a:pt x="2147" y="1408"/>
                  <a:pt x="2147" y="1409"/>
                </a:cubicBezTo>
                <a:cubicBezTo>
                  <a:pt x="2140" y="1404"/>
                  <a:pt x="2136" y="1396"/>
                  <a:pt x="2132" y="1388"/>
                </a:cubicBezTo>
                <a:cubicBezTo>
                  <a:pt x="2127" y="1380"/>
                  <a:pt x="2122" y="1371"/>
                  <a:pt x="2117" y="1362"/>
                </a:cubicBezTo>
                <a:cubicBezTo>
                  <a:pt x="2118" y="1356"/>
                  <a:pt x="2115" y="1352"/>
                  <a:pt x="2113" y="1349"/>
                </a:cubicBezTo>
                <a:cubicBezTo>
                  <a:pt x="2113" y="1343"/>
                  <a:pt x="2110" y="1339"/>
                  <a:pt x="2108" y="1337"/>
                </a:cubicBezTo>
                <a:cubicBezTo>
                  <a:pt x="2107" y="1336"/>
                  <a:pt x="2109" y="1334"/>
                  <a:pt x="2108" y="1333"/>
                </a:cubicBezTo>
                <a:cubicBezTo>
                  <a:pt x="2107" y="1331"/>
                  <a:pt x="2106" y="1328"/>
                  <a:pt x="2105" y="1326"/>
                </a:cubicBezTo>
                <a:cubicBezTo>
                  <a:pt x="2105" y="1323"/>
                  <a:pt x="2103" y="1320"/>
                  <a:pt x="2103" y="1318"/>
                </a:cubicBezTo>
                <a:cubicBezTo>
                  <a:pt x="2102" y="1306"/>
                  <a:pt x="2099" y="1296"/>
                  <a:pt x="2099" y="1283"/>
                </a:cubicBezTo>
                <a:cubicBezTo>
                  <a:pt x="2098" y="1282"/>
                  <a:pt x="2096" y="1278"/>
                  <a:pt x="2097" y="1277"/>
                </a:cubicBezTo>
                <a:cubicBezTo>
                  <a:pt x="2099" y="1269"/>
                  <a:pt x="2098" y="1258"/>
                  <a:pt x="2096" y="1250"/>
                </a:cubicBezTo>
                <a:cubicBezTo>
                  <a:pt x="2096" y="1233"/>
                  <a:pt x="2104" y="1223"/>
                  <a:pt x="2110" y="1212"/>
                </a:cubicBezTo>
                <a:cubicBezTo>
                  <a:pt x="2111" y="1211"/>
                  <a:pt x="2112" y="1210"/>
                  <a:pt x="2112" y="1208"/>
                </a:cubicBezTo>
                <a:cubicBezTo>
                  <a:pt x="2113" y="1209"/>
                  <a:pt x="2114" y="1211"/>
                  <a:pt x="2115" y="1212"/>
                </a:cubicBezTo>
                <a:cubicBezTo>
                  <a:pt x="2116" y="1212"/>
                  <a:pt x="2118" y="1213"/>
                  <a:pt x="2118" y="1212"/>
                </a:cubicBezTo>
                <a:cubicBezTo>
                  <a:pt x="2119" y="1210"/>
                  <a:pt x="2122" y="1210"/>
                  <a:pt x="2122" y="1208"/>
                </a:cubicBezTo>
                <a:cubicBezTo>
                  <a:pt x="2122" y="1203"/>
                  <a:pt x="2121" y="1198"/>
                  <a:pt x="2117" y="1196"/>
                </a:cubicBezTo>
                <a:cubicBezTo>
                  <a:pt x="2116" y="1196"/>
                  <a:pt x="2117" y="1193"/>
                  <a:pt x="2118" y="1191"/>
                </a:cubicBezTo>
                <a:cubicBezTo>
                  <a:pt x="2119" y="1187"/>
                  <a:pt x="2122" y="1184"/>
                  <a:pt x="2125" y="1181"/>
                </a:cubicBezTo>
                <a:cubicBezTo>
                  <a:pt x="2130" y="1178"/>
                  <a:pt x="2138" y="1176"/>
                  <a:pt x="2145" y="1179"/>
                </a:cubicBezTo>
                <a:cubicBezTo>
                  <a:pt x="2145" y="1178"/>
                  <a:pt x="2147" y="1177"/>
                  <a:pt x="2146" y="1176"/>
                </a:cubicBezTo>
                <a:cubicBezTo>
                  <a:pt x="2146" y="1175"/>
                  <a:pt x="2145" y="1173"/>
                  <a:pt x="2145" y="1171"/>
                </a:cubicBezTo>
                <a:cubicBezTo>
                  <a:pt x="2145" y="1169"/>
                  <a:pt x="2143" y="1168"/>
                  <a:pt x="2142" y="1167"/>
                </a:cubicBezTo>
                <a:cubicBezTo>
                  <a:pt x="2141" y="1166"/>
                  <a:pt x="2142" y="1164"/>
                  <a:pt x="2141" y="1164"/>
                </a:cubicBezTo>
                <a:cubicBezTo>
                  <a:pt x="2138" y="1163"/>
                  <a:pt x="2137" y="1160"/>
                  <a:pt x="2135" y="1158"/>
                </a:cubicBezTo>
                <a:cubicBezTo>
                  <a:pt x="2133" y="1158"/>
                  <a:pt x="2130" y="1158"/>
                  <a:pt x="2131" y="1156"/>
                </a:cubicBezTo>
                <a:cubicBezTo>
                  <a:pt x="2137" y="1156"/>
                  <a:pt x="2137" y="1156"/>
                  <a:pt x="2137" y="1156"/>
                </a:cubicBezTo>
                <a:cubicBezTo>
                  <a:pt x="2138" y="1155"/>
                  <a:pt x="2136" y="1153"/>
                  <a:pt x="2137" y="1152"/>
                </a:cubicBezTo>
                <a:cubicBezTo>
                  <a:pt x="2139" y="1151"/>
                  <a:pt x="2139" y="1149"/>
                  <a:pt x="2137" y="1147"/>
                </a:cubicBezTo>
                <a:cubicBezTo>
                  <a:pt x="2139" y="1148"/>
                  <a:pt x="2141" y="1147"/>
                  <a:pt x="2140" y="1146"/>
                </a:cubicBezTo>
                <a:cubicBezTo>
                  <a:pt x="2138" y="1142"/>
                  <a:pt x="2142" y="1143"/>
                  <a:pt x="2142" y="1143"/>
                </a:cubicBezTo>
                <a:cubicBezTo>
                  <a:pt x="2145" y="1143"/>
                  <a:pt x="2148" y="1142"/>
                  <a:pt x="2147" y="1140"/>
                </a:cubicBezTo>
                <a:cubicBezTo>
                  <a:pt x="2143" y="1128"/>
                  <a:pt x="2143" y="1128"/>
                  <a:pt x="2143" y="1128"/>
                </a:cubicBezTo>
                <a:cubicBezTo>
                  <a:pt x="2140" y="1132"/>
                  <a:pt x="2136" y="1130"/>
                  <a:pt x="2133" y="1128"/>
                </a:cubicBezTo>
                <a:cubicBezTo>
                  <a:pt x="2134" y="1127"/>
                  <a:pt x="2131" y="1127"/>
                  <a:pt x="2131" y="1126"/>
                </a:cubicBezTo>
                <a:cubicBezTo>
                  <a:pt x="2131" y="1124"/>
                  <a:pt x="2131" y="1122"/>
                  <a:pt x="2131" y="1121"/>
                </a:cubicBezTo>
                <a:cubicBezTo>
                  <a:pt x="2128" y="1120"/>
                  <a:pt x="2125" y="1120"/>
                  <a:pt x="2124" y="1119"/>
                </a:cubicBezTo>
                <a:cubicBezTo>
                  <a:pt x="2121" y="1114"/>
                  <a:pt x="2115" y="1112"/>
                  <a:pt x="2112" y="1109"/>
                </a:cubicBezTo>
                <a:cubicBezTo>
                  <a:pt x="2110" y="1107"/>
                  <a:pt x="2111" y="1104"/>
                  <a:pt x="2111" y="1101"/>
                </a:cubicBezTo>
                <a:cubicBezTo>
                  <a:pt x="2110" y="1102"/>
                  <a:pt x="2109" y="1100"/>
                  <a:pt x="2108" y="1099"/>
                </a:cubicBezTo>
                <a:cubicBezTo>
                  <a:pt x="2105" y="1096"/>
                  <a:pt x="2099" y="1092"/>
                  <a:pt x="2099" y="1085"/>
                </a:cubicBezTo>
                <a:cubicBezTo>
                  <a:pt x="2095" y="1086"/>
                  <a:pt x="2097" y="1082"/>
                  <a:pt x="2096" y="1081"/>
                </a:cubicBezTo>
                <a:cubicBezTo>
                  <a:pt x="2095" y="1079"/>
                  <a:pt x="2092" y="1080"/>
                  <a:pt x="2089" y="1080"/>
                </a:cubicBezTo>
                <a:cubicBezTo>
                  <a:pt x="2090" y="1078"/>
                  <a:pt x="2091" y="1075"/>
                  <a:pt x="2089" y="1075"/>
                </a:cubicBezTo>
                <a:cubicBezTo>
                  <a:pt x="2083" y="1075"/>
                  <a:pt x="2077" y="1076"/>
                  <a:pt x="2074" y="1073"/>
                </a:cubicBezTo>
                <a:cubicBezTo>
                  <a:pt x="2068" y="1067"/>
                  <a:pt x="2063" y="1059"/>
                  <a:pt x="2059" y="1052"/>
                </a:cubicBezTo>
                <a:cubicBezTo>
                  <a:pt x="2059" y="1051"/>
                  <a:pt x="2057" y="1050"/>
                  <a:pt x="2057" y="1049"/>
                </a:cubicBezTo>
                <a:cubicBezTo>
                  <a:pt x="2052" y="1040"/>
                  <a:pt x="2048" y="1032"/>
                  <a:pt x="2044" y="1021"/>
                </a:cubicBezTo>
                <a:cubicBezTo>
                  <a:pt x="2043" y="1020"/>
                  <a:pt x="2041" y="1017"/>
                  <a:pt x="2041" y="1016"/>
                </a:cubicBezTo>
                <a:cubicBezTo>
                  <a:pt x="2038" y="1008"/>
                  <a:pt x="2035" y="998"/>
                  <a:pt x="2036" y="988"/>
                </a:cubicBezTo>
                <a:cubicBezTo>
                  <a:pt x="2032" y="989"/>
                  <a:pt x="2031" y="986"/>
                  <a:pt x="2031" y="984"/>
                </a:cubicBezTo>
                <a:cubicBezTo>
                  <a:pt x="2031" y="981"/>
                  <a:pt x="2031" y="977"/>
                  <a:pt x="2029" y="975"/>
                </a:cubicBezTo>
                <a:cubicBezTo>
                  <a:pt x="2027" y="980"/>
                  <a:pt x="2027" y="985"/>
                  <a:pt x="2026" y="991"/>
                </a:cubicBezTo>
                <a:cubicBezTo>
                  <a:pt x="2027" y="985"/>
                  <a:pt x="2027" y="980"/>
                  <a:pt x="2029" y="975"/>
                </a:cubicBezTo>
                <a:cubicBezTo>
                  <a:pt x="2027" y="960"/>
                  <a:pt x="2026" y="948"/>
                  <a:pt x="2026" y="930"/>
                </a:cubicBezTo>
                <a:cubicBezTo>
                  <a:pt x="2029" y="925"/>
                  <a:pt x="2031" y="919"/>
                  <a:pt x="2033" y="912"/>
                </a:cubicBezTo>
                <a:cubicBezTo>
                  <a:pt x="2033" y="910"/>
                  <a:pt x="2036" y="909"/>
                  <a:pt x="2038" y="910"/>
                </a:cubicBezTo>
                <a:cubicBezTo>
                  <a:pt x="2041" y="913"/>
                  <a:pt x="2043" y="908"/>
                  <a:pt x="2046" y="908"/>
                </a:cubicBezTo>
                <a:cubicBezTo>
                  <a:pt x="2048" y="903"/>
                  <a:pt x="2050" y="900"/>
                  <a:pt x="2052" y="896"/>
                </a:cubicBezTo>
                <a:cubicBezTo>
                  <a:pt x="2053" y="894"/>
                  <a:pt x="2053" y="891"/>
                  <a:pt x="2055" y="889"/>
                </a:cubicBezTo>
                <a:cubicBezTo>
                  <a:pt x="2053" y="885"/>
                  <a:pt x="2051" y="881"/>
                  <a:pt x="2049" y="877"/>
                </a:cubicBezTo>
                <a:cubicBezTo>
                  <a:pt x="2049" y="874"/>
                  <a:pt x="2050" y="872"/>
                  <a:pt x="2051" y="871"/>
                </a:cubicBezTo>
                <a:cubicBezTo>
                  <a:pt x="2054" y="869"/>
                  <a:pt x="2055" y="866"/>
                  <a:pt x="2056" y="864"/>
                </a:cubicBezTo>
                <a:cubicBezTo>
                  <a:pt x="2059" y="861"/>
                  <a:pt x="2063" y="865"/>
                  <a:pt x="2065" y="865"/>
                </a:cubicBezTo>
                <a:cubicBezTo>
                  <a:pt x="2067" y="865"/>
                  <a:pt x="2068" y="864"/>
                  <a:pt x="2069" y="864"/>
                </a:cubicBezTo>
                <a:cubicBezTo>
                  <a:pt x="2070" y="866"/>
                  <a:pt x="2073" y="867"/>
                  <a:pt x="2075" y="865"/>
                </a:cubicBezTo>
                <a:cubicBezTo>
                  <a:pt x="2075" y="864"/>
                  <a:pt x="2076" y="862"/>
                  <a:pt x="2078" y="861"/>
                </a:cubicBezTo>
                <a:cubicBezTo>
                  <a:pt x="2079" y="861"/>
                  <a:pt x="2081" y="862"/>
                  <a:pt x="2082" y="861"/>
                </a:cubicBezTo>
                <a:cubicBezTo>
                  <a:pt x="2083" y="860"/>
                  <a:pt x="2083" y="859"/>
                  <a:pt x="2083" y="858"/>
                </a:cubicBezTo>
                <a:cubicBezTo>
                  <a:pt x="2084" y="858"/>
                  <a:pt x="2085" y="858"/>
                  <a:pt x="2085" y="858"/>
                </a:cubicBezTo>
                <a:cubicBezTo>
                  <a:pt x="2083" y="855"/>
                  <a:pt x="2083" y="851"/>
                  <a:pt x="2082" y="846"/>
                </a:cubicBezTo>
                <a:cubicBezTo>
                  <a:pt x="2082" y="845"/>
                  <a:pt x="2084" y="847"/>
                  <a:pt x="2084" y="847"/>
                </a:cubicBezTo>
                <a:cubicBezTo>
                  <a:pt x="2083" y="850"/>
                  <a:pt x="2087" y="850"/>
                  <a:pt x="2086" y="853"/>
                </a:cubicBezTo>
                <a:cubicBezTo>
                  <a:pt x="2088" y="853"/>
                  <a:pt x="2089" y="850"/>
                  <a:pt x="2091" y="849"/>
                </a:cubicBezTo>
                <a:cubicBezTo>
                  <a:pt x="2090" y="847"/>
                  <a:pt x="2089" y="843"/>
                  <a:pt x="2092" y="842"/>
                </a:cubicBezTo>
                <a:cubicBezTo>
                  <a:pt x="2081" y="803"/>
                  <a:pt x="2081" y="803"/>
                  <a:pt x="2081" y="803"/>
                </a:cubicBezTo>
                <a:cubicBezTo>
                  <a:pt x="2084" y="802"/>
                  <a:pt x="2083" y="798"/>
                  <a:pt x="2082" y="796"/>
                </a:cubicBezTo>
                <a:cubicBezTo>
                  <a:pt x="2081" y="796"/>
                  <a:pt x="2080" y="796"/>
                  <a:pt x="2080" y="795"/>
                </a:cubicBezTo>
                <a:cubicBezTo>
                  <a:pt x="2079" y="793"/>
                  <a:pt x="2080" y="791"/>
                  <a:pt x="2082" y="789"/>
                </a:cubicBezTo>
                <a:cubicBezTo>
                  <a:pt x="2082" y="788"/>
                  <a:pt x="2084" y="789"/>
                  <a:pt x="2086" y="789"/>
                </a:cubicBezTo>
                <a:cubicBezTo>
                  <a:pt x="2086" y="790"/>
                  <a:pt x="2085" y="792"/>
                  <a:pt x="2087" y="792"/>
                </a:cubicBezTo>
                <a:cubicBezTo>
                  <a:pt x="2088" y="793"/>
                  <a:pt x="2090" y="792"/>
                  <a:pt x="2090" y="792"/>
                </a:cubicBezTo>
                <a:cubicBezTo>
                  <a:pt x="2093" y="787"/>
                  <a:pt x="2090" y="782"/>
                  <a:pt x="2088" y="780"/>
                </a:cubicBezTo>
                <a:cubicBezTo>
                  <a:pt x="2088" y="775"/>
                  <a:pt x="2086" y="768"/>
                  <a:pt x="2083" y="765"/>
                </a:cubicBezTo>
                <a:cubicBezTo>
                  <a:pt x="2082" y="762"/>
                  <a:pt x="2078" y="762"/>
                  <a:pt x="2075" y="761"/>
                </a:cubicBezTo>
                <a:cubicBezTo>
                  <a:pt x="2074" y="761"/>
                  <a:pt x="2074" y="759"/>
                  <a:pt x="2072" y="759"/>
                </a:cubicBezTo>
                <a:cubicBezTo>
                  <a:pt x="2067" y="759"/>
                  <a:pt x="2062" y="761"/>
                  <a:pt x="2058" y="762"/>
                </a:cubicBezTo>
                <a:cubicBezTo>
                  <a:pt x="2060" y="760"/>
                  <a:pt x="2063" y="754"/>
                  <a:pt x="2060" y="751"/>
                </a:cubicBezTo>
                <a:cubicBezTo>
                  <a:pt x="2059" y="750"/>
                  <a:pt x="2059" y="748"/>
                  <a:pt x="2057" y="748"/>
                </a:cubicBezTo>
                <a:cubicBezTo>
                  <a:pt x="2056" y="750"/>
                  <a:pt x="2055" y="751"/>
                  <a:pt x="2053" y="750"/>
                </a:cubicBezTo>
                <a:cubicBezTo>
                  <a:pt x="2052" y="750"/>
                  <a:pt x="2052" y="748"/>
                  <a:pt x="2053" y="747"/>
                </a:cubicBezTo>
                <a:cubicBezTo>
                  <a:pt x="2054" y="746"/>
                  <a:pt x="2055" y="745"/>
                  <a:pt x="2055" y="744"/>
                </a:cubicBezTo>
                <a:cubicBezTo>
                  <a:pt x="2055" y="742"/>
                  <a:pt x="2052" y="742"/>
                  <a:pt x="2052" y="743"/>
                </a:cubicBezTo>
                <a:cubicBezTo>
                  <a:pt x="2053" y="741"/>
                  <a:pt x="2056" y="739"/>
                  <a:pt x="2057" y="736"/>
                </a:cubicBezTo>
                <a:cubicBezTo>
                  <a:pt x="2057" y="732"/>
                  <a:pt x="2061" y="729"/>
                  <a:pt x="2061" y="724"/>
                </a:cubicBezTo>
                <a:cubicBezTo>
                  <a:pt x="2060" y="713"/>
                  <a:pt x="2057" y="703"/>
                  <a:pt x="2051" y="696"/>
                </a:cubicBezTo>
                <a:cubicBezTo>
                  <a:pt x="2051" y="692"/>
                  <a:pt x="2049" y="689"/>
                  <a:pt x="2049" y="685"/>
                </a:cubicBezTo>
                <a:cubicBezTo>
                  <a:pt x="2052" y="683"/>
                  <a:pt x="2051" y="679"/>
                  <a:pt x="2051" y="675"/>
                </a:cubicBezTo>
                <a:cubicBezTo>
                  <a:pt x="2053" y="676"/>
                  <a:pt x="2055" y="674"/>
                  <a:pt x="2055" y="673"/>
                </a:cubicBezTo>
                <a:cubicBezTo>
                  <a:pt x="2051" y="652"/>
                  <a:pt x="2051" y="652"/>
                  <a:pt x="2051" y="652"/>
                </a:cubicBezTo>
                <a:cubicBezTo>
                  <a:pt x="2051" y="650"/>
                  <a:pt x="2049" y="649"/>
                  <a:pt x="2049" y="647"/>
                </a:cubicBezTo>
                <a:cubicBezTo>
                  <a:pt x="2050" y="648"/>
                  <a:pt x="2053" y="650"/>
                  <a:pt x="2053" y="647"/>
                </a:cubicBezTo>
                <a:cubicBezTo>
                  <a:pt x="2053" y="636"/>
                  <a:pt x="2053" y="636"/>
                  <a:pt x="2053" y="636"/>
                </a:cubicBezTo>
                <a:cubicBezTo>
                  <a:pt x="2053" y="634"/>
                  <a:pt x="2048" y="636"/>
                  <a:pt x="2048" y="634"/>
                </a:cubicBezTo>
                <a:cubicBezTo>
                  <a:pt x="2047" y="625"/>
                  <a:pt x="2049" y="616"/>
                  <a:pt x="2048" y="608"/>
                </a:cubicBezTo>
                <a:cubicBezTo>
                  <a:pt x="2048" y="605"/>
                  <a:pt x="2046" y="602"/>
                  <a:pt x="2046" y="599"/>
                </a:cubicBezTo>
                <a:cubicBezTo>
                  <a:pt x="2047" y="600"/>
                  <a:pt x="2050" y="600"/>
                  <a:pt x="2050" y="598"/>
                </a:cubicBezTo>
                <a:cubicBezTo>
                  <a:pt x="2050" y="592"/>
                  <a:pt x="2049" y="587"/>
                  <a:pt x="2049" y="581"/>
                </a:cubicBezTo>
                <a:cubicBezTo>
                  <a:pt x="2047" y="578"/>
                  <a:pt x="2048" y="573"/>
                  <a:pt x="2049" y="571"/>
                </a:cubicBezTo>
                <a:cubicBezTo>
                  <a:pt x="2050" y="568"/>
                  <a:pt x="2046" y="569"/>
                  <a:pt x="2044" y="569"/>
                </a:cubicBezTo>
                <a:cubicBezTo>
                  <a:pt x="2043" y="569"/>
                  <a:pt x="2042" y="571"/>
                  <a:pt x="2041" y="571"/>
                </a:cubicBezTo>
                <a:cubicBezTo>
                  <a:pt x="2037" y="572"/>
                  <a:pt x="2036" y="568"/>
                  <a:pt x="2034" y="566"/>
                </a:cubicBezTo>
                <a:cubicBezTo>
                  <a:pt x="2033" y="564"/>
                  <a:pt x="2032" y="565"/>
                  <a:pt x="2032" y="564"/>
                </a:cubicBezTo>
                <a:cubicBezTo>
                  <a:pt x="2031" y="560"/>
                  <a:pt x="2028" y="557"/>
                  <a:pt x="2024" y="557"/>
                </a:cubicBezTo>
                <a:cubicBezTo>
                  <a:pt x="2022" y="557"/>
                  <a:pt x="2019" y="559"/>
                  <a:pt x="2017" y="559"/>
                </a:cubicBezTo>
                <a:cubicBezTo>
                  <a:pt x="2011" y="557"/>
                  <a:pt x="2007" y="550"/>
                  <a:pt x="2006" y="542"/>
                </a:cubicBezTo>
                <a:cubicBezTo>
                  <a:pt x="2006" y="541"/>
                  <a:pt x="2004" y="539"/>
                  <a:pt x="2005" y="537"/>
                </a:cubicBezTo>
                <a:cubicBezTo>
                  <a:pt x="2007" y="527"/>
                  <a:pt x="2007" y="527"/>
                  <a:pt x="2007" y="527"/>
                </a:cubicBezTo>
                <a:cubicBezTo>
                  <a:pt x="2007" y="527"/>
                  <a:pt x="2008" y="528"/>
                  <a:pt x="2008" y="529"/>
                </a:cubicBezTo>
                <a:cubicBezTo>
                  <a:pt x="2009" y="530"/>
                  <a:pt x="2011" y="530"/>
                  <a:pt x="2011" y="529"/>
                </a:cubicBezTo>
                <a:cubicBezTo>
                  <a:pt x="2012" y="526"/>
                  <a:pt x="2015" y="524"/>
                  <a:pt x="2018" y="524"/>
                </a:cubicBezTo>
                <a:cubicBezTo>
                  <a:pt x="2019" y="521"/>
                  <a:pt x="2016" y="520"/>
                  <a:pt x="2015" y="520"/>
                </a:cubicBezTo>
                <a:cubicBezTo>
                  <a:pt x="2013" y="520"/>
                  <a:pt x="2011" y="521"/>
                  <a:pt x="2009" y="522"/>
                </a:cubicBezTo>
                <a:cubicBezTo>
                  <a:pt x="2009" y="520"/>
                  <a:pt x="2008" y="518"/>
                  <a:pt x="2010" y="518"/>
                </a:cubicBezTo>
                <a:cubicBezTo>
                  <a:pt x="2011" y="517"/>
                  <a:pt x="2013" y="519"/>
                  <a:pt x="2014" y="518"/>
                </a:cubicBezTo>
                <a:cubicBezTo>
                  <a:pt x="2018" y="516"/>
                  <a:pt x="2021" y="512"/>
                  <a:pt x="2020" y="507"/>
                </a:cubicBezTo>
                <a:cubicBezTo>
                  <a:pt x="2019" y="506"/>
                  <a:pt x="2017" y="505"/>
                  <a:pt x="2016" y="506"/>
                </a:cubicBezTo>
                <a:cubicBezTo>
                  <a:pt x="2014" y="508"/>
                  <a:pt x="2013" y="511"/>
                  <a:pt x="2011" y="513"/>
                </a:cubicBezTo>
                <a:cubicBezTo>
                  <a:pt x="2012" y="509"/>
                  <a:pt x="2010" y="506"/>
                  <a:pt x="2007" y="505"/>
                </a:cubicBezTo>
                <a:cubicBezTo>
                  <a:pt x="2004" y="505"/>
                  <a:pt x="2000" y="502"/>
                  <a:pt x="2001" y="500"/>
                </a:cubicBezTo>
                <a:cubicBezTo>
                  <a:pt x="2003" y="497"/>
                  <a:pt x="2005" y="494"/>
                  <a:pt x="2006" y="491"/>
                </a:cubicBezTo>
                <a:cubicBezTo>
                  <a:pt x="2006" y="491"/>
                  <a:pt x="2006" y="489"/>
                  <a:pt x="2006" y="488"/>
                </a:cubicBezTo>
                <a:cubicBezTo>
                  <a:pt x="2008" y="486"/>
                  <a:pt x="2010" y="485"/>
                  <a:pt x="2012" y="482"/>
                </a:cubicBezTo>
                <a:cubicBezTo>
                  <a:pt x="2012" y="481"/>
                  <a:pt x="2012" y="480"/>
                  <a:pt x="2013" y="479"/>
                </a:cubicBezTo>
                <a:cubicBezTo>
                  <a:pt x="2015" y="478"/>
                  <a:pt x="2017" y="478"/>
                  <a:pt x="2017" y="476"/>
                </a:cubicBezTo>
                <a:cubicBezTo>
                  <a:pt x="2017" y="474"/>
                  <a:pt x="2017" y="468"/>
                  <a:pt x="2013" y="469"/>
                </a:cubicBezTo>
                <a:cubicBezTo>
                  <a:pt x="2010" y="470"/>
                  <a:pt x="2006" y="473"/>
                  <a:pt x="2002" y="470"/>
                </a:cubicBezTo>
                <a:cubicBezTo>
                  <a:pt x="2002" y="468"/>
                  <a:pt x="2001" y="467"/>
                  <a:pt x="2001" y="467"/>
                </a:cubicBezTo>
                <a:cubicBezTo>
                  <a:pt x="2000" y="467"/>
                  <a:pt x="1998" y="467"/>
                  <a:pt x="1997" y="467"/>
                </a:cubicBezTo>
                <a:cubicBezTo>
                  <a:pt x="1996" y="462"/>
                  <a:pt x="2001" y="461"/>
                  <a:pt x="2003" y="457"/>
                </a:cubicBezTo>
                <a:cubicBezTo>
                  <a:pt x="2004" y="455"/>
                  <a:pt x="2006" y="454"/>
                  <a:pt x="2008" y="452"/>
                </a:cubicBezTo>
                <a:cubicBezTo>
                  <a:pt x="2008" y="452"/>
                  <a:pt x="2008" y="450"/>
                  <a:pt x="2008" y="449"/>
                </a:cubicBezTo>
                <a:cubicBezTo>
                  <a:pt x="2003" y="449"/>
                  <a:pt x="2000" y="451"/>
                  <a:pt x="1997" y="454"/>
                </a:cubicBezTo>
                <a:cubicBezTo>
                  <a:pt x="1993" y="455"/>
                  <a:pt x="1990" y="451"/>
                  <a:pt x="1987" y="450"/>
                </a:cubicBezTo>
                <a:cubicBezTo>
                  <a:pt x="1981" y="442"/>
                  <a:pt x="1975" y="435"/>
                  <a:pt x="1972" y="424"/>
                </a:cubicBezTo>
                <a:cubicBezTo>
                  <a:pt x="1971" y="422"/>
                  <a:pt x="1971" y="419"/>
                  <a:pt x="1970" y="417"/>
                </a:cubicBezTo>
                <a:cubicBezTo>
                  <a:pt x="1969" y="414"/>
                  <a:pt x="1969" y="411"/>
                  <a:pt x="1969" y="408"/>
                </a:cubicBezTo>
                <a:cubicBezTo>
                  <a:pt x="1971" y="408"/>
                  <a:pt x="1972" y="406"/>
                  <a:pt x="1971" y="404"/>
                </a:cubicBezTo>
                <a:cubicBezTo>
                  <a:pt x="1970" y="399"/>
                  <a:pt x="1969" y="393"/>
                  <a:pt x="1971" y="387"/>
                </a:cubicBezTo>
                <a:cubicBezTo>
                  <a:pt x="1970" y="387"/>
                  <a:pt x="1969" y="386"/>
                  <a:pt x="1968" y="388"/>
                </a:cubicBezTo>
                <a:cubicBezTo>
                  <a:pt x="1967" y="392"/>
                  <a:pt x="1966" y="397"/>
                  <a:pt x="1965" y="401"/>
                </a:cubicBezTo>
                <a:cubicBezTo>
                  <a:pt x="1966" y="397"/>
                  <a:pt x="1967" y="392"/>
                  <a:pt x="1968" y="388"/>
                </a:cubicBezTo>
                <a:cubicBezTo>
                  <a:pt x="1969" y="386"/>
                  <a:pt x="1970" y="387"/>
                  <a:pt x="1971" y="387"/>
                </a:cubicBezTo>
                <a:cubicBezTo>
                  <a:pt x="1975" y="382"/>
                  <a:pt x="1975" y="382"/>
                  <a:pt x="1975" y="382"/>
                </a:cubicBezTo>
                <a:cubicBezTo>
                  <a:pt x="1977" y="383"/>
                  <a:pt x="1981" y="387"/>
                  <a:pt x="1982" y="385"/>
                </a:cubicBezTo>
                <a:cubicBezTo>
                  <a:pt x="1987" y="380"/>
                  <a:pt x="1992" y="377"/>
                  <a:pt x="1997" y="373"/>
                </a:cubicBezTo>
                <a:cubicBezTo>
                  <a:pt x="1999" y="372"/>
                  <a:pt x="1997" y="370"/>
                  <a:pt x="1995" y="370"/>
                </a:cubicBezTo>
                <a:cubicBezTo>
                  <a:pt x="1994" y="371"/>
                  <a:pt x="1993" y="372"/>
                  <a:pt x="1991" y="370"/>
                </a:cubicBezTo>
                <a:cubicBezTo>
                  <a:pt x="1989" y="368"/>
                  <a:pt x="1993" y="365"/>
                  <a:pt x="1990" y="363"/>
                </a:cubicBezTo>
                <a:cubicBezTo>
                  <a:pt x="1989" y="363"/>
                  <a:pt x="1988" y="363"/>
                  <a:pt x="1987" y="363"/>
                </a:cubicBezTo>
                <a:cubicBezTo>
                  <a:pt x="1987" y="362"/>
                  <a:pt x="1986" y="360"/>
                  <a:pt x="1985" y="360"/>
                </a:cubicBezTo>
                <a:cubicBezTo>
                  <a:pt x="1985" y="359"/>
                  <a:pt x="1984" y="356"/>
                  <a:pt x="1985" y="356"/>
                </a:cubicBezTo>
                <a:cubicBezTo>
                  <a:pt x="1985" y="354"/>
                  <a:pt x="1987" y="354"/>
                  <a:pt x="1987" y="351"/>
                </a:cubicBezTo>
                <a:cubicBezTo>
                  <a:pt x="1981" y="351"/>
                  <a:pt x="1976" y="348"/>
                  <a:pt x="1973" y="344"/>
                </a:cubicBezTo>
                <a:cubicBezTo>
                  <a:pt x="1974" y="342"/>
                  <a:pt x="1974" y="339"/>
                  <a:pt x="1970" y="339"/>
                </a:cubicBezTo>
                <a:cubicBezTo>
                  <a:pt x="1973" y="338"/>
                  <a:pt x="1974" y="335"/>
                  <a:pt x="1973" y="332"/>
                </a:cubicBezTo>
                <a:cubicBezTo>
                  <a:pt x="1972" y="330"/>
                  <a:pt x="1970" y="329"/>
                  <a:pt x="1967" y="329"/>
                </a:cubicBezTo>
                <a:cubicBezTo>
                  <a:pt x="1967" y="325"/>
                  <a:pt x="1967" y="325"/>
                  <a:pt x="1967" y="325"/>
                </a:cubicBezTo>
                <a:cubicBezTo>
                  <a:pt x="1965" y="325"/>
                  <a:pt x="1962" y="322"/>
                  <a:pt x="1963" y="320"/>
                </a:cubicBezTo>
                <a:cubicBezTo>
                  <a:pt x="1959" y="317"/>
                  <a:pt x="1957" y="312"/>
                  <a:pt x="1952" y="310"/>
                </a:cubicBezTo>
                <a:cubicBezTo>
                  <a:pt x="1952" y="308"/>
                  <a:pt x="1951" y="304"/>
                  <a:pt x="1952" y="302"/>
                </a:cubicBezTo>
                <a:cubicBezTo>
                  <a:pt x="1952" y="301"/>
                  <a:pt x="1953" y="298"/>
                  <a:pt x="1956" y="297"/>
                </a:cubicBezTo>
                <a:cubicBezTo>
                  <a:pt x="1958" y="297"/>
                  <a:pt x="1961" y="295"/>
                  <a:pt x="1962" y="293"/>
                </a:cubicBezTo>
                <a:cubicBezTo>
                  <a:pt x="1963" y="291"/>
                  <a:pt x="1962" y="290"/>
                  <a:pt x="1960" y="289"/>
                </a:cubicBezTo>
                <a:cubicBezTo>
                  <a:pt x="1962" y="287"/>
                  <a:pt x="1960" y="286"/>
                  <a:pt x="1960" y="284"/>
                </a:cubicBezTo>
                <a:cubicBezTo>
                  <a:pt x="1960" y="282"/>
                  <a:pt x="1957" y="281"/>
                  <a:pt x="1955" y="280"/>
                </a:cubicBezTo>
                <a:cubicBezTo>
                  <a:pt x="1954" y="280"/>
                  <a:pt x="1952" y="281"/>
                  <a:pt x="1951" y="279"/>
                </a:cubicBezTo>
                <a:cubicBezTo>
                  <a:pt x="1950" y="278"/>
                  <a:pt x="1950" y="275"/>
                  <a:pt x="1947" y="276"/>
                </a:cubicBezTo>
                <a:cubicBezTo>
                  <a:pt x="1947" y="272"/>
                  <a:pt x="1953" y="272"/>
                  <a:pt x="1950" y="268"/>
                </a:cubicBezTo>
                <a:cubicBezTo>
                  <a:pt x="1949" y="266"/>
                  <a:pt x="1947" y="267"/>
                  <a:pt x="1946" y="267"/>
                </a:cubicBezTo>
                <a:cubicBezTo>
                  <a:pt x="1946" y="264"/>
                  <a:pt x="1946" y="264"/>
                  <a:pt x="1946" y="264"/>
                </a:cubicBezTo>
                <a:cubicBezTo>
                  <a:pt x="1945" y="264"/>
                  <a:pt x="1942" y="263"/>
                  <a:pt x="1941" y="264"/>
                </a:cubicBezTo>
                <a:cubicBezTo>
                  <a:pt x="1939" y="266"/>
                  <a:pt x="1935" y="268"/>
                  <a:pt x="1931" y="266"/>
                </a:cubicBezTo>
                <a:cubicBezTo>
                  <a:pt x="1926" y="263"/>
                  <a:pt x="1920" y="259"/>
                  <a:pt x="1914" y="258"/>
                </a:cubicBezTo>
                <a:cubicBezTo>
                  <a:pt x="1909" y="254"/>
                  <a:pt x="1906" y="250"/>
                  <a:pt x="1906" y="244"/>
                </a:cubicBezTo>
                <a:cubicBezTo>
                  <a:pt x="1899" y="233"/>
                  <a:pt x="1889" y="226"/>
                  <a:pt x="1881" y="216"/>
                </a:cubicBezTo>
                <a:cubicBezTo>
                  <a:pt x="1873" y="215"/>
                  <a:pt x="1870" y="207"/>
                  <a:pt x="1868" y="201"/>
                </a:cubicBezTo>
                <a:cubicBezTo>
                  <a:pt x="1864" y="198"/>
                  <a:pt x="1863" y="192"/>
                  <a:pt x="1866" y="189"/>
                </a:cubicBezTo>
                <a:cubicBezTo>
                  <a:pt x="1865" y="188"/>
                  <a:pt x="1864" y="187"/>
                  <a:pt x="1863" y="186"/>
                </a:cubicBezTo>
                <a:cubicBezTo>
                  <a:pt x="1862" y="186"/>
                  <a:pt x="1860" y="186"/>
                  <a:pt x="1858" y="185"/>
                </a:cubicBezTo>
                <a:cubicBezTo>
                  <a:pt x="1857" y="187"/>
                  <a:pt x="1855" y="187"/>
                  <a:pt x="1854" y="187"/>
                </a:cubicBezTo>
                <a:cubicBezTo>
                  <a:pt x="1850" y="185"/>
                  <a:pt x="1846" y="183"/>
                  <a:pt x="1843" y="180"/>
                </a:cubicBezTo>
                <a:cubicBezTo>
                  <a:pt x="1834" y="175"/>
                  <a:pt x="1825" y="170"/>
                  <a:pt x="1814" y="168"/>
                </a:cubicBezTo>
                <a:cubicBezTo>
                  <a:pt x="1811" y="167"/>
                  <a:pt x="1809" y="163"/>
                  <a:pt x="1806" y="163"/>
                </a:cubicBezTo>
                <a:cubicBezTo>
                  <a:pt x="1804" y="163"/>
                  <a:pt x="1805" y="161"/>
                  <a:pt x="1805" y="160"/>
                </a:cubicBezTo>
                <a:cubicBezTo>
                  <a:pt x="1802" y="159"/>
                  <a:pt x="1798" y="157"/>
                  <a:pt x="1794" y="157"/>
                </a:cubicBezTo>
                <a:cubicBezTo>
                  <a:pt x="1787" y="154"/>
                  <a:pt x="1780" y="152"/>
                  <a:pt x="1773" y="148"/>
                </a:cubicBezTo>
                <a:cubicBezTo>
                  <a:pt x="1770" y="145"/>
                  <a:pt x="1767" y="142"/>
                  <a:pt x="1763" y="140"/>
                </a:cubicBezTo>
                <a:cubicBezTo>
                  <a:pt x="1760" y="138"/>
                  <a:pt x="1756" y="140"/>
                  <a:pt x="1755" y="139"/>
                </a:cubicBezTo>
                <a:cubicBezTo>
                  <a:pt x="1752" y="135"/>
                  <a:pt x="1749" y="132"/>
                  <a:pt x="1745" y="129"/>
                </a:cubicBezTo>
                <a:cubicBezTo>
                  <a:pt x="1744" y="130"/>
                  <a:pt x="1743" y="129"/>
                  <a:pt x="1743" y="127"/>
                </a:cubicBezTo>
                <a:cubicBezTo>
                  <a:pt x="1725" y="117"/>
                  <a:pt x="1713" y="101"/>
                  <a:pt x="1702" y="84"/>
                </a:cubicBezTo>
                <a:cubicBezTo>
                  <a:pt x="1693" y="70"/>
                  <a:pt x="1687" y="52"/>
                  <a:pt x="1683" y="32"/>
                </a:cubicBezTo>
                <a:cubicBezTo>
                  <a:pt x="1684" y="31"/>
                  <a:pt x="1686" y="29"/>
                  <a:pt x="1684" y="28"/>
                </a:cubicBezTo>
                <a:cubicBezTo>
                  <a:pt x="1680" y="25"/>
                  <a:pt x="1678" y="20"/>
                  <a:pt x="1675" y="15"/>
                </a:cubicBezTo>
                <a:cubicBezTo>
                  <a:pt x="1673" y="14"/>
                  <a:pt x="1670" y="11"/>
                  <a:pt x="1669" y="8"/>
                </a:cubicBezTo>
                <a:cubicBezTo>
                  <a:pt x="1667" y="8"/>
                  <a:pt x="1666" y="6"/>
                  <a:pt x="1664" y="6"/>
                </a:cubicBezTo>
                <a:cubicBezTo>
                  <a:pt x="1662" y="7"/>
                  <a:pt x="1661" y="9"/>
                  <a:pt x="1659" y="9"/>
                </a:cubicBezTo>
                <a:cubicBezTo>
                  <a:pt x="1649" y="9"/>
                  <a:pt x="1641" y="7"/>
                  <a:pt x="1631" y="7"/>
                </a:cubicBezTo>
                <a:cubicBezTo>
                  <a:pt x="1631" y="7"/>
                  <a:pt x="1631" y="6"/>
                  <a:pt x="1632" y="5"/>
                </a:cubicBezTo>
                <a:cubicBezTo>
                  <a:pt x="1631" y="5"/>
                  <a:pt x="1631" y="4"/>
                  <a:pt x="1630" y="3"/>
                </a:cubicBezTo>
                <a:cubicBezTo>
                  <a:pt x="1629" y="0"/>
                  <a:pt x="1626" y="4"/>
                  <a:pt x="1626" y="5"/>
                </a:cubicBezTo>
                <a:cubicBezTo>
                  <a:pt x="1625" y="8"/>
                  <a:pt x="1627" y="12"/>
                  <a:pt x="1627" y="15"/>
                </a:cubicBezTo>
                <a:cubicBezTo>
                  <a:pt x="1620" y="16"/>
                  <a:pt x="1612" y="16"/>
                  <a:pt x="1605" y="16"/>
                </a:cubicBezTo>
                <a:cubicBezTo>
                  <a:pt x="1582" y="22"/>
                  <a:pt x="1560" y="30"/>
                  <a:pt x="1536" y="34"/>
                </a:cubicBezTo>
                <a:cubicBezTo>
                  <a:pt x="1515" y="38"/>
                  <a:pt x="1499" y="44"/>
                  <a:pt x="1482" y="52"/>
                </a:cubicBezTo>
                <a:cubicBezTo>
                  <a:pt x="1479" y="53"/>
                  <a:pt x="1473" y="55"/>
                  <a:pt x="1471" y="60"/>
                </a:cubicBezTo>
                <a:cubicBezTo>
                  <a:pt x="1470" y="64"/>
                  <a:pt x="1468" y="67"/>
                  <a:pt x="1463" y="69"/>
                </a:cubicBezTo>
                <a:cubicBezTo>
                  <a:pt x="1460" y="71"/>
                  <a:pt x="1461" y="76"/>
                  <a:pt x="1457" y="79"/>
                </a:cubicBezTo>
                <a:cubicBezTo>
                  <a:pt x="1445" y="88"/>
                  <a:pt x="1422" y="89"/>
                  <a:pt x="1411" y="80"/>
                </a:cubicBezTo>
                <a:cubicBezTo>
                  <a:pt x="1400" y="77"/>
                  <a:pt x="1390" y="80"/>
                  <a:pt x="1385" y="84"/>
                </a:cubicBezTo>
                <a:cubicBezTo>
                  <a:pt x="1381" y="86"/>
                  <a:pt x="1377" y="90"/>
                  <a:pt x="1375" y="94"/>
                </a:cubicBezTo>
                <a:cubicBezTo>
                  <a:pt x="1374" y="95"/>
                  <a:pt x="1374" y="97"/>
                  <a:pt x="1374" y="98"/>
                </a:cubicBezTo>
                <a:cubicBezTo>
                  <a:pt x="1373" y="105"/>
                  <a:pt x="1375" y="112"/>
                  <a:pt x="1380" y="116"/>
                </a:cubicBezTo>
                <a:cubicBezTo>
                  <a:pt x="1391" y="123"/>
                  <a:pt x="1398" y="136"/>
                  <a:pt x="1409" y="143"/>
                </a:cubicBezTo>
                <a:cubicBezTo>
                  <a:pt x="1422" y="150"/>
                  <a:pt x="1431" y="162"/>
                  <a:pt x="1440" y="174"/>
                </a:cubicBezTo>
                <a:cubicBezTo>
                  <a:pt x="1440" y="174"/>
                  <a:pt x="1440" y="176"/>
                  <a:pt x="1440" y="176"/>
                </a:cubicBezTo>
                <a:cubicBezTo>
                  <a:pt x="1441" y="179"/>
                  <a:pt x="1441" y="183"/>
                  <a:pt x="1440" y="186"/>
                </a:cubicBezTo>
                <a:cubicBezTo>
                  <a:pt x="1441" y="190"/>
                  <a:pt x="1441" y="194"/>
                  <a:pt x="1439" y="198"/>
                </a:cubicBezTo>
                <a:cubicBezTo>
                  <a:pt x="1437" y="205"/>
                  <a:pt x="1428" y="207"/>
                  <a:pt x="1418" y="205"/>
                </a:cubicBezTo>
                <a:cubicBezTo>
                  <a:pt x="1384" y="197"/>
                  <a:pt x="1384" y="197"/>
                  <a:pt x="1384" y="197"/>
                </a:cubicBezTo>
                <a:cubicBezTo>
                  <a:pt x="1378" y="195"/>
                  <a:pt x="1373" y="203"/>
                  <a:pt x="1372" y="209"/>
                </a:cubicBezTo>
                <a:cubicBezTo>
                  <a:pt x="1370" y="217"/>
                  <a:pt x="1366" y="225"/>
                  <a:pt x="1358" y="228"/>
                </a:cubicBezTo>
                <a:cubicBezTo>
                  <a:pt x="1344" y="232"/>
                  <a:pt x="1327" y="229"/>
                  <a:pt x="1315" y="224"/>
                </a:cubicBezTo>
                <a:cubicBezTo>
                  <a:pt x="1312" y="222"/>
                  <a:pt x="1309" y="220"/>
                  <a:pt x="1305" y="218"/>
                </a:cubicBezTo>
                <a:cubicBezTo>
                  <a:pt x="1302" y="217"/>
                  <a:pt x="1299" y="217"/>
                  <a:pt x="1294" y="217"/>
                </a:cubicBezTo>
                <a:cubicBezTo>
                  <a:pt x="1288" y="222"/>
                  <a:pt x="1280" y="226"/>
                  <a:pt x="1274" y="233"/>
                </a:cubicBezTo>
                <a:cubicBezTo>
                  <a:pt x="1273" y="234"/>
                  <a:pt x="1270" y="233"/>
                  <a:pt x="1268" y="232"/>
                </a:cubicBezTo>
                <a:cubicBezTo>
                  <a:pt x="1263" y="216"/>
                  <a:pt x="1263" y="216"/>
                  <a:pt x="1263" y="216"/>
                </a:cubicBezTo>
                <a:cubicBezTo>
                  <a:pt x="1255" y="209"/>
                  <a:pt x="1247" y="202"/>
                  <a:pt x="1240" y="194"/>
                </a:cubicBezTo>
                <a:cubicBezTo>
                  <a:pt x="1231" y="182"/>
                  <a:pt x="1219" y="168"/>
                  <a:pt x="1222" y="149"/>
                </a:cubicBezTo>
                <a:cubicBezTo>
                  <a:pt x="1182" y="153"/>
                  <a:pt x="1143" y="158"/>
                  <a:pt x="1101" y="161"/>
                </a:cubicBezTo>
                <a:cubicBezTo>
                  <a:pt x="1094" y="161"/>
                  <a:pt x="1089" y="159"/>
                  <a:pt x="1085" y="157"/>
                </a:cubicBezTo>
                <a:cubicBezTo>
                  <a:pt x="1080" y="163"/>
                  <a:pt x="1072" y="162"/>
                  <a:pt x="1065" y="160"/>
                </a:cubicBezTo>
                <a:cubicBezTo>
                  <a:pt x="1045" y="154"/>
                  <a:pt x="1030" y="166"/>
                  <a:pt x="1023" y="180"/>
                </a:cubicBezTo>
                <a:cubicBezTo>
                  <a:pt x="1018" y="189"/>
                  <a:pt x="1023" y="201"/>
                  <a:pt x="1026" y="206"/>
                </a:cubicBezTo>
                <a:cubicBezTo>
                  <a:pt x="1027" y="219"/>
                  <a:pt x="1020" y="225"/>
                  <a:pt x="1012" y="228"/>
                </a:cubicBezTo>
                <a:cubicBezTo>
                  <a:pt x="1004" y="230"/>
                  <a:pt x="995" y="231"/>
                  <a:pt x="989" y="237"/>
                </a:cubicBezTo>
                <a:cubicBezTo>
                  <a:pt x="981" y="241"/>
                  <a:pt x="983" y="255"/>
                  <a:pt x="987" y="260"/>
                </a:cubicBezTo>
                <a:cubicBezTo>
                  <a:pt x="989" y="270"/>
                  <a:pt x="990" y="279"/>
                  <a:pt x="988" y="286"/>
                </a:cubicBezTo>
                <a:cubicBezTo>
                  <a:pt x="986" y="290"/>
                  <a:pt x="980" y="293"/>
                  <a:pt x="977" y="292"/>
                </a:cubicBezTo>
                <a:cubicBezTo>
                  <a:pt x="956" y="281"/>
                  <a:pt x="931" y="296"/>
                  <a:pt x="924" y="312"/>
                </a:cubicBezTo>
                <a:cubicBezTo>
                  <a:pt x="913" y="324"/>
                  <a:pt x="903" y="335"/>
                  <a:pt x="894" y="349"/>
                </a:cubicBezTo>
                <a:cubicBezTo>
                  <a:pt x="887" y="369"/>
                  <a:pt x="875" y="385"/>
                  <a:pt x="858" y="394"/>
                </a:cubicBezTo>
                <a:cubicBezTo>
                  <a:pt x="856" y="395"/>
                  <a:pt x="854" y="397"/>
                  <a:pt x="852" y="398"/>
                </a:cubicBezTo>
                <a:cubicBezTo>
                  <a:pt x="852" y="398"/>
                  <a:pt x="852" y="398"/>
                  <a:pt x="851" y="398"/>
                </a:cubicBezTo>
                <a:cubicBezTo>
                  <a:pt x="851" y="398"/>
                  <a:pt x="851" y="398"/>
                  <a:pt x="851" y="398"/>
                </a:cubicBezTo>
                <a:cubicBezTo>
                  <a:pt x="851" y="398"/>
                  <a:pt x="851" y="398"/>
                  <a:pt x="851" y="398"/>
                </a:cubicBezTo>
                <a:cubicBezTo>
                  <a:pt x="851" y="397"/>
                  <a:pt x="851" y="397"/>
                  <a:pt x="850" y="397"/>
                </a:cubicBezTo>
                <a:cubicBezTo>
                  <a:pt x="850" y="396"/>
                  <a:pt x="849" y="395"/>
                  <a:pt x="849" y="394"/>
                </a:cubicBezTo>
                <a:cubicBezTo>
                  <a:pt x="847" y="392"/>
                  <a:pt x="846" y="391"/>
                  <a:pt x="845" y="390"/>
                </a:cubicBezTo>
                <a:cubicBezTo>
                  <a:pt x="843" y="391"/>
                  <a:pt x="841" y="392"/>
                  <a:pt x="839" y="394"/>
                </a:cubicBezTo>
                <a:cubicBezTo>
                  <a:pt x="839" y="395"/>
                  <a:pt x="840" y="400"/>
                  <a:pt x="840" y="401"/>
                </a:cubicBezTo>
                <a:cubicBezTo>
                  <a:pt x="840" y="402"/>
                  <a:pt x="838" y="405"/>
                  <a:pt x="838" y="405"/>
                </a:cubicBezTo>
                <a:cubicBezTo>
                  <a:pt x="838" y="419"/>
                  <a:pt x="836" y="434"/>
                  <a:pt x="838" y="448"/>
                </a:cubicBezTo>
                <a:cubicBezTo>
                  <a:pt x="841" y="451"/>
                  <a:pt x="847" y="452"/>
                  <a:pt x="850" y="454"/>
                </a:cubicBezTo>
                <a:cubicBezTo>
                  <a:pt x="853" y="460"/>
                  <a:pt x="856" y="467"/>
                  <a:pt x="854" y="473"/>
                </a:cubicBezTo>
                <a:cubicBezTo>
                  <a:pt x="849" y="484"/>
                  <a:pt x="848" y="499"/>
                  <a:pt x="848" y="513"/>
                </a:cubicBezTo>
                <a:cubicBezTo>
                  <a:pt x="847" y="521"/>
                  <a:pt x="853" y="526"/>
                  <a:pt x="862" y="526"/>
                </a:cubicBezTo>
                <a:cubicBezTo>
                  <a:pt x="875" y="544"/>
                  <a:pt x="886" y="563"/>
                  <a:pt x="897" y="583"/>
                </a:cubicBezTo>
                <a:cubicBezTo>
                  <a:pt x="897" y="588"/>
                  <a:pt x="895" y="593"/>
                  <a:pt x="892" y="598"/>
                </a:cubicBezTo>
                <a:cubicBezTo>
                  <a:pt x="889" y="600"/>
                  <a:pt x="888" y="607"/>
                  <a:pt x="892" y="610"/>
                </a:cubicBezTo>
                <a:cubicBezTo>
                  <a:pt x="895" y="616"/>
                  <a:pt x="897" y="622"/>
                  <a:pt x="899" y="629"/>
                </a:cubicBezTo>
                <a:cubicBezTo>
                  <a:pt x="904" y="630"/>
                  <a:pt x="910" y="629"/>
                  <a:pt x="915" y="631"/>
                </a:cubicBezTo>
                <a:cubicBezTo>
                  <a:pt x="925" y="635"/>
                  <a:pt x="936" y="639"/>
                  <a:pt x="950" y="640"/>
                </a:cubicBezTo>
                <a:cubicBezTo>
                  <a:pt x="954" y="644"/>
                  <a:pt x="958" y="650"/>
                  <a:pt x="964" y="654"/>
                </a:cubicBezTo>
                <a:cubicBezTo>
                  <a:pt x="966" y="656"/>
                  <a:pt x="966" y="656"/>
                  <a:pt x="966" y="656"/>
                </a:cubicBezTo>
                <a:cubicBezTo>
                  <a:pt x="966" y="656"/>
                  <a:pt x="966" y="657"/>
                  <a:pt x="966" y="657"/>
                </a:cubicBezTo>
                <a:cubicBezTo>
                  <a:pt x="965" y="657"/>
                  <a:pt x="965" y="657"/>
                  <a:pt x="964" y="657"/>
                </a:cubicBezTo>
                <a:cubicBezTo>
                  <a:pt x="955" y="660"/>
                  <a:pt x="946" y="663"/>
                  <a:pt x="938" y="667"/>
                </a:cubicBezTo>
                <a:cubicBezTo>
                  <a:pt x="935" y="669"/>
                  <a:pt x="929" y="672"/>
                  <a:pt x="930" y="674"/>
                </a:cubicBezTo>
                <a:cubicBezTo>
                  <a:pt x="932" y="683"/>
                  <a:pt x="932" y="696"/>
                  <a:pt x="924" y="701"/>
                </a:cubicBezTo>
                <a:cubicBezTo>
                  <a:pt x="921" y="707"/>
                  <a:pt x="923" y="719"/>
                  <a:pt x="921" y="726"/>
                </a:cubicBezTo>
                <a:cubicBezTo>
                  <a:pt x="898" y="754"/>
                  <a:pt x="898" y="754"/>
                  <a:pt x="898" y="754"/>
                </a:cubicBezTo>
                <a:cubicBezTo>
                  <a:pt x="882" y="759"/>
                  <a:pt x="869" y="767"/>
                  <a:pt x="859" y="775"/>
                </a:cubicBezTo>
                <a:cubicBezTo>
                  <a:pt x="855" y="779"/>
                  <a:pt x="853" y="781"/>
                  <a:pt x="851" y="784"/>
                </a:cubicBezTo>
                <a:cubicBezTo>
                  <a:pt x="848" y="783"/>
                  <a:pt x="845" y="781"/>
                  <a:pt x="843" y="779"/>
                </a:cubicBezTo>
                <a:cubicBezTo>
                  <a:pt x="841" y="783"/>
                  <a:pt x="841" y="783"/>
                  <a:pt x="841" y="783"/>
                </a:cubicBezTo>
                <a:cubicBezTo>
                  <a:pt x="836" y="778"/>
                  <a:pt x="831" y="772"/>
                  <a:pt x="823" y="770"/>
                </a:cubicBezTo>
                <a:cubicBezTo>
                  <a:pt x="799" y="770"/>
                  <a:pt x="799" y="770"/>
                  <a:pt x="799" y="770"/>
                </a:cubicBezTo>
                <a:cubicBezTo>
                  <a:pt x="799" y="770"/>
                  <a:pt x="799" y="770"/>
                  <a:pt x="798" y="770"/>
                </a:cubicBezTo>
                <a:cubicBezTo>
                  <a:pt x="796" y="773"/>
                  <a:pt x="796" y="777"/>
                  <a:pt x="793" y="781"/>
                </a:cubicBezTo>
                <a:cubicBezTo>
                  <a:pt x="791" y="783"/>
                  <a:pt x="787" y="781"/>
                  <a:pt x="786" y="779"/>
                </a:cubicBezTo>
                <a:cubicBezTo>
                  <a:pt x="785" y="778"/>
                  <a:pt x="785" y="776"/>
                  <a:pt x="784" y="775"/>
                </a:cubicBezTo>
                <a:cubicBezTo>
                  <a:pt x="784" y="777"/>
                  <a:pt x="783" y="779"/>
                  <a:pt x="782" y="781"/>
                </a:cubicBezTo>
                <a:cubicBezTo>
                  <a:pt x="782" y="782"/>
                  <a:pt x="780" y="780"/>
                  <a:pt x="779" y="779"/>
                </a:cubicBezTo>
                <a:cubicBezTo>
                  <a:pt x="779" y="771"/>
                  <a:pt x="771" y="769"/>
                  <a:pt x="765" y="765"/>
                </a:cubicBezTo>
                <a:cubicBezTo>
                  <a:pt x="762" y="762"/>
                  <a:pt x="758" y="760"/>
                  <a:pt x="754" y="757"/>
                </a:cubicBezTo>
                <a:cubicBezTo>
                  <a:pt x="751" y="759"/>
                  <a:pt x="749" y="761"/>
                  <a:pt x="747" y="764"/>
                </a:cubicBezTo>
                <a:cubicBezTo>
                  <a:pt x="750" y="771"/>
                  <a:pt x="752" y="780"/>
                  <a:pt x="753" y="788"/>
                </a:cubicBezTo>
                <a:cubicBezTo>
                  <a:pt x="753" y="789"/>
                  <a:pt x="757" y="790"/>
                  <a:pt x="759" y="791"/>
                </a:cubicBezTo>
                <a:cubicBezTo>
                  <a:pt x="758" y="794"/>
                  <a:pt x="757" y="799"/>
                  <a:pt x="754" y="800"/>
                </a:cubicBezTo>
                <a:cubicBezTo>
                  <a:pt x="735" y="807"/>
                  <a:pt x="735" y="807"/>
                  <a:pt x="735" y="807"/>
                </a:cubicBezTo>
                <a:cubicBezTo>
                  <a:pt x="736" y="813"/>
                  <a:pt x="734" y="818"/>
                  <a:pt x="732" y="825"/>
                </a:cubicBezTo>
                <a:cubicBezTo>
                  <a:pt x="722" y="829"/>
                  <a:pt x="712" y="837"/>
                  <a:pt x="701" y="844"/>
                </a:cubicBezTo>
                <a:cubicBezTo>
                  <a:pt x="700" y="844"/>
                  <a:pt x="701" y="852"/>
                  <a:pt x="698" y="852"/>
                </a:cubicBezTo>
                <a:cubicBezTo>
                  <a:pt x="694" y="851"/>
                  <a:pt x="690" y="851"/>
                  <a:pt x="687" y="851"/>
                </a:cubicBezTo>
                <a:cubicBezTo>
                  <a:pt x="687" y="851"/>
                  <a:pt x="687" y="852"/>
                  <a:pt x="687" y="853"/>
                </a:cubicBezTo>
                <a:cubicBezTo>
                  <a:pt x="681" y="854"/>
                  <a:pt x="675" y="851"/>
                  <a:pt x="670" y="849"/>
                </a:cubicBezTo>
                <a:cubicBezTo>
                  <a:pt x="667" y="849"/>
                  <a:pt x="663" y="848"/>
                  <a:pt x="660" y="847"/>
                </a:cubicBezTo>
                <a:cubicBezTo>
                  <a:pt x="661" y="849"/>
                  <a:pt x="661" y="850"/>
                  <a:pt x="662" y="851"/>
                </a:cubicBezTo>
                <a:cubicBezTo>
                  <a:pt x="665" y="857"/>
                  <a:pt x="664" y="866"/>
                  <a:pt x="657" y="867"/>
                </a:cubicBezTo>
                <a:cubicBezTo>
                  <a:pt x="652" y="868"/>
                  <a:pt x="647" y="871"/>
                  <a:pt x="642" y="873"/>
                </a:cubicBezTo>
                <a:cubicBezTo>
                  <a:pt x="646" y="880"/>
                  <a:pt x="652" y="887"/>
                  <a:pt x="657" y="893"/>
                </a:cubicBezTo>
                <a:cubicBezTo>
                  <a:pt x="663" y="902"/>
                  <a:pt x="658" y="914"/>
                  <a:pt x="659" y="923"/>
                </a:cubicBezTo>
                <a:cubicBezTo>
                  <a:pt x="659" y="929"/>
                  <a:pt x="665" y="929"/>
                  <a:pt x="669" y="933"/>
                </a:cubicBezTo>
                <a:cubicBezTo>
                  <a:pt x="664" y="937"/>
                  <a:pt x="660" y="942"/>
                  <a:pt x="655" y="946"/>
                </a:cubicBezTo>
                <a:cubicBezTo>
                  <a:pt x="650" y="951"/>
                  <a:pt x="645" y="956"/>
                  <a:pt x="639" y="959"/>
                </a:cubicBezTo>
                <a:cubicBezTo>
                  <a:pt x="654" y="977"/>
                  <a:pt x="654" y="977"/>
                  <a:pt x="654" y="977"/>
                </a:cubicBezTo>
                <a:cubicBezTo>
                  <a:pt x="648" y="982"/>
                  <a:pt x="646" y="987"/>
                  <a:pt x="640" y="989"/>
                </a:cubicBezTo>
                <a:cubicBezTo>
                  <a:pt x="637" y="989"/>
                  <a:pt x="634" y="990"/>
                  <a:pt x="631" y="990"/>
                </a:cubicBezTo>
                <a:cubicBezTo>
                  <a:pt x="630" y="991"/>
                  <a:pt x="629" y="992"/>
                  <a:pt x="627" y="992"/>
                </a:cubicBezTo>
                <a:cubicBezTo>
                  <a:pt x="626" y="992"/>
                  <a:pt x="626" y="992"/>
                  <a:pt x="625" y="992"/>
                </a:cubicBezTo>
                <a:cubicBezTo>
                  <a:pt x="619" y="996"/>
                  <a:pt x="614" y="1001"/>
                  <a:pt x="610" y="1006"/>
                </a:cubicBezTo>
                <a:cubicBezTo>
                  <a:pt x="607" y="1008"/>
                  <a:pt x="602" y="1006"/>
                  <a:pt x="602" y="1011"/>
                </a:cubicBezTo>
                <a:cubicBezTo>
                  <a:pt x="588" y="1016"/>
                  <a:pt x="580" y="1028"/>
                  <a:pt x="573" y="1039"/>
                </a:cubicBezTo>
                <a:cubicBezTo>
                  <a:pt x="568" y="1040"/>
                  <a:pt x="563" y="1041"/>
                  <a:pt x="559" y="1042"/>
                </a:cubicBezTo>
                <a:cubicBezTo>
                  <a:pt x="558" y="1042"/>
                  <a:pt x="558" y="1043"/>
                  <a:pt x="557" y="1043"/>
                </a:cubicBezTo>
                <a:cubicBezTo>
                  <a:pt x="555" y="1044"/>
                  <a:pt x="554" y="1045"/>
                  <a:pt x="552" y="1045"/>
                </a:cubicBezTo>
                <a:cubicBezTo>
                  <a:pt x="546" y="1046"/>
                  <a:pt x="540" y="1048"/>
                  <a:pt x="534" y="1049"/>
                </a:cubicBezTo>
                <a:cubicBezTo>
                  <a:pt x="531" y="1047"/>
                  <a:pt x="527" y="1046"/>
                  <a:pt x="523" y="1045"/>
                </a:cubicBezTo>
                <a:cubicBezTo>
                  <a:pt x="523" y="1042"/>
                  <a:pt x="524" y="1039"/>
                  <a:pt x="523" y="1036"/>
                </a:cubicBezTo>
                <a:cubicBezTo>
                  <a:pt x="519" y="1021"/>
                  <a:pt x="504" y="1010"/>
                  <a:pt x="486" y="1010"/>
                </a:cubicBezTo>
                <a:cubicBezTo>
                  <a:pt x="484" y="1011"/>
                  <a:pt x="483" y="1013"/>
                  <a:pt x="482" y="1015"/>
                </a:cubicBezTo>
                <a:cubicBezTo>
                  <a:pt x="479" y="1014"/>
                  <a:pt x="477" y="1013"/>
                  <a:pt x="475" y="1012"/>
                </a:cubicBezTo>
                <a:cubicBezTo>
                  <a:pt x="475" y="1012"/>
                  <a:pt x="475" y="1012"/>
                  <a:pt x="474" y="1012"/>
                </a:cubicBezTo>
                <a:cubicBezTo>
                  <a:pt x="471" y="1013"/>
                  <a:pt x="468" y="1017"/>
                  <a:pt x="466" y="1018"/>
                </a:cubicBezTo>
                <a:cubicBezTo>
                  <a:pt x="459" y="1015"/>
                  <a:pt x="453" y="1012"/>
                  <a:pt x="449" y="1009"/>
                </a:cubicBezTo>
                <a:cubicBezTo>
                  <a:pt x="439" y="1014"/>
                  <a:pt x="431" y="1019"/>
                  <a:pt x="423" y="1024"/>
                </a:cubicBezTo>
                <a:cubicBezTo>
                  <a:pt x="419" y="1026"/>
                  <a:pt x="415" y="1026"/>
                  <a:pt x="411" y="1027"/>
                </a:cubicBezTo>
                <a:cubicBezTo>
                  <a:pt x="409" y="1028"/>
                  <a:pt x="408" y="1028"/>
                  <a:pt x="407" y="1029"/>
                </a:cubicBezTo>
                <a:cubicBezTo>
                  <a:pt x="403" y="1029"/>
                  <a:pt x="399" y="1029"/>
                  <a:pt x="396" y="1031"/>
                </a:cubicBezTo>
                <a:cubicBezTo>
                  <a:pt x="393" y="1030"/>
                  <a:pt x="391" y="1028"/>
                  <a:pt x="387" y="1028"/>
                </a:cubicBezTo>
                <a:cubicBezTo>
                  <a:pt x="386" y="1026"/>
                  <a:pt x="384" y="1025"/>
                  <a:pt x="381" y="1025"/>
                </a:cubicBezTo>
                <a:cubicBezTo>
                  <a:pt x="378" y="1026"/>
                  <a:pt x="375" y="1027"/>
                  <a:pt x="373" y="1029"/>
                </a:cubicBezTo>
                <a:cubicBezTo>
                  <a:pt x="367" y="1038"/>
                  <a:pt x="358" y="1042"/>
                  <a:pt x="355" y="1054"/>
                </a:cubicBezTo>
                <a:cubicBezTo>
                  <a:pt x="355" y="1055"/>
                  <a:pt x="355" y="1059"/>
                  <a:pt x="354" y="1060"/>
                </a:cubicBezTo>
                <a:cubicBezTo>
                  <a:pt x="353" y="1061"/>
                  <a:pt x="349" y="1065"/>
                  <a:pt x="349" y="1066"/>
                </a:cubicBezTo>
                <a:cubicBezTo>
                  <a:pt x="350" y="1079"/>
                  <a:pt x="340" y="1084"/>
                  <a:pt x="336" y="1092"/>
                </a:cubicBezTo>
                <a:cubicBezTo>
                  <a:pt x="324" y="1104"/>
                  <a:pt x="324" y="1104"/>
                  <a:pt x="324" y="1104"/>
                </a:cubicBezTo>
                <a:cubicBezTo>
                  <a:pt x="323" y="1105"/>
                  <a:pt x="320" y="1112"/>
                  <a:pt x="319" y="1114"/>
                </a:cubicBezTo>
                <a:cubicBezTo>
                  <a:pt x="318" y="1121"/>
                  <a:pt x="310" y="1126"/>
                  <a:pt x="303" y="1125"/>
                </a:cubicBezTo>
                <a:cubicBezTo>
                  <a:pt x="301" y="1125"/>
                  <a:pt x="299" y="1124"/>
                  <a:pt x="298" y="1124"/>
                </a:cubicBezTo>
                <a:cubicBezTo>
                  <a:pt x="297" y="1125"/>
                  <a:pt x="297" y="1126"/>
                  <a:pt x="296" y="1126"/>
                </a:cubicBezTo>
                <a:cubicBezTo>
                  <a:pt x="293" y="1131"/>
                  <a:pt x="284" y="1134"/>
                  <a:pt x="278" y="1130"/>
                </a:cubicBezTo>
                <a:cubicBezTo>
                  <a:pt x="275" y="1132"/>
                  <a:pt x="273" y="1134"/>
                  <a:pt x="270" y="1136"/>
                </a:cubicBezTo>
                <a:cubicBezTo>
                  <a:pt x="267" y="1141"/>
                  <a:pt x="258" y="1140"/>
                  <a:pt x="256" y="1146"/>
                </a:cubicBezTo>
                <a:cubicBezTo>
                  <a:pt x="254" y="1145"/>
                  <a:pt x="251" y="1144"/>
                  <a:pt x="249" y="1143"/>
                </a:cubicBezTo>
                <a:cubicBezTo>
                  <a:pt x="248" y="1144"/>
                  <a:pt x="247" y="1145"/>
                  <a:pt x="247" y="1147"/>
                </a:cubicBezTo>
                <a:cubicBezTo>
                  <a:pt x="245" y="1146"/>
                  <a:pt x="245" y="1146"/>
                  <a:pt x="244" y="1147"/>
                </a:cubicBezTo>
                <a:cubicBezTo>
                  <a:pt x="245" y="1150"/>
                  <a:pt x="246" y="1154"/>
                  <a:pt x="245" y="1156"/>
                </a:cubicBezTo>
                <a:cubicBezTo>
                  <a:pt x="241" y="1164"/>
                  <a:pt x="237" y="1172"/>
                  <a:pt x="229" y="1176"/>
                </a:cubicBezTo>
                <a:cubicBezTo>
                  <a:pt x="230" y="1188"/>
                  <a:pt x="220" y="1189"/>
                  <a:pt x="214" y="1193"/>
                </a:cubicBezTo>
                <a:cubicBezTo>
                  <a:pt x="213" y="1194"/>
                  <a:pt x="215" y="1205"/>
                  <a:pt x="214" y="1207"/>
                </a:cubicBezTo>
                <a:cubicBezTo>
                  <a:pt x="209" y="1210"/>
                  <a:pt x="203" y="1214"/>
                  <a:pt x="197" y="1217"/>
                </a:cubicBezTo>
                <a:cubicBezTo>
                  <a:pt x="191" y="1220"/>
                  <a:pt x="185" y="1223"/>
                  <a:pt x="179" y="1226"/>
                </a:cubicBezTo>
                <a:cubicBezTo>
                  <a:pt x="173" y="1233"/>
                  <a:pt x="166" y="1240"/>
                  <a:pt x="157" y="1243"/>
                </a:cubicBezTo>
                <a:cubicBezTo>
                  <a:pt x="147" y="1246"/>
                  <a:pt x="142" y="1257"/>
                  <a:pt x="139" y="1264"/>
                </a:cubicBezTo>
                <a:cubicBezTo>
                  <a:pt x="138" y="1268"/>
                  <a:pt x="136" y="1269"/>
                  <a:pt x="134" y="1268"/>
                </a:cubicBezTo>
                <a:cubicBezTo>
                  <a:pt x="131" y="1275"/>
                  <a:pt x="127" y="1280"/>
                  <a:pt x="122" y="1284"/>
                </a:cubicBezTo>
                <a:cubicBezTo>
                  <a:pt x="122" y="1292"/>
                  <a:pt x="118" y="1297"/>
                  <a:pt x="113" y="1300"/>
                </a:cubicBezTo>
                <a:cubicBezTo>
                  <a:pt x="117" y="1307"/>
                  <a:pt x="116" y="1316"/>
                  <a:pt x="111" y="1321"/>
                </a:cubicBezTo>
                <a:cubicBezTo>
                  <a:pt x="105" y="1322"/>
                  <a:pt x="97" y="1322"/>
                  <a:pt x="90" y="1323"/>
                </a:cubicBezTo>
                <a:cubicBezTo>
                  <a:pt x="90" y="1325"/>
                  <a:pt x="90" y="1327"/>
                  <a:pt x="89" y="1329"/>
                </a:cubicBezTo>
                <a:cubicBezTo>
                  <a:pt x="89" y="1330"/>
                  <a:pt x="88" y="1330"/>
                  <a:pt x="87" y="1331"/>
                </a:cubicBezTo>
                <a:cubicBezTo>
                  <a:pt x="91" y="1334"/>
                  <a:pt x="95" y="1336"/>
                  <a:pt x="100" y="1339"/>
                </a:cubicBezTo>
                <a:cubicBezTo>
                  <a:pt x="108" y="1350"/>
                  <a:pt x="121" y="1360"/>
                  <a:pt x="139" y="1360"/>
                </a:cubicBezTo>
                <a:cubicBezTo>
                  <a:pt x="142" y="1360"/>
                  <a:pt x="145" y="1364"/>
                  <a:pt x="143" y="1366"/>
                </a:cubicBezTo>
                <a:cubicBezTo>
                  <a:pt x="139" y="1371"/>
                  <a:pt x="131" y="1369"/>
                  <a:pt x="126" y="1367"/>
                </a:cubicBezTo>
                <a:cubicBezTo>
                  <a:pt x="122" y="1371"/>
                  <a:pt x="122" y="1371"/>
                  <a:pt x="122" y="1371"/>
                </a:cubicBezTo>
                <a:cubicBezTo>
                  <a:pt x="116" y="1369"/>
                  <a:pt x="114" y="1375"/>
                  <a:pt x="108" y="1375"/>
                </a:cubicBezTo>
                <a:cubicBezTo>
                  <a:pt x="108" y="1376"/>
                  <a:pt x="108" y="1376"/>
                  <a:pt x="108" y="1376"/>
                </a:cubicBezTo>
                <a:cubicBezTo>
                  <a:pt x="111" y="1377"/>
                  <a:pt x="115" y="1378"/>
                  <a:pt x="118" y="1378"/>
                </a:cubicBezTo>
                <a:cubicBezTo>
                  <a:pt x="118" y="1379"/>
                  <a:pt x="117" y="1380"/>
                  <a:pt x="116" y="1380"/>
                </a:cubicBezTo>
                <a:cubicBezTo>
                  <a:pt x="113" y="1380"/>
                  <a:pt x="110" y="1379"/>
                  <a:pt x="107" y="1378"/>
                </a:cubicBezTo>
                <a:cubicBezTo>
                  <a:pt x="98" y="1425"/>
                  <a:pt x="98" y="1425"/>
                  <a:pt x="98" y="1425"/>
                </a:cubicBezTo>
                <a:cubicBezTo>
                  <a:pt x="99" y="1431"/>
                  <a:pt x="99" y="1438"/>
                  <a:pt x="104" y="1440"/>
                </a:cubicBezTo>
                <a:cubicBezTo>
                  <a:pt x="106" y="1441"/>
                  <a:pt x="105" y="1444"/>
                  <a:pt x="103" y="1444"/>
                </a:cubicBezTo>
                <a:cubicBezTo>
                  <a:pt x="99" y="1446"/>
                  <a:pt x="94" y="1446"/>
                  <a:pt x="90" y="1447"/>
                </a:cubicBezTo>
                <a:cubicBezTo>
                  <a:pt x="89" y="1448"/>
                  <a:pt x="85" y="1452"/>
                  <a:pt x="86" y="1451"/>
                </a:cubicBezTo>
                <a:cubicBezTo>
                  <a:pt x="83" y="1453"/>
                  <a:pt x="79" y="1454"/>
                  <a:pt x="76" y="1455"/>
                </a:cubicBezTo>
                <a:cubicBezTo>
                  <a:pt x="76" y="1456"/>
                  <a:pt x="77" y="1456"/>
                  <a:pt x="78" y="1458"/>
                </a:cubicBezTo>
                <a:cubicBezTo>
                  <a:pt x="71" y="1458"/>
                  <a:pt x="63" y="1461"/>
                  <a:pt x="62" y="1464"/>
                </a:cubicBezTo>
                <a:cubicBezTo>
                  <a:pt x="53" y="1469"/>
                  <a:pt x="40" y="1469"/>
                  <a:pt x="30" y="1468"/>
                </a:cubicBezTo>
                <a:cubicBezTo>
                  <a:pt x="23" y="1481"/>
                  <a:pt x="17" y="1494"/>
                  <a:pt x="10" y="1506"/>
                </a:cubicBezTo>
                <a:cubicBezTo>
                  <a:pt x="6" y="1513"/>
                  <a:pt x="9" y="1520"/>
                  <a:pt x="10" y="1524"/>
                </a:cubicBezTo>
                <a:cubicBezTo>
                  <a:pt x="12" y="1529"/>
                  <a:pt x="6" y="1533"/>
                  <a:pt x="3" y="1535"/>
                </a:cubicBezTo>
                <a:cubicBezTo>
                  <a:pt x="6" y="1542"/>
                  <a:pt x="3" y="1548"/>
                  <a:pt x="0" y="1552"/>
                </a:cubicBezTo>
                <a:cubicBezTo>
                  <a:pt x="2" y="1554"/>
                  <a:pt x="3" y="1557"/>
                  <a:pt x="4" y="1559"/>
                </a:cubicBezTo>
                <a:cubicBezTo>
                  <a:pt x="11" y="1574"/>
                  <a:pt x="24" y="1584"/>
                  <a:pt x="29" y="1600"/>
                </a:cubicBezTo>
                <a:cubicBezTo>
                  <a:pt x="22" y="1608"/>
                  <a:pt x="17" y="1619"/>
                  <a:pt x="10" y="1624"/>
                </a:cubicBezTo>
                <a:cubicBezTo>
                  <a:pt x="12" y="1632"/>
                  <a:pt x="16" y="1638"/>
                  <a:pt x="19" y="1643"/>
                </a:cubicBezTo>
                <a:cubicBezTo>
                  <a:pt x="22" y="1647"/>
                  <a:pt x="24" y="1653"/>
                  <a:pt x="21" y="1659"/>
                </a:cubicBezTo>
                <a:cubicBezTo>
                  <a:pt x="20" y="1662"/>
                  <a:pt x="25" y="1660"/>
                  <a:pt x="26" y="1661"/>
                </a:cubicBezTo>
                <a:cubicBezTo>
                  <a:pt x="28" y="1665"/>
                  <a:pt x="28" y="1670"/>
                  <a:pt x="29" y="1673"/>
                </a:cubicBezTo>
                <a:cubicBezTo>
                  <a:pt x="31" y="1677"/>
                  <a:pt x="33" y="1680"/>
                  <a:pt x="36" y="1684"/>
                </a:cubicBezTo>
                <a:cubicBezTo>
                  <a:pt x="37" y="1685"/>
                  <a:pt x="37" y="1690"/>
                  <a:pt x="41" y="1688"/>
                </a:cubicBezTo>
                <a:cubicBezTo>
                  <a:pt x="45" y="1685"/>
                  <a:pt x="50" y="1690"/>
                  <a:pt x="52" y="1694"/>
                </a:cubicBezTo>
                <a:cubicBezTo>
                  <a:pt x="57" y="1704"/>
                  <a:pt x="54" y="1717"/>
                  <a:pt x="61" y="1725"/>
                </a:cubicBezTo>
                <a:cubicBezTo>
                  <a:pt x="67" y="1732"/>
                  <a:pt x="75" y="1736"/>
                  <a:pt x="80" y="1742"/>
                </a:cubicBezTo>
                <a:cubicBezTo>
                  <a:pt x="81" y="1745"/>
                  <a:pt x="88" y="1745"/>
                  <a:pt x="93" y="1746"/>
                </a:cubicBezTo>
                <a:cubicBezTo>
                  <a:pt x="99" y="1747"/>
                  <a:pt x="104" y="1749"/>
                  <a:pt x="107" y="1753"/>
                </a:cubicBezTo>
                <a:cubicBezTo>
                  <a:pt x="108" y="1754"/>
                  <a:pt x="115" y="1754"/>
                  <a:pt x="117" y="1754"/>
                </a:cubicBezTo>
                <a:cubicBezTo>
                  <a:pt x="120" y="1753"/>
                  <a:pt x="123" y="1751"/>
                  <a:pt x="127" y="1749"/>
                </a:cubicBezTo>
                <a:cubicBezTo>
                  <a:pt x="133" y="1754"/>
                  <a:pt x="144" y="1756"/>
                  <a:pt x="156" y="1760"/>
                </a:cubicBezTo>
                <a:cubicBezTo>
                  <a:pt x="156" y="1761"/>
                  <a:pt x="164" y="1767"/>
                  <a:pt x="172" y="1765"/>
                </a:cubicBezTo>
                <a:cubicBezTo>
                  <a:pt x="172" y="1769"/>
                  <a:pt x="166" y="1771"/>
                  <a:pt x="167" y="1775"/>
                </a:cubicBezTo>
                <a:cubicBezTo>
                  <a:pt x="167" y="1780"/>
                  <a:pt x="169" y="1786"/>
                  <a:pt x="169" y="1793"/>
                </a:cubicBezTo>
                <a:cubicBezTo>
                  <a:pt x="174" y="1798"/>
                  <a:pt x="180" y="1802"/>
                  <a:pt x="184" y="1808"/>
                </a:cubicBezTo>
                <a:cubicBezTo>
                  <a:pt x="184" y="1831"/>
                  <a:pt x="184" y="1831"/>
                  <a:pt x="184" y="1831"/>
                </a:cubicBezTo>
                <a:cubicBezTo>
                  <a:pt x="184" y="1833"/>
                  <a:pt x="188" y="1836"/>
                  <a:pt x="191" y="1837"/>
                </a:cubicBezTo>
                <a:cubicBezTo>
                  <a:pt x="199" y="1839"/>
                  <a:pt x="205" y="1846"/>
                  <a:pt x="202" y="1857"/>
                </a:cubicBezTo>
                <a:cubicBezTo>
                  <a:pt x="204" y="1858"/>
                  <a:pt x="206" y="1860"/>
                  <a:pt x="207" y="1862"/>
                </a:cubicBezTo>
                <a:cubicBezTo>
                  <a:pt x="206" y="1870"/>
                  <a:pt x="205" y="1879"/>
                  <a:pt x="205" y="1888"/>
                </a:cubicBezTo>
                <a:cubicBezTo>
                  <a:pt x="205" y="1893"/>
                  <a:pt x="204" y="1898"/>
                  <a:pt x="210" y="1901"/>
                </a:cubicBezTo>
                <a:cubicBezTo>
                  <a:pt x="212" y="1902"/>
                  <a:pt x="214" y="1902"/>
                  <a:pt x="214" y="1905"/>
                </a:cubicBezTo>
                <a:cubicBezTo>
                  <a:pt x="215" y="1907"/>
                  <a:pt x="213" y="1907"/>
                  <a:pt x="213" y="1909"/>
                </a:cubicBezTo>
                <a:cubicBezTo>
                  <a:pt x="212" y="1912"/>
                  <a:pt x="213" y="1916"/>
                  <a:pt x="212" y="1919"/>
                </a:cubicBezTo>
                <a:cubicBezTo>
                  <a:pt x="210" y="1921"/>
                  <a:pt x="207" y="1920"/>
                  <a:pt x="206" y="1922"/>
                </a:cubicBezTo>
                <a:cubicBezTo>
                  <a:pt x="206" y="1922"/>
                  <a:pt x="214" y="1925"/>
                  <a:pt x="214" y="1924"/>
                </a:cubicBezTo>
                <a:cubicBezTo>
                  <a:pt x="215" y="1927"/>
                  <a:pt x="216" y="1929"/>
                  <a:pt x="217" y="1931"/>
                </a:cubicBezTo>
                <a:cubicBezTo>
                  <a:pt x="218" y="1932"/>
                  <a:pt x="219" y="1933"/>
                  <a:pt x="220" y="1932"/>
                </a:cubicBezTo>
                <a:cubicBezTo>
                  <a:pt x="222" y="1932"/>
                  <a:pt x="221" y="1930"/>
                  <a:pt x="222" y="1928"/>
                </a:cubicBezTo>
                <a:cubicBezTo>
                  <a:pt x="223" y="1925"/>
                  <a:pt x="225" y="1930"/>
                  <a:pt x="225" y="1932"/>
                </a:cubicBezTo>
                <a:cubicBezTo>
                  <a:pt x="226" y="1934"/>
                  <a:pt x="229" y="1932"/>
                  <a:pt x="231" y="1933"/>
                </a:cubicBezTo>
                <a:cubicBezTo>
                  <a:pt x="234" y="1930"/>
                  <a:pt x="238" y="1927"/>
                  <a:pt x="242" y="1924"/>
                </a:cubicBezTo>
                <a:cubicBezTo>
                  <a:pt x="242" y="1924"/>
                  <a:pt x="243" y="1925"/>
                  <a:pt x="245" y="1925"/>
                </a:cubicBezTo>
                <a:cubicBezTo>
                  <a:pt x="246" y="1925"/>
                  <a:pt x="248" y="1924"/>
                  <a:pt x="248" y="1923"/>
                </a:cubicBezTo>
                <a:cubicBezTo>
                  <a:pt x="250" y="1921"/>
                  <a:pt x="252" y="1922"/>
                  <a:pt x="253" y="1923"/>
                </a:cubicBezTo>
                <a:cubicBezTo>
                  <a:pt x="256" y="1927"/>
                  <a:pt x="265" y="1929"/>
                  <a:pt x="268" y="1924"/>
                </a:cubicBezTo>
                <a:cubicBezTo>
                  <a:pt x="272" y="1920"/>
                  <a:pt x="272" y="1914"/>
                  <a:pt x="273" y="1908"/>
                </a:cubicBezTo>
                <a:cubicBezTo>
                  <a:pt x="275" y="1907"/>
                  <a:pt x="276" y="1908"/>
                  <a:pt x="278" y="1909"/>
                </a:cubicBezTo>
                <a:cubicBezTo>
                  <a:pt x="276" y="1913"/>
                  <a:pt x="275" y="1917"/>
                  <a:pt x="275" y="1921"/>
                </a:cubicBezTo>
                <a:cubicBezTo>
                  <a:pt x="275" y="1923"/>
                  <a:pt x="277" y="1923"/>
                  <a:pt x="279" y="1922"/>
                </a:cubicBezTo>
                <a:cubicBezTo>
                  <a:pt x="280" y="1922"/>
                  <a:pt x="280" y="1920"/>
                  <a:pt x="281" y="1919"/>
                </a:cubicBezTo>
                <a:cubicBezTo>
                  <a:pt x="284" y="1920"/>
                  <a:pt x="288" y="1920"/>
                  <a:pt x="292" y="1920"/>
                </a:cubicBezTo>
                <a:cubicBezTo>
                  <a:pt x="296" y="1919"/>
                  <a:pt x="296" y="1915"/>
                  <a:pt x="296" y="1913"/>
                </a:cubicBezTo>
                <a:cubicBezTo>
                  <a:pt x="296" y="1911"/>
                  <a:pt x="296" y="1906"/>
                  <a:pt x="298" y="1907"/>
                </a:cubicBezTo>
                <a:cubicBezTo>
                  <a:pt x="303" y="1909"/>
                  <a:pt x="308" y="1905"/>
                  <a:pt x="312" y="1906"/>
                </a:cubicBezTo>
                <a:cubicBezTo>
                  <a:pt x="317" y="1907"/>
                  <a:pt x="321" y="1902"/>
                  <a:pt x="322" y="1899"/>
                </a:cubicBezTo>
                <a:cubicBezTo>
                  <a:pt x="323" y="1897"/>
                  <a:pt x="325" y="1898"/>
                  <a:pt x="326" y="1899"/>
                </a:cubicBezTo>
                <a:cubicBezTo>
                  <a:pt x="326" y="1900"/>
                  <a:pt x="326" y="1904"/>
                  <a:pt x="326" y="1906"/>
                </a:cubicBezTo>
                <a:cubicBezTo>
                  <a:pt x="327" y="1913"/>
                  <a:pt x="335" y="1917"/>
                  <a:pt x="344" y="1916"/>
                </a:cubicBezTo>
                <a:cubicBezTo>
                  <a:pt x="344" y="1922"/>
                  <a:pt x="348" y="1927"/>
                  <a:pt x="352" y="1928"/>
                </a:cubicBezTo>
                <a:cubicBezTo>
                  <a:pt x="353" y="1930"/>
                  <a:pt x="353" y="1932"/>
                  <a:pt x="351" y="1932"/>
                </a:cubicBezTo>
                <a:cubicBezTo>
                  <a:pt x="346" y="1931"/>
                  <a:pt x="341" y="1930"/>
                  <a:pt x="336" y="1928"/>
                </a:cubicBezTo>
                <a:cubicBezTo>
                  <a:pt x="336" y="1928"/>
                  <a:pt x="337" y="1930"/>
                  <a:pt x="336" y="1931"/>
                </a:cubicBezTo>
                <a:cubicBezTo>
                  <a:pt x="336" y="1932"/>
                  <a:pt x="334" y="1933"/>
                  <a:pt x="333" y="1934"/>
                </a:cubicBezTo>
                <a:cubicBezTo>
                  <a:pt x="333" y="1935"/>
                  <a:pt x="334" y="1938"/>
                  <a:pt x="333" y="1938"/>
                </a:cubicBezTo>
                <a:cubicBezTo>
                  <a:pt x="333" y="1940"/>
                  <a:pt x="332" y="1943"/>
                  <a:pt x="330" y="1944"/>
                </a:cubicBezTo>
                <a:cubicBezTo>
                  <a:pt x="327" y="1946"/>
                  <a:pt x="324" y="1949"/>
                  <a:pt x="324" y="1954"/>
                </a:cubicBezTo>
                <a:cubicBezTo>
                  <a:pt x="327" y="1958"/>
                  <a:pt x="331" y="1961"/>
                  <a:pt x="337" y="1965"/>
                </a:cubicBezTo>
                <a:cubicBezTo>
                  <a:pt x="338" y="1968"/>
                  <a:pt x="338" y="1974"/>
                  <a:pt x="339" y="1978"/>
                </a:cubicBezTo>
                <a:cubicBezTo>
                  <a:pt x="336" y="1983"/>
                  <a:pt x="332" y="1986"/>
                  <a:pt x="328" y="1990"/>
                </a:cubicBezTo>
                <a:cubicBezTo>
                  <a:pt x="328" y="1990"/>
                  <a:pt x="326" y="1991"/>
                  <a:pt x="324" y="1991"/>
                </a:cubicBezTo>
                <a:cubicBezTo>
                  <a:pt x="324" y="1993"/>
                  <a:pt x="323" y="1996"/>
                  <a:pt x="321" y="1998"/>
                </a:cubicBezTo>
                <a:cubicBezTo>
                  <a:pt x="321" y="2002"/>
                  <a:pt x="321" y="2006"/>
                  <a:pt x="321" y="2009"/>
                </a:cubicBezTo>
                <a:cubicBezTo>
                  <a:pt x="324" y="2013"/>
                  <a:pt x="326" y="2016"/>
                  <a:pt x="329" y="2018"/>
                </a:cubicBezTo>
                <a:cubicBezTo>
                  <a:pt x="331" y="2020"/>
                  <a:pt x="333" y="2021"/>
                  <a:pt x="333" y="2024"/>
                </a:cubicBezTo>
                <a:cubicBezTo>
                  <a:pt x="333" y="2025"/>
                  <a:pt x="333" y="2027"/>
                  <a:pt x="335" y="2026"/>
                </a:cubicBezTo>
                <a:cubicBezTo>
                  <a:pt x="337" y="2026"/>
                  <a:pt x="340" y="2024"/>
                  <a:pt x="339" y="2026"/>
                </a:cubicBezTo>
                <a:cubicBezTo>
                  <a:pt x="338" y="2028"/>
                  <a:pt x="334" y="2031"/>
                  <a:pt x="336" y="2034"/>
                </a:cubicBezTo>
                <a:cubicBezTo>
                  <a:pt x="339" y="2037"/>
                  <a:pt x="343" y="2040"/>
                  <a:pt x="346" y="2044"/>
                </a:cubicBezTo>
                <a:cubicBezTo>
                  <a:pt x="347" y="2045"/>
                  <a:pt x="348" y="2045"/>
                  <a:pt x="347" y="2047"/>
                </a:cubicBezTo>
                <a:cubicBezTo>
                  <a:pt x="345" y="2050"/>
                  <a:pt x="351" y="2051"/>
                  <a:pt x="352" y="2052"/>
                </a:cubicBezTo>
                <a:cubicBezTo>
                  <a:pt x="365" y="2072"/>
                  <a:pt x="381" y="2088"/>
                  <a:pt x="401" y="2100"/>
                </a:cubicBezTo>
                <a:cubicBezTo>
                  <a:pt x="402" y="2101"/>
                  <a:pt x="401" y="2103"/>
                  <a:pt x="401" y="2104"/>
                </a:cubicBezTo>
                <a:cubicBezTo>
                  <a:pt x="393" y="2128"/>
                  <a:pt x="386" y="2153"/>
                  <a:pt x="374" y="2173"/>
                </a:cubicBezTo>
                <a:cubicBezTo>
                  <a:pt x="351" y="2208"/>
                  <a:pt x="332" y="2245"/>
                  <a:pt x="308" y="2278"/>
                </a:cubicBezTo>
                <a:cubicBezTo>
                  <a:pt x="305" y="2282"/>
                  <a:pt x="301" y="2286"/>
                  <a:pt x="298" y="2290"/>
                </a:cubicBezTo>
                <a:cubicBezTo>
                  <a:pt x="297" y="2297"/>
                  <a:pt x="296" y="2304"/>
                  <a:pt x="293" y="2310"/>
                </a:cubicBezTo>
                <a:cubicBezTo>
                  <a:pt x="279" y="2332"/>
                  <a:pt x="279" y="2332"/>
                  <a:pt x="279" y="2332"/>
                </a:cubicBezTo>
                <a:cubicBezTo>
                  <a:pt x="264" y="2329"/>
                  <a:pt x="264" y="2329"/>
                  <a:pt x="264" y="2329"/>
                </a:cubicBezTo>
                <a:cubicBezTo>
                  <a:pt x="259" y="2328"/>
                  <a:pt x="256" y="2318"/>
                  <a:pt x="253" y="2319"/>
                </a:cubicBezTo>
                <a:cubicBezTo>
                  <a:pt x="235" y="2323"/>
                  <a:pt x="235" y="2323"/>
                  <a:pt x="235" y="2323"/>
                </a:cubicBezTo>
                <a:cubicBezTo>
                  <a:pt x="232" y="2324"/>
                  <a:pt x="226" y="2324"/>
                  <a:pt x="226" y="2329"/>
                </a:cubicBezTo>
                <a:cubicBezTo>
                  <a:pt x="215" y="2330"/>
                  <a:pt x="205" y="2333"/>
                  <a:pt x="196" y="2336"/>
                </a:cubicBezTo>
                <a:cubicBezTo>
                  <a:pt x="193" y="2337"/>
                  <a:pt x="193" y="2340"/>
                  <a:pt x="192" y="2343"/>
                </a:cubicBezTo>
                <a:cubicBezTo>
                  <a:pt x="191" y="2351"/>
                  <a:pt x="189" y="2359"/>
                  <a:pt x="188" y="2367"/>
                </a:cubicBezTo>
                <a:cubicBezTo>
                  <a:pt x="187" y="2378"/>
                  <a:pt x="189" y="2388"/>
                  <a:pt x="192" y="2395"/>
                </a:cubicBezTo>
                <a:cubicBezTo>
                  <a:pt x="193" y="2398"/>
                  <a:pt x="198" y="2396"/>
                  <a:pt x="198" y="2399"/>
                </a:cubicBezTo>
                <a:cubicBezTo>
                  <a:pt x="200" y="2407"/>
                  <a:pt x="203" y="2413"/>
                  <a:pt x="207" y="2420"/>
                </a:cubicBezTo>
                <a:cubicBezTo>
                  <a:pt x="220" y="2418"/>
                  <a:pt x="229" y="2422"/>
                  <a:pt x="240" y="2424"/>
                </a:cubicBezTo>
                <a:cubicBezTo>
                  <a:pt x="243" y="2425"/>
                  <a:pt x="245" y="2427"/>
                  <a:pt x="246" y="2428"/>
                </a:cubicBezTo>
                <a:cubicBezTo>
                  <a:pt x="262" y="2432"/>
                  <a:pt x="275" y="2438"/>
                  <a:pt x="292" y="2440"/>
                </a:cubicBezTo>
                <a:cubicBezTo>
                  <a:pt x="296" y="2441"/>
                  <a:pt x="300" y="2439"/>
                  <a:pt x="305" y="2439"/>
                </a:cubicBezTo>
                <a:cubicBezTo>
                  <a:pt x="301" y="2452"/>
                  <a:pt x="301" y="2452"/>
                  <a:pt x="301" y="2452"/>
                </a:cubicBezTo>
                <a:cubicBezTo>
                  <a:pt x="302" y="2459"/>
                  <a:pt x="302" y="2464"/>
                  <a:pt x="305" y="2469"/>
                </a:cubicBezTo>
                <a:cubicBezTo>
                  <a:pt x="307" y="2471"/>
                  <a:pt x="312" y="2470"/>
                  <a:pt x="316" y="2473"/>
                </a:cubicBezTo>
                <a:cubicBezTo>
                  <a:pt x="315" y="2477"/>
                  <a:pt x="314" y="2481"/>
                  <a:pt x="315" y="2486"/>
                </a:cubicBezTo>
                <a:cubicBezTo>
                  <a:pt x="318" y="2495"/>
                  <a:pt x="322" y="2503"/>
                  <a:pt x="328" y="2511"/>
                </a:cubicBezTo>
                <a:cubicBezTo>
                  <a:pt x="333" y="2526"/>
                  <a:pt x="342" y="2539"/>
                  <a:pt x="356" y="2545"/>
                </a:cubicBezTo>
                <a:cubicBezTo>
                  <a:pt x="369" y="2549"/>
                  <a:pt x="385" y="2547"/>
                  <a:pt x="398" y="2549"/>
                </a:cubicBezTo>
                <a:cubicBezTo>
                  <a:pt x="412" y="2555"/>
                  <a:pt x="422" y="2566"/>
                  <a:pt x="433" y="2576"/>
                </a:cubicBezTo>
                <a:cubicBezTo>
                  <a:pt x="442" y="2579"/>
                  <a:pt x="449" y="2586"/>
                  <a:pt x="450" y="2595"/>
                </a:cubicBezTo>
                <a:cubicBezTo>
                  <a:pt x="454" y="2599"/>
                  <a:pt x="460" y="2600"/>
                  <a:pt x="467" y="2602"/>
                </a:cubicBezTo>
                <a:cubicBezTo>
                  <a:pt x="466" y="2602"/>
                  <a:pt x="468" y="2602"/>
                  <a:pt x="467" y="2604"/>
                </a:cubicBezTo>
                <a:cubicBezTo>
                  <a:pt x="466" y="2610"/>
                  <a:pt x="462" y="2615"/>
                  <a:pt x="459" y="2620"/>
                </a:cubicBezTo>
                <a:cubicBezTo>
                  <a:pt x="459" y="2621"/>
                  <a:pt x="458" y="2622"/>
                  <a:pt x="457" y="2623"/>
                </a:cubicBezTo>
                <a:cubicBezTo>
                  <a:pt x="455" y="2626"/>
                  <a:pt x="455" y="2629"/>
                  <a:pt x="457" y="2632"/>
                </a:cubicBezTo>
                <a:cubicBezTo>
                  <a:pt x="457" y="2633"/>
                  <a:pt x="456" y="2636"/>
                  <a:pt x="458" y="2638"/>
                </a:cubicBezTo>
                <a:cubicBezTo>
                  <a:pt x="466" y="2653"/>
                  <a:pt x="478" y="2667"/>
                  <a:pt x="491" y="2679"/>
                </a:cubicBezTo>
                <a:cubicBezTo>
                  <a:pt x="497" y="2685"/>
                  <a:pt x="504" y="2690"/>
                  <a:pt x="509" y="2698"/>
                </a:cubicBezTo>
                <a:cubicBezTo>
                  <a:pt x="514" y="2720"/>
                  <a:pt x="521" y="2741"/>
                  <a:pt x="530" y="2759"/>
                </a:cubicBezTo>
                <a:cubicBezTo>
                  <a:pt x="541" y="2762"/>
                  <a:pt x="551" y="2767"/>
                  <a:pt x="560" y="2773"/>
                </a:cubicBezTo>
                <a:cubicBezTo>
                  <a:pt x="562" y="2774"/>
                  <a:pt x="562" y="2777"/>
                  <a:pt x="562" y="2779"/>
                </a:cubicBezTo>
                <a:cubicBezTo>
                  <a:pt x="565" y="2781"/>
                  <a:pt x="567" y="2784"/>
                  <a:pt x="569" y="2786"/>
                </a:cubicBezTo>
                <a:cubicBezTo>
                  <a:pt x="572" y="2789"/>
                  <a:pt x="571" y="2794"/>
                  <a:pt x="572" y="2798"/>
                </a:cubicBezTo>
                <a:cubicBezTo>
                  <a:pt x="581" y="2805"/>
                  <a:pt x="590" y="2812"/>
                  <a:pt x="596" y="2821"/>
                </a:cubicBezTo>
                <a:cubicBezTo>
                  <a:pt x="601" y="2828"/>
                  <a:pt x="606" y="2834"/>
                  <a:pt x="611" y="2841"/>
                </a:cubicBezTo>
                <a:cubicBezTo>
                  <a:pt x="613" y="2845"/>
                  <a:pt x="621" y="2847"/>
                  <a:pt x="627" y="2844"/>
                </a:cubicBezTo>
                <a:cubicBezTo>
                  <a:pt x="631" y="2844"/>
                  <a:pt x="634" y="2847"/>
                  <a:pt x="636" y="2850"/>
                </a:cubicBezTo>
                <a:cubicBezTo>
                  <a:pt x="640" y="2852"/>
                  <a:pt x="645" y="2851"/>
                  <a:pt x="649" y="2850"/>
                </a:cubicBezTo>
                <a:cubicBezTo>
                  <a:pt x="650" y="2850"/>
                  <a:pt x="651" y="2851"/>
                  <a:pt x="649" y="2851"/>
                </a:cubicBezTo>
                <a:cubicBezTo>
                  <a:pt x="656" y="2872"/>
                  <a:pt x="656" y="2872"/>
                  <a:pt x="656" y="2872"/>
                </a:cubicBezTo>
                <a:cubicBezTo>
                  <a:pt x="659" y="2881"/>
                  <a:pt x="664" y="2890"/>
                  <a:pt x="676" y="2891"/>
                </a:cubicBezTo>
                <a:cubicBezTo>
                  <a:pt x="677" y="2892"/>
                  <a:pt x="678" y="2895"/>
                  <a:pt x="679" y="2896"/>
                </a:cubicBezTo>
                <a:cubicBezTo>
                  <a:pt x="681" y="2896"/>
                  <a:pt x="685" y="2896"/>
                  <a:pt x="686" y="2896"/>
                </a:cubicBezTo>
                <a:cubicBezTo>
                  <a:pt x="702" y="2890"/>
                  <a:pt x="702" y="2890"/>
                  <a:pt x="702" y="2890"/>
                </a:cubicBezTo>
                <a:cubicBezTo>
                  <a:pt x="706" y="2890"/>
                  <a:pt x="711" y="2889"/>
                  <a:pt x="715" y="2889"/>
                </a:cubicBezTo>
                <a:cubicBezTo>
                  <a:pt x="716" y="2889"/>
                  <a:pt x="717" y="2889"/>
                  <a:pt x="718" y="2889"/>
                </a:cubicBezTo>
                <a:cubicBezTo>
                  <a:pt x="719" y="2889"/>
                  <a:pt x="720" y="2886"/>
                  <a:pt x="721" y="2885"/>
                </a:cubicBezTo>
                <a:cubicBezTo>
                  <a:pt x="721" y="2883"/>
                  <a:pt x="723" y="2881"/>
                  <a:pt x="725" y="2880"/>
                </a:cubicBezTo>
                <a:cubicBezTo>
                  <a:pt x="730" y="2880"/>
                  <a:pt x="734" y="2878"/>
                  <a:pt x="736" y="2874"/>
                </a:cubicBezTo>
                <a:cubicBezTo>
                  <a:pt x="738" y="2874"/>
                  <a:pt x="739" y="2874"/>
                  <a:pt x="741" y="2875"/>
                </a:cubicBezTo>
                <a:cubicBezTo>
                  <a:pt x="747" y="2879"/>
                  <a:pt x="756" y="2880"/>
                  <a:pt x="763" y="2885"/>
                </a:cubicBezTo>
                <a:cubicBezTo>
                  <a:pt x="763" y="2884"/>
                  <a:pt x="765" y="2884"/>
                  <a:pt x="766" y="2885"/>
                </a:cubicBezTo>
                <a:cubicBezTo>
                  <a:pt x="768" y="2886"/>
                  <a:pt x="769" y="2888"/>
                  <a:pt x="771" y="2890"/>
                </a:cubicBezTo>
                <a:cubicBezTo>
                  <a:pt x="773" y="2891"/>
                  <a:pt x="775" y="2891"/>
                  <a:pt x="777" y="2891"/>
                </a:cubicBezTo>
                <a:cubicBezTo>
                  <a:pt x="777" y="2892"/>
                  <a:pt x="777" y="2894"/>
                  <a:pt x="776" y="2895"/>
                </a:cubicBezTo>
                <a:cubicBezTo>
                  <a:pt x="798" y="2899"/>
                  <a:pt x="798" y="2899"/>
                  <a:pt x="798" y="2899"/>
                </a:cubicBezTo>
                <a:cubicBezTo>
                  <a:pt x="798" y="2900"/>
                  <a:pt x="798" y="2902"/>
                  <a:pt x="798" y="2902"/>
                </a:cubicBezTo>
                <a:cubicBezTo>
                  <a:pt x="798" y="2905"/>
                  <a:pt x="800" y="2907"/>
                  <a:pt x="801" y="2908"/>
                </a:cubicBezTo>
                <a:cubicBezTo>
                  <a:pt x="826" y="2911"/>
                  <a:pt x="826" y="2911"/>
                  <a:pt x="826" y="2911"/>
                </a:cubicBezTo>
                <a:cubicBezTo>
                  <a:pt x="828" y="2911"/>
                  <a:pt x="829" y="2917"/>
                  <a:pt x="831" y="2919"/>
                </a:cubicBezTo>
                <a:cubicBezTo>
                  <a:pt x="836" y="2923"/>
                  <a:pt x="846" y="2924"/>
                  <a:pt x="854" y="2923"/>
                </a:cubicBezTo>
                <a:cubicBezTo>
                  <a:pt x="856" y="2923"/>
                  <a:pt x="857" y="2925"/>
                  <a:pt x="858" y="2926"/>
                </a:cubicBezTo>
                <a:cubicBezTo>
                  <a:pt x="861" y="2926"/>
                  <a:pt x="861" y="2926"/>
                  <a:pt x="861" y="2926"/>
                </a:cubicBezTo>
                <a:cubicBezTo>
                  <a:pt x="863" y="2923"/>
                  <a:pt x="866" y="2921"/>
                  <a:pt x="868" y="2918"/>
                </a:cubicBezTo>
                <a:cubicBezTo>
                  <a:pt x="867" y="2910"/>
                  <a:pt x="871" y="2907"/>
                  <a:pt x="874" y="2902"/>
                </a:cubicBezTo>
                <a:cubicBezTo>
                  <a:pt x="883" y="2886"/>
                  <a:pt x="890" y="2869"/>
                  <a:pt x="898" y="2852"/>
                </a:cubicBezTo>
                <a:cubicBezTo>
                  <a:pt x="899" y="2851"/>
                  <a:pt x="898" y="2849"/>
                  <a:pt x="898" y="2847"/>
                </a:cubicBezTo>
                <a:cubicBezTo>
                  <a:pt x="897" y="2846"/>
                  <a:pt x="897" y="2845"/>
                  <a:pt x="897" y="2844"/>
                </a:cubicBezTo>
                <a:cubicBezTo>
                  <a:pt x="897" y="2844"/>
                  <a:pt x="897" y="2844"/>
                  <a:pt x="897" y="2844"/>
                </a:cubicBezTo>
                <a:cubicBezTo>
                  <a:pt x="937" y="2844"/>
                  <a:pt x="937" y="2844"/>
                  <a:pt x="937" y="2844"/>
                </a:cubicBezTo>
                <a:cubicBezTo>
                  <a:pt x="942" y="2845"/>
                  <a:pt x="946" y="2849"/>
                  <a:pt x="948" y="2853"/>
                </a:cubicBezTo>
                <a:cubicBezTo>
                  <a:pt x="949" y="2853"/>
                  <a:pt x="949" y="2853"/>
                  <a:pt x="949" y="2854"/>
                </a:cubicBezTo>
                <a:cubicBezTo>
                  <a:pt x="950" y="2855"/>
                  <a:pt x="952" y="2856"/>
                  <a:pt x="954" y="2855"/>
                </a:cubicBezTo>
                <a:cubicBezTo>
                  <a:pt x="956" y="2844"/>
                  <a:pt x="957" y="2833"/>
                  <a:pt x="960" y="2822"/>
                </a:cubicBezTo>
                <a:cubicBezTo>
                  <a:pt x="965" y="2809"/>
                  <a:pt x="974" y="2799"/>
                  <a:pt x="986" y="2793"/>
                </a:cubicBezTo>
                <a:cubicBezTo>
                  <a:pt x="993" y="2789"/>
                  <a:pt x="997" y="2782"/>
                  <a:pt x="1004" y="2777"/>
                </a:cubicBezTo>
                <a:cubicBezTo>
                  <a:pt x="1005" y="2774"/>
                  <a:pt x="1004" y="2770"/>
                  <a:pt x="1004" y="2765"/>
                </a:cubicBezTo>
                <a:cubicBezTo>
                  <a:pt x="1006" y="2762"/>
                  <a:pt x="1008" y="2759"/>
                  <a:pt x="1009" y="2755"/>
                </a:cubicBezTo>
                <a:cubicBezTo>
                  <a:pt x="1011" y="2747"/>
                  <a:pt x="1012" y="2736"/>
                  <a:pt x="1018" y="2731"/>
                </a:cubicBezTo>
                <a:cubicBezTo>
                  <a:pt x="1020" y="2713"/>
                  <a:pt x="1020" y="2713"/>
                  <a:pt x="1020" y="2713"/>
                </a:cubicBezTo>
                <a:cubicBezTo>
                  <a:pt x="1014" y="2712"/>
                  <a:pt x="1007" y="2711"/>
                  <a:pt x="1000" y="2712"/>
                </a:cubicBezTo>
                <a:cubicBezTo>
                  <a:pt x="994" y="2713"/>
                  <a:pt x="989" y="2717"/>
                  <a:pt x="983" y="2717"/>
                </a:cubicBezTo>
                <a:cubicBezTo>
                  <a:pt x="982" y="2717"/>
                  <a:pt x="980" y="2716"/>
                  <a:pt x="981" y="2714"/>
                </a:cubicBezTo>
                <a:cubicBezTo>
                  <a:pt x="982" y="2713"/>
                  <a:pt x="982" y="2711"/>
                  <a:pt x="983" y="2710"/>
                </a:cubicBezTo>
                <a:cubicBezTo>
                  <a:pt x="990" y="2707"/>
                  <a:pt x="998" y="2705"/>
                  <a:pt x="1008" y="2704"/>
                </a:cubicBezTo>
                <a:cubicBezTo>
                  <a:pt x="1017" y="2703"/>
                  <a:pt x="1026" y="2702"/>
                  <a:pt x="1035" y="2699"/>
                </a:cubicBezTo>
                <a:cubicBezTo>
                  <a:pt x="1042" y="2697"/>
                  <a:pt x="1047" y="2692"/>
                  <a:pt x="1051" y="2686"/>
                </a:cubicBezTo>
                <a:cubicBezTo>
                  <a:pt x="1055" y="2682"/>
                  <a:pt x="1060" y="2679"/>
                  <a:pt x="1064" y="2675"/>
                </a:cubicBezTo>
                <a:cubicBezTo>
                  <a:pt x="1050" y="2662"/>
                  <a:pt x="1050" y="2662"/>
                  <a:pt x="1050" y="2662"/>
                </a:cubicBezTo>
                <a:cubicBezTo>
                  <a:pt x="1049" y="2661"/>
                  <a:pt x="1049" y="2659"/>
                  <a:pt x="1050" y="2657"/>
                </a:cubicBezTo>
                <a:cubicBezTo>
                  <a:pt x="1053" y="2651"/>
                  <a:pt x="1056" y="2643"/>
                  <a:pt x="1058" y="2634"/>
                </a:cubicBezTo>
                <a:cubicBezTo>
                  <a:pt x="1055" y="2627"/>
                  <a:pt x="1052" y="2619"/>
                  <a:pt x="1051" y="2611"/>
                </a:cubicBezTo>
                <a:cubicBezTo>
                  <a:pt x="1051" y="2609"/>
                  <a:pt x="1053" y="2606"/>
                  <a:pt x="1054" y="2606"/>
                </a:cubicBezTo>
                <a:cubicBezTo>
                  <a:pt x="1060" y="2607"/>
                  <a:pt x="1064" y="2609"/>
                  <a:pt x="1069" y="2611"/>
                </a:cubicBezTo>
                <a:cubicBezTo>
                  <a:pt x="1071" y="2613"/>
                  <a:pt x="1075" y="2614"/>
                  <a:pt x="1079" y="2616"/>
                </a:cubicBezTo>
                <a:cubicBezTo>
                  <a:pt x="1082" y="2617"/>
                  <a:pt x="1085" y="2615"/>
                  <a:pt x="1087" y="2618"/>
                </a:cubicBezTo>
                <a:cubicBezTo>
                  <a:pt x="1088" y="2619"/>
                  <a:pt x="1090" y="2621"/>
                  <a:pt x="1091" y="2621"/>
                </a:cubicBezTo>
                <a:cubicBezTo>
                  <a:pt x="1103" y="2620"/>
                  <a:pt x="1110" y="2611"/>
                  <a:pt x="1118" y="2606"/>
                </a:cubicBezTo>
                <a:cubicBezTo>
                  <a:pt x="1126" y="2601"/>
                  <a:pt x="1130" y="2594"/>
                  <a:pt x="1137" y="2590"/>
                </a:cubicBezTo>
                <a:cubicBezTo>
                  <a:pt x="1150" y="2590"/>
                  <a:pt x="1160" y="2588"/>
                  <a:pt x="1171" y="2587"/>
                </a:cubicBezTo>
                <a:cubicBezTo>
                  <a:pt x="1187" y="2598"/>
                  <a:pt x="1187" y="2598"/>
                  <a:pt x="1187" y="2598"/>
                </a:cubicBezTo>
                <a:cubicBezTo>
                  <a:pt x="1188" y="2599"/>
                  <a:pt x="1189" y="2597"/>
                  <a:pt x="1191" y="2597"/>
                </a:cubicBezTo>
                <a:cubicBezTo>
                  <a:pt x="1191" y="2593"/>
                  <a:pt x="1191" y="2589"/>
                  <a:pt x="1193" y="2586"/>
                </a:cubicBezTo>
                <a:cubicBezTo>
                  <a:pt x="1198" y="2582"/>
                  <a:pt x="1206" y="2581"/>
                  <a:pt x="1213" y="2582"/>
                </a:cubicBezTo>
                <a:cubicBezTo>
                  <a:pt x="1216" y="2582"/>
                  <a:pt x="1219" y="2580"/>
                  <a:pt x="1222" y="2580"/>
                </a:cubicBezTo>
                <a:cubicBezTo>
                  <a:pt x="1228" y="2580"/>
                  <a:pt x="1235" y="2580"/>
                  <a:pt x="1240" y="2581"/>
                </a:cubicBezTo>
                <a:cubicBezTo>
                  <a:pt x="1243" y="2578"/>
                  <a:pt x="1247" y="2578"/>
                  <a:pt x="1251" y="2577"/>
                </a:cubicBezTo>
                <a:cubicBezTo>
                  <a:pt x="1260" y="2575"/>
                  <a:pt x="1270" y="2574"/>
                  <a:pt x="1279" y="2572"/>
                </a:cubicBezTo>
                <a:cubicBezTo>
                  <a:pt x="1289" y="2567"/>
                  <a:pt x="1296" y="2559"/>
                  <a:pt x="1305" y="2552"/>
                </a:cubicBezTo>
                <a:cubicBezTo>
                  <a:pt x="1308" y="2551"/>
                  <a:pt x="1310" y="2548"/>
                  <a:pt x="1311" y="2544"/>
                </a:cubicBezTo>
                <a:cubicBezTo>
                  <a:pt x="1312" y="2536"/>
                  <a:pt x="1309" y="2531"/>
                  <a:pt x="1307" y="2525"/>
                </a:cubicBezTo>
                <a:cubicBezTo>
                  <a:pt x="1306" y="2524"/>
                  <a:pt x="1306" y="2523"/>
                  <a:pt x="1308" y="2523"/>
                </a:cubicBezTo>
                <a:cubicBezTo>
                  <a:pt x="1314" y="2524"/>
                  <a:pt x="1320" y="2527"/>
                  <a:pt x="1324" y="2527"/>
                </a:cubicBezTo>
                <a:cubicBezTo>
                  <a:pt x="1341" y="2523"/>
                  <a:pt x="1358" y="2522"/>
                  <a:pt x="1372" y="2519"/>
                </a:cubicBezTo>
                <a:cubicBezTo>
                  <a:pt x="1374" y="2518"/>
                  <a:pt x="1374" y="2516"/>
                  <a:pt x="1375" y="2516"/>
                </a:cubicBezTo>
                <a:cubicBezTo>
                  <a:pt x="1407" y="2508"/>
                  <a:pt x="1442" y="2505"/>
                  <a:pt x="1471" y="2494"/>
                </a:cubicBezTo>
                <a:cubicBezTo>
                  <a:pt x="1473" y="2493"/>
                  <a:pt x="1474" y="2491"/>
                  <a:pt x="1474" y="2488"/>
                </a:cubicBezTo>
                <a:cubicBezTo>
                  <a:pt x="1474" y="2486"/>
                  <a:pt x="1476" y="2483"/>
                  <a:pt x="1478" y="2483"/>
                </a:cubicBezTo>
                <a:cubicBezTo>
                  <a:pt x="1484" y="2482"/>
                  <a:pt x="1491" y="2482"/>
                  <a:pt x="1498" y="2483"/>
                </a:cubicBezTo>
                <a:cubicBezTo>
                  <a:pt x="1504" y="2483"/>
                  <a:pt x="1509" y="2484"/>
                  <a:pt x="1514" y="2486"/>
                </a:cubicBezTo>
                <a:cubicBezTo>
                  <a:pt x="1524" y="2490"/>
                  <a:pt x="1533" y="2496"/>
                  <a:pt x="1547" y="2496"/>
                </a:cubicBezTo>
                <a:cubicBezTo>
                  <a:pt x="1555" y="2496"/>
                  <a:pt x="1562" y="2493"/>
                  <a:pt x="1568" y="2491"/>
                </a:cubicBezTo>
                <a:cubicBezTo>
                  <a:pt x="1570" y="2490"/>
                  <a:pt x="1572" y="2491"/>
                  <a:pt x="1574" y="2492"/>
                </a:cubicBezTo>
                <a:cubicBezTo>
                  <a:pt x="1575" y="2492"/>
                  <a:pt x="1575" y="2492"/>
                  <a:pt x="1575" y="2492"/>
                </a:cubicBezTo>
                <a:cubicBezTo>
                  <a:pt x="1574" y="2492"/>
                  <a:pt x="1574" y="2492"/>
                  <a:pt x="1574" y="2492"/>
                </a:cubicBezTo>
                <a:cubicBezTo>
                  <a:pt x="1575" y="2498"/>
                  <a:pt x="1576" y="2503"/>
                  <a:pt x="1577" y="2509"/>
                </a:cubicBezTo>
                <a:cubicBezTo>
                  <a:pt x="1581" y="2514"/>
                  <a:pt x="1583" y="2522"/>
                  <a:pt x="1587" y="2528"/>
                </a:cubicBezTo>
                <a:cubicBezTo>
                  <a:pt x="1591" y="2533"/>
                  <a:pt x="1596" y="2538"/>
                  <a:pt x="1599" y="2543"/>
                </a:cubicBezTo>
                <a:cubicBezTo>
                  <a:pt x="1600" y="2544"/>
                  <a:pt x="1607" y="2542"/>
                  <a:pt x="1608" y="2542"/>
                </a:cubicBezTo>
                <a:cubicBezTo>
                  <a:pt x="1612" y="2546"/>
                  <a:pt x="1616" y="2550"/>
                  <a:pt x="1619" y="2555"/>
                </a:cubicBezTo>
                <a:cubicBezTo>
                  <a:pt x="1618" y="2558"/>
                  <a:pt x="1616" y="2561"/>
                  <a:pt x="1614" y="2565"/>
                </a:cubicBezTo>
                <a:cubicBezTo>
                  <a:pt x="1613" y="2567"/>
                  <a:pt x="1617" y="2569"/>
                  <a:pt x="1619" y="2569"/>
                </a:cubicBezTo>
                <a:cubicBezTo>
                  <a:pt x="1632" y="2570"/>
                  <a:pt x="1644" y="2567"/>
                  <a:pt x="1658" y="2565"/>
                </a:cubicBezTo>
                <a:cubicBezTo>
                  <a:pt x="1664" y="2566"/>
                  <a:pt x="1670" y="2569"/>
                  <a:pt x="1680" y="2568"/>
                </a:cubicBezTo>
                <a:cubicBezTo>
                  <a:pt x="1680" y="2568"/>
                  <a:pt x="1681" y="2567"/>
                  <a:pt x="1681" y="2567"/>
                </a:cubicBezTo>
                <a:cubicBezTo>
                  <a:pt x="1683" y="2569"/>
                  <a:pt x="1684" y="2571"/>
                  <a:pt x="1685" y="2574"/>
                </a:cubicBezTo>
                <a:cubicBezTo>
                  <a:pt x="1685" y="2574"/>
                  <a:pt x="1685" y="2575"/>
                  <a:pt x="1685" y="2575"/>
                </a:cubicBezTo>
                <a:cubicBezTo>
                  <a:pt x="1686" y="2576"/>
                  <a:pt x="1686" y="2576"/>
                  <a:pt x="1686" y="2576"/>
                </a:cubicBezTo>
                <a:cubicBezTo>
                  <a:pt x="1689" y="2576"/>
                  <a:pt x="1689" y="2576"/>
                  <a:pt x="1689" y="2576"/>
                </a:cubicBezTo>
                <a:cubicBezTo>
                  <a:pt x="1695" y="2577"/>
                  <a:pt x="1701" y="2577"/>
                  <a:pt x="1707" y="2577"/>
                </a:cubicBezTo>
                <a:cubicBezTo>
                  <a:pt x="1710" y="2577"/>
                  <a:pt x="1713" y="2577"/>
                  <a:pt x="1715" y="2577"/>
                </a:cubicBezTo>
                <a:cubicBezTo>
                  <a:pt x="1719" y="2578"/>
                  <a:pt x="1722" y="2580"/>
                  <a:pt x="1725" y="2580"/>
                </a:cubicBezTo>
                <a:cubicBezTo>
                  <a:pt x="1743" y="2581"/>
                  <a:pt x="1743" y="2581"/>
                  <a:pt x="1743" y="2581"/>
                </a:cubicBezTo>
                <a:cubicBezTo>
                  <a:pt x="1749" y="2578"/>
                  <a:pt x="1756" y="2574"/>
                  <a:pt x="1763" y="2572"/>
                </a:cubicBezTo>
                <a:cubicBezTo>
                  <a:pt x="1765" y="2574"/>
                  <a:pt x="1767" y="2578"/>
                  <a:pt x="1769" y="2578"/>
                </a:cubicBezTo>
                <a:cubicBezTo>
                  <a:pt x="1776" y="2578"/>
                  <a:pt x="1781" y="2576"/>
                  <a:pt x="1786" y="2574"/>
                </a:cubicBezTo>
                <a:cubicBezTo>
                  <a:pt x="1787" y="2571"/>
                  <a:pt x="1788" y="2567"/>
                  <a:pt x="1790" y="2564"/>
                </a:cubicBezTo>
                <a:cubicBezTo>
                  <a:pt x="1796" y="2564"/>
                  <a:pt x="1801" y="2565"/>
                  <a:pt x="1805" y="2565"/>
                </a:cubicBezTo>
                <a:cubicBezTo>
                  <a:pt x="1814" y="2558"/>
                  <a:pt x="1823" y="2550"/>
                  <a:pt x="1829" y="2540"/>
                </a:cubicBezTo>
                <a:cubicBezTo>
                  <a:pt x="1831" y="2540"/>
                  <a:pt x="1835" y="2540"/>
                  <a:pt x="1836" y="2540"/>
                </a:cubicBezTo>
                <a:cubicBezTo>
                  <a:pt x="1836" y="2540"/>
                  <a:pt x="1838" y="2537"/>
                  <a:pt x="1838" y="2536"/>
                </a:cubicBezTo>
                <a:cubicBezTo>
                  <a:pt x="1849" y="2535"/>
                  <a:pt x="1859" y="2532"/>
                  <a:pt x="1867" y="2528"/>
                </a:cubicBezTo>
                <a:cubicBezTo>
                  <a:pt x="1868" y="2528"/>
                  <a:pt x="1871" y="2528"/>
                  <a:pt x="1871" y="2528"/>
                </a:cubicBezTo>
                <a:cubicBezTo>
                  <a:pt x="1872" y="2534"/>
                  <a:pt x="1873" y="2540"/>
                  <a:pt x="1875" y="2545"/>
                </a:cubicBezTo>
                <a:cubicBezTo>
                  <a:pt x="1876" y="2547"/>
                  <a:pt x="1880" y="2547"/>
                  <a:pt x="1883" y="2548"/>
                </a:cubicBezTo>
                <a:cubicBezTo>
                  <a:pt x="1891" y="2550"/>
                  <a:pt x="1896" y="2546"/>
                  <a:pt x="1903" y="2545"/>
                </a:cubicBezTo>
                <a:cubicBezTo>
                  <a:pt x="1911" y="2543"/>
                  <a:pt x="1917" y="2540"/>
                  <a:pt x="1927" y="2540"/>
                </a:cubicBezTo>
                <a:cubicBezTo>
                  <a:pt x="1931" y="2541"/>
                  <a:pt x="1937" y="2541"/>
                  <a:pt x="1942" y="2541"/>
                </a:cubicBezTo>
                <a:cubicBezTo>
                  <a:pt x="1956" y="2540"/>
                  <a:pt x="1956" y="2540"/>
                  <a:pt x="1956" y="2540"/>
                </a:cubicBezTo>
                <a:cubicBezTo>
                  <a:pt x="1995" y="2559"/>
                  <a:pt x="1995" y="2559"/>
                  <a:pt x="1995" y="2559"/>
                </a:cubicBezTo>
                <a:cubicBezTo>
                  <a:pt x="2003" y="2559"/>
                  <a:pt x="2009" y="2561"/>
                  <a:pt x="2014" y="2563"/>
                </a:cubicBezTo>
                <a:cubicBezTo>
                  <a:pt x="2017" y="2564"/>
                  <a:pt x="2017" y="2561"/>
                  <a:pt x="2018" y="2558"/>
                </a:cubicBezTo>
                <a:cubicBezTo>
                  <a:pt x="2018" y="2558"/>
                  <a:pt x="2018" y="2557"/>
                  <a:pt x="2018" y="2557"/>
                </a:cubicBezTo>
                <a:cubicBezTo>
                  <a:pt x="2018" y="2554"/>
                  <a:pt x="2019" y="2551"/>
                  <a:pt x="2021" y="2549"/>
                </a:cubicBezTo>
                <a:cubicBezTo>
                  <a:pt x="2021" y="2548"/>
                  <a:pt x="2020" y="2547"/>
                  <a:pt x="2020" y="2545"/>
                </a:cubicBezTo>
                <a:cubicBezTo>
                  <a:pt x="2023" y="2544"/>
                  <a:pt x="2023" y="2540"/>
                  <a:pt x="2022" y="2538"/>
                </a:cubicBezTo>
                <a:cubicBezTo>
                  <a:pt x="2023" y="2537"/>
                  <a:pt x="2027" y="2534"/>
                  <a:pt x="2030" y="2537"/>
                </a:cubicBezTo>
                <a:cubicBezTo>
                  <a:pt x="2032" y="2539"/>
                  <a:pt x="2036" y="2537"/>
                  <a:pt x="2039" y="2538"/>
                </a:cubicBezTo>
                <a:cubicBezTo>
                  <a:pt x="2040" y="2536"/>
                  <a:pt x="2041" y="2532"/>
                  <a:pt x="2041" y="2529"/>
                </a:cubicBezTo>
                <a:cubicBezTo>
                  <a:pt x="2042" y="2528"/>
                  <a:pt x="2040" y="2526"/>
                  <a:pt x="2040" y="2523"/>
                </a:cubicBezTo>
                <a:cubicBezTo>
                  <a:pt x="2043" y="2521"/>
                  <a:pt x="2046" y="2519"/>
                  <a:pt x="2048" y="2517"/>
                </a:cubicBezTo>
                <a:cubicBezTo>
                  <a:pt x="2052" y="2514"/>
                  <a:pt x="2056" y="2510"/>
                  <a:pt x="2059" y="2506"/>
                </a:cubicBezTo>
                <a:cubicBezTo>
                  <a:pt x="2062" y="2503"/>
                  <a:pt x="2066" y="2504"/>
                  <a:pt x="2069" y="2505"/>
                </a:cubicBezTo>
                <a:cubicBezTo>
                  <a:pt x="2074" y="2504"/>
                  <a:pt x="2077" y="2503"/>
                  <a:pt x="2081" y="2502"/>
                </a:cubicBezTo>
                <a:cubicBezTo>
                  <a:pt x="2081" y="2502"/>
                  <a:pt x="2080" y="2502"/>
                  <a:pt x="2080" y="2501"/>
                </a:cubicBezTo>
                <a:cubicBezTo>
                  <a:pt x="2080" y="2502"/>
                  <a:pt x="2081" y="2502"/>
                  <a:pt x="2081" y="2502"/>
                </a:cubicBezTo>
                <a:cubicBezTo>
                  <a:pt x="2088" y="2498"/>
                  <a:pt x="2097" y="2495"/>
                  <a:pt x="2107" y="2493"/>
                </a:cubicBezTo>
                <a:cubicBezTo>
                  <a:pt x="2109" y="2495"/>
                  <a:pt x="2109" y="2502"/>
                  <a:pt x="2110" y="2505"/>
                </a:cubicBezTo>
                <a:cubicBezTo>
                  <a:pt x="2110" y="2505"/>
                  <a:pt x="2110" y="2508"/>
                  <a:pt x="2110" y="2508"/>
                </a:cubicBezTo>
                <a:cubicBezTo>
                  <a:pt x="2114" y="2509"/>
                  <a:pt x="2117" y="2508"/>
                  <a:pt x="2121" y="2508"/>
                </a:cubicBezTo>
                <a:cubicBezTo>
                  <a:pt x="2119" y="2513"/>
                  <a:pt x="2116" y="2518"/>
                  <a:pt x="2115" y="2523"/>
                </a:cubicBezTo>
                <a:cubicBezTo>
                  <a:pt x="2115" y="2524"/>
                  <a:pt x="2116" y="2526"/>
                  <a:pt x="2116" y="2527"/>
                </a:cubicBezTo>
                <a:cubicBezTo>
                  <a:pt x="2119" y="2527"/>
                  <a:pt x="2118" y="2530"/>
                  <a:pt x="2120" y="2530"/>
                </a:cubicBezTo>
                <a:cubicBezTo>
                  <a:pt x="2118" y="2530"/>
                  <a:pt x="2119" y="2527"/>
                  <a:pt x="2116" y="2527"/>
                </a:cubicBezTo>
                <a:cubicBezTo>
                  <a:pt x="2117" y="2541"/>
                  <a:pt x="2117" y="2554"/>
                  <a:pt x="2117" y="2567"/>
                </a:cubicBezTo>
                <a:cubicBezTo>
                  <a:pt x="2119" y="2567"/>
                  <a:pt x="2120" y="2565"/>
                  <a:pt x="2122" y="2564"/>
                </a:cubicBezTo>
                <a:cubicBezTo>
                  <a:pt x="2122" y="2563"/>
                  <a:pt x="2122" y="2563"/>
                  <a:pt x="2123" y="2563"/>
                </a:cubicBezTo>
                <a:cubicBezTo>
                  <a:pt x="2123" y="2564"/>
                  <a:pt x="2122" y="2565"/>
                  <a:pt x="2122" y="2566"/>
                </a:cubicBezTo>
                <a:cubicBezTo>
                  <a:pt x="2122" y="2568"/>
                  <a:pt x="2122" y="2570"/>
                  <a:pt x="2123" y="2572"/>
                </a:cubicBezTo>
                <a:cubicBezTo>
                  <a:pt x="2123" y="2578"/>
                  <a:pt x="2122" y="2583"/>
                  <a:pt x="2121" y="2588"/>
                </a:cubicBezTo>
                <a:cubicBezTo>
                  <a:pt x="2117" y="2589"/>
                  <a:pt x="2117" y="2589"/>
                  <a:pt x="2117" y="2589"/>
                </a:cubicBezTo>
                <a:cubicBezTo>
                  <a:pt x="2115" y="2600"/>
                  <a:pt x="2112" y="2611"/>
                  <a:pt x="2108" y="2620"/>
                </a:cubicBezTo>
                <a:cubicBezTo>
                  <a:pt x="2107" y="2622"/>
                  <a:pt x="2104" y="2624"/>
                  <a:pt x="2102" y="2626"/>
                </a:cubicBezTo>
                <a:cubicBezTo>
                  <a:pt x="2104" y="2627"/>
                  <a:pt x="2110" y="2631"/>
                  <a:pt x="2112" y="2629"/>
                </a:cubicBezTo>
                <a:cubicBezTo>
                  <a:pt x="2132" y="2614"/>
                  <a:pt x="2132" y="2614"/>
                  <a:pt x="2132" y="2614"/>
                </a:cubicBezTo>
                <a:cubicBezTo>
                  <a:pt x="2167" y="2625"/>
                  <a:pt x="2167" y="2625"/>
                  <a:pt x="2167" y="2625"/>
                </a:cubicBezTo>
                <a:cubicBezTo>
                  <a:pt x="2174" y="2620"/>
                  <a:pt x="2186" y="2621"/>
                  <a:pt x="2190" y="2626"/>
                </a:cubicBezTo>
                <a:cubicBezTo>
                  <a:pt x="2192" y="2627"/>
                  <a:pt x="2194" y="2626"/>
                  <a:pt x="2196" y="2627"/>
                </a:cubicBezTo>
                <a:cubicBezTo>
                  <a:pt x="2199" y="2623"/>
                  <a:pt x="2198" y="2618"/>
                  <a:pt x="2197" y="2613"/>
                </a:cubicBezTo>
                <a:cubicBezTo>
                  <a:pt x="2197" y="2612"/>
                  <a:pt x="2197" y="2610"/>
                  <a:pt x="2196" y="2609"/>
                </a:cubicBezTo>
                <a:cubicBezTo>
                  <a:pt x="2199" y="2602"/>
                  <a:pt x="2205" y="2598"/>
                  <a:pt x="2212" y="2594"/>
                </a:cubicBezTo>
                <a:cubicBezTo>
                  <a:pt x="2214" y="2595"/>
                  <a:pt x="2218" y="2599"/>
                  <a:pt x="2221" y="2597"/>
                </a:cubicBezTo>
                <a:cubicBezTo>
                  <a:pt x="2226" y="2590"/>
                  <a:pt x="2228" y="2583"/>
                  <a:pt x="2231" y="2575"/>
                </a:cubicBezTo>
                <a:cubicBezTo>
                  <a:pt x="2237" y="2574"/>
                  <a:pt x="2242" y="2570"/>
                  <a:pt x="2244" y="2565"/>
                </a:cubicBezTo>
                <a:cubicBezTo>
                  <a:pt x="2244" y="2565"/>
                  <a:pt x="2245" y="2565"/>
                  <a:pt x="2245" y="2564"/>
                </a:cubicBezTo>
                <a:cubicBezTo>
                  <a:pt x="2245" y="2564"/>
                  <a:pt x="2245" y="2564"/>
                  <a:pt x="2246" y="2564"/>
                </a:cubicBezTo>
                <a:cubicBezTo>
                  <a:pt x="2250" y="2562"/>
                  <a:pt x="2255" y="2559"/>
                  <a:pt x="2258" y="2556"/>
                </a:cubicBezTo>
                <a:cubicBezTo>
                  <a:pt x="2269" y="2547"/>
                  <a:pt x="2277" y="2536"/>
                  <a:pt x="2283" y="2524"/>
                </a:cubicBezTo>
                <a:cubicBezTo>
                  <a:pt x="2284" y="2523"/>
                  <a:pt x="2284" y="2522"/>
                  <a:pt x="2285" y="2522"/>
                </a:cubicBezTo>
                <a:cubicBezTo>
                  <a:pt x="2288" y="2519"/>
                  <a:pt x="2294" y="2520"/>
                  <a:pt x="2297" y="2522"/>
                </a:cubicBezTo>
                <a:cubicBezTo>
                  <a:pt x="2297" y="2521"/>
                  <a:pt x="2297" y="2520"/>
                  <a:pt x="2297" y="2519"/>
                </a:cubicBezTo>
                <a:cubicBezTo>
                  <a:pt x="2297" y="2514"/>
                  <a:pt x="2296" y="2509"/>
                  <a:pt x="2295" y="2505"/>
                </a:cubicBezTo>
                <a:cubicBezTo>
                  <a:pt x="2295" y="2504"/>
                  <a:pt x="2294" y="2503"/>
                  <a:pt x="2294" y="2502"/>
                </a:cubicBezTo>
                <a:cubicBezTo>
                  <a:pt x="2282" y="2506"/>
                  <a:pt x="2268" y="2508"/>
                  <a:pt x="2255" y="2510"/>
                </a:cubicBezTo>
                <a:cubicBezTo>
                  <a:pt x="2255" y="2510"/>
                  <a:pt x="2254" y="2510"/>
                  <a:pt x="2254" y="2510"/>
                </a:cubicBezTo>
                <a:cubicBezTo>
                  <a:pt x="2254" y="2509"/>
                  <a:pt x="2253" y="2505"/>
                  <a:pt x="2254" y="2505"/>
                </a:cubicBezTo>
                <a:cubicBezTo>
                  <a:pt x="2255" y="2504"/>
                  <a:pt x="2255" y="2504"/>
                  <a:pt x="2256" y="2504"/>
                </a:cubicBezTo>
                <a:cubicBezTo>
                  <a:pt x="2259" y="2502"/>
                  <a:pt x="2263" y="2502"/>
                  <a:pt x="2267" y="2500"/>
                </a:cubicBezTo>
                <a:cubicBezTo>
                  <a:pt x="2267" y="2500"/>
                  <a:pt x="2270" y="2499"/>
                  <a:pt x="2268" y="2498"/>
                </a:cubicBezTo>
                <a:cubicBezTo>
                  <a:pt x="2264" y="2496"/>
                  <a:pt x="2260" y="2493"/>
                  <a:pt x="2257" y="2490"/>
                </a:cubicBezTo>
                <a:cubicBezTo>
                  <a:pt x="2256" y="2490"/>
                  <a:pt x="2256" y="2490"/>
                  <a:pt x="2256" y="2489"/>
                </a:cubicBezTo>
                <a:cubicBezTo>
                  <a:pt x="2261" y="2475"/>
                  <a:pt x="2261" y="2475"/>
                  <a:pt x="2261" y="2475"/>
                </a:cubicBezTo>
                <a:cubicBezTo>
                  <a:pt x="2261" y="2474"/>
                  <a:pt x="2261" y="2474"/>
                  <a:pt x="2261" y="2473"/>
                </a:cubicBezTo>
                <a:cubicBezTo>
                  <a:pt x="2261" y="2472"/>
                  <a:pt x="2261" y="2472"/>
                  <a:pt x="2261" y="2471"/>
                </a:cubicBezTo>
                <a:cubicBezTo>
                  <a:pt x="2260" y="2469"/>
                  <a:pt x="2260" y="2467"/>
                  <a:pt x="2261" y="2465"/>
                </a:cubicBezTo>
                <a:cubicBezTo>
                  <a:pt x="2261" y="2464"/>
                  <a:pt x="2263" y="2463"/>
                  <a:pt x="2264" y="2462"/>
                </a:cubicBezTo>
                <a:cubicBezTo>
                  <a:pt x="2270" y="2459"/>
                  <a:pt x="2276" y="2457"/>
                  <a:pt x="2282" y="2455"/>
                </a:cubicBezTo>
                <a:cubicBezTo>
                  <a:pt x="2284" y="2454"/>
                  <a:pt x="2285" y="2450"/>
                  <a:pt x="2285" y="2447"/>
                </a:cubicBezTo>
                <a:cubicBezTo>
                  <a:pt x="2288" y="2433"/>
                  <a:pt x="2288" y="2433"/>
                  <a:pt x="2288" y="2433"/>
                </a:cubicBezTo>
                <a:cubicBezTo>
                  <a:pt x="2289" y="2433"/>
                  <a:pt x="2289" y="2433"/>
                  <a:pt x="2289" y="2433"/>
                </a:cubicBezTo>
                <a:cubicBezTo>
                  <a:pt x="2304" y="2432"/>
                  <a:pt x="2304" y="2432"/>
                  <a:pt x="2304" y="2432"/>
                </a:cubicBezTo>
                <a:cubicBezTo>
                  <a:pt x="2305" y="2432"/>
                  <a:pt x="2305" y="2431"/>
                  <a:pt x="2305" y="2431"/>
                </a:cubicBezTo>
                <a:cubicBezTo>
                  <a:pt x="2307" y="2430"/>
                  <a:pt x="2307" y="2428"/>
                  <a:pt x="2307" y="2426"/>
                </a:cubicBezTo>
                <a:cubicBezTo>
                  <a:pt x="2314" y="2423"/>
                  <a:pt x="2321" y="2420"/>
                  <a:pt x="2330" y="2419"/>
                </a:cubicBezTo>
                <a:cubicBezTo>
                  <a:pt x="2331" y="2419"/>
                  <a:pt x="2331" y="2420"/>
                  <a:pt x="2332" y="2420"/>
                </a:cubicBezTo>
                <a:cubicBezTo>
                  <a:pt x="2339" y="2421"/>
                  <a:pt x="2346" y="2424"/>
                  <a:pt x="2356" y="2423"/>
                </a:cubicBezTo>
                <a:cubicBezTo>
                  <a:pt x="2359" y="2423"/>
                  <a:pt x="2357" y="2427"/>
                  <a:pt x="2358" y="2428"/>
                </a:cubicBezTo>
                <a:cubicBezTo>
                  <a:pt x="2360" y="2431"/>
                  <a:pt x="2362" y="2432"/>
                  <a:pt x="2365" y="2432"/>
                </a:cubicBezTo>
                <a:cubicBezTo>
                  <a:pt x="2385" y="2433"/>
                  <a:pt x="2385" y="2433"/>
                  <a:pt x="2385" y="2433"/>
                </a:cubicBezTo>
                <a:cubicBezTo>
                  <a:pt x="2386" y="2432"/>
                  <a:pt x="2386" y="2431"/>
                  <a:pt x="2386" y="2430"/>
                </a:cubicBezTo>
                <a:cubicBezTo>
                  <a:pt x="2387" y="2429"/>
                  <a:pt x="2387" y="2429"/>
                  <a:pt x="2387" y="2428"/>
                </a:cubicBezTo>
                <a:cubicBezTo>
                  <a:pt x="2389" y="2424"/>
                  <a:pt x="2390" y="2419"/>
                  <a:pt x="2391" y="2415"/>
                </a:cubicBezTo>
                <a:cubicBezTo>
                  <a:pt x="2392" y="2412"/>
                  <a:pt x="2393" y="2409"/>
                  <a:pt x="2394" y="2407"/>
                </a:cubicBezTo>
                <a:cubicBezTo>
                  <a:pt x="2396" y="2402"/>
                  <a:pt x="2399" y="2398"/>
                  <a:pt x="2401" y="2393"/>
                </a:cubicBezTo>
                <a:cubicBezTo>
                  <a:pt x="2402" y="2393"/>
                  <a:pt x="2402" y="2392"/>
                  <a:pt x="2402" y="2392"/>
                </a:cubicBezTo>
                <a:cubicBezTo>
                  <a:pt x="2403" y="2391"/>
                  <a:pt x="2401" y="2388"/>
                  <a:pt x="2399" y="2387"/>
                </a:cubicBezTo>
                <a:cubicBezTo>
                  <a:pt x="2394" y="2384"/>
                  <a:pt x="2390" y="2380"/>
                  <a:pt x="2392" y="2372"/>
                </a:cubicBezTo>
                <a:cubicBezTo>
                  <a:pt x="2389" y="2369"/>
                  <a:pt x="2385" y="2365"/>
                  <a:pt x="2384" y="2360"/>
                </a:cubicBezTo>
                <a:cubicBezTo>
                  <a:pt x="2384" y="2359"/>
                  <a:pt x="2384" y="2359"/>
                  <a:pt x="2384" y="2359"/>
                </a:cubicBezTo>
                <a:cubicBezTo>
                  <a:pt x="2384" y="2359"/>
                  <a:pt x="2384" y="2359"/>
                  <a:pt x="2384" y="2359"/>
                </a:cubicBezTo>
                <a:cubicBezTo>
                  <a:pt x="2386" y="2343"/>
                  <a:pt x="2386" y="2343"/>
                  <a:pt x="2386" y="2343"/>
                </a:cubicBezTo>
                <a:cubicBezTo>
                  <a:pt x="2386" y="2340"/>
                  <a:pt x="2386" y="2340"/>
                  <a:pt x="2386" y="2340"/>
                </a:cubicBezTo>
                <a:cubicBezTo>
                  <a:pt x="2386" y="2340"/>
                  <a:pt x="2387" y="2338"/>
                  <a:pt x="2388" y="2337"/>
                </a:cubicBezTo>
                <a:cubicBezTo>
                  <a:pt x="2387" y="2337"/>
                  <a:pt x="2387" y="2336"/>
                  <a:pt x="2386" y="2336"/>
                </a:cubicBezTo>
                <a:cubicBezTo>
                  <a:pt x="2387" y="2336"/>
                  <a:pt x="2387" y="2337"/>
                  <a:pt x="2388" y="2337"/>
                </a:cubicBezTo>
                <a:cubicBezTo>
                  <a:pt x="2390" y="2335"/>
                  <a:pt x="2393" y="2333"/>
                  <a:pt x="2397" y="2332"/>
                </a:cubicBezTo>
                <a:cubicBezTo>
                  <a:pt x="2408" y="2330"/>
                  <a:pt x="2420" y="2327"/>
                  <a:pt x="2432" y="2329"/>
                </a:cubicBezTo>
                <a:cubicBezTo>
                  <a:pt x="2432" y="2329"/>
                  <a:pt x="2433" y="2330"/>
                  <a:pt x="2433" y="2330"/>
                </a:cubicBezTo>
                <a:cubicBezTo>
                  <a:pt x="2436" y="2333"/>
                  <a:pt x="2440" y="2336"/>
                  <a:pt x="2444" y="2338"/>
                </a:cubicBezTo>
                <a:cubicBezTo>
                  <a:pt x="2449" y="2341"/>
                  <a:pt x="2455" y="2343"/>
                  <a:pt x="2461" y="2345"/>
                </a:cubicBezTo>
                <a:cubicBezTo>
                  <a:pt x="2475" y="2348"/>
                  <a:pt x="2475" y="2348"/>
                  <a:pt x="2475" y="2348"/>
                </a:cubicBezTo>
                <a:cubicBezTo>
                  <a:pt x="2475" y="2348"/>
                  <a:pt x="2475" y="2348"/>
                  <a:pt x="2475" y="2348"/>
                </a:cubicBezTo>
                <a:cubicBezTo>
                  <a:pt x="2476" y="2349"/>
                  <a:pt x="2477" y="2348"/>
                  <a:pt x="2476" y="2347"/>
                </a:cubicBezTo>
                <a:cubicBezTo>
                  <a:pt x="2473" y="2338"/>
                  <a:pt x="2468" y="2331"/>
                  <a:pt x="2464" y="2323"/>
                </a:cubicBezTo>
                <a:cubicBezTo>
                  <a:pt x="2466" y="2316"/>
                  <a:pt x="2468" y="2310"/>
                  <a:pt x="2468" y="2301"/>
                </a:cubicBezTo>
                <a:cubicBezTo>
                  <a:pt x="2468" y="2301"/>
                  <a:pt x="2468" y="2301"/>
                  <a:pt x="2468" y="2301"/>
                </a:cubicBezTo>
                <a:cubicBezTo>
                  <a:pt x="2471" y="2301"/>
                  <a:pt x="2471" y="2301"/>
                  <a:pt x="2471" y="2301"/>
                </a:cubicBezTo>
                <a:cubicBezTo>
                  <a:pt x="2471" y="2300"/>
                  <a:pt x="2472" y="2299"/>
                  <a:pt x="2472" y="2298"/>
                </a:cubicBezTo>
                <a:cubicBezTo>
                  <a:pt x="2473" y="2297"/>
                  <a:pt x="2474" y="2295"/>
                  <a:pt x="2475" y="2295"/>
                </a:cubicBezTo>
                <a:cubicBezTo>
                  <a:pt x="2484" y="2287"/>
                  <a:pt x="2484" y="2287"/>
                  <a:pt x="2484" y="2287"/>
                </a:cubicBezTo>
                <a:cubicBezTo>
                  <a:pt x="2484" y="2287"/>
                  <a:pt x="2485" y="2287"/>
                  <a:pt x="2486" y="2287"/>
                </a:cubicBezTo>
                <a:cubicBezTo>
                  <a:pt x="2486" y="2283"/>
                  <a:pt x="2486" y="2283"/>
                  <a:pt x="2486" y="2283"/>
                </a:cubicBezTo>
                <a:cubicBezTo>
                  <a:pt x="2483" y="2284"/>
                  <a:pt x="2482" y="2281"/>
                  <a:pt x="2479" y="228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2" name="Freeform 668"/>
          <p:cNvSpPr>
            <a:spLocks/>
          </p:cNvSpPr>
          <p:nvPr/>
        </p:nvSpPr>
        <p:spPr bwMode="auto">
          <a:xfrm>
            <a:off x="4921251" y="3736976"/>
            <a:ext cx="9525" cy="7938"/>
          </a:xfrm>
          <a:custGeom>
            <a:avLst/>
            <a:gdLst/>
            <a:ahLst/>
            <a:cxnLst>
              <a:cxn ang="0">
                <a:pos x="7" y="28"/>
              </a:cxn>
              <a:cxn ang="0">
                <a:pos x="17" y="23"/>
              </a:cxn>
              <a:cxn ang="0">
                <a:pos x="20" y="25"/>
              </a:cxn>
              <a:cxn ang="0">
                <a:pos x="33" y="26"/>
              </a:cxn>
              <a:cxn ang="0">
                <a:pos x="36" y="22"/>
              </a:cxn>
              <a:cxn ang="0">
                <a:pos x="29" y="17"/>
              </a:cxn>
              <a:cxn ang="0">
                <a:pos x="26" y="18"/>
              </a:cxn>
              <a:cxn ang="0">
                <a:pos x="23" y="11"/>
              </a:cxn>
              <a:cxn ang="0">
                <a:pos x="30" y="9"/>
              </a:cxn>
              <a:cxn ang="0">
                <a:pos x="32" y="4"/>
              </a:cxn>
              <a:cxn ang="0">
                <a:pos x="32" y="1"/>
              </a:cxn>
              <a:cxn ang="0">
                <a:pos x="28" y="1"/>
              </a:cxn>
              <a:cxn ang="0">
                <a:pos x="27" y="1"/>
              </a:cxn>
              <a:cxn ang="0">
                <a:pos x="17" y="4"/>
              </a:cxn>
              <a:cxn ang="0">
                <a:pos x="7" y="9"/>
              </a:cxn>
              <a:cxn ang="0">
                <a:pos x="7" y="12"/>
              </a:cxn>
              <a:cxn ang="0">
                <a:pos x="14" y="14"/>
              </a:cxn>
              <a:cxn ang="0">
                <a:pos x="16" y="16"/>
              </a:cxn>
              <a:cxn ang="0">
                <a:pos x="12" y="18"/>
              </a:cxn>
              <a:cxn ang="0">
                <a:pos x="11" y="16"/>
              </a:cxn>
              <a:cxn ang="0">
                <a:pos x="7" y="15"/>
              </a:cxn>
              <a:cxn ang="0">
                <a:pos x="2" y="19"/>
              </a:cxn>
              <a:cxn ang="0">
                <a:pos x="1" y="22"/>
              </a:cxn>
              <a:cxn ang="0">
                <a:pos x="7" y="28"/>
              </a:cxn>
            </a:cxnLst>
            <a:rect l="0" t="0" r="r" b="b"/>
            <a:pathLst>
              <a:path w="37" h="30">
                <a:moveTo>
                  <a:pt x="7" y="28"/>
                </a:moveTo>
                <a:cubicBezTo>
                  <a:pt x="11" y="30"/>
                  <a:pt x="15" y="27"/>
                  <a:pt x="17" y="23"/>
                </a:cubicBezTo>
                <a:cubicBezTo>
                  <a:pt x="17" y="22"/>
                  <a:pt x="19" y="25"/>
                  <a:pt x="20" y="25"/>
                </a:cubicBezTo>
                <a:cubicBezTo>
                  <a:pt x="25" y="27"/>
                  <a:pt x="29" y="25"/>
                  <a:pt x="33" y="26"/>
                </a:cubicBezTo>
                <a:cubicBezTo>
                  <a:pt x="34" y="26"/>
                  <a:pt x="37" y="24"/>
                  <a:pt x="36" y="22"/>
                </a:cubicBezTo>
                <a:cubicBezTo>
                  <a:pt x="35" y="19"/>
                  <a:pt x="32" y="18"/>
                  <a:pt x="29" y="17"/>
                </a:cubicBezTo>
                <a:cubicBezTo>
                  <a:pt x="28" y="16"/>
                  <a:pt x="27" y="17"/>
                  <a:pt x="26" y="18"/>
                </a:cubicBezTo>
                <a:cubicBezTo>
                  <a:pt x="24" y="16"/>
                  <a:pt x="22" y="14"/>
                  <a:pt x="23" y="11"/>
                </a:cubicBezTo>
                <a:cubicBezTo>
                  <a:pt x="24" y="9"/>
                  <a:pt x="28" y="10"/>
                  <a:pt x="30" y="9"/>
                </a:cubicBezTo>
                <a:cubicBezTo>
                  <a:pt x="31" y="8"/>
                  <a:pt x="32" y="6"/>
                  <a:pt x="32" y="4"/>
                </a:cubicBezTo>
                <a:cubicBezTo>
                  <a:pt x="32" y="3"/>
                  <a:pt x="32" y="2"/>
                  <a:pt x="32" y="1"/>
                </a:cubicBezTo>
                <a:cubicBezTo>
                  <a:pt x="31" y="0"/>
                  <a:pt x="29" y="0"/>
                  <a:pt x="28" y="1"/>
                </a:cubicBezTo>
                <a:cubicBezTo>
                  <a:pt x="28" y="1"/>
                  <a:pt x="28" y="1"/>
                  <a:pt x="27" y="1"/>
                </a:cubicBezTo>
                <a:cubicBezTo>
                  <a:pt x="25" y="3"/>
                  <a:pt x="21" y="3"/>
                  <a:pt x="17" y="4"/>
                </a:cubicBezTo>
                <a:cubicBezTo>
                  <a:pt x="14" y="4"/>
                  <a:pt x="11" y="8"/>
                  <a:pt x="7" y="9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2"/>
                  <a:pt x="11" y="13"/>
                  <a:pt x="14" y="14"/>
                </a:cubicBezTo>
                <a:cubicBezTo>
                  <a:pt x="15" y="14"/>
                  <a:pt x="18" y="13"/>
                  <a:pt x="16" y="16"/>
                </a:cubicBezTo>
                <a:cubicBezTo>
                  <a:pt x="16" y="17"/>
                  <a:pt x="14" y="18"/>
                  <a:pt x="12" y="18"/>
                </a:cubicBezTo>
                <a:cubicBezTo>
                  <a:pt x="12" y="18"/>
                  <a:pt x="11" y="17"/>
                  <a:pt x="11" y="16"/>
                </a:cubicBezTo>
                <a:cubicBezTo>
                  <a:pt x="10" y="15"/>
                  <a:pt x="8" y="14"/>
                  <a:pt x="7" y="15"/>
                </a:cubicBezTo>
                <a:cubicBezTo>
                  <a:pt x="6" y="16"/>
                  <a:pt x="5" y="19"/>
                  <a:pt x="2" y="19"/>
                </a:cubicBezTo>
                <a:cubicBezTo>
                  <a:pt x="1" y="19"/>
                  <a:pt x="0" y="21"/>
                  <a:pt x="1" y="22"/>
                </a:cubicBezTo>
                <a:cubicBezTo>
                  <a:pt x="2" y="24"/>
                  <a:pt x="4" y="27"/>
                  <a:pt x="7" y="28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3" name="Freeform 669"/>
          <p:cNvSpPr>
            <a:spLocks/>
          </p:cNvSpPr>
          <p:nvPr/>
        </p:nvSpPr>
        <p:spPr bwMode="auto">
          <a:xfrm>
            <a:off x="4933951" y="3721101"/>
            <a:ext cx="7938" cy="11113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11" y="20"/>
              </a:cxn>
              <a:cxn ang="0">
                <a:pos x="8" y="19"/>
              </a:cxn>
              <a:cxn ang="0">
                <a:pos x="7" y="23"/>
              </a:cxn>
              <a:cxn ang="0">
                <a:pos x="12" y="27"/>
              </a:cxn>
              <a:cxn ang="0">
                <a:pos x="11" y="31"/>
              </a:cxn>
              <a:cxn ang="0">
                <a:pos x="13" y="42"/>
              </a:cxn>
              <a:cxn ang="0">
                <a:pos x="19" y="40"/>
              </a:cxn>
              <a:cxn ang="0">
                <a:pos x="22" y="33"/>
              </a:cxn>
              <a:cxn ang="0">
                <a:pos x="23" y="30"/>
              </a:cxn>
              <a:cxn ang="0">
                <a:pos x="27" y="27"/>
              </a:cxn>
              <a:cxn ang="0">
                <a:pos x="17" y="21"/>
              </a:cxn>
              <a:cxn ang="0">
                <a:pos x="15" y="18"/>
              </a:cxn>
              <a:cxn ang="0">
                <a:pos x="20" y="20"/>
              </a:cxn>
              <a:cxn ang="0">
                <a:pos x="20" y="16"/>
              </a:cxn>
              <a:cxn ang="0">
                <a:pos x="14" y="13"/>
              </a:cxn>
              <a:cxn ang="0">
                <a:pos x="14" y="10"/>
              </a:cxn>
              <a:cxn ang="0">
                <a:pos x="10" y="7"/>
              </a:cxn>
              <a:cxn ang="0">
                <a:pos x="7" y="2"/>
              </a:cxn>
              <a:cxn ang="0">
                <a:pos x="3" y="1"/>
              </a:cxn>
              <a:cxn ang="0">
                <a:pos x="2" y="9"/>
              </a:cxn>
              <a:cxn ang="0">
                <a:pos x="6" y="16"/>
              </a:cxn>
            </a:cxnLst>
            <a:rect l="0" t="0" r="r" b="b"/>
            <a:pathLst>
              <a:path w="27" h="43">
                <a:moveTo>
                  <a:pt x="6" y="16"/>
                </a:moveTo>
                <a:cubicBezTo>
                  <a:pt x="8" y="17"/>
                  <a:pt x="12" y="16"/>
                  <a:pt x="11" y="20"/>
                </a:cubicBezTo>
                <a:cubicBezTo>
                  <a:pt x="10" y="18"/>
                  <a:pt x="9" y="18"/>
                  <a:pt x="8" y="19"/>
                </a:cubicBezTo>
                <a:cubicBezTo>
                  <a:pt x="7" y="20"/>
                  <a:pt x="7" y="21"/>
                  <a:pt x="7" y="23"/>
                </a:cubicBezTo>
                <a:cubicBezTo>
                  <a:pt x="7" y="25"/>
                  <a:pt x="10" y="26"/>
                  <a:pt x="12" y="27"/>
                </a:cubicBezTo>
                <a:cubicBezTo>
                  <a:pt x="12" y="28"/>
                  <a:pt x="10" y="30"/>
                  <a:pt x="11" y="31"/>
                </a:cubicBezTo>
                <a:cubicBezTo>
                  <a:pt x="13" y="34"/>
                  <a:pt x="12" y="38"/>
                  <a:pt x="13" y="42"/>
                </a:cubicBezTo>
                <a:cubicBezTo>
                  <a:pt x="15" y="42"/>
                  <a:pt x="18" y="43"/>
                  <a:pt x="19" y="40"/>
                </a:cubicBezTo>
                <a:cubicBezTo>
                  <a:pt x="19" y="38"/>
                  <a:pt x="22" y="37"/>
                  <a:pt x="22" y="33"/>
                </a:cubicBezTo>
                <a:cubicBezTo>
                  <a:pt x="22" y="32"/>
                  <a:pt x="21" y="30"/>
                  <a:pt x="23" y="30"/>
                </a:cubicBezTo>
                <a:cubicBezTo>
                  <a:pt x="25" y="31"/>
                  <a:pt x="27" y="29"/>
                  <a:pt x="27" y="27"/>
                </a:cubicBezTo>
                <a:cubicBezTo>
                  <a:pt x="24" y="25"/>
                  <a:pt x="20" y="23"/>
                  <a:pt x="17" y="21"/>
                </a:cubicBezTo>
                <a:cubicBezTo>
                  <a:pt x="16" y="20"/>
                  <a:pt x="15" y="20"/>
                  <a:pt x="15" y="18"/>
                </a:cubicBezTo>
                <a:cubicBezTo>
                  <a:pt x="16" y="19"/>
                  <a:pt x="19" y="20"/>
                  <a:pt x="20" y="20"/>
                </a:cubicBezTo>
                <a:cubicBezTo>
                  <a:pt x="22" y="19"/>
                  <a:pt x="21" y="17"/>
                  <a:pt x="20" y="16"/>
                </a:cubicBezTo>
                <a:cubicBezTo>
                  <a:pt x="19" y="14"/>
                  <a:pt x="17" y="12"/>
                  <a:pt x="14" y="13"/>
                </a:cubicBezTo>
                <a:cubicBezTo>
                  <a:pt x="14" y="10"/>
                  <a:pt x="14" y="10"/>
                  <a:pt x="14" y="10"/>
                </a:cubicBezTo>
                <a:cubicBezTo>
                  <a:pt x="12" y="11"/>
                  <a:pt x="12" y="7"/>
                  <a:pt x="10" y="7"/>
                </a:cubicBezTo>
                <a:cubicBezTo>
                  <a:pt x="12" y="5"/>
                  <a:pt x="9" y="3"/>
                  <a:pt x="7" y="2"/>
                </a:cubicBezTo>
                <a:cubicBezTo>
                  <a:pt x="6" y="1"/>
                  <a:pt x="4" y="0"/>
                  <a:pt x="3" y="1"/>
                </a:cubicBezTo>
                <a:cubicBezTo>
                  <a:pt x="0" y="2"/>
                  <a:pt x="0" y="6"/>
                  <a:pt x="2" y="9"/>
                </a:cubicBezTo>
                <a:cubicBezTo>
                  <a:pt x="3" y="12"/>
                  <a:pt x="4" y="15"/>
                  <a:pt x="6" y="16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4" name="Freeform 670"/>
          <p:cNvSpPr>
            <a:spLocks/>
          </p:cNvSpPr>
          <p:nvPr/>
        </p:nvSpPr>
        <p:spPr bwMode="auto">
          <a:xfrm>
            <a:off x="4943476" y="3714751"/>
            <a:ext cx="6350" cy="6350"/>
          </a:xfrm>
          <a:custGeom>
            <a:avLst/>
            <a:gdLst/>
            <a:ahLst/>
            <a:cxnLst>
              <a:cxn ang="0">
                <a:pos x="10" y="21"/>
              </a:cxn>
              <a:cxn ang="0">
                <a:pos x="19" y="27"/>
              </a:cxn>
              <a:cxn ang="0">
                <a:pos x="22" y="24"/>
              </a:cxn>
              <a:cxn ang="0">
                <a:pos x="20" y="14"/>
              </a:cxn>
              <a:cxn ang="0">
                <a:pos x="14" y="3"/>
              </a:cxn>
              <a:cxn ang="0">
                <a:pos x="8" y="3"/>
              </a:cxn>
              <a:cxn ang="0">
                <a:pos x="3" y="1"/>
              </a:cxn>
              <a:cxn ang="0">
                <a:pos x="1" y="1"/>
              </a:cxn>
              <a:cxn ang="0">
                <a:pos x="0" y="3"/>
              </a:cxn>
              <a:cxn ang="0">
                <a:pos x="3" y="11"/>
              </a:cxn>
              <a:cxn ang="0">
                <a:pos x="10" y="21"/>
              </a:cxn>
            </a:cxnLst>
            <a:rect l="0" t="0" r="r" b="b"/>
            <a:pathLst>
              <a:path w="23" h="27">
                <a:moveTo>
                  <a:pt x="10" y="21"/>
                </a:moveTo>
                <a:cubicBezTo>
                  <a:pt x="13" y="22"/>
                  <a:pt x="15" y="27"/>
                  <a:pt x="19" y="27"/>
                </a:cubicBezTo>
                <a:cubicBezTo>
                  <a:pt x="21" y="27"/>
                  <a:pt x="22" y="25"/>
                  <a:pt x="22" y="24"/>
                </a:cubicBezTo>
                <a:cubicBezTo>
                  <a:pt x="22" y="20"/>
                  <a:pt x="23" y="16"/>
                  <a:pt x="20" y="14"/>
                </a:cubicBezTo>
                <a:cubicBezTo>
                  <a:pt x="17" y="12"/>
                  <a:pt x="14" y="8"/>
                  <a:pt x="14" y="3"/>
                </a:cubicBezTo>
                <a:cubicBezTo>
                  <a:pt x="12" y="2"/>
                  <a:pt x="9" y="1"/>
                  <a:pt x="8" y="3"/>
                </a:cubicBezTo>
                <a:cubicBezTo>
                  <a:pt x="6" y="3"/>
                  <a:pt x="5" y="1"/>
                  <a:pt x="3" y="1"/>
                </a:cubicBezTo>
                <a:cubicBezTo>
                  <a:pt x="3" y="0"/>
                  <a:pt x="1" y="0"/>
                  <a:pt x="1" y="1"/>
                </a:cubicBezTo>
                <a:cubicBezTo>
                  <a:pt x="1" y="1"/>
                  <a:pt x="0" y="3"/>
                  <a:pt x="0" y="3"/>
                </a:cubicBezTo>
                <a:cubicBezTo>
                  <a:pt x="2" y="5"/>
                  <a:pt x="1" y="9"/>
                  <a:pt x="3" y="11"/>
                </a:cubicBezTo>
                <a:cubicBezTo>
                  <a:pt x="5" y="14"/>
                  <a:pt x="8" y="17"/>
                  <a:pt x="10" y="21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5" name="Freeform 671"/>
          <p:cNvSpPr>
            <a:spLocks/>
          </p:cNvSpPr>
          <p:nvPr/>
        </p:nvSpPr>
        <p:spPr bwMode="auto">
          <a:xfrm>
            <a:off x="4938713" y="3719513"/>
            <a:ext cx="4763" cy="476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12" y="9"/>
              </a:cxn>
              <a:cxn ang="0">
                <a:pos x="18" y="7"/>
              </a:cxn>
              <a:cxn ang="0">
                <a:pos x="16" y="0"/>
              </a:cxn>
              <a:cxn ang="0">
                <a:pos x="12" y="0"/>
              </a:cxn>
              <a:cxn ang="0">
                <a:pos x="3" y="6"/>
              </a:cxn>
              <a:cxn ang="0">
                <a:pos x="2" y="10"/>
              </a:cxn>
            </a:cxnLst>
            <a:rect l="0" t="0" r="r" b="b"/>
            <a:pathLst>
              <a:path w="18" h="13">
                <a:moveTo>
                  <a:pt x="2" y="10"/>
                </a:moveTo>
                <a:cubicBezTo>
                  <a:pt x="5" y="10"/>
                  <a:pt x="12" y="13"/>
                  <a:pt x="12" y="9"/>
                </a:cubicBezTo>
                <a:cubicBezTo>
                  <a:pt x="12" y="7"/>
                  <a:pt x="16" y="8"/>
                  <a:pt x="18" y="7"/>
                </a:cubicBezTo>
                <a:cubicBezTo>
                  <a:pt x="18" y="5"/>
                  <a:pt x="18" y="2"/>
                  <a:pt x="16" y="0"/>
                </a:cubicBezTo>
                <a:cubicBezTo>
                  <a:pt x="16" y="0"/>
                  <a:pt x="13" y="0"/>
                  <a:pt x="12" y="0"/>
                </a:cubicBezTo>
                <a:cubicBezTo>
                  <a:pt x="9" y="2"/>
                  <a:pt x="5" y="4"/>
                  <a:pt x="3" y="6"/>
                </a:cubicBezTo>
                <a:cubicBezTo>
                  <a:pt x="2" y="7"/>
                  <a:pt x="0" y="11"/>
                  <a:pt x="2" y="10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6" name="Freeform 672"/>
          <p:cNvSpPr>
            <a:spLocks/>
          </p:cNvSpPr>
          <p:nvPr/>
        </p:nvSpPr>
        <p:spPr bwMode="auto">
          <a:xfrm>
            <a:off x="4911726" y="3730626"/>
            <a:ext cx="3175" cy="3175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7" y="10"/>
              </a:cxn>
              <a:cxn ang="0">
                <a:pos x="8" y="3"/>
              </a:cxn>
              <a:cxn ang="0">
                <a:pos x="3" y="1"/>
              </a:cxn>
              <a:cxn ang="0">
                <a:pos x="0" y="4"/>
              </a:cxn>
              <a:cxn ang="0">
                <a:pos x="4" y="11"/>
              </a:cxn>
            </a:cxnLst>
            <a:rect l="0" t="0" r="r" b="b"/>
            <a:pathLst>
              <a:path w="10" h="12">
                <a:moveTo>
                  <a:pt x="4" y="11"/>
                </a:moveTo>
                <a:cubicBezTo>
                  <a:pt x="5" y="11"/>
                  <a:pt x="6" y="12"/>
                  <a:pt x="7" y="10"/>
                </a:cubicBezTo>
                <a:cubicBezTo>
                  <a:pt x="8" y="8"/>
                  <a:pt x="10" y="6"/>
                  <a:pt x="8" y="3"/>
                </a:cubicBezTo>
                <a:cubicBezTo>
                  <a:pt x="6" y="2"/>
                  <a:pt x="5" y="0"/>
                  <a:pt x="3" y="1"/>
                </a:cubicBezTo>
                <a:cubicBezTo>
                  <a:pt x="2" y="2"/>
                  <a:pt x="1" y="3"/>
                  <a:pt x="0" y="4"/>
                </a:cubicBezTo>
                <a:cubicBezTo>
                  <a:pt x="2" y="6"/>
                  <a:pt x="2" y="10"/>
                  <a:pt x="4" y="11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7" name="Freeform 673"/>
          <p:cNvSpPr>
            <a:spLocks/>
          </p:cNvSpPr>
          <p:nvPr/>
        </p:nvSpPr>
        <p:spPr bwMode="auto">
          <a:xfrm>
            <a:off x="3240088" y="3589339"/>
            <a:ext cx="1162050" cy="701675"/>
          </a:xfrm>
          <a:custGeom>
            <a:avLst/>
            <a:gdLst/>
            <a:ahLst/>
            <a:cxnLst>
              <a:cxn ang="0">
                <a:pos x="4246" y="1070"/>
              </a:cxn>
              <a:cxn ang="0">
                <a:pos x="4278" y="785"/>
              </a:cxn>
              <a:cxn ang="0">
                <a:pos x="4233" y="619"/>
              </a:cxn>
              <a:cxn ang="0">
                <a:pos x="4103" y="626"/>
              </a:cxn>
              <a:cxn ang="0">
                <a:pos x="3977" y="659"/>
              </a:cxn>
              <a:cxn ang="0">
                <a:pos x="3877" y="462"/>
              </a:cxn>
              <a:cxn ang="0">
                <a:pos x="3748" y="409"/>
              </a:cxn>
              <a:cxn ang="0">
                <a:pos x="3626" y="344"/>
              </a:cxn>
              <a:cxn ang="0">
                <a:pos x="3482" y="357"/>
              </a:cxn>
              <a:cxn ang="0">
                <a:pos x="3558" y="194"/>
              </a:cxn>
              <a:cxn ang="0">
                <a:pos x="3557" y="122"/>
              </a:cxn>
              <a:cxn ang="0">
                <a:pos x="3461" y="158"/>
              </a:cxn>
              <a:cxn ang="0">
                <a:pos x="3358" y="202"/>
              </a:cxn>
              <a:cxn ang="0">
                <a:pos x="3219" y="208"/>
              </a:cxn>
              <a:cxn ang="0">
                <a:pos x="3144" y="207"/>
              </a:cxn>
              <a:cxn ang="0">
                <a:pos x="3038" y="320"/>
              </a:cxn>
              <a:cxn ang="0">
                <a:pos x="3012" y="477"/>
              </a:cxn>
              <a:cxn ang="0">
                <a:pos x="2905" y="580"/>
              </a:cxn>
              <a:cxn ang="0">
                <a:pos x="2782" y="471"/>
              </a:cxn>
              <a:cxn ang="0">
                <a:pos x="2595" y="308"/>
              </a:cxn>
              <a:cxn ang="0">
                <a:pos x="2544" y="70"/>
              </a:cxn>
              <a:cxn ang="0">
                <a:pos x="2443" y="21"/>
              </a:cxn>
              <a:cxn ang="0">
                <a:pos x="2309" y="27"/>
              </a:cxn>
              <a:cxn ang="0">
                <a:pos x="2196" y="120"/>
              </a:cxn>
              <a:cxn ang="0">
                <a:pos x="2059" y="318"/>
              </a:cxn>
              <a:cxn ang="0">
                <a:pos x="1976" y="566"/>
              </a:cxn>
              <a:cxn ang="0">
                <a:pos x="1728" y="494"/>
              </a:cxn>
              <a:cxn ang="0">
                <a:pos x="1421" y="851"/>
              </a:cxn>
              <a:cxn ang="0">
                <a:pos x="722" y="1372"/>
              </a:cxn>
              <a:cxn ang="0">
                <a:pos x="288" y="1479"/>
              </a:cxn>
              <a:cxn ang="0">
                <a:pos x="296" y="1717"/>
              </a:cxn>
              <a:cxn ang="0">
                <a:pos x="273" y="1533"/>
              </a:cxn>
              <a:cxn ang="0">
                <a:pos x="101" y="1387"/>
              </a:cxn>
              <a:cxn ang="0">
                <a:pos x="22" y="1728"/>
              </a:cxn>
              <a:cxn ang="0">
                <a:pos x="231" y="2037"/>
              </a:cxn>
              <a:cxn ang="0">
                <a:pos x="342" y="2233"/>
              </a:cxn>
              <a:cxn ang="0">
                <a:pos x="375" y="2497"/>
              </a:cxn>
              <a:cxn ang="0">
                <a:pos x="568" y="2623"/>
              </a:cxn>
              <a:cxn ang="0">
                <a:pos x="520" y="2413"/>
              </a:cxn>
              <a:cxn ang="0">
                <a:pos x="459" y="2175"/>
              </a:cxn>
              <a:cxn ang="0">
                <a:pos x="723" y="1950"/>
              </a:cxn>
              <a:cxn ang="0">
                <a:pos x="1106" y="2292"/>
              </a:cxn>
              <a:cxn ang="0">
                <a:pos x="1452" y="2511"/>
              </a:cxn>
              <a:cxn ang="0">
                <a:pos x="1517" y="2293"/>
              </a:cxn>
              <a:cxn ang="0">
                <a:pos x="1533" y="2037"/>
              </a:cxn>
              <a:cxn ang="0">
                <a:pos x="1632" y="2006"/>
              </a:cxn>
              <a:cxn ang="0">
                <a:pos x="1779" y="2077"/>
              </a:cxn>
              <a:cxn ang="0">
                <a:pos x="1888" y="2193"/>
              </a:cxn>
              <a:cxn ang="0">
                <a:pos x="2025" y="2228"/>
              </a:cxn>
              <a:cxn ang="0">
                <a:pos x="2184" y="2232"/>
              </a:cxn>
              <a:cxn ang="0">
                <a:pos x="2525" y="2069"/>
              </a:cxn>
              <a:cxn ang="0">
                <a:pos x="2663" y="2012"/>
              </a:cxn>
              <a:cxn ang="0">
                <a:pos x="3128" y="1782"/>
              </a:cxn>
              <a:cxn ang="0">
                <a:pos x="3335" y="1690"/>
              </a:cxn>
              <a:cxn ang="0">
                <a:pos x="3737" y="1648"/>
              </a:cxn>
              <a:cxn ang="0">
                <a:pos x="3935" y="1593"/>
              </a:cxn>
              <a:cxn ang="0">
                <a:pos x="3996" y="1455"/>
              </a:cxn>
              <a:cxn ang="0">
                <a:pos x="4133" y="1378"/>
              </a:cxn>
              <a:cxn ang="0">
                <a:pos x="4259" y="1281"/>
              </a:cxn>
              <a:cxn ang="0">
                <a:pos x="4335" y="1190"/>
              </a:cxn>
            </a:cxnLst>
            <a:rect l="0" t="0" r="r" b="b"/>
            <a:pathLst>
              <a:path w="4345" h="2623">
                <a:moveTo>
                  <a:pt x="4343" y="1178"/>
                </a:moveTo>
                <a:cubicBezTo>
                  <a:pt x="4343" y="1167"/>
                  <a:pt x="4343" y="1167"/>
                  <a:pt x="4343" y="1167"/>
                </a:cubicBezTo>
                <a:cubicBezTo>
                  <a:pt x="4336" y="1168"/>
                  <a:pt x="4333" y="1159"/>
                  <a:pt x="4325" y="1162"/>
                </a:cubicBezTo>
                <a:cubicBezTo>
                  <a:pt x="4327" y="1141"/>
                  <a:pt x="4327" y="1119"/>
                  <a:pt x="4320" y="1102"/>
                </a:cubicBezTo>
                <a:cubicBezTo>
                  <a:pt x="4316" y="1093"/>
                  <a:pt x="4302" y="1088"/>
                  <a:pt x="4300" y="1076"/>
                </a:cubicBezTo>
                <a:cubicBezTo>
                  <a:pt x="4291" y="1073"/>
                  <a:pt x="4281" y="1075"/>
                  <a:pt x="4273" y="1077"/>
                </a:cubicBezTo>
                <a:cubicBezTo>
                  <a:pt x="4270" y="1071"/>
                  <a:pt x="4270" y="1071"/>
                  <a:pt x="4270" y="1071"/>
                </a:cubicBezTo>
                <a:cubicBezTo>
                  <a:pt x="4269" y="1071"/>
                  <a:pt x="4267" y="1072"/>
                  <a:pt x="4266" y="1072"/>
                </a:cubicBezTo>
                <a:cubicBezTo>
                  <a:pt x="4263" y="1075"/>
                  <a:pt x="4259" y="1079"/>
                  <a:pt x="4255" y="1083"/>
                </a:cubicBezTo>
                <a:cubicBezTo>
                  <a:pt x="4255" y="1083"/>
                  <a:pt x="4255" y="1083"/>
                  <a:pt x="4255" y="1083"/>
                </a:cubicBezTo>
                <a:cubicBezTo>
                  <a:pt x="4255" y="1083"/>
                  <a:pt x="4255" y="1083"/>
                  <a:pt x="4255" y="1083"/>
                </a:cubicBezTo>
                <a:cubicBezTo>
                  <a:pt x="4254" y="1080"/>
                  <a:pt x="4254" y="1076"/>
                  <a:pt x="4253" y="1072"/>
                </a:cubicBezTo>
                <a:cubicBezTo>
                  <a:pt x="4251" y="1072"/>
                  <a:pt x="4247" y="1073"/>
                  <a:pt x="4246" y="1070"/>
                </a:cubicBezTo>
                <a:cubicBezTo>
                  <a:pt x="4243" y="1064"/>
                  <a:pt x="4241" y="1059"/>
                  <a:pt x="4240" y="1053"/>
                </a:cubicBezTo>
                <a:cubicBezTo>
                  <a:pt x="4236" y="1035"/>
                  <a:pt x="4239" y="1012"/>
                  <a:pt x="4240" y="992"/>
                </a:cubicBezTo>
                <a:cubicBezTo>
                  <a:pt x="4237" y="987"/>
                  <a:pt x="4232" y="984"/>
                  <a:pt x="4229" y="979"/>
                </a:cubicBezTo>
                <a:cubicBezTo>
                  <a:pt x="4233" y="971"/>
                  <a:pt x="4234" y="960"/>
                  <a:pt x="4237" y="952"/>
                </a:cubicBezTo>
                <a:cubicBezTo>
                  <a:pt x="4242" y="940"/>
                  <a:pt x="4251" y="929"/>
                  <a:pt x="4247" y="912"/>
                </a:cubicBezTo>
                <a:cubicBezTo>
                  <a:pt x="4250" y="909"/>
                  <a:pt x="4255" y="906"/>
                  <a:pt x="4257" y="903"/>
                </a:cubicBezTo>
                <a:cubicBezTo>
                  <a:pt x="4261" y="897"/>
                  <a:pt x="4263" y="890"/>
                  <a:pt x="4266" y="883"/>
                </a:cubicBezTo>
                <a:cubicBezTo>
                  <a:pt x="4265" y="878"/>
                  <a:pt x="4263" y="873"/>
                  <a:pt x="4262" y="867"/>
                </a:cubicBezTo>
                <a:cubicBezTo>
                  <a:pt x="4279" y="851"/>
                  <a:pt x="4295" y="836"/>
                  <a:pt x="4311" y="819"/>
                </a:cubicBezTo>
                <a:cubicBezTo>
                  <a:pt x="4313" y="817"/>
                  <a:pt x="4310" y="813"/>
                  <a:pt x="4308" y="811"/>
                </a:cubicBezTo>
                <a:cubicBezTo>
                  <a:pt x="4305" y="808"/>
                  <a:pt x="4303" y="803"/>
                  <a:pt x="4306" y="799"/>
                </a:cubicBezTo>
                <a:cubicBezTo>
                  <a:pt x="4309" y="794"/>
                  <a:pt x="4310" y="784"/>
                  <a:pt x="4308" y="778"/>
                </a:cubicBezTo>
                <a:cubicBezTo>
                  <a:pt x="4295" y="775"/>
                  <a:pt x="4284" y="780"/>
                  <a:pt x="4278" y="785"/>
                </a:cubicBezTo>
                <a:cubicBezTo>
                  <a:pt x="4270" y="784"/>
                  <a:pt x="4265" y="786"/>
                  <a:pt x="4259" y="787"/>
                </a:cubicBezTo>
                <a:cubicBezTo>
                  <a:pt x="4257" y="787"/>
                  <a:pt x="4252" y="781"/>
                  <a:pt x="4250" y="779"/>
                </a:cubicBezTo>
                <a:cubicBezTo>
                  <a:pt x="4249" y="779"/>
                  <a:pt x="4246" y="777"/>
                  <a:pt x="4244" y="778"/>
                </a:cubicBezTo>
                <a:cubicBezTo>
                  <a:pt x="4234" y="780"/>
                  <a:pt x="4224" y="784"/>
                  <a:pt x="4209" y="783"/>
                </a:cubicBezTo>
                <a:cubicBezTo>
                  <a:pt x="4199" y="778"/>
                  <a:pt x="4203" y="762"/>
                  <a:pt x="4209" y="754"/>
                </a:cubicBezTo>
                <a:cubicBezTo>
                  <a:pt x="4212" y="750"/>
                  <a:pt x="4214" y="746"/>
                  <a:pt x="4215" y="737"/>
                </a:cubicBezTo>
                <a:cubicBezTo>
                  <a:pt x="4221" y="731"/>
                  <a:pt x="4225" y="722"/>
                  <a:pt x="4229" y="712"/>
                </a:cubicBezTo>
                <a:cubicBezTo>
                  <a:pt x="4234" y="702"/>
                  <a:pt x="4245" y="696"/>
                  <a:pt x="4256" y="691"/>
                </a:cubicBezTo>
                <a:cubicBezTo>
                  <a:pt x="4259" y="687"/>
                  <a:pt x="4264" y="686"/>
                  <a:pt x="4272" y="687"/>
                </a:cubicBezTo>
                <a:cubicBezTo>
                  <a:pt x="4270" y="680"/>
                  <a:pt x="4263" y="672"/>
                  <a:pt x="4269" y="663"/>
                </a:cubicBezTo>
                <a:cubicBezTo>
                  <a:pt x="4261" y="658"/>
                  <a:pt x="4253" y="648"/>
                  <a:pt x="4255" y="634"/>
                </a:cubicBezTo>
                <a:cubicBezTo>
                  <a:pt x="4249" y="627"/>
                  <a:pt x="4242" y="621"/>
                  <a:pt x="4235" y="619"/>
                </a:cubicBezTo>
                <a:cubicBezTo>
                  <a:pt x="4234" y="619"/>
                  <a:pt x="4233" y="619"/>
                  <a:pt x="4233" y="619"/>
                </a:cubicBezTo>
                <a:cubicBezTo>
                  <a:pt x="4228" y="623"/>
                  <a:pt x="4224" y="628"/>
                  <a:pt x="4224" y="635"/>
                </a:cubicBezTo>
                <a:cubicBezTo>
                  <a:pt x="4222" y="634"/>
                  <a:pt x="4220" y="634"/>
                  <a:pt x="4219" y="633"/>
                </a:cubicBezTo>
                <a:cubicBezTo>
                  <a:pt x="4218" y="635"/>
                  <a:pt x="4218" y="637"/>
                  <a:pt x="4218" y="639"/>
                </a:cubicBezTo>
                <a:cubicBezTo>
                  <a:pt x="4218" y="641"/>
                  <a:pt x="4216" y="643"/>
                  <a:pt x="4214" y="644"/>
                </a:cubicBezTo>
                <a:cubicBezTo>
                  <a:pt x="4210" y="641"/>
                  <a:pt x="4206" y="637"/>
                  <a:pt x="4200" y="636"/>
                </a:cubicBezTo>
                <a:cubicBezTo>
                  <a:pt x="4196" y="631"/>
                  <a:pt x="4188" y="629"/>
                  <a:pt x="4183" y="622"/>
                </a:cubicBezTo>
                <a:cubicBezTo>
                  <a:pt x="4177" y="621"/>
                  <a:pt x="4170" y="616"/>
                  <a:pt x="4167" y="611"/>
                </a:cubicBezTo>
                <a:cubicBezTo>
                  <a:pt x="4163" y="612"/>
                  <a:pt x="4160" y="608"/>
                  <a:pt x="4157" y="609"/>
                </a:cubicBezTo>
                <a:cubicBezTo>
                  <a:pt x="4153" y="610"/>
                  <a:pt x="4151" y="608"/>
                  <a:pt x="4149" y="607"/>
                </a:cubicBezTo>
                <a:cubicBezTo>
                  <a:pt x="4144" y="605"/>
                  <a:pt x="4139" y="605"/>
                  <a:pt x="4134" y="605"/>
                </a:cubicBezTo>
                <a:cubicBezTo>
                  <a:pt x="4134" y="605"/>
                  <a:pt x="4133" y="604"/>
                  <a:pt x="4133" y="604"/>
                </a:cubicBezTo>
                <a:cubicBezTo>
                  <a:pt x="4133" y="612"/>
                  <a:pt x="4127" y="616"/>
                  <a:pt x="4120" y="618"/>
                </a:cubicBezTo>
                <a:cubicBezTo>
                  <a:pt x="4115" y="621"/>
                  <a:pt x="4109" y="624"/>
                  <a:pt x="4103" y="626"/>
                </a:cubicBezTo>
                <a:cubicBezTo>
                  <a:pt x="4101" y="627"/>
                  <a:pt x="4100" y="628"/>
                  <a:pt x="4099" y="628"/>
                </a:cubicBezTo>
                <a:cubicBezTo>
                  <a:pt x="4097" y="629"/>
                  <a:pt x="4095" y="630"/>
                  <a:pt x="4093" y="631"/>
                </a:cubicBezTo>
                <a:cubicBezTo>
                  <a:pt x="4092" y="632"/>
                  <a:pt x="4091" y="634"/>
                  <a:pt x="4089" y="634"/>
                </a:cubicBezTo>
                <a:cubicBezTo>
                  <a:pt x="4083" y="642"/>
                  <a:pt x="4082" y="653"/>
                  <a:pt x="4079" y="662"/>
                </a:cubicBezTo>
                <a:cubicBezTo>
                  <a:pt x="4076" y="662"/>
                  <a:pt x="4074" y="662"/>
                  <a:pt x="4072" y="663"/>
                </a:cubicBezTo>
                <a:cubicBezTo>
                  <a:pt x="4071" y="664"/>
                  <a:pt x="4071" y="665"/>
                  <a:pt x="4070" y="666"/>
                </a:cubicBezTo>
                <a:cubicBezTo>
                  <a:pt x="4061" y="668"/>
                  <a:pt x="4052" y="672"/>
                  <a:pt x="4041" y="674"/>
                </a:cubicBezTo>
                <a:cubicBezTo>
                  <a:pt x="4039" y="671"/>
                  <a:pt x="4035" y="668"/>
                  <a:pt x="4036" y="664"/>
                </a:cubicBezTo>
                <a:cubicBezTo>
                  <a:pt x="4037" y="655"/>
                  <a:pt x="4034" y="646"/>
                  <a:pt x="4029" y="641"/>
                </a:cubicBezTo>
                <a:cubicBezTo>
                  <a:pt x="4028" y="637"/>
                  <a:pt x="4023" y="634"/>
                  <a:pt x="4018" y="634"/>
                </a:cubicBezTo>
                <a:cubicBezTo>
                  <a:pt x="4012" y="640"/>
                  <a:pt x="4004" y="645"/>
                  <a:pt x="3996" y="649"/>
                </a:cubicBezTo>
                <a:cubicBezTo>
                  <a:pt x="3996" y="649"/>
                  <a:pt x="3996" y="649"/>
                  <a:pt x="3996" y="648"/>
                </a:cubicBezTo>
                <a:cubicBezTo>
                  <a:pt x="3990" y="651"/>
                  <a:pt x="3985" y="658"/>
                  <a:pt x="3977" y="659"/>
                </a:cubicBezTo>
                <a:cubicBezTo>
                  <a:pt x="3975" y="647"/>
                  <a:pt x="3967" y="640"/>
                  <a:pt x="3961" y="632"/>
                </a:cubicBezTo>
                <a:cubicBezTo>
                  <a:pt x="3957" y="627"/>
                  <a:pt x="3955" y="620"/>
                  <a:pt x="3959" y="614"/>
                </a:cubicBezTo>
                <a:cubicBezTo>
                  <a:pt x="3960" y="613"/>
                  <a:pt x="3956" y="610"/>
                  <a:pt x="3957" y="607"/>
                </a:cubicBezTo>
                <a:cubicBezTo>
                  <a:pt x="3957" y="596"/>
                  <a:pt x="3961" y="585"/>
                  <a:pt x="3969" y="579"/>
                </a:cubicBezTo>
                <a:cubicBezTo>
                  <a:pt x="3970" y="578"/>
                  <a:pt x="3965" y="577"/>
                  <a:pt x="3964" y="575"/>
                </a:cubicBezTo>
                <a:cubicBezTo>
                  <a:pt x="3958" y="565"/>
                  <a:pt x="3950" y="555"/>
                  <a:pt x="3941" y="546"/>
                </a:cubicBezTo>
                <a:cubicBezTo>
                  <a:pt x="3940" y="545"/>
                  <a:pt x="3945" y="543"/>
                  <a:pt x="3944" y="540"/>
                </a:cubicBezTo>
                <a:cubicBezTo>
                  <a:pt x="3942" y="534"/>
                  <a:pt x="3935" y="531"/>
                  <a:pt x="3932" y="525"/>
                </a:cubicBezTo>
                <a:cubicBezTo>
                  <a:pt x="3930" y="521"/>
                  <a:pt x="3930" y="517"/>
                  <a:pt x="3932" y="513"/>
                </a:cubicBezTo>
                <a:cubicBezTo>
                  <a:pt x="3925" y="516"/>
                  <a:pt x="3917" y="516"/>
                  <a:pt x="3909" y="514"/>
                </a:cubicBezTo>
                <a:cubicBezTo>
                  <a:pt x="3908" y="514"/>
                  <a:pt x="3907" y="512"/>
                  <a:pt x="3907" y="513"/>
                </a:cubicBezTo>
                <a:cubicBezTo>
                  <a:pt x="3902" y="502"/>
                  <a:pt x="3901" y="488"/>
                  <a:pt x="3902" y="474"/>
                </a:cubicBezTo>
                <a:cubicBezTo>
                  <a:pt x="3877" y="462"/>
                  <a:pt x="3877" y="462"/>
                  <a:pt x="3877" y="462"/>
                </a:cubicBezTo>
                <a:cubicBezTo>
                  <a:pt x="3876" y="453"/>
                  <a:pt x="3875" y="446"/>
                  <a:pt x="3876" y="438"/>
                </a:cubicBezTo>
                <a:cubicBezTo>
                  <a:pt x="3876" y="436"/>
                  <a:pt x="3872" y="431"/>
                  <a:pt x="3872" y="429"/>
                </a:cubicBezTo>
                <a:cubicBezTo>
                  <a:pt x="3872" y="426"/>
                  <a:pt x="3879" y="424"/>
                  <a:pt x="3878" y="419"/>
                </a:cubicBezTo>
                <a:cubicBezTo>
                  <a:pt x="3877" y="414"/>
                  <a:pt x="3873" y="406"/>
                  <a:pt x="3871" y="401"/>
                </a:cubicBezTo>
                <a:cubicBezTo>
                  <a:pt x="3867" y="404"/>
                  <a:pt x="3863" y="411"/>
                  <a:pt x="3861" y="409"/>
                </a:cubicBezTo>
                <a:cubicBezTo>
                  <a:pt x="3854" y="404"/>
                  <a:pt x="3851" y="394"/>
                  <a:pt x="3852" y="382"/>
                </a:cubicBezTo>
                <a:cubicBezTo>
                  <a:pt x="3850" y="382"/>
                  <a:pt x="3846" y="382"/>
                  <a:pt x="3845" y="382"/>
                </a:cubicBezTo>
                <a:cubicBezTo>
                  <a:pt x="3838" y="379"/>
                  <a:pt x="3832" y="376"/>
                  <a:pt x="3827" y="372"/>
                </a:cubicBezTo>
                <a:cubicBezTo>
                  <a:pt x="3818" y="376"/>
                  <a:pt x="3810" y="380"/>
                  <a:pt x="3798" y="382"/>
                </a:cubicBezTo>
                <a:cubicBezTo>
                  <a:pt x="3793" y="392"/>
                  <a:pt x="3780" y="399"/>
                  <a:pt x="3768" y="402"/>
                </a:cubicBezTo>
                <a:cubicBezTo>
                  <a:pt x="3764" y="403"/>
                  <a:pt x="3760" y="409"/>
                  <a:pt x="3760" y="407"/>
                </a:cubicBezTo>
                <a:cubicBezTo>
                  <a:pt x="3759" y="406"/>
                  <a:pt x="3758" y="404"/>
                  <a:pt x="3758" y="402"/>
                </a:cubicBezTo>
                <a:cubicBezTo>
                  <a:pt x="3754" y="404"/>
                  <a:pt x="3751" y="407"/>
                  <a:pt x="3748" y="409"/>
                </a:cubicBezTo>
                <a:cubicBezTo>
                  <a:pt x="3745" y="411"/>
                  <a:pt x="3740" y="411"/>
                  <a:pt x="3738" y="411"/>
                </a:cubicBezTo>
                <a:cubicBezTo>
                  <a:pt x="3734" y="398"/>
                  <a:pt x="3728" y="387"/>
                  <a:pt x="3724" y="375"/>
                </a:cubicBezTo>
                <a:cubicBezTo>
                  <a:pt x="3723" y="371"/>
                  <a:pt x="3726" y="367"/>
                  <a:pt x="3725" y="364"/>
                </a:cubicBezTo>
                <a:cubicBezTo>
                  <a:pt x="3722" y="361"/>
                  <a:pt x="3717" y="359"/>
                  <a:pt x="3712" y="359"/>
                </a:cubicBezTo>
                <a:cubicBezTo>
                  <a:pt x="3710" y="355"/>
                  <a:pt x="3705" y="352"/>
                  <a:pt x="3703" y="348"/>
                </a:cubicBezTo>
                <a:cubicBezTo>
                  <a:pt x="3702" y="346"/>
                  <a:pt x="3700" y="345"/>
                  <a:pt x="3696" y="346"/>
                </a:cubicBezTo>
                <a:cubicBezTo>
                  <a:pt x="3694" y="347"/>
                  <a:pt x="3689" y="349"/>
                  <a:pt x="3685" y="346"/>
                </a:cubicBezTo>
                <a:cubicBezTo>
                  <a:pt x="3684" y="344"/>
                  <a:pt x="3681" y="343"/>
                  <a:pt x="3680" y="341"/>
                </a:cubicBezTo>
                <a:cubicBezTo>
                  <a:pt x="3677" y="331"/>
                  <a:pt x="3669" y="325"/>
                  <a:pt x="3662" y="320"/>
                </a:cubicBezTo>
                <a:cubicBezTo>
                  <a:pt x="3662" y="320"/>
                  <a:pt x="3661" y="319"/>
                  <a:pt x="3661" y="319"/>
                </a:cubicBezTo>
                <a:cubicBezTo>
                  <a:pt x="3656" y="327"/>
                  <a:pt x="3646" y="331"/>
                  <a:pt x="3640" y="339"/>
                </a:cubicBezTo>
                <a:cubicBezTo>
                  <a:pt x="3639" y="340"/>
                  <a:pt x="3635" y="339"/>
                  <a:pt x="3631" y="338"/>
                </a:cubicBezTo>
                <a:cubicBezTo>
                  <a:pt x="3626" y="344"/>
                  <a:pt x="3626" y="344"/>
                  <a:pt x="3626" y="344"/>
                </a:cubicBezTo>
                <a:cubicBezTo>
                  <a:pt x="3625" y="343"/>
                  <a:pt x="3623" y="343"/>
                  <a:pt x="3621" y="342"/>
                </a:cubicBezTo>
                <a:cubicBezTo>
                  <a:pt x="3617" y="346"/>
                  <a:pt x="3613" y="351"/>
                  <a:pt x="3607" y="353"/>
                </a:cubicBezTo>
                <a:cubicBezTo>
                  <a:pt x="3600" y="356"/>
                  <a:pt x="3591" y="354"/>
                  <a:pt x="3586" y="360"/>
                </a:cubicBezTo>
                <a:cubicBezTo>
                  <a:pt x="3582" y="364"/>
                  <a:pt x="3583" y="371"/>
                  <a:pt x="3586" y="377"/>
                </a:cubicBezTo>
                <a:cubicBezTo>
                  <a:pt x="3576" y="385"/>
                  <a:pt x="3566" y="391"/>
                  <a:pt x="3555" y="400"/>
                </a:cubicBezTo>
                <a:cubicBezTo>
                  <a:pt x="3552" y="409"/>
                  <a:pt x="3543" y="418"/>
                  <a:pt x="3529" y="418"/>
                </a:cubicBezTo>
                <a:cubicBezTo>
                  <a:pt x="3525" y="421"/>
                  <a:pt x="3520" y="422"/>
                  <a:pt x="3516" y="421"/>
                </a:cubicBezTo>
                <a:cubicBezTo>
                  <a:pt x="3512" y="420"/>
                  <a:pt x="3506" y="420"/>
                  <a:pt x="3500" y="421"/>
                </a:cubicBezTo>
                <a:cubicBezTo>
                  <a:pt x="3500" y="421"/>
                  <a:pt x="3499" y="421"/>
                  <a:pt x="3499" y="421"/>
                </a:cubicBezTo>
                <a:cubicBezTo>
                  <a:pt x="3494" y="415"/>
                  <a:pt x="3487" y="410"/>
                  <a:pt x="3481" y="404"/>
                </a:cubicBezTo>
                <a:cubicBezTo>
                  <a:pt x="3480" y="403"/>
                  <a:pt x="3472" y="401"/>
                  <a:pt x="3470" y="399"/>
                </a:cubicBezTo>
                <a:cubicBezTo>
                  <a:pt x="3468" y="397"/>
                  <a:pt x="3469" y="392"/>
                  <a:pt x="3469" y="388"/>
                </a:cubicBezTo>
                <a:cubicBezTo>
                  <a:pt x="3480" y="385"/>
                  <a:pt x="3483" y="370"/>
                  <a:pt x="3482" y="357"/>
                </a:cubicBezTo>
                <a:cubicBezTo>
                  <a:pt x="3480" y="356"/>
                  <a:pt x="3474" y="352"/>
                  <a:pt x="3476" y="346"/>
                </a:cubicBezTo>
                <a:cubicBezTo>
                  <a:pt x="3477" y="343"/>
                  <a:pt x="3476" y="338"/>
                  <a:pt x="3480" y="334"/>
                </a:cubicBezTo>
                <a:cubicBezTo>
                  <a:pt x="3482" y="332"/>
                  <a:pt x="3488" y="335"/>
                  <a:pt x="3491" y="331"/>
                </a:cubicBezTo>
                <a:cubicBezTo>
                  <a:pt x="3493" y="332"/>
                  <a:pt x="3495" y="333"/>
                  <a:pt x="3497" y="332"/>
                </a:cubicBezTo>
                <a:cubicBezTo>
                  <a:pt x="3498" y="326"/>
                  <a:pt x="3495" y="321"/>
                  <a:pt x="3493" y="316"/>
                </a:cubicBezTo>
                <a:cubicBezTo>
                  <a:pt x="3490" y="309"/>
                  <a:pt x="3485" y="303"/>
                  <a:pt x="3486" y="293"/>
                </a:cubicBezTo>
                <a:cubicBezTo>
                  <a:pt x="3492" y="282"/>
                  <a:pt x="3494" y="267"/>
                  <a:pt x="3502" y="255"/>
                </a:cubicBezTo>
                <a:cubicBezTo>
                  <a:pt x="3501" y="248"/>
                  <a:pt x="3506" y="245"/>
                  <a:pt x="3509" y="242"/>
                </a:cubicBezTo>
                <a:cubicBezTo>
                  <a:pt x="3513" y="238"/>
                  <a:pt x="3517" y="236"/>
                  <a:pt x="3519" y="231"/>
                </a:cubicBezTo>
                <a:cubicBezTo>
                  <a:pt x="3522" y="220"/>
                  <a:pt x="3532" y="216"/>
                  <a:pt x="3538" y="213"/>
                </a:cubicBezTo>
                <a:cubicBezTo>
                  <a:pt x="3542" y="211"/>
                  <a:pt x="3542" y="206"/>
                  <a:pt x="3542" y="204"/>
                </a:cubicBezTo>
                <a:cubicBezTo>
                  <a:pt x="3544" y="200"/>
                  <a:pt x="3548" y="198"/>
                  <a:pt x="3550" y="195"/>
                </a:cubicBezTo>
                <a:cubicBezTo>
                  <a:pt x="3552" y="197"/>
                  <a:pt x="3556" y="195"/>
                  <a:pt x="3558" y="194"/>
                </a:cubicBezTo>
                <a:cubicBezTo>
                  <a:pt x="3560" y="193"/>
                  <a:pt x="3561" y="190"/>
                  <a:pt x="3564" y="189"/>
                </a:cubicBezTo>
                <a:cubicBezTo>
                  <a:pt x="3565" y="188"/>
                  <a:pt x="3572" y="190"/>
                  <a:pt x="3573" y="189"/>
                </a:cubicBezTo>
                <a:cubicBezTo>
                  <a:pt x="3577" y="185"/>
                  <a:pt x="3577" y="179"/>
                  <a:pt x="3582" y="175"/>
                </a:cubicBezTo>
                <a:cubicBezTo>
                  <a:pt x="3584" y="173"/>
                  <a:pt x="3587" y="173"/>
                  <a:pt x="3589" y="174"/>
                </a:cubicBezTo>
                <a:cubicBezTo>
                  <a:pt x="3592" y="159"/>
                  <a:pt x="3604" y="150"/>
                  <a:pt x="3617" y="142"/>
                </a:cubicBezTo>
                <a:cubicBezTo>
                  <a:pt x="3613" y="140"/>
                  <a:pt x="3610" y="139"/>
                  <a:pt x="3606" y="138"/>
                </a:cubicBezTo>
                <a:cubicBezTo>
                  <a:pt x="3605" y="141"/>
                  <a:pt x="3602" y="143"/>
                  <a:pt x="3600" y="141"/>
                </a:cubicBezTo>
                <a:cubicBezTo>
                  <a:pt x="3599" y="140"/>
                  <a:pt x="3599" y="138"/>
                  <a:pt x="3599" y="137"/>
                </a:cubicBezTo>
                <a:cubicBezTo>
                  <a:pt x="3597" y="137"/>
                  <a:pt x="3595" y="136"/>
                  <a:pt x="3594" y="135"/>
                </a:cubicBezTo>
                <a:cubicBezTo>
                  <a:pt x="3592" y="139"/>
                  <a:pt x="3587" y="143"/>
                  <a:pt x="3582" y="141"/>
                </a:cubicBezTo>
                <a:cubicBezTo>
                  <a:pt x="3579" y="140"/>
                  <a:pt x="3574" y="141"/>
                  <a:pt x="3572" y="141"/>
                </a:cubicBezTo>
                <a:cubicBezTo>
                  <a:pt x="3572" y="136"/>
                  <a:pt x="3574" y="131"/>
                  <a:pt x="3576" y="125"/>
                </a:cubicBezTo>
                <a:cubicBezTo>
                  <a:pt x="3570" y="124"/>
                  <a:pt x="3563" y="123"/>
                  <a:pt x="3557" y="122"/>
                </a:cubicBezTo>
                <a:cubicBezTo>
                  <a:pt x="3553" y="124"/>
                  <a:pt x="3549" y="127"/>
                  <a:pt x="3547" y="131"/>
                </a:cubicBezTo>
                <a:cubicBezTo>
                  <a:pt x="3543" y="130"/>
                  <a:pt x="3539" y="128"/>
                  <a:pt x="3535" y="126"/>
                </a:cubicBezTo>
                <a:cubicBezTo>
                  <a:pt x="3534" y="128"/>
                  <a:pt x="3532" y="130"/>
                  <a:pt x="3530" y="131"/>
                </a:cubicBezTo>
                <a:cubicBezTo>
                  <a:pt x="3519" y="131"/>
                  <a:pt x="3512" y="125"/>
                  <a:pt x="3508" y="121"/>
                </a:cubicBezTo>
                <a:cubicBezTo>
                  <a:pt x="3505" y="118"/>
                  <a:pt x="3502" y="118"/>
                  <a:pt x="3500" y="116"/>
                </a:cubicBezTo>
                <a:cubicBezTo>
                  <a:pt x="3500" y="111"/>
                  <a:pt x="3495" y="108"/>
                  <a:pt x="3493" y="104"/>
                </a:cubicBezTo>
                <a:cubicBezTo>
                  <a:pt x="3493" y="104"/>
                  <a:pt x="3492" y="105"/>
                  <a:pt x="3492" y="106"/>
                </a:cubicBezTo>
                <a:cubicBezTo>
                  <a:pt x="3492" y="107"/>
                  <a:pt x="3493" y="109"/>
                  <a:pt x="3493" y="111"/>
                </a:cubicBezTo>
                <a:cubicBezTo>
                  <a:pt x="3486" y="123"/>
                  <a:pt x="3486" y="123"/>
                  <a:pt x="3486" y="123"/>
                </a:cubicBezTo>
                <a:cubicBezTo>
                  <a:pt x="3486" y="129"/>
                  <a:pt x="3482" y="133"/>
                  <a:pt x="3479" y="136"/>
                </a:cubicBezTo>
                <a:cubicBezTo>
                  <a:pt x="3477" y="140"/>
                  <a:pt x="3478" y="148"/>
                  <a:pt x="3478" y="152"/>
                </a:cubicBezTo>
                <a:cubicBezTo>
                  <a:pt x="3477" y="157"/>
                  <a:pt x="3472" y="160"/>
                  <a:pt x="3467" y="159"/>
                </a:cubicBezTo>
                <a:cubicBezTo>
                  <a:pt x="3466" y="159"/>
                  <a:pt x="3464" y="157"/>
                  <a:pt x="3461" y="158"/>
                </a:cubicBezTo>
                <a:cubicBezTo>
                  <a:pt x="3458" y="161"/>
                  <a:pt x="3457" y="170"/>
                  <a:pt x="3455" y="176"/>
                </a:cubicBezTo>
                <a:cubicBezTo>
                  <a:pt x="3456" y="181"/>
                  <a:pt x="3454" y="185"/>
                  <a:pt x="3451" y="187"/>
                </a:cubicBezTo>
                <a:cubicBezTo>
                  <a:pt x="3451" y="192"/>
                  <a:pt x="3450" y="196"/>
                  <a:pt x="3448" y="196"/>
                </a:cubicBezTo>
                <a:cubicBezTo>
                  <a:pt x="3445" y="197"/>
                  <a:pt x="3441" y="196"/>
                  <a:pt x="3440" y="194"/>
                </a:cubicBezTo>
                <a:cubicBezTo>
                  <a:pt x="3437" y="190"/>
                  <a:pt x="3435" y="185"/>
                  <a:pt x="3433" y="180"/>
                </a:cubicBezTo>
                <a:cubicBezTo>
                  <a:pt x="3432" y="181"/>
                  <a:pt x="3432" y="181"/>
                  <a:pt x="3431" y="181"/>
                </a:cubicBezTo>
                <a:cubicBezTo>
                  <a:pt x="3431" y="182"/>
                  <a:pt x="3431" y="184"/>
                  <a:pt x="3430" y="185"/>
                </a:cubicBezTo>
                <a:cubicBezTo>
                  <a:pt x="3430" y="185"/>
                  <a:pt x="3429" y="190"/>
                  <a:pt x="3425" y="186"/>
                </a:cubicBezTo>
                <a:cubicBezTo>
                  <a:pt x="3425" y="185"/>
                  <a:pt x="3425" y="185"/>
                  <a:pt x="3425" y="185"/>
                </a:cubicBezTo>
                <a:cubicBezTo>
                  <a:pt x="3418" y="189"/>
                  <a:pt x="3412" y="194"/>
                  <a:pt x="3406" y="197"/>
                </a:cubicBezTo>
                <a:cubicBezTo>
                  <a:pt x="3387" y="194"/>
                  <a:pt x="3387" y="194"/>
                  <a:pt x="3387" y="194"/>
                </a:cubicBezTo>
                <a:cubicBezTo>
                  <a:pt x="3380" y="196"/>
                  <a:pt x="3374" y="200"/>
                  <a:pt x="3369" y="203"/>
                </a:cubicBezTo>
                <a:cubicBezTo>
                  <a:pt x="3365" y="205"/>
                  <a:pt x="3360" y="205"/>
                  <a:pt x="3358" y="202"/>
                </a:cubicBezTo>
                <a:cubicBezTo>
                  <a:pt x="3357" y="199"/>
                  <a:pt x="3355" y="196"/>
                  <a:pt x="3354" y="194"/>
                </a:cubicBezTo>
                <a:cubicBezTo>
                  <a:pt x="3351" y="195"/>
                  <a:pt x="3349" y="197"/>
                  <a:pt x="3348" y="198"/>
                </a:cubicBezTo>
                <a:cubicBezTo>
                  <a:pt x="3345" y="196"/>
                  <a:pt x="3344" y="193"/>
                  <a:pt x="3342" y="190"/>
                </a:cubicBezTo>
                <a:cubicBezTo>
                  <a:pt x="3337" y="190"/>
                  <a:pt x="3337" y="190"/>
                  <a:pt x="3337" y="190"/>
                </a:cubicBezTo>
                <a:cubicBezTo>
                  <a:pt x="3334" y="189"/>
                  <a:pt x="3331" y="185"/>
                  <a:pt x="3328" y="184"/>
                </a:cubicBezTo>
                <a:cubicBezTo>
                  <a:pt x="3325" y="184"/>
                  <a:pt x="3323" y="184"/>
                  <a:pt x="3323" y="183"/>
                </a:cubicBezTo>
                <a:cubicBezTo>
                  <a:pt x="3316" y="185"/>
                  <a:pt x="3313" y="191"/>
                  <a:pt x="3311" y="196"/>
                </a:cubicBezTo>
                <a:cubicBezTo>
                  <a:pt x="3310" y="200"/>
                  <a:pt x="3306" y="201"/>
                  <a:pt x="3301" y="202"/>
                </a:cubicBezTo>
                <a:cubicBezTo>
                  <a:pt x="3287" y="204"/>
                  <a:pt x="3287" y="204"/>
                  <a:pt x="3287" y="204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264" y="206"/>
                  <a:pt x="3254" y="211"/>
                  <a:pt x="3244" y="215"/>
                </a:cubicBezTo>
                <a:cubicBezTo>
                  <a:pt x="3225" y="212"/>
                  <a:pt x="3225" y="212"/>
                  <a:pt x="3225" y="212"/>
                </a:cubicBezTo>
                <a:cubicBezTo>
                  <a:pt x="3223" y="212"/>
                  <a:pt x="3220" y="207"/>
                  <a:pt x="3219" y="208"/>
                </a:cubicBezTo>
                <a:cubicBezTo>
                  <a:pt x="3215" y="212"/>
                  <a:pt x="3208" y="216"/>
                  <a:pt x="3199" y="215"/>
                </a:cubicBezTo>
                <a:cubicBezTo>
                  <a:pt x="3199" y="215"/>
                  <a:pt x="3197" y="214"/>
                  <a:pt x="3196" y="214"/>
                </a:cubicBezTo>
                <a:cubicBezTo>
                  <a:pt x="3196" y="213"/>
                  <a:pt x="3194" y="211"/>
                  <a:pt x="3195" y="210"/>
                </a:cubicBezTo>
                <a:cubicBezTo>
                  <a:pt x="3195" y="208"/>
                  <a:pt x="3195" y="207"/>
                  <a:pt x="3195" y="205"/>
                </a:cubicBezTo>
                <a:cubicBezTo>
                  <a:pt x="3193" y="207"/>
                  <a:pt x="3190" y="208"/>
                  <a:pt x="3187" y="207"/>
                </a:cubicBezTo>
                <a:cubicBezTo>
                  <a:pt x="3185" y="207"/>
                  <a:pt x="3185" y="205"/>
                  <a:pt x="3185" y="202"/>
                </a:cubicBezTo>
                <a:cubicBezTo>
                  <a:pt x="3183" y="203"/>
                  <a:pt x="3181" y="203"/>
                  <a:pt x="3178" y="203"/>
                </a:cubicBezTo>
                <a:cubicBezTo>
                  <a:pt x="3174" y="204"/>
                  <a:pt x="3173" y="200"/>
                  <a:pt x="3171" y="197"/>
                </a:cubicBezTo>
                <a:cubicBezTo>
                  <a:pt x="3171" y="197"/>
                  <a:pt x="3170" y="196"/>
                  <a:pt x="3170" y="195"/>
                </a:cubicBezTo>
                <a:cubicBezTo>
                  <a:pt x="3168" y="195"/>
                  <a:pt x="3166" y="196"/>
                  <a:pt x="3164" y="196"/>
                </a:cubicBezTo>
                <a:cubicBezTo>
                  <a:pt x="3163" y="195"/>
                  <a:pt x="3163" y="194"/>
                  <a:pt x="3162" y="193"/>
                </a:cubicBezTo>
                <a:cubicBezTo>
                  <a:pt x="3161" y="195"/>
                  <a:pt x="3159" y="196"/>
                  <a:pt x="3157" y="197"/>
                </a:cubicBezTo>
                <a:cubicBezTo>
                  <a:pt x="3152" y="200"/>
                  <a:pt x="3149" y="204"/>
                  <a:pt x="3144" y="207"/>
                </a:cubicBezTo>
                <a:cubicBezTo>
                  <a:pt x="3142" y="208"/>
                  <a:pt x="3141" y="209"/>
                  <a:pt x="3141" y="211"/>
                </a:cubicBezTo>
                <a:cubicBezTo>
                  <a:pt x="3141" y="212"/>
                  <a:pt x="3141" y="217"/>
                  <a:pt x="3141" y="218"/>
                </a:cubicBezTo>
                <a:cubicBezTo>
                  <a:pt x="3139" y="226"/>
                  <a:pt x="3131" y="229"/>
                  <a:pt x="3122" y="229"/>
                </a:cubicBezTo>
                <a:cubicBezTo>
                  <a:pt x="3113" y="229"/>
                  <a:pt x="3104" y="229"/>
                  <a:pt x="3095" y="230"/>
                </a:cubicBezTo>
                <a:cubicBezTo>
                  <a:pt x="3089" y="231"/>
                  <a:pt x="3083" y="233"/>
                  <a:pt x="3079" y="237"/>
                </a:cubicBezTo>
                <a:cubicBezTo>
                  <a:pt x="3076" y="244"/>
                  <a:pt x="3076" y="254"/>
                  <a:pt x="3073" y="261"/>
                </a:cubicBezTo>
                <a:cubicBezTo>
                  <a:pt x="3069" y="268"/>
                  <a:pt x="3059" y="273"/>
                  <a:pt x="3049" y="270"/>
                </a:cubicBezTo>
                <a:cubicBezTo>
                  <a:pt x="3044" y="272"/>
                  <a:pt x="3039" y="275"/>
                  <a:pt x="3032" y="276"/>
                </a:cubicBezTo>
                <a:cubicBezTo>
                  <a:pt x="3031" y="279"/>
                  <a:pt x="3031" y="283"/>
                  <a:pt x="3030" y="286"/>
                </a:cubicBezTo>
                <a:cubicBezTo>
                  <a:pt x="3033" y="291"/>
                  <a:pt x="3037" y="296"/>
                  <a:pt x="3039" y="301"/>
                </a:cubicBezTo>
                <a:cubicBezTo>
                  <a:pt x="3040" y="302"/>
                  <a:pt x="3040" y="305"/>
                  <a:pt x="3039" y="305"/>
                </a:cubicBezTo>
                <a:cubicBezTo>
                  <a:pt x="3037" y="308"/>
                  <a:pt x="3034" y="309"/>
                  <a:pt x="3032" y="312"/>
                </a:cubicBezTo>
                <a:cubicBezTo>
                  <a:pt x="3032" y="317"/>
                  <a:pt x="3035" y="320"/>
                  <a:pt x="3038" y="320"/>
                </a:cubicBezTo>
                <a:cubicBezTo>
                  <a:pt x="3041" y="323"/>
                  <a:pt x="3043" y="325"/>
                  <a:pt x="3045" y="329"/>
                </a:cubicBezTo>
                <a:cubicBezTo>
                  <a:pt x="3043" y="339"/>
                  <a:pt x="3038" y="348"/>
                  <a:pt x="3034" y="357"/>
                </a:cubicBezTo>
                <a:cubicBezTo>
                  <a:pt x="3034" y="358"/>
                  <a:pt x="3033" y="360"/>
                  <a:pt x="3034" y="360"/>
                </a:cubicBezTo>
                <a:cubicBezTo>
                  <a:pt x="3037" y="362"/>
                  <a:pt x="3040" y="364"/>
                  <a:pt x="3043" y="366"/>
                </a:cubicBezTo>
                <a:cubicBezTo>
                  <a:pt x="3039" y="373"/>
                  <a:pt x="3036" y="382"/>
                  <a:pt x="3034" y="390"/>
                </a:cubicBezTo>
                <a:cubicBezTo>
                  <a:pt x="3031" y="393"/>
                  <a:pt x="3028" y="395"/>
                  <a:pt x="3025" y="396"/>
                </a:cubicBezTo>
                <a:cubicBezTo>
                  <a:pt x="3023" y="397"/>
                  <a:pt x="3020" y="395"/>
                  <a:pt x="3018" y="396"/>
                </a:cubicBezTo>
                <a:cubicBezTo>
                  <a:pt x="3016" y="397"/>
                  <a:pt x="3014" y="398"/>
                  <a:pt x="3013" y="401"/>
                </a:cubicBezTo>
                <a:cubicBezTo>
                  <a:pt x="3013" y="401"/>
                  <a:pt x="3013" y="403"/>
                  <a:pt x="3013" y="404"/>
                </a:cubicBezTo>
                <a:cubicBezTo>
                  <a:pt x="3019" y="418"/>
                  <a:pt x="3027" y="431"/>
                  <a:pt x="3032" y="446"/>
                </a:cubicBezTo>
                <a:cubicBezTo>
                  <a:pt x="3035" y="460"/>
                  <a:pt x="3035" y="460"/>
                  <a:pt x="3035" y="460"/>
                </a:cubicBezTo>
                <a:cubicBezTo>
                  <a:pt x="3029" y="466"/>
                  <a:pt x="3022" y="471"/>
                  <a:pt x="3016" y="476"/>
                </a:cubicBezTo>
                <a:cubicBezTo>
                  <a:pt x="3015" y="477"/>
                  <a:pt x="3013" y="477"/>
                  <a:pt x="3012" y="477"/>
                </a:cubicBezTo>
                <a:cubicBezTo>
                  <a:pt x="3008" y="471"/>
                  <a:pt x="3000" y="469"/>
                  <a:pt x="2995" y="468"/>
                </a:cubicBezTo>
                <a:cubicBezTo>
                  <a:pt x="2991" y="468"/>
                  <a:pt x="2989" y="466"/>
                  <a:pt x="2988" y="465"/>
                </a:cubicBezTo>
                <a:cubicBezTo>
                  <a:pt x="2976" y="464"/>
                  <a:pt x="2970" y="470"/>
                  <a:pt x="2967" y="478"/>
                </a:cubicBezTo>
                <a:cubicBezTo>
                  <a:pt x="2963" y="486"/>
                  <a:pt x="2956" y="492"/>
                  <a:pt x="2948" y="495"/>
                </a:cubicBezTo>
                <a:cubicBezTo>
                  <a:pt x="2949" y="502"/>
                  <a:pt x="2952" y="506"/>
                  <a:pt x="2955" y="510"/>
                </a:cubicBezTo>
                <a:cubicBezTo>
                  <a:pt x="2954" y="511"/>
                  <a:pt x="2954" y="512"/>
                  <a:pt x="2954" y="512"/>
                </a:cubicBezTo>
                <a:cubicBezTo>
                  <a:pt x="2954" y="515"/>
                  <a:pt x="2954" y="518"/>
                  <a:pt x="2955" y="521"/>
                </a:cubicBezTo>
                <a:cubicBezTo>
                  <a:pt x="2955" y="525"/>
                  <a:pt x="2956" y="529"/>
                  <a:pt x="2956" y="533"/>
                </a:cubicBezTo>
                <a:cubicBezTo>
                  <a:pt x="2953" y="541"/>
                  <a:pt x="2950" y="552"/>
                  <a:pt x="2952" y="563"/>
                </a:cubicBezTo>
                <a:cubicBezTo>
                  <a:pt x="2946" y="568"/>
                  <a:pt x="2934" y="571"/>
                  <a:pt x="2924" y="568"/>
                </a:cubicBezTo>
                <a:cubicBezTo>
                  <a:pt x="2920" y="571"/>
                  <a:pt x="2917" y="576"/>
                  <a:pt x="2912" y="580"/>
                </a:cubicBezTo>
                <a:cubicBezTo>
                  <a:pt x="2912" y="579"/>
                  <a:pt x="2912" y="580"/>
                  <a:pt x="2912" y="580"/>
                </a:cubicBezTo>
                <a:cubicBezTo>
                  <a:pt x="2905" y="580"/>
                  <a:pt x="2905" y="580"/>
                  <a:pt x="2905" y="580"/>
                </a:cubicBezTo>
                <a:cubicBezTo>
                  <a:pt x="2902" y="576"/>
                  <a:pt x="2896" y="575"/>
                  <a:pt x="2890" y="575"/>
                </a:cubicBezTo>
                <a:cubicBezTo>
                  <a:pt x="2884" y="575"/>
                  <a:pt x="2878" y="576"/>
                  <a:pt x="2873" y="578"/>
                </a:cubicBezTo>
                <a:cubicBezTo>
                  <a:pt x="2868" y="575"/>
                  <a:pt x="2864" y="571"/>
                  <a:pt x="2861" y="566"/>
                </a:cubicBezTo>
                <a:cubicBezTo>
                  <a:pt x="2854" y="559"/>
                  <a:pt x="2850" y="551"/>
                  <a:pt x="2847" y="542"/>
                </a:cubicBezTo>
                <a:cubicBezTo>
                  <a:pt x="2845" y="535"/>
                  <a:pt x="2843" y="528"/>
                  <a:pt x="2840" y="522"/>
                </a:cubicBezTo>
                <a:cubicBezTo>
                  <a:pt x="2839" y="521"/>
                  <a:pt x="2837" y="520"/>
                  <a:pt x="2836" y="519"/>
                </a:cubicBezTo>
                <a:cubicBezTo>
                  <a:pt x="2829" y="517"/>
                  <a:pt x="2822" y="514"/>
                  <a:pt x="2815" y="512"/>
                </a:cubicBezTo>
                <a:cubicBezTo>
                  <a:pt x="2814" y="512"/>
                  <a:pt x="2811" y="512"/>
                  <a:pt x="2811" y="512"/>
                </a:cubicBezTo>
                <a:cubicBezTo>
                  <a:pt x="2809" y="508"/>
                  <a:pt x="2807" y="506"/>
                  <a:pt x="2805" y="502"/>
                </a:cubicBezTo>
                <a:cubicBezTo>
                  <a:pt x="2803" y="502"/>
                  <a:pt x="2802" y="501"/>
                  <a:pt x="2800" y="501"/>
                </a:cubicBezTo>
                <a:cubicBezTo>
                  <a:pt x="2800" y="495"/>
                  <a:pt x="2798" y="490"/>
                  <a:pt x="2795" y="486"/>
                </a:cubicBezTo>
                <a:cubicBezTo>
                  <a:pt x="2791" y="482"/>
                  <a:pt x="2786" y="477"/>
                  <a:pt x="2782" y="472"/>
                </a:cubicBezTo>
                <a:cubicBezTo>
                  <a:pt x="2782" y="472"/>
                  <a:pt x="2782" y="472"/>
                  <a:pt x="2782" y="471"/>
                </a:cubicBezTo>
                <a:cubicBezTo>
                  <a:pt x="2780" y="470"/>
                  <a:pt x="2777" y="468"/>
                  <a:pt x="2774" y="466"/>
                </a:cubicBezTo>
                <a:cubicBezTo>
                  <a:pt x="2776" y="444"/>
                  <a:pt x="2777" y="424"/>
                  <a:pt x="2776" y="402"/>
                </a:cubicBezTo>
                <a:cubicBezTo>
                  <a:pt x="2775" y="393"/>
                  <a:pt x="2769" y="388"/>
                  <a:pt x="2764" y="381"/>
                </a:cubicBezTo>
                <a:cubicBezTo>
                  <a:pt x="2763" y="370"/>
                  <a:pt x="2767" y="358"/>
                  <a:pt x="2764" y="347"/>
                </a:cubicBezTo>
                <a:cubicBezTo>
                  <a:pt x="2764" y="345"/>
                  <a:pt x="2763" y="344"/>
                  <a:pt x="2762" y="343"/>
                </a:cubicBezTo>
                <a:cubicBezTo>
                  <a:pt x="2758" y="341"/>
                  <a:pt x="2753" y="340"/>
                  <a:pt x="2747" y="339"/>
                </a:cubicBezTo>
                <a:cubicBezTo>
                  <a:pt x="2734" y="339"/>
                  <a:pt x="2721" y="342"/>
                  <a:pt x="2710" y="344"/>
                </a:cubicBezTo>
                <a:cubicBezTo>
                  <a:pt x="2701" y="346"/>
                  <a:pt x="2691" y="346"/>
                  <a:pt x="2681" y="346"/>
                </a:cubicBezTo>
                <a:cubicBezTo>
                  <a:pt x="2680" y="346"/>
                  <a:pt x="2679" y="346"/>
                  <a:pt x="2677" y="345"/>
                </a:cubicBezTo>
                <a:cubicBezTo>
                  <a:pt x="2641" y="349"/>
                  <a:pt x="2641" y="349"/>
                  <a:pt x="2641" y="349"/>
                </a:cubicBezTo>
                <a:cubicBezTo>
                  <a:pt x="2628" y="345"/>
                  <a:pt x="2619" y="337"/>
                  <a:pt x="2612" y="327"/>
                </a:cubicBezTo>
                <a:cubicBezTo>
                  <a:pt x="2607" y="321"/>
                  <a:pt x="2600" y="316"/>
                  <a:pt x="2595" y="309"/>
                </a:cubicBezTo>
                <a:cubicBezTo>
                  <a:pt x="2595" y="309"/>
                  <a:pt x="2595" y="308"/>
                  <a:pt x="2595" y="308"/>
                </a:cubicBezTo>
                <a:cubicBezTo>
                  <a:pt x="2593" y="306"/>
                  <a:pt x="2592" y="305"/>
                  <a:pt x="2590" y="303"/>
                </a:cubicBezTo>
                <a:cubicBezTo>
                  <a:pt x="2578" y="267"/>
                  <a:pt x="2562" y="236"/>
                  <a:pt x="2548" y="203"/>
                </a:cubicBezTo>
                <a:cubicBezTo>
                  <a:pt x="2545" y="185"/>
                  <a:pt x="2541" y="167"/>
                  <a:pt x="2536" y="150"/>
                </a:cubicBezTo>
                <a:cubicBezTo>
                  <a:pt x="2539" y="150"/>
                  <a:pt x="2539" y="150"/>
                  <a:pt x="2539" y="150"/>
                </a:cubicBezTo>
                <a:cubicBezTo>
                  <a:pt x="2538" y="149"/>
                  <a:pt x="2538" y="147"/>
                  <a:pt x="2537" y="146"/>
                </a:cubicBezTo>
                <a:cubicBezTo>
                  <a:pt x="2536" y="144"/>
                  <a:pt x="2538" y="144"/>
                  <a:pt x="2539" y="144"/>
                </a:cubicBezTo>
                <a:cubicBezTo>
                  <a:pt x="2581" y="154"/>
                  <a:pt x="2581" y="154"/>
                  <a:pt x="2581" y="154"/>
                </a:cubicBezTo>
                <a:cubicBezTo>
                  <a:pt x="2573" y="122"/>
                  <a:pt x="2573" y="122"/>
                  <a:pt x="2573" y="122"/>
                </a:cubicBezTo>
                <a:cubicBezTo>
                  <a:pt x="2572" y="121"/>
                  <a:pt x="2571" y="120"/>
                  <a:pt x="2570" y="119"/>
                </a:cubicBezTo>
                <a:cubicBezTo>
                  <a:pt x="2565" y="114"/>
                  <a:pt x="2561" y="110"/>
                  <a:pt x="2556" y="105"/>
                </a:cubicBezTo>
                <a:cubicBezTo>
                  <a:pt x="2556" y="105"/>
                  <a:pt x="2556" y="105"/>
                  <a:pt x="2556" y="105"/>
                </a:cubicBezTo>
                <a:cubicBezTo>
                  <a:pt x="2555" y="103"/>
                  <a:pt x="2553" y="102"/>
                  <a:pt x="2552" y="101"/>
                </a:cubicBezTo>
                <a:cubicBezTo>
                  <a:pt x="2549" y="91"/>
                  <a:pt x="2548" y="79"/>
                  <a:pt x="2544" y="70"/>
                </a:cubicBezTo>
                <a:cubicBezTo>
                  <a:pt x="2544" y="70"/>
                  <a:pt x="2544" y="70"/>
                  <a:pt x="2544" y="70"/>
                </a:cubicBezTo>
                <a:cubicBezTo>
                  <a:pt x="2542" y="69"/>
                  <a:pt x="2541" y="67"/>
                  <a:pt x="2540" y="66"/>
                </a:cubicBezTo>
                <a:cubicBezTo>
                  <a:pt x="2539" y="65"/>
                  <a:pt x="2539" y="65"/>
                  <a:pt x="2539" y="65"/>
                </a:cubicBezTo>
                <a:cubicBezTo>
                  <a:pt x="2535" y="61"/>
                  <a:pt x="2532" y="58"/>
                  <a:pt x="2533" y="54"/>
                </a:cubicBezTo>
                <a:cubicBezTo>
                  <a:pt x="2546" y="19"/>
                  <a:pt x="2546" y="19"/>
                  <a:pt x="2546" y="19"/>
                </a:cubicBezTo>
                <a:cubicBezTo>
                  <a:pt x="2546" y="19"/>
                  <a:pt x="2546" y="19"/>
                  <a:pt x="2546" y="19"/>
                </a:cubicBezTo>
                <a:cubicBezTo>
                  <a:pt x="2525" y="15"/>
                  <a:pt x="2525" y="15"/>
                  <a:pt x="2525" y="15"/>
                </a:cubicBezTo>
                <a:cubicBezTo>
                  <a:pt x="2523" y="14"/>
                  <a:pt x="2519" y="18"/>
                  <a:pt x="2516" y="19"/>
                </a:cubicBezTo>
                <a:cubicBezTo>
                  <a:pt x="2518" y="31"/>
                  <a:pt x="2512" y="37"/>
                  <a:pt x="2508" y="44"/>
                </a:cubicBezTo>
                <a:cubicBezTo>
                  <a:pt x="2505" y="50"/>
                  <a:pt x="2500" y="54"/>
                  <a:pt x="2496" y="58"/>
                </a:cubicBezTo>
                <a:cubicBezTo>
                  <a:pt x="2481" y="58"/>
                  <a:pt x="2472" y="51"/>
                  <a:pt x="2464" y="44"/>
                </a:cubicBezTo>
                <a:cubicBezTo>
                  <a:pt x="2460" y="41"/>
                  <a:pt x="2457" y="37"/>
                  <a:pt x="2454" y="33"/>
                </a:cubicBezTo>
                <a:cubicBezTo>
                  <a:pt x="2450" y="30"/>
                  <a:pt x="2446" y="26"/>
                  <a:pt x="2443" y="21"/>
                </a:cubicBezTo>
                <a:cubicBezTo>
                  <a:pt x="2435" y="23"/>
                  <a:pt x="2427" y="26"/>
                  <a:pt x="2416" y="26"/>
                </a:cubicBezTo>
                <a:cubicBezTo>
                  <a:pt x="2414" y="26"/>
                  <a:pt x="2412" y="24"/>
                  <a:pt x="2409" y="25"/>
                </a:cubicBezTo>
                <a:cubicBezTo>
                  <a:pt x="2406" y="26"/>
                  <a:pt x="2402" y="27"/>
                  <a:pt x="2398" y="27"/>
                </a:cubicBezTo>
                <a:cubicBezTo>
                  <a:pt x="2396" y="27"/>
                  <a:pt x="2395" y="23"/>
                  <a:pt x="2394" y="21"/>
                </a:cubicBezTo>
                <a:cubicBezTo>
                  <a:pt x="2394" y="21"/>
                  <a:pt x="2394" y="21"/>
                  <a:pt x="2394" y="21"/>
                </a:cubicBezTo>
                <a:cubicBezTo>
                  <a:pt x="2394" y="21"/>
                  <a:pt x="2394" y="21"/>
                  <a:pt x="2394" y="21"/>
                </a:cubicBezTo>
                <a:cubicBezTo>
                  <a:pt x="2394" y="21"/>
                  <a:pt x="2394" y="21"/>
                  <a:pt x="2394" y="21"/>
                </a:cubicBezTo>
                <a:cubicBezTo>
                  <a:pt x="2386" y="21"/>
                  <a:pt x="2377" y="22"/>
                  <a:pt x="2369" y="21"/>
                </a:cubicBezTo>
                <a:cubicBezTo>
                  <a:pt x="2363" y="20"/>
                  <a:pt x="2358" y="17"/>
                  <a:pt x="2354" y="15"/>
                </a:cubicBezTo>
                <a:cubicBezTo>
                  <a:pt x="2352" y="15"/>
                  <a:pt x="2351" y="14"/>
                  <a:pt x="2351" y="13"/>
                </a:cubicBezTo>
                <a:cubicBezTo>
                  <a:pt x="2349" y="12"/>
                  <a:pt x="2349" y="11"/>
                  <a:pt x="2348" y="9"/>
                </a:cubicBezTo>
                <a:cubicBezTo>
                  <a:pt x="2339" y="18"/>
                  <a:pt x="2329" y="26"/>
                  <a:pt x="2319" y="31"/>
                </a:cubicBezTo>
                <a:cubicBezTo>
                  <a:pt x="2314" y="32"/>
                  <a:pt x="2311" y="30"/>
                  <a:pt x="2309" y="27"/>
                </a:cubicBezTo>
                <a:cubicBezTo>
                  <a:pt x="2309" y="27"/>
                  <a:pt x="2309" y="27"/>
                  <a:pt x="2309" y="27"/>
                </a:cubicBezTo>
                <a:cubicBezTo>
                  <a:pt x="2308" y="26"/>
                  <a:pt x="2308" y="25"/>
                  <a:pt x="2307" y="24"/>
                </a:cubicBezTo>
                <a:cubicBezTo>
                  <a:pt x="2305" y="22"/>
                  <a:pt x="2303" y="19"/>
                  <a:pt x="2303" y="16"/>
                </a:cubicBezTo>
                <a:cubicBezTo>
                  <a:pt x="2302" y="15"/>
                  <a:pt x="2301" y="14"/>
                  <a:pt x="2301" y="13"/>
                </a:cubicBezTo>
                <a:cubicBezTo>
                  <a:pt x="2295" y="7"/>
                  <a:pt x="2288" y="2"/>
                  <a:pt x="2280" y="0"/>
                </a:cubicBezTo>
                <a:cubicBezTo>
                  <a:pt x="2279" y="4"/>
                  <a:pt x="2278" y="8"/>
                  <a:pt x="2276" y="11"/>
                </a:cubicBezTo>
                <a:cubicBezTo>
                  <a:pt x="2256" y="29"/>
                  <a:pt x="2256" y="29"/>
                  <a:pt x="2256" y="29"/>
                </a:cubicBezTo>
                <a:cubicBezTo>
                  <a:pt x="2242" y="32"/>
                  <a:pt x="2235" y="43"/>
                  <a:pt x="2228" y="53"/>
                </a:cubicBezTo>
                <a:cubicBezTo>
                  <a:pt x="2233" y="56"/>
                  <a:pt x="2237" y="59"/>
                  <a:pt x="2240" y="64"/>
                </a:cubicBezTo>
                <a:cubicBezTo>
                  <a:pt x="2243" y="68"/>
                  <a:pt x="2244" y="74"/>
                  <a:pt x="2246" y="79"/>
                </a:cubicBezTo>
                <a:cubicBezTo>
                  <a:pt x="2248" y="83"/>
                  <a:pt x="2248" y="89"/>
                  <a:pt x="2246" y="90"/>
                </a:cubicBezTo>
                <a:cubicBezTo>
                  <a:pt x="2229" y="97"/>
                  <a:pt x="2229" y="97"/>
                  <a:pt x="2229" y="97"/>
                </a:cubicBezTo>
                <a:cubicBezTo>
                  <a:pt x="2220" y="105"/>
                  <a:pt x="2208" y="112"/>
                  <a:pt x="2196" y="120"/>
                </a:cubicBezTo>
                <a:cubicBezTo>
                  <a:pt x="2193" y="121"/>
                  <a:pt x="2194" y="126"/>
                  <a:pt x="2191" y="128"/>
                </a:cubicBezTo>
                <a:cubicBezTo>
                  <a:pt x="2185" y="131"/>
                  <a:pt x="2177" y="132"/>
                  <a:pt x="2170" y="134"/>
                </a:cubicBezTo>
                <a:cubicBezTo>
                  <a:pt x="2165" y="135"/>
                  <a:pt x="2161" y="133"/>
                  <a:pt x="2157" y="130"/>
                </a:cubicBezTo>
                <a:cubicBezTo>
                  <a:pt x="2149" y="136"/>
                  <a:pt x="2142" y="145"/>
                  <a:pt x="2129" y="149"/>
                </a:cubicBezTo>
                <a:cubicBezTo>
                  <a:pt x="2129" y="149"/>
                  <a:pt x="2128" y="152"/>
                  <a:pt x="2125" y="153"/>
                </a:cubicBezTo>
                <a:cubicBezTo>
                  <a:pt x="2115" y="159"/>
                  <a:pt x="2102" y="161"/>
                  <a:pt x="2091" y="166"/>
                </a:cubicBezTo>
                <a:cubicBezTo>
                  <a:pt x="2089" y="166"/>
                  <a:pt x="2085" y="162"/>
                  <a:pt x="2084" y="166"/>
                </a:cubicBezTo>
                <a:cubicBezTo>
                  <a:pt x="2080" y="188"/>
                  <a:pt x="2071" y="204"/>
                  <a:pt x="2073" y="232"/>
                </a:cubicBezTo>
                <a:cubicBezTo>
                  <a:pt x="2073" y="239"/>
                  <a:pt x="2070" y="246"/>
                  <a:pt x="2069" y="253"/>
                </a:cubicBezTo>
                <a:cubicBezTo>
                  <a:pt x="2069" y="255"/>
                  <a:pt x="2065" y="257"/>
                  <a:pt x="2064" y="260"/>
                </a:cubicBezTo>
                <a:cubicBezTo>
                  <a:pt x="2053" y="299"/>
                  <a:pt x="2053" y="299"/>
                  <a:pt x="2053" y="299"/>
                </a:cubicBezTo>
                <a:cubicBezTo>
                  <a:pt x="2052" y="301"/>
                  <a:pt x="2052" y="303"/>
                  <a:pt x="2054" y="305"/>
                </a:cubicBezTo>
                <a:cubicBezTo>
                  <a:pt x="2057" y="308"/>
                  <a:pt x="2060" y="313"/>
                  <a:pt x="2059" y="318"/>
                </a:cubicBezTo>
                <a:cubicBezTo>
                  <a:pt x="2064" y="336"/>
                  <a:pt x="2070" y="349"/>
                  <a:pt x="2082" y="357"/>
                </a:cubicBezTo>
                <a:cubicBezTo>
                  <a:pt x="2081" y="362"/>
                  <a:pt x="2079" y="366"/>
                  <a:pt x="2076" y="369"/>
                </a:cubicBezTo>
                <a:cubicBezTo>
                  <a:pt x="2075" y="370"/>
                  <a:pt x="2071" y="368"/>
                  <a:pt x="2070" y="372"/>
                </a:cubicBezTo>
                <a:cubicBezTo>
                  <a:pt x="2070" y="374"/>
                  <a:pt x="2072" y="377"/>
                  <a:pt x="2071" y="380"/>
                </a:cubicBezTo>
                <a:cubicBezTo>
                  <a:pt x="2069" y="383"/>
                  <a:pt x="2064" y="385"/>
                  <a:pt x="2063" y="389"/>
                </a:cubicBezTo>
                <a:cubicBezTo>
                  <a:pt x="2060" y="397"/>
                  <a:pt x="2057" y="405"/>
                  <a:pt x="2051" y="412"/>
                </a:cubicBezTo>
                <a:cubicBezTo>
                  <a:pt x="2049" y="421"/>
                  <a:pt x="2047" y="428"/>
                  <a:pt x="2041" y="434"/>
                </a:cubicBezTo>
                <a:cubicBezTo>
                  <a:pt x="2032" y="443"/>
                  <a:pt x="2026" y="454"/>
                  <a:pt x="2023" y="467"/>
                </a:cubicBezTo>
                <a:cubicBezTo>
                  <a:pt x="2015" y="469"/>
                  <a:pt x="2015" y="469"/>
                  <a:pt x="2015" y="469"/>
                </a:cubicBezTo>
                <a:cubicBezTo>
                  <a:pt x="2014" y="471"/>
                  <a:pt x="2010" y="473"/>
                  <a:pt x="2011" y="477"/>
                </a:cubicBezTo>
                <a:cubicBezTo>
                  <a:pt x="2015" y="487"/>
                  <a:pt x="2019" y="498"/>
                  <a:pt x="2030" y="503"/>
                </a:cubicBezTo>
                <a:cubicBezTo>
                  <a:pt x="2027" y="519"/>
                  <a:pt x="2012" y="528"/>
                  <a:pt x="1997" y="529"/>
                </a:cubicBezTo>
                <a:cubicBezTo>
                  <a:pt x="1987" y="541"/>
                  <a:pt x="1982" y="554"/>
                  <a:pt x="1976" y="566"/>
                </a:cubicBezTo>
                <a:cubicBezTo>
                  <a:pt x="1973" y="570"/>
                  <a:pt x="1962" y="561"/>
                  <a:pt x="1957" y="556"/>
                </a:cubicBezTo>
                <a:cubicBezTo>
                  <a:pt x="1948" y="547"/>
                  <a:pt x="1936" y="539"/>
                  <a:pt x="1924" y="532"/>
                </a:cubicBezTo>
                <a:cubicBezTo>
                  <a:pt x="1913" y="505"/>
                  <a:pt x="1913" y="505"/>
                  <a:pt x="1913" y="505"/>
                </a:cubicBezTo>
                <a:cubicBezTo>
                  <a:pt x="1901" y="487"/>
                  <a:pt x="1888" y="470"/>
                  <a:pt x="1873" y="457"/>
                </a:cubicBezTo>
                <a:cubicBezTo>
                  <a:pt x="1866" y="451"/>
                  <a:pt x="1855" y="451"/>
                  <a:pt x="1846" y="455"/>
                </a:cubicBezTo>
                <a:cubicBezTo>
                  <a:pt x="1840" y="449"/>
                  <a:pt x="1833" y="454"/>
                  <a:pt x="1829" y="452"/>
                </a:cubicBezTo>
                <a:cubicBezTo>
                  <a:pt x="1823" y="448"/>
                  <a:pt x="1826" y="441"/>
                  <a:pt x="1821" y="439"/>
                </a:cubicBezTo>
                <a:cubicBezTo>
                  <a:pt x="1813" y="436"/>
                  <a:pt x="1804" y="439"/>
                  <a:pt x="1799" y="441"/>
                </a:cubicBezTo>
                <a:cubicBezTo>
                  <a:pt x="1792" y="455"/>
                  <a:pt x="1786" y="467"/>
                  <a:pt x="1780" y="484"/>
                </a:cubicBezTo>
                <a:cubicBezTo>
                  <a:pt x="1779" y="489"/>
                  <a:pt x="1772" y="488"/>
                  <a:pt x="1770" y="487"/>
                </a:cubicBezTo>
                <a:cubicBezTo>
                  <a:pt x="1766" y="481"/>
                  <a:pt x="1758" y="479"/>
                  <a:pt x="1750" y="476"/>
                </a:cubicBezTo>
                <a:cubicBezTo>
                  <a:pt x="1751" y="479"/>
                  <a:pt x="1751" y="482"/>
                  <a:pt x="1750" y="485"/>
                </a:cubicBezTo>
                <a:cubicBezTo>
                  <a:pt x="1740" y="486"/>
                  <a:pt x="1734" y="491"/>
                  <a:pt x="1728" y="494"/>
                </a:cubicBezTo>
                <a:cubicBezTo>
                  <a:pt x="1719" y="492"/>
                  <a:pt x="1713" y="491"/>
                  <a:pt x="1707" y="488"/>
                </a:cubicBezTo>
                <a:cubicBezTo>
                  <a:pt x="1705" y="487"/>
                  <a:pt x="1700" y="487"/>
                  <a:pt x="1697" y="483"/>
                </a:cubicBezTo>
                <a:cubicBezTo>
                  <a:pt x="1683" y="486"/>
                  <a:pt x="1669" y="491"/>
                  <a:pt x="1655" y="494"/>
                </a:cubicBezTo>
                <a:cubicBezTo>
                  <a:pt x="1637" y="495"/>
                  <a:pt x="1624" y="500"/>
                  <a:pt x="1609" y="504"/>
                </a:cubicBezTo>
                <a:cubicBezTo>
                  <a:pt x="1601" y="504"/>
                  <a:pt x="1594" y="506"/>
                  <a:pt x="1591" y="511"/>
                </a:cubicBezTo>
                <a:cubicBezTo>
                  <a:pt x="1589" y="518"/>
                  <a:pt x="1589" y="526"/>
                  <a:pt x="1590" y="533"/>
                </a:cubicBezTo>
                <a:cubicBezTo>
                  <a:pt x="1592" y="581"/>
                  <a:pt x="1603" y="628"/>
                  <a:pt x="1597" y="682"/>
                </a:cubicBezTo>
                <a:cubicBezTo>
                  <a:pt x="1591" y="731"/>
                  <a:pt x="1574" y="769"/>
                  <a:pt x="1557" y="807"/>
                </a:cubicBezTo>
                <a:cubicBezTo>
                  <a:pt x="1554" y="821"/>
                  <a:pt x="1546" y="830"/>
                  <a:pt x="1535" y="835"/>
                </a:cubicBezTo>
                <a:cubicBezTo>
                  <a:pt x="1527" y="838"/>
                  <a:pt x="1517" y="839"/>
                  <a:pt x="1508" y="841"/>
                </a:cubicBezTo>
                <a:cubicBezTo>
                  <a:pt x="1502" y="842"/>
                  <a:pt x="1496" y="843"/>
                  <a:pt x="1491" y="844"/>
                </a:cubicBezTo>
                <a:cubicBezTo>
                  <a:pt x="1482" y="847"/>
                  <a:pt x="1474" y="852"/>
                  <a:pt x="1461" y="851"/>
                </a:cubicBezTo>
                <a:cubicBezTo>
                  <a:pt x="1450" y="856"/>
                  <a:pt x="1434" y="857"/>
                  <a:pt x="1421" y="851"/>
                </a:cubicBezTo>
                <a:cubicBezTo>
                  <a:pt x="1404" y="845"/>
                  <a:pt x="1390" y="834"/>
                  <a:pt x="1379" y="822"/>
                </a:cubicBezTo>
                <a:cubicBezTo>
                  <a:pt x="1377" y="821"/>
                  <a:pt x="1373" y="820"/>
                  <a:pt x="1372" y="820"/>
                </a:cubicBezTo>
                <a:cubicBezTo>
                  <a:pt x="1318" y="821"/>
                  <a:pt x="1271" y="824"/>
                  <a:pt x="1221" y="828"/>
                </a:cubicBezTo>
                <a:cubicBezTo>
                  <a:pt x="1220" y="828"/>
                  <a:pt x="1217" y="831"/>
                  <a:pt x="1215" y="829"/>
                </a:cubicBezTo>
                <a:cubicBezTo>
                  <a:pt x="1216" y="828"/>
                  <a:pt x="1217" y="826"/>
                  <a:pt x="1218" y="825"/>
                </a:cubicBezTo>
                <a:cubicBezTo>
                  <a:pt x="1217" y="826"/>
                  <a:pt x="1216" y="828"/>
                  <a:pt x="1215" y="829"/>
                </a:cubicBezTo>
                <a:cubicBezTo>
                  <a:pt x="1184" y="823"/>
                  <a:pt x="1184" y="823"/>
                  <a:pt x="1184" y="823"/>
                </a:cubicBezTo>
                <a:cubicBezTo>
                  <a:pt x="1167" y="818"/>
                  <a:pt x="1147" y="813"/>
                  <a:pt x="1123" y="815"/>
                </a:cubicBezTo>
                <a:cubicBezTo>
                  <a:pt x="1051" y="1190"/>
                  <a:pt x="1051" y="1190"/>
                  <a:pt x="1051" y="1190"/>
                </a:cubicBezTo>
                <a:cubicBezTo>
                  <a:pt x="1095" y="1253"/>
                  <a:pt x="1095" y="1253"/>
                  <a:pt x="1095" y="1253"/>
                </a:cubicBezTo>
                <a:cubicBezTo>
                  <a:pt x="1067" y="1313"/>
                  <a:pt x="1067" y="1313"/>
                  <a:pt x="1067" y="1313"/>
                </a:cubicBezTo>
                <a:cubicBezTo>
                  <a:pt x="1028" y="1332"/>
                  <a:pt x="990" y="1353"/>
                  <a:pt x="949" y="1372"/>
                </a:cubicBezTo>
                <a:cubicBezTo>
                  <a:pt x="722" y="1372"/>
                  <a:pt x="722" y="1372"/>
                  <a:pt x="722" y="1372"/>
                </a:cubicBezTo>
                <a:cubicBezTo>
                  <a:pt x="553" y="1286"/>
                  <a:pt x="553" y="1286"/>
                  <a:pt x="553" y="1286"/>
                </a:cubicBezTo>
                <a:cubicBezTo>
                  <a:pt x="497" y="1431"/>
                  <a:pt x="497" y="1431"/>
                  <a:pt x="497" y="1431"/>
                </a:cubicBezTo>
                <a:cubicBezTo>
                  <a:pt x="470" y="1431"/>
                  <a:pt x="443" y="1431"/>
                  <a:pt x="416" y="1431"/>
                </a:cubicBezTo>
                <a:cubicBezTo>
                  <a:pt x="377" y="1432"/>
                  <a:pt x="338" y="1432"/>
                  <a:pt x="300" y="1433"/>
                </a:cubicBezTo>
                <a:cubicBezTo>
                  <a:pt x="299" y="1431"/>
                  <a:pt x="297" y="1430"/>
                  <a:pt x="296" y="1428"/>
                </a:cubicBezTo>
                <a:cubicBezTo>
                  <a:pt x="295" y="1422"/>
                  <a:pt x="293" y="1417"/>
                  <a:pt x="295" y="1411"/>
                </a:cubicBezTo>
                <a:cubicBezTo>
                  <a:pt x="293" y="1411"/>
                  <a:pt x="290" y="1411"/>
                  <a:pt x="289" y="1410"/>
                </a:cubicBezTo>
                <a:cubicBezTo>
                  <a:pt x="287" y="1409"/>
                  <a:pt x="286" y="1408"/>
                  <a:pt x="285" y="1406"/>
                </a:cubicBezTo>
                <a:cubicBezTo>
                  <a:pt x="285" y="1406"/>
                  <a:pt x="285" y="1405"/>
                  <a:pt x="285" y="1405"/>
                </a:cubicBezTo>
                <a:cubicBezTo>
                  <a:pt x="271" y="1405"/>
                  <a:pt x="271" y="1405"/>
                  <a:pt x="271" y="1405"/>
                </a:cubicBezTo>
                <a:cubicBezTo>
                  <a:pt x="272" y="1410"/>
                  <a:pt x="271" y="1416"/>
                  <a:pt x="276" y="1420"/>
                </a:cubicBezTo>
                <a:cubicBezTo>
                  <a:pt x="281" y="1423"/>
                  <a:pt x="283" y="1431"/>
                  <a:pt x="284" y="1437"/>
                </a:cubicBezTo>
                <a:cubicBezTo>
                  <a:pt x="287" y="1450"/>
                  <a:pt x="289" y="1463"/>
                  <a:pt x="288" y="1479"/>
                </a:cubicBezTo>
                <a:cubicBezTo>
                  <a:pt x="293" y="1482"/>
                  <a:pt x="298" y="1487"/>
                  <a:pt x="298" y="1491"/>
                </a:cubicBezTo>
                <a:cubicBezTo>
                  <a:pt x="297" y="1497"/>
                  <a:pt x="295" y="1503"/>
                  <a:pt x="295" y="1511"/>
                </a:cubicBezTo>
                <a:cubicBezTo>
                  <a:pt x="311" y="1510"/>
                  <a:pt x="320" y="1521"/>
                  <a:pt x="321" y="1534"/>
                </a:cubicBezTo>
                <a:cubicBezTo>
                  <a:pt x="321" y="1537"/>
                  <a:pt x="321" y="1544"/>
                  <a:pt x="322" y="1547"/>
                </a:cubicBezTo>
                <a:cubicBezTo>
                  <a:pt x="329" y="1548"/>
                  <a:pt x="332" y="1555"/>
                  <a:pt x="333" y="1562"/>
                </a:cubicBezTo>
                <a:cubicBezTo>
                  <a:pt x="334" y="1566"/>
                  <a:pt x="336" y="1571"/>
                  <a:pt x="339" y="1574"/>
                </a:cubicBezTo>
                <a:cubicBezTo>
                  <a:pt x="333" y="1583"/>
                  <a:pt x="338" y="1595"/>
                  <a:pt x="337" y="1607"/>
                </a:cubicBezTo>
                <a:cubicBezTo>
                  <a:pt x="336" y="1609"/>
                  <a:pt x="340" y="1613"/>
                  <a:pt x="345" y="1610"/>
                </a:cubicBezTo>
                <a:cubicBezTo>
                  <a:pt x="343" y="1617"/>
                  <a:pt x="345" y="1626"/>
                  <a:pt x="352" y="1625"/>
                </a:cubicBezTo>
                <a:cubicBezTo>
                  <a:pt x="366" y="1656"/>
                  <a:pt x="351" y="1691"/>
                  <a:pt x="330" y="1704"/>
                </a:cubicBezTo>
                <a:cubicBezTo>
                  <a:pt x="309" y="1717"/>
                  <a:pt x="309" y="1717"/>
                  <a:pt x="309" y="1717"/>
                </a:cubicBezTo>
                <a:cubicBezTo>
                  <a:pt x="306" y="1712"/>
                  <a:pt x="303" y="1707"/>
                  <a:pt x="300" y="1707"/>
                </a:cubicBezTo>
                <a:cubicBezTo>
                  <a:pt x="295" y="1708"/>
                  <a:pt x="295" y="1711"/>
                  <a:pt x="296" y="1717"/>
                </a:cubicBezTo>
                <a:cubicBezTo>
                  <a:pt x="281" y="1707"/>
                  <a:pt x="273" y="1691"/>
                  <a:pt x="264" y="1677"/>
                </a:cubicBezTo>
                <a:cubicBezTo>
                  <a:pt x="261" y="1673"/>
                  <a:pt x="256" y="1672"/>
                  <a:pt x="253" y="1669"/>
                </a:cubicBezTo>
                <a:cubicBezTo>
                  <a:pt x="254" y="1667"/>
                  <a:pt x="254" y="1663"/>
                  <a:pt x="250" y="1662"/>
                </a:cubicBezTo>
                <a:cubicBezTo>
                  <a:pt x="243" y="1660"/>
                  <a:pt x="239" y="1649"/>
                  <a:pt x="242" y="1640"/>
                </a:cubicBezTo>
                <a:cubicBezTo>
                  <a:pt x="233" y="1635"/>
                  <a:pt x="237" y="1625"/>
                  <a:pt x="236" y="1619"/>
                </a:cubicBezTo>
                <a:cubicBezTo>
                  <a:pt x="232" y="1606"/>
                  <a:pt x="231" y="1591"/>
                  <a:pt x="227" y="1579"/>
                </a:cubicBezTo>
                <a:cubicBezTo>
                  <a:pt x="229" y="1577"/>
                  <a:pt x="231" y="1574"/>
                  <a:pt x="231" y="1571"/>
                </a:cubicBezTo>
                <a:cubicBezTo>
                  <a:pt x="232" y="1559"/>
                  <a:pt x="224" y="1551"/>
                  <a:pt x="223" y="1543"/>
                </a:cubicBezTo>
                <a:cubicBezTo>
                  <a:pt x="229" y="1537"/>
                  <a:pt x="236" y="1533"/>
                  <a:pt x="244" y="1532"/>
                </a:cubicBezTo>
                <a:cubicBezTo>
                  <a:pt x="249" y="1540"/>
                  <a:pt x="258" y="1544"/>
                  <a:pt x="260" y="1553"/>
                </a:cubicBezTo>
                <a:cubicBezTo>
                  <a:pt x="261" y="1555"/>
                  <a:pt x="268" y="1552"/>
                  <a:pt x="267" y="1549"/>
                </a:cubicBezTo>
                <a:cubicBezTo>
                  <a:pt x="266" y="1545"/>
                  <a:pt x="263" y="1541"/>
                  <a:pt x="263" y="1535"/>
                </a:cubicBezTo>
                <a:cubicBezTo>
                  <a:pt x="265" y="1535"/>
                  <a:pt x="272" y="1534"/>
                  <a:pt x="273" y="1533"/>
                </a:cubicBezTo>
                <a:cubicBezTo>
                  <a:pt x="275" y="1531"/>
                  <a:pt x="276" y="1527"/>
                  <a:pt x="276" y="1525"/>
                </a:cubicBezTo>
                <a:cubicBezTo>
                  <a:pt x="270" y="1522"/>
                  <a:pt x="275" y="1513"/>
                  <a:pt x="271" y="1513"/>
                </a:cubicBezTo>
                <a:cubicBezTo>
                  <a:pt x="257" y="1512"/>
                  <a:pt x="251" y="1505"/>
                  <a:pt x="245" y="1497"/>
                </a:cubicBezTo>
                <a:cubicBezTo>
                  <a:pt x="242" y="1498"/>
                  <a:pt x="239" y="1498"/>
                  <a:pt x="238" y="1494"/>
                </a:cubicBezTo>
                <a:cubicBezTo>
                  <a:pt x="235" y="1482"/>
                  <a:pt x="235" y="1469"/>
                  <a:pt x="234" y="1455"/>
                </a:cubicBezTo>
                <a:cubicBezTo>
                  <a:pt x="234" y="1453"/>
                  <a:pt x="226" y="1448"/>
                  <a:pt x="226" y="1446"/>
                </a:cubicBezTo>
                <a:cubicBezTo>
                  <a:pt x="225" y="1443"/>
                  <a:pt x="227" y="1433"/>
                  <a:pt x="226" y="1431"/>
                </a:cubicBezTo>
                <a:cubicBezTo>
                  <a:pt x="223" y="1427"/>
                  <a:pt x="211" y="1419"/>
                  <a:pt x="210" y="1418"/>
                </a:cubicBezTo>
                <a:cubicBezTo>
                  <a:pt x="203" y="1396"/>
                  <a:pt x="201" y="1372"/>
                  <a:pt x="189" y="1356"/>
                </a:cubicBezTo>
                <a:cubicBezTo>
                  <a:pt x="180" y="1352"/>
                  <a:pt x="167" y="1355"/>
                  <a:pt x="155" y="1354"/>
                </a:cubicBezTo>
                <a:cubicBezTo>
                  <a:pt x="149" y="1361"/>
                  <a:pt x="140" y="1364"/>
                  <a:pt x="130" y="1368"/>
                </a:cubicBezTo>
                <a:cubicBezTo>
                  <a:pt x="135" y="1376"/>
                  <a:pt x="126" y="1376"/>
                  <a:pt x="122" y="1376"/>
                </a:cubicBezTo>
                <a:cubicBezTo>
                  <a:pt x="112" y="1375"/>
                  <a:pt x="107" y="1386"/>
                  <a:pt x="101" y="1387"/>
                </a:cubicBezTo>
                <a:cubicBezTo>
                  <a:pt x="88" y="1380"/>
                  <a:pt x="73" y="1377"/>
                  <a:pt x="64" y="1383"/>
                </a:cubicBezTo>
                <a:cubicBezTo>
                  <a:pt x="62" y="1384"/>
                  <a:pt x="59" y="1387"/>
                  <a:pt x="59" y="1391"/>
                </a:cubicBezTo>
                <a:cubicBezTo>
                  <a:pt x="59" y="1393"/>
                  <a:pt x="58" y="1398"/>
                  <a:pt x="58" y="1400"/>
                </a:cubicBezTo>
                <a:cubicBezTo>
                  <a:pt x="50" y="1400"/>
                  <a:pt x="45" y="1408"/>
                  <a:pt x="42" y="1414"/>
                </a:cubicBezTo>
                <a:cubicBezTo>
                  <a:pt x="40" y="1419"/>
                  <a:pt x="33" y="1425"/>
                  <a:pt x="35" y="1433"/>
                </a:cubicBezTo>
                <a:cubicBezTo>
                  <a:pt x="32" y="1433"/>
                  <a:pt x="29" y="1432"/>
                  <a:pt x="27" y="1436"/>
                </a:cubicBezTo>
                <a:cubicBezTo>
                  <a:pt x="24" y="1445"/>
                  <a:pt x="20" y="1454"/>
                  <a:pt x="22" y="1466"/>
                </a:cubicBezTo>
                <a:cubicBezTo>
                  <a:pt x="16" y="1470"/>
                  <a:pt x="15" y="1476"/>
                  <a:pt x="12" y="1481"/>
                </a:cubicBezTo>
                <a:cubicBezTo>
                  <a:pt x="9" y="1485"/>
                  <a:pt x="7" y="1491"/>
                  <a:pt x="10" y="1496"/>
                </a:cubicBezTo>
                <a:cubicBezTo>
                  <a:pt x="12" y="1499"/>
                  <a:pt x="19" y="1500"/>
                  <a:pt x="19" y="1504"/>
                </a:cubicBezTo>
                <a:cubicBezTo>
                  <a:pt x="20" y="1529"/>
                  <a:pt x="12" y="1547"/>
                  <a:pt x="4" y="1562"/>
                </a:cubicBezTo>
                <a:cubicBezTo>
                  <a:pt x="3" y="1605"/>
                  <a:pt x="0" y="1635"/>
                  <a:pt x="2" y="1677"/>
                </a:cubicBezTo>
                <a:cubicBezTo>
                  <a:pt x="2" y="1698"/>
                  <a:pt x="15" y="1712"/>
                  <a:pt x="22" y="1728"/>
                </a:cubicBezTo>
                <a:cubicBezTo>
                  <a:pt x="33" y="1741"/>
                  <a:pt x="34" y="1759"/>
                  <a:pt x="42" y="1774"/>
                </a:cubicBezTo>
                <a:cubicBezTo>
                  <a:pt x="50" y="1789"/>
                  <a:pt x="56" y="1804"/>
                  <a:pt x="58" y="1823"/>
                </a:cubicBezTo>
                <a:cubicBezTo>
                  <a:pt x="59" y="1826"/>
                  <a:pt x="62" y="1826"/>
                  <a:pt x="65" y="1826"/>
                </a:cubicBezTo>
                <a:cubicBezTo>
                  <a:pt x="66" y="1832"/>
                  <a:pt x="68" y="1839"/>
                  <a:pt x="65" y="1844"/>
                </a:cubicBezTo>
                <a:cubicBezTo>
                  <a:pt x="63" y="1848"/>
                  <a:pt x="58" y="1855"/>
                  <a:pt x="62" y="1861"/>
                </a:cubicBezTo>
                <a:cubicBezTo>
                  <a:pt x="66" y="1866"/>
                  <a:pt x="67" y="1874"/>
                  <a:pt x="72" y="1879"/>
                </a:cubicBezTo>
                <a:cubicBezTo>
                  <a:pt x="78" y="1885"/>
                  <a:pt x="79" y="1896"/>
                  <a:pt x="85" y="1903"/>
                </a:cubicBezTo>
                <a:cubicBezTo>
                  <a:pt x="86" y="1903"/>
                  <a:pt x="92" y="1901"/>
                  <a:pt x="93" y="1901"/>
                </a:cubicBezTo>
                <a:cubicBezTo>
                  <a:pt x="103" y="1924"/>
                  <a:pt x="121" y="1939"/>
                  <a:pt x="133" y="1959"/>
                </a:cubicBezTo>
                <a:cubicBezTo>
                  <a:pt x="139" y="1968"/>
                  <a:pt x="149" y="1973"/>
                  <a:pt x="159" y="1974"/>
                </a:cubicBezTo>
                <a:cubicBezTo>
                  <a:pt x="166" y="1976"/>
                  <a:pt x="170" y="1981"/>
                  <a:pt x="173" y="1986"/>
                </a:cubicBezTo>
                <a:cubicBezTo>
                  <a:pt x="187" y="2013"/>
                  <a:pt x="187" y="2013"/>
                  <a:pt x="187" y="2013"/>
                </a:cubicBezTo>
                <a:cubicBezTo>
                  <a:pt x="201" y="2023"/>
                  <a:pt x="213" y="2032"/>
                  <a:pt x="231" y="2037"/>
                </a:cubicBezTo>
                <a:cubicBezTo>
                  <a:pt x="232" y="2045"/>
                  <a:pt x="236" y="2053"/>
                  <a:pt x="242" y="2057"/>
                </a:cubicBezTo>
                <a:cubicBezTo>
                  <a:pt x="240" y="2060"/>
                  <a:pt x="242" y="2063"/>
                  <a:pt x="244" y="2062"/>
                </a:cubicBezTo>
                <a:cubicBezTo>
                  <a:pt x="253" y="2068"/>
                  <a:pt x="252" y="2080"/>
                  <a:pt x="246" y="2091"/>
                </a:cubicBezTo>
                <a:cubicBezTo>
                  <a:pt x="258" y="2099"/>
                  <a:pt x="275" y="2103"/>
                  <a:pt x="280" y="2116"/>
                </a:cubicBezTo>
                <a:cubicBezTo>
                  <a:pt x="282" y="2120"/>
                  <a:pt x="288" y="2121"/>
                  <a:pt x="287" y="2127"/>
                </a:cubicBezTo>
                <a:cubicBezTo>
                  <a:pt x="299" y="2128"/>
                  <a:pt x="307" y="2137"/>
                  <a:pt x="310" y="2149"/>
                </a:cubicBezTo>
                <a:cubicBezTo>
                  <a:pt x="311" y="2152"/>
                  <a:pt x="316" y="2154"/>
                  <a:pt x="318" y="2157"/>
                </a:cubicBezTo>
                <a:cubicBezTo>
                  <a:pt x="322" y="2164"/>
                  <a:pt x="322" y="2174"/>
                  <a:pt x="321" y="2184"/>
                </a:cubicBezTo>
                <a:cubicBezTo>
                  <a:pt x="317" y="2183"/>
                  <a:pt x="312" y="2185"/>
                  <a:pt x="312" y="2190"/>
                </a:cubicBezTo>
                <a:cubicBezTo>
                  <a:pt x="311" y="2200"/>
                  <a:pt x="315" y="2209"/>
                  <a:pt x="317" y="2217"/>
                </a:cubicBezTo>
                <a:cubicBezTo>
                  <a:pt x="318" y="2220"/>
                  <a:pt x="321" y="2221"/>
                  <a:pt x="324" y="2220"/>
                </a:cubicBezTo>
                <a:cubicBezTo>
                  <a:pt x="320" y="2227"/>
                  <a:pt x="328" y="2226"/>
                  <a:pt x="331" y="2225"/>
                </a:cubicBezTo>
                <a:cubicBezTo>
                  <a:pt x="333" y="2231"/>
                  <a:pt x="338" y="2232"/>
                  <a:pt x="342" y="2233"/>
                </a:cubicBezTo>
                <a:cubicBezTo>
                  <a:pt x="337" y="2248"/>
                  <a:pt x="339" y="2267"/>
                  <a:pt x="334" y="2277"/>
                </a:cubicBezTo>
                <a:cubicBezTo>
                  <a:pt x="338" y="2292"/>
                  <a:pt x="355" y="2294"/>
                  <a:pt x="368" y="2291"/>
                </a:cubicBezTo>
                <a:cubicBezTo>
                  <a:pt x="373" y="2296"/>
                  <a:pt x="377" y="2297"/>
                  <a:pt x="380" y="2297"/>
                </a:cubicBezTo>
                <a:cubicBezTo>
                  <a:pt x="378" y="2306"/>
                  <a:pt x="390" y="2302"/>
                  <a:pt x="394" y="2302"/>
                </a:cubicBezTo>
                <a:cubicBezTo>
                  <a:pt x="397" y="2309"/>
                  <a:pt x="394" y="2316"/>
                  <a:pt x="387" y="2318"/>
                </a:cubicBezTo>
                <a:cubicBezTo>
                  <a:pt x="386" y="2322"/>
                  <a:pt x="382" y="2324"/>
                  <a:pt x="381" y="2326"/>
                </a:cubicBezTo>
                <a:cubicBezTo>
                  <a:pt x="380" y="2329"/>
                  <a:pt x="380" y="2338"/>
                  <a:pt x="381" y="2341"/>
                </a:cubicBezTo>
                <a:cubicBezTo>
                  <a:pt x="387" y="2353"/>
                  <a:pt x="393" y="2365"/>
                  <a:pt x="396" y="2380"/>
                </a:cubicBezTo>
                <a:cubicBezTo>
                  <a:pt x="397" y="2384"/>
                  <a:pt x="404" y="2391"/>
                  <a:pt x="410" y="2392"/>
                </a:cubicBezTo>
                <a:cubicBezTo>
                  <a:pt x="392" y="2400"/>
                  <a:pt x="381" y="2413"/>
                  <a:pt x="366" y="2423"/>
                </a:cubicBezTo>
                <a:cubicBezTo>
                  <a:pt x="362" y="2426"/>
                  <a:pt x="360" y="2438"/>
                  <a:pt x="362" y="2443"/>
                </a:cubicBezTo>
                <a:cubicBezTo>
                  <a:pt x="373" y="2472"/>
                  <a:pt x="373" y="2472"/>
                  <a:pt x="373" y="2472"/>
                </a:cubicBezTo>
                <a:cubicBezTo>
                  <a:pt x="369" y="2483"/>
                  <a:pt x="375" y="2495"/>
                  <a:pt x="375" y="2497"/>
                </a:cubicBezTo>
                <a:cubicBezTo>
                  <a:pt x="378" y="2507"/>
                  <a:pt x="378" y="2516"/>
                  <a:pt x="385" y="2516"/>
                </a:cubicBezTo>
                <a:cubicBezTo>
                  <a:pt x="388" y="2516"/>
                  <a:pt x="391" y="2516"/>
                  <a:pt x="393" y="2519"/>
                </a:cubicBezTo>
                <a:cubicBezTo>
                  <a:pt x="397" y="2531"/>
                  <a:pt x="410" y="2538"/>
                  <a:pt x="418" y="2547"/>
                </a:cubicBezTo>
                <a:cubicBezTo>
                  <a:pt x="420" y="2550"/>
                  <a:pt x="420" y="2554"/>
                  <a:pt x="421" y="2558"/>
                </a:cubicBezTo>
                <a:cubicBezTo>
                  <a:pt x="425" y="2557"/>
                  <a:pt x="430" y="2559"/>
                  <a:pt x="431" y="2563"/>
                </a:cubicBezTo>
                <a:cubicBezTo>
                  <a:pt x="433" y="2567"/>
                  <a:pt x="436" y="2570"/>
                  <a:pt x="441" y="2568"/>
                </a:cubicBezTo>
                <a:cubicBezTo>
                  <a:pt x="440" y="2571"/>
                  <a:pt x="440" y="2575"/>
                  <a:pt x="445" y="2573"/>
                </a:cubicBezTo>
                <a:cubicBezTo>
                  <a:pt x="451" y="2584"/>
                  <a:pt x="464" y="2589"/>
                  <a:pt x="476" y="2586"/>
                </a:cubicBezTo>
                <a:cubicBezTo>
                  <a:pt x="492" y="2596"/>
                  <a:pt x="506" y="2602"/>
                  <a:pt x="523" y="2605"/>
                </a:cubicBezTo>
                <a:cubicBezTo>
                  <a:pt x="529" y="2606"/>
                  <a:pt x="530" y="2615"/>
                  <a:pt x="535" y="2616"/>
                </a:cubicBezTo>
                <a:cubicBezTo>
                  <a:pt x="546" y="2619"/>
                  <a:pt x="555" y="2620"/>
                  <a:pt x="564" y="2617"/>
                </a:cubicBezTo>
                <a:cubicBezTo>
                  <a:pt x="564" y="2623"/>
                  <a:pt x="564" y="2623"/>
                  <a:pt x="564" y="2623"/>
                </a:cubicBezTo>
                <a:cubicBezTo>
                  <a:pt x="568" y="2623"/>
                  <a:pt x="568" y="2623"/>
                  <a:pt x="568" y="2623"/>
                </a:cubicBezTo>
                <a:cubicBezTo>
                  <a:pt x="571" y="2622"/>
                  <a:pt x="579" y="2620"/>
                  <a:pt x="580" y="2619"/>
                </a:cubicBezTo>
                <a:cubicBezTo>
                  <a:pt x="586" y="2615"/>
                  <a:pt x="592" y="2608"/>
                  <a:pt x="588" y="2601"/>
                </a:cubicBezTo>
                <a:cubicBezTo>
                  <a:pt x="587" y="2599"/>
                  <a:pt x="583" y="2595"/>
                  <a:pt x="578" y="2595"/>
                </a:cubicBezTo>
                <a:cubicBezTo>
                  <a:pt x="568" y="2596"/>
                  <a:pt x="555" y="2599"/>
                  <a:pt x="546" y="2593"/>
                </a:cubicBezTo>
                <a:cubicBezTo>
                  <a:pt x="545" y="2575"/>
                  <a:pt x="544" y="2558"/>
                  <a:pt x="535" y="2544"/>
                </a:cubicBezTo>
                <a:cubicBezTo>
                  <a:pt x="543" y="2537"/>
                  <a:pt x="554" y="2524"/>
                  <a:pt x="551" y="2505"/>
                </a:cubicBezTo>
                <a:cubicBezTo>
                  <a:pt x="557" y="2501"/>
                  <a:pt x="558" y="2488"/>
                  <a:pt x="561" y="2478"/>
                </a:cubicBezTo>
                <a:cubicBezTo>
                  <a:pt x="566" y="2481"/>
                  <a:pt x="570" y="2481"/>
                  <a:pt x="574" y="2481"/>
                </a:cubicBezTo>
                <a:cubicBezTo>
                  <a:pt x="571" y="2472"/>
                  <a:pt x="573" y="2462"/>
                  <a:pt x="574" y="2453"/>
                </a:cubicBezTo>
                <a:cubicBezTo>
                  <a:pt x="569" y="2451"/>
                  <a:pt x="568" y="2444"/>
                  <a:pt x="561" y="2444"/>
                </a:cubicBezTo>
                <a:cubicBezTo>
                  <a:pt x="559" y="2439"/>
                  <a:pt x="553" y="2433"/>
                  <a:pt x="545" y="2430"/>
                </a:cubicBezTo>
                <a:cubicBezTo>
                  <a:pt x="541" y="2429"/>
                  <a:pt x="540" y="2420"/>
                  <a:pt x="535" y="2417"/>
                </a:cubicBezTo>
                <a:cubicBezTo>
                  <a:pt x="531" y="2414"/>
                  <a:pt x="525" y="2416"/>
                  <a:pt x="520" y="2413"/>
                </a:cubicBezTo>
                <a:cubicBezTo>
                  <a:pt x="516" y="2409"/>
                  <a:pt x="519" y="2403"/>
                  <a:pt x="518" y="2398"/>
                </a:cubicBezTo>
                <a:cubicBezTo>
                  <a:pt x="516" y="2392"/>
                  <a:pt x="510" y="2391"/>
                  <a:pt x="507" y="2389"/>
                </a:cubicBezTo>
                <a:cubicBezTo>
                  <a:pt x="502" y="2387"/>
                  <a:pt x="500" y="2381"/>
                  <a:pt x="502" y="2376"/>
                </a:cubicBezTo>
                <a:cubicBezTo>
                  <a:pt x="503" y="2373"/>
                  <a:pt x="506" y="2372"/>
                  <a:pt x="509" y="2373"/>
                </a:cubicBezTo>
                <a:cubicBezTo>
                  <a:pt x="509" y="2371"/>
                  <a:pt x="510" y="2364"/>
                  <a:pt x="509" y="2362"/>
                </a:cubicBezTo>
                <a:cubicBezTo>
                  <a:pt x="503" y="2350"/>
                  <a:pt x="497" y="2339"/>
                  <a:pt x="495" y="2321"/>
                </a:cubicBezTo>
                <a:cubicBezTo>
                  <a:pt x="496" y="2314"/>
                  <a:pt x="494" y="2305"/>
                  <a:pt x="488" y="2301"/>
                </a:cubicBezTo>
                <a:cubicBezTo>
                  <a:pt x="485" y="2299"/>
                  <a:pt x="488" y="2292"/>
                  <a:pt x="490" y="2287"/>
                </a:cubicBezTo>
                <a:cubicBezTo>
                  <a:pt x="491" y="2282"/>
                  <a:pt x="486" y="2280"/>
                  <a:pt x="484" y="2277"/>
                </a:cubicBezTo>
                <a:cubicBezTo>
                  <a:pt x="481" y="2271"/>
                  <a:pt x="490" y="2269"/>
                  <a:pt x="490" y="2264"/>
                </a:cubicBezTo>
                <a:cubicBezTo>
                  <a:pt x="489" y="2253"/>
                  <a:pt x="482" y="2247"/>
                  <a:pt x="474" y="2240"/>
                </a:cubicBezTo>
                <a:cubicBezTo>
                  <a:pt x="470" y="2222"/>
                  <a:pt x="465" y="2198"/>
                  <a:pt x="454" y="2186"/>
                </a:cubicBezTo>
                <a:cubicBezTo>
                  <a:pt x="458" y="2182"/>
                  <a:pt x="459" y="2178"/>
                  <a:pt x="459" y="2175"/>
                </a:cubicBezTo>
                <a:cubicBezTo>
                  <a:pt x="459" y="2169"/>
                  <a:pt x="454" y="2166"/>
                  <a:pt x="450" y="2164"/>
                </a:cubicBezTo>
                <a:cubicBezTo>
                  <a:pt x="453" y="2158"/>
                  <a:pt x="459" y="2148"/>
                  <a:pt x="456" y="2141"/>
                </a:cubicBezTo>
                <a:cubicBezTo>
                  <a:pt x="448" y="2133"/>
                  <a:pt x="442" y="2124"/>
                  <a:pt x="443" y="2112"/>
                </a:cubicBezTo>
                <a:cubicBezTo>
                  <a:pt x="439" y="2097"/>
                  <a:pt x="437" y="2077"/>
                  <a:pt x="429" y="2067"/>
                </a:cubicBezTo>
                <a:cubicBezTo>
                  <a:pt x="435" y="2054"/>
                  <a:pt x="441" y="2043"/>
                  <a:pt x="449" y="2034"/>
                </a:cubicBezTo>
                <a:cubicBezTo>
                  <a:pt x="482" y="1995"/>
                  <a:pt x="525" y="1964"/>
                  <a:pt x="572" y="1938"/>
                </a:cubicBezTo>
                <a:cubicBezTo>
                  <a:pt x="569" y="1933"/>
                  <a:pt x="567" y="1926"/>
                  <a:pt x="566" y="1919"/>
                </a:cubicBezTo>
                <a:cubicBezTo>
                  <a:pt x="567" y="1926"/>
                  <a:pt x="569" y="1933"/>
                  <a:pt x="572" y="1938"/>
                </a:cubicBezTo>
                <a:cubicBezTo>
                  <a:pt x="629" y="1917"/>
                  <a:pt x="629" y="1917"/>
                  <a:pt x="629" y="1917"/>
                </a:cubicBezTo>
                <a:cubicBezTo>
                  <a:pt x="639" y="1913"/>
                  <a:pt x="651" y="1917"/>
                  <a:pt x="662" y="1915"/>
                </a:cubicBezTo>
                <a:cubicBezTo>
                  <a:pt x="676" y="1919"/>
                  <a:pt x="684" y="1931"/>
                  <a:pt x="704" y="1930"/>
                </a:cubicBezTo>
                <a:cubicBezTo>
                  <a:pt x="707" y="1930"/>
                  <a:pt x="711" y="1938"/>
                  <a:pt x="716" y="1941"/>
                </a:cubicBezTo>
                <a:cubicBezTo>
                  <a:pt x="720" y="1943"/>
                  <a:pt x="723" y="1945"/>
                  <a:pt x="723" y="1950"/>
                </a:cubicBezTo>
                <a:cubicBezTo>
                  <a:pt x="725" y="1967"/>
                  <a:pt x="733" y="1979"/>
                  <a:pt x="744" y="1986"/>
                </a:cubicBezTo>
                <a:cubicBezTo>
                  <a:pt x="755" y="1991"/>
                  <a:pt x="765" y="2000"/>
                  <a:pt x="780" y="2005"/>
                </a:cubicBezTo>
                <a:cubicBezTo>
                  <a:pt x="808" y="2006"/>
                  <a:pt x="845" y="2011"/>
                  <a:pt x="874" y="2025"/>
                </a:cubicBezTo>
                <a:cubicBezTo>
                  <a:pt x="894" y="2048"/>
                  <a:pt x="914" y="2078"/>
                  <a:pt x="940" y="2101"/>
                </a:cubicBezTo>
                <a:cubicBezTo>
                  <a:pt x="982" y="2126"/>
                  <a:pt x="982" y="2126"/>
                  <a:pt x="982" y="2126"/>
                </a:cubicBezTo>
                <a:cubicBezTo>
                  <a:pt x="996" y="2137"/>
                  <a:pt x="1010" y="2147"/>
                  <a:pt x="1024" y="2162"/>
                </a:cubicBezTo>
                <a:cubicBezTo>
                  <a:pt x="1031" y="2164"/>
                  <a:pt x="1040" y="2166"/>
                  <a:pt x="1050" y="2174"/>
                </a:cubicBezTo>
                <a:cubicBezTo>
                  <a:pt x="1052" y="2178"/>
                  <a:pt x="1057" y="2190"/>
                  <a:pt x="1068" y="2190"/>
                </a:cubicBezTo>
                <a:cubicBezTo>
                  <a:pt x="1073" y="2189"/>
                  <a:pt x="1071" y="2196"/>
                  <a:pt x="1074" y="2200"/>
                </a:cubicBezTo>
                <a:cubicBezTo>
                  <a:pt x="1087" y="2213"/>
                  <a:pt x="1096" y="2229"/>
                  <a:pt x="1102" y="2247"/>
                </a:cubicBezTo>
                <a:cubicBezTo>
                  <a:pt x="1103" y="2250"/>
                  <a:pt x="1098" y="2250"/>
                  <a:pt x="1096" y="2250"/>
                </a:cubicBezTo>
                <a:cubicBezTo>
                  <a:pt x="1096" y="2259"/>
                  <a:pt x="1094" y="2269"/>
                  <a:pt x="1100" y="2272"/>
                </a:cubicBezTo>
                <a:cubicBezTo>
                  <a:pt x="1109" y="2278"/>
                  <a:pt x="1104" y="2287"/>
                  <a:pt x="1106" y="2292"/>
                </a:cubicBezTo>
                <a:cubicBezTo>
                  <a:pt x="1109" y="2301"/>
                  <a:pt x="1114" y="2311"/>
                  <a:pt x="1122" y="2315"/>
                </a:cubicBezTo>
                <a:cubicBezTo>
                  <a:pt x="1125" y="2316"/>
                  <a:pt x="1130" y="2319"/>
                  <a:pt x="1131" y="2315"/>
                </a:cubicBezTo>
                <a:cubicBezTo>
                  <a:pt x="1149" y="2311"/>
                  <a:pt x="1162" y="2322"/>
                  <a:pt x="1168" y="2333"/>
                </a:cubicBezTo>
                <a:cubicBezTo>
                  <a:pt x="1165" y="2336"/>
                  <a:pt x="1160" y="2339"/>
                  <a:pt x="1160" y="2340"/>
                </a:cubicBezTo>
                <a:cubicBezTo>
                  <a:pt x="1165" y="2353"/>
                  <a:pt x="1171" y="2365"/>
                  <a:pt x="1180" y="2369"/>
                </a:cubicBezTo>
                <a:cubicBezTo>
                  <a:pt x="1183" y="2363"/>
                  <a:pt x="1189" y="2363"/>
                  <a:pt x="1192" y="2359"/>
                </a:cubicBezTo>
                <a:cubicBezTo>
                  <a:pt x="1202" y="2361"/>
                  <a:pt x="1203" y="2373"/>
                  <a:pt x="1199" y="2382"/>
                </a:cubicBezTo>
                <a:cubicBezTo>
                  <a:pt x="1208" y="2392"/>
                  <a:pt x="1219" y="2400"/>
                  <a:pt x="1232" y="2404"/>
                </a:cubicBezTo>
                <a:cubicBezTo>
                  <a:pt x="1252" y="2425"/>
                  <a:pt x="1279" y="2436"/>
                  <a:pt x="1308" y="2449"/>
                </a:cubicBezTo>
                <a:cubicBezTo>
                  <a:pt x="1314" y="2451"/>
                  <a:pt x="1322" y="2451"/>
                  <a:pt x="1326" y="2453"/>
                </a:cubicBezTo>
                <a:cubicBezTo>
                  <a:pt x="1353" y="2462"/>
                  <a:pt x="1373" y="2475"/>
                  <a:pt x="1392" y="2492"/>
                </a:cubicBezTo>
                <a:cubicBezTo>
                  <a:pt x="1399" y="2499"/>
                  <a:pt x="1412" y="2500"/>
                  <a:pt x="1417" y="2509"/>
                </a:cubicBezTo>
                <a:cubicBezTo>
                  <a:pt x="1430" y="2509"/>
                  <a:pt x="1442" y="2508"/>
                  <a:pt x="1452" y="2511"/>
                </a:cubicBezTo>
                <a:cubicBezTo>
                  <a:pt x="1458" y="2513"/>
                  <a:pt x="1466" y="2504"/>
                  <a:pt x="1471" y="2499"/>
                </a:cubicBezTo>
                <a:cubicBezTo>
                  <a:pt x="1475" y="2497"/>
                  <a:pt x="1478" y="2489"/>
                  <a:pt x="1485" y="2485"/>
                </a:cubicBezTo>
                <a:cubicBezTo>
                  <a:pt x="1494" y="2480"/>
                  <a:pt x="1508" y="2472"/>
                  <a:pt x="1513" y="2457"/>
                </a:cubicBezTo>
                <a:cubicBezTo>
                  <a:pt x="1520" y="2457"/>
                  <a:pt x="1522" y="2446"/>
                  <a:pt x="1517" y="2439"/>
                </a:cubicBezTo>
                <a:cubicBezTo>
                  <a:pt x="1528" y="2431"/>
                  <a:pt x="1536" y="2420"/>
                  <a:pt x="1538" y="2405"/>
                </a:cubicBezTo>
                <a:cubicBezTo>
                  <a:pt x="1540" y="2394"/>
                  <a:pt x="1537" y="2383"/>
                  <a:pt x="1534" y="2374"/>
                </a:cubicBezTo>
                <a:cubicBezTo>
                  <a:pt x="1528" y="2373"/>
                  <a:pt x="1513" y="2376"/>
                  <a:pt x="1517" y="2367"/>
                </a:cubicBezTo>
                <a:cubicBezTo>
                  <a:pt x="1511" y="2364"/>
                  <a:pt x="1517" y="2356"/>
                  <a:pt x="1517" y="2352"/>
                </a:cubicBezTo>
                <a:cubicBezTo>
                  <a:pt x="1516" y="2349"/>
                  <a:pt x="1510" y="2343"/>
                  <a:pt x="1509" y="2339"/>
                </a:cubicBezTo>
                <a:cubicBezTo>
                  <a:pt x="1508" y="2334"/>
                  <a:pt x="1515" y="2329"/>
                  <a:pt x="1513" y="2323"/>
                </a:cubicBezTo>
                <a:cubicBezTo>
                  <a:pt x="1518" y="2319"/>
                  <a:pt x="1518" y="2310"/>
                  <a:pt x="1514" y="2305"/>
                </a:cubicBezTo>
                <a:cubicBezTo>
                  <a:pt x="1511" y="2302"/>
                  <a:pt x="1517" y="2298"/>
                  <a:pt x="1520" y="2300"/>
                </a:cubicBezTo>
                <a:cubicBezTo>
                  <a:pt x="1520" y="2297"/>
                  <a:pt x="1517" y="2295"/>
                  <a:pt x="1517" y="2293"/>
                </a:cubicBezTo>
                <a:cubicBezTo>
                  <a:pt x="1517" y="2283"/>
                  <a:pt x="1523" y="2276"/>
                  <a:pt x="1527" y="2268"/>
                </a:cubicBezTo>
                <a:cubicBezTo>
                  <a:pt x="1529" y="2266"/>
                  <a:pt x="1524" y="2257"/>
                  <a:pt x="1529" y="2254"/>
                </a:cubicBezTo>
                <a:cubicBezTo>
                  <a:pt x="1534" y="2250"/>
                  <a:pt x="1528" y="2242"/>
                  <a:pt x="1529" y="2239"/>
                </a:cubicBezTo>
                <a:cubicBezTo>
                  <a:pt x="1533" y="2233"/>
                  <a:pt x="1535" y="2222"/>
                  <a:pt x="1535" y="2213"/>
                </a:cubicBezTo>
                <a:cubicBezTo>
                  <a:pt x="1531" y="2212"/>
                  <a:pt x="1524" y="2207"/>
                  <a:pt x="1521" y="2203"/>
                </a:cubicBezTo>
                <a:cubicBezTo>
                  <a:pt x="1526" y="2201"/>
                  <a:pt x="1529" y="2197"/>
                  <a:pt x="1533" y="2193"/>
                </a:cubicBezTo>
                <a:cubicBezTo>
                  <a:pt x="1531" y="2190"/>
                  <a:pt x="1533" y="2186"/>
                  <a:pt x="1538" y="2188"/>
                </a:cubicBezTo>
                <a:cubicBezTo>
                  <a:pt x="1532" y="2184"/>
                  <a:pt x="1536" y="2178"/>
                  <a:pt x="1535" y="2175"/>
                </a:cubicBezTo>
                <a:cubicBezTo>
                  <a:pt x="1533" y="2168"/>
                  <a:pt x="1527" y="2158"/>
                  <a:pt x="1533" y="2152"/>
                </a:cubicBezTo>
                <a:cubicBezTo>
                  <a:pt x="1540" y="2155"/>
                  <a:pt x="1551" y="2157"/>
                  <a:pt x="1553" y="2153"/>
                </a:cubicBezTo>
                <a:cubicBezTo>
                  <a:pt x="1570" y="2123"/>
                  <a:pt x="1557" y="2086"/>
                  <a:pt x="1539" y="2068"/>
                </a:cubicBezTo>
                <a:cubicBezTo>
                  <a:pt x="1527" y="2056"/>
                  <a:pt x="1517" y="2039"/>
                  <a:pt x="1516" y="2015"/>
                </a:cubicBezTo>
                <a:cubicBezTo>
                  <a:pt x="1524" y="2021"/>
                  <a:pt x="1529" y="2029"/>
                  <a:pt x="1533" y="2037"/>
                </a:cubicBezTo>
                <a:cubicBezTo>
                  <a:pt x="1541" y="2037"/>
                  <a:pt x="1541" y="2037"/>
                  <a:pt x="1541" y="2037"/>
                </a:cubicBezTo>
                <a:cubicBezTo>
                  <a:pt x="1541" y="2028"/>
                  <a:pt x="1541" y="2019"/>
                  <a:pt x="1538" y="2008"/>
                </a:cubicBezTo>
                <a:cubicBezTo>
                  <a:pt x="1532" y="2002"/>
                  <a:pt x="1525" y="1989"/>
                  <a:pt x="1532" y="1972"/>
                </a:cubicBezTo>
                <a:cubicBezTo>
                  <a:pt x="1532" y="1972"/>
                  <a:pt x="1533" y="1963"/>
                  <a:pt x="1532" y="1961"/>
                </a:cubicBezTo>
                <a:cubicBezTo>
                  <a:pt x="1529" y="1952"/>
                  <a:pt x="1522" y="1946"/>
                  <a:pt x="1515" y="1940"/>
                </a:cubicBezTo>
                <a:cubicBezTo>
                  <a:pt x="1511" y="1937"/>
                  <a:pt x="1504" y="1940"/>
                  <a:pt x="1501" y="1942"/>
                </a:cubicBezTo>
                <a:cubicBezTo>
                  <a:pt x="1486" y="1934"/>
                  <a:pt x="1477" y="1922"/>
                  <a:pt x="1474" y="1903"/>
                </a:cubicBezTo>
                <a:cubicBezTo>
                  <a:pt x="1473" y="1898"/>
                  <a:pt x="1476" y="1888"/>
                  <a:pt x="1478" y="1883"/>
                </a:cubicBezTo>
                <a:cubicBezTo>
                  <a:pt x="1485" y="1891"/>
                  <a:pt x="1494" y="1896"/>
                  <a:pt x="1502" y="1902"/>
                </a:cubicBezTo>
                <a:cubicBezTo>
                  <a:pt x="1508" y="1907"/>
                  <a:pt x="1516" y="1912"/>
                  <a:pt x="1516" y="1920"/>
                </a:cubicBezTo>
                <a:cubicBezTo>
                  <a:pt x="1517" y="1920"/>
                  <a:pt x="1520" y="1918"/>
                  <a:pt x="1522" y="1920"/>
                </a:cubicBezTo>
                <a:cubicBezTo>
                  <a:pt x="1562" y="1942"/>
                  <a:pt x="1596" y="1972"/>
                  <a:pt x="1619" y="2011"/>
                </a:cubicBezTo>
                <a:cubicBezTo>
                  <a:pt x="1624" y="2010"/>
                  <a:pt x="1632" y="2013"/>
                  <a:pt x="1632" y="2006"/>
                </a:cubicBezTo>
                <a:cubicBezTo>
                  <a:pt x="1631" y="1996"/>
                  <a:pt x="1619" y="1988"/>
                  <a:pt x="1615" y="1977"/>
                </a:cubicBezTo>
                <a:cubicBezTo>
                  <a:pt x="1624" y="1981"/>
                  <a:pt x="1633" y="1985"/>
                  <a:pt x="1642" y="1987"/>
                </a:cubicBezTo>
                <a:cubicBezTo>
                  <a:pt x="1666" y="1991"/>
                  <a:pt x="1687" y="2003"/>
                  <a:pt x="1705" y="2012"/>
                </a:cubicBezTo>
                <a:cubicBezTo>
                  <a:pt x="1712" y="2015"/>
                  <a:pt x="1722" y="2012"/>
                  <a:pt x="1730" y="2015"/>
                </a:cubicBezTo>
                <a:cubicBezTo>
                  <a:pt x="1728" y="2019"/>
                  <a:pt x="1732" y="2024"/>
                  <a:pt x="1736" y="2024"/>
                </a:cubicBezTo>
                <a:cubicBezTo>
                  <a:pt x="1739" y="2024"/>
                  <a:pt x="1742" y="2027"/>
                  <a:pt x="1744" y="2031"/>
                </a:cubicBezTo>
                <a:cubicBezTo>
                  <a:pt x="1745" y="2036"/>
                  <a:pt x="1737" y="2040"/>
                  <a:pt x="1739" y="2047"/>
                </a:cubicBezTo>
                <a:cubicBezTo>
                  <a:pt x="1741" y="2053"/>
                  <a:pt x="1746" y="2062"/>
                  <a:pt x="1757" y="2056"/>
                </a:cubicBezTo>
                <a:cubicBezTo>
                  <a:pt x="1761" y="2054"/>
                  <a:pt x="1752" y="2048"/>
                  <a:pt x="1754" y="2042"/>
                </a:cubicBezTo>
                <a:cubicBezTo>
                  <a:pt x="1756" y="2038"/>
                  <a:pt x="1761" y="2036"/>
                  <a:pt x="1765" y="2038"/>
                </a:cubicBezTo>
                <a:cubicBezTo>
                  <a:pt x="1768" y="2039"/>
                  <a:pt x="1770" y="2041"/>
                  <a:pt x="1772" y="2045"/>
                </a:cubicBezTo>
                <a:cubicBezTo>
                  <a:pt x="1769" y="2052"/>
                  <a:pt x="1763" y="2061"/>
                  <a:pt x="1765" y="2073"/>
                </a:cubicBezTo>
                <a:cubicBezTo>
                  <a:pt x="1766" y="2078"/>
                  <a:pt x="1775" y="2079"/>
                  <a:pt x="1779" y="2077"/>
                </a:cubicBezTo>
                <a:cubicBezTo>
                  <a:pt x="1782" y="2076"/>
                  <a:pt x="1785" y="2072"/>
                  <a:pt x="1788" y="2069"/>
                </a:cubicBezTo>
                <a:cubicBezTo>
                  <a:pt x="1786" y="2065"/>
                  <a:pt x="1789" y="2062"/>
                  <a:pt x="1793" y="2064"/>
                </a:cubicBezTo>
                <a:cubicBezTo>
                  <a:pt x="1797" y="2067"/>
                  <a:pt x="1793" y="2074"/>
                  <a:pt x="1792" y="2077"/>
                </a:cubicBezTo>
                <a:cubicBezTo>
                  <a:pt x="1789" y="2086"/>
                  <a:pt x="1783" y="2097"/>
                  <a:pt x="1787" y="2109"/>
                </a:cubicBezTo>
                <a:cubicBezTo>
                  <a:pt x="1796" y="2115"/>
                  <a:pt x="1805" y="2109"/>
                  <a:pt x="1809" y="2103"/>
                </a:cubicBezTo>
                <a:cubicBezTo>
                  <a:pt x="1810" y="2100"/>
                  <a:pt x="1809" y="2097"/>
                  <a:pt x="1810" y="2096"/>
                </a:cubicBezTo>
                <a:cubicBezTo>
                  <a:pt x="1814" y="2092"/>
                  <a:pt x="1814" y="2098"/>
                  <a:pt x="1814" y="2098"/>
                </a:cubicBezTo>
                <a:cubicBezTo>
                  <a:pt x="1823" y="2106"/>
                  <a:pt x="1834" y="2109"/>
                  <a:pt x="1842" y="2116"/>
                </a:cubicBezTo>
                <a:cubicBezTo>
                  <a:pt x="1841" y="2129"/>
                  <a:pt x="1850" y="2138"/>
                  <a:pt x="1852" y="2147"/>
                </a:cubicBezTo>
                <a:cubicBezTo>
                  <a:pt x="1852" y="2151"/>
                  <a:pt x="1854" y="2161"/>
                  <a:pt x="1864" y="2163"/>
                </a:cubicBezTo>
                <a:cubicBezTo>
                  <a:pt x="1863" y="2167"/>
                  <a:pt x="1867" y="2170"/>
                  <a:pt x="1869" y="2172"/>
                </a:cubicBezTo>
                <a:cubicBezTo>
                  <a:pt x="1873" y="2176"/>
                  <a:pt x="1878" y="2178"/>
                  <a:pt x="1884" y="2177"/>
                </a:cubicBezTo>
                <a:cubicBezTo>
                  <a:pt x="1884" y="2182"/>
                  <a:pt x="1883" y="2190"/>
                  <a:pt x="1888" y="2193"/>
                </a:cubicBezTo>
                <a:cubicBezTo>
                  <a:pt x="1894" y="2196"/>
                  <a:pt x="1902" y="2199"/>
                  <a:pt x="1908" y="2204"/>
                </a:cubicBezTo>
                <a:cubicBezTo>
                  <a:pt x="1910" y="2206"/>
                  <a:pt x="1916" y="2203"/>
                  <a:pt x="1919" y="2206"/>
                </a:cubicBezTo>
                <a:cubicBezTo>
                  <a:pt x="1922" y="2208"/>
                  <a:pt x="1926" y="2211"/>
                  <a:pt x="1931" y="2210"/>
                </a:cubicBezTo>
                <a:cubicBezTo>
                  <a:pt x="1935" y="2210"/>
                  <a:pt x="1938" y="2213"/>
                  <a:pt x="1942" y="2211"/>
                </a:cubicBezTo>
                <a:cubicBezTo>
                  <a:pt x="1948" y="2210"/>
                  <a:pt x="1946" y="2201"/>
                  <a:pt x="1952" y="2197"/>
                </a:cubicBezTo>
                <a:cubicBezTo>
                  <a:pt x="1956" y="2205"/>
                  <a:pt x="1965" y="2212"/>
                  <a:pt x="1977" y="2212"/>
                </a:cubicBezTo>
                <a:cubicBezTo>
                  <a:pt x="1974" y="2227"/>
                  <a:pt x="1983" y="2237"/>
                  <a:pt x="1996" y="2240"/>
                </a:cubicBezTo>
                <a:cubicBezTo>
                  <a:pt x="1998" y="2240"/>
                  <a:pt x="2004" y="2239"/>
                  <a:pt x="2005" y="2245"/>
                </a:cubicBezTo>
                <a:cubicBezTo>
                  <a:pt x="2008" y="2245"/>
                  <a:pt x="2016" y="2244"/>
                  <a:pt x="2019" y="2245"/>
                </a:cubicBezTo>
                <a:cubicBezTo>
                  <a:pt x="2023" y="2247"/>
                  <a:pt x="2026" y="2255"/>
                  <a:pt x="2029" y="2253"/>
                </a:cubicBezTo>
                <a:cubicBezTo>
                  <a:pt x="2033" y="2251"/>
                  <a:pt x="2037" y="2249"/>
                  <a:pt x="2038" y="2246"/>
                </a:cubicBezTo>
                <a:cubicBezTo>
                  <a:pt x="2040" y="2242"/>
                  <a:pt x="2042" y="2237"/>
                  <a:pt x="2040" y="2232"/>
                </a:cubicBezTo>
                <a:cubicBezTo>
                  <a:pt x="2038" y="2227"/>
                  <a:pt x="2030" y="2223"/>
                  <a:pt x="2025" y="2228"/>
                </a:cubicBezTo>
                <a:cubicBezTo>
                  <a:pt x="2031" y="2218"/>
                  <a:pt x="2026" y="2206"/>
                  <a:pt x="2022" y="2199"/>
                </a:cubicBezTo>
                <a:cubicBezTo>
                  <a:pt x="2028" y="2195"/>
                  <a:pt x="2030" y="2189"/>
                  <a:pt x="2028" y="2184"/>
                </a:cubicBezTo>
                <a:cubicBezTo>
                  <a:pt x="2023" y="2171"/>
                  <a:pt x="2026" y="2154"/>
                  <a:pt x="2031" y="2142"/>
                </a:cubicBezTo>
                <a:cubicBezTo>
                  <a:pt x="2038" y="2142"/>
                  <a:pt x="2038" y="2142"/>
                  <a:pt x="2038" y="2142"/>
                </a:cubicBezTo>
                <a:cubicBezTo>
                  <a:pt x="2039" y="2156"/>
                  <a:pt x="2052" y="2161"/>
                  <a:pt x="2063" y="2164"/>
                </a:cubicBezTo>
                <a:cubicBezTo>
                  <a:pt x="2064" y="2179"/>
                  <a:pt x="2064" y="2192"/>
                  <a:pt x="2069" y="2201"/>
                </a:cubicBezTo>
                <a:cubicBezTo>
                  <a:pt x="2071" y="2207"/>
                  <a:pt x="2074" y="2212"/>
                  <a:pt x="2082" y="2215"/>
                </a:cubicBezTo>
                <a:cubicBezTo>
                  <a:pt x="2079" y="2221"/>
                  <a:pt x="2083" y="2224"/>
                  <a:pt x="2088" y="2223"/>
                </a:cubicBezTo>
                <a:cubicBezTo>
                  <a:pt x="2091" y="2223"/>
                  <a:pt x="2095" y="2226"/>
                  <a:pt x="2095" y="2230"/>
                </a:cubicBezTo>
                <a:cubicBezTo>
                  <a:pt x="2095" y="2239"/>
                  <a:pt x="2106" y="2236"/>
                  <a:pt x="2111" y="2236"/>
                </a:cubicBezTo>
                <a:cubicBezTo>
                  <a:pt x="2121" y="2236"/>
                  <a:pt x="2129" y="2232"/>
                  <a:pt x="2136" y="2231"/>
                </a:cubicBezTo>
                <a:cubicBezTo>
                  <a:pt x="2142" y="2230"/>
                  <a:pt x="2153" y="2236"/>
                  <a:pt x="2158" y="2236"/>
                </a:cubicBezTo>
                <a:cubicBezTo>
                  <a:pt x="2167" y="2235"/>
                  <a:pt x="2179" y="2237"/>
                  <a:pt x="2184" y="2232"/>
                </a:cubicBezTo>
                <a:cubicBezTo>
                  <a:pt x="2187" y="2230"/>
                  <a:pt x="2194" y="2239"/>
                  <a:pt x="2199" y="2239"/>
                </a:cubicBezTo>
                <a:cubicBezTo>
                  <a:pt x="2208" y="2238"/>
                  <a:pt x="2212" y="2245"/>
                  <a:pt x="2219" y="2244"/>
                </a:cubicBezTo>
                <a:cubicBezTo>
                  <a:pt x="2237" y="2240"/>
                  <a:pt x="2254" y="2236"/>
                  <a:pt x="2268" y="2227"/>
                </a:cubicBezTo>
                <a:cubicBezTo>
                  <a:pt x="2271" y="2211"/>
                  <a:pt x="2282" y="2201"/>
                  <a:pt x="2296" y="2194"/>
                </a:cubicBezTo>
                <a:cubicBezTo>
                  <a:pt x="2302" y="2192"/>
                  <a:pt x="2305" y="2184"/>
                  <a:pt x="2312" y="2183"/>
                </a:cubicBezTo>
                <a:cubicBezTo>
                  <a:pt x="2330" y="2179"/>
                  <a:pt x="2341" y="2173"/>
                  <a:pt x="2359" y="2170"/>
                </a:cubicBezTo>
                <a:cubicBezTo>
                  <a:pt x="2366" y="2168"/>
                  <a:pt x="2373" y="2162"/>
                  <a:pt x="2372" y="2154"/>
                </a:cubicBezTo>
                <a:cubicBezTo>
                  <a:pt x="2385" y="2152"/>
                  <a:pt x="2396" y="2149"/>
                  <a:pt x="2406" y="2144"/>
                </a:cubicBezTo>
                <a:cubicBezTo>
                  <a:pt x="2415" y="2141"/>
                  <a:pt x="2427" y="2144"/>
                  <a:pt x="2433" y="2137"/>
                </a:cubicBezTo>
                <a:cubicBezTo>
                  <a:pt x="2441" y="2129"/>
                  <a:pt x="2444" y="2119"/>
                  <a:pt x="2449" y="2107"/>
                </a:cubicBezTo>
                <a:cubicBezTo>
                  <a:pt x="2454" y="2106"/>
                  <a:pt x="2457" y="2100"/>
                  <a:pt x="2461" y="2102"/>
                </a:cubicBezTo>
                <a:cubicBezTo>
                  <a:pt x="2477" y="2109"/>
                  <a:pt x="2490" y="2101"/>
                  <a:pt x="2502" y="2094"/>
                </a:cubicBezTo>
                <a:cubicBezTo>
                  <a:pt x="2508" y="2084"/>
                  <a:pt x="2516" y="2077"/>
                  <a:pt x="2525" y="2069"/>
                </a:cubicBezTo>
                <a:cubicBezTo>
                  <a:pt x="2521" y="2055"/>
                  <a:pt x="2528" y="2045"/>
                  <a:pt x="2533" y="2035"/>
                </a:cubicBezTo>
                <a:cubicBezTo>
                  <a:pt x="2536" y="2036"/>
                  <a:pt x="2538" y="2038"/>
                  <a:pt x="2538" y="2041"/>
                </a:cubicBezTo>
                <a:cubicBezTo>
                  <a:pt x="2539" y="2044"/>
                  <a:pt x="2539" y="2048"/>
                  <a:pt x="2542" y="2050"/>
                </a:cubicBezTo>
                <a:cubicBezTo>
                  <a:pt x="2545" y="2053"/>
                  <a:pt x="2550" y="2053"/>
                  <a:pt x="2553" y="2050"/>
                </a:cubicBezTo>
                <a:cubicBezTo>
                  <a:pt x="2559" y="2046"/>
                  <a:pt x="2556" y="2035"/>
                  <a:pt x="2558" y="2030"/>
                </a:cubicBezTo>
                <a:cubicBezTo>
                  <a:pt x="2564" y="2020"/>
                  <a:pt x="2569" y="2011"/>
                  <a:pt x="2575" y="2004"/>
                </a:cubicBezTo>
                <a:cubicBezTo>
                  <a:pt x="2583" y="1996"/>
                  <a:pt x="2596" y="1993"/>
                  <a:pt x="2608" y="1991"/>
                </a:cubicBezTo>
                <a:cubicBezTo>
                  <a:pt x="2617" y="1975"/>
                  <a:pt x="2638" y="1966"/>
                  <a:pt x="2662" y="1965"/>
                </a:cubicBezTo>
                <a:cubicBezTo>
                  <a:pt x="2664" y="1965"/>
                  <a:pt x="2668" y="1963"/>
                  <a:pt x="2672" y="1963"/>
                </a:cubicBezTo>
                <a:cubicBezTo>
                  <a:pt x="2675" y="1963"/>
                  <a:pt x="2670" y="1967"/>
                  <a:pt x="2669" y="1968"/>
                </a:cubicBezTo>
                <a:cubicBezTo>
                  <a:pt x="2661" y="1974"/>
                  <a:pt x="2654" y="1979"/>
                  <a:pt x="2649" y="1986"/>
                </a:cubicBezTo>
                <a:cubicBezTo>
                  <a:pt x="2647" y="1988"/>
                  <a:pt x="2648" y="1999"/>
                  <a:pt x="2649" y="2000"/>
                </a:cubicBezTo>
                <a:cubicBezTo>
                  <a:pt x="2653" y="2005"/>
                  <a:pt x="2657" y="2016"/>
                  <a:pt x="2663" y="2012"/>
                </a:cubicBezTo>
                <a:cubicBezTo>
                  <a:pt x="2683" y="1998"/>
                  <a:pt x="2711" y="1988"/>
                  <a:pt x="2742" y="1983"/>
                </a:cubicBezTo>
                <a:cubicBezTo>
                  <a:pt x="2744" y="1983"/>
                  <a:pt x="2747" y="1982"/>
                  <a:pt x="2748" y="1981"/>
                </a:cubicBezTo>
                <a:cubicBezTo>
                  <a:pt x="2773" y="1980"/>
                  <a:pt x="2773" y="1980"/>
                  <a:pt x="2773" y="1980"/>
                </a:cubicBezTo>
                <a:cubicBezTo>
                  <a:pt x="2808" y="1982"/>
                  <a:pt x="2833" y="1996"/>
                  <a:pt x="2850" y="2010"/>
                </a:cubicBezTo>
                <a:cubicBezTo>
                  <a:pt x="2859" y="2017"/>
                  <a:pt x="2870" y="2016"/>
                  <a:pt x="2876" y="2014"/>
                </a:cubicBezTo>
                <a:cubicBezTo>
                  <a:pt x="2886" y="2012"/>
                  <a:pt x="2891" y="2005"/>
                  <a:pt x="2897" y="2000"/>
                </a:cubicBezTo>
                <a:cubicBezTo>
                  <a:pt x="3013" y="1875"/>
                  <a:pt x="3013" y="1875"/>
                  <a:pt x="3013" y="1875"/>
                </a:cubicBezTo>
                <a:cubicBezTo>
                  <a:pt x="3019" y="1870"/>
                  <a:pt x="3025" y="1865"/>
                  <a:pt x="3028" y="1859"/>
                </a:cubicBezTo>
                <a:cubicBezTo>
                  <a:pt x="3033" y="1851"/>
                  <a:pt x="3037" y="1842"/>
                  <a:pt x="3041" y="1833"/>
                </a:cubicBezTo>
                <a:cubicBezTo>
                  <a:pt x="3072" y="1833"/>
                  <a:pt x="3072" y="1833"/>
                  <a:pt x="3072" y="1833"/>
                </a:cubicBezTo>
                <a:cubicBezTo>
                  <a:pt x="3084" y="1818"/>
                  <a:pt x="3092" y="1797"/>
                  <a:pt x="3102" y="1778"/>
                </a:cubicBezTo>
                <a:cubicBezTo>
                  <a:pt x="3105" y="1781"/>
                  <a:pt x="3107" y="1783"/>
                  <a:pt x="3111" y="1784"/>
                </a:cubicBezTo>
                <a:cubicBezTo>
                  <a:pt x="3116" y="1784"/>
                  <a:pt x="3122" y="1781"/>
                  <a:pt x="3128" y="1782"/>
                </a:cubicBezTo>
                <a:cubicBezTo>
                  <a:pt x="3127" y="1787"/>
                  <a:pt x="3130" y="1791"/>
                  <a:pt x="3135" y="1793"/>
                </a:cubicBezTo>
                <a:cubicBezTo>
                  <a:pt x="3148" y="1796"/>
                  <a:pt x="3158" y="1786"/>
                  <a:pt x="3161" y="1777"/>
                </a:cubicBezTo>
                <a:cubicBezTo>
                  <a:pt x="3162" y="1773"/>
                  <a:pt x="3165" y="1769"/>
                  <a:pt x="3167" y="1766"/>
                </a:cubicBezTo>
                <a:cubicBezTo>
                  <a:pt x="3173" y="1766"/>
                  <a:pt x="3179" y="1764"/>
                  <a:pt x="3185" y="1765"/>
                </a:cubicBezTo>
                <a:cubicBezTo>
                  <a:pt x="3185" y="1772"/>
                  <a:pt x="3183" y="1779"/>
                  <a:pt x="3183" y="1786"/>
                </a:cubicBezTo>
                <a:cubicBezTo>
                  <a:pt x="3193" y="1785"/>
                  <a:pt x="3198" y="1777"/>
                  <a:pt x="3204" y="1770"/>
                </a:cubicBezTo>
                <a:cubicBezTo>
                  <a:pt x="3204" y="1776"/>
                  <a:pt x="3197" y="1784"/>
                  <a:pt x="3204" y="1787"/>
                </a:cubicBezTo>
                <a:cubicBezTo>
                  <a:pt x="3206" y="1788"/>
                  <a:pt x="3212" y="1788"/>
                  <a:pt x="3209" y="1782"/>
                </a:cubicBezTo>
                <a:cubicBezTo>
                  <a:pt x="3227" y="1773"/>
                  <a:pt x="3249" y="1775"/>
                  <a:pt x="3271" y="1777"/>
                </a:cubicBezTo>
                <a:cubicBezTo>
                  <a:pt x="3278" y="1778"/>
                  <a:pt x="3285" y="1768"/>
                  <a:pt x="3292" y="1772"/>
                </a:cubicBezTo>
                <a:cubicBezTo>
                  <a:pt x="3298" y="1767"/>
                  <a:pt x="3304" y="1761"/>
                  <a:pt x="3310" y="1759"/>
                </a:cubicBezTo>
                <a:cubicBezTo>
                  <a:pt x="3319" y="1749"/>
                  <a:pt x="3319" y="1736"/>
                  <a:pt x="3314" y="1724"/>
                </a:cubicBezTo>
                <a:cubicBezTo>
                  <a:pt x="3317" y="1710"/>
                  <a:pt x="3327" y="1700"/>
                  <a:pt x="3335" y="1690"/>
                </a:cubicBezTo>
                <a:cubicBezTo>
                  <a:pt x="3343" y="1680"/>
                  <a:pt x="3352" y="1670"/>
                  <a:pt x="3367" y="1662"/>
                </a:cubicBezTo>
                <a:cubicBezTo>
                  <a:pt x="3362" y="1672"/>
                  <a:pt x="3349" y="1677"/>
                  <a:pt x="3346" y="1685"/>
                </a:cubicBezTo>
                <a:cubicBezTo>
                  <a:pt x="3354" y="1690"/>
                  <a:pt x="3363" y="1683"/>
                  <a:pt x="3370" y="1682"/>
                </a:cubicBezTo>
                <a:cubicBezTo>
                  <a:pt x="3424" y="1675"/>
                  <a:pt x="3424" y="1675"/>
                  <a:pt x="3424" y="1675"/>
                </a:cubicBezTo>
                <a:cubicBezTo>
                  <a:pt x="3433" y="1673"/>
                  <a:pt x="3440" y="1668"/>
                  <a:pt x="3447" y="1663"/>
                </a:cubicBezTo>
                <a:cubicBezTo>
                  <a:pt x="3455" y="1668"/>
                  <a:pt x="3455" y="1668"/>
                  <a:pt x="3455" y="1668"/>
                </a:cubicBezTo>
                <a:cubicBezTo>
                  <a:pt x="3458" y="1669"/>
                  <a:pt x="3458" y="1669"/>
                  <a:pt x="3458" y="1669"/>
                </a:cubicBezTo>
                <a:cubicBezTo>
                  <a:pt x="3459" y="1668"/>
                  <a:pt x="3460" y="1667"/>
                  <a:pt x="3461" y="1666"/>
                </a:cubicBezTo>
                <a:cubicBezTo>
                  <a:pt x="3470" y="1655"/>
                  <a:pt x="3485" y="1647"/>
                  <a:pt x="3503" y="1647"/>
                </a:cubicBezTo>
                <a:cubicBezTo>
                  <a:pt x="3509" y="1647"/>
                  <a:pt x="3514" y="1644"/>
                  <a:pt x="3519" y="1645"/>
                </a:cubicBezTo>
                <a:cubicBezTo>
                  <a:pt x="3536" y="1648"/>
                  <a:pt x="3553" y="1653"/>
                  <a:pt x="3569" y="1657"/>
                </a:cubicBezTo>
                <a:cubicBezTo>
                  <a:pt x="3616" y="1655"/>
                  <a:pt x="3659" y="1647"/>
                  <a:pt x="3705" y="1645"/>
                </a:cubicBezTo>
                <a:cubicBezTo>
                  <a:pt x="3715" y="1645"/>
                  <a:pt x="3726" y="1647"/>
                  <a:pt x="3737" y="1648"/>
                </a:cubicBezTo>
                <a:cubicBezTo>
                  <a:pt x="3753" y="1654"/>
                  <a:pt x="3763" y="1667"/>
                  <a:pt x="3774" y="1679"/>
                </a:cubicBezTo>
                <a:cubicBezTo>
                  <a:pt x="3775" y="1680"/>
                  <a:pt x="3777" y="1681"/>
                  <a:pt x="3779" y="1681"/>
                </a:cubicBezTo>
                <a:cubicBezTo>
                  <a:pt x="3784" y="1682"/>
                  <a:pt x="3789" y="1680"/>
                  <a:pt x="3793" y="1685"/>
                </a:cubicBezTo>
                <a:cubicBezTo>
                  <a:pt x="3795" y="1690"/>
                  <a:pt x="3801" y="1688"/>
                  <a:pt x="3804" y="1687"/>
                </a:cubicBezTo>
                <a:cubicBezTo>
                  <a:pt x="3812" y="1686"/>
                  <a:pt x="3821" y="1681"/>
                  <a:pt x="3820" y="1673"/>
                </a:cubicBezTo>
                <a:cubicBezTo>
                  <a:pt x="3820" y="1669"/>
                  <a:pt x="3820" y="1665"/>
                  <a:pt x="3820" y="1660"/>
                </a:cubicBezTo>
                <a:cubicBezTo>
                  <a:pt x="3836" y="1660"/>
                  <a:pt x="3836" y="1660"/>
                  <a:pt x="3836" y="1660"/>
                </a:cubicBezTo>
                <a:cubicBezTo>
                  <a:pt x="3846" y="1657"/>
                  <a:pt x="3855" y="1653"/>
                  <a:pt x="3865" y="1649"/>
                </a:cubicBezTo>
                <a:cubicBezTo>
                  <a:pt x="3873" y="1638"/>
                  <a:pt x="3873" y="1638"/>
                  <a:pt x="3873" y="1638"/>
                </a:cubicBezTo>
                <a:cubicBezTo>
                  <a:pt x="3874" y="1638"/>
                  <a:pt x="3874" y="1638"/>
                  <a:pt x="3874" y="1638"/>
                </a:cubicBezTo>
                <a:cubicBezTo>
                  <a:pt x="3890" y="1634"/>
                  <a:pt x="3908" y="1628"/>
                  <a:pt x="3913" y="1613"/>
                </a:cubicBezTo>
                <a:cubicBezTo>
                  <a:pt x="3915" y="1609"/>
                  <a:pt x="3918" y="1603"/>
                  <a:pt x="3924" y="1601"/>
                </a:cubicBezTo>
                <a:cubicBezTo>
                  <a:pt x="3928" y="1599"/>
                  <a:pt x="3933" y="1598"/>
                  <a:pt x="3935" y="1593"/>
                </a:cubicBezTo>
                <a:cubicBezTo>
                  <a:pt x="3938" y="1588"/>
                  <a:pt x="3945" y="1585"/>
                  <a:pt x="3948" y="1580"/>
                </a:cubicBezTo>
                <a:cubicBezTo>
                  <a:pt x="3949" y="1577"/>
                  <a:pt x="3946" y="1574"/>
                  <a:pt x="3947" y="1571"/>
                </a:cubicBezTo>
                <a:cubicBezTo>
                  <a:pt x="3981" y="1565"/>
                  <a:pt x="3981" y="1565"/>
                  <a:pt x="3981" y="1565"/>
                </a:cubicBezTo>
                <a:cubicBezTo>
                  <a:pt x="3977" y="1550"/>
                  <a:pt x="3986" y="1540"/>
                  <a:pt x="3999" y="1539"/>
                </a:cubicBezTo>
                <a:cubicBezTo>
                  <a:pt x="4026" y="1533"/>
                  <a:pt x="4026" y="1533"/>
                  <a:pt x="4026" y="1533"/>
                </a:cubicBezTo>
                <a:cubicBezTo>
                  <a:pt x="4015" y="1523"/>
                  <a:pt x="3998" y="1522"/>
                  <a:pt x="3993" y="1509"/>
                </a:cubicBezTo>
                <a:cubicBezTo>
                  <a:pt x="3991" y="1504"/>
                  <a:pt x="3984" y="1507"/>
                  <a:pt x="3980" y="1507"/>
                </a:cubicBezTo>
                <a:cubicBezTo>
                  <a:pt x="3979" y="1501"/>
                  <a:pt x="3979" y="1494"/>
                  <a:pt x="3975" y="1490"/>
                </a:cubicBezTo>
                <a:cubicBezTo>
                  <a:pt x="3974" y="1490"/>
                  <a:pt x="3969" y="1490"/>
                  <a:pt x="3968" y="1490"/>
                </a:cubicBezTo>
                <a:cubicBezTo>
                  <a:pt x="3968" y="1488"/>
                  <a:pt x="3967" y="1480"/>
                  <a:pt x="3968" y="1478"/>
                </a:cubicBezTo>
                <a:cubicBezTo>
                  <a:pt x="3968" y="1476"/>
                  <a:pt x="3972" y="1473"/>
                  <a:pt x="3973" y="1471"/>
                </a:cubicBezTo>
                <a:cubicBezTo>
                  <a:pt x="3973" y="1468"/>
                  <a:pt x="3970" y="1465"/>
                  <a:pt x="3971" y="1460"/>
                </a:cubicBezTo>
                <a:cubicBezTo>
                  <a:pt x="3979" y="1466"/>
                  <a:pt x="3991" y="1464"/>
                  <a:pt x="3996" y="1455"/>
                </a:cubicBezTo>
                <a:cubicBezTo>
                  <a:pt x="3996" y="1453"/>
                  <a:pt x="3994" y="1448"/>
                  <a:pt x="3996" y="1445"/>
                </a:cubicBezTo>
                <a:cubicBezTo>
                  <a:pt x="3999" y="1435"/>
                  <a:pt x="4007" y="1429"/>
                  <a:pt x="4013" y="1421"/>
                </a:cubicBezTo>
                <a:cubicBezTo>
                  <a:pt x="4014" y="1420"/>
                  <a:pt x="4013" y="1414"/>
                  <a:pt x="4013" y="1412"/>
                </a:cubicBezTo>
                <a:cubicBezTo>
                  <a:pt x="3995" y="1415"/>
                  <a:pt x="3977" y="1401"/>
                  <a:pt x="3978" y="1380"/>
                </a:cubicBezTo>
                <a:cubicBezTo>
                  <a:pt x="3978" y="1379"/>
                  <a:pt x="3977" y="1375"/>
                  <a:pt x="3977" y="1374"/>
                </a:cubicBezTo>
                <a:cubicBezTo>
                  <a:pt x="4008" y="1354"/>
                  <a:pt x="4008" y="1354"/>
                  <a:pt x="4008" y="1354"/>
                </a:cubicBezTo>
                <a:cubicBezTo>
                  <a:pt x="4009" y="1359"/>
                  <a:pt x="4011" y="1364"/>
                  <a:pt x="4013" y="1368"/>
                </a:cubicBezTo>
                <a:cubicBezTo>
                  <a:pt x="4038" y="1375"/>
                  <a:pt x="4069" y="1380"/>
                  <a:pt x="4100" y="1377"/>
                </a:cubicBezTo>
                <a:cubicBezTo>
                  <a:pt x="4103" y="1377"/>
                  <a:pt x="4107" y="1382"/>
                  <a:pt x="4110" y="1386"/>
                </a:cubicBezTo>
                <a:cubicBezTo>
                  <a:pt x="4111" y="1388"/>
                  <a:pt x="4113" y="1391"/>
                  <a:pt x="4114" y="1389"/>
                </a:cubicBezTo>
                <a:cubicBezTo>
                  <a:pt x="4115" y="1388"/>
                  <a:pt x="4115" y="1382"/>
                  <a:pt x="4116" y="1381"/>
                </a:cubicBezTo>
                <a:cubicBezTo>
                  <a:pt x="4117" y="1377"/>
                  <a:pt x="4120" y="1372"/>
                  <a:pt x="4125" y="1370"/>
                </a:cubicBezTo>
                <a:cubicBezTo>
                  <a:pt x="4128" y="1373"/>
                  <a:pt x="4131" y="1377"/>
                  <a:pt x="4133" y="1378"/>
                </a:cubicBezTo>
                <a:cubicBezTo>
                  <a:pt x="4136" y="1379"/>
                  <a:pt x="4144" y="1379"/>
                  <a:pt x="4143" y="1377"/>
                </a:cubicBezTo>
                <a:cubicBezTo>
                  <a:pt x="4142" y="1368"/>
                  <a:pt x="4147" y="1359"/>
                  <a:pt x="4155" y="1357"/>
                </a:cubicBezTo>
                <a:cubicBezTo>
                  <a:pt x="4165" y="1355"/>
                  <a:pt x="4174" y="1345"/>
                  <a:pt x="4184" y="1344"/>
                </a:cubicBezTo>
                <a:cubicBezTo>
                  <a:pt x="4185" y="1339"/>
                  <a:pt x="4183" y="1336"/>
                  <a:pt x="4181" y="1334"/>
                </a:cubicBezTo>
                <a:cubicBezTo>
                  <a:pt x="4176" y="1332"/>
                  <a:pt x="4172" y="1328"/>
                  <a:pt x="4173" y="1323"/>
                </a:cubicBezTo>
                <a:cubicBezTo>
                  <a:pt x="4173" y="1321"/>
                  <a:pt x="4174" y="1319"/>
                  <a:pt x="4175" y="1317"/>
                </a:cubicBezTo>
                <a:cubicBezTo>
                  <a:pt x="4180" y="1317"/>
                  <a:pt x="4184" y="1314"/>
                  <a:pt x="4188" y="1310"/>
                </a:cubicBezTo>
                <a:cubicBezTo>
                  <a:pt x="4200" y="1315"/>
                  <a:pt x="4212" y="1305"/>
                  <a:pt x="4218" y="1296"/>
                </a:cubicBezTo>
                <a:cubicBezTo>
                  <a:pt x="4218" y="1296"/>
                  <a:pt x="4218" y="1296"/>
                  <a:pt x="4219" y="1295"/>
                </a:cubicBezTo>
                <a:cubicBezTo>
                  <a:pt x="4221" y="1296"/>
                  <a:pt x="4224" y="1296"/>
                  <a:pt x="4226" y="1297"/>
                </a:cubicBezTo>
                <a:cubicBezTo>
                  <a:pt x="4230" y="1297"/>
                  <a:pt x="4233" y="1295"/>
                  <a:pt x="4234" y="1293"/>
                </a:cubicBezTo>
                <a:cubicBezTo>
                  <a:pt x="4235" y="1290"/>
                  <a:pt x="4235" y="1290"/>
                  <a:pt x="4235" y="1290"/>
                </a:cubicBezTo>
                <a:cubicBezTo>
                  <a:pt x="4246" y="1290"/>
                  <a:pt x="4256" y="1290"/>
                  <a:pt x="4259" y="1281"/>
                </a:cubicBezTo>
                <a:cubicBezTo>
                  <a:pt x="4261" y="1274"/>
                  <a:pt x="4266" y="1265"/>
                  <a:pt x="4266" y="1256"/>
                </a:cubicBezTo>
                <a:cubicBezTo>
                  <a:pt x="4265" y="1254"/>
                  <a:pt x="4271" y="1252"/>
                  <a:pt x="4275" y="1253"/>
                </a:cubicBezTo>
                <a:cubicBezTo>
                  <a:pt x="4272" y="1247"/>
                  <a:pt x="4280" y="1247"/>
                  <a:pt x="4280" y="1247"/>
                </a:cubicBezTo>
                <a:cubicBezTo>
                  <a:pt x="4287" y="1234"/>
                  <a:pt x="4297" y="1229"/>
                  <a:pt x="4302" y="1217"/>
                </a:cubicBezTo>
                <a:cubicBezTo>
                  <a:pt x="4309" y="1219"/>
                  <a:pt x="4316" y="1218"/>
                  <a:pt x="4318" y="1208"/>
                </a:cubicBezTo>
                <a:cubicBezTo>
                  <a:pt x="4319" y="1203"/>
                  <a:pt x="4309" y="1205"/>
                  <a:pt x="4305" y="1204"/>
                </a:cubicBezTo>
                <a:cubicBezTo>
                  <a:pt x="4307" y="1193"/>
                  <a:pt x="4307" y="1193"/>
                  <a:pt x="4307" y="1193"/>
                </a:cubicBezTo>
                <a:cubicBezTo>
                  <a:pt x="4307" y="1193"/>
                  <a:pt x="4307" y="1193"/>
                  <a:pt x="4307" y="1193"/>
                </a:cubicBezTo>
                <a:cubicBezTo>
                  <a:pt x="4307" y="1193"/>
                  <a:pt x="4307" y="1193"/>
                  <a:pt x="4307" y="1193"/>
                </a:cubicBezTo>
                <a:cubicBezTo>
                  <a:pt x="4312" y="1196"/>
                  <a:pt x="4318" y="1195"/>
                  <a:pt x="4322" y="1192"/>
                </a:cubicBezTo>
                <a:cubicBezTo>
                  <a:pt x="4324" y="1191"/>
                  <a:pt x="4325" y="1190"/>
                  <a:pt x="4327" y="1189"/>
                </a:cubicBezTo>
                <a:cubicBezTo>
                  <a:pt x="4327" y="1189"/>
                  <a:pt x="4327" y="1189"/>
                  <a:pt x="4327" y="1189"/>
                </a:cubicBezTo>
                <a:cubicBezTo>
                  <a:pt x="4329" y="1191"/>
                  <a:pt x="4332" y="1191"/>
                  <a:pt x="4335" y="1190"/>
                </a:cubicBezTo>
                <a:cubicBezTo>
                  <a:pt x="4338" y="1189"/>
                  <a:pt x="4342" y="1186"/>
                  <a:pt x="4344" y="1182"/>
                </a:cubicBezTo>
                <a:cubicBezTo>
                  <a:pt x="4345" y="1181"/>
                  <a:pt x="4344" y="1179"/>
                  <a:pt x="4343" y="117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8" name="Freeform 674"/>
          <p:cNvSpPr>
            <a:spLocks/>
          </p:cNvSpPr>
          <p:nvPr/>
        </p:nvSpPr>
        <p:spPr bwMode="auto">
          <a:xfrm>
            <a:off x="4089401" y="3446463"/>
            <a:ext cx="771525" cy="754063"/>
          </a:xfrm>
          <a:custGeom>
            <a:avLst/>
            <a:gdLst/>
            <a:ahLst/>
            <a:cxnLst>
              <a:cxn ang="0">
                <a:pos x="2723" y="844"/>
              </a:cxn>
              <a:cxn ang="0">
                <a:pos x="2495" y="595"/>
              </a:cxn>
              <a:cxn ang="0">
                <a:pos x="2403" y="475"/>
              </a:cxn>
              <a:cxn ang="0">
                <a:pos x="2304" y="273"/>
              </a:cxn>
              <a:cxn ang="0">
                <a:pos x="2201" y="131"/>
              </a:cxn>
              <a:cxn ang="0">
                <a:pos x="2077" y="89"/>
              </a:cxn>
              <a:cxn ang="0">
                <a:pos x="1871" y="86"/>
              </a:cxn>
              <a:cxn ang="0">
                <a:pos x="1744" y="3"/>
              </a:cxn>
              <a:cxn ang="0">
                <a:pos x="1632" y="117"/>
              </a:cxn>
              <a:cxn ang="0">
                <a:pos x="1492" y="213"/>
              </a:cxn>
              <a:cxn ang="0">
                <a:pos x="1388" y="236"/>
              </a:cxn>
              <a:cxn ang="0">
                <a:pos x="1331" y="341"/>
              </a:cxn>
              <a:cxn ang="0">
                <a:pos x="1338" y="414"/>
              </a:cxn>
              <a:cxn ang="0">
                <a:pos x="1198" y="395"/>
              </a:cxn>
              <a:cxn ang="0">
                <a:pos x="1052" y="398"/>
              </a:cxn>
              <a:cxn ang="0">
                <a:pos x="938" y="459"/>
              </a:cxn>
              <a:cxn ang="0">
                <a:pos x="831" y="644"/>
              </a:cxn>
              <a:cxn ang="0">
                <a:pos x="732" y="798"/>
              </a:cxn>
              <a:cxn ang="0">
                <a:pos x="661" y="921"/>
              </a:cxn>
              <a:cxn ang="0">
                <a:pos x="679" y="980"/>
              </a:cxn>
              <a:cxn ang="0">
                <a:pos x="722" y="1034"/>
              </a:cxn>
              <a:cxn ang="0">
                <a:pos x="729" y="1063"/>
              </a:cxn>
              <a:cxn ang="0">
                <a:pos x="767" y="1090"/>
              </a:cxn>
              <a:cxn ang="0">
                <a:pos x="724" y="1105"/>
              </a:cxn>
              <a:cxn ang="0">
                <a:pos x="697" y="1139"/>
              </a:cxn>
              <a:cxn ang="0">
                <a:pos x="663" y="1184"/>
              </a:cxn>
              <a:cxn ang="0">
                <a:pos x="621" y="1192"/>
              </a:cxn>
              <a:cxn ang="0">
                <a:pos x="598" y="1191"/>
              </a:cxn>
              <a:cxn ang="0">
                <a:pos x="508" y="1237"/>
              </a:cxn>
              <a:cxn ang="0">
                <a:pos x="435" y="1326"/>
              </a:cxn>
              <a:cxn ang="0">
                <a:pos x="254" y="1288"/>
              </a:cxn>
              <a:cxn ang="0">
                <a:pos x="128" y="1422"/>
              </a:cxn>
              <a:cxn ang="0">
                <a:pos x="13" y="1478"/>
              </a:cxn>
              <a:cxn ang="0">
                <a:pos x="52" y="1672"/>
              </a:cxn>
              <a:cxn ang="0">
                <a:pos x="157" y="1707"/>
              </a:cxn>
              <a:cxn ang="0">
                <a:pos x="44" y="1885"/>
              </a:cxn>
              <a:cxn ang="0">
                <a:pos x="137" y="1946"/>
              </a:cxn>
              <a:cxn ang="0">
                <a:pos x="276" y="1933"/>
              </a:cxn>
              <a:cxn ang="0">
                <a:pos x="423" y="1998"/>
              </a:cxn>
              <a:cxn ang="0">
                <a:pos x="512" y="2201"/>
              </a:cxn>
              <a:cxn ang="0">
                <a:pos x="654" y="2195"/>
              </a:cxn>
              <a:cxn ang="0">
                <a:pos x="786" y="2188"/>
              </a:cxn>
              <a:cxn ang="0">
                <a:pos x="857" y="2368"/>
              </a:cxn>
              <a:cxn ang="0">
                <a:pos x="806" y="2652"/>
              </a:cxn>
              <a:cxn ang="0">
                <a:pos x="928" y="2700"/>
              </a:cxn>
              <a:cxn ang="0">
                <a:pos x="1028" y="2730"/>
              </a:cxn>
              <a:cxn ang="0">
                <a:pos x="1077" y="2812"/>
              </a:cxn>
              <a:cxn ang="0">
                <a:pos x="1119" y="2572"/>
              </a:cxn>
              <a:cxn ang="0">
                <a:pos x="1180" y="2515"/>
              </a:cxn>
              <a:cxn ang="0">
                <a:pos x="1294" y="2392"/>
              </a:cxn>
              <a:cxn ang="0">
                <a:pos x="1280" y="2277"/>
              </a:cxn>
              <a:cxn ang="0">
                <a:pos x="1435" y="2095"/>
              </a:cxn>
              <a:cxn ang="0">
                <a:pos x="1546" y="2002"/>
              </a:cxn>
              <a:cxn ang="0">
                <a:pos x="1714" y="1984"/>
              </a:cxn>
              <a:cxn ang="0">
                <a:pos x="1830" y="1907"/>
              </a:cxn>
              <a:cxn ang="0">
                <a:pos x="1923" y="1773"/>
              </a:cxn>
              <a:cxn ang="0">
                <a:pos x="1990" y="1718"/>
              </a:cxn>
              <a:cxn ang="0">
                <a:pos x="2155" y="1602"/>
              </a:cxn>
              <a:cxn ang="0">
                <a:pos x="2030" y="1342"/>
              </a:cxn>
              <a:cxn ang="0">
                <a:pos x="2180" y="1185"/>
              </a:cxn>
              <a:cxn ang="0">
                <a:pos x="2506" y="1172"/>
              </a:cxn>
              <a:cxn ang="0">
                <a:pos x="2602" y="1028"/>
              </a:cxn>
              <a:cxn ang="0">
                <a:pos x="2881" y="956"/>
              </a:cxn>
            </a:cxnLst>
            <a:rect l="0" t="0" r="r" b="b"/>
            <a:pathLst>
              <a:path w="2881" h="2819">
                <a:moveTo>
                  <a:pt x="2878" y="927"/>
                </a:moveTo>
                <a:cubicBezTo>
                  <a:pt x="2875" y="916"/>
                  <a:pt x="2878" y="906"/>
                  <a:pt x="2881" y="898"/>
                </a:cubicBezTo>
                <a:cubicBezTo>
                  <a:pt x="2881" y="890"/>
                  <a:pt x="2881" y="890"/>
                  <a:pt x="2881" y="890"/>
                </a:cubicBezTo>
                <a:cubicBezTo>
                  <a:pt x="2880" y="886"/>
                  <a:pt x="2876" y="885"/>
                  <a:pt x="2871" y="884"/>
                </a:cubicBezTo>
                <a:cubicBezTo>
                  <a:pt x="2868" y="883"/>
                  <a:pt x="2865" y="887"/>
                  <a:pt x="2861" y="888"/>
                </a:cubicBezTo>
                <a:cubicBezTo>
                  <a:pt x="2861" y="885"/>
                  <a:pt x="2862" y="882"/>
                  <a:pt x="2859" y="882"/>
                </a:cubicBezTo>
                <a:cubicBezTo>
                  <a:pt x="2855" y="882"/>
                  <a:pt x="2856" y="880"/>
                  <a:pt x="2856" y="879"/>
                </a:cubicBezTo>
                <a:cubicBezTo>
                  <a:pt x="2856" y="873"/>
                  <a:pt x="2849" y="875"/>
                  <a:pt x="2847" y="878"/>
                </a:cubicBezTo>
                <a:cubicBezTo>
                  <a:pt x="2849" y="881"/>
                  <a:pt x="2844" y="881"/>
                  <a:pt x="2843" y="878"/>
                </a:cubicBezTo>
                <a:cubicBezTo>
                  <a:pt x="2843" y="876"/>
                  <a:pt x="2846" y="867"/>
                  <a:pt x="2840" y="872"/>
                </a:cubicBezTo>
                <a:cubicBezTo>
                  <a:pt x="2832" y="877"/>
                  <a:pt x="2818" y="878"/>
                  <a:pt x="2806" y="880"/>
                </a:cubicBezTo>
                <a:cubicBezTo>
                  <a:pt x="2797" y="878"/>
                  <a:pt x="2790" y="873"/>
                  <a:pt x="2781" y="869"/>
                </a:cubicBezTo>
                <a:cubicBezTo>
                  <a:pt x="2776" y="865"/>
                  <a:pt x="2771" y="861"/>
                  <a:pt x="2763" y="860"/>
                </a:cubicBezTo>
                <a:cubicBezTo>
                  <a:pt x="2753" y="852"/>
                  <a:pt x="2742" y="842"/>
                  <a:pt x="2723" y="844"/>
                </a:cubicBezTo>
                <a:cubicBezTo>
                  <a:pt x="2700" y="836"/>
                  <a:pt x="2677" y="828"/>
                  <a:pt x="2654" y="821"/>
                </a:cubicBezTo>
                <a:cubicBezTo>
                  <a:pt x="2647" y="813"/>
                  <a:pt x="2635" y="810"/>
                  <a:pt x="2626" y="805"/>
                </a:cubicBezTo>
                <a:cubicBezTo>
                  <a:pt x="2607" y="793"/>
                  <a:pt x="2586" y="782"/>
                  <a:pt x="2575" y="761"/>
                </a:cubicBezTo>
                <a:cubicBezTo>
                  <a:pt x="2572" y="754"/>
                  <a:pt x="2565" y="750"/>
                  <a:pt x="2559" y="746"/>
                </a:cubicBezTo>
                <a:cubicBezTo>
                  <a:pt x="2557" y="745"/>
                  <a:pt x="2554" y="743"/>
                  <a:pt x="2556" y="740"/>
                </a:cubicBezTo>
                <a:cubicBezTo>
                  <a:pt x="2554" y="738"/>
                  <a:pt x="2551" y="737"/>
                  <a:pt x="2545" y="737"/>
                </a:cubicBezTo>
                <a:cubicBezTo>
                  <a:pt x="2546" y="722"/>
                  <a:pt x="2537" y="712"/>
                  <a:pt x="2525" y="707"/>
                </a:cubicBezTo>
                <a:cubicBezTo>
                  <a:pt x="2522" y="700"/>
                  <a:pt x="2519" y="694"/>
                  <a:pt x="2514" y="687"/>
                </a:cubicBezTo>
                <a:cubicBezTo>
                  <a:pt x="2506" y="676"/>
                  <a:pt x="2495" y="666"/>
                  <a:pt x="2493" y="650"/>
                </a:cubicBezTo>
                <a:cubicBezTo>
                  <a:pt x="2505" y="624"/>
                  <a:pt x="2505" y="624"/>
                  <a:pt x="2505" y="624"/>
                </a:cubicBezTo>
                <a:cubicBezTo>
                  <a:pt x="2506" y="622"/>
                  <a:pt x="2503" y="623"/>
                  <a:pt x="2501" y="623"/>
                </a:cubicBezTo>
                <a:cubicBezTo>
                  <a:pt x="2502" y="619"/>
                  <a:pt x="2499" y="616"/>
                  <a:pt x="2496" y="614"/>
                </a:cubicBezTo>
                <a:cubicBezTo>
                  <a:pt x="2497" y="609"/>
                  <a:pt x="2496" y="604"/>
                  <a:pt x="2493" y="600"/>
                </a:cubicBezTo>
                <a:cubicBezTo>
                  <a:pt x="2491" y="598"/>
                  <a:pt x="2495" y="597"/>
                  <a:pt x="2495" y="595"/>
                </a:cubicBezTo>
                <a:cubicBezTo>
                  <a:pt x="2486" y="593"/>
                  <a:pt x="2486" y="593"/>
                  <a:pt x="2486" y="593"/>
                </a:cubicBezTo>
                <a:cubicBezTo>
                  <a:pt x="2485" y="595"/>
                  <a:pt x="2483" y="595"/>
                  <a:pt x="2483" y="592"/>
                </a:cubicBezTo>
                <a:cubicBezTo>
                  <a:pt x="2485" y="586"/>
                  <a:pt x="2485" y="578"/>
                  <a:pt x="2488" y="573"/>
                </a:cubicBezTo>
                <a:cubicBezTo>
                  <a:pt x="2485" y="570"/>
                  <a:pt x="2481" y="572"/>
                  <a:pt x="2478" y="573"/>
                </a:cubicBezTo>
                <a:cubicBezTo>
                  <a:pt x="2476" y="569"/>
                  <a:pt x="2475" y="566"/>
                  <a:pt x="2474" y="563"/>
                </a:cubicBezTo>
                <a:cubicBezTo>
                  <a:pt x="2472" y="562"/>
                  <a:pt x="2471" y="558"/>
                  <a:pt x="2467" y="559"/>
                </a:cubicBezTo>
                <a:cubicBezTo>
                  <a:pt x="2467" y="558"/>
                  <a:pt x="2467" y="555"/>
                  <a:pt x="2467" y="556"/>
                </a:cubicBezTo>
                <a:cubicBezTo>
                  <a:pt x="2463" y="549"/>
                  <a:pt x="2456" y="546"/>
                  <a:pt x="2449" y="544"/>
                </a:cubicBezTo>
                <a:cubicBezTo>
                  <a:pt x="2448" y="540"/>
                  <a:pt x="2449" y="537"/>
                  <a:pt x="2450" y="534"/>
                </a:cubicBezTo>
                <a:cubicBezTo>
                  <a:pt x="2445" y="535"/>
                  <a:pt x="2444" y="530"/>
                  <a:pt x="2442" y="528"/>
                </a:cubicBezTo>
                <a:cubicBezTo>
                  <a:pt x="2437" y="522"/>
                  <a:pt x="2435" y="515"/>
                  <a:pt x="2430" y="510"/>
                </a:cubicBezTo>
                <a:cubicBezTo>
                  <a:pt x="2427" y="506"/>
                  <a:pt x="2421" y="508"/>
                  <a:pt x="2418" y="504"/>
                </a:cubicBezTo>
                <a:cubicBezTo>
                  <a:pt x="2422" y="503"/>
                  <a:pt x="2425" y="498"/>
                  <a:pt x="2423" y="495"/>
                </a:cubicBezTo>
                <a:cubicBezTo>
                  <a:pt x="2418" y="488"/>
                  <a:pt x="2410" y="482"/>
                  <a:pt x="2403" y="475"/>
                </a:cubicBezTo>
                <a:cubicBezTo>
                  <a:pt x="2402" y="474"/>
                  <a:pt x="2400" y="466"/>
                  <a:pt x="2399" y="464"/>
                </a:cubicBezTo>
                <a:cubicBezTo>
                  <a:pt x="2398" y="462"/>
                  <a:pt x="2394" y="462"/>
                  <a:pt x="2392" y="461"/>
                </a:cubicBezTo>
                <a:cubicBezTo>
                  <a:pt x="2386" y="444"/>
                  <a:pt x="2378" y="426"/>
                  <a:pt x="2371" y="412"/>
                </a:cubicBezTo>
                <a:cubicBezTo>
                  <a:pt x="2372" y="399"/>
                  <a:pt x="2366" y="392"/>
                  <a:pt x="2360" y="388"/>
                </a:cubicBezTo>
                <a:cubicBezTo>
                  <a:pt x="2358" y="386"/>
                  <a:pt x="2357" y="384"/>
                  <a:pt x="2357" y="381"/>
                </a:cubicBezTo>
                <a:cubicBezTo>
                  <a:pt x="2353" y="380"/>
                  <a:pt x="2348" y="375"/>
                  <a:pt x="2351" y="371"/>
                </a:cubicBezTo>
                <a:cubicBezTo>
                  <a:pt x="2352" y="369"/>
                  <a:pt x="2354" y="367"/>
                  <a:pt x="2352" y="365"/>
                </a:cubicBezTo>
                <a:cubicBezTo>
                  <a:pt x="2345" y="359"/>
                  <a:pt x="2339" y="347"/>
                  <a:pt x="2340" y="334"/>
                </a:cubicBezTo>
                <a:cubicBezTo>
                  <a:pt x="2340" y="332"/>
                  <a:pt x="2338" y="331"/>
                  <a:pt x="2337" y="330"/>
                </a:cubicBezTo>
                <a:cubicBezTo>
                  <a:pt x="2336" y="327"/>
                  <a:pt x="2335" y="323"/>
                  <a:pt x="2336" y="321"/>
                </a:cubicBezTo>
                <a:cubicBezTo>
                  <a:pt x="2340" y="316"/>
                  <a:pt x="2338" y="309"/>
                  <a:pt x="2337" y="304"/>
                </a:cubicBezTo>
                <a:cubicBezTo>
                  <a:pt x="2336" y="302"/>
                  <a:pt x="2337" y="300"/>
                  <a:pt x="2338" y="301"/>
                </a:cubicBezTo>
                <a:cubicBezTo>
                  <a:pt x="2334" y="287"/>
                  <a:pt x="2329" y="277"/>
                  <a:pt x="2321" y="270"/>
                </a:cubicBezTo>
                <a:cubicBezTo>
                  <a:pt x="2316" y="270"/>
                  <a:pt x="2310" y="272"/>
                  <a:pt x="2304" y="273"/>
                </a:cubicBezTo>
                <a:cubicBezTo>
                  <a:pt x="2305" y="270"/>
                  <a:pt x="2307" y="266"/>
                  <a:pt x="2305" y="264"/>
                </a:cubicBezTo>
                <a:cubicBezTo>
                  <a:pt x="2301" y="261"/>
                  <a:pt x="2297" y="264"/>
                  <a:pt x="2294" y="259"/>
                </a:cubicBezTo>
                <a:cubicBezTo>
                  <a:pt x="2289" y="260"/>
                  <a:pt x="2284" y="264"/>
                  <a:pt x="2279" y="265"/>
                </a:cubicBezTo>
                <a:cubicBezTo>
                  <a:pt x="2277" y="265"/>
                  <a:pt x="2272" y="255"/>
                  <a:pt x="2270" y="255"/>
                </a:cubicBezTo>
                <a:cubicBezTo>
                  <a:pt x="2263" y="256"/>
                  <a:pt x="2260" y="249"/>
                  <a:pt x="2255" y="247"/>
                </a:cubicBezTo>
                <a:cubicBezTo>
                  <a:pt x="2250" y="245"/>
                  <a:pt x="2248" y="240"/>
                  <a:pt x="2243" y="240"/>
                </a:cubicBezTo>
                <a:cubicBezTo>
                  <a:pt x="2242" y="237"/>
                  <a:pt x="2245" y="234"/>
                  <a:pt x="2245" y="231"/>
                </a:cubicBezTo>
                <a:cubicBezTo>
                  <a:pt x="2228" y="219"/>
                  <a:pt x="2228" y="219"/>
                  <a:pt x="2228" y="219"/>
                </a:cubicBezTo>
                <a:cubicBezTo>
                  <a:pt x="2234" y="214"/>
                  <a:pt x="2243" y="207"/>
                  <a:pt x="2238" y="194"/>
                </a:cubicBezTo>
                <a:cubicBezTo>
                  <a:pt x="2235" y="191"/>
                  <a:pt x="2229" y="189"/>
                  <a:pt x="2226" y="183"/>
                </a:cubicBezTo>
                <a:cubicBezTo>
                  <a:pt x="2231" y="181"/>
                  <a:pt x="2235" y="176"/>
                  <a:pt x="2235" y="172"/>
                </a:cubicBezTo>
                <a:cubicBezTo>
                  <a:pt x="2234" y="162"/>
                  <a:pt x="2231" y="155"/>
                  <a:pt x="2225" y="150"/>
                </a:cubicBezTo>
                <a:cubicBezTo>
                  <a:pt x="2222" y="148"/>
                  <a:pt x="2220" y="143"/>
                  <a:pt x="2220" y="137"/>
                </a:cubicBezTo>
                <a:cubicBezTo>
                  <a:pt x="2213" y="135"/>
                  <a:pt x="2206" y="133"/>
                  <a:pt x="2201" y="131"/>
                </a:cubicBezTo>
                <a:cubicBezTo>
                  <a:pt x="2199" y="130"/>
                  <a:pt x="2195" y="132"/>
                  <a:pt x="2193" y="135"/>
                </a:cubicBezTo>
                <a:cubicBezTo>
                  <a:pt x="2192" y="137"/>
                  <a:pt x="2193" y="145"/>
                  <a:pt x="2188" y="144"/>
                </a:cubicBezTo>
                <a:cubicBezTo>
                  <a:pt x="2182" y="142"/>
                  <a:pt x="2174" y="140"/>
                  <a:pt x="2165" y="141"/>
                </a:cubicBezTo>
                <a:cubicBezTo>
                  <a:pt x="2164" y="139"/>
                  <a:pt x="2163" y="137"/>
                  <a:pt x="2162" y="137"/>
                </a:cubicBezTo>
                <a:cubicBezTo>
                  <a:pt x="2160" y="137"/>
                  <a:pt x="2152" y="137"/>
                  <a:pt x="2150" y="137"/>
                </a:cubicBezTo>
                <a:cubicBezTo>
                  <a:pt x="2150" y="129"/>
                  <a:pt x="2150" y="129"/>
                  <a:pt x="2150" y="129"/>
                </a:cubicBezTo>
                <a:cubicBezTo>
                  <a:pt x="2144" y="133"/>
                  <a:pt x="2135" y="131"/>
                  <a:pt x="2135" y="124"/>
                </a:cubicBezTo>
                <a:cubicBezTo>
                  <a:pt x="2135" y="122"/>
                  <a:pt x="2130" y="123"/>
                  <a:pt x="2127" y="123"/>
                </a:cubicBezTo>
                <a:cubicBezTo>
                  <a:pt x="2129" y="118"/>
                  <a:pt x="2129" y="118"/>
                  <a:pt x="2129" y="118"/>
                </a:cubicBezTo>
                <a:cubicBezTo>
                  <a:pt x="2116" y="119"/>
                  <a:pt x="2107" y="114"/>
                  <a:pt x="2101" y="108"/>
                </a:cubicBezTo>
                <a:cubicBezTo>
                  <a:pt x="2098" y="105"/>
                  <a:pt x="2100" y="100"/>
                  <a:pt x="2099" y="97"/>
                </a:cubicBezTo>
                <a:cubicBezTo>
                  <a:pt x="2095" y="97"/>
                  <a:pt x="2091" y="98"/>
                  <a:pt x="2087" y="96"/>
                </a:cubicBezTo>
                <a:cubicBezTo>
                  <a:pt x="2085" y="95"/>
                  <a:pt x="2086" y="91"/>
                  <a:pt x="2086" y="89"/>
                </a:cubicBezTo>
                <a:cubicBezTo>
                  <a:pt x="2084" y="89"/>
                  <a:pt x="2078" y="90"/>
                  <a:pt x="2077" y="89"/>
                </a:cubicBezTo>
                <a:cubicBezTo>
                  <a:pt x="2072" y="85"/>
                  <a:pt x="2067" y="89"/>
                  <a:pt x="2064" y="87"/>
                </a:cubicBezTo>
                <a:cubicBezTo>
                  <a:pt x="2060" y="84"/>
                  <a:pt x="2055" y="84"/>
                  <a:pt x="2052" y="86"/>
                </a:cubicBezTo>
                <a:cubicBezTo>
                  <a:pt x="2048" y="87"/>
                  <a:pt x="2043" y="86"/>
                  <a:pt x="2039" y="86"/>
                </a:cubicBezTo>
                <a:cubicBezTo>
                  <a:pt x="2038" y="86"/>
                  <a:pt x="2036" y="88"/>
                  <a:pt x="2036" y="89"/>
                </a:cubicBezTo>
                <a:cubicBezTo>
                  <a:pt x="2032" y="90"/>
                  <a:pt x="2029" y="90"/>
                  <a:pt x="2026" y="93"/>
                </a:cubicBezTo>
                <a:cubicBezTo>
                  <a:pt x="2017" y="102"/>
                  <a:pt x="2004" y="112"/>
                  <a:pt x="1986" y="111"/>
                </a:cubicBezTo>
                <a:cubicBezTo>
                  <a:pt x="1982" y="111"/>
                  <a:pt x="1978" y="108"/>
                  <a:pt x="1973" y="106"/>
                </a:cubicBezTo>
                <a:cubicBezTo>
                  <a:pt x="1971" y="106"/>
                  <a:pt x="1961" y="109"/>
                  <a:pt x="1965" y="102"/>
                </a:cubicBezTo>
                <a:cubicBezTo>
                  <a:pt x="1965" y="101"/>
                  <a:pt x="1961" y="103"/>
                  <a:pt x="1961" y="99"/>
                </a:cubicBezTo>
                <a:cubicBezTo>
                  <a:pt x="1950" y="98"/>
                  <a:pt x="1943" y="93"/>
                  <a:pt x="1932" y="91"/>
                </a:cubicBezTo>
                <a:cubicBezTo>
                  <a:pt x="1927" y="94"/>
                  <a:pt x="1920" y="88"/>
                  <a:pt x="1917" y="86"/>
                </a:cubicBezTo>
                <a:cubicBezTo>
                  <a:pt x="1912" y="88"/>
                  <a:pt x="1908" y="92"/>
                  <a:pt x="1904" y="90"/>
                </a:cubicBezTo>
                <a:cubicBezTo>
                  <a:pt x="1900" y="86"/>
                  <a:pt x="1893" y="85"/>
                  <a:pt x="1888" y="85"/>
                </a:cubicBezTo>
                <a:cubicBezTo>
                  <a:pt x="1881" y="86"/>
                  <a:pt x="1875" y="86"/>
                  <a:pt x="1871" y="86"/>
                </a:cubicBezTo>
                <a:cubicBezTo>
                  <a:pt x="1867" y="86"/>
                  <a:pt x="1862" y="84"/>
                  <a:pt x="1861" y="81"/>
                </a:cubicBezTo>
                <a:cubicBezTo>
                  <a:pt x="1859" y="77"/>
                  <a:pt x="1862" y="72"/>
                  <a:pt x="1860" y="68"/>
                </a:cubicBezTo>
                <a:cubicBezTo>
                  <a:pt x="1856" y="68"/>
                  <a:pt x="1852" y="65"/>
                  <a:pt x="1847" y="65"/>
                </a:cubicBezTo>
                <a:cubicBezTo>
                  <a:pt x="1843" y="65"/>
                  <a:pt x="1843" y="59"/>
                  <a:pt x="1840" y="58"/>
                </a:cubicBezTo>
                <a:cubicBezTo>
                  <a:pt x="1836" y="56"/>
                  <a:pt x="1833" y="62"/>
                  <a:pt x="1827" y="62"/>
                </a:cubicBezTo>
                <a:cubicBezTo>
                  <a:pt x="1827" y="58"/>
                  <a:pt x="1830" y="50"/>
                  <a:pt x="1827" y="50"/>
                </a:cubicBezTo>
                <a:cubicBezTo>
                  <a:pt x="1820" y="50"/>
                  <a:pt x="1815" y="45"/>
                  <a:pt x="1810" y="45"/>
                </a:cubicBezTo>
                <a:cubicBezTo>
                  <a:pt x="1811" y="43"/>
                  <a:pt x="1809" y="41"/>
                  <a:pt x="1807" y="40"/>
                </a:cubicBezTo>
                <a:cubicBezTo>
                  <a:pt x="1808" y="38"/>
                  <a:pt x="1807" y="37"/>
                  <a:pt x="1805" y="38"/>
                </a:cubicBezTo>
                <a:cubicBezTo>
                  <a:pt x="1803" y="32"/>
                  <a:pt x="1798" y="35"/>
                  <a:pt x="1796" y="32"/>
                </a:cubicBezTo>
                <a:cubicBezTo>
                  <a:pt x="1793" y="28"/>
                  <a:pt x="1787" y="27"/>
                  <a:pt x="1784" y="29"/>
                </a:cubicBezTo>
                <a:cubicBezTo>
                  <a:pt x="1772" y="21"/>
                  <a:pt x="1760" y="10"/>
                  <a:pt x="1751" y="0"/>
                </a:cubicBezTo>
                <a:cubicBezTo>
                  <a:pt x="1747" y="0"/>
                  <a:pt x="1747" y="0"/>
                  <a:pt x="1747" y="0"/>
                </a:cubicBezTo>
                <a:cubicBezTo>
                  <a:pt x="1748" y="3"/>
                  <a:pt x="1744" y="3"/>
                  <a:pt x="1744" y="3"/>
                </a:cubicBezTo>
                <a:cubicBezTo>
                  <a:pt x="1742" y="15"/>
                  <a:pt x="1737" y="24"/>
                  <a:pt x="1732" y="32"/>
                </a:cubicBezTo>
                <a:cubicBezTo>
                  <a:pt x="1728" y="34"/>
                  <a:pt x="1723" y="37"/>
                  <a:pt x="1720" y="40"/>
                </a:cubicBezTo>
                <a:cubicBezTo>
                  <a:pt x="1718" y="43"/>
                  <a:pt x="1717" y="45"/>
                  <a:pt x="1715" y="47"/>
                </a:cubicBezTo>
                <a:cubicBezTo>
                  <a:pt x="1715" y="48"/>
                  <a:pt x="1714" y="48"/>
                  <a:pt x="1714" y="48"/>
                </a:cubicBezTo>
                <a:cubicBezTo>
                  <a:pt x="1713" y="50"/>
                  <a:pt x="1713" y="52"/>
                  <a:pt x="1712" y="53"/>
                </a:cubicBezTo>
                <a:cubicBezTo>
                  <a:pt x="1709" y="54"/>
                  <a:pt x="1705" y="54"/>
                  <a:pt x="1702" y="56"/>
                </a:cubicBezTo>
                <a:cubicBezTo>
                  <a:pt x="1701" y="57"/>
                  <a:pt x="1700" y="59"/>
                  <a:pt x="1699" y="60"/>
                </a:cubicBezTo>
                <a:cubicBezTo>
                  <a:pt x="1698" y="61"/>
                  <a:pt x="1697" y="62"/>
                  <a:pt x="1696" y="63"/>
                </a:cubicBezTo>
                <a:cubicBezTo>
                  <a:pt x="1696" y="64"/>
                  <a:pt x="1696" y="68"/>
                  <a:pt x="1696" y="70"/>
                </a:cubicBezTo>
                <a:cubicBezTo>
                  <a:pt x="1690" y="69"/>
                  <a:pt x="1684" y="72"/>
                  <a:pt x="1681" y="76"/>
                </a:cubicBezTo>
                <a:cubicBezTo>
                  <a:pt x="1679" y="78"/>
                  <a:pt x="1678" y="82"/>
                  <a:pt x="1676" y="83"/>
                </a:cubicBezTo>
                <a:cubicBezTo>
                  <a:pt x="1674" y="84"/>
                  <a:pt x="1672" y="83"/>
                  <a:pt x="1670" y="83"/>
                </a:cubicBezTo>
                <a:cubicBezTo>
                  <a:pt x="1666" y="87"/>
                  <a:pt x="1662" y="90"/>
                  <a:pt x="1658" y="94"/>
                </a:cubicBezTo>
                <a:cubicBezTo>
                  <a:pt x="1650" y="102"/>
                  <a:pt x="1641" y="110"/>
                  <a:pt x="1632" y="117"/>
                </a:cubicBezTo>
                <a:cubicBezTo>
                  <a:pt x="1621" y="132"/>
                  <a:pt x="1610" y="147"/>
                  <a:pt x="1603" y="165"/>
                </a:cubicBezTo>
                <a:cubicBezTo>
                  <a:pt x="1598" y="177"/>
                  <a:pt x="1588" y="186"/>
                  <a:pt x="1579" y="194"/>
                </a:cubicBezTo>
                <a:cubicBezTo>
                  <a:pt x="1577" y="196"/>
                  <a:pt x="1576" y="197"/>
                  <a:pt x="1575" y="199"/>
                </a:cubicBezTo>
                <a:cubicBezTo>
                  <a:pt x="1571" y="203"/>
                  <a:pt x="1567" y="207"/>
                  <a:pt x="1562" y="211"/>
                </a:cubicBezTo>
                <a:cubicBezTo>
                  <a:pt x="1560" y="213"/>
                  <a:pt x="1559" y="217"/>
                  <a:pt x="1557" y="219"/>
                </a:cubicBezTo>
                <a:cubicBezTo>
                  <a:pt x="1555" y="216"/>
                  <a:pt x="1555" y="211"/>
                  <a:pt x="1553" y="207"/>
                </a:cubicBezTo>
                <a:cubicBezTo>
                  <a:pt x="1552" y="204"/>
                  <a:pt x="1552" y="209"/>
                  <a:pt x="1552" y="210"/>
                </a:cubicBezTo>
                <a:cubicBezTo>
                  <a:pt x="1546" y="215"/>
                  <a:pt x="1539" y="220"/>
                  <a:pt x="1531" y="224"/>
                </a:cubicBezTo>
                <a:cubicBezTo>
                  <a:pt x="1531" y="224"/>
                  <a:pt x="1531" y="224"/>
                  <a:pt x="1531" y="224"/>
                </a:cubicBezTo>
                <a:cubicBezTo>
                  <a:pt x="1528" y="226"/>
                  <a:pt x="1524" y="228"/>
                  <a:pt x="1521" y="230"/>
                </a:cubicBezTo>
                <a:cubicBezTo>
                  <a:pt x="1519" y="242"/>
                  <a:pt x="1519" y="242"/>
                  <a:pt x="1519" y="242"/>
                </a:cubicBezTo>
                <a:cubicBezTo>
                  <a:pt x="1509" y="240"/>
                  <a:pt x="1506" y="231"/>
                  <a:pt x="1501" y="225"/>
                </a:cubicBezTo>
                <a:cubicBezTo>
                  <a:pt x="1496" y="214"/>
                  <a:pt x="1496" y="214"/>
                  <a:pt x="1496" y="214"/>
                </a:cubicBezTo>
                <a:cubicBezTo>
                  <a:pt x="1495" y="213"/>
                  <a:pt x="1493" y="213"/>
                  <a:pt x="1492" y="213"/>
                </a:cubicBezTo>
                <a:cubicBezTo>
                  <a:pt x="1486" y="208"/>
                  <a:pt x="1482" y="201"/>
                  <a:pt x="1477" y="194"/>
                </a:cubicBezTo>
                <a:cubicBezTo>
                  <a:pt x="1475" y="190"/>
                  <a:pt x="1470" y="185"/>
                  <a:pt x="1464" y="186"/>
                </a:cubicBezTo>
                <a:cubicBezTo>
                  <a:pt x="1463" y="188"/>
                  <a:pt x="1463" y="191"/>
                  <a:pt x="1462" y="193"/>
                </a:cubicBezTo>
                <a:cubicBezTo>
                  <a:pt x="1459" y="196"/>
                  <a:pt x="1456" y="200"/>
                  <a:pt x="1452" y="202"/>
                </a:cubicBezTo>
                <a:cubicBezTo>
                  <a:pt x="1451" y="205"/>
                  <a:pt x="1450" y="207"/>
                  <a:pt x="1449" y="209"/>
                </a:cubicBezTo>
                <a:cubicBezTo>
                  <a:pt x="1443" y="215"/>
                  <a:pt x="1436" y="222"/>
                  <a:pt x="1428" y="226"/>
                </a:cubicBezTo>
                <a:cubicBezTo>
                  <a:pt x="1425" y="227"/>
                  <a:pt x="1424" y="232"/>
                  <a:pt x="1422" y="232"/>
                </a:cubicBezTo>
                <a:cubicBezTo>
                  <a:pt x="1414" y="234"/>
                  <a:pt x="1406" y="236"/>
                  <a:pt x="1399" y="237"/>
                </a:cubicBezTo>
                <a:cubicBezTo>
                  <a:pt x="1398" y="238"/>
                  <a:pt x="1395" y="237"/>
                  <a:pt x="1394" y="236"/>
                </a:cubicBezTo>
                <a:cubicBezTo>
                  <a:pt x="1402" y="221"/>
                  <a:pt x="1402" y="221"/>
                  <a:pt x="1402" y="221"/>
                </a:cubicBezTo>
                <a:cubicBezTo>
                  <a:pt x="1403" y="219"/>
                  <a:pt x="1400" y="213"/>
                  <a:pt x="1397" y="213"/>
                </a:cubicBezTo>
                <a:cubicBezTo>
                  <a:pt x="1391" y="214"/>
                  <a:pt x="1385" y="214"/>
                  <a:pt x="1380" y="216"/>
                </a:cubicBezTo>
                <a:cubicBezTo>
                  <a:pt x="1378" y="218"/>
                  <a:pt x="1375" y="221"/>
                  <a:pt x="1372" y="223"/>
                </a:cubicBezTo>
                <a:cubicBezTo>
                  <a:pt x="1376" y="229"/>
                  <a:pt x="1383" y="232"/>
                  <a:pt x="1388" y="236"/>
                </a:cubicBezTo>
                <a:cubicBezTo>
                  <a:pt x="1388" y="243"/>
                  <a:pt x="1383" y="245"/>
                  <a:pt x="1379" y="248"/>
                </a:cubicBezTo>
                <a:cubicBezTo>
                  <a:pt x="1379" y="254"/>
                  <a:pt x="1375" y="259"/>
                  <a:pt x="1371" y="261"/>
                </a:cubicBezTo>
                <a:cubicBezTo>
                  <a:pt x="1370" y="261"/>
                  <a:pt x="1370" y="261"/>
                  <a:pt x="1370" y="261"/>
                </a:cubicBezTo>
                <a:cubicBezTo>
                  <a:pt x="1369" y="265"/>
                  <a:pt x="1368" y="269"/>
                  <a:pt x="1365" y="273"/>
                </a:cubicBezTo>
                <a:cubicBezTo>
                  <a:pt x="1365" y="274"/>
                  <a:pt x="1363" y="274"/>
                  <a:pt x="1361" y="274"/>
                </a:cubicBezTo>
                <a:cubicBezTo>
                  <a:pt x="1360" y="276"/>
                  <a:pt x="1359" y="279"/>
                  <a:pt x="1359" y="282"/>
                </a:cubicBezTo>
                <a:cubicBezTo>
                  <a:pt x="1359" y="284"/>
                  <a:pt x="1358" y="285"/>
                  <a:pt x="1358" y="286"/>
                </a:cubicBezTo>
                <a:cubicBezTo>
                  <a:pt x="1357" y="286"/>
                  <a:pt x="1357" y="287"/>
                  <a:pt x="1356" y="287"/>
                </a:cubicBezTo>
                <a:cubicBezTo>
                  <a:pt x="1356" y="289"/>
                  <a:pt x="1355" y="291"/>
                  <a:pt x="1354" y="293"/>
                </a:cubicBezTo>
                <a:cubicBezTo>
                  <a:pt x="1352" y="294"/>
                  <a:pt x="1351" y="295"/>
                  <a:pt x="1349" y="296"/>
                </a:cubicBezTo>
                <a:cubicBezTo>
                  <a:pt x="1348" y="300"/>
                  <a:pt x="1346" y="304"/>
                  <a:pt x="1344" y="306"/>
                </a:cubicBezTo>
                <a:cubicBezTo>
                  <a:pt x="1337" y="312"/>
                  <a:pt x="1329" y="316"/>
                  <a:pt x="1320" y="318"/>
                </a:cubicBezTo>
                <a:cubicBezTo>
                  <a:pt x="1323" y="319"/>
                  <a:pt x="1326" y="320"/>
                  <a:pt x="1327" y="322"/>
                </a:cubicBezTo>
                <a:cubicBezTo>
                  <a:pt x="1331" y="328"/>
                  <a:pt x="1333" y="334"/>
                  <a:pt x="1331" y="341"/>
                </a:cubicBezTo>
                <a:cubicBezTo>
                  <a:pt x="1334" y="343"/>
                  <a:pt x="1335" y="348"/>
                  <a:pt x="1339" y="349"/>
                </a:cubicBezTo>
                <a:cubicBezTo>
                  <a:pt x="1360" y="353"/>
                  <a:pt x="1360" y="353"/>
                  <a:pt x="1360" y="353"/>
                </a:cubicBezTo>
                <a:cubicBezTo>
                  <a:pt x="1374" y="348"/>
                  <a:pt x="1387" y="355"/>
                  <a:pt x="1392" y="366"/>
                </a:cubicBezTo>
                <a:cubicBezTo>
                  <a:pt x="1393" y="368"/>
                  <a:pt x="1391" y="370"/>
                  <a:pt x="1389" y="372"/>
                </a:cubicBezTo>
                <a:cubicBezTo>
                  <a:pt x="1383" y="376"/>
                  <a:pt x="1383" y="376"/>
                  <a:pt x="1383" y="376"/>
                </a:cubicBezTo>
                <a:cubicBezTo>
                  <a:pt x="1384" y="377"/>
                  <a:pt x="1384" y="378"/>
                  <a:pt x="1385" y="380"/>
                </a:cubicBezTo>
                <a:cubicBezTo>
                  <a:pt x="1372" y="389"/>
                  <a:pt x="1372" y="389"/>
                  <a:pt x="1372" y="389"/>
                </a:cubicBezTo>
                <a:cubicBezTo>
                  <a:pt x="1371" y="392"/>
                  <a:pt x="1370" y="396"/>
                  <a:pt x="1370" y="400"/>
                </a:cubicBezTo>
                <a:cubicBezTo>
                  <a:pt x="1370" y="403"/>
                  <a:pt x="1372" y="405"/>
                  <a:pt x="1372" y="408"/>
                </a:cubicBezTo>
                <a:cubicBezTo>
                  <a:pt x="1362" y="410"/>
                  <a:pt x="1362" y="410"/>
                  <a:pt x="1362" y="410"/>
                </a:cubicBezTo>
                <a:cubicBezTo>
                  <a:pt x="1363" y="413"/>
                  <a:pt x="1365" y="416"/>
                  <a:pt x="1365" y="419"/>
                </a:cubicBezTo>
                <a:cubicBezTo>
                  <a:pt x="1362" y="418"/>
                  <a:pt x="1360" y="419"/>
                  <a:pt x="1358" y="420"/>
                </a:cubicBezTo>
                <a:cubicBezTo>
                  <a:pt x="1346" y="424"/>
                  <a:pt x="1346" y="424"/>
                  <a:pt x="1346" y="424"/>
                </a:cubicBezTo>
                <a:cubicBezTo>
                  <a:pt x="1344" y="420"/>
                  <a:pt x="1342" y="417"/>
                  <a:pt x="1338" y="414"/>
                </a:cubicBezTo>
                <a:cubicBezTo>
                  <a:pt x="1332" y="413"/>
                  <a:pt x="1324" y="412"/>
                  <a:pt x="1316" y="412"/>
                </a:cubicBezTo>
                <a:cubicBezTo>
                  <a:pt x="1315" y="412"/>
                  <a:pt x="1312" y="416"/>
                  <a:pt x="1310" y="417"/>
                </a:cubicBezTo>
                <a:cubicBezTo>
                  <a:pt x="1306" y="415"/>
                  <a:pt x="1303" y="410"/>
                  <a:pt x="1299" y="408"/>
                </a:cubicBezTo>
                <a:cubicBezTo>
                  <a:pt x="1292" y="409"/>
                  <a:pt x="1287" y="412"/>
                  <a:pt x="1282" y="414"/>
                </a:cubicBezTo>
                <a:cubicBezTo>
                  <a:pt x="1279" y="415"/>
                  <a:pt x="1276" y="415"/>
                  <a:pt x="1274" y="415"/>
                </a:cubicBezTo>
                <a:cubicBezTo>
                  <a:pt x="1272" y="414"/>
                  <a:pt x="1270" y="414"/>
                  <a:pt x="1270" y="413"/>
                </a:cubicBezTo>
                <a:cubicBezTo>
                  <a:pt x="1269" y="407"/>
                  <a:pt x="1271" y="403"/>
                  <a:pt x="1273" y="400"/>
                </a:cubicBezTo>
                <a:cubicBezTo>
                  <a:pt x="1274" y="397"/>
                  <a:pt x="1276" y="394"/>
                  <a:pt x="1277" y="391"/>
                </a:cubicBezTo>
                <a:cubicBezTo>
                  <a:pt x="1274" y="389"/>
                  <a:pt x="1272" y="386"/>
                  <a:pt x="1269" y="383"/>
                </a:cubicBezTo>
                <a:cubicBezTo>
                  <a:pt x="1262" y="385"/>
                  <a:pt x="1255" y="386"/>
                  <a:pt x="1248" y="387"/>
                </a:cubicBezTo>
                <a:cubicBezTo>
                  <a:pt x="1245" y="383"/>
                  <a:pt x="1242" y="379"/>
                  <a:pt x="1238" y="375"/>
                </a:cubicBezTo>
                <a:cubicBezTo>
                  <a:pt x="1237" y="374"/>
                  <a:pt x="1234" y="372"/>
                  <a:pt x="1233" y="373"/>
                </a:cubicBezTo>
                <a:cubicBezTo>
                  <a:pt x="1206" y="393"/>
                  <a:pt x="1206" y="393"/>
                  <a:pt x="1206" y="393"/>
                </a:cubicBezTo>
                <a:cubicBezTo>
                  <a:pt x="1204" y="395"/>
                  <a:pt x="1200" y="395"/>
                  <a:pt x="1198" y="395"/>
                </a:cubicBezTo>
                <a:cubicBezTo>
                  <a:pt x="1197" y="394"/>
                  <a:pt x="1195" y="391"/>
                  <a:pt x="1193" y="390"/>
                </a:cubicBezTo>
                <a:cubicBezTo>
                  <a:pt x="1192" y="390"/>
                  <a:pt x="1191" y="390"/>
                  <a:pt x="1190" y="390"/>
                </a:cubicBezTo>
                <a:cubicBezTo>
                  <a:pt x="1190" y="392"/>
                  <a:pt x="1190" y="393"/>
                  <a:pt x="1190" y="395"/>
                </a:cubicBezTo>
                <a:cubicBezTo>
                  <a:pt x="1189" y="394"/>
                  <a:pt x="1188" y="394"/>
                  <a:pt x="1187" y="394"/>
                </a:cubicBezTo>
                <a:cubicBezTo>
                  <a:pt x="1186" y="397"/>
                  <a:pt x="1186" y="401"/>
                  <a:pt x="1185" y="405"/>
                </a:cubicBezTo>
                <a:cubicBezTo>
                  <a:pt x="1178" y="408"/>
                  <a:pt x="1171" y="405"/>
                  <a:pt x="1168" y="404"/>
                </a:cubicBezTo>
                <a:cubicBezTo>
                  <a:pt x="1132" y="412"/>
                  <a:pt x="1132" y="412"/>
                  <a:pt x="1132" y="412"/>
                </a:cubicBezTo>
                <a:cubicBezTo>
                  <a:pt x="1125" y="419"/>
                  <a:pt x="1116" y="424"/>
                  <a:pt x="1104" y="429"/>
                </a:cubicBezTo>
                <a:cubicBezTo>
                  <a:pt x="1104" y="429"/>
                  <a:pt x="1101" y="426"/>
                  <a:pt x="1098" y="426"/>
                </a:cubicBezTo>
                <a:cubicBezTo>
                  <a:pt x="1088" y="425"/>
                  <a:pt x="1079" y="419"/>
                  <a:pt x="1075" y="416"/>
                </a:cubicBezTo>
                <a:cubicBezTo>
                  <a:pt x="1074" y="412"/>
                  <a:pt x="1073" y="407"/>
                  <a:pt x="1071" y="403"/>
                </a:cubicBezTo>
                <a:cubicBezTo>
                  <a:pt x="1070" y="401"/>
                  <a:pt x="1072" y="398"/>
                  <a:pt x="1072" y="396"/>
                </a:cubicBezTo>
                <a:cubicBezTo>
                  <a:pt x="1069" y="395"/>
                  <a:pt x="1065" y="396"/>
                  <a:pt x="1062" y="396"/>
                </a:cubicBezTo>
                <a:cubicBezTo>
                  <a:pt x="1059" y="396"/>
                  <a:pt x="1056" y="398"/>
                  <a:pt x="1052" y="398"/>
                </a:cubicBezTo>
                <a:cubicBezTo>
                  <a:pt x="1051" y="398"/>
                  <a:pt x="1047" y="400"/>
                  <a:pt x="1044" y="400"/>
                </a:cubicBezTo>
                <a:cubicBezTo>
                  <a:pt x="1043" y="394"/>
                  <a:pt x="1042" y="389"/>
                  <a:pt x="1041" y="383"/>
                </a:cubicBezTo>
                <a:cubicBezTo>
                  <a:pt x="1041" y="383"/>
                  <a:pt x="1040" y="382"/>
                  <a:pt x="1040" y="381"/>
                </a:cubicBezTo>
                <a:cubicBezTo>
                  <a:pt x="1040" y="381"/>
                  <a:pt x="1039" y="382"/>
                  <a:pt x="1039" y="382"/>
                </a:cubicBezTo>
                <a:cubicBezTo>
                  <a:pt x="1034" y="390"/>
                  <a:pt x="1029" y="399"/>
                  <a:pt x="1023" y="406"/>
                </a:cubicBezTo>
                <a:cubicBezTo>
                  <a:pt x="1019" y="409"/>
                  <a:pt x="1014" y="408"/>
                  <a:pt x="1010" y="409"/>
                </a:cubicBezTo>
                <a:cubicBezTo>
                  <a:pt x="1003" y="414"/>
                  <a:pt x="997" y="420"/>
                  <a:pt x="986" y="419"/>
                </a:cubicBezTo>
                <a:cubicBezTo>
                  <a:pt x="984" y="419"/>
                  <a:pt x="982" y="423"/>
                  <a:pt x="979" y="424"/>
                </a:cubicBezTo>
                <a:cubicBezTo>
                  <a:pt x="975" y="425"/>
                  <a:pt x="970" y="425"/>
                  <a:pt x="966" y="426"/>
                </a:cubicBezTo>
                <a:cubicBezTo>
                  <a:pt x="962" y="433"/>
                  <a:pt x="956" y="438"/>
                  <a:pt x="950" y="442"/>
                </a:cubicBezTo>
                <a:cubicBezTo>
                  <a:pt x="946" y="445"/>
                  <a:pt x="942" y="447"/>
                  <a:pt x="940" y="452"/>
                </a:cubicBezTo>
                <a:cubicBezTo>
                  <a:pt x="940" y="452"/>
                  <a:pt x="939" y="451"/>
                  <a:pt x="939" y="451"/>
                </a:cubicBezTo>
                <a:cubicBezTo>
                  <a:pt x="939" y="451"/>
                  <a:pt x="940" y="452"/>
                  <a:pt x="940" y="452"/>
                </a:cubicBezTo>
                <a:cubicBezTo>
                  <a:pt x="940" y="454"/>
                  <a:pt x="938" y="457"/>
                  <a:pt x="938" y="459"/>
                </a:cubicBezTo>
                <a:cubicBezTo>
                  <a:pt x="937" y="468"/>
                  <a:pt x="927" y="472"/>
                  <a:pt x="916" y="470"/>
                </a:cubicBezTo>
                <a:cubicBezTo>
                  <a:pt x="910" y="469"/>
                  <a:pt x="906" y="467"/>
                  <a:pt x="902" y="466"/>
                </a:cubicBezTo>
                <a:cubicBezTo>
                  <a:pt x="895" y="469"/>
                  <a:pt x="889" y="471"/>
                  <a:pt x="884" y="474"/>
                </a:cubicBezTo>
                <a:cubicBezTo>
                  <a:pt x="880" y="477"/>
                  <a:pt x="876" y="481"/>
                  <a:pt x="874" y="484"/>
                </a:cubicBezTo>
                <a:cubicBezTo>
                  <a:pt x="873" y="485"/>
                  <a:pt x="873" y="486"/>
                  <a:pt x="873" y="486"/>
                </a:cubicBezTo>
                <a:cubicBezTo>
                  <a:pt x="871" y="489"/>
                  <a:pt x="869" y="492"/>
                  <a:pt x="868" y="495"/>
                </a:cubicBezTo>
                <a:cubicBezTo>
                  <a:pt x="867" y="498"/>
                  <a:pt x="864" y="498"/>
                  <a:pt x="862" y="500"/>
                </a:cubicBezTo>
                <a:cubicBezTo>
                  <a:pt x="861" y="501"/>
                  <a:pt x="860" y="502"/>
                  <a:pt x="861" y="504"/>
                </a:cubicBezTo>
                <a:cubicBezTo>
                  <a:pt x="857" y="506"/>
                  <a:pt x="854" y="508"/>
                  <a:pt x="852" y="512"/>
                </a:cubicBezTo>
                <a:cubicBezTo>
                  <a:pt x="851" y="516"/>
                  <a:pt x="851" y="522"/>
                  <a:pt x="849" y="527"/>
                </a:cubicBezTo>
                <a:cubicBezTo>
                  <a:pt x="846" y="530"/>
                  <a:pt x="845" y="534"/>
                  <a:pt x="845" y="539"/>
                </a:cubicBezTo>
                <a:cubicBezTo>
                  <a:pt x="840" y="547"/>
                  <a:pt x="836" y="553"/>
                  <a:pt x="831" y="558"/>
                </a:cubicBezTo>
                <a:cubicBezTo>
                  <a:pt x="830" y="559"/>
                  <a:pt x="830" y="562"/>
                  <a:pt x="830" y="563"/>
                </a:cubicBezTo>
                <a:cubicBezTo>
                  <a:pt x="831" y="644"/>
                  <a:pt x="831" y="644"/>
                  <a:pt x="831" y="644"/>
                </a:cubicBezTo>
                <a:cubicBezTo>
                  <a:pt x="831" y="645"/>
                  <a:pt x="831" y="645"/>
                  <a:pt x="831" y="645"/>
                </a:cubicBezTo>
                <a:cubicBezTo>
                  <a:pt x="828" y="655"/>
                  <a:pt x="821" y="661"/>
                  <a:pt x="816" y="665"/>
                </a:cubicBezTo>
                <a:cubicBezTo>
                  <a:pt x="811" y="678"/>
                  <a:pt x="806" y="689"/>
                  <a:pt x="805" y="699"/>
                </a:cubicBezTo>
                <a:cubicBezTo>
                  <a:pt x="804" y="704"/>
                  <a:pt x="799" y="703"/>
                  <a:pt x="798" y="700"/>
                </a:cubicBezTo>
                <a:cubicBezTo>
                  <a:pt x="785" y="684"/>
                  <a:pt x="785" y="684"/>
                  <a:pt x="785" y="684"/>
                </a:cubicBezTo>
                <a:cubicBezTo>
                  <a:pt x="782" y="685"/>
                  <a:pt x="778" y="686"/>
                  <a:pt x="775" y="687"/>
                </a:cubicBezTo>
                <a:cubicBezTo>
                  <a:pt x="771" y="693"/>
                  <a:pt x="769" y="704"/>
                  <a:pt x="775" y="710"/>
                </a:cubicBezTo>
                <a:cubicBezTo>
                  <a:pt x="778" y="713"/>
                  <a:pt x="779" y="719"/>
                  <a:pt x="780" y="725"/>
                </a:cubicBezTo>
                <a:cubicBezTo>
                  <a:pt x="776" y="728"/>
                  <a:pt x="771" y="731"/>
                  <a:pt x="766" y="732"/>
                </a:cubicBezTo>
                <a:cubicBezTo>
                  <a:pt x="759" y="734"/>
                  <a:pt x="753" y="736"/>
                  <a:pt x="751" y="742"/>
                </a:cubicBezTo>
                <a:cubicBezTo>
                  <a:pt x="750" y="748"/>
                  <a:pt x="752" y="754"/>
                  <a:pt x="751" y="758"/>
                </a:cubicBezTo>
                <a:cubicBezTo>
                  <a:pt x="748" y="762"/>
                  <a:pt x="746" y="766"/>
                  <a:pt x="745" y="772"/>
                </a:cubicBezTo>
                <a:cubicBezTo>
                  <a:pt x="742" y="777"/>
                  <a:pt x="736" y="782"/>
                  <a:pt x="733" y="790"/>
                </a:cubicBezTo>
                <a:cubicBezTo>
                  <a:pt x="732" y="792"/>
                  <a:pt x="733" y="797"/>
                  <a:pt x="732" y="798"/>
                </a:cubicBezTo>
                <a:cubicBezTo>
                  <a:pt x="725" y="799"/>
                  <a:pt x="719" y="800"/>
                  <a:pt x="712" y="799"/>
                </a:cubicBezTo>
                <a:cubicBezTo>
                  <a:pt x="710" y="799"/>
                  <a:pt x="708" y="797"/>
                  <a:pt x="706" y="796"/>
                </a:cubicBezTo>
                <a:cubicBezTo>
                  <a:pt x="704" y="801"/>
                  <a:pt x="700" y="803"/>
                  <a:pt x="698" y="807"/>
                </a:cubicBezTo>
                <a:cubicBezTo>
                  <a:pt x="694" y="813"/>
                  <a:pt x="688" y="814"/>
                  <a:pt x="682" y="817"/>
                </a:cubicBezTo>
                <a:cubicBezTo>
                  <a:pt x="674" y="820"/>
                  <a:pt x="669" y="827"/>
                  <a:pt x="668" y="837"/>
                </a:cubicBezTo>
                <a:cubicBezTo>
                  <a:pt x="667" y="847"/>
                  <a:pt x="668" y="856"/>
                  <a:pt x="669" y="865"/>
                </a:cubicBezTo>
                <a:cubicBezTo>
                  <a:pt x="669" y="866"/>
                  <a:pt x="669" y="867"/>
                  <a:pt x="669" y="867"/>
                </a:cubicBezTo>
                <a:cubicBezTo>
                  <a:pt x="661" y="868"/>
                  <a:pt x="656" y="871"/>
                  <a:pt x="653" y="875"/>
                </a:cubicBezTo>
                <a:cubicBezTo>
                  <a:pt x="648" y="876"/>
                  <a:pt x="641" y="877"/>
                  <a:pt x="636" y="877"/>
                </a:cubicBezTo>
                <a:cubicBezTo>
                  <a:pt x="636" y="877"/>
                  <a:pt x="635" y="877"/>
                  <a:pt x="635" y="878"/>
                </a:cubicBezTo>
                <a:cubicBezTo>
                  <a:pt x="634" y="880"/>
                  <a:pt x="635" y="884"/>
                  <a:pt x="635" y="889"/>
                </a:cubicBezTo>
                <a:cubicBezTo>
                  <a:pt x="637" y="893"/>
                  <a:pt x="638" y="899"/>
                  <a:pt x="636" y="905"/>
                </a:cubicBezTo>
                <a:cubicBezTo>
                  <a:pt x="636" y="906"/>
                  <a:pt x="637" y="907"/>
                  <a:pt x="638" y="907"/>
                </a:cubicBezTo>
                <a:cubicBezTo>
                  <a:pt x="646" y="911"/>
                  <a:pt x="655" y="916"/>
                  <a:pt x="661" y="921"/>
                </a:cubicBezTo>
                <a:cubicBezTo>
                  <a:pt x="660" y="922"/>
                  <a:pt x="662" y="924"/>
                  <a:pt x="663" y="922"/>
                </a:cubicBezTo>
                <a:cubicBezTo>
                  <a:pt x="663" y="923"/>
                  <a:pt x="664" y="924"/>
                  <a:pt x="664" y="925"/>
                </a:cubicBezTo>
                <a:cubicBezTo>
                  <a:pt x="673" y="933"/>
                  <a:pt x="677" y="944"/>
                  <a:pt x="682" y="956"/>
                </a:cubicBezTo>
                <a:cubicBezTo>
                  <a:pt x="681" y="957"/>
                  <a:pt x="681" y="957"/>
                  <a:pt x="681" y="957"/>
                </a:cubicBezTo>
                <a:cubicBezTo>
                  <a:pt x="682" y="956"/>
                  <a:pt x="682" y="956"/>
                  <a:pt x="682" y="956"/>
                </a:cubicBezTo>
                <a:cubicBezTo>
                  <a:pt x="684" y="958"/>
                  <a:pt x="685" y="960"/>
                  <a:pt x="685" y="963"/>
                </a:cubicBezTo>
                <a:cubicBezTo>
                  <a:pt x="684" y="962"/>
                  <a:pt x="684" y="962"/>
                  <a:pt x="684" y="962"/>
                </a:cubicBezTo>
                <a:cubicBezTo>
                  <a:pt x="684" y="963"/>
                  <a:pt x="684" y="964"/>
                  <a:pt x="684" y="964"/>
                </a:cubicBezTo>
                <a:cubicBezTo>
                  <a:pt x="684" y="965"/>
                  <a:pt x="684" y="967"/>
                  <a:pt x="683" y="967"/>
                </a:cubicBezTo>
                <a:cubicBezTo>
                  <a:pt x="682" y="965"/>
                  <a:pt x="682" y="965"/>
                  <a:pt x="682" y="965"/>
                </a:cubicBezTo>
                <a:cubicBezTo>
                  <a:pt x="680" y="966"/>
                  <a:pt x="681" y="967"/>
                  <a:pt x="681" y="968"/>
                </a:cubicBezTo>
                <a:cubicBezTo>
                  <a:pt x="681" y="968"/>
                  <a:pt x="681" y="968"/>
                  <a:pt x="681" y="968"/>
                </a:cubicBezTo>
                <a:cubicBezTo>
                  <a:pt x="680" y="971"/>
                  <a:pt x="681" y="975"/>
                  <a:pt x="679" y="978"/>
                </a:cubicBezTo>
                <a:cubicBezTo>
                  <a:pt x="677" y="977"/>
                  <a:pt x="678" y="980"/>
                  <a:pt x="679" y="980"/>
                </a:cubicBezTo>
                <a:cubicBezTo>
                  <a:pt x="678" y="986"/>
                  <a:pt x="678" y="986"/>
                  <a:pt x="678" y="986"/>
                </a:cubicBezTo>
                <a:cubicBezTo>
                  <a:pt x="679" y="987"/>
                  <a:pt x="679" y="987"/>
                  <a:pt x="679" y="987"/>
                </a:cubicBezTo>
                <a:cubicBezTo>
                  <a:pt x="679" y="988"/>
                  <a:pt x="679" y="991"/>
                  <a:pt x="681" y="988"/>
                </a:cubicBezTo>
                <a:cubicBezTo>
                  <a:pt x="683" y="989"/>
                  <a:pt x="685" y="991"/>
                  <a:pt x="687" y="993"/>
                </a:cubicBezTo>
                <a:cubicBezTo>
                  <a:pt x="687" y="994"/>
                  <a:pt x="687" y="994"/>
                  <a:pt x="687" y="994"/>
                </a:cubicBezTo>
                <a:cubicBezTo>
                  <a:pt x="687" y="994"/>
                  <a:pt x="687" y="994"/>
                  <a:pt x="687" y="994"/>
                </a:cubicBezTo>
                <a:cubicBezTo>
                  <a:pt x="690" y="995"/>
                  <a:pt x="691" y="998"/>
                  <a:pt x="693" y="1001"/>
                </a:cubicBezTo>
                <a:cubicBezTo>
                  <a:pt x="692" y="1002"/>
                  <a:pt x="693" y="1002"/>
                  <a:pt x="693" y="1001"/>
                </a:cubicBezTo>
                <a:cubicBezTo>
                  <a:pt x="696" y="1008"/>
                  <a:pt x="702" y="1014"/>
                  <a:pt x="707" y="1019"/>
                </a:cubicBezTo>
                <a:cubicBezTo>
                  <a:pt x="709" y="1021"/>
                  <a:pt x="713" y="1020"/>
                  <a:pt x="715" y="1022"/>
                </a:cubicBezTo>
                <a:cubicBezTo>
                  <a:pt x="715" y="1024"/>
                  <a:pt x="715" y="1026"/>
                  <a:pt x="716" y="1026"/>
                </a:cubicBezTo>
                <a:cubicBezTo>
                  <a:pt x="716" y="1027"/>
                  <a:pt x="717" y="1028"/>
                  <a:pt x="718" y="1027"/>
                </a:cubicBezTo>
                <a:cubicBezTo>
                  <a:pt x="719" y="1027"/>
                  <a:pt x="719" y="1027"/>
                  <a:pt x="719" y="1027"/>
                </a:cubicBezTo>
                <a:cubicBezTo>
                  <a:pt x="719" y="1029"/>
                  <a:pt x="722" y="1031"/>
                  <a:pt x="722" y="1034"/>
                </a:cubicBezTo>
                <a:cubicBezTo>
                  <a:pt x="722" y="1035"/>
                  <a:pt x="722" y="1035"/>
                  <a:pt x="722" y="1035"/>
                </a:cubicBezTo>
                <a:cubicBezTo>
                  <a:pt x="721" y="1044"/>
                  <a:pt x="721" y="1044"/>
                  <a:pt x="721" y="1044"/>
                </a:cubicBezTo>
                <a:cubicBezTo>
                  <a:pt x="721" y="1044"/>
                  <a:pt x="721" y="1044"/>
                  <a:pt x="721" y="1044"/>
                </a:cubicBezTo>
                <a:cubicBezTo>
                  <a:pt x="719" y="1050"/>
                  <a:pt x="719" y="1050"/>
                  <a:pt x="719" y="1050"/>
                </a:cubicBezTo>
                <a:cubicBezTo>
                  <a:pt x="719" y="1051"/>
                  <a:pt x="719" y="1051"/>
                  <a:pt x="719" y="1051"/>
                </a:cubicBezTo>
                <a:cubicBezTo>
                  <a:pt x="719" y="1051"/>
                  <a:pt x="719" y="1052"/>
                  <a:pt x="719" y="1052"/>
                </a:cubicBezTo>
                <a:cubicBezTo>
                  <a:pt x="719" y="1053"/>
                  <a:pt x="719" y="1055"/>
                  <a:pt x="719" y="1056"/>
                </a:cubicBezTo>
                <a:cubicBezTo>
                  <a:pt x="720" y="1057"/>
                  <a:pt x="720" y="1057"/>
                  <a:pt x="720" y="1057"/>
                </a:cubicBezTo>
                <a:cubicBezTo>
                  <a:pt x="720" y="1059"/>
                  <a:pt x="720" y="1059"/>
                  <a:pt x="720" y="1059"/>
                </a:cubicBezTo>
                <a:cubicBezTo>
                  <a:pt x="721" y="1061"/>
                  <a:pt x="721" y="1061"/>
                  <a:pt x="721" y="1061"/>
                </a:cubicBezTo>
                <a:cubicBezTo>
                  <a:pt x="721" y="1061"/>
                  <a:pt x="721" y="1061"/>
                  <a:pt x="721" y="1061"/>
                </a:cubicBezTo>
                <a:cubicBezTo>
                  <a:pt x="722" y="1063"/>
                  <a:pt x="723" y="1060"/>
                  <a:pt x="724" y="1060"/>
                </a:cubicBezTo>
                <a:cubicBezTo>
                  <a:pt x="725" y="1061"/>
                  <a:pt x="725" y="1061"/>
                  <a:pt x="725" y="1061"/>
                </a:cubicBezTo>
                <a:cubicBezTo>
                  <a:pt x="729" y="1063"/>
                  <a:pt x="729" y="1063"/>
                  <a:pt x="729" y="1063"/>
                </a:cubicBezTo>
                <a:cubicBezTo>
                  <a:pt x="729" y="1064"/>
                  <a:pt x="729" y="1064"/>
                  <a:pt x="729" y="1064"/>
                </a:cubicBezTo>
                <a:cubicBezTo>
                  <a:pt x="730" y="1064"/>
                  <a:pt x="730" y="1064"/>
                  <a:pt x="730" y="1064"/>
                </a:cubicBezTo>
                <a:cubicBezTo>
                  <a:pt x="732" y="1065"/>
                  <a:pt x="732" y="1063"/>
                  <a:pt x="734" y="1062"/>
                </a:cubicBezTo>
                <a:cubicBezTo>
                  <a:pt x="735" y="1062"/>
                  <a:pt x="736" y="1063"/>
                  <a:pt x="736" y="1064"/>
                </a:cubicBezTo>
                <a:cubicBezTo>
                  <a:pt x="737" y="1065"/>
                  <a:pt x="737" y="1065"/>
                  <a:pt x="737" y="1065"/>
                </a:cubicBezTo>
                <a:cubicBezTo>
                  <a:pt x="745" y="1069"/>
                  <a:pt x="753" y="1074"/>
                  <a:pt x="760" y="1079"/>
                </a:cubicBezTo>
                <a:cubicBezTo>
                  <a:pt x="760" y="1079"/>
                  <a:pt x="759" y="1079"/>
                  <a:pt x="758" y="1079"/>
                </a:cubicBezTo>
                <a:cubicBezTo>
                  <a:pt x="758" y="1080"/>
                  <a:pt x="755" y="1081"/>
                  <a:pt x="758" y="1081"/>
                </a:cubicBezTo>
                <a:cubicBezTo>
                  <a:pt x="759" y="1083"/>
                  <a:pt x="760" y="1082"/>
                  <a:pt x="761" y="1081"/>
                </a:cubicBezTo>
                <a:cubicBezTo>
                  <a:pt x="761" y="1082"/>
                  <a:pt x="763" y="1082"/>
                  <a:pt x="763" y="1080"/>
                </a:cubicBezTo>
                <a:cubicBezTo>
                  <a:pt x="763" y="1080"/>
                  <a:pt x="764" y="1081"/>
                  <a:pt x="765" y="1081"/>
                </a:cubicBezTo>
                <a:cubicBezTo>
                  <a:pt x="768" y="1082"/>
                  <a:pt x="772" y="1083"/>
                  <a:pt x="774" y="1086"/>
                </a:cubicBezTo>
                <a:cubicBezTo>
                  <a:pt x="772" y="1088"/>
                  <a:pt x="773" y="1092"/>
                  <a:pt x="769" y="1092"/>
                </a:cubicBezTo>
                <a:cubicBezTo>
                  <a:pt x="768" y="1091"/>
                  <a:pt x="767" y="1091"/>
                  <a:pt x="767" y="1090"/>
                </a:cubicBezTo>
                <a:cubicBezTo>
                  <a:pt x="766" y="1091"/>
                  <a:pt x="765" y="1091"/>
                  <a:pt x="766" y="1092"/>
                </a:cubicBezTo>
                <a:cubicBezTo>
                  <a:pt x="765" y="1093"/>
                  <a:pt x="765" y="1095"/>
                  <a:pt x="764" y="1093"/>
                </a:cubicBezTo>
                <a:cubicBezTo>
                  <a:pt x="759" y="1096"/>
                  <a:pt x="751" y="1097"/>
                  <a:pt x="746" y="1094"/>
                </a:cubicBezTo>
                <a:cubicBezTo>
                  <a:pt x="746" y="1094"/>
                  <a:pt x="746" y="1093"/>
                  <a:pt x="746" y="1093"/>
                </a:cubicBezTo>
                <a:cubicBezTo>
                  <a:pt x="746" y="1093"/>
                  <a:pt x="746" y="1093"/>
                  <a:pt x="746" y="1093"/>
                </a:cubicBezTo>
                <a:cubicBezTo>
                  <a:pt x="746" y="1092"/>
                  <a:pt x="745" y="1092"/>
                  <a:pt x="745" y="1092"/>
                </a:cubicBezTo>
                <a:cubicBezTo>
                  <a:pt x="745" y="1093"/>
                  <a:pt x="745" y="1093"/>
                  <a:pt x="745" y="1094"/>
                </a:cubicBezTo>
                <a:cubicBezTo>
                  <a:pt x="744" y="1095"/>
                  <a:pt x="743" y="1093"/>
                  <a:pt x="742" y="1093"/>
                </a:cubicBezTo>
                <a:cubicBezTo>
                  <a:pt x="742" y="1093"/>
                  <a:pt x="742" y="1092"/>
                  <a:pt x="742" y="1092"/>
                </a:cubicBezTo>
                <a:cubicBezTo>
                  <a:pt x="742" y="1092"/>
                  <a:pt x="741" y="1092"/>
                  <a:pt x="741" y="1092"/>
                </a:cubicBezTo>
                <a:cubicBezTo>
                  <a:pt x="741" y="1093"/>
                  <a:pt x="741" y="1093"/>
                  <a:pt x="741" y="1093"/>
                </a:cubicBezTo>
                <a:cubicBezTo>
                  <a:pt x="739" y="1092"/>
                  <a:pt x="738" y="1094"/>
                  <a:pt x="737" y="1094"/>
                </a:cubicBezTo>
                <a:cubicBezTo>
                  <a:pt x="730" y="1096"/>
                  <a:pt x="724" y="1097"/>
                  <a:pt x="721" y="1102"/>
                </a:cubicBezTo>
                <a:cubicBezTo>
                  <a:pt x="721" y="1103"/>
                  <a:pt x="723" y="1104"/>
                  <a:pt x="724" y="1105"/>
                </a:cubicBezTo>
                <a:cubicBezTo>
                  <a:pt x="723" y="1105"/>
                  <a:pt x="723" y="1105"/>
                  <a:pt x="723" y="1105"/>
                </a:cubicBezTo>
                <a:cubicBezTo>
                  <a:pt x="724" y="1105"/>
                  <a:pt x="724" y="1105"/>
                  <a:pt x="724" y="1105"/>
                </a:cubicBezTo>
                <a:cubicBezTo>
                  <a:pt x="737" y="1109"/>
                  <a:pt x="737" y="1109"/>
                  <a:pt x="737" y="1109"/>
                </a:cubicBezTo>
                <a:cubicBezTo>
                  <a:pt x="738" y="1109"/>
                  <a:pt x="738" y="1109"/>
                  <a:pt x="738" y="1109"/>
                </a:cubicBezTo>
                <a:cubicBezTo>
                  <a:pt x="739" y="1111"/>
                  <a:pt x="740" y="1111"/>
                  <a:pt x="742" y="1111"/>
                </a:cubicBezTo>
                <a:cubicBezTo>
                  <a:pt x="743" y="1112"/>
                  <a:pt x="743" y="1112"/>
                  <a:pt x="743" y="1112"/>
                </a:cubicBezTo>
                <a:cubicBezTo>
                  <a:pt x="743" y="1113"/>
                  <a:pt x="744" y="1113"/>
                  <a:pt x="745" y="1113"/>
                </a:cubicBezTo>
                <a:cubicBezTo>
                  <a:pt x="745" y="1114"/>
                  <a:pt x="745" y="1114"/>
                  <a:pt x="745" y="1114"/>
                </a:cubicBezTo>
                <a:cubicBezTo>
                  <a:pt x="745" y="1114"/>
                  <a:pt x="744" y="1115"/>
                  <a:pt x="744" y="1115"/>
                </a:cubicBezTo>
                <a:cubicBezTo>
                  <a:pt x="736" y="1126"/>
                  <a:pt x="736" y="1126"/>
                  <a:pt x="736" y="1126"/>
                </a:cubicBezTo>
                <a:cubicBezTo>
                  <a:pt x="732" y="1126"/>
                  <a:pt x="727" y="1133"/>
                  <a:pt x="728" y="1140"/>
                </a:cubicBezTo>
                <a:cubicBezTo>
                  <a:pt x="727" y="1141"/>
                  <a:pt x="727" y="1141"/>
                  <a:pt x="727" y="1141"/>
                </a:cubicBezTo>
                <a:cubicBezTo>
                  <a:pt x="702" y="1141"/>
                  <a:pt x="702" y="1141"/>
                  <a:pt x="702" y="1141"/>
                </a:cubicBezTo>
                <a:cubicBezTo>
                  <a:pt x="700" y="1141"/>
                  <a:pt x="699" y="1140"/>
                  <a:pt x="697" y="1139"/>
                </a:cubicBezTo>
                <a:cubicBezTo>
                  <a:pt x="696" y="1140"/>
                  <a:pt x="694" y="1139"/>
                  <a:pt x="692" y="1140"/>
                </a:cubicBezTo>
                <a:cubicBezTo>
                  <a:pt x="693" y="1138"/>
                  <a:pt x="691" y="1139"/>
                  <a:pt x="691" y="1140"/>
                </a:cubicBezTo>
                <a:cubicBezTo>
                  <a:pt x="691" y="1140"/>
                  <a:pt x="690" y="1140"/>
                  <a:pt x="690" y="1140"/>
                </a:cubicBezTo>
                <a:cubicBezTo>
                  <a:pt x="689" y="1141"/>
                  <a:pt x="688" y="1139"/>
                  <a:pt x="687" y="1140"/>
                </a:cubicBezTo>
                <a:cubicBezTo>
                  <a:pt x="685" y="1142"/>
                  <a:pt x="685" y="1145"/>
                  <a:pt x="684" y="1148"/>
                </a:cubicBezTo>
                <a:cubicBezTo>
                  <a:pt x="683" y="1148"/>
                  <a:pt x="682" y="1147"/>
                  <a:pt x="682" y="1148"/>
                </a:cubicBezTo>
                <a:cubicBezTo>
                  <a:pt x="681" y="1149"/>
                  <a:pt x="683" y="1150"/>
                  <a:pt x="684" y="1149"/>
                </a:cubicBezTo>
                <a:cubicBezTo>
                  <a:pt x="681" y="1155"/>
                  <a:pt x="681" y="1155"/>
                  <a:pt x="681" y="1155"/>
                </a:cubicBezTo>
                <a:cubicBezTo>
                  <a:pt x="681" y="1155"/>
                  <a:pt x="679" y="1155"/>
                  <a:pt x="681" y="1155"/>
                </a:cubicBezTo>
                <a:cubicBezTo>
                  <a:pt x="681" y="1156"/>
                  <a:pt x="680" y="1157"/>
                  <a:pt x="680" y="1157"/>
                </a:cubicBezTo>
                <a:cubicBezTo>
                  <a:pt x="677" y="1159"/>
                  <a:pt x="674" y="1162"/>
                  <a:pt x="671" y="1165"/>
                </a:cubicBezTo>
                <a:cubicBezTo>
                  <a:pt x="671" y="1166"/>
                  <a:pt x="671" y="1166"/>
                  <a:pt x="671" y="1166"/>
                </a:cubicBezTo>
                <a:cubicBezTo>
                  <a:pt x="671" y="1167"/>
                  <a:pt x="670" y="1167"/>
                  <a:pt x="669" y="1166"/>
                </a:cubicBezTo>
                <a:cubicBezTo>
                  <a:pt x="665" y="1170"/>
                  <a:pt x="665" y="1178"/>
                  <a:pt x="663" y="1184"/>
                </a:cubicBezTo>
                <a:cubicBezTo>
                  <a:pt x="662" y="1183"/>
                  <a:pt x="662" y="1183"/>
                  <a:pt x="662" y="1183"/>
                </a:cubicBezTo>
                <a:cubicBezTo>
                  <a:pt x="663" y="1185"/>
                  <a:pt x="663" y="1185"/>
                  <a:pt x="663" y="1185"/>
                </a:cubicBezTo>
                <a:cubicBezTo>
                  <a:pt x="663" y="1185"/>
                  <a:pt x="663" y="1187"/>
                  <a:pt x="662" y="1187"/>
                </a:cubicBezTo>
                <a:cubicBezTo>
                  <a:pt x="659" y="1204"/>
                  <a:pt x="659" y="1204"/>
                  <a:pt x="659" y="1204"/>
                </a:cubicBezTo>
                <a:cubicBezTo>
                  <a:pt x="658" y="1205"/>
                  <a:pt x="658" y="1205"/>
                  <a:pt x="658" y="1205"/>
                </a:cubicBezTo>
                <a:cubicBezTo>
                  <a:pt x="658" y="1206"/>
                  <a:pt x="658" y="1206"/>
                  <a:pt x="658" y="1206"/>
                </a:cubicBezTo>
                <a:cubicBezTo>
                  <a:pt x="657" y="1207"/>
                  <a:pt x="657" y="1207"/>
                  <a:pt x="657" y="1207"/>
                </a:cubicBezTo>
                <a:cubicBezTo>
                  <a:pt x="652" y="1208"/>
                  <a:pt x="646" y="1208"/>
                  <a:pt x="641" y="1207"/>
                </a:cubicBezTo>
                <a:cubicBezTo>
                  <a:pt x="641" y="1207"/>
                  <a:pt x="641" y="1207"/>
                  <a:pt x="641" y="1207"/>
                </a:cubicBezTo>
                <a:cubicBezTo>
                  <a:pt x="641" y="1206"/>
                  <a:pt x="641" y="1206"/>
                  <a:pt x="640" y="1206"/>
                </a:cubicBezTo>
                <a:cubicBezTo>
                  <a:pt x="640" y="1206"/>
                  <a:pt x="639" y="1206"/>
                  <a:pt x="639" y="1206"/>
                </a:cubicBezTo>
                <a:cubicBezTo>
                  <a:pt x="632" y="1205"/>
                  <a:pt x="630" y="1199"/>
                  <a:pt x="626" y="1194"/>
                </a:cubicBezTo>
                <a:cubicBezTo>
                  <a:pt x="626" y="1194"/>
                  <a:pt x="626" y="1194"/>
                  <a:pt x="626" y="1193"/>
                </a:cubicBezTo>
                <a:cubicBezTo>
                  <a:pt x="624" y="1193"/>
                  <a:pt x="623" y="1192"/>
                  <a:pt x="621" y="1192"/>
                </a:cubicBezTo>
                <a:cubicBezTo>
                  <a:pt x="620" y="1192"/>
                  <a:pt x="620" y="1192"/>
                  <a:pt x="620" y="1192"/>
                </a:cubicBezTo>
                <a:cubicBezTo>
                  <a:pt x="620" y="1192"/>
                  <a:pt x="619" y="1193"/>
                  <a:pt x="618" y="1192"/>
                </a:cubicBezTo>
                <a:cubicBezTo>
                  <a:pt x="617" y="1191"/>
                  <a:pt x="617" y="1191"/>
                  <a:pt x="617" y="1191"/>
                </a:cubicBezTo>
                <a:cubicBezTo>
                  <a:pt x="617" y="1192"/>
                  <a:pt x="617" y="1192"/>
                  <a:pt x="617" y="1192"/>
                </a:cubicBezTo>
                <a:cubicBezTo>
                  <a:pt x="606" y="1190"/>
                  <a:pt x="606" y="1190"/>
                  <a:pt x="606" y="1190"/>
                </a:cubicBezTo>
                <a:cubicBezTo>
                  <a:pt x="605" y="1189"/>
                  <a:pt x="602" y="1194"/>
                  <a:pt x="601" y="1195"/>
                </a:cubicBezTo>
                <a:cubicBezTo>
                  <a:pt x="600" y="1196"/>
                  <a:pt x="600" y="1196"/>
                  <a:pt x="600" y="1196"/>
                </a:cubicBezTo>
                <a:cubicBezTo>
                  <a:pt x="600" y="1196"/>
                  <a:pt x="600" y="1196"/>
                  <a:pt x="600" y="1195"/>
                </a:cubicBezTo>
                <a:cubicBezTo>
                  <a:pt x="599" y="1194"/>
                  <a:pt x="597" y="1193"/>
                  <a:pt x="599" y="1192"/>
                </a:cubicBezTo>
                <a:cubicBezTo>
                  <a:pt x="599" y="1192"/>
                  <a:pt x="599" y="1192"/>
                  <a:pt x="599" y="1191"/>
                </a:cubicBezTo>
                <a:cubicBezTo>
                  <a:pt x="599" y="1191"/>
                  <a:pt x="599" y="1191"/>
                  <a:pt x="599" y="1191"/>
                </a:cubicBezTo>
                <a:cubicBezTo>
                  <a:pt x="598" y="1191"/>
                  <a:pt x="598" y="1191"/>
                  <a:pt x="598" y="1191"/>
                </a:cubicBezTo>
                <a:cubicBezTo>
                  <a:pt x="598" y="1191"/>
                  <a:pt x="600" y="1189"/>
                  <a:pt x="599" y="1189"/>
                </a:cubicBezTo>
                <a:cubicBezTo>
                  <a:pt x="598" y="1191"/>
                  <a:pt x="598" y="1191"/>
                  <a:pt x="598" y="1191"/>
                </a:cubicBezTo>
                <a:cubicBezTo>
                  <a:pt x="597" y="1191"/>
                  <a:pt x="597" y="1190"/>
                  <a:pt x="597" y="1190"/>
                </a:cubicBezTo>
                <a:cubicBezTo>
                  <a:pt x="597" y="1190"/>
                  <a:pt x="597" y="1190"/>
                  <a:pt x="597" y="1189"/>
                </a:cubicBezTo>
                <a:cubicBezTo>
                  <a:pt x="593" y="1193"/>
                  <a:pt x="589" y="1195"/>
                  <a:pt x="589" y="1198"/>
                </a:cubicBezTo>
                <a:cubicBezTo>
                  <a:pt x="588" y="1212"/>
                  <a:pt x="587" y="1226"/>
                  <a:pt x="590" y="1237"/>
                </a:cubicBezTo>
                <a:cubicBezTo>
                  <a:pt x="591" y="1241"/>
                  <a:pt x="582" y="1243"/>
                  <a:pt x="578" y="1247"/>
                </a:cubicBezTo>
                <a:cubicBezTo>
                  <a:pt x="578" y="1248"/>
                  <a:pt x="578" y="1252"/>
                  <a:pt x="578" y="1254"/>
                </a:cubicBezTo>
                <a:cubicBezTo>
                  <a:pt x="576" y="1256"/>
                  <a:pt x="574" y="1256"/>
                  <a:pt x="571" y="1256"/>
                </a:cubicBezTo>
                <a:cubicBezTo>
                  <a:pt x="566" y="1257"/>
                  <a:pt x="561" y="1255"/>
                  <a:pt x="556" y="1253"/>
                </a:cubicBezTo>
                <a:cubicBezTo>
                  <a:pt x="553" y="1251"/>
                  <a:pt x="550" y="1249"/>
                  <a:pt x="548" y="1247"/>
                </a:cubicBezTo>
                <a:cubicBezTo>
                  <a:pt x="545" y="1245"/>
                  <a:pt x="546" y="1253"/>
                  <a:pt x="544" y="1256"/>
                </a:cubicBezTo>
                <a:cubicBezTo>
                  <a:pt x="541" y="1261"/>
                  <a:pt x="537" y="1267"/>
                  <a:pt x="530" y="1268"/>
                </a:cubicBezTo>
                <a:cubicBezTo>
                  <a:pt x="528" y="1269"/>
                  <a:pt x="527" y="1269"/>
                  <a:pt x="525" y="1269"/>
                </a:cubicBezTo>
                <a:cubicBezTo>
                  <a:pt x="520" y="1265"/>
                  <a:pt x="515" y="1259"/>
                  <a:pt x="509" y="1253"/>
                </a:cubicBezTo>
                <a:cubicBezTo>
                  <a:pt x="508" y="1237"/>
                  <a:pt x="508" y="1237"/>
                  <a:pt x="508" y="1237"/>
                </a:cubicBezTo>
                <a:cubicBezTo>
                  <a:pt x="507" y="1234"/>
                  <a:pt x="511" y="1230"/>
                  <a:pt x="510" y="1228"/>
                </a:cubicBezTo>
                <a:cubicBezTo>
                  <a:pt x="508" y="1221"/>
                  <a:pt x="510" y="1214"/>
                  <a:pt x="509" y="1208"/>
                </a:cubicBezTo>
                <a:cubicBezTo>
                  <a:pt x="508" y="1203"/>
                  <a:pt x="508" y="1198"/>
                  <a:pt x="504" y="1195"/>
                </a:cubicBezTo>
                <a:cubicBezTo>
                  <a:pt x="501" y="1193"/>
                  <a:pt x="498" y="1189"/>
                  <a:pt x="495" y="1186"/>
                </a:cubicBezTo>
                <a:cubicBezTo>
                  <a:pt x="493" y="1184"/>
                  <a:pt x="491" y="1182"/>
                  <a:pt x="489" y="1179"/>
                </a:cubicBezTo>
                <a:cubicBezTo>
                  <a:pt x="473" y="1192"/>
                  <a:pt x="462" y="1210"/>
                  <a:pt x="463" y="1238"/>
                </a:cubicBezTo>
                <a:cubicBezTo>
                  <a:pt x="462" y="1243"/>
                  <a:pt x="459" y="1248"/>
                  <a:pt x="460" y="1256"/>
                </a:cubicBezTo>
                <a:cubicBezTo>
                  <a:pt x="457" y="1254"/>
                  <a:pt x="456" y="1258"/>
                  <a:pt x="455" y="1260"/>
                </a:cubicBezTo>
                <a:cubicBezTo>
                  <a:pt x="453" y="1275"/>
                  <a:pt x="448" y="1289"/>
                  <a:pt x="447" y="1305"/>
                </a:cubicBezTo>
                <a:cubicBezTo>
                  <a:pt x="450" y="1311"/>
                  <a:pt x="454" y="1317"/>
                  <a:pt x="454" y="1325"/>
                </a:cubicBezTo>
                <a:cubicBezTo>
                  <a:pt x="454" y="1325"/>
                  <a:pt x="454" y="1325"/>
                  <a:pt x="454" y="1326"/>
                </a:cubicBezTo>
                <a:cubicBezTo>
                  <a:pt x="453" y="1325"/>
                  <a:pt x="452" y="1325"/>
                  <a:pt x="451" y="1324"/>
                </a:cubicBezTo>
                <a:cubicBezTo>
                  <a:pt x="446" y="1322"/>
                  <a:pt x="441" y="1323"/>
                  <a:pt x="437" y="1325"/>
                </a:cubicBezTo>
                <a:cubicBezTo>
                  <a:pt x="436" y="1325"/>
                  <a:pt x="436" y="1325"/>
                  <a:pt x="435" y="1326"/>
                </a:cubicBezTo>
                <a:cubicBezTo>
                  <a:pt x="431" y="1326"/>
                  <a:pt x="427" y="1325"/>
                  <a:pt x="424" y="1325"/>
                </a:cubicBezTo>
                <a:cubicBezTo>
                  <a:pt x="420" y="1324"/>
                  <a:pt x="417" y="1324"/>
                  <a:pt x="414" y="1323"/>
                </a:cubicBezTo>
                <a:cubicBezTo>
                  <a:pt x="412" y="1323"/>
                  <a:pt x="409" y="1326"/>
                  <a:pt x="407" y="1329"/>
                </a:cubicBezTo>
                <a:cubicBezTo>
                  <a:pt x="405" y="1330"/>
                  <a:pt x="404" y="1332"/>
                  <a:pt x="403" y="1333"/>
                </a:cubicBezTo>
                <a:cubicBezTo>
                  <a:pt x="399" y="1332"/>
                  <a:pt x="396" y="1328"/>
                  <a:pt x="395" y="1323"/>
                </a:cubicBezTo>
                <a:cubicBezTo>
                  <a:pt x="394" y="1322"/>
                  <a:pt x="393" y="1320"/>
                  <a:pt x="391" y="1319"/>
                </a:cubicBezTo>
                <a:cubicBezTo>
                  <a:pt x="383" y="1313"/>
                  <a:pt x="371" y="1310"/>
                  <a:pt x="358" y="1310"/>
                </a:cubicBezTo>
                <a:cubicBezTo>
                  <a:pt x="342" y="1309"/>
                  <a:pt x="331" y="1301"/>
                  <a:pt x="329" y="1287"/>
                </a:cubicBezTo>
                <a:cubicBezTo>
                  <a:pt x="328" y="1285"/>
                  <a:pt x="327" y="1283"/>
                  <a:pt x="327" y="1280"/>
                </a:cubicBezTo>
                <a:cubicBezTo>
                  <a:pt x="318" y="1279"/>
                  <a:pt x="311" y="1276"/>
                  <a:pt x="306" y="1271"/>
                </a:cubicBezTo>
                <a:cubicBezTo>
                  <a:pt x="304" y="1262"/>
                  <a:pt x="299" y="1255"/>
                  <a:pt x="293" y="1250"/>
                </a:cubicBezTo>
                <a:cubicBezTo>
                  <a:pt x="290" y="1254"/>
                  <a:pt x="286" y="1259"/>
                  <a:pt x="280" y="1262"/>
                </a:cubicBezTo>
                <a:cubicBezTo>
                  <a:pt x="278" y="1264"/>
                  <a:pt x="272" y="1262"/>
                  <a:pt x="272" y="1264"/>
                </a:cubicBezTo>
                <a:cubicBezTo>
                  <a:pt x="269" y="1274"/>
                  <a:pt x="260" y="1280"/>
                  <a:pt x="254" y="1288"/>
                </a:cubicBezTo>
                <a:cubicBezTo>
                  <a:pt x="252" y="1290"/>
                  <a:pt x="249" y="1291"/>
                  <a:pt x="246" y="1290"/>
                </a:cubicBezTo>
                <a:cubicBezTo>
                  <a:pt x="240" y="1289"/>
                  <a:pt x="234" y="1292"/>
                  <a:pt x="229" y="1294"/>
                </a:cubicBezTo>
                <a:cubicBezTo>
                  <a:pt x="227" y="1297"/>
                  <a:pt x="227" y="1301"/>
                  <a:pt x="225" y="1304"/>
                </a:cubicBezTo>
                <a:cubicBezTo>
                  <a:pt x="224" y="1306"/>
                  <a:pt x="223" y="1308"/>
                  <a:pt x="221" y="1308"/>
                </a:cubicBezTo>
                <a:cubicBezTo>
                  <a:pt x="217" y="1310"/>
                  <a:pt x="212" y="1312"/>
                  <a:pt x="209" y="1316"/>
                </a:cubicBezTo>
                <a:cubicBezTo>
                  <a:pt x="216" y="1324"/>
                  <a:pt x="217" y="1340"/>
                  <a:pt x="210" y="1348"/>
                </a:cubicBezTo>
                <a:cubicBezTo>
                  <a:pt x="209" y="1349"/>
                  <a:pt x="205" y="1350"/>
                  <a:pt x="205" y="1352"/>
                </a:cubicBezTo>
                <a:cubicBezTo>
                  <a:pt x="201" y="1360"/>
                  <a:pt x="192" y="1366"/>
                  <a:pt x="182" y="1367"/>
                </a:cubicBezTo>
                <a:cubicBezTo>
                  <a:pt x="172" y="1369"/>
                  <a:pt x="165" y="1372"/>
                  <a:pt x="163" y="1380"/>
                </a:cubicBezTo>
                <a:cubicBezTo>
                  <a:pt x="161" y="1379"/>
                  <a:pt x="160" y="1380"/>
                  <a:pt x="159" y="1381"/>
                </a:cubicBezTo>
                <a:cubicBezTo>
                  <a:pt x="160" y="1385"/>
                  <a:pt x="161" y="1392"/>
                  <a:pt x="159" y="1397"/>
                </a:cubicBezTo>
                <a:cubicBezTo>
                  <a:pt x="153" y="1402"/>
                  <a:pt x="147" y="1409"/>
                  <a:pt x="143" y="1418"/>
                </a:cubicBezTo>
                <a:cubicBezTo>
                  <a:pt x="142" y="1418"/>
                  <a:pt x="139" y="1418"/>
                  <a:pt x="138" y="1418"/>
                </a:cubicBezTo>
                <a:cubicBezTo>
                  <a:pt x="135" y="1420"/>
                  <a:pt x="132" y="1421"/>
                  <a:pt x="128" y="1422"/>
                </a:cubicBezTo>
                <a:cubicBezTo>
                  <a:pt x="128" y="1422"/>
                  <a:pt x="126" y="1423"/>
                  <a:pt x="126" y="1425"/>
                </a:cubicBezTo>
                <a:cubicBezTo>
                  <a:pt x="122" y="1425"/>
                  <a:pt x="122" y="1425"/>
                  <a:pt x="122" y="1425"/>
                </a:cubicBezTo>
                <a:cubicBezTo>
                  <a:pt x="123" y="1423"/>
                  <a:pt x="121" y="1422"/>
                  <a:pt x="121" y="1421"/>
                </a:cubicBezTo>
                <a:cubicBezTo>
                  <a:pt x="120" y="1420"/>
                  <a:pt x="119" y="1419"/>
                  <a:pt x="118" y="1418"/>
                </a:cubicBezTo>
                <a:cubicBezTo>
                  <a:pt x="117" y="1419"/>
                  <a:pt x="116" y="1420"/>
                  <a:pt x="116" y="1421"/>
                </a:cubicBezTo>
                <a:cubicBezTo>
                  <a:pt x="112" y="1422"/>
                  <a:pt x="108" y="1424"/>
                  <a:pt x="104" y="1424"/>
                </a:cubicBezTo>
                <a:cubicBezTo>
                  <a:pt x="101" y="1419"/>
                  <a:pt x="98" y="1415"/>
                  <a:pt x="95" y="1412"/>
                </a:cubicBezTo>
                <a:cubicBezTo>
                  <a:pt x="94" y="1417"/>
                  <a:pt x="89" y="1419"/>
                  <a:pt x="86" y="1422"/>
                </a:cubicBezTo>
                <a:cubicBezTo>
                  <a:pt x="73" y="1432"/>
                  <a:pt x="73" y="1432"/>
                  <a:pt x="73" y="1432"/>
                </a:cubicBezTo>
                <a:cubicBezTo>
                  <a:pt x="72" y="1433"/>
                  <a:pt x="72" y="1436"/>
                  <a:pt x="72" y="1438"/>
                </a:cubicBezTo>
                <a:cubicBezTo>
                  <a:pt x="73" y="1442"/>
                  <a:pt x="74" y="1446"/>
                  <a:pt x="73" y="1450"/>
                </a:cubicBezTo>
                <a:cubicBezTo>
                  <a:pt x="67" y="1453"/>
                  <a:pt x="61" y="1457"/>
                  <a:pt x="54" y="1460"/>
                </a:cubicBezTo>
                <a:cubicBezTo>
                  <a:pt x="48" y="1470"/>
                  <a:pt x="37" y="1476"/>
                  <a:pt x="22" y="1475"/>
                </a:cubicBezTo>
                <a:cubicBezTo>
                  <a:pt x="19" y="1475"/>
                  <a:pt x="14" y="1476"/>
                  <a:pt x="13" y="1478"/>
                </a:cubicBezTo>
                <a:cubicBezTo>
                  <a:pt x="7" y="1491"/>
                  <a:pt x="7" y="1491"/>
                  <a:pt x="7" y="1491"/>
                </a:cubicBezTo>
                <a:cubicBezTo>
                  <a:pt x="13" y="1506"/>
                  <a:pt x="8" y="1526"/>
                  <a:pt x="3" y="1537"/>
                </a:cubicBezTo>
                <a:cubicBezTo>
                  <a:pt x="3" y="1545"/>
                  <a:pt x="3" y="1552"/>
                  <a:pt x="2" y="1558"/>
                </a:cubicBezTo>
                <a:cubicBezTo>
                  <a:pt x="2" y="1559"/>
                  <a:pt x="0" y="1560"/>
                  <a:pt x="1" y="1561"/>
                </a:cubicBezTo>
                <a:cubicBezTo>
                  <a:pt x="4" y="1564"/>
                  <a:pt x="6" y="1568"/>
                  <a:pt x="7" y="1572"/>
                </a:cubicBezTo>
                <a:cubicBezTo>
                  <a:pt x="22" y="1579"/>
                  <a:pt x="22" y="1579"/>
                  <a:pt x="22" y="1579"/>
                </a:cubicBezTo>
                <a:cubicBezTo>
                  <a:pt x="23" y="1582"/>
                  <a:pt x="23" y="1586"/>
                  <a:pt x="23" y="1589"/>
                </a:cubicBezTo>
                <a:cubicBezTo>
                  <a:pt x="23" y="1591"/>
                  <a:pt x="27" y="1593"/>
                  <a:pt x="28" y="1592"/>
                </a:cubicBezTo>
                <a:cubicBezTo>
                  <a:pt x="32" y="1591"/>
                  <a:pt x="37" y="1590"/>
                  <a:pt x="40" y="1590"/>
                </a:cubicBezTo>
                <a:cubicBezTo>
                  <a:pt x="51" y="1594"/>
                  <a:pt x="55" y="1603"/>
                  <a:pt x="60" y="1611"/>
                </a:cubicBezTo>
                <a:cubicBezTo>
                  <a:pt x="64" y="1618"/>
                  <a:pt x="66" y="1627"/>
                  <a:pt x="72" y="1633"/>
                </a:cubicBezTo>
                <a:cubicBezTo>
                  <a:pt x="71" y="1638"/>
                  <a:pt x="71" y="1644"/>
                  <a:pt x="68" y="1648"/>
                </a:cubicBezTo>
                <a:cubicBezTo>
                  <a:pt x="69" y="1663"/>
                  <a:pt x="69" y="1663"/>
                  <a:pt x="69" y="1663"/>
                </a:cubicBezTo>
                <a:cubicBezTo>
                  <a:pt x="63" y="1666"/>
                  <a:pt x="58" y="1670"/>
                  <a:pt x="52" y="1672"/>
                </a:cubicBezTo>
                <a:cubicBezTo>
                  <a:pt x="49" y="1671"/>
                  <a:pt x="46" y="1671"/>
                  <a:pt x="44" y="1673"/>
                </a:cubicBezTo>
                <a:cubicBezTo>
                  <a:pt x="46" y="1677"/>
                  <a:pt x="51" y="1680"/>
                  <a:pt x="51" y="1685"/>
                </a:cubicBezTo>
                <a:cubicBezTo>
                  <a:pt x="53" y="1687"/>
                  <a:pt x="56" y="1687"/>
                  <a:pt x="59" y="1690"/>
                </a:cubicBezTo>
                <a:cubicBezTo>
                  <a:pt x="63" y="1694"/>
                  <a:pt x="70" y="1700"/>
                  <a:pt x="81" y="1700"/>
                </a:cubicBezTo>
                <a:cubicBezTo>
                  <a:pt x="83" y="1699"/>
                  <a:pt x="85" y="1697"/>
                  <a:pt x="86" y="1695"/>
                </a:cubicBezTo>
                <a:cubicBezTo>
                  <a:pt x="90" y="1697"/>
                  <a:pt x="94" y="1699"/>
                  <a:pt x="98" y="1700"/>
                </a:cubicBezTo>
                <a:cubicBezTo>
                  <a:pt x="100" y="1696"/>
                  <a:pt x="104" y="1693"/>
                  <a:pt x="108" y="1691"/>
                </a:cubicBezTo>
                <a:cubicBezTo>
                  <a:pt x="114" y="1692"/>
                  <a:pt x="121" y="1693"/>
                  <a:pt x="127" y="1694"/>
                </a:cubicBezTo>
                <a:cubicBezTo>
                  <a:pt x="125" y="1700"/>
                  <a:pt x="123" y="1705"/>
                  <a:pt x="123" y="1710"/>
                </a:cubicBezTo>
                <a:cubicBezTo>
                  <a:pt x="125" y="1710"/>
                  <a:pt x="130" y="1709"/>
                  <a:pt x="133" y="1710"/>
                </a:cubicBezTo>
                <a:cubicBezTo>
                  <a:pt x="138" y="1712"/>
                  <a:pt x="143" y="1708"/>
                  <a:pt x="145" y="1704"/>
                </a:cubicBezTo>
                <a:cubicBezTo>
                  <a:pt x="146" y="1705"/>
                  <a:pt x="148" y="1706"/>
                  <a:pt x="150" y="1706"/>
                </a:cubicBezTo>
                <a:cubicBezTo>
                  <a:pt x="150" y="1707"/>
                  <a:pt x="150" y="1709"/>
                  <a:pt x="151" y="1710"/>
                </a:cubicBezTo>
                <a:cubicBezTo>
                  <a:pt x="153" y="1712"/>
                  <a:pt x="156" y="1710"/>
                  <a:pt x="157" y="1707"/>
                </a:cubicBezTo>
                <a:cubicBezTo>
                  <a:pt x="161" y="1708"/>
                  <a:pt x="164" y="1709"/>
                  <a:pt x="168" y="1711"/>
                </a:cubicBezTo>
                <a:cubicBezTo>
                  <a:pt x="155" y="1719"/>
                  <a:pt x="143" y="1728"/>
                  <a:pt x="140" y="1743"/>
                </a:cubicBezTo>
                <a:cubicBezTo>
                  <a:pt x="138" y="1742"/>
                  <a:pt x="135" y="1742"/>
                  <a:pt x="133" y="1744"/>
                </a:cubicBezTo>
                <a:cubicBezTo>
                  <a:pt x="128" y="1748"/>
                  <a:pt x="128" y="1754"/>
                  <a:pt x="124" y="1758"/>
                </a:cubicBezTo>
                <a:cubicBezTo>
                  <a:pt x="123" y="1759"/>
                  <a:pt x="116" y="1757"/>
                  <a:pt x="115" y="1758"/>
                </a:cubicBezTo>
                <a:cubicBezTo>
                  <a:pt x="112" y="1759"/>
                  <a:pt x="111" y="1762"/>
                  <a:pt x="109" y="1763"/>
                </a:cubicBezTo>
                <a:cubicBezTo>
                  <a:pt x="107" y="1764"/>
                  <a:pt x="103" y="1766"/>
                  <a:pt x="101" y="1764"/>
                </a:cubicBezTo>
                <a:cubicBezTo>
                  <a:pt x="99" y="1767"/>
                  <a:pt x="95" y="1769"/>
                  <a:pt x="93" y="1773"/>
                </a:cubicBezTo>
                <a:cubicBezTo>
                  <a:pt x="93" y="1775"/>
                  <a:pt x="93" y="1780"/>
                  <a:pt x="89" y="1782"/>
                </a:cubicBezTo>
                <a:cubicBezTo>
                  <a:pt x="83" y="1785"/>
                  <a:pt x="73" y="1789"/>
                  <a:pt x="70" y="1800"/>
                </a:cubicBezTo>
                <a:cubicBezTo>
                  <a:pt x="68" y="1805"/>
                  <a:pt x="64" y="1807"/>
                  <a:pt x="60" y="1811"/>
                </a:cubicBezTo>
                <a:cubicBezTo>
                  <a:pt x="57" y="1814"/>
                  <a:pt x="52" y="1817"/>
                  <a:pt x="53" y="1824"/>
                </a:cubicBezTo>
                <a:cubicBezTo>
                  <a:pt x="45" y="1836"/>
                  <a:pt x="43" y="1851"/>
                  <a:pt x="37" y="1862"/>
                </a:cubicBezTo>
                <a:cubicBezTo>
                  <a:pt x="36" y="1872"/>
                  <a:pt x="41" y="1878"/>
                  <a:pt x="44" y="1885"/>
                </a:cubicBezTo>
                <a:cubicBezTo>
                  <a:pt x="46" y="1890"/>
                  <a:pt x="49" y="1895"/>
                  <a:pt x="48" y="1901"/>
                </a:cubicBezTo>
                <a:cubicBezTo>
                  <a:pt x="46" y="1902"/>
                  <a:pt x="44" y="1901"/>
                  <a:pt x="42" y="1900"/>
                </a:cubicBezTo>
                <a:cubicBezTo>
                  <a:pt x="39" y="1904"/>
                  <a:pt x="33" y="1901"/>
                  <a:pt x="31" y="1903"/>
                </a:cubicBezTo>
                <a:cubicBezTo>
                  <a:pt x="27" y="1907"/>
                  <a:pt x="28" y="1912"/>
                  <a:pt x="27" y="1915"/>
                </a:cubicBezTo>
                <a:cubicBezTo>
                  <a:pt x="25" y="1921"/>
                  <a:pt x="31" y="1925"/>
                  <a:pt x="33" y="1926"/>
                </a:cubicBezTo>
                <a:cubicBezTo>
                  <a:pt x="34" y="1939"/>
                  <a:pt x="31" y="1954"/>
                  <a:pt x="20" y="1957"/>
                </a:cubicBezTo>
                <a:cubicBezTo>
                  <a:pt x="20" y="1961"/>
                  <a:pt x="19" y="1966"/>
                  <a:pt x="21" y="1968"/>
                </a:cubicBezTo>
                <a:cubicBezTo>
                  <a:pt x="23" y="1970"/>
                  <a:pt x="31" y="1972"/>
                  <a:pt x="32" y="1973"/>
                </a:cubicBezTo>
                <a:cubicBezTo>
                  <a:pt x="38" y="1979"/>
                  <a:pt x="45" y="1984"/>
                  <a:pt x="50" y="1990"/>
                </a:cubicBezTo>
                <a:cubicBezTo>
                  <a:pt x="50" y="1990"/>
                  <a:pt x="51" y="1990"/>
                  <a:pt x="51" y="1990"/>
                </a:cubicBezTo>
                <a:cubicBezTo>
                  <a:pt x="57" y="1989"/>
                  <a:pt x="63" y="1989"/>
                  <a:pt x="67" y="1990"/>
                </a:cubicBezTo>
                <a:cubicBezTo>
                  <a:pt x="71" y="1991"/>
                  <a:pt x="76" y="1990"/>
                  <a:pt x="80" y="1987"/>
                </a:cubicBezTo>
                <a:cubicBezTo>
                  <a:pt x="94" y="1987"/>
                  <a:pt x="103" y="1978"/>
                  <a:pt x="106" y="1969"/>
                </a:cubicBezTo>
                <a:cubicBezTo>
                  <a:pt x="117" y="1960"/>
                  <a:pt x="127" y="1954"/>
                  <a:pt x="137" y="1946"/>
                </a:cubicBezTo>
                <a:cubicBezTo>
                  <a:pt x="134" y="1940"/>
                  <a:pt x="133" y="1933"/>
                  <a:pt x="137" y="1929"/>
                </a:cubicBezTo>
                <a:cubicBezTo>
                  <a:pt x="142" y="1923"/>
                  <a:pt x="151" y="1925"/>
                  <a:pt x="158" y="1922"/>
                </a:cubicBezTo>
                <a:cubicBezTo>
                  <a:pt x="164" y="1920"/>
                  <a:pt x="168" y="1915"/>
                  <a:pt x="172" y="1911"/>
                </a:cubicBezTo>
                <a:cubicBezTo>
                  <a:pt x="174" y="1912"/>
                  <a:pt x="176" y="1912"/>
                  <a:pt x="177" y="1913"/>
                </a:cubicBezTo>
                <a:cubicBezTo>
                  <a:pt x="182" y="1907"/>
                  <a:pt x="182" y="1907"/>
                  <a:pt x="182" y="1907"/>
                </a:cubicBezTo>
                <a:cubicBezTo>
                  <a:pt x="186" y="1908"/>
                  <a:pt x="190" y="1909"/>
                  <a:pt x="191" y="1908"/>
                </a:cubicBezTo>
                <a:cubicBezTo>
                  <a:pt x="197" y="1900"/>
                  <a:pt x="207" y="1896"/>
                  <a:pt x="212" y="1888"/>
                </a:cubicBezTo>
                <a:cubicBezTo>
                  <a:pt x="212" y="1888"/>
                  <a:pt x="213" y="1889"/>
                  <a:pt x="213" y="1889"/>
                </a:cubicBezTo>
                <a:cubicBezTo>
                  <a:pt x="220" y="1894"/>
                  <a:pt x="228" y="1900"/>
                  <a:pt x="231" y="1910"/>
                </a:cubicBezTo>
                <a:cubicBezTo>
                  <a:pt x="232" y="1912"/>
                  <a:pt x="235" y="1913"/>
                  <a:pt x="236" y="1915"/>
                </a:cubicBezTo>
                <a:cubicBezTo>
                  <a:pt x="240" y="1918"/>
                  <a:pt x="245" y="1916"/>
                  <a:pt x="247" y="1915"/>
                </a:cubicBezTo>
                <a:cubicBezTo>
                  <a:pt x="251" y="1914"/>
                  <a:pt x="253" y="1915"/>
                  <a:pt x="254" y="1917"/>
                </a:cubicBezTo>
                <a:cubicBezTo>
                  <a:pt x="256" y="1921"/>
                  <a:pt x="261" y="1924"/>
                  <a:pt x="263" y="1928"/>
                </a:cubicBezTo>
                <a:cubicBezTo>
                  <a:pt x="268" y="1928"/>
                  <a:pt x="273" y="1930"/>
                  <a:pt x="276" y="1933"/>
                </a:cubicBezTo>
                <a:cubicBezTo>
                  <a:pt x="277" y="1936"/>
                  <a:pt x="274" y="1940"/>
                  <a:pt x="275" y="1944"/>
                </a:cubicBezTo>
                <a:cubicBezTo>
                  <a:pt x="279" y="1956"/>
                  <a:pt x="285" y="1967"/>
                  <a:pt x="289" y="1980"/>
                </a:cubicBezTo>
                <a:cubicBezTo>
                  <a:pt x="291" y="1980"/>
                  <a:pt x="296" y="1980"/>
                  <a:pt x="299" y="1978"/>
                </a:cubicBezTo>
                <a:cubicBezTo>
                  <a:pt x="302" y="1976"/>
                  <a:pt x="305" y="1973"/>
                  <a:pt x="309" y="1971"/>
                </a:cubicBezTo>
                <a:cubicBezTo>
                  <a:pt x="309" y="1973"/>
                  <a:pt x="310" y="1975"/>
                  <a:pt x="311" y="1976"/>
                </a:cubicBezTo>
                <a:cubicBezTo>
                  <a:pt x="311" y="1978"/>
                  <a:pt x="315" y="1972"/>
                  <a:pt x="319" y="1971"/>
                </a:cubicBezTo>
                <a:cubicBezTo>
                  <a:pt x="331" y="1968"/>
                  <a:pt x="344" y="1961"/>
                  <a:pt x="349" y="1951"/>
                </a:cubicBezTo>
                <a:cubicBezTo>
                  <a:pt x="361" y="1949"/>
                  <a:pt x="369" y="1945"/>
                  <a:pt x="378" y="1941"/>
                </a:cubicBezTo>
                <a:cubicBezTo>
                  <a:pt x="383" y="1945"/>
                  <a:pt x="389" y="1948"/>
                  <a:pt x="396" y="1951"/>
                </a:cubicBezTo>
                <a:cubicBezTo>
                  <a:pt x="397" y="1951"/>
                  <a:pt x="401" y="1951"/>
                  <a:pt x="403" y="1951"/>
                </a:cubicBezTo>
                <a:cubicBezTo>
                  <a:pt x="402" y="1963"/>
                  <a:pt x="405" y="1973"/>
                  <a:pt x="412" y="1978"/>
                </a:cubicBezTo>
                <a:cubicBezTo>
                  <a:pt x="414" y="1980"/>
                  <a:pt x="418" y="1973"/>
                  <a:pt x="422" y="1970"/>
                </a:cubicBezTo>
                <a:cubicBezTo>
                  <a:pt x="424" y="1975"/>
                  <a:pt x="428" y="1983"/>
                  <a:pt x="429" y="1988"/>
                </a:cubicBezTo>
                <a:cubicBezTo>
                  <a:pt x="430" y="1993"/>
                  <a:pt x="423" y="1995"/>
                  <a:pt x="423" y="1998"/>
                </a:cubicBezTo>
                <a:cubicBezTo>
                  <a:pt x="423" y="2000"/>
                  <a:pt x="427" y="2005"/>
                  <a:pt x="427" y="2007"/>
                </a:cubicBezTo>
                <a:cubicBezTo>
                  <a:pt x="426" y="2015"/>
                  <a:pt x="427" y="2022"/>
                  <a:pt x="428" y="2031"/>
                </a:cubicBezTo>
                <a:cubicBezTo>
                  <a:pt x="453" y="2043"/>
                  <a:pt x="453" y="2043"/>
                  <a:pt x="453" y="2043"/>
                </a:cubicBezTo>
                <a:cubicBezTo>
                  <a:pt x="452" y="2057"/>
                  <a:pt x="453" y="2071"/>
                  <a:pt x="458" y="2082"/>
                </a:cubicBezTo>
                <a:cubicBezTo>
                  <a:pt x="458" y="2081"/>
                  <a:pt x="459" y="2083"/>
                  <a:pt x="460" y="2083"/>
                </a:cubicBezTo>
                <a:cubicBezTo>
                  <a:pt x="468" y="2085"/>
                  <a:pt x="476" y="2085"/>
                  <a:pt x="483" y="2082"/>
                </a:cubicBezTo>
                <a:cubicBezTo>
                  <a:pt x="481" y="2086"/>
                  <a:pt x="481" y="2090"/>
                  <a:pt x="483" y="2094"/>
                </a:cubicBezTo>
                <a:cubicBezTo>
                  <a:pt x="486" y="2100"/>
                  <a:pt x="493" y="2103"/>
                  <a:pt x="495" y="2109"/>
                </a:cubicBezTo>
                <a:cubicBezTo>
                  <a:pt x="496" y="2112"/>
                  <a:pt x="491" y="2114"/>
                  <a:pt x="492" y="2115"/>
                </a:cubicBezTo>
                <a:cubicBezTo>
                  <a:pt x="501" y="2124"/>
                  <a:pt x="509" y="2134"/>
                  <a:pt x="515" y="2144"/>
                </a:cubicBezTo>
                <a:cubicBezTo>
                  <a:pt x="516" y="2146"/>
                  <a:pt x="521" y="2147"/>
                  <a:pt x="520" y="2148"/>
                </a:cubicBezTo>
                <a:cubicBezTo>
                  <a:pt x="512" y="2154"/>
                  <a:pt x="508" y="2165"/>
                  <a:pt x="508" y="2176"/>
                </a:cubicBezTo>
                <a:cubicBezTo>
                  <a:pt x="507" y="2179"/>
                  <a:pt x="511" y="2182"/>
                  <a:pt x="510" y="2183"/>
                </a:cubicBezTo>
                <a:cubicBezTo>
                  <a:pt x="506" y="2189"/>
                  <a:pt x="508" y="2196"/>
                  <a:pt x="512" y="2201"/>
                </a:cubicBezTo>
                <a:cubicBezTo>
                  <a:pt x="518" y="2209"/>
                  <a:pt x="526" y="2216"/>
                  <a:pt x="528" y="2228"/>
                </a:cubicBezTo>
                <a:cubicBezTo>
                  <a:pt x="536" y="2227"/>
                  <a:pt x="541" y="2220"/>
                  <a:pt x="547" y="2217"/>
                </a:cubicBezTo>
                <a:cubicBezTo>
                  <a:pt x="547" y="2218"/>
                  <a:pt x="547" y="2218"/>
                  <a:pt x="547" y="2218"/>
                </a:cubicBezTo>
                <a:cubicBezTo>
                  <a:pt x="555" y="2214"/>
                  <a:pt x="563" y="2209"/>
                  <a:pt x="569" y="2203"/>
                </a:cubicBezTo>
                <a:cubicBezTo>
                  <a:pt x="574" y="2203"/>
                  <a:pt x="579" y="2206"/>
                  <a:pt x="580" y="2210"/>
                </a:cubicBezTo>
                <a:cubicBezTo>
                  <a:pt x="585" y="2215"/>
                  <a:pt x="588" y="2224"/>
                  <a:pt x="587" y="2233"/>
                </a:cubicBezTo>
                <a:cubicBezTo>
                  <a:pt x="586" y="2237"/>
                  <a:pt x="590" y="2240"/>
                  <a:pt x="592" y="2243"/>
                </a:cubicBezTo>
                <a:cubicBezTo>
                  <a:pt x="603" y="2241"/>
                  <a:pt x="612" y="2237"/>
                  <a:pt x="621" y="2235"/>
                </a:cubicBezTo>
                <a:cubicBezTo>
                  <a:pt x="622" y="2234"/>
                  <a:pt x="622" y="2233"/>
                  <a:pt x="623" y="2232"/>
                </a:cubicBezTo>
                <a:cubicBezTo>
                  <a:pt x="625" y="2231"/>
                  <a:pt x="627" y="2231"/>
                  <a:pt x="630" y="2231"/>
                </a:cubicBezTo>
                <a:cubicBezTo>
                  <a:pt x="633" y="2222"/>
                  <a:pt x="634" y="2211"/>
                  <a:pt x="640" y="2203"/>
                </a:cubicBezTo>
                <a:cubicBezTo>
                  <a:pt x="642" y="2203"/>
                  <a:pt x="643" y="2201"/>
                  <a:pt x="644" y="2200"/>
                </a:cubicBezTo>
                <a:cubicBezTo>
                  <a:pt x="646" y="2199"/>
                  <a:pt x="648" y="2198"/>
                  <a:pt x="650" y="2197"/>
                </a:cubicBezTo>
                <a:cubicBezTo>
                  <a:pt x="651" y="2197"/>
                  <a:pt x="652" y="2196"/>
                  <a:pt x="654" y="2195"/>
                </a:cubicBezTo>
                <a:cubicBezTo>
                  <a:pt x="660" y="2193"/>
                  <a:pt x="666" y="2190"/>
                  <a:pt x="671" y="2187"/>
                </a:cubicBezTo>
                <a:cubicBezTo>
                  <a:pt x="678" y="2185"/>
                  <a:pt x="684" y="2181"/>
                  <a:pt x="684" y="2173"/>
                </a:cubicBezTo>
                <a:cubicBezTo>
                  <a:pt x="684" y="2173"/>
                  <a:pt x="685" y="2174"/>
                  <a:pt x="685" y="2174"/>
                </a:cubicBezTo>
                <a:cubicBezTo>
                  <a:pt x="690" y="2174"/>
                  <a:pt x="695" y="2174"/>
                  <a:pt x="700" y="2176"/>
                </a:cubicBezTo>
                <a:cubicBezTo>
                  <a:pt x="702" y="2177"/>
                  <a:pt x="704" y="2179"/>
                  <a:pt x="708" y="2178"/>
                </a:cubicBezTo>
                <a:cubicBezTo>
                  <a:pt x="711" y="2177"/>
                  <a:pt x="714" y="2181"/>
                  <a:pt x="718" y="2180"/>
                </a:cubicBezTo>
                <a:cubicBezTo>
                  <a:pt x="721" y="2185"/>
                  <a:pt x="728" y="2190"/>
                  <a:pt x="734" y="2191"/>
                </a:cubicBezTo>
                <a:cubicBezTo>
                  <a:pt x="739" y="2198"/>
                  <a:pt x="747" y="2200"/>
                  <a:pt x="751" y="2205"/>
                </a:cubicBezTo>
                <a:cubicBezTo>
                  <a:pt x="757" y="2206"/>
                  <a:pt x="761" y="2210"/>
                  <a:pt x="765" y="2213"/>
                </a:cubicBezTo>
                <a:cubicBezTo>
                  <a:pt x="767" y="2212"/>
                  <a:pt x="769" y="2210"/>
                  <a:pt x="769" y="2208"/>
                </a:cubicBezTo>
                <a:cubicBezTo>
                  <a:pt x="769" y="2206"/>
                  <a:pt x="769" y="2204"/>
                  <a:pt x="770" y="2202"/>
                </a:cubicBezTo>
                <a:cubicBezTo>
                  <a:pt x="771" y="2203"/>
                  <a:pt x="773" y="2203"/>
                  <a:pt x="775" y="2204"/>
                </a:cubicBezTo>
                <a:cubicBezTo>
                  <a:pt x="775" y="2197"/>
                  <a:pt x="779" y="2192"/>
                  <a:pt x="784" y="2188"/>
                </a:cubicBezTo>
                <a:cubicBezTo>
                  <a:pt x="784" y="2188"/>
                  <a:pt x="785" y="2188"/>
                  <a:pt x="786" y="2188"/>
                </a:cubicBezTo>
                <a:cubicBezTo>
                  <a:pt x="793" y="2190"/>
                  <a:pt x="800" y="2196"/>
                  <a:pt x="806" y="2203"/>
                </a:cubicBezTo>
                <a:cubicBezTo>
                  <a:pt x="804" y="2217"/>
                  <a:pt x="812" y="2227"/>
                  <a:pt x="820" y="2232"/>
                </a:cubicBezTo>
                <a:cubicBezTo>
                  <a:pt x="814" y="2241"/>
                  <a:pt x="821" y="2249"/>
                  <a:pt x="823" y="2256"/>
                </a:cubicBezTo>
                <a:cubicBezTo>
                  <a:pt x="815" y="2255"/>
                  <a:pt x="810" y="2256"/>
                  <a:pt x="807" y="2260"/>
                </a:cubicBezTo>
                <a:cubicBezTo>
                  <a:pt x="796" y="2265"/>
                  <a:pt x="785" y="2271"/>
                  <a:pt x="780" y="2281"/>
                </a:cubicBezTo>
                <a:cubicBezTo>
                  <a:pt x="776" y="2291"/>
                  <a:pt x="772" y="2300"/>
                  <a:pt x="766" y="2306"/>
                </a:cubicBezTo>
                <a:cubicBezTo>
                  <a:pt x="765" y="2315"/>
                  <a:pt x="763" y="2319"/>
                  <a:pt x="760" y="2323"/>
                </a:cubicBezTo>
                <a:cubicBezTo>
                  <a:pt x="754" y="2331"/>
                  <a:pt x="750" y="2347"/>
                  <a:pt x="760" y="2352"/>
                </a:cubicBezTo>
                <a:cubicBezTo>
                  <a:pt x="775" y="2353"/>
                  <a:pt x="785" y="2349"/>
                  <a:pt x="795" y="2347"/>
                </a:cubicBezTo>
                <a:cubicBezTo>
                  <a:pt x="797" y="2346"/>
                  <a:pt x="800" y="2348"/>
                  <a:pt x="801" y="2348"/>
                </a:cubicBezTo>
                <a:cubicBezTo>
                  <a:pt x="803" y="2350"/>
                  <a:pt x="808" y="2356"/>
                  <a:pt x="810" y="2356"/>
                </a:cubicBezTo>
                <a:cubicBezTo>
                  <a:pt x="816" y="2355"/>
                  <a:pt x="821" y="2353"/>
                  <a:pt x="829" y="2354"/>
                </a:cubicBezTo>
                <a:cubicBezTo>
                  <a:pt x="835" y="2349"/>
                  <a:pt x="846" y="2344"/>
                  <a:pt x="859" y="2347"/>
                </a:cubicBezTo>
                <a:cubicBezTo>
                  <a:pt x="861" y="2353"/>
                  <a:pt x="860" y="2363"/>
                  <a:pt x="857" y="2368"/>
                </a:cubicBezTo>
                <a:cubicBezTo>
                  <a:pt x="854" y="2372"/>
                  <a:pt x="856" y="2377"/>
                  <a:pt x="859" y="2380"/>
                </a:cubicBezTo>
                <a:cubicBezTo>
                  <a:pt x="861" y="2382"/>
                  <a:pt x="864" y="2386"/>
                  <a:pt x="862" y="2388"/>
                </a:cubicBezTo>
                <a:cubicBezTo>
                  <a:pt x="846" y="2405"/>
                  <a:pt x="830" y="2420"/>
                  <a:pt x="813" y="2436"/>
                </a:cubicBezTo>
                <a:cubicBezTo>
                  <a:pt x="814" y="2442"/>
                  <a:pt x="816" y="2447"/>
                  <a:pt x="817" y="2452"/>
                </a:cubicBezTo>
                <a:cubicBezTo>
                  <a:pt x="814" y="2459"/>
                  <a:pt x="812" y="2466"/>
                  <a:pt x="808" y="2472"/>
                </a:cubicBezTo>
                <a:cubicBezTo>
                  <a:pt x="806" y="2475"/>
                  <a:pt x="801" y="2478"/>
                  <a:pt x="798" y="2481"/>
                </a:cubicBezTo>
                <a:cubicBezTo>
                  <a:pt x="802" y="2498"/>
                  <a:pt x="793" y="2509"/>
                  <a:pt x="788" y="2521"/>
                </a:cubicBezTo>
                <a:cubicBezTo>
                  <a:pt x="785" y="2529"/>
                  <a:pt x="784" y="2540"/>
                  <a:pt x="780" y="2548"/>
                </a:cubicBezTo>
                <a:cubicBezTo>
                  <a:pt x="783" y="2553"/>
                  <a:pt x="788" y="2556"/>
                  <a:pt x="791" y="2561"/>
                </a:cubicBezTo>
                <a:cubicBezTo>
                  <a:pt x="790" y="2581"/>
                  <a:pt x="787" y="2604"/>
                  <a:pt x="791" y="2622"/>
                </a:cubicBezTo>
                <a:cubicBezTo>
                  <a:pt x="792" y="2628"/>
                  <a:pt x="794" y="2633"/>
                  <a:pt x="797" y="2639"/>
                </a:cubicBezTo>
                <a:cubicBezTo>
                  <a:pt x="798" y="2642"/>
                  <a:pt x="802" y="2641"/>
                  <a:pt x="804" y="2641"/>
                </a:cubicBezTo>
                <a:cubicBezTo>
                  <a:pt x="805" y="2645"/>
                  <a:pt x="805" y="2649"/>
                  <a:pt x="806" y="2652"/>
                </a:cubicBezTo>
                <a:cubicBezTo>
                  <a:pt x="806" y="2652"/>
                  <a:pt x="806" y="2652"/>
                  <a:pt x="806" y="2652"/>
                </a:cubicBezTo>
                <a:cubicBezTo>
                  <a:pt x="810" y="2648"/>
                  <a:pt x="814" y="2644"/>
                  <a:pt x="817" y="2641"/>
                </a:cubicBezTo>
                <a:cubicBezTo>
                  <a:pt x="818" y="2641"/>
                  <a:pt x="820" y="2640"/>
                  <a:pt x="821" y="2640"/>
                </a:cubicBezTo>
                <a:cubicBezTo>
                  <a:pt x="824" y="2646"/>
                  <a:pt x="824" y="2646"/>
                  <a:pt x="824" y="2646"/>
                </a:cubicBezTo>
                <a:cubicBezTo>
                  <a:pt x="832" y="2644"/>
                  <a:pt x="842" y="2642"/>
                  <a:pt x="851" y="2645"/>
                </a:cubicBezTo>
                <a:cubicBezTo>
                  <a:pt x="853" y="2657"/>
                  <a:pt x="867" y="2662"/>
                  <a:pt x="871" y="2671"/>
                </a:cubicBezTo>
                <a:cubicBezTo>
                  <a:pt x="878" y="2688"/>
                  <a:pt x="878" y="2710"/>
                  <a:pt x="876" y="2731"/>
                </a:cubicBezTo>
                <a:cubicBezTo>
                  <a:pt x="884" y="2728"/>
                  <a:pt x="887" y="2737"/>
                  <a:pt x="894" y="2736"/>
                </a:cubicBezTo>
                <a:cubicBezTo>
                  <a:pt x="894" y="2739"/>
                  <a:pt x="894" y="2739"/>
                  <a:pt x="894" y="2739"/>
                </a:cubicBezTo>
                <a:cubicBezTo>
                  <a:pt x="896" y="2737"/>
                  <a:pt x="898" y="2735"/>
                  <a:pt x="899" y="2735"/>
                </a:cubicBezTo>
                <a:cubicBezTo>
                  <a:pt x="903" y="2736"/>
                  <a:pt x="905" y="2736"/>
                  <a:pt x="908" y="2735"/>
                </a:cubicBezTo>
                <a:cubicBezTo>
                  <a:pt x="907" y="2730"/>
                  <a:pt x="903" y="2726"/>
                  <a:pt x="901" y="2721"/>
                </a:cubicBezTo>
                <a:cubicBezTo>
                  <a:pt x="898" y="2717"/>
                  <a:pt x="904" y="2720"/>
                  <a:pt x="904" y="2719"/>
                </a:cubicBezTo>
                <a:cubicBezTo>
                  <a:pt x="914" y="2725"/>
                  <a:pt x="921" y="2719"/>
                  <a:pt x="925" y="2713"/>
                </a:cubicBezTo>
                <a:cubicBezTo>
                  <a:pt x="927" y="2709"/>
                  <a:pt x="930" y="2704"/>
                  <a:pt x="928" y="2700"/>
                </a:cubicBezTo>
                <a:cubicBezTo>
                  <a:pt x="926" y="2695"/>
                  <a:pt x="921" y="2691"/>
                  <a:pt x="918" y="2685"/>
                </a:cubicBezTo>
                <a:cubicBezTo>
                  <a:pt x="919" y="2681"/>
                  <a:pt x="925" y="2674"/>
                  <a:pt x="930" y="2675"/>
                </a:cubicBezTo>
                <a:cubicBezTo>
                  <a:pt x="935" y="2676"/>
                  <a:pt x="939" y="2672"/>
                  <a:pt x="943" y="2673"/>
                </a:cubicBezTo>
                <a:cubicBezTo>
                  <a:pt x="946" y="2673"/>
                  <a:pt x="949" y="2676"/>
                  <a:pt x="950" y="2675"/>
                </a:cubicBezTo>
                <a:cubicBezTo>
                  <a:pt x="956" y="2672"/>
                  <a:pt x="962" y="2671"/>
                  <a:pt x="969" y="2671"/>
                </a:cubicBezTo>
                <a:cubicBezTo>
                  <a:pt x="970" y="2671"/>
                  <a:pt x="973" y="2667"/>
                  <a:pt x="973" y="2667"/>
                </a:cubicBezTo>
                <a:cubicBezTo>
                  <a:pt x="981" y="2668"/>
                  <a:pt x="987" y="2666"/>
                  <a:pt x="991" y="2662"/>
                </a:cubicBezTo>
                <a:cubicBezTo>
                  <a:pt x="992" y="2661"/>
                  <a:pt x="996" y="2662"/>
                  <a:pt x="997" y="2662"/>
                </a:cubicBezTo>
                <a:cubicBezTo>
                  <a:pt x="997" y="2657"/>
                  <a:pt x="997" y="2657"/>
                  <a:pt x="997" y="2657"/>
                </a:cubicBezTo>
                <a:cubicBezTo>
                  <a:pt x="1000" y="2657"/>
                  <a:pt x="1004" y="2657"/>
                  <a:pt x="1007" y="2655"/>
                </a:cubicBezTo>
                <a:cubicBezTo>
                  <a:pt x="1006" y="2659"/>
                  <a:pt x="1004" y="2662"/>
                  <a:pt x="1005" y="2665"/>
                </a:cubicBezTo>
                <a:cubicBezTo>
                  <a:pt x="1015" y="2686"/>
                  <a:pt x="1015" y="2686"/>
                  <a:pt x="1015" y="2686"/>
                </a:cubicBezTo>
                <a:cubicBezTo>
                  <a:pt x="1021" y="2698"/>
                  <a:pt x="1024" y="2710"/>
                  <a:pt x="1028" y="2724"/>
                </a:cubicBezTo>
                <a:cubicBezTo>
                  <a:pt x="1028" y="2725"/>
                  <a:pt x="1028" y="2729"/>
                  <a:pt x="1028" y="2730"/>
                </a:cubicBezTo>
                <a:cubicBezTo>
                  <a:pt x="1024" y="2733"/>
                  <a:pt x="1020" y="2738"/>
                  <a:pt x="1019" y="2745"/>
                </a:cubicBezTo>
                <a:cubicBezTo>
                  <a:pt x="1019" y="2746"/>
                  <a:pt x="1022" y="2749"/>
                  <a:pt x="1024" y="2749"/>
                </a:cubicBezTo>
                <a:cubicBezTo>
                  <a:pt x="1029" y="2750"/>
                  <a:pt x="1035" y="2751"/>
                  <a:pt x="1043" y="2750"/>
                </a:cubicBezTo>
                <a:cubicBezTo>
                  <a:pt x="1040" y="2755"/>
                  <a:pt x="1033" y="2755"/>
                  <a:pt x="1033" y="2761"/>
                </a:cubicBezTo>
                <a:cubicBezTo>
                  <a:pt x="1032" y="2765"/>
                  <a:pt x="1035" y="2768"/>
                  <a:pt x="1040" y="2772"/>
                </a:cubicBezTo>
                <a:cubicBezTo>
                  <a:pt x="1029" y="2779"/>
                  <a:pt x="1018" y="2789"/>
                  <a:pt x="1017" y="2805"/>
                </a:cubicBezTo>
                <a:cubicBezTo>
                  <a:pt x="1017" y="2811"/>
                  <a:pt x="1023" y="2815"/>
                  <a:pt x="1027" y="2819"/>
                </a:cubicBezTo>
                <a:cubicBezTo>
                  <a:pt x="1032" y="2819"/>
                  <a:pt x="1032" y="2819"/>
                  <a:pt x="1032" y="2819"/>
                </a:cubicBezTo>
                <a:cubicBezTo>
                  <a:pt x="1034" y="2819"/>
                  <a:pt x="1037" y="2819"/>
                  <a:pt x="1040" y="2819"/>
                </a:cubicBezTo>
                <a:cubicBezTo>
                  <a:pt x="1045" y="2819"/>
                  <a:pt x="1045" y="2819"/>
                  <a:pt x="1045" y="2819"/>
                </a:cubicBezTo>
                <a:cubicBezTo>
                  <a:pt x="1046" y="2818"/>
                  <a:pt x="1048" y="2816"/>
                  <a:pt x="1050" y="2815"/>
                </a:cubicBezTo>
                <a:cubicBezTo>
                  <a:pt x="1050" y="2815"/>
                  <a:pt x="1050" y="2815"/>
                  <a:pt x="1050" y="2815"/>
                </a:cubicBezTo>
                <a:cubicBezTo>
                  <a:pt x="1057" y="2813"/>
                  <a:pt x="1066" y="2813"/>
                  <a:pt x="1075" y="2814"/>
                </a:cubicBezTo>
                <a:cubicBezTo>
                  <a:pt x="1076" y="2813"/>
                  <a:pt x="1076" y="2813"/>
                  <a:pt x="1077" y="2812"/>
                </a:cubicBezTo>
                <a:cubicBezTo>
                  <a:pt x="1080" y="2811"/>
                  <a:pt x="1083" y="2808"/>
                  <a:pt x="1085" y="2806"/>
                </a:cubicBezTo>
                <a:cubicBezTo>
                  <a:pt x="1096" y="2800"/>
                  <a:pt x="1098" y="2776"/>
                  <a:pt x="1088" y="2764"/>
                </a:cubicBezTo>
                <a:cubicBezTo>
                  <a:pt x="1088" y="2747"/>
                  <a:pt x="1081" y="2733"/>
                  <a:pt x="1075" y="2719"/>
                </a:cubicBezTo>
                <a:cubicBezTo>
                  <a:pt x="1080" y="2715"/>
                  <a:pt x="1085" y="2714"/>
                  <a:pt x="1089" y="2711"/>
                </a:cubicBezTo>
                <a:cubicBezTo>
                  <a:pt x="1093" y="2707"/>
                  <a:pt x="1100" y="2704"/>
                  <a:pt x="1108" y="2704"/>
                </a:cubicBezTo>
                <a:cubicBezTo>
                  <a:pt x="1115" y="2709"/>
                  <a:pt x="1123" y="2715"/>
                  <a:pt x="1136" y="2715"/>
                </a:cubicBezTo>
                <a:cubicBezTo>
                  <a:pt x="1137" y="2715"/>
                  <a:pt x="1139" y="2713"/>
                  <a:pt x="1140" y="2712"/>
                </a:cubicBezTo>
                <a:cubicBezTo>
                  <a:pt x="1143" y="2709"/>
                  <a:pt x="1142" y="2703"/>
                  <a:pt x="1139" y="2702"/>
                </a:cubicBezTo>
                <a:cubicBezTo>
                  <a:pt x="1133" y="2700"/>
                  <a:pt x="1128" y="2695"/>
                  <a:pt x="1122" y="2692"/>
                </a:cubicBezTo>
                <a:cubicBezTo>
                  <a:pt x="1102" y="2676"/>
                  <a:pt x="1092" y="2652"/>
                  <a:pt x="1087" y="2622"/>
                </a:cubicBezTo>
                <a:cubicBezTo>
                  <a:pt x="1086" y="2618"/>
                  <a:pt x="1096" y="2618"/>
                  <a:pt x="1096" y="2612"/>
                </a:cubicBezTo>
                <a:cubicBezTo>
                  <a:pt x="1096" y="2607"/>
                  <a:pt x="1090" y="2600"/>
                  <a:pt x="1088" y="2593"/>
                </a:cubicBezTo>
                <a:cubicBezTo>
                  <a:pt x="1094" y="2590"/>
                  <a:pt x="1100" y="2586"/>
                  <a:pt x="1103" y="2580"/>
                </a:cubicBezTo>
                <a:cubicBezTo>
                  <a:pt x="1104" y="2575"/>
                  <a:pt x="1110" y="2570"/>
                  <a:pt x="1119" y="2572"/>
                </a:cubicBezTo>
                <a:cubicBezTo>
                  <a:pt x="1126" y="2566"/>
                  <a:pt x="1134" y="2560"/>
                  <a:pt x="1148" y="2561"/>
                </a:cubicBezTo>
                <a:cubicBezTo>
                  <a:pt x="1151" y="2556"/>
                  <a:pt x="1158" y="2559"/>
                  <a:pt x="1160" y="2554"/>
                </a:cubicBezTo>
                <a:cubicBezTo>
                  <a:pt x="1163" y="2548"/>
                  <a:pt x="1166" y="2543"/>
                  <a:pt x="1169" y="2537"/>
                </a:cubicBezTo>
                <a:cubicBezTo>
                  <a:pt x="1169" y="2537"/>
                  <a:pt x="1169" y="2537"/>
                  <a:pt x="1169" y="2537"/>
                </a:cubicBezTo>
                <a:cubicBezTo>
                  <a:pt x="1170" y="2534"/>
                  <a:pt x="1171" y="2532"/>
                  <a:pt x="1172" y="2530"/>
                </a:cubicBezTo>
                <a:cubicBezTo>
                  <a:pt x="1172" y="2530"/>
                  <a:pt x="1172" y="2530"/>
                  <a:pt x="1172" y="2530"/>
                </a:cubicBezTo>
                <a:cubicBezTo>
                  <a:pt x="1172" y="2529"/>
                  <a:pt x="1173" y="2528"/>
                  <a:pt x="1173" y="2528"/>
                </a:cubicBezTo>
                <a:cubicBezTo>
                  <a:pt x="1173" y="2528"/>
                  <a:pt x="1173" y="2528"/>
                  <a:pt x="1173" y="2528"/>
                </a:cubicBezTo>
                <a:cubicBezTo>
                  <a:pt x="1173" y="2527"/>
                  <a:pt x="1173" y="2527"/>
                  <a:pt x="1174" y="2527"/>
                </a:cubicBezTo>
                <a:cubicBezTo>
                  <a:pt x="1174" y="2525"/>
                  <a:pt x="1175" y="2524"/>
                  <a:pt x="1176" y="2523"/>
                </a:cubicBezTo>
                <a:cubicBezTo>
                  <a:pt x="1176" y="2522"/>
                  <a:pt x="1177" y="2521"/>
                  <a:pt x="1177" y="2520"/>
                </a:cubicBezTo>
                <a:cubicBezTo>
                  <a:pt x="1177" y="2520"/>
                  <a:pt x="1177" y="2520"/>
                  <a:pt x="1177" y="2520"/>
                </a:cubicBezTo>
                <a:cubicBezTo>
                  <a:pt x="1178" y="2518"/>
                  <a:pt x="1179" y="2517"/>
                  <a:pt x="1180" y="2515"/>
                </a:cubicBezTo>
                <a:cubicBezTo>
                  <a:pt x="1180" y="2515"/>
                  <a:pt x="1180" y="2515"/>
                  <a:pt x="1180" y="2515"/>
                </a:cubicBezTo>
                <a:cubicBezTo>
                  <a:pt x="1180" y="2514"/>
                  <a:pt x="1181" y="2513"/>
                  <a:pt x="1181" y="2513"/>
                </a:cubicBezTo>
                <a:cubicBezTo>
                  <a:pt x="1181" y="2513"/>
                  <a:pt x="1181" y="2513"/>
                  <a:pt x="1181" y="2513"/>
                </a:cubicBezTo>
                <a:cubicBezTo>
                  <a:pt x="1183" y="2510"/>
                  <a:pt x="1184" y="2508"/>
                  <a:pt x="1186" y="2505"/>
                </a:cubicBezTo>
                <a:cubicBezTo>
                  <a:pt x="1187" y="2504"/>
                  <a:pt x="1189" y="2502"/>
                  <a:pt x="1191" y="2500"/>
                </a:cubicBezTo>
                <a:cubicBezTo>
                  <a:pt x="1194" y="2496"/>
                  <a:pt x="1197" y="2490"/>
                  <a:pt x="1194" y="2483"/>
                </a:cubicBezTo>
                <a:cubicBezTo>
                  <a:pt x="1197" y="2481"/>
                  <a:pt x="1203" y="2477"/>
                  <a:pt x="1201" y="2472"/>
                </a:cubicBezTo>
                <a:cubicBezTo>
                  <a:pt x="1200" y="2468"/>
                  <a:pt x="1197" y="2461"/>
                  <a:pt x="1201" y="2454"/>
                </a:cubicBezTo>
                <a:cubicBezTo>
                  <a:pt x="1208" y="2442"/>
                  <a:pt x="1214" y="2429"/>
                  <a:pt x="1221" y="2416"/>
                </a:cubicBezTo>
                <a:cubicBezTo>
                  <a:pt x="1231" y="2417"/>
                  <a:pt x="1244" y="2417"/>
                  <a:pt x="1253" y="2412"/>
                </a:cubicBezTo>
                <a:cubicBezTo>
                  <a:pt x="1254" y="2409"/>
                  <a:pt x="1262" y="2406"/>
                  <a:pt x="1269" y="2406"/>
                </a:cubicBezTo>
                <a:cubicBezTo>
                  <a:pt x="1268" y="2404"/>
                  <a:pt x="1267" y="2404"/>
                  <a:pt x="1267" y="2403"/>
                </a:cubicBezTo>
                <a:cubicBezTo>
                  <a:pt x="1270" y="2402"/>
                  <a:pt x="1274" y="2401"/>
                  <a:pt x="1277" y="2399"/>
                </a:cubicBezTo>
                <a:cubicBezTo>
                  <a:pt x="1276" y="2400"/>
                  <a:pt x="1280" y="2396"/>
                  <a:pt x="1281" y="2395"/>
                </a:cubicBezTo>
                <a:cubicBezTo>
                  <a:pt x="1285" y="2394"/>
                  <a:pt x="1290" y="2394"/>
                  <a:pt x="1294" y="2392"/>
                </a:cubicBezTo>
                <a:cubicBezTo>
                  <a:pt x="1296" y="2392"/>
                  <a:pt x="1297" y="2389"/>
                  <a:pt x="1295" y="2388"/>
                </a:cubicBezTo>
                <a:cubicBezTo>
                  <a:pt x="1290" y="2386"/>
                  <a:pt x="1290" y="2379"/>
                  <a:pt x="1289" y="2373"/>
                </a:cubicBezTo>
                <a:cubicBezTo>
                  <a:pt x="1298" y="2326"/>
                  <a:pt x="1298" y="2326"/>
                  <a:pt x="1298" y="2326"/>
                </a:cubicBezTo>
                <a:cubicBezTo>
                  <a:pt x="1301" y="2327"/>
                  <a:pt x="1304" y="2328"/>
                  <a:pt x="1307" y="2328"/>
                </a:cubicBezTo>
                <a:cubicBezTo>
                  <a:pt x="1308" y="2328"/>
                  <a:pt x="1309" y="2327"/>
                  <a:pt x="1309" y="2326"/>
                </a:cubicBezTo>
                <a:cubicBezTo>
                  <a:pt x="1306" y="2326"/>
                  <a:pt x="1302" y="2325"/>
                  <a:pt x="1299" y="2324"/>
                </a:cubicBezTo>
                <a:cubicBezTo>
                  <a:pt x="1299" y="2323"/>
                  <a:pt x="1299" y="2323"/>
                  <a:pt x="1299" y="2323"/>
                </a:cubicBezTo>
                <a:cubicBezTo>
                  <a:pt x="1305" y="2323"/>
                  <a:pt x="1307" y="2317"/>
                  <a:pt x="1313" y="2319"/>
                </a:cubicBezTo>
                <a:cubicBezTo>
                  <a:pt x="1317" y="2315"/>
                  <a:pt x="1317" y="2315"/>
                  <a:pt x="1317" y="2315"/>
                </a:cubicBezTo>
                <a:cubicBezTo>
                  <a:pt x="1322" y="2317"/>
                  <a:pt x="1330" y="2319"/>
                  <a:pt x="1334" y="2314"/>
                </a:cubicBezTo>
                <a:cubicBezTo>
                  <a:pt x="1336" y="2312"/>
                  <a:pt x="1333" y="2308"/>
                  <a:pt x="1330" y="2308"/>
                </a:cubicBezTo>
                <a:cubicBezTo>
                  <a:pt x="1312" y="2308"/>
                  <a:pt x="1299" y="2298"/>
                  <a:pt x="1291" y="2287"/>
                </a:cubicBezTo>
                <a:cubicBezTo>
                  <a:pt x="1286" y="2284"/>
                  <a:pt x="1282" y="2282"/>
                  <a:pt x="1278" y="2279"/>
                </a:cubicBezTo>
                <a:cubicBezTo>
                  <a:pt x="1279" y="2278"/>
                  <a:pt x="1280" y="2278"/>
                  <a:pt x="1280" y="2277"/>
                </a:cubicBezTo>
                <a:cubicBezTo>
                  <a:pt x="1281" y="2275"/>
                  <a:pt x="1281" y="2273"/>
                  <a:pt x="1281" y="2271"/>
                </a:cubicBezTo>
                <a:cubicBezTo>
                  <a:pt x="1288" y="2270"/>
                  <a:pt x="1296" y="2270"/>
                  <a:pt x="1302" y="2269"/>
                </a:cubicBezTo>
                <a:cubicBezTo>
                  <a:pt x="1307" y="2264"/>
                  <a:pt x="1308" y="2255"/>
                  <a:pt x="1304" y="2248"/>
                </a:cubicBezTo>
                <a:cubicBezTo>
                  <a:pt x="1309" y="2245"/>
                  <a:pt x="1313" y="2240"/>
                  <a:pt x="1313" y="2232"/>
                </a:cubicBezTo>
                <a:cubicBezTo>
                  <a:pt x="1318" y="2228"/>
                  <a:pt x="1322" y="2223"/>
                  <a:pt x="1325" y="2216"/>
                </a:cubicBezTo>
                <a:cubicBezTo>
                  <a:pt x="1327" y="2217"/>
                  <a:pt x="1329" y="2216"/>
                  <a:pt x="1330" y="2212"/>
                </a:cubicBezTo>
                <a:cubicBezTo>
                  <a:pt x="1333" y="2205"/>
                  <a:pt x="1338" y="2194"/>
                  <a:pt x="1348" y="2191"/>
                </a:cubicBezTo>
                <a:cubicBezTo>
                  <a:pt x="1357" y="2188"/>
                  <a:pt x="1364" y="2181"/>
                  <a:pt x="1370" y="2174"/>
                </a:cubicBezTo>
                <a:cubicBezTo>
                  <a:pt x="1376" y="2171"/>
                  <a:pt x="1382" y="2168"/>
                  <a:pt x="1388" y="2165"/>
                </a:cubicBezTo>
                <a:cubicBezTo>
                  <a:pt x="1394" y="2162"/>
                  <a:pt x="1400" y="2158"/>
                  <a:pt x="1405" y="2155"/>
                </a:cubicBezTo>
                <a:cubicBezTo>
                  <a:pt x="1406" y="2153"/>
                  <a:pt x="1404" y="2142"/>
                  <a:pt x="1405" y="2141"/>
                </a:cubicBezTo>
                <a:cubicBezTo>
                  <a:pt x="1411" y="2137"/>
                  <a:pt x="1421" y="2136"/>
                  <a:pt x="1420" y="2124"/>
                </a:cubicBezTo>
                <a:cubicBezTo>
                  <a:pt x="1428" y="2120"/>
                  <a:pt x="1432" y="2112"/>
                  <a:pt x="1436" y="2104"/>
                </a:cubicBezTo>
                <a:cubicBezTo>
                  <a:pt x="1437" y="2102"/>
                  <a:pt x="1436" y="2098"/>
                  <a:pt x="1435" y="2095"/>
                </a:cubicBezTo>
                <a:cubicBezTo>
                  <a:pt x="1436" y="2094"/>
                  <a:pt x="1436" y="2094"/>
                  <a:pt x="1438" y="2095"/>
                </a:cubicBezTo>
                <a:cubicBezTo>
                  <a:pt x="1438" y="2093"/>
                  <a:pt x="1439" y="2092"/>
                  <a:pt x="1440" y="2091"/>
                </a:cubicBezTo>
                <a:cubicBezTo>
                  <a:pt x="1442" y="2092"/>
                  <a:pt x="1445" y="2093"/>
                  <a:pt x="1447" y="2094"/>
                </a:cubicBezTo>
                <a:cubicBezTo>
                  <a:pt x="1449" y="2088"/>
                  <a:pt x="1458" y="2089"/>
                  <a:pt x="1461" y="2084"/>
                </a:cubicBezTo>
                <a:cubicBezTo>
                  <a:pt x="1464" y="2082"/>
                  <a:pt x="1466" y="2080"/>
                  <a:pt x="1469" y="2078"/>
                </a:cubicBezTo>
                <a:cubicBezTo>
                  <a:pt x="1475" y="2082"/>
                  <a:pt x="1484" y="2079"/>
                  <a:pt x="1487" y="2074"/>
                </a:cubicBezTo>
                <a:cubicBezTo>
                  <a:pt x="1488" y="2074"/>
                  <a:pt x="1488" y="2073"/>
                  <a:pt x="1489" y="2072"/>
                </a:cubicBezTo>
                <a:cubicBezTo>
                  <a:pt x="1490" y="2072"/>
                  <a:pt x="1492" y="2073"/>
                  <a:pt x="1494" y="2073"/>
                </a:cubicBezTo>
                <a:cubicBezTo>
                  <a:pt x="1501" y="2074"/>
                  <a:pt x="1509" y="2069"/>
                  <a:pt x="1510" y="2062"/>
                </a:cubicBezTo>
                <a:cubicBezTo>
                  <a:pt x="1511" y="2060"/>
                  <a:pt x="1514" y="2053"/>
                  <a:pt x="1515" y="2052"/>
                </a:cubicBezTo>
                <a:cubicBezTo>
                  <a:pt x="1527" y="2040"/>
                  <a:pt x="1527" y="2040"/>
                  <a:pt x="1527" y="2040"/>
                </a:cubicBezTo>
                <a:cubicBezTo>
                  <a:pt x="1531" y="2032"/>
                  <a:pt x="1541" y="2027"/>
                  <a:pt x="1540" y="2014"/>
                </a:cubicBezTo>
                <a:cubicBezTo>
                  <a:pt x="1540" y="2013"/>
                  <a:pt x="1544" y="2009"/>
                  <a:pt x="1545" y="2008"/>
                </a:cubicBezTo>
                <a:cubicBezTo>
                  <a:pt x="1546" y="2007"/>
                  <a:pt x="1546" y="2003"/>
                  <a:pt x="1546" y="2002"/>
                </a:cubicBezTo>
                <a:cubicBezTo>
                  <a:pt x="1549" y="1990"/>
                  <a:pt x="1558" y="1986"/>
                  <a:pt x="1564" y="1977"/>
                </a:cubicBezTo>
                <a:cubicBezTo>
                  <a:pt x="1566" y="1975"/>
                  <a:pt x="1569" y="1974"/>
                  <a:pt x="1572" y="1973"/>
                </a:cubicBezTo>
                <a:cubicBezTo>
                  <a:pt x="1575" y="1973"/>
                  <a:pt x="1577" y="1974"/>
                  <a:pt x="1578" y="1976"/>
                </a:cubicBezTo>
                <a:cubicBezTo>
                  <a:pt x="1582" y="1976"/>
                  <a:pt x="1584" y="1978"/>
                  <a:pt x="1587" y="1979"/>
                </a:cubicBezTo>
                <a:cubicBezTo>
                  <a:pt x="1590" y="1977"/>
                  <a:pt x="1594" y="1977"/>
                  <a:pt x="1598" y="1977"/>
                </a:cubicBezTo>
                <a:cubicBezTo>
                  <a:pt x="1599" y="1976"/>
                  <a:pt x="1600" y="1976"/>
                  <a:pt x="1602" y="1975"/>
                </a:cubicBezTo>
                <a:cubicBezTo>
                  <a:pt x="1606" y="1974"/>
                  <a:pt x="1610" y="1974"/>
                  <a:pt x="1614" y="1972"/>
                </a:cubicBezTo>
                <a:cubicBezTo>
                  <a:pt x="1622" y="1967"/>
                  <a:pt x="1630" y="1962"/>
                  <a:pt x="1640" y="1957"/>
                </a:cubicBezTo>
                <a:cubicBezTo>
                  <a:pt x="1644" y="1960"/>
                  <a:pt x="1650" y="1963"/>
                  <a:pt x="1657" y="1966"/>
                </a:cubicBezTo>
                <a:cubicBezTo>
                  <a:pt x="1659" y="1965"/>
                  <a:pt x="1662" y="1961"/>
                  <a:pt x="1665" y="1960"/>
                </a:cubicBezTo>
                <a:cubicBezTo>
                  <a:pt x="1666" y="1960"/>
                  <a:pt x="1666" y="1960"/>
                  <a:pt x="1666" y="1960"/>
                </a:cubicBezTo>
                <a:cubicBezTo>
                  <a:pt x="1668" y="1961"/>
                  <a:pt x="1670" y="1962"/>
                  <a:pt x="1673" y="1963"/>
                </a:cubicBezTo>
                <a:cubicBezTo>
                  <a:pt x="1674" y="1961"/>
                  <a:pt x="1675" y="1959"/>
                  <a:pt x="1677" y="1958"/>
                </a:cubicBezTo>
                <a:cubicBezTo>
                  <a:pt x="1695" y="1958"/>
                  <a:pt x="1710" y="1969"/>
                  <a:pt x="1714" y="1984"/>
                </a:cubicBezTo>
                <a:cubicBezTo>
                  <a:pt x="1715" y="1987"/>
                  <a:pt x="1714" y="1990"/>
                  <a:pt x="1714" y="1993"/>
                </a:cubicBezTo>
                <a:cubicBezTo>
                  <a:pt x="1718" y="1994"/>
                  <a:pt x="1722" y="1995"/>
                  <a:pt x="1725" y="1997"/>
                </a:cubicBezTo>
                <a:cubicBezTo>
                  <a:pt x="1731" y="1996"/>
                  <a:pt x="1737" y="1994"/>
                  <a:pt x="1743" y="1993"/>
                </a:cubicBezTo>
                <a:cubicBezTo>
                  <a:pt x="1745" y="1993"/>
                  <a:pt x="1746" y="1992"/>
                  <a:pt x="1748" y="1991"/>
                </a:cubicBezTo>
                <a:cubicBezTo>
                  <a:pt x="1749" y="1991"/>
                  <a:pt x="1749" y="1990"/>
                  <a:pt x="1750" y="1990"/>
                </a:cubicBezTo>
                <a:cubicBezTo>
                  <a:pt x="1754" y="1989"/>
                  <a:pt x="1759" y="1988"/>
                  <a:pt x="1764" y="1987"/>
                </a:cubicBezTo>
                <a:cubicBezTo>
                  <a:pt x="1771" y="1976"/>
                  <a:pt x="1779" y="1964"/>
                  <a:pt x="1793" y="1959"/>
                </a:cubicBezTo>
                <a:cubicBezTo>
                  <a:pt x="1793" y="1954"/>
                  <a:pt x="1798" y="1956"/>
                  <a:pt x="1801" y="1954"/>
                </a:cubicBezTo>
                <a:cubicBezTo>
                  <a:pt x="1805" y="1949"/>
                  <a:pt x="1810" y="1944"/>
                  <a:pt x="1816" y="1940"/>
                </a:cubicBezTo>
                <a:cubicBezTo>
                  <a:pt x="1817" y="1940"/>
                  <a:pt x="1817" y="1940"/>
                  <a:pt x="1818" y="1940"/>
                </a:cubicBezTo>
                <a:cubicBezTo>
                  <a:pt x="1820" y="1940"/>
                  <a:pt x="1821" y="1939"/>
                  <a:pt x="1822" y="1938"/>
                </a:cubicBezTo>
                <a:cubicBezTo>
                  <a:pt x="1825" y="1938"/>
                  <a:pt x="1828" y="1937"/>
                  <a:pt x="1831" y="1937"/>
                </a:cubicBezTo>
                <a:cubicBezTo>
                  <a:pt x="1837" y="1935"/>
                  <a:pt x="1839" y="1930"/>
                  <a:pt x="1845" y="1925"/>
                </a:cubicBezTo>
                <a:cubicBezTo>
                  <a:pt x="1830" y="1907"/>
                  <a:pt x="1830" y="1907"/>
                  <a:pt x="1830" y="1907"/>
                </a:cubicBezTo>
                <a:cubicBezTo>
                  <a:pt x="1836" y="1904"/>
                  <a:pt x="1841" y="1899"/>
                  <a:pt x="1846" y="1894"/>
                </a:cubicBezTo>
                <a:cubicBezTo>
                  <a:pt x="1851" y="1890"/>
                  <a:pt x="1855" y="1885"/>
                  <a:pt x="1860" y="1881"/>
                </a:cubicBezTo>
                <a:cubicBezTo>
                  <a:pt x="1856" y="1877"/>
                  <a:pt x="1850" y="1877"/>
                  <a:pt x="1850" y="1871"/>
                </a:cubicBezTo>
                <a:cubicBezTo>
                  <a:pt x="1849" y="1862"/>
                  <a:pt x="1854" y="1850"/>
                  <a:pt x="1848" y="1841"/>
                </a:cubicBezTo>
                <a:cubicBezTo>
                  <a:pt x="1843" y="1835"/>
                  <a:pt x="1837" y="1828"/>
                  <a:pt x="1833" y="1821"/>
                </a:cubicBezTo>
                <a:cubicBezTo>
                  <a:pt x="1838" y="1819"/>
                  <a:pt x="1843" y="1816"/>
                  <a:pt x="1848" y="1815"/>
                </a:cubicBezTo>
                <a:cubicBezTo>
                  <a:pt x="1855" y="1814"/>
                  <a:pt x="1856" y="1805"/>
                  <a:pt x="1853" y="1799"/>
                </a:cubicBezTo>
                <a:cubicBezTo>
                  <a:pt x="1852" y="1798"/>
                  <a:pt x="1852" y="1797"/>
                  <a:pt x="1851" y="1795"/>
                </a:cubicBezTo>
                <a:cubicBezTo>
                  <a:pt x="1854" y="1796"/>
                  <a:pt x="1858" y="1797"/>
                  <a:pt x="1861" y="1797"/>
                </a:cubicBezTo>
                <a:cubicBezTo>
                  <a:pt x="1866" y="1799"/>
                  <a:pt x="1872" y="1802"/>
                  <a:pt x="1878" y="1801"/>
                </a:cubicBezTo>
                <a:cubicBezTo>
                  <a:pt x="1878" y="1800"/>
                  <a:pt x="1878" y="1799"/>
                  <a:pt x="1878" y="1799"/>
                </a:cubicBezTo>
                <a:cubicBezTo>
                  <a:pt x="1881" y="1799"/>
                  <a:pt x="1885" y="1799"/>
                  <a:pt x="1889" y="1800"/>
                </a:cubicBezTo>
                <a:cubicBezTo>
                  <a:pt x="1892" y="1800"/>
                  <a:pt x="1891" y="1792"/>
                  <a:pt x="1892" y="1792"/>
                </a:cubicBezTo>
                <a:cubicBezTo>
                  <a:pt x="1903" y="1785"/>
                  <a:pt x="1913" y="1777"/>
                  <a:pt x="1923" y="1773"/>
                </a:cubicBezTo>
                <a:cubicBezTo>
                  <a:pt x="1925" y="1766"/>
                  <a:pt x="1927" y="1761"/>
                  <a:pt x="1926" y="1755"/>
                </a:cubicBezTo>
                <a:cubicBezTo>
                  <a:pt x="1945" y="1748"/>
                  <a:pt x="1945" y="1748"/>
                  <a:pt x="1945" y="1748"/>
                </a:cubicBezTo>
                <a:cubicBezTo>
                  <a:pt x="1948" y="1747"/>
                  <a:pt x="1949" y="1742"/>
                  <a:pt x="1950" y="1739"/>
                </a:cubicBezTo>
                <a:cubicBezTo>
                  <a:pt x="1948" y="1738"/>
                  <a:pt x="1944" y="1737"/>
                  <a:pt x="1944" y="1736"/>
                </a:cubicBezTo>
                <a:cubicBezTo>
                  <a:pt x="1943" y="1728"/>
                  <a:pt x="1941" y="1719"/>
                  <a:pt x="1938" y="1712"/>
                </a:cubicBezTo>
                <a:cubicBezTo>
                  <a:pt x="1940" y="1709"/>
                  <a:pt x="1942" y="1707"/>
                  <a:pt x="1945" y="1705"/>
                </a:cubicBezTo>
                <a:cubicBezTo>
                  <a:pt x="1949" y="1708"/>
                  <a:pt x="1953" y="1710"/>
                  <a:pt x="1956" y="1713"/>
                </a:cubicBezTo>
                <a:cubicBezTo>
                  <a:pt x="1962" y="1717"/>
                  <a:pt x="1970" y="1719"/>
                  <a:pt x="1970" y="1727"/>
                </a:cubicBezTo>
                <a:cubicBezTo>
                  <a:pt x="1971" y="1728"/>
                  <a:pt x="1973" y="1730"/>
                  <a:pt x="1973" y="1729"/>
                </a:cubicBezTo>
                <a:cubicBezTo>
                  <a:pt x="1974" y="1727"/>
                  <a:pt x="1975" y="1725"/>
                  <a:pt x="1975" y="1723"/>
                </a:cubicBezTo>
                <a:cubicBezTo>
                  <a:pt x="1976" y="1724"/>
                  <a:pt x="1976" y="1726"/>
                  <a:pt x="1977" y="1727"/>
                </a:cubicBezTo>
                <a:cubicBezTo>
                  <a:pt x="1978" y="1729"/>
                  <a:pt x="1982" y="1731"/>
                  <a:pt x="1984" y="1729"/>
                </a:cubicBezTo>
                <a:cubicBezTo>
                  <a:pt x="1987" y="1725"/>
                  <a:pt x="1987" y="1721"/>
                  <a:pt x="1989" y="1718"/>
                </a:cubicBezTo>
                <a:cubicBezTo>
                  <a:pt x="1990" y="1718"/>
                  <a:pt x="1990" y="1718"/>
                  <a:pt x="1990" y="1718"/>
                </a:cubicBezTo>
                <a:cubicBezTo>
                  <a:pt x="2014" y="1718"/>
                  <a:pt x="2014" y="1718"/>
                  <a:pt x="2014" y="1718"/>
                </a:cubicBezTo>
                <a:cubicBezTo>
                  <a:pt x="2022" y="1720"/>
                  <a:pt x="2027" y="1726"/>
                  <a:pt x="2032" y="1731"/>
                </a:cubicBezTo>
                <a:cubicBezTo>
                  <a:pt x="2034" y="1727"/>
                  <a:pt x="2034" y="1727"/>
                  <a:pt x="2034" y="1727"/>
                </a:cubicBezTo>
                <a:cubicBezTo>
                  <a:pt x="2036" y="1729"/>
                  <a:pt x="2039" y="1731"/>
                  <a:pt x="2042" y="1732"/>
                </a:cubicBezTo>
                <a:cubicBezTo>
                  <a:pt x="2044" y="1729"/>
                  <a:pt x="2046" y="1727"/>
                  <a:pt x="2050" y="1723"/>
                </a:cubicBezTo>
                <a:cubicBezTo>
                  <a:pt x="2060" y="1715"/>
                  <a:pt x="2073" y="1707"/>
                  <a:pt x="2089" y="1702"/>
                </a:cubicBezTo>
                <a:cubicBezTo>
                  <a:pt x="2112" y="1674"/>
                  <a:pt x="2112" y="1674"/>
                  <a:pt x="2112" y="1674"/>
                </a:cubicBezTo>
                <a:cubicBezTo>
                  <a:pt x="2114" y="1667"/>
                  <a:pt x="2112" y="1655"/>
                  <a:pt x="2115" y="1649"/>
                </a:cubicBezTo>
                <a:cubicBezTo>
                  <a:pt x="2123" y="1644"/>
                  <a:pt x="2123" y="1631"/>
                  <a:pt x="2121" y="1622"/>
                </a:cubicBezTo>
                <a:cubicBezTo>
                  <a:pt x="2120" y="1620"/>
                  <a:pt x="2126" y="1617"/>
                  <a:pt x="2129" y="1615"/>
                </a:cubicBezTo>
                <a:cubicBezTo>
                  <a:pt x="2137" y="1611"/>
                  <a:pt x="2146" y="1608"/>
                  <a:pt x="2155" y="1605"/>
                </a:cubicBezTo>
                <a:cubicBezTo>
                  <a:pt x="2156" y="1605"/>
                  <a:pt x="2156" y="1605"/>
                  <a:pt x="2157" y="1605"/>
                </a:cubicBezTo>
                <a:cubicBezTo>
                  <a:pt x="2157" y="1605"/>
                  <a:pt x="2157" y="1604"/>
                  <a:pt x="2157" y="1604"/>
                </a:cubicBezTo>
                <a:cubicBezTo>
                  <a:pt x="2155" y="1602"/>
                  <a:pt x="2155" y="1602"/>
                  <a:pt x="2155" y="1602"/>
                </a:cubicBezTo>
                <a:cubicBezTo>
                  <a:pt x="2149" y="1598"/>
                  <a:pt x="2145" y="1592"/>
                  <a:pt x="2141" y="1588"/>
                </a:cubicBezTo>
                <a:cubicBezTo>
                  <a:pt x="2127" y="1587"/>
                  <a:pt x="2116" y="1583"/>
                  <a:pt x="2106" y="1579"/>
                </a:cubicBezTo>
                <a:cubicBezTo>
                  <a:pt x="2101" y="1577"/>
                  <a:pt x="2095" y="1578"/>
                  <a:pt x="2090" y="1577"/>
                </a:cubicBezTo>
                <a:cubicBezTo>
                  <a:pt x="2088" y="1570"/>
                  <a:pt x="2086" y="1564"/>
                  <a:pt x="2083" y="1558"/>
                </a:cubicBezTo>
                <a:cubicBezTo>
                  <a:pt x="2079" y="1555"/>
                  <a:pt x="2080" y="1548"/>
                  <a:pt x="2083" y="1546"/>
                </a:cubicBezTo>
                <a:cubicBezTo>
                  <a:pt x="2086" y="1541"/>
                  <a:pt x="2088" y="1536"/>
                  <a:pt x="2088" y="1531"/>
                </a:cubicBezTo>
                <a:cubicBezTo>
                  <a:pt x="2077" y="1511"/>
                  <a:pt x="2066" y="1492"/>
                  <a:pt x="2053" y="1474"/>
                </a:cubicBezTo>
                <a:cubicBezTo>
                  <a:pt x="2044" y="1474"/>
                  <a:pt x="2038" y="1469"/>
                  <a:pt x="2039" y="1461"/>
                </a:cubicBezTo>
                <a:cubicBezTo>
                  <a:pt x="2039" y="1447"/>
                  <a:pt x="2040" y="1432"/>
                  <a:pt x="2045" y="1421"/>
                </a:cubicBezTo>
                <a:cubicBezTo>
                  <a:pt x="2047" y="1415"/>
                  <a:pt x="2044" y="1408"/>
                  <a:pt x="2041" y="1402"/>
                </a:cubicBezTo>
                <a:cubicBezTo>
                  <a:pt x="2038" y="1400"/>
                  <a:pt x="2032" y="1399"/>
                  <a:pt x="2029" y="1396"/>
                </a:cubicBezTo>
                <a:cubicBezTo>
                  <a:pt x="2027" y="1382"/>
                  <a:pt x="2029" y="1367"/>
                  <a:pt x="2029" y="1353"/>
                </a:cubicBezTo>
                <a:cubicBezTo>
                  <a:pt x="2029" y="1353"/>
                  <a:pt x="2031" y="1350"/>
                  <a:pt x="2031" y="1349"/>
                </a:cubicBezTo>
                <a:cubicBezTo>
                  <a:pt x="2031" y="1348"/>
                  <a:pt x="2030" y="1343"/>
                  <a:pt x="2030" y="1342"/>
                </a:cubicBezTo>
                <a:cubicBezTo>
                  <a:pt x="2032" y="1340"/>
                  <a:pt x="2034" y="1339"/>
                  <a:pt x="2036" y="1338"/>
                </a:cubicBezTo>
                <a:cubicBezTo>
                  <a:pt x="2037" y="1339"/>
                  <a:pt x="2038" y="1340"/>
                  <a:pt x="2040" y="1342"/>
                </a:cubicBezTo>
                <a:cubicBezTo>
                  <a:pt x="2040" y="1343"/>
                  <a:pt x="2041" y="1344"/>
                  <a:pt x="2041" y="1345"/>
                </a:cubicBezTo>
                <a:cubicBezTo>
                  <a:pt x="2042" y="1345"/>
                  <a:pt x="2042" y="1345"/>
                  <a:pt x="2042" y="1346"/>
                </a:cubicBezTo>
                <a:cubicBezTo>
                  <a:pt x="2042" y="1346"/>
                  <a:pt x="2042" y="1346"/>
                  <a:pt x="2042" y="1346"/>
                </a:cubicBezTo>
                <a:cubicBezTo>
                  <a:pt x="2042" y="1346"/>
                  <a:pt x="2042" y="1346"/>
                  <a:pt x="2042" y="1346"/>
                </a:cubicBezTo>
                <a:cubicBezTo>
                  <a:pt x="2043" y="1346"/>
                  <a:pt x="2043" y="1346"/>
                  <a:pt x="2043" y="1346"/>
                </a:cubicBezTo>
                <a:cubicBezTo>
                  <a:pt x="2045" y="1345"/>
                  <a:pt x="2047" y="1343"/>
                  <a:pt x="2049" y="1342"/>
                </a:cubicBezTo>
                <a:cubicBezTo>
                  <a:pt x="2066" y="1333"/>
                  <a:pt x="2078" y="1317"/>
                  <a:pt x="2085" y="1297"/>
                </a:cubicBezTo>
                <a:cubicBezTo>
                  <a:pt x="2094" y="1283"/>
                  <a:pt x="2104" y="1272"/>
                  <a:pt x="2115" y="1260"/>
                </a:cubicBezTo>
                <a:cubicBezTo>
                  <a:pt x="2122" y="1244"/>
                  <a:pt x="2147" y="1229"/>
                  <a:pt x="2168" y="1240"/>
                </a:cubicBezTo>
                <a:cubicBezTo>
                  <a:pt x="2171" y="1241"/>
                  <a:pt x="2177" y="1238"/>
                  <a:pt x="2179" y="1234"/>
                </a:cubicBezTo>
                <a:cubicBezTo>
                  <a:pt x="2181" y="1227"/>
                  <a:pt x="2180" y="1218"/>
                  <a:pt x="2178" y="1208"/>
                </a:cubicBezTo>
                <a:cubicBezTo>
                  <a:pt x="2174" y="1203"/>
                  <a:pt x="2172" y="1189"/>
                  <a:pt x="2180" y="1185"/>
                </a:cubicBezTo>
                <a:cubicBezTo>
                  <a:pt x="2186" y="1179"/>
                  <a:pt x="2195" y="1178"/>
                  <a:pt x="2203" y="1176"/>
                </a:cubicBezTo>
                <a:cubicBezTo>
                  <a:pt x="2211" y="1173"/>
                  <a:pt x="2218" y="1167"/>
                  <a:pt x="2217" y="1154"/>
                </a:cubicBezTo>
                <a:cubicBezTo>
                  <a:pt x="2214" y="1149"/>
                  <a:pt x="2209" y="1137"/>
                  <a:pt x="2214" y="1128"/>
                </a:cubicBezTo>
                <a:cubicBezTo>
                  <a:pt x="2221" y="1114"/>
                  <a:pt x="2236" y="1102"/>
                  <a:pt x="2256" y="1108"/>
                </a:cubicBezTo>
                <a:cubicBezTo>
                  <a:pt x="2263" y="1110"/>
                  <a:pt x="2271" y="1111"/>
                  <a:pt x="2276" y="1105"/>
                </a:cubicBezTo>
                <a:cubicBezTo>
                  <a:pt x="2280" y="1107"/>
                  <a:pt x="2285" y="1109"/>
                  <a:pt x="2292" y="1109"/>
                </a:cubicBezTo>
                <a:cubicBezTo>
                  <a:pt x="2334" y="1106"/>
                  <a:pt x="2373" y="1101"/>
                  <a:pt x="2413" y="1097"/>
                </a:cubicBezTo>
                <a:cubicBezTo>
                  <a:pt x="2410" y="1116"/>
                  <a:pt x="2422" y="1130"/>
                  <a:pt x="2431" y="1142"/>
                </a:cubicBezTo>
                <a:cubicBezTo>
                  <a:pt x="2438" y="1150"/>
                  <a:pt x="2446" y="1157"/>
                  <a:pt x="2454" y="1164"/>
                </a:cubicBezTo>
                <a:cubicBezTo>
                  <a:pt x="2459" y="1180"/>
                  <a:pt x="2459" y="1180"/>
                  <a:pt x="2459" y="1180"/>
                </a:cubicBezTo>
                <a:cubicBezTo>
                  <a:pt x="2461" y="1181"/>
                  <a:pt x="2464" y="1182"/>
                  <a:pt x="2465" y="1181"/>
                </a:cubicBezTo>
                <a:cubicBezTo>
                  <a:pt x="2471" y="1174"/>
                  <a:pt x="2479" y="1170"/>
                  <a:pt x="2485" y="1165"/>
                </a:cubicBezTo>
                <a:cubicBezTo>
                  <a:pt x="2490" y="1165"/>
                  <a:pt x="2493" y="1165"/>
                  <a:pt x="2496" y="1166"/>
                </a:cubicBezTo>
                <a:cubicBezTo>
                  <a:pt x="2500" y="1168"/>
                  <a:pt x="2503" y="1170"/>
                  <a:pt x="2506" y="1172"/>
                </a:cubicBezTo>
                <a:cubicBezTo>
                  <a:pt x="2518" y="1177"/>
                  <a:pt x="2535" y="1180"/>
                  <a:pt x="2549" y="1176"/>
                </a:cubicBezTo>
                <a:cubicBezTo>
                  <a:pt x="2557" y="1173"/>
                  <a:pt x="2561" y="1165"/>
                  <a:pt x="2563" y="1157"/>
                </a:cubicBezTo>
                <a:cubicBezTo>
                  <a:pt x="2564" y="1151"/>
                  <a:pt x="2569" y="1143"/>
                  <a:pt x="2575" y="1145"/>
                </a:cubicBezTo>
                <a:cubicBezTo>
                  <a:pt x="2609" y="1153"/>
                  <a:pt x="2609" y="1153"/>
                  <a:pt x="2609" y="1153"/>
                </a:cubicBezTo>
                <a:cubicBezTo>
                  <a:pt x="2619" y="1155"/>
                  <a:pt x="2628" y="1153"/>
                  <a:pt x="2630" y="1146"/>
                </a:cubicBezTo>
                <a:cubicBezTo>
                  <a:pt x="2632" y="1142"/>
                  <a:pt x="2632" y="1138"/>
                  <a:pt x="2631" y="1134"/>
                </a:cubicBezTo>
                <a:cubicBezTo>
                  <a:pt x="2632" y="1131"/>
                  <a:pt x="2632" y="1127"/>
                  <a:pt x="2631" y="1124"/>
                </a:cubicBezTo>
                <a:cubicBezTo>
                  <a:pt x="2631" y="1124"/>
                  <a:pt x="2631" y="1122"/>
                  <a:pt x="2631" y="1122"/>
                </a:cubicBezTo>
                <a:cubicBezTo>
                  <a:pt x="2622" y="1110"/>
                  <a:pt x="2613" y="1098"/>
                  <a:pt x="2600" y="1091"/>
                </a:cubicBezTo>
                <a:cubicBezTo>
                  <a:pt x="2589" y="1084"/>
                  <a:pt x="2582" y="1071"/>
                  <a:pt x="2571" y="1064"/>
                </a:cubicBezTo>
                <a:cubicBezTo>
                  <a:pt x="2566" y="1060"/>
                  <a:pt x="2564" y="1053"/>
                  <a:pt x="2565" y="1046"/>
                </a:cubicBezTo>
                <a:cubicBezTo>
                  <a:pt x="2565" y="1045"/>
                  <a:pt x="2565" y="1043"/>
                  <a:pt x="2566" y="1042"/>
                </a:cubicBezTo>
                <a:cubicBezTo>
                  <a:pt x="2568" y="1038"/>
                  <a:pt x="2572" y="1034"/>
                  <a:pt x="2576" y="1032"/>
                </a:cubicBezTo>
                <a:cubicBezTo>
                  <a:pt x="2581" y="1028"/>
                  <a:pt x="2591" y="1025"/>
                  <a:pt x="2602" y="1028"/>
                </a:cubicBezTo>
                <a:cubicBezTo>
                  <a:pt x="2613" y="1037"/>
                  <a:pt x="2636" y="1036"/>
                  <a:pt x="2648" y="1027"/>
                </a:cubicBezTo>
                <a:cubicBezTo>
                  <a:pt x="2652" y="1024"/>
                  <a:pt x="2651" y="1019"/>
                  <a:pt x="2654" y="1017"/>
                </a:cubicBezTo>
                <a:cubicBezTo>
                  <a:pt x="2659" y="1015"/>
                  <a:pt x="2661" y="1012"/>
                  <a:pt x="2662" y="1008"/>
                </a:cubicBezTo>
                <a:cubicBezTo>
                  <a:pt x="2664" y="1003"/>
                  <a:pt x="2670" y="1001"/>
                  <a:pt x="2673" y="1000"/>
                </a:cubicBezTo>
                <a:cubicBezTo>
                  <a:pt x="2690" y="992"/>
                  <a:pt x="2706" y="986"/>
                  <a:pt x="2727" y="982"/>
                </a:cubicBezTo>
                <a:cubicBezTo>
                  <a:pt x="2751" y="978"/>
                  <a:pt x="2773" y="970"/>
                  <a:pt x="2796" y="964"/>
                </a:cubicBezTo>
                <a:cubicBezTo>
                  <a:pt x="2803" y="964"/>
                  <a:pt x="2811" y="964"/>
                  <a:pt x="2818" y="963"/>
                </a:cubicBezTo>
                <a:cubicBezTo>
                  <a:pt x="2818" y="960"/>
                  <a:pt x="2816" y="956"/>
                  <a:pt x="2817" y="953"/>
                </a:cubicBezTo>
                <a:cubicBezTo>
                  <a:pt x="2817" y="952"/>
                  <a:pt x="2820" y="948"/>
                  <a:pt x="2821" y="951"/>
                </a:cubicBezTo>
                <a:cubicBezTo>
                  <a:pt x="2822" y="952"/>
                  <a:pt x="2822" y="953"/>
                  <a:pt x="2823" y="953"/>
                </a:cubicBezTo>
                <a:cubicBezTo>
                  <a:pt x="2825" y="954"/>
                  <a:pt x="2827" y="954"/>
                  <a:pt x="2829" y="954"/>
                </a:cubicBezTo>
                <a:cubicBezTo>
                  <a:pt x="2837" y="953"/>
                  <a:pt x="2846" y="953"/>
                  <a:pt x="2852" y="949"/>
                </a:cubicBezTo>
                <a:cubicBezTo>
                  <a:pt x="2855" y="953"/>
                  <a:pt x="2860" y="953"/>
                  <a:pt x="2862" y="953"/>
                </a:cubicBezTo>
                <a:cubicBezTo>
                  <a:pt x="2870" y="953"/>
                  <a:pt x="2875" y="956"/>
                  <a:pt x="2881" y="956"/>
                </a:cubicBezTo>
                <a:cubicBezTo>
                  <a:pt x="2881" y="929"/>
                  <a:pt x="2881" y="929"/>
                  <a:pt x="2881" y="929"/>
                </a:cubicBezTo>
                <a:cubicBezTo>
                  <a:pt x="2880" y="928"/>
                  <a:pt x="2878" y="928"/>
                  <a:pt x="2878" y="92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99" name="Freeform 675"/>
          <p:cNvSpPr>
            <a:spLocks/>
          </p:cNvSpPr>
          <p:nvPr/>
        </p:nvSpPr>
        <p:spPr bwMode="auto">
          <a:xfrm>
            <a:off x="3368676" y="3687763"/>
            <a:ext cx="4763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5"/>
              </a:cxn>
              <a:cxn ang="0">
                <a:pos x="8" y="9"/>
              </a:cxn>
              <a:cxn ang="0">
                <a:pos x="8" y="2"/>
              </a:cxn>
              <a:cxn ang="0">
                <a:pos x="0" y="0"/>
              </a:cxn>
            </a:cxnLst>
            <a:rect l="0" t="0" r="r" b="b"/>
            <a:pathLst>
              <a:path w="13" h="15">
                <a:moveTo>
                  <a:pt x="0" y="0"/>
                </a:moveTo>
                <a:cubicBezTo>
                  <a:pt x="7" y="15"/>
                  <a:pt x="7" y="15"/>
                  <a:pt x="7" y="15"/>
                </a:cubicBezTo>
                <a:cubicBezTo>
                  <a:pt x="8" y="14"/>
                  <a:pt x="13" y="11"/>
                  <a:pt x="8" y="9"/>
                </a:cubicBezTo>
                <a:cubicBezTo>
                  <a:pt x="7" y="8"/>
                  <a:pt x="6" y="5"/>
                  <a:pt x="8" y="2"/>
                </a:cubicBezTo>
                <a:cubicBezTo>
                  <a:pt x="6" y="2"/>
                  <a:pt x="2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0" name="Freeform 676"/>
          <p:cNvSpPr>
            <a:spLocks/>
          </p:cNvSpPr>
          <p:nvPr/>
        </p:nvSpPr>
        <p:spPr bwMode="auto">
          <a:xfrm>
            <a:off x="3368676" y="3687763"/>
            <a:ext cx="1588" cy="158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1"/>
              </a:cxn>
              <a:cxn ang="0">
                <a:pos x="0" y="3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4" y="1"/>
                  <a:pt x="4" y="1"/>
                  <a:pt x="4" y="1"/>
                </a:cubicBezTo>
                <a:cubicBezTo>
                  <a:pt x="3" y="0"/>
                  <a:pt x="1" y="1"/>
                  <a:pt x="0" y="3"/>
                </a:cubicBez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1" name="Freeform 677"/>
          <p:cNvSpPr>
            <a:spLocks/>
          </p:cNvSpPr>
          <p:nvPr/>
        </p:nvSpPr>
        <p:spPr bwMode="auto">
          <a:xfrm>
            <a:off x="3240088" y="3489326"/>
            <a:ext cx="554038" cy="760413"/>
          </a:xfrm>
          <a:custGeom>
            <a:avLst/>
            <a:gdLst/>
            <a:ahLst/>
            <a:cxnLst>
              <a:cxn ang="0">
                <a:pos x="1978" y="1065"/>
              </a:cxn>
              <a:cxn ang="0">
                <a:pos x="1924" y="993"/>
              </a:cxn>
              <a:cxn ang="0">
                <a:pos x="1774" y="1067"/>
              </a:cxn>
              <a:cxn ang="0">
                <a:pos x="1604" y="1107"/>
              </a:cxn>
              <a:cxn ang="0">
                <a:pos x="1578" y="1049"/>
              </a:cxn>
              <a:cxn ang="0">
                <a:pos x="1631" y="971"/>
              </a:cxn>
              <a:cxn ang="0">
                <a:pos x="1641" y="950"/>
              </a:cxn>
              <a:cxn ang="0">
                <a:pos x="1645" y="918"/>
              </a:cxn>
              <a:cxn ang="0">
                <a:pos x="1604" y="808"/>
              </a:cxn>
              <a:cxn ang="0">
                <a:pos x="1537" y="692"/>
              </a:cxn>
              <a:cxn ang="0">
                <a:pos x="1420" y="654"/>
              </a:cxn>
              <a:cxn ang="0">
                <a:pos x="1366" y="616"/>
              </a:cxn>
              <a:cxn ang="0">
                <a:pos x="1259" y="533"/>
              </a:cxn>
              <a:cxn ang="0">
                <a:pos x="1155" y="493"/>
              </a:cxn>
              <a:cxn ang="0">
                <a:pos x="1139" y="443"/>
              </a:cxn>
              <a:cxn ang="0">
                <a:pos x="1019" y="379"/>
              </a:cxn>
              <a:cxn ang="0">
                <a:pos x="950" y="349"/>
              </a:cxn>
              <a:cxn ang="0">
                <a:pos x="895" y="392"/>
              </a:cxn>
              <a:cxn ang="0">
                <a:pos x="768" y="253"/>
              </a:cxn>
              <a:cxn ang="0">
                <a:pos x="588" y="0"/>
              </a:cxn>
              <a:cxn ang="0">
                <a:pos x="433" y="223"/>
              </a:cxn>
              <a:cxn ang="0">
                <a:pos x="464" y="341"/>
              </a:cxn>
              <a:cxn ang="0">
                <a:pos x="467" y="391"/>
              </a:cxn>
              <a:cxn ang="0">
                <a:pos x="419" y="438"/>
              </a:cxn>
              <a:cxn ang="0">
                <a:pos x="385" y="596"/>
              </a:cxn>
              <a:cxn ang="0">
                <a:pos x="467" y="672"/>
              </a:cxn>
              <a:cxn ang="0">
                <a:pos x="514" y="757"/>
              </a:cxn>
              <a:cxn ang="0">
                <a:pos x="556" y="795"/>
              </a:cxn>
              <a:cxn ang="0">
                <a:pos x="645" y="840"/>
              </a:cxn>
              <a:cxn ang="0">
                <a:pos x="795" y="1012"/>
              </a:cxn>
              <a:cxn ang="0">
                <a:pos x="749" y="1083"/>
              </a:cxn>
              <a:cxn ang="0">
                <a:pos x="852" y="1220"/>
              </a:cxn>
              <a:cxn ang="0">
                <a:pos x="820" y="1335"/>
              </a:cxn>
              <a:cxn ang="0">
                <a:pos x="790" y="1417"/>
              </a:cxn>
              <a:cxn ang="0">
                <a:pos x="670" y="1469"/>
              </a:cxn>
              <a:cxn ang="0">
                <a:pos x="573" y="1631"/>
              </a:cxn>
              <a:cxn ang="0">
                <a:pos x="507" y="1724"/>
              </a:cxn>
              <a:cxn ang="0">
                <a:pos x="461" y="1776"/>
              </a:cxn>
              <a:cxn ang="0">
                <a:pos x="437" y="1865"/>
              </a:cxn>
              <a:cxn ang="0">
                <a:pos x="413" y="2007"/>
              </a:cxn>
              <a:cxn ang="0">
                <a:pos x="388" y="2125"/>
              </a:cxn>
              <a:cxn ang="0">
                <a:pos x="289" y="2229"/>
              </a:cxn>
              <a:cxn ang="0">
                <a:pos x="190" y="2350"/>
              </a:cxn>
              <a:cxn ang="0">
                <a:pos x="104" y="2518"/>
              </a:cxn>
              <a:cxn ang="0">
                <a:pos x="7" y="2743"/>
              </a:cxn>
              <a:cxn ang="0">
                <a:pos x="142" y="2839"/>
              </a:cxn>
              <a:cxn ang="0">
                <a:pos x="941" y="2237"/>
              </a:cxn>
              <a:cxn ang="0">
                <a:pos x="1261" y="2243"/>
              </a:cxn>
              <a:cxn ang="0">
                <a:pos x="1476" y="1893"/>
              </a:cxn>
              <a:cxn ang="0">
                <a:pos x="1650" y="1940"/>
              </a:cxn>
              <a:cxn ang="0">
                <a:pos x="1789" y="1797"/>
              </a:cxn>
              <a:cxn ang="0">
                <a:pos x="1799" y="1640"/>
              </a:cxn>
              <a:cxn ang="0">
                <a:pos x="1972" y="1498"/>
              </a:cxn>
              <a:cxn ang="0">
                <a:pos x="1980" y="1399"/>
              </a:cxn>
              <a:cxn ang="0">
                <a:pos x="1961" y="1356"/>
              </a:cxn>
              <a:cxn ang="0">
                <a:pos x="1943" y="1317"/>
              </a:cxn>
              <a:cxn ang="0">
                <a:pos x="1978" y="1264"/>
              </a:cxn>
              <a:cxn ang="0">
                <a:pos x="2010" y="1221"/>
              </a:cxn>
              <a:cxn ang="0">
                <a:pos x="2047" y="1178"/>
              </a:cxn>
              <a:cxn ang="0">
                <a:pos x="2070" y="1114"/>
              </a:cxn>
            </a:cxnLst>
            <a:rect l="0" t="0" r="r" b="b"/>
            <a:pathLst>
              <a:path w="2071" h="2841">
                <a:moveTo>
                  <a:pt x="2063" y="1108"/>
                </a:moveTo>
                <a:cubicBezTo>
                  <a:pt x="2058" y="1108"/>
                  <a:pt x="2053" y="1110"/>
                  <a:pt x="2047" y="1108"/>
                </a:cubicBezTo>
                <a:cubicBezTo>
                  <a:pt x="2041" y="1106"/>
                  <a:pt x="2041" y="1097"/>
                  <a:pt x="2040" y="1092"/>
                </a:cubicBezTo>
                <a:cubicBezTo>
                  <a:pt x="2040" y="1089"/>
                  <a:pt x="2038" y="1086"/>
                  <a:pt x="2037" y="1083"/>
                </a:cubicBezTo>
                <a:cubicBezTo>
                  <a:pt x="2035" y="1084"/>
                  <a:pt x="2033" y="1086"/>
                  <a:pt x="2030" y="1086"/>
                </a:cubicBezTo>
                <a:cubicBezTo>
                  <a:pt x="2028" y="1087"/>
                  <a:pt x="2025" y="1087"/>
                  <a:pt x="2022" y="1087"/>
                </a:cubicBezTo>
                <a:cubicBezTo>
                  <a:pt x="2017" y="1087"/>
                  <a:pt x="2012" y="1086"/>
                  <a:pt x="2008" y="1083"/>
                </a:cubicBezTo>
                <a:cubicBezTo>
                  <a:pt x="2007" y="1082"/>
                  <a:pt x="2005" y="1082"/>
                  <a:pt x="2004" y="1082"/>
                </a:cubicBezTo>
                <a:cubicBezTo>
                  <a:pt x="2003" y="1083"/>
                  <a:pt x="2001" y="1086"/>
                  <a:pt x="2000" y="1085"/>
                </a:cubicBezTo>
                <a:cubicBezTo>
                  <a:pt x="1993" y="1078"/>
                  <a:pt x="1986" y="1070"/>
                  <a:pt x="1978" y="1065"/>
                </a:cubicBezTo>
                <a:cubicBezTo>
                  <a:pt x="1974" y="1062"/>
                  <a:pt x="1979" y="1054"/>
                  <a:pt x="1980" y="1051"/>
                </a:cubicBezTo>
                <a:cubicBezTo>
                  <a:pt x="1980" y="1050"/>
                  <a:pt x="1981" y="1046"/>
                  <a:pt x="1980" y="1045"/>
                </a:cubicBezTo>
                <a:cubicBezTo>
                  <a:pt x="1979" y="1044"/>
                  <a:pt x="1976" y="1043"/>
                  <a:pt x="1975" y="1042"/>
                </a:cubicBezTo>
                <a:cubicBezTo>
                  <a:pt x="1972" y="1041"/>
                  <a:pt x="1969" y="1039"/>
                  <a:pt x="1966" y="1037"/>
                </a:cubicBezTo>
                <a:cubicBezTo>
                  <a:pt x="1964" y="1036"/>
                  <a:pt x="1961" y="1034"/>
                  <a:pt x="1959" y="1032"/>
                </a:cubicBezTo>
                <a:cubicBezTo>
                  <a:pt x="1957" y="1030"/>
                  <a:pt x="1955" y="1025"/>
                  <a:pt x="1953" y="1025"/>
                </a:cubicBezTo>
                <a:cubicBezTo>
                  <a:pt x="1946" y="1022"/>
                  <a:pt x="1940" y="1018"/>
                  <a:pt x="1934" y="1015"/>
                </a:cubicBezTo>
                <a:cubicBezTo>
                  <a:pt x="1931" y="1014"/>
                  <a:pt x="1933" y="1010"/>
                  <a:pt x="1933" y="1007"/>
                </a:cubicBezTo>
                <a:cubicBezTo>
                  <a:pt x="1932" y="1002"/>
                  <a:pt x="1930" y="1000"/>
                  <a:pt x="1927" y="998"/>
                </a:cubicBezTo>
                <a:cubicBezTo>
                  <a:pt x="1926" y="997"/>
                  <a:pt x="1925" y="994"/>
                  <a:pt x="1924" y="993"/>
                </a:cubicBezTo>
                <a:cubicBezTo>
                  <a:pt x="1919" y="999"/>
                  <a:pt x="1914" y="1006"/>
                  <a:pt x="1905" y="1012"/>
                </a:cubicBezTo>
                <a:cubicBezTo>
                  <a:pt x="1897" y="1014"/>
                  <a:pt x="1889" y="1019"/>
                  <a:pt x="1881" y="1024"/>
                </a:cubicBezTo>
                <a:cubicBezTo>
                  <a:pt x="1877" y="1027"/>
                  <a:pt x="1877" y="1032"/>
                  <a:pt x="1879" y="1037"/>
                </a:cubicBezTo>
                <a:cubicBezTo>
                  <a:pt x="1873" y="1044"/>
                  <a:pt x="1866" y="1050"/>
                  <a:pt x="1859" y="1055"/>
                </a:cubicBezTo>
                <a:cubicBezTo>
                  <a:pt x="1854" y="1059"/>
                  <a:pt x="1850" y="1063"/>
                  <a:pt x="1844" y="1067"/>
                </a:cubicBezTo>
                <a:cubicBezTo>
                  <a:pt x="1841" y="1066"/>
                  <a:pt x="1839" y="1063"/>
                  <a:pt x="1835" y="1062"/>
                </a:cubicBezTo>
                <a:cubicBezTo>
                  <a:pt x="1833" y="1061"/>
                  <a:pt x="1828" y="1064"/>
                  <a:pt x="1826" y="1062"/>
                </a:cubicBezTo>
                <a:cubicBezTo>
                  <a:pt x="1823" y="1059"/>
                  <a:pt x="1815" y="1060"/>
                  <a:pt x="1811" y="1062"/>
                </a:cubicBezTo>
                <a:cubicBezTo>
                  <a:pt x="1804" y="1065"/>
                  <a:pt x="1798" y="1070"/>
                  <a:pt x="1789" y="1070"/>
                </a:cubicBezTo>
                <a:cubicBezTo>
                  <a:pt x="1774" y="1067"/>
                  <a:pt x="1774" y="1067"/>
                  <a:pt x="1774" y="1067"/>
                </a:cubicBezTo>
                <a:cubicBezTo>
                  <a:pt x="1762" y="1071"/>
                  <a:pt x="1750" y="1067"/>
                  <a:pt x="1742" y="1063"/>
                </a:cubicBezTo>
                <a:cubicBezTo>
                  <a:pt x="1734" y="1059"/>
                  <a:pt x="1726" y="1054"/>
                  <a:pt x="1722" y="1046"/>
                </a:cubicBezTo>
                <a:cubicBezTo>
                  <a:pt x="1713" y="1055"/>
                  <a:pt x="1705" y="1064"/>
                  <a:pt x="1691" y="1066"/>
                </a:cubicBezTo>
                <a:cubicBezTo>
                  <a:pt x="1689" y="1066"/>
                  <a:pt x="1686" y="1068"/>
                  <a:pt x="1684" y="1068"/>
                </a:cubicBezTo>
                <a:cubicBezTo>
                  <a:pt x="1681" y="1067"/>
                  <a:pt x="1678" y="1068"/>
                  <a:pt x="1675" y="1070"/>
                </a:cubicBezTo>
                <a:cubicBezTo>
                  <a:pt x="1660" y="1067"/>
                  <a:pt x="1660" y="1067"/>
                  <a:pt x="1660" y="1067"/>
                </a:cubicBezTo>
                <a:cubicBezTo>
                  <a:pt x="1655" y="1074"/>
                  <a:pt x="1647" y="1078"/>
                  <a:pt x="1639" y="1081"/>
                </a:cubicBezTo>
                <a:cubicBezTo>
                  <a:pt x="1629" y="1092"/>
                  <a:pt x="1618" y="1101"/>
                  <a:pt x="1604" y="1107"/>
                </a:cubicBezTo>
                <a:cubicBezTo>
                  <a:pt x="1603" y="1107"/>
                  <a:pt x="1602" y="1108"/>
                  <a:pt x="1601" y="1109"/>
                </a:cubicBezTo>
                <a:cubicBezTo>
                  <a:pt x="1602" y="1108"/>
                  <a:pt x="1603" y="1107"/>
                  <a:pt x="1604" y="1107"/>
                </a:cubicBezTo>
                <a:cubicBezTo>
                  <a:pt x="1603" y="1107"/>
                  <a:pt x="1603" y="1107"/>
                  <a:pt x="1602" y="1107"/>
                </a:cubicBezTo>
                <a:cubicBezTo>
                  <a:pt x="1601" y="1105"/>
                  <a:pt x="1598" y="1106"/>
                  <a:pt x="1596" y="1107"/>
                </a:cubicBezTo>
                <a:cubicBezTo>
                  <a:pt x="1585" y="1115"/>
                  <a:pt x="1585" y="1115"/>
                  <a:pt x="1585" y="1115"/>
                </a:cubicBezTo>
                <a:cubicBezTo>
                  <a:pt x="1580" y="1115"/>
                  <a:pt x="1576" y="1112"/>
                  <a:pt x="1574" y="1109"/>
                </a:cubicBezTo>
                <a:cubicBezTo>
                  <a:pt x="1573" y="1107"/>
                  <a:pt x="1573" y="1106"/>
                  <a:pt x="1573" y="1104"/>
                </a:cubicBezTo>
                <a:cubicBezTo>
                  <a:pt x="1574" y="1097"/>
                  <a:pt x="1575" y="1090"/>
                  <a:pt x="1574" y="1084"/>
                </a:cubicBezTo>
                <a:cubicBezTo>
                  <a:pt x="1573" y="1081"/>
                  <a:pt x="1571" y="1080"/>
                  <a:pt x="1568" y="1079"/>
                </a:cubicBezTo>
                <a:cubicBezTo>
                  <a:pt x="1563" y="1077"/>
                  <a:pt x="1557" y="1077"/>
                  <a:pt x="1553" y="1074"/>
                </a:cubicBezTo>
                <a:cubicBezTo>
                  <a:pt x="1552" y="1073"/>
                  <a:pt x="1551" y="1072"/>
                  <a:pt x="1552" y="1071"/>
                </a:cubicBezTo>
                <a:cubicBezTo>
                  <a:pt x="1560" y="1065"/>
                  <a:pt x="1570" y="1060"/>
                  <a:pt x="1578" y="1049"/>
                </a:cubicBezTo>
                <a:cubicBezTo>
                  <a:pt x="1580" y="1040"/>
                  <a:pt x="1588" y="1034"/>
                  <a:pt x="1599" y="1031"/>
                </a:cubicBezTo>
                <a:cubicBezTo>
                  <a:pt x="1601" y="1030"/>
                  <a:pt x="1602" y="1029"/>
                  <a:pt x="1603" y="1028"/>
                </a:cubicBezTo>
                <a:cubicBezTo>
                  <a:pt x="1609" y="1016"/>
                  <a:pt x="1609" y="1016"/>
                  <a:pt x="1609" y="1016"/>
                </a:cubicBezTo>
                <a:cubicBezTo>
                  <a:pt x="1612" y="1012"/>
                  <a:pt x="1617" y="1010"/>
                  <a:pt x="1621" y="1006"/>
                </a:cubicBezTo>
                <a:cubicBezTo>
                  <a:pt x="1622" y="1005"/>
                  <a:pt x="1622" y="1003"/>
                  <a:pt x="1622" y="1002"/>
                </a:cubicBezTo>
                <a:cubicBezTo>
                  <a:pt x="1621" y="999"/>
                  <a:pt x="1619" y="997"/>
                  <a:pt x="1620" y="995"/>
                </a:cubicBezTo>
                <a:cubicBezTo>
                  <a:pt x="1622" y="989"/>
                  <a:pt x="1623" y="982"/>
                  <a:pt x="1625" y="976"/>
                </a:cubicBezTo>
                <a:cubicBezTo>
                  <a:pt x="1626" y="974"/>
                  <a:pt x="1627" y="972"/>
                  <a:pt x="1629" y="971"/>
                </a:cubicBezTo>
                <a:cubicBezTo>
                  <a:pt x="1629" y="971"/>
                  <a:pt x="1630" y="971"/>
                  <a:pt x="1631" y="971"/>
                </a:cubicBezTo>
                <a:cubicBezTo>
                  <a:pt x="1631" y="971"/>
                  <a:pt x="1631" y="971"/>
                  <a:pt x="1631" y="971"/>
                </a:cubicBezTo>
                <a:cubicBezTo>
                  <a:pt x="1631" y="971"/>
                  <a:pt x="1631" y="970"/>
                  <a:pt x="1631" y="970"/>
                </a:cubicBezTo>
                <a:cubicBezTo>
                  <a:pt x="1631" y="969"/>
                  <a:pt x="1630" y="968"/>
                  <a:pt x="1630" y="967"/>
                </a:cubicBezTo>
                <a:cubicBezTo>
                  <a:pt x="1631" y="967"/>
                  <a:pt x="1632" y="967"/>
                  <a:pt x="1632" y="966"/>
                </a:cubicBezTo>
                <a:cubicBezTo>
                  <a:pt x="1632" y="966"/>
                  <a:pt x="1632" y="966"/>
                  <a:pt x="1632" y="966"/>
                </a:cubicBezTo>
                <a:cubicBezTo>
                  <a:pt x="1633" y="965"/>
                  <a:pt x="1633" y="962"/>
                  <a:pt x="1633" y="961"/>
                </a:cubicBezTo>
                <a:cubicBezTo>
                  <a:pt x="1636" y="961"/>
                  <a:pt x="1636" y="961"/>
                  <a:pt x="1636" y="961"/>
                </a:cubicBezTo>
                <a:cubicBezTo>
                  <a:pt x="1636" y="959"/>
                  <a:pt x="1635" y="958"/>
                  <a:pt x="1635" y="956"/>
                </a:cubicBezTo>
                <a:cubicBezTo>
                  <a:pt x="1636" y="955"/>
                  <a:pt x="1638" y="954"/>
                  <a:pt x="1637" y="952"/>
                </a:cubicBezTo>
                <a:cubicBezTo>
                  <a:pt x="1641" y="950"/>
                  <a:pt x="1641" y="950"/>
                  <a:pt x="1641" y="950"/>
                </a:cubicBezTo>
                <a:cubicBezTo>
                  <a:pt x="1641" y="950"/>
                  <a:pt x="1641" y="950"/>
                  <a:pt x="1641" y="950"/>
                </a:cubicBezTo>
                <a:cubicBezTo>
                  <a:pt x="1642" y="948"/>
                  <a:pt x="1649" y="945"/>
                  <a:pt x="1652" y="944"/>
                </a:cubicBezTo>
                <a:cubicBezTo>
                  <a:pt x="1652" y="943"/>
                  <a:pt x="1653" y="942"/>
                  <a:pt x="1653" y="942"/>
                </a:cubicBezTo>
                <a:cubicBezTo>
                  <a:pt x="1665" y="942"/>
                  <a:pt x="1665" y="942"/>
                  <a:pt x="1665" y="942"/>
                </a:cubicBezTo>
                <a:cubicBezTo>
                  <a:pt x="1665" y="942"/>
                  <a:pt x="1665" y="942"/>
                  <a:pt x="1666" y="942"/>
                </a:cubicBezTo>
                <a:cubicBezTo>
                  <a:pt x="1667" y="942"/>
                  <a:pt x="1669" y="942"/>
                  <a:pt x="1671" y="942"/>
                </a:cubicBezTo>
                <a:cubicBezTo>
                  <a:pt x="1672" y="942"/>
                  <a:pt x="1672" y="942"/>
                  <a:pt x="1673" y="942"/>
                </a:cubicBezTo>
                <a:cubicBezTo>
                  <a:pt x="1673" y="942"/>
                  <a:pt x="1674" y="942"/>
                  <a:pt x="1674" y="942"/>
                </a:cubicBezTo>
                <a:cubicBezTo>
                  <a:pt x="1675" y="940"/>
                  <a:pt x="1670" y="940"/>
                  <a:pt x="1669" y="940"/>
                </a:cubicBezTo>
                <a:cubicBezTo>
                  <a:pt x="1665" y="940"/>
                  <a:pt x="1662" y="937"/>
                  <a:pt x="1661" y="932"/>
                </a:cubicBezTo>
                <a:cubicBezTo>
                  <a:pt x="1657" y="927"/>
                  <a:pt x="1651" y="922"/>
                  <a:pt x="1645" y="918"/>
                </a:cubicBezTo>
                <a:cubicBezTo>
                  <a:pt x="1638" y="913"/>
                  <a:pt x="1630" y="909"/>
                  <a:pt x="1622" y="906"/>
                </a:cubicBezTo>
                <a:cubicBezTo>
                  <a:pt x="1622" y="901"/>
                  <a:pt x="1624" y="897"/>
                  <a:pt x="1626" y="894"/>
                </a:cubicBezTo>
                <a:cubicBezTo>
                  <a:pt x="1624" y="890"/>
                  <a:pt x="1624" y="883"/>
                  <a:pt x="1627" y="880"/>
                </a:cubicBezTo>
                <a:cubicBezTo>
                  <a:pt x="1630" y="876"/>
                  <a:pt x="1629" y="869"/>
                  <a:pt x="1627" y="864"/>
                </a:cubicBezTo>
                <a:cubicBezTo>
                  <a:pt x="1623" y="864"/>
                  <a:pt x="1619" y="861"/>
                  <a:pt x="1618" y="858"/>
                </a:cubicBezTo>
                <a:cubicBezTo>
                  <a:pt x="1613" y="857"/>
                  <a:pt x="1609" y="855"/>
                  <a:pt x="1606" y="853"/>
                </a:cubicBezTo>
                <a:cubicBezTo>
                  <a:pt x="1603" y="849"/>
                  <a:pt x="1599" y="846"/>
                  <a:pt x="1596" y="843"/>
                </a:cubicBezTo>
                <a:cubicBezTo>
                  <a:pt x="1591" y="838"/>
                  <a:pt x="1593" y="826"/>
                  <a:pt x="1597" y="823"/>
                </a:cubicBezTo>
                <a:cubicBezTo>
                  <a:pt x="1601" y="809"/>
                  <a:pt x="1601" y="809"/>
                  <a:pt x="1601" y="809"/>
                </a:cubicBezTo>
                <a:cubicBezTo>
                  <a:pt x="1602" y="808"/>
                  <a:pt x="1604" y="809"/>
                  <a:pt x="1604" y="808"/>
                </a:cubicBezTo>
                <a:cubicBezTo>
                  <a:pt x="1600" y="790"/>
                  <a:pt x="1592" y="777"/>
                  <a:pt x="1583" y="765"/>
                </a:cubicBezTo>
                <a:cubicBezTo>
                  <a:pt x="1573" y="748"/>
                  <a:pt x="1564" y="732"/>
                  <a:pt x="1553" y="715"/>
                </a:cubicBezTo>
                <a:cubicBezTo>
                  <a:pt x="1551" y="711"/>
                  <a:pt x="1551" y="706"/>
                  <a:pt x="1549" y="702"/>
                </a:cubicBezTo>
                <a:cubicBezTo>
                  <a:pt x="1548" y="700"/>
                  <a:pt x="1547" y="698"/>
                  <a:pt x="1544" y="699"/>
                </a:cubicBezTo>
                <a:cubicBezTo>
                  <a:pt x="1544" y="697"/>
                  <a:pt x="1544" y="697"/>
                  <a:pt x="1544" y="697"/>
                </a:cubicBezTo>
                <a:cubicBezTo>
                  <a:pt x="1545" y="697"/>
                  <a:pt x="1545" y="697"/>
                  <a:pt x="1546" y="697"/>
                </a:cubicBezTo>
                <a:cubicBezTo>
                  <a:pt x="1547" y="696"/>
                  <a:pt x="1549" y="695"/>
                  <a:pt x="1550" y="694"/>
                </a:cubicBezTo>
                <a:cubicBezTo>
                  <a:pt x="1549" y="694"/>
                  <a:pt x="1547" y="695"/>
                  <a:pt x="1546" y="695"/>
                </a:cubicBezTo>
                <a:cubicBezTo>
                  <a:pt x="1538" y="695"/>
                  <a:pt x="1538" y="695"/>
                  <a:pt x="1538" y="695"/>
                </a:cubicBezTo>
                <a:cubicBezTo>
                  <a:pt x="1538" y="694"/>
                  <a:pt x="1537" y="693"/>
                  <a:pt x="1537" y="692"/>
                </a:cubicBezTo>
                <a:cubicBezTo>
                  <a:pt x="1535" y="692"/>
                  <a:pt x="1534" y="692"/>
                  <a:pt x="1533" y="692"/>
                </a:cubicBezTo>
                <a:cubicBezTo>
                  <a:pt x="1532" y="685"/>
                  <a:pt x="1531" y="678"/>
                  <a:pt x="1528" y="672"/>
                </a:cubicBezTo>
                <a:cubicBezTo>
                  <a:pt x="1527" y="671"/>
                  <a:pt x="1525" y="668"/>
                  <a:pt x="1524" y="667"/>
                </a:cubicBezTo>
                <a:cubicBezTo>
                  <a:pt x="1521" y="667"/>
                  <a:pt x="1519" y="671"/>
                  <a:pt x="1516" y="672"/>
                </a:cubicBezTo>
                <a:cubicBezTo>
                  <a:pt x="1498" y="688"/>
                  <a:pt x="1498" y="688"/>
                  <a:pt x="1498" y="688"/>
                </a:cubicBezTo>
                <a:cubicBezTo>
                  <a:pt x="1497" y="686"/>
                  <a:pt x="1495" y="684"/>
                  <a:pt x="1493" y="683"/>
                </a:cubicBezTo>
                <a:cubicBezTo>
                  <a:pt x="1492" y="684"/>
                  <a:pt x="1492" y="684"/>
                  <a:pt x="1492" y="684"/>
                </a:cubicBezTo>
                <a:cubicBezTo>
                  <a:pt x="1492" y="684"/>
                  <a:pt x="1492" y="684"/>
                  <a:pt x="1492" y="684"/>
                </a:cubicBezTo>
                <a:cubicBezTo>
                  <a:pt x="1487" y="680"/>
                  <a:pt x="1483" y="675"/>
                  <a:pt x="1477" y="672"/>
                </a:cubicBezTo>
                <a:cubicBezTo>
                  <a:pt x="1461" y="663"/>
                  <a:pt x="1441" y="658"/>
                  <a:pt x="1420" y="654"/>
                </a:cubicBezTo>
                <a:cubicBezTo>
                  <a:pt x="1420" y="653"/>
                  <a:pt x="1419" y="653"/>
                  <a:pt x="1419" y="652"/>
                </a:cubicBezTo>
                <a:cubicBezTo>
                  <a:pt x="1419" y="652"/>
                  <a:pt x="1418" y="652"/>
                  <a:pt x="1418" y="652"/>
                </a:cubicBezTo>
                <a:cubicBezTo>
                  <a:pt x="1415" y="648"/>
                  <a:pt x="1413" y="642"/>
                  <a:pt x="1409" y="637"/>
                </a:cubicBezTo>
                <a:cubicBezTo>
                  <a:pt x="1408" y="636"/>
                  <a:pt x="1406" y="635"/>
                  <a:pt x="1406" y="634"/>
                </a:cubicBezTo>
                <a:cubicBezTo>
                  <a:pt x="1406" y="634"/>
                  <a:pt x="1406" y="634"/>
                  <a:pt x="1406" y="634"/>
                </a:cubicBezTo>
                <a:cubicBezTo>
                  <a:pt x="1405" y="633"/>
                  <a:pt x="1405" y="633"/>
                  <a:pt x="1404" y="632"/>
                </a:cubicBezTo>
                <a:cubicBezTo>
                  <a:pt x="1403" y="627"/>
                  <a:pt x="1403" y="621"/>
                  <a:pt x="1402" y="614"/>
                </a:cubicBezTo>
                <a:cubicBezTo>
                  <a:pt x="1370" y="620"/>
                  <a:pt x="1370" y="620"/>
                  <a:pt x="1370" y="620"/>
                </a:cubicBezTo>
                <a:cubicBezTo>
                  <a:pt x="1369" y="620"/>
                  <a:pt x="1368" y="620"/>
                  <a:pt x="1367" y="620"/>
                </a:cubicBezTo>
                <a:cubicBezTo>
                  <a:pt x="1366" y="616"/>
                  <a:pt x="1366" y="616"/>
                  <a:pt x="1366" y="616"/>
                </a:cubicBezTo>
                <a:cubicBezTo>
                  <a:pt x="1366" y="616"/>
                  <a:pt x="1366" y="616"/>
                  <a:pt x="1366" y="616"/>
                </a:cubicBezTo>
                <a:cubicBezTo>
                  <a:pt x="1361" y="606"/>
                  <a:pt x="1357" y="595"/>
                  <a:pt x="1352" y="586"/>
                </a:cubicBezTo>
                <a:cubicBezTo>
                  <a:pt x="1351" y="585"/>
                  <a:pt x="1351" y="585"/>
                  <a:pt x="1350" y="585"/>
                </a:cubicBezTo>
                <a:cubicBezTo>
                  <a:pt x="1349" y="584"/>
                  <a:pt x="1345" y="587"/>
                  <a:pt x="1342" y="585"/>
                </a:cubicBezTo>
                <a:cubicBezTo>
                  <a:pt x="1338" y="583"/>
                  <a:pt x="1334" y="580"/>
                  <a:pt x="1330" y="577"/>
                </a:cubicBezTo>
                <a:cubicBezTo>
                  <a:pt x="1328" y="571"/>
                  <a:pt x="1326" y="562"/>
                  <a:pt x="1325" y="555"/>
                </a:cubicBezTo>
                <a:cubicBezTo>
                  <a:pt x="1322" y="556"/>
                  <a:pt x="1321" y="558"/>
                  <a:pt x="1319" y="559"/>
                </a:cubicBezTo>
                <a:cubicBezTo>
                  <a:pt x="1308" y="561"/>
                  <a:pt x="1296" y="564"/>
                  <a:pt x="1284" y="566"/>
                </a:cubicBezTo>
                <a:cubicBezTo>
                  <a:pt x="1275" y="556"/>
                  <a:pt x="1266" y="546"/>
                  <a:pt x="1258" y="535"/>
                </a:cubicBezTo>
                <a:cubicBezTo>
                  <a:pt x="1258" y="535"/>
                  <a:pt x="1259" y="534"/>
                  <a:pt x="1259" y="533"/>
                </a:cubicBezTo>
                <a:cubicBezTo>
                  <a:pt x="1255" y="527"/>
                  <a:pt x="1250" y="520"/>
                  <a:pt x="1244" y="516"/>
                </a:cubicBezTo>
                <a:cubicBezTo>
                  <a:pt x="1235" y="511"/>
                  <a:pt x="1225" y="506"/>
                  <a:pt x="1221" y="496"/>
                </a:cubicBezTo>
                <a:cubicBezTo>
                  <a:pt x="1218" y="498"/>
                  <a:pt x="1215" y="499"/>
                  <a:pt x="1211" y="498"/>
                </a:cubicBezTo>
                <a:cubicBezTo>
                  <a:pt x="1211" y="498"/>
                  <a:pt x="1214" y="498"/>
                  <a:pt x="1211" y="498"/>
                </a:cubicBezTo>
                <a:cubicBezTo>
                  <a:pt x="1202" y="496"/>
                  <a:pt x="1193" y="493"/>
                  <a:pt x="1185" y="489"/>
                </a:cubicBezTo>
                <a:cubicBezTo>
                  <a:pt x="1183" y="489"/>
                  <a:pt x="1181" y="490"/>
                  <a:pt x="1180" y="491"/>
                </a:cubicBezTo>
                <a:cubicBezTo>
                  <a:pt x="1179" y="493"/>
                  <a:pt x="1179" y="497"/>
                  <a:pt x="1177" y="498"/>
                </a:cubicBezTo>
                <a:cubicBezTo>
                  <a:pt x="1174" y="500"/>
                  <a:pt x="1170" y="500"/>
                  <a:pt x="1166" y="501"/>
                </a:cubicBezTo>
                <a:cubicBezTo>
                  <a:pt x="1164" y="499"/>
                  <a:pt x="1164" y="495"/>
                  <a:pt x="1161" y="494"/>
                </a:cubicBezTo>
                <a:cubicBezTo>
                  <a:pt x="1160" y="493"/>
                  <a:pt x="1156" y="493"/>
                  <a:pt x="1155" y="493"/>
                </a:cubicBezTo>
                <a:cubicBezTo>
                  <a:pt x="1155" y="492"/>
                  <a:pt x="1155" y="490"/>
                  <a:pt x="1155" y="489"/>
                </a:cubicBezTo>
                <a:cubicBezTo>
                  <a:pt x="1155" y="489"/>
                  <a:pt x="1155" y="489"/>
                  <a:pt x="1155" y="489"/>
                </a:cubicBezTo>
                <a:cubicBezTo>
                  <a:pt x="1155" y="488"/>
                  <a:pt x="1155" y="488"/>
                  <a:pt x="1155" y="488"/>
                </a:cubicBezTo>
                <a:cubicBezTo>
                  <a:pt x="1155" y="487"/>
                  <a:pt x="1155" y="486"/>
                  <a:pt x="1156" y="486"/>
                </a:cubicBezTo>
                <a:cubicBezTo>
                  <a:pt x="1159" y="481"/>
                  <a:pt x="1166" y="478"/>
                  <a:pt x="1169" y="472"/>
                </a:cubicBezTo>
                <a:cubicBezTo>
                  <a:pt x="1172" y="465"/>
                  <a:pt x="1177" y="459"/>
                  <a:pt x="1184" y="457"/>
                </a:cubicBezTo>
                <a:cubicBezTo>
                  <a:pt x="1183" y="454"/>
                  <a:pt x="1180" y="451"/>
                  <a:pt x="1182" y="448"/>
                </a:cubicBezTo>
                <a:cubicBezTo>
                  <a:pt x="1171" y="448"/>
                  <a:pt x="1161" y="449"/>
                  <a:pt x="1151" y="449"/>
                </a:cubicBezTo>
                <a:cubicBezTo>
                  <a:pt x="1149" y="449"/>
                  <a:pt x="1149" y="444"/>
                  <a:pt x="1149" y="442"/>
                </a:cubicBezTo>
                <a:cubicBezTo>
                  <a:pt x="1145" y="440"/>
                  <a:pt x="1142" y="442"/>
                  <a:pt x="1139" y="443"/>
                </a:cubicBezTo>
                <a:cubicBezTo>
                  <a:pt x="1134" y="442"/>
                  <a:pt x="1132" y="437"/>
                  <a:pt x="1129" y="436"/>
                </a:cubicBezTo>
                <a:cubicBezTo>
                  <a:pt x="1121" y="436"/>
                  <a:pt x="1116" y="437"/>
                  <a:pt x="1112" y="440"/>
                </a:cubicBezTo>
                <a:cubicBezTo>
                  <a:pt x="1109" y="443"/>
                  <a:pt x="1104" y="445"/>
                  <a:pt x="1098" y="444"/>
                </a:cubicBezTo>
                <a:cubicBezTo>
                  <a:pt x="1081" y="437"/>
                  <a:pt x="1062" y="432"/>
                  <a:pt x="1039" y="428"/>
                </a:cubicBezTo>
                <a:cubicBezTo>
                  <a:pt x="1039" y="428"/>
                  <a:pt x="1037" y="428"/>
                  <a:pt x="1039" y="428"/>
                </a:cubicBezTo>
                <a:cubicBezTo>
                  <a:pt x="1039" y="428"/>
                  <a:pt x="1039" y="428"/>
                  <a:pt x="1039" y="428"/>
                </a:cubicBezTo>
                <a:cubicBezTo>
                  <a:pt x="1029" y="430"/>
                  <a:pt x="1021" y="425"/>
                  <a:pt x="1017" y="419"/>
                </a:cubicBezTo>
                <a:cubicBezTo>
                  <a:pt x="1017" y="408"/>
                  <a:pt x="1017" y="397"/>
                  <a:pt x="1016" y="387"/>
                </a:cubicBezTo>
                <a:cubicBezTo>
                  <a:pt x="1016" y="385"/>
                  <a:pt x="1017" y="383"/>
                  <a:pt x="1018" y="382"/>
                </a:cubicBezTo>
                <a:cubicBezTo>
                  <a:pt x="1018" y="381"/>
                  <a:pt x="1019" y="380"/>
                  <a:pt x="1019" y="379"/>
                </a:cubicBezTo>
                <a:cubicBezTo>
                  <a:pt x="1019" y="379"/>
                  <a:pt x="1019" y="378"/>
                  <a:pt x="1018" y="378"/>
                </a:cubicBezTo>
                <a:cubicBezTo>
                  <a:pt x="1017" y="382"/>
                  <a:pt x="1014" y="385"/>
                  <a:pt x="1010" y="385"/>
                </a:cubicBezTo>
                <a:cubicBezTo>
                  <a:pt x="1005" y="389"/>
                  <a:pt x="999" y="390"/>
                  <a:pt x="998" y="386"/>
                </a:cubicBezTo>
                <a:cubicBezTo>
                  <a:pt x="994" y="369"/>
                  <a:pt x="988" y="346"/>
                  <a:pt x="973" y="337"/>
                </a:cubicBezTo>
                <a:cubicBezTo>
                  <a:pt x="971" y="336"/>
                  <a:pt x="970" y="335"/>
                  <a:pt x="969" y="335"/>
                </a:cubicBezTo>
                <a:cubicBezTo>
                  <a:pt x="968" y="339"/>
                  <a:pt x="966" y="343"/>
                  <a:pt x="967" y="349"/>
                </a:cubicBezTo>
                <a:cubicBezTo>
                  <a:pt x="967" y="349"/>
                  <a:pt x="967" y="349"/>
                  <a:pt x="967" y="349"/>
                </a:cubicBezTo>
                <a:cubicBezTo>
                  <a:pt x="967" y="349"/>
                  <a:pt x="967" y="349"/>
                  <a:pt x="967" y="349"/>
                </a:cubicBezTo>
                <a:cubicBezTo>
                  <a:pt x="950" y="349"/>
                  <a:pt x="950" y="349"/>
                  <a:pt x="950" y="349"/>
                </a:cubicBezTo>
                <a:cubicBezTo>
                  <a:pt x="950" y="349"/>
                  <a:pt x="950" y="349"/>
                  <a:pt x="950" y="349"/>
                </a:cubicBezTo>
                <a:cubicBezTo>
                  <a:pt x="949" y="350"/>
                  <a:pt x="945" y="351"/>
                  <a:pt x="946" y="350"/>
                </a:cubicBezTo>
                <a:cubicBezTo>
                  <a:pt x="944" y="352"/>
                  <a:pt x="942" y="354"/>
                  <a:pt x="939" y="356"/>
                </a:cubicBezTo>
                <a:cubicBezTo>
                  <a:pt x="939" y="356"/>
                  <a:pt x="939" y="356"/>
                  <a:pt x="939" y="357"/>
                </a:cubicBezTo>
                <a:cubicBezTo>
                  <a:pt x="939" y="357"/>
                  <a:pt x="938" y="358"/>
                  <a:pt x="937" y="358"/>
                </a:cubicBezTo>
                <a:cubicBezTo>
                  <a:pt x="931" y="362"/>
                  <a:pt x="925" y="366"/>
                  <a:pt x="919" y="371"/>
                </a:cubicBezTo>
                <a:cubicBezTo>
                  <a:pt x="918" y="372"/>
                  <a:pt x="918" y="373"/>
                  <a:pt x="917" y="375"/>
                </a:cubicBezTo>
                <a:cubicBezTo>
                  <a:pt x="916" y="376"/>
                  <a:pt x="914" y="375"/>
                  <a:pt x="913" y="376"/>
                </a:cubicBezTo>
                <a:cubicBezTo>
                  <a:pt x="910" y="379"/>
                  <a:pt x="906" y="382"/>
                  <a:pt x="904" y="388"/>
                </a:cubicBezTo>
                <a:cubicBezTo>
                  <a:pt x="903" y="390"/>
                  <a:pt x="902" y="386"/>
                  <a:pt x="901" y="384"/>
                </a:cubicBezTo>
                <a:cubicBezTo>
                  <a:pt x="899" y="387"/>
                  <a:pt x="897" y="389"/>
                  <a:pt x="895" y="392"/>
                </a:cubicBezTo>
                <a:cubicBezTo>
                  <a:pt x="892" y="396"/>
                  <a:pt x="882" y="385"/>
                  <a:pt x="871" y="384"/>
                </a:cubicBezTo>
                <a:cubicBezTo>
                  <a:pt x="860" y="384"/>
                  <a:pt x="859" y="367"/>
                  <a:pt x="855" y="360"/>
                </a:cubicBezTo>
                <a:cubicBezTo>
                  <a:pt x="851" y="366"/>
                  <a:pt x="848" y="373"/>
                  <a:pt x="845" y="380"/>
                </a:cubicBezTo>
                <a:cubicBezTo>
                  <a:pt x="843" y="386"/>
                  <a:pt x="840" y="393"/>
                  <a:pt x="833" y="395"/>
                </a:cubicBezTo>
                <a:cubicBezTo>
                  <a:pt x="828" y="398"/>
                  <a:pt x="821" y="398"/>
                  <a:pt x="815" y="397"/>
                </a:cubicBezTo>
                <a:cubicBezTo>
                  <a:pt x="814" y="397"/>
                  <a:pt x="813" y="397"/>
                  <a:pt x="813" y="397"/>
                </a:cubicBezTo>
                <a:cubicBezTo>
                  <a:pt x="819" y="378"/>
                  <a:pt x="801" y="365"/>
                  <a:pt x="799" y="354"/>
                </a:cubicBezTo>
                <a:cubicBezTo>
                  <a:pt x="797" y="343"/>
                  <a:pt x="788" y="336"/>
                  <a:pt x="785" y="331"/>
                </a:cubicBezTo>
                <a:cubicBezTo>
                  <a:pt x="780" y="325"/>
                  <a:pt x="782" y="315"/>
                  <a:pt x="791" y="309"/>
                </a:cubicBezTo>
                <a:cubicBezTo>
                  <a:pt x="768" y="253"/>
                  <a:pt x="768" y="253"/>
                  <a:pt x="768" y="253"/>
                </a:cubicBezTo>
                <a:cubicBezTo>
                  <a:pt x="739" y="255"/>
                  <a:pt x="705" y="252"/>
                  <a:pt x="694" y="232"/>
                </a:cubicBezTo>
                <a:cubicBezTo>
                  <a:pt x="688" y="222"/>
                  <a:pt x="696" y="209"/>
                  <a:pt x="697" y="197"/>
                </a:cubicBezTo>
                <a:cubicBezTo>
                  <a:pt x="670" y="189"/>
                  <a:pt x="646" y="177"/>
                  <a:pt x="632" y="155"/>
                </a:cubicBezTo>
                <a:cubicBezTo>
                  <a:pt x="632" y="155"/>
                  <a:pt x="632" y="155"/>
                  <a:pt x="632" y="155"/>
                </a:cubicBezTo>
                <a:cubicBezTo>
                  <a:pt x="625" y="154"/>
                  <a:pt x="621" y="149"/>
                  <a:pt x="616" y="144"/>
                </a:cubicBezTo>
                <a:cubicBezTo>
                  <a:pt x="615" y="146"/>
                  <a:pt x="618" y="145"/>
                  <a:pt x="616" y="144"/>
                </a:cubicBezTo>
                <a:cubicBezTo>
                  <a:pt x="613" y="141"/>
                  <a:pt x="610" y="138"/>
                  <a:pt x="605" y="135"/>
                </a:cubicBezTo>
                <a:cubicBezTo>
                  <a:pt x="627" y="118"/>
                  <a:pt x="652" y="106"/>
                  <a:pt x="671" y="90"/>
                </a:cubicBezTo>
                <a:cubicBezTo>
                  <a:pt x="675" y="85"/>
                  <a:pt x="672" y="77"/>
                  <a:pt x="669" y="73"/>
                </a:cubicBezTo>
                <a:cubicBezTo>
                  <a:pt x="645" y="46"/>
                  <a:pt x="617" y="22"/>
                  <a:pt x="588" y="0"/>
                </a:cubicBezTo>
                <a:cubicBezTo>
                  <a:pt x="587" y="3"/>
                  <a:pt x="586" y="6"/>
                  <a:pt x="585" y="9"/>
                </a:cubicBezTo>
                <a:cubicBezTo>
                  <a:pt x="584" y="15"/>
                  <a:pt x="583" y="22"/>
                  <a:pt x="579" y="27"/>
                </a:cubicBezTo>
                <a:cubicBezTo>
                  <a:pt x="549" y="63"/>
                  <a:pt x="515" y="94"/>
                  <a:pt x="489" y="133"/>
                </a:cubicBezTo>
                <a:cubicBezTo>
                  <a:pt x="487" y="134"/>
                  <a:pt x="485" y="134"/>
                  <a:pt x="483" y="135"/>
                </a:cubicBezTo>
                <a:cubicBezTo>
                  <a:pt x="473" y="144"/>
                  <a:pt x="462" y="150"/>
                  <a:pt x="446" y="151"/>
                </a:cubicBezTo>
                <a:cubicBezTo>
                  <a:pt x="443" y="151"/>
                  <a:pt x="433" y="149"/>
                  <a:pt x="429" y="148"/>
                </a:cubicBezTo>
                <a:cubicBezTo>
                  <a:pt x="427" y="147"/>
                  <a:pt x="425" y="147"/>
                  <a:pt x="424" y="147"/>
                </a:cubicBezTo>
                <a:cubicBezTo>
                  <a:pt x="420" y="152"/>
                  <a:pt x="418" y="160"/>
                  <a:pt x="420" y="167"/>
                </a:cubicBezTo>
                <a:cubicBezTo>
                  <a:pt x="419" y="188"/>
                  <a:pt x="424" y="201"/>
                  <a:pt x="429" y="215"/>
                </a:cubicBezTo>
                <a:cubicBezTo>
                  <a:pt x="430" y="219"/>
                  <a:pt x="432" y="221"/>
                  <a:pt x="433" y="223"/>
                </a:cubicBezTo>
                <a:cubicBezTo>
                  <a:pt x="436" y="226"/>
                  <a:pt x="438" y="229"/>
                  <a:pt x="437" y="231"/>
                </a:cubicBezTo>
                <a:cubicBezTo>
                  <a:pt x="435" y="237"/>
                  <a:pt x="437" y="244"/>
                  <a:pt x="441" y="247"/>
                </a:cubicBezTo>
                <a:cubicBezTo>
                  <a:pt x="442" y="247"/>
                  <a:pt x="446" y="246"/>
                  <a:pt x="446" y="246"/>
                </a:cubicBezTo>
                <a:cubicBezTo>
                  <a:pt x="450" y="251"/>
                  <a:pt x="453" y="258"/>
                  <a:pt x="447" y="264"/>
                </a:cubicBezTo>
                <a:cubicBezTo>
                  <a:pt x="447" y="268"/>
                  <a:pt x="447" y="275"/>
                  <a:pt x="446" y="282"/>
                </a:cubicBezTo>
                <a:cubicBezTo>
                  <a:pt x="452" y="283"/>
                  <a:pt x="455" y="289"/>
                  <a:pt x="457" y="294"/>
                </a:cubicBezTo>
                <a:cubicBezTo>
                  <a:pt x="457" y="296"/>
                  <a:pt x="462" y="297"/>
                  <a:pt x="461" y="299"/>
                </a:cubicBezTo>
                <a:cubicBezTo>
                  <a:pt x="460" y="305"/>
                  <a:pt x="461" y="312"/>
                  <a:pt x="466" y="315"/>
                </a:cubicBezTo>
                <a:cubicBezTo>
                  <a:pt x="464" y="319"/>
                  <a:pt x="467" y="324"/>
                  <a:pt x="467" y="327"/>
                </a:cubicBezTo>
                <a:cubicBezTo>
                  <a:pt x="466" y="332"/>
                  <a:pt x="463" y="336"/>
                  <a:pt x="464" y="341"/>
                </a:cubicBezTo>
                <a:cubicBezTo>
                  <a:pt x="465" y="342"/>
                  <a:pt x="468" y="342"/>
                  <a:pt x="469" y="340"/>
                </a:cubicBezTo>
                <a:cubicBezTo>
                  <a:pt x="469" y="339"/>
                  <a:pt x="468" y="336"/>
                  <a:pt x="471" y="337"/>
                </a:cubicBezTo>
                <a:cubicBezTo>
                  <a:pt x="471" y="343"/>
                  <a:pt x="467" y="348"/>
                  <a:pt x="469" y="354"/>
                </a:cubicBezTo>
                <a:cubicBezTo>
                  <a:pt x="469" y="354"/>
                  <a:pt x="469" y="354"/>
                  <a:pt x="469" y="354"/>
                </a:cubicBezTo>
                <a:cubicBezTo>
                  <a:pt x="469" y="356"/>
                  <a:pt x="468" y="358"/>
                  <a:pt x="469" y="361"/>
                </a:cubicBezTo>
                <a:cubicBezTo>
                  <a:pt x="465" y="362"/>
                  <a:pt x="467" y="358"/>
                  <a:pt x="467" y="357"/>
                </a:cubicBezTo>
                <a:cubicBezTo>
                  <a:pt x="465" y="357"/>
                  <a:pt x="458" y="354"/>
                  <a:pt x="460" y="360"/>
                </a:cubicBezTo>
                <a:cubicBezTo>
                  <a:pt x="461" y="362"/>
                  <a:pt x="461" y="366"/>
                  <a:pt x="465" y="367"/>
                </a:cubicBezTo>
                <a:cubicBezTo>
                  <a:pt x="463" y="369"/>
                  <a:pt x="463" y="373"/>
                  <a:pt x="465" y="375"/>
                </a:cubicBezTo>
                <a:cubicBezTo>
                  <a:pt x="468" y="379"/>
                  <a:pt x="471" y="384"/>
                  <a:pt x="467" y="391"/>
                </a:cubicBezTo>
                <a:cubicBezTo>
                  <a:pt x="462" y="399"/>
                  <a:pt x="454" y="405"/>
                  <a:pt x="446" y="414"/>
                </a:cubicBezTo>
                <a:cubicBezTo>
                  <a:pt x="445" y="415"/>
                  <a:pt x="441" y="412"/>
                  <a:pt x="438" y="413"/>
                </a:cubicBezTo>
                <a:cubicBezTo>
                  <a:pt x="436" y="411"/>
                  <a:pt x="432" y="409"/>
                  <a:pt x="433" y="405"/>
                </a:cubicBezTo>
                <a:cubicBezTo>
                  <a:pt x="435" y="401"/>
                  <a:pt x="439" y="398"/>
                  <a:pt x="439" y="395"/>
                </a:cubicBezTo>
                <a:cubicBezTo>
                  <a:pt x="439" y="392"/>
                  <a:pt x="436" y="389"/>
                  <a:pt x="434" y="392"/>
                </a:cubicBezTo>
                <a:cubicBezTo>
                  <a:pt x="423" y="409"/>
                  <a:pt x="423" y="409"/>
                  <a:pt x="423" y="409"/>
                </a:cubicBezTo>
                <a:cubicBezTo>
                  <a:pt x="426" y="413"/>
                  <a:pt x="432" y="416"/>
                  <a:pt x="437" y="421"/>
                </a:cubicBezTo>
                <a:cubicBezTo>
                  <a:pt x="427" y="419"/>
                  <a:pt x="419" y="423"/>
                  <a:pt x="413" y="427"/>
                </a:cubicBezTo>
                <a:cubicBezTo>
                  <a:pt x="412" y="428"/>
                  <a:pt x="410" y="431"/>
                  <a:pt x="413" y="432"/>
                </a:cubicBezTo>
                <a:cubicBezTo>
                  <a:pt x="416" y="432"/>
                  <a:pt x="419" y="434"/>
                  <a:pt x="419" y="438"/>
                </a:cubicBezTo>
                <a:cubicBezTo>
                  <a:pt x="418" y="441"/>
                  <a:pt x="417" y="444"/>
                  <a:pt x="416" y="446"/>
                </a:cubicBezTo>
                <a:cubicBezTo>
                  <a:pt x="415" y="445"/>
                  <a:pt x="415" y="443"/>
                  <a:pt x="412" y="444"/>
                </a:cubicBezTo>
                <a:cubicBezTo>
                  <a:pt x="406" y="446"/>
                  <a:pt x="399" y="450"/>
                  <a:pt x="397" y="456"/>
                </a:cubicBezTo>
                <a:cubicBezTo>
                  <a:pt x="395" y="459"/>
                  <a:pt x="399" y="460"/>
                  <a:pt x="401" y="464"/>
                </a:cubicBezTo>
                <a:cubicBezTo>
                  <a:pt x="391" y="464"/>
                  <a:pt x="385" y="468"/>
                  <a:pt x="380" y="475"/>
                </a:cubicBezTo>
                <a:cubicBezTo>
                  <a:pt x="380" y="480"/>
                  <a:pt x="386" y="485"/>
                  <a:pt x="384" y="493"/>
                </a:cubicBezTo>
                <a:cubicBezTo>
                  <a:pt x="383" y="497"/>
                  <a:pt x="380" y="500"/>
                  <a:pt x="377" y="503"/>
                </a:cubicBezTo>
                <a:cubicBezTo>
                  <a:pt x="380" y="508"/>
                  <a:pt x="381" y="515"/>
                  <a:pt x="381" y="521"/>
                </a:cubicBezTo>
                <a:cubicBezTo>
                  <a:pt x="378" y="542"/>
                  <a:pt x="377" y="558"/>
                  <a:pt x="374" y="574"/>
                </a:cubicBezTo>
                <a:cubicBezTo>
                  <a:pt x="376" y="584"/>
                  <a:pt x="379" y="590"/>
                  <a:pt x="385" y="596"/>
                </a:cubicBezTo>
                <a:cubicBezTo>
                  <a:pt x="388" y="594"/>
                  <a:pt x="391" y="593"/>
                  <a:pt x="395" y="593"/>
                </a:cubicBezTo>
                <a:cubicBezTo>
                  <a:pt x="401" y="593"/>
                  <a:pt x="405" y="598"/>
                  <a:pt x="411" y="599"/>
                </a:cubicBezTo>
                <a:cubicBezTo>
                  <a:pt x="414" y="600"/>
                  <a:pt x="415" y="605"/>
                  <a:pt x="415" y="608"/>
                </a:cubicBezTo>
                <a:cubicBezTo>
                  <a:pt x="415" y="612"/>
                  <a:pt x="416" y="615"/>
                  <a:pt x="418" y="618"/>
                </a:cubicBezTo>
                <a:cubicBezTo>
                  <a:pt x="429" y="617"/>
                  <a:pt x="438" y="624"/>
                  <a:pt x="440" y="633"/>
                </a:cubicBezTo>
                <a:cubicBezTo>
                  <a:pt x="442" y="633"/>
                  <a:pt x="447" y="633"/>
                  <a:pt x="447" y="635"/>
                </a:cubicBezTo>
                <a:cubicBezTo>
                  <a:pt x="447" y="641"/>
                  <a:pt x="449" y="647"/>
                  <a:pt x="452" y="651"/>
                </a:cubicBezTo>
                <a:cubicBezTo>
                  <a:pt x="451" y="652"/>
                  <a:pt x="450" y="654"/>
                  <a:pt x="450" y="656"/>
                </a:cubicBezTo>
                <a:cubicBezTo>
                  <a:pt x="452" y="664"/>
                  <a:pt x="455" y="670"/>
                  <a:pt x="463" y="672"/>
                </a:cubicBezTo>
                <a:cubicBezTo>
                  <a:pt x="465" y="673"/>
                  <a:pt x="466" y="673"/>
                  <a:pt x="467" y="672"/>
                </a:cubicBezTo>
                <a:cubicBezTo>
                  <a:pt x="467" y="672"/>
                  <a:pt x="467" y="672"/>
                  <a:pt x="467" y="672"/>
                </a:cubicBezTo>
                <a:cubicBezTo>
                  <a:pt x="469" y="676"/>
                  <a:pt x="467" y="680"/>
                  <a:pt x="468" y="684"/>
                </a:cubicBezTo>
                <a:cubicBezTo>
                  <a:pt x="473" y="685"/>
                  <a:pt x="475" y="691"/>
                  <a:pt x="479" y="694"/>
                </a:cubicBezTo>
                <a:cubicBezTo>
                  <a:pt x="481" y="692"/>
                  <a:pt x="484" y="693"/>
                  <a:pt x="483" y="695"/>
                </a:cubicBezTo>
                <a:cubicBezTo>
                  <a:pt x="492" y="703"/>
                  <a:pt x="500" y="717"/>
                  <a:pt x="498" y="733"/>
                </a:cubicBezTo>
                <a:cubicBezTo>
                  <a:pt x="498" y="735"/>
                  <a:pt x="498" y="738"/>
                  <a:pt x="498" y="739"/>
                </a:cubicBezTo>
                <a:cubicBezTo>
                  <a:pt x="499" y="740"/>
                  <a:pt x="500" y="742"/>
                  <a:pt x="502" y="742"/>
                </a:cubicBezTo>
                <a:cubicBezTo>
                  <a:pt x="504" y="743"/>
                  <a:pt x="508" y="741"/>
                  <a:pt x="509" y="744"/>
                </a:cubicBezTo>
                <a:cubicBezTo>
                  <a:pt x="511" y="748"/>
                  <a:pt x="507" y="752"/>
                  <a:pt x="510" y="756"/>
                </a:cubicBezTo>
                <a:cubicBezTo>
                  <a:pt x="513" y="755"/>
                  <a:pt x="513" y="756"/>
                  <a:pt x="514" y="757"/>
                </a:cubicBezTo>
                <a:cubicBezTo>
                  <a:pt x="514" y="761"/>
                  <a:pt x="517" y="759"/>
                  <a:pt x="520" y="759"/>
                </a:cubicBezTo>
                <a:cubicBezTo>
                  <a:pt x="519" y="762"/>
                  <a:pt x="520" y="765"/>
                  <a:pt x="520" y="766"/>
                </a:cubicBezTo>
                <a:cubicBezTo>
                  <a:pt x="517" y="768"/>
                  <a:pt x="513" y="771"/>
                  <a:pt x="508" y="771"/>
                </a:cubicBezTo>
                <a:cubicBezTo>
                  <a:pt x="509" y="778"/>
                  <a:pt x="512" y="784"/>
                  <a:pt x="513" y="790"/>
                </a:cubicBezTo>
                <a:cubicBezTo>
                  <a:pt x="515" y="790"/>
                  <a:pt x="516" y="792"/>
                  <a:pt x="517" y="794"/>
                </a:cubicBezTo>
                <a:cubicBezTo>
                  <a:pt x="519" y="793"/>
                  <a:pt x="521" y="792"/>
                  <a:pt x="523" y="790"/>
                </a:cubicBezTo>
                <a:cubicBezTo>
                  <a:pt x="523" y="792"/>
                  <a:pt x="522" y="798"/>
                  <a:pt x="526" y="796"/>
                </a:cubicBezTo>
                <a:cubicBezTo>
                  <a:pt x="530" y="795"/>
                  <a:pt x="533" y="792"/>
                  <a:pt x="534" y="788"/>
                </a:cubicBezTo>
                <a:cubicBezTo>
                  <a:pt x="537" y="789"/>
                  <a:pt x="540" y="787"/>
                  <a:pt x="541" y="788"/>
                </a:cubicBezTo>
                <a:cubicBezTo>
                  <a:pt x="546" y="790"/>
                  <a:pt x="552" y="792"/>
                  <a:pt x="556" y="795"/>
                </a:cubicBezTo>
                <a:cubicBezTo>
                  <a:pt x="556" y="795"/>
                  <a:pt x="556" y="795"/>
                  <a:pt x="556" y="795"/>
                </a:cubicBezTo>
                <a:cubicBezTo>
                  <a:pt x="556" y="799"/>
                  <a:pt x="555" y="802"/>
                  <a:pt x="555" y="806"/>
                </a:cubicBezTo>
                <a:cubicBezTo>
                  <a:pt x="557" y="808"/>
                  <a:pt x="561" y="810"/>
                  <a:pt x="561" y="814"/>
                </a:cubicBezTo>
                <a:cubicBezTo>
                  <a:pt x="566" y="816"/>
                  <a:pt x="570" y="818"/>
                  <a:pt x="574" y="821"/>
                </a:cubicBezTo>
                <a:cubicBezTo>
                  <a:pt x="582" y="817"/>
                  <a:pt x="589" y="811"/>
                  <a:pt x="596" y="807"/>
                </a:cubicBezTo>
                <a:cubicBezTo>
                  <a:pt x="616" y="815"/>
                  <a:pt x="616" y="815"/>
                  <a:pt x="616" y="815"/>
                </a:cubicBezTo>
                <a:cubicBezTo>
                  <a:pt x="616" y="815"/>
                  <a:pt x="616" y="815"/>
                  <a:pt x="616" y="814"/>
                </a:cubicBezTo>
                <a:cubicBezTo>
                  <a:pt x="616" y="815"/>
                  <a:pt x="616" y="815"/>
                  <a:pt x="616" y="815"/>
                </a:cubicBezTo>
                <a:cubicBezTo>
                  <a:pt x="626" y="820"/>
                  <a:pt x="635" y="826"/>
                  <a:pt x="642" y="835"/>
                </a:cubicBezTo>
                <a:cubicBezTo>
                  <a:pt x="643" y="836"/>
                  <a:pt x="642" y="839"/>
                  <a:pt x="645" y="840"/>
                </a:cubicBezTo>
                <a:cubicBezTo>
                  <a:pt x="647" y="841"/>
                  <a:pt x="650" y="837"/>
                  <a:pt x="651" y="838"/>
                </a:cubicBezTo>
                <a:cubicBezTo>
                  <a:pt x="680" y="856"/>
                  <a:pt x="709" y="873"/>
                  <a:pt x="731" y="898"/>
                </a:cubicBezTo>
                <a:cubicBezTo>
                  <a:pt x="733" y="899"/>
                  <a:pt x="730" y="902"/>
                  <a:pt x="730" y="904"/>
                </a:cubicBezTo>
                <a:cubicBezTo>
                  <a:pt x="731" y="906"/>
                  <a:pt x="732" y="906"/>
                  <a:pt x="733" y="906"/>
                </a:cubicBezTo>
                <a:cubicBezTo>
                  <a:pt x="735" y="905"/>
                  <a:pt x="736" y="905"/>
                  <a:pt x="737" y="904"/>
                </a:cubicBezTo>
                <a:cubicBezTo>
                  <a:pt x="736" y="905"/>
                  <a:pt x="735" y="905"/>
                  <a:pt x="733" y="906"/>
                </a:cubicBezTo>
                <a:cubicBezTo>
                  <a:pt x="737" y="906"/>
                  <a:pt x="739" y="908"/>
                  <a:pt x="742" y="910"/>
                </a:cubicBezTo>
                <a:cubicBezTo>
                  <a:pt x="754" y="921"/>
                  <a:pt x="763" y="936"/>
                  <a:pt x="772" y="951"/>
                </a:cubicBezTo>
                <a:cubicBezTo>
                  <a:pt x="782" y="967"/>
                  <a:pt x="787" y="987"/>
                  <a:pt x="793" y="1008"/>
                </a:cubicBezTo>
                <a:cubicBezTo>
                  <a:pt x="795" y="1012"/>
                  <a:pt x="795" y="1012"/>
                  <a:pt x="795" y="1012"/>
                </a:cubicBezTo>
                <a:cubicBezTo>
                  <a:pt x="794" y="1014"/>
                  <a:pt x="794" y="1014"/>
                  <a:pt x="794" y="1014"/>
                </a:cubicBezTo>
                <a:cubicBezTo>
                  <a:pt x="795" y="1014"/>
                  <a:pt x="795" y="1014"/>
                  <a:pt x="795" y="1013"/>
                </a:cubicBezTo>
                <a:cubicBezTo>
                  <a:pt x="795" y="1014"/>
                  <a:pt x="795" y="1014"/>
                  <a:pt x="794" y="1014"/>
                </a:cubicBezTo>
                <a:cubicBezTo>
                  <a:pt x="795" y="1020"/>
                  <a:pt x="794" y="1026"/>
                  <a:pt x="791" y="1029"/>
                </a:cubicBezTo>
                <a:cubicBezTo>
                  <a:pt x="794" y="1036"/>
                  <a:pt x="789" y="1040"/>
                  <a:pt x="790" y="1045"/>
                </a:cubicBezTo>
                <a:cubicBezTo>
                  <a:pt x="792" y="1063"/>
                  <a:pt x="784" y="1076"/>
                  <a:pt x="775" y="1085"/>
                </a:cubicBezTo>
                <a:cubicBezTo>
                  <a:pt x="773" y="1086"/>
                  <a:pt x="770" y="1088"/>
                  <a:pt x="769" y="1086"/>
                </a:cubicBezTo>
                <a:cubicBezTo>
                  <a:pt x="758" y="1076"/>
                  <a:pt x="758" y="1076"/>
                  <a:pt x="758" y="1076"/>
                </a:cubicBezTo>
                <a:cubicBezTo>
                  <a:pt x="756" y="1074"/>
                  <a:pt x="752" y="1076"/>
                  <a:pt x="754" y="1079"/>
                </a:cubicBezTo>
                <a:cubicBezTo>
                  <a:pt x="750" y="1077"/>
                  <a:pt x="750" y="1082"/>
                  <a:pt x="749" y="1083"/>
                </a:cubicBezTo>
                <a:cubicBezTo>
                  <a:pt x="745" y="1089"/>
                  <a:pt x="748" y="1092"/>
                  <a:pt x="750" y="1097"/>
                </a:cubicBezTo>
                <a:cubicBezTo>
                  <a:pt x="758" y="1107"/>
                  <a:pt x="768" y="1114"/>
                  <a:pt x="779" y="1122"/>
                </a:cubicBezTo>
                <a:cubicBezTo>
                  <a:pt x="780" y="1117"/>
                  <a:pt x="786" y="1114"/>
                  <a:pt x="790" y="1118"/>
                </a:cubicBezTo>
                <a:cubicBezTo>
                  <a:pt x="796" y="1125"/>
                  <a:pt x="800" y="1137"/>
                  <a:pt x="796" y="1149"/>
                </a:cubicBezTo>
                <a:cubicBezTo>
                  <a:pt x="796" y="1151"/>
                  <a:pt x="796" y="1154"/>
                  <a:pt x="798" y="1153"/>
                </a:cubicBezTo>
                <a:cubicBezTo>
                  <a:pt x="801" y="1153"/>
                  <a:pt x="802" y="1156"/>
                  <a:pt x="804" y="1157"/>
                </a:cubicBezTo>
                <a:cubicBezTo>
                  <a:pt x="804" y="1167"/>
                  <a:pt x="804" y="1167"/>
                  <a:pt x="804" y="1167"/>
                </a:cubicBezTo>
                <a:cubicBezTo>
                  <a:pt x="807" y="1168"/>
                  <a:pt x="808" y="1171"/>
                  <a:pt x="810" y="1171"/>
                </a:cubicBezTo>
                <a:cubicBezTo>
                  <a:pt x="813" y="1170"/>
                  <a:pt x="817" y="1171"/>
                  <a:pt x="820" y="1171"/>
                </a:cubicBezTo>
                <a:cubicBezTo>
                  <a:pt x="833" y="1185"/>
                  <a:pt x="844" y="1201"/>
                  <a:pt x="852" y="1220"/>
                </a:cubicBezTo>
                <a:cubicBezTo>
                  <a:pt x="858" y="1258"/>
                  <a:pt x="858" y="1258"/>
                  <a:pt x="858" y="1258"/>
                </a:cubicBezTo>
                <a:cubicBezTo>
                  <a:pt x="857" y="1263"/>
                  <a:pt x="853" y="1269"/>
                  <a:pt x="850" y="1273"/>
                </a:cubicBezTo>
                <a:cubicBezTo>
                  <a:pt x="848" y="1275"/>
                  <a:pt x="845" y="1276"/>
                  <a:pt x="843" y="1278"/>
                </a:cubicBezTo>
                <a:cubicBezTo>
                  <a:pt x="842" y="1280"/>
                  <a:pt x="843" y="1283"/>
                  <a:pt x="844" y="1285"/>
                </a:cubicBezTo>
                <a:cubicBezTo>
                  <a:pt x="838" y="1282"/>
                  <a:pt x="841" y="1289"/>
                  <a:pt x="841" y="1291"/>
                </a:cubicBezTo>
                <a:cubicBezTo>
                  <a:pt x="841" y="1293"/>
                  <a:pt x="842" y="1294"/>
                  <a:pt x="844" y="1294"/>
                </a:cubicBezTo>
                <a:cubicBezTo>
                  <a:pt x="844" y="1294"/>
                  <a:pt x="844" y="1294"/>
                  <a:pt x="844" y="1294"/>
                </a:cubicBezTo>
                <a:cubicBezTo>
                  <a:pt x="844" y="1308"/>
                  <a:pt x="844" y="1323"/>
                  <a:pt x="837" y="1331"/>
                </a:cubicBezTo>
                <a:cubicBezTo>
                  <a:pt x="834" y="1335"/>
                  <a:pt x="831" y="1334"/>
                  <a:pt x="827" y="1332"/>
                </a:cubicBezTo>
                <a:cubicBezTo>
                  <a:pt x="824" y="1331"/>
                  <a:pt x="819" y="1332"/>
                  <a:pt x="820" y="1335"/>
                </a:cubicBezTo>
                <a:cubicBezTo>
                  <a:pt x="820" y="1337"/>
                  <a:pt x="821" y="1340"/>
                  <a:pt x="819" y="1341"/>
                </a:cubicBezTo>
                <a:cubicBezTo>
                  <a:pt x="817" y="1341"/>
                  <a:pt x="814" y="1341"/>
                  <a:pt x="812" y="1342"/>
                </a:cubicBezTo>
                <a:cubicBezTo>
                  <a:pt x="812" y="1343"/>
                  <a:pt x="812" y="1344"/>
                  <a:pt x="811" y="1344"/>
                </a:cubicBezTo>
                <a:cubicBezTo>
                  <a:pt x="811" y="1344"/>
                  <a:pt x="811" y="1344"/>
                  <a:pt x="811" y="1344"/>
                </a:cubicBezTo>
                <a:cubicBezTo>
                  <a:pt x="811" y="1346"/>
                  <a:pt x="813" y="1350"/>
                  <a:pt x="816" y="1351"/>
                </a:cubicBezTo>
                <a:cubicBezTo>
                  <a:pt x="817" y="1362"/>
                  <a:pt x="813" y="1372"/>
                  <a:pt x="810" y="1379"/>
                </a:cubicBezTo>
                <a:cubicBezTo>
                  <a:pt x="813" y="1383"/>
                  <a:pt x="812" y="1387"/>
                  <a:pt x="810" y="1390"/>
                </a:cubicBezTo>
                <a:cubicBezTo>
                  <a:pt x="808" y="1392"/>
                  <a:pt x="805" y="1394"/>
                  <a:pt x="801" y="1394"/>
                </a:cubicBezTo>
                <a:cubicBezTo>
                  <a:pt x="803" y="1403"/>
                  <a:pt x="799" y="1410"/>
                  <a:pt x="795" y="1416"/>
                </a:cubicBezTo>
                <a:cubicBezTo>
                  <a:pt x="793" y="1415"/>
                  <a:pt x="791" y="1417"/>
                  <a:pt x="790" y="1417"/>
                </a:cubicBezTo>
                <a:cubicBezTo>
                  <a:pt x="786" y="1425"/>
                  <a:pt x="782" y="1430"/>
                  <a:pt x="775" y="1434"/>
                </a:cubicBezTo>
                <a:cubicBezTo>
                  <a:pt x="770" y="1434"/>
                  <a:pt x="765" y="1433"/>
                  <a:pt x="760" y="1435"/>
                </a:cubicBezTo>
                <a:cubicBezTo>
                  <a:pt x="762" y="1439"/>
                  <a:pt x="758" y="1438"/>
                  <a:pt x="758" y="1438"/>
                </a:cubicBezTo>
                <a:cubicBezTo>
                  <a:pt x="752" y="1440"/>
                  <a:pt x="746" y="1443"/>
                  <a:pt x="740" y="1444"/>
                </a:cubicBezTo>
                <a:cubicBezTo>
                  <a:pt x="738" y="1445"/>
                  <a:pt x="738" y="1449"/>
                  <a:pt x="735" y="1449"/>
                </a:cubicBezTo>
                <a:cubicBezTo>
                  <a:pt x="732" y="1449"/>
                  <a:pt x="727" y="1446"/>
                  <a:pt x="725" y="1450"/>
                </a:cubicBezTo>
                <a:cubicBezTo>
                  <a:pt x="725" y="1451"/>
                  <a:pt x="729" y="1455"/>
                  <a:pt x="726" y="1455"/>
                </a:cubicBezTo>
                <a:cubicBezTo>
                  <a:pt x="711" y="1452"/>
                  <a:pt x="697" y="1457"/>
                  <a:pt x="684" y="1460"/>
                </a:cubicBezTo>
                <a:cubicBezTo>
                  <a:pt x="682" y="1460"/>
                  <a:pt x="679" y="1465"/>
                  <a:pt x="677" y="1469"/>
                </a:cubicBezTo>
                <a:cubicBezTo>
                  <a:pt x="670" y="1469"/>
                  <a:pt x="670" y="1469"/>
                  <a:pt x="670" y="1469"/>
                </a:cubicBezTo>
                <a:cubicBezTo>
                  <a:pt x="670" y="1476"/>
                  <a:pt x="670" y="1476"/>
                  <a:pt x="670" y="1476"/>
                </a:cubicBezTo>
                <a:cubicBezTo>
                  <a:pt x="662" y="1477"/>
                  <a:pt x="654" y="1477"/>
                  <a:pt x="648" y="1481"/>
                </a:cubicBezTo>
                <a:cubicBezTo>
                  <a:pt x="634" y="1489"/>
                  <a:pt x="620" y="1499"/>
                  <a:pt x="610" y="1514"/>
                </a:cubicBezTo>
                <a:cubicBezTo>
                  <a:pt x="610" y="1518"/>
                  <a:pt x="606" y="1522"/>
                  <a:pt x="604" y="1525"/>
                </a:cubicBezTo>
                <a:cubicBezTo>
                  <a:pt x="603" y="1527"/>
                  <a:pt x="603" y="1531"/>
                  <a:pt x="604" y="1530"/>
                </a:cubicBezTo>
                <a:cubicBezTo>
                  <a:pt x="599" y="1542"/>
                  <a:pt x="592" y="1548"/>
                  <a:pt x="584" y="1553"/>
                </a:cubicBezTo>
                <a:cubicBezTo>
                  <a:pt x="582" y="1558"/>
                  <a:pt x="579" y="1562"/>
                  <a:pt x="578" y="1568"/>
                </a:cubicBezTo>
                <a:cubicBezTo>
                  <a:pt x="578" y="1572"/>
                  <a:pt x="576" y="1575"/>
                  <a:pt x="576" y="1579"/>
                </a:cubicBezTo>
                <a:cubicBezTo>
                  <a:pt x="574" y="1587"/>
                  <a:pt x="574" y="1598"/>
                  <a:pt x="572" y="1607"/>
                </a:cubicBezTo>
                <a:cubicBezTo>
                  <a:pt x="576" y="1613"/>
                  <a:pt x="577" y="1623"/>
                  <a:pt x="573" y="1631"/>
                </a:cubicBezTo>
                <a:cubicBezTo>
                  <a:pt x="572" y="1633"/>
                  <a:pt x="571" y="1632"/>
                  <a:pt x="569" y="1632"/>
                </a:cubicBezTo>
                <a:cubicBezTo>
                  <a:pt x="571" y="1635"/>
                  <a:pt x="567" y="1636"/>
                  <a:pt x="567" y="1639"/>
                </a:cubicBezTo>
                <a:cubicBezTo>
                  <a:pt x="568" y="1639"/>
                  <a:pt x="570" y="1640"/>
                  <a:pt x="571" y="1640"/>
                </a:cubicBezTo>
                <a:cubicBezTo>
                  <a:pt x="570" y="1640"/>
                  <a:pt x="568" y="1639"/>
                  <a:pt x="567" y="1639"/>
                </a:cubicBezTo>
                <a:cubicBezTo>
                  <a:pt x="566" y="1641"/>
                  <a:pt x="571" y="1641"/>
                  <a:pt x="572" y="1645"/>
                </a:cubicBezTo>
                <a:cubicBezTo>
                  <a:pt x="576" y="1655"/>
                  <a:pt x="572" y="1670"/>
                  <a:pt x="566" y="1676"/>
                </a:cubicBezTo>
                <a:cubicBezTo>
                  <a:pt x="562" y="1680"/>
                  <a:pt x="562" y="1687"/>
                  <a:pt x="559" y="1689"/>
                </a:cubicBezTo>
                <a:cubicBezTo>
                  <a:pt x="561" y="1694"/>
                  <a:pt x="555" y="1691"/>
                  <a:pt x="554" y="1692"/>
                </a:cubicBezTo>
                <a:cubicBezTo>
                  <a:pt x="549" y="1700"/>
                  <a:pt x="541" y="1706"/>
                  <a:pt x="532" y="1710"/>
                </a:cubicBezTo>
                <a:cubicBezTo>
                  <a:pt x="525" y="1717"/>
                  <a:pt x="513" y="1717"/>
                  <a:pt x="507" y="1724"/>
                </a:cubicBezTo>
                <a:cubicBezTo>
                  <a:pt x="503" y="1730"/>
                  <a:pt x="495" y="1733"/>
                  <a:pt x="493" y="1739"/>
                </a:cubicBezTo>
                <a:cubicBezTo>
                  <a:pt x="498" y="1743"/>
                  <a:pt x="499" y="1749"/>
                  <a:pt x="497" y="1756"/>
                </a:cubicBezTo>
                <a:cubicBezTo>
                  <a:pt x="497" y="1756"/>
                  <a:pt x="497" y="1756"/>
                  <a:pt x="497" y="1756"/>
                </a:cubicBezTo>
                <a:cubicBezTo>
                  <a:pt x="497" y="1759"/>
                  <a:pt x="497" y="1759"/>
                  <a:pt x="497" y="1759"/>
                </a:cubicBezTo>
                <a:cubicBezTo>
                  <a:pt x="496" y="1760"/>
                  <a:pt x="496" y="1760"/>
                  <a:pt x="496" y="1760"/>
                </a:cubicBezTo>
                <a:cubicBezTo>
                  <a:pt x="493" y="1762"/>
                  <a:pt x="491" y="1764"/>
                  <a:pt x="488" y="1765"/>
                </a:cubicBezTo>
                <a:cubicBezTo>
                  <a:pt x="485" y="1766"/>
                  <a:pt x="486" y="1762"/>
                  <a:pt x="486" y="1761"/>
                </a:cubicBezTo>
                <a:cubicBezTo>
                  <a:pt x="485" y="1761"/>
                  <a:pt x="482" y="1760"/>
                  <a:pt x="481" y="1761"/>
                </a:cubicBezTo>
                <a:cubicBezTo>
                  <a:pt x="477" y="1766"/>
                  <a:pt x="471" y="1770"/>
                  <a:pt x="465" y="1775"/>
                </a:cubicBezTo>
                <a:cubicBezTo>
                  <a:pt x="465" y="1775"/>
                  <a:pt x="462" y="1775"/>
                  <a:pt x="461" y="1776"/>
                </a:cubicBezTo>
                <a:cubicBezTo>
                  <a:pt x="450" y="1781"/>
                  <a:pt x="443" y="1789"/>
                  <a:pt x="435" y="1797"/>
                </a:cubicBezTo>
                <a:cubicBezTo>
                  <a:pt x="432" y="1804"/>
                  <a:pt x="427" y="1808"/>
                  <a:pt x="425" y="1818"/>
                </a:cubicBezTo>
                <a:cubicBezTo>
                  <a:pt x="425" y="1819"/>
                  <a:pt x="426" y="1820"/>
                  <a:pt x="428" y="1820"/>
                </a:cubicBezTo>
                <a:cubicBezTo>
                  <a:pt x="430" y="1819"/>
                  <a:pt x="433" y="1818"/>
                  <a:pt x="434" y="1819"/>
                </a:cubicBezTo>
                <a:cubicBezTo>
                  <a:pt x="438" y="1821"/>
                  <a:pt x="439" y="1826"/>
                  <a:pt x="440" y="1829"/>
                </a:cubicBezTo>
                <a:cubicBezTo>
                  <a:pt x="443" y="1840"/>
                  <a:pt x="442" y="1854"/>
                  <a:pt x="436" y="1861"/>
                </a:cubicBezTo>
                <a:cubicBezTo>
                  <a:pt x="432" y="1860"/>
                  <a:pt x="426" y="1858"/>
                  <a:pt x="423" y="1862"/>
                </a:cubicBezTo>
                <a:cubicBezTo>
                  <a:pt x="421" y="1867"/>
                  <a:pt x="418" y="1871"/>
                  <a:pt x="417" y="1876"/>
                </a:cubicBezTo>
                <a:cubicBezTo>
                  <a:pt x="420" y="1877"/>
                  <a:pt x="424" y="1877"/>
                  <a:pt x="426" y="1874"/>
                </a:cubicBezTo>
                <a:cubicBezTo>
                  <a:pt x="429" y="1870"/>
                  <a:pt x="434" y="1868"/>
                  <a:pt x="437" y="1865"/>
                </a:cubicBezTo>
                <a:cubicBezTo>
                  <a:pt x="438" y="1869"/>
                  <a:pt x="439" y="1873"/>
                  <a:pt x="441" y="1875"/>
                </a:cubicBezTo>
                <a:cubicBezTo>
                  <a:pt x="439" y="1877"/>
                  <a:pt x="436" y="1882"/>
                  <a:pt x="435" y="1884"/>
                </a:cubicBezTo>
                <a:cubicBezTo>
                  <a:pt x="434" y="1887"/>
                  <a:pt x="436" y="1890"/>
                  <a:pt x="436" y="1894"/>
                </a:cubicBezTo>
                <a:cubicBezTo>
                  <a:pt x="438" y="1894"/>
                  <a:pt x="440" y="1894"/>
                  <a:pt x="441" y="1896"/>
                </a:cubicBezTo>
                <a:cubicBezTo>
                  <a:pt x="445" y="1903"/>
                  <a:pt x="444" y="1914"/>
                  <a:pt x="438" y="1920"/>
                </a:cubicBezTo>
                <a:cubicBezTo>
                  <a:pt x="445" y="1927"/>
                  <a:pt x="442" y="1941"/>
                  <a:pt x="438" y="1950"/>
                </a:cubicBezTo>
                <a:cubicBezTo>
                  <a:pt x="438" y="1951"/>
                  <a:pt x="441" y="1954"/>
                  <a:pt x="441" y="1955"/>
                </a:cubicBezTo>
                <a:cubicBezTo>
                  <a:pt x="438" y="1964"/>
                  <a:pt x="428" y="1969"/>
                  <a:pt x="423" y="1974"/>
                </a:cubicBezTo>
                <a:cubicBezTo>
                  <a:pt x="424" y="1981"/>
                  <a:pt x="421" y="1986"/>
                  <a:pt x="421" y="1992"/>
                </a:cubicBezTo>
                <a:cubicBezTo>
                  <a:pt x="416" y="1995"/>
                  <a:pt x="416" y="2001"/>
                  <a:pt x="413" y="2007"/>
                </a:cubicBezTo>
                <a:cubicBezTo>
                  <a:pt x="413" y="2009"/>
                  <a:pt x="417" y="2011"/>
                  <a:pt x="415" y="2014"/>
                </a:cubicBezTo>
                <a:cubicBezTo>
                  <a:pt x="413" y="2017"/>
                  <a:pt x="413" y="2019"/>
                  <a:pt x="410" y="2022"/>
                </a:cubicBezTo>
                <a:cubicBezTo>
                  <a:pt x="410" y="2023"/>
                  <a:pt x="410" y="2028"/>
                  <a:pt x="410" y="2029"/>
                </a:cubicBezTo>
                <a:cubicBezTo>
                  <a:pt x="403" y="2028"/>
                  <a:pt x="400" y="2035"/>
                  <a:pt x="398" y="2041"/>
                </a:cubicBezTo>
                <a:cubicBezTo>
                  <a:pt x="396" y="2046"/>
                  <a:pt x="397" y="2052"/>
                  <a:pt x="395" y="2059"/>
                </a:cubicBezTo>
                <a:cubicBezTo>
                  <a:pt x="395" y="2061"/>
                  <a:pt x="390" y="2060"/>
                  <a:pt x="389" y="2062"/>
                </a:cubicBezTo>
                <a:cubicBezTo>
                  <a:pt x="387" y="2066"/>
                  <a:pt x="387" y="2069"/>
                  <a:pt x="387" y="2072"/>
                </a:cubicBezTo>
                <a:cubicBezTo>
                  <a:pt x="392" y="2074"/>
                  <a:pt x="389" y="2080"/>
                  <a:pt x="390" y="2083"/>
                </a:cubicBezTo>
                <a:cubicBezTo>
                  <a:pt x="394" y="2092"/>
                  <a:pt x="395" y="2106"/>
                  <a:pt x="392" y="2117"/>
                </a:cubicBezTo>
                <a:cubicBezTo>
                  <a:pt x="391" y="2120"/>
                  <a:pt x="391" y="2123"/>
                  <a:pt x="388" y="2125"/>
                </a:cubicBezTo>
                <a:cubicBezTo>
                  <a:pt x="387" y="2126"/>
                  <a:pt x="382" y="2129"/>
                  <a:pt x="381" y="2131"/>
                </a:cubicBezTo>
                <a:cubicBezTo>
                  <a:pt x="380" y="2134"/>
                  <a:pt x="385" y="2138"/>
                  <a:pt x="382" y="2140"/>
                </a:cubicBezTo>
                <a:cubicBezTo>
                  <a:pt x="368" y="2149"/>
                  <a:pt x="368" y="2149"/>
                  <a:pt x="368" y="2149"/>
                </a:cubicBezTo>
                <a:cubicBezTo>
                  <a:pt x="363" y="2147"/>
                  <a:pt x="357" y="2149"/>
                  <a:pt x="355" y="2153"/>
                </a:cubicBezTo>
                <a:cubicBezTo>
                  <a:pt x="354" y="2156"/>
                  <a:pt x="353" y="2159"/>
                  <a:pt x="354" y="2160"/>
                </a:cubicBezTo>
                <a:cubicBezTo>
                  <a:pt x="347" y="2162"/>
                  <a:pt x="343" y="2166"/>
                  <a:pt x="340" y="2170"/>
                </a:cubicBezTo>
                <a:cubicBezTo>
                  <a:pt x="335" y="2173"/>
                  <a:pt x="330" y="2178"/>
                  <a:pt x="327" y="2181"/>
                </a:cubicBezTo>
                <a:cubicBezTo>
                  <a:pt x="329" y="2184"/>
                  <a:pt x="328" y="2186"/>
                  <a:pt x="326" y="2188"/>
                </a:cubicBezTo>
                <a:cubicBezTo>
                  <a:pt x="313" y="2198"/>
                  <a:pt x="302" y="2209"/>
                  <a:pt x="289" y="2222"/>
                </a:cubicBezTo>
                <a:cubicBezTo>
                  <a:pt x="288" y="2223"/>
                  <a:pt x="290" y="2227"/>
                  <a:pt x="289" y="2229"/>
                </a:cubicBezTo>
                <a:cubicBezTo>
                  <a:pt x="263" y="2267"/>
                  <a:pt x="263" y="2267"/>
                  <a:pt x="263" y="2267"/>
                </a:cubicBezTo>
                <a:cubicBezTo>
                  <a:pt x="263" y="2269"/>
                  <a:pt x="264" y="2272"/>
                  <a:pt x="262" y="2273"/>
                </a:cubicBezTo>
                <a:cubicBezTo>
                  <a:pt x="259" y="2275"/>
                  <a:pt x="259" y="2280"/>
                  <a:pt x="259" y="2282"/>
                </a:cubicBezTo>
                <a:cubicBezTo>
                  <a:pt x="253" y="2297"/>
                  <a:pt x="245" y="2310"/>
                  <a:pt x="237" y="2321"/>
                </a:cubicBezTo>
                <a:cubicBezTo>
                  <a:pt x="214" y="2319"/>
                  <a:pt x="214" y="2319"/>
                  <a:pt x="214" y="2319"/>
                </a:cubicBezTo>
                <a:cubicBezTo>
                  <a:pt x="212" y="2318"/>
                  <a:pt x="214" y="2324"/>
                  <a:pt x="214" y="2327"/>
                </a:cubicBezTo>
                <a:cubicBezTo>
                  <a:pt x="215" y="2327"/>
                  <a:pt x="220" y="2325"/>
                  <a:pt x="217" y="2329"/>
                </a:cubicBezTo>
                <a:cubicBezTo>
                  <a:pt x="216" y="2331"/>
                  <a:pt x="215" y="2334"/>
                  <a:pt x="212" y="2336"/>
                </a:cubicBezTo>
                <a:cubicBezTo>
                  <a:pt x="210" y="2336"/>
                  <a:pt x="208" y="2335"/>
                  <a:pt x="206" y="2334"/>
                </a:cubicBezTo>
                <a:cubicBezTo>
                  <a:pt x="203" y="2342"/>
                  <a:pt x="196" y="2346"/>
                  <a:pt x="190" y="2350"/>
                </a:cubicBezTo>
                <a:cubicBezTo>
                  <a:pt x="186" y="2357"/>
                  <a:pt x="178" y="2358"/>
                  <a:pt x="173" y="2364"/>
                </a:cubicBezTo>
                <a:cubicBezTo>
                  <a:pt x="163" y="2370"/>
                  <a:pt x="154" y="2377"/>
                  <a:pt x="144" y="2386"/>
                </a:cubicBezTo>
                <a:cubicBezTo>
                  <a:pt x="143" y="2392"/>
                  <a:pt x="140" y="2398"/>
                  <a:pt x="134" y="2403"/>
                </a:cubicBezTo>
                <a:cubicBezTo>
                  <a:pt x="133" y="2411"/>
                  <a:pt x="135" y="2419"/>
                  <a:pt x="135" y="2426"/>
                </a:cubicBezTo>
                <a:cubicBezTo>
                  <a:pt x="130" y="2434"/>
                  <a:pt x="134" y="2443"/>
                  <a:pt x="133" y="2450"/>
                </a:cubicBezTo>
                <a:cubicBezTo>
                  <a:pt x="131" y="2459"/>
                  <a:pt x="128" y="2466"/>
                  <a:pt x="125" y="2473"/>
                </a:cubicBezTo>
                <a:cubicBezTo>
                  <a:pt x="124" y="2476"/>
                  <a:pt x="125" y="2481"/>
                  <a:pt x="124" y="2485"/>
                </a:cubicBezTo>
                <a:cubicBezTo>
                  <a:pt x="123" y="2490"/>
                  <a:pt x="121" y="2495"/>
                  <a:pt x="120" y="2498"/>
                </a:cubicBezTo>
                <a:cubicBezTo>
                  <a:pt x="112" y="2503"/>
                  <a:pt x="107" y="2509"/>
                  <a:pt x="104" y="2513"/>
                </a:cubicBezTo>
                <a:cubicBezTo>
                  <a:pt x="101" y="2516"/>
                  <a:pt x="103" y="2519"/>
                  <a:pt x="104" y="2518"/>
                </a:cubicBezTo>
                <a:cubicBezTo>
                  <a:pt x="107" y="2518"/>
                  <a:pt x="107" y="2521"/>
                  <a:pt x="107" y="2522"/>
                </a:cubicBezTo>
                <a:cubicBezTo>
                  <a:pt x="103" y="2539"/>
                  <a:pt x="100" y="2557"/>
                  <a:pt x="93" y="2568"/>
                </a:cubicBezTo>
                <a:cubicBezTo>
                  <a:pt x="81" y="2575"/>
                  <a:pt x="70" y="2584"/>
                  <a:pt x="65" y="2597"/>
                </a:cubicBezTo>
                <a:cubicBezTo>
                  <a:pt x="62" y="2602"/>
                  <a:pt x="61" y="2608"/>
                  <a:pt x="58" y="2613"/>
                </a:cubicBezTo>
                <a:cubicBezTo>
                  <a:pt x="51" y="2627"/>
                  <a:pt x="43" y="2642"/>
                  <a:pt x="35" y="2656"/>
                </a:cubicBezTo>
                <a:cubicBezTo>
                  <a:pt x="35" y="2657"/>
                  <a:pt x="35" y="2661"/>
                  <a:pt x="32" y="2661"/>
                </a:cubicBezTo>
                <a:cubicBezTo>
                  <a:pt x="30" y="2661"/>
                  <a:pt x="30" y="2663"/>
                  <a:pt x="29" y="2664"/>
                </a:cubicBezTo>
                <a:cubicBezTo>
                  <a:pt x="26" y="2673"/>
                  <a:pt x="22" y="2680"/>
                  <a:pt x="19" y="2689"/>
                </a:cubicBezTo>
                <a:cubicBezTo>
                  <a:pt x="19" y="2709"/>
                  <a:pt x="19" y="2709"/>
                  <a:pt x="19" y="2709"/>
                </a:cubicBezTo>
                <a:cubicBezTo>
                  <a:pt x="18" y="2723"/>
                  <a:pt x="12" y="2732"/>
                  <a:pt x="7" y="2743"/>
                </a:cubicBezTo>
                <a:cubicBezTo>
                  <a:pt x="7" y="2744"/>
                  <a:pt x="6" y="2745"/>
                  <a:pt x="5" y="2748"/>
                </a:cubicBezTo>
                <a:cubicBezTo>
                  <a:pt x="0" y="2759"/>
                  <a:pt x="3" y="2777"/>
                  <a:pt x="8" y="2786"/>
                </a:cubicBezTo>
                <a:cubicBezTo>
                  <a:pt x="11" y="2792"/>
                  <a:pt x="12" y="2798"/>
                  <a:pt x="10" y="2805"/>
                </a:cubicBezTo>
                <a:cubicBezTo>
                  <a:pt x="9" y="2806"/>
                  <a:pt x="10" y="2811"/>
                  <a:pt x="11" y="2813"/>
                </a:cubicBezTo>
                <a:cubicBezTo>
                  <a:pt x="11" y="2813"/>
                  <a:pt x="11" y="2814"/>
                  <a:pt x="11" y="2814"/>
                </a:cubicBezTo>
                <a:cubicBezTo>
                  <a:pt x="12" y="2816"/>
                  <a:pt x="13" y="2817"/>
                  <a:pt x="15" y="2818"/>
                </a:cubicBezTo>
                <a:cubicBezTo>
                  <a:pt x="16" y="2819"/>
                  <a:pt x="19" y="2819"/>
                  <a:pt x="21" y="2819"/>
                </a:cubicBezTo>
                <a:cubicBezTo>
                  <a:pt x="19" y="2825"/>
                  <a:pt x="21" y="2830"/>
                  <a:pt x="22" y="2836"/>
                </a:cubicBezTo>
                <a:cubicBezTo>
                  <a:pt x="23" y="2838"/>
                  <a:pt x="25" y="2839"/>
                  <a:pt x="26" y="2841"/>
                </a:cubicBezTo>
                <a:cubicBezTo>
                  <a:pt x="64" y="2840"/>
                  <a:pt x="103" y="2840"/>
                  <a:pt x="142" y="2839"/>
                </a:cubicBezTo>
                <a:cubicBezTo>
                  <a:pt x="169" y="2839"/>
                  <a:pt x="196" y="2839"/>
                  <a:pt x="223" y="2839"/>
                </a:cubicBezTo>
                <a:cubicBezTo>
                  <a:pt x="279" y="2694"/>
                  <a:pt x="279" y="2694"/>
                  <a:pt x="279" y="2694"/>
                </a:cubicBezTo>
                <a:cubicBezTo>
                  <a:pt x="448" y="2780"/>
                  <a:pt x="448" y="2780"/>
                  <a:pt x="448" y="2780"/>
                </a:cubicBezTo>
                <a:cubicBezTo>
                  <a:pt x="675" y="2780"/>
                  <a:pt x="675" y="2780"/>
                  <a:pt x="675" y="2780"/>
                </a:cubicBezTo>
                <a:cubicBezTo>
                  <a:pt x="716" y="2761"/>
                  <a:pt x="754" y="2740"/>
                  <a:pt x="793" y="2721"/>
                </a:cubicBezTo>
                <a:cubicBezTo>
                  <a:pt x="821" y="2661"/>
                  <a:pt x="821" y="2661"/>
                  <a:pt x="821" y="2661"/>
                </a:cubicBezTo>
                <a:cubicBezTo>
                  <a:pt x="777" y="2598"/>
                  <a:pt x="777" y="2598"/>
                  <a:pt x="777" y="2598"/>
                </a:cubicBezTo>
                <a:cubicBezTo>
                  <a:pt x="849" y="2223"/>
                  <a:pt x="849" y="2223"/>
                  <a:pt x="849" y="2223"/>
                </a:cubicBezTo>
                <a:cubicBezTo>
                  <a:pt x="873" y="2221"/>
                  <a:pt x="893" y="2226"/>
                  <a:pt x="910" y="2231"/>
                </a:cubicBezTo>
                <a:cubicBezTo>
                  <a:pt x="941" y="2237"/>
                  <a:pt x="941" y="2237"/>
                  <a:pt x="941" y="2237"/>
                </a:cubicBezTo>
                <a:cubicBezTo>
                  <a:pt x="942" y="2236"/>
                  <a:pt x="943" y="2234"/>
                  <a:pt x="944" y="2233"/>
                </a:cubicBezTo>
                <a:cubicBezTo>
                  <a:pt x="943" y="2234"/>
                  <a:pt x="942" y="2236"/>
                  <a:pt x="941" y="2237"/>
                </a:cubicBezTo>
                <a:cubicBezTo>
                  <a:pt x="943" y="2239"/>
                  <a:pt x="946" y="2236"/>
                  <a:pt x="947" y="2236"/>
                </a:cubicBezTo>
                <a:cubicBezTo>
                  <a:pt x="997" y="2232"/>
                  <a:pt x="1044" y="2229"/>
                  <a:pt x="1098" y="2228"/>
                </a:cubicBezTo>
                <a:cubicBezTo>
                  <a:pt x="1099" y="2228"/>
                  <a:pt x="1103" y="2229"/>
                  <a:pt x="1105" y="2230"/>
                </a:cubicBezTo>
                <a:cubicBezTo>
                  <a:pt x="1116" y="2242"/>
                  <a:pt x="1130" y="2253"/>
                  <a:pt x="1147" y="2259"/>
                </a:cubicBezTo>
                <a:cubicBezTo>
                  <a:pt x="1160" y="2265"/>
                  <a:pt x="1176" y="2264"/>
                  <a:pt x="1187" y="2259"/>
                </a:cubicBezTo>
                <a:cubicBezTo>
                  <a:pt x="1200" y="2260"/>
                  <a:pt x="1208" y="2255"/>
                  <a:pt x="1217" y="2252"/>
                </a:cubicBezTo>
                <a:cubicBezTo>
                  <a:pt x="1222" y="2251"/>
                  <a:pt x="1228" y="2250"/>
                  <a:pt x="1234" y="2249"/>
                </a:cubicBezTo>
                <a:cubicBezTo>
                  <a:pt x="1243" y="2247"/>
                  <a:pt x="1253" y="2246"/>
                  <a:pt x="1261" y="2243"/>
                </a:cubicBezTo>
                <a:cubicBezTo>
                  <a:pt x="1272" y="2238"/>
                  <a:pt x="1280" y="2229"/>
                  <a:pt x="1283" y="2215"/>
                </a:cubicBezTo>
                <a:cubicBezTo>
                  <a:pt x="1300" y="2177"/>
                  <a:pt x="1317" y="2139"/>
                  <a:pt x="1323" y="2090"/>
                </a:cubicBezTo>
                <a:cubicBezTo>
                  <a:pt x="1329" y="2036"/>
                  <a:pt x="1318" y="1989"/>
                  <a:pt x="1316" y="1941"/>
                </a:cubicBezTo>
                <a:cubicBezTo>
                  <a:pt x="1315" y="1934"/>
                  <a:pt x="1315" y="1926"/>
                  <a:pt x="1317" y="1919"/>
                </a:cubicBezTo>
                <a:cubicBezTo>
                  <a:pt x="1320" y="1914"/>
                  <a:pt x="1327" y="1912"/>
                  <a:pt x="1335" y="1912"/>
                </a:cubicBezTo>
                <a:cubicBezTo>
                  <a:pt x="1350" y="1908"/>
                  <a:pt x="1363" y="1903"/>
                  <a:pt x="1381" y="1902"/>
                </a:cubicBezTo>
                <a:cubicBezTo>
                  <a:pt x="1395" y="1899"/>
                  <a:pt x="1409" y="1894"/>
                  <a:pt x="1423" y="1891"/>
                </a:cubicBezTo>
                <a:cubicBezTo>
                  <a:pt x="1426" y="1895"/>
                  <a:pt x="1431" y="1895"/>
                  <a:pt x="1433" y="1896"/>
                </a:cubicBezTo>
                <a:cubicBezTo>
                  <a:pt x="1439" y="1899"/>
                  <a:pt x="1445" y="1900"/>
                  <a:pt x="1454" y="1902"/>
                </a:cubicBezTo>
                <a:cubicBezTo>
                  <a:pt x="1460" y="1899"/>
                  <a:pt x="1466" y="1894"/>
                  <a:pt x="1476" y="1893"/>
                </a:cubicBezTo>
                <a:cubicBezTo>
                  <a:pt x="1477" y="1890"/>
                  <a:pt x="1477" y="1887"/>
                  <a:pt x="1476" y="1884"/>
                </a:cubicBezTo>
                <a:cubicBezTo>
                  <a:pt x="1484" y="1887"/>
                  <a:pt x="1492" y="1889"/>
                  <a:pt x="1496" y="1895"/>
                </a:cubicBezTo>
                <a:cubicBezTo>
                  <a:pt x="1498" y="1896"/>
                  <a:pt x="1505" y="1897"/>
                  <a:pt x="1506" y="1892"/>
                </a:cubicBezTo>
                <a:cubicBezTo>
                  <a:pt x="1512" y="1875"/>
                  <a:pt x="1518" y="1863"/>
                  <a:pt x="1525" y="1849"/>
                </a:cubicBezTo>
                <a:cubicBezTo>
                  <a:pt x="1530" y="1847"/>
                  <a:pt x="1539" y="1844"/>
                  <a:pt x="1547" y="1847"/>
                </a:cubicBezTo>
                <a:cubicBezTo>
                  <a:pt x="1552" y="1849"/>
                  <a:pt x="1549" y="1856"/>
                  <a:pt x="1555" y="1860"/>
                </a:cubicBezTo>
                <a:cubicBezTo>
                  <a:pt x="1559" y="1862"/>
                  <a:pt x="1566" y="1857"/>
                  <a:pt x="1572" y="1863"/>
                </a:cubicBezTo>
                <a:cubicBezTo>
                  <a:pt x="1581" y="1859"/>
                  <a:pt x="1592" y="1859"/>
                  <a:pt x="1599" y="1865"/>
                </a:cubicBezTo>
                <a:cubicBezTo>
                  <a:pt x="1614" y="1878"/>
                  <a:pt x="1627" y="1895"/>
                  <a:pt x="1639" y="1913"/>
                </a:cubicBezTo>
                <a:cubicBezTo>
                  <a:pt x="1650" y="1940"/>
                  <a:pt x="1650" y="1940"/>
                  <a:pt x="1650" y="1940"/>
                </a:cubicBezTo>
                <a:cubicBezTo>
                  <a:pt x="1662" y="1947"/>
                  <a:pt x="1674" y="1955"/>
                  <a:pt x="1683" y="1964"/>
                </a:cubicBezTo>
                <a:cubicBezTo>
                  <a:pt x="1688" y="1969"/>
                  <a:pt x="1699" y="1978"/>
                  <a:pt x="1702" y="1974"/>
                </a:cubicBezTo>
                <a:cubicBezTo>
                  <a:pt x="1708" y="1962"/>
                  <a:pt x="1713" y="1949"/>
                  <a:pt x="1723" y="1937"/>
                </a:cubicBezTo>
                <a:cubicBezTo>
                  <a:pt x="1738" y="1936"/>
                  <a:pt x="1753" y="1927"/>
                  <a:pt x="1756" y="1911"/>
                </a:cubicBezTo>
                <a:cubicBezTo>
                  <a:pt x="1745" y="1906"/>
                  <a:pt x="1741" y="1895"/>
                  <a:pt x="1737" y="1885"/>
                </a:cubicBezTo>
                <a:cubicBezTo>
                  <a:pt x="1736" y="1881"/>
                  <a:pt x="1740" y="1879"/>
                  <a:pt x="1741" y="1877"/>
                </a:cubicBezTo>
                <a:cubicBezTo>
                  <a:pt x="1749" y="1875"/>
                  <a:pt x="1749" y="1875"/>
                  <a:pt x="1749" y="1875"/>
                </a:cubicBezTo>
                <a:cubicBezTo>
                  <a:pt x="1752" y="1862"/>
                  <a:pt x="1758" y="1851"/>
                  <a:pt x="1767" y="1842"/>
                </a:cubicBezTo>
                <a:cubicBezTo>
                  <a:pt x="1773" y="1836"/>
                  <a:pt x="1775" y="1829"/>
                  <a:pt x="1777" y="1820"/>
                </a:cubicBezTo>
                <a:cubicBezTo>
                  <a:pt x="1783" y="1813"/>
                  <a:pt x="1786" y="1805"/>
                  <a:pt x="1789" y="1797"/>
                </a:cubicBezTo>
                <a:cubicBezTo>
                  <a:pt x="1790" y="1793"/>
                  <a:pt x="1795" y="1791"/>
                  <a:pt x="1797" y="1788"/>
                </a:cubicBezTo>
                <a:cubicBezTo>
                  <a:pt x="1798" y="1785"/>
                  <a:pt x="1796" y="1782"/>
                  <a:pt x="1796" y="1780"/>
                </a:cubicBezTo>
                <a:cubicBezTo>
                  <a:pt x="1797" y="1776"/>
                  <a:pt x="1801" y="1778"/>
                  <a:pt x="1802" y="1777"/>
                </a:cubicBezTo>
                <a:cubicBezTo>
                  <a:pt x="1805" y="1774"/>
                  <a:pt x="1807" y="1770"/>
                  <a:pt x="1808" y="1765"/>
                </a:cubicBezTo>
                <a:cubicBezTo>
                  <a:pt x="1796" y="1757"/>
                  <a:pt x="1790" y="1744"/>
                  <a:pt x="1785" y="1726"/>
                </a:cubicBezTo>
                <a:cubicBezTo>
                  <a:pt x="1786" y="1721"/>
                  <a:pt x="1783" y="1716"/>
                  <a:pt x="1780" y="1713"/>
                </a:cubicBezTo>
                <a:cubicBezTo>
                  <a:pt x="1778" y="1711"/>
                  <a:pt x="1778" y="1709"/>
                  <a:pt x="1779" y="1707"/>
                </a:cubicBezTo>
                <a:cubicBezTo>
                  <a:pt x="1790" y="1668"/>
                  <a:pt x="1790" y="1668"/>
                  <a:pt x="1790" y="1668"/>
                </a:cubicBezTo>
                <a:cubicBezTo>
                  <a:pt x="1791" y="1665"/>
                  <a:pt x="1795" y="1663"/>
                  <a:pt x="1795" y="1661"/>
                </a:cubicBezTo>
                <a:cubicBezTo>
                  <a:pt x="1796" y="1654"/>
                  <a:pt x="1799" y="1647"/>
                  <a:pt x="1799" y="1640"/>
                </a:cubicBezTo>
                <a:cubicBezTo>
                  <a:pt x="1797" y="1612"/>
                  <a:pt x="1806" y="1596"/>
                  <a:pt x="1810" y="1574"/>
                </a:cubicBezTo>
                <a:cubicBezTo>
                  <a:pt x="1811" y="1570"/>
                  <a:pt x="1815" y="1574"/>
                  <a:pt x="1817" y="1574"/>
                </a:cubicBezTo>
                <a:cubicBezTo>
                  <a:pt x="1828" y="1569"/>
                  <a:pt x="1841" y="1567"/>
                  <a:pt x="1851" y="1561"/>
                </a:cubicBezTo>
                <a:cubicBezTo>
                  <a:pt x="1854" y="1560"/>
                  <a:pt x="1855" y="1557"/>
                  <a:pt x="1855" y="1557"/>
                </a:cubicBezTo>
                <a:cubicBezTo>
                  <a:pt x="1868" y="1553"/>
                  <a:pt x="1875" y="1544"/>
                  <a:pt x="1883" y="1538"/>
                </a:cubicBezTo>
                <a:cubicBezTo>
                  <a:pt x="1887" y="1541"/>
                  <a:pt x="1891" y="1543"/>
                  <a:pt x="1896" y="1542"/>
                </a:cubicBezTo>
                <a:cubicBezTo>
                  <a:pt x="1903" y="1540"/>
                  <a:pt x="1911" y="1539"/>
                  <a:pt x="1917" y="1536"/>
                </a:cubicBezTo>
                <a:cubicBezTo>
                  <a:pt x="1920" y="1534"/>
                  <a:pt x="1919" y="1529"/>
                  <a:pt x="1922" y="1528"/>
                </a:cubicBezTo>
                <a:cubicBezTo>
                  <a:pt x="1934" y="1520"/>
                  <a:pt x="1946" y="1513"/>
                  <a:pt x="1955" y="1505"/>
                </a:cubicBezTo>
                <a:cubicBezTo>
                  <a:pt x="1972" y="1498"/>
                  <a:pt x="1972" y="1498"/>
                  <a:pt x="1972" y="1498"/>
                </a:cubicBezTo>
                <a:cubicBezTo>
                  <a:pt x="1974" y="1497"/>
                  <a:pt x="1974" y="1491"/>
                  <a:pt x="1972" y="1487"/>
                </a:cubicBezTo>
                <a:cubicBezTo>
                  <a:pt x="1970" y="1482"/>
                  <a:pt x="1969" y="1476"/>
                  <a:pt x="1966" y="1472"/>
                </a:cubicBezTo>
                <a:cubicBezTo>
                  <a:pt x="1963" y="1467"/>
                  <a:pt x="1959" y="1464"/>
                  <a:pt x="1954" y="1461"/>
                </a:cubicBezTo>
                <a:cubicBezTo>
                  <a:pt x="1961" y="1451"/>
                  <a:pt x="1968" y="1440"/>
                  <a:pt x="1982" y="1437"/>
                </a:cubicBezTo>
                <a:cubicBezTo>
                  <a:pt x="2002" y="1419"/>
                  <a:pt x="2002" y="1419"/>
                  <a:pt x="2002" y="1419"/>
                </a:cubicBezTo>
                <a:cubicBezTo>
                  <a:pt x="2004" y="1416"/>
                  <a:pt x="2005" y="1412"/>
                  <a:pt x="2006" y="1408"/>
                </a:cubicBezTo>
                <a:cubicBezTo>
                  <a:pt x="2003" y="1407"/>
                  <a:pt x="1999" y="1407"/>
                  <a:pt x="1996" y="1407"/>
                </a:cubicBezTo>
                <a:cubicBezTo>
                  <a:pt x="1992" y="1407"/>
                  <a:pt x="1989" y="1408"/>
                  <a:pt x="1985" y="1409"/>
                </a:cubicBezTo>
                <a:cubicBezTo>
                  <a:pt x="1984" y="1409"/>
                  <a:pt x="1982" y="1406"/>
                  <a:pt x="1982" y="1405"/>
                </a:cubicBezTo>
                <a:cubicBezTo>
                  <a:pt x="1981" y="1403"/>
                  <a:pt x="1981" y="1401"/>
                  <a:pt x="1980" y="1399"/>
                </a:cubicBezTo>
                <a:cubicBezTo>
                  <a:pt x="1978" y="1395"/>
                  <a:pt x="1975" y="1392"/>
                  <a:pt x="1973" y="1388"/>
                </a:cubicBezTo>
                <a:cubicBezTo>
                  <a:pt x="1972" y="1387"/>
                  <a:pt x="1970" y="1385"/>
                  <a:pt x="1968" y="1385"/>
                </a:cubicBezTo>
                <a:cubicBezTo>
                  <a:pt x="1966" y="1385"/>
                  <a:pt x="1963" y="1382"/>
                  <a:pt x="1961" y="1381"/>
                </a:cubicBezTo>
                <a:cubicBezTo>
                  <a:pt x="1960" y="1381"/>
                  <a:pt x="1957" y="1381"/>
                  <a:pt x="1957" y="1381"/>
                </a:cubicBezTo>
                <a:cubicBezTo>
                  <a:pt x="1954" y="1379"/>
                  <a:pt x="1953" y="1376"/>
                  <a:pt x="1954" y="1373"/>
                </a:cubicBezTo>
                <a:cubicBezTo>
                  <a:pt x="1954" y="1372"/>
                  <a:pt x="1955" y="1370"/>
                  <a:pt x="1956" y="1369"/>
                </a:cubicBezTo>
                <a:cubicBezTo>
                  <a:pt x="1957" y="1368"/>
                  <a:pt x="1958" y="1369"/>
                  <a:pt x="1959" y="1368"/>
                </a:cubicBezTo>
                <a:cubicBezTo>
                  <a:pt x="1959" y="1367"/>
                  <a:pt x="1959" y="1366"/>
                  <a:pt x="1959" y="1365"/>
                </a:cubicBezTo>
                <a:cubicBezTo>
                  <a:pt x="1959" y="1364"/>
                  <a:pt x="1959" y="1362"/>
                  <a:pt x="1960" y="1361"/>
                </a:cubicBezTo>
                <a:cubicBezTo>
                  <a:pt x="1960" y="1359"/>
                  <a:pt x="1960" y="1357"/>
                  <a:pt x="1961" y="1356"/>
                </a:cubicBezTo>
                <a:cubicBezTo>
                  <a:pt x="1962" y="1354"/>
                  <a:pt x="1963" y="1352"/>
                  <a:pt x="1963" y="1350"/>
                </a:cubicBezTo>
                <a:cubicBezTo>
                  <a:pt x="1964" y="1348"/>
                  <a:pt x="1963" y="1346"/>
                  <a:pt x="1963" y="1344"/>
                </a:cubicBezTo>
                <a:cubicBezTo>
                  <a:pt x="1962" y="1343"/>
                  <a:pt x="1962" y="1342"/>
                  <a:pt x="1961" y="1341"/>
                </a:cubicBezTo>
                <a:cubicBezTo>
                  <a:pt x="1960" y="1340"/>
                  <a:pt x="1960" y="1340"/>
                  <a:pt x="1959" y="1338"/>
                </a:cubicBezTo>
                <a:cubicBezTo>
                  <a:pt x="1959" y="1336"/>
                  <a:pt x="1958" y="1334"/>
                  <a:pt x="1956" y="1333"/>
                </a:cubicBezTo>
                <a:cubicBezTo>
                  <a:pt x="1955" y="1332"/>
                  <a:pt x="1955" y="1331"/>
                  <a:pt x="1954" y="1330"/>
                </a:cubicBezTo>
                <a:cubicBezTo>
                  <a:pt x="1953" y="1330"/>
                  <a:pt x="1952" y="1330"/>
                  <a:pt x="1952" y="1329"/>
                </a:cubicBezTo>
                <a:cubicBezTo>
                  <a:pt x="1952" y="1329"/>
                  <a:pt x="1952" y="1329"/>
                  <a:pt x="1951" y="1328"/>
                </a:cubicBezTo>
                <a:cubicBezTo>
                  <a:pt x="1949" y="1326"/>
                  <a:pt x="1947" y="1324"/>
                  <a:pt x="1945" y="1321"/>
                </a:cubicBezTo>
                <a:cubicBezTo>
                  <a:pt x="1944" y="1320"/>
                  <a:pt x="1944" y="1319"/>
                  <a:pt x="1943" y="1317"/>
                </a:cubicBezTo>
                <a:cubicBezTo>
                  <a:pt x="1942" y="1316"/>
                  <a:pt x="1941" y="1315"/>
                  <a:pt x="1940" y="1313"/>
                </a:cubicBezTo>
                <a:cubicBezTo>
                  <a:pt x="1940" y="1310"/>
                  <a:pt x="1943" y="1308"/>
                  <a:pt x="1945" y="1306"/>
                </a:cubicBezTo>
                <a:cubicBezTo>
                  <a:pt x="1947" y="1304"/>
                  <a:pt x="1950" y="1304"/>
                  <a:pt x="1952" y="1303"/>
                </a:cubicBezTo>
                <a:cubicBezTo>
                  <a:pt x="1951" y="1301"/>
                  <a:pt x="1952" y="1299"/>
                  <a:pt x="1952" y="1297"/>
                </a:cubicBezTo>
                <a:cubicBezTo>
                  <a:pt x="1951" y="1296"/>
                  <a:pt x="1951" y="1294"/>
                  <a:pt x="1952" y="1292"/>
                </a:cubicBezTo>
                <a:cubicBezTo>
                  <a:pt x="1952" y="1291"/>
                  <a:pt x="1954" y="1289"/>
                  <a:pt x="1955" y="1288"/>
                </a:cubicBezTo>
                <a:cubicBezTo>
                  <a:pt x="1957" y="1286"/>
                  <a:pt x="1958" y="1284"/>
                  <a:pt x="1959" y="1282"/>
                </a:cubicBezTo>
                <a:cubicBezTo>
                  <a:pt x="1964" y="1277"/>
                  <a:pt x="1968" y="1272"/>
                  <a:pt x="1973" y="1268"/>
                </a:cubicBezTo>
                <a:cubicBezTo>
                  <a:pt x="1974" y="1267"/>
                  <a:pt x="1974" y="1266"/>
                  <a:pt x="1975" y="1265"/>
                </a:cubicBezTo>
                <a:cubicBezTo>
                  <a:pt x="1976" y="1264"/>
                  <a:pt x="1977" y="1264"/>
                  <a:pt x="1978" y="1264"/>
                </a:cubicBezTo>
                <a:cubicBezTo>
                  <a:pt x="1981" y="1263"/>
                  <a:pt x="1985" y="1261"/>
                  <a:pt x="1988" y="1259"/>
                </a:cubicBezTo>
                <a:cubicBezTo>
                  <a:pt x="1989" y="1257"/>
                  <a:pt x="1990" y="1256"/>
                  <a:pt x="1991" y="1255"/>
                </a:cubicBezTo>
                <a:cubicBezTo>
                  <a:pt x="1992" y="1253"/>
                  <a:pt x="1993" y="1253"/>
                  <a:pt x="1995" y="1251"/>
                </a:cubicBezTo>
                <a:cubicBezTo>
                  <a:pt x="1995" y="1250"/>
                  <a:pt x="1996" y="1249"/>
                  <a:pt x="1997" y="1248"/>
                </a:cubicBezTo>
                <a:cubicBezTo>
                  <a:pt x="1998" y="1248"/>
                  <a:pt x="1998" y="1248"/>
                  <a:pt x="1998" y="1247"/>
                </a:cubicBezTo>
                <a:cubicBezTo>
                  <a:pt x="1998" y="1247"/>
                  <a:pt x="1998" y="1246"/>
                  <a:pt x="1999" y="1246"/>
                </a:cubicBezTo>
                <a:cubicBezTo>
                  <a:pt x="1999" y="1245"/>
                  <a:pt x="1999" y="1244"/>
                  <a:pt x="2000" y="1242"/>
                </a:cubicBezTo>
                <a:cubicBezTo>
                  <a:pt x="2001" y="1240"/>
                  <a:pt x="2002" y="1237"/>
                  <a:pt x="2004" y="1235"/>
                </a:cubicBezTo>
                <a:cubicBezTo>
                  <a:pt x="2006" y="1233"/>
                  <a:pt x="2007" y="1230"/>
                  <a:pt x="2009" y="1228"/>
                </a:cubicBezTo>
                <a:cubicBezTo>
                  <a:pt x="2011" y="1226"/>
                  <a:pt x="2010" y="1224"/>
                  <a:pt x="2010" y="1221"/>
                </a:cubicBezTo>
                <a:cubicBezTo>
                  <a:pt x="2010" y="1218"/>
                  <a:pt x="2011" y="1216"/>
                  <a:pt x="2011" y="1214"/>
                </a:cubicBezTo>
                <a:cubicBezTo>
                  <a:pt x="2011" y="1212"/>
                  <a:pt x="2011" y="1210"/>
                  <a:pt x="2012" y="1208"/>
                </a:cubicBezTo>
                <a:cubicBezTo>
                  <a:pt x="2013" y="1206"/>
                  <a:pt x="2015" y="1204"/>
                  <a:pt x="2016" y="1203"/>
                </a:cubicBezTo>
                <a:cubicBezTo>
                  <a:pt x="2019" y="1201"/>
                  <a:pt x="2022" y="1199"/>
                  <a:pt x="2025" y="1197"/>
                </a:cubicBezTo>
                <a:cubicBezTo>
                  <a:pt x="2027" y="1196"/>
                  <a:pt x="2030" y="1195"/>
                  <a:pt x="2032" y="1194"/>
                </a:cubicBezTo>
                <a:cubicBezTo>
                  <a:pt x="2033" y="1193"/>
                  <a:pt x="2034" y="1192"/>
                  <a:pt x="2035" y="1192"/>
                </a:cubicBezTo>
                <a:cubicBezTo>
                  <a:pt x="2037" y="1191"/>
                  <a:pt x="2037" y="1191"/>
                  <a:pt x="2038" y="1189"/>
                </a:cubicBezTo>
                <a:cubicBezTo>
                  <a:pt x="2038" y="1187"/>
                  <a:pt x="2038" y="1186"/>
                  <a:pt x="2039" y="1184"/>
                </a:cubicBezTo>
                <a:cubicBezTo>
                  <a:pt x="2039" y="1182"/>
                  <a:pt x="2040" y="1180"/>
                  <a:pt x="2041" y="1179"/>
                </a:cubicBezTo>
                <a:cubicBezTo>
                  <a:pt x="2043" y="1178"/>
                  <a:pt x="2045" y="1178"/>
                  <a:pt x="2047" y="1178"/>
                </a:cubicBezTo>
                <a:cubicBezTo>
                  <a:pt x="2051" y="1177"/>
                  <a:pt x="2054" y="1177"/>
                  <a:pt x="2056" y="1174"/>
                </a:cubicBezTo>
                <a:cubicBezTo>
                  <a:pt x="2059" y="1171"/>
                  <a:pt x="2061" y="1167"/>
                  <a:pt x="2062" y="1164"/>
                </a:cubicBezTo>
                <a:cubicBezTo>
                  <a:pt x="2063" y="1161"/>
                  <a:pt x="2065" y="1159"/>
                  <a:pt x="2066" y="1157"/>
                </a:cubicBezTo>
                <a:cubicBezTo>
                  <a:pt x="2067" y="1154"/>
                  <a:pt x="2067" y="1154"/>
                  <a:pt x="2066" y="1152"/>
                </a:cubicBezTo>
                <a:cubicBezTo>
                  <a:pt x="2065" y="1148"/>
                  <a:pt x="2065" y="1142"/>
                  <a:pt x="2066" y="1138"/>
                </a:cubicBezTo>
                <a:cubicBezTo>
                  <a:pt x="2066" y="1136"/>
                  <a:pt x="2068" y="1135"/>
                  <a:pt x="2068" y="1132"/>
                </a:cubicBezTo>
                <a:cubicBezTo>
                  <a:pt x="2068" y="1130"/>
                  <a:pt x="2067" y="1127"/>
                  <a:pt x="2067" y="1125"/>
                </a:cubicBezTo>
                <a:cubicBezTo>
                  <a:pt x="2067" y="1123"/>
                  <a:pt x="2068" y="1120"/>
                  <a:pt x="2069" y="1119"/>
                </a:cubicBezTo>
                <a:cubicBezTo>
                  <a:pt x="2069" y="1118"/>
                  <a:pt x="2069" y="1118"/>
                  <a:pt x="2069" y="1117"/>
                </a:cubicBezTo>
                <a:cubicBezTo>
                  <a:pt x="2069" y="1116"/>
                  <a:pt x="2070" y="1115"/>
                  <a:pt x="2070" y="1114"/>
                </a:cubicBezTo>
                <a:cubicBezTo>
                  <a:pt x="2071" y="1109"/>
                  <a:pt x="2066" y="1108"/>
                  <a:pt x="2063" y="110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2" name="Freeform 678"/>
          <p:cNvSpPr>
            <a:spLocks/>
          </p:cNvSpPr>
          <p:nvPr/>
        </p:nvSpPr>
        <p:spPr bwMode="auto">
          <a:xfrm>
            <a:off x="3652838" y="3448051"/>
            <a:ext cx="465138" cy="573088"/>
          </a:xfrm>
          <a:custGeom>
            <a:avLst/>
            <a:gdLst/>
            <a:ahLst/>
            <a:cxnLst>
              <a:cxn ang="0">
                <a:pos x="1703" y="1242"/>
              </a:cxn>
              <a:cxn ang="0">
                <a:pos x="1652" y="1148"/>
              </a:cxn>
              <a:cxn ang="0">
                <a:pos x="1509" y="964"/>
              </a:cxn>
              <a:cxn ang="0">
                <a:pos x="1450" y="631"/>
              </a:cxn>
              <a:cxn ang="0">
                <a:pos x="1426" y="586"/>
              </a:cxn>
              <a:cxn ang="0">
                <a:pos x="1286" y="635"/>
              </a:cxn>
              <a:cxn ang="0">
                <a:pos x="959" y="477"/>
              </a:cxn>
              <a:cxn ang="0">
                <a:pos x="968" y="255"/>
              </a:cxn>
              <a:cxn ang="0">
                <a:pos x="835" y="242"/>
              </a:cxn>
              <a:cxn ang="0">
                <a:pos x="753" y="108"/>
              </a:cxn>
              <a:cxn ang="0">
                <a:pos x="673" y="64"/>
              </a:cxn>
              <a:cxn ang="0">
                <a:pos x="601" y="28"/>
              </a:cxn>
              <a:cxn ang="0">
                <a:pos x="507" y="99"/>
              </a:cxn>
              <a:cxn ang="0">
                <a:pos x="457" y="113"/>
              </a:cxn>
              <a:cxn ang="0">
                <a:pos x="418" y="96"/>
              </a:cxn>
              <a:cxn ang="0">
                <a:pos x="388" y="113"/>
              </a:cxn>
              <a:cxn ang="0">
                <a:pos x="364" y="209"/>
              </a:cxn>
              <a:cxn ang="0">
                <a:pos x="359" y="262"/>
              </a:cxn>
              <a:cxn ang="0">
                <a:pos x="399" y="350"/>
              </a:cxn>
              <a:cxn ang="0">
                <a:pos x="399" y="439"/>
              </a:cxn>
              <a:cxn ang="0">
                <a:pos x="351" y="483"/>
              </a:cxn>
              <a:cxn ang="0">
                <a:pos x="333" y="507"/>
              </a:cxn>
              <a:cxn ang="0">
                <a:pos x="306" y="543"/>
              </a:cxn>
              <a:cxn ang="0">
                <a:pos x="252" y="624"/>
              </a:cxn>
              <a:cxn ang="0">
                <a:pos x="165" y="829"/>
              </a:cxn>
              <a:cxn ang="0">
                <a:pos x="17" y="844"/>
              </a:cxn>
              <a:cxn ang="0">
                <a:pos x="9" y="870"/>
              </a:cxn>
              <a:cxn ang="0">
                <a:pos x="83" y="1035"/>
              </a:cxn>
              <a:cxn ang="0">
                <a:pos x="127" y="1097"/>
              </a:cxn>
              <a:cxn ang="0">
                <a:pos x="92" y="1116"/>
              </a:cxn>
              <a:cxn ang="0">
                <a:pos x="81" y="1131"/>
              </a:cxn>
              <a:cxn ang="0">
                <a:pos x="9" y="1229"/>
              </a:cxn>
              <a:cxn ang="0">
                <a:pos x="60" y="1262"/>
              </a:cxn>
              <a:cxn ang="0">
                <a:pos x="245" y="1225"/>
              </a:cxn>
              <a:cxn ang="0">
                <a:pos x="380" y="1148"/>
              </a:cxn>
              <a:cxn ang="0">
                <a:pos x="437" y="1200"/>
              </a:cxn>
              <a:cxn ang="0">
                <a:pos x="497" y="1251"/>
              </a:cxn>
              <a:cxn ang="0">
                <a:pos x="523" y="1309"/>
              </a:cxn>
              <a:cxn ang="0">
                <a:pos x="408" y="1447"/>
              </a:cxn>
              <a:cxn ang="0">
                <a:pos x="415" y="1524"/>
              </a:cxn>
              <a:cxn ang="0">
                <a:pos x="441" y="1564"/>
              </a:cxn>
              <a:cxn ang="0">
                <a:pos x="501" y="1594"/>
              </a:cxn>
              <a:cxn ang="0">
                <a:pos x="580" y="1590"/>
              </a:cxn>
              <a:cxn ang="0">
                <a:pos x="690" y="1607"/>
              </a:cxn>
              <a:cxn ang="0">
                <a:pos x="726" y="1633"/>
              </a:cxn>
              <a:cxn ang="0">
                <a:pos x="721" y="1713"/>
              </a:cxn>
              <a:cxn ang="0">
                <a:pos x="863" y="1909"/>
              </a:cxn>
              <a:cxn ang="0">
                <a:pos x="964" y="2035"/>
              </a:cxn>
              <a:cxn ang="0">
                <a:pos x="1043" y="2129"/>
              </a:cxn>
              <a:cxn ang="0">
                <a:pos x="1137" y="2084"/>
              </a:cxn>
              <a:cxn ang="0">
                <a:pos x="1217" y="2023"/>
              </a:cxn>
              <a:cxn ang="0">
                <a:pos x="1216" y="1920"/>
              </a:cxn>
              <a:cxn ang="0">
                <a:pos x="1255" y="1824"/>
              </a:cxn>
              <a:cxn ang="0">
                <a:pos x="1346" y="1759"/>
              </a:cxn>
              <a:cxn ang="0">
                <a:pos x="1381" y="1778"/>
              </a:cxn>
              <a:cxn ang="0">
                <a:pos x="1506" y="1746"/>
              </a:cxn>
              <a:cxn ang="0">
                <a:pos x="1588" y="1760"/>
              </a:cxn>
              <a:cxn ang="0">
                <a:pos x="1637" y="1739"/>
              </a:cxn>
              <a:cxn ang="0">
                <a:pos x="1683" y="1666"/>
              </a:cxn>
              <a:cxn ang="0">
                <a:pos x="1638" y="1566"/>
              </a:cxn>
              <a:cxn ang="0">
                <a:pos x="1703" y="1432"/>
              </a:cxn>
            </a:cxnLst>
            <a:rect l="0" t="0" r="r" b="b"/>
            <a:pathLst>
              <a:path w="1739" h="2143">
                <a:moveTo>
                  <a:pt x="1739" y="1387"/>
                </a:moveTo>
                <a:cubicBezTo>
                  <a:pt x="1733" y="1384"/>
                  <a:pt x="1728" y="1379"/>
                  <a:pt x="1729" y="1371"/>
                </a:cubicBezTo>
                <a:cubicBezTo>
                  <a:pt x="1729" y="1367"/>
                  <a:pt x="1724" y="1365"/>
                  <a:pt x="1723" y="1363"/>
                </a:cubicBezTo>
                <a:cubicBezTo>
                  <a:pt x="1718" y="1348"/>
                  <a:pt x="1718" y="1348"/>
                  <a:pt x="1718" y="1348"/>
                </a:cubicBezTo>
                <a:cubicBezTo>
                  <a:pt x="1718" y="1344"/>
                  <a:pt x="1718" y="1341"/>
                  <a:pt x="1717" y="1337"/>
                </a:cubicBezTo>
                <a:cubicBezTo>
                  <a:pt x="1713" y="1333"/>
                  <a:pt x="1708" y="1329"/>
                  <a:pt x="1704" y="1323"/>
                </a:cubicBezTo>
                <a:cubicBezTo>
                  <a:pt x="1703" y="1291"/>
                  <a:pt x="1703" y="1291"/>
                  <a:pt x="1703" y="1291"/>
                </a:cubicBezTo>
                <a:cubicBezTo>
                  <a:pt x="1705" y="1283"/>
                  <a:pt x="1709" y="1276"/>
                  <a:pt x="1711" y="1266"/>
                </a:cubicBezTo>
                <a:cubicBezTo>
                  <a:pt x="1707" y="1260"/>
                  <a:pt x="1705" y="1251"/>
                  <a:pt x="1703" y="1242"/>
                </a:cubicBezTo>
                <a:cubicBezTo>
                  <a:pt x="1697" y="1239"/>
                  <a:pt x="1690" y="1236"/>
                  <a:pt x="1686" y="1232"/>
                </a:cubicBezTo>
                <a:cubicBezTo>
                  <a:pt x="1684" y="1230"/>
                  <a:pt x="1679" y="1231"/>
                  <a:pt x="1679" y="1229"/>
                </a:cubicBezTo>
                <a:cubicBezTo>
                  <a:pt x="1680" y="1223"/>
                  <a:pt x="1677" y="1220"/>
                  <a:pt x="1676" y="1216"/>
                </a:cubicBezTo>
                <a:cubicBezTo>
                  <a:pt x="1673" y="1207"/>
                  <a:pt x="1669" y="1199"/>
                  <a:pt x="1667" y="1190"/>
                </a:cubicBezTo>
                <a:cubicBezTo>
                  <a:pt x="1664" y="1188"/>
                  <a:pt x="1661" y="1187"/>
                  <a:pt x="1658" y="1184"/>
                </a:cubicBezTo>
                <a:cubicBezTo>
                  <a:pt x="1657" y="1184"/>
                  <a:pt x="1656" y="1183"/>
                  <a:pt x="1657" y="1181"/>
                </a:cubicBezTo>
                <a:cubicBezTo>
                  <a:pt x="1657" y="1175"/>
                  <a:pt x="1659" y="1171"/>
                  <a:pt x="1659" y="1165"/>
                </a:cubicBezTo>
                <a:cubicBezTo>
                  <a:pt x="1659" y="1162"/>
                  <a:pt x="1657" y="1159"/>
                  <a:pt x="1655" y="1157"/>
                </a:cubicBezTo>
                <a:cubicBezTo>
                  <a:pt x="1652" y="1155"/>
                  <a:pt x="1654" y="1151"/>
                  <a:pt x="1652" y="1148"/>
                </a:cubicBezTo>
                <a:cubicBezTo>
                  <a:pt x="1650" y="1142"/>
                  <a:pt x="1643" y="1140"/>
                  <a:pt x="1638" y="1139"/>
                </a:cubicBezTo>
                <a:cubicBezTo>
                  <a:pt x="1635" y="1135"/>
                  <a:pt x="1632" y="1133"/>
                  <a:pt x="1629" y="1131"/>
                </a:cubicBezTo>
                <a:cubicBezTo>
                  <a:pt x="1631" y="1126"/>
                  <a:pt x="1633" y="1121"/>
                  <a:pt x="1635" y="1116"/>
                </a:cubicBezTo>
                <a:cubicBezTo>
                  <a:pt x="1571" y="1035"/>
                  <a:pt x="1571" y="1035"/>
                  <a:pt x="1571" y="1035"/>
                </a:cubicBezTo>
                <a:cubicBezTo>
                  <a:pt x="1570" y="1033"/>
                  <a:pt x="1569" y="1032"/>
                  <a:pt x="1568" y="1030"/>
                </a:cubicBezTo>
                <a:cubicBezTo>
                  <a:pt x="1566" y="1032"/>
                  <a:pt x="1564" y="1035"/>
                  <a:pt x="1562" y="1037"/>
                </a:cubicBezTo>
                <a:cubicBezTo>
                  <a:pt x="1562" y="1036"/>
                  <a:pt x="1561" y="1036"/>
                  <a:pt x="1560" y="1036"/>
                </a:cubicBezTo>
                <a:cubicBezTo>
                  <a:pt x="1557" y="1030"/>
                  <a:pt x="1553" y="1026"/>
                  <a:pt x="1549" y="1021"/>
                </a:cubicBezTo>
                <a:cubicBezTo>
                  <a:pt x="1535" y="1003"/>
                  <a:pt x="1522" y="984"/>
                  <a:pt x="1509" y="964"/>
                </a:cubicBezTo>
                <a:cubicBezTo>
                  <a:pt x="1503" y="955"/>
                  <a:pt x="1495" y="948"/>
                  <a:pt x="1490" y="939"/>
                </a:cubicBezTo>
                <a:cubicBezTo>
                  <a:pt x="1450" y="865"/>
                  <a:pt x="1450" y="865"/>
                  <a:pt x="1450" y="865"/>
                </a:cubicBezTo>
                <a:cubicBezTo>
                  <a:pt x="1450" y="844"/>
                  <a:pt x="1451" y="824"/>
                  <a:pt x="1450" y="804"/>
                </a:cubicBezTo>
                <a:cubicBezTo>
                  <a:pt x="1450" y="803"/>
                  <a:pt x="1450" y="802"/>
                  <a:pt x="1450" y="801"/>
                </a:cubicBezTo>
                <a:cubicBezTo>
                  <a:pt x="1450" y="796"/>
                  <a:pt x="1451" y="792"/>
                  <a:pt x="1452" y="789"/>
                </a:cubicBezTo>
                <a:cubicBezTo>
                  <a:pt x="1451" y="749"/>
                  <a:pt x="1451" y="712"/>
                  <a:pt x="1451" y="673"/>
                </a:cubicBezTo>
                <a:cubicBezTo>
                  <a:pt x="1451" y="666"/>
                  <a:pt x="1451" y="658"/>
                  <a:pt x="1453" y="651"/>
                </a:cubicBezTo>
                <a:cubicBezTo>
                  <a:pt x="1454" y="647"/>
                  <a:pt x="1456" y="641"/>
                  <a:pt x="1454" y="636"/>
                </a:cubicBezTo>
                <a:cubicBezTo>
                  <a:pt x="1454" y="635"/>
                  <a:pt x="1450" y="634"/>
                  <a:pt x="1450" y="631"/>
                </a:cubicBezTo>
                <a:cubicBezTo>
                  <a:pt x="1450" y="630"/>
                  <a:pt x="1451" y="625"/>
                  <a:pt x="1452" y="624"/>
                </a:cubicBezTo>
                <a:cubicBezTo>
                  <a:pt x="1453" y="621"/>
                  <a:pt x="1452" y="619"/>
                  <a:pt x="1450" y="618"/>
                </a:cubicBezTo>
                <a:cubicBezTo>
                  <a:pt x="1450" y="616"/>
                  <a:pt x="1451" y="615"/>
                  <a:pt x="1451" y="614"/>
                </a:cubicBezTo>
                <a:cubicBezTo>
                  <a:pt x="1453" y="612"/>
                  <a:pt x="1450" y="608"/>
                  <a:pt x="1448" y="607"/>
                </a:cubicBezTo>
                <a:cubicBezTo>
                  <a:pt x="1442" y="604"/>
                  <a:pt x="1437" y="599"/>
                  <a:pt x="1430" y="596"/>
                </a:cubicBezTo>
                <a:cubicBezTo>
                  <a:pt x="1429" y="593"/>
                  <a:pt x="1428" y="589"/>
                  <a:pt x="1426" y="586"/>
                </a:cubicBezTo>
                <a:cubicBezTo>
                  <a:pt x="1426" y="586"/>
                  <a:pt x="1426" y="586"/>
                  <a:pt x="1426" y="586"/>
                </a:cubicBezTo>
                <a:cubicBezTo>
                  <a:pt x="1426" y="586"/>
                  <a:pt x="1426" y="586"/>
                  <a:pt x="1426" y="586"/>
                </a:cubicBezTo>
                <a:cubicBezTo>
                  <a:pt x="1426" y="586"/>
                  <a:pt x="1426" y="586"/>
                  <a:pt x="1426" y="586"/>
                </a:cubicBezTo>
                <a:cubicBezTo>
                  <a:pt x="1426" y="588"/>
                  <a:pt x="1424" y="588"/>
                  <a:pt x="1423" y="588"/>
                </a:cubicBezTo>
                <a:cubicBezTo>
                  <a:pt x="1421" y="589"/>
                  <a:pt x="1419" y="587"/>
                  <a:pt x="1416" y="587"/>
                </a:cubicBezTo>
                <a:cubicBezTo>
                  <a:pt x="1415" y="587"/>
                  <a:pt x="1413" y="587"/>
                  <a:pt x="1413" y="584"/>
                </a:cubicBezTo>
                <a:cubicBezTo>
                  <a:pt x="1405" y="586"/>
                  <a:pt x="1400" y="581"/>
                  <a:pt x="1398" y="576"/>
                </a:cubicBezTo>
                <a:cubicBezTo>
                  <a:pt x="1383" y="572"/>
                  <a:pt x="1370" y="565"/>
                  <a:pt x="1356" y="559"/>
                </a:cubicBezTo>
                <a:cubicBezTo>
                  <a:pt x="1355" y="559"/>
                  <a:pt x="1353" y="558"/>
                  <a:pt x="1352" y="557"/>
                </a:cubicBezTo>
                <a:cubicBezTo>
                  <a:pt x="1352" y="557"/>
                  <a:pt x="1352" y="557"/>
                  <a:pt x="1352" y="557"/>
                </a:cubicBezTo>
                <a:cubicBezTo>
                  <a:pt x="1349" y="562"/>
                  <a:pt x="1345" y="565"/>
                  <a:pt x="1341" y="569"/>
                </a:cubicBezTo>
                <a:cubicBezTo>
                  <a:pt x="1324" y="592"/>
                  <a:pt x="1305" y="614"/>
                  <a:pt x="1286" y="635"/>
                </a:cubicBezTo>
                <a:cubicBezTo>
                  <a:pt x="1285" y="637"/>
                  <a:pt x="1283" y="638"/>
                  <a:pt x="1282" y="640"/>
                </a:cubicBezTo>
                <a:cubicBezTo>
                  <a:pt x="1274" y="632"/>
                  <a:pt x="1266" y="625"/>
                  <a:pt x="1258" y="618"/>
                </a:cubicBezTo>
                <a:cubicBezTo>
                  <a:pt x="1239" y="602"/>
                  <a:pt x="1220" y="586"/>
                  <a:pt x="1202" y="570"/>
                </a:cubicBezTo>
                <a:cubicBezTo>
                  <a:pt x="1179" y="547"/>
                  <a:pt x="1158" y="522"/>
                  <a:pt x="1137" y="498"/>
                </a:cubicBezTo>
                <a:cubicBezTo>
                  <a:pt x="1115" y="472"/>
                  <a:pt x="1093" y="447"/>
                  <a:pt x="1071" y="422"/>
                </a:cubicBezTo>
                <a:cubicBezTo>
                  <a:pt x="1070" y="422"/>
                  <a:pt x="1070" y="423"/>
                  <a:pt x="1070" y="423"/>
                </a:cubicBezTo>
                <a:cubicBezTo>
                  <a:pt x="1043" y="446"/>
                  <a:pt x="1017" y="472"/>
                  <a:pt x="992" y="497"/>
                </a:cubicBezTo>
                <a:cubicBezTo>
                  <a:pt x="990" y="499"/>
                  <a:pt x="986" y="499"/>
                  <a:pt x="984" y="497"/>
                </a:cubicBezTo>
                <a:cubicBezTo>
                  <a:pt x="975" y="491"/>
                  <a:pt x="967" y="484"/>
                  <a:pt x="959" y="477"/>
                </a:cubicBezTo>
                <a:cubicBezTo>
                  <a:pt x="959" y="477"/>
                  <a:pt x="959" y="477"/>
                  <a:pt x="959" y="477"/>
                </a:cubicBezTo>
                <a:cubicBezTo>
                  <a:pt x="956" y="480"/>
                  <a:pt x="954" y="483"/>
                  <a:pt x="952" y="485"/>
                </a:cubicBezTo>
                <a:cubicBezTo>
                  <a:pt x="954" y="483"/>
                  <a:pt x="956" y="480"/>
                  <a:pt x="959" y="477"/>
                </a:cubicBezTo>
                <a:cubicBezTo>
                  <a:pt x="959" y="477"/>
                  <a:pt x="959" y="477"/>
                  <a:pt x="959" y="477"/>
                </a:cubicBezTo>
                <a:cubicBezTo>
                  <a:pt x="953" y="472"/>
                  <a:pt x="948" y="468"/>
                  <a:pt x="942" y="464"/>
                </a:cubicBezTo>
                <a:cubicBezTo>
                  <a:pt x="936" y="459"/>
                  <a:pt x="929" y="456"/>
                  <a:pt x="927" y="449"/>
                </a:cubicBezTo>
                <a:cubicBezTo>
                  <a:pt x="931" y="437"/>
                  <a:pt x="935" y="426"/>
                  <a:pt x="938" y="414"/>
                </a:cubicBezTo>
                <a:cubicBezTo>
                  <a:pt x="949" y="387"/>
                  <a:pt x="960" y="359"/>
                  <a:pt x="970" y="332"/>
                </a:cubicBezTo>
                <a:cubicBezTo>
                  <a:pt x="969" y="306"/>
                  <a:pt x="969" y="280"/>
                  <a:pt x="968" y="255"/>
                </a:cubicBezTo>
                <a:cubicBezTo>
                  <a:pt x="968" y="256"/>
                  <a:pt x="969" y="256"/>
                  <a:pt x="970" y="256"/>
                </a:cubicBezTo>
                <a:cubicBezTo>
                  <a:pt x="970" y="251"/>
                  <a:pt x="969" y="246"/>
                  <a:pt x="969" y="242"/>
                </a:cubicBezTo>
                <a:cubicBezTo>
                  <a:pt x="969" y="241"/>
                  <a:pt x="967" y="240"/>
                  <a:pt x="965" y="240"/>
                </a:cubicBezTo>
                <a:cubicBezTo>
                  <a:pt x="954" y="242"/>
                  <a:pt x="942" y="240"/>
                  <a:pt x="931" y="240"/>
                </a:cubicBezTo>
                <a:cubicBezTo>
                  <a:pt x="929" y="240"/>
                  <a:pt x="927" y="234"/>
                  <a:pt x="924" y="235"/>
                </a:cubicBezTo>
                <a:cubicBezTo>
                  <a:pt x="921" y="236"/>
                  <a:pt x="918" y="238"/>
                  <a:pt x="915" y="240"/>
                </a:cubicBezTo>
                <a:cubicBezTo>
                  <a:pt x="913" y="240"/>
                  <a:pt x="914" y="243"/>
                  <a:pt x="913" y="245"/>
                </a:cubicBezTo>
                <a:cubicBezTo>
                  <a:pt x="890" y="247"/>
                  <a:pt x="866" y="245"/>
                  <a:pt x="842" y="245"/>
                </a:cubicBezTo>
                <a:cubicBezTo>
                  <a:pt x="840" y="245"/>
                  <a:pt x="838" y="242"/>
                  <a:pt x="835" y="242"/>
                </a:cubicBezTo>
                <a:cubicBezTo>
                  <a:pt x="828" y="241"/>
                  <a:pt x="822" y="242"/>
                  <a:pt x="817" y="244"/>
                </a:cubicBezTo>
                <a:cubicBezTo>
                  <a:pt x="816" y="244"/>
                  <a:pt x="815" y="244"/>
                  <a:pt x="814" y="244"/>
                </a:cubicBezTo>
                <a:cubicBezTo>
                  <a:pt x="814" y="185"/>
                  <a:pt x="814" y="185"/>
                  <a:pt x="814" y="185"/>
                </a:cubicBezTo>
                <a:cubicBezTo>
                  <a:pt x="832" y="182"/>
                  <a:pt x="848" y="177"/>
                  <a:pt x="815" y="184"/>
                </a:cubicBezTo>
                <a:cubicBezTo>
                  <a:pt x="813" y="180"/>
                  <a:pt x="811" y="177"/>
                  <a:pt x="808" y="175"/>
                </a:cubicBezTo>
                <a:cubicBezTo>
                  <a:pt x="807" y="174"/>
                  <a:pt x="805" y="174"/>
                  <a:pt x="804" y="173"/>
                </a:cubicBezTo>
                <a:cubicBezTo>
                  <a:pt x="798" y="172"/>
                  <a:pt x="790" y="172"/>
                  <a:pt x="782" y="166"/>
                </a:cubicBezTo>
                <a:cubicBezTo>
                  <a:pt x="779" y="164"/>
                  <a:pt x="776" y="162"/>
                  <a:pt x="774" y="159"/>
                </a:cubicBezTo>
                <a:cubicBezTo>
                  <a:pt x="766" y="142"/>
                  <a:pt x="762" y="123"/>
                  <a:pt x="753" y="108"/>
                </a:cubicBezTo>
                <a:cubicBezTo>
                  <a:pt x="753" y="107"/>
                  <a:pt x="753" y="106"/>
                  <a:pt x="753" y="104"/>
                </a:cubicBezTo>
                <a:cubicBezTo>
                  <a:pt x="752" y="103"/>
                  <a:pt x="752" y="102"/>
                  <a:pt x="751" y="101"/>
                </a:cubicBezTo>
                <a:cubicBezTo>
                  <a:pt x="746" y="98"/>
                  <a:pt x="741" y="92"/>
                  <a:pt x="740" y="85"/>
                </a:cubicBezTo>
                <a:cubicBezTo>
                  <a:pt x="740" y="85"/>
                  <a:pt x="741" y="85"/>
                  <a:pt x="741" y="85"/>
                </a:cubicBezTo>
                <a:cubicBezTo>
                  <a:pt x="742" y="82"/>
                  <a:pt x="748" y="79"/>
                  <a:pt x="751" y="76"/>
                </a:cubicBezTo>
                <a:cubicBezTo>
                  <a:pt x="750" y="73"/>
                  <a:pt x="749" y="69"/>
                  <a:pt x="749" y="66"/>
                </a:cubicBezTo>
                <a:cubicBezTo>
                  <a:pt x="740" y="66"/>
                  <a:pt x="729" y="63"/>
                  <a:pt x="723" y="68"/>
                </a:cubicBezTo>
                <a:cubicBezTo>
                  <a:pt x="716" y="73"/>
                  <a:pt x="708" y="76"/>
                  <a:pt x="699" y="77"/>
                </a:cubicBezTo>
                <a:cubicBezTo>
                  <a:pt x="673" y="64"/>
                  <a:pt x="673" y="64"/>
                  <a:pt x="673" y="64"/>
                </a:cubicBezTo>
                <a:cubicBezTo>
                  <a:pt x="666" y="63"/>
                  <a:pt x="661" y="61"/>
                  <a:pt x="656" y="57"/>
                </a:cubicBezTo>
                <a:cubicBezTo>
                  <a:pt x="651" y="55"/>
                  <a:pt x="649" y="51"/>
                  <a:pt x="646" y="47"/>
                </a:cubicBezTo>
                <a:cubicBezTo>
                  <a:pt x="641" y="41"/>
                  <a:pt x="639" y="32"/>
                  <a:pt x="635" y="23"/>
                </a:cubicBezTo>
                <a:cubicBezTo>
                  <a:pt x="635" y="22"/>
                  <a:pt x="637" y="20"/>
                  <a:pt x="638" y="17"/>
                </a:cubicBezTo>
                <a:cubicBezTo>
                  <a:pt x="637" y="18"/>
                  <a:pt x="636" y="18"/>
                  <a:pt x="634" y="19"/>
                </a:cubicBezTo>
                <a:cubicBezTo>
                  <a:pt x="632" y="19"/>
                  <a:pt x="629" y="19"/>
                  <a:pt x="627" y="17"/>
                </a:cubicBezTo>
                <a:cubicBezTo>
                  <a:pt x="622" y="12"/>
                  <a:pt x="620" y="4"/>
                  <a:pt x="614" y="0"/>
                </a:cubicBezTo>
                <a:cubicBezTo>
                  <a:pt x="607" y="5"/>
                  <a:pt x="601" y="12"/>
                  <a:pt x="598" y="21"/>
                </a:cubicBezTo>
                <a:cubicBezTo>
                  <a:pt x="598" y="23"/>
                  <a:pt x="601" y="26"/>
                  <a:pt x="601" y="28"/>
                </a:cubicBezTo>
                <a:cubicBezTo>
                  <a:pt x="599" y="37"/>
                  <a:pt x="597" y="44"/>
                  <a:pt x="594" y="52"/>
                </a:cubicBezTo>
                <a:cubicBezTo>
                  <a:pt x="594" y="53"/>
                  <a:pt x="593" y="53"/>
                  <a:pt x="592" y="54"/>
                </a:cubicBezTo>
                <a:cubicBezTo>
                  <a:pt x="578" y="57"/>
                  <a:pt x="565" y="60"/>
                  <a:pt x="558" y="69"/>
                </a:cubicBezTo>
                <a:cubicBezTo>
                  <a:pt x="552" y="69"/>
                  <a:pt x="546" y="68"/>
                  <a:pt x="542" y="66"/>
                </a:cubicBezTo>
                <a:cubicBezTo>
                  <a:pt x="533" y="66"/>
                  <a:pt x="525" y="66"/>
                  <a:pt x="517" y="66"/>
                </a:cubicBezTo>
                <a:cubicBezTo>
                  <a:pt x="515" y="72"/>
                  <a:pt x="512" y="78"/>
                  <a:pt x="510" y="84"/>
                </a:cubicBezTo>
                <a:cubicBezTo>
                  <a:pt x="519" y="86"/>
                  <a:pt x="519" y="86"/>
                  <a:pt x="519" y="86"/>
                </a:cubicBezTo>
                <a:cubicBezTo>
                  <a:pt x="519" y="88"/>
                  <a:pt x="520" y="91"/>
                  <a:pt x="519" y="92"/>
                </a:cubicBezTo>
                <a:cubicBezTo>
                  <a:pt x="516" y="95"/>
                  <a:pt x="512" y="98"/>
                  <a:pt x="507" y="99"/>
                </a:cubicBezTo>
                <a:cubicBezTo>
                  <a:pt x="505" y="99"/>
                  <a:pt x="504" y="101"/>
                  <a:pt x="503" y="102"/>
                </a:cubicBezTo>
                <a:cubicBezTo>
                  <a:pt x="500" y="102"/>
                  <a:pt x="495" y="103"/>
                  <a:pt x="494" y="100"/>
                </a:cubicBezTo>
                <a:cubicBezTo>
                  <a:pt x="494" y="100"/>
                  <a:pt x="493" y="100"/>
                  <a:pt x="493" y="100"/>
                </a:cubicBezTo>
                <a:cubicBezTo>
                  <a:pt x="493" y="100"/>
                  <a:pt x="494" y="102"/>
                  <a:pt x="493" y="102"/>
                </a:cubicBezTo>
                <a:cubicBezTo>
                  <a:pt x="493" y="104"/>
                  <a:pt x="490" y="106"/>
                  <a:pt x="489" y="107"/>
                </a:cubicBezTo>
                <a:cubicBezTo>
                  <a:pt x="486" y="106"/>
                  <a:pt x="482" y="106"/>
                  <a:pt x="477" y="107"/>
                </a:cubicBezTo>
                <a:cubicBezTo>
                  <a:pt x="465" y="110"/>
                  <a:pt x="465" y="110"/>
                  <a:pt x="465" y="110"/>
                </a:cubicBezTo>
                <a:cubicBezTo>
                  <a:pt x="464" y="110"/>
                  <a:pt x="461" y="107"/>
                  <a:pt x="459" y="107"/>
                </a:cubicBezTo>
                <a:cubicBezTo>
                  <a:pt x="458" y="109"/>
                  <a:pt x="458" y="112"/>
                  <a:pt x="457" y="113"/>
                </a:cubicBezTo>
                <a:cubicBezTo>
                  <a:pt x="443" y="121"/>
                  <a:pt x="443" y="121"/>
                  <a:pt x="443" y="121"/>
                </a:cubicBezTo>
                <a:cubicBezTo>
                  <a:pt x="442" y="119"/>
                  <a:pt x="441" y="118"/>
                  <a:pt x="440" y="116"/>
                </a:cubicBezTo>
                <a:cubicBezTo>
                  <a:pt x="440" y="116"/>
                  <a:pt x="439" y="117"/>
                  <a:pt x="438" y="117"/>
                </a:cubicBezTo>
                <a:cubicBezTo>
                  <a:pt x="438" y="117"/>
                  <a:pt x="438" y="117"/>
                  <a:pt x="438" y="117"/>
                </a:cubicBezTo>
                <a:cubicBezTo>
                  <a:pt x="435" y="112"/>
                  <a:pt x="433" y="107"/>
                  <a:pt x="430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26" y="100"/>
                  <a:pt x="423" y="99"/>
                  <a:pt x="420" y="97"/>
                </a:cubicBezTo>
                <a:cubicBezTo>
                  <a:pt x="420" y="97"/>
                  <a:pt x="419" y="97"/>
                  <a:pt x="419" y="97"/>
                </a:cubicBezTo>
                <a:cubicBezTo>
                  <a:pt x="419" y="96"/>
                  <a:pt x="418" y="96"/>
                  <a:pt x="418" y="96"/>
                </a:cubicBezTo>
                <a:cubicBezTo>
                  <a:pt x="414" y="93"/>
                  <a:pt x="410" y="89"/>
                  <a:pt x="406" y="84"/>
                </a:cubicBezTo>
                <a:cubicBezTo>
                  <a:pt x="403" y="85"/>
                  <a:pt x="399" y="86"/>
                  <a:pt x="396" y="87"/>
                </a:cubicBezTo>
                <a:cubicBezTo>
                  <a:pt x="394" y="88"/>
                  <a:pt x="392" y="86"/>
                  <a:pt x="391" y="84"/>
                </a:cubicBezTo>
                <a:cubicBezTo>
                  <a:pt x="390" y="84"/>
                  <a:pt x="390" y="84"/>
                  <a:pt x="390" y="84"/>
                </a:cubicBezTo>
                <a:cubicBezTo>
                  <a:pt x="388" y="83"/>
                  <a:pt x="388" y="83"/>
                  <a:pt x="388" y="83"/>
                </a:cubicBezTo>
                <a:cubicBezTo>
                  <a:pt x="388" y="88"/>
                  <a:pt x="388" y="92"/>
                  <a:pt x="389" y="96"/>
                </a:cubicBezTo>
                <a:cubicBezTo>
                  <a:pt x="387" y="97"/>
                  <a:pt x="385" y="97"/>
                  <a:pt x="382" y="97"/>
                </a:cubicBezTo>
                <a:cubicBezTo>
                  <a:pt x="385" y="97"/>
                  <a:pt x="387" y="97"/>
                  <a:pt x="389" y="96"/>
                </a:cubicBezTo>
                <a:cubicBezTo>
                  <a:pt x="388" y="113"/>
                  <a:pt x="388" y="113"/>
                  <a:pt x="388" y="113"/>
                </a:cubicBezTo>
                <a:cubicBezTo>
                  <a:pt x="388" y="115"/>
                  <a:pt x="388" y="117"/>
                  <a:pt x="387" y="118"/>
                </a:cubicBezTo>
                <a:cubicBezTo>
                  <a:pt x="383" y="120"/>
                  <a:pt x="380" y="123"/>
                  <a:pt x="377" y="126"/>
                </a:cubicBezTo>
                <a:cubicBezTo>
                  <a:pt x="375" y="128"/>
                  <a:pt x="370" y="128"/>
                  <a:pt x="370" y="130"/>
                </a:cubicBezTo>
                <a:cubicBezTo>
                  <a:pt x="369" y="134"/>
                  <a:pt x="369" y="139"/>
                  <a:pt x="369" y="144"/>
                </a:cubicBezTo>
                <a:cubicBezTo>
                  <a:pt x="371" y="147"/>
                  <a:pt x="373" y="150"/>
                  <a:pt x="376" y="153"/>
                </a:cubicBezTo>
                <a:cubicBezTo>
                  <a:pt x="377" y="154"/>
                  <a:pt x="376" y="156"/>
                  <a:pt x="376" y="157"/>
                </a:cubicBezTo>
                <a:cubicBezTo>
                  <a:pt x="376" y="158"/>
                  <a:pt x="378" y="160"/>
                  <a:pt x="377" y="161"/>
                </a:cubicBezTo>
                <a:cubicBezTo>
                  <a:pt x="376" y="168"/>
                  <a:pt x="375" y="177"/>
                  <a:pt x="377" y="183"/>
                </a:cubicBezTo>
                <a:cubicBezTo>
                  <a:pt x="373" y="193"/>
                  <a:pt x="369" y="201"/>
                  <a:pt x="364" y="209"/>
                </a:cubicBezTo>
                <a:cubicBezTo>
                  <a:pt x="357" y="210"/>
                  <a:pt x="351" y="211"/>
                  <a:pt x="345" y="212"/>
                </a:cubicBezTo>
                <a:cubicBezTo>
                  <a:pt x="346" y="216"/>
                  <a:pt x="346" y="220"/>
                  <a:pt x="346" y="223"/>
                </a:cubicBezTo>
                <a:cubicBezTo>
                  <a:pt x="346" y="223"/>
                  <a:pt x="346" y="223"/>
                  <a:pt x="346" y="223"/>
                </a:cubicBezTo>
                <a:cubicBezTo>
                  <a:pt x="346" y="230"/>
                  <a:pt x="346" y="236"/>
                  <a:pt x="344" y="241"/>
                </a:cubicBezTo>
                <a:cubicBezTo>
                  <a:pt x="343" y="243"/>
                  <a:pt x="344" y="245"/>
                  <a:pt x="342" y="245"/>
                </a:cubicBezTo>
                <a:cubicBezTo>
                  <a:pt x="342" y="247"/>
                  <a:pt x="341" y="248"/>
                  <a:pt x="340" y="249"/>
                </a:cubicBezTo>
                <a:cubicBezTo>
                  <a:pt x="342" y="255"/>
                  <a:pt x="343" y="261"/>
                  <a:pt x="345" y="266"/>
                </a:cubicBezTo>
                <a:cubicBezTo>
                  <a:pt x="347" y="265"/>
                  <a:pt x="351" y="263"/>
                  <a:pt x="352" y="263"/>
                </a:cubicBezTo>
                <a:cubicBezTo>
                  <a:pt x="355" y="264"/>
                  <a:pt x="356" y="262"/>
                  <a:pt x="359" y="262"/>
                </a:cubicBezTo>
                <a:cubicBezTo>
                  <a:pt x="363" y="263"/>
                  <a:pt x="364" y="267"/>
                  <a:pt x="364" y="271"/>
                </a:cubicBezTo>
                <a:cubicBezTo>
                  <a:pt x="364" y="274"/>
                  <a:pt x="365" y="276"/>
                  <a:pt x="366" y="278"/>
                </a:cubicBezTo>
                <a:cubicBezTo>
                  <a:pt x="361" y="281"/>
                  <a:pt x="357" y="286"/>
                  <a:pt x="350" y="284"/>
                </a:cubicBezTo>
                <a:cubicBezTo>
                  <a:pt x="351" y="287"/>
                  <a:pt x="354" y="290"/>
                  <a:pt x="358" y="290"/>
                </a:cubicBezTo>
                <a:cubicBezTo>
                  <a:pt x="356" y="296"/>
                  <a:pt x="359" y="300"/>
                  <a:pt x="362" y="302"/>
                </a:cubicBezTo>
                <a:cubicBezTo>
                  <a:pt x="366" y="304"/>
                  <a:pt x="371" y="305"/>
                  <a:pt x="375" y="308"/>
                </a:cubicBezTo>
                <a:cubicBezTo>
                  <a:pt x="377" y="309"/>
                  <a:pt x="379" y="311"/>
                  <a:pt x="379" y="315"/>
                </a:cubicBezTo>
                <a:cubicBezTo>
                  <a:pt x="379" y="321"/>
                  <a:pt x="381" y="328"/>
                  <a:pt x="386" y="332"/>
                </a:cubicBezTo>
                <a:cubicBezTo>
                  <a:pt x="390" y="338"/>
                  <a:pt x="395" y="343"/>
                  <a:pt x="399" y="350"/>
                </a:cubicBezTo>
                <a:cubicBezTo>
                  <a:pt x="400" y="351"/>
                  <a:pt x="400" y="352"/>
                  <a:pt x="401" y="353"/>
                </a:cubicBezTo>
                <a:cubicBezTo>
                  <a:pt x="404" y="356"/>
                  <a:pt x="402" y="360"/>
                  <a:pt x="401" y="364"/>
                </a:cubicBezTo>
                <a:cubicBezTo>
                  <a:pt x="398" y="371"/>
                  <a:pt x="392" y="376"/>
                  <a:pt x="391" y="385"/>
                </a:cubicBezTo>
                <a:cubicBezTo>
                  <a:pt x="391" y="386"/>
                  <a:pt x="393" y="387"/>
                  <a:pt x="393" y="388"/>
                </a:cubicBezTo>
                <a:cubicBezTo>
                  <a:pt x="388" y="399"/>
                  <a:pt x="388" y="399"/>
                  <a:pt x="388" y="399"/>
                </a:cubicBezTo>
                <a:cubicBezTo>
                  <a:pt x="387" y="401"/>
                  <a:pt x="391" y="401"/>
                  <a:pt x="393" y="401"/>
                </a:cubicBezTo>
                <a:cubicBezTo>
                  <a:pt x="396" y="402"/>
                  <a:pt x="400" y="400"/>
                  <a:pt x="401" y="402"/>
                </a:cubicBezTo>
                <a:cubicBezTo>
                  <a:pt x="404" y="407"/>
                  <a:pt x="407" y="411"/>
                  <a:pt x="409" y="416"/>
                </a:cubicBezTo>
                <a:cubicBezTo>
                  <a:pt x="412" y="427"/>
                  <a:pt x="406" y="436"/>
                  <a:pt x="399" y="439"/>
                </a:cubicBezTo>
                <a:cubicBezTo>
                  <a:pt x="398" y="444"/>
                  <a:pt x="397" y="449"/>
                  <a:pt x="397" y="453"/>
                </a:cubicBezTo>
                <a:cubicBezTo>
                  <a:pt x="389" y="455"/>
                  <a:pt x="389" y="455"/>
                  <a:pt x="389" y="455"/>
                </a:cubicBezTo>
                <a:cubicBezTo>
                  <a:pt x="386" y="455"/>
                  <a:pt x="386" y="455"/>
                  <a:pt x="386" y="455"/>
                </a:cubicBezTo>
                <a:cubicBezTo>
                  <a:pt x="386" y="455"/>
                  <a:pt x="385" y="456"/>
                  <a:pt x="385" y="456"/>
                </a:cubicBezTo>
                <a:cubicBezTo>
                  <a:pt x="385" y="459"/>
                  <a:pt x="388" y="462"/>
                  <a:pt x="388" y="466"/>
                </a:cubicBezTo>
                <a:cubicBezTo>
                  <a:pt x="387" y="467"/>
                  <a:pt x="385" y="468"/>
                  <a:pt x="384" y="469"/>
                </a:cubicBezTo>
                <a:cubicBezTo>
                  <a:pt x="381" y="472"/>
                  <a:pt x="378" y="474"/>
                  <a:pt x="376" y="477"/>
                </a:cubicBezTo>
                <a:cubicBezTo>
                  <a:pt x="367" y="479"/>
                  <a:pt x="358" y="482"/>
                  <a:pt x="350" y="483"/>
                </a:cubicBezTo>
                <a:cubicBezTo>
                  <a:pt x="351" y="483"/>
                  <a:pt x="351" y="483"/>
                  <a:pt x="351" y="483"/>
                </a:cubicBezTo>
                <a:cubicBezTo>
                  <a:pt x="351" y="483"/>
                  <a:pt x="351" y="483"/>
                  <a:pt x="351" y="483"/>
                </a:cubicBezTo>
                <a:cubicBezTo>
                  <a:pt x="350" y="483"/>
                  <a:pt x="350" y="483"/>
                  <a:pt x="350" y="483"/>
                </a:cubicBezTo>
                <a:cubicBezTo>
                  <a:pt x="350" y="483"/>
                  <a:pt x="350" y="483"/>
                  <a:pt x="350" y="483"/>
                </a:cubicBezTo>
                <a:cubicBezTo>
                  <a:pt x="346" y="484"/>
                  <a:pt x="346" y="484"/>
                  <a:pt x="346" y="484"/>
                </a:cubicBezTo>
                <a:cubicBezTo>
                  <a:pt x="344" y="485"/>
                  <a:pt x="343" y="488"/>
                  <a:pt x="343" y="490"/>
                </a:cubicBezTo>
                <a:cubicBezTo>
                  <a:pt x="344" y="490"/>
                  <a:pt x="347" y="488"/>
                  <a:pt x="347" y="490"/>
                </a:cubicBezTo>
                <a:cubicBezTo>
                  <a:pt x="346" y="491"/>
                  <a:pt x="344" y="492"/>
                  <a:pt x="342" y="492"/>
                </a:cubicBezTo>
                <a:cubicBezTo>
                  <a:pt x="342" y="498"/>
                  <a:pt x="340" y="502"/>
                  <a:pt x="337" y="506"/>
                </a:cubicBezTo>
                <a:cubicBezTo>
                  <a:pt x="337" y="507"/>
                  <a:pt x="335" y="508"/>
                  <a:pt x="333" y="507"/>
                </a:cubicBezTo>
                <a:cubicBezTo>
                  <a:pt x="333" y="509"/>
                  <a:pt x="334" y="513"/>
                  <a:pt x="333" y="515"/>
                </a:cubicBezTo>
                <a:cubicBezTo>
                  <a:pt x="327" y="525"/>
                  <a:pt x="327" y="525"/>
                  <a:pt x="327" y="525"/>
                </a:cubicBezTo>
                <a:cubicBezTo>
                  <a:pt x="325" y="525"/>
                  <a:pt x="322" y="525"/>
                  <a:pt x="320" y="526"/>
                </a:cubicBezTo>
                <a:cubicBezTo>
                  <a:pt x="319" y="528"/>
                  <a:pt x="319" y="528"/>
                  <a:pt x="319" y="528"/>
                </a:cubicBezTo>
                <a:cubicBezTo>
                  <a:pt x="318" y="528"/>
                  <a:pt x="317" y="528"/>
                  <a:pt x="316" y="528"/>
                </a:cubicBezTo>
                <a:cubicBezTo>
                  <a:pt x="314" y="529"/>
                  <a:pt x="313" y="529"/>
                  <a:pt x="311" y="530"/>
                </a:cubicBezTo>
                <a:cubicBezTo>
                  <a:pt x="310" y="530"/>
                  <a:pt x="306" y="532"/>
                  <a:pt x="305" y="534"/>
                </a:cubicBezTo>
                <a:cubicBezTo>
                  <a:pt x="303" y="537"/>
                  <a:pt x="301" y="539"/>
                  <a:pt x="299" y="543"/>
                </a:cubicBezTo>
                <a:cubicBezTo>
                  <a:pt x="301" y="543"/>
                  <a:pt x="305" y="542"/>
                  <a:pt x="306" y="543"/>
                </a:cubicBezTo>
                <a:cubicBezTo>
                  <a:pt x="309" y="546"/>
                  <a:pt x="312" y="550"/>
                  <a:pt x="315" y="553"/>
                </a:cubicBezTo>
                <a:cubicBezTo>
                  <a:pt x="313" y="558"/>
                  <a:pt x="310" y="562"/>
                  <a:pt x="304" y="565"/>
                </a:cubicBezTo>
                <a:cubicBezTo>
                  <a:pt x="304" y="565"/>
                  <a:pt x="303" y="564"/>
                  <a:pt x="303" y="564"/>
                </a:cubicBezTo>
                <a:cubicBezTo>
                  <a:pt x="301" y="565"/>
                  <a:pt x="300" y="566"/>
                  <a:pt x="299" y="568"/>
                </a:cubicBezTo>
                <a:cubicBezTo>
                  <a:pt x="295" y="567"/>
                  <a:pt x="294" y="563"/>
                  <a:pt x="293" y="559"/>
                </a:cubicBezTo>
                <a:cubicBezTo>
                  <a:pt x="293" y="558"/>
                  <a:pt x="293" y="557"/>
                  <a:pt x="293" y="556"/>
                </a:cubicBezTo>
                <a:cubicBezTo>
                  <a:pt x="287" y="570"/>
                  <a:pt x="279" y="583"/>
                  <a:pt x="270" y="594"/>
                </a:cubicBezTo>
                <a:cubicBezTo>
                  <a:pt x="270" y="595"/>
                  <a:pt x="270" y="596"/>
                  <a:pt x="270" y="596"/>
                </a:cubicBezTo>
                <a:cubicBezTo>
                  <a:pt x="264" y="605"/>
                  <a:pt x="258" y="615"/>
                  <a:pt x="252" y="624"/>
                </a:cubicBezTo>
                <a:cubicBezTo>
                  <a:pt x="250" y="623"/>
                  <a:pt x="250" y="623"/>
                  <a:pt x="252" y="624"/>
                </a:cubicBezTo>
                <a:cubicBezTo>
                  <a:pt x="243" y="636"/>
                  <a:pt x="237" y="649"/>
                  <a:pt x="230" y="662"/>
                </a:cubicBezTo>
                <a:cubicBezTo>
                  <a:pt x="230" y="663"/>
                  <a:pt x="229" y="664"/>
                  <a:pt x="229" y="665"/>
                </a:cubicBezTo>
                <a:cubicBezTo>
                  <a:pt x="228" y="666"/>
                  <a:pt x="225" y="668"/>
                  <a:pt x="225" y="670"/>
                </a:cubicBezTo>
                <a:cubicBezTo>
                  <a:pt x="218" y="691"/>
                  <a:pt x="218" y="691"/>
                  <a:pt x="218" y="691"/>
                </a:cubicBezTo>
                <a:cubicBezTo>
                  <a:pt x="214" y="694"/>
                  <a:pt x="207" y="697"/>
                  <a:pt x="204" y="704"/>
                </a:cubicBezTo>
                <a:cubicBezTo>
                  <a:pt x="202" y="719"/>
                  <a:pt x="200" y="735"/>
                  <a:pt x="202" y="751"/>
                </a:cubicBezTo>
                <a:cubicBezTo>
                  <a:pt x="191" y="777"/>
                  <a:pt x="180" y="802"/>
                  <a:pt x="168" y="826"/>
                </a:cubicBezTo>
                <a:cubicBezTo>
                  <a:pt x="168" y="828"/>
                  <a:pt x="167" y="829"/>
                  <a:pt x="165" y="829"/>
                </a:cubicBezTo>
                <a:cubicBezTo>
                  <a:pt x="163" y="829"/>
                  <a:pt x="161" y="829"/>
                  <a:pt x="159" y="829"/>
                </a:cubicBezTo>
                <a:cubicBezTo>
                  <a:pt x="158" y="831"/>
                  <a:pt x="157" y="833"/>
                  <a:pt x="156" y="834"/>
                </a:cubicBezTo>
                <a:cubicBezTo>
                  <a:pt x="144" y="834"/>
                  <a:pt x="132" y="833"/>
                  <a:pt x="123" y="829"/>
                </a:cubicBezTo>
                <a:cubicBezTo>
                  <a:pt x="116" y="825"/>
                  <a:pt x="111" y="819"/>
                  <a:pt x="102" y="816"/>
                </a:cubicBezTo>
                <a:cubicBezTo>
                  <a:pt x="93" y="813"/>
                  <a:pt x="85" y="807"/>
                  <a:pt x="75" y="805"/>
                </a:cubicBezTo>
                <a:cubicBezTo>
                  <a:pt x="66" y="805"/>
                  <a:pt x="66" y="805"/>
                  <a:pt x="66" y="805"/>
                </a:cubicBezTo>
                <a:cubicBezTo>
                  <a:pt x="63" y="807"/>
                  <a:pt x="61" y="809"/>
                  <a:pt x="58" y="811"/>
                </a:cubicBezTo>
                <a:cubicBezTo>
                  <a:pt x="47" y="818"/>
                  <a:pt x="36" y="826"/>
                  <a:pt x="25" y="834"/>
                </a:cubicBezTo>
                <a:cubicBezTo>
                  <a:pt x="24" y="838"/>
                  <a:pt x="20" y="841"/>
                  <a:pt x="17" y="844"/>
                </a:cubicBezTo>
                <a:cubicBezTo>
                  <a:pt x="15" y="846"/>
                  <a:pt x="13" y="848"/>
                  <a:pt x="14" y="850"/>
                </a:cubicBezTo>
                <a:cubicBezTo>
                  <a:pt x="11" y="850"/>
                  <a:pt x="11" y="850"/>
                  <a:pt x="11" y="850"/>
                </a:cubicBezTo>
                <a:cubicBezTo>
                  <a:pt x="10" y="850"/>
                  <a:pt x="7" y="849"/>
                  <a:pt x="6" y="849"/>
                </a:cubicBezTo>
                <a:cubicBezTo>
                  <a:pt x="6" y="849"/>
                  <a:pt x="6" y="849"/>
                  <a:pt x="6" y="849"/>
                </a:cubicBezTo>
                <a:cubicBezTo>
                  <a:pt x="5" y="850"/>
                  <a:pt x="3" y="851"/>
                  <a:pt x="2" y="852"/>
                </a:cubicBezTo>
                <a:cubicBezTo>
                  <a:pt x="1" y="852"/>
                  <a:pt x="1" y="852"/>
                  <a:pt x="0" y="852"/>
                </a:cubicBezTo>
                <a:cubicBezTo>
                  <a:pt x="0" y="854"/>
                  <a:pt x="0" y="854"/>
                  <a:pt x="0" y="854"/>
                </a:cubicBezTo>
                <a:cubicBezTo>
                  <a:pt x="3" y="853"/>
                  <a:pt x="4" y="855"/>
                  <a:pt x="5" y="857"/>
                </a:cubicBezTo>
                <a:cubicBezTo>
                  <a:pt x="7" y="861"/>
                  <a:pt x="7" y="866"/>
                  <a:pt x="9" y="870"/>
                </a:cubicBezTo>
                <a:cubicBezTo>
                  <a:pt x="20" y="887"/>
                  <a:pt x="29" y="903"/>
                  <a:pt x="39" y="920"/>
                </a:cubicBezTo>
                <a:cubicBezTo>
                  <a:pt x="48" y="932"/>
                  <a:pt x="56" y="945"/>
                  <a:pt x="60" y="963"/>
                </a:cubicBezTo>
                <a:cubicBezTo>
                  <a:pt x="60" y="964"/>
                  <a:pt x="58" y="963"/>
                  <a:pt x="57" y="964"/>
                </a:cubicBezTo>
                <a:cubicBezTo>
                  <a:pt x="53" y="978"/>
                  <a:pt x="53" y="978"/>
                  <a:pt x="53" y="978"/>
                </a:cubicBezTo>
                <a:cubicBezTo>
                  <a:pt x="49" y="981"/>
                  <a:pt x="47" y="993"/>
                  <a:pt x="52" y="998"/>
                </a:cubicBezTo>
                <a:cubicBezTo>
                  <a:pt x="55" y="1001"/>
                  <a:pt x="59" y="1004"/>
                  <a:pt x="62" y="1008"/>
                </a:cubicBezTo>
                <a:cubicBezTo>
                  <a:pt x="65" y="1010"/>
                  <a:pt x="69" y="1012"/>
                  <a:pt x="74" y="1013"/>
                </a:cubicBezTo>
                <a:cubicBezTo>
                  <a:pt x="75" y="1016"/>
                  <a:pt x="79" y="1019"/>
                  <a:pt x="83" y="1019"/>
                </a:cubicBezTo>
                <a:cubicBezTo>
                  <a:pt x="85" y="1024"/>
                  <a:pt x="86" y="1031"/>
                  <a:pt x="83" y="1035"/>
                </a:cubicBezTo>
                <a:cubicBezTo>
                  <a:pt x="80" y="1038"/>
                  <a:pt x="80" y="1045"/>
                  <a:pt x="82" y="1049"/>
                </a:cubicBezTo>
                <a:cubicBezTo>
                  <a:pt x="80" y="1052"/>
                  <a:pt x="78" y="1056"/>
                  <a:pt x="78" y="1061"/>
                </a:cubicBezTo>
                <a:cubicBezTo>
                  <a:pt x="86" y="1064"/>
                  <a:pt x="94" y="1068"/>
                  <a:pt x="101" y="1073"/>
                </a:cubicBezTo>
                <a:cubicBezTo>
                  <a:pt x="107" y="1077"/>
                  <a:pt x="113" y="1082"/>
                  <a:pt x="117" y="1087"/>
                </a:cubicBezTo>
                <a:cubicBezTo>
                  <a:pt x="118" y="1092"/>
                  <a:pt x="121" y="1095"/>
                  <a:pt x="125" y="1095"/>
                </a:cubicBezTo>
                <a:cubicBezTo>
                  <a:pt x="126" y="1095"/>
                  <a:pt x="131" y="1095"/>
                  <a:pt x="130" y="1097"/>
                </a:cubicBezTo>
                <a:cubicBezTo>
                  <a:pt x="130" y="1097"/>
                  <a:pt x="130" y="1097"/>
                  <a:pt x="130" y="1097"/>
                </a:cubicBezTo>
                <a:cubicBezTo>
                  <a:pt x="129" y="1097"/>
                  <a:pt x="129" y="1097"/>
                  <a:pt x="129" y="1097"/>
                </a:cubicBezTo>
                <a:cubicBezTo>
                  <a:pt x="128" y="1097"/>
                  <a:pt x="128" y="1097"/>
                  <a:pt x="127" y="1097"/>
                </a:cubicBezTo>
                <a:cubicBezTo>
                  <a:pt x="125" y="1098"/>
                  <a:pt x="123" y="1099"/>
                  <a:pt x="122" y="1097"/>
                </a:cubicBezTo>
                <a:cubicBezTo>
                  <a:pt x="121" y="1097"/>
                  <a:pt x="121" y="1097"/>
                  <a:pt x="121" y="1097"/>
                </a:cubicBezTo>
                <a:cubicBezTo>
                  <a:pt x="109" y="1097"/>
                  <a:pt x="109" y="1097"/>
                  <a:pt x="109" y="1097"/>
                </a:cubicBezTo>
                <a:cubicBezTo>
                  <a:pt x="109" y="1097"/>
                  <a:pt x="108" y="1098"/>
                  <a:pt x="108" y="1099"/>
                </a:cubicBezTo>
                <a:cubicBezTo>
                  <a:pt x="108" y="1099"/>
                  <a:pt x="107" y="1100"/>
                  <a:pt x="107" y="1100"/>
                </a:cubicBezTo>
                <a:cubicBezTo>
                  <a:pt x="97" y="1105"/>
                  <a:pt x="97" y="1105"/>
                  <a:pt x="97" y="1105"/>
                </a:cubicBezTo>
                <a:cubicBezTo>
                  <a:pt x="93" y="1107"/>
                  <a:pt x="93" y="1107"/>
                  <a:pt x="93" y="1107"/>
                </a:cubicBezTo>
                <a:cubicBezTo>
                  <a:pt x="94" y="1109"/>
                  <a:pt x="92" y="1110"/>
                  <a:pt x="91" y="1111"/>
                </a:cubicBezTo>
                <a:cubicBezTo>
                  <a:pt x="91" y="1113"/>
                  <a:pt x="92" y="1114"/>
                  <a:pt x="92" y="1116"/>
                </a:cubicBezTo>
                <a:cubicBezTo>
                  <a:pt x="89" y="1116"/>
                  <a:pt x="89" y="1116"/>
                  <a:pt x="89" y="1116"/>
                </a:cubicBezTo>
                <a:cubicBezTo>
                  <a:pt x="89" y="1117"/>
                  <a:pt x="89" y="1120"/>
                  <a:pt x="88" y="1121"/>
                </a:cubicBezTo>
                <a:cubicBezTo>
                  <a:pt x="88" y="1121"/>
                  <a:pt x="88" y="1121"/>
                  <a:pt x="88" y="1121"/>
                </a:cubicBezTo>
                <a:cubicBezTo>
                  <a:pt x="88" y="1122"/>
                  <a:pt x="87" y="1122"/>
                  <a:pt x="86" y="1122"/>
                </a:cubicBezTo>
                <a:cubicBezTo>
                  <a:pt x="86" y="1123"/>
                  <a:pt x="87" y="1124"/>
                  <a:pt x="87" y="1125"/>
                </a:cubicBezTo>
                <a:cubicBezTo>
                  <a:pt x="87" y="1125"/>
                  <a:pt x="87" y="1126"/>
                  <a:pt x="87" y="1126"/>
                </a:cubicBezTo>
                <a:cubicBezTo>
                  <a:pt x="87" y="1126"/>
                  <a:pt x="87" y="1126"/>
                  <a:pt x="87" y="1126"/>
                </a:cubicBezTo>
                <a:cubicBezTo>
                  <a:pt x="86" y="1126"/>
                  <a:pt x="85" y="1126"/>
                  <a:pt x="85" y="1126"/>
                </a:cubicBezTo>
                <a:cubicBezTo>
                  <a:pt x="83" y="1127"/>
                  <a:pt x="82" y="1129"/>
                  <a:pt x="81" y="1131"/>
                </a:cubicBezTo>
                <a:cubicBezTo>
                  <a:pt x="79" y="1137"/>
                  <a:pt x="78" y="1144"/>
                  <a:pt x="76" y="1150"/>
                </a:cubicBezTo>
                <a:cubicBezTo>
                  <a:pt x="75" y="1152"/>
                  <a:pt x="77" y="1154"/>
                  <a:pt x="78" y="1157"/>
                </a:cubicBezTo>
                <a:cubicBezTo>
                  <a:pt x="78" y="1158"/>
                  <a:pt x="78" y="1160"/>
                  <a:pt x="77" y="1161"/>
                </a:cubicBezTo>
                <a:cubicBezTo>
                  <a:pt x="73" y="1165"/>
                  <a:pt x="68" y="1167"/>
                  <a:pt x="65" y="1171"/>
                </a:cubicBezTo>
                <a:cubicBezTo>
                  <a:pt x="59" y="1183"/>
                  <a:pt x="59" y="1183"/>
                  <a:pt x="59" y="1183"/>
                </a:cubicBezTo>
                <a:cubicBezTo>
                  <a:pt x="58" y="1184"/>
                  <a:pt x="57" y="1185"/>
                  <a:pt x="55" y="1186"/>
                </a:cubicBezTo>
                <a:cubicBezTo>
                  <a:pt x="44" y="1189"/>
                  <a:pt x="36" y="1195"/>
                  <a:pt x="34" y="1204"/>
                </a:cubicBezTo>
                <a:cubicBezTo>
                  <a:pt x="26" y="1215"/>
                  <a:pt x="16" y="1220"/>
                  <a:pt x="8" y="1226"/>
                </a:cubicBezTo>
                <a:cubicBezTo>
                  <a:pt x="7" y="1227"/>
                  <a:pt x="8" y="1228"/>
                  <a:pt x="9" y="1229"/>
                </a:cubicBezTo>
                <a:cubicBezTo>
                  <a:pt x="13" y="1232"/>
                  <a:pt x="19" y="1232"/>
                  <a:pt x="24" y="1234"/>
                </a:cubicBezTo>
                <a:cubicBezTo>
                  <a:pt x="27" y="1235"/>
                  <a:pt x="29" y="1236"/>
                  <a:pt x="30" y="1239"/>
                </a:cubicBezTo>
                <a:cubicBezTo>
                  <a:pt x="31" y="1245"/>
                  <a:pt x="30" y="1252"/>
                  <a:pt x="29" y="1259"/>
                </a:cubicBezTo>
                <a:cubicBezTo>
                  <a:pt x="29" y="1261"/>
                  <a:pt x="29" y="1262"/>
                  <a:pt x="30" y="1264"/>
                </a:cubicBezTo>
                <a:cubicBezTo>
                  <a:pt x="32" y="1267"/>
                  <a:pt x="36" y="1270"/>
                  <a:pt x="41" y="1270"/>
                </a:cubicBezTo>
                <a:cubicBezTo>
                  <a:pt x="52" y="1262"/>
                  <a:pt x="52" y="1262"/>
                  <a:pt x="52" y="1262"/>
                </a:cubicBezTo>
                <a:cubicBezTo>
                  <a:pt x="54" y="1261"/>
                  <a:pt x="57" y="1260"/>
                  <a:pt x="58" y="1262"/>
                </a:cubicBezTo>
                <a:cubicBezTo>
                  <a:pt x="59" y="1262"/>
                  <a:pt x="59" y="1262"/>
                  <a:pt x="60" y="1262"/>
                </a:cubicBezTo>
                <a:cubicBezTo>
                  <a:pt x="60" y="1262"/>
                  <a:pt x="60" y="1262"/>
                  <a:pt x="60" y="1262"/>
                </a:cubicBezTo>
                <a:cubicBezTo>
                  <a:pt x="74" y="1256"/>
                  <a:pt x="85" y="1247"/>
                  <a:pt x="95" y="1236"/>
                </a:cubicBezTo>
                <a:cubicBezTo>
                  <a:pt x="103" y="1233"/>
                  <a:pt x="111" y="1229"/>
                  <a:pt x="116" y="1222"/>
                </a:cubicBezTo>
                <a:cubicBezTo>
                  <a:pt x="131" y="1225"/>
                  <a:pt x="131" y="1225"/>
                  <a:pt x="131" y="1225"/>
                </a:cubicBezTo>
                <a:cubicBezTo>
                  <a:pt x="134" y="1223"/>
                  <a:pt x="137" y="1222"/>
                  <a:pt x="140" y="1223"/>
                </a:cubicBezTo>
                <a:cubicBezTo>
                  <a:pt x="142" y="1223"/>
                  <a:pt x="145" y="1221"/>
                  <a:pt x="147" y="1221"/>
                </a:cubicBezTo>
                <a:cubicBezTo>
                  <a:pt x="161" y="1219"/>
                  <a:pt x="169" y="1210"/>
                  <a:pt x="178" y="1201"/>
                </a:cubicBezTo>
                <a:cubicBezTo>
                  <a:pt x="182" y="1209"/>
                  <a:pt x="190" y="1214"/>
                  <a:pt x="198" y="1218"/>
                </a:cubicBezTo>
                <a:cubicBezTo>
                  <a:pt x="206" y="1222"/>
                  <a:pt x="218" y="1226"/>
                  <a:pt x="230" y="1222"/>
                </a:cubicBezTo>
                <a:cubicBezTo>
                  <a:pt x="245" y="1225"/>
                  <a:pt x="245" y="1225"/>
                  <a:pt x="245" y="1225"/>
                </a:cubicBezTo>
                <a:cubicBezTo>
                  <a:pt x="254" y="1225"/>
                  <a:pt x="260" y="1220"/>
                  <a:pt x="267" y="1217"/>
                </a:cubicBezTo>
                <a:cubicBezTo>
                  <a:pt x="271" y="1215"/>
                  <a:pt x="279" y="1214"/>
                  <a:pt x="282" y="1217"/>
                </a:cubicBezTo>
                <a:cubicBezTo>
                  <a:pt x="284" y="1219"/>
                  <a:pt x="289" y="1216"/>
                  <a:pt x="291" y="1217"/>
                </a:cubicBezTo>
                <a:cubicBezTo>
                  <a:pt x="295" y="1218"/>
                  <a:pt x="297" y="1221"/>
                  <a:pt x="300" y="1222"/>
                </a:cubicBezTo>
                <a:cubicBezTo>
                  <a:pt x="306" y="1218"/>
                  <a:pt x="310" y="1214"/>
                  <a:pt x="315" y="1210"/>
                </a:cubicBezTo>
                <a:cubicBezTo>
                  <a:pt x="322" y="1205"/>
                  <a:pt x="329" y="1199"/>
                  <a:pt x="335" y="1192"/>
                </a:cubicBezTo>
                <a:cubicBezTo>
                  <a:pt x="333" y="1187"/>
                  <a:pt x="333" y="1182"/>
                  <a:pt x="337" y="1179"/>
                </a:cubicBezTo>
                <a:cubicBezTo>
                  <a:pt x="345" y="1174"/>
                  <a:pt x="353" y="1169"/>
                  <a:pt x="361" y="1167"/>
                </a:cubicBezTo>
                <a:cubicBezTo>
                  <a:pt x="370" y="1161"/>
                  <a:pt x="375" y="1154"/>
                  <a:pt x="380" y="1148"/>
                </a:cubicBezTo>
                <a:cubicBezTo>
                  <a:pt x="381" y="1149"/>
                  <a:pt x="382" y="1152"/>
                  <a:pt x="383" y="1153"/>
                </a:cubicBezTo>
                <a:cubicBezTo>
                  <a:pt x="384" y="1153"/>
                  <a:pt x="385" y="1154"/>
                  <a:pt x="386" y="1155"/>
                </a:cubicBezTo>
                <a:cubicBezTo>
                  <a:pt x="387" y="1156"/>
                  <a:pt x="388" y="1157"/>
                  <a:pt x="388" y="1158"/>
                </a:cubicBezTo>
                <a:cubicBezTo>
                  <a:pt x="389" y="1160"/>
                  <a:pt x="389" y="1162"/>
                  <a:pt x="388" y="1164"/>
                </a:cubicBezTo>
                <a:cubicBezTo>
                  <a:pt x="388" y="1164"/>
                  <a:pt x="388" y="1165"/>
                  <a:pt x="388" y="1165"/>
                </a:cubicBezTo>
                <a:cubicBezTo>
                  <a:pt x="388" y="1167"/>
                  <a:pt x="388" y="1169"/>
                  <a:pt x="390" y="1170"/>
                </a:cubicBezTo>
                <a:cubicBezTo>
                  <a:pt x="396" y="1173"/>
                  <a:pt x="402" y="1177"/>
                  <a:pt x="409" y="1180"/>
                </a:cubicBezTo>
                <a:cubicBezTo>
                  <a:pt x="415" y="1188"/>
                  <a:pt x="424" y="1194"/>
                  <a:pt x="433" y="1198"/>
                </a:cubicBezTo>
                <a:cubicBezTo>
                  <a:pt x="434" y="1199"/>
                  <a:pt x="436" y="1200"/>
                  <a:pt x="437" y="1200"/>
                </a:cubicBezTo>
                <a:cubicBezTo>
                  <a:pt x="436" y="1206"/>
                  <a:pt x="434" y="1211"/>
                  <a:pt x="432" y="1215"/>
                </a:cubicBezTo>
                <a:cubicBezTo>
                  <a:pt x="432" y="1215"/>
                  <a:pt x="432" y="1216"/>
                  <a:pt x="432" y="1216"/>
                </a:cubicBezTo>
                <a:cubicBezTo>
                  <a:pt x="432" y="1218"/>
                  <a:pt x="433" y="1219"/>
                  <a:pt x="434" y="1220"/>
                </a:cubicBezTo>
                <a:cubicBezTo>
                  <a:pt x="442" y="1225"/>
                  <a:pt x="449" y="1233"/>
                  <a:pt x="456" y="1240"/>
                </a:cubicBezTo>
                <a:cubicBezTo>
                  <a:pt x="457" y="1241"/>
                  <a:pt x="459" y="1238"/>
                  <a:pt x="460" y="1237"/>
                </a:cubicBezTo>
                <a:cubicBezTo>
                  <a:pt x="461" y="1237"/>
                  <a:pt x="463" y="1237"/>
                  <a:pt x="464" y="1238"/>
                </a:cubicBezTo>
                <a:cubicBezTo>
                  <a:pt x="469" y="1242"/>
                  <a:pt x="481" y="1243"/>
                  <a:pt x="490" y="1240"/>
                </a:cubicBezTo>
                <a:cubicBezTo>
                  <a:pt x="491" y="1240"/>
                  <a:pt x="492" y="1239"/>
                  <a:pt x="493" y="1238"/>
                </a:cubicBezTo>
                <a:cubicBezTo>
                  <a:pt x="494" y="1243"/>
                  <a:pt x="496" y="1247"/>
                  <a:pt x="497" y="1251"/>
                </a:cubicBezTo>
                <a:cubicBezTo>
                  <a:pt x="497" y="1253"/>
                  <a:pt x="497" y="1255"/>
                  <a:pt x="498" y="1257"/>
                </a:cubicBezTo>
                <a:cubicBezTo>
                  <a:pt x="499" y="1260"/>
                  <a:pt x="501" y="1262"/>
                  <a:pt x="503" y="1263"/>
                </a:cubicBezTo>
                <a:cubicBezTo>
                  <a:pt x="509" y="1265"/>
                  <a:pt x="514" y="1263"/>
                  <a:pt x="520" y="1263"/>
                </a:cubicBezTo>
                <a:cubicBezTo>
                  <a:pt x="520" y="1263"/>
                  <a:pt x="521" y="1263"/>
                  <a:pt x="521" y="1263"/>
                </a:cubicBezTo>
                <a:cubicBezTo>
                  <a:pt x="523" y="1263"/>
                  <a:pt x="526" y="1264"/>
                  <a:pt x="526" y="1267"/>
                </a:cubicBezTo>
                <a:cubicBezTo>
                  <a:pt x="526" y="1270"/>
                  <a:pt x="525" y="1273"/>
                  <a:pt x="524" y="1276"/>
                </a:cubicBezTo>
                <a:cubicBezTo>
                  <a:pt x="524" y="1288"/>
                  <a:pt x="524" y="1288"/>
                  <a:pt x="524" y="1288"/>
                </a:cubicBezTo>
                <a:cubicBezTo>
                  <a:pt x="522" y="1292"/>
                  <a:pt x="520" y="1297"/>
                  <a:pt x="521" y="1304"/>
                </a:cubicBezTo>
                <a:cubicBezTo>
                  <a:pt x="521" y="1305"/>
                  <a:pt x="524" y="1307"/>
                  <a:pt x="523" y="1309"/>
                </a:cubicBezTo>
                <a:cubicBezTo>
                  <a:pt x="520" y="1317"/>
                  <a:pt x="515" y="1324"/>
                  <a:pt x="510" y="1331"/>
                </a:cubicBezTo>
                <a:cubicBezTo>
                  <a:pt x="506" y="1333"/>
                  <a:pt x="501" y="1332"/>
                  <a:pt x="497" y="1334"/>
                </a:cubicBezTo>
                <a:cubicBezTo>
                  <a:pt x="494" y="1337"/>
                  <a:pt x="493" y="1341"/>
                  <a:pt x="493" y="1346"/>
                </a:cubicBezTo>
                <a:cubicBezTo>
                  <a:pt x="483" y="1350"/>
                  <a:pt x="475" y="1355"/>
                  <a:pt x="469" y="1361"/>
                </a:cubicBezTo>
                <a:cubicBezTo>
                  <a:pt x="466" y="1368"/>
                  <a:pt x="467" y="1375"/>
                  <a:pt x="466" y="1381"/>
                </a:cubicBezTo>
                <a:cubicBezTo>
                  <a:pt x="461" y="1388"/>
                  <a:pt x="456" y="1395"/>
                  <a:pt x="454" y="1403"/>
                </a:cubicBezTo>
                <a:cubicBezTo>
                  <a:pt x="449" y="1406"/>
                  <a:pt x="446" y="1412"/>
                  <a:pt x="442" y="1415"/>
                </a:cubicBezTo>
                <a:cubicBezTo>
                  <a:pt x="431" y="1420"/>
                  <a:pt x="431" y="1420"/>
                  <a:pt x="431" y="1420"/>
                </a:cubicBezTo>
                <a:cubicBezTo>
                  <a:pt x="423" y="1428"/>
                  <a:pt x="416" y="1438"/>
                  <a:pt x="408" y="1447"/>
                </a:cubicBezTo>
                <a:cubicBezTo>
                  <a:pt x="407" y="1450"/>
                  <a:pt x="408" y="1454"/>
                  <a:pt x="408" y="1457"/>
                </a:cubicBezTo>
                <a:cubicBezTo>
                  <a:pt x="406" y="1459"/>
                  <a:pt x="403" y="1459"/>
                  <a:pt x="400" y="1461"/>
                </a:cubicBezTo>
                <a:cubicBezTo>
                  <a:pt x="398" y="1463"/>
                  <a:pt x="396" y="1466"/>
                  <a:pt x="396" y="1467"/>
                </a:cubicBezTo>
                <a:cubicBezTo>
                  <a:pt x="398" y="1470"/>
                  <a:pt x="399" y="1472"/>
                  <a:pt x="400" y="1475"/>
                </a:cubicBezTo>
                <a:cubicBezTo>
                  <a:pt x="402" y="1478"/>
                  <a:pt x="405" y="1482"/>
                  <a:pt x="408" y="1484"/>
                </a:cubicBezTo>
                <a:cubicBezTo>
                  <a:pt x="408" y="1484"/>
                  <a:pt x="409" y="1484"/>
                  <a:pt x="409" y="1484"/>
                </a:cubicBezTo>
                <a:cubicBezTo>
                  <a:pt x="412" y="1487"/>
                  <a:pt x="415" y="1490"/>
                  <a:pt x="416" y="1494"/>
                </a:cubicBezTo>
                <a:cubicBezTo>
                  <a:pt x="421" y="1498"/>
                  <a:pt x="420" y="1507"/>
                  <a:pt x="416" y="1511"/>
                </a:cubicBezTo>
                <a:cubicBezTo>
                  <a:pt x="415" y="1515"/>
                  <a:pt x="415" y="1519"/>
                  <a:pt x="415" y="1524"/>
                </a:cubicBezTo>
                <a:cubicBezTo>
                  <a:pt x="413" y="1524"/>
                  <a:pt x="412" y="1524"/>
                  <a:pt x="411" y="1525"/>
                </a:cubicBezTo>
                <a:cubicBezTo>
                  <a:pt x="410" y="1526"/>
                  <a:pt x="410" y="1528"/>
                  <a:pt x="410" y="1529"/>
                </a:cubicBezTo>
                <a:cubicBezTo>
                  <a:pt x="410" y="1532"/>
                  <a:pt x="411" y="1534"/>
                  <a:pt x="413" y="1536"/>
                </a:cubicBezTo>
                <a:cubicBezTo>
                  <a:pt x="413" y="1536"/>
                  <a:pt x="416" y="1536"/>
                  <a:pt x="417" y="1536"/>
                </a:cubicBezTo>
                <a:cubicBezTo>
                  <a:pt x="419" y="1537"/>
                  <a:pt x="422" y="1540"/>
                  <a:pt x="424" y="1540"/>
                </a:cubicBezTo>
                <a:cubicBezTo>
                  <a:pt x="425" y="1540"/>
                  <a:pt x="425" y="1540"/>
                  <a:pt x="426" y="1540"/>
                </a:cubicBezTo>
                <a:cubicBezTo>
                  <a:pt x="429" y="1541"/>
                  <a:pt x="430" y="1545"/>
                  <a:pt x="432" y="1547"/>
                </a:cubicBezTo>
                <a:cubicBezTo>
                  <a:pt x="434" y="1549"/>
                  <a:pt x="436" y="1554"/>
                  <a:pt x="437" y="1557"/>
                </a:cubicBezTo>
                <a:cubicBezTo>
                  <a:pt x="438" y="1560"/>
                  <a:pt x="439" y="1562"/>
                  <a:pt x="441" y="1564"/>
                </a:cubicBezTo>
                <a:cubicBezTo>
                  <a:pt x="445" y="1563"/>
                  <a:pt x="448" y="1562"/>
                  <a:pt x="452" y="1562"/>
                </a:cubicBezTo>
                <a:cubicBezTo>
                  <a:pt x="455" y="1562"/>
                  <a:pt x="459" y="1562"/>
                  <a:pt x="462" y="1563"/>
                </a:cubicBezTo>
                <a:cubicBezTo>
                  <a:pt x="470" y="1565"/>
                  <a:pt x="477" y="1570"/>
                  <a:pt x="483" y="1576"/>
                </a:cubicBezTo>
                <a:cubicBezTo>
                  <a:pt x="483" y="1576"/>
                  <a:pt x="484" y="1577"/>
                  <a:pt x="484" y="1578"/>
                </a:cubicBezTo>
                <a:cubicBezTo>
                  <a:pt x="484" y="1578"/>
                  <a:pt x="485" y="1578"/>
                  <a:pt x="485" y="1579"/>
                </a:cubicBezTo>
                <a:cubicBezTo>
                  <a:pt x="485" y="1582"/>
                  <a:pt x="487" y="1585"/>
                  <a:pt x="489" y="1587"/>
                </a:cubicBezTo>
                <a:cubicBezTo>
                  <a:pt x="489" y="1587"/>
                  <a:pt x="490" y="1588"/>
                  <a:pt x="490" y="1588"/>
                </a:cubicBezTo>
                <a:cubicBezTo>
                  <a:pt x="490" y="1589"/>
                  <a:pt x="491" y="1589"/>
                  <a:pt x="491" y="1590"/>
                </a:cubicBezTo>
                <a:cubicBezTo>
                  <a:pt x="493" y="1593"/>
                  <a:pt x="496" y="1595"/>
                  <a:pt x="501" y="1594"/>
                </a:cubicBezTo>
                <a:cubicBezTo>
                  <a:pt x="511" y="1589"/>
                  <a:pt x="521" y="1581"/>
                  <a:pt x="530" y="1572"/>
                </a:cubicBezTo>
                <a:cubicBezTo>
                  <a:pt x="530" y="1572"/>
                  <a:pt x="530" y="1572"/>
                  <a:pt x="530" y="1572"/>
                </a:cubicBezTo>
                <a:cubicBezTo>
                  <a:pt x="531" y="1573"/>
                  <a:pt x="532" y="1574"/>
                  <a:pt x="533" y="1576"/>
                </a:cubicBezTo>
                <a:cubicBezTo>
                  <a:pt x="533" y="1577"/>
                  <a:pt x="534" y="1578"/>
                  <a:pt x="536" y="1578"/>
                </a:cubicBezTo>
                <a:cubicBezTo>
                  <a:pt x="540" y="1580"/>
                  <a:pt x="545" y="1583"/>
                  <a:pt x="551" y="1584"/>
                </a:cubicBezTo>
                <a:cubicBezTo>
                  <a:pt x="559" y="1585"/>
                  <a:pt x="568" y="1584"/>
                  <a:pt x="576" y="1584"/>
                </a:cubicBezTo>
                <a:cubicBezTo>
                  <a:pt x="576" y="1584"/>
                  <a:pt x="576" y="1584"/>
                  <a:pt x="576" y="1584"/>
                </a:cubicBezTo>
                <a:cubicBezTo>
                  <a:pt x="576" y="1584"/>
                  <a:pt x="576" y="1584"/>
                  <a:pt x="576" y="1584"/>
                </a:cubicBezTo>
                <a:cubicBezTo>
                  <a:pt x="577" y="1586"/>
                  <a:pt x="578" y="1590"/>
                  <a:pt x="580" y="1590"/>
                </a:cubicBezTo>
                <a:cubicBezTo>
                  <a:pt x="584" y="1590"/>
                  <a:pt x="588" y="1589"/>
                  <a:pt x="591" y="1588"/>
                </a:cubicBezTo>
                <a:cubicBezTo>
                  <a:pt x="594" y="1587"/>
                  <a:pt x="596" y="1589"/>
                  <a:pt x="598" y="1589"/>
                </a:cubicBezTo>
                <a:cubicBezTo>
                  <a:pt x="609" y="1589"/>
                  <a:pt x="617" y="1586"/>
                  <a:pt x="625" y="1584"/>
                </a:cubicBezTo>
                <a:cubicBezTo>
                  <a:pt x="625" y="1584"/>
                  <a:pt x="626" y="1584"/>
                  <a:pt x="626" y="1584"/>
                </a:cubicBezTo>
                <a:cubicBezTo>
                  <a:pt x="627" y="1585"/>
                  <a:pt x="627" y="1587"/>
                  <a:pt x="628" y="1587"/>
                </a:cubicBezTo>
                <a:cubicBezTo>
                  <a:pt x="630" y="1590"/>
                  <a:pt x="633" y="1593"/>
                  <a:pt x="636" y="1596"/>
                </a:cubicBezTo>
                <a:cubicBezTo>
                  <a:pt x="639" y="1600"/>
                  <a:pt x="642" y="1604"/>
                  <a:pt x="646" y="1607"/>
                </a:cubicBezTo>
                <a:cubicBezTo>
                  <a:pt x="654" y="1614"/>
                  <a:pt x="663" y="1621"/>
                  <a:pt x="678" y="1621"/>
                </a:cubicBezTo>
                <a:cubicBezTo>
                  <a:pt x="682" y="1617"/>
                  <a:pt x="687" y="1613"/>
                  <a:pt x="690" y="1607"/>
                </a:cubicBezTo>
                <a:cubicBezTo>
                  <a:pt x="694" y="1600"/>
                  <a:pt x="700" y="1594"/>
                  <a:pt x="698" y="1582"/>
                </a:cubicBezTo>
                <a:cubicBezTo>
                  <a:pt x="701" y="1581"/>
                  <a:pt x="705" y="1577"/>
                  <a:pt x="707" y="1578"/>
                </a:cubicBezTo>
                <a:cubicBezTo>
                  <a:pt x="728" y="1582"/>
                  <a:pt x="728" y="1582"/>
                  <a:pt x="728" y="1582"/>
                </a:cubicBezTo>
                <a:cubicBezTo>
                  <a:pt x="728" y="1582"/>
                  <a:pt x="728" y="1582"/>
                  <a:pt x="728" y="1582"/>
                </a:cubicBezTo>
                <a:cubicBezTo>
                  <a:pt x="715" y="1617"/>
                  <a:pt x="715" y="1617"/>
                  <a:pt x="715" y="1617"/>
                </a:cubicBezTo>
                <a:cubicBezTo>
                  <a:pt x="714" y="1621"/>
                  <a:pt x="717" y="1624"/>
                  <a:pt x="721" y="1628"/>
                </a:cubicBezTo>
                <a:cubicBezTo>
                  <a:pt x="721" y="1628"/>
                  <a:pt x="721" y="1628"/>
                  <a:pt x="722" y="1629"/>
                </a:cubicBezTo>
                <a:cubicBezTo>
                  <a:pt x="723" y="1630"/>
                  <a:pt x="724" y="1632"/>
                  <a:pt x="726" y="1633"/>
                </a:cubicBezTo>
                <a:cubicBezTo>
                  <a:pt x="726" y="1633"/>
                  <a:pt x="726" y="1633"/>
                  <a:pt x="726" y="1633"/>
                </a:cubicBezTo>
                <a:cubicBezTo>
                  <a:pt x="730" y="1642"/>
                  <a:pt x="731" y="1654"/>
                  <a:pt x="734" y="1664"/>
                </a:cubicBezTo>
                <a:cubicBezTo>
                  <a:pt x="735" y="1665"/>
                  <a:pt x="737" y="1666"/>
                  <a:pt x="738" y="1668"/>
                </a:cubicBezTo>
                <a:cubicBezTo>
                  <a:pt x="738" y="1668"/>
                  <a:pt x="738" y="1668"/>
                  <a:pt x="738" y="1668"/>
                </a:cubicBezTo>
                <a:cubicBezTo>
                  <a:pt x="743" y="1673"/>
                  <a:pt x="747" y="1677"/>
                  <a:pt x="752" y="1682"/>
                </a:cubicBezTo>
                <a:cubicBezTo>
                  <a:pt x="753" y="1683"/>
                  <a:pt x="754" y="1684"/>
                  <a:pt x="755" y="1685"/>
                </a:cubicBezTo>
                <a:cubicBezTo>
                  <a:pt x="763" y="1717"/>
                  <a:pt x="763" y="1717"/>
                  <a:pt x="763" y="1717"/>
                </a:cubicBezTo>
                <a:cubicBezTo>
                  <a:pt x="721" y="1707"/>
                  <a:pt x="721" y="1707"/>
                  <a:pt x="721" y="1707"/>
                </a:cubicBezTo>
                <a:cubicBezTo>
                  <a:pt x="720" y="1707"/>
                  <a:pt x="718" y="1707"/>
                  <a:pt x="719" y="1709"/>
                </a:cubicBezTo>
                <a:cubicBezTo>
                  <a:pt x="720" y="1710"/>
                  <a:pt x="720" y="1712"/>
                  <a:pt x="721" y="1713"/>
                </a:cubicBezTo>
                <a:cubicBezTo>
                  <a:pt x="718" y="1713"/>
                  <a:pt x="718" y="1713"/>
                  <a:pt x="718" y="1713"/>
                </a:cubicBezTo>
                <a:cubicBezTo>
                  <a:pt x="723" y="1730"/>
                  <a:pt x="727" y="1748"/>
                  <a:pt x="730" y="1766"/>
                </a:cubicBezTo>
                <a:cubicBezTo>
                  <a:pt x="744" y="1799"/>
                  <a:pt x="760" y="1830"/>
                  <a:pt x="772" y="1866"/>
                </a:cubicBezTo>
                <a:cubicBezTo>
                  <a:pt x="774" y="1868"/>
                  <a:pt x="775" y="1869"/>
                  <a:pt x="777" y="1871"/>
                </a:cubicBezTo>
                <a:cubicBezTo>
                  <a:pt x="777" y="1871"/>
                  <a:pt x="777" y="1872"/>
                  <a:pt x="777" y="1872"/>
                </a:cubicBezTo>
                <a:cubicBezTo>
                  <a:pt x="782" y="1879"/>
                  <a:pt x="789" y="1884"/>
                  <a:pt x="794" y="1890"/>
                </a:cubicBezTo>
                <a:cubicBezTo>
                  <a:pt x="801" y="1900"/>
                  <a:pt x="810" y="1908"/>
                  <a:pt x="823" y="1912"/>
                </a:cubicBezTo>
                <a:cubicBezTo>
                  <a:pt x="859" y="1908"/>
                  <a:pt x="859" y="1908"/>
                  <a:pt x="859" y="1908"/>
                </a:cubicBezTo>
                <a:cubicBezTo>
                  <a:pt x="861" y="1909"/>
                  <a:pt x="862" y="1909"/>
                  <a:pt x="863" y="1909"/>
                </a:cubicBezTo>
                <a:cubicBezTo>
                  <a:pt x="873" y="1909"/>
                  <a:pt x="883" y="1909"/>
                  <a:pt x="892" y="1907"/>
                </a:cubicBezTo>
                <a:cubicBezTo>
                  <a:pt x="903" y="1905"/>
                  <a:pt x="916" y="1902"/>
                  <a:pt x="929" y="1902"/>
                </a:cubicBezTo>
                <a:cubicBezTo>
                  <a:pt x="935" y="1903"/>
                  <a:pt x="940" y="1904"/>
                  <a:pt x="944" y="1906"/>
                </a:cubicBezTo>
                <a:cubicBezTo>
                  <a:pt x="945" y="1907"/>
                  <a:pt x="946" y="1908"/>
                  <a:pt x="946" y="1910"/>
                </a:cubicBezTo>
                <a:cubicBezTo>
                  <a:pt x="949" y="1921"/>
                  <a:pt x="945" y="1933"/>
                  <a:pt x="946" y="1944"/>
                </a:cubicBezTo>
                <a:cubicBezTo>
                  <a:pt x="951" y="1951"/>
                  <a:pt x="957" y="1956"/>
                  <a:pt x="958" y="1965"/>
                </a:cubicBezTo>
                <a:cubicBezTo>
                  <a:pt x="959" y="1987"/>
                  <a:pt x="958" y="2007"/>
                  <a:pt x="956" y="2029"/>
                </a:cubicBezTo>
                <a:cubicBezTo>
                  <a:pt x="959" y="2031"/>
                  <a:pt x="962" y="2033"/>
                  <a:pt x="964" y="2034"/>
                </a:cubicBezTo>
                <a:cubicBezTo>
                  <a:pt x="964" y="2035"/>
                  <a:pt x="964" y="2035"/>
                  <a:pt x="964" y="2035"/>
                </a:cubicBezTo>
                <a:cubicBezTo>
                  <a:pt x="968" y="2040"/>
                  <a:pt x="973" y="2045"/>
                  <a:pt x="977" y="2049"/>
                </a:cubicBezTo>
                <a:cubicBezTo>
                  <a:pt x="980" y="2053"/>
                  <a:pt x="982" y="2058"/>
                  <a:pt x="982" y="2064"/>
                </a:cubicBezTo>
                <a:cubicBezTo>
                  <a:pt x="984" y="2064"/>
                  <a:pt x="985" y="2065"/>
                  <a:pt x="987" y="2065"/>
                </a:cubicBezTo>
                <a:cubicBezTo>
                  <a:pt x="989" y="2069"/>
                  <a:pt x="991" y="2071"/>
                  <a:pt x="993" y="2075"/>
                </a:cubicBezTo>
                <a:cubicBezTo>
                  <a:pt x="993" y="2075"/>
                  <a:pt x="996" y="2075"/>
                  <a:pt x="997" y="2075"/>
                </a:cubicBezTo>
                <a:cubicBezTo>
                  <a:pt x="1004" y="2077"/>
                  <a:pt x="1011" y="2080"/>
                  <a:pt x="1018" y="2082"/>
                </a:cubicBezTo>
                <a:cubicBezTo>
                  <a:pt x="1019" y="2083"/>
                  <a:pt x="1021" y="2084"/>
                  <a:pt x="1022" y="2085"/>
                </a:cubicBezTo>
                <a:cubicBezTo>
                  <a:pt x="1025" y="2091"/>
                  <a:pt x="1027" y="2098"/>
                  <a:pt x="1029" y="2105"/>
                </a:cubicBezTo>
                <a:cubicBezTo>
                  <a:pt x="1032" y="2114"/>
                  <a:pt x="1036" y="2122"/>
                  <a:pt x="1043" y="2129"/>
                </a:cubicBezTo>
                <a:cubicBezTo>
                  <a:pt x="1046" y="2134"/>
                  <a:pt x="1050" y="2138"/>
                  <a:pt x="1055" y="2141"/>
                </a:cubicBezTo>
                <a:cubicBezTo>
                  <a:pt x="1060" y="2139"/>
                  <a:pt x="1066" y="2138"/>
                  <a:pt x="1072" y="2138"/>
                </a:cubicBezTo>
                <a:cubicBezTo>
                  <a:pt x="1078" y="2138"/>
                  <a:pt x="1084" y="2139"/>
                  <a:pt x="1087" y="2143"/>
                </a:cubicBezTo>
                <a:cubicBezTo>
                  <a:pt x="1094" y="2143"/>
                  <a:pt x="1094" y="2143"/>
                  <a:pt x="1094" y="2143"/>
                </a:cubicBezTo>
                <a:cubicBezTo>
                  <a:pt x="1094" y="2143"/>
                  <a:pt x="1094" y="2142"/>
                  <a:pt x="1094" y="2143"/>
                </a:cubicBezTo>
                <a:cubicBezTo>
                  <a:pt x="1099" y="2139"/>
                  <a:pt x="1102" y="2134"/>
                  <a:pt x="1106" y="2131"/>
                </a:cubicBezTo>
                <a:cubicBezTo>
                  <a:pt x="1116" y="2134"/>
                  <a:pt x="1128" y="2131"/>
                  <a:pt x="1134" y="2126"/>
                </a:cubicBezTo>
                <a:cubicBezTo>
                  <a:pt x="1132" y="2115"/>
                  <a:pt x="1135" y="2104"/>
                  <a:pt x="1138" y="2096"/>
                </a:cubicBezTo>
                <a:cubicBezTo>
                  <a:pt x="1138" y="2092"/>
                  <a:pt x="1137" y="2088"/>
                  <a:pt x="1137" y="2084"/>
                </a:cubicBezTo>
                <a:cubicBezTo>
                  <a:pt x="1136" y="2081"/>
                  <a:pt x="1136" y="2078"/>
                  <a:pt x="1136" y="2075"/>
                </a:cubicBezTo>
                <a:cubicBezTo>
                  <a:pt x="1136" y="2075"/>
                  <a:pt x="1136" y="2074"/>
                  <a:pt x="1137" y="2073"/>
                </a:cubicBezTo>
                <a:cubicBezTo>
                  <a:pt x="1134" y="2069"/>
                  <a:pt x="1131" y="2065"/>
                  <a:pt x="1130" y="2058"/>
                </a:cubicBezTo>
                <a:cubicBezTo>
                  <a:pt x="1138" y="2055"/>
                  <a:pt x="1145" y="2049"/>
                  <a:pt x="1149" y="2041"/>
                </a:cubicBezTo>
                <a:cubicBezTo>
                  <a:pt x="1152" y="2033"/>
                  <a:pt x="1158" y="2027"/>
                  <a:pt x="1170" y="2028"/>
                </a:cubicBezTo>
                <a:cubicBezTo>
                  <a:pt x="1171" y="2029"/>
                  <a:pt x="1173" y="2031"/>
                  <a:pt x="1177" y="2031"/>
                </a:cubicBezTo>
                <a:cubicBezTo>
                  <a:pt x="1182" y="2032"/>
                  <a:pt x="1190" y="2034"/>
                  <a:pt x="1194" y="2040"/>
                </a:cubicBezTo>
                <a:cubicBezTo>
                  <a:pt x="1195" y="2040"/>
                  <a:pt x="1197" y="2040"/>
                  <a:pt x="1198" y="2039"/>
                </a:cubicBezTo>
                <a:cubicBezTo>
                  <a:pt x="1204" y="2034"/>
                  <a:pt x="1211" y="2029"/>
                  <a:pt x="1217" y="2023"/>
                </a:cubicBezTo>
                <a:cubicBezTo>
                  <a:pt x="1214" y="2009"/>
                  <a:pt x="1214" y="2009"/>
                  <a:pt x="1214" y="2009"/>
                </a:cubicBezTo>
                <a:cubicBezTo>
                  <a:pt x="1209" y="1994"/>
                  <a:pt x="1201" y="1981"/>
                  <a:pt x="1195" y="1967"/>
                </a:cubicBezTo>
                <a:cubicBezTo>
                  <a:pt x="1195" y="1966"/>
                  <a:pt x="1195" y="1964"/>
                  <a:pt x="1195" y="1964"/>
                </a:cubicBezTo>
                <a:cubicBezTo>
                  <a:pt x="1196" y="1961"/>
                  <a:pt x="1198" y="1960"/>
                  <a:pt x="1200" y="1959"/>
                </a:cubicBezTo>
                <a:cubicBezTo>
                  <a:pt x="1202" y="1958"/>
                  <a:pt x="1205" y="1960"/>
                  <a:pt x="1207" y="1959"/>
                </a:cubicBezTo>
                <a:cubicBezTo>
                  <a:pt x="1210" y="1958"/>
                  <a:pt x="1213" y="1956"/>
                  <a:pt x="1216" y="1953"/>
                </a:cubicBezTo>
                <a:cubicBezTo>
                  <a:pt x="1218" y="1945"/>
                  <a:pt x="1221" y="1936"/>
                  <a:pt x="1225" y="1929"/>
                </a:cubicBezTo>
                <a:cubicBezTo>
                  <a:pt x="1222" y="1927"/>
                  <a:pt x="1219" y="1925"/>
                  <a:pt x="1216" y="1923"/>
                </a:cubicBezTo>
                <a:cubicBezTo>
                  <a:pt x="1215" y="1923"/>
                  <a:pt x="1216" y="1921"/>
                  <a:pt x="1216" y="1920"/>
                </a:cubicBezTo>
                <a:cubicBezTo>
                  <a:pt x="1220" y="1911"/>
                  <a:pt x="1225" y="1902"/>
                  <a:pt x="1227" y="1892"/>
                </a:cubicBezTo>
                <a:cubicBezTo>
                  <a:pt x="1225" y="1888"/>
                  <a:pt x="1223" y="1886"/>
                  <a:pt x="1220" y="1883"/>
                </a:cubicBezTo>
                <a:cubicBezTo>
                  <a:pt x="1217" y="1883"/>
                  <a:pt x="1214" y="1880"/>
                  <a:pt x="1214" y="1875"/>
                </a:cubicBezTo>
                <a:cubicBezTo>
                  <a:pt x="1216" y="1872"/>
                  <a:pt x="1219" y="1871"/>
                  <a:pt x="1221" y="1868"/>
                </a:cubicBezTo>
                <a:cubicBezTo>
                  <a:pt x="1222" y="1868"/>
                  <a:pt x="1222" y="1865"/>
                  <a:pt x="1221" y="1864"/>
                </a:cubicBezTo>
                <a:cubicBezTo>
                  <a:pt x="1219" y="1859"/>
                  <a:pt x="1215" y="1854"/>
                  <a:pt x="1212" y="1849"/>
                </a:cubicBezTo>
                <a:cubicBezTo>
                  <a:pt x="1213" y="1846"/>
                  <a:pt x="1213" y="1842"/>
                  <a:pt x="1214" y="1839"/>
                </a:cubicBezTo>
                <a:cubicBezTo>
                  <a:pt x="1221" y="1838"/>
                  <a:pt x="1226" y="1835"/>
                  <a:pt x="1231" y="1833"/>
                </a:cubicBezTo>
                <a:cubicBezTo>
                  <a:pt x="1241" y="1836"/>
                  <a:pt x="1251" y="1831"/>
                  <a:pt x="1255" y="1824"/>
                </a:cubicBezTo>
                <a:cubicBezTo>
                  <a:pt x="1258" y="1817"/>
                  <a:pt x="1258" y="1807"/>
                  <a:pt x="1261" y="1800"/>
                </a:cubicBezTo>
                <a:cubicBezTo>
                  <a:pt x="1265" y="1796"/>
                  <a:pt x="1271" y="1794"/>
                  <a:pt x="1277" y="1793"/>
                </a:cubicBezTo>
                <a:cubicBezTo>
                  <a:pt x="1286" y="1792"/>
                  <a:pt x="1295" y="1792"/>
                  <a:pt x="1304" y="1792"/>
                </a:cubicBezTo>
                <a:cubicBezTo>
                  <a:pt x="1313" y="1792"/>
                  <a:pt x="1321" y="1789"/>
                  <a:pt x="1323" y="1781"/>
                </a:cubicBezTo>
                <a:cubicBezTo>
                  <a:pt x="1323" y="1780"/>
                  <a:pt x="1323" y="1775"/>
                  <a:pt x="1323" y="1774"/>
                </a:cubicBezTo>
                <a:cubicBezTo>
                  <a:pt x="1323" y="1772"/>
                  <a:pt x="1324" y="1771"/>
                  <a:pt x="1326" y="1770"/>
                </a:cubicBezTo>
                <a:cubicBezTo>
                  <a:pt x="1331" y="1767"/>
                  <a:pt x="1334" y="1763"/>
                  <a:pt x="1339" y="1760"/>
                </a:cubicBezTo>
                <a:cubicBezTo>
                  <a:pt x="1341" y="1759"/>
                  <a:pt x="1343" y="1758"/>
                  <a:pt x="1344" y="1756"/>
                </a:cubicBezTo>
                <a:cubicBezTo>
                  <a:pt x="1345" y="1757"/>
                  <a:pt x="1345" y="1758"/>
                  <a:pt x="1346" y="1759"/>
                </a:cubicBezTo>
                <a:cubicBezTo>
                  <a:pt x="1348" y="1759"/>
                  <a:pt x="1350" y="1758"/>
                  <a:pt x="1352" y="1758"/>
                </a:cubicBezTo>
                <a:cubicBezTo>
                  <a:pt x="1352" y="1759"/>
                  <a:pt x="1353" y="1760"/>
                  <a:pt x="1353" y="1760"/>
                </a:cubicBezTo>
                <a:cubicBezTo>
                  <a:pt x="1355" y="1763"/>
                  <a:pt x="1356" y="1767"/>
                  <a:pt x="1360" y="1766"/>
                </a:cubicBezTo>
                <a:cubicBezTo>
                  <a:pt x="1363" y="1766"/>
                  <a:pt x="1365" y="1766"/>
                  <a:pt x="1367" y="1765"/>
                </a:cubicBezTo>
                <a:cubicBezTo>
                  <a:pt x="1367" y="1768"/>
                  <a:pt x="1367" y="1770"/>
                  <a:pt x="1369" y="1770"/>
                </a:cubicBezTo>
                <a:cubicBezTo>
                  <a:pt x="1372" y="1771"/>
                  <a:pt x="1375" y="1770"/>
                  <a:pt x="1377" y="1768"/>
                </a:cubicBezTo>
                <a:cubicBezTo>
                  <a:pt x="1377" y="1770"/>
                  <a:pt x="1377" y="1771"/>
                  <a:pt x="1377" y="1773"/>
                </a:cubicBezTo>
                <a:cubicBezTo>
                  <a:pt x="1376" y="1774"/>
                  <a:pt x="1378" y="1776"/>
                  <a:pt x="1378" y="1777"/>
                </a:cubicBezTo>
                <a:cubicBezTo>
                  <a:pt x="1379" y="1777"/>
                  <a:pt x="1381" y="1778"/>
                  <a:pt x="1381" y="1778"/>
                </a:cubicBezTo>
                <a:cubicBezTo>
                  <a:pt x="1390" y="1779"/>
                  <a:pt x="1397" y="1775"/>
                  <a:pt x="1401" y="1771"/>
                </a:cubicBezTo>
                <a:cubicBezTo>
                  <a:pt x="1402" y="1770"/>
                  <a:pt x="1405" y="1775"/>
                  <a:pt x="1407" y="1775"/>
                </a:cubicBezTo>
                <a:cubicBezTo>
                  <a:pt x="1426" y="1778"/>
                  <a:pt x="1426" y="1778"/>
                  <a:pt x="1426" y="1778"/>
                </a:cubicBezTo>
                <a:cubicBezTo>
                  <a:pt x="1436" y="1774"/>
                  <a:pt x="1446" y="1769"/>
                  <a:pt x="1456" y="1764"/>
                </a:cubicBezTo>
                <a:cubicBezTo>
                  <a:pt x="1469" y="1767"/>
                  <a:pt x="1469" y="1767"/>
                  <a:pt x="1469" y="1767"/>
                </a:cubicBezTo>
                <a:cubicBezTo>
                  <a:pt x="1483" y="1765"/>
                  <a:pt x="1483" y="1765"/>
                  <a:pt x="1483" y="1765"/>
                </a:cubicBezTo>
                <a:cubicBezTo>
                  <a:pt x="1488" y="1764"/>
                  <a:pt x="1492" y="1763"/>
                  <a:pt x="1493" y="1759"/>
                </a:cubicBezTo>
                <a:cubicBezTo>
                  <a:pt x="1495" y="1754"/>
                  <a:pt x="1498" y="1748"/>
                  <a:pt x="1505" y="1746"/>
                </a:cubicBezTo>
                <a:cubicBezTo>
                  <a:pt x="1505" y="1746"/>
                  <a:pt x="1506" y="1746"/>
                  <a:pt x="1506" y="1746"/>
                </a:cubicBezTo>
                <a:cubicBezTo>
                  <a:pt x="1508" y="1746"/>
                  <a:pt x="1509" y="1746"/>
                  <a:pt x="1510" y="1747"/>
                </a:cubicBezTo>
                <a:cubicBezTo>
                  <a:pt x="1513" y="1748"/>
                  <a:pt x="1516" y="1752"/>
                  <a:pt x="1519" y="1753"/>
                </a:cubicBezTo>
                <a:cubicBezTo>
                  <a:pt x="1524" y="1753"/>
                  <a:pt x="1524" y="1753"/>
                  <a:pt x="1524" y="1753"/>
                </a:cubicBezTo>
                <a:cubicBezTo>
                  <a:pt x="1526" y="1756"/>
                  <a:pt x="1527" y="1759"/>
                  <a:pt x="1530" y="1761"/>
                </a:cubicBezTo>
                <a:cubicBezTo>
                  <a:pt x="1531" y="1760"/>
                  <a:pt x="1533" y="1758"/>
                  <a:pt x="1536" y="1757"/>
                </a:cubicBezTo>
                <a:cubicBezTo>
                  <a:pt x="1537" y="1759"/>
                  <a:pt x="1539" y="1762"/>
                  <a:pt x="1540" y="1765"/>
                </a:cubicBezTo>
                <a:cubicBezTo>
                  <a:pt x="1542" y="1768"/>
                  <a:pt x="1547" y="1768"/>
                  <a:pt x="1551" y="1766"/>
                </a:cubicBezTo>
                <a:cubicBezTo>
                  <a:pt x="1556" y="1763"/>
                  <a:pt x="1562" y="1759"/>
                  <a:pt x="1569" y="1757"/>
                </a:cubicBezTo>
                <a:cubicBezTo>
                  <a:pt x="1588" y="1760"/>
                  <a:pt x="1588" y="1760"/>
                  <a:pt x="1588" y="1760"/>
                </a:cubicBezTo>
                <a:cubicBezTo>
                  <a:pt x="1594" y="1757"/>
                  <a:pt x="1600" y="1752"/>
                  <a:pt x="1607" y="1748"/>
                </a:cubicBezTo>
                <a:cubicBezTo>
                  <a:pt x="1607" y="1748"/>
                  <a:pt x="1607" y="1748"/>
                  <a:pt x="1607" y="1749"/>
                </a:cubicBezTo>
                <a:cubicBezTo>
                  <a:pt x="1611" y="1753"/>
                  <a:pt x="1612" y="1748"/>
                  <a:pt x="1612" y="1748"/>
                </a:cubicBezTo>
                <a:cubicBezTo>
                  <a:pt x="1613" y="1747"/>
                  <a:pt x="1613" y="1745"/>
                  <a:pt x="1613" y="1744"/>
                </a:cubicBezTo>
                <a:cubicBezTo>
                  <a:pt x="1614" y="1744"/>
                  <a:pt x="1614" y="1744"/>
                  <a:pt x="1615" y="1743"/>
                </a:cubicBezTo>
                <a:cubicBezTo>
                  <a:pt x="1617" y="1748"/>
                  <a:pt x="1619" y="1753"/>
                  <a:pt x="1622" y="1757"/>
                </a:cubicBezTo>
                <a:cubicBezTo>
                  <a:pt x="1623" y="1759"/>
                  <a:pt x="1627" y="1760"/>
                  <a:pt x="1630" y="1759"/>
                </a:cubicBezTo>
                <a:cubicBezTo>
                  <a:pt x="1632" y="1759"/>
                  <a:pt x="1633" y="1755"/>
                  <a:pt x="1633" y="1750"/>
                </a:cubicBezTo>
                <a:cubicBezTo>
                  <a:pt x="1636" y="1748"/>
                  <a:pt x="1638" y="1744"/>
                  <a:pt x="1637" y="1739"/>
                </a:cubicBezTo>
                <a:cubicBezTo>
                  <a:pt x="1639" y="1733"/>
                  <a:pt x="1640" y="1724"/>
                  <a:pt x="1643" y="1721"/>
                </a:cubicBezTo>
                <a:cubicBezTo>
                  <a:pt x="1646" y="1720"/>
                  <a:pt x="1648" y="1722"/>
                  <a:pt x="1649" y="1722"/>
                </a:cubicBezTo>
                <a:cubicBezTo>
                  <a:pt x="1654" y="1723"/>
                  <a:pt x="1659" y="1720"/>
                  <a:pt x="1660" y="1715"/>
                </a:cubicBezTo>
                <a:cubicBezTo>
                  <a:pt x="1660" y="1711"/>
                  <a:pt x="1659" y="1703"/>
                  <a:pt x="1661" y="1699"/>
                </a:cubicBezTo>
                <a:cubicBezTo>
                  <a:pt x="1664" y="1696"/>
                  <a:pt x="1668" y="1692"/>
                  <a:pt x="1668" y="1686"/>
                </a:cubicBezTo>
                <a:cubicBezTo>
                  <a:pt x="1675" y="1674"/>
                  <a:pt x="1675" y="1674"/>
                  <a:pt x="1675" y="1674"/>
                </a:cubicBezTo>
                <a:cubicBezTo>
                  <a:pt x="1675" y="1672"/>
                  <a:pt x="1674" y="1670"/>
                  <a:pt x="1674" y="1669"/>
                </a:cubicBezTo>
                <a:cubicBezTo>
                  <a:pt x="1674" y="1668"/>
                  <a:pt x="1675" y="1667"/>
                  <a:pt x="1675" y="1667"/>
                </a:cubicBezTo>
                <a:cubicBezTo>
                  <a:pt x="1677" y="1665"/>
                  <a:pt x="1680" y="1665"/>
                  <a:pt x="1683" y="1666"/>
                </a:cubicBezTo>
                <a:cubicBezTo>
                  <a:pt x="1689" y="1664"/>
                  <a:pt x="1694" y="1660"/>
                  <a:pt x="1700" y="1657"/>
                </a:cubicBezTo>
                <a:cubicBezTo>
                  <a:pt x="1699" y="1642"/>
                  <a:pt x="1699" y="1642"/>
                  <a:pt x="1699" y="1642"/>
                </a:cubicBezTo>
                <a:cubicBezTo>
                  <a:pt x="1702" y="1638"/>
                  <a:pt x="1702" y="1632"/>
                  <a:pt x="1703" y="1627"/>
                </a:cubicBezTo>
                <a:cubicBezTo>
                  <a:pt x="1697" y="1621"/>
                  <a:pt x="1695" y="1612"/>
                  <a:pt x="1691" y="1605"/>
                </a:cubicBezTo>
                <a:cubicBezTo>
                  <a:pt x="1686" y="1597"/>
                  <a:pt x="1682" y="1588"/>
                  <a:pt x="1671" y="1584"/>
                </a:cubicBezTo>
                <a:cubicBezTo>
                  <a:pt x="1668" y="1584"/>
                  <a:pt x="1663" y="1585"/>
                  <a:pt x="1659" y="1586"/>
                </a:cubicBezTo>
                <a:cubicBezTo>
                  <a:pt x="1658" y="1587"/>
                  <a:pt x="1654" y="1585"/>
                  <a:pt x="1654" y="1583"/>
                </a:cubicBezTo>
                <a:cubicBezTo>
                  <a:pt x="1654" y="1580"/>
                  <a:pt x="1654" y="1576"/>
                  <a:pt x="1653" y="1573"/>
                </a:cubicBezTo>
                <a:cubicBezTo>
                  <a:pt x="1638" y="1566"/>
                  <a:pt x="1638" y="1566"/>
                  <a:pt x="1638" y="1566"/>
                </a:cubicBezTo>
                <a:cubicBezTo>
                  <a:pt x="1637" y="1562"/>
                  <a:pt x="1635" y="1558"/>
                  <a:pt x="1632" y="1555"/>
                </a:cubicBezTo>
                <a:cubicBezTo>
                  <a:pt x="1631" y="1554"/>
                  <a:pt x="1633" y="1553"/>
                  <a:pt x="1633" y="1552"/>
                </a:cubicBezTo>
                <a:cubicBezTo>
                  <a:pt x="1634" y="1546"/>
                  <a:pt x="1634" y="1539"/>
                  <a:pt x="1634" y="1531"/>
                </a:cubicBezTo>
                <a:cubicBezTo>
                  <a:pt x="1639" y="1520"/>
                  <a:pt x="1644" y="1500"/>
                  <a:pt x="1638" y="1485"/>
                </a:cubicBezTo>
                <a:cubicBezTo>
                  <a:pt x="1644" y="1472"/>
                  <a:pt x="1644" y="1472"/>
                  <a:pt x="1644" y="1472"/>
                </a:cubicBezTo>
                <a:cubicBezTo>
                  <a:pt x="1645" y="1470"/>
                  <a:pt x="1650" y="1469"/>
                  <a:pt x="1653" y="1469"/>
                </a:cubicBezTo>
                <a:cubicBezTo>
                  <a:pt x="1668" y="1470"/>
                  <a:pt x="1679" y="1464"/>
                  <a:pt x="1685" y="1454"/>
                </a:cubicBezTo>
                <a:cubicBezTo>
                  <a:pt x="1692" y="1451"/>
                  <a:pt x="1698" y="1447"/>
                  <a:pt x="1704" y="1444"/>
                </a:cubicBezTo>
                <a:cubicBezTo>
                  <a:pt x="1705" y="1440"/>
                  <a:pt x="1704" y="1436"/>
                  <a:pt x="1703" y="1432"/>
                </a:cubicBezTo>
                <a:cubicBezTo>
                  <a:pt x="1703" y="1430"/>
                  <a:pt x="1703" y="1427"/>
                  <a:pt x="1704" y="1426"/>
                </a:cubicBezTo>
                <a:cubicBezTo>
                  <a:pt x="1717" y="1416"/>
                  <a:pt x="1717" y="1416"/>
                  <a:pt x="1717" y="1416"/>
                </a:cubicBezTo>
                <a:cubicBezTo>
                  <a:pt x="1720" y="1413"/>
                  <a:pt x="1725" y="1411"/>
                  <a:pt x="1726" y="1406"/>
                </a:cubicBezTo>
                <a:cubicBezTo>
                  <a:pt x="1726" y="1406"/>
                  <a:pt x="1726" y="1406"/>
                  <a:pt x="1726" y="1406"/>
                </a:cubicBezTo>
                <a:cubicBezTo>
                  <a:pt x="1727" y="1402"/>
                  <a:pt x="1726" y="1396"/>
                  <a:pt x="1727" y="1391"/>
                </a:cubicBezTo>
                <a:cubicBezTo>
                  <a:pt x="1727" y="1390"/>
                  <a:pt x="1727" y="1390"/>
                  <a:pt x="1727" y="1389"/>
                </a:cubicBezTo>
                <a:cubicBezTo>
                  <a:pt x="1732" y="1390"/>
                  <a:pt x="1736" y="1389"/>
                  <a:pt x="1739" y="1388"/>
                </a:cubicBezTo>
                <a:lnTo>
                  <a:pt x="1739" y="1387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3" name="Freeform 679"/>
          <p:cNvSpPr>
            <a:spLocks/>
          </p:cNvSpPr>
          <p:nvPr/>
        </p:nvSpPr>
        <p:spPr bwMode="auto">
          <a:xfrm>
            <a:off x="3870326" y="3354388"/>
            <a:ext cx="684213" cy="473075"/>
          </a:xfrm>
          <a:custGeom>
            <a:avLst/>
            <a:gdLst/>
            <a:ahLst/>
            <a:cxnLst>
              <a:cxn ang="0">
                <a:pos x="2505" y="314"/>
              </a:cxn>
              <a:cxn ang="0">
                <a:pos x="2464" y="263"/>
              </a:cxn>
              <a:cxn ang="0">
                <a:pos x="2419" y="240"/>
              </a:cxn>
              <a:cxn ang="0">
                <a:pos x="2342" y="203"/>
              </a:cxn>
              <a:cxn ang="0">
                <a:pos x="2230" y="169"/>
              </a:cxn>
              <a:cxn ang="0">
                <a:pos x="2150" y="68"/>
              </a:cxn>
              <a:cxn ang="0">
                <a:pos x="2090" y="37"/>
              </a:cxn>
              <a:cxn ang="0">
                <a:pos x="2019" y="24"/>
              </a:cxn>
              <a:cxn ang="0">
                <a:pos x="1938" y="13"/>
              </a:cxn>
              <a:cxn ang="0">
                <a:pos x="1838" y="9"/>
              </a:cxn>
              <a:cxn ang="0">
                <a:pos x="1773" y="49"/>
              </a:cxn>
              <a:cxn ang="0">
                <a:pos x="1634" y="267"/>
              </a:cxn>
              <a:cxn ang="0">
                <a:pos x="1539" y="303"/>
              </a:cxn>
              <a:cxn ang="0">
                <a:pos x="1419" y="366"/>
              </a:cxn>
              <a:cxn ang="0">
                <a:pos x="1301" y="373"/>
              </a:cxn>
              <a:cxn ang="0">
                <a:pos x="1176" y="249"/>
              </a:cxn>
              <a:cxn ang="0">
                <a:pos x="1113" y="268"/>
              </a:cxn>
              <a:cxn ang="0">
                <a:pos x="1026" y="258"/>
              </a:cxn>
              <a:cxn ang="0">
                <a:pos x="935" y="217"/>
              </a:cxn>
              <a:cxn ang="0">
                <a:pos x="800" y="223"/>
              </a:cxn>
              <a:cxn ang="0">
                <a:pos x="707" y="206"/>
              </a:cxn>
              <a:cxn ang="0">
                <a:pos x="562" y="174"/>
              </a:cxn>
              <a:cxn ang="0">
                <a:pos x="346" y="112"/>
              </a:cxn>
              <a:cxn ang="0">
                <a:pos x="290" y="217"/>
              </a:cxn>
              <a:cxn ang="0">
                <a:pos x="251" y="376"/>
              </a:cxn>
              <a:cxn ang="0">
                <a:pos x="51" y="522"/>
              </a:cxn>
              <a:cxn ang="0">
                <a:pos x="154" y="604"/>
              </a:cxn>
              <a:cxn ang="0">
                <a:pos x="444" y="967"/>
              </a:cxn>
              <a:cxn ang="0">
                <a:pos x="616" y="945"/>
              </a:cxn>
              <a:cxn ang="0">
                <a:pos x="676" y="1288"/>
              </a:cxn>
              <a:cxn ang="0">
                <a:pos x="841" y="1506"/>
              </a:cxn>
              <a:cxn ang="0">
                <a:pos x="904" y="1697"/>
              </a:cxn>
              <a:cxn ang="0">
                <a:pos x="939" y="1768"/>
              </a:cxn>
              <a:cxn ang="0">
                <a:pos x="1042" y="1647"/>
              </a:cxn>
              <a:cxn ang="0">
                <a:pos x="1220" y="1676"/>
              </a:cxn>
              <a:cxn ang="0">
                <a:pos x="1306" y="1522"/>
              </a:cxn>
              <a:cxn ang="0">
                <a:pos x="1395" y="1597"/>
              </a:cxn>
              <a:cxn ang="0">
                <a:pos x="1417" y="1538"/>
              </a:cxn>
              <a:cxn ang="0">
                <a:pos x="1458" y="1550"/>
              </a:cxn>
              <a:cxn ang="0">
                <a:pos x="1497" y="1500"/>
              </a:cxn>
              <a:cxn ang="0">
                <a:pos x="1545" y="1483"/>
              </a:cxn>
              <a:cxn ang="0">
                <a:pos x="1554" y="1437"/>
              </a:cxn>
              <a:cxn ang="0">
                <a:pos x="1584" y="1433"/>
              </a:cxn>
              <a:cxn ang="0">
                <a:pos x="1546" y="1407"/>
              </a:cxn>
              <a:cxn ang="0">
                <a:pos x="1538" y="1387"/>
              </a:cxn>
              <a:cxn ang="0">
                <a:pos x="1498" y="1331"/>
              </a:cxn>
              <a:cxn ang="0">
                <a:pos x="1498" y="1300"/>
              </a:cxn>
              <a:cxn ang="0">
                <a:pos x="1485" y="1180"/>
              </a:cxn>
              <a:cxn ang="0">
                <a:pos x="1592" y="1030"/>
              </a:cxn>
              <a:cxn ang="0">
                <a:pos x="1679" y="843"/>
              </a:cxn>
              <a:cxn ang="0">
                <a:pos x="1796" y="767"/>
              </a:cxn>
              <a:cxn ang="0">
                <a:pos x="1905" y="766"/>
              </a:cxn>
              <a:cxn ang="0">
                <a:pos x="2050" y="716"/>
              </a:cxn>
              <a:cxn ang="0">
                <a:pos x="2163" y="767"/>
              </a:cxn>
              <a:cxn ang="0">
                <a:pos x="2148" y="684"/>
              </a:cxn>
              <a:cxn ang="0">
                <a:pos x="2196" y="591"/>
              </a:cxn>
              <a:cxn ang="0">
                <a:pos x="2281" y="529"/>
              </a:cxn>
              <a:cxn ang="0">
                <a:pos x="2392" y="542"/>
              </a:cxn>
              <a:cxn ang="0">
                <a:pos x="2531" y="391"/>
              </a:cxn>
            </a:cxnLst>
            <a:rect l="0" t="0" r="r" b="b"/>
            <a:pathLst>
              <a:path w="2553" h="1768">
                <a:moveTo>
                  <a:pt x="2546" y="344"/>
                </a:moveTo>
                <a:cubicBezTo>
                  <a:pt x="2548" y="340"/>
                  <a:pt x="2549" y="336"/>
                  <a:pt x="2548" y="331"/>
                </a:cubicBezTo>
                <a:cubicBezTo>
                  <a:pt x="2546" y="332"/>
                  <a:pt x="2543" y="330"/>
                  <a:pt x="2543" y="327"/>
                </a:cubicBezTo>
                <a:cubicBezTo>
                  <a:pt x="2542" y="326"/>
                  <a:pt x="2541" y="324"/>
                  <a:pt x="2542" y="322"/>
                </a:cubicBezTo>
                <a:cubicBezTo>
                  <a:pt x="2543" y="320"/>
                  <a:pt x="2540" y="320"/>
                  <a:pt x="2539" y="320"/>
                </a:cubicBezTo>
                <a:cubicBezTo>
                  <a:pt x="2537" y="320"/>
                  <a:pt x="2536" y="321"/>
                  <a:pt x="2534" y="322"/>
                </a:cubicBezTo>
                <a:cubicBezTo>
                  <a:pt x="2533" y="318"/>
                  <a:pt x="2529" y="314"/>
                  <a:pt x="2525" y="315"/>
                </a:cubicBezTo>
                <a:cubicBezTo>
                  <a:pt x="2524" y="312"/>
                  <a:pt x="2522" y="310"/>
                  <a:pt x="2520" y="311"/>
                </a:cubicBezTo>
                <a:cubicBezTo>
                  <a:pt x="2519" y="311"/>
                  <a:pt x="2518" y="312"/>
                  <a:pt x="2519" y="313"/>
                </a:cubicBezTo>
                <a:cubicBezTo>
                  <a:pt x="2520" y="314"/>
                  <a:pt x="2521" y="316"/>
                  <a:pt x="2520" y="317"/>
                </a:cubicBezTo>
                <a:cubicBezTo>
                  <a:pt x="2516" y="318"/>
                  <a:pt x="2513" y="317"/>
                  <a:pt x="2509" y="317"/>
                </a:cubicBezTo>
                <a:cubicBezTo>
                  <a:pt x="2509" y="317"/>
                  <a:pt x="2508" y="316"/>
                  <a:pt x="2508" y="315"/>
                </a:cubicBezTo>
                <a:cubicBezTo>
                  <a:pt x="2507" y="315"/>
                  <a:pt x="2505" y="315"/>
                  <a:pt x="2505" y="314"/>
                </a:cubicBezTo>
                <a:cubicBezTo>
                  <a:pt x="2507" y="311"/>
                  <a:pt x="2511" y="311"/>
                  <a:pt x="2511" y="307"/>
                </a:cubicBezTo>
                <a:cubicBezTo>
                  <a:pt x="2511" y="305"/>
                  <a:pt x="2516" y="303"/>
                  <a:pt x="2513" y="302"/>
                </a:cubicBezTo>
                <a:cubicBezTo>
                  <a:pt x="2511" y="301"/>
                  <a:pt x="2508" y="301"/>
                  <a:pt x="2507" y="301"/>
                </a:cubicBezTo>
                <a:cubicBezTo>
                  <a:pt x="2506" y="298"/>
                  <a:pt x="2504" y="297"/>
                  <a:pt x="2501" y="296"/>
                </a:cubicBezTo>
                <a:cubicBezTo>
                  <a:pt x="2499" y="296"/>
                  <a:pt x="2496" y="296"/>
                  <a:pt x="2494" y="297"/>
                </a:cubicBezTo>
                <a:cubicBezTo>
                  <a:pt x="2492" y="297"/>
                  <a:pt x="2490" y="299"/>
                  <a:pt x="2489" y="298"/>
                </a:cubicBezTo>
                <a:cubicBezTo>
                  <a:pt x="2487" y="297"/>
                  <a:pt x="2486" y="295"/>
                  <a:pt x="2486" y="295"/>
                </a:cubicBezTo>
                <a:cubicBezTo>
                  <a:pt x="2483" y="289"/>
                  <a:pt x="2476" y="289"/>
                  <a:pt x="2473" y="285"/>
                </a:cubicBezTo>
                <a:cubicBezTo>
                  <a:pt x="2472" y="284"/>
                  <a:pt x="2470" y="280"/>
                  <a:pt x="2473" y="280"/>
                </a:cubicBezTo>
                <a:cubicBezTo>
                  <a:pt x="2474" y="278"/>
                  <a:pt x="2473" y="275"/>
                  <a:pt x="2471" y="274"/>
                </a:cubicBezTo>
                <a:cubicBezTo>
                  <a:pt x="2470" y="274"/>
                  <a:pt x="2469" y="274"/>
                  <a:pt x="2468" y="274"/>
                </a:cubicBezTo>
                <a:cubicBezTo>
                  <a:pt x="2468" y="271"/>
                  <a:pt x="2468" y="269"/>
                  <a:pt x="2468" y="266"/>
                </a:cubicBezTo>
                <a:cubicBezTo>
                  <a:pt x="2465" y="267"/>
                  <a:pt x="2465" y="264"/>
                  <a:pt x="2464" y="263"/>
                </a:cubicBezTo>
                <a:cubicBezTo>
                  <a:pt x="2461" y="265"/>
                  <a:pt x="2463" y="261"/>
                  <a:pt x="2463" y="260"/>
                </a:cubicBezTo>
                <a:cubicBezTo>
                  <a:pt x="2461" y="259"/>
                  <a:pt x="2461" y="257"/>
                  <a:pt x="2460" y="256"/>
                </a:cubicBezTo>
                <a:cubicBezTo>
                  <a:pt x="2456" y="253"/>
                  <a:pt x="2451" y="252"/>
                  <a:pt x="2446" y="249"/>
                </a:cubicBezTo>
                <a:cubicBezTo>
                  <a:pt x="2446" y="249"/>
                  <a:pt x="2445" y="250"/>
                  <a:pt x="2444" y="250"/>
                </a:cubicBezTo>
                <a:cubicBezTo>
                  <a:pt x="2444" y="253"/>
                  <a:pt x="2440" y="251"/>
                  <a:pt x="2439" y="252"/>
                </a:cubicBezTo>
                <a:cubicBezTo>
                  <a:pt x="2437" y="253"/>
                  <a:pt x="2436" y="255"/>
                  <a:pt x="2434" y="256"/>
                </a:cubicBezTo>
                <a:cubicBezTo>
                  <a:pt x="2433" y="255"/>
                  <a:pt x="2434" y="251"/>
                  <a:pt x="2433" y="250"/>
                </a:cubicBezTo>
                <a:cubicBezTo>
                  <a:pt x="2431" y="249"/>
                  <a:pt x="2430" y="249"/>
                  <a:pt x="2429" y="249"/>
                </a:cubicBezTo>
                <a:cubicBezTo>
                  <a:pt x="2427" y="250"/>
                  <a:pt x="2427" y="254"/>
                  <a:pt x="2424" y="254"/>
                </a:cubicBezTo>
                <a:cubicBezTo>
                  <a:pt x="2424" y="255"/>
                  <a:pt x="2424" y="251"/>
                  <a:pt x="2423" y="251"/>
                </a:cubicBezTo>
                <a:cubicBezTo>
                  <a:pt x="2422" y="250"/>
                  <a:pt x="2419" y="251"/>
                  <a:pt x="2418" y="251"/>
                </a:cubicBezTo>
                <a:cubicBezTo>
                  <a:pt x="2417" y="248"/>
                  <a:pt x="2421" y="247"/>
                  <a:pt x="2420" y="247"/>
                </a:cubicBezTo>
                <a:cubicBezTo>
                  <a:pt x="2420" y="243"/>
                  <a:pt x="2420" y="241"/>
                  <a:pt x="2419" y="240"/>
                </a:cubicBezTo>
                <a:cubicBezTo>
                  <a:pt x="2418" y="239"/>
                  <a:pt x="2416" y="240"/>
                  <a:pt x="2415" y="240"/>
                </a:cubicBezTo>
                <a:cubicBezTo>
                  <a:pt x="2415" y="239"/>
                  <a:pt x="2416" y="237"/>
                  <a:pt x="2414" y="238"/>
                </a:cubicBezTo>
                <a:cubicBezTo>
                  <a:pt x="2413" y="238"/>
                  <a:pt x="2411" y="239"/>
                  <a:pt x="2411" y="237"/>
                </a:cubicBezTo>
                <a:cubicBezTo>
                  <a:pt x="2411" y="236"/>
                  <a:pt x="2411" y="234"/>
                  <a:pt x="2411" y="234"/>
                </a:cubicBezTo>
                <a:cubicBezTo>
                  <a:pt x="2410" y="233"/>
                  <a:pt x="2408" y="232"/>
                  <a:pt x="2407" y="231"/>
                </a:cubicBezTo>
                <a:cubicBezTo>
                  <a:pt x="2405" y="232"/>
                  <a:pt x="2403" y="233"/>
                  <a:pt x="2400" y="233"/>
                </a:cubicBezTo>
                <a:cubicBezTo>
                  <a:pt x="2400" y="231"/>
                  <a:pt x="2400" y="230"/>
                  <a:pt x="2398" y="229"/>
                </a:cubicBezTo>
                <a:cubicBezTo>
                  <a:pt x="2392" y="227"/>
                  <a:pt x="2383" y="226"/>
                  <a:pt x="2376" y="227"/>
                </a:cubicBezTo>
                <a:cubicBezTo>
                  <a:pt x="2375" y="227"/>
                  <a:pt x="2375" y="226"/>
                  <a:pt x="2375" y="225"/>
                </a:cubicBezTo>
                <a:cubicBezTo>
                  <a:pt x="2373" y="224"/>
                  <a:pt x="2370" y="225"/>
                  <a:pt x="2369" y="223"/>
                </a:cubicBezTo>
                <a:cubicBezTo>
                  <a:pt x="2364" y="224"/>
                  <a:pt x="2358" y="223"/>
                  <a:pt x="2355" y="220"/>
                </a:cubicBezTo>
                <a:cubicBezTo>
                  <a:pt x="2352" y="219"/>
                  <a:pt x="2347" y="220"/>
                  <a:pt x="2342" y="219"/>
                </a:cubicBezTo>
                <a:cubicBezTo>
                  <a:pt x="2345" y="215"/>
                  <a:pt x="2344" y="208"/>
                  <a:pt x="2342" y="203"/>
                </a:cubicBezTo>
                <a:cubicBezTo>
                  <a:pt x="2341" y="201"/>
                  <a:pt x="2337" y="202"/>
                  <a:pt x="2334" y="201"/>
                </a:cubicBezTo>
                <a:cubicBezTo>
                  <a:pt x="2333" y="201"/>
                  <a:pt x="2331" y="202"/>
                  <a:pt x="2330" y="201"/>
                </a:cubicBezTo>
                <a:cubicBezTo>
                  <a:pt x="2329" y="201"/>
                  <a:pt x="2328" y="199"/>
                  <a:pt x="2327" y="200"/>
                </a:cubicBezTo>
                <a:cubicBezTo>
                  <a:pt x="2325" y="201"/>
                  <a:pt x="2323" y="203"/>
                  <a:pt x="2324" y="206"/>
                </a:cubicBezTo>
                <a:cubicBezTo>
                  <a:pt x="2318" y="203"/>
                  <a:pt x="2314" y="199"/>
                  <a:pt x="2307" y="200"/>
                </a:cubicBezTo>
                <a:cubicBezTo>
                  <a:pt x="2303" y="198"/>
                  <a:pt x="2299" y="199"/>
                  <a:pt x="2296" y="198"/>
                </a:cubicBezTo>
                <a:cubicBezTo>
                  <a:pt x="2295" y="197"/>
                  <a:pt x="2293" y="199"/>
                  <a:pt x="2293" y="200"/>
                </a:cubicBezTo>
                <a:cubicBezTo>
                  <a:pt x="2280" y="199"/>
                  <a:pt x="2280" y="199"/>
                  <a:pt x="2280" y="199"/>
                </a:cubicBezTo>
                <a:cubicBezTo>
                  <a:pt x="2278" y="198"/>
                  <a:pt x="2275" y="200"/>
                  <a:pt x="2275" y="203"/>
                </a:cubicBezTo>
                <a:cubicBezTo>
                  <a:pt x="2275" y="205"/>
                  <a:pt x="2271" y="207"/>
                  <a:pt x="2270" y="210"/>
                </a:cubicBezTo>
                <a:cubicBezTo>
                  <a:pt x="2266" y="210"/>
                  <a:pt x="2263" y="207"/>
                  <a:pt x="2260" y="205"/>
                </a:cubicBezTo>
                <a:cubicBezTo>
                  <a:pt x="2256" y="200"/>
                  <a:pt x="2250" y="197"/>
                  <a:pt x="2246" y="193"/>
                </a:cubicBezTo>
                <a:cubicBezTo>
                  <a:pt x="2230" y="169"/>
                  <a:pt x="2230" y="169"/>
                  <a:pt x="2230" y="169"/>
                </a:cubicBezTo>
                <a:cubicBezTo>
                  <a:pt x="2229" y="168"/>
                  <a:pt x="2229" y="167"/>
                  <a:pt x="2228" y="166"/>
                </a:cubicBezTo>
                <a:cubicBezTo>
                  <a:pt x="2229" y="164"/>
                  <a:pt x="2230" y="163"/>
                  <a:pt x="2230" y="162"/>
                </a:cubicBezTo>
                <a:cubicBezTo>
                  <a:pt x="2227" y="160"/>
                  <a:pt x="2229" y="157"/>
                  <a:pt x="2227" y="156"/>
                </a:cubicBezTo>
                <a:cubicBezTo>
                  <a:pt x="2222" y="153"/>
                  <a:pt x="2217" y="149"/>
                  <a:pt x="2213" y="144"/>
                </a:cubicBezTo>
                <a:cubicBezTo>
                  <a:pt x="2205" y="146"/>
                  <a:pt x="2198" y="143"/>
                  <a:pt x="2194" y="137"/>
                </a:cubicBezTo>
                <a:cubicBezTo>
                  <a:pt x="2190" y="136"/>
                  <a:pt x="2187" y="133"/>
                  <a:pt x="2184" y="130"/>
                </a:cubicBezTo>
                <a:cubicBezTo>
                  <a:pt x="2178" y="122"/>
                  <a:pt x="2173" y="114"/>
                  <a:pt x="2169" y="104"/>
                </a:cubicBezTo>
                <a:cubicBezTo>
                  <a:pt x="2171" y="103"/>
                  <a:pt x="2175" y="100"/>
                  <a:pt x="2174" y="97"/>
                </a:cubicBezTo>
                <a:cubicBezTo>
                  <a:pt x="2172" y="94"/>
                  <a:pt x="2172" y="90"/>
                  <a:pt x="2170" y="87"/>
                </a:cubicBezTo>
                <a:cubicBezTo>
                  <a:pt x="2167" y="89"/>
                  <a:pt x="2167" y="86"/>
                  <a:pt x="2168" y="85"/>
                </a:cubicBezTo>
                <a:cubicBezTo>
                  <a:pt x="2166" y="85"/>
                  <a:pt x="2163" y="84"/>
                  <a:pt x="2162" y="84"/>
                </a:cubicBezTo>
                <a:cubicBezTo>
                  <a:pt x="2160" y="83"/>
                  <a:pt x="2159" y="81"/>
                  <a:pt x="2159" y="79"/>
                </a:cubicBezTo>
                <a:cubicBezTo>
                  <a:pt x="2159" y="73"/>
                  <a:pt x="2155" y="69"/>
                  <a:pt x="2150" y="68"/>
                </a:cubicBezTo>
                <a:cubicBezTo>
                  <a:pt x="2149" y="60"/>
                  <a:pt x="2144" y="56"/>
                  <a:pt x="2140" y="51"/>
                </a:cubicBezTo>
                <a:cubicBezTo>
                  <a:pt x="2139" y="51"/>
                  <a:pt x="2138" y="52"/>
                  <a:pt x="2137" y="52"/>
                </a:cubicBezTo>
                <a:cubicBezTo>
                  <a:pt x="2136" y="51"/>
                  <a:pt x="2135" y="50"/>
                  <a:pt x="2135" y="49"/>
                </a:cubicBezTo>
                <a:cubicBezTo>
                  <a:pt x="2134" y="46"/>
                  <a:pt x="2136" y="45"/>
                  <a:pt x="2137" y="44"/>
                </a:cubicBezTo>
                <a:cubicBezTo>
                  <a:pt x="2138" y="43"/>
                  <a:pt x="2137" y="41"/>
                  <a:pt x="2136" y="40"/>
                </a:cubicBezTo>
                <a:cubicBezTo>
                  <a:pt x="2134" y="39"/>
                  <a:pt x="2133" y="37"/>
                  <a:pt x="2131" y="37"/>
                </a:cubicBezTo>
                <a:cubicBezTo>
                  <a:pt x="2129" y="37"/>
                  <a:pt x="2128" y="39"/>
                  <a:pt x="2128" y="40"/>
                </a:cubicBezTo>
                <a:cubicBezTo>
                  <a:pt x="2128" y="43"/>
                  <a:pt x="2128" y="46"/>
                  <a:pt x="2126" y="47"/>
                </a:cubicBezTo>
                <a:cubicBezTo>
                  <a:pt x="2124" y="50"/>
                  <a:pt x="2120" y="51"/>
                  <a:pt x="2116" y="49"/>
                </a:cubicBezTo>
                <a:cubicBezTo>
                  <a:pt x="2116" y="45"/>
                  <a:pt x="2111" y="45"/>
                  <a:pt x="2107" y="44"/>
                </a:cubicBezTo>
                <a:cubicBezTo>
                  <a:pt x="2104" y="43"/>
                  <a:pt x="2102" y="44"/>
                  <a:pt x="2099" y="44"/>
                </a:cubicBezTo>
                <a:cubicBezTo>
                  <a:pt x="2097" y="42"/>
                  <a:pt x="2098" y="38"/>
                  <a:pt x="2095" y="37"/>
                </a:cubicBezTo>
                <a:cubicBezTo>
                  <a:pt x="2094" y="36"/>
                  <a:pt x="2091" y="37"/>
                  <a:pt x="2090" y="37"/>
                </a:cubicBezTo>
                <a:cubicBezTo>
                  <a:pt x="2091" y="35"/>
                  <a:pt x="2091" y="32"/>
                  <a:pt x="2089" y="30"/>
                </a:cubicBezTo>
                <a:cubicBezTo>
                  <a:pt x="2086" y="27"/>
                  <a:pt x="2081" y="25"/>
                  <a:pt x="2077" y="28"/>
                </a:cubicBezTo>
                <a:cubicBezTo>
                  <a:pt x="2076" y="28"/>
                  <a:pt x="2073" y="26"/>
                  <a:pt x="2072" y="27"/>
                </a:cubicBezTo>
                <a:cubicBezTo>
                  <a:pt x="2069" y="29"/>
                  <a:pt x="2064" y="30"/>
                  <a:pt x="2060" y="29"/>
                </a:cubicBezTo>
                <a:cubicBezTo>
                  <a:pt x="2059" y="31"/>
                  <a:pt x="2056" y="32"/>
                  <a:pt x="2053" y="30"/>
                </a:cubicBezTo>
                <a:cubicBezTo>
                  <a:pt x="2053" y="29"/>
                  <a:pt x="2054" y="27"/>
                  <a:pt x="2054" y="26"/>
                </a:cubicBezTo>
                <a:cubicBezTo>
                  <a:pt x="2052" y="26"/>
                  <a:pt x="2050" y="26"/>
                  <a:pt x="2049" y="27"/>
                </a:cubicBezTo>
                <a:cubicBezTo>
                  <a:pt x="2049" y="25"/>
                  <a:pt x="2049" y="24"/>
                  <a:pt x="2050" y="23"/>
                </a:cubicBezTo>
                <a:cubicBezTo>
                  <a:pt x="2046" y="21"/>
                  <a:pt x="2043" y="18"/>
                  <a:pt x="2040" y="17"/>
                </a:cubicBezTo>
                <a:cubicBezTo>
                  <a:pt x="2039" y="16"/>
                  <a:pt x="2037" y="18"/>
                  <a:pt x="2037" y="19"/>
                </a:cubicBezTo>
                <a:cubicBezTo>
                  <a:pt x="2035" y="21"/>
                  <a:pt x="2029" y="22"/>
                  <a:pt x="2027" y="18"/>
                </a:cubicBezTo>
                <a:cubicBezTo>
                  <a:pt x="2026" y="17"/>
                  <a:pt x="2022" y="18"/>
                  <a:pt x="2020" y="18"/>
                </a:cubicBezTo>
                <a:cubicBezTo>
                  <a:pt x="2016" y="19"/>
                  <a:pt x="2018" y="22"/>
                  <a:pt x="2019" y="24"/>
                </a:cubicBezTo>
                <a:cubicBezTo>
                  <a:pt x="2017" y="24"/>
                  <a:pt x="2012" y="25"/>
                  <a:pt x="2011" y="25"/>
                </a:cubicBezTo>
                <a:cubicBezTo>
                  <a:pt x="2008" y="26"/>
                  <a:pt x="2007" y="30"/>
                  <a:pt x="2005" y="31"/>
                </a:cubicBezTo>
                <a:cubicBezTo>
                  <a:pt x="2004" y="29"/>
                  <a:pt x="2003" y="29"/>
                  <a:pt x="2001" y="28"/>
                </a:cubicBezTo>
                <a:cubicBezTo>
                  <a:pt x="1998" y="27"/>
                  <a:pt x="1997" y="30"/>
                  <a:pt x="1993" y="30"/>
                </a:cubicBezTo>
                <a:cubicBezTo>
                  <a:pt x="1994" y="29"/>
                  <a:pt x="1994" y="28"/>
                  <a:pt x="1993" y="27"/>
                </a:cubicBezTo>
                <a:cubicBezTo>
                  <a:pt x="1990" y="24"/>
                  <a:pt x="1986" y="29"/>
                  <a:pt x="1983" y="27"/>
                </a:cubicBezTo>
                <a:cubicBezTo>
                  <a:pt x="1982" y="26"/>
                  <a:pt x="1981" y="26"/>
                  <a:pt x="1982" y="24"/>
                </a:cubicBezTo>
                <a:cubicBezTo>
                  <a:pt x="1982" y="23"/>
                  <a:pt x="1982" y="21"/>
                  <a:pt x="1980" y="21"/>
                </a:cubicBezTo>
                <a:cubicBezTo>
                  <a:pt x="1976" y="21"/>
                  <a:pt x="1973" y="18"/>
                  <a:pt x="1971" y="17"/>
                </a:cubicBezTo>
                <a:cubicBezTo>
                  <a:pt x="1970" y="21"/>
                  <a:pt x="1967" y="24"/>
                  <a:pt x="1964" y="27"/>
                </a:cubicBezTo>
                <a:cubicBezTo>
                  <a:pt x="1962" y="27"/>
                  <a:pt x="1963" y="22"/>
                  <a:pt x="1963" y="20"/>
                </a:cubicBezTo>
                <a:cubicBezTo>
                  <a:pt x="1962" y="19"/>
                  <a:pt x="1962" y="18"/>
                  <a:pt x="1960" y="18"/>
                </a:cubicBezTo>
                <a:cubicBezTo>
                  <a:pt x="1952" y="18"/>
                  <a:pt x="1943" y="17"/>
                  <a:pt x="1938" y="13"/>
                </a:cubicBezTo>
                <a:cubicBezTo>
                  <a:pt x="1932" y="15"/>
                  <a:pt x="1928" y="14"/>
                  <a:pt x="1925" y="14"/>
                </a:cubicBezTo>
                <a:cubicBezTo>
                  <a:pt x="1922" y="14"/>
                  <a:pt x="1919" y="17"/>
                  <a:pt x="1915" y="18"/>
                </a:cubicBezTo>
                <a:cubicBezTo>
                  <a:pt x="1916" y="20"/>
                  <a:pt x="1915" y="22"/>
                  <a:pt x="1914" y="23"/>
                </a:cubicBezTo>
                <a:cubicBezTo>
                  <a:pt x="1912" y="24"/>
                  <a:pt x="1910" y="24"/>
                  <a:pt x="1909" y="23"/>
                </a:cubicBezTo>
                <a:cubicBezTo>
                  <a:pt x="1908" y="23"/>
                  <a:pt x="1908" y="22"/>
                  <a:pt x="1907" y="21"/>
                </a:cubicBezTo>
                <a:cubicBezTo>
                  <a:pt x="1905" y="21"/>
                  <a:pt x="1903" y="21"/>
                  <a:pt x="1901" y="20"/>
                </a:cubicBezTo>
                <a:cubicBezTo>
                  <a:pt x="1895" y="17"/>
                  <a:pt x="1888" y="14"/>
                  <a:pt x="1882" y="11"/>
                </a:cubicBezTo>
                <a:cubicBezTo>
                  <a:pt x="1883" y="6"/>
                  <a:pt x="1881" y="2"/>
                  <a:pt x="1878" y="2"/>
                </a:cubicBezTo>
                <a:cubicBezTo>
                  <a:pt x="1871" y="0"/>
                  <a:pt x="1867" y="4"/>
                  <a:pt x="1864" y="7"/>
                </a:cubicBezTo>
                <a:cubicBezTo>
                  <a:pt x="1864" y="7"/>
                  <a:pt x="1864" y="8"/>
                  <a:pt x="1863" y="9"/>
                </a:cubicBezTo>
                <a:cubicBezTo>
                  <a:pt x="1861" y="9"/>
                  <a:pt x="1860" y="5"/>
                  <a:pt x="1858" y="5"/>
                </a:cubicBezTo>
                <a:cubicBezTo>
                  <a:pt x="1845" y="5"/>
                  <a:pt x="1845" y="5"/>
                  <a:pt x="1845" y="5"/>
                </a:cubicBezTo>
                <a:cubicBezTo>
                  <a:pt x="1843" y="5"/>
                  <a:pt x="1842" y="10"/>
                  <a:pt x="1838" y="9"/>
                </a:cubicBezTo>
                <a:cubicBezTo>
                  <a:pt x="1837" y="9"/>
                  <a:pt x="1834" y="7"/>
                  <a:pt x="1835" y="7"/>
                </a:cubicBezTo>
                <a:cubicBezTo>
                  <a:pt x="1822" y="7"/>
                  <a:pt x="1822" y="7"/>
                  <a:pt x="1822" y="7"/>
                </a:cubicBezTo>
                <a:cubicBezTo>
                  <a:pt x="1821" y="10"/>
                  <a:pt x="1818" y="12"/>
                  <a:pt x="1815" y="12"/>
                </a:cubicBezTo>
                <a:cubicBezTo>
                  <a:pt x="1814" y="14"/>
                  <a:pt x="1811" y="16"/>
                  <a:pt x="1808" y="14"/>
                </a:cubicBezTo>
                <a:cubicBezTo>
                  <a:pt x="1807" y="13"/>
                  <a:pt x="1804" y="12"/>
                  <a:pt x="1805" y="10"/>
                </a:cubicBezTo>
                <a:cubicBezTo>
                  <a:pt x="1805" y="8"/>
                  <a:pt x="1809" y="5"/>
                  <a:pt x="1808" y="1"/>
                </a:cubicBezTo>
                <a:cubicBezTo>
                  <a:pt x="1808" y="0"/>
                  <a:pt x="1806" y="0"/>
                  <a:pt x="1805" y="0"/>
                </a:cubicBezTo>
                <a:cubicBezTo>
                  <a:pt x="1801" y="2"/>
                  <a:pt x="1798" y="5"/>
                  <a:pt x="1795" y="8"/>
                </a:cubicBezTo>
                <a:cubicBezTo>
                  <a:pt x="1794" y="16"/>
                  <a:pt x="1790" y="23"/>
                  <a:pt x="1786" y="29"/>
                </a:cubicBezTo>
                <a:cubicBezTo>
                  <a:pt x="1779" y="41"/>
                  <a:pt x="1779" y="41"/>
                  <a:pt x="1779" y="41"/>
                </a:cubicBezTo>
                <a:cubicBezTo>
                  <a:pt x="1779" y="42"/>
                  <a:pt x="1779" y="42"/>
                  <a:pt x="1779" y="43"/>
                </a:cubicBezTo>
                <a:cubicBezTo>
                  <a:pt x="1777" y="43"/>
                  <a:pt x="1776" y="47"/>
                  <a:pt x="1774" y="47"/>
                </a:cubicBezTo>
                <a:cubicBezTo>
                  <a:pt x="1774" y="47"/>
                  <a:pt x="1775" y="49"/>
                  <a:pt x="1773" y="49"/>
                </a:cubicBezTo>
                <a:cubicBezTo>
                  <a:pt x="1766" y="51"/>
                  <a:pt x="1761" y="56"/>
                  <a:pt x="1761" y="64"/>
                </a:cubicBezTo>
                <a:cubicBezTo>
                  <a:pt x="1757" y="69"/>
                  <a:pt x="1755" y="75"/>
                  <a:pt x="1752" y="80"/>
                </a:cubicBezTo>
                <a:cubicBezTo>
                  <a:pt x="1745" y="88"/>
                  <a:pt x="1732" y="93"/>
                  <a:pt x="1718" y="90"/>
                </a:cubicBezTo>
                <a:cubicBezTo>
                  <a:pt x="1718" y="90"/>
                  <a:pt x="1716" y="91"/>
                  <a:pt x="1715" y="91"/>
                </a:cubicBezTo>
                <a:cubicBezTo>
                  <a:pt x="1714" y="94"/>
                  <a:pt x="1710" y="96"/>
                  <a:pt x="1706" y="95"/>
                </a:cubicBezTo>
                <a:cubicBezTo>
                  <a:pt x="1705" y="98"/>
                  <a:pt x="1702" y="101"/>
                  <a:pt x="1701" y="102"/>
                </a:cubicBezTo>
                <a:cubicBezTo>
                  <a:pt x="1698" y="103"/>
                  <a:pt x="1696" y="106"/>
                  <a:pt x="1695" y="108"/>
                </a:cubicBezTo>
                <a:cubicBezTo>
                  <a:pt x="1689" y="115"/>
                  <a:pt x="1683" y="121"/>
                  <a:pt x="1678" y="128"/>
                </a:cubicBezTo>
                <a:cubicBezTo>
                  <a:pt x="1678" y="128"/>
                  <a:pt x="1678" y="128"/>
                  <a:pt x="1678" y="128"/>
                </a:cubicBezTo>
                <a:cubicBezTo>
                  <a:pt x="1646" y="171"/>
                  <a:pt x="1646" y="171"/>
                  <a:pt x="1646" y="171"/>
                </a:cubicBezTo>
                <a:cubicBezTo>
                  <a:pt x="1642" y="178"/>
                  <a:pt x="1639" y="185"/>
                  <a:pt x="1639" y="197"/>
                </a:cubicBezTo>
                <a:cubicBezTo>
                  <a:pt x="1637" y="204"/>
                  <a:pt x="1638" y="213"/>
                  <a:pt x="1641" y="216"/>
                </a:cubicBezTo>
                <a:cubicBezTo>
                  <a:pt x="1645" y="237"/>
                  <a:pt x="1640" y="254"/>
                  <a:pt x="1634" y="267"/>
                </a:cubicBezTo>
                <a:cubicBezTo>
                  <a:pt x="1633" y="275"/>
                  <a:pt x="1627" y="280"/>
                  <a:pt x="1618" y="280"/>
                </a:cubicBezTo>
                <a:cubicBezTo>
                  <a:pt x="1618" y="281"/>
                  <a:pt x="1618" y="284"/>
                  <a:pt x="1618" y="284"/>
                </a:cubicBezTo>
                <a:cubicBezTo>
                  <a:pt x="1614" y="289"/>
                  <a:pt x="1606" y="292"/>
                  <a:pt x="1598" y="290"/>
                </a:cubicBezTo>
                <a:cubicBezTo>
                  <a:pt x="1594" y="292"/>
                  <a:pt x="1592" y="296"/>
                  <a:pt x="1588" y="296"/>
                </a:cubicBezTo>
                <a:cubicBezTo>
                  <a:pt x="1586" y="296"/>
                  <a:pt x="1584" y="293"/>
                  <a:pt x="1582" y="293"/>
                </a:cubicBezTo>
                <a:cubicBezTo>
                  <a:pt x="1582" y="292"/>
                  <a:pt x="1582" y="291"/>
                  <a:pt x="1584" y="291"/>
                </a:cubicBezTo>
                <a:cubicBezTo>
                  <a:pt x="1586" y="290"/>
                  <a:pt x="1590" y="289"/>
                  <a:pt x="1589" y="285"/>
                </a:cubicBezTo>
                <a:cubicBezTo>
                  <a:pt x="1579" y="286"/>
                  <a:pt x="1571" y="288"/>
                  <a:pt x="1565" y="293"/>
                </a:cubicBezTo>
                <a:cubicBezTo>
                  <a:pt x="1567" y="295"/>
                  <a:pt x="1564" y="294"/>
                  <a:pt x="1562" y="294"/>
                </a:cubicBezTo>
                <a:cubicBezTo>
                  <a:pt x="1559" y="294"/>
                  <a:pt x="1557" y="292"/>
                  <a:pt x="1554" y="292"/>
                </a:cubicBezTo>
                <a:cubicBezTo>
                  <a:pt x="1552" y="292"/>
                  <a:pt x="1553" y="296"/>
                  <a:pt x="1549" y="296"/>
                </a:cubicBezTo>
                <a:cubicBezTo>
                  <a:pt x="1547" y="296"/>
                  <a:pt x="1547" y="301"/>
                  <a:pt x="1545" y="301"/>
                </a:cubicBezTo>
                <a:cubicBezTo>
                  <a:pt x="1542" y="300"/>
                  <a:pt x="1540" y="301"/>
                  <a:pt x="1539" y="303"/>
                </a:cubicBezTo>
                <a:cubicBezTo>
                  <a:pt x="1538" y="304"/>
                  <a:pt x="1537" y="305"/>
                  <a:pt x="1536" y="305"/>
                </a:cubicBezTo>
                <a:cubicBezTo>
                  <a:pt x="1530" y="306"/>
                  <a:pt x="1525" y="308"/>
                  <a:pt x="1522" y="311"/>
                </a:cubicBezTo>
                <a:cubicBezTo>
                  <a:pt x="1520" y="310"/>
                  <a:pt x="1517" y="310"/>
                  <a:pt x="1517" y="311"/>
                </a:cubicBezTo>
                <a:cubicBezTo>
                  <a:pt x="1513" y="315"/>
                  <a:pt x="1507" y="318"/>
                  <a:pt x="1503" y="322"/>
                </a:cubicBezTo>
                <a:cubicBezTo>
                  <a:pt x="1503" y="336"/>
                  <a:pt x="1494" y="342"/>
                  <a:pt x="1483" y="345"/>
                </a:cubicBezTo>
                <a:cubicBezTo>
                  <a:pt x="1481" y="346"/>
                  <a:pt x="1477" y="348"/>
                  <a:pt x="1476" y="349"/>
                </a:cubicBezTo>
                <a:cubicBezTo>
                  <a:pt x="1472" y="351"/>
                  <a:pt x="1470" y="353"/>
                  <a:pt x="1467" y="355"/>
                </a:cubicBezTo>
                <a:cubicBezTo>
                  <a:pt x="1461" y="353"/>
                  <a:pt x="1454" y="354"/>
                  <a:pt x="1451" y="358"/>
                </a:cubicBezTo>
                <a:cubicBezTo>
                  <a:pt x="1450" y="359"/>
                  <a:pt x="1451" y="361"/>
                  <a:pt x="1449" y="362"/>
                </a:cubicBezTo>
                <a:cubicBezTo>
                  <a:pt x="1447" y="363"/>
                  <a:pt x="1445" y="364"/>
                  <a:pt x="1442" y="364"/>
                </a:cubicBezTo>
                <a:cubicBezTo>
                  <a:pt x="1443" y="366"/>
                  <a:pt x="1441" y="366"/>
                  <a:pt x="1440" y="366"/>
                </a:cubicBezTo>
                <a:cubicBezTo>
                  <a:pt x="1440" y="366"/>
                  <a:pt x="1440" y="366"/>
                  <a:pt x="1440" y="366"/>
                </a:cubicBezTo>
                <a:cubicBezTo>
                  <a:pt x="1433" y="371"/>
                  <a:pt x="1423" y="370"/>
                  <a:pt x="1419" y="366"/>
                </a:cubicBezTo>
                <a:cubicBezTo>
                  <a:pt x="1410" y="363"/>
                  <a:pt x="1405" y="358"/>
                  <a:pt x="1397" y="357"/>
                </a:cubicBezTo>
                <a:cubicBezTo>
                  <a:pt x="1390" y="355"/>
                  <a:pt x="1385" y="351"/>
                  <a:pt x="1378" y="349"/>
                </a:cubicBezTo>
                <a:cubicBezTo>
                  <a:pt x="1371" y="349"/>
                  <a:pt x="1365" y="352"/>
                  <a:pt x="1362" y="357"/>
                </a:cubicBezTo>
                <a:cubicBezTo>
                  <a:pt x="1358" y="362"/>
                  <a:pt x="1354" y="365"/>
                  <a:pt x="1349" y="369"/>
                </a:cubicBezTo>
                <a:cubicBezTo>
                  <a:pt x="1348" y="370"/>
                  <a:pt x="1343" y="369"/>
                  <a:pt x="1340" y="370"/>
                </a:cubicBezTo>
                <a:cubicBezTo>
                  <a:pt x="1339" y="370"/>
                  <a:pt x="1337" y="370"/>
                  <a:pt x="1336" y="371"/>
                </a:cubicBezTo>
                <a:cubicBezTo>
                  <a:pt x="1336" y="374"/>
                  <a:pt x="1336" y="374"/>
                  <a:pt x="1336" y="374"/>
                </a:cubicBezTo>
                <a:cubicBezTo>
                  <a:pt x="1330" y="372"/>
                  <a:pt x="1323" y="373"/>
                  <a:pt x="1318" y="375"/>
                </a:cubicBezTo>
                <a:cubicBezTo>
                  <a:pt x="1317" y="375"/>
                  <a:pt x="1315" y="374"/>
                  <a:pt x="1313" y="373"/>
                </a:cubicBezTo>
                <a:cubicBezTo>
                  <a:pt x="1313" y="375"/>
                  <a:pt x="1313" y="375"/>
                  <a:pt x="1313" y="375"/>
                </a:cubicBezTo>
                <a:cubicBezTo>
                  <a:pt x="1313" y="373"/>
                  <a:pt x="1313" y="373"/>
                  <a:pt x="1313" y="373"/>
                </a:cubicBezTo>
                <a:cubicBezTo>
                  <a:pt x="1311" y="372"/>
                  <a:pt x="1307" y="374"/>
                  <a:pt x="1305" y="370"/>
                </a:cubicBezTo>
                <a:cubicBezTo>
                  <a:pt x="1304" y="370"/>
                  <a:pt x="1302" y="372"/>
                  <a:pt x="1301" y="373"/>
                </a:cubicBezTo>
                <a:cubicBezTo>
                  <a:pt x="1287" y="365"/>
                  <a:pt x="1277" y="354"/>
                  <a:pt x="1266" y="343"/>
                </a:cubicBezTo>
                <a:cubicBezTo>
                  <a:pt x="1257" y="338"/>
                  <a:pt x="1249" y="331"/>
                  <a:pt x="1242" y="324"/>
                </a:cubicBezTo>
                <a:cubicBezTo>
                  <a:pt x="1242" y="324"/>
                  <a:pt x="1242" y="324"/>
                  <a:pt x="1242" y="324"/>
                </a:cubicBezTo>
                <a:cubicBezTo>
                  <a:pt x="1234" y="311"/>
                  <a:pt x="1222" y="301"/>
                  <a:pt x="1208" y="291"/>
                </a:cubicBezTo>
                <a:cubicBezTo>
                  <a:pt x="1201" y="279"/>
                  <a:pt x="1201" y="279"/>
                  <a:pt x="1201" y="279"/>
                </a:cubicBezTo>
                <a:cubicBezTo>
                  <a:pt x="1200" y="277"/>
                  <a:pt x="1202" y="274"/>
                  <a:pt x="1202" y="272"/>
                </a:cubicBezTo>
                <a:cubicBezTo>
                  <a:pt x="1198" y="272"/>
                  <a:pt x="1195" y="271"/>
                  <a:pt x="1191" y="272"/>
                </a:cubicBezTo>
                <a:cubicBezTo>
                  <a:pt x="1190" y="269"/>
                  <a:pt x="1188" y="268"/>
                  <a:pt x="1186" y="266"/>
                </a:cubicBezTo>
                <a:cubicBezTo>
                  <a:pt x="1186" y="264"/>
                  <a:pt x="1186" y="263"/>
                  <a:pt x="1187" y="262"/>
                </a:cubicBezTo>
                <a:cubicBezTo>
                  <a:pt x="1188" y="262"/>
                  <a:pt x="1189" y="262"/>
                  <a:pt x="1190" y="260"/>
                </a:cubicBezTo>
                <a:cubicBezTo>
                  <a:pt x="1191" y="258"/>
                  <a:pt x="1188" y="257"/>
                  <a:pt x="1187" y="255"/>
                </a:cubicBezTo>
                <a:cubicBezTo>
                  <a:pt x="1186" y="253"/>
                  <a:pt x="1187" y="249"/>
                  <a:pt x="1184" y="248"/>
                </a:cubicBezTo>
                <a:cubicBezTo>
                  <a:pt x="1182" y="248"/>
                  <a:pt x="1179" y="249"/>
                  <a:pt x="1176" y="249"/>
                </a:cubicBezTo>
                <a:cubicBezTo>
                  <a:pt x="1177" y="252"/>
                  <a:pt x="1176" y="254"/>
                  <a:pt x="1176" y="256"/>
                </a:cubicBezTo>
                <a:cubicBezTo>
                  <a:pt x="1173" y="255"/>
                  <a:pt x="1170" y="254"/>
                  <a:pt x="1168" y="252"/>
                </a:cubicBezTo>
                <a:cubicBezTo>
                  <a:pt x="1166" y="251"/>
                  <a:pt x="1167" y="249"/>
                  <a:pt x="1167" y="247"/>
                </a:cubicBezTo>
                <a:cubicBezTo>
                  <a:pt x="1164" y="246"/>
                  <a:pt x="1162" y="249"/>
                  <a:pt x="1161" y="248"/>
                </a:cubicBezTo>
                <a:cubicBezTo>
                  <a:pt x="1150" y="242"/>
                  <a:pt x="1150" y="242"/>
                  <a:pt x="1150" y="242"/>
                </a:cubicBezTo>
                <a:cubicBezTo>
                  <a:pt x="1148" y="241"/>
                  <a:pt x="1146" y="237"/>
                  <a:pt x="1142" y="237"/>
                </a:cubicBezTo>
                <a:cubicBezTo>
                  <a:pt x="1143" y="242"/>
                  <a:pt x="1145" y="246"/>
                  <a:pt x="1146" y="249"/>
                </a:cubicBezTo>
                <a:cubicBezTo>
                  <a:pt x="1145" y="255"/>
                  <a:pt x="1142" y="259"/>
                  <a:pt x="1138" y="262"/>
                </a:cubicBezTo>
                <a:cubicBezTo>
                  <a:pt x="1135" y="260"/>
                  <a:pt x="1131" y="256"/>
                  <a:pt x="1129" y="253"/>
                </a:cubicBezTo>
                <a:cubicBezTo>
                  <a:pt x="1129" y="252"/>
                  <a:pt x="1126" y="253"/>
                  <a:pt x="1125" y="252"/>
                </a:cubicBezTo>
                <a:cubicBezTo>
                  <a:pt x="1121" y="254"/>
                  <a:pt x="1117" y="256"/>
                  <a:pt x="1115" y="259"/>
                </a:cubicBezTo>
                <a:cubicBezTo>
                  <a:pt x="1114" y="261"/>
                  <a:pt x="1115" y="265"/>
                  <a:pt x="1115" y="266"/>
                </a:cubicBezTo>
                <a:cubicBezTo>
                  <a:pt x="1115" y="267"/>
                  <a:pt x="1114" y="268"/>
                  <a:pt x="1113" y="268"/>
                </a:cubicBezTo>
                <a:cubicBezTo>
                  <a:pt x="1113" y="268"/>
                  <a:pt x="1113" y="268"/>
                  <a:pt x="1113" y="268"/>
                </a:cubicBezTo>
                <a:cubicBezTo>
                  <a:pt x="1104" y="269"/>
                  <a:pt x="1094" y="268"/>
                  <a:pt x="1086" y="266"/>
                </a:cubicBezTo>
                <a:cubicBezTo>
                  <a:pt x="1085" y="266"/>
                  <a:pt x="1084" y="267"/>
                  <a:pt x="1082" y="267"/>
                </a:cubicBezTo>
                <a:cubicBezTo>
                  <a:pt x="1084" y="257"/>
                  <a:pt x="1084" y="257"/>
                  <a:pt x="1084" y="257"/>
                </a:cubicBezTo>
                <a:cubicBezTo>
                  <a:pt x="1082" y="251"/>
                  <a:pt x="1079" y="245"/>
                  <a:pt x="1073" y="246"/>
                </a:cubicBezTo>
                <a:cubicBezTo>
                  <a:pt x="1058" y="249"/>
                  <a:pt x="1058" y="249"/>
                  <a:pt x="1058" y="249"/>
                </a:cubicBezTo>
                <a:cubicBezTo>
                  <a:pt x="1054" y="250"/>
                  <a:pt x="1052" y="254"/>
                  <a:pt x="1050" y="257"/>
                </a:cubicBezTo>
                <a:cubicBezTo>
                  <a:pt x="1047" y="257"/>
                  <a:pt x="1047" y="257"/>
                  <a:pt x="1047" y="257"/>
                </a:cubicBezTo>
                <a:cubicBezTo>
                  <a:pt x="1047" y="256"/>
                  <a:pt x="1048" y="255"/>
                  <a:pt x="1048" y="254"/>
                </a:cubicBezTo>
                <a:cubicBezTo>
                  <a:pt x="1047" y="254"/>
                  <a:pt x="1046" y="252"/>
                  <a:pt x="1045" y="254"/>
                </a:cubicBezTo>
                <a:cubicBezTo>
                  <a:pt x="1044" y="255"/>
                  <a:pt x="1042" y="258"/>
                  <a:pt x="1041" y="258"/>
                </a:cubicBezTo>
                <a:cubicBezTo>
                  <a:pt x="1038" y="259"/>
                  <a:pt x="1034" y="259"/>
                  <a:pt x="1031" y="259"/>
                </a:cubicBezTo>
                <a:cubicBezTo>
                  <a:pt x="1030" y="258"/>
                  <a:pt x="1029" y="256"/>
                  <a:pt x="1026" y="258"/>
                </a:cubicBezTo>
                <a:cubicBezTo>
                  <a:pt x="1024" y="256"/>
                  <a:pt x="1022" y="257"/>
                  <a:pt x="1020" y="258"/>
                </a:cubicBezTo>
                <a:cubicBezTo>
                  <a:pt x="1019" y="259"/>
                  <a:pt x="1016" y="259"/>
                  <a:pt x="1016" y="262"/>
                </a:cubicBezTo>
                <a:cubicBezTo>
                  <a:pt x="1011" y="261"/>
                  <a:pt x="1011" y="261"/>
                  <a:pt x="1011" y="261"/>
                </a:cubicBezTo>
                <a:cubicBezTo>
                  <a:pt x="1012" y="255"/>
                  <a:pt x="1012" y="255"/>
                  <a:pt x="1012" y="255"/>
                </a:cubicBezTo>
                <a:cubicBezTo>
                  <a:pt x="1010" y="255"/>
                  <a:pt x="1008" y="255"/>
                  <a:pt x="1007" y="257"/>
                </a:cubicBezTo>
                <a:cubicBezTo>
                  <a:pt x="1004" y="260"/>
                  <a:pt x="1002" y="265"/>
                  <a:pt x="998" y="267"/>
                </a:cubicBezTo>
                <a:cubicBezTo>
                  <a:pt x="997" y="267"/>
                  <a:pt x="996" y="267"/>
                  <a:pt x="996" y="266"/>
                </a:cubicBezTo>
                <a:cubicBezTo>
                  <a:pt x="994" y="263"/>
                  <a:pt x="990" y="263"/>
                  <a:pt x="989" y="263"/>
                </a:cubicBezTo>
                <a:cubicBezTo>
                  <a:pt x="975" y="255"/>
                  <a:pt x="965" y="243"/>
                  <a:pt x="958" y="229"/>
                </a:cubicBezTo>
                <a:cubicBezTo>
                  <a:pt x="957" y="226"/>
                  <a:pt x="960" y="222"/>
                  <a:pt x="956" y="220"/>
                </a:cubicBezTo>
                <a:cubicBezTo>
                  <a:pt x="952" y="219"/>
                  <a:pt x="948" y="220"/>
                  <a:pt x="944" y="221"/>
                </a:cubicBezTo>
                <a:cubicBezTo>
                  <a:pt x="944" y="220"/>
                  <a:pt x="942" y="219"/>
                  <a:pt x="941" y="221"/>
                </a:cubicBezTo>
                <a:cubicBezTo>
                  <a:pt x="935" y="217"/>
                  <a:pt x="935" y="217"/>
                  <a:pt x="935" y="217"/>
                </a:cubicBezTo>
                <a:cubicBezTo>
                  <a:pt x="936" y="215"/>
                  <a:pt x="936" y="212"/>
                  <a:pt x="933" y="212"/>
                </a:cubicBezTo>
                <a:cubicBezTo>
                  <a:pt x="931" y="212"/>
                  <a:pt x="931" y="209"/>
                  <a:pt x="932" y="208"/>
                </a:cubicBezTo>
                <a:cubicBezTo>
                  <a:pt x="933" y="208"/>
                  <a:pt x="934" y="205"/>
                  <a:pt x="933" y="204"/>
                </a:cubicBezTo>
                <a:cubicBezTo>
                  <a:pt x="924" y="202"/>
                  <a:pt x="914" y="200"/>
                  <a:pt x="904" y="201"/>
                </a:cubicBezTo>
                <a:cubicBezTo>
                  <a:pt x="893" y="201"/>
                  <a:pt x="887" y="204"/>
                  <a:pt x="878" y="204"/>
                </a:cubicBezTo>
                <a:cubicBezTo>
                  <a:pt x="876" y="204"/>
                  <a:pt x="876" y="202"/>
                  <a:pt x="877" y="199"/>
                </a:cubicBezTo>
                <a:cubicBezTo>
                  <a:pt x="869" y="198"/>
                  <a:pt x="864" y="193"/>
                  <a:pt x="861" y="191"/>
                </a:cubicBezTo>
                <a:cubicBezTo>
                  <a:pt x="853" y="192"/>
                  <a:pt x="845" y="191"/>
                  <a:pt x="839" y="193"/>
                </a:cubicBezTo>
                <a:cubicBezTo>
                  <a:pt x="833" y="198"/>
                  <a:pt x="827" y="203"/>
                  <a:pt x="818" y="204"/>
                </a:cubicBezTo>
                <a:cubicBezTo>
                  <a:pt x="816" y="205"/>
                  <a:pt x="812" y="206"/>
                  <a:pt x="812" y="208"/>
                </a:cubicBezTo>
                <a:cubicBezTo>
                  <a:pt x="812" y="211"/>
                  <a:pt x="811" y="214"/>
                  <a:pt x="809" y="215"/>
                </a:cubicBezTo>
                <a:cubicBezTo>
                  <a:pt x="808" y="215"/>
                  <a:pt x="805" y="214"/>
                  <a:pt x="805" y="214"/>
                </a:cubicBezTo>
                <a:cubicBezTo>
                  <a:pt x="802" y="216"/>
                  <a:pt x="801" y="220"/>
                  <a:pt x="800" y="223"/>
                </a:cubicBezTo>
                <a:cubicBezTo>
                  <a:pt x="798" y="223"/>
                  <a:pt x="796" y="221"/>
                  <a:pt x="795" y="223"/>
                </a:cubicBezTo>
                <a:cubicBezTo>
                  <a:pt x="794" y="224"/>
                  <a:pt x="796" y="227"/>
                  <a:pt x="793" y="227"/>
                </a:cubicBezTo>
                <a:cubicBezTo>
                  <a:pt x="787" y="228"/>
                  <a:pt x="778" y="227"/>
                  <a:pt x="769" y="228"/>
                </a:cubicBezTo>
                <a:cubicBezTo>
                  <a:pt x="767" y="228"/>
                  <a:pt x="764" y="228"/>
                  <a:pt x="763" y="225"/>
                </a:cubicBezTo>
                <a:cubicBezTo>
                  <a:pt x="757" y="224"/>
                  <a:pt x="752" y="223"/>
                  <a:pt x="747" y="222"/>
                </a:cubicBezTo>
                <a:cubicBezTo>
                  <a:pt x="744" y="220"/>
                  <a:pt x="743" y="215"/>
                  <a:pt x="741" y="211"/>
                </a:cubicBezTo>
                <a:cubicBezTo>
                  <a:pt x="741" y="210"/>
                  <a:pt x="739" y="210"/>
                  <a:pt x="738" y="210"/>
                </a:cubicBezTo>
                <a:cubicBezTo>
                  <a:pt x="738" y="219"/>
                  <a:pt x="738" y="219"/>
                  <a:pt x="738" y="219"/>
                </a:cubicBezTo>
                <a:cubicBezTo>
                  <a:pt x="736" y="218"/>
                  <a:pt x="732" y="221"/>
                  <a:pt x="732" y="218"/>
                </a:cubicBezTo>
                <a:cubicBezTo>
                  <a:pt x="731" y="215"/>
                  <a:pt x="734" y="214"/>
                  <a:pt x="734" y="211"/>
                </a:cubicBezTo>
                <a:cubicBezTo>
                  <a:pt x="735" y="209"/>
                  <a:pt x="733" y="208"/>
                  <a:pt x="731" y="210"/>
                </a:cubicBezTo>
                <a:cubicBezTo>
                  <a:pt x="731" y="210"/>
                  <a:pt x="729" y="213"/>
                  <a:pt x="726" y="212"/>
                </a:cubicBezTo>
                <a:cubicBezTo>
                  <a:pt x="719" y="210"/>
                  <a:pt x="714" y="206"/>
                  <a:pt x="707" y="206"/>
                </a:cubicBezTo>
                <a:cubicBezTo>
                  <a:pt x="702" y="202"/>
                  <a:pt x="697" y="200"/>
                  <a:pt x="692" y="198"/>
                </a:cubicBezTo>
                <a:cubicBezTo>
                  <a:pt x="689" y="201"/>
                  <a:pt x="693" y="203"/>
                  <a:pt x="695" y="204"/>
                </a:cubicBezTo>
                <a:cubicBezTo>
                  <a:pt x="696" y="205"/>
                  <a:pt x="697" y="206"/>
                  <a:pt x="696" y="208"/>
                </a:cubicBezTo>
                <a:cubicBezTo>
                  <a:pt x="690" y="207"/>
                  <a:pt x="684" y="207"/>
                  <a:pt x="680" y="207"/>
                </a:cubicBezTo>
                <a:cubicBezTo>
                  <a:pt x="674" y="203"/>
                  <a:pt x="667" y="201"/>
                  <a:pt x="661" y="199"/>
                </a:cubicBezTo>
                <a:cubicBezTo>
                  <a:pt x="661" y="199"/>
                  <a:pt x="659" y="197"/>
                  <a:pt x="659" y="197"/>
                </a:cubicBezTo>
                <a:cubicBezTo>
                  <a:pt x="653" y="197"/>
                  <a:pt x="648" y="197"/>
                  <a:pt x="644" y="196"/>
                </a:cubicBezTo>
                <a:cubicBezTo>
                  <a:pt x="636" y="192"/>
                  <a:pt x="627" y="190"/>
                  <a:pt x="618" y="188"/>
                </a:cubicBezTo>
                <a:cubicBezTo>
                  <a:pt x="616" y="187"/>
                  <a:pt x="613" y="188"/>
                  <a:pt x="611" y="189"/>
                </a:cubicBezTo>
                <a:cubicBezTo>
                  <a:pt x="615" y="191"/>
                  <a:pt x="618" y="192"/>
                  <a:pt x="622" y="194"/>
                </a:cubicBezTo>
                <a:cubicBezTo>
                  <a:pt x="618" y="192"/>
                  <a:pt x="615" y="191"/>
                  <a:pt x="611" y="189"/>
                </a:cubicBezTo>
                <a:cubicBezTo>
                  <a:pt x="605" y="191"/>
                  <a:pt x="600" y="188"/>
                  <a:pt x="595" y="186"/>
                </a:cubicBezTo>
                <a:cubicBezTo>
                  <a:pt x="583" y="184"/>
                  <a:pt x="573" y="178"/>
                  <a:pt x="562" y="174"/>
                </a:cubicBezTo>
                <a:cubicBezTo>
                  <a:pt x="556" y="173"/>
                  <a:pt x="552" y="170"/>
                  <a:pt x="550" y="168"/>
                </a:cubicBezTo>
                <a:cubicBezTo>
                  <a:pt x="539" y="168"/>
                  <a:pt x="533" y="165"/>
                  <a:pt x="527" y="162"/>
                </a:cubicBezTo>
                <a:cubicBezTo>
                  <a:pt x="524" y="161"/>
                  <a:pt x="521" y="161"/>
                  <a:pt x="518" y="159"/>
                </a:cubicBezTo>
                <a:cubicBezTo>
                  <a:pt x="489" y="155"/>
                  <a:pt x="467" y="144"/>
                  <a:pt x="444" y="135"/>
                </a:cubicBezTo>
                <a:cubicBezTo>
                  <a:pt x="434" y="131"/>
                  <a:pt x="425" y="127"/>
                  <a:pt x="414" y="125"/>
                </a:cubicBezTo>
                <a:cubicBezTo>
                  <a:pt x="412" y="125"/>
                  <a:pt x="410" y="126"/>
                  <a:pt x="410" y="124"/>
                </a:cubicBezTo>
                <a:cubicBezTo>
                  <a:pt x="409" y="118"/>
                  <a:pt x="409" y="112"/>
                  <a:pt x="410" y="107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6" y="95"/>
                  <a:pt x="364" y="100"/>
                  <a:pt x="363" y="102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1" y="122"/>
                  <a:pt x="341" y="122"/>
                  <a:pt x="341" y="122"/>
                </a:cubicBezTo>
                <a:cubicBezTo>
                  <a:pt x="342" y="119"/>
                  <a:pt x="344" y="117"/>
                  <a:pt x="343" y="113"/>
                </a:cubicBezTo>
                <a:cubicBezTo>
                  <a:pt x="344" y="114"/>
                  <a:pt x="345" y="113"/>
                  <a:pt x="346" y="112"/>
                </a:cubicBezTo>
                <a:cubicBezTo>
                  <a:pt x="346" y="110"/>
                  <a:pt x="343" y="108"/>
                  <a:pt x="341" y="108"/>
                </a:cubicBezTo>
                <a:cubicBezTo>
                  <a:pt x="340" y="107"/>
                  <a:pt x="339" y="108"/>
                  <a:pt x="338" y="106"/>
                </a:cubicBezTo>
                <a:cubicBezTo>
                  <a:pt x="337" y="104"/>
                  <a:pt x="336" y="101"/>
                  <a:pt x="334" y="100"/>
                </a:cubicBezTo>
                <a:cubicBezTo>
                  <a:pt x="332" y="98"/>
                  <a:pt x="333" y="94"/>
                  <a:pt x="333" y="90"/>
                </a:cubicBezTo>
                <a:cubicBezTo>
                  <a:pt x="320" y="98"/>
                  <a:pt x="308" y="106"/>
                  <a:pt x="298" y="113"/>
                </a:cubicBezTo>
                <a:cubicBezTo>
                  <a:pt x="272" y="151"/>
                  <a:pt x="272" y="151"/>
                  <a:pt x="272" y="151"/>
                </a:cubicBezTo>
                <a:cubicBezTo>
                  <a:pt x="269" y="152"/>
                  <a:pt x="264" y="153"/>
                  <a:pt x="264" y="157"/>
                </a:cubicBezTo>
                <a:cubicBezTo>
                  <a:pt x="264" y="158"/>
                  <a:pt x="264" y="158"/>
                  <a:pt x="264" y="158"/>
                </a:cubicBezTo>
                <a:cubicBezTo>
                  <a:pt x="265" y="160"/>
                  <a:pt x="268" y="166"/>
                  <a:pt x="269" y="167"/>
                </a:cubicBezTo>
                <a:cubicBezTo>
                  <a:pt x="272" y="172"/>
                  <a:pt x="276" y="176"/>
                  <a:pt x="274" y="183"/>
                </a:cubicBezTo>
                <a:cubicBezTo>
                  <a:pt x="274" y="183"/>
                  <a:pt x="273" y="186"/>
                  <a:pt x="274" y="188"/>
                </a:cubicBezTo>
                <a:cubicBezTo>
                  <a:pt x="275" y="190"/>
                  <a:pt x="276" y="192"/>
                  <a:pt x="277" y="194"/>
                </a:cubicBezTo>
                <a:cubicBezTo>
                  <a:pt x="282" y="201"/>
                  <a:pt x="286" y="208"/>
                  <a:pt x="290" y="217"/>
                </a:cubicBezTo>
                <a:cubicBezTo>
                  <a:pt x="292" y="222"/>
                  <a:pt x="299" y="220"/>
                  <a:pt x="302" y="224"/>
                </a:cubicBezTo>
                <a:cubicBezTo>
                  <a:pt x="294" y="241"/>
                  <a:pt x="280" y="252"/>
                  <a:pt x="267" y="264"/>
                </a:cubicBezTo>
                <a:cubicBezTo>
                  <a:pt x="263" y="275"/>
                  <a:pt x="260" y="287"/>
                  <a:pt x="252" y="298"/>
                </a:cubicBezTo>
                <a:cubicBezTo>
                  <a:pt x="250" y="301"/>
                  <a:pt x="254" y="311"/>
                  <a:pt x="252" y="319"/>
                </a:cubicBezTo>
                <a:cubicBezTo>
                  <a:pt x="263" y="322"/>
                  <a:pt x="274" y="325"/>
                  <a:pt x="282" y="331"/>
                </a:cubicBezTo>
                <a:cubicBezTo>
                  <a:pt x="280" y="335"/>
                  <a:pt x="277" y="335"/>
                  <a:pt x="274" y="335"/>
                </a:cubicBezTo>
                <a:cubicBezTo>
                  <a:pt x="271" y="336"/>
                  <a:pt x="270" y="339"/>
                  <a:pt x="271" y="342"/>
                </a:cubicBezTo>
                <a:cubicBezTo>
                  <a:pt x="271" y="347"/>
                  <a:pt x="276" y="350"/>
                  <a:pt x="280" y="351"/>
                </a:cubicBezTo>
                <a:cubicBezTo>
                  <a:pt x="282" y="353"/>
                  <a:pt x="283" y="356"/>
                  <a:pt x="283" y="359"/>
                </a:cubicBezTo>
                <a:cubicBezTo>
                  <a:pt x="283" y="366"/>
                  <a:pt x="275" y="367"/>
                  <a:pt x="271" y="369"/>
                </a:cubicBezTo>
                <a:cubicBezTo>
                  <a:pt x="268" y="371"/>
                  <a:pt x="265" y="372"/>
                  <a:pt x="262" y="373"/>
                </a:cubicBezTo>
                <a:cubicBezTo>
                  <a:pt x="260" y="373"/>
                  <a:pt x="258" y="374"/>
                  <a:pt x="256" y="376"/>
                </a:cubicBezTo>
                <a:cubicBezTo>
                  <a:pt x="255" y="376"/>
                  <a:pt x="253" y="376"/>
                  <a:pt x="251" y="376"/>
                </a:cubicBezTo>
                <a:cubicBezTo>
                  <a:pt x="250" y="377"/>
                  <a:pt x="248" y="379"/>
                  <a:pt x="247" y="381"/>
                </a:cubicBezTo>
                <a:cubicBezTo>
                  <a:pt x="244" y="383"/>
                  <a:pt x="241" y="386"/>
                  <a:pt x="239" y="387"/>
                </a:cubicBezTo>
                <a:cubicBezTo>
                  <a:pt x="238" y="387"/>
                  <a:pt x="237" y="387"/>
                  <a:pt x="236" y="387"/>
                </a:cubicBezTo>
                <a:cubicBezTo>
                  <a:pt x="234" y="388"/>
                  <a:pt x="234" y="388"/>
                  <a:pt x="234" y="388"/>
                </a:cubicBezTo>
                <a:cubicBezTo>
                  <a:pt x="231" y="388"/>
                  <a:pt x="228" y="387"/>
                  <a:pt x="225" y="386"/>
                </a:cubicBezTo>
                <a:cubicBezTo>
                  <a:pt x="223" y="391"/>
                  <a:pt x="222" y="395"/>
                  <a:pt x="217" y="397"/>
                </a:cubicBezTo>
                <a:cubicBezTo>
                  <a:pt x="217" y="397"/>
                  <a:pt x="216" y="397"/>
                  <a:pt x="215" y="397"/>
                </a:cubicBezTo>
                <a:cubicBezTo>
                  <a:pt x="214" y="398"/>
                  <a:pt x="213" y="399"/>
                  <a:pt x="211" y="399"/>
                </a:cubicBezTo>
                <a:cubicBezTo>
                  <a:pt x="210" y="397"/>
                  <a:pt x="209" y="397"/>
                  <a:pt x="207" y="397"/>
                </a:cubicBezTo>
                <a:cubicBezTo>
                  <a:pt x="174" y="434"/>
                  <a:pt x="141" y="470"/>
                  <a:pt x="111" y="510"/>
                </a:cubicBezTo>
                <a:cubicBezTo>
                  <a:pt x="111" y="510"/>
                  <a:pt x="110" y="510"/>
                  <a:pt x="109" y="511"/>
                </a:cubicBezTo>
                <a:cubicBezTo>
                  <a:pt x="109" y="511"/>
                  <a:pt x="108" y="511"/>
                  <a:pt x="108" y="511"/>
                </a:cubicBezTo>
                <a:cubicBezTo>
                  <a:pt x="90" y="515"/>
                  <a:pt x="69" y="517"/>
                  <a:pt x="51" y="522"/>
                </a:cubicBezTo>
                <a:cubicBezTo>
                  <a:pt x="34" y="526"/>
                  <a:pt x="18" y="531"/>
                  <a:pt x="0" y="534"/>
                </a:cubicBezTo>
                <a:cubicBezTo>
                  <a:pt x="0" y="593"/>
                  <a:pt x="0" y="593"/>
                  <a:pt x="0" y="593"/>
                </a:cubicBezTo>
                <a:cubicBezTo>
                  <a:pt x="1" y="593"/>
                  <a:pt x="2" y="593"/>
                  <a:pt x="3" y="593"/>
                </a:cubicBezTo>
                <a:cubicBezTo>
                  <a:pt x="8" y="591"/>
                  <a:pt x="14" y="590"/>
                  <a:pt x="21" y="591"/>
                </a:cubicBezTo>
                <a:cubicBezTo>
                  <a:pt x="24" y="591"/>
                  <a:pt x="26" y="594"/>
                  <a:pt x="28" y="594"/>
                </a:cubicBezTo>
                <a:cubicBezTo>
                  <a:pt x="52" y="594"/>
                  <a:pt x="76" y="596"/>
                  <a:pt x="99" y="594"/>
                </a:cubicBezTo>
                <a:cubicBezTo>
                  <a:pt x="100" y="592"/>
                  <a:pt x="99" y="589"/>
                  <a:pt x="101" y="589"/>
                </a:cubicBezTo>
                <a:cubicBezTo>
                  <a:pt x="104" y="587"/>
                  <a:pt x="107" y="585"/>
                  <a:pt x="110" y="584"/>
                </a:cubicBezTo>
                <a:cubicBezTo>
                  <a:pt x="113" y="583"/>
                  <a:pt x="115" y="589"/>
                  <a:pt x="117" y="589"/>
                </a:cubicBezTo>
                <a:cubicBezTo>
                  <a:pt x="128" y="589"/>
                  <a:pt x="140" y="591"/>
                  <a:pt x="151" y="589"/>
                </a:cubicBezTo>
                <a:cubicBezTo>
                  <a:pt x="153" y="589"/>
                  <a:pt x="155" y="590"/>
                  <a:pt x="155" y="591"/>
                </a:cubicBezTo>
                <a:cubicBezTo>
                  <a:pt x="155" y="595"/>
                  <a:pt x="156" y="600"/>
                  <a:pt x="156" y="605"/>
                </a:cubicBezTo>
                <a:cubicBezTo>
                  <a:pt x="155" y="605"/>
                  <a:pt x="154" y="605"/>
                  <a:pt x="154" y="604"/>
                </a:cubicBezTo>
                <a:cubicBezTo>
                  <a:pt x="155" y="629"/>
                  <a:pt x="155" y="655"/>
                  <a:pt x="156" y="681"/>
                </a:cubicBezTo>
                <a:cubicBezTo>
                  <a:pt x="146" y="708"/>
                  <a:pt x="135" y="736"/>
                  <a:pt x="124" y="763"/>
                </a:cubicBezTo>
                <a:cubicBezTo>
                  <a:pt x="121" y="775"/>
                  <a:pt x="117" y="786"/>
                  <a:pt x="113" y="798"/>
                </a:cubicBezTo>
                <a:cubicBezTo>
                  <a:pt x="115" y="805"/>
                  <a:pt x="122" y="808"/>
                  <a:pt x="128" y="813"/>
                </a:cubicBezTo>
                <a:cubicBezTo>
                  <a:pt x="134" y="817"/>
                  <a:pt x="139" y="821"/>
                  <a:pt x="145" y="826"/>
                </a:cubicBezTo>
                <a:cubicBezTo>
                  <a:pt x="145" y="826"/>
                  <a:pt x="145" y="826"/>
                  <a:pt x="145" y="826"/>
                </a:cubicBezTo>
                <a:cubicBezTo>
                  <a:pt x="153" y="833"/>
                  <a:pt x="161" y="840"/>
                  <a:pt x="170" y="846"/>
                </a:cubicBezTo>
                <a:cubicBezTo>
                  <a:pt x="172" y="848"/>
                  <a:pt x="176" y="848"/>
                  <a:pt x="178" y="846"/>
                </a:cubicBezTo>
                <a:cubicBezTo>
                  <a:pt x="203" y="821"/>
                  <a:pt x="229" y="795"/>
                  <a:pt x="256" y="772"/>
                </a:cubicBezTo>
                <a:cubicBezTo>
                  <a:pt x="256" y="772"/>
                  <a:pt x="256" y="771"/>
                  <a:pt x="257" y="771"/>
                </a:cubicBezTo>
                <a:cubicBezTo>
                  <a:pt x="279" y="796"/>
                  <a:pt x="301" y="821"/>
                  <a:pt x="323" y="847"/>
                </a:cubicBezTo>
                <a:cubicBezTo>
                  <a:pt x="344" y="871"/>
                  <a:pt x="365" y="896"/>
                  <a:pt x="388" y="919"/>
                </a:cubicBezTo>
                <a:cubicBezTo>
                  <a:pt x="406" y="935"/>
                  <a:pt x="425" y="951"/>
                  <a:pt x="444" y="967"/>
                </a:cubicBezTo>
                <a:cubicBezTo>
                  <a:pt x="452" y="974"/>
                  <a:pt x="460" y="981"/>
                  <a:pt x="468" y="989"/>
                </a:cubicBezTo>
                <a:cubicBezTo>
                  <a:pt x="469" y="987"/>
                  <a:pt x="471" y="986"/>
                  <a:pt x="472" y="984"/>
                </a:cubicBezTo>
                <a:cubicBezTo>
                  <a:pt x="491" y="963"/>
                  <a:pt x="510" y="941"/>
                  <a:pt x="527" y="918"/>
                </a:cubicBezTo>
                <a:cubicBezTo>
                  <a:pt x="531" y="914"/>
                  <a:pt x="535" y="911"/>
                  <a:pt x="538" y="906"/>
                </a:cubicBezTo>
                <a:cubicBezTo>
                  <a:pt x="538" y="906"/>
                  <a:pt x="538" y="906"/>
                  <a:pt x="538" y="906"/>
                </a:cubicBezTo>
                <a:cubicBezTo>
                  <a:pt x="539" y="907"/>
                  <a:pt x="541" y="908"/>
                  <a:pt x="542" y="908"/>
                </a:cubicBezTo>
                <a:cubicBezTo>
                  <a:pt x="556" y="914"/>
                  <a:pt x="569" y="921"/>
                  <a:pt x="584" y="925"/>
                </a:cubicBezTo>
                <a:cubicBezTo>
                  <a:pt x="586" y="930"/>
                  <a:pt x="591" y="935"/>
                  <a:pt x="599" y="933"/>
                </a:cubicBezTo>
                <a:cubicBezTo>
                  <a:pt x="599" y="936"/>
                  <a:pt x="601" y="936"/>
                  <a:pt x="602" y="936"/>
                </a:cubicBezTo>
                <a:cubicBezTo>
                  <a:pt x="605" y="936"/>
                  <a:pt x="607" y="938"/>
                  <a:pt x="609" y="937"/>
                </a:cubicBezTo>
                <a:cubicBezTo>
                  <a:pt x="610" y="937"/>
                  <a:pt x="612" y="937"/>
                  <a:pt x="612" y="935"/>
                </a:cubicBezTo>
                <a:cubicBezTo>
                  <a:pt x="612" y="935"/>
                  <a:pt x="612" y="935"/>
                  <a:pt x="612" y="935"/>
                </a:cubicBezTo>
                <a:cubicBezTo>
                  <a:pt x="614" y="938"/>
                  <a:pt x="615" y="942"/>
                  <a:pt x="616" y="945"/>
                </a:cubicBezTo>
                <a:cubicBezTo>
                  <a:pt x="623" y="948"/>
                  <a:pt x="628" y="953"/>
                  <a:pt x="634" y="956"/>
                </a:cubicBezTo>
                <a:cubicBezTo>
                  <a:pt x="636" y="957"/>
                  <a:pt x="639" y="961"/>
                  <a:pt x="637" y="963"/>
                </a:cubicBezTo>
                <a:cubicBezTo>
                  <a:pt x="637" y="964"/>
                  <a:pt x="636" y="965"/>
                  <a:pt x="636" y="967"/>
                </a:cubicBezTo>
                <a:cubicBezTo>
                  <a:pt x="638" y="968"/>
                  <a:pt x="639" y="970"/>
                  <a:pt x="638" y="973"/>
                </a:cubicBezTo>
                <a:cubicBezTo>
                  <a:pt x="637" y="974"/>
                  <a:pt x="636" y="979"/>
                  <a:pt x="636" y="980"/>
                </a:cubicBezTo>
                <a:cubicBezTo>
                  <a:pt x="636" y="983"/>
                  <a:pt x="640" y="984"/>
                  <a:pt x="640" y="985"/>
                </a:cubicBezTo>
                <a:cubicBezTo>
                  <a:pt x="642" y="990"/>
                  <a:pt x="640" y="996"/>
                  <a:pt x="639" y="1000"/>
                </a:cubicBezTo>
                <a:cubicBezTo>
                  <a:pt x="637" y="1007"/>
                  <a:pt x="637" y="1015"/>
                  <a:pt x="637" y="1022"/>
                </a:cubicBezTo>
                <a:cubicBezTo>
                  <a:pt x="637" y="1061"/>
                  <a:pt x="637" y="1098"/>
                  <a:pt x="638" y="1138"/>
                </a:cubicBezTo>
                <a:cubicBezTo>
                  <a:pt x="637" y="1141"/>
                  <a:pt x="636" y="1145"/>
                  <a:pt x="636" y="1150"/>
                </a:cubicBezTo>
                <a:cubicBezTo>
                  <a:pt x="636" y="1151"/>
                  <a:pt x="636" y="1152"/>
                  <a:pt x="636" y="1153"/>
                </a:cubicBezTo>
                <a:cubicBezTo>
                  <a:pt x="637" y="1173"/>
                  <a:pt x="636" y="1193"/>
                  <a:pt x="636" y="1214"/>
                </a:cubicBezTo>
                <a:cubicBezTo>
                  <a:pt x="676" y="1288"/>
                  <a:pt x="676" y="1288"/>
                  <a:pt x="676" y="1288"/>
                </a:cubicBezTo>
                <a:cubicBezTo>
                  <a:pt x="681" y="1297"/>
                  <a:pt x="689" y="1304"/>
                  <a:pt x="695" y="1313"/>
                </a:cubicBezTo>
                <a:cubicBezTo>
                  <a:pt x="708" y="1333"/>
                  <a:pt x="721" y="1352"/>
                  <a:pt x="735" y="1370"/>
                </a:cubicBezTo>
                <a:cubicBezTo>
                  <a:pt x="739" y="1375"/>
                  <a:pt x="743" y="1379"/>
                  <a:pt x="746" y="1385"/>
                </a:cubicBezTo>
                <a:cubicBezTo>
                  <a:pt x="747" y="1385"/>
                  <a:pt x="748" y="1385"/>
                  <a:pt x="748" y="1386"/>
                </a:cubicBezTo>
                <a:cubicBezTo>
                  <a:pt x="750" y="1384"/>
                  <a:pt x="752" y="1381"/>
                  <a:pt x="754" y="1379"/>
                </a:cubicBezTo>
                <a:cubicBezTo>
                  <a:pt x="754" y="1379"/>
                  <a:pt x="754" y="1379"/>
                  <a:pt x="754" y="1379"/>
                </a:cubicBezTo>
                <a:cubicBezTo>
                  <a:pt x="754" y="1379"/>
                  <a:pt x="754" y="1379"/>
                  <a:pt x="754" y="1379"/>
                </a:cubicBezTo>
                <a:cubicBezTo>
                  <a:pt x="755" y="1381"/>
                  <a:pt x="756" y="1382"/>
                  <a:pt x="757" y="1384"/>
                </a:cubicBezTo>
                <a:cubicBezTo>
                  <a:pt x="821" y="1465"/>
                  <a:pt x="821" y="1465"/>
                  <a:pt x="821" y="1465"/>
                </a:cubicBezTo>
                <a:cubicBezTo>
                  <a:pt x="819" y="1470"/>
                  <a:pt x="817" y="1475"/>
                  <a:pt x="815" y="1480"/>
                </a:cubicBezTo>
                <a:cubicBezTo>
                  <a:pt x="818" y="1482"/>
                  <a:pt x="821" y="1484"/>
                  <a:pt x="824" y="1488"/>
                </a:cubicBezTo>
                <a:cubicBezTo>
                  <a:pt x="829" y="1489"/>
                  <a:pt x="836" y="1491"/>
                  <a:pt x="838" y="1497"/>
                </a:cubicBezTo>
                <a:cubicBezTo>
                  <a:pt x="840" y="1500"/>
                  <a:pt x="838" y="1504"/>
                  <a:pt x="841" y="1506"/>
                </a:cubicBezTo>
                <a:cubicBezTo>
                  <a:pt x="843" y="1508"/>
                  <a:pt x="845" y="1511"/>
                  <a:pt x="845" y="1514"/>
                </a:cubicBezTo>
                <a:cubicBezTo>
                  <a:pt x="845" y="1520"/>
                  <a:pt x="843" y="1524"/>
                  <a:pt x="843" y="1530"/>
                </a:cubicBezTo>
                <a:cubicBezTo>
                  <a:pt x="842" y="1532"/>
                  <a:pt x="843" y="1533"/>
                  <a:pt x="844" y="1533"/>
                </a:cubicBezTo>
                <a:cubicBezTo>
                  <a:pt x="847" y="1536"/>
                  <a:pt x="850" y="1537"/>
                  <a:pt x="853" y="1539"/>
                </a:cubicBezTo>
                <a:cubicBezTo>
                  <a:pt x="855" y="1548"/>
                  <a:pt x="859" y="1556"/>
                  <a:pt x="862" y="1565"/>
                </a:cubicBezTo>
                <a:cubicBezTo>
                  <a:pt x="863" y="1569"/>
                  <a:pt x="866" y="1572"/>
                  <a:pt x="865" y="1578"/>
                </a:cubicBezTo>
                <a:cubicBezTo>
                  <a:pt x="865" y="1580"/>
                  <a:pt x="870" y="1579"/>
                  <a:pt x="872" y="1581"/>
                </a:cubicBezTo>
                <a:cubicBezTo>
                  <a:pt x="876" y="1585"/>
                  <a:pt x="883" y="1588"/>
                  <a:pt x="889" y="1591"/>
                </a:cubicBezTo>
                <a:cubicBezTo>
                  <a:pt x="891" y="1600"/>
                  <a:pt x="893" y="1609"/>
                  <a:pt x="897" y="1615"/>
                </a:cubicBezTo>
                <a:cubicBezTo>
                  <a:pt x="895" y="1625"/>
                  <a:pt x="891" y="1632"/>
                  <a:pt x="889" y="1640"/>
                </a:cubicBezTo>
                <a:cubicBezTo>
                  <a:pt x="890" y="1672"/>
                  <a:pt x="890" y="1672"/>
                  <a:pt x="890" y="1672"/>
                </a:cubicBezTo>
                <a:cubicBezTo>
                  <a:pt x="894" y="1678"/>
                  <a:pt x="899" y="1682"/>
                  <a:pt x="903" y="1686"/>
                </a:cubicBezTo>
                <a:cubicBezTo>
                  <a:pt x="904" y="1690"/>
                  <a:pt x="904" y="1693"/>
                  <a:pt x="904" y="1697"/>
                </a:cubicBezTo>
                <a:cubicBezTo>
                  <a:pt x="909" y="1712"/>
                  <a:pt x="909" y="1712"/>
                  <a:pt x="909" y="1712"/>
                </a:cubicBezTo>
                <a:cubicBezTo>
                  <a:pt x="910" y="1714"/>
                  <a:pt x="915" y="1716"/>
                  <a:pt x="915" y="1720"/>
                </a:cubicBezTo>
                <a:cubicBezTo>
                  <a:pt x="914" y="1728"/>
                  <a:pt x="919" y="1733"/>
                  <a:pt x="925" y="1736"/>
                </a:cubicBezTo>
                <a:cubicBezTo>
                  <a:pt x="925" y="1737"/>
                  <a:pt x="925" y="1737"/>
                  <a:pt x="925" y="1737"/>
                </a:cubicBezTo>
                <a:cubicBezTo>
                  <a:pt x="922" y="1738"/>
                  <a:pt x="918" y="1739"/>
                  <a:pt x="913" y="1738"/>
                </a:cubicBezTo>
                <a:cubicBezTo>
                  <a:pt x="913" y="1739"/>
                  <a:pt x="913" y="1739"/>
                  <a:pt x="913" y="1740"/>
                </a:cubicBezTo>
                <a:cubicBezTo>
                  <a:pt x="912" y="1745"/>
                  <a:pt x="913" y="1751"/>
                  <a:pt x="912" y="1755"/>
                </a:cubicBezTo>
                <a:cubicBezTo>
                  <a:pt x="912" y="1755"/>
                  <a:pt x="912" y="1755"/>
                  <a:pt x="912" y="1755"/>
                </a:cubicBezTo>
                <a:cubicBezTo>
                  <a:pt x="915" y="1758"/>
                  <a:pt x="918" y="1762"/>
                  <a:pt x="921" y="1767"/>
                </a:cubicBezTo>
                <a:cubicBezTo>
                  <a:pt x="925" y="1767"/>
                  <a:pt x="929" y="1765"/>
                  <a:pt x="933" y="1764"/>
                </a:cubicBezTo>
                <a:cubicBezTo>
                  <a:pt x="933" y="1763"/>
                  <a:pt x="934" y="1762"/>
                  <a:pt x="935" y="1761"/>
                </a:cubicBezTo>
                <a:cubicBezTo>
                  <a:pt x="936" y="1762"/>
                  <a:pt x="937" y="1763"/>
                  <a:pt x="938" y="1764"/>
                </a:cubicBezTo>
                <a:cubicBezTo>
                  <a:pt x="938" y="1765"/>
                  <a:pt x="940" y="1766"/>
                  <a:pt x="939" y="1768"/>
                </a:cubicBezTo>
                <a:cubicBezTo>
                  <a:pt x="943" y="1768"/>
                  <a:pt x="943" y="1768"/>
                  <a:pt x="943" y="1768"/>
                </a:cubicBezTo>
                <a:cubicBezTo>
                  <a:pt x="943" y="1766"/>
                  <a:pt x="945" y="1765"/>
                  <a:pt x="945" y="1765"/>
                </a:cubicBezTo>
                <a:cubicBezTo>
                  <a:pt x="949" y="1764"/>
                  <a:pt x="952" y="1763"/>
                  <a:pt x="955" y="1761"/>
                </a:cubicBezTo>
                <a:cubicBezTo>
                  <a:pt x="956" y="1761"/>
                  <a:pt x="959" y="1761"/>
                  <a:pt x="960" y="1761"/>
                </a:cubicBezTo>
                <a:cubicBezTo>
                  <a:pt x="964" y="1752"/>
                  <a:pt x="970" y="1745"/>
                  <a:pt x="976" y="1740"/>
                </a:cubicBezTo>
                <a:cubicBezTo>
                  <a:pt x="978" y="1735"/>
                  <a:pt x="977" y="1728"/>
                  <a:pt x="976" y="1724"/>
                </a:cubicBezTo>
                <a:cubicBezTo>
                  <a:pt x="977" y="1723"/>
                  <a:pt x="978" y="1722"/>
                  <a:pt x="980" y="1723"/>
                </a:cubicBezTo>
                <a:cubicBezTo>
                  <a:pt x="982" y="1715"/>
                  <a:pt x="989" y="1712"/>
                  <a:pt x="999" y="1710"/>
                </a:cubicBezTo>
                <a:cubicBezTo>
                  <a:pt x="1009" y="1709"/>
                  <a:pt x="1018" y="1703"/>
                  <a:pt x="1022" y="1695"/>
                </a:cubicBezTo>
                <a:cubicBezTo>
                  <a:pt x="1022" y="1693"/>
                  <a:pt x="1026" y="1692"/>
                  <a:pt x="1027" y="1691"/>
                </a:cubicBezTo>
                <a:cubicBezTo>
                  <a:pt x="1034" y="1683"/>
                  <a:pt x="1033" y="1667"/>
                  <a:pt x="1026" y="1659"/>
                </a:cubicBezTo>
                <a:cubicBezTo>
                  <a:pt x="1029" y="1655"/>
                  <a:pt x="1034" y="1653"/>
                  <a:pt x="1038" y="1651"/>
                </a:cubicBezTo>
                <a:cubicBezTo>
                  <a:pt x="1040" y="1651"/>
                  <a:pt x="1041" y="1649"/>
                  <a:pt x="1042" y="1647"/>
                </a:cubicBezTo>
                <a:cubicBezTo>
                  <a:pt x="1044" y="1644"/>
                  <a:pt x="1044" y="1640"/>
                  <a:pt x="1046" y="1637"/>
                </a:cubicBezTo>
                <a:cubicBezTo>
                  <a:pt x="1051" y="1635"/>
                  <a:pt x="1057" y="1632"/>
                  <a:pt x="1063" y="1633"/>
                </a:cubicBezTo>
                <a:cubicBezTo>
                  <a:pt x="1066" y="1634"/>
                  <a:pt x="1069" y="1633"/>
                  <a:pt x="1071" y="1631"/>
                </a:cubicBezTo>
                <a:cubicBezTo>
                  <a:pt x="1077" y="1623"/>
                  <a:pt x="1086" y="1617"/>
                  <a:pt x="1089" y="1607"/>
                </a:cubicBezTo>
                <a:cubicBezTo>
                  <a:pt x="1089" y="1605"/>
                  <a:pt x="1095" y="1607"/>
                  <a:pt x="1097" y="1605"/>
                </a:cubicBezTo>
                <a:cubicBezTo>
                  <a:pt x="1103" y="1602"/>
                  <a:pt x="1107" y="1597"/>
                  <a:pt x="1110" y="1593"/>
                </a:cubicBezTo>
                <a:cubicBezTo>
                  <a:pt x="1116" y="1598"/>
                  <a:pt x="1121" y="1605"/>
                  <a:pt x="1123" y="1614"/>
                </a:cubicBezTo>
                <a:cubicBezTo>
                  <a:pt x="1128" y="1619"/>
                  <a:pt x="1135" y="1622"/>
                  <a:pt x="1144" y="1623"/>
                </a:cubicBezTo>
                <a:cubicBezTo>
                  <a:pt x="1144" y="1626"/>
                  <a:pt x="1145" y="1628"/>
                  <a:pt x="1146" y="1630"/>
                </a:cubicBezTo>
                <a:cubicBezTo>
                  <a:pt x="1148" y="1644"/>
                  <a:pt x="1159" y="1652"/>
                  <a:pt x="1175" y="1653"/>
                </a:cubicBezTo>
                <a:cubicBezTo>
                  <a:pt x="1188" y="1653"/>
                  <a:pt x="1200" y="1656"/>
                  <a:pt x="1208" y="1662"/>
                </a:cubicBezTo>
                <a:cubicBezTo>
                  <a:pt x="1210" y="1663"/>
                  <a:pt x="1211" y="1665"/>
                  <a:pt x="1212" y="1666"/>
                </a:cubicBezTo>
                <a:cubicBezTo>
                  <a:pt x="1213" y="1671"/>
                  <a:pt x="1216" y="1675"/>
                  <a:pt x="1220" y="1676"/>
                </a:cubicBezTo>
                <a:cubicBezTo>
                  <a:pt x="1221" y="1675"/>
                  <a:pt x="1222" y="1673"/>
                  <a:pt x="1224" y="1672"/>
                </a:cubicBezTo>
                <a:cubicBezTo>
                  <a:pt x="1226" y="1669"/>
                  <a:pt x="1229" y="1666"/>
                  <a:pt x="1231" y="1666"/>
                </a:cubicBezTo>
                <a:cubicBezTo>
                  <a:pt x="1234" y="1667"/>
                  <a:pt x="1237" y="1667"/>
                  <a:pt x="1241" y="1668"/>
                </a:cubicBezTo>
                <a:cubicBezTo>
                  <a:pt x="1244" y="1668"/>
                  <a:pt x="1248" y="1669"/>
                  <a:pt x="1252" y="1669"/>
                </a:cubicBezTo>
                <a:cubicBezTo>
                  <a:pt x="1253" y="1668"/>
                  <a:pt x="1253" y="1668"/>
                  <a:pt x="1254" y="1668"/>
                </a:cubicBezTo>
                <a:cubicBezTo>
                  <a:pt x="1258" y="1666"/>
                  <a:pt x="1263" y="1665"/>
                  <a:pt x="1268" y="1667"/>
                </a:cubicBezTo>
                <a:cubicBezTo>
                  <a:pt x="1269" y="1668"/>
                  <a:pt x="1270" y="1668"/>
                  <a:pt x="1271" y="1669"/>
                </a:cubicBezTo>
                <a:cubicBezTo>
                  <a:pt x="1271" y="1668"/>
                  <a:pt x="1271" y="1668"/>
                  <a:pt x="1271" y="1668"/>
                </a:cubicBezTo>
                <a:cubicBezTo>
                  <a:pt x="1271" y="1660"/>
                  <a:pt x="1267" y="1654"/>
                  <a:pt x="1264" y="1648"/>
                </a:cubicBezTo>
                <a:cubicBezTo>
                  <a:pt x="1265" y="1632"/>
                  <a:pt x="1270" y="1618"/>
                  <a:pt x="1272" y="1603"/>
                </a:cubicBezTo>
                <a:cubicBezTo>
                  <a:pt x="1273" y="1601"/>
                  <a:pt x="1274" y="1597"/>
                  <a:pt x="1277" y="1599"/>
                </a:cubicBezTo>
                <a:cubicBezTo>
                  <a:pt x="1276" y="1591"/>
                  <a:pt x="1279" y="1586"/>
                  <a:pt x="1280" y="1581"/>
                </a:cubicBezTo>
                <a:cubicBezTo>
                  <a:pt x="1279" y="1553"/>
                  <a:pt x="1290" y="1535"/>
                  <a:pt x="1306" y="1522"/>
                </a:cubicBezTo>
                <a:cubicBezTo>
                  <a:pt x="1308" y="1525"/>
                  <a:pt x="1310" y="1527"/>
                  <a:pt x="1312" y="1529"/>
                </a:cubicBezTo>
                <a:cubicBezTo>
                  <a:pt x="1315" y="1532"/>
                  <a:pt x="1318" y="1536"/>
                  <a:pt x="1321" y="1538"/>
                </a:cubicBezTo>
                <a:cubicBezTo>
                  <a:pt x="1325" y="1541"/>
                  <a:pt x="1325" y="1546"/>
                  <a:pt x="1326" y="1551"/>
                </a:cubicBezTo>
                <a:cubicBezTo>
                  <a:pt x="1327" y="1557"/>
                  <a:pt x="1325" y="1564"/>
                  <a:pt x="1327" y="1571"/>
                </a:cubicBezTo>
                <a:cubicBezTo>
                  <a:pt x="1328" y="1573"/>
                  <a:pt x="1324" y="1577"/>
                  <a:pt x="1325" y="1580"/>
                </a:cubicBezTo>
                <a:cubicBezTo>
                  <a:pt x="1326" y="1596"/>
                  <a:pt x="1326" y="1596"/>
                  <a:pt x="1326" y="1596"/>
                </a:cubicBezTo>
                <a:cubicBezTo>
                  <a:pt x="1332" y="1602"/>
                  <a:pt x="1337" y="1608"/>
                  <a:pt x="1342" y="1612"/>
                </a:cubicBezTo>
                <a:cubicBezTo>
                  <a:pt x="1344" y="1612"/>
                  <a:pt x="1345" y="1612"/>
                  <a:pt x="1347" y="1611"/>
                </a:cubicBezTo>
                <a:cubicBezTo>
                  <a:pt x="1354" y="1610"/>
                  <a:pt x="1358" y="1604"/>
                  <a:pt x="1361" y="1599"/>
                </a:cubicBezTo>
                <a:cubicBezTo>
                  <a:pt x="1363" y="1596"/>
                  <a:pt x="1362" y="1588"/>
                  <a:pt x="1365" y="1590"/>
                </a:cubicBezTo>
                <a:cubicBezTo>
                  <a:pt x="1367" y="1592"/>
                  <a:pt x="1370" y="1594"/>
                  <a:pt x="1373" y="1596"/>
                </a:cubicBezTo>
                <a:cubicBezTo>
                  <a:pt x="1378" y="1598"/>
                  <a:pt x="1383" y="1600"/>
                  <a:pt x="1388" y="1599"/>
                </a:cubicBezTo>
                <a:cubicBezTo>
                  <a:pt x="1391" y="1599"/>
                  <a:pt x="1393" y="1599"/>
                  <a:pt x="1395" y="1597"/>
                </a:cubicBezTo>
                <a:cubicBezTo>
                  <a:pt x="1395" y="1595"/>
                  <a:pt x="1395" y="1591"/>
                  <a:pt x="1395" y="1590"/>
                </a:cubicBezTo>
                <a:cubicBezTo>
                  <a:pt x="1399" y="1586"/>
                  <a:pt x="1408" y="1584"/>
                  <a:pt x="1407" y="1580"/>
                </a:cubicBezTo>
                <a:cubicBezTo>
                  <a:pt x="1404" y="1569"/>
                  <a:pt x="1405" y="1555"/>
                  <a:pt x="1406" y="1541"/>
                </a:cubicBezTo>
                <a:cubicBezTo>
                  <a:pt x="1406" y="1538"/>
                  <a:pt x="1410" y="1536"/>
                  <a:pt x="1414" y="1532"/>
                </a:cubicBezTo>
                <a:cubicBezTo>
                  <a:pt x="1414" y="1532"/>
                  <a:pt x="1414" y="1532"/>
                  <a:pt x="1414" y="1532"/>
                </a:cubicBezTo>
                <a:cubicBezTo>
                  <a:pt x="1414" y="1533"/>
                  <a:pt x="1414" y="1533"/>
                  <a:pt x="1414" y="1533"/>
                </a:cubicBezTo>
                <a:cubicBezTo>
                  <a:pt x="1414" y="1533"/>
                  <a:pt x="1414" y="1534"/>
                  <a:pt x="1415" y="1534"/>
                </a:cubicBezTo>
                <a:cubicBezTo>
                  <a:pt x="1416" y="1532"/>
                  <a:pt x="1416" y="1532"/>
                  <a:pt x="1416" y="1532"/>
                </a:cubicBezTo>
                <a:cubicBezTo>
                  <a:pt x="1417" y="1532"/>
                  <a:pt x="1415" y="1534"/>
                  <a:pt x="1415" y="1534"/>
                </a:cubicBezTo>
                <a:cubicBezTo>
                  <a:pt x="1416" y="1534"/>
                  <a:pt x="1416" y="1534"/>
                  <a:pt x="1416" y="1534"/>
                </a:cubicBezTo>
                <a:cubicBezTo>
                  <a:pt x="1416" y="1534"/>
                  <a:pt x="1416" y="1534"/>
                  <a:pt x="1416" y="1534"/>
                </a:cubicBezTo>
                <a:cubicBezTo>
                  <a:pt x="1416" y="1535"/>
                  <a:pt x="1416" y="1535"/>
                  <a:pt x="1416" y="1535"/>
                </a:cubicBezTo>
                <a:cubicBezTo>
                  <a:pt x="1414" y="1536"/>
                  <a:pt x="1416" y="1537"/>
                  <a:pt x="1417" y="1538"/>
                </a:cubicBezTo>
                <a:cubicBezTo>
                  <a:pt x="1417" y="1539"/>
                  <a:pt x="1417" y="1539"/>
                  <a:pt x="1417" y="1539"/>
                </a:cubicBezTo>
                <a:cubicBezTo>
                  <a:pt x="1418" y="1538"/>
                  <a:pt x="1418" y="1538"/>
                  <a:pt x="1418" y="1538"/>
                </a:cubicBezTo>
                <a:cubicBezTo>
                  <a:pt x="1419" y="1537"/>
                  <a:pt x="1422" y="1532"/>
                  <a:pt x="1423" y="1533"/>
                </a:cubicBezTo>
                <a:cubicBezTo>
                  <a:pt x="1434" y="1535"/>
                  <a:pt x="1434" y="1535"/>
                  <a:pt x="1434" y="1535"/>
                </a:cubicBezTo>
                <a:cubicBezTo>
                  <a:pt x="1434" y="1535"/>
                  <a:pt x="1434" y="1535"/>
                  <a:pt x="1434" y="1534"/>
                </a:cubicBezTo>
                <a:cubicBezTo>
                  <a:pt x="1435" y="1535"/>
                  <a:pt x="1435" y="1535"/>
                  <a:pt x="1435" y="1535"/>
                </a:cubicBezTo>
                <a:cubicBezTo>
                  <a:pt x="1436" y="1536"/>
                  <a:pt x="1437" y="1535"/>
                  <a:pt x="1437" y="1535"/>
                </a:cubicBezTo>
                <a:cubicBezTo>
                  <a:pt x="1438" y="1535"/>
                  <a:pt x="1438" y="1535"/>
                  <a:pt x="1438" y="1535"/>
                </a:cubicBezTo>
                <a:cubicBezTo>
                  <a:pt x="1440" y="1535"/>
                  <a:pt x="1441" y="1536"/>
                  <a:pt x="1443" y="1536"/>
                </a:cubicBezTo>
                <a:cubicBezTo>
                  <a:pt x="1443" y="1537"/>
                  <a:pt x="1443" y="1537"/>
                  <a:pt x="1443" y="1537"/>
                </a:cubicBezTo>
                <a:cubicBezTo>
                  <a:pt x="1447" y="1542"/>
                  <a:pt x="1449" y="1548"/>
                  <a:pt x="1456" y="1549"/>
                </a:cubicBezTo>
                <a:cubicBezTo>
                  <a:pt x="1456" y="1549"/>
                  <a:pt x="1457" y="1549"/>
                  <a:pt x="1457" y="1549"/>
                </a:cubicBezTo>
                <a:cubicBezTo>
                  <a:pt x="1458" y="1549"/>
                  <a:pt x="1458" y="1549"/>
                  <a:pt x="1458" y="1550"/>
                </a:cubicBezTo>
                <a:cubicBezTo>
                  <a:pt x="1458" y="1550"/>
                  <a:pt x="1458" y="1550"/>
                  <a:pt x="1458" y="1550"/>
                </a:cubicBezTo>
                <a:cubicBezTo>
                  <a:pt x="1463" y="1551"/>
                  <a:pt x="1469" y="1551"/>
                  <a:pt x="1474" y="1550"/>
                </a:cubicBezTo>
                <a:cubicBezTo>
                  <a:pt x="1474" y="1550"/>
                  <a:pt x="1474" y="1550"/>
                  <a:pt x="1475" y="1549"/>
                </a:cubicBezTo>
                <a:cubicBezTo>
                  <a:pt x="1475" y="1549"/>
                  <a:pt x="1475" y="1549"/>
                  <a:pt x="1475" y="1548"/>
                </a:cubicBezTo>
                <a:cubicBezTo>
                  <a:pt x="1476" y="1547"/>
                  <a:pt x="1476" y="1547"/>
                  <a:pt x="1476" y="1547"/>
                </a:cubicBezTo>
                <a:cubicBezTo>
                  <a:pt x="1479" y="1530"/>
                  <a:pt x="1479" y="1530"/>
                  <a:pt x="1479" y="1530"/>
                </a:cubicBezTo>
                <a:cubicBezTo>
                  <a:pt x="1480" y="1530"/>
                  <a:pt x="1480" y="1528"/>
                  <a:pt x="1480" y="1528"/>
                </a:cubicBezTo>
                <a:cubicBezTo>
                  <a:pt x="1479" y="1526"/>
                  <a:pt x="1479" y="1526"/>
                  <a:pt x="1479" y="1526"/>
                </a:cubicBezTo>
                <a:cubicBezTo>
                  <a:pt x="1480" y="1527"/>
                  <a:pt x="1480" y="1527"/>
                  <a:pt x="1480" y="1527"/>
                </a:cubicBezTo>
                <a:cubicBezTo>
                  <a:pt x="1482" y="1521"/>
                  <a:pt x="1482" y="1513"/>
                  <a:pt x="1486" y="1509"/>
                </a:cubicBezTo>
                <a:cubicBezTo>
                  <a:pt x="1487" y="1510"/>
                  <a:pt x="1488" y="1510"/>
                  <a:pt x="1488" y="1509"/>
                </a:cubicBezTo>
                <a:cubicBezTo>
                  <a:pt x="1488" y="1508"/>
                  <a:pt x="1488" y="1508"/>
                  <a:pt x="1488" y="1508"/>
                </a:cubicBezTo>
                <a:cubicBezTo>
                  <a:pt x="1491" y="1505"/>
                  <a:pt x="1494" y="1502"/>
                  <a:pt x="1497" y="1500"/>
                </a:cubicBezTo>
                <a:cubicBezTo>
                  <a:pt x="1497" y="1500"/>
                  <a:pt x="1498" y="1499"/>
                  <a:pt x="1498" y="1498"/>
                </a:cubicBezTo>
                <a:cubicBezTo>
                  <a:pt x="1496" y="1498"/>
                  <a:pt x="1498" y="1498"/>
                  <a:pt x="1498" y="1498"/>
                </a:cubicBezTo>
                <a:cubicBezTo>
                  <a:pt x="1501" y="1492"/>
                  <a:pt x="1501" y="1492"/>
                  <a:pt x="1501" y="1492"/>
                </a:cubicBezTo>
                <a:cubicBezTo>
                  <a:pt x="1500" y="1493"/>
                  <a:pt x="1498" y="1492"/>
                  <a:pt x="1499" y="1491"/>
                </a:cubicBezTo>
                <a:cubicBezTo>
                  <a:pt x="1499" y="1490"/>
                  <a:pt x="1500" y="1491"/>
                  <a:pt x="1501" y="1491"/>
                </a:cubicBezTo>
                <a:cubicBezTo>
                  <a:pt x="1502" y="1488"/>
                  <a:pt x="1502" y="1485"/>
                  <a:pt x="1504" y="1483"/>
                </a:cubicBezTo>
                <a:cubicBezTo>
                  <a:pt x="1505" y="1482"/>
                  <a:pt x="1506" y="1484"/>
                  <a:pt x="1507" y="1483"/>
                </a:cubicBezTo>
                <a:cubicBezTo>
                  <a:pt x="1507" y="1483"/>
                  <a:pt x="1508" y="1483"/>
                  <a:pt x="1508" y="1483"/>
                </a:cubicBezTo>
                <a:cubicBezTo>
                  <a:pt x="1508" y="1482"/>
                  <a:pt x="1510" y="1481"/>
                  <a:pt x="1509" y="1483"/>
                </a:cubicBezTo>
                <a:cubicBezTo>
                  <a:pt x="1511" y="1482"/>
                  <a:pt x="1513" y="1483"/>
                  <a:pt x="1514" y="1482"/>
                </a:cubicBezTo>
                <a:cubicBezTo>
                  <a:pt x="1516" y="1483"/>
                  <a:pt x="1517" y="1484"/>
                  <a:pt x="1519" y="1484"/>
                </a:cubicBezTo>
                <a:cubicBezTo>
                  <a:pt x="1544" y="1484"/>
                  <a:pt x="1544" y="1484"/>
                  <a:pt x="1544" y="1484"/>
                </a:cubicBezTo>
                <a:cubicBezTo>
                  <a:pt x="1545" y="1483"/>
                  <a:pt x="1545" y="1483"/>
                  <a:pt x="1545" y="1483"/>
                </a:cubicBezTo>
                <a:cubicBezTo>
                  <a:pt x="1544" y="1476"/>
                  <a:pt x="1549" y="1469"/>
                  <a:pt x="1553" y="1469"/>
                </a:cubicBezTo>
                <a:cubicBezTo>
                  <a:pt x="1561" y="1458"/>
                  <a:pt x="1561" y="1458"/>
                  <a:pt x="1561" y="1458"/>
                </a:cubicBezTo>
                <a:cubicBezTo>
                  <a:pt x="1561" y="1458"/>
                  <a:pt x="1562" y="1457"/>
                  <a:pt x="1562" y="1457"/>
                </a:cubicBezTo>
                <a:cubicBezTo>
                  <a:pt x="1562" y="1456"/>
                  <a:pt x="1562" y="1456"/>
                  <a:pt x="1562" y="1456"/>
                </a:cubicBezTo>
                <a:cubicBezTo>
                  <a:pt x="1561" y="1456"/>
                  <a:pt x="1560" y="1456"/>
                  <a:pt x="1560" y="1455"/>
                </a:cubicBezTo>
                <a:cubicBezTo>
                  <a:pt x="1559" y="1454"/>
                  <a:pt x="1559" y="1454"/>
                  <a:pt x="1559" y="1454"/>
                </a:cubicBezTo>
                <a:cubicBezTo>
                  <a:pt x="1557" y="1454"/>
                  <a:pt x="1556" y="1454"/>
                  <a:pt x="1555" y="1452"/>
                </a:cubicBezTo>
                <a:cubicBezTo>
                  <a:pt x="1554" y="1452"/>
                  <a:pt x="1554" y="1452"/>
                  <a:pt x="1554" y="1452"/>
                </a:cubicBezTo>
                <a:cubicBezTo>
                  <a:pt x="1541" y="1448"/>
                  <a:pt x="1541" y="1448"/>
                  <a:pt x="1541" y="1448"/>
                </a:cubicBezTo>
                <a:cubicBezTo>
                  <a:pt x="1540" y="1448"/>
                  <a:pt x="1540" y="1448"/>
                  <a:pt x="1540" y="1448"/>
                </a:cubicBezTo>
                <a:cubicBezTo>
                  <a:pt x="1541" y="1448"/>
                  <a:pt x="1541" y="1448"/>
                  <a:pt x="1541" y="1448"/>
                </a:cubicBezTo>
                <a:cubicBezTo>
                  <a:pt x="1540" y="1447"/>
                  <a:pt x="1538" y="1446"/>
                  <a:pt x="1538" y="1445"/>
                </a:cubicBezTo>
                <a:cubicBezTo>
                  <a:pt x="1541" y="1440"/>
                  <a:pt x="1547" y="1439"/>
                  <a:pt x="1554" y="1437"/>
                </a:cubicBezTo>
                <a:cubicBezTo>
                  <a:pt x="1555" y="1437"/>
                  <a:pt x="1556" y="1435"/>
                  <a:pt x="1558" y="1436"/>
                </a:cubicBezTo>
                <a:cubicBezTo>
                  <a:pt x="1558" y="1435"/>
                  <a:pt x="1558" y="1435"/>
                  <a:pt x="1558" y="1435"/>
                </a:cubicBezTo>
                <a:cubicBezTo>
                  <a:pt x="1558" y="1434"/>
                  <a:pt x="1558" y="1434"/>
                  <a:pt x="1558" y="1434"/>
                </a:cubicBezTo>
                <a:cubicBezTo>
                  <a:pt x="1559" y="1434"/>
                  <a:pt x="1559" y="1434"/>
                  <a:pt x="1559" y="1435"/>
                </a:cubicBezTo>
                <a:cubicBezTo>
                  <a:pt x="1559" y="1435"/>
                  <a:pt x="1559" y="1436"/>
                  <a:pt x="1559" y="1436"/>
                </a:cubicBezTo>
                <a:cubicBezTo>
                  <a:pt x="1560" y="1436"/>
                  <a:pt x="1561" y="1438"/>
                  <a:pt x="1562" y="1437"/>
                </a:cubicBezTo>
                <a:cubicBezTo>
                  <a:pt x="1562" y="1436"/>
                  <a:pt x="1562" y="1436"/>
                  <a:pt x="1562" y="1435"/>
                </a:cubicBezTo>
                <a:cubicBezTo>
                  <a:pt x="1562" y="1435"/>
                  <a:pt x="1563" y="1434"/>
                  <a:pt x="1563" y="1436"/>
                </a:cubicBezTo>
                <a:cubicBezTo>
                  <a:pt x="1563" y="1436"/>
                  <a:pt x="1563" y="1436"/>
                  <a:pt x="1563" y="1436"/>
                </a:cubicBezTo>
                <a:cubicBezTo>
                  <a:pt x="1563" y="1436"/>
                  <a:pt x="1563" y="1437"/>
                  <a:pt x="1563" y="1437"/>
                </a:cubicBezTo>
                <a:cubicBezTo>
                  <a:pt x="1568" y="1440"/>
                  <a:pt x="1576" y="1439"/>
                  <a:pt x="1581" y="1436"/>
                </a:cubicBezTo>
                <a:cubicBezTo>
                  <a:pt x="1582" y="1438"/>
                  <a:pt x="1582" y="1436"/>
                  <a:pt x="1583" y="1435"/>
                </a:cubicBezTo>
                <a:cubicBezTo>
                  <a:pt x="1582" y="1434"/>
                  <a:pt x="1583" y="1434"/>
                  <a:pt x="1584" y="1433"/>
                </a:cubicBezTo>
                <a:cubicBezTo>
                  <a:pt x="1584" y="1434"/>
                  <a:pt x="1585" y="1434"/>
                  <a:pt x="1586" y="1435"/>
                </a:cubicBezTo>
                <a:cubicBezTo>
                  <a:pt x="1590" y="1435"/>
                  <a:pt x="1589" y="1431"/>
                  <a:pt x="1591" y="1429"/>
                </a:cubicBezTo>
                <a:cubicBezTo>
                  <a:pt x="1589" y="1426"/>
                  <a:pt x="1585" y="1425"/>
                  <a:pt x="1582" y="1424"/>
                </a:cubicBezTo>
                <a:cubicBezTo>
                  <a:pt x="1581" y="1424"/>
                  <a:pt x="1580" y="1423"/>
                  <a:pt x="1580" y="1423"/>
                </a:cubicBezTo>
                <a:cubicBezTo>
                  <a:pt x="1580" y="1425"/>
                  <a:pt x="1578" y="1425"/>
                  <a:pt x="1578" y="1424"/>
                </a:cubicBezTo>
                <a:cubicBezTo>
                  <a:pt x="1577" y="1425"/>
                  <a:pt x="1576" y="1426"/>
                  <a:pt x="1575" y="1424"/>
                </a:cubicBezTo>
                <a:cubicBezTo>
                  <a:pt x="1572" y="1424"/>
                  <a:pt x="1575" y="1423"/>
                  <a:pt x="1575" y="1422"/>
                </a:cubicBezTo>
                <a:cubicBezTo>
                  <a:pt x="1576" y="1422"/>
                  <a:pt x="1577" y="1422"/>
                  <a:pt x="1577" y="1422"/>
                </a:cubicBezTo>
                <a:cubicBezTo>
                  <a:pt x="1570" y="1417"/>
                  <a:pt x="1562" y="1412"/>
                  <a:pt x="1554" y="1408"/>
                </a:cubicBezTo>
                <a:cubicBezTo>
                  <a:pt x="1553" y="1407"/>
                  <a:pt x="1553" y="1407"/>
                  <a:pt x="1553" y="1407"/>
                </a:cubicBezTo>
                <a:cubicBezTo>
                  <a:pt x="1553" y="1406"/>
                  <a:pt x="1552" y="1405"/>
                  <a:pt x="1551" y="1405"/>
                </a:cubicBezTo>
                <a:cubicBezTo>
                  <a:pt x="1549" y="1406"/>
                  <a:pt x="1549" y="1408"/>
                  <a:pt x="1547" y="1407"/>
                </a:cubicBezTo>
                <a:cubicBezTo>
                  <a:pt x="1547" y="1407"/>
                  <a:pt x="1547" y="1407"/>
                  <a:pt x="1546" y="1407"/>
                </a:cubicBezTo>
                <a:cubicBezTo>
                  <a:pt x="1546" y="1406"/>
                  <a:pt x="1546" y="1406"/>
                  <a:pt x="1546" y="1406"/>
                </a:cubicBezTo>
                <a:cubicBezTo>
                  <a:pt x="1542" y="1404"/>
                  <a:pt x="1542" y="1404"/>
                  <a:pt x="1542" y="1404"/>
                </a:cubicBezTo>
                <a:cubicBezTo>
                  <a:pt x="1541" y="1403"/>
                  <a:pt x="1541" y="1403"/>
                  <a:pt x="1541" y="1403"/>
                </a:cubicBezTo>
                <a:cubicBezTo>
                  <a:pt x="1540" y="1403"/>
                  <a:pt x="1539" y="1406"/>
                  <a:pt x="1538" y="1404"/>
                </a:cubicBezTo>
                <a:cubicBezTo>
                  <a:pt x="1538" y="1404"/>
                  <a:pt x="1538" y="1404"/>
                  <a:pt x="1538" y="1404"/>
                </a:cubicBezTo>
                <a:cubicBezTo>
                  <a:pt x="1537" y="1402"/>
                  <a:pt x="1537" y="1402"/>
                  <a:pt x="1537" y="1402"/>
                </a:cubicBezTo>
                <a:cubicBezTo>
                  <a:pt x="1537" y="1400"/>
                  <a:pt x="1537" y="1400"/>
                  <a:pt x="1537" y="1400"/>
                </a:cubicBezTo>
                <a:cubicBezTo>
                  <a:pt x="1536" y="1399"/>
                  <a:pt x="1536" y="1399"/>
                  <a:pt x="1536" y="1399"/>
                </a:cubicBezTo>
                <a:cubicBezTo>
                  <a:pt x="1536" y="1398"/>
                  <a:pt x="1536" y="1396"/>
                  <a:pt x="1536" y="1395"/>
                </a:cubicBezTo>
                <a:cubicBezTo>
                  <a:pt x="1536" y="1395"/>
                  <a:pt x="1536" y="1394"/>
                  <a:pt x="1536" y="1394"/>
                </a:cubicBezTo>
                <a:cubicBezTo>
                  <a:pt x="1536" y="1393"/>
                  <a:pt x="1536" y="1393"/>
                  <a:pt x="1536" y="1393"/>
                </a:cubicBezTo>
                <a:cubicBezTo>
                  <a:pt x="1538" y="1387"/>
                  <a:pt x="1538" y="1387"/>
                  <a:pt x="1538" y="1387"/>
                </a:cubicBezTo>
                <a:cubicBezTo>
                  <a:pt x="1538" y="1387"/>
                  <a:pt x="1538" y="1387"/>
                  <a:pt x="1538" y="1387"/>
                </a:cubicBezTo>
                <a:cubicBezTo>
                  <a:pt x="1539" y="1378"/>
                  <a:pt x="1539" y="1378"/>
                  <a:pt x="1539" y="1378"/>
                </a:cubicBezTo>
                <a:cubicBezTo>
                  <a:pt x="1539" y="1377"/>
                  <a:pt x="1539" y="1377"/>
                  <a:pt x="1539" y="1377"/>
                </a:cubicBezTo>
                <a:cubicBezTo>
                  <a:pt x="1539" y="1374"/>
                  <a:pt x="1536" y="1372"/>
                  <a:pt x="1536" y="1370"/>
                </a:cubicBezTo>
                <a:cubicBezTo>
                  <a:pt x="1535" y="1370"/>
                  <a:pt x="1535" y="1370"/>
                  <a:pt x="1535" y="1370"/>
                </a:cubicBezTo>
                <a:cubicBezTo>
                  <a:pt x="1534" y="1371"/>
                  <a:pt x="1533" y="1370"/>
                  <a:pt x="1533" y="1369"/>
                </a:cubicBezTo>
                <a:cubicBezTo>
                  <a:pt x="1532" y="1369"/>
                  <a:pt x="1532" y="1367"/>
                  <a:pt x="1532" y="1365"/>
                </a:cubicBezTo>
                <a:cubicBezTo>
                  <a:pt x="1530" y="1363"/>
                  <a:pt x="1526" y="1364"/>
                  <a:pt x="1524" y="1362"/>
                </a:cubicBezTo>
                <a:cubicBezTo>
                  <a:pt x="1519" y="1357"/>
                  <a:pt x="1513" y="1351"/>
                  <a:pt x="1510" y="1344"/>
                </a:cubicBezTo>
                <a:cubicBezTo>
                  <a:pt x="1510" y="1345"/>
                  <a:pt x="1509" y="1345"/>
                  <a:pt x="1510" y="1344"/>
                </a:cubicBezTo>
                <a:cubicBezTo>
                  <a:pt x="1508" y="1341"/>
                  <a:pt x="1507" y="1338"/>
                  <a:pt x="1504" y="1337"/>
                </a:cubicBezTo>
                <a:cubicBezTo>
                  <a:pt x="1504" y="1337"/>
                  <a:pt x="1504" y="1337"/>
                  <a:pt x="1504" y="1337"/>
                </a:cubicBezTo>
                <a:cubicBezTo>
                  <a:pt x="1504" y="1336"/>
                  <a:pt x="1504" y="1336"/>
                  <a:pt x="1504" y="1336"/>
                </a:cubicBezTo>
                <a:cubicBezTo>
                  <a:pt x="1502" y="1334"/>
                  <a:pt x="1500" y="1332"/>
                  <a:pt x="1498" y="1331"/>
                </a:cubicBezTo>
                <a:cubicBezTo>
                  <a:pt x="1496" y="1334"/>
                  <a:pt x="1496" y="1331"/>
                  <a:pt x="1496" y="1330"/>
                </a:cubicBezTo>
                <a:cubicBezTo>
                  <a:pt x="1495" y="1329"/>
                  <a:pt x="1495" y="1329"/>
                  <a:pt x="1495" y="1329"/>
                </a:cubicBezTo>
                <a:cubicBezTo>
                  <a:pt x="1496" y="1323"/>
                  <a:pt x="1496" y="1323"/>
                  <a:pt x="1496" y="1323"/>
                </a:cubicBezTo>
                <a:cubicBezTo>
                  <a:pt x="1495" y="1323"/>
                  <a:pt x="1494" y="1320"/>
                  <a:pt x="1496" y="1321"/>
                </a:cubicBezTo>
                <a:cubicBezTo>
                  <a:pt x="1498" y="1318"/>
                  <a:pt x="1497" y="1314"/>
                  <a:pt x="1498" y="1311"/>
                </a:cubicBezTo>
                <a:cubicBezTo>
                  <a:pt x="1498" y="1311"/>
                  <a:pt x="1498" y="1311"/>
                  <a:pt x="1498" y="1311"/>
                </a:cubicBezTo>
                <a:cubicBezTo>
                  <a:pt x="1498" y="1310"/>
                  <a:pt x="1497" y="1309"/>
                  <a:pt x="1499" y="1308"/>
                </a:cubicBezTo>
                <a:cubicBezTo>
                  <a:pt x="1500" y="1310"/>
                  <a:pt x="1500" y="1310"/>
                  <a:pt x="1500" y="1310"/>
                </a:cubicBezTo>
                <a:cubicBezTo>
                  <a:pt x="1501" y="1310"/>
                  <a:pt x="1501" y="1308"/>
                  <a:pt x="1501" y="1307"/>
                </a:cubicBezTo>
                <a:cubicBezTo>
                  <a:pt x="1501" y="1307"/>
                  <a:pt x="1501" y="1306"/>
                  <a:pt x="1501" y="1305"/>
                </a:cubicBezTo>
                <a:cubicBezTo>
                  <a:pt x="1502" y="1306"/>
                  <a:pt x="1502" y="1306"/>
                  <a:pt x="1502" y="1306"/>
                </a:cubicBezTo>
                <a:cubicBezTo>
                  <a:pt x="1502" y="1303"/>
                  <a:pt x="1501" y="1301"/>
                  <a:pt x="1499" y="1299"/>
                </a:cubicBezTo>
                <a:cubicBezTo>
                  <a:pt x="1498" y="1300"/>
                  <a:pt x="1498" y="1300"/>
                  <a:pt x="1498" y="1300"/>
                </a:cubicBezTo>
                <a:cubicBezTo>
                  <a:pt x="1499" y="1299"/>
                  <a:pt x="1499" y="1299"/>
                  <a:pt x="1499" y="1299"/>
                </a:cubicBezTo>
                <a:cubicBezTo>
                  <a:pt x="1494" y="1287"/>
                  <a:pt x="1490" y="1276"/>
                  <a:pt x="1481" y="1268"/>
                </a:cubicBezTo>
                <a:cubicBezTo>
                  <a:pt x="1481" y="1267"/>
                  <a:pt x="1480" y="1266"/>
                  <a:pt x="1480" y="1265"/>
                </a:cubicBezTo>
                <a:cubicBezTo>
                  <a:pt x="1479" y="1267"/>
                  <a:pt x="1477" y="1265"/>
                  <a:pt x="1478" y="1264"/>
                </a:cubicBezTo>
                <a:cubicBezTo>
                  <a:pt x="1472" y="1259"/>
                  <a:pt x="1463" y="1254"/>
                  <a:pt x="1455" y="1250"/>
                </a:cubicBezTo>
                <a:cubicBezTo>
                  <a:pt x="1454" y="1250"/>
                  <a:pt x="1453" y="1249"/>
                  <a:pt x="1453" y="1248"/>
                </a:cubicBezTo>
                <a:cubicBezTo>
                  <a:pt x="1455" y="1242"/>
                  <a:pt x="1454" y="1236"/>
                  <a:pt x="1452" y="1232"/>
                </a:cubicBezTo>
                <a:cubicBezTo>
                  <a:pt x="1452" y="1227"/>
                  <a:pt x="1451" y="1223"/>
                  <a:pt x="1452" y="1221"/>
                </a:cubicBezTo>
                <a:cubicBezTo>
                  <a:pt x="1452" y="1220"/>
                  <a:pt x="1453" y="1220"/>
                  <a:pt x="1453" y="1220"/>
                </a:cubicBezTo>
                <a:cubicBezTo>
                  <a:pt x="1458" y="1220"/>
                  <a:pt x="1465" y="1219"/>
                  <a:pt x="1470" y="1218"/>
                </a:cubicBezTo>
                <a:cubicBezTo>
                  <a:pt x="1473" y="1214"/>
                  <a:pt x="1478" y="1211"/>
                  <a:pt x="1486" y="1210"/>
                </a:cubicBezTo>
                <a:cubicBezTo>
                  <a:pt x="1486" y="1210"/>
                  <a:pt x="1486" y="1209"/>
                  <a:pt x="1486" y="1208"/>
                </a:cubicBezTo>
                <a:cubicBezTo>
                  <a:pt x="1485" y="1199"/>
                  <a:pt x="1484" y="1190"/>
                  <a:pt x="1485" y="1180"/>
                </a:cubicBezTo>
                <a:cubicBezTo>
                  <a:pt x="1486" y="1170"/>
                  <a:pt x="1491" y="1163"/>
                  <a:pt x="1499" y="1160"/>
                </a:cubicBezTo>
                <a:cubicBezTo>
                  <a:pt x="1505" y="1157"/>
                  <a:pt x="1511" y="1156"/>
                  <a:pt x="1515" y="1150"/>
                </a:cubicBezTo>
                <a:cubicBezTo>
                  <a:pt x="1517" y="1146"/>
                  <a:pt x="1521" y="1144"/>
                  <a:pt x="1523" y="1139"/>
                </a:cubicBezTo>
                <a:cubicBezTo>
                  <a:pt x="1525" y="1140"/>
                  <a:pt x="1527" y="1142"/>
                  <a:pt x="1529" y="1142"/>
                </a:cubicBezTo>
                <a:cubicBezTo>
                  <a:pt x="1536" y="1143"/>
                  <a:pt x="1542" y="1142"/>
                  <a:pt x="1549" y="1141"/>
                </a:cubicBezTo>
                <a:cubicBezTo>
                  <a:pt x="1550" y="1140"/>
                  <a:pt x="1549" y="1135"/>
                  <a:pt x="1550" y="1133"/>
                </a:cubicBezTo>
                <a:cubicBezTo>
                  <a:pt x="1553" y="1125"/>
                  <a:pt x="1559" y="1120"/>
                  <a:pt x="1562" y="1115"/>
                </a:cubicBezTo>
                <a:cubicBezTo>
                  <a:pt x="1563" y="1109"/>
                  <a:pt x="1565" y="1105"/>
                  <a:pt x="1568" y="1101"/>
                </a:cubicBezTo>
                <a:cubicBezTo>
                  <a:pt x="1569" y="1097"/>
                  <a:pt x="1567" y="1091"/>
                  <a:pt x="1568" y="1085"/>
                </a:cubicBezTo>
                <a:cubicBezTo>
                  <a:pt x="1570" y="1079"/>
                  <a:pt x="1576" y="1077"/>
                  <a:pt x="1583" y="1075"/>
                </a:cubicBezTo>
                <a:cubicBezTo>
                  <a:pt x="1588" y="1074"/>
                  <a:pt x="1593" y="1071"/>
                  <a:pt x="1597" y="1068"/>
                </a:cubicBezTo>
                <a:cubicBezTo>
                  <a:pt x="1596" y="1062"/>
                  <a:pt x="1595" y="1056"/>
                  <a:pt x="1592" y="1053"/>
                </a:cubicBezTo>
                <a:cubicBezTo>
                  <a:pt x="1586" y="1047"/>
                  <a:pt x="1588" y="1036"/>
                  <a:pt x="1592" y="1030"/>
                </a:cubicBezTo>
                <a:cubicBezTo>
                  <a:pt x="1595" y="1029"/>
                  <a:pt x="1599" y="1028"/>
                  <a:pt x="1602" y="1027"/>
                </a:cubicBezTo>
                <a:cubicBezTo>
                  <a:pt x="1615" y="1043"/>
                  <a:pt x="1615" y="1043"/>
                  <a:pt x="1615" y="1043"/>
                </a:cubicBezTo>
                <a:cubicBezTo>
                  <a:pt x="1616" y="1046"/>
                  <a:pt x="1621" y="1047"/>
                  <a:pt x="1622" y="1042"/>
                </a:cubicBezTo>
                <a:cubicBezTo>
                  <a:pt x="1623" y="1032"/>
                  <a:pt x="1628" y="1021"/>
                  <a:pt x="1633" y="1008"/>
                </a:cubicBezTo>
                <a:cubicBezTo>
                  <a:pt x="1638" y="1004"/>
                  <a:pt x="1645" y="998"/>
                  <a:pt x="1648" y="988"/>
                </a:cubicBezTo>
                <a:cubicBezTo>
                  <a:pt x="1648" y="987"/>
                  <a:pt x="1648" y="987"/>
                  <a:pt x="1648" y="987"/>
                </a:cubicBezTo>
                <a:cubicBezTo>
                  <a:pt x="1647" y="906"/>
                  <a:pt x="1647" y="906"/>
                  <a:pt x="1647" y="906"/>
                </a:cubicBezTo>
                <a:cubicBezTo>
                  <a:pt x="1647" y="905"/>
                  <a:pt x="1647" y="902"/>
                  <a:pt x="1648" y="901"/>
                </a:cubicBezTo>
                <a:cubicBezTo>
                  <a:pt x="1653" y="896"/>
                  <a:pt x="1657" y="890"/>
                  <a:pt x="1662" y="882"/>
                </a:cubicBezTo>
                <a:cubicBezTo>
                  <a:pt x="1662" y="877"/>
                  <a:pt x="1663" y="873"/>
                  <a:pt x="1666" y="870"/>
                </a:cubicBezTo>
                <a:cubicBezTo>
                  <a:pt x="1668" y="865"/>
                  <a:pt x="1668" y="859"/>
                  <a:pt x="1669" y="855"/>
                </a:cubicBezTo>
                <a:cubicBezTo>
                  <a:pt x="1671" y="851"/>
                  <a:pt x="1674" y="849"/>
                  <a:pt x="1678" y="847"/>
                </a:cubicBezTo>
                <a:cubicBezTo>
                  <a:pt x="1677" y="845"/>
                  <a:pt x="1678" y="844"/>
                  <a:pt x="1679" y="843"/>
                </a:cubicBezTo>
                <a:cubicBezTo>
                  <a:pt x="1681" y="841"/>
                  <a:pt x="1684" y="841"/>
                  <a:pt x="1685" y="838"/>
                </a:cubicBezTo>
                <a:cubicBezTo>
                  <a:pt x="1686" y="835"/>
                  <a:pt x="1688" y="832"/>
                  <a:pt x="1690" y="829"/>
                </a:cubicBezTo>
                <a:cubicBezTo>
                  <a:pt x="1690" y="829"/>
                  <a:pt x="1690" y="828"/>
                  <a:pt x="1691" y="827"/>
                </a:cubicBezTo>
                <a:cubicBezTo>
                  <a:pt x="1693" y="824"/>
                  <a:pt x="1697" y="820"/>
                  <a:pt x="1701" y="817"/>
                </a:cubicBezTo>
                <a:cubicBezTo>
                  <a:pt x="1706" y="814"/>
                  <a:pt x="1712" y="812"/>
                  <a:pt x="1719" y="809"/>
                </a:cubicBezTo>
                <a:cubicBezTo>
                  <a:pt x="1723" y="810"/>
                  <a:pt x="1727" y="812"/>
                  <a:pt x="1733" y="813"/>
                </a:cubicBezTo>
                <a:cubicBezTo>
                  <a:pt x="1744" y="815"/>
                  <a:pt x="1754" y="811"/>
                  <a:pt x="1755" y="802"/>
                </a:cubicBezTo>
                <a:cubicBezTo>
                  <a:pt x="1755" y="800"/>
                  <a:pt x="1757" y="797"/>
                  <a:pt x="1757" y="795"/>
                </a:cubicBezTo>
                <a:cubicBezTo>
                  <a:pt x="1757" y="795"/>
                  <a:pt x="1756" y="794"/>
                  <a:pt x="1756" y="794"/>
                </a:cubicBezTo>
                <a:cubicBezTo>
                  <a:pt x="1756" y="794"/>
                  <a:pt x="1757" y="795"/>
                  <a:pt x="1757" y="795"/>
                </a:cubicBezTo>
                <a:cubicBezTo>
                  <a:pt x="1759" y="790"/>
                  <a:pt x="1763" y="788"/>
                  <a:pt x="1767" y="785"/>
                </a:cubicBezTo>
                <a:cubicBezTo>
                  <a:pt x="1773" y="781"/>
                  <a:pt x="1779" y="776"/>
                  <a:pt x="1783" y="769"/>
                </a:cubicBezTo>
                <a:cubicBezTo>
                  <a:pt x="1787" y="768"/>
                  <a:pt x="1792" y="768"/>
                  <a:pt x="1796" y="767"/>
                </a:cubicBezTo>
                <a:cubicBezTo>
                  <a:pt x="1799" y="766"/>
                  <a:pt x="1801" y="762"/>
                  <a:pt x="1803" y="762"/>
                </a:cubicBezTo>
                <a:cubicBezTo>
                  <a:pt x="1814" y="763"/>
                  <a:pt x="1820" y="757"/>
                  <a:pt x="1827" y="752"/>
                </a:cubicBezTo>
                <a:cubicBezTo>
                  <a:pt x="1831" y="751"/>
                  <a:pt x="1836" y="752"/>
                  <a:pt x="1840" y="749"/>
                </a:cubicBezTo>
                <a:cubicBezTo>
                  <a:pt x="1846" y="742"/>
                  <a:pt x="1851" y="733"/>
                  <a:pt x="1856" y="725"/>
                </a:cubicBezTo>
                <a:cubicBezTo>
                  <a:pt x="1856" y="725"/>
                  <a:pt x="1857" y="724"/>
                  <a:pt x="1857" y="724"/>
                </a:cubicBezTo>
                <a:cubicBezTo>
                  <a:pt x="1857" y="725"/>
                  <a:pt x="1858" y="726"/>
                  <a:pt x="1858" y="726"/>
                </a:cubicBezTo>
                <a:cubicBezTo>
                  <a:pt x="1859" y="732"/>
                  <a:pt x="1860" y="737"/>
                  <a:pt x="1861" y="743"/>
                </a:cubicBezTo>
                <a:cubicBezTo>
                  <a:pt x="1864" y="743"/>
                  <a:pt x="1868" y="741"/>
                  <a:pt x="1869" y="741"/>
                </a:cubicBezTo>
                <a:cubicBezTo>
                  <a:pt x="1873" y="741"/>
                  <a:pt x="1876" y="739"/>
                  <a:pt x="1879" y="739"/>
                </a:cubicBezTo>
                <a:cubicBezTo>
                  <a:pt x="1882" y="739"/>
                  <a:pt x="1886" y="738"/>
                  <a:pt x="1889" y="739"/>
                </a:cubicBezTo>
                <a:cubicBezTo>
                  <a:pt x="1889" y="741"/>
                  <a:pt x="1887" y="744"/>
                  <a:pt x="1888" y="746"/>
                </a:cubicBezTo>
                <a:cubicBezTo>
                  <a:pt x="1890" y="750"/>
                  <a:pt x="1891" y="755"/>
                  <a:pt x="1892" y="759"/>
                </a:cubicBezTo>
                <a:cubicBezTo>
                  <a:pt x="1896" y="762"/>
                  <a:pt x="1900" y="765"/>
                  <a:pt x="1905" y="766"/>
                </a:cubicBezTo>
                <a:cubicBezTo>
                  <a:pt x="1905" y="766"/>
                  <a:pt x="1905" y="766"/>
                  <a:pt x="1905" y="766"/>
                </a:cubicBezTo>
                <a:cubicBezTo>
                  <a:pt x="1908" y="768"/>
                  <a:pt x="1911" y="768"/>
                  <a:pt x="1915" y="769"/>
                </a:cubicBezTo>
                <a:cubicBezTo>
                  <a:pt x="1918" y="769"/>
                  <a:pt x="1921" y="772"/>
                  <a:pt x="1921" y="772"/>
                </a:cubicBezTo>
                <a:cubicBezTo>
                  <a:pt x="1933" y="767"/>
                  <a:pt x="1942" y="762"/>
                  <a:pt x="1949" y="755"/>
                </a:cubicBezTo>
                <a:cubicBezTo>
                  <a:pt x="1985" y="747"/>
                  <a:pt x="1985" y="747"/>
                  <a:pt x="1985" y="747"/>
                </a:cubicBezTo>
                <a:cubicBezTo>
                  <a:pt x="1988" y="748"/>
                  <a:pt x="1995" y="751"/>
                  <a:pt x="2002" y="748"/>
                </a:cubicBezTo>
                <a:cubicBezTo>
                  <a:pt x="2003" y="744"/>
                  <a:pt x="2003" y="740"/>
                  <a:pt x="2004" y="737"/>
                </a:cubicBezTo>
                <a:cubicBezTo>
                  <a:pt x="2005" y="737"/>
                  <a:pt x="2006" y="737"/>
                  <a:pt x="2007" y="738"/>
                </a:cubicBezTo>
                <a:cubicBezTo>
                  <a:pt x="2007" y="736"/>
                  <a:pt x="2007" y="735"/>
                  <a:pt x="2007" y="733"/>
                </a:cubicBezTo>
                <a:cubicBezTo>
                  <a:pt x="2008" y="733"/>
                  <a:pt x="2009" y="733"/>
                  <a:pt x="2010" y="733"/>
                </a:cubicBezTo>
                <a:cubicBezTo>
                  <a:pt x="2012" y="734"/>
                  <a:pt x="2014" y="737"/>
                  <a:pt x="2015" y="738"/>
                </a:cubicBezTo>
                <a:cubicBezTo>
                  <a:pt x="2017" y="738"/>
                  <a:pt x="2021" y="738"/>
                  <a:pt x="2023" y="736"/>
                </a:cubicBezTo>
                <a:cubicBezTo>
                  <a:pt x="2050" y="716"/>
                  <a:pt x="2050" y="716"/>
                  <a:pt x="2050" y="716"/>
                </a:cubicBezTo>
                <a:cubicBezTo>
                  <a:pt x="2051" y="715"/>
                  <a:pt x="2054" y="717"/>
                  <a:pt x="2055" y="718"/>
                </a:cubicBezTo>
                <a:cubicBezTo>
                  <a:pt x="2059" y="722"/>
                  <a:pt x="2062" y="726"/>
                  <a:pt x="2065" y="730"/>
                </a:cubicBezTo>
                <a:cubicBezTo>
                  <a:pt x="2072" y="729"/>
                  <a:pt x="2079" y="728"/>
                  <a:pt x="2086" y="726"/>
                </a:cubicBezTo>
                <a:cubicBezTo>
                  <a:pt x="2089" y="729"/>
                  <a:pt x="2091" y="732"/>
                  <a:pt x="2094" y="734"/>
                </a:cubicBezTo>
                <a:cubicBezTo>
                  <a:pt x="2093" y="737"/>
                  <a:pt x="2091" y="740"/>
                  <a:pt x="2090" y="743"/>
                </a:cubicBezTo>
                <a:cubicBezTo>
                  <a:pt x="2088" y="746"/>
                  <a:pt x="2086" y="750"/>
                  <a:pt x="2087" y="756"/>
                </a:cubicBezTo>
                <a:cubicBezTo>
                  <a:pt x="2087" y="757"/>
                  <a:pt x="2089" y="757"/>
                  <a:pt x="2091" y="758"/>
                </a:cubicBezTo>
                <a:cubicBezTo>
                  <a:pt x="2093" y="758"/>
                  <a:pt x="2096" y="758"/>
                  <a:pt x="2099" y="757"/>
                </a:cubicBezTo>
                <a:cubicBezTo>
                  <a:pt x="2104" y="755"/>
                  <a:pt x="2109" y="752"/>
                  <a:pt x="2116" y="751"/>
                </a:cubicBezTo>
                <a:cubicBezTo>
                  <a:pt x="2120" y="753"/>
                  <a:pt x="2123" y="758"/>
                  <a:pt x="2127" y="760"/>
                </a:cubicBezTo>
                <a:cubicBezTo>
                  <a:pt x="2129" y="759"/>
                  <a:pt x="2132" y="755"/>
                  <a:pt x="2133" y="755"/>
                </a:cubicBezTo>
                <a:cubicBezTo>
                  <a:pt x="2141" y="755"/>
                  <a:pt x="2149" y="756"/>
                  <a:pt x="2155" y="757"/>
                </a:cubicBezTo>
                <a:cubicBezTo>
                  <a:pt x="2159" y="760"/>
                  <a:pt x="2161" y="763"/>
                  <a:pt x="2163" y="767"/>
                </a:cubicBezTo>
                <a:cubicBezTo>
                  <a:pt x="2175" y="763"/>
                  <a:pt x="2175" y="763"/>
                  <a:pt x="2175" y="763"/>
                </a:cubicBezTo>
                <a:cubicBezTo>
                  <a:pt x="2177" y="762"/>
                  <a:pt x="2179" y="761"/>
                  <a:pt x="2182" y="762"/>
                </a:cubicBezTo>
                <a:cubicBezTo>
                  <a:pt x="2182" y="759"/>
                  <a:pt x="2180" y="756"/>
                  <a:pt x="2179" y="753"/>
                </a:cubicBezTo>
                <a:cubicBezTo>
                  <a:pt x="2189" y="751"/>
                  <a:pt x="2189" y="751"/>
                  <a:pt x="2189" y="751"/>
                </a:cubicBezTo>
                <a:cubicBezTo>
                  <a:pt x="2189" y="748"/>
                  <a:pt x="2187" y="746"/>
                  <a:pt x="2187" y="743"/>
                </a:cubicBezTo>
                <a:cubicBezTo>
                  <a:pt x="2187" y="739"/>
                  <a:pt x="2188" y="735"/>
                  <a:pt x="2189" y="732"/>
                </a:cubicBezTo>
                <a:cubicBezTo>
                  <a:pt x="2202" y="723"/>
                  <a:pt x="2202" y="723"/>
                  <a:pt x="2202" y="723"/>
                </a:cubicBezTo>
                <a:cubicBezTo>
                  <a:pt x="2201" y="721"/>
                  <a:pt x="2201" y="720"/>
                  <a:pt x="2200" y="719"/>
                </a:cubicBezTo>
                <a:cubicBezTo>
                  <a:pt x="2206" y="715"/>
                  <a:pt x="2206" y="715"/>
                  <a:pt x="2206" y="715"/>
                </a:cubicBezTo>
                <a:cubicBezTo>
                  <a:pt x="2208" y="713"/>
                  <a:pt x="2210" y="711"/>
                  <a:pt x="2209" y="709"/>
                </a:cubicBezTo>
                <a:cubicBezTo>
                  <a:pt x="2204" y="698"/>
                  <a:pt x="2191" y="691"/>
                  <a:pt x="2177" y="696"/>
                </a:cubicBezTo>
                <a:cubicBezTo>
                  <a:pt x="2156" y="692"/>
                  <a:pt x="2156" y="692"/>
                  <a:pt x="2156" y="692"/>
                </a:cubicBezTo>
                <a:cubicBezTo>
                  <a:pt x="2152" y="691"/>
                  <a:pt x="2151" y="686"/>
                  <a:pt x="2148" y="684"/>
                </a:cubicBezTo>
                <a:cubicBezTo>
                  <a:pt x="2150" y="677"/>
                  <a:pt x="2148" y="671"/>
                  <a:pt x="2144" y="665"/>
                </a:cubicBezTo>
                <a:cubicBezTo>
                  <a:pt x="2143" y="663"/>
                  <a:pt x="2140" y="662"/>
                  <a:pt x="2137" y="661"/>
                </a:cubicBezTo>
                <a:cubicBezTo>
                  <a:pt x="2146" y="659"/>
                  <a:pt x="2154" y="655"/>
                  <a:pt x="2161" y="649"/>
                </a:cubicBezTo>
                <a:cubicBezTo>
                  <a:pt x="2163" y="647"/>
                  <a:pt x="2165" y="643"/>
                  <a:pt x="2166" y="639"/>
                </a:cubicBezTo>
                <a:cubicBezTo>
                  <a:pt x="2168" y="638"/>
                  <a:pt x="2169" y="637"/>
                  <a:pt x="2171" y="636"/>
                </a:cubicBezTo>
                <a:cubicBezTo>
                  <a:pt x="2172" y="634"/>
                  <a:pt x="2173" y="632"/>
                  <a:pt x="2173" y="630"/>
                </a:cubicBezTo>
                <a:cubicBezTo>
                  <a:pt x="2174" y="630"/>
                  <a:pt x="2174" y="629"/>
                  <a:pt x="2175" y="629"/>
                </a:cubicBezTo>
                <a:cubicBezTo>
                  <a:pt x="2175" y="628"/>
                  <a:pt x="2176" y="627"/>
                  <a:pt x="2176" y="625"/>
                </a:cubicBezTo>
                <a:cubicBezTo>
                  <a:pt x="2176" y="622"/>
                  <a:pt x="2177" y="619"/>
                  <a:pt x="2178" y="617"/>
                </a:cubicBezTo>
                <a:cubicBezTo>
                  <a:pt x="2180" y="617"/>
                  <a:pt x="2182" y="617"/>
                  <a:pt x="2182" y="616"/>
                </a:cubicBezTo>
                <a:cubicBezTo>
                  <a:pt x="2185" y="612"/>
                  <a:pt x="2186" y="608"/>
                  <a:pt x="2187" y="604"/>
                </a:cubicBezTo>
                <a:cubicBezTo>
                  <a:pt x="2187" y="604"/>
                  <a:pt x="2187" y="604"/>
                  <a:pt x="2188" y="604"/>
                </a:cubicBezTo>
                <a:cubicBezTo>
                  <a:pt x="2192" y="602"/>
                  <a:pt x="2196" y="597"/>
                  <a:pt x="2196" y="591"/>
                </a:cubicBezTo>
                <a:cubicBezTo>
                  <a:pt x="2200" y="588"/>
                  <a:pt x="2205" y="586"/>
                  <a:pt x="2205" y="579"/>
                </a:cubicBezTo>
                <a:cubicBezTo>
                  <a:pt x="2200" y="575"/>
                  <a:pt x="2193" y="572"/>
                  <a:pt x="2189" y="566"/>
                </a:cubicBezTo>
                <a:cubicBezTo>
                  <a:pt x="2192" y="564"/>
                  <a:pt x="2195" y="561"/>
                  <a:pt x="2197" y="559"/>
                </a:cubicBezTo>
                <a:cubicBezTo>
                  <a:pt x="2202" y="557"/>
                  <a:pt x="2208" y="557"/>
                  <a:pt x="2214" y="556"/>
                </a:cubicBezTo>
                <a:cubicBezTo>
                  <a:pt x="2217" y="556"/>
                  <a:pt x="2220" y="562"/>
                  <a:pt x="2219" y="564"/>
                </a:cubicBezTo>
                <a:cubicBezTo>
                  <a:pt x="2211" y="579"/>
                  <a:pt x="2211" y="579"/>
                  <a:pt x="2211" y="579"/>
                </a:cubicBezTo>
                <a:cubicBezTo>
                  <a:pt x="2212" y="580"/>
                  <a:pt x="2215" y="581"/>
                  <a:pt x="2216" y="580"/>
                </a:cubicBezTo>
                <a:cubicBezTo>
                  <a:pt x="2223" y="579"/>
                  <a:pt x="2231" y="577"/>
                  <a:pt x="2239" y="575"/>
                </a:cubicBezTo>
                <a:cubicBezTo>
                  <a:pt x="2241" y="575"/>
                  <a:pt x="2242" y="570"/>
                  <a:pt x="2245" y="569"/>
                </a:cubicBezTo>
                <a:cubicBezTo>
                  <a:pt x="2253" y="565"/>
                  <a:pt x="2260" y="558"/>
                  <a:pt x="2266" y="552"/>
                </a:cubicBezTo>
                <a:cubicBezTo>
                  <a:pt x="2267" y="550"/>
                  <a:pt x="2268" y="548"/>
                  <a:pt x="2269" y="545"/>
                </a:cubicBezTo>
                <a:cubicBezTo>
                  <a:pt x="2273" y="543"/>
                  <a:pt x="2276" y="539"/>
                  <a:pt x="2279" y="536"/>
                </a:cubicBezTo>
                <a:cubicBezTo>
                  <a:pt x="2280" y="534"/>
                  <a:pt x="2280" y="531"/>
                  <a:pt x="2281" y="529"/>
                </a:cubicBezTo>
                <a:cubicBezTo>
                  <a:pt x="2287" y="528"/>
                  <a:pt x="2292" y="533"/>
                  <a:pt x="2294" y="537"/>
                </a:cubicBezTo>
                <a:cubicBezTo>
                  <a:pt x="2299" y="544"/>
                  <a:pt x="2303" y="551"/>
                  <a:pt x="2309" y="556"/>
                </a:cubicBezTo>
                <a:cubicBezTo>
                  <a:pt x="2310" y="556"/>
                  <a:pt x="2312" y="556"/>
                  <a:pt x="2313" y="557"/>
                </a:cubicBezTo>
                <a:cubicBezTo>
                  <a:pt x="2318" y="568"/>
                  <a:pt x="2318" y="568"/>
                  <a:pt x="2318" y="568"/>
                </a:cubicBezTo>
                <a:cubicBezTo>
                  <a:pt x="2323" y="574"/>
                  <a:pt x="2326" y="583"/>
                  <a:pt x="2336" y="585"/>
                </a:cubicBezTo>
                <a:cubicBezTo>
                  <a:pt x="2338" y="573"/>
                  <a:pt x="2338" y="573"/>
                  <a:pt x="2338" y="573"/>
                </a:cubicBezTo>
                <a:cubicBezTo>
                  <a:pt x="2341" y="571"/>
                  <a:pt x="2345" y="569"/>
                  <a:pt x="2348" y="567"/>
                </a:cubicBezTo>
                <a:cubicBezTo>
                  <a:pt x="2348" y="567"/>
                  <a:pt x="2348" y="567"/>
                  <a:pt x="2348" y="567"/>
                </a:cubicBezTo>
                <a:cubicBezTo>
                  <a:pt x="2356" y="563"/>
                  <a:pt x="2363" y="558"/>
                  <a:pt x="2369" y="553"/>
                </a:cubicBezTo>
                <a:cubicBezTo>
                  <a:pt x="2369" y="552"/>
                  <a:pt x="2369" y="547"/>
                  <a:pt x="2370" y="550"/>
                </a:cubicBezTo>
                <a:cubicBezTo>
                  <a:pt x="2372" y="554"/>
                  <a:pt x="2372" y="559"/>
                  <a:pt x="2374" y="562"/>
                </a:cubicBezTo>
                <a:cubicBezTo>
                  <a:pt x="2376" y="560"/>
                  <a:pt x="2377" y="556"/>
                  <a:pt x="2379" y="554"/>
                </a:cubicBezTo>
                <a:cubicBezTo>
                  <a:pt x="2384" y="550"/>
                  <a:pt x="2388" y="546"/>
                  <a:pt x="2392" y="542"/>
                </a:cubicBezTo>
                <a:cubicBezTo>
                  <a:pt x="2393" y="540"/>
                  <a:pt x="2394" y="539"/>
                  <a:pt x="2396" y="537"/>
                </a:cubicBezTo>
                <a:cubicBezTo>
                  <a:pt x="2405" y="529"/>
                  <a:pt x="2415" y="520"/>
                  <a:pt x="2420" y="508"/>
                </a:cubicBezTo>
                <a:cubicBezTo>
                  <a:pt x="2427" y="490"/>
                  <a:pt x="2438" y="475"/>
                  <a:pt x="2449" y="460"/>
                </a:cubicBezTo>
                <a:cubicBezTo>
                  <a:pt x="2458" y="453"/>
                  <a:pt x="2467" y="445"/>
                  <a:pt x="2475" y="437"/>
                </a:cubicBezTo>
                <a:cubicBezTo>
                  <a:pt x="2479" y="433"/>
                  <a:pt x="2483" y="430"/>
                  <a:pt x="2487" y="426"/>
                </a:cubicBezTo>
                <a:cubicBezTo>
                  <a:pt x="2489" y="426"/>
                  <a:pt x="2491" y="427"/>
                  <a:pt x="2493" y="426"/>
                </a:cubicBezTo>
                <a:cubicBezTo>
                  <a:pt x="2495" y="425"/>
                  <a:pt x="2496" y="421"/>
                  <a:pt x="2498" y="419"/>
                </a:cubicBezTo>
                <a:cubicBezTo>
                  <a:pt x="2501" y="415"/>
                  <a:pt x="2507" y="412"/>
                  <a:pt x="2513" y="413"/>
                </a:cubicBezTo>
                <a:cubicBezTo>
                  <a:pt x="2513" y="411"/>
                  <a:pt x="2513" y="407"/>
                  <a:pt x="2513" y="406"/>
                </a:cubicBezTo>
                <a:cubicBezTo>
                  <a:pt x="2514" y="405"/>
                  <a:pt x="2515" y="404"/>
                  <a:pt x="2516" y="403"/>
                </a:cubicBezTo>
                <a:cubicBezTo>
                  <a:pt x="2517" y="402"/>
                  <a:pt x="2518" y="400"/>
                  <a:pt x="2519" y="399"/>
                </a:cubicBezTo>
                <a:cubicBezTo>
                  <a:pt x="2522" y="397"/>
                  <a:pt x="2526" y="397"/>
                  <a:pt x="2529" y="396"/>
                </a:cubicBezTo>
                <a:cubicBezTo>
                  <a:pt x="2530" y="395"/>
                  <a:pt x="2530" y="393"/>
                  <a:pt x="2531" y="391"/>
                </a:cubicBezTo>
                <a:cubicBezTo>
                  <a:pt x="2531" y="391"/>
                  <a:pt x="2532" y="391"/>
                  <a:pt x="2532" y="390"/>
                </a:cubicBezTo>
                <a:cubicBezTo>
                  <a:pt x="2534" y="388"/>
                  <a:pt x="2535" y="386"/>
                  <a:pt x="2537" y="383"/>
                </a:cubicBezTo>
                <a:cubicBezTo>
                  <a:pt x="2538" y="380"/>
                  <a:pt x="2540" y="376"/>
                  <a:pt x="2541" y="373"/>
                </a:cubicBezTo>
                <a:cubicBezTo>
                  <a:pt x="2542" y="369"/>
                  <a:pt x="2543" y="366"/>
                  <a:pt x="2542" y="364"/>
                </a:cubicBezTo>
                <a:cubicBezTo>
                  <a:pt x="2543" y="363"/>
                  <a:pt x="2546" y="363"/>
                  <a:pt x="2547" y="365"/>
                </a:cubicBezTo>
                <a:cubicBezTo>
                  <a:pt x="2548" y="363"/>
                  <a:pt x="2550" y="360"/>
                  <a:pt x="2549" y="357"/>
                </a:cubicBezTo>
                <a:cubicBezTo>
                  <a:pt x="2549" y="356"/>
                  <a:pt x="2546" y="355"/>
                  <a:pt x="2546" y="354"/>
                </a:cubicBezTo>
                <a:cubicBezTo>
                  <a:pt x="2546" y="353"/>
                  <a:pt x="2546" y="350"/>
                  <a:pt x="2546" y="350"/>
                </a:cubicBezTo>
                <a:cubicBezTo>
                  <a:pt x="2548" y="347"/>
                  <a:pt x="2551" y="349"/>
                  <a:pt x="2553" y="348"/>
                </a:cubicBezTo>
                <a:cubicBezTo>
                  <a:pt x="2553" y="344"/>
                  <a:pt x="2553" y="344"/>
                  <a:pt x="2553" y="344"/>
                </a:cubicBezTo>
                <a:cubicBezTo>
                  <a:pt x="2551" y="344"/>
                  <a:pt x="2549" y="343"/>
                  <a:pt x="2546" y="34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5" name="Freeform 681"/>
          <p:cNvSpPr>
            <a:spLocks/>
          </p:cNvSpPr>
          <p:nvPr/>
        </p:nvSpPr>
        <p:spPr bwMode="auto">
          <a:xfrm>
            <a:off x="3941763" y="3046413"/>
            <a:ext cx="546100" cy="361950"/>
          </a:xfrm>
          <a:custGeom>
            <a:avLst/>
            <a:gdLst/>
            <a:ahLst/>
            <a:cxnLst>
              <a:cxn ang="0">
                <a:pos x="2021" y="440"/>
              </a:cxn>
              <a:cxn ang="0">
                <a:pos x="1948" y="395"/>
              </a:cxn>
              <a:cxn ang="0">
                <a:pos x="1906" y="333"/>
              </a:cxn>
              <a:cxn ang="0">
                <a:pos x="1817" y="304"/>
              </a:cxn>
              <a:cxn ang="0">
                <a:pos x="1742" y="279"/>
              </a:cxn>
              <a:cxn ang="0">
                <a:pos x="1629" y="164"/>
              </a:cxn>
              <a:cxn ang="0">
                <a:pos x="1637" y="30"/>
              </a:cxn>
              <a:cxn ang="0">
                <a:pos x="1636" y="0"/>
              </a:cxn>
              <a:cxn ang="0">
                <a:pos x="1459" y="15"/>
              </a:cxn>
              <a:cxn ang="0">
                <a:pos x="1390" y="57"/>
              </a:cxn>
              <a:cxn ang="0">
                <a:pos x="1241" y="106"/>
              </a:cxn>
              <a:cxn ang="0">
                <a:pos x="1175" y="130"/>
              </a:cxn>
              <a:cxn ang="0">
                <a:pos x="1160" y="63"/>
              </a:cxn>
              <a:cxn ang="0">
                <a:pos x="1167" y="43"/>
              </a:cxn>
              <a:cxn ang="0">
                <a:pos x="1006" y="97"/>
              </a:cxn>
              <a:cxn ang="0">
                <a:pos x="906" y="135"/>
              </a:cxn>
              <a:cxn ang="0">
                <a:pos x="849" y="173"/>
              </a:cxn>
              <a:cxn ang="0">
                <a:pos x="704" y="360"/>
              </a:cxn>
              <a:cxn ang="0">
                <a:pos x="627" y="455"/>
              </a:cxn>
              <a:cxn ang="0">
                <a:pos x="478" y="527"/>
              </a:cxn>
              <a:cxn ang="0">
                <a:pos x="156" y="713"/>
              </a:cxn>
              <a:cxn ang="0">
                <a:pos x="140" y="807"/>
              </a:cxn>
              <a:cxn ang="0">
                <a:pos x="251" y="885"/>
              </a:cxn>
              <a:cxn ang="0">
                <a:pos x="200" y="865"/>
              </a:cxn>
              <a:cxn ang="0">
                <a:pos x="123" y="907"/>
              </a:cxn>
              <a:cxn ang="0">
                <a:pos x="74" y="942"/>
              </a:cxn>
              <a:cxn ang="0">
                <a:pos x="87" y="1019"/>
              </a:cxn>
              <a:cxn ang="0">
                <a:pos x="3" y="1203"/>
              </a:cxn>
              <a:cxn ang="0">
                <a:pos x="96" y="1201"/>
              </a:cxn>
              <a:cxn ang="0">
                <a:pos x="162" y="1220"/>
              </a:cxn>
              <a:cxn ang="0">
                <a:pos x="260" y="1240"/>
              </a:cxn>
              <a:cxn ang="0">
                <a:pos x="349" y="1265"/>
              </a:cxn>
              <a:cxn ang="0">
                <a:pos x="485" y="1317"/>
              </a:cxn>
              <a:cxn ang="0">
                <a:pos x="528" y="1353"/>
              </a:cxn>
              <a:cxn ang="0">
                <a:pos x="607" y="1281"/>
              </a:cxn>
              <a:cxn ang="0">
                <a:pos x="651" y="1266"/>
              </a:cxn>
              <a:cxn ang="0">
                <a:pos x="732" y="1197"/>
              </a:cxn>
              <a:cxn ang="0">
                <a:pos x="816" y="1198"/>
              </a:cxn>
              <a:cxn ang="0">
                <a:pos x="882" y="1195"/>
              </a:cxn>
              <a:cxn ang="0">
                <a:pos x="945" y="1142"/>
              </a:cxn>
              <a:cxn ang="0">
                <a:pos x="967" y="1084"/>
              </a:cxn>
              <a:cxn ang="0">
                <a:pos x="1049" y="950"/>
              </a:cxn>
              <a:cxn ang="0">
                <a:pos x="1176" y="828"/>
              </a:cxn>
              <a:cxn ang="0">
                <a:pos x="1232" y="798"/>
              </a:cxn>
              <a:cxn ang="0">
                <a:pos x="1295" y="730"/>
              </a:cxn>
              <a:cxn ang="0">
                <a:pos x="1409" y="683"/>
              </a:cxn>
              <a:cxn ang="0">
                <a:pos x="1486" y="758"/>
              </a:cxn>
              <a:cxn ang="0">
                <a:pos x="1535" y="767"/>
              </a:cxn>
              <a:cxn ang="0">
                <a:pos x="1594" y="766"/>
              </a:cxn>
              <a:cxn ang="0">
                <a:pos x="1666" y="728"/>
              </a:cxn>
              <a:cxn ang="0">
                <a:pos x="1819" y="659"/>
              </a:cxn>
              <a:cxn ang="0">
                <a:pos x="1959" y="541"/>
              </a:cxn>
              <a:cxn ang="0">
                <a:pos x="2013" y="505"/>
              </a:cxn>
              <a:cxn ang="0">
                <a:pos x="2032" y="453"/>
              </a:cxn>
            </a:cxnLst>
            <a:rect l="0" t="0" r="r" b="b"/>
            <a:pathLst>
              <a:path w="2040" h="1353">
                <a:moveTo>
                  <a:pt x="2032" y="453"/>
                </a:moveTo>
                <a:cubicBezTo>
                  <a:pt x="2032" y="451"/>
                  <a:pt x="2032" y="447"/>
                  <a:pt x="2029" y="446"/>
                </a:cubicBezTo>
                <a:cubicBezTo>
                  <a:pt x="2026" y="445"/>
                  <a:pt x="2023" y="448"/>
                  <a:pt x="2021" y="448"/>
                </a:cubicBezTo>
                <a:cubicBezTo>
                  <a:pt x="2020" y="448"/>
                  <a:pt x="2018" y="445"/>
                  <a:pt x="2017" y="445"/>
                </a:cubicBezTo>
                <a:cubicBezTo>
                  <a:pt x="2018" y="443"/>
                  <a:pt x="2022" y="443"/>
                  <a:pt x="2021" y="440"/>
                </a:cubicBezTo>
                <a:cubicBezTo>
                  <a:pt x="2019" y="436"/>
                  <a:pt x="2019" y="433"/>
                  <a:pt x="2017" y="429"/>
                </a:cubicBezTo>
                <a:cubicBezTo>
                  <a:pt x="2016" y="429"/>
                  <a:pt x="2012" y="430"/>
                  <a:pt x="2014" y="430"/>
                </a:cubicBezTo>
                <a:cubicBezTo>
                  <a:pt x="2002" y="426"/>
                  <a:pt x="1992" y="426"/>
                  <a:pt x="1983" y="427"/>
                </a:cubicBezTo>
                <a:cubicBezTo>
                  <a:pt x="1976" y="418"/>
                  <a:pt x="1966" y="411"/>
                  <a:pt x="1955" y="406"/>
                </a:cubicBezTo>
                <a:cubicBezTo>
                  <a:pt x="1951" y="404"/>
                  <a:pt x="1955" y="396"/>
                  <a:pt x="1948" y="395"/>
                </a:cubicBezTo>
                <a:cubicBezTo>
                  <a:pt x="1946" y="394"/>
                  <a:pt x="1943" y="396"/>
                  <a:pt x="1942" y="395"/>
                </a:cubicBezTo>
                <a:cubicBezTo>
                  <a:pt x="1937" y="392"/>
                  <a:pt x="1938" y="385"/>
                  <a:pt x="1940" y="380"/>
                </a:cubicBezTo>
                <a:cubicBezTo>
                  <a:pt x="1934" y="375"/>
                  <a:pt x="1925" y="370"/>
                  <a:pt x="1919" y="366"/>
                </a:cubicBezTo>
                <a:cubicBezTo>
                  <a:pt x="1915" y="363"/>
                  <a:pt x="1912" y="357"/>
                  <a:pt x="1910" y="353"/>
                </a:cubicBezTo>
                <a:cubicBezTo>
                  <a:pt x="1908" y="347"/>
                  <a:pt x="1911" y="335"/>
                  <a:pt x="1906" y="333"/>
                </a:cubicBezTo>
                <a:cubicBezTo>
                  <a:pt x="1896" y="327"/>
                  <a:pt x="1883" y="316"/>
                  <a:pt x="1871" y="317"/>
                </a:cubicBezTo>
                <a:cubicBezTo>
                  <a:pt x="1867" y="318"/>
                  <a:pt x="1864" y="310"/>
                  <a:pt x="1859" y="307"/>
                </a:cubicBezTo>
                <a:cubicBezTo>
                  <a:pt x="1853" y="301"/>
                  <a:pt x="1842" y="300"/>
                  <a:pt x="1833" y="297"/>
                </a:cubicBezTo>
                <a:cubicBezTo>
                  <a:pt x="1829" y="296"/>
                  <a:pt x="1832" y="305"/>
                  <a:pt x="1828" y="303"/>
                </a:cubicBezTo>
                <a:cubicBezTo>
                  <a:pt x="1824" y="302"/>
                  <a:pt x="1820" y="303"/>
                  <a:pt x="1817" y="304"/>
                </a:cubicBezTo>
                <a:cubicBezTo>
                  <a:pt x="1811" y="298"/>
                  <a:pt x="1804" y="294"/>
                  <a:pt x="1794" y="292"/>
                </a:cubicBezTo>
                <a:cubicBezTo>
                  <a:pt x="1787" y="301"/>
                  <a:pt x="1772" y="300"/>
                  <a:pt x="1764" y="294"/>
                </a:cubicBezTo>
                <a:cubicBezTo>
                  <a:pt x="1760" y="292"/>
                  <a:pt x="1753" y="294"/>
                  <a:pt x="1748" y="289"/>
                </a:cubicBezTo>
                <a:cubicBezTo>
                  <a:pt x="1747" y="287"/>
                  <a:pt x="1744" y="287"/>
                  <a:pt x="1742" y="287"/>
                </a:cubicBezTo>
                <a:cubicBezTo>
                  <a:pt x="1742" y="279"/>
                  <a:pt x="1742" y="279"/>
                  <a:pt x="1742" y="279"/>
                </a:cubicBezTo>
                <a:cubicBezTo>
                  <a:pt x="1721" y="282"/>
                  <a:pt x="1700" y="277"/>
                  <a:pt x="1683" y="271"/>
                </a:cubicBezTo>
                <a:cubicBezTo>
                  <a:pt x="1680" y="270"/>
                  <a:pt x="1688" y="266"/>
                  <a:pt x="1685" y="262"/>
                </a:cubicBezTo>
                <a:cubicBezTo>
                  <a:pt x="1679" y="254"/>
                  <a:pt x="1669" y="251"/>
                  <a:pt x="1662" y="241"/>
                </a:cubicBezTo>
                <a:cubicBezTo>
                  <a:pt x="1655" y="240"/>
                  <a:pt x="1649" y="236"/>
                  <a:pt x="1642" y="234"/>
                </a:cubicBezTo>
                <a:cubicBezTo>
                  <a:pt x="1629" y="164"/>
                  <a:pt x="1629" y="164"/>
                  <a:pt x="1629" y="164"/>
                </a:cubicBezTo>
                <a:cubicBezTo>
                  <a:pt x="1631" y="149"/>
                  <a:pt x="1634" y="140"/>
                  <a:pt x="1639" y="133"/>
                </a:cubicBezTo>
                <a:cubicBezTo>
                  <a:pt x="1645" y="123"/>
                  <a:pt x="1644" y="112"/>
                  <a:pt x="1636" y="104"/>
                </a:cubicBezTo>
                <a:cubicBezTo>
                  <a:pt x="1633" y="100"/>
                  <a:pt x="1632" y="95"/>
                  <a:pt x="1631" y="90"/>
                </a:cubicBezTo>
                <a:cubicBezTo>
                  <a:pt x="1627" y="73"/>
                  <a:pt x="1635" y="63"/>
                  <a:pt x="1635" y="48"/>
                </a:cubicBezTo>
                <a:cubicBezTo>
                  <a:pt x="1635" y="41"/>
                  <a:pt x="1638" y="32"/>
                  <a:pt x="1637" y="30"/>
                </a:cubicBezTo>
                <a:cubicBezTo>
                  <a:pt x="1636" y="29"/>
                  <a:pt x="1636" y="29"/>
                  <a:pt x="1636" y="28"/>
                </a:cubicBezTo>
                <a:cubicBezTo>
                  <a:pt x="1634" y="29"/>
                  <a:pt x="1633" y="30"/>
                  <a:pt x="1631" y="31"/>
                </a:cubicBezTo>
                <a:cubicBezTo>
                  <a:pt x="1627" y="32"/>
                  <a:pt x="1628" y="28"/>
                  <a:pt x="1628" y="27"/>
                </a:cubicBezTo>
                <a:cubicBezTo>
                  <a:pt x="1629" y="21"/>
                  <a:pt x="1630" y="16"/>
                  <a:pt x="1633" y="12"/>
                </a:cubicBezTo>
                <a:cubicBezTo>
                  <a:pt x="1633" y="8"/>
                  <a:pt x="1634" y="4"/>
                  <a:pt x="1636" y="0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30" y="2"/>
                  <a:pt x="1630" y="4"/>
                  <a:pt x="1630" y="6"/>
                </a:cubicBezTo>
                <a:cubicBezTo>
                  <a:pt x="1629" y="10"/>
                  <a:pt x="1628" y="21"/>
                  <a:pt x="1624" y="21"/>
                </a:cubicBezTo>
                <a:cubicBezTo>
                  <a:pt x="1492" y="20"/>
                  <a:pt x="1492" y="20"/>
                  <a:pt x="1492" y="20"/>
                </a:cubicBezTo>
                <a:cubicBezTo>
                  <a:pt x="1482" y="19"/>
                  <a:pt x="1472" y="14"/>
                  <a:pt x="1459" y="15"/>
                </a:cubicBezTo>
                <a:cubicBezTo>
                  <a:pt x="1454" y="15"/>
                  <a:pt x="1450" y="19"/>
                  <a:pt x="1446" y="18"/>
                </a:cubicBezTo>
                <a:cubicBezTo>
                  <a:pt x="1443" y="16"/>
                  <a:pt x="1439" y="13"/>
                  <a:pt x="1438" y="14"/>
                </a:cubicBezTo>
                <a:cubicBezTo>
                  <a:pt x="1430" y="21"/>
                  <a:pt x="1415" y="21"/>
                  <a:pt x="1401" y="19"/>
                </a:cubicBezTo>
                <a:cubicBezTo>
                  <a:pt x="1401" y="20"/>
                  <a:pt x="1401" y="20"/>
                  <a:pt x="1400" y="21"/>
                </a:cubicBezTo>
                <a:cubicBezTo>
                  <a:pt x="1405" y="38"/>
                  <a:pt x="1397" y="49"/>
                  <a:pt x="1390" y="57"/>
                </a:cubicBezTo>
                <a:cubicBezTo>
                  <a:pt x="1382" y="76"/>
                  <a:pt x="1372" y="93"/>
                  <a:pt x="1359" y="107"/>
                </a:cubicBezTo>
                <a:cubicBezTo>
                  <a:pt x="1354" y="112"/>
                  <a:pt x="1349" y="117"/>
                  <a:pt x="1344" y="122"/>
                </a:cubicBezTo>
                <a:cubicBezTo>
                  <a:pt x="1340" y="126"/>
                  <a:pt x="1333" y="123"/>
                  <a:pt x="1328" y="121"/>
                </a:cubicBezTo>
                <a:cubicBezTo>
                  <a:pt x="1321" y="119"/>
                  <a:pt x="1315" y="114"/>
                  <a:pt x="1310" y="108"/>
                </a:cubicBezTo>
                <a:cubicBezTo>
                  <a:pt x="1289" y="111"/>
                  <a:pt x="1263" y="110"/>
                  <a:pt x="1241" y="106"/>
                </a:cubicBezTo>
                <a:cubicBezTo>
                  <a:pt x="1238" y="100"/>
                  <a:pt x="1235" y="92"/>
                  <a:pt x="1233" y="82"/>
                </a:cubicBezTo>
                <a:cubicBezTo>
                  <a:pt x="1224" y="82"/>
                  <a:pt x="1215" y="88"/>
                  <a:pt x="1206" y="85"/>
                </a:cubicBezTo>
                <a:cubicBezTo>
                  <a:pt x="1203" y="84"/>
                  <a:pt x="1194" y="93"/>
                  <a:pt x="1194" y="99"/>
                </a:cubicBezTo>
                <a:cubicBezTo>
                  <a:pt x="1193" y="106"/>
                  <a:pt x="1191" y="113"/>
                  <a:pt x="1189" y="119"/>
                </a:cubicBezTo>
                <a:cubicBezTo>
                  <a:pt x="1188" y="124"/>
                  <a:pt x="1180" y="127"/>
                  <a:pt x="1175" y="130"/>
                </a:cubicBezTo>
                <a:cubicBezTo>
                  <a:pt x="1170" y="132"/>
                  <a:pt x="1166" y="128"/>
                  <a:pt x="1165" y="124"/>
                </a:cubicBezTo>
                <a:cubicBezTo>
                  <a:pt x="1158" y="110"/>
                  <a:pt x="1153" y="95"/>
                  <a:pt x="1152" y="77"/>
                </a:cubicBezTo>
                <a:cubicBezTo>
                  <a:pt x="1154" y="77"/>
                  <a:pt x="1154" y="77"/>
                  <a:pt x="1154" y="77"/>
                </a:cubicBezTo>
                <a:cubicBezTo>
                  <a:pt x="1153" y="74"/>
                  <a:pt x="1153" y="70"/>
                  <a:pt x="1152" y="67"/>
                </a:cubicBezTo>
                <a:cubicBezTo>
                  <a:pt x="1151" y="63"/>
                  <a:pt x="1158" y="66"/>
                  <a:pt x="1160" y="63"/>
                </a:cubicBezTo>
                <a:cubicBezTo>
                  <a:pt x="1161" y="62"/>
                  <a:pt x="1161" y="61"/>
                  <a:pt x="1162" y="60"/>
                </a:cubicBezTo>
                <a:cubicBezTo>
                  <a:pt x="1148" y="60"/>
                  <a:pt x="1148" y="60"/>
                  <a:pt x="1148" y="60"/>
                </a:cubicBezTo>
                <a:cubicBezTo>
                  <a:pt x="1147" y="57"/>
                  <a:pt x="1150" y="56"/>
                  <a:pt x="1153" y="55"/>
                </a:cubicBezTo>
                <a:cubicBezTo>
                  <a:pt x="1157" y="53"/>
                  <a:pt x="1161" y="51"/>
                  <a:pt x="1165" y="48"/>
                </a:cubicBezTo>
                <a:cubicBezTo>
                  <a:pt x="1166" y="46"/>
                  <a:pt x="1166" y="44"/>
                  <a:pt x="1167" y="43"/>
                </a:cubicBezTo>
                <a:cubicBezTo>
                  <a:pt x="1145" y="37"/>
                  <a:pt x="1125" y="45"/>
                  <a:pt x="1112" y="55"/>
                </a:cubicBezTo>
                <a:cubicBezTo>
                  <a:pt x="1112" y="55"/>
                  <a:pt x="1111" y="56"/>
                  <a:pt x="1110" y="55"/>
                </a:cubicBezTo>
                <a:cubicBezTo>
                  <a:pt x="1099" y="66"/>
                  <a:pt x="1082" y="73"/>
                  <a:pt x="1060" y="73"/>
                </a:cubicBezTo>
                <a:cubicBezTo>
                  <a:pt x="1060" y="73"/>
                  <a:pt x="1059" y="70"/>
                  <a:pt x="1057" y="72"/>
                </a:cubicBezTo>
                <a:cubicBezTo>
                  <a:pt x="1043" y="84"/>
                  <a:pt x="1025" y="91"/>
                  <a:pt x="1006" y="97"/>
                </a:cubicBezTo>
                <a:cubicBezTo>
                  <a:pt x="1003" y="100"/>
                  <a:pt x="999" y="102"/>
                  <a:pt x="994" y="105"/>
                </a:cubicBezTo>
                <a:cubicBezTo>
                  <a:pt x="982" y="115"/>
                  <a:pt x="967" y="124"/>
                  <a:pt x="949" y="128"/>
                </a:cubicBezTo>
                <a:cubicBezTo>
                  <a:pt x="945" y="130"/>
                  <a:pt x="942" y="132"/>
                  <a:pt x="938" y="134"/>
                </a:cubicBezTo>
                <a:cubicBezTo>
                  <a:pt x="937" y="133"/>
                  <a:pt x="935" y="132"/>
                  <a:pt x="934" y="132"/>
                </a:cubicBezTo>
                <a:cubicBezTo>
                  <a:pt x="926" y="127"/>
                  <a:pt x="913" y="129"/>
                  <a:pt x="906" y="135"/>
                </a:cubicBezTo>
                <a:cubicBezTo>
                  <a:pt x="906" y="135"/>
                  <a:pt x="906" y="137"/>
                  <a:pt x="906" y="138"/>
                </a:cubicBezTo>
                <a:cubicBezTo>
                  <a:pt x="902" y="138"/>
                  <a:pt x="902" y="138"/>
                  <a:pt x="902" y="138"/>
                </a:cubicBezTo>
                <a:cubicBezTo>
                  <a:pt x="902" y="137"/>
                  <a:pt x="902" y="137"/>
                  <a:pt x="901" y="136"/>
                </a:cubicBezTo>
                <a:cubicBezTo>
                  <a:pt x="888" y="151"/>
                  <a:pt x="874" y="164"/>
                  <a:pt x="858" y="177"/>
                </a:cubicBezTo>
                <a:cubicBezTo>
                  <a:pt x="855" y="175"/>
                  <a:pt x="852" y="174"/>
                  <a:pt x="849" y="173"/>
                </a:cubicBezTo>
                <a:cubicBezTo>
                  <a:pt x="818" y="165"/>
                  <a:pt x="790" y="192"/>
                  <a:pt x="785" y="214"/>
                </a:cubicBezTo>
                <a:cubicBezTo>
                  <a:pt x="755" y="199"/>
                  <a:pt x="743" y="223"/>
                  <a:pt x="729" y="240"/>
                </a:cubicBezTo>
                <a:cubicBezTo>
                  <a:pt x="750" y="254"/>
                  <a:pt x="780" y="277"/>
                  <a:pt x="784" y="312"/>
                </a:cubicBezTo>
                <a:cubicBezTo>
                  <a:pt x="785" y="320"/>
                  <a:pt x="790" y="333"/>
                  <a:pt x="775" y="337"/>
                </a:cubicBezTo>
                <a:cubicBezTo>
                  <a:pt x="751" y="343"/>
                  <a:pt x="727" y="351"/>
                  <a:pt x="704" y="360"/>
                </a:cubicBezTo>
                <a:cubicBezTo>
                  <a:pt x="701" y="355"/>
                  <a:pt x="693" y="344"/>
                  <a:pt x="687" y="355"/>
                </a:cubicBezTo>
                <a:cubicBezTo>
                  <a:pt x="684" y="361"/>
                  <a:pt x="681" y="368"/>
                  <a:pt x="676" y="375"/>
                </a:cubicBezTo>
                <a:cubicBezTo>
                  <a:pt x="653" y="364"/>
                  <a:pt x="660" y="391"/>
                  <a:pt x="662" y="399"/>
                </a:cubicBezTo>
                <a:cubicBezTo>
                  <a:pt x="651" y="408"/>
                  <a:pt x="640" y="412"/>
                  <a:pt x="626" y="409"/>
                </a:cubicBezTo>
                <a:cubicBezTo>
                  <a:pt x="636" y="423"/>
                  <a:pt x="642" y="443"/>
                  <a:pt x="627" y="455"/>
                </a:cubicBezTo>
                <a:cubicBezTo>
                  <a:pt x="623" y="458"/>
                  <a:pt x="609" y="470"/>
                  <a:pt x="610" y="474"/>
                </a:cubicBezTo>
                <a:cubicBezTo>
                  <a:pt x="612" y="482"/>
                  <a:pt x="611" y="490"/>
                  <a:pt x="609" y="497"/>
                </a:cubicBezTo>
                <a:cubicBezTo>
                  <a:pt x="613" y="499"/>
                  <a:pt x="613" y="499"/>
                  <a:pt x="609" y="497"/>
                </a:cubicBezTo>
                <a:cubicBezTo>
                  <a:pt x="603" y="518"/>
                  <a:pt x="582" y="534"/>
                  <a:pt x="559" y="534"/>
                </a:cubicBezTo>
                <a:cubicBezTo>
                  <a:pt x="528" y="545"/>
                  <a:pt x="497" y="531"/>
                  <a:pt x="478" y="527"/>
                </a:cubicBezTo>
                <a:cubicBezTo>
                  <a:pt x="370" y="534"/>
                  <a:pt x="279" y="542"/>
                  <a:pt x="178" y="536"/>
                </a:cubicBezTo>
                <a:cubicBezTo>
                  <a:pt x="178" y="540"/>
                  <a:pt x="179" y="544"/>
                  <a:pt x="179" y="546"/>
                </a:cubicBezTo>
                <a:cubicBezTo>
                  <a:pt x="184" y="559"/>
                  <a:pt x="194" y="568"/>
                  <a:pt x="200" y="579"/>
                </a:cubicBezTo>
                <a:cubicBezTo>
                  <a:pt x="193" y="626"/>
                  <a:pt x="176" y="661"/>
                  <a:pt x="162" y="693"/>
                </a:cubicBezTo>
                <a:cubicBezTo>
                  <a:pt x="159" y="702"/>
                  <a:pt x="160" y="709"/>
                  <a:pt x="156" y="713"/>
                </a:cubicBezTo>
                <a:cubicBezTo>
                  <a:pt x="155" y="714"/>
                  <a:pt x="146" y="716"/>
                  <a:pt x="146" y="718"/>
                </a:cubicBezTo>
                <a:cubicBezTo>
                  <a:pt x="142" y="735"/>
                  <a:pt x="147" y="751"/>
                  <a:pt x="154" y="759"/>
                </a:cubicBezTo>
                <a:cubicBezTo>
                  <a:pt x="157" y="763"/>
                  <a:pt x="149" y="769"/>
                  <a:pt x="145" y="774"/>
                </a:cubicBezTo>
                <a:cubicBezTo>
                  <a:pt x="141" y="777"/>
                  <a:pt x="130" y="778"/>
                  <a:pt x="130" y="787"/>
                </a:cubicBezTo>
                <a:cubicBezTo>
                  <a:pt x="130" y="796"/>
                  <a:pt x="131" y="805"/>
                  <a:pt x="140" y="807"/>
                </a:cubicBezTo>
                <a:cubicBezTo>
                  <a:pt x="146" y="809"/>
                  <a:pt x="142" y="819"/>
                  <a:pt x="146" y="816"/>
                </a:cubicBezTo>
                <a:cubicBezTo>
                  <a:pt x="156" y="811"/>
                  <a:pt x="172" y="807"/>
                  <a:pt x="190" y="809"/>
                </a:cubicBezTo>
                <a:cubicBezTo>
                  <a:pt x="206" y="826"/>
                  <a:pt x="224" y="842"/>
                  <a:pt x="235" y="866"/>
                </a:cubicBezTo>
                <a:cubicBezTo>
                  <a:pt x="236" y="869"/>
                  <a:pt x="243" y="869"/>
                  <a:pt x="248" y="872"/>
                </a:cubicBezTo>
                <a:cubicBezTo>
                  <a:pt x="248" y="874"/>
                  <a:pt x="252" y="883"/>
                  <a:pt x="251" y="885"/>
                </a:cubicBezTo>
                <a:cubicBezTo>
                  <a:pt x="251" y="885"/>
                  <a:pt x="251" y="885"/>
                  <a:pt x="251" y="886"/>
                </a:cubicBezTo>
                <a:cubicBezTo>
                  <a:pt x="250" y="886"/>
                  <a:pt x="250" y="886"/>
                  <a:pt x="249" y="886"/>
                </a:cubicBezTo>
                <a:cubicBezTo>
                  <a:pt x="240" y="886"/>
                  <a:pt x="231" y="879"/>
                  <a:pt x="220" y="880"/>
                </a:cubicBezTo>
                <a:cubicBezTo>
                  <a:pt x="217" y="876"/>
                  <a:pt x="212" y="872"/>
                  <a:pt x="210" y="867"/>
                </a:cubicBezTo>
                <a:cubicBezTo>
                  <a:pt x="208" y="863"/>
                  <a:pt x="202" y="863"/>
                  <a:pt x="200" y="865"/>
                </a:cubicBezTo>
                <a:cubicBezTo>
                  <a:pt x="198" y="866"/>
                  <a:pt x="196" y="868"/>
                  <a:pt x="195" y="870"/>
                </a:cubicBezTo>
                <a:cubicBezTo>
                  <a:pt x="185" y="876"/>
                  <a:pt x="179" y="888"/>
                  <a:pt x="176" y="900"/>
                </a:cubicBezTo>
                <a:cubicBezTo>
                  <a:pt x="176" y="903"/>
                  <a:pt x="174" y="906"/>
                  <a:pt x="173" y="909"/>
                </a:cubicBezTo>
                <a:cubicBezTo>
                  <a:pt x="164" y="915"/>
                  <a:pt x="150" y="917"/>
                  <a:pt x="133" y="916"/>
                </a:cubicBezTo>
                <a:cubicBezTo>
                  <a:pt x="129" y="916"/>
                  <a:pt x="126" y="906"/>
                  <a:pt x="123" y="907"/>
                </a:cubicBezTo>
                <a:cubicBezTo>
                  <a:pt x="112" y="913"/>
                  <a:pt x="96" y="918"/>
                  <a:pt x="78" y="919"/>
                </a:cubicBezTo>
                <a:cubicBezTo>
                  <a:pt x="79" y="921"/>
                  <a:pt x="80" y="923"/>
                  <a:pt x="81" y="925"/>
                </a:cubicBezTo>
                <a:cubicBezTo>
                  <a:pt x="76" y="926"/>
                  <a:pt x="72" y="927"/>
                  <a:pt x="67" y="927"/>
                </a:cubicBezTo>
                <a:cubicBezTo>
                  <a:pt x="69" y="933"/>
                  <a:pt x="71" y="938"/>
                  <a:pt x="74" y="942"/>
                </a:cubicBezTo>
                <a:cubicBezTo>
                  <a:pt x="74" y="942"/>
                  <a:pt x="74" y="942"/>
                  <a:pt x="74" y="942"/>
                </a:cubicBezTo>
                <a:cubicBezTo>
                  <a:pt x="76" y="946"/>
                  <a:pt x="78" y="950"/>
                  <a:pt x="79" y="953"/>
                </a:cubicBezTo>
                <a:cubicBezTo>
                  <a:pt x="80" y="956"/>
                  <a:pt x="73" y="970"/>
                  <a:pt x="70" y="973"/>
                </a:cubicBezTo>
                <a:cubicBezTo>
                  <a:pt x="53" y="990"/>
                  <a:pt x="53" y="990"/>
                  <a:pt x="53" y="990"/>
                </a:cubicBezTo>
                <a:cubicBezTo>
                  <a:pt x="56" y="999"/>
                  <a:pt x="60" y="1010"/>
                  <a:pt x="71" y="1011"/>
                </a:cubicBezTo>
                <a:cubicBezTo>
                  <a:pt x="77" y="1012"/>
                  <a:pt x="80" y="1021"/>
                  <a:pt x="87" y="1019"/>
                </a:cubicBezTo>
                <a:cubicBezTo>
                  <a:pt x="87" y="1028"/>
                  <a:pt x="86" y="1037"/>
                  <a:pt x="86" y="1044"/>
                </a:cubicBezTo>
                <a:cubicBezTo>
                  <a:pt x="67" y="1073"/>
                  <a:pt x="67" y="1073"/>
                  <a:pt x="67" y="1073"/>
                </a:cubicBezTo>
                <a:cubicBezTo>
                  <a:pt x="71" y="1087"/>
                  <a:pt x="63" y="1096"/>
                  <a:pt x="56" y="1101"/>
                </a:cubicBezTo>
                <a:cubicBezTo>
                  <a:pt x="46" y="1134"/>
                  <a:pt x="31" y="1163"/>
                  <a:pt x="14" y="1188"/>
                </a:cubicBezTo>
                <a:cubicBezTo>
                  <a:pt x="11" y="1193"/>
                  <a:pt x="7" y="1198"/>
                  <a:pt x="3" y="1203"/>
                </a:cubicBezTo>
                <a:cubicBezTo>
                  <a:pt x="3" y="1203"/>
                  <a:pt x="1" y="1204"/>
                  <a:pt x="0" y="1204"/>
                </a:cubicBezTo>
                <a:cubicBezTo>
                  <a:pt x="0" y="1207"/>
                  <a:pt x="0" y="1207"/>
                  <a:pt x="0" y="1207"/>
                </a:cubicBezTo>
                <a:cubicBezTo>
                  <a:pt x="9" y="1207"/>
                  <a:pt x="17" y="1209"/>
                  <a:pt x="24" y="1212"/>
                </a:cubicBezTo>
                <a:cubicBezTo>
                  <a:pt x="37" y="1202"/>
                  <a:pt x="62" y="1206"/>
                  <a:pt x="80" y="1200"/>
                </a:cubicBezTo>
                <a:cubicBezTo>
                  <a:pt x="85" y="1198"/>
                  <a:pt x="91" y="1200"/>
                  <a:pt x="96" y="1201"/>
                </a:cubicBezTo>
                <a:cubicBezTo>
                  <a:pt x="100" y="1201"/>
                  <a:pt x="102" y="1205"/>
                  <a:pt x="105" y="1208"/>
                </a:cubicBezTo>
                <a:cubicBezTo>
                  <a:pt x="113" y="1203"/>
                  <a:pt x="120" y="1208"/>
                  <a:pt x="124" y="1212"/>
                </a:cubicBezTo>
                <a:cubicBezTo>
                  <a:pt x="127" y="1211"/>
                  <a:pt x="133" y="1213"/>
                  <a:pt x="128" y="1215"/>
                </a:cubicBezTo>
                <a:cubicBezTo>
                  <a:pt x="126" y="1217"/>
                  <a:pt x="126" y="1223"/>
                  <a:pt x="130" y="1223"/>
                </a:cubicBezTo>
                <a:cubicBezTo>
                  <a:pt x="162" y="1220"/>
                  <a:pt x="162" y="1220"/>
                  <a:pt x="162" y="1220"/>
                </a:cubicBezTo>
                <a:cubicBezTo>
                  <a:pt x="166" y="1220"/>
                  <a:pt x="169" y="1221"/>
                  <a:pt x="170" y="1225"/>
                </a:cubicBezTo>
                <a:cubicBezTo>
                  <a:pt x="173" y="1225"/>
                  <a:pt x="181" y="1225"/>
                  <a:pt x="184" y="1226"/>
                </a:cubicBezTo>
                <a:cubicBezTo>
                  <a:pt x="189" y="1228"/>
                  <a:pt x="194" y="1223"/>
                  <a:pt x="197" y="1224"/>
                </a:cubicBezTo>
                <a:cubicBezTo>
                  <a:pt x="206" y="1228"/>
                  <a:pt x="216" y="1231"/>
                  <a:pt x="227" y="1237"/>
                </a:cubicBezTo>
                <a:cubicBezTo>
                  <a:pt x="260" y="1240"/>
                  <a:pt x="260" y="1240"/>
                  <a:pt x="260" y="1240"/>
                </a:cubicBezTo>
                <a:cubicBezTo>
                  <a:pt x="261" y="1240"/>
                  <a:pt x="265" y="1245"/>
                  <a:pt x="266" y="1245"/>
                </a:cubicBezTo>
                <a:cubicBezTo>
                  <a:pt x="277" y="1242"/>
                  <a:pt x="286" y="1248"/>
                  <a:pt x="292" y="1250"/>
                </a:cubicBezTo>
                <a:cubicBezTo>
                  <a:pt x="295" y="1251"/>
                  <a:pt x="296" y="1254"/>
                  <a:pt x="295" y="1258"/>
                </a:cubicBezTo>
                <a:cubicBezTo>
                  <a:pt x="300" y="1252"/>
                  <a:pt x="307" y="1253"/>
                  <a:pt x="313" y="1254"/>
                </a:cubicBezTo>
                <a:cubicBezTo>
                  <a:pt x="323" y="1257"/>
                  <a:pt x="338" y="1255"/>
                  <a:pt x="349" y="1265"/>
                </a:cubicBezTo>
                <a:cubicBezTo>
                  <a:pt x="351" y="1267"/>
                  <a:pt x="359" y="1268"/>
                  <a:pt x="364" y="1272"/>
                </a:cubicBezTo>
                <a:cubicBezTo>
                  <a:pt x="370" y="1276"/>
                  <a:pt x="378" y="1275"/>
                  <a:pt x="387" y="1276"/>
                </a:cubicBezTo>
                <a:cubicBezTo>
                  <a:pt x="388" y="1292"/>
                  <a:pt x="387" y="1311"/>
                  <a:pt x="387" y="1328"/>
                </a:cubicBezTo>
                <a:cubicBezTo>
                  <a:pt x="471" y="1330"/>
                  <a:pt x="471" y="1330"/>
                  <a:pt x="471" y="1330"/>
                </a:cubicBezTo>
                <a:cubicBezTo>
                  <a:pt x="476" y="1330"/>
                  <a:pt x="480" y="1321"/>
                  <a:pt x="485" y="1317"/>
                </a:cubicBezTo>
                <a:cubicBezTo>
                  <a:pt x="489" y="1315"/>
                  <a:pt x="489" y="1319"/>
                  <a:pt x="490" y="1321"/>
                </a:cubicBezTo>
                <a:cubicBezTo>
                  <a:pt x="491" y="1329"/>
                  <a:pt x="495" y="1334"/>
                  <a:pt x="500" y="1339"/>
                </a:cubicBezTo>
                <a:cubicBezTo>
                  <a:pt x="502" y="1341"/>
                  <a:pt x="508" y="1345"/>
                  <a:pt x="506" y="1351"/>
                </a:cubicBezTo>
                <a:cubicBezTo>
                  <a:pt x="511" y="1349"/>
                  <a:pt x="518" y="1347"/>
                  <a:pt x="520" y="1353"/>
                </a:cubicBezTo>
                <a:cubicBezTo>
                  <a:pt x="528" y="1353"/>
                  <a:pt x="528" y="1353"/>
                  <a:pt x="528" y="1353"/>
                </a:cubicBezTo>
                <a:cubicBezTo>
                  <a:pt x="533" y="1343"/>
                  <a:pt x="535" y="1327"/>
                  <a:pt x="532" y="1313"/>
                </a:cubicBezTo>
                <a:cubicBezTo>
                  <a:pt x="536" y="1305"/>
                  <a:pt x="536" y="1295"/>
                  <a:pt x="541" y="1287"/>
                </a:cubicBezTo>
                <a:cubicBezTo>
                  <a:pt x="544" y="1281"/>
                  <a:pt x="554" y="1282"/>
                  <a:pt x="561" y="1282"/>
                </a:cubicBezTo>
                <a:cubicBezTo>
                  <a:pt x="565" y="1282"/>
                  <a:pt x="570" y="1287"/>
                  <a:pt x="573" y="1288"/>
                </a:cubicBezTo>
                <a:cubicBezTo>
                  <a:pt x="588" y="1290"/>
                  <a:pt x="595" y="1285"/>
                  <a:pt x="607" y="1281"/>
                </a:cubicBezTo>
                <a:cubicBezTo>
                  <a:pt x="607" y="1275"/>
                  <a:pt x="607" y="1275"/>
                  <a:pt x="607" y="1275"/>
                </a:cubicBezTo>
                <a:cubicBezTo>
                  <a:pt x="613" y="1274"/>
                  <a:pt x="619" y="1265"/>
                  <a:pt x="622" y="1264"/>
                </a:cubicBezTo>
                <a:cubicBezTo>
                  <a:pt x="627" y="1268"/>
                  <a:pt x="632" y="1266"/>
                  <a:pt x="635" y="1263"/>
                </a:cubicBezTo>
                <a:cubicBezTo>
                  <a:pt x="637" y="1261"/>
                  <a:pt x="642" y="1259"/>
                  <a:pt x="640" y="1255"/>
                </a:cubicBezTo>
                <a:cubicBezTo>
                  <a:pt x="646" y="1254"/>
                  <a:pt x="649" y="1260"/>
                  <a:pt x="651" y="1266"/>
                </a:cubicBezTo>
                <a:cubicBezTo>
                  <a:pt x="662" y="1260"/>
                  <a:pt x="672" y="1251"/>
                  <a:pt x="685" y="1247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9" y="1221"/>
                  <a:pt x="705" y="1212"/>
                  <a:pt x="712" y="1206"/>
                </a:cubicBezTo>
                <a:cubicBezTo>
                  <a:pt x="717" y="1212"/>
                  <a:pt x="727" y="1212"/>
                  <a:pt x="731" y="1207"/>
                </a:cubicBezTo>
                <a:cubicBezTo>
                  <a:pt x="732" y="1206"/>
                  <a:pt x="731" y="1199"/>
                  <a:pt x="732" y="1197"/>
                </a:cubicBezTo>
                <a:cubicBezTo>
                  <a:pt x="733" y="1195"/>
                  <a:pt x="734" y="1191"/>
                  <a:pt x="736" y="1190"/>
                </a:cubicBezTo>
                <a:cubicBezTo>
                  <a:pt x="751" y="1186"/>
                  <a:pt x="765" y="1180"/>
                  <a:pt x="785" y="1179"/>
                </a:cubicBezTo>
                <a:cubicBezTo>
                  <a:pt x="788" y="1179"/>
                  <a:pt x="791" y="1182"/>
                  <a:pt x="787" y="1184"/>
                </a:cubicBezTo>
                <a:cubicBezTo>
                  <a:pt x="784" y="1185"/>
                  <a:pt x="787" y="1188"/>
                  <a:pt x="789" y="1189"/>
                </a:cubicBezTo>
                <a:cubicBezTo>
                  <a:pt x="799" y="1190"/>
                  <a:pt x="808" y="1192"/>
                  <a:pt x="816" y="1198"/>
                </a:cubicBezTo>
                <a:cubicBezTo>
                  <a:pt x="820" y="1201"/>
                  <a:pt x="828" y="1192"/>
                  <a:pt x="835" y="1191"/>
                </a:cubicBezTo>
                <a:cubicBezTo>
                  <a:pt x="839" y="1190"/>
                  <a:pt x="844" y="1190"/>
                  <a:pt x="849" y="1191"/>
                </a:cubicBezTo>
                <a:cubicBezTo>
                  <a:pt x="853" y="1192"/>
                  <a:pt x="850" y="1198"/>
                  <a:pt x="852" y="1199"/>
                </a:cubicBezTo>
                <a:cubicBezTo>
                  <a:pt x="858" y="1202"/>
                  <a:pt x="865" y="1201"/>
                  <a:pt x="871" y="1200"/>
                </a:cubicBezTo>
                <a:cubicBezTo>
                  <a:pt x="875" y="1199"/>
                  <a:pt x="880" y="1198"/>
                  <a:pt x="882" y="1195"/>
                </a:cubicBezTo>
                <a:cubicBezTo>
                  <a:pt x="887" y="1188"/>
                  <a:pt x="894" y="1183"/>
                  <a:pt x="898" y="1176"/>
                </a:cubicBezTo>
                <a:cubicBezTo>
                  <a:pt x="911" y="1175"/>
                  <a:pt x="923" y="1176"/>
                  <a:pt x="934" y="1174"/>
                </a:cubicBezTo>
                <a:cubicBezTo>
                  <a:pt x="938" y="1173"/>
                  <a:pt x="938" y="1166"/>
                  <a:pt x="938" y="1160"/>
                </a:cubicBezTo>
                <a:cubicBezTo>
                  <a:pt x="938" y="1159"/>
                  <a:pt x="937" y="1152"/>
                  <a:pt x="943" y="1155"/>
                </a:cubicBezTo>
                <a:cubicBezTo>
                  <a:pt x="943" y="1152"/>
                  <a:pt x="943" y="1144"/>
                  <a:pt x="945" y="1142"/>
                </a:cubicBezTo>
                <a:cubicBezTo>
                  <a:pt x="946" y="1140"/>
                  <a:pt x="952" y="1140"/>
                  <a:pt x="953" y="1137"/>
                </a:cubicBezTo>
                <a:cubicBezTo>
                  <a:pt x="955" y="1130"/>
                  <a:pt x="958" y="1123"/>
                  <a:pt x="958" y="1114"/>
                </a:cubicBezTo>
                <a:cubicBezTo>
                  <a:pt x="965" y="1114"/>
                  <a:pt x="965" y="1114"/>
                  <a:pt x="965" y="1114"/>
                </a:cubicBezTo>
                <a:cubicBezTo>
                  <a:pt x="964" y="1109"/>
                  <a:pt x="963" y="1102"/>
                  <a:pt x="969" y="1101"/>
                </a:cubicBezTo>
                <a:cubicBezTo>
                  <a:pt x="967" y="1084"/>
                  <a:pt x="967" y="1084"/>
                  <a:pt x="967" y="1084"/>
                </a:cubicBezTo>
                <a:cubicBezTo>
                  <a:pt x="965" y="1055"/>
                  <a:pt x="970" y="1028"/>
                  <a:pt x="979" y="1005"/>
                </a:cubicBezTo>
                <a:cubicBezTo>
                  <a:pt x="980" y="1003"/>
                  <a:pt x="984" y="1005"/>
                  <a:pt x="984" y="1004"/>
                </a:cubicBezTo>
                <a:cubicBezTo>
                  <a:pt x="989" y="993"/>
                  <a:pt x="999" y="985"/>
                  <a:pt x="1014" y="985"/>
                </a:cubicBezTo>
                <a:cubicBezTo>
                  <a:pt x="1018" y="986"/>
                  <a:pt x="1023" y="980"/>
                  <a:pt x="1026" y="978"/>
                </a:cubicBezTo>
                <a:cubicBezTo>
                  <a:pt x="1037" y="972"/>
                  <a:pt x="1044" y="960"/>
                  <a:pt x="1049" y="950"/>
                </a:cubicBezTo>
                <a:cubicBezTo>
                  <a:pt x="1064" y="943"/>
                  <a:pt x="1072" y="931"/>
                  <a:pt x="1080" y="920"/>
                </a:cubicBezTo>
                <a:cubicBezTo>
                  <a:pt x="1087" y="918"/>
                  <a:pt x="1096" y="921"/>
                  <a:pt x="1106" y="920"/>
                </a:cubicBezTo>
                <a:cubicBezTo>
                  <a:pt x="1115" y="905"/>
                  <a:pt x="1124" y="887"/>
                  <a:pt x="1138" y="876"/>
                </a:cubicBezTo>
                <a:cubicBezTo>
                  <a:pt x="1140" y="867"/>
                  <a:pt x="1144" y="860"/>
                  <a:pt x="1149" y="854"/>
                </a:cubicBezTo>
                <a:cubicBezTo>
                  <a:pt x="1157" y="845"/>
                  <a:pt x="1169" y="839"/>
                  <a:pt x="1176" y="828"/>
                </a:cubicBezTo>
                <a:cubicBezTo>
                  <a:pt x="1176" y="826"/>
                  <a:pt x="1175" y="824"/>
                  <a:pt x="1173" y="822"/>
                </a:cubicBezTo>
                <a:cubicBezTo>
                  <a:pt x="1175" y="824"/>
                  <a:pt x="1176" y="826"/>
                  <a:pt x="1176" y="828"/>
                </a:cubicBezTo>
                <a:cubicBezTo>
                  <a:pt x="1183" y="826"/>
                  <a:pt x="1192" y="836"/>
                  <a:pt x="1196" y="831"/>
                </a:cubicBezTo>
                <a:cubicBezTo>
                  <a:pt x="1203" y="821"/>
                  <a:pt x="1212" y="813"/>
                  <a:pt x="1225" y="808"/>
                </a:cubicBezTo>
                <a:cubicBezTo>
                  <a:pt x="1230" y="807"/>
                  <a:pt x="1231" y="801"/>
                  <a:pt x="1232" y="798"/>
                </a:cubicBezTo>
                <a:cubicBezTo>
                  <a:pt x="1233" y="792"/>
                  <a:pt x="1236" y="787"/>
                  <a:pt x="1241" y="784"/>
                </a:cubicBezTo>
                <a:cubicBezTo>
                  <a:pt x="1243" y="784"/>
                  <a:pt x="1245" y="786"/>
                  <a:pt x="1247" y="787"/>
                </a:cubicBezTo>
                <a:cubicBezTo>
                  <a:pt x="1251" y="789"/>
                  <a:pt x="1249" y="784"/>
                  <a:pt x="1250" y="782"/>
                </a:cubicBezTo>
                <a:cubicBezTo>
                  <a:pt x="1257" y="772"/>
                  <a:pt x="1266" y="763"/>
                  <a:pt x="1276" y="755"/>
                </a:cubicBezTo>
                <a:cubicBezTo>
                  <a:pt x="1283" y="747"/>
                  <a:pt x="1285" y="737"/>
                  <a:pt x="1295" y="730"/>
                </a:cubicBezTo>
                <a:cubicBezTo>
                  <a:pt x="1298" y="729"/>
                  <a:pt x="1305" y="723"/>
                  <a:pt x="1308" y="719"/>
                </a:cubicBezTo>
                <a:cubicBezTo>
                  <a:pt x="1316" y="706"/>
                  <a:pt x="1331" y="698"/>
                  <a:pt x="1351" y="693"/>
                </a:cubicBezTo>
                <a:cubicBezTo>
                  <a:pt x="1355" y="692"/>
                  <a:pt x="1360" y="687"/>
                  <a:pt x="1368" y="688"/>
                </a:cubicBezTo>
                <a:cubicBezTo>
                  <a:pt x="1372" y="688"/>
                  <a:pt x="1371" y="684"/>
                  <a:pt x="1371" y="681"/>
                </a:cubicBezTo>
                <a:cubicBezTo>
                  <a:pt x="1383" y="680"/>
                  <a:pt x="1396" y="681"/>
                  <a:pt x="1409" y="683"/>
                </a:cubicBezTo>
                <a:cubicBezTo>
                  <a:pt x="1417" y="687"/>
                  <a:pt x="1424" y="695"/>
                  <a:pt x="1437" y="697"/>
                </a:cubicBezTo>
                <a:cubicBezTo>
                  <a:pt x="1438" y="697"/>
                  <a:pt x="1440" y="700"/>
                  <a:pt x="1441" y="700"/>
                </a:cubicBezTo>
                <a:cubicBezTo>
                  <a:pt x="1461" y="700"/>
                  <a:pt x="1472" y="714"/>
                  <a:pt x="1477" y="729"/>
                </a:cubicBezTo>
                <a:cubicBezTo>
                  <a:pt x="1480" y="735"/>
                  <a:pt x="1473" y="741"/>
                  <a:pt x="1475" y="746"/>
                </a:cubicBezTo>
                <a:cubicBezTo>
                  <a:pt x="1477" y="751"/>
                  <a:pt x="1481" y="755"/>
                  <a:pt x="1486" y="758"/>
                </a:cubicBezTo>
                <a:cubicBezTo>
                  <a:pt x="1488" y="759"/>
                  <a:pt x="1492" y="756"/>
                  <a:pt x="1494" y="757"/>
                </a:cubicBezTo>
                <a:cubicBezTo>
                  <a:pt x="1498" y="759"/>
                  <a:pt x="1504" y="760"/>
                  <a:pt x="1503" y="766"/>
                </a:cubicBezTo>
                <a:cubicBezTo>
                  <a:pt x="1507" y="765"/>
                  <a:pt x="1512" y="767"/>
                  <a:pt x="1516" y="769"/>
                </a:cubicBezTo>
                <a:cubicBezTo>
                  <a:pt x="1520" y="771"/>
                  <a:pt x="1522" y="765"/>
                  <a:pt x="1525" y="765"/>
                </a:cubicBezTo>
                <a:cubicBezTo>
                  <a:pt x="1528" y="764"/>
                  <a:pt x="1532" y="765"/>
                  <a:pt x="1535" y="767"/>
                </a:cubicBezTo>
                <a:cubicBezTo>
                  <a:pt x="1539" y="769"/>
                  <a:pt x="1543" y="771"/>
                  <a:pt x="1542" y="775"/>
                </a:cubicBezTo>
                <a:cubicBezTo>
                  <a:pt x="1548" y="777"/>
                  <a:pt x="1553" y="781"/>
                  <a:pt x="1560" y="781"/>
                </a:cubicBezTo>
                <a:cubicBezTo>
                  <a:pt x="1569" y="780"/>
                  <a:pt x="1574" y="773"/>
                  <a:pt x="1581" y="770"/>
                </a:cubicBezTo>
                <a:cubicBezTo>
                  <a:pt x="1583" y="769"/>
                  <a:pt x="1583" y="766"/>
                  <a:pt x="1582" y="764"/>
                </a:cubicBezTo>
                <a:cubicBezTo>
                  <a:pt x="1594" y="766"/>
                  <a:pt x="1594" y="766"/>
                  <a:pt x="1594" y="766"/>
                </a:cubicBezTo>
                <a:cubicBezTo>
                  <a:pt x="1594" y="773"/>
                  <a:pt x="1594" y="773"/>
                  <a:pt x="1594" y="773"/>
                </a:cubicBezTo>
                <a:cubicBezTo>
                  <a:pt x="1597" y="773"/>
                  <a:pt x="1608" y="769"/>
                  <a:pt x="1605" y="777"/>
                </a:cubicBezTo>
                <a:cubicBezTo>
                  <a:pt x="1610" y="779"/>
                  <a:pt x="1618" y="778"/>
                  <a:pt x="1624" y="775"/>
                </a:cubicBezTo>
                <a:cubicBezTo>
                  <a:pt x="1633" y="771"/>
                  <a:pt x="1637" y="759"/>
                  <a:pt x="1640" y="748"/>
                </a:cubicBezTo>
                <a:cubicBezTo>
                  <a:pt x="1651" y="744"/>
                  <a:pt x="1660" y="737"/>
                  <a:pt x="1666" y="728"/>
                </a:cubicBezTo>
                <a:cubicBezTo>
                  <a:pt x="1673" y="726"/>
                  <a:pt x="1681" y="726"/>
                  <a:pt x="1688" y="725"/>
                </a:cubicBezTo>
                <a:cubicBezTo>
                  <a:pt x="1685" y="720"/>
                  <a:pt x="1692" y="719"/>
                  <a:pt x="1694" y="718"/>
                </a:cubicBezTo>
                <a:cubicBezTo>
                  <a:pt x="1713" y="714"/>
                  <a:pt x="1729" y="704"/>
                  <a:pt x="1744" y="695"/>
                </a:cubicBezTo>
                <a:cubicBezTo>
                  <a:pt x="1757" y="693"/>
                  <a:pt x="1773" y="689"/>
                  <a:pt x="1785" y="683"/>
                </a:cubicBezTo>
                <a:cubicBezTo>
                  <a:pt x="1802" y="683"/>
                  <a:pt x="1816" y="673"/>
                  <a:pt x="1819" y="659"/>
                </a:cubicBezTo>
                <a:cubicBezTo>
                  <a:pt x="1823" y="660"/>
                  <a:pt x="1824" y="663"/>
                  <a:pt x="1827" y="662"/>
                </a:cubicBezTo>
                <a:cubicBezTo>
                  <a:pt x="1851" y="653"/>
                  <a:pt x="1865" y="633"/>
                  <a:pt x="1877" y="615"/>
                </a:cubicBezTo>
                <a:cubicBezTo>
                  <a:pt x="1900" y="608"/>
                  <a:pt x="1914" y="596"/>
                  <a:pt x="1927" y="582"/>
                </a:cubicBezTo>
                <a:cubicBezTo>
                  <a:pt x="1936" y="573"/>
                  <a:pt x="1942" y="560"/>
                  <a:pt x="1955" y="556"/>
                </a:cubicBezTo>
                <a:cubicBezTo>
                  <a:pt x="1963" y="553"/>
                  <a:pt x="1958" y="545"/>
                  <a:pt x="1959" y="541"/>
                </a:cubicBezTo>
                <a:cubicBezTo>
                  <a:pt x="1961" y="538"/>
                  <a:pt x="1963" y="537"/>
                  <a:pt x="1964" y="534"/>
                </a:cubicBezTo>
                <a:cubicBezTo>
                  <a:pt x="1968" y="536"/>
                  <a:pt x="1971" y="533"/>
                  <a:pt x="1969" y="528"/>
                </a:cubicBezTo>
                <a:cubicBezTo>
                  <a:pt x="1975" y="524"/>
                  <a:pt x="1986" y="530"/>
                  <a:pt x="1992" y="529"/>
                </a:cubicBezTo>
                <a:cubicBezTo>
                  <a:pt x="2000" y="527"/>
                  <a:pt x="2001" y="517"/>
                  <a:pt x="2009" y="516"/>
                </a:cubicBezTo>
                <a:cubicBezTo>
                  <a:pt x="2007" y="511"/>
                  <a:pt x="2013" y="509"/>
                  <a:pt x="2013" y="505"/>
                </a:cubicBezTo>
                <a:cubicBezTo>
                  <a:pt x="2017" y="503"/>
                  <a:pt x="2019" y="499"/>
                  <a:pt x="2024" y="499"/>
                </a:cubicBezTo>
                <a:cubicBezTo>
                  <a:pt x="2021" y="492"/>
                  <a:pt x="2027" y="486"/>
                  <a:pt x="2032" y="483"/>
                </a:cubicBezTo>
                <a:cubicBezTo>
                  <a:pt x="2029" y="476"/>
                  <a:pt x="2037" y="473"/>
                  <a:pt x="2040" y="469"/>
                </a:cubicBezTo>
                <a:cubicBezTo>
                  <a:pt x="2040" y="459"/>
                  <a:pt x="2040" y="459"/>
                  <a:pt x="2040" y="459"/>
                </a:cubicBezTo>
                <a:cubicBezTo>
                  <a:pt x="2037" y="458"/>
                  <a:pt x="2035" y="456"/>
                  <a:pt x="2032" y="45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7" name="Freeform 683"/>
          <p:cNvSpPr>
            <a:spLocks/>
          </p:cNvSpPr>
          <p:nvPr/>
        </p:nvSpPr>
        <p:spPr bwMode="auto">
          <a:xfrm>
            <a:off x="3344863" y="3414713"/>
            <a:ext cx="265113" cy="180975"/>
          </a:xfrm>
          <a:custGeom>
            <a:avLst/>
            <a:gdLst/>
            <a:ahLst/>
            <a:cxnLst>
              <a:cxn ang="0">
                <a:pos x="978" y="324"/>
              </a:cxn>
              <a:cxn ang="0">
                <a:pos x="966" y="302"/>
              </a:cxn>
              <a:cxn ang="0">
                <a:pos x="926" y="269"/>
              </a:cxn>
              <a:cxn ang="0">
                <a:pos x="874" y="221"/>
              </a:cxn>
              <a:cxn ang="0">
                <a:pos x="823" y="195"/>
              </a:cxn>
              <a:cxn ang="0">
                <a:pos x="805" y="165"/>
              </a:cxn>
              <a:cxn ang="0">
                <a:pos x="729" y="135"/>
              </a:cxn>
              <a:cxn ang="0">
                <a:pos x="640" y="152"/>
              </a:cxn>
              <a:cxn ang="0">
                <a:pos x="576" y="148"/>
              </a:cxn>
              <a:cxn ang="0">
                <a:pos x="547" y="126"/>
              </a:cxn>
              <a:cxn ang="0">
                <a:pos x="497" y="108"/>
              </a:cxn>
              <a:cxn ang="0">
                <a:pos x="449" y="97"/>
              </a:cxn>
              <a:cxn ang="0">
                <a:pos x="374" y="87"/>
              </a:cxn>
              <a:cxn ang="0">
                <a:pos x="359" y="84"/>
              </a:cxn>
              <a:cxn ang="0">
                <a:pos x="332" y="77"/>
              </a:cxn>
              <a:cxn ang="0">
                <a:pos x="301" y="55"/>
              </a:cxn>
              <a:cxn ang="0">
                <a:pos x="269" y="46"/>
              </a:cxn>
              <a:cxn ang="0">
                <a:pos x="263" y="19"/>
              </a:cxn>
              <a:cxn ang="0">
                <a:pos x="233" y="4"/>
              </a:cxn>
              <a:cxn ang="0">
                <a:pos x="195" y="5"/>
              </a:cxn>
              <a:cxn ang="0">
                <a:pos x="178" y="20"/>
              </a:cxn>
              <a:cxn ang="0">
                <a:pos x="49" y="67"/>
              </a:cxn>
              <a:cxn ang="0">
                <a:pos x="34" y="199"/>
              </a:cxn>
              <a:cxn ang="0">
                <a:pos x="18" y="289"/>
              </a:cxn>
              <a:cxn ang="0">
                <a:pos x="23" y="435"/>
              </a:cxn>
              <a:cxn ang="0">
                <a:pos x="56" y="427"/>
              </a:cxn>
              <a:cxn ang="0">
                <a:pos x="189" y="303"/>
              </a:cxn>
              <a:cxn ang="0">
                <a:pos x="279" y="349"/>
              </a:cxn>
              <a:cxn ang="0">
                <a:pos x="226" y="420"/>
              </a:cxn>
              <a:cxn ang="0">
                <a:pos x="307" y="473"/>
              </a:cxn>
              <a:cxn ang="0">
                <a:pos x="401" y="585"/>
              </a:cxn>
              <a:cxn ang="0">
                <a:pos x="423" y="673"/>
              </a:cxn>
              <a:cxn ang="0">
                <a:pos x="455" y="656"/>
              </a:cxn>
              <a:cxn ang="0">
                <a:pos x="505" y="668"/>
              </a:cxn>
              <a:cxn ang="0">
                <a:pos x="523" y="652"/>
              </a:cxn>
              <a:cxn ang="0">
                <a:pos x="547" y="634"/>
              </a:cxn>
              <a:cxn ang="0">
                <a:pos x="560" y="625"/>
              </a:cxn>
              <a:cxn ang="0">
                <a:pos x="577" y="625"/>
              </a:cxn>
              <a:cxn ang="0">
                <a:pos x="583" y="613"/>
              </a:cxn>
              <a:cxn ang="0">
                <a:pos x="625" y="655"/>
              </a:cxn>
              <a:cxn ang="0">
                <a:pos x="646" y="616"/>
              </a:cxn>
              <a:cxn ang="0">
                <a:pos x="707" y="589"/>
              </a:cxn>
              <a:cxn ang="0">
                <a:pos x="850" y="563"/>
              </a:cxn>
              <a:cxn ang="0">
                <a:pos x="866" y="548"/>
              </a:cxn>
              <a:cxn ang="0">
                <a:pos x="908" y="502"/>
              </a:cxn>
              <a:cxn ang="0">
                <a:pos x="959" y="425"/>
              </a:cxn>
              <a:cxn ang="0">
                <a:pos x="948" y="390"/>
              </a:cxn>
              <a:cxn ang="0">
                <a:pos x="937" y="356"/>
              </a:cxn>
              <a:cxn ang="0">
                <a:pos x="968" y="346"/>
              </a:cxn>
              <a:cxn ang="0">
                <a:pos x="977" y="334"/>
              </a:cxn>
            </a:cxnLst>
            <a:rect l="0" t="0" r="r" b="b"/>
            <a:pathLst>
              <a:path w="993" h="674">
                <a:moveTo>
                  <a:pt x="977" y="334"/>
                </a:moveTo>
                <a:cubicBezTo>
                  <a:pt x="977" y="334"/>
                  <a:pt x="977" y="333"/>
                  <a:pt x="977" y="333"/>
                </a:cubicBezTo>
                <a:cubicBezTo>
                  <a:pt x="978" y="330"/>
                  <a:pt x="978" y="327"/>
                  <a:pt x="978" y="324"/>
                </a:cubicBezTo>
                <a:cubicBezTo>
                  <a:pt x="979" y="319"/>
                  <a:pt x="978" y="314"/>
                  <a:pt x="969" y="313"/>
                </a:cubicBezTo>
                <a:cubicBezTo>
                  <a:pt x="969" y="311"/>
                  <a:pt x="968" y="309"/>
                  <a:pt x="968" y="307"/>
                </a:cubicBezTo>
                <a:cubicBezTo>
                  <a:pt x="967" y="305"/>
                  <a:pt x="967" y="303"/>
                  <a:pt x="966" y="302"/>
                </a:cubicBezTo>
                <a:cubicBezTo>
                  <a:pt x="962" y="292"/>
                  <a:pt x="954" y="284"/>
                  <a:pt x="945" y="278"/>
                </a:cubicBezTo>
                <a:cubicBezTo>
                  <a:pt x="941" y="276"/>
                  <a:pt x="938" y="274"/>
                  <a:pt x="934" y="272"/>
                </a:cubicBezTo>
                <a:cubicBezTo>
                  <a:pt x="931" y="271"/>
                  <a:pt x="929" y="270"/>
                  <a:pt x="926" y="269"/>
                </a:cubicBezTo>
                <a:cubicBezTo>
                  <a:pt x="912" y="265"/>
                  <a:pt x="902" y="253"/>
                  <a:pt x="893" y="242"/>
                </a:cubicBezTo>
                <a:cubicBezTo>
                  <a:pt x="890" y="237"/>
                  <a:pt x="887" y="232"/>
                  <a:pt x="884" y="228"/>
                </a:cubicBezTo>
                <a:cubicBezTo>
                  <a:pt x="882" y="226"/>
                  <a:pt x="875" y="226"/>
                  <a:pt x="874" y="221"/>
                </a:cubicBezTo>
                <a:cubicBezTo>
                  <a:pt x="857" y="219"/>
                  <a:pt x="842" y="212"/>
                  <a:pt x="831" y="202"/>
                </a:cubicBezTo>
                <a:cubicBezTo>
                  <a:pt x="831" y="202"/>
                  <a:pt x="831" y="202"/>
                  <a:pt x="831" y="202"/>
                </a:cubicBezTo>
                <a:cubicBezTo>
                  <a:pt x="828" y="200"/>
                  <a:pt x="825" y="198"/>
                  <a:pt x="823" y="195"/>
                </a:cubicBezTo>
                <a:cubicBezTo>
                  <a:pt x="816" y="187"/>
                  <a:pt x="810" y="177"/>
                  <a:pt x="806" y="168"/>
                </a:cubicBezTo>
                <a:cubicBezTo>
                  <a:pt x="805" y="167"/>
                  <a:pt x="805" y="166"/>
                  <a:pt x="805" y="165"/>
                </a:cubicBezTo>
                <a:cubicBezTo>
                  <a:pt x="805" y="165"/>
                  <a:pt x="805" y="165"/>
                  <a:pt x="805" y="165"/>
                </a:cubicBezTo>
                <a:cubicBezTo>
                  <a:pt x="794" y="149"/>
                  <a:pt x="777" y="136"/>
                  <a:pt x="755" y="133"/>
                </a:cubicBezTo>
                <a:cubicBezTo>
                  <a:pt x="750" y="132"/>
                  <a:pt x="744" y="133"/>
                  <a:pt x="739" y="133"/>
                </a:cubicBezTo>
                <a:cubicBezTo>
                  <a:pt x="735" y="133"/>
                  <a:pt x="732" y="132"/>
                  <a:pt x="729" y="135"/>
                </a:cubicBezTo>
                <a:cubicBezTo>
                  <a:pt x="724" y="141"/>
                  <a:pt x="719" y="146"/>
                  <a:pt x="713" y="150"/>
                </a:cubicBezTo>
                <a:cubicBezTo>
                  <a:pt x="703" y="156"/>
                  <a:pt x="690" y="151"/>
                  <a:pt x="679" y="151"/>
                </a:cubicBezTo>
                <a:cubicBezTo>
                  <a:pt x="666" y="150"/>
                  <a:pt x="653" y="151"/>
                  <a:pt x="640" y="152"/>
                </a:cubicBezTo>
                <a:cubicBezTo>
                  <a:pt x="634" y="153"/>
                  <a:pt x="629" y="152"/>
                  <a:pt x="624" y="152"/>
                </a:cubicBezTo>
                <a:cubicBezTo>
                  <a:pt x="624" y="152"/>
                  <a:pt x="624" y="152"/>
                  <a:pt x="624" y="152"/>
                </a:cubicBezTo>
                <a:cubicBezTo>
                  <a:pt x="608" y="158"/>
                  <a:pt x="590" y="158"/>
                  <a:pt x="576" y="148"/>
                </a:cubicBezTo>
                <a:cubicBezTo>
                  <a:pt x="571" y="144"/>
                  <a:pt x="566" y="139"/>
                  <a:pt x="563" y="134"/>
                </a:cubicBezTo>
                <a:cubicBezTo>
                  <a:pt x="561" y="131"/>
                  <a:pt x="561" y="128"/>
                  <a:pt x="558" y="126"/>
                </a:cubicBezTo>
                <a:cubicBezTo>
                  <a:pt x="555" y="124"/>
                  <a:pt x="551" y="125"/>
                  <a:pt x="547" y="126"/>
                </a:cubicBezTo>
                <a:cubicBezTo>
                  <a:pt x="542" y="127"/>
                  <a:pt x="541" y="126"/>
                  <a:pt x="538" y="123"/>
                </a:cubicBezTo>
                <a:cubicBezTo>
                  <a:pt x="534" y="118"/>
                  <a:pt x="528" y="118"/>
                  <a:pt x="522" y="117"/>
                </a:cubicBezTo>
                <a:cubicBezTo>
                  <a:pt x="514" y="114"/>
                  <a:pt x="505" y="111"/>
                  <a:pt x="497" y="108"/>
                </a:cubicBezTo>
                <a:cubicBezTo>
                  <a:pt x="489" y="104"/>
                  <a:pt x="482" y="104"/>
                  <a:pt x="473" y="102"/>
                </a:cubicBezTo>
                <a:cubicBezTo>
                  <a:pt x="468" y="102"/>
                  <a:pt x="463" y="102"/>
                  <a:pt x="458" y="100"/>
                </a:cubicBezTo>
                <a:cubicBezTo>
                  <a:pt x="455" y="99"/>
                  <a:pt x="452" y="98"/>
                  <a:pt x="449" y="97"/>
                </a:cubicBezTo>
                <a:cubicBezTo>
                  <a:pt x="443" y="96"/>
                  <a:pt x="436" y="95"/>
                  <a:pt x="430" y="96"/>
                </a:cubicBezTo>
                <a:cubicBezTo>
                  <a:pt x="426" y="96"/>
                  <a:pt x="423" y="97"/>
                  <a:pt x="419" y="97"/>
                </a:cubicBezTo>
                <a:cubicBezTo>
                  <a:pt x="404" y="98"/>
                  <a:pt x="386" y="98"/>
                  <a:pt x="374" y="87"/>
                </a:cubicBezTo>
                <a:cubicBezTo>
                  <a:pt x="369" y="90"/>
                  <a:pt x="369" y="90"/>
                  <a:pt x="369" y="90"/>
                </a:cubicBezTo>
                <a:cubicBezTo>
                  <a:pt x="368" y="88"/>
                  <a:pt x="366" y="88"/>
                  <a:pt x="364" y="87"/>
                </a:cubicBezTo>
                <a:cubicBezTo>
                  <a:pt x="362" y="87"/>
                  <a:pt x="360" y="85"/>
                  <a:pt x="359" y="84"/>
                </a:cubicBezTo>
                <a:cubicBezTo>
                  <a:pt x="357" y="83"/>
                  <a:pt x="355" y="80"/>
                  <a:pt x="353" y="79"/>
                </a:cubicBezTo>
                <a:cubicBezTo>
                  <a:pt x="349" y="77"/>
                  <a:pt x="343" y="80"/>
                  <a:pt x="339" y="80"/>
                </a:cubicBezTo>
                <a:cubicBezTo>
                  <a:pt x="336" y="79"/>
                  <a:pt x="335" y="78"/>
                  <a:pt x="332" y="77"/>
                </a:cubicBezTo>
                <a:cubicBezTo>
                  <a:pt x="330" y="75"/>
                  <a:pt x="329" y="75"/>
                  <a:pt x="326" y="74"/>
                </a:cubicBezTo>
                <a:cubicBezTo>
                  <a:pt x="321" y="73"/>
                  <a:pt x="317" y="71"/>
                  <a:pt x="314" y="67"/>
                </a:cubicBezTo>
                <a:cubicBezTo>
                  <a:pt x="309" y="63"/>
                  <a:pt x="306" y="58"/>
                  <a:pt x="301" y="55"/>
                </a:cubicBezTo>
                <a:cubicBezTo>
                  <a:pt x="296" y="53"/>
                  <a:pt x="290" y="51"/>
                  <a:pt x="286" y="50"/>
                </a:cubicBezTo>
                <a:cubicBezTo>
                  <a:pt x="282" y="50"/>
                  <a:pt x="279" y="50"/>
                  <a:pt x="275" y="49"/>
                </a:cubicBezTo>
                <a:cubicBezTo>
                  <a:pt x="273" y="49"/>
                  <a:pt x="271" y="47"/>
                  <a:pt x="269" y="46"/>
                </a:cubicBezTo>
                <a:cubicBezTo>
                  <a:pt x="269" y="46"/>
                  <a:pt x="269" y="45"/>
                  <a:pt x="269" y="44"/>
                </a:cubicBezTo>
                <a:cubicBezTo>
                  <a:pt x="270" y="39"/>
                  <a:pt x="267" y="33"/>
                  <a:pt x="266" y="28"/>
                </a:cubicBezTo>
                <a:cubicBezTo>
                  <a:pt x="265" y="25"/>
                  <a:pt x="265" y="22"/>
                  <a:pt x="263" y="19"/>
                </a:cubicBezTo>
                <a:cubicBezTo>
                  <a:pt x="261" y="16"/>
                  <a:pt x="258" y="14"/>
                  <a:pt x="256" y="12"/>
                </a:cubicBezTo>
                <a:cubicBezTo>
                  <a:pt x="253" y="9"/>
                  <a:pt x="253" y="7"/>
                  <a:pt x="249" y="5"/>
                </a:cubicBezTo>
                <a:cubicBezTo>
                  <a:pt x="244" y="4"/>
                  <a:pt x="239" y="4"/>
                  <a:pt x="233" y="4"/>
                </a:cubicBezTo>
                <a:cubicBezTo>
                  <a:pt x="228" y="4"/>
                  <a:pt x="223" y="2"/>
                  <a:pt x="217" y="2"/>
                </a:cubicBezTo>
                <a:cubicBezTo>
                  <a:pt x="213" y="2"/>
                  <a:pt x="208" y="2"/>
                  <a:pt x="204" y="3"/>
                </a:cubicBezTo>
                <a:cubicBezTo>
                  <a:pt x="201" y="4"/>
                  <a:pt x="198" y="5"/>
                  <a:pt x="195" y="5"/>
                </a:cubicBezTo>
                <a:cubicBezTo>
                  <a:pt x="190" y="7"/>
                  <a:pt x="191" y="9"/>
                  <a:pt x="193" y="12"/>
                </a:cubicBezTo>
                <a:cubicBezTo>
                  <a:pt x="192" y="11"/>
                  <a:pt x="191" y="10"/>
                  <a:pt x="190" y="9"/>
                </a:cubicBezTo>
                <a:cubicBezTo>
                  <a:pt x="186" y="12"/>
                  <a:pt x="186" y="20"/>
                  <a:pt x="178" y="20"/>
                </a:cubicBezTo>
                <a:cubicBezTo>
                  <a:pt x="173" y="20"/>
                  <a:pt x="176" y="6"/>
                  <a:pt x="167" y="0"/>
                </a:cubicBezTo>
                <a:cubicBezTo>
                  <a:pt x="147" y="28"/>
                  <a:pt x="107" y="31"/>
                  <a:pt x="79" y="50"/>
                </a:cubicBezTo>
                <a:cubicBezTo>
                  <a:pt x="70" y="56"/>
                  <a:pt x="52" y="54"/>
                  <a:pt x="49" y="67"/>
                </a:cubicBezTo>
                <a:cubicBezTo>
                  <a:pt x="43" y="93"/>
                  <a:pt x="52" y="124"/>
                  <a:pt x="41" y="148"/>
                </a:cubicBezTo>
                <a:cubicBezTo>
                  <a:pt x="36" y="166"/>
                  <a:pt x="44" y="184"/>
                  <a:pt x="34" y="199"/>
                </a:cubicBezTo>
                <a:cubicBezTo>
                  <a:pt x="34" y="199"/>
                  <a:pt x="34" y="199"/>
                  <a:pt x="34" y="199"/>
                </a:cubicBezTo>
                <a:cubicBezTo>
                  <a:pt x="14" y="204"/>
                  <a:pt x="0" y="230"/>
                  <a:pt x="12" y="253"/>
                </a:cubicBezTo>
                <a:cubicBezTo>
                  <a:pt x="15" y="259"/>
                  <a:pt x="27" y="264"/>
                  <a:pt x="21" y="274"/>
                </a:cubicBezTo>
                <a:cubicBezTo>
                  <a:pt x="20" y="277"/>
                  <a:pt x="19" y="286"/>
                  <a:pt x="18" y="289"/>
                </a:cubicBezTo>
                <a:cubicBezTo>
                  <a:pt x="18" y="289"/>
                  <a:pt x="18" y="289"/>
                  <a:pt x="18" y="289"/>
                </a:cubicBezTo>
                <a:cubicBezTo>
                  <a:pt x="12" y="426"/>
                  <a:pt x="12" y="426"/>
                  <a:pt x="12" y="426"/>
                </a:cubicBezTo>
                <a:cubicBezTo>
                  <a:pt x="12" y="430"/>
                  <a:pt x="18" y="443"/>
                  <a:pt x="23" y="435"/>
                </a:cubicBezTo>
                <a:cubicBezTo>
                  <a:pt x="26" y="431"/>
                  <a:pt x="29" y="425"/>
                  <a:pt x="34" y="423"/>
                </a:cubicBezTo>
                <a:cubicBezTo>
                  <a:pt x="35" y="423"/>
                  <a:pt x="37" y="423"/>
                  <a:pt x="39" y="424"/>
                </a:cubicBezTo>
                <a:cubicBezTo>
                  <a:pt x="43" y="425"/>
                  <a:pt x="53" y="427"/>
                  <a:pt x="56" y="427"/>
                </a:cubicBezTo>
                <a:cubicBezTo>
                  <a:pt x="72" y="426"/>
                  <a:pt x="83" y="420"/>
                  <a:pt x="93" y="411"/>
                </a:cubicBezTo>
                <a:cubicBezTo>
                  <a:pt x="95" y="410"/>
                  <a:pt x="97" y="410"/>
                  <a:pt x="99" y="409"/>
                </a:cubicBezTo>
                <a:cubicBezTo>
                  <a:pt x="125" y="370"/>
                  <a:pt x="159" y="339"/>
                  <a:pt x="189" y="303"/>
                </a:cubicBezTo>
                <a:cubicBezTo>
                  <a:pt x="193" y="298"/>
                  <a:pt x="194" y="291"/>
                  <a:pt x="195" y="285"/>
                </a:cubicBezTo>
                <a:cubicBezTo>
                  <a:pt x="196" y="282"/>
                  <a:pt x="197" y="279"/>
                  <a:pt x="198" y="276"/>
                </a:cubicBezTo>
                <a:cubicBezTo>
                  <a:pt x="227" y="298"/>
                  <a:pt x="255" y="322"/>
                  <a:pt x="279" y="349"/>
                </a:cubicBezTo>
                <a:cubicBezTo>
                  <a:pt x="282" y="353"/>
                  <a:pt x="285" y="361"/>
                  <a:pt x="281" y="366"/>
                </a:cubicBezTo>
                <a:cubicBezTo>
                  <a:pt x="262" y="382"/>
                  <a:pt x="237" y="394"/>
                  <a:pt x="215" y="411"/>
                </a:cubicBezTo>
                <a:cubicBezTo>
                  <a:pt x="220" y="414"/>
                  <a:pt x="223" y="417"/>
                  <a:pt x="226" y="420"/>
                </a:cubicBezTo>
                <a:cubicBezTo>
                  <a:pt x="231" y="425"/>
                  <a:pt x="235" y="430"/>
                  <a:pt x="242" y="431"/>
                </a:cubicBezTo>
                <a:cubicBezTo>
                  <a:pt x="242" y="431"/>
                  <a:pt x="242" y="431"/>
                  <a:pt x="242" y="431"/>
                </a:cubicBezTo>
                <a:cubicBezTo>
                  <a:pt x="256" y="453"/>
                  <a:pt x="280" y="465"/>
                  <a:pt x="307" y="473"/>
                </a:cubicBezTo>
                <a:cubicBezTo>
                  <a:pt x="306" y="485"/>
                  <a:pt x="298" y="498"/>
                  <a:pt x="304" y="508"/>
                </a:cubicBezTo>
                <a:cubicBezTo>
                  <a:pt x="315" y="528"/>
                  <a:pt x="349" y="531"/>
                  <a:pt x="378" y="529"/>
                </a:cubicBezTo>
                <a:cubicBezTo>
                  <a:pt x="401" y="585"/>
                  <a:pt x="401" y="585"/>
                  <a:pt x="401" y="585"/>
                </a:cubicBezTo>
                <a:cubicBezTo>
                  <a:pt x="392" y="591"/>
                  <a:pt x="390" y="601"/>
                  <a:pt x="395" y="607"/>
                </a:cubicBezTo>
                <a:cubicBezTo>
                  <a:pt x="398" y="612"/>
                  <a:pt x="407" y="619"/>
                  <a:pt x="409" y="630"/>
                </a:cubicBezTo>
                <a:cubicBezTo>
                  <a:pt x="411" y="641"/>
                  <a:pt x="429" y="654"/>
                  <a:pt x="423" y="673"/>
                </a:cubicBezTo>
                <a:cubicBezTo>
                  <a:pt x="423" y="673"/>
                  <a:pt x="424" y="673"/>
                  <a:pt x="425" y="673"/>
                </a:cubicBezTo>
                <a:cubicBezTo>
                  <a:pt x="431" y="674"/>
                  <a:pt x="438" y="674"/>
                  <a:pt x="443" y="671"/>
                </a:cubicBezTo>
                <a:cubicBezTo>
                  <a:pt x="450" y="669"/>
                  <a:pt x="453" y="662"/>
                  <a:pt x="455" y="656"/>
                </a:cubicBezTo>
                <a:cubicBezTo>
                  <a:pt x="458" y="649"/>
                  <a:pt x="461" y="642"/>
                  <a:pt x="465" y="636"/>
                </a:cubicBezTo>
                <a:cubicBezTo>
                  <a:pt x="469" y="643"/>
                  <a:pt x="470" y="660"/>
                  <a:pt x="481" y="660"/>
                </a:cubicBezTo>
                <a:cubicBezTo>
                  <a:pt x="492" y="661"/>
                  <a:pt x="502" y="672"/>
                  <a:pt x="505" y="668"/>
                </a:cubicBezTo>
                <a:cubicBezTo>
                  <a:pt x="507" y="665"/>
                  <a:pt x="509" y="663"/>
                  <a:pt x="511" y="660"/>
                </a:cubicBezTo>
                <a:cubicBezTo>
                  <a:pt x="512" y="662"/>
                  <a:pt x="513" y="666"/>
                  <a:pt x="514" y="664"/>
                </a:cubicBezTo>
                <a:cubicBezTo>
                  <a:pt x="516" y="658"/>
                  <a:pt x="520" y="655"/>
                  <a:pt x="523" y="652"/>
                </a:cubicBezTo>
                <a:cubicBezTo>
                  <a:pt x="524" y="651"/>
                  <a:pt x="526" y="652"/>
                  <a:pt x="527" y="651"/>
                </a:cubicBezTo>
                <a:cubicBezTo>
                  <a:pt x="528" y="649"/>
                  <a:pt x="528" y="648"/>
                  <a:pt x="529" y="647"/>
                </a:cubicBezTo>
                <a:cubicBezTo>
                  <a:pt x="535" y="642"/>
                  <a:pt x="541" y="638"/>
                  <a:pt x="547" y="634"/>
                </a:cubicBezTo>
                <a:cubicBezTo>
                  <a:pt x="548" y="633"/>
                  <a:pt x="549" y="633"/>
                  <a:pt x="549" y="632"/>
                </a:cubicBezTo>
                <a:cubicBezTo>
                  <a:pt x="552" y="630"/>
                  <a:pt x="554" y="628"/>
                  <a:pt x="556" y="626"/>
                </a:cubicBezTo>
                <a:cubicBezTo>
                  <a:pt x="555" y="627"/>
                  <a:pt x="559" y="626"/>
                  <a:pt x="560" y="625"/>
                </a:cubicBezTo>
                <a:cubicBezTo>
                  <a:pt x="560" y="625"/>
                  <a:pt x="560" y="625"/>
                  <a:pt x="560" y="625"/>
                </a:cubicBezTo>
                <a:cubicBezTo>
                  <a:pt x="577" y="625"/>
                  <a:pt x="577" y="625"/>
                  <a:pt x="577" y="625"/>
                </a:cubicBezTo>
                <a:cubicBezTo>
                  <a:pt x="577" y="625"/>
                  <a:pt x="577" y="625"/>
                  <a:pt x="577" y="625"/>
                </a:cubicBezTo>
                <a:cubicBezTo>
                  <a:pt x="577" y="625"/>
                  <a:pt x="577" y="625"/>
                  <a:pt x="577" y="625"/>
                </a:cubicBezTo>
                <a:cubicBezTo>
                  <a:pt x="576" y="619"/>
                  <a:pt x="578" y="615"/>
                  <a:pt x="579" y="611"/>
                </a:cubicBezTo>
                <a:cubicBezTo>
                  <a:pt x="580" y="611"/>
                  <a:pt x="581" y="612"/>
                  <a:pt x="583" y="613"/>
                </a:cubicBezTo>
                <a:cubicBezTo>
                  <a:pt x="598" y="622"/>
                  <a:pt x="604" y="645"/>
                  <a:pt x="608" y="662"/>
                </a:cubicBezTo>
                <a:cubicBezTo>
                  <a:pt x="609" y="666"/>
                  <a:pt x="615" y="665"/>
                  <a:pt x="620" y="661"/>
                </a:cubicBezTo>
                <a:cubicBezTo>
                  <a:pt x="622" y="659"/>
                  <a:pt x="625" y="657"/>
                  <a:pt x="625" y="655"/>
                </a:cubicBezTo>
                <a:cubicBezTo>
                  <a:pt x="630" y="642"/>
                  <a:pt x="632" y="627"/>
                  <a:pt x="643" y="618"/>
                </a:cubicBezTo>
                <a:cubicBezTo>
                  <a:pt x="643" y="618"/>
                  <a:pt x="644" y="618"/>
                  <a:pt x="644" y="617"/>
                </a:cubicBezTo>
                <a:cubicBezTo>
                  <a:pt x="645" y="617"/>
                  <a:pt x="645" y="617"/>
                  <a:pt x="646" y="616"/>
                </a:cubicBezTo>
                <a:cubicBezTo>
                  <a:pt x="656" y="611"/>
                  <a:pt x="674" y="615"/>
                  <a:pt x="688" y="614"/>
                </a:cubicBezTo>
                <a:cubicBezTo>
                  <a:pt x="692" y="604"/>
                  <a:pt x="705" y="599"/>
                  <a:pt x="707" y="589"/>
                </a:cubicBezTo>
                <a:cubicBezTo>
                  <a:pt x="706" y="588"/>
                  <a:pt x="706" y="588"/>
                  <a:pt x="707" y="589"/>
                </a:cubicBezTo>
                <a:cubicBezTo>
                  <a:pt x="720" y="582"/>
                  <a:pt x="730" y="561"/>
                  <a:pt x="741" y="561"/>
                </a:cubicBezTo>
                <a:cubicBezTo>
                  <a:pt x="741" y="561"/>
                  <a:pt x="742" y="561"/>
                  <a:pt x="743" y="561"/>
                </a:cubicBezTo>
                <a:cubicBezTo>
                  <a:pt x="780" y="559"/>
                  <a:pt x="820" y="557"/>
                  <a:pt x="850" y="563"/>
                </a:cubicBezTo>
                <a:cubicBezTo>
                  <a:pt x="851" y="563"/>
                  <a:pt x="852" y="563"/>
                  <a:pt x="853" y="563"/>
                </a:cubicBezTo>
                <a:cubicBezTo>
                  <a:pt x="859" y="563"/>
                  <a:pt x="868" y="557"/>
                  <a:pt x="866" y="548"/>
                </a:cubicBezTo>
                <a:cubicBezTo>
                  <a:pt x="866" y="548"/>
                  <a:pt x="866" y="548"/>
                  <a:pt x="866" y="548"/>
                </a:cubicBezTo>
                <a:cubicBezTo>
                  <a:pt x="866" y="547"/>
                  <a:pt x="866" y="546"/>
                  <a:pt x="866" y="545"/>
                </a:cubicBezTo>
                <a:cubicBezTo>
                  <a:pt x="865" y="526"/>
                  <a:pt x="888" y="514"/>
                  <a:pt x="903" y="503"/>
                </a:cubicBezTo>
                <a:cubicBezTo>
                  <a:pt x="904" y="502"/>
                  <a:pt x="906" y="502"/>
                  <a:pt x="908" y="502"/>
                </a:cubicBezTo>
                <a:cubicBezTo>
                  <a:pt x="914" y="504"/>
                  <a:pt x="922" y="510"/>
                  <a:pt x="929" y="510"/>
                </a:cubicBezTo>
                <a:cubicBezTo>
                  <a:pt x="930" y="507"/>
                  <a:pt x="930" y="507"/>
                  <a:pt x="930" y="507"/>
                </a:cubicBezTo>
                <a:cubicBezTo>
                  <a:pt x="959" y="425"/>
                  <a:pt x="959" y="425"/>
                  <a:pt x="959" y="425"/>
                </a:cubicBezTo>
                <a:cubicBezTo>
                  <a:pt x="961" y="422"/>
                  <a:pt x="962" y="418"/>
                  <a:pt x="963" y="414"/>
                </a:cubicBezTo>
                <a:cubicBezTo>
                  <a:pt x="964" y="411"/>
                  <a:pt x="963" y="407"/>
                  <a:pt x="960" y="404"/>
                </a:cubicBezTo>
                <a:cubicBezTo>
                  <a:pt x="955" y="400"/>
                  <a:pt x="952" y="395"/>
                  <a:pt x="948" y="390"/>
                </a:cubicBezTo>
                <a:cubicBezTo>
                  <a:pt x="946" y="387"/>
                  <a:pt x="943" y="385"/>
                  <a:pt x="941" y="383"/>
                </a:cubicBezTo>
                <a:cubicBezTo>
                  <a:pt x="941" y="383"/>
                  <a:pt x="941" y="383"/>
                  <a:pt x="941" y="383"/>
                </a:cubicBezTo>
                <a:cubicBezTo>
                  <a:pt x="937" y="356"/>
                  <a:pt x="937" y="356"/>
                  <a:pt x="937" y="356"/>
                </a:cubicBezTo>
                <a:cubicBezTo>
                  <a:pt x="937" y="356"/>
                  <a:pt x="937" y="356"/>
                  <a:pt x="937" y="356"/>
                </a:cubicBezTo>
                <a:cubicBezTo>
                  <a:pt x="946" y="352"/>
                  <a:pt x="955" y="348"/>
                  <a:pt x="965" y="347"/>
                </a:cubicBezTo>
                <a:cubicBezTo>
                  <a:pt x="966" y="347"/>
                  <a:pt x="967" y="346"/>
                  <a:pt x="968" y="346"/>
                </a:cubicBezTo>
                <a:cubicBezTo>
                  <a:pt x="974" y="355"/>
                  <a:pt x="981" y="367"/>
                  <a:pt x="993" y="368"/>
                </a:cubicBezTo>
                <a:cubicBezTo>
                  <a:pt x="993" y="334"/>
                  <a:pt x="993" y="334"/>
                  <a:pt x="993" y="334"/>
                </a:cubicBezTo>
                <a:lnTo>
                  <a:pt x="977" y="334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8" name="Freeform 684"/>
          <p:cNvSpPr>
            <a:spLocks/>
          </p:cNvSpPr>
          <p:nvPr/>
        </p:nvSpPr>
        <p:spPr bwMode="auto">
          <a:xfrm>
            <a:off x="2879726" y="2786063"/>
            <a:ext cx="647700" cy="1187450"/>
          </a:xfrm>
          <a:custGeom>
            <a:avLst/>
            <a:gdLst/>
            <a:ahLst/>
            <a:cxnLst>
              <a:cxn ang="0">
                <a:pos x="1810" y="1972"/>
              </a:cxn>
              <a:cxn ang="0">
                <a:pos x="1799" y="1810"/>
              </a:cxn>
              <a:cxn ang="0">
                <a:pos x="1830" y="1614"/>
              </a:cxn>
              <a:cxn ang="0">
                <a:pos x="2026" y="1006"/>
              </a:cxn>
              <a:cxn ang="0">
                <a:pos x="2012" y="933"/>
              </a:cxn>
              <a:cxn ang="0">
                <a:pos x="2179" y="765"/>
              </a:cxn>
              <a:cxn ang="0">
                <a:pos x="2249" y="623"/>
              </a:cxn>
              <a:cxn ang="0">
                <a:pos x="2313" y="412"/>
              </a:cxn>
              <a:cxn ang="0">
                <a:pos x="2341" y="207"/>
              </a:cxn>
              <a:cxn ang="0">
                <a:pos x="2080" y="236"/>
              </a:cxn>
              <a:cxn ang="0">
                <a:pos x="1508" y="280"/>
              </a:cxn>
              <a:cxn ang="0">
                <a:pos x="1023" y="254"/>
              </a:cxn>
              <a:cxn ang="0">
                <a:pos x="948" y="464"/>
              </a:cxn>
              <a:cxn ang="0">
                <a:pos x="1095" y="496"/>
              </a:cxn>
              <a:cxn ang="0">
                <a:pos x="940" y="491"/>
              </a:cxn>
              <a:cxn ang="0">
                <a:pos x="820" y="645"/>
              </a:cxn>
              <a:cxn ang="0">
                <a:pos x="967" y="708"/>
              </a:cxn>
              <a:cxn ang="0">
                <a:pos x="1188" y="719"/>
              </a:cxn>
              <a:cxn ang="0">
                <a:pos x="1325" y="721"/>
              </a:cxn>
              <a:cxn ang="0">
                <a:pos x="1424" y="580"/>
              </a:cxn>
              <a:cxn ang="0">
                <a:pos x="1254" y="767"/>
              </a:cxn>
              <a:cxn ang="0">
                <a:pos x="1123" y="737"/>
              </a:cxn>
              <a:cxn ang="0">
                <a:pos x="962" y="718"/>
              </a:cxn>
              <a:cxn ang="0">
                <a:pos x="772" y="818"/>
              </a:cxn>
              <a:cxn ang="0">
                <a:pos x="583" y="954"/>
              </a:cxn>
              <a:cxn ang="0">
                <a:pos x="767" y="864"/>
              </a:cxn>
              <a:cxn ang="0">
                <a:pos x="454" y="1245"/>
              </a:cxn>
              <a:cxn ang="0">
                <a:pos x="515" y="1398"/>
              </a:cxn>
              <a:cxn ang="0">
                <a:pos x="551" y="1378"/>
              </a:cxn>
              <a:cxn ang="0">
                <a:pos x="667" y="1376"/>
              </a:cxn>
              <a:cxn ang="0">
                <a:pos x="582" y="1546"/>
              </a:cxn>
              <a:cxn ang="0">
                <a:pos x="665" y="1603"/>
              </a:cxn>
              <a:cxn ang="0">
                <a:pos x="604" y="1880"/>
              </a:cxn>
              <a:cxn ang="0">
                <a:pos x="288" y="2367"/>
              </a:cxn>
              <a:cxn ang="0">
                <a:pos x="495" y="2129"/>
              </a:cxn>
              <a:cxn ang="0">
                <a:pos x="389" y="2481"/>
              </a:cxn>
              <a:cxn ang="0">
                <a:pos x="373" y="2637"/>
              </a:cxn>
              <a:cxn ang="0">
                <a:pos x="467" y="2947"/>
              </a:cxn>
              <a:cxn ang="0">
                <a:pos x="697" y="2762"/>
              </a:cxn>
              <a:cxn ang="0">
                <a:pos x="306" y="3185"/>
              </a:cxn>
              <a:cxn ang="0">
                <a:pos x="227" y="3600"/>
              </a:cxn>
              <a:cxn ang="0">
                <a:pos x="23" y="4206"/>
              </a:cxn>
              <a:cxn ang="0">
                <a:pos x="466" y="4340"/>
              </a:cxn>
              <a:cxn ang="0">
                <a:pos x="414" y="4011"/>
              </a:cxn>
              <a:cxn ang="0">
                <a:pos x="593" y="3784"/>
              </a:cxn>
              <a:cxn ang="0">
                <a:pos x="695" y="3490"/>
              </a:cxn>
              <a:cxn ang="0">
                <a:pos x="829" y="2996"/>
              </a:cxn>
              <a:cxn ang="0">
                <a:pos x="833" y="2530"/>
              </a:cxn>
              <a:cxn ang="0">
                <a:pos x="840" y="2171"/>
              </a:cxn>
              <a:cxn ang="0">
                <a:pos x="1024" y="2011"/>
              </a:cxn>
              <a:cxn ang="0">
                <a:pos x="1309" y="1716"/>
              </a:cxn>
              <a:cxn ang="0">
                <a:pos x="1652" y="1428"/>
              </a:cxn>
              <a:cxn ang="0">
                <a:pos x="1468" y="1603"/>
              </a:cxn>
              <a:cxn ang="0">
                <a:pos x="1056" y="2081"/>
              </a:cxn>
              <a:cxn ang="0">
                <a:pos x="957" y="2371"/>
              </a:cxn>
              <a:cxn ang="0">
                <a:pos x="984" y="2616"/>
              </a:cxn>
              <a:cxn ang="0">
                <a:pos x="1198" y="2754"/>
              </a:cxn>
              <a:cxn ang="0">
                <a:pos x="1176" y="2578"/>
              </a:cxn>
              <a:cxn ang="0">
                <a:pos x="1326" y="2944"/>
              </a:cxn>
              <a:cxn ang="0">
                <a:pos x="1506" y="2996"/>
              </a:cxn>
              <a:cxn ang="0">
                <a:pos x="1449" y="2674"/>
              </a:cxn>
              <a:cxn ang="0">
                <a:pos x="1426" y="2548"/>
              </a:cxn>
              <a:cxn ang="0">
                <a:pos x="1486" y="2645"/>
              </a:cxn>
            </a:cxnLst>
            <a:rect l="0" t="0" r="r" b="b"/>
            <a:pathLst>
              <a:path w="2418" h="4437">
                <a:moveTo>
                  <a:pt x="1672" y="2275"/>
                </a:moveTo>
                <a:cubicBezTo>
                  <a:pt x="1666" y="2261"/>
                  <a:pt x="1670" y="2254"/>
                  <a:pt x="1676" y="2253"/>
                </a:cubicBezTo>
                <a:cubicBezTo>
                  <a:pt x="1691" y="2250"/>
                  <a:pt x="1696" y="2263"/>
                  <a:pt x="1697" y="2263"/>
                </a:cubicBezTo>
                <a:cubicBezTo>
                  <a:pt x="1724" y="2269"/>
                  <a:pt x="1742" y="2290"/>
                  <a:pt x="1764" y="2293"/>
                </a:cubicBezTo>
                <a:cubicBezTo>
                  <a:pt x="1776" y="2254"/>
                  <a:pt x="1772" y="2208"/>
                  <a:pt x="1758" y="2179"/>
                </a:cubicBezTo>
                <a:cubicBezTo>
                  <a:pt x="1772" y="2171"/>
                  <a:pt x="1763" y="2158"/>
                  <a:pt x="1762" y="2153"/>
                </a:cubicBezTo>
                <a:cubicBezTo>
                  <a:pt x="1751" y="2072"/>
                  <a:pt x="1751" y="2072"/>
                  <a:pt x="1751" y="2072"/>
                </a:cubicBezTo>
                <a:cubicBezTo>
                  <a:pt x="1750" y="2067"/>
                  <a:pt x="1761" y="2056"/>
                  <a:pt x="1767" y="2048"/>
                </a:cubicBezTo>
                <a:cubicBezTo>
                  <a:pt x="1767" y="2048"/>
                  <a:pt x="1767" y="2048"/>
                  <a:pt x="1767" y="2048"/>
                </a:cubicBezTo>
                <a:cubicBezTo>
                  <a:pt x="1786" y="2029"/>
                  <a:pt x="1797" y="1996"/>
                  <a:pt x="1810" y="1972"/>
                </a:cubicBezTo>
                <a:cubicBezTo>
                  <a:pt x="1812" y="1969"/>
                  <a:pt x="1819" y="1962"/>
                  <a:pt x="1819" y="1961"/>
                </a:cubicBezTo>
                <a:cubicBezTo>
                  <a:pt x="1827" y="1938"/>
                  <a:pt x="1812" y="1921"/>
                  <a:pt x="1797" y="1916"/>
                </a:cubicBezTo>
                <a:cubicBezTo>
                  <a:pt x="1803" y="1905"/>
                  <a:pt x="1793" y="1904"/>
                  <a:pt x="1785" y="1908"/>
                </a:cubicBezTo>
                <a:cubicBezTo>
                  <a:pt x="1793" y="1893"/>
                  <a:pt x="1780" y="1893"/>
                  <a:pt x="1776" y="1895"/>
                </a:cubicBezTo>
                <a:cubicBezTo>
                  <a:pt x="1760" y="1866"/>
                  <a:pt x="1755" y="1836"/>
                  <a:pt x="1773" y="1808"/>
                </a:cubicBezTo>
                <a:cubicBezTo>
                  <a:pt x="1787" y="1786"/>
                  <a:pt x="1781" y="1745"/>
                  <a:pt x="1766" y="1730"/>
                </a:cubicBezTo>
                <a:cubicBezTo>
                  <a:pt x="1758" y="1721"/>
                  <a:pt x="1761" y="1707"/>
                  <a:pt x="1758" y="1697"/>
                </a:cubicBezTo>
                <a:cubicBezTo>
                  <a:pt x="1770" y="1691"/>
                  <a:pt x="1775" y="1703"/>
                  <a:pt x="1777" y="1712"/>
                </a:cubicBezTo>
                <a:cubicBezTo>
                  <a:pt x="1783" y="1735"/>
                  <a:pt x="1803" y="1751"/>
                  <a:pt x="1803" y="1778"/>
                </a:cubicBezTo>
                <a:cubicBezTo>
                  <a:pt x="1803" y="1785"/>
                  <a:pt x="1801" y="1804"/>
                  <a:pt x="1799" y="1810"/>
                </a:cubicBezTo>
                <a:cubicBezTo>
                  <a:pt x="1798" y="1813"/>
                  <a:pt x="1789" y="1820"/>
                  <a:pt x="1788" y="1822"/>
                </a:cubicBezTo>
                <a:cubicBezTo>
                  <a:pt x="1786" y="1850"/>
                  <a:pt x="1792" y="1873"/>
                  <a:pt x="1799" y="1899"/>
                </a:cubicBezTo>
                <a:cubicBezTo>
                  <a:pt x="1800" y="1905"/>
                  <a:pt x="1826" y="1900"/>
                  <a:pt x="1834" y="1918"/>
                </a:cubicBezTo>
                <a:cubicBezTo>
                  <a:pt x="1846" y="1918"/>
                  <a:pt x="1850" y="1906"/>
                  <a:pt x="1852" y="1898"/>
                </a:cubicBezTo>
                <a:cubicBezTo>
                  <a:pt x="1857" y="1875"/>
                  <a:pt x="1871" y="1859"/>
                  <a:pt x="1887" y="1846"/>
                </a:cubicBezTo>
                <a:cubicBezTo>
                  <a:pt x="1899" y="1852"/>
                  <a:pt x="1901" y="1837"/>
                  <a:pt x="1905" y="1831"/>
                </a:cubicBezTo>
                <a:cubicBezTo>
                  <a:pt x="1906" y="1830"/>
                  <a:pt x="1906" y="1829"/>
                  <a:pt x="1907" y="1827"/>
                </a:cubicBezTo>
                <a:cubicBezTo>
                  <a:pt x="1910" y="1819"/>
                  <a:pt x="1898" y="1819"/>
                  <a:pt x="1892" y="1822"/>
                </a:cubicBezTo>
                <a:cubicBezTo>
                  <a:pt x="1875" y="1668"/>
                  <a:pt x="1875" y="1668"/>
                  <a:pt x="1875" y="1668"/>
                </a:cubicBezTo>
                <a:cubicBezTo>
                  <a:pt x="1860" y="1647"/>
                  <a:pt x="1844" y="1632"/>
                  <a:pt x="1830" y="1614"/>
                </a:cubicBezTo>
                <a:cubicBezTo>
                  <a:pt x="1830" y="1613"/>
                  <a:pt x="1829" y="1608"/>
                  <a:pt x="1829" y="1607"/>
                </a:cubicBezTo>
                <a:cubicBezTo>
                  <a:pt x="2009" y="1439"/>
                  <a:pt x="2009" y="1439"/>
                  <a:pt x="2009" y="1439"/>
                </a:cubicBezTo>
                <a:cubicBezTo>
                  <a:pt x="2010" y="1431"/>
                  <a:pt x="2011" y="1422"/>
                  <a:pt x="2012" y="1413"/>
                </a:cubicBezTo>
                <a:cubicBezTo>
                  <a:pt x="2022" y="1332"/>
                  <a:pt x="2034" y="1253"/>
                  <a:pt x="2042" y="1170"/>
                </a:cubicBezTo>
                <a:cubicBezTo>
                  <a:pt x="2046" y="1148"/>
                  <a:pt x="2049" y="1121"/>
                  <a:pt x="2053" y="1099"/>
                </a:cubicBezTo>
                <a:cubicBezTo>
                  <a:pt x="2054" y="1090"/>
                  <a:pt x="2056" y="1082"/>
                  <a:pt x="2058" y="1075"/>
                </a:cubicBezTo>
                <a:cubicBezTo>
                  <a:pt x="2046" y="1067"/>
                  <a:pt x="2027" y="1060"/>
                  <a:pt x="2028" y="1042"/>
                </a:cubicBezTo>
                <a:cubicBezTo>
                  <a:pt x="2028" y="1041"/>
                  <a:pt x="2028" y="1041"/>
                  <a:pt x="2028" y="1041"/>
                </a:cubicBezTo>
                <a:cubicBezTo>
                  <a:pt x="2028" y="1033"/>
                  <a:pt x="2028" y="1025"/>
                  <a:pt x="2028" y="1017"/>
                </a:cubicBezTo>
                <a:cubicBezTo>
                  <a:pt x="2027" y="1013"/>
                  <a:pt x="2027" y="1009"/>
                  <a:pt x="2026" y="1006"/>
                </a:cubicBezTo>
                <a:cubicBezTo>
                  <a:pt x="2025" y="1004"/>
                  <a:pt x="2024" y="1002"/>
                  <a:pt x="2023" y="1001"/>
                </a:cubicBezTo>
                <a:cubicBezTo>
                  <a:pt x="2021" y="996"/>
                  <a:pt x="2018" y="993"/>
                  <a:pt x="2012" y="991"/>
                </a:cubicBezTo>
                <a:cubicBezTo>
                  <a:pt x="2011" y="991"/>
                  <a:pt x="2011" y="989"/>
                  <a:pt x="2011" y="987"/>
                </a:cubicBezTo>
                <a:cubicBezTo>
                  <a:pt x="2011" y="985"/>
                  <a:pt x="2012" y="984"/>
                  <a:pt x="2012" y="982"/>
                </a:cubicBezTo>
                <a:cubicBezTo>
                  <a:pt x="2013" y="979"/>
                  <a:pt x="2015" y="975"/>
                  <a:pt x="2015" y="972"/>
                </a:cubicBezTo>
                <a:cubicBezTo>
                  <a:pt x="2020" y="968"/>
                  <a:pt x="2021" y="958"/>
                  <a:pt x="2017" y="952"/>
                </a:cubicBezTo>
                <a:cubicBezTo>
                  <a:pt x="2016" y="951"/>
                  <a:pt x="2015" y="950"/>
                  <a:pt x="2014" y="949"/>
                </a:cubicBezTo>
                <a:cubicBezTo>
                  <a:pt x="2013" y="949"/>
                  <a:pt x="2012" y="948"/>
                  <a:pt x="2012" y="947"/>
                </a:cubicBezTo>
                <a:cubicBezTo>
                  <a:pt x="2012" y="943"/>
                  <a:pt x="2023" y="938"/>
                  <a:pt x="2015" y="935"/>
                </a:cubicBezTo>
                <a:cubicBezTo>
                  <a:pt x="2014" y="934"/>
                  <a:pt x="2013" y="934"/>
                  <a:pt x="2012" y="933"/>
                </a:cubicBezTo>
                <a:cubicBezTo>
                  <a:pt x="2010" y="933"/>
                  <a:pt x="2009" y="932"/>
                  <a:pt x="2008" y="932"/>
                </a:cubicBezTo>
                <a:cubicBezTo>
                  <a:pt x="2002" y="929"/>
                  <a:pt x="1996" y="925"/>
                  <a:pt x="1990" y="920"/>
                </a:cubicBezTo>
                <a:cubicBezTo>
                  <a:pt x="1988" y="918"/>
                  <a:pt x="1985" y="916"/>
                  <a:pt x="1983" y="913"/>
                </a:cubicBezTo>
                <a:cubicBezTo>
                  <a:pt x="1939" y="858"/>
                  <a:pt x="1939" y="858"/>
                  <a:pt x="1939" y="858"/>
                </a:cubicBezTo>
                <a:cubicBezTo>
                  <a:pt x="1939" y="858"/>
                  <a:pt x="1939" y="858"/>
                  <a:pt x="1939" y="858"/>
                </a:cubicBezTo>
                <a:cubicBezTo>
                  <a:pt x="1957" y="842"/>
                  <a:pt x="1986" y="830"/>
                  <a:pt x="2009" y="815"/>
                </a:cubicBezTo>
                <a:cubicBezTo>
                  <a:pt x="2124" y="796"/>
                  <a:pt x="2124" y="796"/>
                  <a:pt x="2124" y="796"/>
                </a:cubicBezTo>
                <a:cubicBezTo>
                  <a:pt x="2125" y="796"/>
                  <a:pt x="2123" y="793"/>
                  <a:pt x="2121" y="791"/>
                </a:cubicBezTo>
                <a:cubicBezTo>
                  <a:pt x="2124" y="784"/>
                  <a:pt x="2130" y="781"/>
                  <a:pt x="2136" y="780"/>
                </a:cubicBezTo>
                <a:cubicBezTo>
                  <a:pt x="2153" y="778"/>
                  <a:pt x="2170" y="776"/>
                  <a:pt x="2179" y="765"/>
                </a:cubicBezTo>
                <a:cubicBezTo>
                  <a:pt x="2195" y="775"/>
                  <a:pt x="2217" y="773"/>
                  <a:pt x="2239" y="779"/>
                </a:cubicBezTo>
                <a:cubicBezTo>
                  <a:pt x="2246" y="765"/>
                  <a:pt x="2249" y="745"/>
                  <a:pt x="2266" y="737"/>
                </a:cubicBezTo>
                <a:cubicBezTo>
                  <a:pt x="2271" y="735"/>
                  <a:pt x="2284" y="742"/>
                  <a:pt x="2288" y="729"/>
                </a:cubicBezTo>
                <a:cubicBezTo>
                  <a:pt x="2289" y="725"/>
                  <a:pt x="2287" y="723"/>
                  <a:pt x="2285" y="721"/>
                </a:cubicBezTo>
                <a:cubicBezTo>
                  <a:pt x="2281" y="718"/>
                  <a:pt x="2273" y="715"/>
                  <a:pt x="2268" y="710"/>
                </a:cubicBezTo>
                <a:cubicBezTo>
                  <a:pt x="2244" y="716"/>
                  <a:pt x="2220" y="703"/>
                  <a:pt x="2213" y="682"/>
                </a:cubicBezTo>
                <a:cubicBezTo>
                  <a:pt x="2212" y="679"/>
                  <a:pt x="2212" y="677"/>
                  <a:pt x="2213" y="673"/>
                </a:cubicBezTo>
                <a:cubicBezTo>
                  <a:pt x="2215" y="666"/>
                  <a:pt x="2222" y="658"/>
                  <a:pt x="2226" y="654"/>
                </a:cubicBezTo>
                <a:cubicBezTo>
                  <a:pt x="2236" y="644"/>
                  <a:pt x="2247" y="635"/>
                  <a:pt x="2256" y="623"/>
                </a:cubicBezTo>
                <a:cubicBezTo>
                  <a:pt x="2254" y="623"/>
                  <a:pt x="2251" y="623"/>
                  <a:pt x="2249" y="623"/>
                </a:cubicBezTo>
                <a:cubicBezTo>
                  <a:pt x="2254" y="616"/>
                  <a:pt x="2261" y="608"/>
                  <a:pt x="2267" y="599"/>
                </a:cubicBezTo>
                <a:cubicBezTo>
                  <a:pt x="2267" y="597"/>
                  <a:pt x="2268" y="596"/>
                  <a:pt x="2268" y="594"/>
                </a:cubicBezTo>
                <a:cubicBezTo>
                  <a:pt x="2271" y="573"/>
                  <a:pt x="2269" y="556"/>
                  <a:pt x="2257" y="540"/>
                </a:cubicBezTo>
                <a:cubicBezTo>
                  <a:pt x="2241" y="537"/>
                  <a:pt x="2227" y="522"/>
                  <a:pt x="2215" y="513"/>
                </a:cubicBezTo>
                <a:cubicBezTo>
                  <a:pt x="2210" y="510"/>
                  <a:pt x="2195" y="513"/>
                  <a:pt x="2192" y="513"/>
                </a:cubicBezTo>
                <a:cubicBezTo>
                  <a:pt x="2188" y="503"/>
                  <a:pt x="2192" y="489"/>
                  <a:pt x="2202" y="485"/>
                </a:cubicBezTo>
                <a:cubicBezTo>
                  <a:pt x="2203" y="478"/>
                  <a:pt x="2205" y="472"/>
                  <a:pt x="2203" y="464"/>
                </a:cubicBezTo>
                <a:cubicBezTo>
                  <a:pt x="2217" y="456"/>
                  <a:pt x="2240" y="459"/>
                  <a:pt x="2254" y="444"/>
                </a:cubicBezTo>
                <a:cubicBezTo>
                  <a:pt x="2263" y="433"/>
                  <a:pt x="2279" y="430"/>
                  <a:pt x="2293" y="430"/>
                </a:cubicBezTo>
                <a:cubicBezTo>
                  <a:pt x="2298" y="429"/>
                  <a:pt x="2308" y="413"/>
                  <a:pt x="2313" y="412"/>
                </a:cubicBezTo>
                <a:cubicBezTo>
                  <a:pt x="2335" y="408"/>
                  <a:pt x="2367" y="413"/>
                  <a:pt x="2378" y="395"/>
                </a:cubicBezTo>
                <a:cubicBezTo>
                  <a:pt x="2386" y="383"/>
                  <a:pt x="2407" y="390"/>
                  <a:pt x="2418" y="397"/>
                </a:cubicBezTo>
                <a:cubicBezTo>
                  <a:pt x="2415" y="390"/>
                  <a:pt x="2413" y="382"/>
                  <a:pt x="2414" y="373"/>
                </a:cubicBezTo>
                <a:cubicBezTo>
                  <a:pt x="2405" y="342"/>
                  <a:pt x="2387" y="314"/>
                  <a:pt x="2366" y="299"/>
                </a:cubicBezTo>
                <a:cubicBezTo>
                  <a:pt x="2358" y="294"/>
                  <a:pt x="2356" y="279"/>
                  <a:pt x="2346" y="279"/>
                </a:cubicBezTo>
                <a:cubicBezTo>
                  <a:pt x="2342" y="279"/>
                  <a:pt x="2331" y="278"/>
                  <a:pt x="2328" y="278"/>
                </a:cubicBezTo>
                <a:cubicBezTo>
                  <a:pt x="2323" y="268"/>
                  <a:pt x="2313" y="258"/>
                  <a:pt x="2317" y="249"/>
                </a:cubicBezTo>
                <a:cubicBezTo>
                  <a:pt x="2319" y="246"/>
                  <a:pt x="2321" y="243"/>
                  <a:pt x="2324" y="240"/>
                </a:cubicBezTo>
                <a:cubicBezTo>
                  <a:pt x="2323" y="237"/>
                  <a:pt x="2323" y="235"/>
                  <a:pt x="2324" y="233"/>
                </a:cubicBezTo>
                <a:cubicBezTo>
                  <a:pt x="2327" y="223"/>
                  <a:pt x="2334" y="215"/>
                  <a:pt x="2341" y="207"/>
                </a:cubicBezTo>
                <a:cubicBezTo>
                  <a:pt x="2339" y="195"/>
                  <a:pt x="2329" y="183"/>
                  <a:pt x="2325" y="172"/>
                </a:cubicBezTo>
                <a:cubicBezTo>
                  <a:pt x="2324" y="168"/>
                  <a:pt x="2330" y="162"/>
                  <a:pt x="2328" y="159"/>
                </a:cubicBezTo>
                <a:cubicBezTo>
                  <a:pt x="2327" y="156"/>
                  <a:pt x="2325" y="153"/>
                  <a:pt x="2323" y="151"/>
                </a:cubicBezTo>
                <a:cubicBezTo>
                  <a:pt x="2311" y="162"/>
                  <a:pt x="2292" y="181"/>
                  <a:pt x="2283" y="190"/>
                </a:cubicBezTo>
                <a:cubicBezTo>
                  <a:pt x="2280" y="189"/>
                  <a:pt x="2276" y="187"/>
                  <a:pt x="2273" y="186"/>
                </a:cubicBezTo>
                <a:cubicBezTo>
                  <a:pt x="2268" y="190"/>
                  <a:pt x="2263" y="193"/>
                  <a:pt x="2258" y="196"/>
                </a:cubicBezTo>
                <a:cubicBezTo>
                  <a:pt x="2236" y="187"/>
                  <a:pt x="2203" y="185"/>
                  <a:pt x="2168" y="183"/>
                </a:cubicBezTo>
                <a:cubicBezTo>
                  <a:pt x="2167" y="183"/>
                  <a:pt x="2165" y="184"/>
                  <a:pt x="2164" y="184"/>
                </a:cubicBezTo>
                <a:cubicBezTo>
                  <a:pt x="2147" y="201"/>
                  <a:pt x="2126" y="213"/>
                  <a:pt x="2102" y="222"/>
                </a:cubicBezTo>
                <a:cubicBezTo>
                  <a:pt x="2094" y="227"/>
                  <a:pt x="2087" y="232"/>
                  <a:pt x="2080" y="236"/>
                </a:cubicBezTo>
                <a:cubicBezTo>
                  <a:pt x="2032" y="240"/>
                  <a:pt x="1993" y="251"/>
                  <a:pt x="1958" y="266"/>
                </a:cubicBezTo>
                <a:cubicBezTo>
                  <a:pt x="1872" y="314"/>
                  <a:pt x="1800" y="375"/>
                  <a:pt x="1721" y="430"/>
                </a:cubicBezTo>
                <a:cubicBezTo>
                  <a:pt x="1711" y="436"/>
                  <a:pt x="1708" y="450"/>
                  <a:pt x="1715" y="459"/>
                </a:cubicBezTo>
                <a:cubicBezTo>
                  <a:pt x="1703" y="459"/>
                  <a:pt x="1691" y="459"/>
                  <a:pt x="1679" y="458"/>
                </a:cubicBezTo>
                <a:cubicBezTo>
                  <a:pt x="1679" y="459"/>
                  <a:pt x="1679" y="460"/>
                  <a:pt x="1679" y="460"/>
                </a:cubicBezTo>
                <a:cubicBezTo>
                  <a:pt x="1658" y="460"/>
                  <a:pt x="1621" y="464"/>
                  <a:pt x="1600" y="457"/>
                </a:cubicBezTo>
                <a:cubicBezTo>
                  <a:pt x="1596" y="456"/>
                  <a:pt x="1592" y="456"/>
                  <a:pt x="1587" y="456"/>
                </a:cubicBezTo>
                <a:cubicBezTo>
                  <a:pt x="1570" y="460"/>
                  <a:pt x="1536" y="457"/>
                  <a:pt x="1508" y="457"/>
                </a:cubicBezTo>
                <a:cubicBezTo>
                  <a:pt x="1507" y="452"/>
                  <a:pt x="1507" y="452"/>
                  <a:pt x="1508" y="457"/>
                </a:cubicBezTo>
                <a:cubicBezTo>
                  <a:pt x="1508" y="280"/>
                  <a:pt x="1508" y="280"/>
                  <a:pt x="1508" y="280"/>
                </a:cubicBezTo>
                <a:cubicBezTo>
                  <a:pt x="1427" y="166"/>
                  <a:pt x="1427" y="166"/>
                  <a:pt x="1427" y="166"/>
                </a:cubicBezTo>
                <a:cubicBezTo>
                  <a:pt x="1384" y="104"/>
                  <a:pt x="1347" y="34"/>
                  <a:pt x="1278" y="0"/>
                </a:cubicBezTo>
                <a:cubicBezTo>
                  <a:pt x="1259" y="17"/>
                  <a:pt x="1242" y="31"/>
                  <a:pt x="1227" y="51"/>
                </a:cubicBezTo>
                <a:cubicBezTo>
                  <a:pt x="1208" y="38"/>
                  <a:pt x="1181" y="45"/>
                  <a:pt x="1163" y="62"/>
                </a:cubicBezTo>
                <a:cubicBezTo>
                  <a:pt x="1156" y="69"/>
                  <a:pt x="1144" y="71"/>
                  <a:pt x="1140" y="75"/>
                </a:cubicBezTo>
                <a:cubicBezTo>
                  <a:pt x="1119" y="90"/>
                  <a:pt x="1097" y="106"/>
                  <a:pt x="1085" y="128"/>
                </a:cubicBezTo>
                <a:cubicBezTo>
                  <a:pt x="1101" y="123"/>
                  <a:pt x="1122" y="134"/>
                  <a:pt x="1137" y="134"/>
                </a:cubicBezTo>
                <a:cubicBezTo>
                  <a:pt x="1139" y="153"/>
                  <a:pt x="1124" y="158"/>
                  <a:pt x="1116" y="170"/>
                </a:cubicBezTo>
                <a:cubicBezTo>
                  <a:pt x="1111" y="178"/>
                  <a:pt x="1094" y="180"/>
                  <a:pt x="1101" y="195"/>
                </a:cubicBezTo>
                <a:cubicBezTo>
                  <a:pt x="1076" y="209"/>
                  <a:pt x="1054" y="230"/>
                  <a:pt x="1023" y="254"/>
                </a:cubicBezTo>
                <a:cubicBezTo>
                  <a:pt x="1015" y="274"/>
                  <a:pt x="999" y="299"/>
                  <a:pt x="981" y="325"/>
                </a:cubicBezTo>
                <a:cubicBezTo>
                  <a:pt x="982" y="307"/>
                  <a:pt x="989" y="293"/>
                  <a:pt x="993" y="278"/>
                </a:cubicBezTo>
                <a:cubicBezTo>
                  <a:pt x="978" y="275"/>
                  <a:pt x="961" y="279"/>
                  <a:pt x="951" y="289"/>
                </a:cubicBezTo>
                <a:cubicBezTo>
                  <a:pt x="933" y="309"/>
                  <a:pt x="949" y="339"/>
                  <a:pt x="964" y="354"/>
                </a:cubicBezTo>
                <a:cubicBezTo>
                  <a:pt x="934" y="375"/>
                  <a:pt x="913" y="407"/>
                  <a:pt x="906" y="442"/>
                </a:cubicBezTo>
                <a:cubicBezTo>
                  <a:pt x="923" y="442"/>
                  <a:pt x="923" y="442"/>
                  <a:pt x="923" y="442"/>
                </a:cubicBezTo>
                <a:cubicBezTo>
                  <a:pt x="915" y="448"/>
                  <a:pt x="910" y="459"/>
                  <a:pt x="910" y="468"/>
                </a:cubicBezTo>
                <a:cubicBezTo>
                  <a:pt x="921" y="472"/>
                  <a:pt x="930" y="462"/>
                  <a:pt x="940" y="460"/>
                </a:cubicBezTo>
                <a:cubicBezTo>
                  <a:pt x="941" y="460"/>
                  <a:pt x="945" y="458"/>
                  <a:pt x="946" y="457"/>
                </a:cubicBezTo>
                <a:cubicBezTo>
                  <a:pt x="954" y="454"/>
                  <a:pt x="950" y="462"/>
                  <a:pt x="948" y="464"/>
                </a:cubicBezTo>
                <a:cubicBezTo>
                  <a:pt x="951" y="483"/>
                  <a:pt x="951" y="483"/>
                  <a:pt x="951" y="483"/>
                </a:cubicBezTo>
                <a:cubicBezTo>
                  <a:pt x="955" y="486"/>
                  <a:pt x="957" y="490"/>
                  <a:pt x="959" y="494"/>
                </a:cubicBezTo>
                <a:cubicBezTo>
                  <a:pt x="962" y="502"/>
                  <a:pt x="962" y="502"/>
                  <a:pt x="962" y="502"/>
                </a:cubicBezTo>
                <a:cubicBezTo>
                  <a:pt x="965" y="507"/>
                  <a:pt x="970" y="511"/>
                  <a:pt x="973" y="519"/>
                </a:cubicBezTo>
                <a:cubicBezTo>
                  <a:pt x="981" y="514"/>
                  <a:pt x="993" y="505"/>
                  <a:pt x="999" y="520"/>
                </a:cubicBezTo>
                <a:cubicBezTo>
                  <a:pt x="1016" y="517"/>
                  <a:pt x="1026" y="501"/>
                  <a:pt x="1041" y="494"/>
                </a:cubicBezTo>
                <a:cubicBezTo>
                  <a:pt x="1042" y="486"/>
                  <a:pt x="1051" y="488"/>
                  <a:pt x="1057" y="492"/>
                </a:cubicBezTo>
                <a:cubicBezTo>
                  <a:pt x="1071" y="471"/>
                  <a:pt x="1081" y="444"/>
                  <a:pt x="1110" y="439"/>
                </a:cubicBezTo>
                <a:cubicBezTo>
                  <a:pt x="1117" y="437"/>
                  <a:pt x="1119" y="442"/>
                  <a:pt x="1123" y="446"/>
                </a:cubicBezTo>
                <a:cubicBezTo>
                  <a:pt x="1095" y="496"/>
                  <a:pt x="1095" y="496"/>
                  <a:pt x="1095" y="496"/>
                </a:cubicBezTo>
                <a:cubicBezTo>
                  <a:pt x="1087" y="508"/>
                  <a:pt x="1062" y="493"/>
                  <a:pt x="1061" y="516"/>
                </a:cubicBezTo>
                <a:cubicBezTo>
                  <a:pt x="1061" y="530"/>
                  <a:pt x="1038" y="522"/>
                  <a:pt x="1028" y="524"/>
                </a:cubicBezTo>
                <a:cubicBezTo>
                  <a:pt x="1006" y="529"/>
                  <a:pt x="990" y="543"/>
                  <a:pt x="974" y="550"/>
                </a:cubicBezTo>
                <a:cubicBezTo>
                  <a:pt x="970" y="540"/>
                  <a:pt x="966" y="535"/>
                  <a:pt x="960" y="532"/>
                </a:cubicBezTo>
                <a:cubicBezTo>
                  <a:pt x="957" y="531"/>
                  <a:pt x="947" y="532"/>
                  <a:pt x="943" y="532"/>
                </a:cubicBezTo>
                <a:cubicBezTo>
                  <a:pt x="944" y="526"/>
                  <a:pt x="947" y="520"/>
                  <a:pt x="950" y="515"/>
                </a:cubicBezTo>
                <a:cubicBezTo>
                  <a:pt x="953" y="510"/>
                  <a:pt x="951" y="507"/>
                  <a:pt x="950" y="502"/>
                </a:cubicBezTo>
                <a:cubicBezTo>
                  <a:pt x="949" y="499"/>
                  <a:pt x="948" y="497"/>
                  <a:pt x="945" y="496"/>
                </a:cubicBezTo>
                <a:cubicBezTo>
                  <a:pt x="943" y="496"/>
                  <a:pt x="943" y="497"/>
                  <a:pt x="941" y="496"/>
                </a:cubicBezTo>
                <a:cubicBezTo>
                  <a:pt x="940" y="495"/>
                  <a:pt x="941" y="492"/>
                  <a:pt x="940" y="491"/>
                </a:cubicBezTo>
                <a:cubicBezTo>
                  <a:pt x="938" y="489"/>
                  <a:pt x="935" y="487"/>
                  <a:pt x="933" y="486"/>
                </a:cubicBezTo>
                <a:cubicBezTo>
                  <a:pt x="930" y="485"/>
                  <a:pt x="929" y="486"/>
                  <a:pt x="926" y="486"/>
                </a:cubicBezTo>
                <a:cubicBezTo>
                  <a:pt x="923" y="487"/>
                  <a:pt x="920" y="485"/>
                  <a:pt x="917" y="485"/>
                </a:cubicBezTo>
                <a:cubicBezTo>
                  <a:pt x="915" y="485"/>
                  <a:pt x="913" y="486"/>
                  <a:pt x="911" y="485"/>
                </a:cubicBezTo>
                <a:cubicBezTo>
                  <a:pt x="910" y="484"/>
                  <a:pt x="910" y="480"/>
                  <a:pt x="910" y="479"/>
                </a:cubicBezTo>
                <a:cubicBezTo>
                  <a:pt x="906" y="471"/>
                  <a:pt x="898" y="483"/>
                  <a:pt x="895" y="486"/>
                </a:cubicBezTo>
                <a:cubicBezTo>
                  <a:pt x="889" y="494"/>
                  <a:pt x="883" y="503"/>
                  <a:pt x="877" y="511"/>
                </a:cubicBezTo>
                <a:cubicBezTo>
                  <a:pt x="866" y="529"/>
                  <a:pt x="856" y="547"/>
                  <a:pt x="846" y="566"/>
                </a:cubicBezTo>
                <a:cubicBezTo>
                  <a:pt x="832" y="594"/>
                  <a:pt x="811" y="617"/>
                  <a:pt x="800" y="644"/>
                </a:cubicBezTo>
                <a:cubicBezTo>
                  <a:pt x="797" y="649"/>
                  <a:pt x="814" y="651"/>
                  <a:pt x="820" y="645"/>
                </a:cubicBezTo>
                <a:cubicBezTo>
                  <a:pt x="823" y="642"/>
                  <a:pt x="835" y="635"/>
                  <a:pt x="839" y="634"/>
                </a:cubicBezTo>
                <a:cubicBezTo>
                  <a:pt x="829" y="645"/>
                  <a:pt x="829" y="657"/>
                  <a:pt x="824" y="673"/>
                </a:cubicBezTo>
                <a:cubicBezTo>
                  <a:pt x="853" y="664"/>
                  <a:pt x="868" y="637"/>
                  <a:pt x="876" y="618"/>
                </a:cubicBezTo>
                <a:cubicBezTo>
                  <a:pt x="882" y="606"/>
                  <a:pt x="896" y="605"/>
                  <a:pt x="904" y="611"/>
                </a:cubicBezTo>
                <a:cubicBezTo>
                  <a:pt x="919" y="620"/>
                  <a:pt x="924" y="640"/>
                  <a:pt x="926" y="656"/>
                </a:cubicBezTo>
                <a:cubicBezTo>
                  <a:pt x="927" y="666"/>
                  <a:pt x="927" y="675"/>
                  <a:pt x="926" y="685"/>
                </a:cubicBezTo>
                <a:cubicBezTo>
                  <a:pt x="925" y="691"/>
                  <a:pt x="927" y="700"/>
                  <a:pt x="934" y="703"/>
                </a:cubicBezTo>
                <a:cubicBezTo>
                  <a:pt x="937" y="704"/>
                  <a:pt x="941" y="706"/>
                  <a:pt x="944" y="706"/>
                </a:cubicBezTo>
                <a:cubicBezTo>
                  <a:pt x="949" y="707"/>
                  <a:pt x="953" y="705"/>
                  <a:pt x="958" y="705"/>
                </a:cubicBezTo>
                <a:cubicBezTo>
                  <a:pt x="961" y="705"/>
                  <a:pt x="964" y="707"/>
                  <a:pt x="967" y="708"/>
                </a:cubicBezTo>
                <a:cubicBezTo>
                  <a:pt x="970" y="708"/>
                  <a:pt x="974" y="708"/>
                  <a:pt x="978" y="707"/>
                </a:cubicBezTo>
                <a:cubicBezTo>
                  <a:pt x="982" y="706"/>
                  <a:pt x="987" y="706"/>
                  <a:pt x="990" y="703"/>
                </a:cubicBezTo>
                <a:cubicBezTo>
                  <a:pt x="993" y="701"/>
                  <a:pt x="993" y="697"/>
                  <a:pt x="996" y="695"/>
                </a:cubicBezTo>
                <a:cubicBezTo>
                  <a:pt x="1000" y="691"/>
                  <a:pt x="1008" y="692"/>
                  <a:pt x="1013" y="692"/>
                </a:cubicBezTo>
                <a:cubicBezTo>
                  <a:pt x="1020" y="691"/>
                  <a:pt x="1027" y="687"/>
                  <a:pt x="1034" y="688"/>
                </a:cubicBezTo>
                <a:cubicBezTo>
                  <a:pt x="1040" y="689"/>
                  <a:pt x="1053" y="709"/>
                  <a:pt x="1059" y="710"/>
                </a:cubicBezTo>
                <a:cubicBezTo>
                  <a:pt x="1073" y="714"/>
                  <a:pt x="1088" y="716"/>
                  <a:pt x="1102" y="719"/>
                </a:cubicBezTo>
                <a:cubicBezTo>
                  <a:pt x="1116" y="722"/>
                  <a:pt x="1130" y="729"/>
                  <a:pt x="1144" y="725"/>
                </a:cubicBezTo>
                <a:cubicBezTo>
                  <a:pt x="1150" y="723"/>
                  <a:pt x="1156" y="723"/>
                  <a:pt x="1162" y="721"/>
                </a:cubicBezTo>
                <a:cubicBezTo>
                  <a:pt x="1171" y="718"/>
                  <a:pt x="1179" y="716"/>
                  <a:pt x="1188" y="719"/>
                </a:cubicBezTo>
                <a:cubicBezTo>
                  <a:pt x="1201" y="723"/>
                  <a:pt x="1204" y="737"/>
                  <a:pt x="1211" y="748"/>
                </a:cubicBezTo>
                <a:cubicBezTo>
                  <a:pt x="1213" y="751"/>
                  <a:pt x="1216" y="754"/>
                  <a:pt x="1218" y="757"/>
                </a:cubicBezTo>
                <a:cubicBezTo>
                  <a:pt x="1219" y="760"/>
                  <a:pt x="1219" y="762"/>
                  <a:pt x="1222" y="764"/>
                </a:cubicBezTo>
                <a:cubicBezTo>
                  <a:pt x="1227" y="767"/>
                  <a:pt x="1233" y="765"/>
                  <a:pt x="1238" y="763"/>
                </a:cubicBezTo>
                <a:cubicBezTo>
                  <a:pt x="1244" y="761"/>
                  <a:pt x="1250" y="760"/>
                  <a:pt x="1256" y="757"/>
                </a:cubicBezTo>
                <a:cubicBezTo>
                  <a:pt x="1262" y="753"/>
                  <a:pt x="1270" y="752"/>
                  <a:pt x="1268" y="743"/>
                </a:cubicBezTo>
                <a:cubicBezTo>
                  <a:pt x="1268" y="743"/>
                  <a:pt x="1267" y="743"/>
                  <a:pt x="1267" y="743"/>
                </a:cubicBezTo>
                <a:cubicBezTo>
                  <a:pt x="1268" y="743"/>
                  <a:pt x="1269" y="743"/>
                  <a:pt x="1269" y="744"/>
                </a:cubicBezTo>
                <a:cubicBezTo>
                  <a:pt x="1281" y="748"/>
                  <a:pt x="1288" y="736"/>
                  <a:pt x="1297" y="731"/>
                </a:cubicBezTo>
                <a:cubicBezTo>
                  <a:pt x="1306" y="725"/>
                  <a:pt x="1317" y="727"/>
                  <a:pt x="1325" y="721"/>
                </a:cubicBezTo>
                <a:cubicBezTo>
                  <a:pt x="1337" y="712"/>
                  <a:pt x="1346" y="701"/>
                  <a:pt x="1356" y="692"/>
                </a:cubicBezTo>
                <a:cubicBezTo>
                  <a:pt x="1364" y="686"/>
                  <a:pt x="1362" y="679"/>
                  <a:pt x="1367" y="671"/>
                </a:cubicBezTo>
                <a:cubicBezTo>
                  <a:pt x="1370" y="665"/>
                  <a:pt x="1376" y="661"/>
                  <a:pt x="1379" y="654"/>
                </a:cubicBezTo>
                <a:cubicBezTo>
                  <a:pt x="1381" y="648"/>
                  <a:pt x="1381" y="642"/>
                  <a:pt x="1383" y="636"/>
                </a:cubicBezTo>
                <a:cubicBezTo>
                  <a:pt x="1384" y="633"/>
                  <a:pt x="1387" y="632"/>
                  <a:pt x="1389" y="630"/>
                </a:cubicBezTo>
                <a:cubicBezTo>
                  <a:pt x="1391" y="627"/>
                  <a:pt x="1393" y="623"/>
                  <a:pt x="1395" y="621"/>
                </a:cubicBezTo>
                <a:cubicBezTo>
                  <a:pt x="1397" y="618"/>
                  <a:pt x="1401" y="615"/>
                  <a:pt x="1403" y="612"/>
                </a:cubicBezTo>
                <a:cubicBezTo>
                  <a:pt x="1406" y="605"/>
                  <a:pt x="1405" y="600"/>
                  <a:pt x="1410" y="594"/>
                </a:cubicBezTo>
                <a:cubicBezTo>
                  <a:pt x="1413" y="589"/>
                  <a:pt x="1417" y="585"/>
                  <a:pt x="1422" y="582"/>
                </a:cubicBezTo>
                <a:cubicBezTo>
                  <a:pt x="1423" y="581"/>
                  <a:pt x="1424" y="581"/>
                  <a:pt x="1424" y="580"/>
                </a:cubicBezTo>
                <a:cubicBezTo>
                  <a:pt x="1416" y="588"/>
                  <a:pt x="1414" y="597"/>
                  <a:pt x="1410" y="608"/>
                </a:cubicBezTo>
                <a:cubicBezTo>
                  <a:pt x="1407" y="617"/>
                  <a:pt x="1401" y="624"/>
                  <a:pt x="1396" y="632"/>
                </a:cubicBezTo>
                <a:cubicBezTo>
                  <a:pt x="1389" y="642"/>
                  <a:pt x="1385" y="653"/>
                  <a:pt x="1379" y="663"/>
                </a:cubicBezTo>
                <a:cubicBezTo>
                  <a:pt x="1376" y="668"/>
                  <a:pt x="1371" y="673"/>
                  <a:pt x="1370" y="679"/>
                </a:cubicBezTo>
                <a:cubicBezTo>
                  <a:pt x="1367" y="686"/>
                  <a:pt x="1365" y="693"/>
                  <a:pt x="1360" y="699"/>
                </a:cubicBezTo>
                <a:cubicBezTo>
                  <a:pt x="1354" y="706"/>
                  <a:pt x="1347" y="711"/>
                  <a:pt x="1340" y="717"/>
                </a:cubicBezTo>
                <a:cubicBezTo>
                  <a:pt x="1333" y="725"/>
                  <a:pt x="1325" y="731"/>
                  <a:pt x="1316" y="736"/>
                </a:cubicBezTo>
                <a:cubicBezTo>
                  <a:pt x="1311" y="739"/>
                  <a:pt x="1306" y="740"/>
                  <a:pt x="1300" y="742"/>
                </a:cubicBezTo>
                <a:cubicBezTo>
                  <a:pt x="1293" y="745"/>
                  <a:pt x="1289" y="750"/>
                  <a:pt x="1283" y="753"/>
                </a:cubicBezTo>
                <a:cubicBezTo>
                  <a:pt x="1274" y="759"/>
                  <a:pt x="1263" y="762"/>
                  <a:pt x="1254" y="767"/>
                </a:cubicBezTo>
                <a:cubicBezTo>
                  <a:pt x="1242" y="775"/>
                  <a:pt x="1231" y="778"/>
                  <a:pt x="1217" y="776"/>
                </a:cubicBezTo>
                <a:cubicBezTo>
                  <a:pt x="1213" y="775"/>
                  <a:pt x="1209" y="776"/>
                  <a:pt x="1205" y="776"/>
                </a:cubicBezTo>
                <a:cubicBezTo>
                  <a:pt x="1199" y="774"/>
                  <a:pt x="1194" y="770"/>
                  <a:pt x="1189" y="766"/>
                </a:cubicBezTo>
                <a:cubicBezTo>
                  <a:pt x="1183" y="763"/>
                  <a:pt x="1178" y="761"/>
                  <a:pt x="1173" y="759"/>
                </a:cubicBezTo>
                <a:cubicBezTo>
                  <a:pt x="1164" y="755"/>
                  <a:pt x="1156" y="751"/>
                  <a:pt x="1147" y="749"/>
                </a:cubicBezTo>
                <a:cubicBezTo>
                  <a:pt x="1143" y="748"/>
                  <a:pt x="1140" y="747"/>
                  <a:pt x="1136" y="745"/>
                </a:cubicBezTo>
                <a:cubicBezTo>
                  <a:pt x="1133" y="743"/>
                  <a:pt x="1129" y="738"/>
                  <a:pt x="1124" y="738"/>
                </a:cubicBezTo>
                <a:cubicBezTo>
                  <a:pt x="1124" y="738"/>
                  <a:pt x="1124" y="738"/>
                  <a:pt x="1124" y="738"/>
                </a:cubicBezTo>
                <a:cubicBezTo>
                  <a:pt x="1124" y="738"/>
                  <a:pt x="1124" y="737"/>
                  <a:pt x="1123" y="737"/>
                </a:cubicBezTo>
                <a:cubicBezTo>
                  <a:pt x="1123" y="737"/>
                  <a:pt x="1123" y="737"/>
                  <a:pt x="1123" y="737"/>
                </a:cubicBezTo>
                <a:cubicBezTo>
                  <a:pt x="1123" y="737"/>
                  <a:pt x="1123" y="736"/>
                  <a:pt x="1123" y="736"/>
                </a:cubicBezTo>
                <a:cubicBezTo>
                  <a:pt x="1116" y="733"/>
                  <a:pt x="1109" y="734"/>
                  <a:pt x="1101" y="734"/>
                </a:cubicBezTo>
                <a:cubicBezTo>
                  <a:pt x="1094" y="734"/>
                  <a:pt x="1087" y="732"/>
                  <a:pt x="1080" y="735"/>
                </a:cubicBezTo>
                <a:cubicBezTo>
                  <a:pt x="1075" y="737"/>
                  <a:pt x="1070" y="741"/>
                  <a:pt x="1064" y="741"/>
                </a:cubicBezTo>
                <a:cubicBezTo>
                  <a:pt x="1058" y="742"/>
                  <a:pt x="1054" y="738"/>
                  <a:pt x="1050" y="735"/>
                </a:cubicBezTo>
                <a:cubicBezTo>
                  <a:pt x="1038" y="728"/>
                  <a:pt x="1027" y="718"/>
                  <a:pt x="1014" y="714"/>
                </a:cubicBezTo>
                <a:cubicBezTo>
                  <a:pt x="1010" y="713"/>
                  <a:pt x="1007" y="722"/>
                  <a:pt x="1005" y="724"/>
                </a:cubicBezTo>
                <a:cubicBezTo>
                  <a:pt x="999" y="728"/>
                  <a:pt x="1000" y="722"/>
                  <a:pt x="995" y="719"/>
                </a:cubicBezTo>
                <a:cubicBezTo>
                  <a:pt x="991" y="717"/>
                  <a:pt x="982" y="718"/>
                  <a:pt x="978" y="717"/>
                </a:cubicBezTo>
                <a:cubicBezTo>
                  <a:pt x="972" y="717"/>
                  <a:pt x="967" y="717"/>
                  <a:pt x="962" y="718"/>
                </a:cubicBezTo>
                <a:cubicBezTo>
                  <a:pt x="957" y="718"/>
                  <a:pt x="951" y="721"/>
                  <a:pt x="946" y="720"/>
                </a:cubicBezTo>
                <a:cubicBezTo>
                  <a:pt x="941" y="719"/>
                  <a:pt x="936" y="714"/>
                  <a:pt x="931" y="713"/>
                </a:cubicBezTo>
                <a:cubicBezTo>
                  <a:pt x="928" y="712"/>
                  <a:pt x="924" y="711"/>
                  <a:pt x="921" y="710"/>
                </a:cubicBezTo>
                <a:cubicBezTo>
                  <a:pt x="915" y="709"/>
                  <a:pt x="899" y="705"/>
                  <a:pt x="898" y="712"/>
                </a:cubicBezTo>
                <a:cubicBezTo>
                  <a:pt x="897" y="717"/>
                  <a:pt x="907" y="722"/>
                  <a:pt x="899" y="727"/>
                </a:cubicBezTo>
                <a:cubicBezTo>
                  <a:pt x="885" y="735"/>
                  <a:pt x="866" y="717"/>
                  <a:pt x="861" y="722"/>
                </a:cubicBezTo>
                <a:cubicBezTo>
                  <a:pt x="846" y="738"/>
                  <a:pt x="827" y="743"/>
                  <a:pt x="814" y="750"/>
                </a:cubicBezTo>
                <a:cubicBezTo>
                  <a:pt x="805" y="756"/>
                  <a:pt x="802" y="768"/>
                  <a:pt x="802" y="777"/>
                </a:cubicBezTo>
                <a:cubicBezTo>
                  <a:pt x="794" y="779"/>
                  <a:pt x="783" y="775"/>
                  <a:pt x="779" y="782"/>
                </a:cubicBezTo>
                <a:cubicBezTo>
                  <a:pt x="773" y="791"/>
                  <a:pt x="774" y="804"/>
                  <a:pt x="772" y="818"/>
                </a:cubicBezTo>
                <a:cubicBezTo>
                  <a:pt x="761" y="814"/>
                  <a:pt x="741" y="806"/>
                  <a:pt x="738" y="830"/>
                </a:cubicBezTo>
                <a:cubicBezTo>
                  <a:pt x="737" y="837"/>
                  <a:pt x="722" y="834"/>
                  <a:pt x="716" y="849"/>
                </a:cubicBezTo>
                <a:cubicBezTo>
                  <a:pt x="713" y="858"/>
                  <a:pt x="702" y="850"/>
                  <a:pt x="697" y="845"/>
                </a:cubicBezTo>
                <a:cubicBezTo>
                  <a:pt x="686" y="851"/>
                  <a:pt x="672" y="852"/>
                  <a:pt x="668" y="864"/>
                </a:cubicBezTo>
                <a:cubicBezTo>
                  <a:pt x="657" y="858"/>
                  <a:pt x="641" y="858"/>
                  <a:pt x="636" y="863"/>
                </a:cubicBezTo>
                <a:cubicBezTo>
                  <a:pt x="625" y="872"/>
                  <a:pt x="620" y="882"/>
                  <a:pt x="623" y="894"/>
                </a:cubicBezTo>
                <a:cubicBezTo>
                  <a:pt x="608" y="894"/>
                  <a:pt x="608" y="894"/>
                  <a:pt x="608" y="894"/>
                </a:cubicBezTo>
                <a:cubicBezTo>
                  <a:pt x="608" y="911"/>
                  <a:pt x="608" y="911"/>
                  <a:pt x="608" y="911"/>
                </a:cubicBezTo>
                <a:cubicBezTo>
                  <a:pt x="598" y="914"/>
                  <a:pt x="590" y="921"/>
                  <a:pt x="588" y="931"/>
                </a:cubicBezTo>
                <a:cubicBezTo>
                  <a:pt x="585" y="939"/>
                  <a:pt x="580" y="948"/>
                  <a:pt x="583" y="954"/>
                </a:cubicBezTo>
                <a:cubicBezTo>
                  <a:pt x="587" y="961"/>
                  <a:pt x="598" y="963"/>
                  <a:pt x="608" y="964"/>
                </a:cubicBezTo>
                <a:cubicBezTo>
                  <a:pt x="612" y="965"/>
                  <a:pt x="621" y="958"/>
                  <a:pt x="629" y="966"/>
                </a:cubicBezTo>
                <a:cubicBezTo>
                  <a:pt x="632" y="969"/>
                  <a:pt x="635" y="974"/>
                  <a:pt x="631" y="982"/>
                </a:cubicBezTo>
                <a:cubicBezTo>
                  <a:pt x="628" y="989"/>
                  <a:pt x="633" y="993"/>
                  <a:pt x="640" y="991"/>
                </a:cubicBezTo>
                <a:cubicBezTo>
                  <a:pt x="664" y="983"/>
                  <a:pt x="673" y="959"/>
                  <a:pt x="687" y="942"/>
                </a:cubicBezTo>
                <a:cubicBezTo>
                  <a:pt x="709" y="914"/>
                  <a:pt x="724" y="885"/>
                  <a:pt x="759" y="859"/>
                </a:cubicBezTo>
                <a:cubicBezTo>
                  <a:pt x="760" y="858"/>
                  <a:pt x="759" y="847"/>
                  <a:pt x="761" y="838"/>
                </a:cubicBezTo>
                <a:cubicBezTo>
                  <a:pt x="769" y="836"/>
                  <a:pt x="776" y="840"/>
                  <a:pt x="783" y="844"/>
                </a:cubicBezTo>
                <a:cubicBezTo>
                  <a:pt x="790" y="847"/>
                  <a:pt x="786" y="855"/>
                  <a:pt x="787" y="861"/>
                </a:cubicBezTo>
                <a:cubicBezTo>
                  <a:pt x="781" y="861"/>
                  <a:pt x="773" y="860"/>
                  <a:pt x="767" y="864"/>
                </a:cubicBezTo>
                <a:cubicBezTo>
                  <a:pt x="709" y="899"/>
                  <a:pt x="677" y="963"/>
                  <a:pt x="666" y="1050"/>
                </a:cubicBezTo>
                <a:cubicBezTo>
                  <a:pt x="637" y="1051"/>
                  <a:pt x="614" y="1077"/>
                  <a:pt x="598" y="1098"/>
                </a:cubicBezTo>
                <a:cubicBezTo>
                  <a:pt x="595" y="1102"/>
                  <a:pt x="593" y="1106"/>
                  <a:pt x="593" y="1111"/>
                </a:cubicBezTo>
                <a:cubicBezTo>
                  <a:pt x="580" y="1109"/>
                  <a:pt x="571" y="1119"/>
                  <a:pt x="565" y="1129"/>
                </a:cubicBezTo>
                <a:cubicBezTo>
                  <a:pt x="560" y="1136"/>
                  <a:pt x="559" y="1151"/>
                  <a:pt x="550" y="1145"/>
                </a:cubicBezTo>
                <a:cubicBezTo>
                  <a:pt x="543" y="1141"/>
                  <a:pt x="535" y="1142"/>
                  <a:pt x="527" y="1146"/>
                </a:cubicBezTo>
                <a:cubicBezTo>
                  <a:pt x="531" y="1138"/>
                  <a:pt x="530" y="1130"/>
                  <a:pt x="522" y="1134"/>
                </a:cubicBezTo>
                <a:cubicBezTo>
                  <a:pt x="489" y="1149"/>
                  <a:pt x="464" y="1178"/>
                  <a:pt x="451" y="1209"/>
                </a:cubicBezTo>
                <a:cubicBezTo>
                  <a:pt x="447" y="1219"/>
                  <a:pt x="427" y="1230"/>
                  <a:pt x="429" y="1245"/>
                </a:cubicBezTo>
                <a:cubicBezTo>
                  <a:pt x="454" y="1245"/>
                  <a:pt x="454" y="1245"/>
                  <a:pt x="454" y="1245"/>
                </a:cubicBezTo>
                <a:cubicBezTo>
                  <a:pt x="458" y="1236"/>
                  <a:pt x="481" y="1229"/>
                  <a:pt x="479" y="1240"/>
                </a:cubicBezTo>
                <a:cubicBezTo>
                  <a:pt x="477" y="1256"/>
                  <a:pt x="476" y="1274"/>
                  <a:pt x="477" y="1294"/>
                </a:cubicBezTo>
                <a:cubicBezTo>
                  <a:pt x="456" y="1307"/>
                  <a:pt x="450" y="1331"/>
                  <a:pt x="439" y="1353"/>
                </a:cubicBezTo>
                <a:cubicBezTo>
                  <a:pt x="414" y="1399"/>
                  <a:pt x="414" y="1399"/>
                  <a:pt x="414" y="1399"/>
                </a:cubicBezTo>
                <a:cubicBezTo>
                  <a:pt x="429" y="1421"/>
                  <a:pt x="416" y="1449"/>
                  <a:pt x="417" y="1464"/>
                </a:cubicBezTo>
                <a:cubicBezTo>
                  <a:pt x="419" y="1483"/>
                  <a:pt x="430" y="1500"/>
                  <a:pt x="438" y="1504"/>
                </a:cubicBezTo>
                <a:cubicBezTo>
                  <a:pt x="437" y="1535"/>
                  <a:pt x="453" y="1555"/>
                  <a:pt x="461" y="1575"/>
                </a:cubicBezTo>
                <a:cubicBezTo>
                  <a:pt x="463" y="1580"/>
                  <a:pt x="474" y="1576"/>
                  <a:pt x="478" y="1569"/>
                </a:cubicBezTo>
                <a:cubicBezTo>
                  <a:pt x="490" y="1551"/>
                  <a:pt x="491" y="1525"/>
                  <a:pt x="487" y="1507"/>
                </a:cubicBezTo>
                <a:cubicBezTo>
                  <a:pt x="490" y="1461"/>
                  <a:pt x="499" y="1425"/>
                  <a:pt x="515" y="1398"/>
                </a:cubicBezTo>
                <a:cubicBezTo>
                  <a:pt x="518" y="1392"/>
                  <a:pt x="515" y="1378"/>
                  <a:pt x="515" y="1375"/>
                </a:cubicBezTo>
                <a:cubicBezTo>
                  <a:pt x="531" y="1367"/>
                  <a:pt x="542" y="1345"/>
                  <a:pt x="536" y="1322"/>
                </a:cubicBezTo>
                <a:cubicBezTo>
                  <a:pt x="535" y="1318"/>
                  <a:pt x="529" y="1314"/>
                  <a:pt x="525" y="1316"/>
                </a:cubicBezTo>
                <a:cubicBezTo>
                  <a:pt x="512" y="1324"/>
                  <a:pt x="508" y="1338"/>
                  <a:pt x="496" y="1347"/>
                </a:cubicBezTo>
                <a:cubicBezTo>
                  <a:pt x="488" y="1343"/>
                  <a:pt x="496" y="1331"/>
                  <a:pt x="496" y="1325"/>
                </a:cubicBezTo>
                <a:cubicBezTo>
                  <a:pt x="514" y="1327"/>
                  <a:pt x="531" y="1301"/>
                  <a:pt x="531" y="1285"/>
                </a:cubicBezTo>
                <a:cubicBezTo>
                  <a:pt x="544" y="1294"/>
                  <a:pt x="551" y="1279"/>
                  <a:pt x="557" y="1276"/>
                </a:cubicBezTo>
                <a:cubicBezTo>
                  <a:pt x="562" y="1274"/>
                  <a:pt x="573" y="1273"/>
                  <a:pt x="571" y="1276"/>
                </a:cubicBezTo>
                <a:cubicBezTo>
                  <a:pt x="558" y="1304"/>
                  <a:pt x="550" y="1330"/>
                  <a:pt x="541" y="1358"/>
                </a:cubicBezTo>
                <a:cubicBezTo>
                  <a:pt x="539" y="1367"/>
                  <a:pt x="544" y="1374"/>
                  <a:pt x="551" y="1378"/>
                </a:cubicBezTo>
                <a:cubicBezTo>
                  <a:pt x="573" y="1389"/>
                  <a:pt x="596" y="1374"/>
                  <a:pt x="597" y="1367"/>
                </a:cubicBezTo>
                <a:cubicBezTo>
                  <a:pt x="599" y="1351"/>
                  <a:pt x="613" y="1345"/>
                  <a:pt x="621" y="1346"/>
                </a:cubicBezTo>
                <a:cubicBezTo>
                  <a:pt x="635" y="1347"/>
                  <a:pt x="650" y="1354"/>
                  <a:pt x="663" y="1354"/>
                </a:cubicBezTo>
                <a:cubicBezTo>
                  <a:pt x="673" y="1354"/>
                  <a:pt x="676" y="1341"/>
                  <a:pt x="688" y="1341"/>
                </a:cubicBezTo>
                <a:cubicBezTo>
                  <a:pt x="685" y="1348"/>
                  <a:pt x="686" y="1357"/>
                  <a:pt x="695" y="1353"/>
                </a:cubicBezTo>
                <a:cubicBezTo>
                  <a:pt x="709" y="1346"/>
                  <a:pt x="704" y="1331"/>
                  <a:pt x="714" y="1325"/>
                </a:cubicBezTo>
                <a:cubicBezTo>
                  <a:pt x="729" y="1315"/>
                  <a:pt x="721" y="1335"/>
                  <a:pt x="723" y="1338"/>
                </a:cubicBezTo>
                <a:cubicBezTo>
                  <a:pt x="726" y="1344"/>
                  <a:pt x="732" y="1347"/>
                  <a:pt x="731" y="1352"/>
                </a:cubicBezTo>
                <a:cubicBezTo>
                  <a:pt x="714" y="1353"/>
                  <a:pt x="694" y="1366"/>
                  <a:pt x="693" y="1384"/>
                </a:cubicBezTo>
                <a:cubicBezTo>
                  <a:pt x="687" y="1379"/>
                  <a:pt x="678" y="1373"/>
                  <a:pt x="667" y="1376"/>
                </a:cubicBezTo>
                <a:cubicBezTo>
                  <a:pt x="666" y="1379"/>
                  <a:pt x="673" y="1398"/>
                  <a:pt x="656" y="1386"/>
                </a:cubicBezTo>
                <a:cubicBezTo>
                  <a:pt x="652" y="1395"/>
                  <a:pt x="629" y="1416"/>
                  <a:pt x="616" y="1405"/>
                </a:cubicBezTo>
                <a:cubicBezTo>
                  <a:pt x="610" y="1400"/>
                  <a:pt x="600" y="1406"/>
                  <a:pt x="598" y="1412"/>
                </a:cubicBezTo>
                <a:cubicBezTo>
                  <a:pt x="594" y="1421"/>
                  <a:pt x="598" y="1431"/>
                  <a:pt x="609" y="1435"/>
                </a:cubicBezTo>
                <a:cubicBezTo>
                  <a:pt x="612" y="1436"/>
                  <a:pt x="621" y="1432"/>
                  <a:pt x="625" y="1440"/>
                </a:cubicBezTo>
                <a:cubicBezTo>
                  <a:pt x="629" y="1448"/>
                  <a:pt x="629" y="1459"/>
                  <a:pt x="631" y="1470"/>
                </a:cubicBezTo>
                <a:cubicBezTo>
                  <a:pt x="637" y="1468"/>
                  <a:pt x="644" y="1468"/>
                  <a:pt x="649" y="1463"/>
                </a:cubicBezTo>
                <a:cubicBezTo>
                  <a:pt x="644" y="1468"/>
                  <a:pt x="637" y="1468"/>
                  <a:pt x="631" y="1470"/>
                </a:cubicBezTo>
                <a:cubicBezTo>
                  <a:pt x="611" y="1481"/>
                  <a:pt x="602" y="1506"/>
                  <a:pt x="598" y="1529"/>
                </a:cubicBezTo>
                <a:cubicBezTo>
                  <a:pt x="596" y="1536"/>
                  <a:pt x="583" y="1543"/>
                  <a:pt x="582" y="1546"/>
                </a:cubicBezTo>
                <a:cubicBezTo>
                  <a:pt x="581" y="1549"/>
                  <a:pt x="584" y="1561"/>
                  <a:pt x="581" y="1565"/>
                </a:cubicBezTo>
                <a:cubicBezTo>
                  <a:pt x="567" y="1583"/>
                  <a:pt x="544" y="1595"/>
                  <a:pt x="546" y="1628"/>
                </a:cubicBezTo>
                <a:cubicBezTo>
                  <a:pt x="533" y="1631"/>
                  <a:pt x="509" y="1654"/>
                  <a:pt x="518" y="1670"/>
                </a:cubicBezTo>
                <a:cubicBezTo>
                  <a:pt x="522" y="1698"/>
                  <a:pt x="507" y="1727"/>
                  <a:pt x="491" y="1749"/>
                </a:cubicBezTo>
                <a:cubicBezTo>
                  <a:pt x="499" y="1758"/>
                  <a:pt x="508" y="1760"/>
                  <a:pt x="514" y="1757"/>
                </a:cubicBezTo>
                <a:cubicBezTo>
                  <a:pt x="526" y="1751"/>
                  <a:pt x="541" y="1745"/>
                  <a:pt x="541" y="1731"/>
                </a:cubicBezTo>
                <a:cubicBezTo>
                  <a:pt x="542" y="1717"/>
                  <a:pt x="564" y="1716"/>
                  <a:pt x="565" y="1710"/>
                </a:cubicBezTo>
                <a:cubicBezTo>
                  <a:pt x="567" y="1673"/>
                  <a:pt x="593" y="1658"/>
                  <a:pt x="618" y="1645"/>
                </a:cubicBezTo>
                <a:cubicBezTo>
                  <a:pt x="619" y="1648"/>
                  <a:pt x="624" y="1656"/>
                  <a:pt x="628" y="1651"/>
                </a:cubicBezTo>
                <a:cubicBezTo>
                  <a:pt x="665" y="1603"/>
                  <a:pt x="665" y="1603"/>
                  <a:pt x="665" y="1603"/>
                </a:cubicBezTo>
                <a:cubicBezTo>
                  <a:pt x="668" y="1598"/>
                  <a:pt x="660" y="1585"/>
                  <a:pt x="673" y="1581"/>
                </a:cubicBezTo>
                <a:cubicBezTo>
                  <a:pt x="680" y="1580"/>
                  <a:pt x="704" y="1585"/>
                  <a:pt x="696" y="1588"/>
                </a:cubicBezTo>
                <a:cubicBezTo>
                  <a:pt x="677" y="1595"/>
                  <a:pt x="668" y="1618"/>
                  <a:pt x="673" y="1641"/>
                </a:cubicBezTo>
                <a:cubicBezTo>
                  <a:pt x="613" y="1718"/>
                  <a:pt x="613" y="1718"/>
                  <a:pt x="613" y="1718"/>
                </a:cubicBezTo>
                <a:cubicBezTo>
                  <a:pt x="571" y="1816"/>
                  <a:pt x="571" y="1816"/>
                  <a:pt x="571" y="1816"/>
                </a:cubicBezTo>
                <a:cubicBezTo>
                  <a:pt x="567" y="1827"/>
                  <a:pt x="589" y="1828"/>
                  <a:pt x="582" y="1842"/>
                </a:cubicBezTo>
                <a:cubicBezTo>
                  <a:pt x="587" y="1842"/>
                  <a:pt x="594" y="1841"/>
                  <a:pt x="597" y="1843"/>
                </a:cubicBezTo>
                <a:cubicBezTo>
                  <a:pt x="594" y="1847"/>
                  <a:pt x="593" y="1856"/>
                  <a:pt x="599" y="1857"/>
                </a:cubicBezTo>
                <a:cubicBezTo>
                  <a:pt x="605" y="1858"/>
                  <a:pt x="618" y="1853"/>
                  <a:pt x="616" y="1859"/>
                </a:cubicBezTo>
                <a:cubicBezTo>
                  <a:pt x="613" y="1868"/>
                  <a:pt x="612" y="1876"/>
                  <a:pt x="604" y="1880"/>
                </a:cubicBezTo>
                <a:cubicBezTo>
                  <a:pt x="591" y="1872"/>
                  <a:pt x="571" y="1877"/>
                  <a:pt x="560" y="1875"/>
                </a:cubicBezTo>
                <a:cubicBezTo>
                  <a:pt x="550" y="1873"/>
                  <a:pt x="542" y="1872"/>
                  <a:pt x="537" y="1878"/>
                </a:cubicBezTo>
                <a:cubicBezTo>
                  <a:pt x="508" y="1918"/>
                  <a:pt x="486" y="1963"/>
                  <a:pt x="449" y="1996"/>
                </a:cubicBezTo>
                <a:cubicBezTo>
                  <a:pt x="439" y="2016"/>
                  <a:pt x="434" y="2045"/>
                  <a:pt x="426" y="2067"/>
                </a:cubicBezTo>
                <a:cubicBezTo>
                  <a:pt x="417" y="2061"/>
                  <a:pt x="410" y="2067"/>
                  <a:pt x="405" y="2074"/>
                </a:cubicBezTo>
                <a:cubicBezTo>
                  <a:pt x="395" y="2086"/>
                  <a:pt x="397" y="2102"/>
                  <a:pt x="395" y="2106"/>
                </a:cubicBezTo>
                <a:cubicBezTo>
                  <a:pt x="350" y="2177"/>
                  <a:pt x="309" y="2246"/>
                  <a:pt x="283" y="2322"/>
                </a:cubicBezTo>
                <a:cubicBezTo>
                  <a:pt x="280" y="2331"/>
                  <a:pt x="294" y="2329"/>
                  <a:pt x="296" y="2323"/>
                </a:cubicBezTo>
                <a:cubicBezTo>
                  <a:pt x="301" y="2312"/>
                  <a:pt x="308" y="2302"/>
                  <a:pt x="323" y="2285"/>
                </a:cubicBezTo>
                <a:cubicBezTo>
                  <a:pt x="288" y="2367"/>
                  <a:pt x="288" y="2367"/>
                  <a:pt x="288" y="2367"/>
                </a:cubicBezTo>
                <a:cubicBezTo>
                  <a:pt x="303" y="2365"/>
                  <a:pt x="305" y="2383"/>
                  <a:pt x="316" y="2386"/>
                </a:cubicBezTo>
                <a:cubicBezTo>
                  <a:pt x="325" y="2388"/>
                  <a:pt x="329" y="2380"/>
                  <a:pt x="333" y="2375"/>
                </a:cubicBezTo>
                <a:cubicBezTo>
                  <a:pt x="355" y="2341"/>
                  <a:pt x="373" y="2301"/>
                  <a:pt x="385" y="2267"/>
                </a:cubicBezTo>
                <a:cubicBezTo>
                  <a:pt x="430" y="2216"/>
                  <a:pt x="453" y="2162"/>
                  <a:pt x="488" y="2113"/>
                </a:cubicBezTo>
                <a:cubicBezTo>
                  <a:pt x="492" y="2108"/>
                  <a:pt x="486" y="2103"/>
                  <a:pt x="479" y="2102"/>
                </a:cubicBezTo>
                <a:cubicBezTo>
                  <a:pt x="490" y="2090"/>
                  <a:pt x="504" y="2103"/>
                  <a:pt x="515" y="2095"/>
                </a:cubicBezTo>
                <a:cubicBezTo>
                  <a:pt x="519" y="2091"/>
                  <a:pt x="518" y="2085"/>
                  <a:pt x="518" y="2082"/>
                </a:cubicBezTo>
                <a:cubicBezTo>
                  <a:pt x="525" y="2078"/>
                  <a:pt x="528" y="2085"/>
                  <a:pt x="525" y="2089"/>
                </a:cubicBezTo>
                <a:cubicBezTo>
                  <a:pt x="518" y="2099"/>
                  <a:pt x="509" y="2107"/>
                  <a:pt x="504" y="2119"/>
                </a:cubicBezTo>
                <a:cubicBezTo>
                  <a:pt x="503" y="2122"/>
                  <a:pt x="505" y="2134"/>
                  <a:pt x="495" y="2129"/>
                </a:cubicBezTo>
                <a:cubicBezTo>
                  <a:pt x="492" y="2137"/>
                  <a:pt x="483" y="2144"/>
                  <a:pt x="487" y="2149"/>
                </a:cubicBezTo>
                <a:cubicBezTo>
                  <a:pt x="494" y="2160"/>
                  <a:pt x="485" y="2166"/>
                  <a:pt x="481" y="2173"/>
                </a:cubicBezTo>
                <a:cubicBezTo>
                  <a:pt x="453" y="2224"/>
                  <a:pt x="425" y="2274"/>
                  <a:pt x="384" y="2313"/>
                </a:cubicBezTo>
                <a:cubicBezTo>
                  <a:pt x="360" y="2336"/>
                  <a:pt x="358" y="2372"/>
                  <a:pt x="339" y="2402"/>
                </a:cubicBezTo>
                <a:cubicBezTo>
                  <a:pt x="338" y="2404"/>
                  <a:pt x="342" y="2419"/>
                  <a:pt x="328" y="2411"/>
                </a:cubicBezTo>
                <a:cubicBezTo>
                  <a:pt x="325" y="2427"/>
                  <a:pt x="327" y="2442"/>
                  <a:pt x="319" y="2454"/>
                </a:cubicBezTo>
                <a:cubicBezTo>
                  <a:pt x="323" y="2460"/>
                  <a:pt x="333" y="2465"/>
                  <a:pt x="325" y="2476"/>
                </a:cubicBezTo>
                <a:cubicBezTo>
                  <a:pt x="317" y="2486"/>
                  <a:pt x="314" y="2512"/>
                  <a:pt x="328" y="2529"/>
                </a:cubicBezTo>
                <a:cubicBezTo>
                  <a:pt x="332" y="2534"/>
                  <a:pt x="339" y="2532"/>
                  <a:pt x="346" y="2532"/>
                </a:cubicBezTo>
                <a:cubicBezTo>
                  <a:pt x="357" y="2514"/>
                  <a:pt x="372" y="2496"/>
                  <a:pt x="389" y="2481"/>
                </a:cubicBezTo>
                <a:cubicBezTo>
                  <a:pt x="392" y="2485"/>
                  <a:pt x="397" y="2490"/>
                  <a:pt x="405" y="2487"/>
                </a:cubicBezTo>
                <a:cubicBezTo>
                  <a:pt x="407" y="2474"/>
                  <a:pt x="417" y="2458"/>
                  <a:pt x="430" y="2453"/>
                </a:cubicBezTo>
                <a:cubicBezTo>
                  <a:pt x="432" y="2433"/>
                  <a:pt x="450" y="2434"/>
                  <a:pt x="459" y="2424"/>
                </a:cubicBezTo>
                <a:cubicBezTo>
                  <a:pt x="469" y="2412"/>
                  <a:pt x="485" y="2396"/>
                  <a:pt x="511" y="2400"/>
                </a:cubicBezTo>
                <a:cubicBezTo>
                  <a:pt x="496" y="2425"/>
                  <a:pt x="469" y="2445"/>
                  <a:pt x="452" y="2481"/>
                </a:cubicBezTo>
                <a:cubicBezTo>
                  <a:pt x="451" y="2482"/>
                  <a:pt x="442" y="2490"/>
                  <a:pt x="440" y="2502"/>
                </a:cubicBezTo>
                <a:cubicBezTo>
                  <a:pt x="440" y="2505"/>
                  <a:pt x="448" y="2511"/>
                  <a:pt x="440" y="2515"/>
                </a:cubicBezTo>
                <a:cubicBezTo>
                  <a:pt x="431" y="2518"/>
                  <a:pt x="430" y="2531"/>
                  <a:pt x="427" y="2538"/>
                </a:cubicBezTo>
                <a:cubicBezTo>
                  <a:pt x="415" y="2561"/>
                  <a:pt x="400" y="2582"/>
                  <a:pt x="386" y="2596"/>
                </a:cubicBezTo>
                <a:cubicBezTo>
                  <a:pt x="374" y="2608"/>
                  <a:pt x="373" y="2624"/>
                  <a:pt x="373" y="2637"/>
                </a:cubicBezTo>
                <a:cubicBezTo>
                  <a:pt x="362" y="2635"/>
                  <a:pt x="360" y="2647"/>
                  <a:pt x="359" y="2653"/>
                </a:cubicBezTo>
                <a:cubicBezTo>
                  <a:pt x="354" y="2688"/>
                  <a:pt x="358" y="2725"/>
                  <a:pt x="339" y="2749"/>
                </a:cubicBezTo>
                <a:cubicBezTo>
                  <a:pt x="345" y="2776"/>
                  <a:pt x="341" y="2812"/>
                  <a:pt x="363" y="2827"/>
                </a:cubicBezTo>
                <a:cubicBezTo>
                  <a:pt x="374" y="2834"/>
                  <a:pt x="382" y="2849"/>
                  <a:pt x="389" y="2851"/>
                </a:cubicBezTo>
                <a:cubicBezTo>
                  <a:pt x="412" y="2857"/>
                  <a:pt x="425" y="2845"/>
                  <a:pt x="440" y="2840"/>
                </a:cubicBezTo>
                <a:cubicBezTo>
                  <a:pt x="442" y="2853"/>
                  <a:pt x="427" y="2853"/>
                  <a:pt x="426" y="2859"/>
                </a:cubicBezTo>
                <a:cubicBezTo>
                  <a:pt x="425" y="2869"/>
                  <a:pt x="426" y="2881"/>
                  <a:pt x="436" y="2889"/>
                </a:cubicBezTo>
                <a:cubicBezTo>
                  <a:pt x="430" y="2902"/>
                  <a:pt x="427" y="2922"/>
                  <a:pt x="433" y="2942"/>
                </a:cubicBezTo>
                <a:cubicBezTo>
                  <a:pt x="434" y="2947"/>
                  <a:pt x="450" y="2936"/>
                  <a:pt x="460" y="2935"/>
                </a:cubicBezTo>
                <a:cubicBezTo>
                  <a:pt x="457" y="2943"/>
                  <a:pt x="460" y="2950"/>
                  <a:pt x="467" y="2947"/>
                </a:cubicBezTo>
                <a:cubicBezTo>
                  <a:pt x="476" y="2945"/>
                  <a:pt x="485" y="2939"/>
                  <a:pt x="483" y="2930"/>
                </a:cubicBezTo>
                <a:cubicBezTo>
                  <a:pt x="481" y="2919"/>
                  <a:pt x="491" y="2911"/>
                  <a:pt x="499" y="2907"/>
                </a:cubicBezTo>
                <a:cubicBezTo>
                  <a:pt x="524" y="2897"/>
                  <a:pt x="546" y="2882"/>
                  <a:pt x="569" y="2869"/>
                </a:cubicBezTo>
                <a:cubicBezTo>
                  <a:pt x="598" y="2853"/>
                  <a:pt x="622" y="2827"/>
                  <a:pt x="643" y="2789"/>
                </a:cubicBezTo>
                <a:cubicBezTo>
                  <a:pt x="659" y="2775"/>
                  <a:pt x="691" y="2760"/>
                  <a:pt x="701" y="2730"/>
                </a:cubicBezTo>
                <a:cubicBezTo>
                  <a:pt x="703" y="2725"/>
                  <a:pt x="698" y="2716"/>
                  <a:pt x="705" y="2714"/>
                </a:cubicBezTo>
                <a:cubicBezTo>
                  <a:pt x="708" y="2713"/>
                  <a:pt x="717" y="2714"/>
                  <a:pt x="719" y="2713"/>
                </a:cubicBezTo>
                <a:cubicBezTo>
                  <a:pt x="727" y="2708"/>
                  <a:pt x="734" y="2701"/>
                  <a:pt x="739" y="2691"/>
                </a:cubicBezTo>
                <a:cubicBezTo>
                  <a:pt x="746" y="2701"/>
                  <a:pt x="733" y="2709"/>
                  <a:pt x="728" y="2714"/>
                </a:cubicBezTo>
                <a:cubicBezTo>
                  <a:pt x="715" y="2727"/>
                  <a:pt x="704" y="2743"/>
                  <a:pt x="697" y="2762"/>
                </a:cubicBezTo>
                <a:cubicBezTo>
                  <a:pt x="696" y="2766"/>
                  <a:pt x="701" y="2772"/>
                  <a:pt x="701" y="2772"/>
                </a:cubicBezTo>
                <a:cubicBezTo>
                  <a:pt x="677" y="2797"/>
                  <a:pt x="657" y="2827"/>
                  <a:pt x="627" y="2837"/>
                </a:cubicBezTo>
                <a:cubicBezTo>
                  <a:pt x="612" y="2842"/>
                  <a:pt x="613" y="2862"/>
                  <a:pt x="602" y="2872"/>
                </a:cubicBezTo>
                <a:cubicBezTo>
                  <a:pt x="584" y="2887"/>
                  <a:pt x="561" y="2896"/>
                  <a:pt x="544" y="2913"/>
                </a:cubicBezTo>
                <a:cubicBezTo>
                  <a:pt x="538" y="2918"/>
                  <a:pt x="526" y="2911"/>
                  <a:pt x="516" y="2909"/>
                </a:cubicBezTo>
                <a:cubicBezTo>
                  <a:pt x="484" y="2958"/>
                  <a:pt x="484" y="2958"/>
                  <a:pt x="484" y="2958"/>
                </a:cubicBezTo>
                <a:cubicBezTo>
                  <a:pt x="481" y="2964"/>
                  <a:pt x="482" y="2977"/>
                  <a:pt x="476" y="2983"/>
                </a:cubicBezTo>
                <a:cubicBezTo>
                  <a:pt x="469" y="2991"/>
                  <a:pt x="461" y="2997"/>
                  <a:pt x="457" y="2997"/>
                </a:cubicBezTo>
                <a:cubicBezTo>
                  <a:pt x="432" y="3080"/>
                  <a:pt x="388" y="3144"/>
                  <a:pt x="313" y="3173"/>
                </a:cubicBezTo>
                <a:cubicBezTo>
                  <a:pt x="308" y="3175"/>
                  <a:pt x="304" y="3179"/>
                  <a:pt x="306" y="3185"/>
                </a:cubicBezTo>
                <a:cubicBezTo>
                  <a:pt x="309" y="3199"/>
                  <a:pt x="325" y="3209"/>
                  <a:pt x="321" y="3223"/>
                </a:cubicBezTo>
                <a:cubicBezTo>
                  <a:pt x="316" y="3245"/>
                  <a:pt x="311" y="3275"/>
                  <a:pt x="303" y="3290"/>
                </a:cubicBezTo>
                <a:cubicBezTo>
                  <a:pt x="305" y="3314"/>
                  <a:pt x="302" y="3334"/>
                  <a:pt x="295" y="3351"/>
                </a:cubicBezTo>
                <a:cubicBezTo>
                  <a:pt x="288" y="3367"/>
                  <a:pt x="294" y="3390"/>
                  <a:pt x="276" y="3395"/>
                </a:cubicBezTo>
                <a:cubicBezTo>
                  <a:pt x="282" y="3403"/>
                  <a:pt x="279" y="3412"/>
                  <a:pt x="279" y="3422"/>
                </a:cubicBezTo>
                <a:cubicBezTo>
                  <a:pt x="283" y="3422"/>
                  <a:pt x="292" y="3419"/>
                  <a:pt x="291" y="3427"/>
                </a:cubicBezTo>
                <a:cubicBezTo>
                  <a:pt x="284" y="3427"/>
                  <a:pt x="279" y="3426"/>
                  <a:pt x="275" y="3441"/>
                </a:cubicBezTo>
                <a:cubicBezTo>
                  <a:pt x="273" y="3450"/>
                  <a:pt x="257" y="3461"/>
                  <a:pt x="262" y="3478"/>
                </a:cubicBezTo>
                <a:cubicBezTo>
                  <a:pt x="244" y="3487"/>
                  <a:pt x="228" y="3496"/>
                  <a:pt x="215" y="3510"/>
                </a:cubicBezTo>
                <a:cubicBezTo>
                  <a:pt x="212" y="3541"/>
                  <a:pt x="222" y="3571"/>
                  <a:pt x="227" y="3600"/>
                </a:cubicBezTo>
                <a:cubicBezTo>
                  <a:pt x="231" y="3628"/>
                  <a:pt x="235" y="3664"/>
                  <a:pt x="210" y="3680"/>
                </a:cubicBezTo>
                <a:cubicBezTo>
                  <a:pt x="204" y="3784"/>
                  <a:pt x="209" y="3878"/>
                  <a:pt x="185" y="3965"/>
                </a:cubicBezTo>
                <a:cubicBezTo>
                  <a:pt x="182" y="3977"/>
                  <a:pt x="177" y="3990"/>
                  <a:pt x="162" y="3996"/>
                </a:cubicBezTo>
                <a:cubicBezTo>
                  <a:pt x="151" y="4001"/>
                  <a:pt x="133" y="3986"/>
                  <a:pt x="122" y="3999"/>
                </a:cubicBezTo>
                <a:cubicBezTo>
                  <a:pt x="115" y="4008"/>
                  <a:pt x="124" y="4027"/>
                  <a:pt x="120" y="4028"/>
                </a:cubicBezTo>
                <a:cubicBezTo>
                  <a:pt x="100" y="4034"/>
                  <a:pt x="89" y="4041"/>
                  <a:pt x="86" y="4046"/>
                </a:cubicBezTo>
                <a:cubicBezTo>
                  <a:pt x="74" y="4069"/>
                  <a:pt x="51" y="4081"/>
                  <a:pt x="37" y="4098"/>
                </a:cubicBezTo>
                <a:cubicBezTo>
                  <a:pt x="32" y="4104"/>
                  <a:pt x="37" y="4134"/>
                  <a:pt x="37" y="4143"/>
                </a:cubicBezTo>
                <a:cubicBezTo>
                  <a:pt x="25" y="4148"/>
                  <a:pt x="31" y="4161"/>
                  <a:pt x="34" y="4169"/>
                </a:cubicBezTo>
                <a:cubicBezTo>
                  <a:pt x="15" y="4178"/>
                  <a:pt x="24" y="4192"/>
                  <a:pt x="23" y="4206"/>
                </a:cubicBezTo>
                <a:cubicBezTo>
                  <a:pt x="22" y="4217"/>
                  <a:pt x="22" y="4229"/>
                  <a:pt x="13" y="4237"/>
                </a:cubicBezTo>
                <a:cubicBezTo>
                  <a:pt x="29" y="4256"/>
                  <a:pt x="27" y="4282"/>
                  <a:pt x="19" y="4306"/>
                </a:cubicBezTo>
                <a:cubicBezTo>
                  <a:pt x="18" y="4341"/>
                  <a:pt x="0" y="4364"/>
                  <a:pt x="14" y="4396"/>
                </a:cubicBezTo>
                <a:cubicBezTo>
                  <a:pt x="39" y="4410"/>
                  <a:pt x="61" y="4425"/>
                  <a:pt x="85" y="4437"/>
                </a:cubicBezTo>
                <a:cubicBezTo>
                  <a:pt x="160" y="4432"/>
                  <a:pt x="160" y="4432"/>
                  <a:pt x="160" y="4432"/>
                </a:cubicBezTo>
                <a:cubicBezTo>
                  <a:pt x="180" y="4416"/>
                  <a:pt x="204" y="4400"/>
                  <a:pt x="236" y="4384"/>
                </a:cubicBezTo>
                <a:cubicBezTo>
                  <a:pt x="252" y="4389"/>
                  <a:pt x="276" y="4387"/>
                  <a:pt x="296" y="4379"/>
                </a:cubicBezTo>
                <a:cubicBezTo>
                  <a:pt x="298" y="4386"/>
                  <a:pt x="306" y="4385"/>
                  <a:pt x="315" y="4389"/>
                </a:cubicBezTo>
                <a:cubicBezTo>
                  <a:pt x="344" y="4404"/>
                  <a:pt x="396" y="4396"/>
                  <a:pt x="418" y="4372"/>
                </a:cubicBezTo>
                <a:cubicBezTo>
                  <a:pt x="431" y="4357"/>
                  <a:pt x="451" y="4351"/>
                  <a:pt x="466" y="4340"/>
                </a:cubicBezTo>
                <a:cubicBezTo>
                  <a:pt x="470" y="4337"/>
                  <a:pt x="466" y="4325"/>
                  <a:pt x="473" y="4318"/>
                </a:cubicBezTo>
                <a:cubicBezTo>
                  <a:pt x="505" y="4284"/>
                  <a:pt x="536" y="4249"/>
                  <a:pt x="557" y="4205"/>
                </a:cubicBezTo>
                <a:cubicBezTo>
                  <a:pt x="551" y="4172"/>
                  <a:pt x="545" y="4140"/>
                  <a:pt x="537" y="4110"/>
                </a:cubicBezTo>
                <a:cubicBezTo>
                  <a:pt x="518" y="4094"/>
                  <a:pt x="506" y="4070"/>
                  <a:pt x="505" y="4037"/>
                </a:cubicBezTo>
                <a:cubicBezTo>
                  <a:pt x="512" y="4036"/>
                  <a:pt x="521" y="4034"/>
                  <a:pt x="524" y="4029"/>
                </a:cubicBezTo>
                <a:cubicBezTo>
                  <a:pt x="529" y="4017"/>
                  <a:pt x="522" y="3998"/>
                  <a:pt x="512" y="4003"/>
                </a:cubicBezTo>
                <a:cubicBezTo>
                  <a:pt x="496" y="4010"/>
                  <a:pt x="479" y="4009"/>
                  <a:pt x="467" y="4022"/>
                </a:cubicBezTo>
                <a:cubicBezTo>
                  <a:pt x="464" y="4025"/>
                  <a:pt x="468" y="4034"/>
                  <a:pt x="462" y="4039"/>
                </a:cubicBezTo>
                <a:cubicBezTo>
                  <a:pt x="444" y="4053"/>
                  <a:pt x="426" y="4039"/>
                  <a:pt x="417" y="4028"/>
                </a:cubicBezTo>
                <a:cubicBezTo>
                  <a:pt x="413" y="4023"/>
                  <a:pt x="415" y="4016"/>
                  <a:pt x="414" y="4011"/>
                </a:cubicBezTo>
                <a:cubicBezTo>
                  <a:pt x="425" y="4008"/>
                  <a:pt x="435" y="4015"/>
                  <a:pt x="440" y="4021"/>
                </a:cubicBezTo>
                <a:cubicBezTo>
                  <a:pt x="458" y="4015"/>
                  <a:pt x="476" y="4008"/>
                  <a:pt x="483" y="3992"/>
                </a:cubicBezTo>
                <a:cubicBezTo>
                  <a:pt x="490" y="3992"/>
                  <a:pt x="506" y="3995"/>
                  <a:pt x="503" y="3987"/>
                </a:cubicBezTo>
                <a:cubicBezTo>
                  <a:pt x="501" y="3979"/>
                  <a:pt x="496" y="3970"/>
                  <a:pt x="503" y="3960"/>
                </a:cubicBezTo>
                <a:cubicBezTo>
                  <a:pt x="511" y="3948"/>
                  <a:pt x="526" y="3935"/>
                  <a:pt x="517" y="3915"/>
                </a:cubicBezTo>
                <a:cubicBezTo>
                  <a:pt x="536" y="3902"/>
                  <a:pt x="511" y="3882"/>
                  <a:pt x="525" y="3877"/>
                </a:cubicBezTo>
                <a:cubicBezTo>
                  <a:pt x="541" y="3871"/>
                  <a:pt x="543" y="3853"/>
                  <a:pt x="559" y="3853"/>
                </a:cubicBezTo>
                <a:cubicBezTo>
                  <a:pt x="559" y="3840"/>
                  <a:pt x="572" y="3823"/>
                  <a:pt x="587" y="3824"/>
                </a:cubicBezTo>
                <a:cubicBezTo>
                  <a:pt x="584" y="3811"/>
                  <a:pt x="576" y="3802"/>
                  <a:pt x="578" y="3790"/>
                </a:cubicBezTo>
                <a:cubicBezTo>
                  <a:pt x="584" y="3792"/>
                  <a:pt x="590" y="3790"/>
                  <a:pt x="593" y="3784"/>
                </a:cubicBezTo>
                <a:cubicBezTo>
                  <a:pt x="597" y="3775"/>
                  <a:pt x="585" y="3766"/>
                  <a:pt x="587" y="3765"/>
                </a:cubicBezTo>
                <a:cubicBezTo>
                  <a:pt x="600" y="3744"/>
                  <a:pt x="603" y="3721"/>
                  <a:pt x="603" y="3694"/>
                </a:cubicBezTo>
                <a:cubicBezTo>
                  <a:pt x="609" y="3694"/>
                  <a:pt x="624" y="3695"/>
                  <a:pt x="624" y="3694"/>
                </a:cubicBezTo>
                <a:cubicBezTo>
                  <a:pt x="635" y="3676"/>
                  <a:pt x="633" y="3654"/>
                  <a:pt x="624" y="3637"/>
                </a:cubicBezTo>
                <a:cubicBezTo>
                  <a:pt x="632" y="3632"/>
                  <a:pt x="635" y="3625"/>
                  <a:pt x="633" y="3618"/>
                </a:cubicBezTo>
                <a:cubicBezTo>
                  <a:pt x="628" y="3601"/>
                  <a:pt x="635" y="3574"/>
                  <a:pt x="635" y="3556"/>
                </a:cubicBezTo>
                <a:cubicBezTo>
                  <a:pt x="636" y="3543"/>
                  <a:pt x="647" y="3529"/>
                  <a:pt x="664" y="3533"/>
                </a:cubicBezTo>
                <a:cubicBezTo>
                  <a:pt x="663" y="3543"/>
                  <a:pt x="663" y="3555"/>
                  <a:pt x="672" y="3564"/>
                </a:cubicBezTo>
                <a:cubicBezTo>
                  <a:pt x="678" y="3557"/>
                  <a:pt x="684" y="3549"/>
                  <a:pt x="695" y="3545"/>
                </a:cubicBezTo>
                <a:cubicBezTo>
                  <a:pt x="692" y="3527"/>
                  <a:pt x="690" y="3509"/>
                  <a:pt x="695" y="3490"/>
                </a:cubicBezTo>
                <a:cubicBezTo>
                  <a:pt x="686" y="3484"/>
                  <a:pt x="677" y="3482"/>
                  <a:pt x="673" y="3470"/>
                </a:cubicBezTo>
                <a:cubicBezTo>
                  <a:pt x="658" y="3420"/>
                  <a:pt x="677" y="3376"/>
                  <a:pt x="666" y="3322"/>
                </a:cubicBezTo>
                <a:cubicBezTo>
                  <a:pt x="665" y="3320"/>
                  <a:pt x="670" y="3315"/>
                  <a:pt x="675" y="3313"/>
                </a:cubicBezTo>
                <a:cubicBezTo>
                  <a:pt x="684" y="3304"/>
                  <a:pt x="684" y="3304"/>
                  <a:pt x="684" y="3304"/>
                </a:cubicBezTo>
                <a:cubicBezTo>
                  <a:pt x="691" y="3269"/>
                  <a:pt x="709" y="3240"/>
                  <a:pt x="713" y="3200"/>
                </a:cubicBezTo>
                <a:cubicBezTo>
                  <a:pt x="730" y="3194"/>
                  <a:pt x="731" y="3173"/>
                  <a:pt x="733" y="3152"/>
                </a:cubicBezTo>
                <a:cubicBezTo>
                  <a:pt x="733" y="3153"/>
                  <a:pt x="732" y="3150"/>
                  <a:pt x="731" y="3149"/>
                </a:cubicBezTo>
                <a:cubicBezTo>
                  <a:pt x="731" y="3149"/>
                  <a:pt x="731" y="3149"/>
                  <a:pt x="731" y="3149"/>
                </a:cubicBezTo>
                <a:cubicBezTo>
                  <a:pt x="733" y="3140"/>
                  <a:pt x="731" y="3128"/>
                  <a:pt x="733" y="3124"/>
                </a:cubicBezTo>
                <a:cubicBezTo>
                  <a:pt x="762" y="3077"/>
                  <a:pt x="797" y="3042"/>
                  <a:pt x="829" y="2996"/>
                </a:cubicBezTo>
                <a:cubicBezTo>
                  <a:pt x="862" y="2986"/>
                  <a:pt x="896" y="2976"/>
                  <a:pt x="919" y="2952"/>
                </a:cubicBezTo>
                <a:cubicBezTo>
                  <a:pt x="926" y="2944"/>
                  <a:pt x="943" y="2955"/>
                  <a:pt x="955" y="2959"/>
                </a:cubicBezTo>
                <a:cubicBezTo>
                  <a:pt x="978" y="2938"/>
                  <a:pt x="995" y="2891"/>
                  <a:pt x="979" y="2863"/>
                </a:cubicBezTo>
                <a:cubicBezTo>
                  <a:pt x="979" y="2837"/>
                  <a:pt x="973" y="2817"/>
                  <a:pt x="960" y="2794"/>
                </a:cubicBezTo>
                <a:cubicBezTo>
                  <a:pt x="960" y="2760"/>
                  <a:pt x="943" y="2735"/>
                  <a:pt x="920" y="2722"/>
                </a:cubicBezTo>
                <a:cubicBezTo>
                  <a:pt x="910" y="2692"/>
                  <a:pt x="896" y="2667"/>
                  <a:pt x="877" y="2645"/>
                </a:cubicBezTo>
                <a:cubicBezTo>
                  <a:pt x="871" y="2638"/>
                  <a:pt x="861" y="2618"/>
                  <a:pt x="839" y="2617"/>
                </a:cubicBezTo>
                <a:cubicBezTo>
                  <a:pt x="852" y="2611"/>
                  <a:pt x="857" y="2602"/>
                  <a:pt x="851" y="2595"/>
                </a:cubicBezTo>
                <a:cubicBezTo>
                  <a:pt x="842" y="2585"/>
                  <a:pt x="832" y="2570"/>
                  <a:pt x="834" y="2558"/>
                </a:cubicBezTo>
                <a:cubicBezTo>
                  <a:pt x="851" y="2554"/>
                  <a:pt x="837" y="2540"/>
                  <a:pt x="833" y="2530"/>
                </a:cubicBezTo>
                <a:cubicBezTo>
                  <a:pt x="827" y="2530"/>
                  <a:pt x="813" y="2528"/>
                  <a:pt x="814" y="2512"/>
                </a:cubicBezTo>
                <a:cubicBezTo>
                  <a:pt x="816" y="2464"/>
                  <a:pt x="808" y="2413"/>
                  <a:pt x="802" y="2369"/>
                </a:cubicBezTo>
                <a:cubicBezTo>
                  <a:pt x="809" y="2345"/>
                  <a:pt x="791" y="2324"/>
                  <a:pt x="778" y="2314"/>
                </a:cubicBezTo>
                <a:cubicBezTo>
                  <a:pt x="771" y="2279"/>
                  <a:pt x="785" y="2259"/>
                  <a:pt x="783" y="2226"/>
                </a:cubicBezTo>
                <a:cubicBezTo>
                  <a:pt x="782" y="2205"/>
                  <a:pt x="779" y="2181"/>
                  <a:pt x="776" y="2156"/>
                </a:cubicBezTo>
                <a:cubicBezTo>
                  <a:pt x="784" y="2154"/>
                  <a:pt x="795" y="2143"/>
                  <a:pt x="785" y="2134"/>
                </a:cubicBezTo>
                <a:cubicBezTo>
                  <a:pt x="782" y="2131"/>
                  <a:pt x="781" y="2123"/>
                  <a:pt x="787" y="2120"/>
                </a:cubicBezTo>
                <a:cubicBezTo>
                  <a:pt x="788" y="2120"/>
                  <a:pt x="793" y="2119"/>
                  <a:pt x="795" y="2118"/>
                </a:cubicBezTo>
                <a:cubicBezTo>
                  <a:pt x="807" y="2125"/>
                  <a:pt x="799" y="2143"/>
                  <a:pt x="806" y="2152"/>
                </a:cubicBezTo>
                <a:cubicBezTo>
                  <a:pt x="815" y="2163"/>
                  <a:pt x="828" y="2167"/>
                  <a:pt x="840" y="2171"/>
                </a:cubicBezTo>
                <a:cubicBezTo>
                  <a:pt x="840" y="2179"/>
                  <a:pt x="836" y="2187"/>
                  <a:pt x="843" y="2191"/>
                </a:cubicBezTo>
                <a:cubicBezTo>
                  <a:pt x="849" y="2195"/>
                  <a:pt x="856" y="2198"/>
                  <a:pt x="862" y="2201"/>
                </a:cubicBezTo>
                <a:cubicBezTo>
                  <a:pt x="869" y="2195"/>
                  <a:pt x="876" y="2189"/>
                  <a:pt x="880" y="2181"/>
                </a:cubicBezTo>
                <a:cubicBezTo>
                  <a:pt x="887" y="2187"/>
                  <a:pt x="896" y="2185"/>
                  <a:pt x="901" y="2178"/>
                </a:cubicBezTo>
                <a:cubicBezTo>
                  <a:pt x="909" y="2165"/>
                  <a:pt x="919" y="2154"/>
                  <a:pt x="929" y="2143"/>
                </a:cubicBezTo>
                <a:cubicBezTo>
                  <a:pt x="931" y="2140"/>
                  <a:pt x="932" y="2126"/>
                  <a:pt x="933" y="2120"/>
                </a:cubicBezTo>
                <a:cubicBezTo>
                  <a:pt x="942" y="2128"/>
                  <a:pt x="954" y="2131"/>
                  <a:pt x="967" y="2129"/>
                </a:cubicBezTo>
                <a:cubicBezTo>
                  <a:pt x="968" y="2117"/>
                  <a:pt x="978" y="2103"/>
                  <a:pt x="978" y="2096"/>
                </a:cubicBezTo>
                <a:cubicBezTo>
                  <a:pt x="979" y="2073"/>
                  <a:pt x="987" y="2054"/>
                  <a:pt x="981" y="2037"/>
                </a:cubicBezTo>
                <a:cubicBezTo>
                  <a:pt x="993" y="2025"/>
                  <a:pt x="1010" y="2007"/>
                  <a:pt x="1024" y="2011"/>
                </a:cubicBezTo>
                <a:cubicBezTo>
                  <a:pt x="1039" y="2016"/>
                  <a:pt x="1050" y="1999"/>
                  <a:pt x="1060" y="1992"/>
                </a:cubicBezTo>
                <a:cubicBezTo>
                  <a:pt x="1060" y="1991"/>
                  <a:pt x="1060" y="1986"/>
                  <a:pt x="1065" y="1984"/>
                </a:cubicBezTo>
                <a:cubicBezTo>
                  <a:pt x="1065" y="1984"/>
                  <a:pt x="1065" y="1984"/>
                  <a:pt x="1065" y="1984"/>
                </a:cubicBezTo>
                <a:cubicBezTo>
                  <a:pt x="1063" y="1934"/>
                  <a:pt x="1099" y="1902"/>
                  <a:pt x="1133" y="1897"/>
                </a:cubicBezTo>
                <a:cubicBezTo>
                  <a:pt x="1142" y="1870"/>
                  <a:pt x="1140" y="1846"/>
                  <a:pt x="1151" y="1829"/>
                </a:cubicBezTo>
                <a:cubicBezTo>
                  <a:pt x="1155" y="1822"/>
                  <a:pt x="1162" y="1818"/>
                  <a:pt x="1160" y="1812"/>
                </a:cubicBezTo>
                <a:cubicBezTo>
                  <a:pt x="1176" y="1812"/>
                  <a:pt x="1176" y="1812"/>
                  <a:pt x="1176" y="1812"/>
                </a:cubicBezTo>
                <a:cubicBezTo>
                  <a:pt x="1173" y="1803"/>
                  <a:pt x="1180" y="1797"/>
                  <a:pt x="1186" y="1792"/>
                </a:cubicBezTo>
                <a:cubicBezTo>
                  <a:pt x="1263" y="1727"/>
                  <a:pt x="1263" y="1727"/>
                  <a:pt x="1263" y="1727"/>
                </a:cubicBezTo>
                <a:cubicBezTo>
                  <a:pt x="1272" y="1719"/>
                  <a:pt x="1301" y="1715"/>
                  <a:pt x="1309" y="1716"/>
                </a:cubicBezTo>
                <a:cubicBezTo>
                  <a:pt x="1357" y="1718"/>
                  <a:pt x="1379" y="1689"/>
                  <a:pt x="1397" y="1663"/>
                </a:cubicBezTo>
                <a:cubicBezTo>
                  <a:pt x="1413" y="1641"/>
                  <a:pt x="1428" y="1610"/>
                  <a:pt x="1423" y="1571"/>
                </a:cubicBezTo>
                <a:cubicBezTo>
                  <a:pt x="1437" y="1567"/>
                  <a:pt x="1441" y="1552"/>
                  <a:pt x="1445" y="1540"/>
                </a:cubicBezTo>
                <a:cubicBezTo>
                  <a:pt x="1452" y="1523"/>
                  <a:pt x="1467" y="1510"/>
                  <a:pt x="1483" y="1499"/>
                </a:cubicBezTo>
                <a:cubicBezTo>
                  <a:pt x="1476" y="1494"/>
                  <a:pt x="1479" y="1487"/>
                  <a:pt x="1486" y="1486"/>
                </a:cubicBezTo>
                <a:cubicBezTo>
                  <a:pt x="1489" y="1464"/>
                  <a:pt x="1509" y="1452"/>
                  <a:pt x="1520" y="1435"/>
                </a:cubicBezTo>
                <a:cubicBezTo>
                  <a:pt x="1524" y="1442"/>
                  <a:pt x="1522" y="1460"/>
                  <a:pt x="1522" y="1472"/>
                </a:cubicBezTo>
                <a:cubicBezTo>
                  <a:pt x="1527" y="1472"/>
                  <a:pt x="1540" y="1474"/>
                  <a:pt x="1544" y="1472"/>
                </a:cubicBezTo>
                <a:cubicBezTo>
                  <a:pt x="1560" y="1464"/>
                  <a:pt x="1577" y="1455"/>
                  <a:pt x="1597" y="1450"/>
                </a:cubicBezTo>
                <a:cubicBezTo>
                  <a:pt x="1622" y="1455"/>
                  <a:pt x="1638" y="1439"/>
                  <a:pt x="1652" y="1428"/>
                </a:cubicBezTo>
                <a:cubicBezTo>
                  <a:pt x="1666" y="1418"/>
                  <a:pt x="1684" y="1410"/>
                  <a:pt x="1702" y="1403"/>
                </a:cubicBezTo>
                <a:cubicBezTo>
                  <a:pt x="1702" y="1403"/>
                  <a:pt x="1705" y="1405"/>
                  <a:pt x="1706" y="1405"/>
                </a:cubicBezTo>
                <a:cubicBezTo>
                  <a:pt x="1709" y="1403"/>
                  <a:pt x="1709" y="1403"/>
                  <a:pt x="1709" y="1403"/>
                </a:cubicBezTo>
                <a:cubicBezTo>
                  <a:pt x="1706" y="1405"/>
                  <a:pt x="1706" y="1405"/>
                  <a:pt x="1706" y="1405"/>
                </a:cubicBezTo>
                <a:cubicBezTo>
                  <a:pt x="1706" y="1421"/>
                  <a:pt x="1687" y="1421"/>
                  <a:pt x="1679" y="1430"/>
                </a:cubicBezTo>
                <a:cubicBezTo>
                  <a:pt x="1662" y="1448"/>
                  <a:pt x="1640" y="1471"/>
                  <a:pt x="1608" y="1474"/>
                </a:cubicBezTo>
                <a:cubicBezTo>
                  <a:pt x="1608" y="1476"/>
                  <a:pt x="1608" y="1477"/>
                  <a:pt x="1609" y="1478"/>
                </a:cubicBezTo>
                <a:cubicBezTo>
                  <a:pt x="1608" y="1477"/>
                  <a:pt x="1608" y="1476"/>
                  <a:pt x="1608" y="1474"/>
                </a:cubicBezTo>
                <a:cubicBezTo>
                  <a:pt x="1588" y="1481"/>
                  <a:pt x="1567" y="1489"/>
                  <a:pt x="1550" y="1502"/>
                </a:cubicBezTo>
                <a:cubicBezTo>
                  <a:pt x="1515" y="1528"/>
                  <a:pt x="1483" y="1559"/>
                  <a:pt x="1468" y="1603"/>
                </a:cubicBezTo>
                <a:cubicBezTo>
                  <a:pt x="1468" y="1605"/>
                  <a:pt x="1467" y="1612"/>
                  <a:pt x="1467" y="1614"/>
                </a:cubicBezTo>
                <a:cubicBezTo>
                  <a:pt x="1457" y="1631"/>
                  <a:pt x="1449" y="1651"/>
                  <a:pt x="1448" y="1683"/>
                </a:cubicBezTo>
                <a:cubicBezTo>
                  <a:pt x="1432" y="1701"/>
                  <a:pt x="1405" y="1724"/>
                  <a:pt x="1373" y="1738"/>
                </a:cubicBezTo>
                <a:cubicBezTo>
                  <a:pt x="1362" y="1742"/>
                  <a:pt x="1351" y="1756"/>
                  <a:pt x="1336" y="1758"/>
                </a:cubicBezTo>
                <a:cubicBezTo>
                  <a:pt x="1293" y="1764"/>
                  <a:pt x="1252" y="1773"/>
                  <a:pt x="1229" y="1794"/>
                </a:cubicBezTo>
                <a:cubicBezTo>
                  <a:pt x="1216" y="1818"/>
                  <a:pt x="1213" y="1837"/>
                  <a:pt x="1217" y="1856"/>
                </a:cubicBezTo>
                <a:cubicBezTo>
                  <a:pt x="1206" y="1882"/>
                  <a:pt x="1190" y="1900"/>
                  <a:pt x="1171" y="1914"/>
                </a:cubicBezTo>
                <a:cubicBezTo>
                  <a:pt x="1150" y="1930"/>
                  <a:pt x="1136" y="1955"/>
                  <a:pt x="1112" y="1969"/>
                </a:cubicBezTo>
                <a:cubicBezTo>
                  <a:pt x="1107" y="1996"/>
                  <a:pt x="1087" y="2013"/>
                  <a:pt x="1073" y="2023"/>
                </a:cubicBezTo>
                <a:cubicBezTo>
                  <a:pt x="1061" y="2042"/>
                  <a:pt x="1054" y="2061"/>
                  <a:pt x="1056" y="2081"/>
                </a:cubicBezTo>
                <a:cubicBezTo>
                  <a:pt x="1047" y="2092"/>
                  <a:pt x="1040" y="2111"/>
                  <a:pt x="1031" y="2121"/>
                </a:cubicBezTo>
                <a:cubicBezTo>
                  <a:pt x="1018" y="2134"/>
                  <a:pt x="1014" y="2154"/>
                  <a:pt x="997" y="2163"/>
                </a:cubicBezTo>
                <a:cubicBezTo>
                  <a:pt x="979" y="2163"/>
                  <a:pt x="962" y="2157"/>
                  <a:pt x="944" y="2155"/>
                </a:cubicBezTo>
                <a:cubicBezTo>
                  <a:pt x="946" y="2162"/>
                  <a:pt x="948" y="2174"/>
                  <a:pt x="959" y="2172"/>
                </a:cubicBezTo>
                <a:cubicBezTo>
                  <a:pt x="962" y="2172"/>
                  <a:pt x="971" y="2174"/>
                  <a:pt x="973" y="2174"/>
                </a:cubicBezTo>
                <a:cubicBezTo>
                  <a:pt x="977" y="2187"/>
                  <a:pt x="970" y="2201"/>
                  <a:pt x="957" y="2206"/>
                </a:cubicBezTo>
                <a:cubicBezTo>
                  <a:pt x="958" y="2229"/>
                  <a:pt x="969" y="2250"/>
                  <a:pt x="953" y="2264"/>
                </a:cubicBezTo>
                <a:cubicBezTo>
                  <a:pt x="942" y="2274"/>
                  <a:pt x="949" y="2295"/>
                  <a:pt x="949" y="2302"/>
                </a:cubicBezTo>
                <a:cubicBezTo>
                  <a:pt x="950" y="2320"/>
                  <a:pt x="973" y="2315"/>
                  <a:pt x="972" y="2323"/>
                </a:cubicBezTo>
                <a:cubicBezTo>
                  <a:pt x="968" y="2343"/>
                  <a:pt x="964" y="2357"/>
                  <a:pt x="957" y="2371"/>
                </a:cubicBezTo>
                <a:cubicBezTo>
                  <a:pt x="947" y="2391"/>
                  <a:pt x="952" y="2412"/>
                  <a:pt x="935" y="2431"/>
                </a:cubicBezTo>
                <a:cubicBezTo>
                  <a:pt x="948" y="2450"/>
                  <a:pt x="937" y="2470"/>
                  <a:pt x="926" y="2488"/>
                </a:cubicBezTo>
                <a:cubicBezTo>
                  <a:pt x="933" y="2493"/>
                  <a:pt x="937" y="2498"/>
                  <a:pt x="933" y="2503"/>
                </a:cubicBezTo>
                <a:cubicBezTo>
                  <a:pt x="926" y="2510"/>
                  <a:pt x="924" y="2519"/>
                  <a:pt x="926" y="2530"/>
                </a:cubicBezTo>
                <a:cubicBezTo>
                  <a:pt x="930" y="2529"/>
                  <a:pt x="940" y="2527"/>
                  <a:pt x="937" y="2537"/>
                </a:cubicBezTo>
                <a:cubicBezTo>
                  <a:pt x="935" y="2544"/>
                  <a:pt x="931" y="2551"/>
                  <a:pt x="933" y="2559"/>
                </a:cubicBezTo>
                <a:cubicBezTo>
                  <a:pt x="952" y="2559"/>
                  <a:pt x="952" y="2559"/>
                  <a:pt x="952" y="2559"/>
                </a:cubicBezTo>
                <a:cubicBezTo>
                  <a:pt x="952" y="2564"/>
                  <a:pt x="948" y="2578"/>
                  <a:pt x="955" y="2573"/>
                </a:cubicBezTo>
                <a:cubicBezTo>
                  <a:pt x="976" y="2559"/>
                  <a:pt x="970" y="2586"/>
                  <a:pt x="968" y="2593"/>
                </a:cubicBezTo>
                <a:cubicBezTo>
                  <a:pt x="988" y="2583"/>
                  <a:pt x="981" y="2608"/>
                  <a:pt x="984" y="2616"/>
                </a:cubicBezTo>
                <a:cubicBezTo>
                  <a:pt x="991" y="2614"/>
                  <a:pt x="1002" y="2616"/>
                  <a:pt x="993" y="2626"/>
                </a:cubicBezTo>
                <a:cubicBezTo>
                  <a:pt x="983" y="2637"/>
                  <a:pt x="977" y="2658"/>
                  <a:pt x="993" y="2672"/>
                </a:cubicBezTo>
                <a:cubicBezTo>
                  <a:pt x="1003" y="2680"/>
                  <a:pt x="1021" y="2673"/>
                  <a:pt x="1034" y="2665"/>
                </a:cubicBezTo>
                <a:cubicBezTo>
                  <a:pt x="1036" y="2676"/>
                  <a:pt x="1027" y="2690"/>
                  <a:pt x="1032" y="2690"/>
                </a:cubicBezTo>
                <a:cubicBezTo>
                  <a:pt x="1056" y="2693"/>
                  <a:pt x="1078" y="2692"/>
                  <a:pt x="1096" y="2694"/>
                </a:cubicBezTo>
                <a:cubicBezTo>
                  <a:pt x="1105" y="2695"/>
                  <a:pt x="1095" y="2716"/>
                  <a:pt x="1102" y="2717"/>
                </a:cubicBezTo>
                <a:cubicBezTo>
                  <a:pt x="1120" y="2720"/>
                  <a:pt x="1131" y="2731"/>
                  <a:pt x="1143" y="2728"/>
                </a:cubicBezTo>
                <a:cubicBezTo>
                  <a:pt x="1148" y="2739"/>
                  <a:pt x="1159" y="2753"/>
                  <a:pt x="1160" y="2766"/>
                </a:cubicBezTo>
                <a:cubicBezTo>
                  <a:pt x="1167" y="2769"/>
                  <a:pt x="1177" y="2770"/>
                  <a:pt x="1184" y="2768"/>
                </a:cubicBezTo>
                <a:cubicBezTo>
                  <a:pt x="1189" y="2766"/>
                  <a:pt x="1196" y="2760"/>
                  <a:pt x="1198" y="2754"/>
                </a:cubicBezTo>
                <a:cubicBezTo>
                  <a:pt x="1200" y="2748"/>
                  <a:pt x="1199" y="2724"/>
                  <a:pt x="1196" y="2719"/>
                </a:cubicBezTo>
                <a:cubicBezTo>
                  <a:pt x="1188" y="2707"/>
                  <a:pt x="1184" y="2690"/>
                  <a:pt x="1190" y="2676"/>
                </a:cubicBezTo>
                <a:cubicBezTo>
                  <a:pt x="1198" y="2660"/>
                  <a:pt x="1181" y="2655"/>
                  <a:pt x="1176" y="2646"/>
                </a:cubicBezTo>
                <a:cubicBezTo>
                  <a:pt x="1161" y="2613"/>
                  <a:pt x="1153" y="2576"/>
                  <a:pt x="1135" y="2548"/>
                </a:cubicBezTo>
                <a:cubicBezTo>
                  <a:pt x="1130" y="2524"/>
                  <a:pt x="1147" y="2512"/>
                  <a:pt x="1157" y="2502"/>
                </a:cubicBezTo>
                <a:cubicBezTo>
                  <a:pt x="1166" y="2495"/>
                  <a:pt x="1175" y="2486"/>
                  <a:pt x="1180" y="2477"/>
                </a:cubicBezTo>
                <a:cubicBezTo>
                  <a:pt x="1195" y="2477"/>
                  <a:pt x="1195" y="2477"/>
                  <a:pt x="1195" y="2477"/>
                </a:cubicBezTo>
                <a:cubicBezTo>
                  <a:pt x="1183" y="2493"/>
                  <a:pt x="1174" y="2507"/>
                  <a:pt x="1162" y="2519"/>
                </a:cubicBezTo>
                <a:cubicBezTo>
                  <a:pt x="1157" y="2524"/>
                  <a:pt x="1163" y="2530"/>
                  <a:pt x="1162" y="2530"/>
                </a:cubicBezTo>
                <a:cubicBezTo>
                  <a:pt x="1181" y="2534"/>
                  <a:pt x="1172" y="2566"/>
                  <a:pt x="1176" y="2578"/>
                </a:cubicBezTo>
                <a:cubicBezTo>
                  <a:pt x="1179" y="2586"/>
                  <a:pt x="1192" y="2587"/>
                  <a:pt x="1193" y="2594"/>
                </a:cubicBezTo>
                <a:cubicBezTo>
                  <a:pt x="1196" y="2628"/>
                  <a:pt x="1222" y="2647"/>
                  <a:pt x="1238" y="2662"/>
                </a:cubicBezTo>
                <a:cubicBezTo>
                  <a:pt x="1249" y="2673"/>
                  <a:pt x="1250" y="2690"/>
                  <a:pt x="1261" y="2697"/>
                </a:cubicBezTo>
                <a:cubicBezTo>
                  <a:pt x="1268" y="2701"/>
                  <a:pt x="1276" y="2707"/>
                  <a:pt x="1286" y="2703"/>
                </a:cubicBezTo>
                <a:cubicBezTo>
                  <a:pt x="1288" y="2701"/>
                  <a:pt x="1293" y="2697"/>
                  <a:pt x="1298" y="2700"/>
                </a:cubicBezTo>
                <a:cubicBezTo>
                  <a:pt x="1303" y="2704"/>
                  <a:pt x="1312" y="2709"/>
                  <a:pt x="1309" y="2718"/>
                </a:cubicBezTo>
                <a:cubicBezTo>
                  <a:pt x="1299" y="2750"/>
                  <a:pt x="1292" y="2783"/>
                  <a:pt x="1291" y="2822"/>
                </a:cubicBezTo>
                <a:cubicBezTo>
                  <a:pt x="1291" y="2831"/>
                  <a:pt x="1301" y="2840"/>
                  <a:pt x="1298" y="2851"/>
                </a:cubicBezTo>
                <a:cubicBezTo>
                  <a:pt x="1327" y="2840"/>
                  <a:pt x="1327" y="2840"/>
                  <a:pt x="1327" y="2840"/>
                </a:cubicBezTo>
                <a:cubicBezTo>
                  <a:pt x="1310" y="2874"/>
                  <a:pt x="1314" y="2915"/>
                  <a:pt x="1326" y="2944"/>
                </a:cubicBezTo>
                <a:cubicBezTo>
                  <a:pt x="1329" y="2953"/>
                  <a:pt x="1342" y="2953"/>
                  <a:pt x="1344" y="2947"/>
                </a:cubicBezTo>
                <a:cubicBezTo>
                  <a:pt x="1349" y="2935"/>
                  <a:pt x="1362" y="2931"/>
                  <a:pt x="1373" y="2932"/>
                </a:cubicBezTo>
                <a:cubicBezTo>
                  <a:pt x="1373" y="2935"/>
                  <a:pt x="1370" y="2948"/>
                  <a:pt x="1373" y="2951"/>
                </a:cubicBezTo>
                <a:cubicBezTo>
                  <a:pt x="1389" y="2964"/>
                  <a:pt x="1406" y="2969"/>
                  <a:pt x="1415" y="2988"/>
                </a:cubicBezTo>
                <a:cubicBezTo>
                  <a:pt x="1432" y="2981"/>
                  <a:pt x="1424" y="3001"/>
                  <a:pt x="1424" y="3005"/>
                </a:cubicBezTo>
                <a:cubicBezTo>
                  <a:pt x="1423" y="3033"/>
                  <a:pt x="1443" y="3048"/>
                  <a:pt x="1443" y="3076"/>
                </a:cubicBezTo>
                <a:cubicBezTo>
                  <a:pt x="1457" y="3085"/>
                  <a:pt x="1467" y="3102"/>
                  <a:pt x="1481" y="3118"/>
                </a:cubicBezTo>
                <a:cubicBezTo>
                  <a:pt x="1494" y="3111"/>
                  <a:pt x="1515" y="3098"/>
                  <a:pt x="1533" y="3096"/>
                </a:cubicBezTo>
                <a:cubicBezTo>
                  <a:pt x="1542" y="3067"/>
                  <a:pt x="1531" y="3034"/>
                  <a:pt x="1512" y="3023"/>
                </a:cubicBezTo>
                <a:cubicBezTo>
                  <a:pt x="1501" y="3018"/>
                  <a:pt x="1500" y="3002"/>
                  <a:pt x="1506" y="2996"/>
                </a:cubicBezTo>
                <a:cubicBezTo>
                  <a:pt x="1517" y="2986"/>
                  <a:pt x="1538" y="2985"/>
                  <a:pt x="1549" y="2973"/>
                </a:cubicBezTo>
                <a:cubicBezTo>
                  <a:pt x="1553" y="2968"/>
                  <a:pt x="1552" y="2942"/>
                  <a:pt x="1548" y="2935"/>
                </a:cubicBezTo>
                <a:cubicBezTo>
                  <a:pt x="1536" y="2919"/>
                  <a:pt x="1525" y="2890"/>
                  <a:pt x="1533" y="2865"/>
                </a:cubicBezTo>
                <a:cubicBezTo>
                  <a:pt x="1521" y="2848"/>
                  <a:pt x="1520" y="2825"/>
                  <a:pt x="1517" y="2793"/>
                </a:cubicBezTo>
                <a:cubicBezTo>
                  <a:pt x="1517" y="2789"/>
                  <a:pt x="1525" y="2776"/>
                  <a:pt x="1517" y="2763"/>
                </a:cubicBezTo>
                <a:cubicBezTo>
                  <a:pt x="1508" y="2749"/>
                  <a:pt x="1525" y="2730"/>
                  <a:pt x="1514" y="2716"/>
                </a:cubicBezTo>
                <a:cubicBezTo>
                  <a:pt x="1509" y="2709"/>
                  <a:pt x="1500" y="2712"/>
                  <a:pt x="1494" y="2713"/>
                </a:cubicBezTo>
                <a:cubicBezTo>
                  <a:pt x="1483" y="2717"/>
                  <a:pt x="1471" y="2722"/>
                  <a:pt x="1461" y="2729"/>
                </a:cubicBezTo>
                <a:cubicBezTo>
                  <a:pt x="1453" y="2736"/>
                  <a:pt x="1450" y="2723"/>
                  <a:pt x="1449" y="2718"/>
                </a:cubicBezTo>
                <a:cubicBezTo>
                  <a:pt x="1445" y="2702"/>
                  <a:pt x="1454" y="2684"/>
                  <a:pt x="1449" y="2674"/>
                </a:cubicBezTo>
                <a:cubicBezTo>
                  <a:pt x="1441" y="2658"/>
                  <a:pt x="1423" y="2656"/>
                  <a:pt x="1407" y="2662"/>
                </a:cubicBezTo>
                <a:cubicBezTo>
                  <a:pt x="1402" y="2643"/>
                  <a:pt x="1421" y="2635"/>
                  <a:pt x="1429" y="2626"/>
                </a:cubicBezTo>
                <a:cubicBezTo>
                  <a:pt x="1437" y="2616"/>
                  <a:pt x="1429" y="2603"/>
                  <a:pt x="1424" y="2591"/>
                </a:cubicBezTo>
                <a:cubicBezTo>
                  <a:pt x="1413" y="2592"/>
                  <a:pt x="1401" y="2581"/>
                  <a:pt x="1391" y="2571"/>
                </a:cubicBezTo>
                <a:cubicBezTo>
                  <a:pt x="1381" y="2561"/>
                  <a:pt x="1367" y="2558"/>
                  <a:pt x="1357" y="2547"/>
                </a:cubicBezTo>
                <a:cubicBezTo>
                  <a:pt x="1289" y="2469"/>
                  <a:pt x="1289" y="2469"/>
                  <a:pt x="1289" y="2469"/>
                </a:cubicBezTo>
                <a:cubicBezTo>
                  <a:pt x="1291" y="2465"/>
                  <a:pt x="1291" y="2465"/>
                  <a:pt x="1291" y="2465"/>
                </a:cubicBezTo>
                <a:cubicBezTo>
                  <a:pt x="1308" y="2470"/>
                  <a:pt x="1319" y="2484"/>
                  <a:pt x="1329" y="2496"/>
                </a:cubicBezTo>
                <a:cubicBezTo>
                  <a:pt x="1344" y="2512"/>
                  <a:pt x="1357" y="2531"/>
                  <a:pt x="1374" y="2540"/>
                </a:cubicBezTo>
                <a:cubicBezTo>
                  <a:pt x="1391" y="2550"/>
                  <a:pt x="1410" y="2551"/>
                  <a:pt x="1426" y="2548"/>
                </a:cubicBezTo>
                <a:cubicBezTo>
                  <a:pt x="1431" y="2547"/>
                  <a:pt x="1436" y="2541"/>
                  <a:pt x="1436" y="2538"/>
                </a:cubicBezTo>
                <a:cubicBezTo>
                  <a:pt x="1437" y="2472"/>
                  <a:pt x="1429" y="2412"/>
                  <a:pt x="1408" y="2362"/>
                </a:cubicBezTo>
                <a:cubicBezTo>
                  <a:pt x="1394" y="2346"/>
                  <a:pt x="1381" y="2324"/>
                  <a:pt x="1369" y="2302"/>
                </a:cubicBezTo>
                <a:cubicBezTo>
                  <a:pt x="1369" y="2274"/>
                  <a:pt x="1362" y="2251"/>
                  <a:pt x="1354" y="2232"/>
                </a:cubicBezTo>
                <a:cubicBezTo>
                  <a:pt x="1365" y="2226"/>
                  <a:pt x="1366" y="2237"/>
                  <a:pt x="1367" y="2239"/>
                </a:cubicBezTo>
                <a:cubicBezTo>
                  <a:pt x="1378" y="2275"/>
                  <a:pt x="1380" y="2312"/>
                  <a:pt x="1392" y="2329"/>
                </a:cubicBezTo>
                <a:cubicBezTo>
                  <a:pt x="1435" y="2345"/>
                  <a:pt x="1449" y="2385"/>
                  <a:pt x="1456" y="2426"/>
                </a:cubicBezTo>
                <a:cubicBezTo>
                  <a:pt x="1464" y="2477"/>
                  <a:pt x="1472" y="2543"/>
                  <a:pt x="1480" y="2609"/>
                </a:cubicBezTo>
                <a:cubicBezTo>
                  <a:pt x="1480" y="2608"/>
                  <a:pt x="1475" y="2628"/>
                  <a:pt x="1473" y="2635"/>
                </a:cubicBezTo>
                <a:cubicBezTo>
                  <a:pt x="1480" y="2637"/>
                  <a:pt x="1485" y="2642"/>
                  <a:pt x="1486" y="2645"/>
                </a:cubicBezTo>
                <a:cubicBezTo>
                  <a:pt x="1531" y="2650"/>
                  <a:pt x="1559" y="2669"/>
                  <a:pt x="1598" y="2677"/>
                </a:cubicBezTo>
                <a:cubicBezTo>
                  <a:pt x="1603" y="2657"/>
                  <a:pt x="1609" y="2639"/>
                  <a:pt x="1613" y="2616"/>
                </a:cubicBezTo>
                <a:cubicBezTo>
                  <a:pt x="1621" y="2621"/>
                  <a:pt x="1632" y="2617"/>
                  <a:pt x="1628" y="2604"/>
                </a:cubicBezTo>
                <a:cubicBezTo>
                  <a:pt x="1626" y="2595"/>
                  <a:pt x="1647" y="2585"/>
                  <a:pt x="1650" y="2573"/>
                </a:cubicBezTo>
                <a:cubicBezTo>
                  <a:pt x="1696" y="2411"/>
                  <a:pt x="1696" y="2411"/>
                  <a:pt x="1696" y="2411"/>
                </a:cubicBezTo>
                <a:cubicBezTo>
                  <a:pt x="1708" y="2413"/>
                  <a:pt x="1717" y="2402"/>
                  <a:pt x="1718" y="2395"/>
                </a:cubicBezTo>
                <a:cubicBezTo>
                  <a:pt x="1722" y="2379"/>
                  <a:pt x="1734" y="2371"/>
                  <a:pt x="1737" y="2363"/>
                </a:cubicBezTo>
                <a:cubicBezTo>
                  <a:pt x="1742" y="2345"/>
                  <a:pt x="1745" y="2327"/>
                  <a:pt x="1739" y="2313"/>
                </a:cubicBezTo>
                <a:cubicBezTo>
                  <a:pt x="1720" y="2290"/>
                  <a:pt x="1700" y="2277"/>
                  <a:pt x="1672" y="227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09" name="Freeform 685"/>
          <p:cNvSpPr>
            <a:spLocks/>
          </p:cNvSpPr>
          <p:nvPr/>
        </p:nvSpPr>
        <p:spPr bwMode="auto">
          <a:xfrm>
            <a:off x="3013076" y="3168651"/>
            <a:ext cx="17463" cy="33338"/>
          </a:xfrm>
          <a:custGeom>
            <a:avLst/>
            <a:gdLst/>
            <a:ahLst/>
            <a:cxnLst>
              <a:cxn ang="0">
                <a:pos x="58" y="29"/>
              </a:cxn>
              <a:cxn ang="0">
                <a:pos x="24" y="2"/>
              </a:cxn>
              <a:cxn ang="0">
                <a:pos x="13" y="14"/>
              </a:cxn>
              <a:cxn ang="0">
                <a:pos x="0" y="67"/>
              </a:cxn>
              <a:cxn ang="0">
                <a:pos x="13" y="127"/>
              </a:cxn>
              <a:cxn ang="0">
                <a:pos x="62" y="92"/>
              </a:cxn>
              <a:cxn ang="0">
                <a:pos x="58" y="29"/>
              </a:cxn>
            </a:cxnLst>
            <a:rect l="0" t="0" r="r" b="b"/>
            <a:pathLst>
              <a:path w="62" h="127">
                <a:moveTo>
                  <a:pt x="58" y="29"/>
                </a:moveTo>
                <a:cubicBezTo>
                  <a:pt x="57" y="12"/>
                  <a:pt x="36" y="0"/>
                  <a:pt x="24" y="2"/>
                </a:cubicBezTo>
                <a:cubicBezTo>
                  <a:pt x="20" y="2"/>
                  <a:pt x="13" y="12"/>
                  <a:pt x="13" y="14"/>
                </a:cubicBezTo>
                <a:cubicBezTo>
                  <a:pt x="11" y="33"/>
                  <a:pt x="4" y="49"/>
                  <a:pt x="0" y="6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31" y="114"/>
                  <a:pt x="45" y="102"/>
                  <a:pt x="62" y="92"/>
                </a:cubicBezTo>
                <a:cubicBezTo>
                  <a:pt x="56" y="70"/>
                  <a:pt x="59" y="45"/>
                  <a:pt x="58" y="2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0" name="Freeform 686"/>
          <p:cNvSpPr>
            <a:spLocks/>
          </p:cNvSpPr>
          <p:nvPr/>
        </p:nvSpPr>
        <p:spPr bwMode="auto">
          <a:xfrm>
            <a:off x="4249738" y="3017838"/>
            <a:ext cx="176213" cy="63500"/>
          </a:xfrm>
          <a:custGeom>
            <a:avLst/>
            <a:gdLst/>
            <a:ahLst/>
            <a:cxnLst>
              <a:cxn ang="0">
                <a:pos x="600" y="25"/>
              </a:cxn>
              <a:cxn ang="0">
                <a:pos x="450" y="14"/>
              </a:cxn>
              <a:cxn ang="0">
                <a:pos x="382" y="11"/>
              </a:cxn>
              <a:cxn ang="0">
                <a:pos x="329" y="2"/>
              </a:cxn>
              <a:cxn ang="0">
                <a:pos x="267" y="5"/>
              </a:cxn>
              <a:cxn ang="0">
                <a:pos x="216" y="56"/>
              </a:cxn>
              <a:cxn ang="0">
                <a:pos x="138" y="98"/>
              </a:cxn>
              <a:cxn ang="0">
                <a:pos x="90" y="98"/>
              </a:cxn>
              <a:cxn ang="0">
                <a:pos x="18" y="152"/>
              </a:cxn>
              <a:cxn ang="0">
                <a:pos x="1" y="164"/>
              </a:cxn>
              <a:cxn ang="0">
                <a:pos x="13" y="167"/>
              </a:cxn>
              <a:cxn ang="0">
                <a:pos x="7" y="181"/>
              </a:cxn>
              <a:cxn ang="0">
                <a:pos x="18" y="228"/>
              </a:cxn>
              <a:cxn ang="0">
                <a:pos x="42" y="223"/>
              </a:cxn>
              <a:cxn ang="0">
                <a:pos x="59" y="189"/>
              </a:cxn>
              <a:cxn ang="0">
                <a:pos x="94" y="210"/>
              </a:cxn>
              <a:cxn ang="0">
                <a:pos x="181" y="225"/>
              </a:cxn>
              <a:cxn ang="0">
                <a:pos x="212" y="211"/>
              </a:cxn>
              <a:cxn ang="0">
                <a:pos x="253" y="125"/>
              </a:cxn>
              <a:cxn ang="0">
                <a:pos x="254" y="123"/>
              </a:cxn>
              <a:cxn ang="0">
                <a:pos x="299" y="122"/>
              </a:cxn>
              <a:cxn ang="0">
                <a:pos x="345" y="124"/>
              </a:cxn>
              <a:cxn ang="0">
                <a:pos x="483" y="110"/>
              </a:cxn>
              <a:cxn ang="0">
                <a:pos x="489" y="104"/>
              </a:cxn>
              <a:cxn ang="0">
                <a:pos x="481" y="131"/>
              </a:cxn>
              <a:cxn ang="0">
                <a:pos x="489" y="132"/>
              </a:cxn>
              <a:cxn ang="0">
                <a:pos x="506" y="120"/>
              </a:cxn>
              <a:cxn ang="0">
                <a:pos x="525" y="104"/>
              </a:cxn>
              <a:cxn ang="0">
                <a:pos x="530" y="97"/>
              </a:cxn>
              <a:cxn ang="0">
                <a:pos x="534" y="71"/>
              </a:cxn>
              <a:cxn ang="0">
                <a:pos x="534" y="42"/>
              </a:cxn>
              <a:cxn ang="0">
                <a:pos x="544" y="42"/>
              </a:cxn>
              <a:cxn ang="0">
                <a:pos x="593" y="37"/>
              </a:cxn>
              <a:cxn ang="0">
                <a:pos x="626" y="31"/>
              </a:cxn>
              <a:cxn ang="0">
                <a:pos x="654" y="35"/>
              </a:cxn>
            </a:cxnLst>
            <a:rect l="0" t="0" r="r" b="b"/>
            <a:pathLst>
              <a:path w="660" h="236">
                <a:moveTo>
                  <a:pt x="657" y="29"/>
                </a:moveTo>
                <a:cubicBezTo>
                  <a:pt x="644" y="20"/>
                  <a:pt x="619" y="16"/>
                  <a:pt x="600" y="25"/>
                </a:cubicBezTo>
                <a:cubicBezTo>
                  <a:pt x="567" y="23"/>
                  <a:pt x="524" y="27"/>
                  <a:pt x="487" y="25"/>
                </a:cubicBezTo>
                <a:cubicBezTo>
                  <a:pt x="478" y="17"/>
                  <a:pt x="464" y="16"/>
                  <a:pt x="450" y="14"/>
                </a:cubicBezTo>
                <a:cubicBezTo>
                  <a:pt x="439" y="13"/>
                  <a:pt x="429" y="15"/>
                  <a:pt x="420" y="18"/>
                </a:cubicBezTo>
                <a:cubicBezTo>
                  <a:pt x="382" y="11"/>
                  <a:pt x="382" y="11"/>
                  <a:pt x="382" y="11"/>
                </a:cubicBezTo>
                <a:cubicBezTo>
                  <a:pt x="379" y="11"/>
                  <a:pt x="375" y="6"/>
                  <a:pt x="372" y="6"/>
                </a:cubicBezTo>
                <a:cubicBezTo>
                  <a:pt x="329" y="2"/>
                  <a:pt x="329" y="2"/>
                  <a:pt x="329" y="2"/>
                </a:cubicBezTo>
                <a:cubicBezTo>
                  <a:pt x="314" y="0"/>
                  <a:pt x="300" y="2"/>
                  <a:pt x="286" y="3"/>
                </a:cubicBezTo>
                <a:cubicBezTo>
                  <a:pt x="282" y="3"/>
                  <a:pt x="270" y="2"/>
                  <a:pt x="267" y="5"/>
                </a:cubicBezTo>
                <a:cubicBezTo>
                  <a:pt x="259" y="10"/>
                  <a:pt x="248" y="13"/>
                  <a:pt x="240" y="18"/>
                </a:cubicBezTo>
                <a:cubicBezTo>
                  <a:pt x="232" y="32"/>
                  <a:pt x="228" y="49"/>
                  <a:pt x="216" y="56"/>
                </a:cubicBezTo>
                <a:cubicBezTo>
                  <a:pt x="208" y="61"/>
                  <a:pt x="198" y="66"/>
                  <a:pt x="185" y="69"/>
                </a:cubicBezTo>
                <a:cubicBezTo>
                  <a:pt x="173" y="80"/>
                  <a:pt x="156" y="91"/>
                  <a:pt x="138" y="9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3" y="101"/>
                  <a:pt x="95" y="96"/>
                  <a:pt x="90" y="98"/>
                </a:cubicBezTo>
                <a:cubicBezTo>
                  <a:pt x="77" y="104"/>
                  <a:pt x="64" y="111"/>
                  <a:pt x="52" y="118"/>
                </a:cubicBezTo>
                <a:cubicBezTo>
                  <a:pt x="43" y="131"/>
                  <a:pt x="32" y="143"/>
                  <a:pt x="18" y="152"/>
                </a:cubicBezTo>
                <a:cubicBezTo>
                  <a:pt x="14" y="155"/>
                  <a:pt x="10" y="157"/>
                  <a:pt x="6" y="159"/>
                </a:cubicBezTo>
                <a:cubicBezTo>
                  <a:pt x="3" y="160"/>
                  <a:pt x="0" y="161"/>
                  <a:pt x="1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4" y="165"/>
                  <a:pt x="14" y="166"/>
                  <a:pt x="13" y="167"/>
                </a:cubicBezTo>
                <a:cubicBezTo>
                  <a:pt x="11" y="170"/>
                  <a:pt x="4" y="167"/>
                  <a:pt x="5" y="171"/>
                </a:cubicBezTo>
                <a:cubicBezTo>
                  <a:pt x="6" y="174"/>
                  <a:pt x="6" y="178"/>
                  <a:pt x="7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6" y="199"/>
                  <a:pt x="11" y="214"/>
                  <a:pt x="18" y="228"/>
                </a:cubicBezTo>
                <a:cubicBezTo>
                  <a:pt x="19" y="232"/>
                  <a:pt x="23" y="236"/>
                  <a:pt x="28" y="234"/>
                </a:cubicBezTo>
                <a:cubicBezTo>
                  <a:pt x="33" y="231"/>
                  <a:pt x="41" y="228"/>
                  <a:pt x="42" y="223"/>
                </a:cubicBezTo>
                <a:cubicBezTo>
                  <a:pt x="44" y="217"/>
                  <a:pt x="46" y="210"/>
                  <a:pt x="47" y="203"/>
                </a:cubicBezTo>
                <a:cubicBezTo>
                  <a:pt x="47" y="197"/>
                  <a:pt x="56" y="188"/>
                  <a:pt x="59" y="189"/>
                </a:cubicBezTo>
                <a:cubicBezTo>
                  <a:pt x="68" y="192"/>
                  <a:pt x="77" y="186"/>
                  <a:pt x="86" y="186"/>
                </a:cubicBezTo>
                <a:cubicBezTo>
                  <a:pt x="88" y="196"/>
                  <a:pt x="91" y="204"/>
                  <a:pt x="94" y="210"/>
                </a:cubicBezTo>
                <a:cubicBezTo>
                  <a:pt x="116" y="214"/>
                  <a:pt x="142" y="215"/>
                  <a:pt x="163" y="212"/>
                </a:cubicBezTo>
                <a:cubicBezTo>
                  <a:pt x="168" y="218"/>
                  <a:pt x="174" y="223"/>
                  <a:pt x="181" y="225"/>
                </a:cubicBezTo>
                <a:cubicBezTo>
                  <a:pt x="186" y="227"/>
                  <a:pt x="193" y="230"/>
                  <a:pt x="197" y="226"/>
                </a:cubicBezTo>
                <a:cubicBezTo>
                  <a:pt x="202" y="221"/>
                  <a:pt x="207" y="216"/>
                  <a:pt x="212" y="211"/>
                </a:cubicBezTo>
                <a:cubicBezTo>
                  <a:pt x="225" y="197"/>
                  <a:pt x="235" y="180"/>
                  <a:pt x="243" y="161"/>
                </a:cubicBezTo>
                <a:cubicBezTo>
                  <a:pt x="250" y="153"/>
                  <a:pt x="258" y="142"/>
                  <a:pt x="253" y="125"/>
                </a:cubicBezTo>
                <a:cubicBezTo>
                  <a:pt x="253" y="124"/>
                  <a:pt x="253" y="124"/>
                  <a:pt x="253" y="123"/>
                </a:cubicBezTo>
                <a:cubicBezTo>
                  <a:pt x="253" y="123"/>
                  <a:pt x="253" y="123"/>
                  <a:pt x="254" y="123"/>
                </a:cubicBezTo>
                <a:cubicBezTo>
                  <a:pt x="268" y="125"/>
                  <a:pt x="283" y="125"/>
                  <a:pt x="291" y="118"/>
                </a:cubicBezTo>
                <a:cubicBezTo>
                  <a:pt x="292" y="117"/>
                  <a:pt x="296" y="120"/>
                  <a:pt x="299" y="122"/>
                </a:cubicBezTo>
                <a:cubicBezTo>
                  <a:pt x="303" y="123"/>
                  <a:pt x="307" y="119"/>
                  <a:pt x="312" y="119"/>
                </a:cubicBezTo>
                <a:cubicBezTo>
                  <a:pt x="325" y="118"/>
                  <a:pt x="335" y="123"/>
                  <a:pt x="345" y="124"/>
                </a:cubicBezTo>
                <a:cubicBezTo>
                  <a:pt x="477" y="125"/>
                  <a:pt x="477" y="125"/>
                  <a:pt x="477" y="125"/>
                </a:cubicBezTo>
                <a:cubicBezTo>
                  <a:pt x="481" y="125"/>
                  <a:pt x="482" y="114"/>
                  <a:pt x="483" y="110"/>
                </a:cubicBezTo>
                <a:cubicBezTo>
                  <a:pt x="483" y="108"/>
                  <a:pt x="483" y="106"/>
                  <a:pt x="484" y="104"/>
                </a:cubicBezTo>
                <a:cubicBezTo>
                  <a:pt x="489" y="104"/>
                  <a:pt x="489" y="104"/>
                  <a:pt x="489" y="104"/>
                </a:cubicBezTo>
                <a:cubicBezTo>
                  <a:pt x="487" y="108"/>
                  <a:pt x="486" y="112"/>
                  <a:pt x="486" y="116"/>
                </a:cubicBezTo>
                <a:cubicBezTo>
                  <a:pt x="483" y="120"/>
                  <a:pt x="482" y="125"/>
                  <a:pt x="481" y="131"/>
                </a:cubicBezTo>
                <a:cubicBezTo>
                  <a:pt x="481" y="132"/>
                  <a:pt x="480" y="136"/>
                  <a:pt x="484" y="135"/>
                </a:cubicBezTo>
                <a:cubicBezTo>
                  <a:pt x="486" y="134"/>
                  <a:pt x="487" y="133"/>
                  <a:pt x="489" y="132"/>
                </a:cubicBezTo>
                <a:cubicBezTo>
                  <a:pt x="492" y="130"/>
                  <a:pt x="495" y="127"/>
                  <a:pt x="498" y="124"/>
                </a:cubicBezTo>
                <a:cubicBezTo>
                  <a:pt x="500" y="123"/>
                  <a:pt x="508" y="126"/>
                  <a:pt x="506" y="120"/>
                </a:cubicBezTo>
                <a:cubicBezTo>
                  <a:pt x="504" y="121"/>
                  <a:pt x="499" y="120"/>
                  <a:pt x="502" y="117"/>
                </a:cubicBezTo>
                <a:cubicBezTo>
                  <a:pt x="509" y="113"/>
                  <a:pt x="516" y="109"/>
                  <a:pt x="525" y="104"/>
                </a:cubicBezTo>
                <a:cubicBezTo>
                  <a:pt x="526" y="104"/>
                  <a:pt x="528" y="100"/>
                  <a:pt x="524" y="98"/>
                </a:cubicBezTo>
                <a:cubicBezTo>
                  <a:pt x="525" y="97"/>
                  <a:pt x="528" y="98"/>
                  <a:pt x="530" y="97"/>
                </a:cubicBezTo>
                <a:cubicBezTo>
                  <a:pt x="527" y="92"/>
                  <a:pt x="529" y="85"/>
                  <a:pt x="534" y="83"/>
                </a:cubicBezTo>
                <a:cubicBezTo>
                  <a:pt x="534" y="80"/>
                  <a:pt x="535" y="73"/>
                  <a:pt x="534" y="71"/>
                </a:cubicBezTo>
                <a:cubicBezTo>
                  <a:pt x="533" y="69"/>
                  <a:pt x="526" y="61"/>
                  <a:pt x="525" y="57"/>
                </a:cubicBezTo>
                <a:cubicBezTo>
                  <a:pt x="524" y="52"/>
                  <a:pt x="535" y="49"/>
                  <a:pt x="534" y="42"/>
                </a:cubicBezTo>
                <a:cubicBezTo>
                  <a:pt x="538" y="40"/>
                  <a:pt x="537" y="44"/>
                  <a:pt x="537" y="46"/>
                </a:cubicBezTo>
                <a:cubicBezTo>
                  <a:pt x="541" y="48"/>
                  <a:pt x="543" y="44"/>
                  <a:pt x="544" y="42"/>
                </a:cubicBezTo>
                <a:cubicBezTo>
                  <a:pt x="556" y="39"/>
                  <a:pt x="570" y="40"/>
                  <a:pt x="581" y="43"/>
                </a:cubicBezTo>
                <a:cubicBezTo>
                  <a:pt x="586" y="45"/>
                  <a:pt x="588" y="37"/>
                  <a:pt x="593" y="37"/>
                </a:cubicBezTo>
                <a:cubicBezTo>
                  <a:pt x="596" y="37"/>
                  <a:pt x="593" y="44"/>
                  <a:pt x="597" y="43"/>
                </a:cubicBezTo>
                <a:cubicBezTo>
                  <a:pt x="607" y="41"/>
                  <a:pt x="614" y="33"/>
                  <a:pt x="626" y="31"/>
                </a:cubicBezTo>
                <a:cubicBezTo>
                  <a:pt x="630" y="31"/>
                  <a:pt x="637" y="35"/>
                  <a:pt x="643" y="33"/>
                </a:cubicBezTo>
                <a:cubicBezTo>
                  <a:pt x="647" y="32"/>
                  <a:pt x="651" y="34"/>
                  <a:pt x="654" y="35"/>
                </a:cubicBezTo>
                <a:cubicBezTo>
                  <a:pt x="657" y="38"/>
                  <a:pt x="660" y="31"/>
                  <a:pt x="657" y="2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1" name="Freeform 687"/>
          <p:cNvSpPr>
            <a:spLocks/>
          </p:cNvSpPr>
          <p:nvPr/>
        </p:nvSpPr>
        <p:spPr bwMode="auto">
          <a:xfrm>
            <a:off x="4146551" y="2557463"/>
            <a:ext cx="517525" cy="525463"/>
          </a:xfrm>
          <a:custGeom>
            <a:avLst/>
            <a:gdLst/>
            <a:ahLst/>
            <a:cxnLst>
              <a:cxn ang="0">
                <a:pos x="1908" y="322"/>
              </a:cxn>
              <a:cxn ang="0">
                <a:pos x="1795" y="335"/>
              </a:cxn>
              <a:cxn ang="0">
                <a:pos x="1718" y="423"/>
              </a:cxn>
              <a:cxn ang="0">
                <a:pos x="1628" y="567"/>
              </a:cxn>
              <a:cxn ang="0">
                <a:pos x="1478" y="567"/>
              </a:cxn>
              <a:cxn ang="0">
                <a:pos x="1479" y="693"/>
              </a:cxn>
              <a:cxn ang="0">
                <a:pos x="1409" y="690"/>
              </a:cxn>
              <a:cxn ang="0">
                <a:pos x="1339" y="673"/>
              </a:cxn>
              <a:cxn ang="0">
                <a:pos x="1257" y="714"/>
              </a:cxn>
              <a:cxn ang="0">
                <a:pos x="1238" y="557"/>
              </a:cxn>
              <a:cxn ang="0">
                <a:pos x="1118" y="320"/>
              </a:cxn>
              <a:cxn ang="0">
                <a:pos x="1075" y="233"/>
              </a:cxn>
              <a:cxn ang="0">
                <a:pos x="947" y="93"/>
              </a:cxn>
              <a:cxn ang="0">
                <a:pos x="847" y="81"/>
              </a:cxn>
              <a:cxn ang="0">
                <a:pos x="767" y="24"/>
              </a:cxn>
              <a:cxn ang="0">
                <a:pos x="695" y="34"/>
              </a:cxn>
              <a:cxn ang="0">
                <a:pos x="632" y="42"/>
              </a:cxn>
              <a:cxn ang="0">
                <a:pos x="561" y="59"/>
              </a:cxn>
              <a:cxn ang="0">
                <a:pos x="469" y="61"/>
              </a:cxn>
              <a:cxn ang="0">
                <a:pos x="394" y="86"/>
              </a:cxn>
              <a:cxn ang="0">
                <a:pos x="363" y="133"/>
              </a:cxn>
              <a:cxn ang="0">
                <a:pos x="340" y="293"/>
              </a:cxn>
              <a:cxn ang="0">
                <a:pos x="321" y="311"/>
              </a:cxn>
              <a:cxn ang="0">
                <a:pos x="229" y="252"/>
              </a:cxn>
              <a:cxn ang="0">
                <a:pos x="139" y="226"/>
              </a:cxn>
              <a:cxn ang="0">
                <a:pos x="62" y="206"/>
              </a:cxn>
              <a:cxn ang="0">
                <a:pos x="13" y="253"/>
              </a:cxn>
              <a:cxn ang="0">
                <a:pos x="44" y="327"/>
              </a:cxn>
              <a:cxn ang="0">
                <a:pos x="229" y="746"/>
              </a:cxn>
              <a:cxn ang="0">
                <a:pos x="156" y="1008"/>
              </a:cxn>
              <a:cxn ang="0">
                <a:pos x="339" y="1197"/>
              </a:cxn>
              <a:cxn ang="0">
                <a:pos x="349" y="1388"/>
              </a:cxn>
              <a:cxn ang="0">
                <a:pos x="262" y="1427"/>
              </a:cxn>
              <a:cxn ang="0">
                <a:pos x="211" y="1616"/>
              </a:cxn>
              <a:cxn ang="0">
                <a:pos x="250" y="1753"/>
              </a:cxn>
              <a:cxn ang="0">
                <a:pos x="138" y="1963"/>
              </a:cxn>
              <a:cxn ang="0">
                <a:pos x="231" y="1932"/>
              </a:cxn>
              <a:cxn ang="0">
                <a:pos x="357" y="1866"/>
              </a:cxn>
              <a:cxn ang="0">
                <a:pos x="493" y="1736"/>
              </a:cxn>
              <a:cxn ang="0">
                <a:pos x="550" y="1720"/>
              </a:cxn>
              <a:cxn ang="0">
                <a:pos x="563" y="1717"/>
              </a:cxn>
              <a:cxn ang="0">
                <a:pos x="669" y="1682"/>
              </a:cxn>
              <a:cxn ang="0">
                <a:pos x="822" y="1679"/>
              </a:cxn>
              <a:cxn ang="0">
                <a:pos x="851" y="1659"/>
              </a:cxn>
              <a:cxn ang="0">
                <a:pos x="1042" y="1589"/>
              </a:cxn>
              <a:cxn ang="0">
                <a:pos x="1148" y="1512"/>
              </a:cxn>
              <a:cxn ang="0">
                <a:pos x="1294" y="1393"/>
              </a:cxn>
              <a:cxn ang="0">
                <a:pos x="1375" y="1319"/>
              </a:cxn>
              <a:cxn ang="0">
                <a:pos x="1425" y="1229"/>
              </a:cxn>
              <a:cxn ang="0">
                <a:pos x="1415" y="1075"/>
              </a:cxn>
              <a:cxn ang="0">
                <a:pos x="1489" y="1012"/>
              </a:cxn>
              <a:cxn ang="0">
                <a:pos x="1529" y="936"/>
              </a:cxn>
              <a:cxn ang="0">
                <a:pos x="1604" y="698"/>
              </a:cxn>
              <a:cxn ang="0">
                <a:pos x="1672" y="665"/>
              </a:cxn>
              <a:cxn ang="0">
                <a:pos x="1752" y="607"/>
              </a:cxn>
              <a:cxn ang="0">
                <a:pos x="1806" y="535"/>
              </a:cxn>
              <a:cxn ang="0">
                <a:pos x="1830" y="479"/>
              </a:cxn>
              <a:cxn ang="0">
                <a:pos x="1902" y="392"/>
              </a:cxn>
            </a:cxnLst>
            <a:rect l="0" t="0" r="r" b="b"/>
            <a:pathLst>
              <a:path w="1931" h="1965">
                <a:moveTo>
                  <a:pt x="1915" y="313"/>
                </a:moveTo>
                <a:cubicBezTo>
                  <a:pt x="1915" y="315"/>
                  <a:pt x="1915" y="315"/>
                  <a:pt x="1915" y="315"/>
                </a:cubicBezTo>
                <a:cubicBezTo>
                  <a:pt x="1913" y="316"/>
                  <a:pt x="1913" y="316"/>
                  <a:pt x="1913" y="316"/>
                </a:cubicBezTo>
                <a:cubicBezTo>
                  <a:pt x="1913" y="319"/>
                  <a:pt x="1913" y="319"/>
                  <a:pt x="1913" y="319"/>
                </a:cubicBezTo>
                <a:cubicBezTo>
                  <a:pt x="1914" y="322"/>
                  <a:pt x="1914" y="322"/>
                  <a:pt x="1914" y="322"/>
                </a:cubicBezTo>
                <a:cubicBezTo>
                  <a:pt x="1915" y="324"/>
                  <a:pt x="1915" y="324"/>
                  <a:pt x="1915" y="324"/>
                </a:cubicBezTo>
                <a:cubicBezTo>
                  <a:pt x="1908" y="322"/>
                  <a:pt x="1908" y="322"/>
                  <a:pt x="1908" y="322"/>
                </a:cubicBezTo>
                <a:cubicBezTo>
                  <a:pt x="1899" y="313"/>
                  <a:pt x="1899" y="313"/>
                  <a:pt x="1899" y="313"/>
                </a:cubicBezTo>
                <a:cubicBezTo>
                  <a:pt x="1868" y="298"/>
                  <a:pt x="1868" y="298"/>
                  <a:pt x="1868" y="298"/>
                </a:cubicBezTo>
                <a:cubicBezTo>
                  <a:pt x="1859" y="299"/>
                  <a:pt x="1859" y="299"/>
                  <a:pt x="1859" y="299"/>
                </a:cubicBezTo>
                <a:cubicBezTo>
                  <a:pt x="1854" y="295"/>
                  <a:pt x="1854" y="295"/>
                  <a:pt x="1854" y="295"/>
                </a:cubicBezTo>
                <a:cubicBezTo>
                  <a:pt x="1847" y="295"/>
                  <a:pt x="1847" y="295"/>
                  <a:pt x="1847" y="295"/>
                </a:cubicBezTo>
                <a:cubicBezTo>
                  <a:pt x="1828" y="316"/>
                  <a:pt x="1828" y="316"/>
                  <a:pt x="1828" y="316"/>
                </a:cubicBezTo>
                <a:cubicBezTo>
                  <a:pt x="1795" y="335"/>
                  <a:pt x="1795" y="335"/>
                  <a:pt x="1795" y="335"/>
                </a:cubicBezTo>
                <a:cubicBezTo>
                  <a:pt x="1782" y="325"/>
                  <a:pt x="1782" y="325"/>
                  <a:pt x="1782" y="325"/>
                </a:cubicBezTo>
                <a:cubicBezTo>
                  <a:pt x="1741" y="358"/>
                  <a:pt x="1741" y="358"/>
                  <a:pt x="1741" y="358"/>
                </a:cubicBezTo>
                <a:cubicBezTo>
                  <a:pt x="1744" y="369"/>
                  <a:pt x="1744" y="369"/>
                  <a:pt x="1744" y="369"/>
                </a:cubicBezTo>
                <a:cubicBezTo>
                  <a:pt x="1777" y="390"/>
                  <a:pt x="1777" y="390"/>
                  <a:pt x="1777" y="390"/>
                </a:cubicBezTo>
                <a:cubicBezTo>
                  <a:pt x="1745" y="407"/>
                  <a:pt x="1745" y="407"/>
                  <a:pt x="1745" y="407"/>
                </a:cubicBezTo>
                <a:cubicBezTo>
                  <a:pt x="1739" y="421"/>
                  <a:pt x="1739" y="421"/>
                  <a:pt x="1739" y="421"/>
                </a:cubicBezTo>
                <a:cubicBezTo>
                  <a:pt x="1718" y="423"/>
                  <a:pt x="1718" y="423"/>
                  <a:pt x="1718" y="423"/>
                </a:cubicBezTo>
                <a:cubicBezTo>
                  <a:pt x="1705" y="468"/>
                  <a:pt x="1705" y="468"/>
                  <a:pt x="1705" y="468"/>
                </a:cubicBezTo>
                <a:cubicBezTo>
                  <a:pt x="1696" y="470"/>
                  <a:pt x="1696" y="470"/>
                  <a:pt x="1696" y="470"/>
                </a:cubicBezTo>
                <a:cubicBezTo>
                  <a:pt x="1686" y="490"/>
                  <a:pt x="1686" y="490"/>
                  <a:pt x="1686" y="490"/>
                </a:cubicBezTo>
                <a:cubicBezTo>
                  <a:pt x="1668" y="493"/>
                  <a:pt x="1668" y="493"/>
                  <a:pt x="1668" y="493"/>
                </a:cubicBezTo>
                <a:cubicBezTo>
                  <a:pt x="1647" y="521"/>
                  <a:pt x="1647" y="521"/>
                  <a:pt x="1647" y="521"/>
                </a:cubicBezTo>
                <a:cubicBezTo>
                  <a:pt x="1660" y="542"/>
                  <a:pt x="1660" y="542"/>
                  <a:pt x="1660" y="542"/>
                </a:cubicBezTo>
                <a:cubicBezTo>
                  <a:pt x="1628" y="567"/>
                  <a:pt x="1628" y="567"/>
                  <a:pt x="1628" y="567"/>
                </a:cubicBezTo>
                <a:cubicBezTo>
                  <a:pt x="1624" y="585"/>
                  <a:pt x="1624" y="585"/>
                  <a:pt x="1624" y="585"/>
                </a:cubicBezTo>
                <a:cubicBezTo>
                  <a:pt x="1620" y="587"/>
                  <a:pt x="1620" y="587"/>
                  <a:pt x="1620" y="587"/>
                </a:cubicBezTo>
                <a:cubicBezTo>
                  <a:pt x="1585" y="596"/>
                  <a:pt x="1585" y="596"/>
                  <a:pt x="1585" y="596"/>
                </a:cubicBezTo>
                <a:cubicBezTo>
                  <a:pt x="1582" y="599"/>
                  <a:pt x="1582" y="599"/>
                  <a:pt x="1582" y="599"/>
                </a:cubicBezTo>
                <a:cubicBezTo>
                  <a:pt x="1516" y="563"/>
                  <a:pt x="1516" y="563"/>
                  <a:pt x="1516" y="563"/>
                </a:cubicBezTo>
                <a:cubicBezTo>
                  <a:pt x="1503" y="573"/>
                  <a:pt x="1503" y="573"/>
                  <a:pt x="1503" y="573"/>
                </a:cubicBezTo>
                <a:cubicBezTo>
                  <a:pt x="1478" y="567"/>
                  <a:pt x="1478" y="567"/>
                  <a:pt x="1478" y="567"/>
                </a:cubicBezTo>
                <a:cubicBezTo>
                  <a:pt x="1469" y="577"/>
                  <a:pt x="1469" y="577"/>
                  <a:pt x="1469" y="577"/>
                </a:cubicBezTo>
                <a:cubicBezTo>
                  <a:pt x="1455" y="611"/>
                  <a:pt x="1455" y="611"/>
                  <a:pt x="1455" y="611"/>
                </a:cubicBezTo>
                <a:cubicBezTo>
                  <a:pt x="1459" y="634"/>
                  <a:pt x="1459" y="634"/>
                  <a:pt x="1459" y="634"/>
                </a:cubicBezTo>
                <a:cubicBezTo>
                  <a:pt x="1472" y="645"/>
                  <a:pt x="1472" y="645"/>
                  <a:pt x="1472" y="645"/>
                </a:cubicBezTo>
                <a:cubicBezTo>
                  <a:pt x="1472" y="655"/>
                  <a:pt x="1472" y="655"/>
                  <a:pt x="1472" y="655"/>
                </a:cubicBezTo>
                <a:cubicBezTo>
                  <a:pt x="1480" y="669"/>
                  <a:pt x="1480" y="669"/>
                  <a:pt x="1480" y="669"/>
                </a:cubicBezTo>
                <a:cubicBezTo>
                  <a:pt x="1479" y="693"/>
                  <a:pt x="1479" y="693"/>
                  <a:pt x="1479" y="693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2" y="713"/>
                  <a:pt x="1442" y="713"/>
                  <a:pt x="1442" y="713"/>
                </a:cubicBezTo>
                <a:cubicBezTo>
                  <a:pt x="1433" y="716"/>
                  <a:pt x="1433" y="716"/>
                  <a:pt x="1433" y="716"/>
                </a:cubicBezTo>
                <a:cubicBezTo>
                  <a:pt x="1426" y="710"/>
                  <a:pt x="1426" y="710"/>
                  <a:pt x="1426" y="710"/>
                </a:cubicBezTo>
                <a:cubicBezTo>
                  <a:pt x="1421" y="691"/>
                  <a:pt x="1421" y="691"/>
                  <a:pt x="1421" y="691"/>
                </a:cubicBezTo>
                <a:cubicBezTo>
                  <a:pt x="1413" y="691"/>
                  <a:pt x="1413" y="691"/>
                  <a:pt x="1413" y="691"/>
                </a:cubicBezTo>
                <a:cubicBezTo>
                  <a:pt x="1409" y="690"/>
                  <a:pt x="1409" y="690"/>
                  <a:pt x="1409" y="690"/>
                </a:cubicBezTo>
                <a:cubicBezTo>
                  <a:pt x="1396" y="678"/>
                  <a:pt x="1396" y="678"/>
                  <a:pt x="1396" y="678"/>
                </a:cubicBezTo>
                <a:cubicBezTo>
                  <a:pt x="1388" y="678"/>
                  <a:pt x="1388" y="678"/>
                  <a:pt x="1388" y="678"/>
                </a:cubicBezTo>
                <a:cubicBezTo>
                  <a:pt x="1381" y="680"/>
                  <a:pt x="1381" y="680"/>
                  <a:pt x="1381" y="680"/>
                </a:cubicBezTo>
                <a:cubicBezTo>
                  <a:pt x="1378" y="677"/>
                  <a:pt x="1378" y="677"/>
                  <a:pt x="1378" y="677"/>
                </a:cubicBezTo>
                <a:cubicBezTo>
                  <a:pt x="1360" y="670"/>
                  <a:pt x="1360" y="670"/>
                  <a:pt x="1360" y="670"/>
                </a:cubicBezTo>
                <a:cubicBezTo>
                  <a:pt x="1351" y="674"/>
                  <a:pt x="1351" y="674"/>
                  <a:pt x="1351" y="674"/>
                </a:cubicBezTo>
                <a:cubicBezTo>
                  <a:pt x="1339" y="673"/>
                  <a:pt x="1339" y="673"/>
                  <a:pt x="1339" y="673"/>
                </a:cubicBezTo>
                <a:cubicBezTo>
                  <a:pt x="1336" y="675"/>
                  <a:pt x="1336" y="675"/>
                  <a:pt x="1336" y="675"/>
                </a:cubicBezTo>
                <a:cubicBezTo>
                  <a:pt x="1303" y="724"/>
                  <a:pt x="1303" y="724"/>
                  <a:pt x="1303" y="724"/>
                </a:cubicBezTo>
                <a:cubicBezTo>
                  <a:pt x="1299" y="724"/>
                  <a:pt x="1299" y="724"/>
                  <a:pt x="1299" y="724"/>
                </a:cubicBezTo>
                <a:cubicBezTo>
                  <a:pt x="1293" y="722"/>
                  <a:pt x="1293" y="722"/>
                  <a:pt x="1293" y="722"/>
                </a:cubicBezTo>
                <a:cubicBezTo>
                  <a:pt x="1265" y="725"/>
                  <a:pt x="1265" y="725"/>
                  <a:pt x="1265" y="725"/>
                </a:cubicBezTo>
                <a:cubicBezTo>
                  <a:pt x="1264" y="725"/>
                  <a:pt x="1259" y="720"/>
                  <a:pt x="1253" y="716"/>
                </a:cubicBezTo>
                <a:cubicBezTo>
                  <a:pt x="1255" y="715"/>
                  <a:pt x="1256" y="714"/>
                  <a:pt x="1257" y="714"/>
                </a:cubicBezTo>
                <a:cubicBezTo>
                  <a:pt x="1252" y="713"/>
                  <a:pt x="1249" y="710"/>
                  <a:pt x="1247" y="707"/>
                </a:cubicBezTo>
                <a:cubicBezTo>
                  <a:pt x="1242" y="697"/>
                  <a:pt x="1234" y="685"/>
                  <a:pt x="1234" y="669"/>
                </a:cubicBezTo>
                <a:cubicBezTo>
                  <a:pt x="1232" y="669"/>
                  <a:pt x="1231" y="669"/>
                  <a:pt x="1230" y="669"/>
                </a:cubicBezTo>
                <a:cubicBezTo>
                  <a:pt x="1224" y="669"/>
                  <a:pt x="1220" y="667"/>
                  <a:pt x="1217" y="664"/>
                </a:cubicBezTo>
                <a:cubicBezTo>
                  <a:pt x="1212" y="664"/>
                  <a:pt x="1206" y="663"/>
                  <a:pt x="1203" y="659"/>
                </a:cubicBezTo>
                <a:cubicBezTo>
                  <a:pt x="1196" y="650"/>
                  <a:pt x="1198" y="637"/>
                  <a:pt x="1203" y="627"/>
                </a:cubicBezTo>
                <a:cubicBezTo>
                  <a:pt x="1214" y="604"/>
                  <a:pt x="1228" y="581"/>
                  <a:pt x="1238" y="557"/>
                </a:cubicBezTo>
                <a:cubicBezTo>
                  <a:pt x="1241" y="551"/>
                  <a:pt x="1237" y="543"/>
                  <a:pt x="1230" y="542"/>
                </a:cubicBezTo>
                <a:cubicBezTo>
                  <a:pt x="1222" y="541"/>
                  <a:pt x="1213" y="533"/>
                  <a:pt x="1213" y="524"/>
                </a:cubicBezTo>
                <a:cubicBezTo>
                  <a:pt x="1213" y="521"/>
                  <a:pt x="1211" y="510"/>
                  <a:pt x="1211" y="510"/>
                </a:cubicBezTo>
                <a:cubicBezTo>
                  <a:pt x="1198" y="502"/>
                  <a:pt x="1195" y="485"/>
                  <a:pt x="1196" y="469"/>
                </a:cubicBezTo>
                <a:cubicBezTo>
                  <a:pt x="1188" y="446"/>
                  <a:pt x="1165" y="437"/>
                  <a:pt x="1151" y="420"/>
                </a:cubicBezTo>
                <a:cubicBezTo>
                  <a:pt x="1117" y="386"/>
                  <a:pt x="1117" y="386"/>
                  <a:pt x="1117" y="386"/>
                </a:cubicBezTo>
                <a:cubicBezTo>
                  <a:pt x="1118" y="364"/>
                  <a:pt x="1119" y="344"/>
                  <a:pt x="1118" y="320"/>
                </a:cubicBezTo>
                <a:cubicBezTo>
                  <a:pt x="1118" y="319"/>
                  <a:pt x="1118" y="318"/>
                  <a:pt x="1118" y="318"/>
                </a:cubicBezTo>
                <a:cubicBezTo>
                  <a:pt x="1111" y="318"/>
                  <a:pt x="1104" y="320"/>
                  <a:pt x="1098" y="322"/>
                </a:cubicBezTo>
                <a:cubicBezTo>
                  <a:pt x="1098" y="322"/>
                  <a:pt x="1098" y="321"/>
                  <a:pt x="1099" y="320"/>
                </a:cubicBezTo>
                <a:cubicBezTo>
                  <a:pt x="1094" y="321"/>
                  <a:pt x="1089" y="323"/>
                  <a:pt x="1085" y="323"/>
                </a:cubicBezTo>
                <a:cubicBezTo>
                  <a:pt x="1088" y="300"/>
                  <a:pt x="1091" y="274"/>
                  <a:pt x="1085" y="253"/>
                </a:cubicBezTo>
                <a:cubicBezTo>
                  <a:pt x="1084" y="251"/>
                  <a:pt x="1083" y="249"/>
                  <a:pt x="1083" y="247"/>
                </a:cubicBezTo>
                <a:cubicBezTo>
                  <a:pt x="1081" y="242"/>
                  <a:pt x="1079" y="237"/>
                  <a:pt x="1075" y="233"/>
                </a:cubicBezTo>
                <a:cubicBezTo>
                  <a:pt x="1067" y="221"/>
                  <a:pt x="1051" y="212"/>
                  <a:pt x="1035" y="208"/>
                </a:cubicBezTo>
                <a:cubicBezTo>
                  <a:pt x="1034" y="208"/>
                  <a:pt x="1033" y="208"/>
                  <a:pt x="1032" y="208"/>
                </a:cubicBezTo>
                <a:cubicBezTo>
                  <a:pt x="1031" y="208"/>
                  <a:pt x="1030" y="207"/>
                  <a:pt x="1029" y="207"/>
                </a:cubicBezTo>
                <a:cubicBezTo>
                  <a:pt x="1024" y="206"/>
                  <a:pt x="1019" y="205"/>
                  <a:pt x="1014" y="205"/>
                </a:cubicBezTo>
                <a:cubicBezTo>
                  <a:pt x="1002" y="176"/>
                  <a:pt x="995" y="155"/>
                  <a:pt x="988" y="128"/>
                </a:cubicBezTo>
                <a:cubicBezTo>
                  <a:pt x="973" y="128"/>
                  <a:pt x="966" y="114"/>
                  <a:pt x="960" y="107"/>
                </a:cubicBezTo>
                <a:cubicBezTo>
                  <a:pt x="955" y="103"/>
                  <a:pt x="951" y="97"/>
                  <a:pt x="947" y="93"/>
                </a:cubicBezTo>
                <a:cubicBezTo>
                  <a:pt x="947" y="93"/>
                  <a:pt x="946" y="93"/>
                  <a:pt x="946" y="93"/>
                </a:cubicBezTo>
                <a:cubicBezTo>
                  <a:pt x="944" y="91"/>
                  <a:pt x="943" y="90"/>
                  <a:pt x="941" y="90"/>
                </a:cubicBezTo>
                <a:cubicBezTo>
                  <a:pt x="933" y="92"/>
                  <a:pt x="926" y="96"/>
                  <a:pt x="919" y="99"/>
                </a:cubicBezTo>
                <a:cubicBezTo>
                  <a:pt x="918" y="99"/>
                  <a:pt x="918" y="99"/>
                  <a:pt x="918" y="98"/>
                </a:cubicBezTo>
                <a:cubicBezTo>
                  <a:pt x="917" y="99"/>
                  <a:pt x="916" y="99"/>
                  <a:pt x="915" y="99"/>
                </a:cubicBezTo>
                <a:cubicBezTo>
                  <a:pt x="888" y="97"/>
                  <a:pt x="871" y="89"/>
                  <a:pt x="851" y="81"/>
                </a:cubicBezTo>
                <a:cubicBezTo>
                  <a:pt x="850" y="81"/>
                  <a:pt x="848" y="81"/>
                  <a:pt x="847" y="81"/>
                </a:cubicBezTo>
                <a:cubicBezTo>
                  <a:pt x="847" y="81"/>
                  <a:pt x="847" y="80"/>
                  <a:pt x="847" y="80"/>
                </a:cubicBezTo>
                <a:cubicBezTo>
                  <a:pt x="843" y="79"/>
                  <a:pt x="840" y="78"/>
                  <a:pt x="836" y="77"/>
                </a:cubicBezTo>
                <a:cubicBezTo>
                  <a:pt x="832" y="63"/>
                  <a:pt x="827" y="50"/>
                  <a:pt x="819" y="40"/>
                </a:cubicBezTo>
                <a:cubicBezTo>
                  <a:pt x="818" y="41"/>
                  <a:pt x="817" y="43"/>
                  <a:pt x="816" y="44"/>
                </a:cubicBezTo>
                <a:cubicBezTo>
                  <a:pt x="813" y="44"/>
                  <a:pt x="810" y="45"/>
                  <a:pt x="807" y="45"/>
                </a:cubicBezTo>
                <a:cubicBezTo>
                  <a:pt x="797" y="47"/>
                  <a:pt x="786" y="44"/>
                  <a:pt x="778" y="37"/>
                </a:cubicBezTo>
                <a:cubicBezTo>
                  <a:pt x="776" y="35"/>
                  <a:pt x="775" y="23"/>
                  <a:pt x="767" y="24"/>
                </a:cubicBezTo>
                <a:cubicBezTo>
                  <a:pt x="764" y="24"/>
                  <a:pt x="755" y="24"/>
                  <a:pt x="754" y="22"/>
                </a:cubicBezTo>
                <a:cubicBezTo>
                  <a:pt x="746" y="12"/>
                  <a:pt x="734" y="1"/>
                  <a:pt x="717" y="0"/>
                </a:cubicBezTo>
                <a:cubicBezTo>
                  <a:pt x="717" y="0"/>
                  <a:pt x="716" y="0"/>
                  <a:pt x="715" y="0"/>
                </a:cubicBezTo>
                <a:cubicBezTo>
                  <a:pt x="713" y="3"/>
                  <a:pt x="709" y="6"/>
                  <a:pt x="705" y="8"/>
                </a:cubicBezTo>
                <a:cubicBezTo>
                  <a:pt x="702" y="11"/>
                  <a:pt x="699" y="13"/>
                  <a:pt x="694" y="12"/>
                </a:cubicBezTo>
                <a:cubicBezTo>
                  <a:pt x="694" y="13"/>
                  <a:pt x="693" y="13"/>
                  <a:pt x="692" y="13"/>
                </a:cubicBezTo>
                <a:cubicBezTo>
                  <a:pt x="691" y="20"/>
                  <a:pt x="692" y="27"/>
                  <a:pt x="695" y="34"/>
                </a:cubicBezTo>
                <a:cubicBezTo>
                  <a:pt x="693" y="34"/>
                  <a:pt x="689" y="34"/>
                  <a:pt x="685" y="34"/>
                </a:cubicBezTo>
                <a:cubicBezTo>
                  <a:pt x="683" y="34"/>
                  <a:pt x="681" y="36"/>
                  <a:pt x="679" y="37"/>
                </a:cubicBezTo>
                <a:cubicBezTo>
                  <a:pt x="676" y="40"/>
                  <a:pt x="673" y="45"/>
                  <a:pt x="670" y="45"/>
                </a:cubicBezTo>
                <a:cubicBezTo>
                  <a:pt x="668" y="45"/>
                  <a:pt x="667" y="45"/>
                  <a:pt x="666" y="45"/>
                </a:cubicBezTo>
                <a:cubicBezTo>
                  <a:pt x="661" y="46"/>
                  <a:pt x="657" y="46"/>
                  <a:pt x="652" y="45"/>
                </a:cubicBezTo>
                <a:cubicBezTo>
                  <a:pt x="650" y="45"/>
                  <a:pt x="648" y="45"/>
                  <a:pt x="647" y="45"/>
                </a:cubicBezTo>
                <a:cubicBezTo>
                  <a:pt x="642" y="44"/>
                  <a:pt x="637" y="43"/>
                  <a:pt x="632" y="42"/>
                </a:cubicBezTo>
                <a:cubicBezTo>
                  <a:pt x="631" y="47"/>
                  <a:pt x="630" y="53"/>
                  <a:pt x="628" y="56"/>
                </a:cubicBezTo>
                <a:cubicBezTo>
                  <a:pt x="626" y="60"/>
                  <a:pt x="621" y="63"/>
                  <a:pt x="618" y="62"/>
                </a:cubicBezTo>
                <a:cubicBezTo>
                  <a:pt x="618" y="62"/>
                  <a:pt x="618" y="62"/>
                  <a:pt x="618" y="62"/>
                </a:cubicBezTo>
                <a:cubicBezTo>
                  <a:pt x="617" y="62"/>
                  <a:pt x="616" y="62"/>
                  <a:pt x="615" y="61"/>
                </a:cubicBezTo>
                <a:cubicBezTo>
                  <a:pt x="609" y="59"/>
                  <a:pt x="604" y="57"/>
                  <a:pt x="600" y="55"/>
                </a:cubicBezTo>
                <a:cubicBezTo>
                  <a:pt x="594" y="54"/>
                  <a:pt x="588" y="54"/>
                  <a:pt x="582" y="55"/>
                </a:cubicBezTo>
                <a:cubicBezTo>
                  <a:pt x="576" y="59"/>
                  <a:pt x="568" y="60"/>
                  <a:pt x="561" y="59"/>
                </a:cubicBezTo>
                <a:cubicBezTo>
                  <a:pt x="556" y="60"/>
                  <a:pt x="552" y="61"/>
                  <a:pt x="547" y="63"/>
                </a:cubicBezTo>
                <a:cubicBezTo>
                  <a:pt x="545" y="57"/>
                  <a:pt x="539" y="53"/>
                  <a:pt x="534" y="54"/>
                </a:cubicBezTo>
                <a:cubicBezTo>
                  <a:pt x="531" y="58"/>
                  <a:pt x="529" y="61"/>
                  <a:pt x="525" y="61"/>
                </a:cubicBezTo>
                <a:cubicBezTo>
                  <a:pt x="519" y="63"/>
                  <a:pt x="513" y="62"/>
                  <a:pt x="508" y="58"/>
                </a:cubicBezTo>
                <a:cubicBezTo>
                  <a:pt x="503" y="54"/>
                  <a:pt x="497" y="51"/>
                  <a:pt x="491" y="47"/>
                </a:cubicBezTo>
                <a:cubicBezTo>
                  <a:pt x="486" y="52"/>
                  <a:pt x="479" y="56"/>
                  <a:pt x="472" y="59"/>
                </a:cubicBezTo>
                <a:cubicBezTo>
                  <a:pt x="471" y="60"/>
                  <a:pt x="470" y="61"/>
                  <a:pt x="469" y="61"/>
                </a:cubicBezTo>
                <a:cubicBezTo>
                  <a:pt x="468" y="62"/>
                  <a:pt x="466" y="63"/>
                  <a:pt x="463" y="63"/>
                </a:cubicBezTo>
                <a:cubicBezTo>
                  <a:pt x="460" y="64"/>
                  <a:pt x="457" y="66"/>
                  <a:pt x="453" y="68"/>
                </a:cubicBezTo>
                <a:cubicBezTo>
                  <a:pt x="451" y="71"/>
                  <a:pt x="447" y="71"/>
                  <a:pt x="444" y="71"/>
                </a:cubicBezTo>
                <a:cubicBezTo>
                  <a:pt x="438" y="71"/>
                  <a:pt x="432" y="73"/>
                  <a:pt x="426" y="75"/>
                </a:cubicBezTo>
                <a:cubicBezTo>
                  <a:pt x="424" y="77"/>
                  <a:pt x="422" y="78"/>
                  <a:pt x="420" y="78"/>
                </a:cubicBezTo>
                <a:cubicBezTo>
                  <a:pt x="420" y="78"/>
                  <a:pt x="419" y="78"/>
                  <a:pt x="419" y="78"/>
                </a:cubicBezTo>
                <a:cubicBezTo>
                  <a:pt x="411" y="82"/>
                  <a:pt x="403" y="85"/>
                  <a:pt x="394" y="86"/>
                </a:cubicBezTo>
                <a:cubicBezTo>
                  <a:pt x="392" y="86"/>
                  <a:pt x="391" y="87"/>
                  <a:pt x="389" y="88"/>
                </a:cubicBezTo>
                <a:cubicBezTo>
                  <a:pt x="389" y="95"/>
                  <a:pt x="393" y="107"/>
                  <a:pt x="387" y="111"/>
                </a:cubicBezTo>
                <a:cubicBezTo>
                  <a:pt x="387" y="112"/>
                  <a:pt x="387" y="112"/>
                  <a:pt x="386" y="113"/>
                </a:cubicBezTo>
                <a:cubicBezTo>
                  <a:pt x="370" y="113"/>
                  <a:pt x="370" y="113"/>
                  <a:pt x="370" y="113"/>
                </a:cubicBezTo>
                <a:cubicBezTo>
                  <a:pt x="371" y="117"/>
                  <a:pt x="369" y="121"/>
                  <a:pt x="367" y="124"/>
                </a:cubicBezTo>
                <a:cubicBezTo>
                  <a:pt x="366" y="125"/>
                  <a:pt x="366" y="126"/>
                  <a:pt x="365" y="126"/>
                </a:cubicBezTo>
                <a:cubicBezTo>
                  <a:pt x="364" y="128"/>
                  <a:pt x="363" y="131"/>
                  <a:pt x="363" y="133"/>
                </a:cubicBezTo>
                <a:cubicBezTo>
                  <a:pt x="365" y="144"/>
                  <a:pt x="373" y="157"/>
                  <a:pt x="368" y="165"/>
                </a:cubicBezTo>
                <a:cubicBezTo>
                  <a:pt x="368" y="167"/>
                  <a:pt x="367" y="167"/>
                  <a:pt x="366" y="169"/>
                </a:cubicBezTo>
                <a:cubicBezTo>
                  <a:pt x="367" y="169"/>
                  <a:pt x="367" y="170"/>
                  <a:pt x="367" y="170"/>
                </a:cubicBezTo>
                <a:cubicBezTo>
                  <a:pt x="362" y="178"/>
                  <a:pt x="357" y="186"/>
                  <a:pt x="351" y="193"/>
                </a:cubicBezTo>
                <a:cubicBezTo>
                  <a:pt x="347" y="200"/>
                  <a:pt x="342" y="207"/>
                  <a:pt x="338" y="214"/>
                </a:cubicBezTo>
                <a:cubicBezTo>
                  <a:pt x="341" y="243"/>
                  <a:pt x="337" y="269"/>
                  <a:pt x="344" y="294"/>
                </a:cubicBezTo>
                <a:cubicBezTo>
                  <a:pt x="343" y="293"/>
                  <a:pt x="341" y="293"/>
                  <a:pt x="340" y="293"/>
                </a:cubicBezTo>
                <a:cubicBezTo>
                  <a:pt x="340" y="294"/>
                  <a:pt x="340" y="294"/>
                  <a:pt x="340" y="294"/>
                </a:cubicBezTo>
                <a:cubicBezTo>
                  <a:pt x="339" y="295"/>
                  <a:pt x="335" y="295"/>
                  <a:pt x="333" y="295"/>
                </a:cubicBezTo>
                <a:cubicBezTo>
                  <a:pt x="331" y="297"/>
                  <a:pt x="330" y="298"/>
                  <a:pt x="328" y="300"/>
                </a:cubicBezTo>
                <a:cubicBezTo>
                  <a:pt x="326" y="302"/>
                  <a:pt x="325" y="305"/>
                  <a:pt x="323" y="308"/>
                </a:cubicBezTo>
                <a:cubicBezTo>
                  <a:pt x="323" y="309"/>
                  <a:pt x="323" y="309"/>
                  <a:pt x="322" y="310"/>
                </a:cubicBezTo>
                <a:cubicBezTo>
                  <a:pt x="322" y="310"/>
                  <a:pt x="322" y="310"/>
                  <a:pt x="321" y="310"/>
                </a:cubicBezTo>
                <a:cubicBezTo>
                  <a:pt x="321" y="311"/>
                  <a:pt x="321" y="311"/>
                  <a:pt x="321" y="311"/>
                </a:cubicBezTo>
                <a:cubicBezTo>
                  <a:pt x="319" y="313"/>
                  <a:pt x="311" y="313"/>
                  <a:pt x="309" y="313"/>
                </a:cubicBezTo>
                <a:cubicBezTo>
                  <a:pt x="307" y="313"/>
                  <a:pt x="306" y="312"/>
                  <a:pt x="305" y="312"/>
                </a:cubicBezTo>
                <a:cubicBezTo>
                  <a:pt x="300" y="312"/>
                  <a:pt x="295" y="312"/>
                  <a:pt x="294" y="310"/>
                </a:cubicBezTo>
                <a:cubicBezTo>
                  <a:pt x="282" y="298"/>
                  <a:pt x="283" y="277"/>
                  <a:pt x="270" y="264"/>
                </a:cubicBezTo>
                <a:cubicBezTo>
                  <a:pt x="261" y="256"/>
                  <a:pt x="247" y="254"/>
                  <a:pt x="232" y="251"/>
                </a:cubicBezTo>
                <a:cubicBezTo>
                  <a:pt x="232" y="251"/>
                  <a:pt x="231" y="251"/>
                  <a:pt x="231" y="251"/>
                </a:cubicBezTo>
                <a:cubicBezTo>
                  <a:pt x="230" y="251"/>
                  <a:pt x="230" y="252"/>
                  <a:pt x="229" y="252"/>
                </a:cubicBezTo>
                <a:cubicBezTo>
                  <a:pt x="227" y="255"/>
                  <a:pt x="229" y="266"/>
                  <a:pt x="223" y="270"/>
                </a:cubicBezTo>
                <a:cubicBezTo>
                  <a:pt x="218" y="268"/>
                  <a:pt x="214" y="263"/>
                  <a:pt x="212" y="259"/>
                </a:cubicBezTo>
                <a:cubicBezTo>
                  <a:pt x="210" y="258"/>
                  <a:pt x="207" y="258"/>
                  <a:pt x="204" y="258"/>
                </a:cubicBezTo>
                <a:cubicBezTo>
                  <a:pt x="201" y="258"/>
                  <a:pt x="197" y="258"/>
                  <a:pt x="194" y="257"/>
                </a:cubicBezTo>
                <a:cubicBezTo>
                  <a:pt x="190" y="257"/>
                  <a:pt x="187" y="257"/>
                  <a:pt x="186" y="256"/>
                </a:cubicBezTo>
                <a:cubicBezTo>
                  <a:pt x="174" y="248"/>
                  <a:pt x="163" y="240"/>
                  <a:pt x="151" y="232"/>
                </a:cubicBezTo>
                <a:cubicBezTo>
                  <a:pt x="147" y="230"/>
                  <a:pt x="143" y="228"/>
                  <a:pt x="139" y="226"/>
                </a:cubicBezTo>
                <a:cubicBezTo>
                  <a:pt x="138" y="225"/>
                  <a:pt x="137" y="225"/>
                  <a:pt x="137" y="224"/>
                </a:cubicBezTo>
                <a:cubicBezTo>
                  <a:pt x="129" y="220"/>
                  <a:pt x="121" y="216"/>
                  <a:pt x="112" y="213"/>
                </a:cubicBezTo>
                <a:cubicBezTo>
                  <a:pt x="101" y="212"/>
                  <a:pt x="92" y="209"/>
                  <a:pt x="83" y="206"/>
                </a:cubicBezTo>
                <a:cubicBezTo>
                  <a:pt x="79" y="205"/>
                  <a:pt x="75" y="205"/>
                  <a:pt x="71" y="204"/>
                </a:cubicBezTo>
                <a:cubicBezTo>
                  <a:pt x="70" y="204"/>
                  <a:pt x="68" y="204"/>
                  <a:pt x="67" y="205"/>
                </a:cubicBezTo>
                <a:cubicBezTo>
                  <a:pt x="66" y="205"/>
                  <a:pt x="66" y="206"/>
                  <a:pt x="65" y="206"/>
                </a:cubicBezTo>
                <a:cubicBezTo>
                  <a:pt x="65" y="206"/>
                  <a:pt x="63" y="206"/>
                  <a:pt x="62" y="206"/>
                </a:cubicBezTo>
                <a:cubicBezTo>
                  <a:pt x="60" y="206"/>
                  <a:pt x="58" y="207"/>
                  <a:pt x="57" y="207"/>
                </a:cubicBezTo>
                <a:cubicBezTo>
                  <a:pt x="50" y="196"/>
                  <a:pt x="43" y="190"/>
                  <a:pt x="35" y="181"/>
                </a:cubicBezTo>
                <a:cubicBezTo>
                  <a:pt x="31" y="177"/>
                  <a:pt x="21" y="182"/>
                  <a:pt x="24" y="190"/>
                </a:cubicBezTo>
                <a:cubicBezTo>
                  <a:pt x="30" y="206"/>
                  <a:pt x="39" y="224"/>
                  <a:pt x="32" y="247"/>
                </a:cubicBezTo>
                <a:cubicBezTo>
                  <a:pt x="31" y="247"/>
                  <a:pt x="29" y="247"/>
                  <a:pt x="28" y="247"/>
                </a:cubicBezTo>
                <a:cubicBezTo>
                  <a:pt x="26" y="248"/>
                  <a:pt x="24" y="249"/>
                  <a:pt x="22" y="249"/>
                </a:cubicBezTo>
                <a:cubicBezTo>
                  <a:pt x="19" y="251"/>
                  <a:pt x="16" y="252"/>
                  <a:pt x="13" y="253"/>
                </a:cubicBezTo>
                <a:cubicBezTo>
                  <a:pt x="12" y="253"/>
                  <a:pt x="11" y="254"/>
                  <a:pt x="10" y="254"/>
                </a:cubicBezTo>
                <a:cubicBezTo>
                  <a:pt x="8" y="260"/>
                  <a:pt x="4" y="263"/>
                  <a:pt x="0" y="267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74"/>
                  <a:pt x="2" y="274"/>
                  <a:pt x="3" y="275"/>
                </a:cubicBezTo>
                <a:cubicBezTo>
                  <a:pt x="6" y="279"/>
                  <a:pt x="6" y="286"/>
                  <a:pt x="11" y="290"/>
                </a:cubicBezTo>
                <a:cubicBezTo>
                  <a:pt x="17" y="295"/>
                  <a:pt x="29" y="298"/>
                  <a:pt x="35" y="30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5" y="332"/>
                  <a:pt x="46" y="336"/>
                  <a:pt x="47" y="341"/>
                </a:cubicBezTo>
                <a:cubicBezTo>
                  <a:pt x="48" y="345"/>
                  <a:pt x="49" y="350"/>
                  <a:pt x="50" y="354"/>
                </a:cubicBezTo>
                <a:cubicBezTo>
                  <a:pt x="56" y="390"/>
                  <a:pt x="58" y="428"/>
                  <a:pt x="61" y="469"/>
                </a:cubicBezTo>
                <a:cubicBezTo>
                  <a:pt x="59" y="481"/>
                  <a:pt x="62" y="498"/>
                  <a:pt x="72" y="504"/>
                </a:cubicBezTo>
                <a:cubicBezTo>
                  <a:pt x="111" y="530"/>
                  <a:pt x="144" y="562"/>
                  <a:pt x="175" y="596"/>
                </a:cubicBezTo>
                <a:cubicBezTo>
                  <a:pt x="191" y="605"/>
                  <a:pt x="207" y="617"/>
                  <a:pt x="220" y="633"/>
                </a:cubicBezTo>
                <a:cubicBezTo>
                  <a:pt x="229" y="662"/>
                  <a:pt x="226" y="707"/>
                  <a:pt x="229" y="746"/>
                </a:cubicBezTo>
                <a:cubicBezTo>
                  <a:pt x="222" y="757"/>
                  <a:pt x="212" y="767"/>
                  <a:pt x="209" y="784"/>
                </a:cubicBezTo>
                <a:cubicBezTo>
                  <a:pt x="204" y="812"/>
                  <a:pt x="202" y="841"/>
                  <a:pt x="192" y="864"/>
                </a:cubicBezTo>
                <a:cubicBezTo>
                  <a:pt x="185" y="882"/>
                  <a:pt x="179" y="903"/>
                  <a:pt x="177" y="928"/>
                </a:cubicBezTo>
                <a:cubicBezTo>
                  <a:pt x="186" y="933"/>
                  <a:pt x="186" y="933"/>
                  <a:pt x="186" y="933"/>
                </a:cubicBezTo>
                <a:cubicBezTo>
                  <a:pt x="181" y="942"/>
                  <a:pt x="178" y="953"/>
                  <a:pt x="178" y="967"/>
                </a:cubicBezTo>
                <a:cubicBezTo>
                  <a:pt x="174" y="976"/>
                  <a:pt x="168" y="985"/>
                  <a:pt x="164" y="994"/>
                </a:cubicBezTo>
                <a:cubicBezTo>
                  <a:pt x="162" y="998"/>
                  <a:pt x="154" y="1001"/>
                  <a:pt x="156" y="1008"/>
                </a:cubicBezTo>
                <a:cubicBezTo>
                  <a:pt x="158" y="1013"/>
                  <a:pt x="161" y="1019"/>
                  <a:pt x="166" y="1020"/>
                </a:cubicBezTo>
                <a:cubicBezTo>
                  <a:pt x="182" y="1023"/>
                  <a:pt x="194" y="1031"/>
                  <a:pt x="204" y="1041"/>
                </a:cubicBezTo>
                <a:cubicBezTo>
                  <a:pt x="207" y="1045"/>
                  <a:pt x="218" y="1041"/>
                  <a:pt x="223" y="1044"/>
                </a:cubicBezTo>
                <a:cubicBezTo>
                  <a:pt x="235" y="1050"/>
                  <a:pt x="241" y="1063"/>
                  <a:pt x="244" y="1072"/>
                </a:cubicBezTo>
                <a:cubicBezTo>
                  <a:pt x="261" y="1087"/>
                  <a:pt x="273" y="1104"/>
                  <a:pt x="281" y="1124"/>
                </a:cubicBezTo>
                <a:cubicBezTo>
                  <a:pt x="284" y="1133"/>
                  <a:pt x="287" y="1143"/>
                  <a:pt x="289" y="1154"/>
                </a:cubicBezTo>
                <a:cubicBezTo>
                  <a:pt x="306" y="1168"/>
                  <a:pt x="319" y="1185"/>
                  <a:pt x="339" y="1197"/>
                </a:cubicBezTo>
                <a:cubicBezTo>
                  <a:pt x="335" y="1202"/>
                  <a:pt x="329" y="1204"/>
                  <a:pt x="325" y="1208"/>
                </a:cubicBezTo>
                <a:cubicBezTo>
                  <a:pt x="321" y="1210"/>
                  <a:pt x="319" y="1213"/>
                  <a:pt x="320" y="1217"/>
                </a:cubicBezTo>
                <a:cubicBezTo>
                  <a:pt x="321" y="1227"/>
                  <a:pt x="326" y="1236"/>
                  <a:pt x="331" y="1242"/>
                </a:cubicBezTo>
                <a:cubicBezTo>
                  <a:pt x="326" y="1267"/>
                  <a:pt x="326" y="1267"/>
                  <a:pt x="326" y="1267"/>
                </a:cubicBezTo>
                <a:cubicBezTo>
                  <a:pt x="330" y="1285"/>
                  <a:pt x="337" y="1299"/>
                  <a:pt x="348" y="1309"/>
                </a:cubicBezTo>
                <a:cubicBezTo>
                  <a:pt x="346" y="1368"/>
                  <a:pt x="346" y="1368"/>
                  <a:pt x="346" y="1368"/>
                </a:cubicBezTo>
                <a:cubicBezTo>
                  <a:pt x="348" y="1375"/>
                  <a:pt x="347" y="1382"/>
                  <a:pt x="349" y="1388"/>
                </a:cubicBezTo>
                <a:cubicBezTo>
                  <a:pt x="353" y="1400"/>
                  <a:pt x="360" y="1414"/>
                  <a:pt x="364" y="1428"/>
                </a:cubicBezTo>
                <a:cubicBezTo>
                  <a:pt x="346" y="1429"/>
                  <a:pt x="332" y="1436"/>
                  <a:pt x="328" y="1447"/>
                </a:cubicBezTo>
                <a:cubicBezTo>
                  <a:pt x="315" y="1450"/>
                  <a:pt x="315" y="1450"/>
                  <a:pt x="315" y="1450"/>
                </a:cubicBezTo>
                <a:cubicBezTo>
                  <a:pt x="313" y="1450"/>
                  <a:pt x="313" y="1450"/>
                  <a:pt x="313" y="1450"/>
                </a:cubicBezTo>
                <a:cubicBezTo>
                  <a:pt x="302" y="1449"/>
                  <a:pt x="293" y="1443"/>
                  <a:pt x="284" y="1439"/>
                </a:cubicBezTo>
                <a:cubicBezTo>
                  <a:pt x="263" y="1427"/>
                  <a:pt x="263" y="1427"/>
                  <a:pt x="263" y="1427"/>
                </a:cubicBezTo>
                <a:cubicBezTo>
                  <a:pt x="263" y="1427"/>
                  <a:pt x="262" y="1427"/>
                  <a:pt x="262" y="1427"/>
                </a:cubicBezTo>
                <a:cubicBezTo>
                  <a:pt x="257" y="1425"/>
                  <a:pt x="254" y="1430"/>
                  <a:pt x="252" y="1432"/>
                </a:cubicBezTo>
                <a:cubicBezTo>
                  <a:pt x="235" y="1447"/>
                  <a:pt x="223" y="1468"/>
                  <a:pt x="213" y="1491"/>
                </a:cubicBezTo>
                <a:cubicBezTo>
                  <a:pt x="206" y="1508"/>
                  <a:pt x="195" y="1522"/>
                  <a:pt x="183" y="1533"/>
                </a:cubicBezTo>
                <a:cubicBezTo>
                  <a:pt x="179" y="1536"/>
                  <a:pt x="178" y="1541"/>
                  <a:pt x="178" y="1546"/>
                </a:cubicBezTo>
                <a:cubicBezTo>
                  <a:pt x="177" y="1548"/>
                  <a:pt x="177" y="1549"/>
                  <a:pt x="177" y="1551"/>
                </a:cubicBezTo>
                <a:cubicBezTo>
                  <a:pt x="176" y="1565"/>
                  <a:pt x="178" y="1580"/>
                  <a:pt x="176" y="1594"/>
                </a:cubicBezTo>
                <a:cubicBezTo>
                  <a:pt x="211" y="1616"/>
                  <a:pt x="211" y="1616"/>
                  <a:pt x="211" y="1616"/>
                </a:cubicBezTo>
                <a:cubicBezTo>
                  <a:pt x="201" y="1618"/>
                  <a:pt x="190" y="1620"/>
                  <a:pt x="179" y="1621"/>
                </a:cubicBezTo>
                <a:cubicBezTo>
                  <a:pt x="176" y="1621"/>
                  <a:pt x="177" y="1629"/>
                  <a:pt x="181" y="1631"/>
                </a:cubicBezTo>
                <a:cubicBezTo>
                  <a:pt x="193" y="1637"/>
                  <a:pt x="205" y="1646"/>
                  <a:pt x="211" y="1653"/>
                </a:cubicBezTo>
                <a:cubicBezTo>
                  <a:pt x="226" y="1659"/>
                  <a:pt x="239" y="1662"/>
                  <a:pt x="255" y="1663"/>
                </a:cubicBezTo>
                <a:cubicBezTo>
                  <a:pt x="257" y="1674"/>
                  <a:pt x="256" y="1690"/>
                  <a:pt x="257" y="1700"/>
                </a:cubicBezTo>
                <a:cubicBezTo>
                  <a:pt x="254" y="1713"/>
                  <a:pt x="260" y="1729"/>
                  <a:pt x="255" y="1743"/>
                </a:cubicBezTo>
                <a:cubicBezTo>
                  <a:pt x="255" y="1746"/>
                  <a:pt x="250" y="1749"/>
                  <a:pt x="250" y="1753"/>
                </a:cubicBezTo>
                <a:cubicBezTo>
                  <a:pt x="247" y="1787"/>
                  <a:pt x="247" y="1787"/>
                  <a:pt x="247" y="1787"/>
                </a:cubicBezTo>
                <a:cubicBezTo>
                  <a:pt x="259" y="1783"/>
                  <a:pt x="274" y="1786"/>
                  <a:pt x="278" y="1795"/>
                </a:cubicBezTo>
                <a:cubicBezTo>
                  <a:pt x="225" y="1865"/>
                  <a:pt x="225" y="1865"/>
                  <a:pt x="225" y="1865"/>
                </a:cubicBezTo>
                <a:cubicBezTo>
                  <a:pt x="216" y="1878"/>
                  <a:pt x="216" y="1878"/>
                  <a:pt x="216" y="1878"/>
                </a:cubicBezTo>
                <a:cubicBezTo>
                  <a:pt x="155" y="1929"/>
                  <a:pt x="155" y="1929"/>
                  <a:pt x="155" y="1929"/>
                </a:cubicBezTo>
                <a:cubicBezTo>
                  <a:pt x="136" y="1959"/>
                  <a:pt x="136" y="1959"/>
                  <a:pt x="136" y="1959"/>
                </a:cubicBezTo>
                <a:cubicBezTo>
                  <a:pt x="135" y="1960"/>
                  <a:pt x="137" y="1962"/>
                  <a:pt x="138" y="1963"/>
                </a:cubicBezTo>
                <a:cubicBezTo>
                  <a:pt x="139" y="1964"/>
                  <a:pt x="139" y="1964"/>
                  <a:pt x="139" y="1965"/>
                </a:cubicBezTo>
                <a:cubicBezTo>
                  <a:pt x="143" y="1965"/>
                  <a:pt x="143" y="1965"/>
                  <a:pt x="143" y="1965"/>
                </a:cubicBezTo>
                <a:cubicBezTo>
                  <a:pt x="143" y="1964"/>
                  <a:pt x="143" y="1962"/>
                  <a:pt x="143" y="1962"/>
                </a:cubicBezTo>
                <a:cubicBezTo>
                  <a:pt x="150" y="1956"/>
                  <a:pt x="163" y="1954"/>
                  <a:pt x="171" y="1959"/>
                </a:cubicBezTo>
                <a:cubicBezTo>
                  <a:pt x="172" y="1959"/>
                  <a:pt x="174" y="1960"/>
                  <a:pt x="175" y="1961"/>
                </a:cubicBezTo>
                <a:cubicBezTo>
                  <a:pt x="179" y="1959"/>
                  <a:pt x="182" y="1957"/>
                  <a:pt x="186" y="1955"/>
                </a:cubicBezTo>
                <a:cubicBezTo>
                  <a:pt x="204" y="1951"/>
                  <a:pt x="219" y="1942"/>
                  <a:pt x="231" y="1932"/>
                </a:cubicBezTo>
                <a:cubicBezTo>
                  <a:pt x="236" y="1929"/>
                  <a:pt x="240" y="1927"/>
                  <a:pt x="243" y="1924"/>
                </a:cubicBezTo>
                <a:cubicBezTo>
                  <a:pt x="243" y="1924"/>
                  <a:pt x="244" y="1924"/>
                  <a:pt x="244" y="1923"/>
                </a:cubicBezTo>
                <a:cubicBezTo>
                  <a:pt x="248" y="1916"/>
                  <a:pt x="246" y="1907"/>
                  <a:pt x="248" y="1901"/>
                </a:cubicBezTo>
                <a:cubicBezTo>
                  <a:pt x="249" y="1899"/>
                  <a:pt x="257" y="1895"/>
                  <a:pt x="260" y="1895"/>
                </a:cubicBezTo>
                <a:cubicBezTo>
                  <a:pt x="282" y="1895"/>
                  <a:pt x="282" y="1895"/>
                  <a:pt x="282" y="1895"/>
                </a:cubicBezTo>
                <a:cubicBezTo>
                  <a:pt x="322" y="1897"/>
                  <a:pt x="346" y="1884"/>
                  <a:pt x="368" y="1864"/>
                </a:cubicBezTo>
                <a:cubicBezTo>
                  <a:pt x="369" y="1863"/>
                  <a:pt x="359" y="1863"/>
                  <a:pt x="357" y="1866"/>
                </a:cubicBezTo>
                <a:cubicBezTo>
                  <a:pt x="354" y="1863"/>
                  <a:pt x="361" y="1862"/>
                  <a:pt x="362" y="1860"/>
                </a:cubicBezTo>
                <a:cubicBezTo>
                  <a:pt x="367" y="1849"/>
                  <a:pt x="377" y="1841"/>
                  <a:pt x="381" y="1828"/>
                </a:cubicBezTo>
                <a:cubicBezTo>
                  <a:pt x="379" y="1821"/>
                  <a:pt x="376" y="1813"/>
                  <a:pt x="375" y="1805"/>
                </a:cubicBezTo>
                <a:cubicBezTo>
                  <a:pt x="393" y="1788"/>
                  <a:pt x="414" y="1775"/>
                  <a:pt x="436" y="1764"/>
                </a:cubicBezTo>
                <a:cubicBezTo>
                  <a:pt x="438" y="1762"/>
                  <a:pt x="445" y="1764"/>
                  <a:pt x="443" y="1760"/>
                </a:cubicBezTo>
                <a:cubicBezTo>
                  <a:pt x="455" y="1750"/>
                  <a:pt x="474" y="1746"/>
                  <a:pt x="495" y="1746"/>
                </a:cubicBezTo>
                <a:cubicBezTo>
                  <a:pt x="496" y="1742"/>
                  <a:pt x="494" y="1740"/>
                  <a:pt x="493" y="1736"/>
                </a:cubicBezTo>
                <a:cubicBezTo>
                  <a:pt x="521" y="1737"/>
                  <a:pt x="521" y="1737"/>
                  <a:pt x="521" y="1737"/>
                </a:cubicBezTo>
                <a:cubicBezTo>
                  <a:pt x="526" y="1737"/>
                  <a:pt x="528" y="1731"/>
                  <a:pt x="533" y="1730"/>
                </a:cubicBezTo>
                <a:cubicBezTo>
                  <a:pt x="536" y="1727"/>
                  <a:pt x="533" y="1723"/>
                  <a:pt x="533" y="1721"/>
                </a:cubicBezTo>
                <a:cubicBezTo>
                  <a:pt x="533" y="1723"/>
                  <a:pt x="536" y="1727"/>
                  <a:pt x="533" y="1730"/>
                </a:cubicBezTo>
                <a:cubicBezTo>
                  <a:pt x="533" y="1730"/>
                  <a:pt x="534" y="1731"/>
                  <a:pt x="534" y="1731"/>
                </a:cubicBezTo>
                <a:cubicBezTo>
                  <a:pt x="539" y="1729"/>
                  <a:pt x="546" y="1729"/>
                  <a:pt x="550" y="1724"/>
                </a:cubicBezTo>
                <a:cubicBezTo>
                  <a:pt x="550" y="1723"/>
                  <a:pt x="549" y="1721"/>
                  <a:pt x="550" y="1720"/>
                </a:cubicBezTo>
                <a:cubicBezTo>
                  <a:pt x="551" y="1719"/>
                  <a:pt x="553" y="1718"/>
                  <a:pt x="554" y="1717"/>
                </a:cubicBezTo>
                <a:cubicBezTo>
                  <a:pt x="556" y="1715"/>
                  <a:pt x="559" y="1714"/>
                  <a:pt x="561" y="1713"/>
                </a:cubicBezTo>
                <a:cubicBezTo>
                  <a:pt x="562" y="1713"/>
                  <a:pt x="562" y="1713"/>
                  <a:pt x="563" y="1713"/>
                </a:cubicBezTo>
                <a:cubicBezTo>
                  <a:pt x="563" y="1713"/>
                  <a:pt x="563" y="1713"/>
                  <a:pt x="563" y="1713"/>
                </a:cubicBezTo>
                <a:cubicBezTo>
                  <a:pt x="563" y="1713"/>
                  <a:pt x="563" y="1713"/>
                  <a:pt x="563" y="1713"/>
                </a:cubicBezTo>
                <a:cubicBezTo>
                  <a:pt x="564" y="1713"/>
                  <a:pt x="564" y="1713"/>
                  <a:pt x="564" y="1713"/>
                </a:cubicBezTo>
                <a:cubicBezTo>
                  <a:pt x="564" y="1714"/>
                  <a:pt x="564" y="1716"/>
                  <a:pt x="563" y="1717"/>
                </a:cubicBezTo>
                <a:cubicBezTo>
                  <a:pt x="563" y="1717"/>
                  <a:pt x="563" y="1718"/>
                  <a:pt x="564" y="1718"/>
                </a:cubicBezTo>
                <a:cubicBezTo>
                  <a:pt x="564" y="1718"/>
                  <a:pt x="564" y="1718"/>
                  <a:pt x="564" y="1718"/>
                </a:cubicBezTo>
                <a:cubicBezTo>
                  <a:pt x="564" y="1718"/>
                  <a:pt x="564" y="1718"/>
                  <a:pt x="564" y="1718"/>
                </a:cubicBezTo>
                <a:cubicBezTo>
                  <a:pt x="566" y="1719"/>
                  <a:pt x="566" y="1719"/>
                  <a:pt x="566" y="1719"/>
                </a:cubicBezTo>
                <a:cubicBezTo>
                  <a:pt x="583" y="1703"/>
                  <a:pt x="606" y="1692"/>
                  <a:pt x="634" y="1687"/>
                </a:cubicBezTo>
                <a:cubicBezTo>
                  <a:pt x="661" y="1687"/>
                  <a:pt x="661" y="1687"/>
                  <a:pt x="661" y="1687"/>
                </a:cubicBezTo>
                <a:cubicBezTo>
                  <a:pt x="663" y="1687"/>
                  <a:pt x="666" y="1683"/>
                  <a:pt x="669" y="1682"/>
                </a:cubicBezTo>
                <a:cubicBezTo>
                  <a:pt x="669" y="1682"/>
                  <a:pt x="669" y="1682"/>
                  <a:pt x="669" y="1682"/>
                </a:cubicBezTo>
                <a:cubicBezTo>
                  <a:pt x="711" y="1679"/>
                  <a:pt x="711" y="1679"/>
                  <a:pt x="711" y="1679"/>
                </a:cubicBezTo>
                <a:cubicBezTo>
                  <a:pt x="717" y="1685"/>
                  <a:pt x="725" y="1691"/>
                  <a:pt x="737" y="1691"/>
                </a:cubicBezTo>
                <a:cubicBezTo>
                  <a:pt x="739" y="1698"/>
                  <a:pt x="747" y="1698"/>
                  <a:pt x="752" y="1699"/>
                </a:cubicBezTo>
                <a:cubicBezTo>
                  <a:pt x="762" y="1700"/>
                  <a:pt x="770" y="1696"/>
                  <a:pt x="777" y="1692"/>
                </a:cubicBezTo>
                <a:cubicBezTo>
                  <a:pt x="790" y="1689"/>
                  <a:pt x="800" y="1683"/>
                  <a:pt x="811" y="1679"/>
                </a:cubicBezTo>
                <a:cubicBezTo>
                  <a:pt x="814" y="1678"/>
                  <a:pt x="820" y="1679"/>
                  <a:pt x="822" y="1679"/>
                </a:cubicBezTo>
                <a:cubicBezTo>
                  <a:pt x="821" y="1682"/>
                  <a:pt x="823" y="1685"/>
                  <a:pt x="826" y="1684"/>
                </a:cubicBezTo>
                <a:cubicBezTo>
                  <a:pt x="833" y="1683"/>
                  <a:pt x="842" y="1686"/>
                  <a:pt x="847" y="1682"/>
                </a:cubicBezTo>
                <a:cubicBezTo>
                  <a:pt x="850" y="1680"/>
                  <a:pt x="847" y="1678"/>
                  <a:pt x="845" y="1679"/>
                </a:cubicBezTo>
                <a:cubicBezTo>
                  <a:pt x="841" y="1676"/>
                  <a:pt x="843" y="1672"/>
                  <a:pt x="844" y="1668"/>
                </a:cubicBezTo>
                <a:cubicBezTo>
                  <a:pt x="827" y="1668"/>
                  <a:pt x="827" y="1668"/>
                  <a:pt x="827" y="1668"/>
                </a:cubicBezTo>
                <a:cubicBezTo>
                  <a:pt x="825" y="1663"/>
                  <a:pt x="825" y="1663"/>
                  <a:pt x="825" y="1663"/>
                </a:cubicBezTo>
                <a:cubicBezTo>
                  <a:pt x="832" y="1662"/>
                  <a:pt x="841" y="1652"/>
                  <a:pt x="851" y="1659"/>
                </a:cubicBezTo>
                <a:cubicBezTo>
                  <a:pt x="856" y="1652"/>
                  <a:pt x="868" y="1658"/>
                  <a:pt x="875" y="1659"/>
                </a:cubicBezTo>
                <a:cubicBezTo>
                  <a:pt x="879" y="1660"/>
                  <a:pt x="884" y="1660"/>
                  <a:pt x="889" y="1660"/>
                </a:cubicBezTo>
                <a:cubicBezTo>
                  <a:pt x="921" y="1671"/>
                  <a:pt x="948" y="1689"/>
                  <a:pt x="976" y="1702"/>
                </a:cubicBezTo>
                <a:cubicBezTo>
                  <a:pt x="986" y="1703"/>
                  <a:pt x="994" y="1702"/>
                  <a:pt x="999" y="1703"/>
                </a:cubicBezTo>
                <a:cubicBezTo>
                  <a:pt x="1002" y="1690"/>
                  <a:pt x="1010" y="1680"/>
                  <a:pt x="1016" y="1672"/>
                </a:cubicBezTo>
                <a:cubicBezTo>
                  <a:pt x="1023" y="1652"/>
                  <a:pt x="1028" y="1632"/>
                  <a:pt x="1030" y="1611"/>
                </a:cubicBezTo>
                <a:cubicBezTo>
                  <a:pt x="1035" y="1604"/>
                  <a:pt x="1039" y="1598"/>
                  <a:pt x="1042" y="1589"/>
                </a:cubicBezTo>
                <a:cubicBezTo>
                  <a:pt x="1044" y="1585"/>
                  <a:pt x="1052" y="1587"/>
                  <a:pt x="1058" y="1587"/>
                </a:cubicBezTo>
                <a:cubicBezTo>
                  <a:pt x="1065" y="1588"/>
                  <a:pt x="1073" y="1582"/>
                  <a:pt x="1070" y="1574"/>
                </a:cubicBezTo>
                <a:cubicBezTo>
                  <a:pt x="1081" y="1574"/>
                  <a:pt x="1088" y="1567"/>
                  <a:pt x="1095" y="1561"/>
                </a:cubicBezTo>
                <a:cubicBezTo>
                  <a:pt x="1100" y="1557"/>
                  <a:pt x="1107" y="1555"/>
                  <a:pt x="1112" y="1550"/>
                </a:cubicBezTo>
                <a:cubicBezTo>
                  <a:pt x="1115" y="1545"/>
                  <a:pt x="1118" y="1540"/>
                  <a:pt x="1119" y="1535"/>
                </a:cubicBezTo>
                <a:cubicBezTo>
                  <a:pt x="1120" y="1529"/>
                  <a:pt x="1141" y="1520"/>
                  <a:pt x="1145" y="1518"/>
                </a:cubicBezTo>
                <a:cubicBezTo>
                  <a:pt x="1144" y="1514"/>
                  <a:pt x="1146" y="1513"/>
                  <a:pt x="1148" y="1512"/>
                </a:cubicBezTo>
                <a:cubicBezTo>
                  <a:pt x="1159" y="1507"/>
                  <a:pt x="1169" y="1501"/>
                  <a:pt x="1177" y="1493"/>
                </a:cubicBezTo>
                <a:cubicBezTo>
                  <a:pt x="1179" y="1492"/>
                  <a:pt x="1175" y="1486"/>
                  <a:pt x="1177" y="1483"/>
                </a:cubicBezTo>
                <a:cubicBezTo>
                  <a:pt x="1189" y="1462"/>
                  <a:pt x="1206" y="1446"/>
                  <a:pt x="1220" y="1423"/>
                </a:cubicBezTo>
                <a:cubicBezTo>
                  <a:pt x="1234" y="1424"/>
                  <a:pt x="1251" y="1423"/>
                  <a:pt x="1261" y="1416"/>
                </a:cubicBezTo>
                <a:cubicBezTo>
                  <a:pt x="1263" y="1414"/>
                  <a:pt x="1259" y="1407"/>
                  <a:pt x="1265" y="1405"/>
                </a:cubicBezTo>
                <a:cubicBezTo>
                  <a:pt x="1266" y="1408"/>
                  <a:pt x="1270" y="1411"/>
                  <a:pt x="1274" y="1407"/>
                </a:cubicBezTo>
                <a:cubicBezTo>
                  <a:pt x="1278" y="1403"/>
                  <a:pt x="1286" y="1397"/>
                  <a:pt x="1294" y="1393"/>
                </a:cubicBezTo>
                <a:cubicBezTo>
                  <a:pt x="1298" y="1391"/>
                  <a:pt x="1304" y="1392"/>
                  <a:pt x="1308" y="1393"/>
                </a:cubicBezTo>
                <a:cubicBezTo>
                  <a:pt x="1312" y="1388"/>
                  <a:pt x="1319" y="1390"/>
                  <a:pt x="1322" y="1386"/>
                </a:cubicBezTo>
                <a:cubicBezTo>
                  <a:pt x="1329" y="1377"/>
                  <a:pt x="1340" y="1372"/>
                  <a:pt x="1345" y="1366"/>
                </a:cubicBezTo>
                <a:cubicBezTo>
                  <a:pt x="1348" y="1354"/>
                  <a:pt x="1346" y="1348"/>
                  <a:pt x="1348" y="1338"/>
                </a:cubicBezTo>
                <a:cubicBezTo>
                  <a:pt x="1351" y="1339"/>
                  <a:pt x="1354" y="1338"/>
                  <a:pt x="1354" y="1337"/>
                </a:cubicBezTo>
                <a:cubicBezTo>
                  <a:pt x="1352" y="1328"/>
                  <a:pt x="1363" y="1330"/>
                  <a:pt x="1366" y="1328"/>
                </a:cubicBezTo>
                <a:cubicBezTo>
                  <a:pt x="1369" y="1325"/>
                  <a:pt x="1371" y="1321"/>
                  <a:pt x="1375" y="1319"/>
                </a:cubicBezTo>
                <a:cubicBezTo>
                  <a:pt x="1374" y="1311"/>
                  <a:pt x="1380" y="1305"/>
                  <a:pt x="1384" y="1298"/>
                </a:cubicBezTo>
                <a:cubicBezTo>
                  <a:pt x="1386" y="1294"/>
                  <a:pt x="1377" y="1290"/>
                  <a:pt x="1382" y="1283"/>
                </a:cubicBezTo>
                <a:cubicBezTo>
                  <a:pt x="1385" y="1279"/>
                  <a:pt x="1391" y="1277"/>
                  <a:pt x="1393" y="1272"/>
                </a:cubicBezTo>
                <a:cubicBezTo>
                  <a:pt x="1396" y="1271"/>
                  <a:pt x="1399" y="1273"/>
                  <a:pt x="1400" y="1270"/>
                </a:cubicBezTo>
                <a:cubicBezTo>
                  <a:pt x="1402" y="1268"/>
                  <a:pt x="1405" y="1267"/>
                  <a:pt x="1405" y="1266"/>
                </a:cubicBezTo>
                <a:cubicBezTo>
                  <a:pt x="1405" y="1252"/>
                  <a:pt x="1414" y="1245"/>
                  <a:pt x="1422" y="1238"/>
                </a:cubicBezTo>
                <a:cubicBezTo>
                  <a:pt x="1428" y="1241"/>
                  <a:pt x="1423" y="1232"/>
                  <a:pt x="1425" y="1229"/>
                </a:cubicBezTo>
                <a:cubicBezTo>
                  <a:pt x="1431" y="1222"/>
                  <a:pt x="1439" y="1213"/>
                  <a:pt x="1439" y="1199"/>
                </a:cubicBezTo>
                <a:cubicBezTo>
                  <a:pt x="1439" y="1196"/>
                  <a:pt x="1443" y="1193"/>
                  <a:pt x="1446" y="1192"/>
                </a:cubicBezTo>
                <a:cubicBezTo>
                  <a:pt x="1445" y="1185"/>
                  <a:pt x="1452" y="1180"/>
                  <a:pt x="1450" y="1176"/>
                </a:cubicBezTo>
                <a:cubicBezTo>
                  <a:pt x="1445" y="1165"/>
                  <a:pt x="1437" y="1155"/>
                  <a:pt x="1421" y="1159"/>
                </a:cubicBezTo>
                <a:cubicBezTo>
                  <a:pt x="1419" y="1159"/>
                  <a:pt x="1415" y="1159"/>
                  <a:pt x="1413" y="1155"/>
                </a:cubicBezTo>
                <a:cubicBezTo>
                  <a:pt x="1402" y="1133"/>
                  <a:pt x="1407" y="1104"/>
                  <a:pt x="1415" y="1083"/>
                </a:cubicBezTo>
                <a:cubicBezTo>
                  <a:pt x="1415" y="1081"/>
                  <a:pt x="1415" y="1076"/>
                  <a:pt x="1415" y="1075"/>
                </a:cubicBezTo>
                <a:cubicBezTo>
                  <a:pt x="1418" y="1068"/>
                  <a:pt x="1419" y="1061"/>
                  <a:pt x="1423" y="1055"/>
                </a:cubicBezTo>
                <a:cubicBezTo>
                  <a:pt x="1427" y="1048"/>
                  <a:pt x="1434" y="1042"/>
                  <a:pt x="1442" y="1038"/>
                </a:cubicBezTo>
                <a:cubicBezTo>
                  <a:pt x="1441" y="1035"/>
                  <a:pt x="1443" y="1032"/>
                  <a:pt x="1445" y="1030"/>
                </a:cubicBezTo>
                <a:cubicBezTo>
                  <a:pt x="1451" y="1026"/>
                  <a:pt x="1463" y="1026"/>
                  <a:pt x="1465" y="1035"/>
                </a:cubicBezTo>
                <a:cubicBezTo>
                  <a:pt x="1466" y="1038"/>
                  <a:pt x="1471" y="1035"/>
                  <a:pt x="1472" y="1032"/>
                </a:cubicBezTo>
                <a:cubicBezTo>
                  <a:pt x="1475" y="1028"/>
                  <a:pt x="1473" y="1022"/>
                  <a:pt x="1477" y="1017"/>
                </a:cubicBezTo>
                <a:cubicBezTo>
                  <a:pt x="1483" y="1019"/>
                  <a:pt x="1486" y="1013"/>
                  <a:pt x="1489" y="1012"/>
                </a:cubicBezTo>
                <a:cubicBezTo>
                  <a:pt x="1497" y="1010"/>
                  <a:pt x="1502" y="1005"/>
                  <a:pt x="1507" y="1002"/>
                </a:cubicBezTo>
                <a:cubicBezTo>
                  <a:pt x="1510" y="1000"/>
                  <a:pt x="1511" y="996"/>
                  <a:pt x="1510" y="991"/>
                </a:cubicBezTo>
                <a:cubicBezTo>
                  <a:pt x="1514" y="994"/>
                  <a:pt x="1516" y="990"/>
                  <a:pt x="1514" y="987"/>
                </a:cubicBezTo>
                <a:cubicBezTo>
                  <a:pt x="1517" y="985"/>
                  <a:pt x="1522" y="984"/>
                  <a:pt x="1523" y="980"/>
                </a:cubicBezTo>
                <a:cubicBezTo>
                  <a:pt x="1523" y="974"/>
                  <a:pt x="1525" y="969"/>
                  <a:pt x="1524" y="964"/>
                </a:cubicBezTo>
                <a:cubicBezTo>
                  <a:pt x="1523" y="959"/>
                  <a:pt x="1517" y="963"/>
                  <a:pt x="1518" y="959"/>
                </a:cubicBezTo>
                <a:cubicBezTo>
                  <a:pt x="1520" y="949"/>
                  <a:pt x="1523" y="941"/>
                  <a:pt x="1529" y="936"/>
                </a:cubicBezTo>
                <a:cubicBezTo>
                  <a:pt x="1534" y="933"/>
                  <a:pt x="1524" y="925"/>
                  <a:pt x="1519" y="925"/>
                </a:cubicBezTo>
                <a:cubicBezTo>
                  <a:pt x="1518" y="921"/>
                  <a:pt x="1520" y="917"/>
                  <a:pt x="1517" y="916"/>
                </a:cubicBezTo>
                <a:cubicBezTo>
                  <a:pt x="1515" y="915"/>
                  <a:pt x="1511" y="917"/>
                  <a:pt x="1512" y="915"/>
                </a:cubicBezTo>
                <a:cubicBezTo>
                  <a:pt x="1517" y="855"/>
                  <a:pt x="1536" y="809"/>
                  <a:pt x="1555" y="762"/>
                </a:cubicBezTo>
                <a:cubicBezTo>
                  <a:pt x="1557" y="758"/>
                  <a:pt x="1565" y="761"/>
                  <a:pt x="1566" y="756"/>
                </a:cubicBezTo>
                <a:cubicBezTo>
                  <a:pt x="1571" y="733"/>
                  <a:pt x="1581" y="714"/>
                  <a:pt x="1598" y="702"/>
                </a:cubicBezTo>
                <a:cubicBezTo>
                  <a:pt x="1600" y="701"/>
                  <a:pt x="1603" y="698"/>
                  <a:pt x="1604" y="698"/>
                </a:cubicBezTo>
                <a:cubicBezTo>
                  <a:pt x="1611" y="696"/>
                  <a:pt x="1618" y="696"/>
                  <a:pt x="1623" y="701"/>
                </a:cubicBezTo>
                <a:cubicBezTo>
                  <a:pt x="1627" y="705"/>
                  <a:pt x="1632" y="703"/>
                  <a:pt x="1637" y="702"/>
                </a:cubicBezTo>
                <a:cubicBezTo>
                  <a:pt x="1641" y="701"/>
                  <a:pt x="1639" y="693"/>
                  <a:pt x="1642" y="691"/>
                </a:cubicBezTo>
                <a:cubicBezTo>
                  <a:pt x="1644" y="689"/>
                  <a:pt x="1651" y="691"/>
                  <a:pt x="1652" y="690"/>
                </a:cubicBezTo>
                <a:cubicBezTo>
                  <a:pt x="1655" y="688"/>
                  <a:pt x="1654" y="683"/>
                  <a:pt x="1653" y="679"/>
                </a:cubicBezTo>
                <a:cubicBezTo>
                  <a:pt x="1659" y="678"/>
                  <a:pt x="1667" y="675"/>
                  <a:pt x="1666" y="667"/>
                </a:cubicBezTo>
                <a:cubicBezTo>
                  <a:pt x="1666" y="665"/>
                  <a:pt x="1669" y="663"/>
                  <a:pt x="1672" y="665"/>
                </a:cubicBezTo>
                <a:cubicBezTo>
                  <a:pt x="1672" y="660"/>
                  <a:pt x="1672" y="660"/>
                  <a:pt x="1672" y="660"/>
                </a:cubicBezTo>
                <a:cubicBezTo>
                  <a:pt x="1683" y="656"/>
                  <a:pt x="1693" y="644"/>
                  <a:pt x="1703" y="648"/>
                </a:cubicBezTo>
                <a:cubicBezTo>
                  <a:pt x="1710" y="650"/>
                  <a:pt x="1707" y="639"/>
                  <a:pt x="1711" y="639"/>
                </a:cubicBezTo>
                <a:cubicBezTo>
                  <a:pt x="1718" y="638"/>
                  <a:pt x="1725" y="636"/>
                  <a:pt x="1731" y="634"/>
                </a:cubicBezTo>
                <a:cubicBezTo>
                  <a:pt x="1733" y="629"/>
                  <a:pt x="1738" y="627"/>
                  <a:pt x="1742" y="623"/>
                </a:cubicBezTo>
                <a:cubicBezTo>
                  <a:pt x="1739" y="617"/>
                  <a:pt x="1746" y="619"/>
                  <a:pt x="1747" y="620"/>
                </a:cubicBezTo>
                <a:cubicBezTo>
                  <a:pt x="1749" y="614"/>
                  <a:pt x="1750" y="609"/>
                  <a:pt x="1752" y="607"/>
                </a:cubicBezTo>
                <a:cubicBezTo>
                  <a:pt x="1756" y="604"/>
                  <a:pt x="1758" y="605"/>
                  <a:pt x="1761" y="605"/>
                </a:cubicBezTo>
                <a:cubicBezTo>
                  <a:pt x="1759" y="601"/>
                  <a:pt x="1761" y="594"/>
                  <a:pt x="1767" y="596"/>
                </a:cubicBezTo>
                <a:cubicBezTo>
                  <a:pt x="1763" y="589"/>
                  <a:pt x="1768" y="583"/>
                  <a:pt x="1771" y="577"/>
                </a:cubicBezTo>
                <a:cubicBezTo>
                  <a:pt x="1773" y="574"/>
                  <a:pt x="1775" y="571"/>
                  <a:pt x="1777" y="569"/>
                </a:cubicBezTo>
                <a:cubicBezTo>
                  <a:pt x="1781" y="563"/>
                  <a:pt x="1787" y="560"/>
                  <a:pt x="1788" y="557"/>
                </a:cubicBezTo>
                <a:cubicBezTo>
                  <a:pt x="1790" y="549"/>
                  <a:pt x="1790" y="543"/>
                  <a:pt x="1790" y="537"/>
                </a:cubicBezTo>
                <a:cubicBezTo>
                  <a:pt x="1795" y="535"/>
                  <a:pt x="1800" y="535"/>
                  <a:pt x="1806" y="535"/>
                </a:cubicBezTo>
                <a:cubicBezTo>
                  <a:pt x="1805" y="533"/>
                  <a:pt x="1806" y="530"/>
                  <a:pt x="1808" y="529"/>
                </a:cubicBezTo>
                <a:cubicBezTo>
                  <a:pt x="1809" y="529"/>
                  <a:pt x="1813" y="529"/>
                  <a:pt x="1815" y="529"/>
                </a:cubicBezTo>
                <a:cubicBezTo>
                  <a:pt x="1815" y="524"/>
                  <a:pt x="1813" y="518"/>
                  <a:pt x="1817" y="515"/>
                </a:cubicBezTo>
                <a:cubicBezTo>
                  <a:pt x="1820" y="516"/>
                  <a:pt x="1823" y="513"/>
                  <a:pt x="1821" y="510"/>
                </a:cubicBezTo>
                <a:cubicBezTo>
                  <a:pt x="1827" y="504"/>
                  <a:pt x="1819" y="499"/>
                  <a:pt x="1820" y="492"/>
                </a:cubicBezTo>
                <a:cubicBezTo>
                  <a:pt x="1821" y="487"/>
                  <a:pt x="1817" y="484"/>
                  <a:pt x="1817" y="479"/>
                </a:cubicBezTo>
                <a:cubicBezTo>
                  <a:pt x="1822" y="480"/>
                  <a:pt x="1826" y="480"/>
                  <a:pt x="1830" y="479"/>
                </a:cubicBezTo>
                <a:cubicBezTo>
                  <a:pt x="1845" y="478"/>
                  <a:pt x="1851" y="463"/>
                  <a:pt x="1855" y="450"/>
                </a:cubicBezTo>
                <a:cubicBezTo>
                  <a:pt x="1862" y="442"/>
                  <a:pt x="1870" y="436"/>
                  <a:pt x="1875" y="425"/>
                </a:cubicBezTo>
                <a:cubicBezTo>
                  <a:pt x="1875" y="424"/>
                  <a:pt x="1882" y="424"/>
                  <a:pt x="1884" y="423"/>
                </a:cubicBezTo>
                <a:cubicBezTo>
                  <a:pt x="1885" y="418"/>
                  <a:pt x="1890" y="416"/>
                  <a:pt x="1893" y="412"/>
                </a:cubicBezTo>
                <a:cubicBezTo>
                  <a:pt x="1890" y="409"/>
                  <a:pt x="1892" y="407"/>
                  <a:pt x="1893" y="405"/>
                </a:cubicBezTo>
                <a:cubicBezTo>
                  <a:pt x="1895" y="403"/>
                  <a:pt x="1895" y="401"/>
                  <a:pt x="1895" y="399"/>
                </a:cubicBezTo>
                <a:cubicBezTo>
                  <a:pt x="1901" y="401"/>
                  <a:pt x="1901" y="395"/>
                  <a:pt x="1902" y="392"/>
                </a:cubicBezTo>
                <a:cubicBezTo>
                  <a:pt x="1906" y="377"/>
                  <a:pt x="1915" y="365"/>
                  <a:pt x="1923" y="352"/>
                </a:cubicBezTo>
                <a:cubicBezTo>
                  <a:pt x="1924" y="351"/>
                  <a:pt x="1926" y="346"/>
                  <a:pt x="1925" y="344"/>
                </a:cubicBezTo>
                <a:cubicBezTo>
                  <a:pt x="1921" y="338"/>
                  <a:pt x="1922" y="330"/>
                  <a:pt x="1926" y="322"/>
                </a:cubicBezTo>
                <a:cubicBezTo>
                  <a:pt x="1931" y="322"/>
                  <a:pt x="1931" y="322"/>
                  <a:pt x="1931" y="322"/>
                </a:cubicBezTo>
                <a:cubicBezTo>
                  <a:pt x="1931" y="313"/>
                  <a:pt x="1931" y="313"/>
                  <a:pt x="1931" y="313"/>
                </a:cubicBezTo>
                <a:cubicBezTo>
                  <a:pt x="1931" y="313"/>
                  <a:pt x="1920" y="313"/>
                  <a:pt x="1915" y="3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2" name="Freeform 688"/>
          <p:cNvSpPr>
            <a:spLocks/>
          </p:cNvSpPr>
          <p:nvPr/>
        </p:nvSpPr>
        <p:spPr bwMode="auto">
          <a:xfrm>
            <a:off x="3979863" y="1931988"/>
            <a:ext cx="885825" cy="819150"/>
          </a:xfrm>
          <a:custGeom>
            <a:avLst/>
            <a:gdLst/>
            <a:ahLst/>
            <a:cxnLst>
              <a:cxn ang="0">
                <a:pos x="3280" y="705"/>
              </a:cxn>
              <a:cxn ang="0">
                <a:pos x="3303" y="674"/>
              </a:cxn>
              <a:cxn ang="0">
                <a:pos x="3242" y="614"/>
              </a:cxn>
              <a:cxn ang="0">
                <a:pos x="3213" y="445"/>
              </a:cxn>
              <a:cxn ang="0">
                <a:pos x="3142" y="262"/>
              </a:cxn>
              <a:cxn ang="0">
                <a:pos x="3080" y="170"/>
              </a:cxn>
              <a:cxn ang="0">
                <a:pos x="2976" y="109"/>
              </a:cxn>
              <a:cxn ang="0">
                <a:pos x="2910" y="53"/>
              </a:cxn>
              <a:cxn ang="0">
                <a:pos x="2886" y="35"/>
              </a:cxn>
              <a:cxn ang="0">
                <a:pos x="2690" y="24"/>
              </a:cxn>
              <a:cxn ang="0">
                <a:pos x="2610" y="97"/>
              </a:cxn>
              <a:cxn ang="0">
                <a:pos x="2532" y="94"/>
              </a:cxn>
              <a:cxn ang="0">
                <a:pos x="2460" y="89"/>
              </a:cxn>
              <a:cxn ang="0">
                <a:pos x="2412" y="56"/>
              </a:cxn>
              <a:cxn ang="0">
                <a:pos x="2353" y="58"/>
              </a:cxn>
              <a:cxn ang="0">
                <a:pos x="2291" y="103"/>
              </a:cxn>
              <a:cxn ang="0">
                <a:pos x="2165" y="106"/>
              </a:cxn>
              <a:cxn ang="0">
                <a:pos x="2087" y="113"/>
              </a:cxn>
              <a:cxn ang="0">
                <a:pos x="2023" y="144"/>
              </a:cxn>
              <a:cxn ang="0">
                <a:pos x="1905" y="90"/>
              </a:cxn>
              <a:cxn ang="0">
                <a:pos x="1800" y="80"/>
              </a:cxn>
              <a:cxn ang="0">
                <a:pos x="1726" y="70"/>
              </a:cxn>
              <a:cxn ang="0">
                <a:pos x="1645" y="66"/>
              </a:cxn>
              <a:cxn ang="0">
                <a:pos x="1599" y="41"/>
              </a:cxn>
              <a:cxn ang="0">
                <a:pos x="1519" y="35"/>
              </a:cxn>
              <a:cxn ang="0">
                <a:pos x="1401" y="7"/>
              </a:cxn>
              <a:cxn ang="0">
                <a:pos x="1317" y="30"/>
              </a:cxn>
              <a:cxn ang="0">
                <a:pos x="1207" y="98"/>
              </a:cxn>
              <a:cxn ang="0">
                <a:pos x="1079" y="263"/>
              </a:cxn>
              <a:cxn ang="0">
                <a:pos x="634" y="582"/>
              </a:cxn>
              <a:cxn ang="0">
                <a:pos x="382" y="1535"/>
              </a:cxn>
              <a:cxn ang="0">
                <a:pos x="127" y="2158"/>
              </a:cxn>
              <a:cxn ang="0">
                <a:pos x="694" y="2542"/>
              </a:cxn>
              <a:cxn ang="0">
                <a:pos x="993" y="2451"/>
              </a:cxn>
              <a:cxn ang="0">
                <a:pos x="1317" y="2350"/>
              </a:cxn>
              <a:cxn ang="0">
                <a:pos x="1774" y="2758"/>
              </a:cxn>
              <a:cxn ang="0">
                <a:pos x="2095" y="2993"/>
              </a:cxn>
              <a:cxn ang="0">
                <a:pos x="2537" y="2660"/>
              </a:cxn>
              <a:cxn ang="0">
                <a:pos x="2566" y="2588"/>
              </a:cxn>
              <a:cxn ang="0">
                <a:pos x="2570" y="2467"/>
              </a:cxn>
              <a:cxn ang="0">
                <a:pos x="2558" y="2417"/>
              </a:cxn>
              <a:cxn ang="0">
                <a:pos x="2607" y="2305"/>
              </a:cxn>
              <a:cxn ang="0">
                <a:pos x="2636" y="2230"/>
              </a:cxn>
              <a:cxn ang="0">
                <a:pos x="2704" y="2131"/>
              </a:cxn>
              <a:cxn ang="0">
                <a:pos x="2751" y="2031"/>
              </a:cxn>
              <a:cxn ang="0">
                <a:pos x="2796" y="1945"/>
              </a:cxn>
              <a:cxn ang="0">
                <a:pos x="2809" y="1868"/>
              </a:cxn>
              <a:cxn ang="0">
                <a:pos x="2746" y="1851"/>
              </a:cxn>
              <a:cxn ang="0">
                <a:pos x="2730" y="1874"/>
              </a:cxn>
              <a:cxn ang="0">
                <a:pos x="2788" y="1826"/>
              </a:cxn>
              <a:cxn ang="0">
                <a:pos x="2784" y="1672"/>
              </a:cxn>
              <a:cxn ang="0">
                <a:pos x="2920" y="1288"/>
              </a:cxn>
              <a:cxn ang="0">
                <a:pos x="2890" y="1197"/>
              </a:cxn>
              <a:cxn ang="0">
                <a:pos x="2831" y="1116"/>
              </a:cxn>
              <a:cxn ang="0">
                <a:pos x="2846" y="1115"/>
              </a:cxn>
              <a:cxn ang="0">
                <a:pos x="2918" y="1229"/>
              </a:cxn>
              <a:cxn ang="0">
                <a:pos x="2983" y="1208"/>
              </a:cxn>
              <a:cxn ang="0">
                <a:pos x="3040" y="1140"/>
              </a:cxn>
              <a:cxn ang="0">
                <a:pos x="3109" y="1066"/>
              </a:cxn>
              <a:cxn ang="0">
                <a:pos x="3142" y="1009"/>
              </a:cxn>
              <a:cxn ang="0">
                <a:pos x="3202" y="937"/>
              </a:cxn>
              <a:cxn ang="0">
                <a:pos x="3224" y="875"/>
              </a:cxn>
              <a:cxn ang="0">
                <a:pos x="3274" y="801"/>
              </a:cxn>
            </a:cxnLst>
            <a:rect l="0" t="0" r="r" b="b"/>
            <a:pathLst>
              <a:path w="3308" h="3063">
                <a:moveTo>
                  <a:pt x="3307" y="764"/>
                </a:moveTo>
                <a:cubicBezTo>
                  <a:pt x="3307" y="762"/>
                  <a:pt x="3307" y="762"/>
                  <a:pt x="3307" y="762"/>
                </a:cubicBezTo>
                <a:cubicBezTo>
                  <a:pt x="3303" y="761"/>
                  <a:pt x="3303" y="761"/>
                  <a:pt x="3303" y="761"/>
                </a:cubicBezTo>
                <a:cubicBezTo>
                  <a:pt x="3299" y="763"/>
                  <a:pt x="3299" y="763"/>
                  <a:pt x="3299" y="763"/>
                </a:cubicBezTo>
                <a:cubicBezTo>
                  <a:pt x="3295" y="764"/>
                  <a:pt x="3295" y="764"/>
                  <a:pt x="3295" y="764"/>
                </a:cubicBezTo>
                <a:cubicBezTo>
                  <a:pt x="3292" y="762"/>
                  <a:pt x="3292" y="762"/>
                  <a:pt x="3292" y="762"/>
                </a:cubicBezTo>
                <a:cubicBezTo>
                  <a:pt x="3290" y="761"/>
                  <a:pt x="3290" y="761"/>
                  <a:pt x="3290" y="761"/>
                </a:cubicBezTo>
                <a:cubicBezTo>
                  <a:pt x="3290" y="760"/>
                  <a:pt x="3290" y="760"/>
                  <a:pt x="3290" y="760"/>
                </a:cubicBezTo>
                <a:cubicBezTo>
                  <a:pt x="3291" y="757"/>
                  <a:pt x="3291" y="757"/>
                  <a:pt x="3291" y="757"/>
                </a:cubicBezTo>
                <a:cubicBezTo>
                  <a:pt x="3292" y="753"/>
                  <a:pt x="3292" y="753"/>
                  <a:pt x="3292" y="753"/>
                </a:cubicBezTo>
                <a:cubicBezTo>
                  <a:pt x="3291" y="749"/>
                  <a:pt x="3291" y="749"/>
                  <a:pt x="3291" y="749"/>
                </a:cubicBezTo>
                <a:cubicBezTo>
                  <a:pt x="3289" y="748"/>
                  <a:pt x="3289" y="748"/>
                  <a:pt x="3289" y="748"/>
                </a:cubicBezTo>
                <a:cubicBezTo>
                  <a:pt x="3287" y="748"/>
                  <a:pt x="3287" y="748"/>
                  <a:pt x="3287" y="748"/>
                </a:cubicBezTo>
                <a:cubicBezTo>
                  <a:pt x="3284" y="746"/>
                  <a:pt x="3284" y="746"/>
                  <a:pt x="3284" y="746"/>
                </a:cubicBezTo>
                <a:cubicBezTo>
                  <a:pt x="3281" y="745"/>
                  <a:pt x="3281" y="745"/>
                  <a:pt x="3281" y="745"/>
                </a:cubicBezTo>
                <a:cubicBezTo>
                  <a:pt x="3279" y="745"/>
                  <a:pt x="3279" y="745"/>
                  <a:pt x="3279" y="745"/>
                </a:cubicBezTo>
                <a:cubicBezTo>
                  <a:pt x="3278" y="743"/>
                  <a:pt x="3278" y="743"/>
                  <a:pt x="3278" y="743"/>
                </a:cubicBezTo>
                <a:cubicBezTo>
                  <a:pt x="3277" y="742"/>
                  <a:pt x="3277" y="742"/>
                  <a:pt x="3277" y="742"/>
                </a:cubicBezTo>
                <a:cubicBezTo>
                  <a:pt x="3277" y="739"/>
                  <a:pt x="3277" y="739"/>
                  <a:pt x="3277" y="739"/>
                </a:cubicBezTo>
                <a:cubicBezTo>
                  <a:pt x="3276" y="736"/>
                  <a:pt x="3276" y="736"/>
                  <a:pt x="3276" y="736"/>
                </a:cubicBezTo>
                <a:cubicBezTo>
                  <a:pt x="3275" y="734"/>
                  <a:pt x="3275" y="734"/>
                  <a:pt x="3275" y="734"/>
                </a:cubicBezTo>
                <a:cubicBezTo>
                  <a:pt x="3273" y="732"/>
                  <a:pt x="3273" y="732"/>
                  <a:pt x="3273" y="732"/>
                </a:cubicBezTo>
                <a:cubicBezTo>
                  <a:pt x="3268" y="731"/>
                  <a:pt x="3268" y="731"/>
                  <a:pt x="3268" y="731"/>
                </a:cubicBezTo>
                <a:cubicBezTo>
                  <a:pt x="3263" y="730"/>
                  <a:pt x="3263" y="730"/>
                  <a:pt x="3263" y="730"/>
                </a:cubicBezTo>
                <a:cubicBezTo>
                  <a:pt x="3261" y="729"/>
                  <a:pt x="3261" y="729"/>
                  <a:pt x="3261" y="729"/>
                </a:cubicBezTo>
                <a:cubicBezTo>
                  <a:pt x="3259" y="728"/>
                  <a:pt x="3259" y="728"/>
                  <a:pt x="3259" y="728"/>
                </a:cubicBezTo>
                <a:cubicBezTo>
                  <a:pt x="3258" y="726"/>
                  <a:pt x="3258" y="726"/>
                  <a:pt x="3258" y="726"/>
                </a:cubicBezTo>
                <a:cubicBezTo>
                  <a:pt x="3257" y="722"/>
                  <a:pt x="3257" y="722"/>
                  <a:pt x="3257" y="722"/>
                </a:cubicBezTo>
                <a:cubicBezTo>
                  <a:pt x="3257" y="719"/>
                  <a:pt x="3257" y="719"/>
                  <a:pt x="3257" y="719"/>
                </a:cubicBezTo>
                <a:cubicBezTo>
                  <a:pt x="3258" y="718"/>
                  <a:pt x="3258" y="718"/>
                  <a:pt x="3258" y="718"/>
                </a:cubicBezTo>
                <a:cubicBezTo>
                  <a:pt x="3261" y="716"/>
                  <a:pt x="3261" y="716"/>
                  <a:pt x="3261" y="716"/>
                </a:cubicBezTo>
                <a:cubicBezTo>
                  <a:pt x="3265" y="715"/>
                  <a:pt x="3265" y="715"/>
                  <a:pt x="3265" y="715"/>
                </a:cubicBezTo>
                <a:cubicBezTo>
                  <a:pt x="3270" y="712"/>
                  <a:pt x="3270" y="712"/>
                  <a:pt x="3270" y="712"/>
                </a:cubicBezTo>
                <a:cubicBezTo>
                  <a:pt x="3275" y="710"/>
                  <a:pt x="3275" y="710"/>
                  <a:pt x="3275" y="710"/>
                </a:cubicBezTo>
                <a:cubicBezTo>
                  <a:pt x="3280" y="705"/>
                  <a:pt x="3280" y="705"/>
                  <a:pt x="3280" y="705"/>
                </a:cubicBezTo>
                <a:cubicBezTo>
                  <a:pt x="3283" y="702"/>
                  <a:pt x="3283" y="702"/>
                  <a:pt x="3283" y="702"/>
                </a:cubicBezTo>
                <a:cubicBezTo>
                  <a:pt x="3285" y="698"/>
                  <a:pt x="3285" y="698"/>
                  <a:pt x="3285" y="698"/>
                </a:cubicBezTo>
                <a:cubicBezTo>
                  <a:pt x="3285" y="695"/>
                  <a:pt x="3285" y="695"/>
                  <a:pt x="3285" y="695"/>
                </a:cubicBezTo>
                <a:cubicBezTo>
                  <a:pt x="3287" y="691"/>
                  <a:pt x="3287" y="691"/>
                  <a:pt x="3287" y="691"/>
                </a:cubicBezTo>
                <a:cubicBezTo>
                  <a:pt x="3293" y="683"/>
                  <a:pt x="3293" y="683"/>
                  <a:pt x="3293" y="683"/>
                </a:cubicBezTo>
                <a:cubicBezTo>
                  <a:pt x="3291" y="682"/>
                  <a:pt x="3291" y="682"/>
                  <a:pt x="3291" y="682"/>
                </a:cubicBezTo>
                <a:cubicBezTo>
                  <a:pt x="3282" y="694"/>
                  <a:pt x="3282" y="694"/>
                  <a:pt x="3282" y="694"/>
                </a:cubicBezTo>
                <a:cubicBezTo>
                  <a:pt x="3282" y="694"/>
                  <a:pt x="3282" y="694"/>
                  <a:pt x="3282" y="694"/>
                </a:cubicBezTo>
                <a:cubicBezTo>
                  <a:pt x="3281" y="694"/>
                  <a:pt x="3281" y="694"/>
                  <a:pt x="3281" y="694"/>
                </a:cubicBezTo>
                <a:cubicBezTo>
                  <a:pt x="3277" y="691"/>
                  <a:pt x="3277" y="691"/>
                  <a:pt x="3277" y="691"/>
                </a:cubicBezTo>
                <a:cubicBezTo>
                  <a:pt x="3268" y="686"/>
                  <a:pt x="3268" y="686"/>
                  <a:pt x="3268" y="686"/>
                </a:cubicBezTo>
                <a:cubicBezTo>
                  <a:pt x="3266" y="687"/>
                  <a:pt x="3266" y="687"/>
                  <a:pt x="3266" y="687"/>
                </a:cubicBezTo>
                <a:cubicBezTo>
                  <a:pt x="3263" y="684"/>
                  <a:pt x="3263" y="684"/>
                  <a:pt x="3263" y="684"/>
                </a:cubicBezTo>
                <a:cubicBezTo>
                  <a:pt x="3262" y="680"/>
                  <a:pt x="3262" y="680"/>
                  <a:pt x="3262" y="680"/>
                </a:cubicBezTo>
                <a:cubicBezTo>
                  <a:pt x="3263" y="673"/>
                  <a:pt x="3263" y="673"/>
                  <a:pt x="3263" y="673"/>
                </a:cubicBezTo>
                <a:cubicBezTo>
                  <a:pt x="3265" y="666"/>
                  <a:pt x="3265" y="666"/>
                  <a:pt x="3265" y="666"/>
                </a:cubicBezTo>
                <a:cubicBezTo>
                  <a:pt x="3267" y="661"/>
                  <a:pt x="3267" y="661"/>
                  <a:pt x="3267" y="661"/>
                </a:cubicBezTo>
                <a:cubicBezTo>
                  <a:pt x="3271" y="658"/>
                  <a:pt x="3271" y="658"/>
                  <a:pt x="3271" y="658"/>
                </a:cubicBezTo>
                <a:cubicBezTo>
                  <a:pt x="3276" y="657"/>
                  <a:pt x="3276" y="657"/>
                  <a:pt x="3276" y="657"/>
                </a:cubicBezTo>
                <a:cubicBezTo>
                  <a:pt x="3289" y="663"/>
                  <a:pt x="3289" y="663"/>
                  <a:pt x="3289" y="663"/>
                </a:cubicBezTo>
                <a:cubicBezTo>
                  <a:pt x="3292" y="663"/>
                  <a:pt x="3292" y="663"/>
                  <a:pt x="3292" y="663"/>
                </a:cubicBezTo>
                <a:cubicBezTo>
                  <a:pt x="3293" y="662"/>
                  <a:pt x="3293" y="662"/>
                  <a:pt x="3293" y="662"/>
                </a:cubicBezTo>
                <a:cubicBezTo>
                  <a:pt x="3295" y="656"/>
                  <a:pt x="3295" y="656"/>
                  <a:pt x="3295" y="656"/>
                </a:cubicBezTo>
                <a:cubicBezTo>
                  <a:pt x="3298" y="657"/>
                  <a:pt x="3298" y="657"/>
                  <a:pt x="3298" y="657"/>
                </a:cubicBezTo>
                <a:cubicBezTo>
                  <a:pt x="3296" y="664"/>
                  <a:pt x="3296" y="664"/>
                  <a:pt x="3296" y="664"/>
                </a:cubicBezTo>
                <a:cubicBezTo>
                  <a:pt x="3296" y="666"/>
                  <a:pt x="3296" y="666"/>
                  <a:pt x="3296" y="666"/>
                </a:cubicBezTo>
                <a:cubicBezTo>
                  <a:pt x="3293" y="667"/>
                  <a:pt x="3293" y="667"/>
                  <a:pt x="3293" y="667"/>
                </a:cubicBezTo>
                <a:cubicBezTo>
                  <a:pt x="3294" y="669"/>
                  <a:pt x="3294" y="669"/>
                  <a:pt x="3294" y="669"/>
                </a:cubicBezTo>
                <a:cubicBezTo>
                  <a:pt x="3289" y="671"/>
                  <a:pt x="3289" y="671"/>
                  <a:pt x="3289" y="671"/>
                </a:cubicBezTo>
                <a:cubicBezTo>
                  <a:pt x="3290" y="673"/>
                  <a:pt x="3290" y="673"/>
                  <a:pt x="3290" y="673"/>
                </a:cubicBezTo>
                <a:cubicBezTo>
                  <a:pt x="3299" y="668"/>
                  <a:pt x="3299" y="668"/>
                  <a:pt x="3299" y="668"/>
                </a:cubicBezTo>
                <a:cubicBezTo>
                  <a:pt x="3302" y="671"/>
                  <a:pt x="3302" y="671"/>
                  <a:pt x="3302" y="671"/>
                </a:cubicBezTo>
                <a:cubicBezTo>
                  <a:pt x="3299" y="682"/>
                  <a:pt x="3299" y="682"/>
                  <a:pt x="3299" y="682"/>
                </a:cubicBezTo>
                <a:cubicBezTo>
                  <a:pt x="3300" y="683"/>
                  <a:pt x="3300" y="683"/>
                  <a:pt x="3300" y="683"/>
                </a:cubicBezTo>
                <a:cubicBezTo>
                  <a:pt x="3303" y="674"/>
                  <a:pt x="3303" y="674"/>
                  <a:pt x="3303" y="674"/>
                </a:cubicBezTo>
                <a:cubicBezTo>
                  <a:pt x="3304" y="670"/>
                  <a:pt x="3304" y="670"/>
                  <a:pt x="3304" y="670"/>
                </a:cubicBezTo>
                <a:cubicBezTo>
                  <a:pt x="3305" y="668"/>
                  <a:pt x="3305" y="668"/>
                  <a:pt x="3305" y="668"/>
                </a:cubicBezTo>
                <a:cubicBezTo>
                  <a:pt x="3305" y="666"/>
                  <a:pt x="3305" y="666"/>
                  <a:pt x="3305" y="666"/>
                </a:cubicBezTo>
                <a:cubicBezTo>
                  <a:pt x="3307" y="663"/>
                  <a:pt x="3307" y="663"/>
                  <a:pt x="3307" y="663"/>
                </a:cubicBezTo>
                <a:cubicBezTo>
                  <a:pt x="3306" y="661"/>
                  <a:pt x="3306" y="661"/>
                  <a:pt x="3306" y="661"/>
                </a:cubicBezTo>
                <a:cubicBezTo>
                  <a:pt x="3305" y="660"/>
                  <a:pt x="3305" y="660"/>
                  <a:pt x="3305" y="660"/>
                </a:cubicBezTo>
                <a:cubicBezTo>
                  <a:pt x="3305" y="656"/>
                  <a:pt x="3305" y="656"/>
                  <a:pt x="3305" y="656"/>
                </a:cubicBezTo>
                <a:cubicBezTo>
                  <a:pt x="3305" y="653"/>
                  <a:pt x="3305" y="653"/>
                  <a:pt x="3305" y="653"/>
                </a:cubicBezTo>
                <a:cubicBezTo>
                  <a:pt x="3306" y="650"/>
                  <a:pt x="3306" y="650"/>
                  <a:pt x="3306" y="650"/>
                </a:cubicBezTo>
                <a:cubicBezTo>
                  <a:pt x="3305" y="648"/>
                  <a:pt x="3305" y="648"/>
                  <a:pt x="3305" y="648"/>
                </a:cubicBezTo>
                <a:cubicBezTo>
                  <a:pt x="3305" y="645"/>
                  <a:pt x="3305" y="645"/>
                  <a:pt x="3305" y="645"/>
                </a:cubicBezTo>
                <a:cubicBezTo>
                  <a:pt x="3304" y="644"/>
                  <a:pt x="3304" y="644"/>
                  <a:pt x="3304" y="644"/>
                </a:cubicBezTo>
                <a:cubicBezTo>
                  <a:pt x="3303" y="644"/>
                  <a:pt x="3303" y="644"/>
                  <a:pt x="3303" y="644"/>
                </a:cubicBezTo>
                <a:cubicBezTo>
                  <a:pt x="3302" y="645"/>
                  <a:pt x="3302" y="645"/>
                  <a:pt x="3302" y="645"/>
                </a:cubicBezTo>
                <a:cubicBezTo>
                  <a:pt x="3301" y="646"/>
                  <a:pt x="3301" y="646"/>
                  <a:pt x="3301" y="646"/>
                </a:cubicBezTo>
                <a:cubicBezTo>
                  <a:pt x="3300" y="649"/>
                  <a:pt x="3300" y="649"/>
                  <a:pt x="3300" y="649"/>
                </a:cubicBezTo>
                <a:cubicBezTo>
                  <a:pt x="3295" y="649"/>
                  <a:pt x="3295" y="649"/>
                  <a:pt x="3295" y="649"/>
                </a:cubicBezTo>
                <a:cubicBezTo>
                  <a:pt x="3296" y="646"/>
                  <a:pt x="3296" y="646"/>
                  <a:pt x="3296" y="646"/>
                </a:cubicBezTo>
                <a:cubicBezTo>
                  <a:pt x="3296" y="642"/>
                  <a:pt x="3296" y="642"/>
                  <a:pt x="3296" y="642"/>
                </a:cubicBezTo>
                <a:cubicBezTo>
                  <a:pt x="3295" y="637"/>
                  <a:pt x="3295" y="637"/>
                  <a:pt x="3295" y="637"/>
                </a:cubicBezTo>
                <a:cubicBezTo>
                  <a:pt x="3293" y="633"/>
                  <a:pt x="3293" y="633"/>
                  <a:pt x="3293" y="633"/>
                </a:cubicBezTo>
                <a:cubicBezTo>
                  <a:pt x="3290" y="632"/>
                  <a:pt x="3290" y="632"/>
                  <a:pt x="3290" y="632"/>
                </a:cubicBezTo>
                <a:cubicBezTo>
                  <a:pt x="3285" y="629"/>
                  <a:pt x="3285" y="629"/>
                  <a:pt x="3285" y="629"/>
                </a:cubicBezTo>
                <a:cubicBezTo>
                  <a:pt x="3281" y="627"/>
                  <a:pt x="3281" y="627"/>
                  <a:pt x="3281" y="627"/>
                </a:cubicBezTo>
                <a:cubicBezTo>
                  <a:pt x="3278" y="624"/>
                  <a:pt x="3278" y="624"/>
                  <a:pt x="3278" y="624"/>
                </a:cubicBezTo>
                <a:cubicBezTo>
                  <a:pt x="3275" y="620"/>
                  <a:pt x="3275" y="620"/>
                  <a:pt x="3275" y="620"/>
                </a:cubicBezTo>
                <a:cubicBezTo>
                  <a:pt x="3270" y="618"/>
                  <a:pt x="3270" y="618"/>
                  <a:pt x="3270" y="618"/>
                </a:cubicBezTo>
                <a:cubicBezTo>
                  <a:pt x="3266" y="617"/>
                  <a:pt x="3266" y="617"/>
                  <a:pt x="3266" y="617"/>
                </a:cubicBezTo>
                <a:cubicBezTo>
                  <a:pt x="3262" y="617"/>
                  <a:pt x="3262" y="617"/>
                  <a:pt x="3262" y="617"/>
                </a:cubicBezTo>
                <a:cubicBezTo>
                  <a:pt x="3256" y="617"/>
                  <a:pt x="3256" y="617"/>
                  <a:pt x="3256" y="617"/>
                </a:cubicBezTo>
                <a:cubicBezTo>
                  <a:pt x="3250" y="618"/>
                  <a:pt x="3250" y="618"/>
                  <a:pt x="3250" y="618"/>
                </a:cubicBezTo>
                <a:cubicBezTo>
                  <a:pt x="3244" y="617"/>
                  <a:pt x="3244" y="617"/>
                  <a:pt x="3244" y="617"/>
                </a:cubicBezTo>
                <a:cubicBezTo>
                  <a:pt x="3242" y="616"/>
                  <a:pt x="3242" y="616"/>
                  <a:pt x="3242" y="616"/>
                </a:cubicBezTo>
                <a:cubicBezTo>
                  <a:pt x="3242" y="616"/>
                  <a:pt x="3242" y="616"/>
                  <a:pt x="3242" y="616"/>
                </a:cubicBezTo>
                <a:cubicBezTo>
                  <a:pt x="3242" y="614"/>
                  <a:pt x="3242" y="614"/>
                  <a:pt x="3242" y="614"/>
                </a:cubicBezTo>
                <a:cubicBezTo>
                  <a:pt x="3242" y="612"/>
                  <a:pt x="3242" y="612"/>
                  <a:pt x="3242" y="612"/>
                </a:cubicBezTo>
                <a:cubicBezTo>
                  <a:pt x="3245" y="612"/>
                  <a:pt x="3245" y="612"/>
                  <a:pt x="3245" y="612"/>
                </a:cubicBezTo>
                <a:cubicBezTo>
                  <a:pt x="3249" y="612"/>
                  <a:pt x="3249" y="612"/>
                  <a:pt x="3249" y="612"/>
                </a:cubicBezTo>
                <a:cubicBezTo>
                  <a:pt x="3254" y="612"/>
                  <a:pt x="3254" y="612"/>
                  <a:pt x="3254" y="612"/>
                </a:cubicBezTo>
                <a:cubicBezTo>
                  <a:pt x="3252" y="605"/>
                  <a:pt x="3252" y="605"/>
                  <a:pt x="3252" y="605"/>
                </a:cubicBezTo>
                <a:cubicBezTo>
                  <a:pt x="3251" y="599"/>
                  <a:pt x="3251" y="599"/>
                  <a:pt x="3251" y="599"/>
                </a:cubicBezTo>
                <a:cubicBezTo>
                  <a:pt x="3251" y="595"/>
                  <a:pt x="3251" y="595"/>
                  <a:pt x="3251" y="595"/>
                </a:cubicBezTo>
                <a:cubicBezTo>
                  <a:pt x="3251" y="593"/>
                  <a:pt x="3251" y="593"/>
                  <a:pt x="3251" y="593"/>
                </a:cubicBezTo>
                <a:cubicBezTo>
                  <a:pt x="3250" y="592"/>
                  <a:pt x="3250" y="592"/>
                  <a:pt x="3250" y="592"/>
                </a:cubicBezTo>
                <a:cubicBezTo>
                  <a:pt x="3249" y="590"/>
                  <a:pt x="3249" y="590"/>
                  <a:pt x="3249" y="590"/>
                </a:cubicBezTo>
                <a:cubicBezTo>
                  <a:pt x="3246" y="585"/>
                  <a:pt x="3246" y="585"/>
                  <a:pt x="3246" y="585"/>
                </a:cubicBezTo>
                <a:cubicBezTo>
                  <a:pt x="3241" y="578"/>
                  <a:pt x="3241" y="578"/>
                  <a:pt x="3241" y="578"/>
                </a:cubicBezTo>
                <a:cubicBezTo>
                  <a:pt x="3239" y="570"/>
                  <a:pt x="3239" y="570"/>
                  <a:pt x="3239" y="570"/>
                </a:cubicBezTo>
                <a:cubicBezTo>
                  <a:pt x="3238" y="559"/>
                  <a:pt x="3238" y="559"/>
                  <a:pt x="3238" y="559"/>
                </a:cubicBezTo>
                <a:cubicBezTo>
                  <a:pt x="3239" y="550"/>
                  <a:pt x="3239" y="550"/>
                  <a:pt x="3239" y="550"/>
                </a:cubicBezTo>
                <a:cubicBezTo>
                  <a:pt x="3240" y="544"/>
                  <a:pt x="3240" y="544"/>
                  <a:pt x="3240" y="544"/>
                </a:cubicBezTo>
                <a:cubicBezTo>
                  <a:pt x="3241" y="540"/>
                  <a:pt x="3241" y="540"/>
                  <a:pt x="3241" y="540"/>
                </a:cubicBezTo>
                <a:cubicBezTo>
                  <a:pt x="3245" y="534"/>
                  <a:pt x="3245" y="534"/>
                  <a:pt x="3245" y="534"/>
                </a:cubicBezTo>
                <a:cubicBezTo>
                  <a:pt x="3248" y="527"/>
                  <a:pt x="3248" y="527"/>
                  <a:pt x="3248" y="527"/>
                </a:cubicBezTo>
                <a:cubicBezTo>
                  <a:pt x="3248" y="521"/>
                  <a:pt x="3248" y="521"/>
                  <a:pt x="3248" y="521"/>
                </a:cubicBezTo>
                <a:cubicBezTo>
                  <a:pt x="3245" y="516"/>
                  <a:pt x="3245" y="516"/>
                  <a:pt x="3245" y="516"/>
                </a:cubicBezTo>
                <a:cubicBezTo>
                  <a:pt x="3242" y="509"/>
                  <a:pt x="3242" y="509"/>
                  <a:pt x="3242" y="509"/>
                </a:cubicBezTo>
                <a:cubicBezTo>
                  <a:pt x="3242" y="504"/>
                  <a:pt x="3242" y="504"/>
                  <a:pt x="3242" y="504"/>
                </a:cubicBezTo>
                <a:cubicBezTo>
                  <a:pt x="3243" y="499"/>
                  <a:pt x="3243" y="499"/>
                  <a:pt x="3243" y="499"/>
                </a:cubicBezTo>
                <a:cubicBezTo>
                  <a:pt x="3245" y="492"/>
                  <a:pt x="3245" y="492"/>
                  <a:pt x="3245" y="492"/>
                </a:cubicBezTo>
                <a:cubicBezTo>
                  <a:pt x="3245" y="489"/>
                  <a:pt x="3245" y="489"/>
                  <a:pt x="3245" y="489"/>
                </a:cubicBezTo>
                <a:cubicBezTo>
                  <a:pt x="3244" y="488"/>
                  <a:pt x="3244" y="488"/>
                  <a:pt x="3244" y="488"/>
                </a:cubicBezTo>
                <a:cubicBezTo>
                  <a:pt x="3242" y="485"/>
                  <a:pt x="3242" y="485"/>
                  <a:pt x="3242" y="485"/>
                </a:cubicBezTo>
                <a:cubicBezTo>
                  <a:pt x="3237" y="481"/>
                  <a:pt x="3237" y="481"/>
                  <a:pt x="3237" y="481"/>
                </a:cubicBezTo>
                <a:cubicBezTo>
                  <a:pt x="3228" y="472"/>
                  <a:pt x="3228" y="472"/>
                  <a:pt x="3228" y="472"/>
                </a:cubicBezTo>
                <a:cubicBezTo>
                  <a:pt x="3221" y="461"/>
                  <a:pt x="3221" y="461"/>
                  <a:pt x="3221" y="461"/>
                </a:cubicBezTo>
                <a:cubicBezTo>
                  <a:pt x="3215" y="443"/>
                  <a:pt x="3215" y="443"/>
                  <a:pt x="3215" y="443"/>
                </a:cubicBezTo>
                <a:cubicBezTo>
                  <a:pt x="3214" y="443"/>
                  <a:pt x="3214" y="443"/>
                  <a:pt x="3214" y="443"/>
                </a:cubicBezTo>
                <a:cubicBezTo>
                  <a:pt x="3213" y="443"/>
                  <a:pt x="3213" y="443"/>
                  <a:pt x="3213" y="443"/>
                </a:cubicBezTo>
                <a:cubicBezTo>
                  <a:pt x="3213" y="445"/>
                  <a:pt x="3213" y="445"/>
                  <a:pt x="3213" y="445"/>
                </a:cubicBezTo>
                <a:cubicBezTo>
                  <a:pt x="3212" y="447"/>
                  <a:pt x="3212" y="447"/>
                  <a:pt x="3212" y="447"/>
                </a:cubicBezTo>
                <a:cubicBezTo>
                  <a:pt x="3210" y="447"/>
                  <a:pt x="3210" y="447"/>
                  <a:pt x="3210" y="447"/>
                </a:cubicBezTo>
                <a:cubicBezTo>
                  <a:pt x="3208" y="445"/>
                  <a:pt x="3208" y="445"/>
                  <a:pt x="3208" y="445"/>
                </a:cubicBezTo>
                <a:cubicBezTo>
                  <a:pt x="3206" y="442"/>
                  <a:pt x="3206" y="442"/>
                  <a:pt x="3206" y="442"/>
                </a:cubicBezTo>
                <a:cubicBezTo>
                  <a:pt x="3205" y="440"/>
                  <a:pt x="3205" y="440"/>
                  <a:pt x="3205" y="440"/>
                </a:cubicBezTo>
                <a:cubicBezTo>
                  <a:pt x="3205" y="438"/>
                  <a:pt x="3205" y="438"/>
                  <a:pt x="3205" y="438"/>
                </a:cubicBezTo>
                <a:cubicBezTo>
                  <a:pt x="3207" y="438"/>
                  <a:pt x="3207" y="438"/>
                  <a:pt x="3207" y="438"/>
                </a:cubicBezTo>
                <a:cubicBezTo>
                  <a:pt x="3210" y="439"/>
                  <a:pt x="3210" y="439"/>
                  <a:pt x="3210" y="439"/>
                </a:cubicBezTo>
                <a:cubicBezTo>
                  <a:pt x="3212" y="440"/>
                  <a:pt x="3212" y="440"/>
                  <a:pt x="3212" y="440"/>
                </a:cubicBezTo>
                <a:cubicBezTo>
                  <a:pt x="3212" y="441"/>
                  <a:pt x="3212" y="441"/>
                  <a:pt x="3212" y="441"/>
                </a:cubicBezTo>
                <a:cubicBezTo>
                  <a:pt x="3213" y="440"/>
                  <a:pt x="3213" y="440"/>
                  <a:pt x="3213" y="440"/>
                </a:cubicBezTo>
                <a:cubicBezTo>
                  <a:pt x="3214" y="439"/>
                  <a:pt x="3214" y="439"/>
                  <a:pt x="3214" y="439"/>
                </a:cubicBezTo>
                <a:cubicBezTo>
                  <a:pt x="3212" y="433"/>
                  <a:pt x="3212" y="433"/>
                  <a:pt x="3212" y="433"/>
                </a:cubicBezTo>
                <a:cubicBezTo>
                  <a:pt x="3209" y="421"/>
                  <a:pt x="3209" y="421"/>
                  <a:pt x="3209" y="421"/>
                </a:cubicBezTo>
                <a:cubicBezTo>
                  <a:pt x="3206" y="408"/>
                  <a:pt x="3206" y="408"/>
                  <a:pt x="3206" y="408"/>
                </a:cubicBezTo>
                <a:cubicBezTo>
                  <a:pt x="3204" y="386"/>
                  <a:pt x="3204" y="386"/>
                  <a:pt x="3204" y="386"/>
                </a:cubicBezTo>
                <a:cubicBezTo>
                  <a:pt x="3203" y="367"/>
                  <a:pt x="3203" y="367"/>
                  <a:pt x="3203" y="367"/>
                </a:cubicBezTo>
                <a:cubicBezTo>
                  <a:pt x="3204" y="353"/>
                  <a:pt x="3204" y="353"/>
                  <a:pt x="3204" y="353"/>
                </a:cubicBezTo>
                <a:cubicBezTo>
                  <a:pt x="3206" y="340"/>
                  <a:pt x="3206" y="340"/>
                  <a:pt x="3206" y="340"/>
                </a:cubicBezTo>
                <a:cubicBezTo>
                  <a:pt x="3210" y="329"/>
                  <a:pt x="3210" y="329"/>
                  <a:pt x="3210" y="329"/>
                </a:cubicBezTo>
                <a:cubicBezTo>
                  <a:pt x="3213" y="323"/>
                  <a:pt x="3213" y="323"/>
                  <a:pt x="3213" y="323"/>
                </a:cubicBezTo>
                <a:cubicBezTo>
                  <a:pt x="3215" y="319"/>
                  <a:pt x="3215" y="319"/>
                  <a:pt x="3215" y="319"/>
                </a:cubicBezTo>
                <a:cubicBezTo>
                  <a:pt x="3215" y="317"/>
                  <a:pt x="3215" y="317"/>
                  <a:pt x="3215" y="317"/>
                </a:cubicBezTo>
                <a:cubicBezTo>
                  <a:pt x="3214" y="313"/>
                  <a:pt x="3214" y="313"/>
                  <a:pt x="3214" y="313"/>
                </a:cubicBezTo>
                <a:cubicBezTo>
                  <a:pt x="3212" y="306"/>
                  <a:pt x="3212" y="306"/>
                  <a:pt x="3212" y="306"/>
                </a:cubicBezTo>
                <a:cubicBezTo>
                  <a:pt x="3209" y="300"/>
                  <a:pt x="3209" y="300"/>
                  <a:pt x="3209" y="300"/>
                </a:cubicBezTo>
                <a:cubicBezTo>
                  <a:pt x="3206" y="296"/>
                  <a:pt x="3206" y="296"/>
                  <a:pt x="3206" y="296"/>
                </a:cubicBezTo>
                <a:cubicBezTo>
                  <a:pt x="3201" y="292"/>
                  <a:pt x="3201" y="292"/>
                  <a:pt x="3201" y="292"/>
                </a:cubicBezTo>
                <a:cubicBezTo>
                  <a:pt x="3194" y="290"/>
                  <a:pt x="3194" y="290"/>
                  <a:pt x="3194" y="290"/>
                </a:cubicBezTo>
                <a:cubicBezTo>
                  <a:pt x="3183" y="285"/>
                  <a:pt x="3183" y="285"/>
                  <a:pt x="3183" y="285"/>
                </a:cubicBezTo>
                <a:cubicBezTo>
                  <a:pt x="3176" y="280"/>
                  <a:pt x="3176" y="280"/>
                  <a:pt x="3176" y="280"/>
                </a:cubicBezTo>
                <a:cubicBezTo>
                  <a:pt x="3172" y="279"/>
                  <a:pt x="3172" y="279"/>
                  <a:pt x="3172" y="279"/>
                </a:cubicBezTo>
                <a:cubicBezTo>
                  <a:pt x="3162" y="275"/>
                  <a:pt x="3162" y="275"/>
                  <a:pt x="3162" y="275"/>
                </a:cubicBezTo>
                <a:cubicBezTo>
                  <a:pt x="3144" y="265"/>
                  <a:pt x="3144" y="265"/>
                  <a:pt x="3144" y="265"/>
                </a:cubicBezTo>
                <a:cubicBezTo>
                  <a:pt x="3142" y="262"/>
                  <a:pt x="3142" y="262"/>
                  <a:pt x="3142" y="262"/>
                </a:cubicBezTo>
                <a:cubicBezTo>
                  <a:pt x="3130" y="254"/>
                  <a:pt x="3130" y="254"/>
                  <a:pt x="3130" y="254"/>
                </a:cubicBezTo>
                <a:cubicBezTo>
                  <a:pt x="3121" y="245"/>
                  <a:pt x="3121" y="245"/>
                  <a:pt x="3121" y="245"/>
                </a:cubicBezTo>
                <a:cubicBezTo>
                  <a:pt x="3113" y="235"/>
                  <a:pt x="3113" y="235"/>
                  <a:pt x="3113" y="235"/>
                </a:cubicBezTo>
                <a:cubicBezTo>
                  <a:pt x="3105" y="224"/>
                  <a:pt x="3105" y="224"/>
                  <a:pt x="3105" y="224"/>
                </a:cubicBezTo>
                <a:cubicBezTo>
                  <a:pt x="3102" y="220"/>
                  <a:pt x="3102" y="220"/>
                  <a:pt x="3102" y="220"/>
                </a:cubicBezTo>
                <a:cubicBezTo>
                  <a:pt x="3100" y="218"/>
                  <a:pt x="3100" y="218"/>
                  <a:pt x="3100" y="218"/>
                </a:cubicBezTo>
                <a:cubicBezTo>
                  <a:pt x="3099" y="218"/>
                  <a:pt x="3099" y="218"/>
                  <a:pt x="3099" y="218"/>
                </a:cubicBezTo>
                <a:cubicBezTo>
                  <a:pt x="3099" y="219"/>
                  <a:pt x="3099" y="219"/>
                  <a:pt x="3099" y="219"/>
                </a:cubicBezTo>
                <a:cubicBezTo>
                  <a:pt x="3100" y="221"/>
                  <a:pt x="3100" y="221"/>
                  <a:pt x="3100" y="221"/>
                </a:cubicBezTo>
                <a:cubicBezTo>
                  <a:pt x="3100" y="223"/>
                  <a:pt x="3100" y="223"/>
                  <a:pt x="3100" y="223"/>
                </a:cubicBezTo>
                <a:cubicBezTo>
                  <a:pt x="3100" y="225"/>
                  <a:pt x="3100" y="225"/>
                  <a:pt x="3100" y="225"/>
                </a:cubicBezTo>
                <a:cubicBezTo>
                  <a:pt x="3098" y="225"/>
                  <a:pt x="3098" y="225"/>
                  <a:pt x="3098" y="225"/>
                </a:cubicBezTo>
                <a:cubicBezTo>
                  <a:pt x="3098" y="226"/>
                  <a:pt x="3098" y="226"/>
                  <a:pt x="3098" y="226"/>
                </a:cubicBezTo>
                <a:cubicBezTo>
                  <a:pt x="3097" y="225"/>
                  <a:pt x="3097" y="225"/>
                  <a:pt x="3097" y="225"/>
                </a:cubicBezTo>
                <a:cubicBezTo>
                  <a:pt x="3096" y="222"/>
                  <a:pt x="3096" y="222"/>
                  <a:pt x="3096" y="222"/>
                </a:cubicBezTo>
                <a:cubicBezTo>
                  <a:pt x="3095" y="219"/>
                  <a:pt x="3095" y="219"/>
                  <a:pt x="3095" y="219"/>
                </a:cubicBezTo>
                <a:cubicBezTo>
                  <a:pt x="3094" y="216"/>
                  <a:pt x="3094" y="216"/>
                  <a:pt x="3094" y="216"/>
                </a:cubicBezTo>
                <a:cubicBezTo>
                  <a:pt x="3093" y="215"/>
                  <a:pt x="3093" y="215"/>
                  <a:pt x="3093" y="215"/>
                </a:cubicBezTo>
                <a:cubicBezTo>
                  <a:pt x="3093" y="214"/>
                  <a:pt x="3093" y="214"/>
                  <a:pt x="3093" y="214"/>
                </a:cubicBezTo>
                <a:cubicBezTo>
                  <a:pt x="3094" y="213"/>
                  <a:pt x="3094" y="213"/>
                  <a:pt x="3094" y="213"/>
                </a:cubicBezTo>
                <a:cubicBezTo>
                  <a:pt x="3095" y="213"/>
                  <a:pt x="3095" y="213"/>
                  <a:pt x="3095" y="213"/>
                </a:cubicBezTo>
                <a:cubicBezTo>
                  <a:pt x="3097" y="213"/>
                  <a:pt x="3097" y="213"/>
                  <a:pt x="3097" y="213"/>
                </a:cubicBezTo>
                <a:cubicBezTo>
                  <a:pt x="3098" y="214"/>
                  <a:pt x="3098" y="214"/>
                  <a:pt x="3098" y="214"/>
                </a:cubicBezTo>
                <a:cubicBezTo>
                  <a:pt x="3098" y="213"/>
                  <a:pt x="3098" y="213"/>
                  <a:pt x="3098" y="213"/>
                </a:cubicBezTo>
                <a:cubicBezTo>
                  <a:pt x="3098" y="212"/>
                  <a:pt x="3098" y="212"/>
                  <a:pt x="3098" y="212"/>
                </a:cubicBezTo>
                <a:cubicBezTo>
                  <a:pt x="3098" y="210"/>
                  <a:pt x="3098" y="210"/>
                  <a:pt x="3098" y="210"/>
                </a:cubicBezTo>
                <a:cubicBezTo>
                  <a:pt x="3096" y="208"/>
                  <a:pt x="3096" y="208"/>
                  <a:pt x="3096" y="208"/>
                </a:cubicBezTo>
                <a:cubicBezTo>
                  <a:pt x="3094" y="204"/>
                  <a:pt x="3094" y="204"/>
                  <a:pt x="3094" y="204"/>
                </a:cubicBezTo>
                <a:cubicBezTo>
                  <a:pt x="3091" y="198"/>
                  <a:pt x="3091" y="198"/>
                  <a:pt x="3091" y="198"/>
                </a:cubicBezTo>
                <a:cubicBezTo>
                  <a:pt x="3088" y="194"/>
                  <a:pt x="3088" y="194"/>
                  <a:pt x="3088" y="194"/>
                </a:cubicBezTo>
                <a:cubicBezTo>
                  <a:pt x="3086" y="185"/>
                  <a:pt x="3086" y="185"/>
                  <a:pt x="3086" y="185"/>
                </a:cubicBezTo>
                <a:cubicBezTo>
                  <a:pt x="3084" y="180"/>
                  <a:pt x="3084" y="180"/>
                  <a:pt x="3084" y="180"/>
                </a:cubicBezTo>
                <a:cubicBezTo>
                  <a:pt x="3081" y="174"/>
                  <a:pt x="3081" y="174"/>
                  <a:pt x="3081" y="174"/>
                </a:cubicBezTo>
                <a:cubicBezTo>
                  <a:pt x="3081" y="173"/>
                  <a:pt x="3081" y="173"/>
                  <a:pt x="3081" y="173"/>
                </a:cubicBezTo>
                <a:cubicBezTo>
                  <a:pt x="3080" y="170"/>
                  <a:pt x="3080" y="170"/>
                  <a:pt x="3080" y="170"/>
                </a:cubicBezTo>
                <a:cubicBezTo>
                  <a:pt x="3078" y="164"/>
                  <a:pt x="3078" y="164"/>
                  <a:pt x="3078" y="164"/>
                </a:cubicBezTo>
                <a:cubicBezTo>
                  <a:pt x="3076" y="160"/>
                  <a:pt x="3076" y="160"/>
                  <a:pt x="3076" y="160"/>
                </a:cubicBezTo>
                <a:cubicBezTo>
                  <a:pt x="3070" y="156"/>
                  <a:pt x="3070" y="156"/>
                  <a:pt x="3070" y="156"/>
                </a:cubicBezTo>
                <a:cubicBezTo>
                  <a:pt x="3067" y="153"/>
                  <a:pt x="3067" y="153"/>
                  <a:pt x="3067" y="153"/>
                </a:cubicBezTo>
                <a:cubicBezTo>
                  <a:pt x="3063" y="149"/>
                  <a:pt x="3063" y="149"/>
                  <a:pt x="3063" y="149"/>
                </a:cubicBezTo>
                <a:cubicBezTo>
                  <a:pt x="3059" y="146"/>
                  <a:pt x="3059" y="146"/>
                  <a:pt x="3059" y="146"/>
                </a:cubicBezTo>
                <a:cubicBezTo>
                  <a:pt x="3058" y="141"/>
                  <a:pt x="3058" y="141"/>
                  <a:pt x="3058" y="141"/>
                </a:cubicBezTo>
                <a:cubicBezTo>
                  <a:pt x="3057" y="137"/>
                  <a:pt x="3057" y="137"/>
                  <a:pt x="3057" y="137"/>
                </a:cubicBezTo>
                <a:cubicBezTo>
                  <a:pt x="3053" y="132"/>
                  <a:pt x="3053" y="132"/>
                  <a:pt x="3053" y="132"/>
                </a:cubicBezTo>
                <a:cubicBezTo>
                  <a:pt x="3048" y="124"/>
                  <a:pt x="3048" y="124"/>
                  <a:pt x="3048" y="124"/>
                </a:cubicBezTo>
                <a:cubicBezTo>
                  <a:pt x="3047" y="119"/>
                  <a:pt x="3047" y="119"/>
                  <a:pt x="3047" y="119"/>
                </a:cubicBezTo>
                <a:cubicBezTo>
                  <a:pt x="3047" y="114"/>
                  <a:pt x="3047" y="114"/>
                  <a:pt x="3047" y="114"/>
                </a:cubicBezTo>
                <a:cubicBezTo>
                  <a:pt x="3047" y="108"/>
                  <a:pt x="3047" y="108"/>
                  <a:pt x="3047" y="108"/>
                </a:cubicBezTo>
                <a:cubicBezTo>
                  <a:pt x="3045" y="105"/>
                  <a:pt x="3045" y="105"/>
                  <a:pt x="3045" y="105"/>
                </a:cubicBezTo>
                <a:cubicBezTo>
                  <a:pt x="3041" y="102"/>
                  <a:pt x="3041" y="102"/>
                  <a:pt x="3041" y="102"/>
                </a:cubicBezTo>
                <a:cubicBezTo>
                  <a:pt x="3036" y="100"/>
                  <a:pt x="3036" y="100"/>
                  <a:pt x="3036" y="100"/>
                </a:cubicBezTo>
                <a:cubicBezTo>
                  <a:pt x="3032" y="98"/>
                  <a:pt x="3032" y="98"/>
                  <a:pt x="3032" y="98"/>
                </a:cubicBezTo>
                <a:cubicBezTo>
                  <a:pt x="3027" y="94"/>
                  <a:pt x="3027" y="94"/>
                  <a:pt x="3027" y="94"/>
                </a:cubicBezTo>
                <a:cubicBezTo>
                  <a:pt x="3024" y="90"/>
                  <a:pt x="3024" y="90"/>
                  <a:pt x="3024" y="90"/>
                </a:cubicBezTo>
                <a:cubicBezTo>
                  <a:pt x="3020" y="89"/>
                  <a:pt x="3020" y="89"/>
                  <a:pt x="3020" y="89"/>
                </a:cubicBezTo>
                <a:cubicBezTo>
                  <a:pt x="3017" y="88"/>
                  <a:pt x="3017" y="88"/>
                  <a:pt x="3017" y="88"/>
                </a:cubicBezTo>
                <a:cubicBezTo>
                  <a:pt x="3014" y="87"/>
                  <a:pt x="3014" y="87"/>
                  <a:pt x="3014" y="87"/>
                </a:cubicBezTo>
                <a:cubicBezTo>
                  <a:pt x="3011" y="85"/>
                  <a:pt x="3011" y="85"/>
                  <a:pt x="3011" y="85"/>
                </a:cubicBezTo>
                <a:cubicBezTo>
                  <a:pt x="3007" y="84"/>
                  <a:pt x="3007" y="84"/>
                  <a:pt x="3007" y="84"/>
                </a:cubicBezTo>
                <a:cubicBezTo>
                  <a:pt x="3004" y="86"/>
                  <a:pt x="3004" y="86"/>
                  <a:pt x="3004" y="86"/>
                </a:cubicBezTo>
                <a:cubicBezTo>
                  <a:pt x="3000" y="89"/>
                  <a:pt x="3000" y="89"/>
                  <a:pt x="3000" y="89"/>
                </a:cubicBezTo>
                <a:cubicBezTo>
                  <a:pt x="2996" y="90"/>
                  <a:pt x="2996" y="90"/>
                  <a:pt x="2996" y="90"/>
                </a:cubicBezTo>
                <a:cubicBezTo>
                  <a:pt x="2993" y="93"/>
                  <a:pt x="2993" y="93"/>
                  <a:pt x="2993" y="93"/>
                </a:cubicBezTo>
                <a:cubicBezTo>
                  <a:pt x="2992" y="96"/>
                  <a:pt x="2992" y="96"/>
                  <a:pt x="2992" y="96"/>
                </a:cubicBezTo>
                <a:cubicBezTo>
                  <a:pt x="2990" y="101"/>
                  <a:pt x="2990" y="101"/>
                  <a:pt x="2990" y="101"/>
                </a:cubicBezTo>
                <a:cubicBezTo>
                  <a:pt x="2987" y="102"/>
                  <a:pt x="2987" y="102"/>
                  <a:pt x="2987" y="102"/>
                </a:cubicBezTo>
                <a:cubicBezTo>
                  <a:pt x="2986" y="103"/>
                  <a:pt x="2986" y="103"/>
                  <a:pt x="2986" y="103"/>
                </a:cubicBezTo>
                <a:cubicBezTo>
                  <a:pt x="2983" y="105"/>
                  <a:pt x="2983" y="105"/>
                  <a:pt x="2983" y="105"/>
                </a:cubicBezTo>
                <a:cubicBezTo>
                  <a:pt x="2979" y="108"/>
                  <a:pt x="2979" y="108"/>
                  <a:pt x="2979" y="108"/>
                </a:cubicBezTo>
                <a:cubicBezTo>
                  <a:pt x="2976" y="109"/>
                  <a:pt x="2976" y="109"/>
                  <a:pt x="2976" y="109"/>
                </a:cubicBezTo>
                <a:cubicBezTo>
                  <a:pt x="2973" y="109"/>
                  <a:pt x="2973" y="109"/>
                  <a:pt x="2973" y="109"/>
                </a:cubicBezTo>
                <a:cubicBezTo>
                  <a:pt x="2970" y="109"/>
                  <a:pt x="2970" y="109"/>
                  <a:pt x="2970" y="109"/>
                </a:cubicBezTo>
                <a:cubicBezTo>
                  <a:pt x="2969" y="110"/>
                  <a:pt x="2969" y="110"/>
                  <a:pt x="2969" y="110"/>
                </a:cubicBezTo>
                <a:cubicBezTo>
                  <a:pt x="2968" y="112"/>
                  <a:pt x="2968" y="112"/>
                  <a:pt x="2968" y="112"/>
                </a:cubicBezTo>
                <a:cubicBezTo>
                  <a:pt x="2967" y="113"/>
                  <a:pt x="2967" y="113"/>
                  <a:pt x="2967" y="113"/>
                </a:cubicBezTo>
                <a:cubicBezTo>
                  <a:pt x="2966" y="115"/>
                  <a:pt x="2966" y="115"/>
                  <a:pt x="2966" y="115"/>
                </a:cubicBezTo>
                <a:cubicBezTo>
                  <a:pt x="2964" y="119"/>
                  <a:pt x="2964" y="119"/>
                  <a:pt x="2964" y="119"/>
                </a:cubicBezTo>
                <a:cubicBezTo>
                  <a:pt x="2962" y="120"/>
                  <a:pt x="2962" y="120"/>
                  <a:pt x="2962" y="120"/>
                </a:cubicBezTo>
                <a:cubicBezTo>
                  <a:pt x="2959" y="122"/>
                  <a:pt x="2959" y="122"/>
                  <a:pt x="2959" y="122"/>
                </a:cubicBezTo>
                <a:cubicBezTo>
                  <a:pt x="2958" y="123"/>
                  <a:pt x="2958" y="123"/>
                  <a:pt x="2958" y="123"/>
                </a:cubicBezTo>
                <a:cubicBezTo>
                  <a:pt x="2961" y="118"/>
                  <a:pt x="2961" y="118"/>
                  <a:pt x="2961" y="118"/>
                </a:cubicBezTo>
                <a:cubicBezTo>
                  <a:pt x="2964" y="114"/>
                  <a:pt x="2964" y="114"/>
                  <a:pt x="2964" y="114"/>
                </a:cubicBezTo>
                <a:cubicBezTo>
                  <a:pt x="2966" y="109"/>
                  <a:pt x="2966" y="109"/>
                  <a:pt x="2966" y="109"/>
                </a:cubicBezTo>
                <a:cubicBezTo>
                  <a:pt x="2966" y="108"/>
                  <a:pt x="2966" y="108"/>
                  <a:pt x="2966" y="108"/>
                </a:cubicBezTo>
                <a:cubicBezTo>
                  <a:pt x="2969" y="106"/>
                  <a:pt x="2969" y="106"/>
                  <a:pt x="2969" y="106"/>
                </a:cubicBezTo>
                <a:cubicBezTo>
                  <a:pt x="2974" y="106"/>
                  <a:pt x="2974" y="106"/>
                  <a:pt x="2974" y="106"/>
                </a:cubicBezTo>
                <a:cubicBezTo>
                  <a:pt x="2978" y="105"/>
                  <a:pt x="2978" y="105"/>
                  <a:pt x="2978" y="105"/>
                </a:cubicBezTo>
                <a:cubicBezTo>
                  <a:pt x="2983" y="102"/>
                  <a:pt x="2983" y="102"/>
                  <a:pt x="2983" y="102"/>
                </a:cubicBezTo>
                <a:cubicBezTo>
                  <a:pt x="2977" y="101"/>
                  <a:pt x="2977" y="101"/>
                  <a:pt x="2977" y="101"/>
                </a:cubicBezTo>
                <a:cubicBezTo>
                  <a:pt x="2971" y="101"/>
                  <a:pt x="2971" y="101"/>
                  <a:pt x="2971" y="101"/>
                </a:cubicBezTo>
                <a:cubicBezTo>
                  <a:pt x="2958" y="100"/>
                  <a:pt x="2958" y="100"/>
                  <a:pt x="2958" y="100"/>
                </a:cubicBezTo>
                <a:cubicBezTo>
                  <a:pt x="2946" y="96"/>
                  <a:pt x="2946" y="96"/>
                  <a:pt x="2946" y="96"/>
                </a:cubicBezTo>
                <a:cubicBezTo>
                  <a:pt x="2936" y="92"/>
                  <a:pt x="2936" y="92"/>
                  <a:pt x="2936" y="92"/>
                </a:cubicBezTo>
                <a:cubicBezTo>
                  <a:pt x="2924" y="87"/>
                  <a:pt x="2924" y="87"/>
                  <a:pt x="2924" y="87"/>
                </a:cubicBezTo>
                <a:cubicBezTo>
                  <a:pt x="2914" y="80"/>
                  <a:pt x="2914" y="80"/>
                  <a:pt x="2914" y="80"/>
                </a:cubicBezTo>
                <a:cubicBezTo>
                  <a:pt x="2911" y="78"/>
                  <a:pt x="2911" y="78"/>
                  <a:pt x="2911" y="78"/>
                </a:cubicBezTo>
                <a:cubicBezTo>
                  <a:pt x="2908" y="72"/>
                  <a:pt x="2908" y="72"/>
                  <a:pt x="2908" y="72"/>
                </a:cubicBezTo>
                <a:cubicBezTo>
                  <a:pt x="2906" y="69"/>
                  <a:pt x="2906" y="69"/>
                  <a:pt x="2906" y="69"/>
                </a:cubicBezTo>
                <a:cubicBezTo>
                  <a:pt x="2906" y="66"/>
                  <a:pt x="2906" y="66"/>
                  <a:pt x="2906" y="66"/>
                </a:cubicBezTo>
                <a:cubicBezTo>
                  <a:pt x="2907" y="64"/>
                  <a:pt x="2907" y="64"/>
                  <a:pt x="2907" y="64"/>
                </a:cubicBezTo>
                <a:cubicBezTo>
                  <a:pt x="2908" y="61"/>
                  <a:pt x="2908" y="61"/>
                  <a:pt x="2908" y="61"/>
                </a:cubicBezTo>
                <a:cubicBezTo>
                  <a:pt x="2909" y="60"/>
                  <a:pt x="2909" y="60"/>
                  <a:pt x="2909" y="60"/>
                </a:cubicBezTo>
                <a:cubicBezTo>
                  <a:pt x="2910" y="58"/>
                  <a:pt x="2910" y="58"/>
                  <a:pt x="2910" y="58"/>
                </a:cubicBezTo>
                <a:cubicBezTo>
                  <a:pt x="2910" y="56"/>
                  <a:pt x="2910" y="56"/>
                  <a:pt x="2910" y="56"/>
                </a:cubicBezTo>
                <a:cubicBezTo>
                  <a:pt x="2910" y="53"/>
                  <a:pt x="2910" y="53"/>
                  <a:pt x="2910" y="53"/>
                </a:cubicBezTo>
                <a:cubicBezTo>
                  <a:pt x="2914" y="51"/>
                  <a:pt x="2914" y="51"/>
                  <a:pt x="2914" y="51"/>
                </a:cubicBezTo>
                <a:cubicBezTo>
                  <a:pt x="2912" y="47"/>
                  <a:pt x="2912" y="47"/>
                  <a:pt x="2912" y="47"/>
                </a:cubicBezTo>
                <a:cubicBezTo>
                  <a:pt x="2908" y="50"/>
                  <a:pt x="2908" y="50"/>
                  <a:pt x="2908" y="50"/>
                </a:cubicBezTo>
                <a:cubicBezTo>
                  <a:pt x="2907" y="52"/>
                  <a:pt x="2907" y="52"/>
                  <a:pt x="2907" y="52"/>
                </a:cubicBezTo>
                <a:cubicBezTo>
                  <a:pt x="2906" y="51"/>
                  <a:pt x="2906" y="51"/>
                  <a:pt x="2906" y="51"/>
                </a:cubicBezTo>
                <a:cubicBezTo>
                  <a:pt x="2906" y="48"/>
                  <a:pt x="2906" y="48"/>
                  <a:pt x="2906" y="48"/>
                </a:cubicBezTo>
                <a:cubicBezTo>
                  <a:pt x="2907" y="47"/>
                  <a:pt x="2907" y="47"/>
                  <a:pt x="2907" y="47"/>
                </a:cubicBezTo>
                <a:cubicBezTo>
                  <a:pt x="2908" y="45"/>
                  <a:pt x="2908" y="45"/>
                  <a:pt x="2908" y="45"/>
                </a:cubicBezTo>
                <a:cubicBezTo>
                  <a:pt x="2910" y="45"/>
                  <a:pt x="2910" y="45"/>
                  <a:pt x="2910" y="45"/>
                </a:cubicBezTo>
                <a:cubicBezTo>
                  <a:pt x="2911" y="45"/>
                  <a:pt x="2911" y="45"/>
                  <a:pt x="2911" y="45"/>
                </a:cubicBezTo>
                <a:cubicBezTo>
                  <a:pt x="2908" y="42"/>
                  <a:pt x="2908" y="42"/>
                  <a:pt x="2908" y="42"/>
                </a:cubicBezTo>
                <a:cubicBezTo>
                  <a:pt x="2906" y="40"/>
                  <a:pt x="2906" y="40"/>
                  <a:pt x="2906" y="40"/>
                </a:cubicBezTo>
                <a:cubicBezTo>
                  <a:pt x="2907" y="38"/>
                  <a:pt x="2907" y="38"/>
                  <a:pt x="2907" y="38"/>
                </a:cubicBezTo>
                <a:cubicBezTo>
                  <a:pt x="2911" y="41"/>
                  <a:pt x="2911" y="41"/>
                  <a:pt x="2911" y="41"/>
                </a:cubicBezTo>
                <a:cubicBezTo>
                  <a:pt x="2916" y="44"/>
                  <a:pt x="2916" y="44"/>
                  <a:pt x="2916" y="44"/>
                </a:cubicBezTo>
                <a:cubicBezTo>
                  <a:pt x="2920" y="47"/>
                  <a:pt x="2920" y="47"/>
                  <a:pt x="2920" y="47"/>
                </a:cubicBezTo>
                <a:cubicBezTo>
                  <a:pt x="2920" y="47"/>
                  <a:pt x="2920" y="47"/>
                  <a:pt x="2920" y="47"/>
                </a:cubicBezTo>
                <a:cubicBezTo>
                  <a:pt x="2922" y="46"/>
                  <a:pt x="2922" y="46"/>
                  <a:pt x="2922" y="46"/>
                </a:cubicBezTo>
                <a:cubicBezTo>
                  <a:pt x="2920" y="44"/>
                  <a:pt x="2920" y="44"/>
                  <a:pt x="2920" y="44"/>
                </a:cubicBezTo>
                <a:cubicBezTo>
                  <a:pt x="2918" y="42"/>
                  <a:pt x="2918" y="42"/>
                  <a:pt x="2918" y="42"/>
                </a:cubicBezTo>
                <a:cubicBezTo>
                  <a:pt x="2915" y="40"/>
                  <a:pt x="2915" y="40"/>
                  <a:pt x="2915" y="40"/>
                </a:cubicBezTo>
                <a:cubicBezTo>
                  <a:pt x="2911" y="38"/>
                  <a:pt x="2911" y="38"/>
                  <a:pt x="2911" y="38"/>
                </a:cubicBezTo>
                <a:cubicBezTo>
                  <a:pt x="2910" y="33"/>
                  <a:pt x="2910" y="33"/>
                  <a:pt x="2910" y="33"/>
                </a:cubicBezTo>
                <a:cubicBezTo>
                  <a:pt x="2908" y="29"/>
                  <a:pt x="2908" y="29"/>
                  <a:pt x="2908" y="29"/>
                </a:cubicBezTo>
                <a:cubicBezTo>
                  <a:pt x="2907" y="28"/>
                  <a:pt x="2907" y="28"/>
                  <a:pt x="2907" y="28"/>
                </a:cubicBezTo>
                <a:cubicBezTo>
                  <a:pt x="2905" y="27"/>
                  <a:pt x="2905" y="27"/>
                  <a:pt x="2905" y="27"/>
                </a:cubicBezTo>
                <a:cubicBezTo>
                  <a:pt x="2901" y="28"/>
                  <a:pt x="2901" y="28"/>
                  <a:pt x="2901" y="28"/>
                </a:cubicBezTo>
                <a:cubicBezTo>
                  <a:pt x="2899" y="26"/>
                  <a:pt x="2899" y="26"/>
                  <a:pt x="2899" y="26"/>
                </a:cubicBezTo>
                <a:cubicBezTo>
                  <a:pt x="2897" y="26"/>
                  <a:pt x="2897" y="26"/>
                  <a:pt x="2897" y="26"/>
                </a:cubicBezTo>
                <a:cubicBezTo>
                  <a:pt x="2895" y="27"/>
                  <a:pt x="2895" y="27"/>
                  <a:pt x="2895" y="27"/>
                </a:cubicBezTo>
                <a:cubicBezTo>
                  <a:pt x="2892" y="30"/>
                  <a:pt x="2892" y="30"/>
                  <a:pt x="2892" y="30"/>
                </a:cubicBezTo>
                <a:cubicBezTo>
                  <a:pt x="2889" y="31"/>
                  <a:pt x="2889" y="31"/>
                  <a:pt x="2889" y="31"/>
                </a:cubicBezTo>
                <a:cubicBezTo>
                  <a:pt x="2888" y="33"/>
                  <a:pt x="2888" y="33"/>
                  <a:pt x="2888" y="33"/>
                </a:cubicBezTo>
                <a:cubicBezTo>
                  <a:pt x="2887" y="34"/>
                  <a:pt x="2887" y="34"/>
                  <a:pt x="2887" y="34"/>
                </a:cubicBezTo>
                <a:cubicBezTo>
                  <a:pt x="2886" y="35"/>
                  <a:pt x="2886" y="35"/>
                  <a:pt x="2886" y="35"/>
                </a:cubicBezTo>
                <a:cubicBezTo>
                  <a:pt x="2884" y="35"/>
                  <a:pt x="2884" y="35"/>
                  <a:pt x="2884" y="35"/>
                </a:cubicBezTo>
                <a:cubicBezTo>
                  <a:pt x="2883" y="34"/>
                  <a:pt x="2883" y="34"/>
                  <a:pt x="2883" y="34"/>
                </a:cubicBezTo>
                <a:cubicBezTo>
                  <a:pt x="2882" y="33"/>
                  <a:pt x="2882" y="33"/>
                  <a:pt x="2882" y="33"/>
                </a:cubicBezTo>
                <a:cubicBezTo>
                  <a:pt x="2881" y="31"/>
                  <a:pt x="2881" y="31"/>
                  <a:pt x="2881" y="31"/>
                </a:cubicBezTo>
                <a:cubicBezTo>
                  <a:pt x="2878" y="30"/>
                  <a:pt x="2878" y="30"/>
                  <a:pt x="2878" y="30"/>
                </a:cubicBezTo>
                <a:cubicBezTo>
                  <a:pt x="2875" y="29"/>
                  <a:pt x="2875" y="29"/>
                  <a:pt x="2875" y="29"/>
                </a:cubicBezTo>
                <a:cubicBezTo>
                  <a:pt x="2871" y="30"/>
                  <a:pt x="2871" y="30"/>
                  <a:pt x="2871" y="30"/>
                </a:cubicBezTo>
                <a:cubicBezTo>
                  <a:pt x="2862" y="34"/>
                  <a:pt x="2862" y="34"/>
                  <a:pt x="2862" y="34"/>
                </a:cubicBezTo>
                <a:cubicBezTo>
                  <a:pt x="2853" y="39"/>
                  <a:pt x="2853" y="39"/>
                  <a:pt x="2853" y="39"/>
                </a:cubicBezTo>
                <a:cubicBezTo>
                  <a:pt x="2847" y="44"/>
                  <a:pt x="2847" y="44"/>
                  <a:pt x="2847" y="44"/>
                </a:cubicBezTo>
                <a:cubicBezTo>
                  <a:pt x="2842" y="46"/>
                  <a:pt x="2842" y="46"/>
                  <a:pt x="2842" y="46"/>
                </a:cubicBezTo>
                <a:cubicBezTo>
                  <a:pt x="2832" y="46"/>
                  <a:pt x="2832" y="46"/>
                  <a:pt x="2832" y="46"/>
                </a:cubicBezTo>
                <a:cubicBezTo>
                  <a:pt x="2826" y="45"/>
                  <a:pt x="2826" y="45"/>
                  <a:pt x="2826" y="45"/>
                </a:cubicBezTo>
                <a:cubicBezTo>
                  <a:pt x="2819" y="42"/>
                  <a:pt x="2819" y="42"/>
                  <a:pt x="2819" y="42"/>
                </a:cubicBezTo>
                <a:cubicBezTo>
                  <a:pt x="2811" y="36"/>
                  <a:pt x="2811" y="36"/>
                  <a:pt x="2811" y="36"/>
                </a:cubicBezTo>
                <a:cubicBezTo>
                  <a:pt x="2805" y="32"/>
                  <a:pt x="2805" y="32"/>
                  <a:pt x="2805" y="32"/>
                </a:cubicBezTo>
                <a:cubicBezTo>
                  <a:pt x="2799" y="29"/>
                  <a:pt x="2799" y="29"/>
                  <a:pt x="2799" y="29"/>
                </a:cubicBezTo>
                <a:cubicBezTo>
                  <a:pt x="2794" y="27"/>
                  <a:pt x="2794" y="27"/>
                  <a:pt x="2794" y="27"/>
                </a:cubicBezTo>
                <a:cubicBezTo>
                  <a:pt x="2784" y="24"/>
                  <a:pt x="2784" y="24"/>
                  <a:pt x="2784" y="24"/>
                </a:cubicBezTo>
                <a:cubicBezTo>
                  <a:pt x="2772" y="21"/>
                  <a:pt x="2772" y="21"/>
                  <a:pt x="2772" y="21"/>
                </a:cubicBezTo>
                <a:cubicBezTo>
                  <a:pt x="2759" y="21"/>
                  <a:pt x="2759" y="21"/>
                  <a:pt x="2759" y="21"/>
                </a:cubicBezTo>
                <a:cubicBezTo>
                  <a:pt x="2744" y="23"/>
                  <a:pt x="2744" y="23"/>
                  <a:pt x="2744" y="23"/>
                </a:cubicBezTo>
                <a:cubicBezTo>
                  <a:pt x="2730" y="27"/>
                  <a:pt x="2730" y="27"/>
                  <a:pt x="2730" y="27"/>
                </a:cubicBezTo>
                <a:cubicBezTo>
                  <a:pt x="2720" y="30"/>
                  <a:pt x="2720" y="30"/>
                  <a:pt x="2720" y="30"/>
                </a:cubicBezTo>
                <a:cubicBezTo>
                  <a:pt x="2715" y="30"/>
                  <a:pt x="2715" y="30"/>
                  <a:pt x="2715" y="30"/>
                </a:cubicBezTo>
                <a:cubicBezTo>
                  <a:pt x="2712" y="29"/>
                  <a:pt x="2712" y="29"/>
                  <a:pt x="2712" y="29"/>
                </a:cubicBezTo>
                <a:cubicBezTo>
                  <a:pt x="2709" y="25"/>
                  <a:pt x="2709" y="25"/>
                  <a:pt x="2709" y="25"/>
                </a:cubicBezTo>
                <a:cubicBezTo>
                  <a:pt x="2707" y="21"/>
                  <a:pt x="2707" y="21"/>
                  <a:pt x="2707" y="21"/>
                </a:cubicBezTo>
                <a:cubicBezTo>
                  <a:pt x="2707" y="19"/>
                  <a:pt x="2707" y="19"/>
                  <a:pt x="2707" y="19"/>
                </a:cubicBezTo>
                <a:cubicBezTo>
                  <a:pt x="2706" y="19"/>
                  <a:pt x="2706" y="19"/>
                  <a:pt x="2706" y="19"/>
                </a:cubicBezTo>
                <a:cubicBezTo>
                  <a:pt x="2705" y="19"/>
                  <a:pt x="2705" y="19"/>
                  <a:pt x="2705" y="19"/>
                </a:cubicBezTo>
                <a:cubicBezTo>
                  <a:pt x="2702" y="20"/>
                  <a:pt x="2702" y="20"/>
                  <a:pt x="2702" y="20"/>
                </a:cubicBezTo>
                <a:cubicBezTo>
                  <a:pt x="2697" y="22"/>
                  <a:pt x="2697" y="22"/>
                  <a:pt x="2697" y="22"/>
                </a:cubicBezTo>
                <a:cubicBezTo>
                  <a:pt x="2693" y="23"/>
                  <a:pt x="2693" y="23"/>
                  <a:pt x="2693" y="23"/>
                </a:cubicBezTo>
                <a:cubicBezTo>
                  <a:pt x="2690" y="24"/>
                  <a:pt x="2690" y="24"/>
                  <a:pt x="2690" y="24"/>
                </a:cubicBezTo>
                <a:cubicBezTo>
                  <a:pt x="2687" y="25"/>
                  <a:pt x="2687" y="25"/>
                  <a:pt x="2687" y="25"/>
                </a:cubicBezTo>
                <a:cubicBezTo>
                  <a:pt x="2683" y="27"/>
                  <a:pt x="2683" y="27"/>
                  <a:pt x="2683" y="27"/>
                </a:cubicBezTo>
                <a:cubicBezTo>
                  <a:pt x="2678" y="33"/>
                  <a:pt x="2678" y="33"/>
                  <a:pt x="2678" y="33"/>
                </a:cubicBezTo>
                <a:cubicBezTo>
                  <a:pt x="2672" y="42"/>
                  <a:pt x="2672" y="42"/>
                  <a:pt x="2672" y="42"/>
                </a:cubicBezTo>
                <a:cubicBezTo>
                  <a:pt x="2668" y="48"/>
                  <a:pt x="2668" y="48"/>
                  <a:pt x="2668" y="48"/>
                </a:cubicBezTo>
                <a:cubicBezTo>
                  <a:pt x="2665" y="55"/>
                  <a:pt x="2665" y="55"/>
                  <a:pt x="2665" y="55"/>
                </a:cubicBezTo>
                <a:cubicBezTo>
                  <a:pt x="2662" y="57"/>
                  <a:pt x="2662" y="57"/>
                  <a:pt x="2662" y="57"/>
                </a:cubicBezTo>
                <a:cubicBezTo>
                  <a:pt x="2659" y="58"/>
                  <a:pt x="2659" y="58"/>
                  <a:pt x="2659" y="58"/>
                </a:cubicBezTo>
                <a:cubicBezTo>
                  <a:pt x="2657" y="61"/>
                  <a:pt x="2657" y="61"/>
                  <a:pt x="2657" y="61"/>
                </a:cubicBezTo>
                <a:cubicBezTo>
                  <a:pt x="2655" y="64"/>
                  <a:pt x="2655" y="64"/>
                  <a:pt x="2655" y="64"/>
                </a:cubicBezTo>
                <a:cubicBezTo>
                  <a:pt x="2652" y="65"/>
                  <a:pt x="2652" y="65"/>
                  <a:pt x="2652" y="65"/>
                </a:cubicBezTo>
                <a:cubicBezTo>
                  <a:pt x="2650" y="66"/>
                  <a:pt x="2650" y="66"/>
                  <a:pt x="2650" y="66"/>
                </a:cubicBezTo>
                <a:cubicBezTo>
                  <a:pt x="2648" y="68"/>
                  <a:pt x="2648" y="68"/>
                  <a:pt x="2648" y="68"/>
                </a:cubicBezTo>
                <a:cubicBezTo>
                  <a:pt x="2647" y="69"/>
                  <a:pt x="2647" y="69"/>
                  <a:pt x="2647" y="69"/>
                </a:cubicBezTo>
                <a:cubicBezTo>
                  <a:pt x="2645" y="70"/>
                  <a:pt x="2645" y="70"/>
                  <a:pt x="2645" y="70"/>
                </a:cubicBezTo>
                <a:cubicBezTo>
                  <a:pt x="2644" y="72"/>
                  <a:pt x="2644" y="72"/>
                  <a:pt x="2644" y="72"/>
                </a:cubicBezTo>
                <a:cubicBezTo>
                  <a:pt x="2644" y="74"/>
                  <a:pt x="2644" y="74"/>
                  <a:pt x="2644" y="74"/>
                </a:cubicBezTo>
                <a:cubicBezTo>
                  <a:pt x="2642" y="75"/>
                  <a:pt x="2642" y="75"/>
                  <a:pt x="2642" y="75"/>
                </a:cubicBezTo>
                <a:cubicBezTo>
                  <a:pt x="2640" y="76"/>
                  <a:pt x="2640" y="76"/>
                  <a:pt x="2640" y="76"/>
                </a:cubicBezTo>
                <a:cubicBezTo>
                  <a:pt x="2637" y="78"/>
                  <a:pt x="2637" y="78"/>
                  <a:pt x="2637" y="78"/>
                </a:cubicBezTo>
                <a:cubicBezTo>
                  <a:pt x="2636" y="80"/>
                  <a:pt x="2636" y="80"/>
                  <a:pt x="2636" y="80"/>
                </a:cubicBezTo>
                <a:cubicBezTo>
                  <a:pt x="2634" y="79"/>
                  <a:pt x="2634" y="79"/>
                  <a:pt x="2634" y="79"/>
                </a:cubicBezTo>
                <a:cubicBezTo>
                  <a:pt x="2633" y="78"/>
                  <a:pt x="2633" y="78"/>
                  <a:pt x="2633" y="78"/>
                </a:cubicBezTo>
                <a:cubicBezTo>
                  <a:pt x="2632" y="75"/>
                  <a:pt x="2632" y="75"/>
                  <a:pt x="2632" y="75"/>
                </a:cubicBezTo>
                <a:cubicBezTo>
                  <a:pt x="2631" y="73"/>
                  <a:pt x="2631" y="73"/>
                  <a:pt x="2631" y="73"/>
                </a:cubicBezTo>
                <a:cubicBezTo>
                  <a:pt x="2629" y="72"/>
                  <a:pt x="2629" y="72"/>
                  <a:pt x="2629" y="72"/>
                </a:cubicBezTo>
                <a:cubicBezTo>
                  <a:pt x="2628" y="72"/>
                  <a:pt x="2628" y="72"/>
                  <a:pt x="2628" y="72"/>
                </a:cubicBezTo>
                <a:cubicBezTo>
                  <a:pt x="2627" y="73"/>
                  <a:pt x="2627" y="73"/>
                  <a:pt x="2627" y="73"/>
                </a:cubicBezTo>
                <a:cubicBezTo>
                  <a:pt x="2626" y="75"/>
                  <a:pt x="2626" y="75"/>
                  <a:pt x="2626" y="75"/>
                </a:cubicBezTo>
                <a:cubicBezTo>
                  <a:pt x="2624" y="80"/>
                  <a:pt x="2624" y="80"/>
                  <a:pt x="2624" y="80"/>
                </a:cubicBezTo>
                <a:cubicBezTo>
                  <a:pt x="2623" y="85"/>
                  <a:pt x="2623" y="85"/>
                  <a:pt x="2623" y="85"/>
                </a:cubicBezTo>
                <a:cubicBezTo>
                  <a:pt x="2620" y="89"/>
                  <a:pt x="2620" y="89"/>
                  <a:pt x="2620" y="89"/>
                </a:cubicBezTo>
                <a:cubicBezTo>
                  <a:pt x="2618" y="91"/>
                  <a:pt x="2618" y="91"/>
                  <a:pt x="2618" y="91"/>
                </a:cubicBezTo>
                <a:cubicBezTo>
                  <a:pt x="2614" y="94"/>
                  <a:pt x="2614" y="94"/>
                  <a:pt x="2614" y="94"/>
                </a:cubicBezTo>
                <a:cubicBezTo>
                  <a:pt x="2610" y="97"/>
                  <a:pt x="2610" y="97"/>
                  <a:pt x="2610" y="97"/>
                </a:cubicBezTo>
                <a:cubicBezTo>
                  <a:pt x="2608" y="100"/>
                  <a:pt x="2608" y="100"/>
                  <a:pt x="2608" y="100"/>
                </a:cubicBezTo>
                <a:cubicBezTo>
                  <a:pt x="2606" y="103"/>
                  <a:pt x="2606" y="103"/>
                  <a:pt x="2606" y="103"/>
                </a:cubicBezTo>
                <a:cubicBezTo>
                  <a:pt x="2604" y="105"/>
                  <a:pt x="2604" y="105"/>
                  <a:pt x="2604" y="105"/>
                </a:cubicBezTo>
                <a:cubicBezTo>
                  <a:pt x="2602" y="105"/>
                  <a:pt x="2602" y="105"/>
                  <a:pt x="2602" y="105"/>
                </a:cubicBezTo>
                <a:cubicBezTo>
                  <a:pt x="2598" y="106"/>
                  <a:pt x="2598" y="106"/>
                  <a:pt x="2598" y="106"/>
                </a:cubicBezTo>
                <a:cubicBezTo>
                  <a:pt x="2596" y="106"/>
                  <a:pt x="2596" y="106"/>
                  <a:pt x="2596" y="106"/>
                </a:cubicBezTo>
                <a:cubicBezTo>
                  <a:pt x="2594" y="106"/>
                  <a:pt x="2594" y="106"/>
                  <a:pt x="2594" y="106"/>
                </a:cubicBezTo>
                <a:cubicBezTo>
                  <a:pt x="2593" y="106"/>
                  <a:pt x="2593" y="106"/>
                  <a:pt x="2593" y="106"/>
                </a:cubicBezTo>
                <a:cubicBezTo>
                  <a:pt x="2592" y="108"/>
                  <a:pt x="2592" y="108"/>
                  <a:pt x="2592" y="108"/>
                </a:cubicBezTo>
                <a:cubicBezTo>
                  <a:pt x="2590" y="111"/>
                  <a:pt x="2590" y="111"/>
                  <a:pt x="2590" y="111"/>
                </a:cubicBezTo>
                <a:cubicBezTo>
                  <a:pt x="2588" y="114"/>
                  <a:pt x="2588" y="114"/>
                  <a:pt x="2588" y="114"/>
                </a:cubicBezTo>
                <a:cubicBezTo>
                  <a:pt x="2585" y="113"/>
                  <a:pt x="2585" y="113"/>
                  <a:pt x="2585" y="113"/>
                </a:cubicBezTo>
                <a:cubicBezTo>
                  <a:pt x="2582" y="113"/>
                  <a:pt x="2582" y="113"/>
                  <a:pt x="2582" y="113"/>
                </a:cubicBezTo>
                <a:cubicBezTo>
                  <a:pt x="2580" y="112"/>
                  <a:pt x="2580" y="112"/>
                  <a:pt x="2580" y="112"/>
                </a:cubicBezTo>
                <a:cubicBezTo>
                  <a:pt x="2578" y="114"/>
                  <a:pt x="2578" y="114"/>
                  <a:pt x="2578" y="114"/>
                </a:cubicBezTo>
                <a:cubicBezTo>
                  <a:pt x="2575" y="113"/>
                  <a:pt x="2575" y="113"/>
                  <a:pt x="2575" y="113"/>
                </a:cubicBezTo>
                <a:cubicBezTo>
                  <a:pt x="2571" y="111"/>
                  <a:pt x="2571" y="111"/>
                  <a:pt x="2571" y="111"/>
                </a:cubicBezTo>
                <a:cubicBezTo>
                  <a:pt x="2568" y="108"/>
                  <a:pt x="2568" y="108"/>
                  <a:pt x="2568" y="108"/>
                </a:cubicBezTo>
                <a:cubicBezTo>
                  <a:pt x="2563" y="105"/>
                  <a:pt x="2563" y="105"/>
                  <a:pt x="2563" y="105"/>
                </a:cubicBezTo>
                <a:cubicBezTo>
                  <a:pt x="2559" y="103"/>
                  <a:pt x="2559" y="103"/>
                  <a:pt x="2559" y="103"/>
                </a:cubicBezTo>
                <a:cubicBezTo>
                  <a:pt x="2556" y="101"/>
                  <a:pt x="2556" y="101"/>
                  <a:pt x="2556" y="101"/>
                </a:cubicBezTo>
                <a:cubicBezTo>
                  <a:pt x="2553" y="100"/>
                  <a:pt x="2553" y="100"/>
                  <a:pt x="2553" y="100"/>
                </a:cubicBezTo>
                <a:cubicBezTo>
                  <a:pt x="2550" y="99"/>
                  <a:pt x="2550" y="99"/>
                  <a:pt x="2550" y="99"/>
                </a:cubicBezTo>
                <a:cubicBezTo>
                  <a:pt x="2546" y="97"/>
                  <a:pt x="2546" y="97"/>
                  <a:pt x="2546" y="97"/>
                </a:cubicBezTo>
                <a:cubicBezTo>
                  <a:pt x="2545" y="95"/>
                  <a:pt x="2545" y="95"/>
                  <a:pt x="2545" y="95"/>
                </a:cubicBezTo>
                <a:cubicBezTo>
                  <a:pt x="2545" y="93"/>
                  <a:pt x="2545" y="93"/>
                  <a:pt x="2545" y="93"/>
                </a:cubicBezTo>
                <a:cubicBezTo>
                  <a:pt x="2545" y="91"/>
                  <a:pt x="2545" y="91"/>
                  <a:pt x="2545" y="91"/>
                </a:cubicBezTo>
                <a:cubicBezTo>
                  <a:pt x="2544" y="90"/>
                  <a:pt x="2544" y="90"/>
                  <a:pt x="2544" y="90"/>
                </a:cubicBezTo>
                <a:cubicBezTo>
                  <a:pt x="2543" y="90"/>
                  <a:pt x="2543" y="90"/>
                  <a:pt x="2543" y="90"/>
                </a:cubicBezTo>
                <a:cubicBezTo>
                  <a:pt x="2541" y="89"/>
                  <a:pt x="2541" y="89"/>
                  <a:pt x="2541" y="89"/>
                </a:cubicBezTo>
                <a:cubicBezTo>
                  <a:pt x="2540" y="89"/>
                  <a:pt x="2540" y="89"/>
                  <a:pt x="2540" y="89"/>
                </a:cubicBezTo>
                <a:cubicBezTo>
                  <a:pt x="2537" y="91"/>
                  <a:pt x="2537" y="91"/>
                  <a:pt x="2537" y="91"/>
                </a:cubicBezTo>
                <a:cubicBezTo>
                  <a:pt x="2534" y="93"/>
                  <a:pt x="2534" y="93"/>
                  <a:pt x="2534" y="93"/>
                </a:cubicBezTo>
                <a:cubicBezTo>
                  <a:pt x="2533" y="94"/>
                  <a:pt x="2533" y="94"/>
                  <a:pt x="2533" y="94"/>
                </a:cubicBezTo>
                <a:cubicBezTo>
                  <a:pt x="2532" y="94"/>
                  <a:pt x="2532" y="94"/>
                  <a:pt x="2532" y="94"/>
                </a:cubicBezTo>
                <a:cubicBezTo>
                  <a:pt x="2532" y="93"/>
                  <a:pt x="2532" y="93"/>
                  <a:pt x="2532" y="93"/>
                </a:cubicBezTo>
                <a:cubicBezTo>
                  <a:pt x="2530" y="91"/>
                  <a:pt x="2530" y="91"/>
                  <a:pt x="2530" y="91"/>
                </a:cubicBezTo>
                <a:cubicBezTo>
                  <a:pt x="2529" y="91"/>
                  <a:pt x="2529" y="91"/>
                  <a:pt x="2529" y="91"/>
                </a:cubicBezTo>
                <a:cubicBezTo>
                  <a:pt x="2529" y="91"/>
                  <a:pt x="2529" y="91"/>
                  <a:pt x="2529" y="91"/>
                </a:cubicBezTo>
                <a:cubicBezTo>
                  <a:pt x="2528" y="92"/>
                  <a:pt x="2528" y="92"/>
                  <a:pt x="2528" y="92"/>
                </a:cubicBezTo>
                <a:cubicBezTo>
                  <a:pt x="2527" y="93"/>
                  <a:pt x="2527" y="93"/>
                  <a:pt x="2527" y="93"/>
                </a:cubicBezTo>
                <a:cubicBezTo>
                  <a:pt x="2527" y="93"/>
                  <a:pt x="2527" y="93"/>
                  <a:pt x="2527" y="93"/>
                </a:cubicBezTo>
                <a:cubicBezTo>
                  <a:pt x="2525" y="93"/>
                  <a:pt x="2525" y="93"/>
                  <a:pt x="2525" y="93"/>
                </a:cubicBezTo>
                <a:cubicBezTo>
                  <a:pt x="2525" y="92"/>
                  <a:pt x="2525" y="92"/>
                  <a:pt x="2525" y="92"/>
                </a:cubicBezTo>
                <a:cubicBezTo>
                  <a:pt x="2525" y="90"/>
                  <a:pt x="2525" y="90"/>
                  <a:pt x="2525" y="90"/>
                </a:cubicBezTo>
                <a:cubicBezTo>
                  <a:pt x="2524" y="89"/>
                  <a:pt x="2524" y="89"/>
                  <a:pt x="2524" y="89"/>
                </a:cubicBezTo>
                <a:cubicBezTo>
                  <a:pt x="2523" y="88"/>
                  <a:pt x="2523" y="88"/>
                  <a:pt x="2523" y="88"/>
                </a:cubicBezTo>
                <a:cubicBezTo>
                  <a:pt x="2522" y="88"/>
                  <a:pt x="2522" y="88"/>
                  <a:pt x="2522" y="88"/>
                </a:cubicBezTo>
                <a:cubicBezTo>
                  <a:pt x="2521" y="89"/>
                  <a:pt x="2521" y="89"/>
                  <a:pt x="2521" y="89"/>
                </a:cubicBezTo>
                <a:cubicBezTo>
                  <a:pt x="2519" y="90"/>
                  <a:pt x="2519" y="90"/>
                  <a:pt x="2519" y="90"/>
                </a:cubicBezTo>
                <a:cubicBezTo>
                  <a:pt x="2519" y="89"/>
                  <a:pt x="2519" y="89"/>
                  <a:pt x="2519" y="89"/>
                </a:cubicBezTo>
                <a:cubicBezTo>
                  <a:pt x="2518" y="88"/>
                  <a:pt x="2518" y="88"/>
                  <a:pt x="2518" y="88"/>
                </a:cubicBezTo>
                <a:cubicBezTo>
                  <a:pt x="2518" y="87"/>
                  <a:pt x="2518" y="87"/>
                  <a:pt x="2518" y="87"/>
                </a:cubicBezTo>
                <a:cubicBezTo>
                  <a:pt x="2517" y="85"/>
                  <a:pt x="2517" y="85"/>
                  <a:pt x="2517" y="85"/>
                </a:cubicBezTo>
                <a:cubicBezTo>
                  <a:pt x="2514" y="85"/>
                  <a:pt x="2514" y="85"/>
                  <a:pt x="2514" y="85"/>
                </a:cubicBezTo>
                <a:cubicBezTo>
                  <a:pt x="2510" y="84"/>
                  <a:pt x="2510" y="84"/>
                  <a:pt x="2510" y="84"/>
                </a:cubicBezTo>
                <a:cubicBezTo>
                  <a:pt x="2505" y="83"/>
                  <a:pt x="2505" y="83"/>
                  <a:pt x="2505" y="83"/>
                </a:cubicBezTo>
                <a:cubicBezTo>
                  <a:pt x="2502" y="84"/>
                  <a:pt x="2502" y="84"/>
                  <a:pt x="2502" y="84"/>
                </a:cubicBezTo>
                <a:cubicBezTo>
                  <a:pt x="2499" y="85"/>
                  <a:pt x="2499" y="85"/>
                  <a:pt x="2499" y="85"/>
                </a:cubicBezTo>
                <a:cubicBezTo>
                  <a:pt x="2495" y="83"/>
                  <a:pt x="2495" y="83"/>
                  <a:pt x="2495" y="83"/>
                </a:cubicBezTo>
                <a:cubicBezTo>
                  <a:pt x="2490" y="81"/>
                  <a:pt x="2490" y="81"/>
                  <a:pt x="2490" y="81"/>
                </a:cubicBezTo>
                <a:cubicBezTo>
                  <a:pt x="2486" y="80"/>
                  <a:pt x="2486" y="80"/>
                  <a:pt x="2486" y="80"/>
                </a:cubicBezTo>
                <a:cubicBezTo>
                  <a:pt x="2482" y="78"/>
                  <a:pt x="2482" y="78"/>
                  <a:pt x="2482" y="78"/>
                </a:cubicBezTo>
                <a:cubicBezTo>
                  <a:pt x="2479" y="77"/>
                  <a:pt x="2479" y="77"/>
                  <a:pt x="2479" y="77"/>
                </a:cubicBezTo>
                <a:cubicBezTo>
                  <a:pt x="2474" y="77"/>
                  <a:pt x="2474" y="77"/>
                  <a:pt x="2474" y="77"/>
                </a:cubicBezTo>
                <a:cubicBezTo>
                  <a:pt x="2471" y="78"/>
                  <a:pt x="2471" y="78"/>
                  <a:pt x="2471" y="78"/>
                </a:cubicBezTo>
                <a:cubicBezTo>
                  <a:pt x="2468" y="81"/>
                  <a:pt x="2468" y="81"/>
                  <a:pt x="2468" y="81"/>
                </a:cubicBezTo>
                <a:cubicBezTo>
                  <a:pt x="2464" y="84"/>
                  <a:pt x="2464" y="84"/>
                  <a:pt x="2464" y="84"/>
                </a:cubicBezTo>
                <a:cubicBezTo>
                  <a:pt x="2462" y="87"/>
                  <a:pt x="2462" y="87"/>
                  <a:pt x="2462" y="87"/>
                </a:cubicBezTo>
                <a:cubicBezTo>
                  <a:pt x="2460" y="89"/>
                  <a:pt x="2460" y="89"/>
                  <a:pt x="2460" y="89"/>
                </a:cubicBezTo>
                <a:cubicBezTo>
                  <a:pt x="2458" y="89"/>
                  <a:pt x="2458" y="89"/>
                  <a:pt x="2458" y="89"/>
                </a:cubicBezTo>
                <a:cubicBezTo>
                  <a:pt x="2456" y="88"/>
                  <a:pt x="2456" y="88"/>
                  <a:pt x="2456" y="88"/>
                </a:cubicBezTo>
                <a:cubicBezTo>
                  <a:pt x="2454" y="87"/>
                  <a:pt x="2454" y="87"/>
                  <a:pt x="2454" y="87"/>
                </a:cubicBezTo>
                <a:cubicBezTo>
                  <a:pt x="2452" y="85"/>
                  <a:pt x="2452" y="85"/>
                  <a:pt x="2452" y="85"/>
                </a:cubicBezTo>
                <a:cubicBezTo>
                  <a:pt x="2451" y="84"/>
                  <a:pt x="2451" y="84"/>
                  <a:pt x="2451" y="84"/>
                </a:cubicBezTo>
                <a:cubicBezTo>
                  <a:pt x="2450" y="82"/>
                  <a:pt x="2450" y="82"/>
                  <a:pt x="2450" y="82"/>
                </a:cubicBezTo>
                <a:cubicBezTo>
                  <a:pt x="2448" y="81"/>
                  <a:pt x="2448" y="81"/>
                  <a:pt x="2448" y="81"/>
                </a:cubicBezTo>
                <a:cubicBezTo>
                  <a:pt x="2446" y="80"/>
                  <a:pt x="2446" y="80"/>
                  <a:pt x="2446" y="80"/>
                </a:cubicBezTo>
                <a:cubicBezTo>
                  <a:pt x="2442" y="79"/>
                  <a:pt x="2442" y="79"/>
                  <a:pt x="2442" y="79"/>
                </a:cubicBezTo>
                <a:cubicBezTo>
                  <a:pt x="2440" y="79"/>
                  <a:pt x="2440" y="79"/>
                  <a:pt x="2440" y="79"/>
                </a:cubicBezTo>
                <a:cubicBezTo>
                  <a:pt x="2439" y="77"/>
                  <a:pt x="2439" y="77"/>
                  <a:pt x="2439" y="77"/>
                </a:cubicBezTo>
                <a:cubicBezTo>
                  <a:pt x="2440" y="76"/>
                  <a:pt x="2440" y="76"/>
                  <a:pt x="2440" y="76"/>
                </a:cubicBezTo>
                <a:cubicBezTo>
                  <a:pt x="2440" y="75"/>
                  <a:pt x="2440" y="75"/>
                  <a:pt x="2440" y="75"/>
                </a:cubicBezTo>
                <a:cubicBezTo>
                  <a:pt x="2439" y="73"/>
                  <a:pt x="2439" y="73"/>
                  <a:pt x="2439" y="73"/>
                </a:cubicBezTo>
                <a:cubicBezTo>
                  <a:pt x="2438" y="73"/>
                  <a:pt x="2438" y="73"/>
                  <a:pt x="2438" y="73"/>
                </a:cubicBezTo>
                <a:cubicBezTo>
                  <a:pt x="2437" y="73"/>
                  <a:pt x="2437" y="73"/>
                  <a:pt x="2437" y="73"/>
                </a:cubicBezTo>
                <a:cubicBezTo>
                  <a:pt x="2435" y="73"/>
                  <a:pt x="2435" y="73"/>
                  <a:pt x="2435" y="73"/>
                </a:cubicBezTo>
                <a:cubicBezTo>
                  <a:pt x="2435" y="71"/>
                  <a:pt x="2435" y="71"/>
                  <a:pt x="2435" y="71"/>
                </a:cubicBezTo>
                <a:cubicBezTo>
                  <a:pt x="2437" y="70"/>
                  <a:pt x="2437" y="70"/>
                  <a:pt x="2437" y="70"/>
                </a:cubicBezTo>
                <a:cubicBezTo>
                  <a:pt x="2439" y="69"/>
                  <a:pt x="2439" y="69"/>
                  <a:pt x="2439" y="69"/>
                </a:cubicBezTo>
                <a:cubicBezTo>
                  <a:pt x="2439" y="68"/>
                  <a:pt x="2439" y="68"/>
                  <a:pt x="2439" y="68"/>
                </a:cubicBezTo>
                <a:cubicBezTo>
                  <a:pt x="2438" y="66"/>
                  <a:pt x="2438" y="66"/>
                  <a:pt x="2438" y="66"/>
                </a:cubicBezTo>
                <a:cubicBezTo>
                  <a:pt x="2437" y="65"/>
                  <a:pt x="2437" y="65"/>
                  <a:pt x="2437" y="65"/>
                </a:cubicBezTo>
                <a:cubicBezTo>
                  <a:pt x="2435" y="65"/>
                  <a:pt x="2435" y="65"/>
                  <a:pt x="2435" y="65"/>
                </a:cubicBezTo>
                <a:cubicBezTo>
                  <a:pt x="2433" y="65"/>
                  <a:pt x="2433" y="65"/>
                  <a:pt x="2433" y="65"/>
                </a:cubicBezTo>
                <a:cubicBezTo>
                  <a:pt x="2432" y="64"/>
                  <a:pt x="2432" y="64"/>
                  <a:pt x="2432" y="64"/>
                </a:cubicBezTo>
                <a:cubicBezTo>
                  <a:pt x="2431" y="62"/>
                  <a:pt x="2431" y="62"/>
                  <a:pt x="2431" y="62"/>
                </a:cubicBezTo>
                <a:cubicBezTo>
                  <a:pt x="2428" y="61"/>
                  <a:pt x="2428" y="61"/>
                  <a:pt x="2428" y="61"/>
                </a:cubicBezTo>
                <a:cubicBezTo>
                  <a:pt x="2424" y="60"/>
                  <a:pt x="2424" y="60"/>
                  <a:pt x="2424" y="60"/>
                </a:cubicBezTo>
                <a:cubicBezTo>
                  <a:pt x="2421" y="60"/>
                  <a:pt x="2421" y="60"/>
                  <a:pt x="2421" y="60"/>
                </a:cubicBezTo>
                <a:cubicBezTo>
                  <a:pt x="2418" y="59"/>
                  <a:pt x="2418" y="59"/>
                  <a:pt x="2418" y="59"/>
                </a:cubicBezTo>
                <a:cubicBezTo>
                  <a:pt x="2416" y="60"/>
                  <a:pt x="2416" y="60"/>
                  <a:pt x="2416" y="60"/>
                </a:cubicBezTo>
                <a:cubicBezTo>
                  <a:pt x="2415" y="59"/>
                  <a:pt x="2415" y="59"/>
                  <a:pt x="2415" y="59"/>
                </a:cubicBezTo>
                <a:cubicBezTo>
                  <a:pt x="2413" y="57"/>
                  <a:pt x="2413" y="57"/>
                  <a:pt x="2413" y="57"/>
                </a:cubicBezTo>
                <a:cubicBezTo>
                  <a:pt x="2412" y="56"/>
                  <a:pt x="2412" y="56"/>
                  <a:pt x="2412" y="56"/>
                </a:cubicBezTo>
                <a:cubicBezTo>
                  <a:pt x="2411" y="56"/>
                  <a:pt x="2411" y="56"/>
                  <a:pt x="2411" y="56"/>
                </a:cubicBezTo>
                <a:cubicBezTo>
                  <a:pt x="2406" y="55"/>
                  <a:pt x="2406" y="55"/>
                  <a:pt x="2406" y="55"/>
                </a:cubicBezTo>
                <a:cubicBezTo>
                  <a:pt x="2403" y="55"/>
                  <a:pt x="2403" y="55"/>
                  <a:pt x="2403" y="55"/>
                </a:cubicBezTo>
                <a:cubicBezTo>
                  <a:pt x="2401" y="53"/>
                  <a:pt x="2401" y="53"/>
                  <a:pt x="2401" y="53"/>
                </a:cubicBezTo>
                <a:cubicBezTo>
                  <a:pt x="2401" y="51"/>
                  <a:pt x="2401" y="51"/>
                  <a:pt x="2401" y="51"/>
                </a:cubicBezTo>
                <a:cubicBezTo>
                  <a:pt x="2401" y="50"/>
                  <a:pt x="2401" y="50"/>
                  <a:pt x="2401" y="50"/>
                </a:cubicBezTo>
                <a:cubicBezTo>
                  <a:pt x="2403" y="49"/>
                  <a:pt x="2403" y="49"/>
                  <a:pt x="2403" y="49"/>
                </a:cubicBezTo>
                <a:cubicBezTo>
                  <a:pt x="2406" y="46"/>
                  <a:pt x="2406" y="46"/>
                  <a:pt x="2406" y="46"/>
                </a:cubicBezTo>
                <a:cubicBezTo>
                  <a:pt x="2407" y="44"/>
                  <a:pt x="2407" y="44"/>
                  <a:pt x="2407" y="44"/>
                </a:cubicBezTo>
                <a:cubicBezTo>
                  <a:pt x="2407" y="42"/>
                  <a:pt x="2407" y="42"/>
                  <a:pt x="2407" y="42"/>
                </a:cubicBezTo>
                <a:cubicBezTo>
                  <a:pt x="2406" y="40"/>
                  <a:pt x="2406" y="40"/>
                  <a:pt x="2406" y="40"/>
                </a:cubicBezTo>
                <a:cubicBezTo>
                  <a:pt x="2403" y="39"/>
                  <a:pt x="2403" y="39"/>
                  <a:pt x="2403" y="39"/>
                </a:cubicBezTo>
                <a:cubicBezTo>
                  <a:pt x="2399" y="39"/>
                  <a:pt x="2399" y="39"/>
                  <a:pt x="2399" y="39"/>
                </a:cubicBezTo>
                <a:cubicBezTo>
                  <a:pt x="2396" y="37"/>
                  <a:pt x="2396" y="37"/>
                  <a:pt x="2396" y="37"/>
                </a:cubicBezTo>
                <a:cubicBezTo>
                  <a:pt x="2393" y="37"/>
                  <a:pt x="2393" y="37"/>
                  <a:pt x="2393" y="37"/>
                </a:cubicBezTo>
                <a:cubicBezTo>
                  <a:pt x="2390" y="37"/>
                  <a:pt x="2390" y="37"/>
                  <a:pt x="2390" y="37"/>
                </a:cubicBezTo>
                <a:cubicBezTo>
                  <a:pt x="2388" y="37"/>
                  <a:pt x="2388" y="37"/>
                  <a:pt x="2388" y="37"/>
                </a:cubicBezTo>
                <a:cubicBezTo>
                  <a:pt x="2386" y="40"/>
                  <a:pt x="2386" y="40"/>
                  <a:pt x="2386" y="40"/>
                </a:cubicBezTo>
                <a:cubicBezTo>
                  <a:pt x="2382" y="43"/>
                  <a:pt x="2382" y="43"/>
                  <a:pt x="2382" y="43"/>
                </a:cubicBezTo>
                <a:cubicBezTo>
                  <a:pt x="2377" y="48"/>
                  <a:pt x="2377" y="48"/>
                  <a:pt x="2377" y="48"/>
                </a:cubicBezTo>
                <a:cubicBezTo>
                  <a:pt x="2374" y="49"/>
                  <a:pt x="2374" y="49"/>
                  <a:pt x="2374" y="49"/>
                </a:cubicBezTo>
                <a:cubicBezTo>
                  <a:pt x="2372" y="49"/>
                  <a:pt x="2372" y="49"/>
                  <a:pt x="2372" y="49"/>
                </a:cubicBezTo>
                <a:cubicBezTo>
                  <a:pt x="2371" y="48"/>
                  <a:pt x="2371" y="48"/>
                  <a:pt x="2371" y="48"/>
                </a:cubicBezTo>
                <a:cubicBezTo>
                  <a:pt x="2371" y="46"/>
                  <a:pt x="2371" y="46"/>
                  <a:pt x="2371" y="46"/>
                </a:cubicBezTo>
                <a:cubicBezTo>
                  <a:pt x="2369" y="45"/>
                  <a:pt x="2369" y="45"/>
                  <a:pt x="2369" y="45"/>
                </a:cubicBezTo>
                <a:cubicBezTo>
                  <a:pt x="2367" y="45"/>
                  <a:pt x="2367" y="45"/>
                  <a:pt x="2367" y="45"/>
                </a:cubicBezTo>
                <a:cubicBezTo>
                  <a:pt x="2366" y="45"/>
                  <a:pt x="2366" y="45"/>
                  <a:pt x="2366" y="45"/>
                </a:cubicBezTo>
                <a:cubicBezTo>
                  <a:pt x="2365" y="47"/>
                  <a:pt x="2365" y="47"/>
                  <a:pt x="2365" y="47"/>
                </a:cubicBezTo>
                <a:cubicBezTo>
                  <a:pt x="2363" y="49"/>
                  <a:pt x="2363" y="49"/>
                  <a:pt x="2363" y="49"/>
                </a:cubicBezTo>
                <a:cubicBezTo>
                  <a:pt x="2362" y="51"/>
                  <a:pt x="2362" y="51"/>
                  <a:pt x="2362" y="51"/>
                </a:cubicBezTo>
                <a:cubicBezTo>
                  <a:pt x="2359" y="52"/>
                  <a:pt x="2359" y="52"/>
                  <a:pt x="2359" y="52"/>
                </a:cubicBezTo>
                <a:cubicBezTo>
                  <a:pt x="2356" y="52"/>
                  <a:pt x="2356" y="52"/>
                  <a:pt x="2356" y="52"/>
                </a:cubicBezTo>
                <a:cubicBezTo>
                  <a:pt x="2356" y="54"/>
                  <a:pt x="2356" y="54"/>
                  <a:pt x="2356" y="54"/>
                </a:cubicBezTo>
                <a:cubicBezTo>
                  <a:pt x="2355" y="56"/>
                  <a:pt x="2355" y="56"/>
                  <a:pt x="2355" y="56"/>
                </a:cubicBezTo>
                <a:cubicBezTo>
                  <a:pt x="2353" y="58"/>
                  <a:pt x="2353" y="58"/>
                  <a:pt x="2353" y="58"/>
                </a:cubicBezTo>
                <a:cubicBezTo>
                  <a:pt x="2351" y="59"/>
                  <a:pt x="2351" y="59"/>
                  <a:pt x="2351" y="59"/>
                </a:cubicBezTo>
                <a:cubicBezTo>
                  <a:pt x="2347" y="61"/>
                  <a:pt x="2347" y="61"/>
                  <a:pt x="2347" y="61"/>
                </a:cubicBezTo>
                <a:cubicBezTo>
                  <a:pt x="2344" y="63"/>
                  <a:pt x="2344" y="63"/>
                  <a:pt x="2344" y="63"/>
                </a:cubicBezTo>
                <a:cubicBezTo>
                  <a:pt x="2343" y="68"/>
                  <a:pt x="2343" y="68"/>
                  <a:pt x="2343" y="68"/>
                </a:cubicBezTo>
                <a:cubicBezTo>
                  <a:pt x="2342" y="73"/>
                  <a:pt x="2342" y="73"/>
                  <a:pt x="2342" y="73"/>
                </a:cubicBezTo>
                <a:cubicBezTo>
                  <a:pt x="2342" y="77"/>
                  <a:pt x="2342" y="77"/>
                  <a:pt x="2342" y="77"/>
                </a:cubicBezTo>
                <a:cubicBezTo>
                  <a:pt x="2344" y="80"/>
                  <a:pt x="2344" y="80"/>
                  <a:pt x="2344" y="80"/>
                </a:cubicBezTo>
                <a:cubicBezTo>
                  <a:pt x="2346" y="83"/>
                  <a:pt x="2346" y="83"/>
                  <a:pt x="2346" y="83"/>
                </a:cubicBezTo>
                <a:cubicBezTo>
                  <a:pt x="2347" y="87"/>
                  <a:pt x="2347" y="87"/>
                  <a:pt x="2347" y="87"/>
                </a:cubicBezTo>
                <a:cubicBezTo>
                  <a:pt x="2346" y="89"/>
                  <a:pt x="2346" y="89"/>
                  <a:pt x="2346" y="89"/>
                </a:cubicBezTo>
                <a:cubicBezTo>
                  <a:pt x="2344" y="91"/>
                  <a:pt x="2344" y="91"/>
                  <a:pt x="2344" y="91"/>
                </a:cubicBezTo>
                <a:cubicBezTo>
                  <a:pt x="2340" y="95"/>
                  <a:pt x="2340" y="95"/>
                  <a:pt x="2340" y="95"/>
                </a:cubicBezTo>
                <a:cubicBezTo>
                  <a:pt x="2335" y="95"/>
                  <a:pt x="2335" y="95"/>
                  <a:pt x="2335" y="95"/>
                </a:cubicBezTo>
                <a:cubicBezTo>
                  <a:pt x="2327" y="99"/>
                  <a:pt x="2327" y="99"/>
                  <a:pt x="2327" y="99"/>
                </a:cubicBezTo>
                <a:cubicBezTo>
                  <a:pt x="2323" y="97"/>
                  <a:pt x="2323" y="97"/>
                  <a:pt x="2323" y="97"/>
                </a:cubicBezTo>
                <a:cubicBezTo>
                  <a:pt x="2320" y="96"/>
                  <a:pt x="2320" y="96"/>
                  <a:pt x="2320" y="96"/>
                </a:cubicBezTo>
                <a:cubicBezTo>
                  <a:pt x="2320" y="98"/>
                  <a:pt x="2320" y="98"/>
                  <a:pt x="2320" y="98"/>
                </a:cubicBezTo>
                <a:cubicBezTo>
                  <a:pt x="2325" y="100"/>
                  <a:pt x="2325" y="100"/>
                  <a:pt x="2325" y="100"/>
                </a:cubicBezTo>
                <a:cubicBezTo>
                  <a:pt x="2326" y="104"/>
                  <a:pt x="2326" y="104"/>
                  <a:pt x="2326" y="104"/>
                </a:cubicBezTo>
                <a:cubicBezTo>
                  <a:pt x="2323" y="106"/>
                  <a:pt x="2323" y="106"/>
                  <a:pt x="2323" y="106"/>
                </a:cubicBezTo>
                <a:cubicBezTo>
                  <a:pt x="2322" y="103"/>
                  <a:pt x="2322" y="103"/>
                  <a:pt x="2322" y="103"/>
                </a:cubicBezTo>
                <a:cubicBezTo>
                  <a:pt x="2321" y="104"/>
                  <a:pt x="2321" y="104"/>
                  <a:pt x="2321" y="104"/>
                </a:cubicBezTo>
                <a:cubicBezTo>
                  <a:pt x="2322" y="109"/>
                  <a:pt x="2322" y="109"/>
                  <a:pt x="2322" y="109"/>
                </a:cubicBezTo>
                <a:cubicBezTo>
                  <a:pt x="2322" y="110"/>
                  <a:pt x="2322" y="110"/>
                  <a:pt x="2322" y="110"/>
                </a:cubicBezTo>
                <a:cubicBezTo>
                  <a:pt x="2319" y="112"/>
                  <a:pt x="2319" y="112"/>
                  <a:pt x="2319" y="112"/>
                </a:cubicBezTo>
                <a:cubicBezTo>
                  <a:pt x="2316" y="116"/>
                  <a:pt x="2316" y="116"/>
                  <a:pt x="2316" y="116"/>
                </a:cubicBezTo>
                <a:cubicBezTo>
                  <a:pt x="2313" y="118"/>
                  <a:pt x="2313" y="118"/>
                  <a:pt x="2313" y="118"/>
                </a:cubicBezTo>
                <a:cubicBezTo>
                  <a:pt x="2310" y="119"/>
                  <a:pt x="2310" y="119"/>
                  <a:pt x="2310" y="119"/>
                </a:cubicBezTo>
                <a:cubicBezTo>
                  <a:pt x="2306" y="119"/>
                  <a:pt x="2306" y="119"/>
                  <a:pt x="2306" y="119"/>
                </a:cubicBezTo>
                <a:cubicBezTo>
                  <a:pt x="2303" y="120"/>
                  <a:pt x="2303" y="120"/>
                  <a:pt x="2303" y="120"/>
                </a:cubicBezTo>
                <a:cubicBezTo>
                  <a:pt x="2300" y="118"/>
                  <a:pt x="2300" y="118"/>
                  <a:pt x="2300" y="118"/>
                </a:cubicBezTo>
                <a:cubicBezTo>
                  <a:pt x="2298" y="115"/>
                  <a:pt x="2298" y="115"/>
                  <a:pt x="2298" y="115"/>
                </a:cubicBezTo>
                <a:cubicBezTo>
                  <a:pt x="2296" y="111"/>
                  <a:pt x="2296" y="111"/>
                  <a:pt x="2296" y="111"/>
                </a:cubicBezTo>
                <a:cubicBezTo>
                  <a:pt x="2293" y="106"/>
                  <a:pt x="2293" y="106"/>
                  <a:pt x="2293" y="106"/>
                </a:cubicBezTo>
                <a:cubicBezTo>
                  <a:pt x="2291" y="103"/>
                  <a:pt x="2291" y="103"/>
                  <a:pt x="2291" y="103"/>
                </a:cubicBezTo>
                <a:cubicBezTo>
                  <a:pt x="2287" y="101"/>
                  <a:pt x="2287" y="101"/>
                  <a:pt x="2287" y="101"/>
                </a:cubicBezTo>
                <a:cubicBezTo>
                  <a:pt x="2283" y="100"/>
                  <a:pt x="2283" y="100"/>
                  <a:pt x="2283" y="100"/>
                </a:cubicBezTo>
                <a:cubicBezTo>
                  <a:pt x="2278" y="100"/>
                  <a:pt x="2278" y="100"/>
                  <a:pt x="2278" y="100"/>
                </a:cubicBezTo>
                <a:cubicBezTo>
                  <a:pt x="2272" y="102"/>
                  <a:pt x="2272" y="102"/>
                  <a:pt x="2272" y="102"/>
                </a:cubicBezTo>
                <a:cubicBezTo>
                  <a:pt x="2267" y="105"/>
                  <a:pt x="2267" y="105"/>
                  <a:pt x="2267" y="105"/>
                </a:cubicBezTo>
                <a:cubicBezTo>
                  <a:pt x="2262" y="109"/>
                  <a:pt x="2262" y="109"/>
                  <a:pt x="2262" y="109"/>
                </a:cubicBezTo>
                <a:cubicBezTo>
                  <a:pt x="2259" y="114"/>
                  <a:pt x="2259" y="114"/>
                  <a:pt x="2259" y="114"/>
                </a:cubicBezTo>
                <a:cubicBezTo>
                  <a:pt x="2254" y="118"/>
                  <a:pt x="2254" y="118"/>
                  <a:pt x="2254" y="118"/>
                </a:cubicBezTo>
                <a:cubicBezTo>
                  <a:pt x="2251" y="119"/>
                  <a:pt x="2251" y="119"/>
                  <a:pt x="2251" y="119"/>
                </a:cubicBezTo>
                <a:cubicBezTo>
                  <a:pt x="2245" y="120"/>
                  <a:pt x="2245" y="120"/>
                  <a:pt x="2245" y="120"/>
                </a:cubicBezTo>
                <a:cubicBezTo>
                  <a:pt x="2239" y="121"/>
                  <a:pt x="2239" y="121"/>
                  <a:pt x="2239" y="121"/>
                </a:cubicBezTo>
                <a:cubicBezTo>
                  <a:pt x="2233" y="123"/>
                  <a:pt x="2233" y="123"/>
                  <a:pt x="2233" y="123"/>
                </a:cubicBezTo>
                <a:cubicBezTo>
                  <a:pt x="2229" y="124"/>
                  <a:pt x="2229" y="124"/>
                  <a:pt x="2229" y="124"/>
                </a:cubicBezTo>
                <a:cubicBezTo>
                  <a:pt x="2220" y="124"/>
                  <a:pt x="2220" y="124"/>
                  <a:pt x="2220" y="124"/>
                </a:cubicBezTo>
                <a:cubicBezTo>
                  <a:pt x="2213" y="123"/>
                  <a:pt x="2213" y="123"/>
                  <a:pt x="2213" y="123"/>
                </a:cubicBezTo>
                <a:cubicBezTo>
                  <a:pt x="2207" y="123"/>
                  <a:pt x="2207" y="123"/>
                  <a:pt x="2207" y="123"/>
                </a:cubicBezTo>
                <a:cubicBezTo>
                  <a:pt x="2204" y="122"/>
                  <a:pt x="2204" y="122"/>
                  <a:pt x="2204" y="122"/>
                </a:cubicBezTo>
                <a:cubicBezTo>
                  <a:pt x="2202" y="119"/>
                  <a:pt x="2202" y="119"/>
                  <a:pt x="2202" y="119"/>
                </a:cubicBezTo>
                <a:cubicBezTo>
                  <a:pt x="2200" y="117"/>
                  <a:pt x="2200" y="117"/>
                  <a:pt x="2200" y="117"/>
                </a:cubicBezTo>
                <a:cubicBezTo>
                  <a:pt x="2198" y="115"/>
                  <a:pt x="2198" y="115"/>
                  <a:pt x="2198" y="115"/>
                </a:cubicBezTo>
                <a:cubicBezTo>
                  <a:pt x="2196" y="115"/>
                  <a:pt x="2196" y="115"/>
                  <a:pt x="2196" y="115"/>
                </a:cubicBezTo>
                <a:cubicBezTo>
                  <a:pt x="2195" y="115"/>
                  <a:pt x="2195" y="115"/>
                  <a:pt x="2195" y="115"/>
                </a:cubicBezTo>
                <a:cubicBezTo>
                  <a:pt x="2192" y="116"/>
                  <a:pt x="2192" y="116"/>
                  <a:pt x="2192" y="116"/>
                </a:cubicBezTo>
                <a:cubicBezTo>
                  <a:pt x="2189" y="117"/>
                  <a:pt x="2189" y="117"/>
                  <a:pt x="2189" y="117"/>
                </a:cubicBezTo>
                <a:cubicBezTo>
                  <a:pt x="2186" y="118"/>
                  <a:pt x="2186" y="118"/>
                  <a:pt x="2186" y="118"/>
                </a:cubicBezTo>
                <a:cubicBezTo>
                  <a:pt x="2182" y="117"/>
                  <a:pt x="2182" y="117"/>
                  <a:pt x="2182" y="117"/>
                </a:cubicBezTo>
                <a:cubicBezTo>
                  <a:pt x="2178" y="116"/>
                  <a:pt x="2178" y="116"/>
                  <a:pt x="2178" y="116"/>
                </a:cubicBezTo>
                <a:cubicBezTo>
                  <a:pt x="2173" y="114"/>
                  <a:pt x="2173" y="114"/>
                  <a:pt x="2173" y="114"/>
                </a:cubicBezTo>
                <a:cubicBezTo>
                  <a:pt x="2170" y="113"/>
                  <a:pt x="2170" y="113"/>
                  <a:pt x="2170" y="113"/>
                </a:cubicBezTo>
                <a:cubicBezTo>
                  <a:pt x="2168" y="111"/>
                  <a:pt x="2168" y="111"/>
                  <a:pt x="2168" y="111"/>
                </a:cubicBezTo>
                <a:cubicBezTo>
                  <a:pt x="2167" y="109"/>
                  <a:pt x="2167" y="109"/>
                  <a:pt x="2167" y="109"/>
                </a:cubicBezTo>
                <a:cubicBezTo>
                  <a:pt x="2168" y="107"/>
                  <a:pt x="2168" y="107"/>
                  <a:pt x="2168" y="107"/>
                </a:cubicBezTo>
                <a:cubicBezTo>
                  <a:pt x="2168" y="106"/>
                  <a:pt x="2168" y="106"/>
                  <a:pt x="2168" y="106"/>
                </a:cubicBezTo>
                <a:cubicBezTo>
                  <a:pt x="2167" y="106"/>
                  <a:pt x="2167" y="106"/>
                  <a:pt x="2167" y="106"/>
                </a:cubicBezTo>
                <a:cubicBezTo>
                  <a:pt x="2165" y="106"/>
                  <a:pt x="2165" y="106"/>
                  <a:pt x="2165" y="106"/>
                </a:cubicBezTo>
                <a:cubicBezTo>
                  <a:pt x="2163" y="109"/>
                  <a:pt x="2163" y="109"/>
                  <a:pt x="2163" y="109"/>
                </a:cubicBezTo>
                <a:cubicBezTo>
                  <a:pt x="2160" y="111"/>
                  <a:pt x="2160" y="111"/>
                  <a:pt x="2160" y="111"/>
                </a:cubicBezTo>
                <a:cubicBezTo>
                  <a:pt x="2157" y="113"/>
                  <a:pt x="2157" y="113"/>
                  <a:pt x="2157" y="113"/>
                </a:cubicBezTo>
                <a:cubicBezTo>
                  <a:pt x="2154" y="113"/>
                  <a:pt x="2154" y="113"/>
                  <a:pt x="2154" y="113"/>
                </a:cubicBezTo>
                <a:cubicBezTo>
                  <a:pt x="2151" y="114"/>
                  <a:pt x="2151" y="114"/>
                  <a:pt x="2151" y="114"/>
                </a:cubicBezTo>
                <a:cubicBezTo>
                  <a:pt x="2148" y="115"/>
                  <a:pt x="2148" y="115"/>
                  <a:pt x="2148" y="115"/>
                </a:cubicBezTo>
                <a:cubicBezTo>
                  <a:pt x="2144" y="115"/>
                  <a:pt x="2144" y="115"/>
                  <a:pt x="2144" y="115"/>
                </a:cubicBezTo>
                <a:cubicBezTo>
                  <a:pt x="2142" y="116"/>
                  <a:pt x="2142" y="116"/>
                  <a:pt x="2142" y="116"/>
                </a:cubicBezTo>
                <a:cubicBezTo>
                  <a:pt x="2140" y="117"/>
                  <a:pt x="2140" y="117"/>
                  <a:pt x="2140" y="117"/>
                </a:cubicBezTo>
                <a:cubicBezTo>
                  <a:pt x="2139" y="119"/>
                  <a:pt x="2139" y="119"/>
                  <a:pt x="2139" y="119"/>
                </a:cubicBezTo>
                <a:cubicBezTo>
                  <a:pt x="2139" y="121"/>
                  <a:pt x="2139" y="121"/>
                  <a:pt x="2139" y="121"/>
                </a:cubicBezTo>
                <a:cubicBezTo>
                  <a:pt x="2137" y="122"/>
                  <a:pt x="2137" y="122"/>
                  <a:pt x="2137" y="122"/>
                </a:cubicBezTo>
                <a:cubicBezTo>
                  <a:pt x="2133" y="122"/>
                  <a:pt x="2133" y="122"/>
                  <a:pt x="2133" y="122"/>
                </a:cubicBezTo>
                <a:cubicBezTo>
                  <a:pt x="2131" y="121"/>
                  <a:pt x="2131" y="121"/>
                  <a:pt x="2131" y="121"/>
                </a:cubicBezTo>
                <a:cubicBezTo>
                  <a:pt x="2128" y="119"/>
                  <a:pt x="2128" y="119"/>
                  <a:pt x="2128" y="119"/>
                </a:cubicBezTo>
                <a:cubicBezTo>
                  <a:pt x="2124" y="117"/>
                  <a:pt x="2124" y="117"/>
                  <a:pt x="2124" y="117"/>
                </a:cubicBezTo>
                <a:cubicBezTo>
                  <a:pt x="2123" y="115"/>
                  <a:pt x="2123" y="115"/>
                  <a:pt x="2123" y="115"/>
                </a:cubicBezTo>
                <a:cubicBezTo>
                  <a:pt x="2122" y="113"/>
                  <a:pt x="2122" y="113"/>
                  <a:pt x="2122" y="113"/>
                </a:cubicBezTo>
                <a:cubicBezTo>
                  <a:pt x="2120" y="113"/>
                  <a:pt x="2120" y="113"/>
                  <a:pt x="2120" y="113"/>
                </a:cubicBezTo>
                <a:cubicBezTo>
                  <a:pt x="2119" y="113"/>
                  <a:pt x="2119" y="113"/>
                  <a:pt x="2119" y="113"/>
                </a:cubicBezTo>
                <a:cubicBezTo>
                  <a:pt x="2117" y="114"/>
                  <a:pt x="2117" y="114"/>
                  <a:pt x="2117" y="114"/>
                </a:cubicBezTo>
                <a:cubicBezTo>
                  <a:pt x="2113" y="115"/>
                  <a:pt x="2113" y="115"/>
                  <a:pt x="2113" y="115"/>
                </a:cubicBezTo>
                <a:cubicBezTo>
                  <a:pt x="2107" y="115"/>
                  <a:pt x="2107" y="115"/>
                  <a:pt x="2107" y="115"/>
                </a:cubicBezTo>
                <a:cubicBezTo>
                  <a:pt x="2103" y="114"/>
                  <a:pt x="2103" y="114"/>
                  <a:pt x="2103" y="114"/>
                </a:cubicBezTo>
                <a:cubicBezTo>
                  <a:pt x="2102" y="113"/>
                  <a:pt x="2102" y="113"/>
                  <a:pt x="2102" y="113"/>
                </a:cubicBezTo>
                <a:cubicBezTo>
                  <a:pt x="2100" y="112"/>
                  <a:pt x="2100" y="112"/>
                  <a:pt x="2100" y="112"/>
                </a:cubicBezTo>
                <a:cubicBezTo>
                  <a:pt x="2099" y="111"/>
                  <a:pt x="2099" y="111"/>
                  <a:pt x="2099" y="111"/>
                </a:cubicBezTo>
                <a:cubicBezTo>
                  <a:pt x="2098" y="112"/>
                  <a:pt x="2098" y="112"/>
                  <a:pt x="2098" y="112"/>
                </a:cubicBezTo>
                <a:cubicBezTo>
                  <a:pt x="2097" y="113"/>
                  <a:pt x="2097" y="113"/>
                  <a:pt x="2097" y="113"/>
                </a:cubicBezTo>
                <a:cubicBezTo>
                  <a:pt x="2096" y="114"/>
                  <a:pt x="2096" y="114"/>
                  <a:pt x="2096" y="114"/>
                </a:cubicBezTo>
                <a:cubicBezTo>
                  <a:pt x="2095" y="116"/>
                  <a:pt x="2095" y="116"/>
                  <a:pt x="2095" y="116"/>
                </a:cubicBezTo>
                <a:cubicBezTo>
                  <a:pt x="2093" y="116"/>
                  <a:pt x="2093" y="116"/>
                  <a:pt x="2093" y="116"/>
                </a:cubicBezTo>
                <a:cubicBezTo>
                  <a:pt x="2091" y="116"/>
                  <a:pt x="2091" y="116"/>
                  <a:pt x="2091" y="116"/>
                </a:cubicBezTo>
                <a:cubicBezTo>
                  <a:pt x="2089" y="114"/>
                  <a:pt x="2089" y="114"/>
                  <a:pt x="2089" y="114"/>
                </a:cubicBezTo>
                <a:cubicBezTo>
                  <a:pt x="2087" y="113"/>
                  <a:pt x="2087" y="113"/>
                  <a:pt x="2087" y="113"/>
                </a:cubicBezTo>
                <a:cubicBezTo>
                  <a:pt x="2087" y="111"/>
                  <a:pt x="2087" y="111"/>
                  <a:pt x="2087" y="111"/>
                </a:cubicBezTo>
                <a:cubicBezTo>
                  <a:pt x="2087" y="109"/>
                  <a:pt x="2087" y="109"/>
                  <a:pt x="2087" y="109"/>
                </a:cubicBezTo>
                <a:cubicBezTo>
                  <a:pt x="2087" y="107"/>
                  <a:pt x="2087" y="107"/>
                  <a:pt x="2087" y="107"/>
                </a:cubicBezTo>
                <a:cubicBezTo>
                  <a:pt x="2086" y="107"/>
                  <a:pt x="2086" y="107"/>
                  <a:pt x="2086" y="107"/>
                </a:cubicBezTo>
                <a:cubicBezTo>
                  <a:pt x="2085" y="107"/>
                  <a:pt x="2085" y="107"/>
                  <a:pt x="2085" y="107"/>
                </a:cubicBezTo>
                <a:cubicBezTo>
                  <a:pt x="2083" y="108"/>
                  <a:pt x="2083" y="108"/>
                  <a:pt x="2083" y="108"/>
                </a:cubicBezTo>
                <a:cubicBezTo>
                  <a:pt x="2078" y="109"/>
                  <a:pt x="2078" y="109"/>
                  <a:pt x="2078" y="109"/>
                </a:cubicBezTo>
                <a:cubicBezTo>
                  <a:pt x="2076" y="109"/>
                  <a:pt x="2076" y="109"/>
                  <a:pt x="2076" y="109"/>
                </a:cubicBezTo>
                <a:cubicBezTo>
                  <a:pt x="2072" y="109"/>
                  <a:pt x="2072" y="109"/>
                  <a:pt x="2072" y="109"/>
                </a:cubicBezTo>
                <a:cubicBezTo>
                  <a:pt x="2070" y="109"/>
                  <a:pt x="2070" y="109"/>
                  <a:pt x="2070" y="109"/>
                </a:cubicBezTo>
                <a:cubicBezTo>
                  <a:pt x="2068" y="110"/>
                  <a:pt x="2068" y="110"/>
                  <a:pt x="2068" y="110"/>
                </a:cubicBezTo>
                <a:cubicBezTo>
                  <a:pt x="2065" y="110"/>
                  <a:pt x="2065" y="110"/>
                  <a:pt x="2065" y="110"/>
                </a:cubicBezTo>
                <a:cubicBezTo>
                  <a:pt x="2063" y="110"/>
                  <a:pt x="2063" y="110"/>
                  <a:pt x="2063" y="110"/>
                </a:cubicBezTo>
                <a:cubicBezTo>
                  <a:pt x="2060" y="109"/>
                  <a:pt x="2060" y="109"/>
                  <a:pt x="2060" y="109"/>
                </a:cubicBezTo>
                <a:cubicBezTo>
                  <a:pt x="2057" y="107"/>
                  <a:pt x="2057" y="107"/>
                  <a:pt x="2057" y="107"/>
                </a:cubicBezTo>
                <a:cubicBezTo>
                  <a:pt x="2054" y="107"/>
                  <a:pt x="2054" y="107"/>
                  <a:pt x="2054" y="107"/>
                </a:cubicBezTo>
                <a:cubicBezTo>
                  <a:pt x="2051" y="106"/>
                  <a:pt x="2051" y="106"/>
                  <a:pt x="2051" y="106"/>
                </a:cubicBezTo>
                <a:cubicBezTo>
                  <a:pt x="2047" y="105"/>
                  <a:pt x="2047" y="105"/>
                  <a:pt x="2047" y="105"/>
                </a:cubicBezTo>
                <a:cubicBezTo>
                  <a:pt x="2044" y="106"/>
                  <a:pt x="2044" y="106"/>
                  <a:pt x="2044" y="106"/>
                </a:cubicBezTo>
                <a:cubicBezTo>
                  <a:pt x="2042" y="108"/>
                  <a:pt x="2042" y="108"/>
                  <a:pt x="2042" y="108"/>
                </a:cubicBezTo>
                <a:cubicBezTo>
                  <a:pt x="2042" y="109"/>
                  <a:pt x="2042" y="109"/>
                  <a:pt x="2042" y="109"/>
                </a:cubicBezTo>
                <a:cubicBezTo>
                  <a:pt x="2043" y="111"/>
                  <a:pt x="2043" y="111"/>
                  <a:pt x="2043" y="111"/>
                </a:cubicBezTo>
                <a:cubicBezTo>
                  <a:pt x="2043" y="112"/>
                  <a:pt x="2043" y="112"/>
                  <a:pt x="2043" y="112"/>
                </a:cubicBezTo>
                <a:cubicBezTo>
                  <a:pt x="2041" y="115"/>
                  <a:pt x="2041" y="115"/>
                  <a:pt x="2041" y="115"/>
                </a:cubicBezTo>
                <a:cubicBezTo>
                  <a:pt x="2039" y="116"/>
                  <a:pt x="2039" y="116"/>
                  <a:pt x="2039" y="116"/>
                </a:cubicBezTo>
                <a:cubicBezTo>
                  <a:pt x="2036" y="116"/>
                  <a:pt x="2036" y="116"/>
                  <a:pt x="2036" y="116"/>
                </a:cubicBezTo>
                <a:cubicBezTo>
                  <a:pt x="2033" y="117"/>
                  <a:pt x="2033" y="117"/>
                  <a:pt x="2033" y="117"/>
                </a:cubicBezTo>
                <a:cubicBezTo>
                  <a:pt x="2032" y="118"/>
                  <a:pt x="2032" y="118"/>
                  <a:pt x="2032" y="118"/>
                </a:cubicBezTo>
                <a:cubicBezTo>
                  <a:pt x="2031" y="121"/>
                  <a:pt x="2031" y="121"/>
                  <a:pt x="2031" y="121"/>
                </a:cubicBezTo>
                <a:cubicBezTo>
                  <a:pt x="2031" y="124"/>
                  <a:pt x="2031" y="124"/>
                  <a:pt x="2031" y="124"/>
                </a:cubicBezTo>
                <a:cubicBezTo>
                  <a:pt x="2029" y="130"/>
                  <a:pt x="2029" y="130"/>
                  <a:pt x="2029" y="130"/>
                </a:cubicBezTo>
                <a:cubicBezTo>
                  <a:pt x="2027" y="134"/>
                  <a:pt x="2027" y="134"/>
                  <a:pt x="2027" y="134"/>
                </a:cubicBezTo>
                <a:cubicBezTo>
                  <a:pt x="2026" y="144"/>
                  <a:pt x="2026" y="144"/>
                  <a:pt x="2026" y="144"/>
                </a:cubicBezTo>
                <a:cubicBezTo>
                  <a:pt x="2024" y="144"/>
                  <a:pt x="2024" y="144"/>
                  <a:pt x="2024" y="144"/>
                </a:cubicBezTo>
                <a:cubicBezTo>
                  <a:pt x="2023" y="144"/>
                  <a:pt x="2023" y="144"/>
                  <a:pt x="2023" y="144"/>
                </a:cubicBezTo>
                <a:cubicBezTo>
                  <a:pt x="2022" y="142"/>
                  <a:pt x="2022" y="142"/>
                  <a:pt x="2022" y="142"/>
                </a:cubicBezTo>
                <a:cubicBezTo>
                  <a:pt x="2023" y="138"/>
                  <a:pt x="2023" y="138"/>
                  <a:pt x="2023" y="138"/>
                </a:cubicBezTo>
                <a:cubicBezTo>
                  <a:pt x="2022" y="133"/>
                  <a:pt x="2022" y="133"/>
                  <a:pt x="2022" y="133"/>
                </a:cubicBezTo>
                <a:cubicBezTo>
                  <a:pt x="2018" y="131"/>
                  <a:pt x="2018" y="131"/>
                  <a:pt x="2018" y="131"/>
                </a:cubicBezTo>
                <a:cubicBezTo>
                  <a:pt x="2014" y="129"/>
                  <a:pt x="2014" y="129"/>
                  <a:pt x="2014" y="129"/>
                </a:cubicBezTo>
                <a:cubicBezTo>
                  <a:pt x="2013" y="124"/>
                  <a:pt x="2013" y="124"/>
                  <a:pt x="2013" y="124"/>
                </a:cubicBezTo>
                <a:cubicBezTo>
                  <a:pt x="2010" y="119"/>
                  <a:pt x="2010" y="119"/>
                  <a:pt x="2010" y="119"/>
                </a:cubicBezTo>
                <a:cubicBezTo>
                  <a:pt x="2010" y="116"/>
                  <a:pt x="2010" y="116"/>
                  <a:pt x="2010" y="116"/>
                </a:cubicBezTo>
                <a:cubicBezTo>
                  <a:pt x="2014" y="116"/>
                  <a:pt x="2014" y="116"/>
                  <a:pt x="2014" y="116"/>
                </a:cubicBezTo>
                <a:cubicBezTo>
                  <a:pt x="2014" y="115"/>
                  <a:pt x="2014" y="115"/>
                  <a:pt x="2014" y="115"/>
                </a:cubicBezTo>
                <a:cubicBezTo>
                  <a:pt x="2006" y="114"/>
                  <a:pt x="2006" y="114"/>
                  <a:pt x="2006" y="114"/>
                </a:cubicBezTo>
                <a:cubicBezTo>
                  <a:pt x="2004" y="113"/>
                  <a:pt x="2004" y="113"/>
                  <a:pt x="2004" y="113"/>
                </a:cubicBezTo>
                <a:cubicBezTo>
                  <a:pt x="2003" y="114"/>
                  <a:pt x="2003" y="114"/>
                  <a:pt x="2003" y="114"/>
                </a:cubicBezTo>
                <a:cubicBezTo>
                  <a:pt x="2001" y="114"/>
                  <a:pt x="2001" y="114"/>
                  <a:pt x="2001" y="114"/>
                </a:cubicBezTo>
                <a:cubicBezTo>
                  <a:pt x="1999" y="115"/>
                  <a:pt x="1999" y="115"/>
                  <a:pt x="1999" y="115"/>
                </a:cubicBezTo>
                <a:cubicBezTo>
                  <a:pt x="1996" y="115"/>
                  <a:pt x="1996" y="115"/>
                  <a:pt x="1996" y="115"/>
                </a:cubicBezTo>
                <a:cubicBezTo>
                  <a:pt x="1993" y="118"/>
                  <a:pt x="1993" y="118"/>
                  <a:pt x="1993" y="118"/>
                </a:cubicBezTo>
                <a:cubicBezTo>
                  <a:pt x="1989" y="120"/>
                  <a:pt x="1989" y="120"/>
                  <a:pt x="1989" y="120"/>
                </a:cubicBezTo>
                <a:cubicBezTo>
                  <a:pt x="1983" y="120"/>
                  <a:pt x="1983" y="120"/>
                  <a:pt x="1983" y="120"/>
                </a:cubicBezTo>
                <a:cubicBezTo>
                  <a:pt x="1975" y="119"/>
                  <a:pt x="1975" y="119"/>
                  <a:pt x="1975" y="119"/>
                </a:cubicBezTo>
                <a:cubicBezTo>
                  <a:pt x="1971" y="118"/>
                  <a:pt x="1971" y="118"/>
                  <a:pt x="1971" y="118"/>
                </a:cubicBezTo>
                <a:cubicBezTo>
                  <a:pt x="1963" y="117"/>
                  <a:pt x="1963" y="117"/>
                  <a:pt x="1963" y="117"/>
                </a:cubicBezTo>
                <a:cubicBezTo>
                  <a:pt x="1951" y="113"/>
                  <a:pt x="1951" y="113"/>
                  <a:pt x="1951" y="113"/>
                </a:cubicBezTo>
                <a:cubicBezTo>
                  <a:pt x="1939" y="109"/>
                  <a:pt x="1939" y="109"/>
                  <a:pt x="1939" y="109"/>
                </a:cubicBezTo>
                <a:cubicBezTo>
                  <a:pt x="1931" y="103"/>
                  <a:pt x="1931" y="103"/>
                  <a:pt x="1931" y="103"/>
                </a:cubicBezTo>
                <a:cubicBezTo>
                  <a:pt x="1928" y="99"/>
                  <a:pt x="1928" y="99"/>
                  <a:pt x="1928" y="99"/>
                </a:cubicBezTo>
                <a:cubicBezTo>
                  <a:pt x="1926" y="91"/>
                  <a:pt x="1926" y="91"/>
                  <a:pt x="1926" y="91"/>
                </a:cubicBezTo>
                <a:cubicBezTo>
                  <a:pt x="1924" y="86"/>
                  <a:pt x="1924" y="86"/>
                  <a:pt x="1924" y="86"/>
                </a:cubicBezTo>
                <a:cubicBezTo>
                  <a:pt x="1922" y="84"/>
                  <a:pt x="1922" y="84"/>
                  <a:pt x="1922" y="84"/>
                </a:cubicBezTo>
                <a:cubicBezTo>
                  <a:pt x="1920" y="81"/>
                  <a:pt x="1920" y="81"/>
                  <a:pt x="1920" y="81"/>
                </a:cubicBezTo>
                <a:cubicBezTo>
                  <a:pt x="1916" y="79"/>
                  <a:pt x="1916" y="79"/>
                  <a:pt x="1916" y="79"/>
                </a:cubicBezTo>
                <a:cubicBezTo>
                  <a:pt x="1913" y="80"/>
                  <a:pt x="1913" y="80"/>
                  <a:pt x="1913" y="80"/>
                </a:cubicBezTo>
                <a:cubicBezTo>
                  <a:pt x="1910" y="81"/>
                  <a:pt x="1910" y="81"/>
                  <a:pt x="1910" y="81"/>
                </a:cubicBezTo>
                <a:cubicBezTo>
                  <a:pt x="1907" y="85"/>
                  <a:pt x="1907" y="85"/>
                  <a:pt x="1907" y="85"/>
                </a:cubicBezTo>
                <a:cubicBezTo>
                  <a:pt x="1905" y="90"/>
                  <a:pt x="1905" y="90"/>
                  <a:pt x="1905" y="90"/>
                </a:cubicBezTo>
                <a:cubicBezTo>
                  <a:pt x="1903" y="92"/>
                  <a:pt x="1903" y="92"/>
                  <a:pt x="1903" y="92"/>
                </a:cubicBezTo>
                <a:cubicBezTo>
                  <a:pt x="1901" y="93"/>
                  <a:pt x="1901" y="93"/>
                  <a:pt x="1901" y="93"/>
                </a:cubicBezTo>
                <a:cubicBezTo>
                  <a:pt x="1898" y="92"/>
                  <a:pt x="1898" y="92"/>
                  <a:pt x="1898" y="92"/>
                </a:cubicBezTo>
                <a:cubicBezTo>
                  <a:pt x="1896" y="92"/>
                  <a:pt x="1896" y="92"/>
                  <a:pt x="1896" y="92"/>
                </a:cubicBezTo>
                <a:cubicBezTo>
                  <a:pt x="1893" y="92"/>
                  <a:pt x="1893" y="92"/>
                  <a:pt x="1893" y="92"/>
                </a:cubicBezTo>
                <a:cubicBezTo>
                  <a:pt x="1889" y="92"/>
                  <a:pt x="1889" y="92"/>
                  <a:pt x="1889" y="92"/>
                </a:cubicBezTo>
                <a:cubicBezTo>
                  <a:pt x="1884" y="90"/>
                  <a:pt x="1884" y="90"/>
                  <a:pt x="1884" y="90"/>
                </a:cubicBezTo>
                <a:cubicBezTo>
                  <a:pt x="1880" y="86"/>
                  <a:pt x="1880" y="86"/>
                  <a:pt x="1880" y="86"/>
                </a:cubicBezTo>
                <a:cubicBezTo>
                  <a:pt x="1876" y="81"/>
                  <a:pt x="1876" y="81"/>
                  <a:pt x="1876" y="81"/>
                </a:cubicBezTo>
                <a:cubicBezTo>
                  <a:pt x="1874" y="80"/>
                  <a:pt x="1874" y="80"/>
                  <a:pt x="1874" y="80"/>
                </a:cubicBezTo>
                <a:cubicBezTo>
                  <a:pt x="1872" y="80"/>
                  <a:pt x="1872" y="80"/>
                  <a:pt x="1872" y="80"/>
                </a:cubicBezTo>
                <a:cubicBezTo>
                  <a:pt x="1868" y="81"/>
                  <a:pt x="1868" y="81"/>
                  <a:pt x="1868" y="81"/>
                </a:cubicBezTo>
                <a:cubicBezTo>
                  <a:pt x="1865" y="82"/>
                  <a:pt x="1865" y="82"/>
                  <a:pt x="1865" y="82"/>
                </a:cubicBezTo>
                <a:cubicBezTo>
                  <a:pt x="1861" y="81"/>
                  <a:pt x="1861" y="81"/>
                  <a:pt x="1861" y="81"/>
                </a:cubicBezTo>
                <a:cubicBezTo>
                  <a:pt x="1859" y="81"/>
                  <a:pt x="1859" y="81"/>
                  <a:pt x="1859" y="81"/>
                </a:cubicBezTo>
                <a:cubicBezTo>
                  <a:pt x="1857" y="83"/>
                  <a:pt x="1857" y="83"/>
                  <a:pt x="1857" y="83"/>
                </a:cubicBezTo>
                <a:cubicBezTo>
                  <a:pt x="1855" y="86"/>
                  <a:pt x="1855" y="86"/>
                  <a:pt x="1855" y="86"/>
                </a:cubicBezTo>
                <a:cubicBezTo>
                  <a:pt x="1851" y="88"/>
                  <a:pt x="1851" y="88"/>
                  <a:pt x="1851" y="88"/>
                </a:cubicBezTo>
                <a:cubicBezTo>
                  <a:pt x="1849" y="89"/>
                  <a:pt x="1849" y="89"/>
                  <a:pt x="1849" y="89"/>
                </a:cubicBezTo>
                <a:cubicBezTo>
                  <a:pt x="1847" y="88"/>
                  <a:pt x="1847" y="88"/>
                  <a:pt x="1847" y="88"/>
                </a:cubicBezTo>
                <a:cubicBezTo>
                  <a:pt x="1846" y="86"/>
                  <a:pt x="1846" y="86"/>
                  <a:pt x="1846" y="86"/>
                </a:cubicBezTo>
                <a:cubicBezTo>
                  <a:pt x="1845" y="84"/>
                  <a:pt x="1845" y="84"/>
                  <a:pt x="1845" y="84"/>
                </a:cubicBezTo>
                <a:cubicBezTo>
                  <a:pt x="1844" y="83"/>
                  <a:pt x="1844" y="83"/>
                  <a:pt x="1844" y="83"/>
                </a:cubicBezTo>
                <a:cubicBezTo>
                  <a:pt x="1843" y="82"/>
                  <a:pt x="1843" y="82"/>
                  <a:pt x="1843" y="82"/>
                </a:cubicBezTo>
                <a:cubicBezTo>
                  <a:pt x="1841" y="82"/>
                  <a:pt x="1841" y="82"/>
                  <a:pt x="1841" y="82"/>
                </a:cubicBezTo>
                <a:cubicBezTo>
                  <a:pt x="1839" y="83"/>
                  <a:pt x="1839" y="83"/>
                  <a:pt x="1839" y="83"/>
                </a:cubicBezTo>
                <a:cubicBezTo>
                  <a:pt x="1836" y="84"/>
                  <a:pt x="1836" y="84"/>
                  <a:pt x="1836" y="84"/>
                </a:cubicBezTo>
                <a:cubicBezTo>
                  <a:pt x="1831" y="83"/>
                  <a:pt x="1831" y="83"/>
                  <a:pt x="1831" y="83"/>
                </a:cubicBezTo>
                <a:cubicBezTo>
                  <a:pt x="1827" y="83"/>
                  <a:pt x="1827" y="83"/>
                  <a:pt x="1827" y="83"/>
                </a:cubicBezTo>
                <a:cubicBezTo>
                  <a:pt x="1824" y="83"/>
                  <a:pt x="1824" y="83"/>
                  <a:pt x="1824" y="83"/>
                </a:cubicBezTo>
                <a:cubicBezTo>
                  <a:pt x="1822" y="83"/>
                  <a:pt x="1822" y="83"/>
                  <a:pt x="1822" y="83"/>
                </a:cubicBezTo>
                <a:cubicBezTo>
                  <a:pt x="1818" y="83"/>
                  <a:pt x="1818" y="83"/>
                  <a:pt x="1818" y="83"/>
                </a:cubicBezTo>
                <a:cubicBezTo>
                  <a:pt x="1811" y="84"/>
                  <a:pt x="1811" y="84"/>
                  <a:pt x="1811" y="84"/>
                </a:cubicBezTo>
                <a:cubicBezTo>
                  <a:pt x="1807" y="83"/>
                  <a:pt x="1807" y="83"/>
                  <a:pt x="1807" y="83"/>
                </a:cubicBezTo>
                <a:cubicBezTo>
                  <a:pt x="1800" y="80"/>
                  <a:pt x="1800" y="80"/>
                  <a:pt x="1800" y="80"/>
                </a:cubicBezTo>
                <a:cubicBezTo>
                  <a:pt x="1795" y="78"/>
                  <a:pt x="1795" y="78"/>
                  <a:pt x="1795" y="78"/>
                </a:cubicBezTo>
                <a:cubicBezTo>
                  <a:pt x="1792" y="76"/>
                  <a:pt x="1792" y="76"/>
                  <a:pt x="1792" y="76"/>
                </a:cubicBezTo>
                <a:cubicBezTo>
                  <a:pt x="1790" y="72"/>
                  <a:pt x="1790" y="72"/>
                  <a:pt x="1790" y="72"/>
                </a:cubicBezTo>
                <a:cubicBezTo>
                  <a:pt x="1789" y="69"/>
                  <a:pt x="1789" y="69"/>
                  <a:pt x="1789" y="69"/>
                </a:cubicBezTo>
                <a:cubicBezTo>
                  <a:pt x="1790" y="66"/>
                  <a:pt x="1790" y="66"/>
                  <a:pt x="1790" y="66"/>
                </a:cubicBezTo>
                <a:cubicBezTo>
                  <a:pt x="1789" y="63"/>
                  <a:pt x="1789" y="63"/>
                  <a:pt x="1789" y="63"/>
                </a:cubicBezTo>
                <a:cubicBezTo>
                  <a:pt x="1787" y="60"/>
                  <a:pt x="1787" y="60"/>
                  <a:pt x="1787" y="60"/>
                </a:cubicBezTo>
                <a:cubicBezTo>
                  <a:pt x="1784" y="61"/>
                  <a:pt x="1784" y="61"/>
                  <a:pt x="1784" y="61"/>
                </a:cubicBezTo>
                <a:cubicBezTo>
                  <a:pt x="1781" y="63"/>
                  <a:pt x="1781" y="63"/>
                  <a:pt x="1781" y="63"/>
                </a:cubicBezTo>
                <a:cubicBezTo>
                  <a:pt x="1777" y="65"/>
                  <a:pt x="1777" y="65"/>
                  <a:pt x="1777" y="65"/>
                </a:cubicBezTo>
                <a:cubicBezTo>
                  <a:pt x="1772" y="66"/>
                  <a:pt x="1772" y="66"/>
                  <a:pt x="1772" y="66"/>
                </a:cubicBezTo>
                <a:cubicBezTo>
                  <a:pt x="1769" y="65"/>
                  <a:pt x="1769" y="65"/>
                  <a:pt x="1769" y="65"/>
                </a:cubicBezTo>
                <a:cubicBezTo>
                  <a:pt x="1767" y="62"/>
                  <a:pt x="1767" y="62"/>
                  <a:pt x="1767" y="62"/>
                </a:cubicBezTo>
                <a:cubicBezTo>
                  <a:pt x="1766" y="59"/>
                  <a:pt x="1766" y="59"/>
                  <a:pt x="1766" y="59"/>
                </a:cubicBezTo>
                <a:cubicBezTo>
                  <a:pt x="1766" y="57"/>
                  <a:pt x="1766" y="57"/>
                  <a:pt x="1766" y="57"/>
                </a:cubicBezTo>
                <a:cubicBezTo>
                  <a:pt x="1765" y="57"/>
                  <a:pt x="1765" y="57"/>
                  <a:pt x="1765" y="57"/>
                </a:cubicBezTo>
                <a:cubicBezTo>
                  <a:pt x="1763" y="57"/>
                  <a:pt x="1763" y="57"/>
                  <a:pt x="1763" y="57"/>
                </a:cubicBezTo>
                <a:cubicBezTo>
                  <a:pt x="1759" y="57"/>
                  <a:pt x="1759" y="57"/>
                  <a:pt x="1759" y="57"/>
                </a:cubicBezTo>
                <a:cubicBezTo>
                  <a:pt x="1757" y="54"/>
                  <a:pt x="1757" y="54"/>
                  <a:pt x="1757" y="54"/>
                </a:cubicBezTo>
                <a:cubicBezTo>
                  <a:pt x="1754" y="53"/>
                  <a:pt x="1754" y="53"/>
                  <a:pt x="1754" y="53"/>
                </a:cubicBezTo>
                <a:cubicBezTo>
                  <a:pt x="1752" y="53"/>
                  <a:pt x="1752" y="53"/>
                  <a:pt x="1752" y="53"/>
                </a:cubicBezTo>
                <a:cubicBezTo>
                  <a:pt x="1751" y="54"/>
                  <a:pt x="1751" y="54"/>
                  <a:pt x="1751" y="54"/>
                </a:cubicBezTo>
                <a:cubicBezTo>
                  <a:pt x="1748" y="57"/>
                  <a:pt x="1748" y="57"/>
                  <a:pt x="1748" y="57"/>
                </a:cubicBezTo>
                <a:cubicBezTo>
                  <a:pt x="1746" y="61"/>
                  <a:pt x="1746" y="61"/>
                  <a:pt x="1746" y="61"/>
                </a:cubicBezTo>
                <a:cubicBezTo>
                  <a:pt x="1744" y="64"/>
                  <a:pt x="1744" y="64"/>
                  <a:pt x="1744" y="64"/>
                </a:cubicBezTo>
                <a:cubicBezTo>
                  <a:pt x="1742" y="66"/>
                  <a:pt x="1742" y="66"/>
                  <a:pt x="1742" y="66"/>
                </a:cubicBezTo>
                <a:cubicBezTo>
                  <a:pt x="1738" y="66"/>
                  <a:pt x="1738" y="66"/>
                  <a:pt x="1738" y="66"/>
                </a:cubicBezTo>
                <a:cubicBezTo>
                  <a:pt x="1735" y="68"/>
                  <a:pt x="1735" y="68"/>
                  <a:pt x="1735" y="68"/>
                </a:cubicBezTo>
                <a:cubicBezTo>
                  <a:pt x="1734" y="70"/>
                  <a:pt x="1734" y="70"/>
                  <a:pt x="1734" y="70"/>
                </a:cubicBezTo>
                <a:cubicBezTo>
                  <a:pt x="1732" y="73"/>
                  <a:pt x="1732" y="73"/>
                  <a:pt x="1732" y="73"/>
                </a:cubicBezTo>
                <a:cubicBezTo>
                  <a:pt x="1731" y="75"/>
                  <a:pt x="1731" y="75"/>
                  <a:pt x="1731" y="75"/>
                </a:cubicBezTo>
                <a:cubicBezTo>
                  <a:pt x="1729" y="75"/>
                  <a:pt x="1729" y="75"/>
                  <a:pt x="1729" y="75"/>
                </a:cubicBezTo>
                <a:cubicBezTo>
                  <a:pt x="1727" y="74"/>
                  <a:pt x="1727" y="74"/>
                  <a:pt x="1727" y="74"/>
                </a:cubicBezTo>
                <a:cubicBezTo>
                  <a:pt x="1726" y="72"/>
                  <a:pt x="1726" y="72"/>
                  <a:pt x="1726" y="72"/>
                </a:cubicBezTo>
                <a:cubicBezTo>
                  <a:pt x="1726" y="70"/>
                  <a:pt x="1726" y="70"/>
                  <a:pt x="1726" y="70"/>
                </a:cubicBezTo>
                <a:cubicBezTo>
                  <a:pt x="1725" y="67"/>
                  <a:pt x="1725" y="67"/>
                  <a:pt x="1725" y="67"/>
                </a:cubicBezTo>
                <a:cubicBezTo>
                  <a:pt x="1723" y="66"/>
                  <a:pt x="1723" y="66"/>
                  <a:pt x="1723" y="66"/>
                </a:cubicBezTo>
                <a:cubicBezTo>
                  <a:pt x="1720" y="66"/>
                  <a:pt x="1720" y="66"/>
                  <a:pt x="1720" y="66"/>
                </a:cubicBezTo>
                <a:cubicBezTo>
                  <a:pt x="1717" y="67"/>
                  <a:pt x="1717" y="67"/>
                  <a:pt x="1717" y="67"/>
                </a:cubicBezTo>
                <a:cubicBezTo>
                  <a:pt x="1713" y="68"/>
                  <a:pt x="1713" y="68"/>
                  <a:pt x="1713" y="68"/>
                </a:cubicBezTo>
                <a:cubicBezTo>
                  <a:pt x="1709" y="69"/>
                  <a:pt x="1709" y="69"/>
                  <a:pt x="1709" y="69"/>
                </a:cubicBezTo>
                <a:cubicBezTo>
                  <a:pt x="1707" y="69"/>
                  <a:pt x="1707" y="69"/>
                  <a:pt x="1707" y="69"/>
                </a:cubicBezTo>
                <a:cubicBezTo>
                  <a:pt x="1705" y="68"/>
                  <a:pt x="1705" y="68"/>
                  <a:pt x="1705" y="68"/>
                </a:cubicBezTo>
                <a:cubicBezTo>
                  <a:pt x="1702" y="67"/>
                  <a:pt x="1702" y="67"/>
                  <a:pt x="1702" y="67"/>
                </a:cubicBezTo>
                <a:cubicBezTo>
                  <a:pt x="1699" y="67"/>
                  <a:pt x="1699" y="67"/>
                  <a:pt x="1699" y="67"/>
                </a:cubicBezTo>
                <a:cubicBezTo>
                  <a:pt x="1694" y="66"/>
                  <a:pt x="1694" y="66"/>
                  <a:pt x="1694" y="66"/>
                </a:cubicBezTo>
                <a:cubicBezTo>
                  <a:pt x="1689" y="65"/>
                  <a:pt x="1689" y="65"/>
                  <a:pt x="1689" y="65"/>
                </a:cubicBezTo>
                <a:cubicBezTo>
                  <a:pt x="1688" y="65"/>
                  <a:pt x="1688" y="65"/>
                  <a:pt x="1688" y="65"/>
                </a:cubicBezTo>
                <a:cubicBezTo>
                  <a:pt x="1687" y="66"/>
                  <a:pt x="1687" y="66"/>
                  <a:pt x="1687" y="66"/>
                </a:cubicBezTo>
                <a:cubicBezTo>
                  <a:pt x="1686" y="67"/>
                  <a:pt x="1686" y="67"/>
                  <a:pt x="1686" y="67"/>
                </a:cubicBezTo>
                <a:cubicBezTo>
                  <a:pt x="1684" y="66"/>
                  <a:pt x="1684" y="66"/>
                  <a:pt x="1684" y="66"/>
                </a:cubicBezTo>
                <a:cubicBezTo>
                  <a:pt x="1683" y="65"/>
                  <a:pt x="1683" y="65"/>
                  <a:pt x="1683" y="65"/>
                </a:cubicBezTo>
                <a:cubicBezTo>
                  <a:pt x="1682" y="61"/>
                  <a:pt x="1682" y="61"/>
                  <a:pt x="1682" y="61"/>
                </a:cubicBezTo>
                <a:cubicBezTo>
                  <a:pt x="1681" y="57"/>
                  <a:pt x="1681" y="57"/>
                  <a:pt x="1681" y="57"/>
                </a:cubicBezTo>
                <a:cubicBezTo>
                  <a:pt x="1679" y="53"/>
                  <a:pt x="1679" y="53"/>
                  <a:pt x="1679" y="53"/>
                </a:cubicBezTo>
                <a:cubicBezTo>
                  <a:pt x="1678" y="50"/>
                  <a:pt x="1678" y="50"/>
                  <a:pt x="1678" y="50"/>
                </a:cubicBezTo>
                <a:cubicBezTo>
                  <a:pt x="1676" y="48"/>
                  <a:pt x="1676" y="48"/>
                  <a:pt x="1676" y="48"/>
                </a:cubicBezTo>
                <a:cubicBezTo>
                  <a:pt x="1674" y="48"/>
                  <a:pt x="1674" y="48"/>
                  <a:pt x="1674" y="48"/>
                </a:cubicBezTo>
                <a:cubicBezTo>
                  <a:pt x="1672" y="48"/>
                  <a:pt x="1672" y="48"/>
                  <a:pt x="1672" y="48"/>
                </a:cubicBezTo>
                <a:cubicBezTo>
                  <a:pt x="1668" y="50"/>
                  <a:pt x="1668" y="50"/>
                  <a:pt x="1668" y="50"/>
                </a:cubicBezTo>
                <a:cubicBezTo>
                  <a:pt x="1665" y="52"/>
                  <a:pt x="1665" y="52"/>
                  <a:pt x="1665" y="52"/>
                </a:cubicBezTo>
                <a:cubicBezTo>
                  <a:pt x="1662" y="53"/>
                  <a:pt x="1662" y="53"/>
                  <a:pt x="1662" y="53"/>
                </a:cubicBezTo>
                <a:cubicBezTo>
                  <a:pt x="1659" y="54"/>
                  <a:pt x="1659" y="54"/>
                  <a:pt x="1659" y="54"/>
                </a:cubicBezTo>
                <a:cubicBezTo>
                  <a:pt x="1658" y="55"/>
                  <a:pt x="1658" y="55"/>
                  <a:pt x="1658" y="55"/>
                </a:cubicBezTo>
                <a:cubicBezTo>
                  <a:pt x="1658" y="56"/>
                  <a:pt x="1658" y="56"/>
                  <a:pt x="1658" y="56"/>
                </a:cubicBezTo>
                <a:cubicBezTo>
                  <a:pt x="1656" y="59"/>
                  <a:pt x="1656" y="59"/>
                  <a:pt x="1656" y="59"/>
                </a:cubicBezTo>
                <a:cubicBezTo>
                  <a:pt x="1655" y="62"/>
                  <a:pt x="1655" y="62"/>
                  <a:pt x="1655" y="62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48" y="65"/>
                  <a:pt x="1648" y="65"/>
                  <a:pt x="1648" y="65"/>
                </a:cubicBezTo>
                <a:cubicBezTo>
                  <a:pt x="1645" y="66"/>
                  <a:pt x="1645" y="66"/>
                  <a:pt x="1645" y="66"/>
                </a:cubicBezTo>
                <a:cubicBezTo>
                  <a:pt x="1644" y="67"/>
                  <a:pt x="1644" y="67"/>
                  <a:pt x="1644" y="67"/>
                </a:cubicBezTo>
                <a:cubicBezTo>
                  <a:pt x="1644" y="69"/>
                  <a:pt x="1644" y="69"/>
                  <a:pt x="1644" y="69"/>
                </a:cubicBezTo>
                <a:cubicBezTo>
                  <a:pt x="1643" y="72"/>
                  <a:pt x="1643" y="72"/>
                  <a:pt x="1643" y="72"/>
                </a:cubicBezTo>
                <a:cubicBezTo>
                  <a:pt x="1640" y="73"/>
                  <a:pt x="1640" y="73"/>
                  <a:pt x="1640" y="73"/>
                </a:cubicBezTo>
                <a:cubicBezTo>
                  <a:pt x="1637" y="73"/>
                  <a:pt x="1637" y="73"/>
                  <a:pt x="1637" y="73"/>
                </a:cubicBezTo>
                <a:cubicBezTo>
                  <a:pt x="1637" y="74"/>
                  <a:pt x="1637" y="74"/>
                  <a:pt x="1637" y="74"/>
                </a:cubicBezTo>
                <a:cubicBezTo>
                  <a:pt x="1637" y="74"/>
                  <a:pt x="1637" y="74"/>
                  <a:pt x="1637" y="74"/>
                </a:cubicBezTo>
                <a:cubicBezTo>
                  <a:pt x="1637" y="77"/>
                  <a:pt x="1637" y="77"/>
                  <a:pt x="1637" y="77"/>
                </a:cubicBezTo>
                <a:cubicBezTo>
                  <a:pt x="1635" y="79"/>
                  <a:pt x="1635" y="79"/>
                  <a:pt x="1635" y="79"/>
                </a:cubicBezTo>
                <a:cubicBezTo>
                  <a:pt x="1632" y="80"/>
                  <a:pt x="1632" y="80"/>
                  <a:pt x="1632" y="80"/>
                </a:cubicBezTo>
                <a:cubicBezTo>
                  <a:pt x="1627" y="79"/>
                  <a:pt x="1627" y="79"/>
                  <a:pt x="1627" y="79"/>
                </a:cubicBezTo>
                <a:cubicBezTo>
                  <a:pt x="1623" y="77"/>
                  <a:pt x="1623" y="77"/>
                  <a:pt x="1623" y="77"/>
                </a:cubicBezTo>
                <a:cubicBezTo>
                  <a:pt x="1620" y="74"/>
                  <a:pt x="1620" y="74"/>
                  <a:pt x="1620" y="74"/>
                </a:cubicBezTo>
                <a:cubicBezTo>
                  <a:pt x="1620" y="72"/>
                  <a:pt x="1620" y="72"/>
                  <a:pt x="1620" y="72"/>
                </a:cubicBezTo>
                <a:cubicBezTo>
                  <a:pt x="1621" y="69"/>
                  <a:pt x="1621" y="69"/>
                  <a:pt x="1621" y="69"/>
                </a:cubicBezTo>
                <a:cubicBezTo>
                  <a:pt x="1620" y="67"/>
                  <a:pt x="1620" y="67"/>
                  <a:pt x="1620" y="67"/>
                </a:cubicBezTo>
                <a:cubicBezTo>
                  <a:pt x="1618" y="63"/>
                  <a:pt x="1618" y="63"/>
                  <a:pt x="1618" y="63"/>
                </a:cubicBezTo>
                <a:cubicBezTo>
                  <a:pt x="1618" y="60"/>
                  <a:pt x="1618" y="60"/>
                  <a:pt x="1618" y="60"/>
                </a:cubicBezTo>
                <a:cubicBezTo>
                  <a:pt x="1618" y="58"/>
                  <a:pt x="1618" y="58"/>
                  <a:pt x="1618" y="58"/>
                </a:cubicBezTo>
                <a:cubicBezTo>
                  <a:pt x="1618" y="55"/>
                  <a:pt x="1618" y="55"/>
                  <a:pt x="1618" y="55"/>
                </a:cubicBezTo>
                <a:cubicBezTo>
                  <a:pt x="1617" y="53"/>
                  <a:pt x="1617" y="53"/>
                  <a:pt x="1617" y="53"/>
                </a:cubicBezTo>
                <a:cubicBezTo>
                  <a:pt x="1616" y="51"/>
                  <a:pt x="1616" y="51"/>
                  <a:pt x="1616" y="51"/>
                </a:cubicBezTo>
                <a:cubicBezTo>
                  <a:pt x="1615" y="51"/>
                  <a:pt x="1615" y="51"/>
                  <a:pt x="1615" y="51"/>
                </a:cubicBezTo>
                <a:cubicBezTo>
                  <a:pt x="1613" y="51"/>
                  <a:pt x="1613" y="51"/>
                  <a:pt x="1613" y="51"/>
                </a:cubicBezTo>
                <a:cubicBezTo>
                  <a:pt x="1610" y="51"/>
                  <a:pt x="1610" y="51"/>
                  <a:pt x="1610" y="51"/>
                </a:cubicBezTo>
                <a:cubicBezTo>
                  <a:pt x="1607" y="51"/>
                  <a:pt x="1607" y="51"/>
                  <a:pt x="1607" y="51"/>
                </a:cubicBezTo>
                <a:cubicBezTo>
                  <a:pt x="1605" y="50"/>
                  <a:pt x="1605" y="50"/>
                  <a:pt x="1605" y="50"/>
                </a:cubicBezTo>
                <a:cubicBezTo>
                  <a:pt x="1604" y="48"/>
                  <a:pt x="1604" y="48"/>
                  <a:pt x="1604" y="48"/>
                </a:cubicBezTo>
                <a:cubicBezTo>
                  <a:pt x="1602" y="46"/>
                  <a:pt x="1602" y="46"/>
                  <a:pt x="1602" y="46"/>
                </a:cubicBezTo>
                <a:cubicBezTo>
                  <a:pt x="1602" y="44"/>
                  <a:pt x="1602" y="44"/>
                  <a:pt x="1602" y="44"/>
                </a:cubicBezTo>
                <a:cubicBezTo>
                  <a:pt x="1602" y="41"/>
                  <a:pt x="1602" y="41"/>
                  <a:pt x="1602" y="41"/>
                </a:cubicBezTo>
                <a:cubicBezTo>
                  <a:pt x="1601" y="40"/>
                  <a:pt x="1601" y="40"/>
                  <a:pt x="1601" y="40"/>
                </a:cubicBezTo>
                <a:cubicBezTo>
                  <a:pt x="1601" y="40"/>
                  <a:pt x="1601" y="40"/>
                  <a:pt x="1601" y="40"/>
                </a:cubicBezTo>
                <a:cubicBezTo>
                  <a:pt x="1599" y="40"/>
                  <a:pt x="1599" y="40"/>
                  <a:pt x="1599" y="40"/>
                </a:cubicBezTo>
                <a:cubicBezTo>
                  <a:pt x="1599" y="41"/>
                  <a:pt x="1599" y="41"/>
                  <a:pt x="1599" y="41"/>
                </a:cubicBezTo>
                <a:cubicBezTo>
                  <a:pt x="1597" y="41"/>
                  <a:pt x="1597" y="41"/>
                  <a:pt x="1597" y="41"/>
                </a:cubicBezTo>
                <a:cubicBezTo>
                  <a:pt x="1595" y="43"/>
                  <a:pt x="1595" y="43"/>
                  <a:pt x="1595" y="43"/>
                </a:cubicBezTo>
                <a:cubicBezTo>
                  <a:pt x="1592" y="45"/>
                  <a:pt x="1592" y="45"/>
                  <a:pt x="1592" y="45"/>
                </a:cubicBezTo>
                <a:cubicBezTo>
                  <a:pt x="1588" y="44"/>
                  <a:pt x="1588" y="44"/>
                  <a:pt x="1588" y="44"/>
                </a:cubicBezTo>
                <a:cubicBezTo>
                  <a:pt x="1581" y="45"/>
                  <a:pt x="1581" y="45"/>
                  <a:pt x="1581" y="45"/>
                </a:cubicBezTo>
                <a:cubicBezTo>
                  <a:pt x="1576" y="45"/>
                  <a:pt x="1576" y="45"/>
                  <a:pt x="1576" y="45"/>
                </a:cubicBezTo>
                <a:cubicBezTo>
                  <a:pt x="1572" y="45"/>
                  <a:pt x="1572" y="45"/>
                  <a:pt x="1572" y="45"/>
                </a:cubicBezTo>
                <a:cubicBezTo>
                  <a:pt x="1568" y="44"/>
                  <a:pt x="1568" y="44"/>
                  <a:pt x="1568" y="44"/>
                </a:cubicBezTo>
                <a:cubicBezTo>
                  <a:pt x="1562" y="44"/>
                  <a:pt x="1562" y="44"/>
                  <a:pt x="1562" y="44"/>
                </a:cubicBezTo>
                <a:cubicBezTo>
                  <a:pt x="1560" y="42"/>
                  <a:pt x="1560" y="42"/>
                  <a:pt x="1560" y="42"/>
                </a:cubicBezTo>
                <a:cubicBezTo>
                  <a:pt x="1557" y="41"/>
                  <a:pt x="1557" y="41"/>
                  <a:pt x="1557" y="41"/>
                </a:cubicBezTo>
                <a:cubicBezTo>
                  <a:pt x="1555" y="40"/>
                  <a:pt x="1555" y="40"/>
                  <a:pt x="1555" y="40"/>
                </a:cubicBezTo>
                <a:cubicBezTo>
                  <a:pt x="1554" y="40"/>
                  <a:pt x="1554" y="40"/>
                  <a:pt x="1554" y="40"/>
                </a:cubicBezTo>
                <a:cubicBezTo>
                  <a:pt x="1553" y="39"/>
                  <a:pt x="1553" y="39"/>
                  <a:pt x="1553" y="39"/>
                </a:cubicBezTo>
                <a:cubicBezTo>
                  <a:pt x="1552" y="37"/>
                  <a:pt x="1552" y="37"/>
                  <a:pt x="1552" y="37"/>
                </a:cubicBezTo>
                <a:cubicBezTo>
                  <a:pt x="1552" y="35"/>
                  <a:pt x="1552" y="35"/>
                  <a:pt x="1552" y="35"/>
                </a:cubicBezTo>
                <a:cubicBezTo>
                  <a:pt x="1552" y="33"/>
                  <a:pt x="1552" y="33"/>
                  <a:pt x="1552" y="33"/>
                </a:cubicBezTo>
                <a:cubicBezTo>
                  <a:pt x="1550" y="31"/>
                  <a:pt x="1550" y="31"/>
                  <a:pt x="1550" y="31"/>
                </a:cubicBezTo>
                <a:cubicBezTo>
                  <a:pt x="1549" y="29"/>
                  <a:pt x="1549" y="29"/>
                  <a:pt x="1549" y="29"/>
                </a:cubicBezTo>
                <a:cubicBezTo>
                  <a:pt x="1549" y="27"/>
                  <a:pt x="1549" y="27"/>
                  <a:pt x="1549" y="27"/>
                </a:cubicBezTo>
                <a:cubicBezTo>
                  <a:pt x="1549" y="25"/>
                  <a:pt x="1549" y="25"/>
                  <a:pt x="1549" y="25"/>
                </a:cubicBezTo>
                <a:cubicBezTo>
                  <a:pt x="1548" y="23"/>
                  <a:pt x="1548" y="23"/>
                  <a:pt x="1548" y="23"/>
                </a:cubicBezTo>
                <a:cubicBezTo>
                  <a:pt x="1548" y="22"/>
                  <a:pt x="1548" y="22"/>
                  <a:pt x="1548" y="22"/>
                </a:cubicBezTo>
                <a:cubicBezTo>
                  <a:pt x="1546" y="22"/>
                  <a:pt x="1546" y="22"/>
                  <a:pt x="1546" y="22"/>
                </a:cubicBezTo>
                <a:cubicBezTo>
                  <a:pt x="1543" y="20"/>
                  <a:pt x="1543" y="20"/>
                  <a:pt x="1543" y="20"/>
                </a:cubicBezTo>
                <a:cubicBezTo>
                  <a:pt x="1540" y="21"/>
                  <a:pt x="1540" y="21"/>
                  <a:pt x="1540" y="21"/>
                </a:cubicBezTo>
                <a:cubicBezTo>
                  <a:pt x="1538" y="21"/>
                  <a:pt x="1538" y="21"/>
                  <a:pt x="1538" y="21"/>
                </a:cubicBezTo>
                <a:cubicBezTo>
                  <a:pt x="1537" y="21"/>
                  <a:pt x="1537" y="21"/>
                  <a:pt x="1537" y="21"/>
                </a:cubicBezTo>
                <a:cubicBezTo>
                  <a:pt x="1536" y="24"/>
                  <a:pt x="1536" y="24"/>
                  <a:pt x="1536" y="24"/>
                </a:cubicBezTo>
                <a:cubicBezTo>
                  <a:pt x="1534" y="29"/>
                  <a:pt x="1534" y="29"/>
                  <a:pt x="1534" y="29"/>
                </a:cubicBezTo>
                <a:cubicBezTo>
                  <a:pt x="1530" y="34"/>
                  <a:pt x="1530" y="34"/>
                  <a:pt x="1530" y="34"/>
                </a:cubicBezTo>
                <a:cubicBezTo>
                  <a:pt x="1527" y="36"/>
                  <a:pt x="1527" y="36"/>
                  <a:pt x="1527" y="36"/>
                </a:cubicBezTo>
                <a:cubicBezTo>
                  <a:pt x="1523" y="37"/>
                  <a:pt x="1523" y="37"/>
                  <a:pt x="1523" y="37"/>
                </a:cubicBezTo>
                <a:cubicBezTo>
                  <a:pt x="1520" y="36"/>
                  <a:pt x="1520" y="36"/>
                  <a:pt x="1520" y="36"/>
                </a:cubicBezTo>
                <a:cubicBezTo>
                  <a:pt x="1519" y="35"/>
                  <a:pt x="1519" y="35"/>
                  <a:pt x="1519" y="35"/>
                </a:cubicBezTo>
                <a:cubicBezTo>
                  <a:pt x="1517" y="34"/>
                  <a:pt x="1517" y="34"/>
                  <a:pt x="1517" y="34"/>
                </a:cubicBezTo>
                <a:cubicBezTo>
                  <a:pt x="1516" y="33"/>
                  <a:pt x="1516" y="33"/>
                  <a:pt x="1516" y="33"/>
                </a:cubicBezTo>
                <a:cubicBezTo>
                  <a:pt x="1515" y="34"/>
                  <a:pt x="1515" y="34"/>
                  <a:pt x="1515" y="34"/>
                </a:cubicBezTo>
                <a:cubicBezTo>
                  <a:pt x="1511" y="34"/>
                  <a:pt x="1511" y="34"/>
                  <a:pt x="1511" y="34"/>
                </a:cubicBezTo>
                <a:cubicBezTo>
                  <a:pt x="1505" y="34"/>
                  <a:pt x="1505" y="34"/>
                  <a:pt x="1505" y="34"/>
                </a:cubicBezTo>
                <a:cubicBezTo>
                  <a:pt x="1501" y="35"/>
                  <a:pt x="1501" y="35"/>
                  <a:pt x="1501" y="35"/>
                </a:cubicBezTo>
                <a:cubicBezTo>
                  <a:pt x="1499" y="35"/>
                  <a:pt x="1499" y="35"/>
                  <a:pt x="1499" y="35"/>
                </a:cubicBezTo>
                <a:cubicBezTo>
                  <a:pt x="1497" y="37"/>
                  <a:pt x="1497" y="37"/>
                  <a:pt x="1497" y="37"/>
                </a:cubicBezTo>
                <a:cubicBezTo>
                  <a:pt x="1489" y="38"/>
                  <a:pt x="1489" y="38"/>
                  <a:pt x="1489" y="38"/>
                </a:cubicBezTo>
                <a:cubicBezTo>
                  <a:pt x="1488" y="40"/>
                  <a:pt x="1488" y="40"/>
                  <a:pt x="1488" y="40"/>
                </a:cubicBezTo>
                <a:cubicBezTo>
                  <a:pt x="1481" y="41"/>
                  <a:pt x="1481" y="41"/>
                  <a:pt x="1481" y="41"/>
                </a:cubicBezTo>
                <a:cubicBezTo>
                  <a:pt x="1473" y="41"/>
                  <a:pt x="1473" y="41"/>
                  <a:pt x="1473" y="41"/>
                </a:cubicBezTo>
                <a:cubicBezTo>
                  <a:pt x="1467" y="39"/>
                  <a:pt x="1467" y="39"/>
                  <a:pt x="1467" y="39"/>
                </a:cubicBezTo>
                <a:cubicBezTo>
                  <a:pt x="1461" y="35"/>
                  <a:pt x="1461" y="35"/>
                  <a:pt x="1461" y="35"/>
                </a:cubicBezTo>
                <a:cubicBezTo>
                  <a:pt x="1454" y="32"/>
                  <a:pt x="1454" y="32"/>
                  <a:pt x="1454" y="32"/>
                </a:cubicBezTo>
                <a:cubicBezTo>
                  <a:pt x="1451" y="29"/>
                  <a:pt x="1451" y="29"/>
                  <a:pt x="1451" y="29"/>
                </a:cubicBezTo>
                <a:cubicBezTo>
                  <a:pt x="1449" y="25"/>
                  <a:pt x="1449" y="25"/>
                  <a:pt x="1449" y="25"/>
                </a:cubicBezTo>
                <a:cubicBezTo>
                  <a:pt x="1448" y="21"/>
                  <a:pt x="1448" y="21"/>
                  <a:pt x="1448" y="21"/>
                </a:cubicBezTo>
                <a:cubicBezTo>
                  <a:pt x="1448" y="15"/>
                  <a:pt x="1448" y="15"/>
                  <a:pt x="1448" y="15"/>
                </a:cubicBezTo>
                <a:cubicBezTo>
                  <a:pt x="1449" y="11"/>
                  <a:pt x="1449" y="11"/>
                  <a:pt x="1449" y="11"/>
                </a:cubicBezTo>
                <a:cubicBezTo>
                  <a:pt x="1449" y="8"/>
                  <a:pt x="1449" y="8"/>
                  <a:pt x="1449" y="8"/>
                </a:cubicBezTo>
                <a:cubicBezTo>
                  <a:pt x="1448" y="5"/>
                  <a:pt x="1448" y="5"/>
                  <a:pt x="1448" y="5"/>
                </a:cubicBezTo>
                <a:cubicBezTo>
                  <a:pt x="1446" y="4"/>
                  <a:pt x="1446" y="4"/>
                  <a:pt x="1446" y="4"/>
                </a:cubicBezTo>
                <a:cubicBezTo>
                  <a:pt x="1443" y="2"/>
                  <a:pt x="1443" y="2"/>
                  <a:pt x="1443" y="2"/>
                </a:cubicBezTo>
                <a:cubicBezTo>
                  <a:pt x="1438" y="1"/>
                  <a:pt x="1438" y="1"/>
                  <a:pt x="1438" y="1"/>
                </a:cubicBezTo>
                <a:cubicBezTo>
                  <a:pt x="1436" y="1"/>
                  <a:pt x="1436" y="1"/>
                  <a:pt x="1436" y="1"/>
                </a:cubicBezTo>
                <a:cubicBezTo>
                  <a:pt x="1431" y="1"/>
                  <a:pt x="1431" y="1"/>
                  <a:pt x="1431" y="1"/>
                </a:cubicBezTo>
                <a:cubicBezTo>
                  <a:pt x="1425" y="0"/>
                  <a:pt x="1425" y="0"/>
                  <a:pt x="1425" y="0"/>
                </a:cubicBezTo>
                <a:cubicBezTo>
                  <a:pt x="1423" y="1"/>
                  <a:pt x="1423" y="1"/>
                  <a:pt x="1423" y="1"/>
                </a:cubicBezTo>
                <a:cubicBezTo>
                  <a:pt x="1421" y="2"/>
                  <a:pt x="1421" y="2"/>
                  <a:pt x="1421" y="2"/>
                </a:cubicBezTo>
                <a:cubicBezTo>
                  <a:pt x="1418" y="5"/>
                  <a:pt x="1418" y="5"/>
                  <a:pt x="1418" y="5"/>
                </a:cubicBezTo>
                <a:cubicBezTo>
                  <a:pt x="1412" y="7"/>
                  <a:pt x="1412" y="7"/>
                  <a:pt x="1412" y="7"/>
                </a:cubicBezTo>
                <a:cubicBezTo>
                  <a:pt x="1408" y="8"/>
                  <a:pt x="1408" y="8"/>
                  <a:pt x="1408" y="8"/>
                </a:cubicBezTo>
                <a:cubicBezTo>
                  <a:pt x="1404" y="8"/>
                  <a:pt x="1404" y="8"/>
                  <a:pt x="1404" y="8"/>
                </a:cubicBezTo>
                <a:cubicBezTo>
                  <a:pt x="1401" y="7"/>
                  <a:pt x="1401" y="7"/>
                  <a:pt x="1401" y="7"/>
                </a:cubicBezTo>
                <a:cubicBezTo>
                  <a:pt x="1399" y="5"/>
                  <a:pt x="1399" y="5"/>
                  <a:pt x="1399" y="5"/>
                </a:cubicBezTo>
                <a:cubicBezTo>
                  <a:pt x="1397" y="4"/>
                  <a:pt x="1397" y="4"/>
                  <a:pt x="1397" y="4"/>
                </a:cubicBezTo>
                <a:cubicBezTo>
                  <a:pt x="1394" y="3"/>
                  <a:pt x="1394" y="3"/>
                  <a:pt x="1394" y="3"/>
                </a:cubicBezTo>
                <a:cubicBezTo>
                  <a:pt x="1392" y="4"/>
                  <a:pt x="1392" y="4"/>
                  <a:pt x="1392" y="4"/>
                </a:cubicBezTo>
                <a:cubicBezTo>
                  <a:pt x="1391" y="5"/>
                  <a:pt x="1391" y="5"/>
                  <a:pt x="1391" y="5"/>
                </a:cubicBezTo>
                <a:cubicBezTo>
                  <a:pt x="1389" y="9"/>
                  <a:pt x="1389" y="9"/>
                  <a:pt x="1389" y="9"/>
                </a:cubicBezTo>
                <a:cubicBezTo>
                  <a:pt x="1388" y="12"/>
                  <a:pt x="1388" y="12"/>
                  <a:pt x="1388" y="12"/>
                </a:cubicBezTo>
                <a:cubicBezTo>
                  <a:pt x="1386" y="15"/>
                  <a:pt x="1386" y="15"/>
                  <a:pt x="1386" y="15"/>
                </a:cubicBezTo>
                <a:cubicBezTo>
                  <a:pt x="1384" y="17"/>
                  <a:pt x="1384" y="17"/>
                  <a:pt x="1384" y="17"/>
                </a:cubicBezTo>
                <a:cubicBezTo>
                  <a:pt x="1381" y="17"/>
                  <a:pt x="1381" y="17"/>
                  <a:pt x="1381" y="17"/>
                </a:cubicBezTo>
                <a:cubicBezTo>
                  <a:pt x="1378" y="17"/>
                  <a:pt x="1378" y="17"/>
                  <a:pt x="1378" y="17"/>
                </a:cubicBezTo>
                <a:cubicBezTo>
                  <a:pt x="1373" y="18"/>
                  <a:pt x="1373" y="18"/>
                  <a:pt x="1373" y="18"/>
                </a:cubicBezTo>
                <a:cubicBezTo>
                  <a:pt x="1369" y="20"/>
                  <a:pt x="1369" y="20"/>
                  <a:pt x="1369" y="20"/>
                </a:cubicBezTo>
                <a:cubicBezTo>
                  <a:pt x="1365" y="21"/>
                  <a:pt x="1365" y="21"/>
                  <a:pt x="1365" y="21"/>
                </a:cubicBezTo>
                <a:cubicBezTo>
                  <a:pt x="1363" y="21"/>
                  <a:pt x="1363" y="21"/>
                  <a:pt x="1363" y="21"/>
                </a:cubicBezTo>
                <a:cubicBezTo>
                  <a:pt x="1362" y="19"/>
                  <a:pt x="1362" y="19"/>
                  <a:pt x="1362" y="19"/>
                </a:cubicBezTo>
                <a:cubicBezTo>
                  <a:pt x="1362" y="17"/>
                  <a:pt x="1362" y="17"/>
                  <a:pt x="1362" y="17"/>
                </a:cubicBezTo>
                <a:cubicBezTo>
                  <a:pt x="1360" y="13"/>
                  <a:pt x="1360" y="13"/>
                  <a:pt x="1360" y="13"/>
                </a:cubicBezTo>
                <a:cubicBezTo>
                  <a:pt x="1358" y="13"/>
                  <a:pt x="1358" y="13"/>
                  <a:pt x="1358" y="13"/>
                </a:cubicBezTo>
                <a:cubicBezTo>
                  <a:pt x="1355" y="14"/>
                  <a:pt x="1355" y="14"/>
                  <a:pt x="1355" y="14"/>
                </a:cubicBezTo>
                <a:cubicBezTo>
                  <a:pt x="1353" y="17"/>
                  <a:pt x="1353" y="17"/>
                  <a:pt x="1353" y="17"/>
                </a:cubicBezTo>
                <a:cubicBezTo>
                  <a:pt x="1354" y="20"/>
                  <a:pt x="1354" y="20"/>
                  <a:pt x="1354" y="20"/>
                </a:cubicBezTo>
                <a:cubicBezTo>
                  <a:pt x="1355" y="23"/>
                  <a:pt x="1355" y="23"/>
                  <a:pt x="1355" y="23"/>
                </a:cubicBezTo>
                <a:cubicBezTo>
                  <a:pt x="1348" y="25"/>
                  <a:pt x="1348" y="25"/>
                  <a:pt x="1348" y="25"/>
                </a:cubicBezTo>
                <a:cubicBezTo>
                  <a:pt x="1345" y="26"/>
                  <a:pt x="1345" y="26"/>
                  <a:pt x="1345" y="26"/>
                </a:cubicBezTo>
                <a:cubicBezTo>
                  <a:pt x="1343" y="26"/>
                  <a:pt x="1343" y="26"/>
                  <a:pt x="1343" y="26"/>
                </a:cubicBezTo>
                <a:cubicBezTo>
                  <a:pt x="1341" y="26"/>
                  <a:pt x="1341" y="26"/>
                  <a:pt x="1341" y="26"/>
                </a:cubicBezTo>
                <a:cubicBezTo>
                  <a:pt x="1338" y="25"/>
                  <a:pt x="1338" y="25"/>
                  <a:pt x="1338" y="25"/>
                </a:cubicBezTo>
                <a:cubicBezTo>
                  <a:pt x="1333" y="26"/>
                  <a:pt x="1333" y="26"/>
                  <a:pt x="1333" y="26"/>
                </a:cubicBezTo>
                <a:cubicBezTo>
                  <a:pt x="1328" y="28"/>
                  <a:pt x="1328" y="28"/>
                  <a:pt x="1328" y="28"/>
                </a:cubicBezTo>
                <a:cubicBezTo>
                  <a:pt x="1325" y="30"/>
                  <a:pt x="1325" y="30"/>
                  <a:pt x="1325" y="30"/>
                </a:cubicBezTo>
                <a:cubicBezTo>
                  <a:pt x="1323" y="30"/>
                  <a:pt x="1323" y="30"/>
                  <a:pt x="1323" y="30"/>
                </a:cubicBezTo>
                <a:cubicBezTo>
                  <a:pt x="1321" y="29"/>
                  <a:pt x="1321" y="29"/>
                  <a:pt x="1321" y="29"/>
                </a:cubicBezTo>
                <a:cubicBezTo>
                  <a:pt x="1320" y="29"/>
                  <a:pt x="1320" y="29"/>
                  <a:pt x="1320" y="29"/>
                </a:cubicBezTo>
                <a:cubicBezTo>
                  <a:pt x="1317" y="30"/>
                  <a:pt x="1317" y="30"/>
                  <a:pt x="1317" y="30"/>
                </a:cubicBezTo>
                <a:cubicBezTo>
                  <a:pt x="1312" y="35"/>
                  <a:pt x="1312" y="35"/>
                  <a:pt x="1312" y="35"/>
                </a:cubicBezTo>
                <a:cubicBezTo>
                  <a:pt x="1309" y="39"/>
                  <a:pt x="1309" y="39"/>
                  <a:pt x="1309" y="39"/>
                </a:cubicBezTo>
                <a:cubicBezTo>
                  <a:pt x="1307" y="43"/>
                  <a:pt x="1307" y="43"/>
                  <a:pt x="1307" y="43"/>
                </a:cubicBezTo>
                <a:cubicBezTo>
                  <a:pt x="1306" y="48"/>
                  <a:pt x="1306" y="48"/>
                  <a:pt x="1306" y="48"/>
                </a:cubicBezTo>
                <a:cubicBezTo>
                  <a:pt x="1303" y="53"/>
                  <a:pt x="1303" y="53"/>
                  <a:pt x="1303" y="53"/>
                </a:cubicBezTo>
                <a:cubicBezTo>
                  <a:pt x="1301" y="57"/>
                  <a:pt x="1301" y="57"/>
                  <a:pt x="1301" y="57"/>
                </a:cubicBezTo>
                <a:cubicBezTo>
                  <a:pt x="1296" y="60"/>
                  <a:pt x="1296" y="60"/>
                  <a:pt x="1296" y="60"/>
                </a:cubicBezTo>
                <a:cubicBezTo>
                  <a:pt x="1290" y="63"/>
                  <a:pt x="1290" y="63"/>
                  <a:pt x="1290" y="63"/>
                </a:cubicBezTo>
                <a:cubicBezTo>
                  <a:pt x="1285" y="65"/>
                  <a:pt x="1285" y="65"/>
                  <a:pt x="1285" y="65"/>
                </a:cubicBezTo>
                <a:cubicBezTo>
                  <a:pt x="1280" y="68"/>
                  <a:pt x="1280" y="68"/>
                  <a:pt x="1280" y="68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2" y="72"/>
                  <a:pt x="1272" y="72"/>
                  <a:pt x="1272" y="72"/>
                </a:cubicBezTo>
                <a:cubicBezTo>
                  <a:pt x="1270" y="71"/>
                  <a:pt x="1270" y="71"/>
                  <a:pt x="1270" y="71"/>
                </a:cubicBezTo>
                <a:cubicBezTo>
                  <a:pt x="1266" y="72"/>
                  <a:pt x="1266" y="72"/>
                  <a:pt x="1266" y="72"/>
                </a:cubicBezTo>
                <a:cubicBezTo>
                  <a:pt x="1264" y="73"/>
                  <a:pt x="1264" y="73"/>
                  <a:pt x="1264" y="73"/>
                </a:cubicBezTo>
                <a:cubicBezTo>
                  <a:pt x="1252" y="78"/>
                  <a:pt x="1252" y="78"/>
                  <a:pt x="1252" y="78"/>
                </a:cubicBezTo>
                <a:cubicBezTo>
                  <a:pt x="1249" y="77"/>
                  <a:pt x="1249" y="77"/>
                  <a:pt x="1249" y="77"/>
                </a:cubicBezTo>
                <a:cubicBezTo>
                  <a:pt x="1248" y="78"/>
                  <a:pt x="1248" y="78"/>
                  <a:pt x="1248" y="78"/>
                </a:cubicBezTo>
                <a:cubicBezTo>
                  <a:pt x="1252" y="80"/>
                  <a:pt x="1252" y="80"/>
                  <a:pt x="1252" y="80"/>
                </a:cubicBezTo>
                <a:cubicBezTo>
                  <a:pt x="1265" y="75"/>
                  <a:pt x="1265" y="75"/>
                  <a:pt x="1265" y="75"/>
                </a:cubicBezTo>
                <a:cubicBezTo>
                  <a:pt x="1265" y="77"/>
                  <a:pt x="1265" y="77"/>
                  <a:pt x="1265" y="77"/>
                </a:cubicBezTo>
                <a:cubicBezTo>
                  <a:pt x="1266" y="79"/>
                  <a:pt x="1266" y="79"/>
                  <a:pt x="1266" y="79"/>
                </a:cubicBezTo>
                <a:cubicBezTo>
                  <a:pt x="1254" y="83"/>
                  <a:pt x="1254" y="83"/>
                  <a:pt x="1254" y="83"/>
                </a:cubicBezTo>
                <a:cubicBezTo>
                  <a:pt x="1248" y="86"/>
                  <a:pt x="1248" y="86"/>
                  <a:pt x="1248" y="86"/>
                </a:cubicBezTo>
                <a:cubicBezTo>
                  <a:pt x="1247" y="84"/>
                  <a:pt x="1247" y="84"/>
                  <a:pt x="1247" y="84"/>
                </a:cubicBezTo>
                <a:cubicBezTo>
                  <a:pt x="1242" y="87"/>
                  <a:pt x="1242" y="87"/>
                  <a:pt x="1242" y="87"/>
                </a:cubicBezTo>
                <a:cubicBezTo>
                  <a:pt x="1239" y="87"/>
                  <a:pt x="1239" y="87"/>
                  <a:pt x="1239" y="87"/>
                </a:cubicBezTo>
                <a:cubicBezTo>
                  <a:pt x="1238" y="85"/>
                  <a:pt x="1238" y="85"/>
                  <a:pt x="1238" y="85"/>
                </a:cubicBezTo>
                <a:cubicBezTo>
                  <a:pt x="1234" y="85"/>
                  <a:pt x="1234" y="85"/>
                  <a:pt x="1234" y="85"/>
                </a:cubicBezTo>
                <a:cubicBezTo>
                  <a:pt x="1231" y="87"/>
                  <a:pt x="1231" y="87"/>
                  <a:pt x="1231" y="87"/>
                </a:cubicBezTo>
                <a:cubicBezTo>
                  <a:pt x="1229" y="88"/>
                  <a:pt x="1229" y="88"/>
                  <a:pt x="1229" y="88"/>
                </a:cubicBezTo>
                <a:cubicBezTo>
                  <a:pt x="1223" y="91"/>
                  <a:pt x="1223" y="91"/>
                  <a:pt x="1223" y="91"/>
                </a:cubicBezTo>
                <a:cubicBezTo>
                  <a:pt x="1218" y="93"/>
                  <a:pt x="1218" y="93"/>
                  <a:pt x="1218" y="93"/>
                </a:cubicBezTo>
                <a:cubicBezTo>
                  <a:pt x="1213" y="95"/>
                  <a:pt x="1213" y="95"/>
                  <a:pt x="1213" y="95"/>
                </a:cubicBezTo>
                <a:cubicBezTo>
                  <a:pt x="1207" y="98"/>
                  <a:pt x="1207" y="98"/>
                  <a:pt x="1207" y="98"/>
                </a:cubicBezTo>
                <a:cubicBezTo>
                  <a:pt x="1200" y="102"/>
                  <a:pt x="1200" y="102"/>
                  <a:pt x="1200" y="102"/>
                </a:cubicBezTo>
                <a:cubicBezTo>
                  <a:pt x="1193" y="106"/>
                  <a:pt x="1193" y="106"/>
                  <a:pt x="1193" y="106"/>
                </a:cubicBezTo>
                <a:cubicBezTo>
                  <a:pt x="1189" y="109"/>
                  <a:pt x="1189" y="109"/>
                  <a:pt x="1189" y="109"/>
                </a:cubicBezTo>
                <a:cubicBezTo>
                  <a:pt x="1186" y="113"/>
                  <a:pt x="1186" y="113"/>
                  <a:pt x="1186" y="113"/>
                </a:cubicBezTo>
                <a:cubicBezTo>
                  <a:pt x="1182" y="117"/>
                  <a:pt x="1182" y="117"/>
                  <a:pt x="1182" y="117"/>
                </a:cubicBezTo>
                <a:cubicBezTo>
                  <a:pt x="1178" y="121"/>
                  <a:pt x="1178" y="121"/>
                  <a:pt x="1178" y="121"/>
                </a:cubicBezTo>
                <a:cubicBezTo>
                  <a:pt x="1173" y="125"/>
                  <a:pt x="1173" y="125"/>
                  <a:pt x="1173" y="125"/>
                </a:cubicBezTo>
                <a:cubicBezTo>
                  <a:pt x="1168" y="128"/>
                  <a:pt x="1168" y="128"/>
                  <a:pt x="1168" y="128"/>
                </a:cubicBezTo>
                <a:cubicBezTo>
                  <a:pt x="1163" y="129"/>
                  <a:pt x="1163" y="129"/>
                  <a:pt x="1163" y="129"/>
                </a:cubicBezTo>
                <a:cubicBezTo>
                  <a:pt x="1159" y="130"/>
                  <a:pt x="1159" y="130"/>
                  <a:pt x="1159" y="130"/>
                </a:cubicBezTo>
                <a:cubicBezTo>
                  <a:pt x="1157" y="130"/>
                  <a:pt x="1157" y="130"/>
                  <a:pt x="1157" y="130"/>
                </a:cubicBezTo>
                <a:cubicBezTo>
                  <a:pt x="1155" y="130"/>
                  <a:pt x="1155" y="130"/>
                  <a:pt x="1155" y="130"/>
                </a:cubicBezTo>
                <a:cubicBezTo>
                  <a:pt x="1154" y="131"/>
                  <a:pt x="1154" y="131"/>
                  <a:pt x="1154" y="131"/>
                </a:cubicBezTo>
                <a:cubicBezTo>
                  <a:pt x="1154" y="133"/>
                  <a:pt x="1154" y="133"/>
                  <a:pt x="1154" y="133"/>
                </a:cubicBezTo>
                <a:cubicBezTo>
                  <a:pt x="1153" y="134"/>
                  <a:pt x="1153" y="134"/>
                  <a:pt x="1153" y="134"/>
                </a:cubicBezTo>
                <a:cubicBezTo>
                  <a:pt x="1151" y="135"/>
                  <a:pt x="1151" y="135"/>
                  <a:pt x="1151" y="135"/>
                </a:cubicBezTo>
                <a:cubicBezTo>
                  <a:pt x="1149" y="135"/>
                  <a:pt x="1149" y="135"/>
                  <a:pt x="1149" y="135"/>
                </a:cubicBezTo>
                <a:cubicBezTo>
                  <a:pt x="1144" y="135"/>
                  <a:pt x="1144" y="135"/>
                  <a:pt x="1144" y="135"/>
                </a:cubicBezTo>
                <a:cubicBezTo>
                  <a:pt x="1135" y="135"/>
                  <a:pt x="1135" y="135"/>
                  <a:pt x="1135" y="135"/>
                </a:cubicBezTo>
                <a:cubicBezTo>
                  <a:pt x="1128" y="135"/>
                  <a:pt x="1128" y="135"/>
                  <a:pt x="1128" y="135"/>
                </a:cubicBezTo>
                <a:cubicBezTo>
                  <a:pt x="1119" y="135"/>
                  <a:pt x="1119" y="135"/>
                  <a:pt x="1119" y="135"/>
                </a:cubicBezTo>
                <a:cubicBezTo>
                  <a:pt x="1114" y="133"/>
                  <a:pt x="1114" y="133"/>
                  <a:pt x="1114" y="133"/>
                </a:cubicBezTo>
                <a:cubicBezTo>
                  <a:pt x="1112" y="132"/>
                  <a:pt x="1112" y="132"/>
                  <a:pt x="1112" y="132"/>
                </a:cubicBezTo>
                <a:cubicBezTo>
                  <a:pt x="1110" y="163"/>
                  <a:pt x="1110" y="163"/>
                  <a:pt x="1110" y="163"/>
                </a:cubicBezTo>
                <a:cubicBezTo>
                  <a:pt x="1139" y="171"/>
                  <a:pt x="1139" y="171"/>
                  <a:pt x="1139" y="171"/>
                </a:cubicBezTo>
                <a:cubicBezTo>
                  <a:pt x="1139" y="184"/>
                  <a:pt x="1139" y="184"/>
                  <a:pt x="1139" y="184"/>
                </a:cubicBezTo>
                <a:cubicBezTo>
                  <a:pt x="1138" y="187"/>
                  <a:pt x="1138" y="187"/>
                  <a:pt x="1138" y="187"/>
                </a:cubicBezTo>
                <a:cubicBezTo>
                  <a:pt x="1127" y="195"/>
                  <a:pt x="1127" y="195"/>
                  <a:pt x="1127" y="195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201"/>
                  <a:pt x="1109" y="201"/>
                  <a:pt x="1109" y="201"/>
                </a:cubicBezTo>
                <a:cubicBezTo>
                  <a:pt x="1095" y="231"/>
                  <a:pt x="1095" y="231"/>
                  <a:pt x="1095" y="231"/>
                </a:cubicBezTo>
                <a:cubicBezTo>
                  <a:pt x="1076" y="248"/>
                  <a:pt x="1076" y="248"/>
                  <a:pt x="1076" y="248"/>
                </a:cubicBezTo>
                <a:cubicBezTo>
                  <a:pt x="1076" y="257"/>
                  <a:pt x="1076" y="257"/>
                  <a:pt x="1076" y="257"/>
                </a:cubicBezTo>
                <a:cubicBezTo>
                  <a:pt x="1078" y="262"/>
                  <a:pt x="1078" y="262"/>
                  <a:pt x="1078" y="262"/>
                </a:cubicBezTo>
                <a:cubicBezTo>
                  <a:pt x="1079" y="263"/>
                  <a:pt x="1079" y="263"/>
                  <a:pt x="1079" y="263"/>
                </a:cubicBezTo>
                <a:cubicBezTo>
                  <a:pt x="1113" y="317"/>
                  <a:pt x="1113" y="317"/>
                  <a:pt x="1113" y="317"/>
                </a:cubicBezTo>
                <a:cubicBezTo>
                  <a:pt x="1111" y="323"/>
                  <a:pt x="1111" y="323"/>
                  <a:pt x="1111" y="323"/>
                </a:cubicBezTo>
                <a:cubicBezTo>
                  <a:pt x="1066" y="350"/>
                  <a:pt x="1066" y="350"/>
                  <a:pt x="1066" y="350"/>
                </a:cubicBezTo>
                <a:cubicBezTo>
                  <a:pt x="1065" y="351"/>
                  <a:pt x="1065" y="351"/>
                  <a:pt x="1065" y="351"/>
                </a:cubicBezTo>
                <a:cubicBezTo>
                  <a:pt x="1049" y="374"/>
                  <a:pt x="1049" y="374"/>
                  <a:pt x="1049" y="374"/>
                </a:cubicBezTo>
                <a:cubicBezTo>
                  <a:pt x="1034" y="412"/>
                  <a:pt x="1034" y="412"/>
                  <a:pt x="1034" y="412"/>
                </a:cubicBezTo>
                <a:cubicBezTo>
                  <a:pt x="1011" y="418"/>
                  <a:pt x="1011" y="418"/>
                  <a:pt x="1011" y="418"/>
                </a:cubicBezTo>
                <a:cubicBezTo>
                  <a:pt x="1004" y="425"/>
                  <a:pt x="1004" y="425"/>
                  <a:pt x="1004" y="425"/>
                </a:cubicBezTo>
                <a:cubicBezTo>
                  <a:pt x="1004" y="426"/>
                  <a:pt x="1004" y="426"/>
                  <a:pt x="1004" y="426"/>
                </a:cubicBezTo>
                <a:cubicBezTo>
                  <a:pt x="976" y="494"/>
                  <a:pt x="976" y="494"/>
                  <a:pt x="976" y="494"/>
                </a:cubicBezTo>
                <a:cubicBezTo>
                  <a:pt x="955" y="507"/>
                  <a:pt x="955" y="507"/>
                  <a:pt x="955" y="507"/>
                </a:cubicBezTo>
                <a:cubicBezTo>
                  <a:pt x="940" y="552"/>
                  <a:pt x="940" y="552"/>
                  <a:pt x="940" y="552"/>
                </a:cubicBezTo>
                <a:cubicBezTo>
                  <a:pt x="939" y="561"/>
                  <a:pt x="939" y="561"/>
                  <a:pt x="939" y="561"/>
                </a:cubicBezTo>
                <a:cubicBezTo>
                  <a:pt x="942" y="562"/>
                  <a:pt x="942" y="562"/>
                  <a:pt x="942" y="562"/>
                </a:cubicBezTo>
                <a:cubicBezTo>
                  <a:pt x="949" y="570"/>
                  <a:pt x="949" y="570"/>
                  <a:pt x="949" y="570"/>
                </a:cubicBezTo>
                <a:cubicBezTo>
                  <a:pt x="948" y="570"/>
                  <a:pt x="948" y="571"/>
                  <a:pt x="948" y="571"/>
                </a:cubicBezTo>
                <a:cubicBezTo>
                  <a:pt x="942" y="583"/>
                  <a:pt x="913" y="597"/>
                  <a:pt x="899" y="597"/>
                </a:cubicBezTo>
                <a:cubicBezTo>
                  <a:pt x="888" y="597"/>
                  <a:pt x="886" y="590"/>
                  <a:pt x="882" y="579"/>
                </a:cubicBezTo>
                <a:cubicBezTo>
                  <a:pt x="876" y="564"/>
                  <a:pt x="872" y="552"/>
                  <a:pt x="863" y="540"/>
                </a:cubicBezTo>
                <a:cubicBezTo>
                  <a:pt x="855" y="530"/>
                  <a:pt x="850" y="521"/>
                  <a:pt x="850" y="507"/>
                </a:cubicBezTo>
                <a:cubicBezTo>
                  <a:pt x="849" y="499"/>
                  <a:pt x="853" y="490"/>
                  <a:pt x="851" y="483"/>
                </a:cubicBezTo>
                <a:cubicBezTo>
                  <a:pt x="848" y="474"/>
                  <a:pt x="840" y="470"/>
                  <a:pt x="835" y="464"/>
                </a:cubicBezTo>
                <a:cubicBezTo>
                  <a:pt x="833" y="462"/>
                  <a:pt x="830" y="461"/>
                  <a:pt x="828" y="458"/>
                </a:cubicBezTo>
                <a:cubicBezTo>
                  <a:pt x="827" y="457"/>
                  <a:pt x="827" y="456"/>
                  <a:pt x="827" y="454"/>
                </a:cubicBezTo>
                <a:cubicBezTo>
                  <a:pt x="827" y="453"/>
                  <a:pt x="828" y="451"/>
                  <a:pt x="825" y="449"/>
                </a:cubicBezTo>
                <a:cubicBezTo>
                  <a:pt x="825" y="449"/>
                  <a:pt x="825" y="449"/>
                  <a:pt x="825" y="449"/>
                </a:cubicBezTo>
                <a:cubicBezTo>
                  <a:pt x="823" y="448"/>
                  <a:pt x="813" y="451"/>
                  <a:pt x="810" y="451"/>
                </a:cubicBezTo>
                <a:cubicBezTo>
                  <a:pt x="807" y="443"/>
                  <a:pt x="815" y="439"/>
                  <a:pt x="821" y="437"/>
                </a:cubicBezTo>
                <a:cubicBezTo>
                  <a:pt x="822" y="436"/>
                  <a:pt x="823" y="436"/>
                  <a:pt x="824" y="435"/>
                </a:cubicBezTo>
                <a:cubicBezTo>
                  <a:pt x="822" y="434"/>
                  <a:pt x="822" y="434"/>
                  <a:pt x="822" y="434"/>
                </a:cubicBezTo>
                <a:cubicBezTo>
                  <a:pt x="814" y="424"/>
                  <a:pt x="814" y="424"/>
                  <a:pt x="814" y="424"/>
                </a:cubicBezTo>
                <a:cubicBezTo>
                  <a:pt x="788" y="417"/>
                  <a:pt x="788" y="417"/>
                  <a:pt x="788" y="417"/>
                </a:cubicBezTo>
                <a:cubicBezTo>
                  <a:pt x="685" y="489"/>
                  <a:pt x="685" y="489"/>
                  <a:pt x="685" y="489"/>
                </a:cubicBezTo>
                <a:cubicBezTo>
                  <a:pt x="648" y="550"/>
                  <a:pt x="648" y="550"/>
                  <a:pt x="648" y="550"/>
                </a:cubicBezTo>
                <a:cubicBezTo>
                  <a:pt x="634" y="582"/>
                  <a:pt x="634" y="582"/>
                  <a:pt x="634" y="582"/>
                </a:cubicBezTo>
                <a:cubicBezTo>
                  <a:pt x="606" y="591"/>
                  <a:pt x="606" y="591"/>
                  <a:pt x="606" y="591"/>
                </a:cubicBezTo>
                <a:cubicBezTo>
                  <a:pt x="600" y="592"/>
                  <a:pt x="600" y="592"/>
                  <a:pt x="600" y="592"/>
                </a:cubicBezTo>
                <a:cubicBezTo>
                  <a:pt x="540" y="580"/>
                  <a:pt x="540" y="580"/>
                  <a:pt x="540" y="580"/>
                </a:cubicBezTo>
                <a:cubicBezTo>
                  <a:pt x="537" y="580"/>
                  <a:pt x="537" y="580"/>
                  <a:pt x="537" y="580"/>
                </a:cubicBezTo>
                <a:cubicBezTo>
                  <a:pt x="527" y="584"/>
                  <a:pt x="527" y="584"/>
                  <a:pt x="527" y="584"/>
                </a:cubicBezTo>
                <a:cubicBezTo>
                  <a:pt x="475" y="629"/>
                  <a:pt x="475" y="629"/>
                  <a:pt x="475" y="629"/>
                </a:cubicBezTo>
                <a:cubicBezTo>
                  <a:pt x="474" y="629"/>
                  <a:pt x="474" y="629"/>
                  <a:pt x="474" y="629"/>
                </a:cubicBezTo>
                <a:cubicBezTo>
                  <a:pt x="386" y="703"/>
                  <a:pt x="386" y="703"/>
                  <a:pt x="386" y="703"/>
                </a:cubicBezTo>
                <a:cubicBezTo>
                  <a:pt x="306" y="743"/>
                  <a:pt x="306" y="743"/>
                  <a:pt x="306" y="743"/>
                </a:cubicBezTo>
                <a:cubicBezTo>
                  <a:pt x="289" y="803"/>
                  <a:pt x="289" y="803"/>
                  <a:pt x="289" y="803"/>
                </a:cubicBezTo>
                <a:cubicBezTo>
                  <a:pt x="303" y="811"/>
                  <a:pt x="316" y="819"/>
                  <a:pt x="329" y="827"/>
                </a:cubicBezTo>
                <a:cubicBezTo>
                  <a:pt x="339" y="834"/>
                  <a:pt x="350" y="838"/>
                  <a:pt x="357" y="846"/>
                </a:cubicBezTo>
                <a:cubicBezTo>
                  <a:pt x="358" y="846"/>
                  <a:pt x="358" y="846"/>
                  <a:pt x="358" y="846"/>
                </a:cubicBezTo>
                <a:cubicBezTo>
                  <a:pt x="371" y="863"/>
                  <a:pt x="384" y="883"/>
                  <a:pt x="394" y="903"/>
                </a:cubicBezTo>
                <a:cubicBezTo>
                  <a:pt x="397" y="908"/>
                  <a:pt x="412" y="908"/>
                  <a:pt x="419" y="915"/>
                </a:cubicBezTo>
                <a:cubicBezTo>
                  <a:pt x="421" y="918"/>
                  <a:pt x="421" y="924"/>
                  <a:pt x="425" y="926"/>
                </a:cubicBezTo>
                <a:cubicBezTo>
                  <a:pt x="437" y="936"/>
                  <a:pt x="448" y="924"/>
                  <a:pt x="459" y="920"/>
                </a:cubicBezTo>
                <a:cubicBezTo>
                  <a:pt x="467" y="929"/>
                  <a:pt x="475" y="937"/>
                  <a:pt x="477" y="948"/>
                </a:cubicBezTo>
                <a:cubicBezTo>
                  <a:pt x="479" y="969"/>
                  <a:pt x="482" y="991"/>
                  <a:pt x="486" y="1011"/>
                </a:cubicBezTo>
                <a:cubicBezTo>
                  <a:pt x="487" y="1016"/>
                  <a:pt x="496" y="1020"/>
                  <a:pt x="498" y="1025"/>
                </a:cubicBezTo>
                <a:cubicBezTo>
                  <a:pt x="494" y="1029"/>
                  <a:pt x="490" y="1034"/>
                  <a:pt x="489" y="1039"/>
                </a:cubicBezTo>
                <a:cubicBezTo>
                  <a:pt x="484" y="1042"/>
                  <a:pt x="480" y="1044"/>
                  <a:pt x="481" y="1048"/>
                </a:cubicBezTo>
                <a:cubicBezTo>
                  <a:pt x="481" y="1060"/>
                  <a:pt x="488" y="1075"/>
                  <a:pt x="487" y="1084"/>
                </a:cubicBezTo>
                <a:cubicBezTo>
                  <a:pt x="486" y="1084"/>
                  <a:pt x="486" y="1084"/>
                  <a:pt x="486" y="1084"/>
                </a:cubicBezTo>
                <a:cubicBezTo>
                  <a:pt x="465" y="1100"/>
                  <a:pt x="448" y="1121"/>
                  <a:pt x="433" y="1142"/>
                </a:cubicBezTo>
                <a:cubicBezTo>
                  <a:pt x="430" y="1146"/>
                  <a:pt x="426" y="1150"/>
                  <a:pt x="423" y="1154"/>
                </a:cubicBezTo>
                <a:cubicBezTo>
                  <a:pt x="422" y="1157"/>
                  <a:pt x="421" y="1159"/>
                  <a:pt x="421" y="1161"/>
                </a:cubicBezTo>
                <a:cubicBezTo>
                  <a:pt x="410" y="1178"/>
                  <a:pt x="401" y="1195"/>
                  <a:pt x="393" y="1210"/>
                </a:cubicBezTo>
                <a:cubicBezTo>
                  <a:pt x="392" y="1212"/>
                  <a:pt x="391" y="1214"/>
                  <a:pt x="389" y="1216"/>
                </a:cubicBezTo>
                <a:cubicBezTo>
                  <a:pt x="354" y="1226"/>
                  <a:pt x="332" y="1247"/>
                  <a:pt x="322" y="1276"/>
                </a:cubicBezTo>
                <a:cubicBezTo>
                  <a:pt x="318" y="1285"/>
                  <a:pt x="314" y="1293"/>
                  <a:pt x="311" y="1301"/>
                </a:cubicBezTo>
                <a:cubicBezTo>
                  <a:pt x="310" y="1304"/>
                  <a:pt x="314" y="1309"/>
                  <a:pt x="312" y="1312"/>
                </a:cubicBezTo>
                <a:cubicBezTo>
                  <a:pt x="304" y="1321"/>
                  <a:pt x="308" y="1333"/>
                  <a:pt x="307" y="1343"/>
                </a:cubicBezTo>
                <a:cubicBezTo>
                  <a:pt x="306" y="1385"/>
                  <a:pt x="315" y="1422"/>
                  <a:pt x="328" y="1454"/>
                </a:cubicBezTo>
                <a:cubicBezTo>
                  <a:pt x="342" y="1485"/>
                  <a:pt x="361" y="1513"/>
                  <a:pt x="382" y="1535"/>
                </a:cubicBezTo>
                <a:cubicBezTo>
                  <a:pt x="388" y="1541"/>
                  <a:pt x="396" y="1538"/>
                  <a:pt x="400" y="1539"/>
                </a:cubicBezTo>
                <a:cubicBezTo>
                  <a:pt x="413" y="1543"/>
                  <a:pt x="414" y="1557"/>
                  <a:pt x="412" y="1566"/>
                </a:cubicBezTo>
                <a:cubicBezTo>
                  <a:pt x="412" y="1567"/>
                  <a:pt x="412" y="1568"/>
                  <a:pt x="412" y="1569"/>
                </a:cubicBezTo>
                <a:cubicBezTo>
                  <a:pt x="408" y="1573"/>
                  <a:pt x="405" y="1577"/>
                  <a:pt x="402" y="1581"/>
                </a:cubicBezTo>
                <a:cubicBezTo>
                  <a:pt x="397" y="1585"/>
                  <a:pt x="391" y="1587"/>
                  <a:pt x="386" y="1591"/>
                </a:cubicBezTo>
                <a:cubicBezTo>
                  <a:pt x="390" y="1604"/>
                  <a:pt x="400" y="1614"/>
                  <a:pt x="409" y="1624"/>
                </a:cubicBezTo>
                <a:cubicBezTo>
                  <a:pt x="402" y="1632"/>
                  <a:pt x="398" y="1645"/>
                  <a:pt x="395" y="1657"/>
                </a:cubicBezTo>
                <a:cubicBezTo>
                  <a:pt x="392" y="1661"/>
                  <a:pt x="390" y="1665"/>
                  <a:pt x="388" y="1668"/>
                </a:cubicBezTo>
                <a:cubicBezTo>
                  <a:pt x="384" y="1672"/>
                  <a:pt x="379" y="1675"/>
                  <a:pt x="377" y="1679"/>
                </a:cubicBezTo>
                <a:cubicBezTo>
                  <a:pt x="374" y="1688"/>
                  <a:pt x="367" y="1697"/>
                  <a:pt x="361" y="1705"/>
                </a:cubicBezTo>
                <a:cubicBezTo>
                  <a:pt x="349" y="1708"/>
                  <a:pt x="337" y="1709"/>
                  <a:pt x="325" y="1710"/>
                </a:cubicBezTo>
                <a:cubicBezTo>
                  <a:pt x="323" y="1708"/>
                  <a:pt x="321" y="1706"/>
                  <a:pt x="320" y="1704"/>
                </a:cubicBezTo>
                <a:cubicBezTo>
                  <a:pt x="307" y="1704"/>
                  <a:pt x="307" y="1704"/>
                  <a:pt x="307" y="1704"/>
                </a:cubicBezTo>
                <a:cubicBezTo>
                  <a:pt x="306" y="1707"/>
                  <a:pt x="304" y="1710"/>
                  <a:pt x="302" y="1712"/>
                </a:cubicBezTo>
                <a:cubicBezTo>
                  <a:pt x="298" y="1713"/>
                  <a:pt x="294" y="1713"/>
                  <a:pt x="290" y="1715"/>
                </a:cubicBezTo>
                <a:cubicBezTo>
                  <a:pt x="284" y="1716"/>
                  <a:pt x="278" y="1723"/>
                  <a:pt x="273" y="1729"/>
                </a:cubicBezTo>
                <a:cubicBezTo>
                  <a:pt x="269" y="1731"/>
                  <a:pt x="264" y="1736"/>
                  <a:pt x="259" y="1738"/>
                </a:cubicBezTo>
                <a:cubicBezTo>
                  <a:pt x="256" y="1738"/>
                  <a:pt x="252" y="1738"/>
                  <a:pt x="249" y="1738"/>
                </a:cubicBezTo>
                <a:cubicBezTo>
                  <a:pt x="247" y="1737"/>
                  <a:pt x="244" y="1736"/>
                  <a:pt x="242" y="1734"/>
                </a:cubicBezTo>
                <a:cubicBezTo>
                  <a:pt x="242" y="1735"/>
                  <a:pt x="232" y="1728"/>
                  <a:pt x="228" y="1734"/>
                </a:cubicBezTo>
                <a:cubicBezTo>
                  <a:pt x="223" y="1742"/>
                  <a:pt x="223" y="1742"/>
                  <a:pt x="223" y="1742"/>
                </a:cubicBezTo>
                <a:cubicBezTo>
                  <a:pt x="217" y="1745"/>
                  <a:pt x="213" y="1749"/>
                  <a:pt x="211" y="1758"/>
                </a:cubicBezTo>
                <a:cubicBezTo>
                  <a:pt x="211" y="1758"/>
                  <a:pt x="211" y="1758"/>
                  <a:pt x="211" y="1758"/>
                </a:cubicBezTo>
                <a:cubicBezTo>
                  <a:pt x="205" y="1767"/>
                  <a:pt x="195" y="1776"/>
                  <a:pt x="194" y="1786"/>
                </a:cubicBezTo>
                <a:cubicBezTo>
                  <a:pt x="206" y="1794"/>
                  <a:pt x="213" y="1806"/>
                  <a:pt x="224" y="1817"/>
                </a:cubicBezTo>
                <a:cubicBezTo>
                  <a:pt x="241" y="1834"/>
                  <a:pt x="258" y="1851"/>
                  <a:pt x="273" y="1869"/>
                </a:cubicBezTo>
                <a:cubicBezTo>
                  <a:pt x="290" y="1890"/>
                  <a:pt x="316" y="1912"/>
                  <a:pt x="343" y="1920"/>
                </a:cubicBezTo>
                <a:cubicBezTo>
                  <a:pt x="354" y="1924"/>
                  <a:pt x="360" y="1924"/>
                  <a:pt x="364" y="1933"/>
                </a:cubicBezTo>
                <a:cubicBezTo>
                  <a:pt x="365" y="1934"/>
                  <a:pt x="365" y="1934"/>
                  <a:pt x="365" y="1934"/>
                </a:cubicBezTo>
                <a:cubicBezTo>
                  <a:pt x="365" y="1935"/>
                  <a:pt x="366" y="1937"/>
                  <a:pt x="366" y="1938"/>
                </a:cubicBezTo>
                <a:cubicBezTo>
                  <a:pt x="374" y="1960"/>
                  <a:pt x="348" y="1975"/>
                  <a:pt x="333" y="1989"/>
                </a:cubicBezTo>
                <a:cubicBezTo>
                  <a:pt x="318" y="2003"/>
                  <a:pt x="303" y="2017"/>
                  <a:pt x="287" y="2030"/>
                </a:cubicBezTo>
                <a:cubicBezTo>
                  <a:pt x="271" y="2045"/>
                  <a:pt x="258" y="2063"/>
                  <a:pt x="240" y="2076"/>
                </a:cubicBezTo>
                <a:cubicBezTo>
                  <a:pt x="224" y="2089"/>
                  <a:pt x="208" y="2102"/>
                  <a:pt x="191" y="2115"/>
                </a:cubicBezTo>
                <a:cubicBezTo>
                  <a:pt x="170" y="2131"/>
                  <a:pt x="147" y="2142"/>
                  <a:pt x="127" y="2158"/>
                </a:cubicBezTo>
                <a:cubicBezTo>
                  <a:pt x="106" y="2175"/>
                  <a:pt x="83" y="2190"/>
                  <a:pt x="60" y="2205"/>
                </a:cubicBezTo>
                <a:cubicBezTo>
                  <a:pt x="41" y="2218"/>
                  <a:pt x="23" y="2231"/>
                  <a:pt x="0" y="2237"/>
                </a:cubicBezTo>
                <a:cubicBezTo>
                  <a:pt x="11" y="2248"/>
                  <a:pt x="21" y="2261"/>
                  <a:pt x="32" y="2271"/>
                </a:cubicBezTo>
                <a:cubicBezTo>
                  <a:pt x="65" y="2299"/>
                  <a:pt x="99" y="2324"/>
                  <a:pt x="133" y="2349"/>
                </a:cubicBezTo>
                <a:cubicBezTo>
                  <a:pt x="193" y="2393"/>
                  <a:pt x="226" y="2463"/>
                  <a:pt x="284" y="2509"/>
                </a:cubicBezTo>
                <a:cubicBezTo>
                  <a:pt x="296" y="2518"/>
                  <a:pt x="309" y="2524"/>
                  <a:pt x="310" y="2540"/>
                </a:cubicBezTo>
                <a:cubicBezTo>
                  <a:pt x="311" y="2557"/>
                  <a:pt x="308" y="2575"/>
                  <a:pt x="305" y="2592"/>
                </a:cubicBezTo>
                <a:cubicBezTo>
                  <a:pt x="300" y="2618"/>
                  <a:pt x="283" y="2653"/>
                  <a:pt x="312" y="2670"/>
                </a:cubicBezTo>
                <a:cubicBezTo>
                  <a:pt x="320" y="2675"/>
                  <a:pt x="330" y="2678"/>
                  <a:pt x="339" y="2680"/>
                </a:cubicBezTo>
                <a:cubicBezTo>
                  <a:pt x="350" y="2682"/>
                  <a:pt x="357" y="2678"/>
                  <a:pt x="367" y="2680"/>
                </a:cubicBezTo>
                <a:cubicBezTo>
                  <a:pt x="373" y="2682"/>
                  <a:pt x="369" y="2671"/>
                  <a:pt x="371" y="2669"/>
                </a:cubicBezTo>
                <a:cubicBezTo>
                  <a:pt x="373" y="2663"/>
                  <a:pt x="383" y="2649"/>
                  <a:pt x="387" y="2648"/>
                </a:cubicBezTo>
                <a:cubicBezTo>
                  <a:pt x="395" y="2646"/>
                  <a:pt x="404" y="2655"/>
                  <a:pt x="407" y="2663"/>
                </a:cubicBezTo>
                <a:cubicBezTo>
                  <a:pt x="408" y="2665"/>
                  <a:pt x="408" y="2670"/>
                  <a:pt x="413" y="2669"/>
                </a:cubicBezTo>
                <a:cubicBezTo>
                  <a:pt x="423" y="2667"/>
                  <a:pt x="432" y="2664"/>
                  <a:pt x="442" y="2659"/>
                </a:cubicBezTo>
                <a:cubicBezTo>
                  <a:pt x="452" y="2666"/>
                  <a:pt x="462" y="2671"/>
                  <a:pt x="475" y="2668"/>
                </a:cubicBezTo>
                <a:cubicBezTo>
                  <a:pt x="478" y="2672"/>
                  <a:pt x="481" y="2677"/>
                  <a:pt x="485" y="2680"/>
                </a:cubicBezTo>
                <a:cubicBezTo>
                  <a:pt x="488" y="2683"/>
                  <a:pt x="492" y="2686"/>
                  <a:pt x="496" y="2686"/>
                </a:cubicBezTo>
                <a:cubicBezTo>
                  <a:pt x="507" y="2686"/>
                  <a:pt x="509" y="2673"/>
                  <a:pt x="510" y="2665"/>
                </a:cubicBezTo>
                <a:cubicBezTo>
                  <a:pt x="512" y="2657"/>
                  <a:pt x="525" y="2658"/>
                  <a:pt x="533" y="2657"/>
                </a:cubicBezTo>
                <a:cubicBezTo>
                  <a:pt x="539" y="2642"/>
                  <a:pt x="553" y="2632"/>
                  <a:pt x="565" y="2620"/>
                </a:cubicBezTo>
                <a:cubicBezTo>
                  <a:pt x="600" y="2620"/>
                  <a:pt x="600" y="2620"/>
                  <a:pt x="600" y="2620"/>
                </a:cubicBezTo>
                <a:cubicBezTo>
                  <a:pt x="607" y="2613"/>
                  <a:pt x="616" y="2609"/>
                  <a:pt x="623" y="2605"/>
                </a:cubicBezTo>
                <a:cubicBezTo>
                  <a:pt x="627" y="2601"/>
                  <a:pt x="631" y="2598"/>
                  <a:pt x="633" y="2592"/>
                </a:cubicBezTo>
                <a:cubicBezTo>
                  <a:pt x="634" y="2592"/>
                  <a:pt x="635" y="2591"/>
                  <a:pt x="636" y="2591"/>
                </a:cubicBezTo>
                <a:cubicBezTo>
                  <a:pt x="639" y="2590"/>
                  <a:pt x="642" y="2589"/>
                  <a:pt x="645" y="2587"/>
                </a:cubicBezTo>
                <a:cubicBezTo>
                  <a:pt x="647" y="2587"/>
                  <a:pt x="649" y="2586"/>
                  <a:pt x="651" y="2585"/>
                </a:cubicBezTo>
                <a:cubicBezTo>
                  <a:pt x="652" y="2585"/>
                  <a:pt x="654" y="2585"/>
                  <a:pt x="655" y="2585"/>
                </a:cubicBezTo>
                <a:cubicBezTo>
                  <a:pt x="662" y="2562"/>
                  <a:pt x="653" y="2544"/>
                  <a:pt x="647" y="2528"/>
                </a:cubicBezTo>
                <a:cubicBezTo>
                  <a:pt x="644" y="2520"/>
                  <a:pt x="654" y="2515"/>
                  <a:pt x="658" y="2519"/>
                </a:cubicBezTo>
                <a:cubicBezTo>
                  <a:pt x="666" y="2528"/>
                  <a:pt x="673" y="2534"/>
                  <a:pt x="680" y="2545"/>
                </a:cubicBezTo>
                <a:cubicBezTo>
                  <a:pt x="681" y="2545"/>
                  <a:pt x="683" y="2544"/>
                  <a:pt x="685" y="2544"/>
                </a:cubicBezTo>
                <a:cubicBezTo>
                  <a:pt x="686" y="2544"/>
                  <a:pt x="688" y="2544"/>
                  <a:pt x="688" y="2544"/>
                </a:cubicBezTo>
                <a:cubicBezTo>
                  <a:pt x="689" y="2544"/>
                  <a:pt x="689" y="2543"/>
                  <a:pt x="690" y="2543"/>
                </a:cubicBezTo>
                <a:cubicBezTo>
                  <a:pt x="691" y="2542"/>
                  <a:pt x="693" y="2542"/>
                  <a:pt x="694" y="2542"/>
                </a:cubicBezTo>
                <a:cubicBezTo>
                  <a:pt x="698" y="2543"/>
                  <a:pt x="702" y="2543"/>
                  <a:pt x="706" y="2544"/>
                </a:cubicBezTo>
                <a:cubicBezTo>
                  <a:pt x="715" y="2547"/>
                  <a:pt x="724" y="2550"/>
                  <a:pt x="735" y="2551"/>
                </a:cubicBezTo>
                <a:cubicBezTo>
                  <a:pt x="744" y="2554"/>
                  <a:pt x="752" y="2558"/>
                  <a:pt x="760" y="2562"/>
                </a:cubicBezTo>
                <a:cubicBezTo>
                  <a:pt x="760" y="2563"/>
                  <a:pt x="761" y="2563"/>
                  <a:pt x="762" y="2564"/>
                </a:cubicBezTo>
                <a:cubicBezTo>
                  <a:pt x="766" y="2566"/>
                  <a:pt x="770" y="2568"/>
                  <a:pt x="774" y="2570"/>
                </a:cubicBezTo>
                <a:cubicBezTo>
                  <a:pt x="786" y="2578"/>
                  <a:pt x="797" y="2586"/>
                  <a:pt x="809" y="2594"/>
                </a:cubicBezTo>
                <a:cubicBezTo>
                  <a:pt x="810" y="2595"/>
                  <a:pt x="813" y="2595"/>
                  <a:pt x="817" y="2595"/>
                </a:cubicBezTo>
                <a:cubicBezTo>
                  <a:pt x="820" y="2596"/>
                  <a:pt x="824" y="2596"/>
                  <a:pt x="827" y="2596"/>
                </a:cubicBezTo>
                <a:cubicBezTo>
                  <a:pt x="830" y="2596"/>
                  <a:pt x="833" y="2596"/>
                  <a:pt x="835" y="2597"/>
                </a:cubicBezTo>
                <a:cubicBezTo>
                  <a:pt x="837" y="2601"/>
                  <a:pt x="841" y="2606"/>
                  <a:pt x="846" y="2608"/>
                </a:cubicBezTo>
                <a:cubicBezTo>
                  <a:pt x="852" y="2604"/>
                  <a:pt x="850" y="2593"/>
                  <a:pt x="852" y="2590"/>
                </a:cubicBezTo>
                <a:cubicBezTo>
                  <a:pt x="853" y="2590"/>
                  <a:pt x="853" y="2589"/>
                  <a:pt x="854" y="2589"/>
                </a:cubicBezTo>
                <a:cubicBezTo>
                  <a:pt x="854" y="2589"/>
                  <a:pt x="855" y="2589"/>
                  <a:pt x="855" y="2589"/>
                </a:cubicBezTo>
                <a:cubicBezTo>
                  <a:pt x="870" y="2592"/>
                  <a:pt x="884" y="2594"/>
                  <a:pt x="893" y="2602"/>
                </a:cubicBezTo>
                <a:cubicBezTo>
                  <a:pt x="906" y="2615"/>
                  <a:pt x="905" y="2636"/>
                  <a:pt x="917" y="2648"/>
                </a:cubicBezTo>
                <a:cubicBezTo>
                  <a:pt x="918" y="2650"/>
                  <a:pt x="923" y="2650"/>
                  <a:pt x="928" y="2650"/>
                </a:cubicBezTo>
                <a:cubicBezTo>
                  <a:pt x="929" y="2650"/>
                  <a:pt x="930" y="2651"/>
                  <a:pt x="932" y="2651"/>
                </a:cubicBezTo>
                <a:cubicBezTo>
                  <a:pt x="934" y="2651"/>
                  <a:pt x="942" y="2651"/>
                  <a:pt x="944" y="2649"/>
                </a:cubicBezTo>
                <a:cubicBezTo>
                  <a:pt x="944" y="2649"/>
                  <a:pt x="944" y="2649"/>
                  <a:pt x="944" y="2648"/>
                </a:cubicBezTo>
                <a:cubicBezTo>
                  <a:pt x="945" y="2648"/>
                  <a:pt x="945" y="2648"/>
                  <a:pt x="945" y="2648"/>
                </a:cubicBezTo>
                <a:cubicBezTo>
                  <a:pt x="946" y="2647"/>
                  <a:pt x="946" y="2647"/>
                  <a:pt x="946" y="2646"/>
                </a:cubicBezTo>
                <a:cubicBezTo>
                  <a:pt x="948" y="2643"/>
                  <a:pt x="949" y="2640"/>
                  <a:pt x="951" y="2638"/>
                </a:cubicBezTo>
                <a:cubicBezTo>
                  <a:pt x="953" y="2636"/>
                  <a:pt x="954" y="2635"/>
                  <a:pt x="956" y="2633"/>
                </a:cubicBezTo>
                <a:cubicBezTo>
                  <a:pt x="958" y="2633"/>
                  <a:pt x="962" y="2633"/>
                  <a:pt x="963" y="2632"/>
                </a:cubicBezTo>
                <a:cubicBezTo>
                  <a:pt x="963" y="2632"/>
                  <a:pt x="963" y="2632"/>
                  <a:pt x="963" y="2631"/>
                </a:cubicBezTo>
                <a:cubicBezTo>
                  <a:pt x="964" y="2631"/>
                  <a:pt x="966" y="2631"/>
                  <a:pt x="967" y="2632"/>
                </a:cubicBezTo>
                <a:cubicBezTo>
                  <a:pt x="960" y="2607"/>
                  <a:pt x="964" y="2581"/>
                  <a:pt x="961" y="2552"/>
                </a:cubicBezTo>
                <a:cubicBezTo>
                  <a:pt x="965" y="2545"/>
                  <a:pt x="970" y="2538"/>
                  <a:pt x="974" y="2531"/>
                </a:cubicBezTo>
                <a:cubicBezTo>
                  <a:pt x="980" y="2524"/>
                  <a:pt x="985" y="2516"/>
                  <a:pt x="990" y="2508"/>
                </a:cubicBezTo>
                <a:cubicBezTo>
                  <a:pt x="990" y="2508"/>
                  <a:pt x="990" y="2507"/>
                  <a:pt x="989" y="2507"/>
                </a:cubicBezTo>
                <a:cubicBezTo>
                  <a:pt x="990" y="2505"/>
                  <a:pt x="991" y="2505"/>
                  <a:pt x="991" y="2503"/>
                </a:cubicBezTo>
                <a:cubicBezTo>
                  <a:pt x="996" y="2495"/>
                  <a:pt x="988" y="2482"/>
                  <a:pt x="986" y="2471"/>
                </a:cubicBezTo>
                <a:cubicBezTo>
                  <a:pt x="986" y="2469"/>
                  <a:pt x="987" y="2466"/>
                  <a:pt x="988" y="2464"/>
                </a:cubicBezTo>
                <a:cubicBezTo>
                  <a:pt x="989" y="2464"/>
                  <a:pt x="989" y="2463"/>
                  <a:pt x="990" y="2462"/>
                </a:cubicBezTo>
                <a:cubicBezTo>
                  <a:pt x="992" y="2459"/>
                  <a:pt x="994" y="2455"/>
                  <a:pt x="993" y="2451"/>
                </a:cubicBezTo>
                <a:cubicBezTo>
                  <a:pt x="1009" y="2451"/>
                  <a:pt x="1009" y="2451"/>
                  <a:pt x="1009" y="2451"/>
                </a:cubicBezTo>
                <a:cubicBezTo>
                  <a:pt x="1010" y="2450"/>
                  <a:pt x="1010" y="2450"/>
                  <a:pt x="1010" y="2449"/>
                </a:cubicBezTo>
                <a:cubicBezTo>
                  <a:pt x="1016" y="2445"/>
                  <a:pt x="1012" y="2433"/>
                  <a:pt x="1012" y="2426"/>
                </a:cubicBezTo>
                <a:cubicBezTo>
                  <a:pt x="1014" y="2425"/>
                  <a:pt x="1015" y="2424"/>
                  <a:pt x="1017" y="2424"/>
                </a:cubicBezTo>
                <a:cubicBezTo>
                  <a:pt x="1026" y="2423"/>
                  <a:pt x="1034" y="2420"/>
                  <a:pt x="1042" y="2416"/>
                </a:cubicBezTo>
                <a:cubicBezTo>
                  <a:pt x="1042" y="2416"/>
                  <a:pt x="1043" y="2416"/>
                  <a:pt x="1043" y="2416"/>
                </a:cubicBezTo>
                <a:cubicBezTo>
                  <a:pt x="1045" y="2416"/>
                  <a:pt x="1047" y="2415"/>
                  <a:pt x="1049" y="2413"/>
                </a:cubicBezTo>
                <a:cubicBezTo>
                  <a:pt x="1055" y="2411"/>
                  <a:pt x="1061" y="2409"/>
                  <a:pt x="1067" y="2409"/>
                </a:cubicBezTo>
                <a:cubicBezTo>
                  <a:pt x="1070" y="2409"/>
                  <a:pt x="1074" y="2409"/>
                  <a:pt x="1076" y="2406"/>
                </a:cubicBezTo>
                <a:cubicBezTo>
                  <a:pt x="1080" y="2404"/>
                  <a:pt x="1083" y="2402"/>
                  <a:pt x="1086" y="2401"/>
                </a:cubicBezTo>
                <a:cubicBezTo>
                  <a:pt x="1089" y="2401"/>
                  <a:pt x="1091" y="2400"/>
                  <a:pt x="1092" y="2399"/>
                </a:cubicBezTo>
                <a:cubicBezTo>
                  <a:pt x="1093" y="2399"/>
                  <a:pt x="1094" y="2398"/>
                  <a:pt x="1095" y="2397"/>
                </a:cubicBezTo>
                <a:cubicBezTo>
                  <a:pt x="1102" y="2394"/>
                  <a:pt x="1109" y="2390"/>
                  <a:pt x="1114" y="2385"/>
                </a:cubicBezTo>
                <a:cubicBezTo>
                  <a:pt x="1120" y="2389"/>
                  <a:pt x="1126" y="2392"/>
                  <a:pt x="1131" y="2396"/>
                </a:cubicBezTo>
                <a:cubicBezTo>
                  <a:pt x="1136" y="2400"/>
                  <a:pt x="1142" y="2401"/>
                  <a:pt x="1148" y="2399"/>
                </a:cubicBezTo>
                <a:cubicBezTo>
                  <a:pt x="1152" y="2399"/>
                  <a:pt x="1154" y="2396"/>
                  <a:pt x="1157" y="2392"/>
                </a:cubicBezTo>
                <a:cubicBezTo>
                  <a:pt x="1162" y="2391"/>
                  <a:pt x="1168" y="2395"/>
                  <a:pt x="1170" y="2401"/>
                </a:cubicBezTo>
                <a:cubicBezTo>
                  <a:pt x="1175" y="2399"/>
                  <a:pt x="1179" y="2398"/>
                  <a:pt x="1184" y="2397"/>
                </a:cubicBezTo>
                <a:cubicBezTo>
                  <a:pt x="1191" y="2398"/>
                  <a:pt x="1199" y="2397"/>
                  <a:pt x="1205" y="2393"/>
                </a:cubicBezTo>
                <a:cubicBezTo>
                  <a:pt x="1211" y="2392"/>
                  <a:pt x="1217" y="2392"/>
                  <a:pt x="1223" y="2393"/>
                </a:cubicBezTo>
                <a:cubicBezTo>
                  <a:pt x="1227" y="2395"/>
                  <a:pt x="1232" y="2397"/>
                  <a:pt x="1238" y="2399"/>
                </a:cubicBezTo>
                <a:cubicBezTo>
                  <a:pt x="1239" y="2400"/>
                  <a:pt x="1240" y="2400"/>
                  <a:pt x="1241" y="2400"/>
                </a:cubicBezTo>
                <a:cubicBezTo>
                  <a:pt x="1241" y="2400"/>
                  <a:pt x="1241" y="2400"/>
                  <a:pt x="1241" y="2400"/>
                </a:cubicBezTo>
                <a:cubicBezTo>
                  <a:pt x="1244" y="2401"/>
                  <a:pt x="1249" y="2398"/>
                  <a:pt x="1251" y="2394"/>
                </a:cubicBezTo>
                <a:cubicBezTo>
                  <a:pt x="1253" y="2391"/>
                  <a:pt x="1254" y="2385"/>
                  <a:pt x="1255" y="2380"/>
                </a:cubicBezTo>
                <a:cubicBezTo>
                  <a:pt x="1260" y="2381"/>
                  <a:pt x="1265" y="2382"/>
                  <a:pt x="1270" y="2383"/>
                </a:cubicBezTo>
                <a:cubicBezTo>
                  <a:pt x="1270" y="2383"/>
                  <a:pt x="1270" y="2383"/>
                  <a:pt x="1270" y="2383"/>
                </a:cubicBezTo>
                <a:cubicBezTo>
                  <a:pt x="1271" y="2383"/>
                  <a:pt x="1273" y="2383"/>
                  <a:pt x="1275" y="2383"/>
                </a:cubicBezTo>
                <a:cubicBezTo>
                  <a:pt x="1280" y="2384"/>
                  <a:pt x="1284" y="2384"/>
                  <a:pt x="1289" y="2383"/>
                </a:cubicBezTo>
                <a:cubicBezTo>
                  <a:pt x="1290" y="2383"/>
                  <a:pt x="1291" y="2383"/>
                  <a:pt x="1293" y="2383"/>
                </a:cubicBezTo>
                <a:cubicBezTo>
                  <a:pt x="1296" y="2383"/>
                  <a:pt x="1299" y="2378"/>
                  <a:pt x="1302" y="2375"/>
                </a:cubicBezTo>
                <a:cubicBezTo>
                  <a:pt x="1304" y="2374"/>
                  <a:pt x="1306" y="2372"/>
                  <a:pt x="1308" y="2372"/>
                </a:cubicBezTo>
                <a:cubicBezTo>
                  <a:pt x="1312" y="2372"/>
                  <a:pt x="1316" y="2372"/>
                  <a:pt x="1318" y="2372"/>
                </a:cubicBezTo>
                <a:cubicBezTo>
                  <a:pt x="1315" y="2365"/>
                  <a:pt x="1314" y="2358"/>
                  <a:pt x="1315" y="2351"/>
                </a:cubicBezTo>
                <a:cubicBezTo>
                  <a:pt x="1316" y="2351"/>
                  <a:pt x="1317" y="2351"/>
                  <a:pt x="1317" y="2350"/>
                </a:cubicBezTo>
                <a:cubicBezTo>
                  <a:pt x="1322" y="2351"/>
                  <a:pt x="1325" y="2349"/>
                  <a:pt x="1328" y="2346"/>
                </a:cubicBezTo>
                <a:cubicBezTo>
                  <a:pt x="1332" y="2344"/>
                  <a:pt x="1336" y="2341"/>
                  <a:pt x="1338" y="2338"/>
                </a:cubicBezTo>
                <a:cubicBezTo>
                  <a:pt x="1339" y="2338"/>
                  <a:pt x="1340" y="2338"/>
                  <a:pt x="1340" y="2338"/>
                </a:cubicBezTo>
                <a:cubicBezTo>
                  <a:pt x="1357" y="2339"/>
                  <a:pt x="1369" y="2350"/>
                  <a:pt x="1377" y="2360"/>
                </a:cubicBezTo>
                <a:cubicBezTo>
                  <a:pt x="1378" y="2362"/>
                  <a:pt x="1387" y="2362"/>
                  <a:pt x="1390" y="2362"/>
                </a:cubicBezTo>
                <a:cubicBezTo>
                  <a:pt x="1398" y="2361"/>
                  <a:pt x="1399" y="2373"/>
                  <a:pt x="1401" y="2375"/>
                </a:cubicBezTo>
                <a:cubicBezTo>
                  <a:pt x="1409" y="2382"/>
                  <a:pt x="1420" y="2385"/>
                  <a:pt x="1430" y="2383"/>
                </a:cubicBezTo>
                <a:cubicBezTo>
                  <a:pt x="1433" y="2383"/>
                  <a:pt x="1436" y="2382"/>
                  <a:pt x="1439" y="2382"/>
                </a:cubicBezTo>
                <a:cubicBezTo>
                  <a:pt x="1440" y="2381"/>
                  <a:pt x="1441" y="2379"/>
                  <a:pt x="1442" y="2378"/>
                </a:cubicBezTo>
                <a:cubicBezTo>
                  <a:pt x="1450" y="2388"/>
                  <a:pt x="1455" y="2401"/>
                  <a:pt x="1459" y="2415"/>
                </a:cubicBezTo>
                <a:cubicBezTo>
                  <a:pt x="1463" y="2416"/>
                  <a:pt x="1466" y="2417"/>
                  <a:pt x="1470" y="2418"/>
                </a:cubicBezTo>
                <a:cubicBezTo>
                  <a:pt x="1470" y="2418"/>
                  <a:pt x="1470" y="2419"/>
                  <a:pt x="1470" y="2419"/>
                </a:cubicBezTo>
                <a:cubicBezTo>
                  <a:pt x="1471" y="2419"/>
                  <a:pt x="1473" y="2419"/>
                  <a:pt x="1474" y="2419"/>
                </a:cubicBezTo>
                <a:cubicBezTo>
                  <a:pt x="1494" y="2427"/>
                  <a:pt x="1511" y="2435"/>
                  <a:pt x="1538" y="2437"/>
                </a:cubicBezTo>
                <a:cubicBezTo>
                  <a:pt x="1539" y="2437"/>
                  <a:pt x="1540" y="2437"/>
                  <a:pt x="1541" y="2436"/>
                </a:cubicBezTo>
                <a:cubicBezTo>
                  <a:pt x="1541" y="2437"/>
                  <a:pt x="1541" y="2437"/>
                  <a:pt x="1542" y="2437"/>
                </a:cubicBezTo>
                <a:cubicBezTo>
                  <a:pt x="1549" y="2434"/>
                  <a:pt x="1556" y="2430"/>
                  <a:pt x="1564" y="2428"/>
                </a:cubicBezTo>
                <a:cubicBezTo>
                  <a:pt x="1566" y="2428"/>
                  <a:pt x="1567" y="2429"/>
                  <a:pt x="1569" y="2431"/>
                </a:cubicBezTo>
                <a:cubicBezTo>
                  <a:pt x="1569" y="2431"/>
                  <a:pt x="1570" y="2431"/>
                  <a:pt x="1570" y="2431"/>
                </a:cubicBezTo>
                <a:cubicBezTo>
                  <a:pt x="1574" y="2435"/>
                  <a:pt x="1578" y="2441"/>
                  <a:pt x="1583" y="2445"/>
                </a:cubicBezTo>
                <a:cubicBezTo>
                  <a:pt x="1589" y="2452"/>
                  <a:pt x="1596" y="2466"/>
                  <a:pt x="1611" y="2466"/>
                </a:cubicBezTo>
                <a:cubicBezTo>
                  <a:pt x="1618" y="2493"/>
                  <a:pt x="1625" y="2514"/>
                  <a:pt x="1637" y="2543"/>
                </a:cubicBezTo>
                <a:cubicBezTo>
                  <a:pt x="1642" y="2543"/>
                  <a:pt x="1647" y="2544"/>
                  <a:pt x="1652" y="2545"/>
                </a:cubicBezTo>
                <a:cubicBezTo>
                  <a:pt x="1653" y="2545"/>
                  <a:pt x="1654" y="2546"/>
                  <a:pt x="1655" y="2546"/>
                </a:cubicBezTo>
                <a:cubicBezTo>
                  <a:pt x="1656" y="2546"/>
                  <a:pt x="1657" y="2546"/>
                  <a:pt x="1658" y="2546"/>
                </a:cubicBezTo>
                <a:cubicBezTo>
                  <a:pt x="1674" y="2550"/>
                  <a:pt x="1690" y="2559"/>
                  <a:pt x="1698" y="2571"/>
                </a:cubicBezTo>
                <a:cubicBezTo>
                  <a:pt x="1702" y="2575"/>
                  <a:pt x="1704" y="2580"/>
                  <a:pt x="1706" y="2585"/>
                </a:cubicBezTo>
                <a:cubicBezTo>
                  <a:pt x="1706" y="2587"/>
                  <a:pt x="1707" y="2589"/>
                  <a:pt x="1708" y="2591"/>
                </a:cubicBezTo>
                <a:cubicBezTo>
                  <a:pt x="1714" y="2612"/>
                  <a:pt x="1711" y="2638"/>
                  <a:pt x="1708" y="2661"/>
                </a:cubicBezTo>
                <a:cubicBezTo>
                  <a:pt x="1712" y="2661"/>
                  <a:pt x="1717" y="2659"/>
                  <a:pt x="1722" y="2658"/>
                </a:cubicBezTo>
                <a:cubicBezTo>
                  <a:pt x="1721" y="2659"/>
                  <a:pt x="1721" y="2660"/>
                  <a:pt x="1721" y="2660"/>
                </a:cubicBezTo>
                <a:cubicBezTo>
                  <a:pt x="1727" y="2658"/>
                  <a:pt x="1734" y="2656"/>
                  <a:pt x="1741" y="2656"/>
                </a:cubicBezTo>
                <a:cubicBezTo>
                  <a:pt x="1741" y="2656"/>
                  <a:pt x="1741" y="2657"/>
                  <a:pt x="1741" y="2658"/>
                </a:cubicBezTo>
                <a:cubicBezTo>
                  <a:pt x="1742" y="2682"/>
                  <a:pt x="1741" y="2702"/>
                  <a:pt x="1740" y="2724"/>
                </a:cubicBezTo>
                <a:cubicBezTo>
                  <a:pt x="1774" y="2758"/>
                  <a:pt x="1774" y="2758"/>
                  <a:pt x="1774" y="2758"/>
                </a:cubicBezTo>
                <a:cubicBezTo>
                  <a:pt x="1788" y="2775"/>
                  <a:pt x="1811" y="2784"/>
                  <a:pt x="1819" y="2807"/>
                </a:cubicBezTo>
                <a:cubicBezTo>
                  <a:pt x="1818" y="2823"/>
                  <a:pt x="1821" y="2840"/>
                  <a:pt x="1834" y="2848"/>
                </a:cubicBezTo>
                <a:cubicBezTo>
                  <a:pt x="1834" y="2848"/>
                  <a:pt x="1836" y="2859"/>
                  <a:pt x="1836" y="2862"/>
                </a:cubicBezTo>
                <a:cubicBezTo>
                  <a:pt x="1836" y="2871"/>
                  <a:pt x="1845" y="2879"/>
                  <a:pt x="1853" y="2880"/>
                </a:cubicBezTo>
                <a:cubicBezTo>
                  <a:pt x="1860" y="2881"/>
                  <a:pt x="1864" y="2889"/>
                  <a:pt x="1861" y="2895"/>
                </a:cubicBezTo>
                <a:cubicBezTo>
                  <a:pt x="1851" y="2919"/>
                  <a:pt x="1837" y="2942"/>
                  <a:pt x="1826" y="2965"/>
                </a:cubicBezTo>
                <a:cubicBezTo>
                  <a:pt x="1821" y="2975"/>
                  <a:pt x="1819" y="2988"/>
                  <a:pt x="1826" y="2997"/>
                </a:cubicBezTo>
                <a:cubicBezTo>
                  <a:pt x="1829" y="3001"/>
                  <a:pt x="1835" y="3002"/>
                  <a:pt x="1840" y="3002"/>
                </a:cubicBezTo>
                <a:cubicBezTo>
                  <a:pt x="1843" y="3005"/>
                  <a:pt x="1847" y="3007"/>
                  <a:pt x="1853" y="3007"/>
                </a:cubicBezTo>
                <a:cubicBezTo>
                  <a:pt x="1854" y="3007"/>
                  <a:pt x="1855" y="3007"/>
                  <a:pt x="1857" y="3007"/>
                </a:cubicBezTo>
                <a:cubicBezTo>
                  <a:pt x="1857" y="3023"/>
                  <a:pt x="1865" y="3035"/>
                  <a:pt x="1870" y="3045"/>
                </a:cubicBezTo>
                <a:cubicBezTo>
                  <a:pt x="1872" y="3048"/>
                  <a:pt x="1875" y="3051"/>
                  <a:pt x="1880" y="3052"/>
                </a:cubicBezTo>
                <a:cubicBezTo>
                  <a:pt x="1879" y="3052"/>
                  <a:pt x="1878" y="3053"/>
                  <a:pt x="1876" y="3054"/>
                </a:cubicBezTo>
                <a:cubicBezTo>
                  <a:pt x="1882" y="3058"/>
                  <a:pt x="1887" y="3063"/>
                  <a:pt x="1888" y="3063"/>
                </a:cubicBezTo>
                <a:cubicBezTo>
                  <a:pt x="1916" y="3060"/>
                  <a:pt x="1916" y="3060"/>
                  <a:pt x="1916" y="3060"/>
                </a:cubicBezTo>
                <a:cubicBezTo>
                  <a:pt x="1922" y="3062"/>
                  <a:pt x="1922" y="3062"/>
                  <a:pt x="1922" y="3062"/>
                </a:cubicBezTo>
                <a:cubicBezTo>
                  <a:pt x="1926" y="3062"/>
                  <a:pt x="1926" y="3062"/>
                  <a:pt x="1926" y="3062"/>
                </a:cubicBezTo>
                <a:cubicBezTo>
                  <a:pt x="1959" y="3013"/>
                  <a:pt x="1959" y="3013"/>
                  <a:pt x="1959" y="3013"/>
                </a:cubicBezTo>
                <a:cubicBezTo>
                  <a:pt x="1962" y="3011"/>
                  <a:pt x="1962" y="3011"/>
                  <a:pt x="1962" y="3011"/>
                </a:cubicBezTo>
                <a:cubicBezTo>
                  <a:pt x="1974" y="3012"/>
                  <a:pt x="1974" y="3012"/>
                  <a:pt x="1974" y="3012"/>
                </a:cubicBezTo>
                <a:cubicBezTo>
                  <a:pt x="1983" y="3008"/>
                  <a:pt x="1983" y="3008"/>
                  <a:pt x="1983" y="3008"/>
                </a:cubicBezTo>
                <a:cubicBezTo>
                  <a:pt x="2001" y="3015"/>
                  <a:pt x="2001" y="3015"/>
                  <a:pt x="2001" y="3015"/>
                </a:cubicBezTo>
                <a:cubicBezTo>
                  <a:pt x="2004" y="3018"/>
                  <a:pt x="2004" y="3018"/>
                  <a:pt x="2004" y="3018"/>
                </a:cubicBezTo>
                <a:cubicBezTo>
                  <a:pt x="2011" y="3016"/>
                  <a:pt x="2011" y="3016"/>
                  <a:pt x="2011" y="3016"/>
                </a:cubicBezTo>
                <a:cubicBezTo>
                  <a:pt x="2019" y="3016"/>
                  <a:pt x="2019" y="3016"/>
                  <a:pt x="2019" y="3016"/>
                </a:cubicBezTo>
                <a:cubicBezTo>
                  <a:pt x="2032" y="3028"/>
                  <a:pt x="2032" y="3028"/>
                  <a:pt x="2032" y="3028"/>
                </a:cubicBezTo>
                <a:cubicBezTo>
                  <a:pt x="2036" y="3029"/>
                  <a:pt x="2036" y="3029"/>
                  <a:pt x="2036" y="3029"/>
                </a:cubicBezTo>
                <a:cubicBezTo>
                  <a:pt x="2044" y="3029"/>
                  <a:pt x="2044" y="3029"/>
                  <a:pt x="2044" y="3029"/>
                </a:cubicBezTo>
                <a:cubicBezTo>
                  <a:pt x="2049" y="3048"/>
                  <a:pt x="2049" y="3048"/>
                  <a:pt x="2049" y="3048"/>
                </a:cubicBezTo>
                <a:cubicBezTo>
                  <a:pt x="2056" y="3054"/>
                  <a:pt x="2056" y="3054"/>
                  <a:pt x="2056" y="3054"/>
                </a:cubicBezTo>
                <a:cubicBezTo>
                  <a:pt x="2065" y="3051"/>
                  <a:pt x="2065" y="3051"/>
                  <a:pt x="2065" y="3051"/>
                </a:cubicBezTo>
                <a:cubicBezTo>
                  <a:pt x="2072" y="3034"/>
                  <a:pt x="2072" y="3034"/>
                  <a:pt x="2072" y="3034"/>
                </a:cubicBezTo>
                <a:cubicBezTo>
                  <a:pt x="2102" y="3031"/>
                  <a:pt x="2102" y="3031"/>
                  <a:pt x="2102" y="3031"/>
                </a:cubicBezTo>
                <a:cubicBezTo>
                  <a:pt x="2103" y="3007"/>
                  <a:pt x="2103" y="3007"/>
                  <a:pt x="2103" y="3007"/>
                </a:cubicBezTo>
                <a:cubicBezTo>
                  <a:pt x="2095" y="2993"/>
                  <a:pt x="2095" y="2993"/>
                  <a:pt x="2095" y="2993"/>
                </a:cubicBezTo>
                <a:cubicBezTo>
                  <a:pt x="2095" y="2983"/>
                  <a:pt x="2095" y="2983"/>
                  <a:pt x="2095" y="2983"/>
                </a:cubicBezTo>
                <a:cubicBezTo>
                  <a:pt x="2082" y="2972"/>
                  <a:pt x="2082" y="2972"/>
                  <a:pt x="2082" y="2972"/>
                </a:cubicBezTo>
                <a:cubicBezTo>
                  <a:pt x="2078" y="2949"/>
                  <a:pt x="2078" y="2949"/>
                  <a:pt x="2078" y="2949"/>
                </a:cubicBezTo>
                <a:cubicBezTo>
                  <a:pt x="2092" y="2915"/>
                  <a:pt x="2092" y="2915"/>
                  <a:pt x="2092" y="2915"/>
                </a:cubicBezTo>
                <a:cubicBezTo>
                  <a:pt x="2101" y="2905"/>
                  <a:pt x="2101" y="2905"/>
                  <a:pt x="2101" y="2905"/>
                </a:cubicBezTo>
                <a:cubicBezTo>
                  <a:pt x="2126" y="2911"/>
                  <a:pt x="2126" y="2911"/>
                  <a:pt x="2126" y="2911"/>
                </a:cubicBezTo>
                <a:cubicBezTo>
                  <a:pt x="2139" y="2901"/>
                  <a:pt x="2139" y="2901"/>
                  <a:pt x="2139" y="2901"/>
                </a:cubicBezTo>
                <a:cubicBezTo>
                  <a:pt x="2205" y="2937"/>
                  <a:pt x="2205" y="2937"/>
                  <a:pt x="2205" y="2937"/>
                </a:cubicBezTo>
                <a:cubicBezTo>
                  <a:pt x="2208" y="2934"/>
                  <a:pt x="2208" y="2934"/>
                  <a:pt x="2208" y="2934"/>
                </a:cubicBezTo>
                <a:cubicBezTo>
                  <a:pt x="2243" y="2925"/>
                  <a:pt x="2243" y="2925"/>
                  <a:pt x="2243" y="2925"/>
                </a:cubicBezTo>
                <a:cubicBezTo>
                  <a:pt x="2247" y="2923"/>
                  <a:pt x="2247" y="2923"/>
                  <a:pt x="2247" y="2923"/>
                </a:cubicBezTo>
                <a:cubicBezTo>
                  <a:pt x="2251" y="2905"/>
                  <a:pt x="2251" y="2905"/>
                  <a:pt x="2251" y="2905"/>
                </a:cubicBezTo>
                <a:cubicBezTo>
                  <a:pt x="2283" y="2880"/>
                  <a:pt x="2283" y="2880"/>
                  <a:pt x="2283" y="2880"/>
                </a:cubicBezTo>
                <a:cubicBezTo>
                  <a:pt x="2270" y="2859"/>
                  <a:pt x="2270" y="2859"/>
                  <a:pt x="2270" y="2859"/>
                </a:cubicBezTo>
                <a:cubicBezTo>
                  <a:pt x="2291" y="2831"/>
                  <a:pt x="2291" y="2831"/>
                  <a:pt x="2291" y="2831"/>
                </a:cubicBezTo>
                <a:cubicBezTo>
                  <a:pt x="2309" y="2828"/>
                  <a:pt x="2309" y="2828"/>
                  <a:pt x="2309" y="2828"/>
                </a:cubicBezTo>
                <a:cubicBezTo>
                  <a:pt x="2319" y="2808"/>
                  <a:pt x="2319" y="2808"/>
                  <a:pt x="2319" y="2808"/>
                </a:cubicBezTo>
                <a:cubicBezTo>
                  <a:pt x="2328" y="2806"/>
                  <a:pt x="2328" y="2806"/>
                  <a:pt x="2328" y="2806"/>
                </a:cubicBezTo>
                <a:cubicBezTo>
                  <a:pt x="2341" y="2761"/>
                  <a:pt x="2341" y="2761"/>
                  <a:pt x="2341" y="2761"/>
                </a:cubicBezTo>
                <a:cubicBezTo>
                  <a:pt x="2362" y="2759"/>
                  <a:pt x="2362" y="2759"/>
                  <a:pt x="2362" y="2759"/>
                </a:cubicBezTo>
                <a:cubicBezTo>
                  <a:pt x="2368" y="2745"/>
                  <a:pt x="2368" y="2745"/>
                  <a:pt x="2368" y="2745"/>
                </a:cubicBezTo>
                <a:cubicBezTo>
                  <a:pt x="2400" y="2728"/>
                  <a:pt x="2400" y="2728"/>
                  <a:pt x="2400" y="2728"/>
                </a:cubicBezTo>
                <a:cubicBezTo>
                  <a:pt x="2367" y="2707"/>
                  <a:pt x="2367" y="2707"/>
                  <a:pt x="2367" y="2707"/>
                </a:cubicBezTo>
                <a:cubicBezTo>
                  <a:pt x="2364" y="2696"/>
                  <a:pt x="2364" y="2696"/>
                  <a:pt x="2364" y="2696"/>
                </a:cubicBezTo>
                <a:cubicBezTo>
                  <a:pt x="2405" y="2663"/>
                  <a:pt x="2405" y="2663"/>
                  <a:pt x="2405" y="2663"/>
                </a:cubicBezTo>
                <a:cubicBezTo>
                  <a:pt x="2418" y="2673"/>
                  <a:pt x="2418" y="2673"/>
                  <a:pt x="2418" y="2673"/>
                </a:cubicBezTo>
                <a:cubicBezTo>
                  <a:pt x="2451" y="2654"/>
                  <a:pt x="2451" y="2654"/>
                  <a:pt x="2451" y="2654"/>
                </a:cubicBezTo>
                <a:cubicBezTo>
                  <a:pt x="2470" y="2633"/>
                  <a:pt x="2470" y="2633"/>
                  <a:pt x="2470" y="2633"/>
                </a:cubicBezTo>
                <a:cubicBezTo>
                  <a:pt x="2477" y="2633"/>
                  <a:pt x="2477" y="2633"/>
                  <a:pt x="2477" y="2633"/>
                </a:cubicBezTo>
                <a:cubicBezTo>
                  <a:pt x="2482" y="2637"/>
                  <a:pt x="2482" y="2637"/>
                  <a:pt x="2482" y="2637"/>
                </a:cubicBezTo>
                <a:cubicBezTo>
                  <a:pt x="2491" y="2636"/>
                  <a:pt x="2491" y="2636"/>
                  <a:pt x="2491" y="2636"/>
                </a:cubicBezTo>
                <a:cubicBezTo>
                  <a:pt x="2522" y="2651"/>
                  <a:pt x="2522" y="2651"/>
                  <a:pt x="2522" y="2651"/>
                </a:cubicBezTo>
                <a:cubicBezTo>
                  <a:pt x="2531" y="2660"/>
                  <a:pt x="2531" y="2660"/>
                  <a:pt x="2531" y="2660"/>
                </a:cubicBezTo>
                <a:cubicBezTo>
                  <a:pt x="2538" y="2662"/>
                  <a:pt x="2538" y="2662"/>
                  <a:pt x="2538" y="2662"/>
                </a:cubicBezTo>
                <a:cubicBezTo>
                  <a:pt x="2537" y="2660"/>
                  <a:pt x="2537" y="2660"/>
                  <a:pt x="2537" y="2660"/>
                </a:cubicBezTo>
                <a:cubicBezTo>
                  <a:pt x="2536" y="2657"/>
                  <a:pt x="2536" y="2657"/>
                  <a:pt x="2536" y="2657"/>
                </a:cubicBezTo>
                <a:cubicBezTo>
                  <a:pt x="2536" y="2654"/>
                  <a:pt x="2536" y="2654"/>
                  <a:pt x="2536" y="2654"/>
                </a:cubicBezTo>
                <a:cubicBezTo>
                  <a:pt x="2538" y="2653"/>
                  <a:pt x="2538" y="2653"/>
                  <a:pt x="2538" y="2653"/>
                </a:cubicBezTo>
                <a:cubicBezTo>
                  <a:pt x="2538" y="2651"/>
                  <a:pt x="2538" y="2651"/>
                  <a:pt x="2538" y="2651"/>
                </a:cubicBezTo>
                <a:cubicBezTo>
                  <a:pt x="2539" y="2648"/>
                  <a:pt x="2539" y="2648"/>
                  <a:pt x="2539" y="2648"/>
                </a:cubicBezTo>
                <a:cubicBezTo>
                  <a:pt x="2539" y="2641"/>
                  <a:pt x="2539" y="2641"/>
                  <a:pt x="2539" y="2641"/>
                </a:cubicBezTo>
                <a:cubicBezTo>
                  <a:pt x="2537" y="2640"/>
                  <a:pt x="2537" y="2640"/>
                  <a:pt x="2537" y="2640"/>
                </a:cubicBezTo>
                <a:cubicBezTo>
                  <a:pt x="2536" y="2637"/>
                  <a:pt x="2536" y="2637"/>
                  <a:pt x="2536" y="2637"/>
                </a:cubicBezTo>
                <a:cubicBezTo>
                  <a:pt x="2537" y="2634"/>
                  <a:pt x="2537" y="2634"/>
                  <a:pt x="2537" y="2634"/>
                </a:cubicBezTo>
                <a:cubicBezTo>
                  <a:pt x="2540" y="2631"/>
                  <a:pt x="2540" y="2631"/>
                  <a:pt x="2540" y="2631"/>
                </a:cubicBezTo>
                <a:cubicBezTo>
                  <a:pt x="2544" y="2628"/>
                  <a:pt x="2544" y="2628"/>
                  <a:pt x="2544" y="2628"/>
                </a:cubicBezTo>
                <a:cubicBezTo>
                  <a:pt x="2548" y="2625"/>
                  <a:pt x="2548" y="2625"/>
                  <a:pt x="2548" y="2625"/>
                </a:cubicBezTo>
                <a:cubicBezTo>
                  <a:pt x="2551" y="2622"/>
                  <a:pt x="2551" y="2622"/>
                  <a:pt x="2551" y="2622"/>
                </a:cubicBezTo>
                <a:cubicBezTo>
                  <a:pt x="2551" y="2617"/>
                  <a:pt x="2551" y="2617"/>
                  <a:pt x="2551" y="2617"/>
                </a:cubicBezTo>
                <a:cubicBezTo>
                  <a:pt x="2554" y="2617"/>
                  <a:pt x="2554" y="2617"/>
                  <a:pt x="2554" y="2617"/>
                </a:cubicBezTo>
                <a:cubicBezTo>
                  <a:pt x="2557" y="2616"/>
                  <a:pt x="2557" y="2616"/>
                  <a:pt x="2557" y="2616"/>
                </a:cubicBezTo>
                <a:cubicBezTo>
                  <a:pt x="2556" y="2615"/>
                  <a:pt x="2556" y="2615"/>
                  <a:pt x="2556" y="2615"/>
                </a:cubicBezTo>
                <a:cubicBezTo>
                  <a:pt x="2557" y="2613"/>
                  <a:pt x="2557" y="2613"/>
                  <a:pt x="2557" y="2613"/>
                </a:cubicBezTo>
                <a:cubicBezTo>
                  <a:pt x="2558" y="2612"/>
                  <a:pt x="2558" y="2612"/>
                  <a:pt x="2558" y="2612"/>
                </a:cubicBezTo>
                <a:cubicBezTo>
                  <a:pt x="2557" y="2609"/>
                  <a:pt x="2557" y="2609"/>
                  <a:pt x="2557" y="2609"/>
                </a:cubicBezTo>
                <a:cubicBezTo>
                  <a:pt x="2555" y="2609"/>
                  <a:pt x="2555" y="2609"/>
                  <a:pt x="2555" y="2609"/>
                </a:cubicBezTo>
                <a:cubicBezTo>
                  <a:pt x="2556" y="2601"/>
                  <a:pt x="2556" y="2601"/>
                  <a:pt x="2556" y="2601"/>
                </a:cubicBezTo>
                <a:cubicBezTo>
                  <a:pt x="2559" y="2599"/>
                  <a:pt x="2559" y="2599"/>
                  <a:pt x="2559" y="2599"/>
                </a:cubicBezTo>
                <a:cubicBezTo>
                  <a:pt x="2559" y="2593"/>
                  <a:pt x="2559" y="2593"/>
                  <a:pt x="2559" y="2593"/>
                </a:cubicBezTo>
                <a:cubicBezTo>
                  <a:pt x="2559" y="2591"/>
                  <a:pt x="2559" y="2591"/>
                  <a:pt x="2559" y="2591"/>
                </a:cubicBezTo>
                <a:cubicBezTo>
                  <a:pt x="2561" y="2592"/>
                  <a:pt x="2561" y="2592"/>
                  <a:pt x="2561" y="2592"/>
                </a:cubicBezTo>
                <a:cubicBezTo>
                  <a:pt x="2562" y="2592"/>
                  <a:pt x="2562" y="2592"/>
                  <a:pt x="2562" y="2592"/>
                </a:cubicBezTo>
                <a:cubicBezTo>
                  <a:pt x="2564" y="2593"/>
                  <a:pt x="2564" y="2593"/>
                  <a:pt x="2564" y="2593"/>
                </a:cubicBezTo>
                <a:cubicBezTo>
                  <a:pt x="2566" y="2593"/>
                  <a:pt x="2566" y="2593"/>
                  <a:pt x="2566" y="2593"/>
                </a:cubicBezTo>
                <a:cubicBezTo>
                  <a:pt x="2567" y="2593"/>
                  <a:pt x="2567" y="2593"/>
                  <a:pt x="2567" y="2593"/>
                </a:cubicBezTo>
                <a:cubicBezTo>
                  <a:pt x="2568" y="2592"/>
                  <a:pt x="2568" y="2592"/>
                  <a:pt x="2568" y="2592"/>
                </a:cubicBezTo>
                <a:cubicBezTo>
                  <a:pt x="2568" y="2590"/>
                  <a:pt x="2568" y="2590"/>
                  <a:pt x="2568" y="2590"/>
                </a:cubicBezTo>
                <a:cubicBezTo>
                  <a:pt x="2568" y="2588"/>
                  <a:pt x="2568" y="2588"/>
                  <a:pt x="2568" y="2588"/>
                </a:cubicBezTo>
                <a:cubicBezTo>
                  <a:pt x="2567" y="2588"/>
                  <a:pt x="2567" y="2588"/>
                  <a:pt x="2567" y="2588"/>
                </a:cubicBezTo>
                <a:cubicBezTo>
                  <a:pt x="2566" y="2588"/>
                  <a:pt x="2566" y="2588"/>
                  <a:pt x="2566" y="2588"/>
                </a:cubicBezTo>
                <a:cubicBezTo>
                  <a:pt x="2564" y="2587"/>
                  <a:pt x="2564" y="2587"/>
                  <a:pt x="2564" y="2587"/>
                </a:cubicBezTo>
                <a:cubicBezTo>
                  <a:pt x="2565" y="2586"/>
                  <a:pt x="2565" y="2586"/>
                  <a:pt x="2565" y="2586"/>
                </a:cubicBezTo>
                <a:cubicBezTo>
                  <a:pt x="2568" y="2585"/>
                  <a:pt x="2568" y="2585"/>
                  <a:pt x="2568" y="2585"/>
                </a:cubicBezTo>
                <a:cubicBezTo>
                  <a:pt x="2569" y="2584"/>
                  <a:pt x="2569" y="2584"/>
                  <a:pt x="2569" y="2584"/>
                </a:cubicBezTo>
                <a:cubicBezTo>
                  <a:pt x="2569" y="2577"/>
                  <a:pt x="2569" y="2577"/>
                  <a:pt x="2569" y="2577"/>
                </a:cubicBezTo>
                <a:cubicBezTo>
                  <a:pt x="2568" y="2571"/>
                  <a:pt x="2568" y="2571"/>
                  <a:pt x="2568" y="2571"/>
                </a:cubicBezTo>
                <a:cubicBezTo>
                  <a:pt x="2566" y="2562"/>
                  <a:pt x="2566" y="2562"/>
                  <a:pt x="2566" y="2562"/>
                </a:cubicBezTo>
                <a:cubicBezTo>
                  <a:pt x="2564" y="2551"/>
                  <a:pt x="2564" y="2551"/>
                  <a:pt x="2564" y="2551"/>
                </a:cubicBezTo>
                <a:cubicBezTo>
                  <a:pt x="2562" y="2546"/>
                  <a:pt x="2562" y="2546"/>
                  <a:pt x="2562" y="2546"/>
                </a:cubicBezTo>
                <a:cubicBezTo>
                  <a:pt x="2564" y="2539"/>
                  <a:pt x="2564" y="2539"/>
                  <a:pt x="2564" y="2539"/>
                </a:cubicBezTo>
                <a:cubicBezTo>
                  <a:pt x="2567" y="2533"/>
                  <a:pt x="2567" y="2533"/>
                  <a:pt x="2567" y="2533"/>
                </a:cubicBezTo>
                <a:cubicBezTo>
                  <a:pt x="2569" y="2529"/>
                  <a:pt x="2569" y="2529"/>
                  <a:pt x="2569" y="2529"/>
                </a:cubicBezTo>
                <a:cubicBezTo>
                  <a:pt x="2569" y="2524"/>
                  <a:pt x="2569" y="2524"/>
                  <a:pt x="2569" y="2524"/>
                </a:cubicBezTo>
                <a:cubicBezTo>
                  <a:pt x="2569" y="2520"/>
                  <a:pt x="2569" y="2520"/>
                  <a:pt x="2569" y="2520"/>
                </a:cubicBezTo>
                <a:cubicBezTo>
                  <a:pt x="2568" y="2516"/>
                  <a:pt x="2568" y="2516"/>
                  <a:pt x="2568" y="2516"/>
                </a:cubicBezTo>
                <a:cubicBezTo>
                  <a:pt x="2567" y="2513"/>
                  <a:pt x="2567" y="2513"/>
                  <a:pt x="2567" y="2513"/>
                </a:cubicBezTo>
                <a:cubicBezTo>
                  <a:pt x="2565" y="2511"/>
                  <a:pt x="2565" y="2511"/>
                  <a:pt x="2565" y="2511"/>
                </a:cubicBezTo>
                <a:cubicBezTo>
                  <a:pt x="2562" y="2510"/>
                  <a:pt x="2562" y="2510"/>
                  <a:pt x="2562" y="2510"/>
                </a:cubicBezTo>
                <a:cubicBezTo>
                  <a:pt x="2562" y="2508"/>
                  <a:pt x="2562" y="2508"/>
                  <a:pt x="2562" y="2508"/>
                </a:cubicBezTo>
                <a:cubicBezTo>
                  <a:pt x="2563" y="2506"/>
                  <a:pt x="2563" y="2506"/>
                  <a:pt x="2563" y="2506"/>
                </a:cubicBezTo>
                <a:cubicBezTo>
                  <a:pt x="2567" y="2504"/>
                  <a:pt x="2567" y="2504"/>
                  <a:pt x="2567" y="2504"/>
                </a:cubicBezTo>
                <a:cubicBezTo>
                  <a:pt x="2567" y="2501"/>
                  <a:pt x="2567" y="2501"/>
                  <a:pt x="2567" y="2501"/>
                </a:cubicBezTo>
                <a:cubicBezTo>
                  <a:pt x="2565" y="2498"/>
                  <a:pt x="2565" y="2498"/>
                  <a:pt x="2565" y="2498"/>
                </a:cubicBezTo>
                <a:cubicBezTo>
                  <a:pt x="2564" y="2494"/>
                  <a:pt x="2564" y="2494"/>
                  <a:pt x="2564" y="2494"/>
                </a:cubicBezTo>
                <a:cubicBezTo>
                  <a:pt x="2565" y="2492"/>
                  <a:pt x="2565" y="2492"/>
                  <a:pt x="2565" y="2492"/>
                </a:cubicBezTo>
                <a:cubicBezTo>
                  <a:pt x="2567" y="2490"/>
                  <a:pt x="2567" y="2490"/>
                  <a:pt x="2567" y="2490"/>
                </a:cubicBezTo>
                <a:cubicBezTo>
                  <a:pt x="2570" y="2487"/>
                  <a:pt x="2570" y="2487"/>
                  <a:pt x="2570" y="2487"/>
                </a:cubicBezTo>
                <a:cubicBezTo>
                  <a:pt x="2571" y="2482"/>
                  <a:pt x="2571" y="2482"/>
                  <a:pt x="2571" y="2482"/>
                </a:cubicBezTo>
                <a:cubicBezTo>
                  <a:pt x="2571" y="2478"/>
                  <a:pt x="2571" y="2478"/>
                  <a:pt x="2571" y="2478"/>
                </a:cubicBezTo>
                <a:cubicBezTo>
                  <a:pt x="2568" y="2476"/>
                  <a:pt x="2568" y="2476"/>
                  <a:pt x="2568" y="2476"/>
                </a:cubicBezTo>
                <a:cubicBezTo>
                  <a:pt x="2566" y="2474"/>
                  <a:pt x="2566" y="2474"/>
                  <a:pt x="2566" y="2474"/>
                </a:cubicBezTo>
                <a:cubicBezTo>
                  <a:pt x="2566" y="2472"/>
                  <a:pt x="2566" y="2472"/>
                  <a:pt x="2566" y="2472"/>
                </a:cubicBezTo>
                <a:cubicBezTo>
                  <a:pt x="2567" y="2471"/>
                  <a:pt x="2567" y="2471"/>
                  <a:pt x="2567" y="2471"/>
                </a:cubicBezTo>
                <a:cubicBezTo>
                  <a:pt x="2569" y="2470"/>
                  <a:pt x="2569" y="2470"/>
                  <a:pt x="2569" y="2470"/>
                </a:cubicBezTo>
                <a:cubicBezTo>
                  <a:pt x="2570" y="2467"/>
                  <a:pt x="2570" y="2467"/>
                  <a:pt x="2570" y="2467"/>
                </a:cubicBezTo>
                <a:cubicBezTo>
                  <a:pt x="2569" y="2465"/>
                  <a:pt x="2569" y="2465"/>
                  <a:pt x="2569" y="2465"/>
                </a:cubicBezTo>
                <a:cubicBezTo>
                  <a:pt x="2567" y="2463"/>
                  <a:pt x="2567" y="2463"/>
                  <a:pt x="2567" y="2463"/>
                </a:cubicBezTo>
                <a:cubicBezTo>
                  <a:pt x="2565" y="2461"/>
                  <a:pt x="2565" y="2461"/>
                  <a:pt x="2565" y="2461"/>
                </a:cubicBezTo>
                <a:cubicBezTo>
                  <a:pt x="2564" y="2458"/>
                  <a:pt x="2564" y="2458"/>
                  <a:pt x="2564" y="2458"/>
                </a:cubicBezTo>
                <a:cubicBezTo>
                  <a:pt x="2564" y="2456"/>
                  <a:pt x="2564" y="2456"/>
                  <a:pt x="2564" y="2456"/>
                </a:cubicBezTo>
                <a:cubicBezTo>
                  <a:pt x="2568" y="2454"/>
                  <a:pt x="2568" y="2454"/>
                  <a:pt x="2568" y="2454"/>
                </a:cubicBezTo>
                <a:cubicBezTo>
                  <a:pt x="2570" y="2452"/>
                  <a:pt x="2570" y="2452"/>
                  <a:pt x="2570" y="2452"/>
                </a:cubicBezTo>
                <a:cubicBezTo>
                  <a:pt x="2574" y="2453"/>
                  <a:pt x="2574" y="2453"/>
                  <a:pt x="2574" y="2453"/>
                </a:cubicBezTo>
                <a:cubicBezTo>
                  <a:pt x="2577" y="2452"/>
                  <a:pt x="2577" y="2452"/>
                  <a:pt x="2577" y="2452"/>
                </a:cubicBezTo>
                <a:cubicBezTo>
                  <a:pt x="2579" y="2451"/>
                  <a:pt x="2579" y="2451"/>
                  <a:pt x="2579" y="2451"/>
                </a:cubicBezTo>
                <a:cubicBezTo>
                  <a:pt x="2579" y="2450"/>
                  <a:pt x="2579" y="2450"/>
                  <a:pt x="2579" y="2450"/>
                </a:cubicBezTo>
                <a:cubicBezTo>
                  <a:pt x="2578" y="2448"/>
                  <a:pt x="2578" y="2448"/>
                  <a:pt x="2578" y="2448"/>
                </a:cubicBezTo>
                <a:cubicBezTo>
                  <a:pt x="2575" y="2447"/>
                  <a:pt x="2575" y="2447"/>
                  <a:pt x="2575" y="2447"/>
                </a:cubicBezTo>
                <a:cubicBezTo>
                  <a:pt x="2571" y="2445"/>
                  <a:pt x="2571" y="2445"/>
                  <a:pt x="2571" y="2445"/>
                </a:cubicBezTo>
                <a:cubicBezTo>
                  <a:pt x="2568" y="2444"/>
                  <a:pt x="2568" y="2444"/>
                  <a:pt x="2568" y="2444"/>
                </a:cubicBezTo>
                <a:cubicBezTo>
                  <a:pt x="2565" y="2443"/>
                  <a:pt x="2565" y="2443"/>
                  <a:pt x="2565" y="2443"/>
                </a:cubicBezTo>
                <a:cubicBezTo>
                  <a:pt x="2563" y="2440"/>
                  <a:pt x="2563" y="2440"/>
                  <a:pt x="2563" y="2440"/>
                </a:cubicBezTo>
                <a:cubicBezTo>
                  <a:pt x="2565" y="2437"/>
                  <a:pt x="2565" y="2437"/>
                  <a:pt x="2565" y="2437"/>
                </a:cubicBezTo>
                <a:cubicBezTo>
                  <a:pt x="2566" y="2434"/>
                  <a:pt x="2566" y="2434"/>
                  <a:pt x="2566" y="2434"/>
                </a:cubicBezTo>
                <a:cubicBezTo>
                  <a:pt x="2569" y="2431"/>
                  <a:pt x="2569" y="2431"/>
                  <a:pt x="2569" y="2431"/>
                </a:cubicBezTo>
                <a:cubicBezTo>
                  <a:pt x="2571" y="2428"/>
                  <a:pt x="2571" y="2428"/>
                  <a:pt x="2571" y="2428"/>
                </a:cubicBezTo>
                <a:cubicBezTo>
                  <a:pt x="2572" y="2426"/>
                  <a:pt x="2572" y="2426"/>
                  <a:pt x="2572" y="2426"/>
                </a:cubicBezTo>
                <a:cubicBezTo>
                  <a:pt x="2572" y="2424"/>
                  <a:pt x="2572" y="2424"/>
                  <a:pt x="2572" y="2424"/>
                </a:cubicBezTo>
                <a:cubicBezTo>
                  <a:pt x="2570" y="2425"/>
                  <a:pt x="2570" y="2425"/>
                  <a:pt x="2570" y="2425"/>
                </a:cubicBezTo>
                <a:cubicBezTo>
                  <a:pt x="2567" y="2425"/>
                  <a:pt x="2567" y="2425"/>
                  <a:pt x="2567" y="2425"/>
                </a:cubicBezTo>
                <a:cubicBezTo>
                  <a:pt x="2564" y="2426"/>
                  <a:pt x="2564" y="2426"/>
                  <a:pt x="2564" y="2426"/>
                </a:cubicBezTo>
                <a:cubicBezTo>
                  <a:pt x="2561" y="2426"/>
                  <a:pt x="2561" y="2426"/>
                  <a:pt x="2561" y="2426"/>
                </a:cubicBezTo>
                <a:cubicBezTo>
                  <a:pt x="2560" y="2425"/>
                  <a:pt x="2560" y="2425"/>
                  <a:pt x="2560" y="2425"/>
                </a:cubicBezTo>
                <a:cubicBezTo>
                  <a:pt x="2560" y="2424"/>
                  <a:pt x="2560" y="2424"/>
                  <a:pt x="2560" y="2424"/>
                </a:cubicBezTo>
                <a:cubicBezTo>
                  <a:pt x="2561" y="2422"/>
                  <a:pt x="2561" y="2422"/>
                  <a:pt x="2561" y="2422"/>
                </a:cubicBezTo>
                <a:cubicBezTo>
                  <a:pt x="2561" y="2421"/>
                  <a:pt x="2561" y="2421"/>
                  <a:pt x="2561" y="2421"/>
                </a:cubicBezTo>
                <a:cubicBezTo>
                  <a:pt x="2562" y="2419"/>
                  <a:pt x="2562" y="2419"/>
                  <a:pt x="2562" y="2419"/>
                </a:cubicBezTo>
                <a:cubicBezTo>
                  <a:pt x="2562" y="2418"/>
                  <a:pt x="2562" y="2418"/>
                  <a:pt x="2562" y="2418"/>
                </a:cubicBezTo>
                <a:cubicBezTo>
                  <a:pt x="2560" y="2417"/>
                  <a:pt x="2560" y="2417"/>
                  <a:pt x="2560" y="2417"/>
                </a:cubicBezTo>
                <a:cubicBezTo>
                  <a:pt x="2558" y="2417"/>
                  <a:pt x="2558" y="2417"/>
                  <a:pt x="2558" y="2417"/>
                </a:cubicBezTo>
                <a:cubicBezTo>
                  <a:pt x="2556" y="2416"/>
                  <a:pt x="2556" y="2416"/>
                  <a:pt x="2556" y="2416"/>
                </a:cubicBezTo>
                <a:cubicBezTo>
                  <a:pt x="2556" y="2414"/>
                  <a:pt x="2556" y="2414"/>
                  <a:pt x="2556" y="2414"/>
                </a:cubicBezTo>
                <a:cubicBezTo>
                  <a:pt x="2556" y="2410"/>
                  <a:pt x="2556" y="2410"/>
                  <a:pt x="2556" y="2410"/>
                </a:cubicBezTo>
                <a:cubicBezTo>
                  <a:pt x="2555" y="2406"/>
                  <a:pt x="2555" y="2406"/>
                  <a:pt x="2555" y="2406"/>
                </a:cubicBezTo>
                <a:cubicBezTo>
                  <a:pt x="2554" y="2400"/>
                  <a:pt x="2554" y="2400"/>
                  <a:pt x="2554" y="2400"/>
                </a:cubicBezTo>
                <a:cubicBezTo>
                  <a:pt x="2555" y="2396"/>
                  <a:pt x="2555" y="2396"/>
                  <a:pt x="2555" y="2396"/>
                </a:cubicBezTo>
                <a:cubicBezTo>
                  <a:pt x="2557" y="2394"/>
                  <a:pt x="2557" y="2394"/>
                  <a:pt x="2557" y="2394"/>
                </a:cubicBezTo>
                <a:cubicBezTo>
                  <a:pt x="2559" y="2391"/>
                  <a:pt x="2559" y="2391"/>
                  <a:pt x="2559" y="2391"/>
                </a:cubicBezTo>
                <a:cubicBezTo>
                  <a:pt x="2562" y="2388"/>
                  <a:pt x="2562" y="2388"/>
                  <a:pt x="2562" y="2388"/>
                </a:cubicBezTo>
                <a:cubicBezTo>
                  <a:pt x="2566" y="2383"/>
                  <a:pt x="2566" y="2383"/>
                  <a:pt x="2566" y="2383"/>
                </a:cubicBezTo>
                <a:cubicBezTo>
                  <a:pt x="2569" y="2380"/>
                  <a:pt x="2569" y="2380"/>
                  <a:pt x="2569" y="2380"/>
                </a:cubicBezTo>
                <a:cubicBezTo>
                  <a:pt x="2572" y="2376"/>
                  <a:pt x="2572" y="2376"/>
                  <a:pt x="2572" y="2376"/>
                </a:cubicBezTo>
                <a:cubicBezTo>
                  <a:pt x="2576" y="2372"/>
                  <a:pt x="2576" y="2372"/>
                  <a:pt x="2576" y="2372"/>
                </a:cubicBezTo>
                <a:cubicBezTo>
                  <a:pt x="2581" y="2369"/>
                  <a:pt x="2581" y="2369"/>
                  <a:pt x="2581" y="2369"/>
                </a:cubicBezTo>
                <a:cubicBezTo>
                  <a:pt x="2584" y="2366"/>
                  <a:pt x="2584" y="2366"/>
                  <a:pt x="2584" y="2366"/>
                </a:cubicBezTo>
                <a:cubicBezTo>
                  <a:pt x="2586" y="2363"/>
                  <a:pt x="2586" y="2363"/>
                  <a:pt x="2586" y="2363"/>
                </a:cubicBezTo>
                <a:cubicBezTo>
                  <a:pt x="2589" y="2362"/>
                  <a:pt x="2589" y="2362"/>
                  <a:pt x="2589" y="2362"/>
                </a:cubicBezTo>
                <a:cubicBezTo>
                  <a:pt x="2593" y="2362"/>
                  <a:pt x="2593" y="2362"/>
                  <a:pt x="2593" y="2362"/>
                </a:cubicBezTo>
                <a:cubicBezTo>
                  <a:pt x="2598" y="2361"/>
                  <a:pt x="2598" y="2361"/>
                  <a:pt x="2598" y="2361"/>
                </a:cubicBezTo>
                <a:cubicBezTo>
                  <a:pt x="2600" y="2360"/>
                  <a:pt x="2600" y="2360"/>
                  <a:pt x="2600" y="2360"/>
                </a:cubicBezTo>
                <a:cubicBezTo>
                  <a:pt x="2601" y="2358"/>
                  <a:pt x="2601" y="2358"/>
                  <a:pt x="2601" y="2358"/>
                </a:cubicBezTo>
                <a:cubicBezTo>
                  <a:pt x="2600" y="2357"/>
                  <a:pt x="2600" y="2357"/>
                  <a:pt x="2600" y="2357"/>
                </a:cubicBezTo>
                <a:cubicBezTo>
                  <a:pt x="2598" y="2356"/>
                  <a:pt x="2598" y="2356"/>
                  <a:pt x="2598" y="2356"/>
                </a:cubicBezTo>
                <a:cubicBezTo>
                  <a:pt x="2595" y="2353"/>
                  <a:pt x="2595" y="2353"/>
                  <a:pt x="2595" y="2353"/>
                </a:cubicBezTo>
                <a:cubicBezTo>
                  <a:pt x="2596" y="2349"/>
                  <a:pt x="2596" y="2349"/>
                  <a:pt x="2596" y="2349"/>
                </a:cubicBezTo>
                <a:cubicBezTo>
                  <a:pt x="2596" y="2345"/>
                  <a:pt x="2596" y="2345"/>
                  <a:pt x="2596" y="2345"/>
                </a:cubicBezTo>
                <a:cubicBezTo>
                  <a:pt x="2596" y="2337"/>
                  <a:pt x="2596" y="2337"/>
                  <a:pt x="2596" y="2337"/>
                </a:cubicBezTo>
                <a:cubicBezTo>
                  <a:pt x="2596" y="2332"/>
                  <a:pt x="2596" y="2332"/>
                  <a:pt x="2596" y="2332"/>
                </a:cubicBezTo>
                <a:cubicBezTo>
                  <a:pt x="2598" y="2330"/>
                  <a:pt x="2598" y="2330"/>
                  <a:pt x="2598" y="2330"/>
                </a:cubicBezTo>
                <a:cubicBezTo>
                  <a:pt x="2599" y="2325"/>
                  <a:pt x="2599" y="2325"/>
                  <a:pt x="2599" y="2325"/>
                </a:cubicBezTo>
                <a:cubicBezTo>
                  <a:pt x="2599" y="2321"/>
                  <a:pt x="2599" y="2321"/>
                  <a:pt x="2599" y="2321"/>
                </a:cubicBezTo>
                <a:cubicBezTo>
                  <a:pt x="2601" y="2317"/>
                  <a:pt x="2601" y="2317"/>
                  <a:pt x="2601" y="2317"/>
                </a:cubicBezTo>
                <a:cubicBezTo>
                  <a:pt x="2603" y="2313"/>
                  <a:pt x="2603" y="2313"/>
                  <a:pt x="2603" y="2313"/>
                </a:cubicBezTo>
                <a:cubicBezTo>
                  <a:pt x="2604" y="2309"/>
                  <a:pt x="2604" y="2309"/>
                  <a:pt x="2604" y="2309"/>
                </a:cubicBezTo>
                <a:cubicBezTo>
                  <a:pt x="2607" y="2305"/>
                  <a:pt x="2607" y="2305"/>
                  <a:pt x="2607" y="2305"/>
                </a:cubicBezTo>
                <a:cubicBezTo>
                  <a:pt x="2608" y="2301"/>
                  <a:pt x="2608" y="2301"/>
                  <a:pt x="2608" y="2301"/>
                </a:cubicBezTo>
                <a:cubicBezTo>
                  <a:pt x="2612" y="2299"/>
                  <a:pt x="2612" y="2299"/>
                  <a:pt x="2612" y="2299"/>
                </a:cubicBezTo>
                <a:cubicBezTo>
                  <a:pt x="2615" y="2297"/>
                  <a:pt x="2615" y="2297"/>
                  <a:pt x="2615" y="2297"/>
                </a:cubicBezTo>
                <a:cubicBezTo>
                  <a:pt x="2616" y="2294"/>
                  <a:pt x="2616" y="2294"/>
                  <a:pt x="2616" y="2294"/>
                </a:cubicBezTo>
                <a:cubicBezTo>
                  <a:pt x="2617" y="2290"/>
                  <a:pt x="2617" y="2290"/>
                  <a:pt x="2617" y="2290"/>
                </a:cubicBezTo>
                <a:cubicBezTo>
                  <a:pt x="2619" y="2284"/>
                  <a:pt x="2619" y="2284"/>
                  <a:pt x="2619" y="2284"/>
                </a:cubicBezTo>
                <a:cubicBezTo>
                  <a:pt x="2620" y="2279"/>
                  <a:pt x="2620" y="2279"/>
                  <a:pt x="2620" y="2279"/>
                </a:cubicBezTo>
                <a:cubicBezTo>
                  <a:pt x="2619" y="2278"/>
                  <a:pt x="2619" y="2278"/>
                  <a:pt x="2619" y="2278"/>
                </a:cubicBezTo>
                <a:cubicBezTo>
                  <a:pt x="2618" y="2277"/>
                  <a:pt x="2618" y="2277"/>
                  <a:pt x="2618" y="2277"/>
                </a:cubicBezTo>
                <a:cubicBezTo>
                  <a:pt x="2618" y="2275"/>
                  <a:pt x="2618" y="2275"/>
                  <a:pt x="2618" y="2275"/>
                </a:cubicBezTo>
                <a:cubicBezTo>
                  <a:pt x="2619" y="2271"/>
                  <a:pt x="2619" y="2271"/>
                  <a:pt x="2619" y="2271"/>
                </a:cubicBezTo>
                <a:cubicBezTo>
                  <a:pt x="2619" y="2267"/>
                  <a:pt x="2619" y="2267"/>
                  <a:pt x="2619" y="2267"/>
                </a:cubicBezTo>
                <a:cubicBezTo>
                  <a:pt x="2619" y="2264"/>
                  <a:pt x="2619" y="2264"/>
                  <a:pt x="2619" y="2264"/>
                </a:cubicBezTo>
                <a:cubicBezTo>
                  <a:pt x="2621" y="2262"/>
                  <a:pt x="2621" y="2262"/>
                  <a:pt x="2621" y="2262"/>
                </a:cubicBezTo>
                <a:cubicBezTo>
                  <a:pt x="2624" y="2262"/>
                  <a:pt x="2624" y="2262"/>
                  <a:pt x="2624" y="2262"/>
                </a:cubicBezTo>
                <a:cubicBezTo>
                  <a:pt x="2627" y="2263"/>
                  <a:pt x="2627" y="2263"/>
                  <a:pt x="2627" y="2263"/>
                </a:cubicBezTo>
                <a:cubicBezTo>
                  <a:pt x="2629" y="2262"/>
                  <a:pt x="2629" y="2262"/>
                  <a:pt x="2629" y="2262"/>
                </a:cubicBezTo>
                <a:cubicBezTo>
                  <a:pt x="2630" y="2259"/>
                  <a:pt x="2630" y="2259"/>
                  <a:pt x="2630" y="2259"/>
                </a:cubicBezTo>
                <a:cubicBezTo>
                  <a:pt x="2631" y="2256"/>
                  <a:pt x="2631" y="2256"/>
                  <a:pt x="2631" y="2256"/>
                </a:cubicBezTo>
                <a:cubicBezTo>
                  <a:pt x="2630" y="2254"/>
                  <a:pt x="2630" y="2254"/>
                  <a:pt x="2630" y="2254"/>
                </a:cubicBezTo>
                <a:cubicBezTo>
                  <a:pt x="2629" y="2252"/>
                  <a:pt x="2629" y="2252"/>
                  <a:pt x="2629" y="2252"/>
                </a:cubicBezTo>
                <a:cubicBezTo>
                  <a:pt x="2628" y="2251"/>
                  <a:pt x="2628" y="2251"/>
                  <a:pt x="2628" y="2251"/>
                </a:cubicBezTo>
                <a:cubicBezTo>
                  <a:pt x="2627" y="2250"/>
                  <a:pt x="2627" y="2250"/>
                  <a:pt x="2627" y="2250"/>
                </a:cubicBezTo>
                <a:cubicBezTo>
                  <a:pt x="2627" y="2246"/>
                  <a:pt x="2627" y="2246"/>
                  <a:pt x="2627" y="2246"/>
                </a:cubicBezTo>
                <a:cubicBezTo>
                  <a:pt x="2628" y="2243"/>
                  <a:pt x="2628" y="2243"/>
                  <a:pt x="2628" y="2243"/>
                </a:cubicBezTo>
                <a:cubicBezTo>
                  <a:pt x="2631" y="2241"/>
                  <a:pt x="2631" y="2241"/>
                  <a:pt x="2631" y="2241"/>
                </a:cubicBezTo>
                <a:cubicBezTo>
                  <a:pt x="2633" y="2240"/>
                  <a:pt x="2633" y="2240"/>
                  <a:pt x="2633" y="2240"/>
                </a:cubicBezTo>
                <a:cubicBezTo>
                  <a:pt x="2634" y="2238"/>
                  <a:pt x="2634" y="2238"/>
                  <a:pt x="2634" y="2238"/>
                </a:cubicBezTo>
                <a:cubicBezTo>
                  <a:pt x="2634" y="2237"/>
                  <a:pt x="2634" y="2237"/>
                  <a:pt x="2634" y="2237"/>
                </a:cubicBezTo>
                <a:cubicBezTo>
                  <a:pt x="2632" y="2236"/>
                  <a:pt x="2632" y="2236"/>
                  <a:pt x="2632" y="2236"/>
                </a:cubicBezTo>
                <a:cubicBezTo>
                  <a:pt x="2631" y="2236"/>
                  <a:pt x="2631" y="2236"/>
                  <a:pt x="2631" y="2236"/>
                </a:cubicBezTo>
                <a:cubicBezTo>
                  <a:pt x="2630" y="2234"/>
                  <a:pt x="2630" y="2234"/>
                  <a:pt x="2630" y="2234"/>
                </a:cubicBezTo>
                <a:cubicBezTo>
                  <a:pt x="2631" y="2233"/>
                  <a:pt x="2631" y="2233"/>
                  <a:pt x="2631" y="2233"/>
                </a:cubicBezTo>
                <a:cubicBezTo>
                  <a:pt x="2633" y="2231"/>
                  <a:pt x="2633" y="2231"/>
                  <a:pt x="2633" y="2231"/>
                </a:cubicBezTo>
                <a:cubicBezTo>
                  <a:pt x="2636" y="2230"/>
                  <a:pt x="2636" y="2230"/>
                  <a:pt x="2636" y="2230"/>
                </a:cubicBezTo>
                <a:cubicBezTo>
                  <a:pt x="2640" y="2226"/>
                  <a:pt x="2640" y="2226"/>
                  <a:pt x="2640" y="2226"/>
                </a:cubicBezTo>
                <a:cubicBezTo>
                  <a:pt x="2646" y="2223"/>
                  <a:pt x="2646" y="2223"/>
                  <a:pt x="2646" y="2223"/>
                </a:cubicBezTo>
                <a:cubicBezTo>
                  <a:pt x="2650" y="2219"/>
                  <a:pt x="2650" y="2219"/>
                  <a:pt x="2650" y="2219"/>
                </a:cubicBezTo>
                <a:cubicBezTo>
                  <a:pt x="2654" y="2215"/>
                  <a:pt x="2654" y="2215"/>
                  <a:pt x="2654" y="2215"/>
                </a:cubicBezTo>
                <a:cubicBezTo>
                  <a:pt x="2656" y="2208"/>
                  <a:pt x="2656" y="2208"/>
                  <a:pt x="2656" y="2208"/>
                </a:cubicBezTo>
                <a:cubicBezTo>
                  <a:pt x="2657" y="2202"/>
                  <a:pt x="2657" y="2202"/>
                  <a:pt x="2657" y="2202"/>
                </a:cubicBezTo>
                <a:cubicBezTo>
                  <a:pt x="2659" y="2198"/>
                  <a:pt x="2659" y="2198"/>
                  <a:pt x="2659" y="2198"/>
                </a:cubicBezTo>
                <a:cubicBezTo>
                  <a:pt x="2661" y="2198"/>
                  <a:pt x="2661" y="2198"/>
                  <a:pt x="2661" y="2198"/>
                </a:cubicBezTo>
                <a:cubicBezTo>
                  <a:pt x="2662" y="2196"/>
                  <a:pt x="2662" y="2196"/>
                  <a:pt x="2662" y="2196"/>
                </a:cubicBezTo>
                <a:cubicBezTo>
                  <a:pt x="2662" y="2192"/>
                  <a:pt x="2662" y="2192"/>
                  <a:pt x="2662" y="2192"/>
                </a:cubicBezTo>
                <a:cubicBezTo>
                  <a:pt x="2664" y="2189"/>
                  <a:pt x="2664" y="2189"/>
                  <a:pt x="2664" y="2189"/>
                </a:cubicBezTo>
                <a:cubicBezTo>
                  <a:pt x="2669" y="2186"/>
                  <a:pt x="2669" y="2186"/>
                  <a:pt x="2669" y="2186"/>
                </a:cubicBezTo>
                <a:cubicBezTo>
                  <a:pt x="2674" y="2185"/>
                  <a:pt x="2674" y="2185"/>
                  <a:pt x="2674" y="2185"/>
                </a:cubicBezTo>
                <a:cubicBezTo>
                  <a:pt x="2677" y="2183"/>
                  <a:pt x="2677" y="2183"/>
                  <a:pt x="2677" y="2183"/>
                </a:cubicBezTo>
                <a:cubicBezTo>
                  <a:pt x="2678" y="2179"/>
                  <a:pt x="2678" y="2179"/>
                  <a:pt x="2678" y="2179"/>
                </a:cubicBezTo>
                <a:cubicBezTo>
                  <a:pt x="2679" y="2177"/>
                  <a:pt x="2679" y="2177"/>
                  <a:pt x="2679" y="2177"/>
                </a:cubicBezTo>
                <a:cubicBezTo>
                  <a:pt x="2681" y="2175"/>
                  <a:pt x="2681" y="2175"/>
                  <a:pt x="2681" y="2175"/>
                </a:cubicBezTo>
                <a:cubicBezTo>
                  <a:pt x="2682" y="2173"/>
                  <a:pt x="2682" y="2173"/>
                  <a:pt x="2682" y="2173"/>
                </a:cubicBezTo>
                <a:cubicBezTo>
                  <a:pt x="2682" y="2171"/>
                  <a:pt x="2682" y="2171"/>
                  <a:pt x="2682" y="2171"/>
                </a:cubicBezTo>
                <a:cubicBezTo>
                  <a:pt x="2681" y="2170"/>
                  <a:pt x="2681" y="2170"/>
                  <a:pt x="2681" y="2170"/>
                </a:cubicBezTo>
                <a:cubicBezTo>
                  <a:pt x="2683" y="2168"/>
                  <a:pt x="2683" y="2168"/>
                  <a:pt x="2683" y="2168"/>
                </a:cubicBezTo>
                <a:cubicBezTo>
                  <a:pt x="2686" y="2164"/>
                  <a:pt x="2686" y="2164"/>
                  <a:pt x="2686" y="2164"/>
                </a:cubicBezTo>
                <a:cubicBezTo>
                  <a:pt x="2687" y="2161"/>
                  <a:pt x="2687" y="2161"/>
                  <a:pt x="2687" y="2161"/>
                </a:cubicBezTo>
                <a:cubicBezTo>
                  <a:pt x="2688" y="2160"/>
                  <a:pt x="2688" y="2160"/>
                  <a:pt x="2688" y="2160"/>
                </a:cubicBezTo>
                <a:cubicBezTo>
                  <a:pt x="2691" y="2158"/>
                  <a:pt x="2691" y="2158"/>
                  <a:pt x="2691" y="2158"/>
                </a:cubicBezTo>
                <a:cubicBezTo>
                  <a:pt x="2695" y="2154"/>
                  <a:pt x="2695" y="2154"/>
                  <a:pt x="2695" y="2154"/>
                </a:cubicBezTo>
                <a:cubicBezTo>
                  <a:pt x="2700" y="2150"/>
                  <a:pt x="2700" y="2150"/>
                  <a:pt x="2700" y="2150"/>
                </a:cubicBezTo>
                <a:cubicBezTo>
                  <a:pt x="2701" y="2146"/>
                  <a:pt x="2701" y="2146"/>
                  <a:pt x="2701" y="2146"/>
                </a:cubicBezTo>
                <a:cubicBezTo>
                  <a:pt x="2701" y="2144"/>
                  <a:pt x="2701" y="2144"/>
                  <a:pt x="2701" y="2144"/>
                </a:cubicBezTo>
                <a:cubicBezTo>
                  <a:pt x="2700" y="2141"/>
                  <a:pt x="2700" y="2141"/>
                  <a:pt x="2700" y="2141"/>
                </a:cubicBezTo>
                <a:cubicBezTo>
                  <a:pt x="2697" y="2139"/>
                  <a:pt x="2697" y="2139"/>
                  <a:pt x="2697" y="2139"/>
                </a:cubicBezTo>
                <a:cubicBezTo>
                  <a:pt x="2696" y="2137"/>
                  <a:pt x="2696" y="2137"/>
                  <a:pt x="2696" y="2137"/>
                </a:cubicBezTo>
                <a:cubicBezTo>
                  <a:pt x="2698" y="2135"/>
                  <a:pt x="2698" y="2135"/>
                  <a:pt x="2698" y="2135"/>
                </a:cubicBezTo>
                <a:cubicBezTo>
                  <a:pt x="2699" y="2133"/>
                  <a:pt x="2699" y="2133"/>
                  <a:pt x="2699" y="2133"/>
                </a:cubicBezTo>
                <a:cubicBezTo>
                  <a:pt x="2704" y="2131"/>
                  <a:pt x="2704" y="2131"/>
                  <a:pt x="2704" y="2131"/>
                </a:cubicBezTo>
                <a:cubicBezTo>
                  <a:pt x="2708" y="2130"/>
                  <a:pt x="2708" y="2130"/>
                  <a:pt x="2708" y="2130"/>
                </a:cubicBezTo>
                <a:cubicBezTo>
                  <a:pt x="2710" y="2128"/>
                  <a:pt x="2710" y="2128"/>
                  <a:pt x="2710" y="2128"/>
                </a:cubicBezTo>
                <a:cubicBezTo>
                  <a:pt x="2711" y="2125"/>
                  <a:pt x="2711" y="2125"/>
                  <a:pt x="2711" y="2125"/>
                </a:cubicBezTo>
                <a:cubicBezTo>
                  <a:pt x="2713" y="2124"/>
                  <a:pt x="2713" y="2124"/>
                  <a:pt x="2713" y="2124"/>
                </a:cubicBezTo>
                <a:cubicBezTo>
                  <a:pt x="2717" y="2120"/>
                  <a:pt x="2717" y="2120"/>
                  <a:pt x="2717" y="2120"/>
                </a:cubicBezTo>
                <a:cubicBezTo>
                  <a:pt x="2718" y="2116"/>
                  <a:pt x="2718" y="2116"/>
                  <a:pt x="2718" y="2116"/>
                </a:cubicBezTo>
                <a:cubicBezTo>
                  <a:pt x="2718" y="2114"/>
                  <a:pt x="2718" y="2114"/>
                  <a:pt x="2718" y="2114"/>
                </a:cubicBezTo>
                <a:cubicBezTo>
                  <a:pt x="2717" y="2110"/>
                  <a:pt x="2717" y="2110"/>
                  <a:pt x="2717" y="2110"/>
                </a:cubicBezTo>
                <a:cubicBezTo>
                  <a:pt x="2718" y="2109"/>
                  <a:pt x="2718" y="2109"/>
                  <a:pt x="2718" y="2109"/>
                </a:cubicBezTo>
                <a:cubicBezTo>
                  <a:pt x="2720" y="2108"/>
                  <a:pt x="2720" y="2108"/>
                  <a:pt x="2720" y="2108"/>
                </a:cubicBezTo>
                <a:cubicBezTo>
                  <a:pt x="2724" y="2107"/>
                  <a:pt x="2724" y="2107"/>
                  <a:pt x="2724" y="2107"/>
                </a:cubicBezTo>
                <a:cubicBezTo>
                  <a:pt x="2727" y="2105"/>
                  <a:pt x="2727" y="2105"/>
                  <a:pt x="2727" y="2105"/>
                </a:cubicBezTo>
                <a:cubicBezTo>
                  <a:pt x="2728" y="2101"/>
                  <a:pt x="2728" y="2101"/>
                  <a:pt x="2728" y="2101"/>
                </a:cubicBezTo>
                <a:cubicBezTo>
                  <a:pt x="2726" y="2098"/>
                  <a:pt x="2726" y="2098"/>
                  <a:pt x="2726" y="2098"/>
                </a:cubicBezTo>
                <a:cubicBezTo>
                  <a:pt x="2725" y="2095"/>
                  <a:pt x="2725" y="2095"/>
                  <a:pt x="2725" y="2095"/>
                </a:cubicBezTo>
                <a:cubicBezTo>
                  <a:pt x="2727" y="2090"/>
                  <a:pt x="2727" y="2090"/>
                  <a:pt x="2727" y="2090"/>
                </a:cubicBezTo>
                <a:cubicBezTo>
                  <a:pt x="2730" y="2087"/>
                  <a:pt x="2730" y="2087"/>
                  <a:pt x="2730" y="2087"/>
                </a:cubicBezTo>
                <a:cubicBezTo>
                  <a:pt x="2734" y="2082"/>
                  <a:pt x="2734" y="2082"/>
                  <a:pt x="2734" y="2082"/>
                </a:cubicBezTo>
                <a:cubicBezTo>
                  <a:pt x="2738" y="2078"/>
                  <a:pt x="2738" y="2078"/>
                  <a:pt x="2738" y="2078"/>
                </a:cubicBezTo>
                <a:cubicBezTo>
                  <a:pt x="2743" y="2074"/>
                  <a:pt x="2743" y="2074"/>
                  <a:pt x="2743" y="2074"/>
                </a:cubicBezTo>
                <a:cubicBezTo>
                  <a:pt x="2746" y="2071"/>
                  <a:pt x="2746" y="2071"/>
                  <a:pt x="2746" y="2071"/>
                </a:cubicBezTo>
                <a:cubicBezTo>
                  <a:pt x="2748" y="2065"/>
                  <a:pt x="2748" y="2065"/>
                  <a:pt x="2748" y="2065"/>
                </a:cubicBezTo>
                <a:cubicBezTo>
                  <a:pt x="2748" y="2060"/>
                  <a:pt x="2748" y="2060"/>
                  <a:pt x="2748" y="2060"/>
                </a:cubicBezTo>
                <a:cubicBezTo>
                  <a:pt x="2748" y="2056"/>
                  <a:pt x="2748" y="2056"/>
                  <a:pt x="2748" y="2056"/>
                </a:cubicBezTo>
                <a:cubicBezTo>
                  <a:pt x="2746" y="2054"/>
                  <a:pt x="2746" y="2054"/>
                  <a:pt x="2746" y="2054"/>
                </a:cubicBezTo>
                <a:cubicBezTo>
                  <a:pt x="2743" y="2052"/>
                  <a:pt x="2743" y="2052"/>
                  <a:pt x="2743" y="2052"/>
                </a:cubicBezTo>
                <a:cubicBezTo>
                  <a:pt x="2743" y="2050"/>
                  <a:pt x="2743" y="2050"/>
                  <a:pt x="2743" y="2050"/>
                </a:cubicBezTo>
                <a:cubicBezTo>
                  <a:pt x="2744" y="2048"/>
                  <a:pt x="2744" y="2048"/>
                  <a:pt x="2744" y="2048"/>
                </a:cubicBezTo>
                <a:cubicBezTo>
                  <a:pt x="2745" y="2045"/>
                  <a:pt x="2745" y="2045"/>
                  <a:pt x="2745" y="2045"/>
                </a:cubicBezTo>
                <a:cubicBezTo>
                  <a:pt x="2748" y="2039"/>
                  <a:pt x="2748" y="2039"/>
                  <a:pt x="2748" y="2039"/>
                </a:cubicBezTo>
                <a:cubicBezTo>
                  <a:pt x="2751" y="2037"/>
                  <a:pt x="2751" y="2037"/>
                  <a:pt x="2751" y="2037"/>
                </a:cubicBezTo>
                <a:cubicBezTo>
                  <a:pt x="2753" y="2034"/>
                  <a:pt x="2753" y="2034"/>
                  <a:pt x="2753" y="2034"/>
                </a:cubicBezTo>
                <a:cubicBezTo>
                  <a:pt x="2754" y="2034"/>
                  <a:pt x="2754" y="2034"/>
                  <a:pt x="2754" y="2034"/>
                </a:cubicBezTo>
                <a:cubicBezTo>
                  <a:pt x="2753" y="2033"/>
                  <a:pt x="2753" y="2033"/>
                  <a:pt x="2753" y="2033"/>
                </a:cubicBezTo>
                <a:cubicBezTo>
                  <a:pt x="2751" y="2031"/>
                  <a:pt x="2751" y="2031"/>
                  <a:pt x="2751" y="2031"/>
                </a:cubicBezTo>
                <a:cubicBezTo>
                  <a:pt x="2751" y="2030"/>
                  <a:pt x="2751" y="2030"/>
                  <a:pt x="2751" y="2030"/>
                </a:cubicBezTo>
                <a:cubicBezTo>
                  <a:pt x="2752" y="2027"/>
                  <a:pt x="2752" y="2027"/>
                  <a:pt x="2752" y="2027"/>
                </a:cubicBezTo>
                <a:cubicBezTo>
                  <a:pt x="2753" y="2025"/>
                  <a:pt x="2753" y="2025"/>
                  <a:pt x="2753" y="2025"/>
                </a:cubicBezTo>
                <a:cubicBezTo>
                  <a:pt x="2756" y="2022"/>
                  <a:pt x="2756" y="2022"/>
                  <a:pt x="2756" y="2022"/>
                </a:cubicBezTo>
                <a:cubicBezTo>
                  <a:pt x="2756" y="2020"/>
                  <a:pt x="2756" y="2020"/>
                  <a:pt x="2756" y="2020"/>
                </a:cubicBezTo>
                <a:cubicBezTo>
                  <a:pt x="2757" y="2017"/>
                  <a:pt x="2757" y="2017"/>
                  <a:pt x="2757" y="2017"/>
                </a:cubicBezTo>
                <a:cubicBezTo>
                  <a:pt x="2759" y="2015"/>
                  <a:pt x="2759" y="2015"/>
                  <a:pt x="2759" y="2015"/>
                </a:cubicBezTo>
                <a:cubicBezTo>
                  <a:pt x="2762" y="2012"/>
                  <a:pt x="2762" y="2012"/>
                  <a:pt x="2762" y="2012"/>
                </a:cubicBezTo>
                <a:cubicBezTo>
                  <a:pt x="2766" y="2009"/>
                  <a:pt x="2766" y="2009"/>
                  <a:pt x="2766" y="2009"/>
                </a:cubicBezTo>
                <a:cubicBezTo>
                  <a:pt x="2767" y="2006"/>
                  <a:pt x="2767" y="2006"/>
                  <a:pt x="2767" y="2006"/>
                </a:cubicBezTo>
                <a:cubicBezTo>
                  <a:pt x="2767" y="2003"/>
                  <a:pt x="2767" y="2003"/>
                  <a:pt x="2767" y="2003"/>
                </a:cubicBezTo>
                <a:cubicBezTo>
                  <a:pt x="2767" y="2000"/>
                  <a:pt x="2767" y="2000"/>
                  <a:pt x="2767" y="2000"/>
                </a:cubicBezTo>
                <a:cubicBezTo>
                  <a:pt x="2766" y="1997"/>
                  <a:pt x="2766" y="1997"/>
                  <a:pt x="2766" y="1997"/>
                </a:cubicBezTo>
                <a:cubicBezTo>
                  <a:pt x="2768" y="1990"/>
                  <a:pt x="2768" y="1990"/>
                  <a:pt x="2768" y="1990"/>
                </a:cubicBezTo>
                <a:cubicBezTo>
                  <a:pt x="2770" y="1988"/>
                  <a:pt x="2770" y="1988"/>
                  <a:pt x="2770" y="1988"/>
                </a:cubicBezTo>
                <a:cubicBezTo>
                  <a:pt x="2772" y="1987"/>
                  <a:pt x="2772" y="1987"/>
                  <a:pt x="2772" y="1987"/>
                </a:cubicBezTo>
                <a:cubicBezTo>
                  <a:pt x="2773" y="1985"/>
                  <a:pt x="2773" y="1985"/>
                  <a:pt x="2773" y="1985"/>
                </a:cubicBezTo>
                <a:cubicBezTo>
                  <a:pt x="2772" y="1983"/>
                  <a:pt x="2772" y="1983"/>
                  <a:pt x="2772" y="1983"/>
                </a:cubicBezTo>
                <a:cubicBezTo>
                  <a:pt x="2773" y="1981"/>
                  <a:pt x="2773" y="1981"/>
                  <a:pt x="2773" y="1981"/>
                </a:cubicBezTo>
                <a:cubicBezTo>
                  <a:pt x="2774" y="1980"/>
                  <a:pt x="2774" y="1980"/>
                  <a:pt x="2774" y="1980"/>
                </a:cubicBezTo>
                <a:cubicBezTo>
                  <a:pt x="2778" y="1980"/>
                  <a:pt x="2778" y="1980"/>
                  <a:pt x="2778" y="1980"/>
                </a:cubicBezTo>
                <a:cubicBezTo>
                  <a:pt x="2780" y="1979"/>
                  <a:pt x="2780" y="1979"/>
                  <a:pt x="2780" y="1979"/>
                </a:cubicBezTo>
                <a:cubicBezTo>
                  <a:pt x="2781" y="1978"/>
                  <a:pt x="2781" y="1978"/>
                  <a:pt x="2781" y="1978"/>
                </a:cubicBezTo>
                <a:cubicBezTo>
                  <a:pt x="2782" y="1976"/>
                  <a:pt x="2782" y="1976"/>
                  <a:pt x="2782" y="1976"/>
                </a:cubicBezTo>
                <a:cubicBezTo>
                  <a:pt x="2782" y="1973"/>
                  <a:pt x="2782" y="1973"/>
                  <a:pt x="2782" y="1973"/>
                </a:cubicBezTo>
                <a:cubicBezTo>
                  <a:pt x="2781" y="1970"/>
                  <a:pt x="2781" y="1970"/>
                  <a:pt x="2781" y="1970"/>
                </a:cubicBezTo>
                <a:cubicBezTo>
                  <a:pt x="2780" y="1967"/>
                  <a:pt x="2780" y="1967"/>
                  <a:pt x="2780" y="1967"/>
                </a:cubicBezTo>
                <a:cubicBezTo>
                  <a:pt x="2781" y="1962"/>
                  <a:pt x="2781" y="1962"/>
                  <a:pt x="2781" y="1962"/>
                </a:cubicBezTo>
                <a:cubicBezTo>
                  <a:pt x="2781" y="1958"/>
                  <a:pt x="2781" y="1958"/>
                  <a:pt x="2781" y="1958"/>
                </a:cubicBezTo>
                <a:cubicBezTo>
                  <a:pt x="2782" y="1956"/>
                  <a:pt x="2782" y="1956"/>
                  <a:pt x="2782" y="1956"/>
                </a:cubicBezTo>
                <a:cubicBezTo>
                  <a:pt x="2784" y="1954"/>
                  <a:pt x="2784" y="1954"/>
                  <a:pt x="2784" y="1954"/>
                </a:cubicBezTo>
                <a:cubicBezTo>
                  <a:pt x="2785" y="1952"/>
                  <a:pt x="2785" y="1952"/>
                  <a:pt x="2785" y="1952"/>
                </a:cubicBezTo>
                <a:cubicBezTo>
                  <a:pt x="2790" y="1950"/>
                  <a:pt x="2790" y="1950"/>
                  <a:pt x="2790" y="1950"/>
                </a:cubicBezTo>
                <a:cubicBezTo>
                  <a:pt x="2793" y="1948"/>
                  <a:pt x="2793" y="1948"/>
                  <a:pt x="2793" y="1948"/>
                </a:cubicBezTo>
                <a:cubicBezTo>
                  <a:pt x="2796" y="1945"/>
                  <a:pt x="2796" y="1945"/>
                  <a:pt x="2796" y="1945"/>
                </a:cubicBezTo>
                <a:cubicBezTo>
                  <a:pt x="2797" y="1943"/>
                  <a:pt x="2797" y="1943"/>
                  <a:pt x="2797" y="1943"/>
                </a:cubicBezTo>
                <a:cubicBezTo>
                  <a:pt x="2796" y="1940"/>
                  <a:pt x="2796" y="1940"/>
                  <a:pt x="2796" y="1940"/>
                </a:cubicBezTo>
                <a:cubicBezTo>
                  <a:pt x="2795" y="1937"/>
                  <a:pt x="2795" y="1937"/>
                  <a:pt x="2795" y="1937"/>
                </a:cubicBezTo>
                <a:cubicBezTo>
                  <a:pt x="2795" y="1935"/>
                  <a:pt x="2795" y="1935"/>
                  <a:pt x="2795" y="1935"/>
                </a:cubicBezTo>
                <a:cubicBezTo>
                  <a:pt x="2795" y="1934"/>
                  <a:pt x="2795" y="1934"/>
                  <a:pt x="2795" y="1934"/>
                </a:cubicBezTo>
                <a:cubicBezTo>
                  <a:pt x="2797" y="1932"/>
                  <a:pt x="2797" y="1932"/>
                  <a:pt x="2797" y="1932"/>
                </a:cubicBezTo>
                <a:cubicBezTo>
                  <a:pt x="2799" y="1931"/>
                  <a:pt x="2799" y="1931"/>
                  <a:pt x="2799" y="1931"/>
                </a:cubicBezTo>
                <a:cubicBezTo>
                  <a:pt x="2800" y="1929"/>
                  <a:pt x="2800" y="1929"/>
                  <a:pt x="2800" y="1929"/>
                </a:cubicBezTo>
                <a:cubicBezTo>
                  <a:pt x="2802" y="1925"/>
                  <a:pt x="2802" y="1925"/>
                  <a:pt x="2802" y="1925"/>
                </a:cubicBezTo>
                <a:cubicBezTo>
                  <a:pt x="2803" y="1922"/>
                  <a:pt x="2803" y="1922"/>
                  <a:pt x="2803" y="1922"/>
                </a:cubicBezTo>
                <a:cubicBezTo>
                  <a:pt x="2805" y="1917"/>
                  <a:pt x="2805" y="1917"/>
                  <a:pt x="2805" y="1917"/>
                </a:cubicBezTo>
                <a:cubicBezTo>
                  <a:pt x="2805" y="1915"/>
                  <a:pt x="2805" y="1915"/>
                  <a:pt x="2805" y="1915"/>
                </a:cubicBezTo>
                <a:cubicBezTo>
                  <a:pt x="2804" y="1913"/>
                  <a:pt x="2804" y="1913"/>
                  <a:pt x="2804" y="1913"/>
                </a:cubicBezTo>
                <a:cubicBezTo>
                  <a:pt x="2805" y="1912"/>
                  <a:pt x="2805" y="1912"/>
                  <a:pt x="2805" y="1912"/>
                </a:cubicBezTo>
                <a:cubicBezTo>
                  <a:pt x="2806" y="1911"/>
                  <a:pt x="2806" y="1911"/>
                  <a:pt x="2806" y="1911"/>
                </a:cubicBezTo>
                <a:cubicBezTo>
                  <a:pt x="2807" y="1910"/>
                  <a:pt x="2807" y="1910"/>
                  <a:pt x="2807" y="1910"/>
                </a:cubicBezTo>
                <a:cubicBezTo>
                  <a:pt x="2809" y="1909"/>
                  <a:pt x="2809" y="1909"/>
                  <a:pt x="2809" y="1909"/>
                </a:cubicBezTo>
                <a:cubicBezTo>
                  <a:pt x="2811" y="1907"/>
                  <a:pt x="2811" y="1907"/>
                  <a:pt x="2811" y="1907"/>
                </a:cubicBezTo>
                <a:cubicBezTo>
                  <a:pt x="2814" y="1903"/>
                  <a:pt x="2814" y="1903"/>
                  <a:pt x="2814" y="1903"/>
                </a:cubicBezTo>
                <a:cubicBezTo>
                  <a:pt x="2815" y="1897"/>
                  <a:pt x="2815" y="1897"/>
                  <a:pt x="2815" y="1897"/>
                </a:cubicBezTo>
                <a:cubicBezTo>
                  <a:pt x="2816" y="1893"/>
                  <a:pt x="2816" y="1893"/>
                  <a:pt x="2816" y="1893"/>
                </a:cubicBezTo>
                <a:cubicBezTo>
                  <a:pt x="2818" y="1891"/>
                  <a:pt x="2818" y="1891"/>
                  <a:pt x="2818" y="1891"/>
                </a:cubicBezTo>
                <a:cubicBezTo>
                  <a:pt x="2818" y="1889"/>
                  <a:pt x="2818" y="1889"/>
                  <a:pt x="2818" y="1889"/>
                </a:cubicBezTo>
                <a:cubicBezTo>
                  <a:pt x="2818" y="1887"/>
                  <a:pt x="2818" y="1887"/>
                  <a:pt x="2818" y="1887"/>
                </a:cubicBezTo>
                <a:cubicBezTo>
                  <a:pt x="2820" y="1885"/>
                  <a:pt x="2820" y="1885"/>
                  <a:pt x="2820" y="1885"/>
                </a:cubicBezTo>
                <a:cubicBezTo>
                  <a:pt x="2820" y="1882"/>
                  <a:pt x="2820" y="1882"/>
                  <a:pt x="2820" y="1882"/>
                </a:cubicBezTo>
                <a:cubicBezTo>
                  <a:pt x="2820" y="1879"/>
                  <a:pt x="2820" y="1879"/>
                  <a:pt x="2820" y="1879"/>
                </a:cubicBezTo>
                <a:cubicBezTo>
                  <a:pt x="2821" y="1877"/>
                  <a:pt x="2821" y="1877"/>
                  <a:pt x="2821" y="1877"/>
                </a:cubicBezTo>
                <a:cubicBezTo>
                  <a:pt x="2822" y="1876"/>
                  <a:pt x="2822" y="1876"/>
                  <a:pt x="2822" y="1876"/>
                </a:cubicBezTo>
                <a:cubicBezTo>
                  <a:pt x="2822" y="1874"/>
                  <a:pt x="2822" y="1874"/>
                  <a:pt x="2822" y="1874"/>
                </a:cubicBezTo>
                <a:cubicBezTo>
                  <a:pt x="2821" y="1873"/>
                  <a:pt x="2821" y="1873"/>
                  <a:pt x="2821" y="1873"/>
                </a:cubicBezTo>
                <a:cubicBezTo>
                  <a:pt x="2820" y="1872"/>
                  <a:pt x="2820" y="1872"/>
                  <a:pt x="2820" y="1872"/>
                </a:cubicBezTo>
                <a:cubicBezTo>
                  <a:pt x="2816" y="1871"/>
                  <a:pt x="2816" y="1871"/>
                  <a:pt x="2816" y="1871"/>
                </a:cubicBezTo>
                <a:cubicBezTo>
                  <a:pt x="2812" y="1870"/>
                  <a:pt x="2812" y="1870"/>
                  <a:pt x="2812" y="1870"/>
                </a:cubicBezTo>
                <a:cubicBezTo>
                  <a:pt x="2809" y="1868"/>
                  <a:pt x="2809" y="1868"/>
                  <a:pt x="2809" y="1868"/>
                </a:cubicBezTo>
                <a:cubicBezTo>
                  <a:pt x="2807" y="1866"/>
                  <a:pt x="2807" y="1866"/>
                  <a:pt x="2807" y="1866"/>
                </a:cubicBezTo>
                <a:cubicBezTo>
                  <a:pt x="2805" y="1863"/>
                  <a:pt x="2805" y="1863"/>
                  <a:pt x="2805" y="1863"/>
                </a:cubicBezTo>
                <a:cubicBezTo>
                  <a:pt x="2805" y="1859"/>
                  <a:pt x="2805" y="1859"/>
                  <a:pt x="2805" y="1859"/>
                </a:cubicBezTo>
                <a:cubicBezTo>
                  <a:pt x="2807" y="1856"/>
                  <a:pt x="2807" y="1856"/>
                  <a:pt x="2807" y="1856"/>
                </a:cubicBezTo>
                <a:cubicBezTo>
                  <a:pt x="2809" y="1854"/>
                  <a:pt x="2809" y="1854"/>
                  <a:pt x="2809" y="1854"/>
                </a:cubicBezTo>
                <a:cubicBezTo>
                  <a:pt x="2812" y="1852"/>
                  <a:pt x="2812" y="1852"/>
                  <a:pt x="2812" y="1852"/>
                </a:cubicBezTo>
                <a:cubicBezTo>
                  <a:pt x="2814" y="1851"/>
                  <a:pt x="2814" y="1851"/>
                  <a:pt x="2814" y="1851"/>
                </a:cubicBezTo>
                <a:cubicBezTo>
                  <a:pt x="2818" y="1850"/>
                  <a:pt x="2818" y="1850"/>
                  <a:pt x="2818" y="1850"/>
                </a:cubicBezTo>
                <a:cubicBezTo>
                  <a:pt x="2821" y="1848"/>
                  <a:pt x="2821" y="1848"/>
                  <a:pt x="2821" y="1848"/>
                </a:cubicBezTo>
                <a:cubicBezTo>
                  <a:pt x="2824" y="1847"/>
                  <a:pt x="2824" y="1847"/>
                  <a:pt x="2824" y="1847"/>
                </a:cubicBezTo>
                <a:cubicBezTo>
                  <a:pt x="2824" y="1847"/>
                  <a:pt x="2824" y="1847"/>
                  <a:pt x="2824" y="1847"/>
                </a:cubicBezTo>
                <a:cubicBezTo>
                  <a:pt x="2824" y="1844"/>
                  <a:pt x="2824" y="1844"/>
                  <a:pt x="2824" y="1844"/>
                </a:cubicBezTo>
                <a:cubicBezTo>
                  <a:pt x="2824" y="1842"/>
                  <a:pt x="2824" y="1842"/>
                  <a:pt x="2824" y="1842"/>
                </a:cubicBezTo>
                <a:cubicBezTo>
                  <a:pt x="2821" y="1840"/>
                  <a:pt x="2821" y="1840"/>
                  <a:pt x="2821" y="1840"/>
                </a:cubicBezTo>
                <a:cubicBezTo>
                  <a:pt x="2819" y="1837"/>
                  <a:pt x="2819" y="1837"/>
                  <a:pt x="2819" y="1837"/>
                </a:cubicBezTo>
                <a:cubicBezTo>
                  <a:pt x="2815" y="1834"/>
                  <a:pt x="2815" y="1834"/>
                  <a:pt x="2815" y="1834"/>
                </a:cubicBezTo>
                <a:cubicBezTo>
                  <a:pt x="2811" y="1831"/>
                  <a:pt x="2811" y="1831"/>
                  <a:pt x="2811" y="1831"/>
                </a:cubicBezTo>
                <a:cubicBezTo>
                  <a:pt x="2811" y="1822"/>
                  <a:pt x="2811" y="1822"/>
                  <a:pt x="2811" y="1822"/>
                </a:cubicBezTo>
                <a:cubicBezTo>
                  <a:pt x="2809" y="1822"/>
                  <a:pt x="2809" y="1822"/>
                  <a:pt x="2809" y="1822"/>
                </a:cubicBezTo>
                <a:cubicBezTo>
                  <a:pt x="2808" y="1829"/>
                  <a:pt x="2808" y="1829"/>
                  <a:pt x="2808" y="1829"/>
                </a:cubicBezTo>
                <a:cubicBezTo>
                  <a:pt x="2805" y="1829"/>
                  <a:pt x="2805" y="1829"/>
                  <a:pt x="2805" y="1829"/>
                </a:cubicBezTo>
                <a:cubicBezTo>
                  <a:pt x="2802" y="1829"/>
                  <a:pt x="2802" y="1829"/>
                  <a:pt x="2802" y="1829"/>
                </a:cubicBezTo>
                <a:cubicBezTo>
                  <a:pt x="2798" y="1830"/>
                  <a:pt x="2798" y="1830"/>
                  <a:pt x="2798" y="1830"/>
                </a:cubicBezTo>
                <a:cubicBezTo>
                  <a:pt x="2792" y="1834"/>
                  <a:pt x="2792" y="1834"/>
                  <a:pt x="2792" y="1834"/>
                </a:cubicBezTo>
                <a:cubicBezTo>
                  <a:pt x="2786" y="1838"/>
                  <a:pt x="2786" y="1838"/>
                  <a:pt x="2786" y="1838"/>
                </a:cubicBezTo>
                <a:cubicBezTo>
                  <a:pt x="2781" y="1840"/>
                  <a:pt x="2781" y="1840"/>
                  <a:pt x="2781" y="1840"/>
                </a:cubicBezTo>
                <a:cubicBezTo>
                  <a:pt x="2775" y="1840"/>
                  <a:pt x="2775" y="1840"/>
                  <a:pt x="2775" y="1840"/>
                </a:cubicBezTo>
                <a:cubicBezTo>
                  <a:pt x="2770" y="1840"/>
                  <a:pt x="2770" y="1840"/>
                  <a:pt x="2770" y="1840"/>
                </a:cubicBezTo>
                <a:cubicBezTo>
                  <a:pt x="2765" y="1841"/>
                  <a:pt x="2765" y="1841"/>
                  <a:pt x="2765" y="1841"/>
                </a:cubicBezTo>
                <a:cubicBezTo>
                  <a:pt x="2756" y="1840"/>
                  <a:pt x="2756" y="1840"/>
                  <a:pt x="2756" y="1840"/>
                </a:cubicBezTo>
                <a:cubicBezTo>
                  <a:pt x="2752" y="1841"/>
                  <a:pt x="2752" y="1841"/>
                  <a:pt x="2752" y="1841"/>
                </a:cubicBezTo>
                <a:cubicBezTo>
                  <a:pt x="2752" y="1841"/>
                  <a:pt x="2752" y="1841"/>
                  <a:pt x="2752" y="1841"/>
                </a:cubicBezTo>
                <a:cubicBezTo>
                  <a:pt x="2750" y="1842"/>
                  <a:pt x="2750" y="1842"/>
                  <a:pt x="2750" y="1842"/>
                </a:cubicBezTo>
                <a:cubicBezTo>
                  <a:pt x="2747" y="1848"/>
                  <a:pt x="2747" y="1848"/>
                  <a:pt x="2747" y="1848"/>
                </a:cubicBezTo>
                <a:cubicBezTo>
                  <a:pt x="2746" y="1851"/>
                  <a:pt x="2746" y="1851"/>
                  <a:pt x="2746" y="1851"/>
                </a:cubicBezTo>
                <a:cubicBezTo>
                  <a:pt x="2746" y="1852"/>
                  <a:pt x="2746" y="1852"/>
                  <a:pt x="2746" y="1852"/>
                </a:cubicBezTo>
                <a:cubicBezTo>
                  <a:pt x="2745" y="1855"/>
                  <a:pt x="2745" y="1855"/>
                  <a:pt x="2745" y="1855"/>
                </a:cubicBezTo>
                <a:cubicBezTo>
                  <a:pt x="2745" y="1861"/>
                  <a:pt x="2745" y="1861"/>
                  <a:pt x="2745" y="1861"/>
                </a:cubicBezTo>
                <a:cubicBezTo>
                  <a:pt x="2744" y="1866"/>
                  <a:pt x="2744" y="1866"/>
                  <a:pt x="2744" y="1866"/>
                </a:cubicBezTo>
                <a:cubicBezTo>
                  <a:pt x="2744" y="1867"/>
                  <a:pt x="2744" y="1867"/>
                  <a:pt x="2744" y="1867"/>
                </a:cubicBezTo>
                <a:cubicBezTo>
                  <a:pt x="2743" y="1871"/>
                  <a:pt x="2743" y="1871"/>
                  <a:pt x="2743" y="1871"/>
                </a:cubicBezTo>
                <a:cubicBezTo>
                  <a:pt x="2741" y="1874"/>
                  <a:pt x="2741" y="1874"/>
                  <a:pt x="2741" y="1874"/>
                </a:cubicBezTo>
                <a:cubicBezTo>
                  <a:pt x="2740" y="1876"/>
                  <a:pt x="2740" y="1876"/>
                  <a:pt x="2740" y="1876"/>
                </a:cubicBezTo>
                <a:cubicBezTo>
                  <a:pt x="2737" y="1878"/>
                  <a:pt x="2737" y="1878"/>
                  <a:pt x="2737" y="1878"/>
                </a:cubicBezTo>
                <a:cubicBezTo>
                  <a:pt x="2733" y="1880"/>
                  <a:pt x="2733" y="1880"/>
                  <a:pt x="2733" y="1880"/>
                </a:cubicBezTo>
                <a:cubicBezTo>
                  <a:pt x="2727" y="1880"/>
                  <a:pt x="2727" y="1880"/>
                  <a:pt x="2727" y="1880"/>
                </a:cubicBezTo>
                <a:cubicBezTo>
                  <a:pt x="2720" y="1880"/>
                  <a:pt x="2720" y="1880"/>
                  <a:pt x="2720" y="1880"/>
                </a:cubicBezTo>
                <a:cubicBezTo>
                  <a:pt x="2719" y="1881"/>
                  <a:pt x="2719" y="1881"/>
                  <a:pt x="2719" y="1881"/>
                </a:cubicBezTo>
                <a:cubicBezTo>
                  <a:pt x="2715" y="1882"/>
                  <a:pt x="2715" y="1882"/>
                  <a:pt x="2715" y="1882"/>
                </a:cubicBezTo>
                <a:cubicBezTo>
                  <a:pt x="2712" y="1884"/>
                  <a:pt x="2712" y="1884"/>
                  <a:pt x="2712" y="1884"/>
                </a:cubicBezTo>
                <a:cubicBezTo>
                  <a:pt x="2709" y="1888"/>
                  <a:pt x="2709" y="1888"/>
                  <a:pt x="2709" y="1888"/>
                </a:cubicBezTo>
                <a:cubicBezTo>
                  <a:pt x="2707" y="1891"/>
                  <a:pt x="2707" y="1891"/>
                  <a:pt x="2707" y="1891"/>
                </a:cubicBezTo>
                <a:cubicBezTo>
                  <a:pt x="2705" y="1893"/>
                  <a:pt x="2705" y="1893"/>
                  <a:pt x="2705" y="1893"/>
                </a:cubicBezTo>
                <a:cubicBezTo>
                  <a:pt x="2704" y="1893"/>
                  <a:pt x="2704" y="1893"/>
                  <a:pt x="2704" y="1893"/>
                </a:cubicBezTo>
                <a:cubicBezTo>
                  <a:pt x="2703" y="1893"/>
                  <a:pt x="2703" y="1893"/>
                  <a:pt x="2703" y="1893"/>
                </a:cubicBezTo>
                <a:cubicBezTo>
                  <a:pt x="2703" y="1892"/>
                  <a:pt x="2703" y="1892"/>
                  <a:pt x="2703" y="1892"/>
                </a:cubicBezTo>
                <a:cubicBezTo>
                  <a:pt x="2702" y="1894"/>
                  <a:pt x="2702" y="1894"/>
                  <a:pt x="2702" y="1894"/>
                </a:cubicBezTo>
                <a:cubicBezTo>
                  <a:pt x="2703" y="1890"/>
                  <a:pt x="2703" y="1890"/>
                  <a:pt x="2703" y="1890"/>
                </a:cubicBezTo>
                <a:cubicBezTo>
                  <a:pt x="2704" y="1888"/>
                  <a:pt x="2704" y="1888"/>
                  <a:pt x="2704" y="1888"/>
                </a:cubicBezTo>
                <a:cubicBezTo>
                  <a:pt x="2705" y="1886"/>
                  <a:pt x="2705" y="1886"/>
                  <a:pt x="2705" y="1886"/>
                </a:cubicBezTo>
                <a:cubicBezTo>
                  <a:pt x="2708" y="1885"/>
                  <a:pt x="2708" y="1885"/>
                  <a:pt x="2708" y="1885"/>
                </a:cubicBezTo>
                <a:cubicBezTo>
                  <a:pt x="2710" y="1883"/>
                  <a:pt x="2710" y="1883"/>
                  <a:pt x="2710" y="1883"/>
                </a:cubicBezTo>
                <a:cubicBezTo>
                  <a:pt x="2710" y="1883"/>
                  <a:pt x="2710" y="1883"/>
                  <a:pt x="2710" y="1883"/>
                </a:cubicBezTo>
                <a:cubicBezTo>
                  <a:pt x="2711" y="1881"/>
                  <a:pt x="2711" y="1881"/>
                  <a:pt x="2711" y="1881"/>
                </a:cubicBezTo>
                <a:cubicBezTo>
                  <a:pt x="2713" y="1880"/>
                  <a:pt x="2713" y="1880"/>
                  <a:pt x="2713" y="1880"/>
                </a:cubicBezTo>
                <a:cubicBezTo>
                  <a:pt x="2718" y="1878"/>
                  <a:pt x="2718" y="1878"/>
                  <a:pt x="2718" y="1878"/>
                </a:cubicBezTo>
                <a:cubicBezTo>
                  <a:pt x="2722" y="1873"/>
                  <a:pt x="2722" y="1873"/>
                  <a:pt x="2722" y="1873"/>
                </a:cubicBezTo>
                <a:cubicBezTo>
                  <a:pt x="2727" y="1873"/>
                  <a:pt x="2727" y="1873"/>
                  <a:pt x="2727" y="1873"/>
                </a:cubicBezTo>
                <a:cubicBezTo>
                  <a:pt x="2727" y="1873"/>
                  <a:pt x="2727" y="1873"/>
                  <a:pt x="2727" y="1873"/>
                </a:cubicBezTo>
                <a:cubicBezTo>
                  <a:pt x="2730" y="1874"/>
                  <a:pt x="2730" y="1874"/>
                  <a:pt x="2730" y="1874"/>
                </a:cubicBezTo>
                <a:cubicBezTo>
                  <a:pt x="2733" y="1873"/>
                  <a:pt x="2733" y="1873"/>
                  <a:pt x="2733" y="1873"/>
                </a:cubicBezTo>
                <a:cubicBezTo>
                  <a:pt x="2737" y="1870"/>
                  <a:pt x="2737" y="1870"/>
                  <a:pt x="2737" y="1870"/>
                </a:cubicBezTo>
                <a:cubicBezTo>
                  <a:pt x="2738" y="1870"/>
                  <a:pt x="2738" y="1870"/>
                  <a:pt x="2738" y="1870"/>
                </a:cubicBezTo>
                <a:cubicBezTo>
                  <a:pt x="2740" y="1867"/>
                  <a:pt x="2740" y="1867"/>
                  <a:pt x="2740" y="1867"/>
                </a:cubicBezTo>
                <a:cubicBezTo>
                  <a:pt x="2740" y="1863"/>
                  <a:pt x="2740" y="1863"/>
                  <a:pt x="2740" y="1863"/>
                </a:cubicBezTo>
                <a:cubicBezTo>
                  <a:pt x="2740" y="1859"/>
                  <a:pt x="2740" y="1859"/>
                  <a:pt x="2740" y="1859"/>
                </a:cubicBezTo>
                <a:cubicBezTo>
                  <a:pt x="2740" y="1852"/>
                  <a:pt x="2740" y="1852"/>
                  <a:pt x="2740" y="1852"/>
                </a:cubicBezTo>
                <a:cubicBezTo>
                  <a:pt x="2742" y="1848"/>
                  <a:pt x="2742" y="1848"/>
                  <a:pt x="2742" y="1848"/>
                </a:cubicBezTo>
                <a:cubicBezTo>
                  <a:pt x="2744" y="1843"/>
                  <a:pt x="2744" y="1843"/>
                  <a:pt x="2744" y="1843"/>
                </a:cubicBezTo>
                <a:cubicBezTo>
                  <a:pt x="2746" y="1840"/>
                  <a:pt x="2746" y="1840"/>
                  <a:pt x="2746" y="1840"/>
                </a:cubicBezTo>
                <a:cubicBezTo>
                  <a:pt x="2750" y="1838"/>
                  <a:pt x="2750" y="1838"/>
                  <a:pt x="2750" y="1838"/>
                </a:cubicBezTo>
                <a:cubicBezTo>
                  <a:pt x="2754" y="1836"/>
                  <a:pt x="2754" y="1836"/>
                  <a:pt x="2754" y="1836"/>
                </a:cubicBezTo>
                <a:cubicBezTo>
                  <a:pt x="2773" y="1838"/>
                  <a:pt x="2773" y="1838"/>
                  <a:pt x="2773" y="1838"/>
                </a:cubicBezTo>
                <a:cubicBezTo>
                  <a:pt x="2773" y="1836"/>
                  <a:pt x="2773" y="1836"/>
                  <a:pt x="2773" y="1836"/>
                </a:cubicBezTo>
                <a:cubicBezTo>
                  <a:pt x="2753" y="1833"/>
                  <a:pt x="2753" y="1833"/>
                  <a:pt x="2753" y="1833"/>
                </a:cubicBezTo>
                <a:cubicBezTo>
                  <a:pt x="2752" y="1829"/>
                  <a:pt x="2752" y="1829"/>
                  <a:pt x="2752" y="1829"/>
                </a:cubicBezTo>
                <a:cubicBezTo>
                  <a:pt x="2770" y="1831"/>
                  <a:pt x="2770" y="1831"/>
                  <a:pt x="2770" y="1831"/>
                </a:cubicBezTo>
                <a:cubicBezTo>
                  <a:pt x="2771" y="1828"/>
                  <a:pt x="2771" y="1828"/>
                  <a:pt x="2771" y="1828"/>
                </a:cubicBezTo>
                <a:cubicBezTo>
                  <a:pt x="2755" y="1824"/>
                  <a:pt x="2755" y="1824"/>
                  <a:pt x="2755" y="1824"/>
                </a:cubicBezTo>
                <a:cubicBezTo>
                  <a:pt x="2752" y="1824"/>
                  <a:pt x="2752" y="1824"/>
                  <a:pt x="2752" y="1824"/>
                </a:cubicBezTo>
                <a:cubicBezTo>
                  <a:pt x="2748" y="1826"/>
                  <a:pt x="2748" y="1826"/>
                  <a:pt x="2748" y="1826"/>
                </a:cubicBezTo>
                <a:cubicBezTo>
                  <a:pt x="2746" y="1823"/>
                  <a:pt x="2746" y="1823"/>
                  <a:pt x="2746" y="1823"/>
                </a:cubicBezTo>
                <a:cubicBezTo>
                  <a:pt x="2749" y="1822"/>
                  <a:pt x="2749" y="1822"/>
                  <a:pt x="2749" y="1822"/>
                </a:cubicBezTo>
                <a:cubicBezTo>
                  <a:pt x="2751" y="1820"/>
                  <a:pt x="2751" y="1820"/>
                  <a:pt x="2751" y="1820"/>
                </a:cubicBezTo>
                <a:cubicBezTo>
                  <a:pt x="2755" y="1820"/>
                  <a:pt x="2755" y="1820"/>
                  <a:pt x="2755" y="1820"/>
                </a:cubicBezTo>
                <a:cubicBezTo>
                  <a:pt x="2761" y="1822"/>
                  <a:pt x="2761" y="1822"/>
                  <a:pt x="2761" y="1822"/>
                </a:cubicBezTo>
                <a:cubicBezTo>
                  <a:pt x="2767" y="1823"/>
                  <a:pt x="2767" y="1823"/>
                  <a:pt x="2767" y="1823"/>
                </a:cubicBezTo>
                <a:cubicBezTo>
                  <a:pt x="2771" y="1825"/>
                  <a:pt x="2771" y="1825"/>
                  <a:pt x="2771" y="1825"/>
                </a:cubicBezTo>
                <a:cubicBezTo>
                  <a:pt x="2778" y="1829"/>
                  <a:pt x="2778" y="1829"/>
                  <a:pt x="2778" y="1829"/>
                </a:cubicBezTo>
                <a:cubicBezTo>
                  <a:pt x="2784" y="1833"/>
                  <a:pt x="2784" y="1833"/>
                  <a:pt x="2784" y="1833"/>
                </a:cubicBezTo>
                <a:cubicBezTo>
                  <a:pt x="2789" y="1829"/>
                  <a:pt x="2789" y="1829"/>
                  <a:pt x="2789" y="1829"/>
                </a:cubicBezTo>
                <a:cubicBezTo>
                  <a:pt x="2799" y="1820"/>
                  <a:pt x="2799" y="1820"/>
                  <a:pt x="2799" y="1820"/>
                </a:cubicBezTo>
                <a:cubicBezTo>
                  <a:pt x="2797" y="1818"/>
                  <a:pt x="2797" y="1818"/>
                  <a:pt x="2797" y="1818"/>
                </a:cubicBezTo>
                <a:cubicBezTo>
                  <a:pt x="2791" y="1823"/>
                  <a:pt x="2791" y="1823"/>
                  <a:pt x="2791" y="1823"/>
                </a:cubicBezTo>
                <a:cubicBezTo>
                  <a:pt x="2788" y="1826"/>
                  <a:pt x="2788" y="1826"/>
                  <a:pt x="2788" y="1826"/>
                </a:cubicBezTo>
                <a:cubicBezTo>
                  <a:pt x="2781" y="1819"/>
                  <a:pt x="2781" y="1819"/>
                  <a:pt x="2781" y="1819"/>
                </a:cubicBezTo>
                <a:cubicBezTo>
                  <a:pt x="2777" y="1811"/>
                  <a:pt x="2777" y="1811"/>
                  <a:pt x="2777" y="1811"/>
                </a:cubicBezTo>
                <a:cubicBezTo>
                  <a:pt x="2775" y="1806"/>
                  <a:pt x="2775" y="1806"/>
                  <a:pt x="2775" y="1806"/>
                </a:cubicBezTo>
                <a:cubicBezTo>
                  <a:pt x="2772" y="1791"/>
                  <a:pt x="2772" y="1791"/>
                  <a:pt x="2772" y="1791"/>
                </a:cubicBezTo>
                <a:cubicBezTo>
                  <a:pt x="2771" y="1770"/>
                  <a:pt x="2771" y="1770"/>
                  <a:pt x="2771" y="1770"/>
                </a:cubicBezTo>
                <a:cubicBezTo>
                  <a:pt x="2772" y="1756"/>
                  <a:pt x="2772" y="1756"/>
                  <a:pt x="2772" y="1756"/>
                </a:cubicBezTo>
                <a:cubicBezTo>
                  <a:pt x="2773" y="1743"/>
                  <a:pt x="2773" y="1743"/>
                  <a:pt x="2773" y="1743"/>
                </a:cubicBezTo>
                <a:cubicBezTo>
                  <a:pt x="2774" y="1736"/>
                  <a:pt x="2774" y="1736"/>
                  <a:pt x="2774" y="1736"/>
                </a:cubicBezTo>
                <a:cubicBezTo>
                  <a:pt x="2764" y="1734"/>
                  <a:pt x="2764" y="1734"/>
                  <a:pt x="2764" y="1734"/>
                </a:cubicBezTo>
                <a:cubicBezTo>
                  <a:pt x="2762" y="1732"/>
                  <a:pt x="2762" y="1732"/>
                  <a:pt x="2762" y="1732"/>
                </a:cubicBezTo>
                <a:cubicBezTo>
                  <a:pt x="2759" y="1729"/>
                  <a:pt x="2759" y="1729"/>
                  <a:pt x="2759" y="1729"/>
                </a:cubicBezTo>
                <a:cubicBezTo>
                  <a:pt x="2757" y="1727"/>
                  <a:pt x="2757" y="1727"/>
                  <a:pt x="2757" y="1727"/>
                </a:cubicBezTo>
                <a:cubicBezTo>
                  <a:pt x="2756" y="1727"/>
                  <a:pt x="2756" y="1727"/>
                  <a:pt x="2756" y="1727"/>
                </a:cubicBezTo>
                <a:cubicBezTo>
                  <a:pt x="2750" y="1724"/>
                  <a:pt x="2750" y="1724"/>
                  <a:pt x="2750" y="1724"/>
                </a:cubicBezTo>
                <a:cubicBezTo>
                  <a:pt x="2747" y="1724"/>
                  <a:pt x="2747" y="1724"/>
                  <a:pt x="2747" y="1724"/>
                </a:cubicBezTo>
                <a:cubicBezTo>
                  <a:pt x="2744" y="1723"/>
                  <a:pt x="2744" y="1723"/>
                  <a:pt x="2744" y="1723"/>
                </a:cubicBezTo>
                <a:cubicBezTo>
                  <a:pt x="2744" y="1723"/>
                  <a:pt x="2744" y="1723"/>
                  <a:pt x="2744" y="1723"/>
                </a:cubicBezTo>
                <a:cubicBezTo>
                  <a:pt x="2744" y="1722"/>
                  <a:pt x="2744" y="1722"/>
                  <a:pt x="2744" y="1722"/>
                </a:cubicBezTo>
                <a:cubicBezTo>
                  <a:pt x="2736" y="1721"/>
                  <a:pt x="2736" y="1721"/>
                  <a:pt x="2736" y="1721"/>
                </a:cubicBezTo>
                <a:cubicBezTo>
                  <a:pt x="2736" y="1720"/>
                  <a:pt x="2736" y="1720"/>
                  <a:pt x="2736" y="1720"/>
                </a:cubicBezTo>
                <a:cubicBezTo>
                  <a:pt x="2737" y="1718"/>
                  <a:pt x="2737" y="1718"/>
                  <a:pt x="2737" y="1718"/>
                </a:cubicBezTo>
                <a:cubicBezTo>
                  <a:pt x="2739" y="1718"/>
                  <a:pt x="2739" y="1718"/>
                  <a:pt x="2739" y="1718"/>
                </a:cubicBezTo>
                <a:cubicBezTo>
                  <a:pt x="2746" y="1719"/>
                  <a:pt x="2746" y="1719"/>
                  <a:pt x="2746" y="1719"/>
                </a:cubicBezTo>
                <a:cubicBezTo>
                  <a:pt x="2749" y="1720"/>
                  <a:pt x="2749" y="1720"/>
                  <a:pt x="2749" y="1720"/>
                </a:cubicBezTo>
                <a:cubicBezTo>
                  <a:pt x="2750" y="1720"/>
                  <a:pt x="2750" y="1720"/>
                  <a:pt x="2750" y="1720"/>
                </a:cubicBezTo>
                <a:cubicBezTo>
                  <a:pt x="2759" y="1720"/>
                  <a:pt x="2759" y="1720"/>
                  <a:pt x="2759" y="1720"/>
                </a:cubicBezTo>
                <a:cubicBezTo>
                  <a:pt x="2766" y="1721"/>
                  <a:pt x="2766" y="1721"/>
                  <a:pt x="2766" y="1721"/>
                </a:cubicBezTo>
                <a:cubicBezTo>
                  <a:pt x="2769" y="1718"/>
                  <a:pt x="2769" y="1718"/>
                  <a:pt x="2769" y="1718"/>
                </a:cubicBezTo>
                <a:cubicBezTo>
                  <a:pt x="2770" y="1716"/>
                  <a:pt x="2770" y="1716"/>
                  <a:pt x="2770" y="1716"/>
                </a:cubicBezTo>
                <a:cubicBezTo>
                  <a:pt x="2774" y="1714"/>
                  <a:pt x="2774" y="1714"/>
                  <a:pt x="2774" y="1714"/>
                </a:cubicBezTo>
                <a:cubicBezTo>
                  <a:pt x="2776" y="1712"/>
                  <a:pt x="2776" y="1712"/>
                  <a:pt x="2776" y="1712"/>
                </a:cubicBezTo>
                <a:cubicBezTo>
                  <a:pt x="2777" y="1709"/>
                  <a:pt x="2777" y="1709"/>
                  <a:pt x="2777" y="1709"/>
                </a:cubicBezTo>
                <a:cubicBezTo>
                  <a:pt x="2778" y="1702"/>
                  <a:pt x="2778" y="1702"/>
                  <a:pt x="2778" y="1702"/>
                </a:cubicBezTo>
                <a:cubicBezTo>
                  <a:pt x="2780" y="1687"/>
                  <a:pt x="2780" y="1687"/>
                  <a:pt x="2780" y="1687"/>
                </a:cubicBezTo>
                <a:cubicBezTo>
                  <a:pt x="2784" y="1672"/>
                  <a:pt x="2784" y="1672"/>
                  <a:pt x="2784" y="1672"/>
                </a:cubicBezTo>
                <a:cubicBezTo>
                  <a:pt x="2789" y="1650"/>
                  <a:pt x="2789" y="1650"/>
                  <a:pt x="2789" y="1650"/>
                </a:cubicBezTo>
                <a:cubicBezTo>
                  <a:pt x="2795" y="1624"/>
                  <a:pt x="2795" y="1624"/>
                  <a:pt x="2795" y="1624"/>
                </a:cubicBezTo>
                <a:cubicBezTo>
                  <a:pt x="2799" y="1610"/>
                  <a:pt x="2799" y="1610"/>
                  <a:pt x="2799" y="1610"/>
                </a:cubicBezTo>
                <a:cubicBezTo>
                  <a:pt x="2803" y="1593"/>
                  <a:pt x="2803" y="1593"/>
                  <a:pt x="2803" y="1593"/>
                </a:cubicBezTo>
                <a:cubicBezTo>
                  <a:pt x="2807" y="1581"/>
                  <a:pt x="2807" y="1581"/>
                  <a:pt x="2807" y="1581"/>
                </a:cubicBezTo>
                <a:cubicBezTo>
                  <a:pt x="2812" y="1562"/>
                  <a:pt x="2812" y="1562"/>
                  <a:pt x="2812" y="1562"/>
                </a:cubicBezTo>
                <a:cubicBezTo>
                  <a:pt x="2816" y="1550"/>
                  <a:pt x="2816" y="1550"/>
                  <a:pt x="2816" y="1550"/>
                </a:cubicBezTo>
                <a:cubicBezTo>
                  <a:pt x="2821" y="1535"/>
                  <a:pt x="2821" y="1535"/>
                  <a:pt x="2821" y="1535"/>
                </a:cubicBezTo>
                <a:cubicBezTo>
                  <a:pt x="2830" y="1510"/>
                  <a:pt x="2830" y="1510"/>
                  <a:pt x="2830" y="1510"/>
                </a:cubicBezTo>
                <a:cubicBezTo>
                  <a:pt x="2834" y="1496"/>
                  <a:pt x="2834" y="1496"/>
                  <a:pt x="2834" y="1496"/>
                </a:cubicBezTo>
                <a:cubicBezTo>
                  <a:pt x="2837" y="1486"/>
                  <a:pt x="2837" y="1486"/>
                  <a:pt x="2837" y="1486"/>
                </a:cubicBezTo>
                <a:cubicBezTo>
                  <a:pt x="2839" y="1480"/>
                  <a:pt x="2839" y="1480"/>
                  <a:pt x="2839" y="1480"/>
                </a:cubicBezTo>
                <a:cubicBezTo>
                  <a:pt x="2843" y="1475"/>
                  <a:pt x="2843" y="1475"/>
                  <a:pt x="2843" y="1475"/>
                </a:cubicBezTo>
                <a:cubicBezTo>
                  <a:pt x="2848" y="1459"/>
                  <a:pt x="2848" y="1459"/>
                  <a:pt x="2848" y="1459"/>
                </a:cubicBezTo>
                <a:cubicBezTo>
                  <a:pt x="2852" y="1450"/>
                  <a:pt x="2852" y="1450"/>
                  <a:pt x="2852" y="1450"/>
                </a:cubicBezTo>
                <a:cubicBezTo>
                  <a:pt x="2858" y="1438"/>
                  <a:pt x="2858" y="1438"/>
                  <a:pt x="2858" y="1438"/>
                </a:cubicBezTo>
                <a:cubicBezTo>
                  <a:pt x="2866" y="1421"/>
                  <a:pt x="2866" y="1421"/>
                  <a:pt x="2866" y="1421"/>
                </a:cubicBezTo>
                <a:cubicBezTo>
                  <a:pt x="2870" y="1412"/>
                  <a:pt x="2870" y="1412"/>
                  <a:pt x="2870" y="1412"/>
                </a:cubicBezTo>
                <a:cubicBezTo>
                  <a:pt x="2875" y="1402"/>
                  <a:pt x="2875" y="1402"/>
                  <a:pt x="2875" y="1402"/>
                </a:cubicBezTo>
                <a:cubicBezTo>
                  <a:pt x="2882" y="1385"/>
                  <a:pt x="2882" y="1385"/>
                  <a:pt x="2882" y="1385"/>
                </a:cubicBezTo>
                <a:cubicBezTo>
                  <a:pt x="2892" y="1364"/>
                  <a:pt x="2892" y="1364"/>
                  <a:pt x="2892" y="1364"/>
                </a:cubicBezTo>
                <a:cubicBezTo>
                  <a:pt x="2892" y="1363"/>
                  <a:pt x="2892" y="1363"/>
                  <a:pt x="2892" y="1363"/>
                </a:cubicBezTo>
                <a:cubicBezTo>
                  <a:pt x="2895" y="1357"/>
                  <a:pt x="2895" y="1357"/>
                  <a:pt x="2895" y="1357"/>
                </a:cubicBezTo>
                <a:cubicBezTo>
                  <a:pt x="2896" y="1353"/>
                  <a:pt x="2896" y="1353"/>
                  <a:pt x="2896" y="1353"/>
                </a:cubicBezTo>
                <a:cubicBezTo>
                  <a:pt x="2900" y="1344"/>
                  <a:pt x="2900" y="1344"/>
                  <a:pt x="2900" y="1344"/>
                </a:cubicBezTo>
                <a:cubicBezTo>
                  <a:pt x="2905" y="1335"/>
                  <a:pt x="2905" y="1335"/>
                  <a:pt x="2905" y="1335"/>
                </a:cubicBezTo>
                <a:cubicBezTo>
                  <a:pt x="2916" y="1317"/>
                  <a:pt x="2916" y="1317"/>
                  <a:pt x="2916" y="1317"/>
                </a:cubicBezTo>
                <a:cubicBezTo>
                  <a:pt x="2919" y="1311"/>
                  <a:pt x="2919" y="1311"/>
                  <a:pt x="2919" y="1311"/>
                </a:cubicBezTo>
                <a:cubicBezTo>
                  <a:pt x="2920" y="1306"/>
                  <a:pt x="2920" y="1306"/>
                  <a:pt x="2920" y="1306"/>
                </a:cubicBezTo>
                <a:cubicBezTo>
                  <a:pt x="2921" y="1304"/>
                  <a:pt x="2921" y="1304"/>
                  <a:pt x="2921" y="1304"/>
                </a:cubicBezTo>
                <a:cubicBezTo>
                  <a:pt x="2921" y="1301"/>
                  <a:pt x="2921" y="1301"/>
                  <a:pt x="2921" y="1301"/>
                </a:cubicBezTo>
                <a:cubicBezTo>
                  <a:pt x="2920" y="1298"/>
                  <a:pt x="2920" y="1298"/>
                  <a:pt x="2920" y="1298"/>
                </a:cubicBezTo>
                <a:cubicBezTo>
                  <a:pt x="2920" y="1295"/>
                  <a:pt x="2920" y="1295"/>
                  <a:pt x="2920" y="1295"/>
                </a:cubicBezTo>
                <a:cubicBezTo>
                  <a:pt x="2921" y="1292"/>
                  <a:pt x="2921" y="1292"/>
                  <a:pt x="2921" y="1292"/>
                </a:cubicBezTo>
                <a:cubicBezTo>
                  <a:pt x="2920" y="1288"/>
                  <a:pt x="2920" y="1288"/>
                  <a:pt x="2920" y="1288"/>
                </a:cubicBezTo>
                <a:cubicBezTo>
                  <a:pt x="2918" y="1285"/>
                  <a:pt x="2918" y="1285"/>
                  <a:pt x="2918" y="1285"/>
                </a:cubicBezTo>
                <a:cubicBezTo>
                  <a:pt x="2915" y="1281"/>
                  <a:pt x="2915" y="1281"/>
                  <a:pt x="2915" y="1281"/>
                </a:cubicBezTo>
                <a:cubicBezTo>
                  <a:pt x="2913" y="1279"/>
                  <a:pt x="2913" y="1279"/>
                  <a:pt x="2913" y="1279"/>
                </a:cubicBezTo>
                <a:cubicBezTo>
                  <a:pt x="2913" y="1279"/>
                  <a:pt x="2913" y="1279"/>
                  <a:pt x="2913" y="1279"/>
                </a:cubicBezTo>
                <a:cubicBezTo>
                  <a:pt x="2913" y="1279"/>
                  <a:pt x="2913" y="1279"/>
                  <a:pt x="2913" y="1279"/>
                </a:cubicBezTo>
                <a:cubicBezTo>
                  <a:pt x="2914" y="1278"/>
                  <a:pt x="2914" y="1278"/>
                  <a:pt x="2914" y="1278"/>
                </a:cubicBezTo>
                <a:cubicBezTo>
                  <a:pt x="2915" y="1276"/>
                  <a:pt x="2915" y="1276"/>
                  <a:pt x="2915" y="1276"/>
                </a:cubicBezTo>
                <a:cubicBezTo>
                  <a:pt x="2917" y="1274"/>
                  <a:pt x="2917" y="1274"/>
                  <a:pt x="2917" y="1274"/>
                </a:cubicBezTo>
                <a:cubicBezTo>
                  <a:pt x="2920" y="1269"/>
                  <a:pt x="2920" y="1269"/>
                  <a:pt x="2920" y="1269"/>
                </a:cubicBezTo>
                <a:cubicBezTo>
                  <a:pt x="2921" y="1265"/>
                  <a:pt x="2921" y="1265"/>
                  <a:pt x="2921" y="1265"/>
                </a:cubicBezTo>
                <a:cubicBezTo>
                  <a:pt x="2920" y="1260"/>
                  <a:pt x="2920" y="1260"/>
                  <a:pt x="2920" y="1260"/>
                </a:cubicBezTo>
                <a:cubicBezTo>
                  <a:pt x="2918" y="1257"/>
                  <a:pt x="2918" y="1257"/>
                  <a:pt x="2918" y="1257"/>
                </a:cubicBezTo>
                <a:cubicBezTo>
                  <a:pt x="2915" y="1255"/>
                  <a:pt x="2915" y="1255"/>
                  <a:pt x="2915" y="1255"/>
                </a:cubicBezTo>
                <a:cubicBezTo>
                  <a:pt x="2912" y="1252"/>
                  <a:pt x="2912" y="1252"/>
                  <a:pt x="2912" y="1252"/>
                </a:cubicBezTo>
                <a:cubicBezTo>
                  <a:pt x="2911" y="1250"/>
                  <a:pt x="2911" y="1250"/>
                  <a:pt x="2911" y="1250"/>
                </a:cubicBezTo>
                <a:cubicBezTo>
                  <a:pt x="2910" y="1247"/>
                  <a:pt x="2910" y="1247"/>
                  <a:pt x="2910" y="1247"/>
                </a:cubicBezTo>
                <a:cubicBezTo>
                  <a:pt x="2911" y="1244"/>
                  <a:pt x="2911" y="1244"/>
                  <a:pt x="2911" y="1244"/>
                </a:cubicBezTo>
                <a:cubicBezTo>
                  <a:pt x="2910" y="1241"/>
                  <a:pt x="2910" y="1241"/>
                  <a:pt x="2910" y="1241"/>
                </a:cubicBezTo>
                <a:cubicBezTo>
                  <a:pt x="2909" y="1237"/>
                  <a:pt x="2909" y="1237"/>
                  <a:pt x="2909" y="1237"/>
                </a:cubicBezTo>
                <a:cubicBezTo>
                  <a:pt x="2909" y="1230"/>
                  <a:pt x="2909" y="1230"/>
                  <a:pt x="2909" y="1230"/>
                </a:cubicBezTo>
                <a:cubicBezTo>
                  <a:pt x="2910" y="1220"/>
                  <a:pt x="2910" y="1220"/>
                  <a:pt x="2910" y="1220"/>
                </a:cubicBezTo>
                <a:cubicBezTo>
                  <a:pt x="2910" y="1216"/>
                  <a:pt x="2910" y="1216"/>
                  <a:pt x="2910" y="1216"/>
                </a:cubicBezTo>
                <a:cubicBezTo>
                  <a:pt x="2909" y="1215"/>
                  <a:pt x="2909" y="1215"/>
                  <a:pt x="2909" y="1215"/>
                </a:cubicBezTo>
                <a:cubicBezTo>
                  <a:pt x="2908" y="1213"/>
                  <a:pt x="2908" y="1213"/>
                  <a:pt x="2908" y="1213"/>
                </a:cubicBezTo>
                <a:cubicBezTo>
                  <a:pt x="2906" y="1213"/>
                  <a:pt x="2906" y="1213"/>
                  <a:pt x="2906" y="1213"/>
                </a:cubicBezTo>
                <a:cubicBezTo>
                  <a:pt x="2905" y="1212"/>
                  <a:pt x="2905" y="1212"/>
                  <a:pt x="2905" y="1212"/>
                </a:cubicBezTo>
                <a:cubicBezTo>
                  <a:pt x="2905" y="1211"/>
                  <a:pt x="2905" y="1211"/>
                  <a:pt x="2905" y="1211"/>
                </a:cubicBezTo>
                <a:cubicBezTo>
                  <a:pt x="2903" y="1210"/>
                  <a:pt x="2903" y="1210"/>
                  <a:pt x="2903" y="1210"/>
                </a:cubicBezTo>
                <a:cubicBezTo>
                  <a:pt x="2902" y="1209"/>
                  <a:pt x="2902" y="1209"/>
                  <a:pt x="2902" y="1209"/>
                </a:cubicBezTo>
                <a:cubicBezTo>
                  <a:pt x="2898" y="1207"/>
                  <a:pt x="2898" y="1207"/>
                  <a:pt x="2898" y="1207"/>
                </a:cubicBezTo>
                <a:cubicBezTo>
                  <a:pt x="2892" y="1206"/>
                  <a:pt x="2892" y="1206"/>
                  <a:pt x="2892" y="1206"/>
                </a:cubicBezTo>
                <a:cubicBezTo>
                  <a:pt x="2888" y="1205"/>
                  <a:pt x="2888" y="1205"/>
                  <a:pt x="2888" y="1205"/>
                </a:cubicBezTo>
                <a:cubicBezTo>
                  <a:pt x="2887" y="1203"/>
                  <a:pt x="2887" y="1203"/>
                  <a:pt x="2887" y="1203"/>
                </a:cubicBezTo>
                <a:cubicBezTo>
                  <a:pt x="2888" y="1199"/>
                  <a:pt x="2888" y="1199"/>
                  <a:pt x="2888" y="1199"/>
                </a:cubicBezTo>
                <a:cubicBezTo>
                  <a:pt x="2890" y="1197"/>
                  <a:pt x="2890" y="1197"/>
                  <a:pt x="2890" y="1197"/>
                </a:cubicBezTo>
                <a:cubicBezTo>
                  <a:pt x="2893" y="1193"/>
                  <a:pt x="2893" y="1193"/>
                  <a:pt x="2893" y="1193"/>
                </a:cubicBezTo>
                <a:cubicBezTo>
                  <a:pt x="2894" y="1189"/>
                  <a:pt x="2894" y="1189"/>
                  <a:pt x="2894" y="1189"/>
                </a:cubicBezTo>
                <a:cubicBezTo>
                  <a:pt x="2895" y="1184"/>
                  <a:pt x="2895" y="1184"/>
                  <a:pt x="2895" y="1184"/>
                </a:cubicBezTo>
                <a:cubicBezTo>
                  <a:pt x="2896" y="1182"/>
                  <a:pt x="2896" y="1182"/>
                  <a:pt x="2896" y="1182"/>
                </a:cubicBezTo>
                <a:cubicBezTo>
                  <a:pt x="2897" y="1180"/>
                  <a:pt x="2897" y="1180"/>
                  <a:pt x="2897" y="1180"/>
                </a:cubicBezTo>
                <a:cubicBezTo>
                  <a:pt x="2899" y="1178"/>
                  <a:pt x="2899" y="1178"/>
                  <a:pt x="2899" y="1178"/>
                </a:cubicBezTo>
                <a:cubicBezTo>
                  <a:pt x="2900" y="1176"/>
                  <a:pt x="2900" y="1176"/>
                  <a:pt x="2900" y="1176"/>
                </a:cubicBezTo>
                <a:cubicBezTo>
                  <a:pt x="2902" y="1173"/>
                  <a:pt x="2902" y="1173"/>
                  <a:pt x="2902" y="1173"/>
                </a:cubicBezTo>
                <a:cubicBezTo>
                  <a:pt x="2905" y="1172"/>
                  <a:pt x="2905" y="1172"/>
                  <a:pt x="2905" y="1172"/>
                </a:cubicBezTo>
                <a:cubicBezTo>
                  <a:pt x="2909" y="1170"/>
                  <a:pt x="2909" y="1170"/>
                  <a:pt x="2909" y="1170"/>
                </a:cubicBezTo>
                <a:cubicBezTo>
                  <a:pt x="2912" y="1168"/>
                  <a:pt x="2912" y="1168"/>
                  <a:pt x="2912" y="1168"/>
                </a:cubicBezTo>
                <a:cubicBezTo>
                  <a:pt x="2912" y="1165"/>
                  <a:pt x="2912" y="1165"/>
                  <a:pt x="2912" y="1165"/>
                </a:cubicBezTo>
                <a:cubicBezTo>
                  <a:pt x="2912" y="1163"/>
                  <a:pt x="2912" y="1163"/>
                  <a:pt x="2912" y="1163"/>
                </a:cubicBezTo>
                <a:cubicBezTo>
                  <a:pt x="2911" y="1161"/>
                  <a:pt x="2911" y="1161"/>
                  <a:pt x="2911" y="1161"/>
                </a:cubicBezTo>
                <a:cubicBezTo>
                  <a:pt x="2905" y="1160"/>
                  <a:pt x="2905" y="1160"/>
                  <a:pt x="2905" y="1160"/>
                </a:cubicBezTo>
                <a:cubicBezTo>
                  <a:pt x="2901" y="1160"/>
                  <a:pt x="2901" y="1160"/>
                  <a:pt x="2901" y="1160"/>
                </a:cubicBezTo>
                <a:cubicBezTo>
                  <a:pt x="2896" y="1158"/>
                  <a:pt x="2896" y="1158"/>
                  <a:pt x="2896" y="1158"/>
                </a:cubicBezTo>
                <a:cubicBezTo>
                  <a:pt x="2893" y="1155"/>
                  <a:pt x="2893" y="1155"/>
                  <a:pt x="2893" y="1155"/>
                </a:cubicBezTo>
                <a:cubicBezTo>
                  <a:pt x="2890" y="1151"/>
                  <a:pt x="2890" y="1151"/>
                  <a:pt x="2890" y="1151"/>
                </a:cubicBezTo>
                <a:cubicBezTo>
                  <a:pt x="2889" y="1147"/>
                  <a:pt x="2889" y="1147"/>
                  <a:pt x="2889" y="1147"/>
                </a:cubicBezTo>
                <a:cubicBezTo>
                  <a:pt x="2887" y="1141"/>
                  <a:pt x="2887" y="1141"/>
                  <a:pt x="2887" y="1141"/>
                </a:cubicBezTo>
                <a:cubicBezTo>
                  <a:pt x="2886" y="1136"/>
                  <a:pt x="2886" y="1136"/>
                  <a:pt x="2886" y="1136"/>
                </a:cubicBezTo>
                <a:cubicBezTo>
                  <a:pt x="2883" y="1132"/>
                  <a:pt x="2883" y="1132"/>
                  <a:pt x="2883" y="1132"/>
                </a:cubicBezTo>
                <a:cubicBezTo>
                  <a:pt x="2879" y="1128"/>
                  <a:pt x="2879" y="1128"/>
                  <a:pt x="2879" y="1128"/>
                </a:cubicBezTo>
                <a:cubicBezTo>
                  <a:pt x="2876" y="1127"/>
                  <a:pt x="2876" y="1127"/>
                  <a:pt x="2876" y="1127"/>
                </a:cubicBezTo>
                <a:cubicBezTo>
                  <a:pt x="2873" y="1126"/>
                  <a:pt x="2873" y="1126"/>
                  <a:pt x="2873" y="1126"/>
                </a:cubicBezTo>
                <a:cubicBezTo>
                  <a:pt x="2868" y="1125"/>
                  <a:pt x="2868" y="1125"/>
                  <a:pt x="2868" y="1125"/>
                </a:cubicBezTo>
                <a:cubicBezTo>
                  <a:pt x="2862" y="1124"/>
                  <a:pt x="2862" y="1124"/>
                  <a:pt x="2862" y="1124"/>
                </a:cubicBezTo>
                <a:cubicBezTo>
                  <a:pt x="2855" y="1123"/>
                  <a:pt x="2855" y="1123"/>
                  <a:pt x="2855" y="1123"/>
                </a:cubicBezTo>
                <a:cubicBezTo>
                  <a:pt x="2849" y="1119"/>
                  <a:pt x="2849" y="1119"/>
                  <a:pt x="2849" y="1119"/>
                </a:cubicBezTo>
                <a:cubicBezTo>
                  <a:pt x="2845" y="1118"/>
                  <a:pt x="2845" y="1118"/>
                  <a:pt x="2845" y="1118"/>
                </a:cubicBezTo>
                <a:cubicBezTo>
                  <a:pt x="2842" y="1118"/>
                  <a:pt x="2842" y="1118"/>
                  <a:pt x="2842" y="1118"/>
                </a:cubicBezTo>
                <a:cubicBezTo>
                  <a:pt x="2837" y="1118"/>
                  <a:pt x="2837" y="1118"/>
                  <a:pt x="2837" y="1118"/>
                </a:cubicBezTo>
                <a:cubicBezTo>
                  <a:pt x="2834" y="1117"/>
                  <a:pt x="2834" y="1117"/>
                  <a:pt x="2834" y="1117"/>
                </a:cubicBezTo>
                <a:cubicBezTo>
                  <a:pt x="2831" y="1116"/>
                  <a:pt x="2831" y="1116"/>
                  <a:pt x="2831" y="1116"/>
                </a:cubicBezTo>
                <a:cubicBezTo>
                  <a:pt x="2829" y="1116"/>
                  <a:pt x="2829" y="1116"/>
                  <a:pt x="2829" y="1116"/>
                </a:cubicBezTo>
                <a:cubicBezTo>
                  <a:pt x="2823" y="1114"/>
                  <a:pt x="2823" y="1114"/>
                  <a:pt x="2823" y="1114"/>
                </a:cubicBezTo>
                <a:cubicBezTo>
                  <a:pt x="2820" y="1115"/>
                  <a:pt x="2820" y="1115"/>
                  <a:pt x="2820" y="1115"/>
                </a:cubicBezTo>
                <a:cubicBezTo>
                  <a:pt x="2818" y="1114"/>
                  <a:pt x="2818" y="1114"/>
                  <a:pt x="2818" y="1114"/>
                </a:cubicBezTo>
                <a:cubicBezTo>
                  <a:pt x="2817" y="1113"/>
                  <a:pt x="2817" y="1113"/>
                  <a:pt x="2817" y="1113"/>
                </a:cubicBezTo>
                <a:cubicBezTo>
                  <a:pt x="2815" y="1111"/>
                  <a:pt x="2815" y="1111"/>
                  <a:pt x="2815" y="1111"/>
                </a:cubicBezTo>
                <a:cubicBezTo>
                  <a:pt x="2815" y="1110"/>
                  <a:pt x="2815" y="1110"/>
                  <a:pt x="2815" y="1110"/>
                </a:cubicBezTo>
                <a:cubicBezTo>
                  <a:pt x="2814" y="1111"/>
                  <a:pt x="2814" y="1111"/>
                  <a:pt x="2814" y="1111"/>
                </a:cubicBezTo>
                <a:cubicBezTo>
                  <a:pt x="2813" y="1111"/>
                  <a:pt x="2813" y="1111"/>
                  <a:pt x="2813" y="1111"/>
                </a:cubicBezTo>
                <a:cubicBezTo>
                  <a:pt x="2810" y="1114"/>
                  <a:pt x="2810" y="1114"/>
                  <a:pt x="2810" y="1114"/>
                </a:cubicBezTo>
                <a:cubicBezTo>
                  <a:pt x="2804" y="1115"/>
                  <a:pt x="2804" y="1115"/>
                  <a:pt x="2804" y="1115"/>
                </a:cubicBezTo>
                <a:cubicBezTo>
                  <a:pt x="2800" y="1115"/>
                  <a:pt x="2800" y="1115"/>
                  <a:pt x="2800" y="1115"/>
                </a:cubicBezTo>
                <a:cubicBezTo>
                  <a:pt x="2796" y="1114"/>
                  <a:pt x="2796" y="1114"/>
                  <a:pt x="2796" y="1114"/>
                </a:cubicBezTo>
                <a:cubicBezTo>
                  <a:pt x="2790" y="1114"/>
                  <a:pt x="2790" y="1114"/>
                  <a:pt x="2790" y="1114"/>
                </a:cubicBezTo>
                <a:cubicBezTo>
                  <a:pt x="2781" y="1116"/>
                  <a:pt x="2781" y="1116"/>
                  <a:pt x="2781" y="1116"/>
                </a:cubicBezTo>
                <a:cubicBezTo>
                  <a:pt x="2779" y="1117"/>
                  <a:pt x="2779" y="1117"/>
                  <a:pt x="2779" y="1117"/>
                </a:cubicBezTo>
                <a:cubicBezTo>
                  <a:pt x="2779" y="1116"/>
                  <a:pt x="2779" y="1116"/>
                  <a:pt x="2779" y="1116"/>
                </a:cubicBezTo>
                <a:cubicBezTo>
                  <a:pt x="2780" y="1115"/>
                  <a:pt x="2780" y="1115"/>
                  <a:pt x="2780" y="1115"/>
                </a:cubicBezTo>
                <a:cubicBezTo>
                  <a:pt x="2790" y="1112"/>
                  <a:pt x="2790" y="1112"/>
                  <a:pt x="2790" y="1112"/>
                </a:cubicBezTo>
                <a:cubicBezTo>
                  <a:pt x="2796" y="1113"/>
                  <a:pt x="2796" y="1113"/>
                  <a:pt x="2796" y="1113"/>
                </a:cubicBezTo>
                <a:cubicBezTo>
                  <a:pt x="2800" y="1113"/>
                  <a:pt x="2800" y="1113"/>
                  <a:pt x="2800" y="1113"/>
                </a:cubicBezTo>
                <a:cubicBezTo>
                  <a:pt x="2804" y="1113"/>
                  <a:pt x="2804" y="1113"/>
                  <a:pt x="2804" y="1113"/>
                </a:cubicBezTo>
                <a:cubicBezTo>
                  <a:pt x="2809" y="1112"/>
                  <a:pt x="2809" y="1112"/>
                  <a:pt x="2809" y="1112"/>
                </a:cubicBezTo>
                <a:cubicBezTo>
                  <a:pt x="2814" y="1109"/>
                  <a:pt x="2814" y="1109"/>
                  <a:pt x="2814" y="1109"/>
                </a:cubicBezTo>
                <a:cubicBezTo>
                  <a:pt x="2815" y="1108"/>
                  <a:pt x="2815" y="1108"/>
                  <a:pt x="2815" y="1108"/>
                </a:cubicBezTo>
                <a:cubicBezTo>
                  <a:pt x="2816" y="1109"/>
                  <a:pt x="2816" y="1109"/>
                  <a:pt x="2816" y="1109"/>
                </a:cubicBezTo>
                <a:cubicBezTo>
                  <a:pt x="2818" y="1112"/>
                  <a:pt x="2818" y="1112"/>
                  <a:pt x="2818" y="1112"/>
                </a:cubicBezTo>
                <a:cubicBezTo>
                  <a:pt x="2819" y="1112"/>
                  <a:pt x="2819" y="1112"/>
                  <a:pt x="2819" y="1112"/>
                </a:cubicBezTo>
                <a:cubicBezTo>
                  <a:pt x="2821" y="1113"/>
                  <a:pt x="2821" y="1113"/>
                  <a:pt x="2821" y="1113"/>
                </a:cubicBezTo>
                <a:cubicBezTo>
                  <a:pt x="2822" y="1112"/>
                  <a:pt x="2822" y="1112"/>
                  <a:pt x="2822" y="1112"/>
                </a:cubicBezTo>
                <a:cubicBezTo>
                  <a:pt x="2827" y="1112"/>
                  <a:pt x="2827" y="1112"/>
                  <a:pt x="2827" y="1112"/>
                </a:cubicBezTo>
                <a:cubicBezTo>
                  <a:pt x="2831" y="1112"/>
                  <a:pt x="2831" y="1112"/>
                  <a:pt x="2831" y="1112"/>
                </a:cubicBezTo>
                <a:cubicBezTo>
                  <a:pt x="2837" y="1114"/>
                  <a:pt x="2837" y="1114"/>
                  <a:pt x="2837" y="1114"/>
                </a:cubicBezTo>
                <a:cubicBezTo>
                  <a:pt x="2841" y="1115"/>
                  <a:pt x="2841" y="1115"/>
                  <a:pt x="2841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50" y="1116"/>
                  <a:pt x="2850" y="1116"/>
                  <a:pt x="2850" y="1116"/>
                </a:cubicBezTo>
                <a:cubicBezTo>
                  <a:pt x="2855" y="1119"/>
                  <a:pt x="2855" y="1119"/>
                  <a:pt x="2855" y="1119"/>
                </a:cubicBezTo>
                <a:cubicBezTo>
                  <a:pt x="2859" y="1120"/>
                  <a:pt x="2859" y="1120"/>
                  <a:pt x="2859" y="1120"/>
                </a:cubicBezTo>
                <a:cubicBezTo>
                  <a:pt x="2867" y="1121"/>
                  <a:pt x="2867" y="1121"/>
                  <a:pt x="2867" y="1121"/>
                </a:cubicBezTo>
                <a:cubicBezTo>
                  <a:pt x="2873" y="1121"/>
                  <a:pt x="2873" y="1121"/>
                  <a:pt x="2873" y="1121"/>
                </a:cubicBezTo>
                <a:cubicBezTo>
                  <a:pt x="2879" y="1123"/>
                  <a:pt x="2879" y="1123"/>
                  <a:pt x="2879" y="1123"/>
                </a:cubicBezTo>
                <a:cubicBezTo>
                  <a:pt x="2881" y="1124"/>
                  <a:pt x="2881" y="1124"/>
                  <a:pt x="2881" y="1124"/>
                </a:cubicBezTo>
                <a:cubicBezTo>
                  <a:pt x="2885" y="1126"/>
                  <a:pt x="2885" y="1126"/>
                  <a:pt x="2885" y="1126"/>
                </a:cubicBezTo>
                <a:cubicBezTo>
                  <a:pt x="2890" y="1130"/>
                  <a:pt x="2890" y="1130"/>
                  <a:pt x="2890" y="1130"/>
                </a:cubicBezTo>
                <a:cubicBezTo>
                  <a:pt x="2893" y="1134"/>
                  <a:pt x="2893" y="1134"/>
                  <a:pt x="2893" y="1134"/>
                </a:cubicBezTo>
                <a:cubicBezTo>
                  <a:pt x="2896" y="1139"/>
                  <a:pt x="2896" y="1139"/>
                  <a:pt x="2896" y="1139"/>
                </a:cubicBezTo>
                <a:cubicBezTo>
                  <a:pt x="2897" y="1141"/>
                  <a:pt x="2897" y="1141"/>
                  <a:pt x="2897" y="1141"/>
                </a:cubicBezTo>
                <a:cubicBezTo>
                  <a:pt x="2899" y="1144"/>
                  <a:pt x="2899" y="1144"/>
                  <a:pt x="2899" y="1144"/>
                </a:cubicBezTo>
                <a:cubicBezTo>
                  <a:pt x="2901" y="1146"/>
                  <a:pt x="2901" y="1146"/>
                  <a:pt x="2901" y="1146"/>
                </a:cubicBezTo>
                <a:cubicBezTo>
                  <a:pt x="2903" y="1147"/>
                  <a:pt x="2903" y="1147"/>
                  <a:pt x="2903" y="1147"/>
                </a:cubicBezTo>
                <a:cubicBezTo>
                  <a:pt x="2905" y="1147"/>
                  <a:pt x="2905" y="1147"/>
                  <a:pt x="2905" y="1147"/>
                </a:cubicBezTo>
                <a:cubicBezTo>
                  <a:pt x="2909" y="1148"/>
                  <a:pt x="2909" y="1148"/>
                  <a:pt x="2909" y="1148"/>
                </a:cubicBezTo>
                <a:cubicBezTo>
                  <a:pt x="2912" y="1148"/>
                  <a:pt x="2912" y="1148"/>
                  <a:pt x="2912" y="1148"/>
                </a:cubicBezTo>
                <a:cubicBezTo>
                  <a:pt x="2912" y="1147"/>
                  <a:pt x="2912" y="1147"/>
                  <a:pt x="2912" y="1147"/>
                </a:cubicBezTo>
                <a:cubicBezTo>
                  <a:pt x="2913" y="1147"/>
                  <a:pt x="2913" y="1147"/>
                  <a:pt x="2913" y="1147"/>
                </a:cubicBezTo>
                <a:cubicBezTo>
                  <a:pt x="2914" y="1148"/>
                  <a:pt x="2914" y="1148"/>
                  <a:pt x="2914" y="1148"/>
                </a:cubicBezTo>
                <a:cubicBezTo>
                  <a:pt x="2915" y="1150"/>
                  <a:pt x="2915" y="1150"/>
                  <a:pt x="2915" y="1150"/>
                </a:cubicBezTo>
                <a:cubicBezTo>
                  <a:pt x="2918" y="1154"/>
                  <a:pt x="2918" y="1154"/>
                  <a:pt x="2918" y="1154"/>
                </a:cubicBezTo>
                <a:cubicBezTo>
                  <a:pt x="2922" y="1160"/>
                  <a:pt x="2922" y="1160"/>
                  <a:pt x="2922" y="1160"/>
                </a:cubicBezTo>
                <a:cubicBezTo>
                  <a:pt x="2922" y="1166"/>
                  <a:pt x="2922" y="1166"/>
                  <a:pt x="2922" y="1166"/>
                </a:cubicBezTo>
                <a:cubicBezTo>
                  <a:pt x="2919" y="1172"/>
                  <a:pt x="2919" y="1172"/>
                  <a:pt x="2919" y="1172"/>
                </a:cubicBezTo>
                <a:cubicBezTo>
                  <a:pt x="2914" y="1179"/>
                  <a:pt x="2914" y="1179"/>
                  <a:pt x="2914" y="1179"/>
                </a:cubicBezTo>
                <a:cubicBezTo>
                  <a:pt x="2910" y="1184"/>
                  <a:pt x="2910" y="1184"/>
                  <a:pt x="2910" y="1184"/>
                </a:cubicBezTo>
                <a:cubicBezTo>
                  <a:pt x="2910" y="1190"/>
                  <a:pt x="2910" y="1190"/>
                  <a:pt x="2910" y="1190"/>
                </a:cubicBezTo>
                <a:cubicBezTo>
                  <a:pt x="2911" y="1199"/>
                  <a:pt x="2911" y="1199"/>
                  <a:pt x="2911" y="1199"/>
                </a:cubicBezTo>
                <a:cubicBezTo>
                  <a:pt x="2914" y="1209"/>
                  <a:pt x="2914" y="1209"/>
                  <a:pt x="2914" y="1209"/>
                </a:cubicBezTo>
                <a:cubicBezTo>
                  <a:pt x="2915" y="1211"/>
                  <a:pt x="2915" y="1211"/>
                  <a:pt x="2915" y="1211"/>
                </a:cubicBezTo>
                <a:cubicBezTo>
                  <a:pt x="2917" y="1218"/>
                  <a:pt x="2917" y="1218"/>
                  <a:pt x="2917" y="1218"/>
                </a:cubicBezTo>
                <a:cubicBezTo>
                  <a:pt x="2918" y="1223"/>
                  <a:pt x="2918" y="1223"/>
                  <a:pt x="2918" y="1223"/>
                </a:cubicBezTo>
                <a:cubicBezTo>
                  <a:pt x="2918" y="1229"/>
                  <a:pt x="2918" y="1229"/>
                  <a:pt x="2918" y="1229"/>
                </a:cubicBezTo>
                <a:cubicBezTo>
                  <a:pt x="2919" y="1233"/>
                  <a:pt x="2919" y="1233"/>
                  <a:pt x="2919" y="1233"/>
                </a:cubicBezTo>
                <a:cubicBezTo>
                  <a:pt x="2922" y="1237"/>
                  <a:pt x="2922" y="1237"/>
                  <a:pt x="2922" y="1237"/>
                </a:cubicBezTo>
                <a:cubicBezTo>
                  <a:pt x="2924" y="1242"/>
                  <a:pt x="2924" y="1242"/>
                  <a:pt x="2924" y="1242"/>
                </a:cubicBezTo>
                <a:cubicBezTo>
                  <a:pt x="2926" y="1248"/>
                  <a:pt x="2926" y="1248"/>
                  <a:pt x="2926" y="1248"/>
                </a:cubicBezTo>
                <a:cubicBezTo>
                  <a:pt x="2929" y="1256"/>
                  <a:pt x="2929" y="1256"/>
                  <a:pt x="2929" y="1256"/>
                </a:cubicBezTo>
                <a:cubicBezTo>
                  <a:pt x="2931" y="1260"/>
                  <a:pt x="2931" y="1260"/>
                  <a:pt x="2931" y="1260"/>
                </a:cubicBezTo>
                <a:cubicBezTo>
                  <a:pt x="2930" y="1266"/>
                  <a:pt x="2930" y="1266"/>
                  <a:pt x="2930" y="1266"/>
                </a:cubicBezTo>
                <a:cubicBezTo>
                  <a:pt x="2927" y="1272"/>
                  <a:pt x="2927" y="1272"/>
                  <a:pt x="2927" y="1272"/>
                </a:cubicBezTo>
                <a:cubicBezTo>
                  <a:pt x="2923" y="1278"/>
                  <a:pt x="2923" y="1278"/>
                  <a:pt x="2923" y="1278"/>
                </a:cubicBezTo>
                <a:cubicBezTo>
                  <a:pt x="2922" y="1281"/>
                  <a:pt x="2922" y="1281"/>
                  <a:pt x="2922" y="1281"/>
                </a:cubicBezTo>
                <a:cubicBezTo>
                  <a:pt x="2923" y="1284"/>
                  <a:pt x="2923" y="1284"/>
                  <a:pt x="2923" y="1284"/>
                </a:cubicBezTo>
                <a:cubicBezTo>
                  <a:pt x="2925" y="1285"/>
                  <a:pt x="2925" y="1285"/>
                  <a:pt x="2925" y="1285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9" y="1283"/>
                  <a:pt x="2929" y="1283"/>
                  <a:pt x="2929" y="1283"/>
                </a:cubicBezTo>
                <a:cubicBezTo>
                  <a:pt x="2932" y="1280"/>
                  <a:pt x="2932" y="1280"/>
                  <a:pt x="2932" y="1280"/>
                </a:cubicBezTo>
                <a:cubicBezTo>
                  <a:pt x="2935" y="1276"/>
                  <a:pt x="2935" y="1276"/>
                  <a:pt x="2935" y="1276"/>
                </a:cubicBezTo>
                <a:cubicBezTo>
                  <a:pt x="2939" y="1269"/>
                  <a:pt x="2939" y="1269"/>
                  <a:pt x="2939" y="1269"/>
                </a:cubicBezTo>
                <a:cubicBezTo>
                  <a:pt x="2943" y="1260"/>
                  <a:pt x="2943" y="1260"/>
                  <a:pt x="2943" y="1260"/>
                </a:cubicBezTo>
                <a:cubicBezTo>
                  <a:pt x="2947" y="1253"/>
                  <a:pt x="2947" y="1253"/>
                  <a:pt x="2947" y="1253"/>
                </a:cubicBezTo>
                <a:cubicBezTo>
                  <a:pt x="2951" y="1245"/>
                  <a:pt x="2951" y="1245"/>
                  <a:pt x="2951" y="1245"/>
                </a:cubicBezTo>
                <a:cubicBezTo>
                  <a:pt x="2956" y="1237"/>
                  <a:pt x="2956" y="1237"/>
                  <a:pt x="2956" y="1237"/>
                </a:cubicBezTo>
                <a:cubicBezTo>
                  <a:pt x="2960" y="1231"/>
                  <a:pt x="2960" y="1231"/>
                  <a:pt x="2960" y="1231"/>
                </a:cubicBezTo>
                <a:cubicBezTo>
                  <a:pt x="2963" y="1228"/>
                  <a:pt x="2963" y="1228"/>
                  <a:pt x="2963" y="1228"/>
                </a:cubicBezTo>
                <a:cubicBezTo>
                  <a:pt x="2966" y="1226"/>
                  <a:pt x="2966" y="1226"/>
                  <a:pt x="2966" y="1226"/>
                </a:cubicBezTo>
                <a:cubicBezTo>
                  <a:pt x="2970" y="1225"/>
                  <a:pt x="2970" y="1225"/>
                  <a:pt x="2970" y="1225"/>
                </a:cubicBezTo>
                <a:cubicBezTo>
                  <a:pt x="2975" y="1223"/>
                  <a:pt x="2975" y="1223"/>
                  <a:pt x="2975" y="1223"/>
                </a:cubicBezTo>
                <a:cubicBezTo>
                  <a:pt x="2981" y="1221"/>
                  <a:pt x="2981" y="1221"/>
                  <a:pt x="2981" y="1221"/>
                </a:cubicBezTo>
                <a:cubicBezTo>
                  <a:pt x="2985" y="1219"/>
                  <a:pt x="2985" y="1219"/>
                  <a:pt x="2985" y="1219"/>
                </a:cubicBezTo>
                <a:cubicBezTo>
                  <a:pt x="2987" y="1218"/>
                  <a:pt x="2987" y="1218"/>
                  <a:pt x="2987" y="1218"/>
                </a:cubicBezTo>
                <a:cubicBezTo>
                  <a:pt x="2987" y="1216"/>
                  <a:pt x="2987" y="1216"/>
                  <a:pt x="2987" y="1216"/>
                </a:cubicBezTo>
                <a:cubicBezTo>
                  <a:pt x="2986" y="1214"/>
                  <a:pt x="2986" y="1214"/>
                  <a:pt x="2986" y="1214"/>
                </a:cubicBezTo>
                <a:cubicBezTo>
                  <a:pt x="2985" y="1212"/>
                  <a:pt x="2985" y="1212"/>
                  <a:pt x="2985" y="1212"/>
                </a:cubicBezTo>
                <a:cubicBezTo>
                  <a:pt x="2983" y="1210"/>
                  <a:pt x="2983" y="1210"/>
                  <a:pt x="2983" y="1210"/>
                </a:cubicBezTo>
                <a:cubicBezTo>
                  <a:pt x="2983" y="1209"/>
                  <a:pt x="2983" y="1209"/>
                  <a:pt x="2983" y="1209"/>
                </a:cubicBezTo>
                <a:cubicBezTo>
                  <a:pt x="2983" y="1208"/>
                  <a:pt x="2983" y="1208"/>
                  <a:pt x="2983" y="1208"/>
                </a:cubicBezTo>
                <a:cubicBezTo>
                  <a:pt x="2984" y="1207"/>
                  <a:pt x="2984" y="1207"/>
                  <a:pt x="2984" y="1207"/>
                </a:cubicBezTo>
                <a:cubicBezTo>
                  <a:pt x="2988" y="1204"/>
                  <a:pt x="2988" y="1204"/>
                  <a:pt x="2988" y="1204"/>
                </a:cubicBezTo>
                <a:cubicBezTo>
                  <a:pt x="2993" y="1198"/>
                  <a:pt x="2993" y="1198"/>
                  <a:pt x="2993" y="1198"/>
                </a:cubicBezTo>
                <a:cubicBezTo>
                  <a:pt x="3001" y="1192"/>
                  <a:pt x="3001" y="1192"/>
                  <a:pt x="3001" y="1192"/>
                </a:cubicBezTo>
                <a:cubicBezTo>
                  <a:pt x="3005" y="1189"/>
                  <a:pt x="3005" y="1189"/>
                  <a:pt x="3005" y="1189"/>
                </a:cubicBezTo>
                <a:cubicBezTo>
                  <a:pt x="3007" y="1184"/>
                  <a:pt x="3007" y="1184"/>
                  <a:pt x="3007" y="1184"/>
                </a:cubicBezTo>
                <a:cubicBezTo>
                  <a:pt x="3007" y="1181"/>
                  <a:pt x="3007" y="1181"/>
                  <a:pt x="3007" y="1181"/>
                </a:cubicBezTo>
                <a:cubicBezTo>
                  <a:pt x="3008" y="1180"/>
                  <a:pt x="3008" y="1180"/>
                  <a:pt x="3008" y="1180"/>
                </a:cubicBezTo>
                <a:cubicBezTo>
                  <a:pt x="3009" y="1179"/>
                  <a:pt x="3009" y="1179"/>
                  <a:pt x="3009" y="1179"/>
                </a:cubicBezTo>
                <a:cubicBezTo>
                  <a:pt x="3012" y="1178"/>
                  <a:pt x="3012" y="1178"/>
                  <a:pt x="3012" y="1178"/>
                </a:cubicBezTo>
                <a:cubicBezTo>
                  <a:pt x="3015" y="1178"/>
                  <a:pt x="3015" y="1178"/>
                  <a:pt x="3015" y="1178"/>
                </a:cubicBezTo>
                <a:cubicBezTo>
                  <a:pt x="3016" y="1177"/>
                  <a:pt x="3016" y="1177"/>
                  <a:pt x="3016" y="1177"/>
                </a:cubicBezTo>
                <a:cubicBezTo>
                  <a:pt x="3017" y="1174"/>
                  <a:pt x="3017" y="1174"/>
                  <a:pt x="3017" y="1174"/>
                </a:cubicBezTo>
                <a:cubicBezTo>
                  <a:pt x="3018" y="1171"/>
                  <a:pt x="3018" y="1171"/>
                  <a:pt x="3018" y="1171"/>
                </a:cubicBezTo>
                <a:cubicBezTo>
                  <a:pt x="3018" y="1168"/>
                  <a:pt x="3018" y="1168"/>
                  <a:pt x="3018" y="1168"/>
                </a:cubicBezTo>
                <a:cubicBezTo>
                  <a:pt x="3018" y="1167"/>
                  <a:pt x="3018" y="1167"/>
                  <a:pt x="3018" y="1167"/>
                </a:cubicBezTo>
                <a:cubicBezTo>
                  <a:pt x="3019" y="1165"/>
                  <a:pt x="3019" y="1165"/>
                  <a:pt x="3019" y="1165"/>
                </a:cubicBezTo>
                <a:cubicBezTo>
                  <a:pt x="3020" y="1163"/>
                  <a:pt x="3020" y="1163"/>
                  <a:pt x="3020" y="1163"/>
                </a:cubicBezTo>
                <a:cubicBezTo>
                  <a:pt x="3021" y="1163"/>
                  <a:pt x="3021" y="1163"/>
                  <a:pt x="3021" y="1163"/>
                </a:cubicBezTo>
                <a:cubicBezTo>
                  <a:pt x="3022" y="1162"/>
                  <a:pt x="3022" y="1162"/>
                  <a:pt x="3022" y="1162"/>
                </a:cubicBezTo>
                <a:cubicBezTo>
                  <a:pt x="3025" y="1162"/>
                  <a:pt x="3025" y="1162"/>
                  <a:pt x="3025" y="1162"/>
                </a:cubicBezTo>
                <a:cubicBezTo>
                  <a:pt x="3027" y="1161"/>
                  <a:pt x="3027" y="1161"/>
                  <a:pt x="3027" y="1161"/>
                </a:cubicBezTo>
                <a:cubicBezTo>
                  <a:pt x="3030" y="1158"/>
                  <a:pt x="3030" y="1158"/>
                  <a:pt x="3030" y="1158"/>
                </a:cubicBezTo>
                <a:cubicBezTo>
                  <a:pt x="3033" y="1158"/>
                  <a:pt x="3033" y="1158"/>
                  <a:pt x="3033" y="1158"/>
                </a:cubicBezTo>
                <a:cubicBezTo>
                  <a:pt x="3036" y="1156"/>
                  <a:pt x="3036" y="1156"/>
                  <a:pt x="3036" y="1156"/>
                </a:cubicBezTo>
                <a:cubicBezTo>
                  <a:pt x="3038" y="1156"/>
                  <a:pt x="3038" y="1156"/>
                  <a:pt x="3038" y="1156"/>
                </a:cubicBezTo>
                <a:cubicBezTo>
                  <a:pt x="3038" y="1154"/>
                  <a:pt x="3038" y="1154"/>
                  <a:pt x="3038" y="1154"/>
                </a:cubicBezTo>
                <a:cubicBezTo>
                  <a:pt x="3037" y="1152"/>
                  <a:pt x="3037" y="1152"/>
                  <a:pt x="3037" y="1152"/>
                </a:cubicBezTo>
                <a:cubicBezTo>
                  <a:pt x="3037" y="1151"/>
                  <a:pt x="3037" y="1151"/>
                  <a:pt x="3037" y="1151"/>
                </a:cubicBezTo>
                <a:cubicBezTo>
                  <a:pt x="3038" y="1149"/>
                  <a:pt x="3038" y="1149"/>
                  <a:pt x="3038" y="1149"/>
                </a:cubicBezTo>
                <a:cubicBezTo>
                  <a:pt x="3040" y="1147"/>
                  <a:pt x="3040" y="1147"/>
                  <a:pt x="3040" y="1147"/>
                </a:cubicBezTo>
                <a:cubicBezTo>
                  <a:pt x="3040" y="1145"/>
                  <a:pt x="3040" y="1145"/>
                  <a:pt x="3040" y="1145"/>
                </a:cubicBezTo>
                <a:cubicBezTo>
                  <a:pt x="3040" y="1143"/>
                  <a:pt x="3040" y="1143"/>
                  <a:pt x="3040" y="1143"/>
                </a:cubicBezTo>
                <a:cubicBezTo>
                  <a:pt x="3039" y="1142"/>
                  <a:pt x="3039" y="1142"/>
                  <a:pt x="3039" y="1142"/>
                </a:cubicBezTo>
                <a:cubicBezTo>
                  <a:pt x="3040" y="1140"/>
                  <a:pt x="3040" y="1140"/>
                  <a:pt x="3040" y="1140"/>
                </a:cubicBezTo>
                <a:cubicBezTo>
                  <a:pt x="3041" y="1138"/>
                  <a:pt x="3041" y="1138"/>
                  <a:pt x="3041" y="1138"/>
                </a:cubicBezTo>
                <a:cubicBezTo>
                  <a:pt x="3044" y="1135"/>
                  <a:pt x="3044" y="1135"/>
                  <a:pt x="3044" y="1135"/>
                </a:cubicBezTo>
                <a:cubicBezTo>
                  <a:pt x="3047" y="1131"/>
                  <a:pt x="3047" y="1131"/>
                  <a:pt x="3047" y="1131"/>
                </a:cubicBezTo>
                <a:cubicBezTo>
                  <a:pt x="3052" y="1127"/>
                  <a:pt x="3052" y="1127"/>
                  <a:pt x="3052" y="1127"/>
                </a:cubicBezTo>
                <a:cubicBezTo>
                  <a:pt x="3055" y="1126"/>
                  <a:pt x="3055" y="1126"/>
                  <a:pt x="3055" y="1126"/>
                </a:cubicBezTo>
                <a:cubicBezTo>
                  <a:pt x="3057" y="1125"/>
                  <a:pt x="3057" y="1125"/>
                  <a:pt x="3057" y="1125"/>
                </a:cubicBezTo>
                <a:cubicBezTo>
                  <a:pt x="3058" y="1124"/>
                  <a:pt x="3058" y="1124"/>
                  <a:pt x="3058" y="1124"/>
                </a:cubicBezTo>
                <a:cubicBezTo>
                  <a:pt x="3059" y="1123"/>
                  <a:pt x="3059" y="1123"/>
                  <a:pt x="3059" y="1123"/>
                </a:cubicBezTo>
                <a:cubicBezTo>
                  <a:pt x="3058" y="1121"/>
                  <a:pt x="3058" y="1121"/>
                  <a:pt x="3058" y="1121"/>
                </a:cubicBezTo>
                <a:cubicBezTo>
                  <a:pt x="3057" y="1121"/>
                  <a:pt x="3057" y="1121"/>
                  <a:pt x="3057" y="1121"/>
                </a:cubicBezTo>
                <a:cubicBezTo>
                  <a:pt x="3057" y="1119"/>
                  <a:pt x="3057" y="1119"/>
                  <a:pt x="3057" y="1119"/>
                </a:cubicBezTo>
                <a:cubicBezTo>
                  <a:pt x="3056" y="1117"/>
                  <a:pt x="3056" y="1117"/>
                  <a:pt x="3056" y="1117"/>
                </a:cubicBezTo>
                <a:cubicBezTo>
                  <a:pt x="3056" y="1117"/>
                  <a:pt x="3056" y="1117"/>
                  <a:pt x="3056" y="1117"/>
                </a:cubicBezTo>
                <a:cubicBezTo>
                  <a:pt x="3056" y="1116"/>
                  <a:pt x="3056" y="1116"/>
                  <a:pt x="3056" y="1116"/>
                </a:cubicBezTo>
                <a:cubicBezTo>
                  <a:pt x="3058" y="1114"/>
                  <a:pt x="3058" y="1114"/>
                  <a:pt x="3058" y="1114"/>
                </a:cubicBezTo>
                <a:cubicBezTo>
                  <a:pt x="3061" y="1109"/>
                  <a:pt x="3061" y="1109"/>
                  <a:pt x="3061" y="1109"/>
                </a:cubicBezTo>
                <a:cubicBezTo>
                  <a:pt x="3065" y="1105"/>
                  <a:pt x="3065" y="1105"/>
                  <a:pt x="3065" y="1105"/>
                </a:cubicBezTo>
                <a:cubicBezTo>
                  <a:pt x="3068" y="1101"/>
                  <a:pt x="3068" y="1101"/>
                  <a:pt x="3068" y="1101"/>
                </a:cubicBezTo>
                <a:cubicBezTo>
                  <a:pt x="3070" y="1099"/>
                  <a:pt x="3070" y="1099"/>
                  <a:pt x="3070" y="1099"/>
                </a:cubicBezTo>
                <a:cubicBezTo>
                  <a:pt x="3073" y="1098"/>
                  <a:pt x="3073" y="1098"/>
                  <a:pt x="3073" y="1098"/>
                </a:cubicBezTo>
                <a:cubicBezTo>
                  <a:pt x="3077" y="1096"/>
                  <a:pt x="3077" y="1096"/>
                  <a:pt x="3077" y="1096"/>
                </a:cubicBezTo>
                <a:cubicBezTo>
                  <a:pt x="3081" y="1093"/>
                  <a:pt x="3081" y="1093"/>
                  <a:pt x="3081" y="1093"/>
                </a:cubicBezTo>
                <a:cubicBezTo>
                  <a:pt x="3084" y="1089"/>
                  <a:pt x="3084" y="1089"/>
                  <a:pt x="3084" y="1089"/>
                </a:cubicBezTo>
                <a:cubicBezTo>
                  <a:pt x="3088" y="1084"/>
                  <a:pt x="3088" y="1084"/>
                  <a:pt x="3088" y="1084"/>
                </a:cubicBezTo>
                <a:cubicBezTo>
                  <a:pt x="3090" y="1082"/>
                  <a:pt x="3090" y="1082"/>
                  <a:pt x="3090" y="1082"/>
                </a:cubicBezTo>
                <a:cubicBezTo>
                  <a:pt x="3092" y="1080"/>
                  <a:pt x="3092" y="1080"/>
                  <a:pt x="3092" y="1080"/>
                </a:cubicBezTo>
                <a:cubicBezTo>
                  <a:pt x="3094" y="1080"/>
                  <a:pt x="3094" y="1080"/>
                  <a:pt x="3094" y="1080"/>
                </a:cubicBezTo>
                <a:cubicBezTo>
                  <a:pt x="3098" y="1080"/>
                  <a:pt x="3098" y="1080"/>
                  <a:pt x="3098" y="1080"/>
                </a:cubicBezTo>
                <a:cubicBezTo>
                  <a:pt x="3101" y="1080"/>
                  <a:pt x="3101" y="1080"/>
                  <a:pt x="3101" y="1080"/>
                </a:cubicBezTo>
                <a:cubicBezTo>
                  <a:pt x="3102" y="1079"/>
                  <a:pt x="3102" y="1079"/>
                  <a:pt x="3102" y="1079"/>
                </a:cubicBezTo>
                <a:cubicBezTo>
                  <a:pt x="3102" y="1076"/>
                  <a:pt x="3102" y="1076"/>
                  <a:pt x="3102" y="1076"/>
                </a:cubicBezTo>
                <a:cubicBezTo>
                  <a:pt x="3102" y="1073"/>
                  <a:pt x="3102" y="1073"/>
                  <a:pt x="3102" y="1073"/>
                </a:cubicBezTo>
                <a:cubicBezTo>
                  <a:pt x="3103" y="1072"/>
                  <a:pt x="3103" y="1072"/>
                  <a:pt x="3103" y="1072"/>
                </a:cubicBezTo>
                <a:cubicBezTo>
                  <a:pt x="3105" y="1069"/>
                  <a:pt x="3105" y="1069"/>
                  <a:pt x="3105" y="1069"/>
                </a:cubicBezTo>
                <a:cubicBezTo>
                  <a:pt x="3109" y="1066"/>
                  <a:pt x="3109" y="1066"/>
                  <a:pt x="3109" y="1066"/>
                </a:cubicBezTo>
                <a:cubicBezTo>
                  <a:pt x="3113" y="1062"/>
                  <a:pt x="3113" y="1062"/>
                  <a:pt x="3113" y="1062"/>
                </a:cubicBezTo>
                <a:cubicBezTo>
                  <a:pt x="3116" y="1059"/>
                  <a:pt x="3116" y="1059"/>
                  <a:pt x="3116" y="1059"/>
                </a:cubicBezTo>
                <a:cubicBezTo>
                  <a:pt x="3117" y="1059"/>
                  <a:pt x="3117" y="1059"/>
                  <a:pt x="3117" y="1059"/>
                </a:cubicBezTo>
                <a:cubicBezTo>
                  <a:pt x="3120" y="1059"/>
                  <a:pt x="3120" y="1059"/>
                  <a:pt x="3120" y="1059"/>
                </a:cubicBezTo>
                <a:cubicBezTo>
                  <a:pt x="3121" y="1057"/>
                  <a:pt x="3121" y="1057"/>
                  <a:pt x="3121" y="1057"/>
                </a:cubicBezTo>
                <a:cubicBezTo>
                  <a:pt x="3122" y="1054"/>
                  <a:pt x="3122" y="1054"/>
                  <a:pt x="3122" y="1054"/>
                </a:cubicBezTo>
                <a:cubicBezTo>
                  <a:pt x="3123" y="1052"/>
                  <a:pt x="3123" y="1052"/>
                  <a:pt x="3123" y="1052"/>
                </a:cubicBezTo>
                <a:cubicBezTo>
                  <a:pt x="3123" y="1051"/>
                  <a:pt x="3123" y="1051"/>
                  <a:pt x="3123" y="1051"/>
                </a:cubicBezTo>
                <a:cubicBezTo>
                  <a:pt x="3125" y="1050"/>
                  <a:pt x="3125" y="1050"/>
                  <a:pt x="3125" y="1050"/>
                </a:cubicBezTo>
                <a:cubicBezTo>
                  <a:pt x="3126" y="1047"/>
                  <a:pt x="3126" y="1047"/>
                  <a:pt x="3126" y="1047"/>
                </a:cubicBezTo>
                <a:cubicBezTo>
                  <a:pt x="3127" y="1045"/>
                  <a:pt x="3127" y="1045"/>
                  <a:pt x="3127" y="1045"/>
                </a:cubicBezTo>
                <a:cubicBezTo>
                  <a:pt x="3129" y="1044"/>
                  <a:pt x="3129" y="1044"/>
                  <a:pt x="3129" y="1044"/>
                </a:cubicBezTo>
                <a:cubicBezTo>
                  <a:pt x="3131" y="1043"/>
                  <a:pt x="3131" y="1043"/>
                  <a:pt x="3131" y="1043"/>
                </a:cubicBezTo>
                <a:cubicBezTo>
                  <a:pt x="3132" y="1042"/>
                  <a:pt x="3132" y="1042"/>
                  <a:pt x="3132" y="1042"/>
                </a:cubicBezTo>
                <a:cubicBezTo>
                  <a:pt x="3133" y="1039"/>
                  <a:pt x="3133" y="1039"/>
                  <a:pt x="3133" y="1039"/>
                </a:cubicBezTo>
                <a:cubicBezTo>
                  <a:pt x="3135" y="1035"/>
                  <a:pt x="3135" y="1035"/>
                  <a:pt x="3135" y="1035"/>
                </a:cubicBezTo>
                <a:cubicBezTo>
                  <a:pt x="3137" y="1032"/>
                  <a:pt x="3137" y="1032"/>
                  <a:pt x="3137" y="1032"/>
                </a:cubicBezTo>
                <a:cubicBezTo>
                  <a:pt x="3138" y="1030"/>
                  <a:pt x="3138" y="1030"/>
                  <a:pt x="3138" y="1030"/>
                </a:cubicBezTo>
                <a:cubicBezTo>
                  <a:pt x="3138" y="1030"/>
                  <a:pt x="3138" y="1030"/>
                  <a:pt x="3138" y="1030"/>
                </a:cubicBezTo>
                <a:cubicBezTo>
                  <a:pt x="3140" y="1030"/>
                  <a:pt x="3140" y="1030"/>
                  <a:pt x="3140" y="1030"/>
                </a:cubicBezTo>
                <a:cubicBezTo>
                  <a:pt x="3141" y="1029"/>
                  <a:pt x="3141" y="1029"/>
                  <a:pt x="3141" y="1029"/>
                </a:cubicBezTo>
                <a:cubicBezTo>
                  <a:pt x="3143" y="1029"/>
                  <a:pt x="3143" y="1029"/>
                  <a:pt x="3143" y="1029"/>
                </a:cubicBezTo>
                <a:cubicBezTo>
                  <a:pt x="3146" y="1030"/>
                  <a:pt x="3146" y="1030"/>
                  <a:pt x="3146" y="1030"/>
                </a:cubicBezTo>
                <a:cubicBezTo>
                  <a:pt x="3148" y="1029"/>
                  <a:pt x="3148" y="1029"/>
                  <a:pt x="3148" y="1029"/>
                </a:cubicBezTo>
                <a:cubicBezTo>
                  <a:pt x="3150" y="1027"/>
                  <a:pt x="3150" y="1027"/>
                  <a:pt x="3150" y="1027"/>
                </a:cubicBezTo>
                <a:cubicBezTo>
                  <a:pt x="3150" y="1024"/>
                  <a:pt x="3150" y="1024"/>
                  <a:pt x="3150" y="1024"/>
                </a:cubicBezTo>
                <a:cubicBezTo>
                  <a:pt x="3148" y="1022"/>
                  <a:pt x="3148" y="1022"/>
                  <a:pt x="3148" y="1022"/>
                </a:cubicBezTo>
                <a:cubicBezTo>
                  <a:pt x="3146" y="1021"/>
                  <a:pt x="3146" y="1021"/>
                  <a:pt x="3146" y="1021"/>
                </a:cubicBezTo>
                <a:cubicBezTo>
                  <a:pt x="3146" y="1019"/>
                  <a:pt x="3146" y="1019"/>
                  <a:pt x="3146" y="1019"/>
                </a:cubicBezTo>
                <a:cubicBezTo>
                  <a:pt x="3147" y="1017"/>
                  <a:pt x="3147" y="1017"/>
                  <a:pt x="3147" y="1017"/>
                </a:cubicBezTo>
                <a:cubicBezTo>
                  <a:pt x="3147" y="1015"/>
                  <a:pt x="3147" y="1015"/>
                  <a:pt x="3147" y="1015"/>
                </a:cubicBezTo>
                <a:cubicBezTo>
                  <a:pt x="3146" y="1014"/>
                  <a:pt x="3146" y="1014"/>
                  <a:pt x="3146" y="1014"/>
                </a:cubicBezTo>
                <a:cubicBezTo>
                  <a:pt x="3144" y="1013"/>
                  <a:pt x="3144" y="1013"/>
                  <a:pt x="3144" y="1013"/>
                </a:cubicBezTo>
                <a:cubicBezTo>
                  <a:pt x="3143" y="1011"/>
                  <a:pt x="3143" y="1011"/>
                  <a:pt x="3143" y="1011"/>
                </a:cubicBezTo>
                <a:cubicBezTo>
                  <a:pt x="3142" y="1009"/>
                  <a:pt x="3142" y="1009"/>
                  <a:pt x="3142" y="1009"/>
                </a:cubicBezTo>
                <a:cubicBezTo>
                  <a:pt x="3142" y="1004"/>
                  <a:pt x="3142" y="1004"/>
                  <a:pt x="3142" y="1004"/>
                </a:cubicBezTo>
                <a:cubicBezTo>
                  <a:pt x="3142" y="998"/>
                  <a:pt x="3142" y="998"/>
                  <a:pt x="3142" y="998"/>
                </a:cubicBezTo>
                <a:cubicBezTo>
                  <a:pt x="3140" y="994"/>
                  <a:pt x="3140" y="994"/>
                  <a:pt x="3140" y="994"/>
                </a:cubicBezTo>
                <a:cubicBezTo>
                  <a:pt x="3140" y="990"/>
                  <a:pt x="3140" y="990"/>
                  <a:pt x="3140" y="990"/>
                </a:cubicBezTo>
                <a:cubicBezTo>
                  <a:pt x="3142" y="983"/>
                  <a:pt x="3142" y="983"/>
                  <a:pt x="3142" y="983"/>
                </a:cubicBezTo>
                <a:cubicBezTo>
                  <a:pt x="3142" y="979"/>
                  <a:pt x="3142" y="979"/>
                  <a:pt x="3142" y="979"/>
                </a:cubicBezTo>
                <a:cubicBezTo>
                  <a:pt x="3145" y="974"/>
                  <a:pt x="3145" y="974"/>
                  <a:pt x="3145" y="974"/>
                </a:cubicBezTo>
                <a:cubicBezTo>
                  <a:pt x="3147" y="970"/>
                  <a:pt x="3147" y="970"/>
                  <a:pt x="3147" y="970"/>
                </a:cubicBezTo>
                <a:cubicBezTo>
                  <a:pt x="3151" y="964"/>
                  <a:pt x="3151" y="964"/>
                  <a:pt x="3151" y="964"/>
                </a:cubicBezTo>
                <a:cubicBezTo>
                  <a:pt x="3155" y="959"/>
                  <a:pt x="3155" y="959"/>
                  <a:pt x="3155" y="959"/>
                </a:cubicBezTo>
                <a:cubicBezTo>
                  <a:pt x="3160" y="955"/>
                  <a:pt x="3160" y="955"/>
                  <a:pt x="3160" y="955"/>
                </a:cubicBezTo>
                <a:cubicBezTo>
                  <a:pt x="3165" y="951"/>
                  <a:pt x="3165" y="951"/>
                  <a:pt x="3165" y="951"/>
                </a:cubicBezTo>
                <a:cubicBezTo>
                  <a:pt x="3168" y="949"/>
                  <a:pt x="3168" y="949"/>
                  <a:pt x="3168" y="949"/>
                </a:cubicBezTo>
                <a:cubicBezTo>
                  <a:pt x="3169" y="948"/>
                  <a:pt x="3169" y="948"/>
                  <a:pt x="3169" y="948"/>
                </a:cubicBezTo>
                <a:cubicBezTo>
                  <a:pt x="3170" y="948"/>
                  <a:pt x="3170" y="948"/>
                  <a:pt x="3170" y="948"/>
                </a:cubicBezTo>
                <a:cubicBezTo>
                  <a:pt x="3171" y="949"/>
                  <a:pt x="3171" y="949"/>
                  <a:pt x="3171" y="949"/>
                </a:cubicBezTo>
                <a:cubicBezTo>
                  <a:pt x="3171" y="950"/>
                  <a:pt x="3171" y="950"/>
                  <a:pt x="3171" y="950"/>
                </a:cubicBezTo>
                <a:cubicBezTo>
                  <a:pt x="3172" y="952"/>
                  <a:pt x="3172" y="952"/>
                  <a:pt x="3172" y="952"/>
                </a:cubicBezTo>
                <a:cubicBezTo>
                  <a:pt x="3172" y="954"/>
                  <a:pt x="3172" y="954"/>
                  <a:pt x="3172" y="954"/>
                </a:cubicBezTo>
                <a:cubicBezTo>
                  <a:pt x="3173" y="954"/>
                  <a:pt x="3173" y="954"/>
                  <a:pt x="3173" y="954"/>
                </a:cubicBezTo>
                <a:cubicBezTo>
                  <a:pt x="3173" y="954"/>
                  <a:pt x="3173" y="954"/>
                  <a:pt x="3173" y="954"/>
                </a:cubicBezTo>
                <a:cubicBezTo>
                  <a:pt x="3174" y="957"/>
                  <a:pt x="3174" y="957"/>
                  <a:pt x="3174" y="957"/>
                </a:cubicBezTo>
                <a:cubicBezTo>
                  <a:pt x="3176" y="959"/>
                  <a:pt x="3176" y="959"/>
                  <a:pt x="3176" y="959"/>
                </a:cubicBezTo>
                <a:cubicBezTo>
                  <a:pt x="3180" y="960"/>
                  <a:pt x="3180" y="960"/>
                  <a:pt x="3180" y="960"/>
                </a:cubicBezTo>
                <a:cubicBezTo>
                  <a:pt x="3184" y="961"/>
                  <a:pt x="3184" y="961"/>
                  <a:pt x="3184" y="961"/>
                </a:cubicBezTo>
                <a:cubicBezTo>
                  <a:pt x="3187" y="961"/>
                  <a:pt x="3187" y="961"/>
                  <a:pt x="3187" y="961"/>
                </a:cubicBezTo>
                <a:cubicBezTo>
                  <a:pt x="3189" y="960"/>
                  <a:pt x="3189" y="960"/>
                  <a:pt x="3189" y="960"/>
                </a:cubicBezTo>
                <a:cubicBezTo>
                  <a:pt x="3190" y="958"/>
                  <a:pt x="3190" y="958"/>
                  <a:pt x="3190" y="958"/>
                </a:cubicBezTo>
                <a:cubicBezTo>
                  <a:pt x="3192" y="953"/>
                  <a:pt x="3192" y="953"/>
                  <a:pt x="3192" y="953"/>
                </a:cubicBezTo>
                <a:cubicBezTo>
                  <a:pt x="3196" y="948"/>
                  <a:pt x="3196" y="948"/>
                  <a:pt x="3196" y="948"/>
                </a:cubicBezTo>
                <a:cubicBezTo>
                  <a:pt x="3197" y="945"/>
                  <a:pt x="3197" y="945"/>
                  <a:pt x="3197" y="945"/>
                </a:cubicBezTo>
                <a:cubicBezTo>
                  <a:pt x="3200" y="943"/>
                  <a:pt x="3200" y="943"/>
                  <a:pt x="3200" y="943"/>
                </a:cubicBezTo>
                <a:cubicBezTo>
                  <a:pt x="3201" y="940"/>
                  <a:pt x="3201" y="940"/>
                  <a:pt x="3201" y="940"/>
                </a:cubicBezTo>
                <a:cubicBezTo>
                  <a:pt x="3202" y="938"/>
                  <a:pt x="3202" y="938"/>
                  <a:pt x="3202" y="938"/>
                </a:cubicBezTo>
                <a:cubicBezTo>
                  <a:pt x="3202" y="937"/>
                  <a:pt x="3202" y="937"/>
                  <a:pt x="3202" y="937"/>
                </a:cubicBezTo>
                <a:cubicBezTo>
                  <a:pt x="3201" y="935"/>
                  <a:pt x="3201" y="935"/>
                  <a:pt x="3201" y="935"/>
                </a:cubicBezTo>
                <a:cubicBezTo>
                  <a:pt x="3201" y="933"/>
                  <a:pt x="3201" y="933"/>
                  <a:pt x="3201" y="933"/>
                </a:cubicBezTo>
                <a:cubicBezTo>
                  <a:pt x="3201" y="930"/>
                  <a:pt x="3201" y="930"/>
                  <a:pt x="3201" y="930"/>
                </a:cubicBezTo>
                <a:cubicBezTo>
                  <a:pt x="3201" y="927"/>
                  <a:pt x="3201" y="927"/>
                  <a:pt x="3201" y="927"/>
                </a:cubicBezTo>
                <a:cubicBezTo>
                  <a:pt x="3203" y="926"/>
                  <a:pt x="3203" y="926"/>
                  <a:pt x="3203" y="926"/>
                </a:cubicBezTo>
                <a:cubicBezTo>
                  <a:pt x="3205" y="925"/>
                  <a:pt x="3205" y="925"/>
                  <a:pt x="3205" y="925"/>
                </a:cubicBezTo>
                <a:cubicBezTo>
                  <a:pt x="3207" y="924"/>
                  <a:pt x="3207" y="924"/>
                  <a:pt x="3207" y="924"/>
                </a:cubicBezTo>
                <a:cubicBezTo>
                  <a:pt x="3211" y="920"/>
                  <a:pt x="3211" y="920"/>
                  <a:pt x="3211" y="920"/>
                </a:cubicBezTo>
                <a:cubicBezTo>
                  <a:pt x="3214" y="917"/>
                  <a:pt x="3214" y="917"/>
                  <a:pt x="3214" y="917"/>
                </a:cubicBezTo>
                <a:cubicBezTo>
                  <a:pt x="3215" y="914"/>
                  <a:pt x="3215" y="914"/>
                  <a:pt x="3215" y="914"/>
                </a:cubicBezTo>
                <a:cubicBezTo>
                  <a:pt x="3216" y="912"/>
                  <a:pt x="3216" y="912"/>
                  <a:pt x="3216" y="912"/>
                </a:cubicBezTo>
                <a:cubicBezTo>
                  <a:pt x="3216" y="910"/>
                  <a:pt x="3216" y="910"/>
                  <a:pt x="3216" y="910"/>
                </a:cubicBezTo>
                <a:cubicBezTo>
                  <a:pt x="3218" y="909"/>
                  <a:pt x="3218" y="909"/>
                  <a:pt x="3218" y="909"/>
                </a:cubicBezTo>
                <a:cubicBezTo>
                  <a:pt x="3221" y="908"/>
                  <a:pt x="3221" y="908"/>
                  <a:pt x="3221" y="908"/>
                </a:cubicBezTo>
                <a:cubicBezTo>
                  <a:pt x="3223" y="907"/>
                  <a:pt x="3223" y="907"/>
                  <a:pt x="3223" y="907"/>
                </a:cubicBezTo>
                <a:cubicBezTo>
                  <a:pt x="3224" y="906"/>
                  <a:pt x="3224" y="906"/>
                  <a:pt x="3224" y="906"/>
                </a:cubicBezTo>
                <a:cubicBezTo>
                  <a:pt x="3224" y="904"/>
                  <a:pt x="3224" y="904"/>
                  <a:pt x="3224" y="904"/>
                </a:cubicBezTo>
                <a:cubicBezTo>
                  <a:pt x="3224" y="902"/>
                  <a:pt x="3224" y="902"/>
                  <a:pt x="3224" y="902"/>
                </a:cubicBezTo>
                <a:cubicBezTo>
                  <a:pt x="3224" y="900"/>
                  <a:pt x="3224" y="900"/>
                  <a:pt x="3224" y="900"/>
                </a:cubicBezTo>
                <a:cubicBezTo>
                  <a:pt x="3225" y="898"/>
                  <a:pt x="3225" y="898"/>
                  <a:pt x="3225" y="898"/>
                </a:cubicBezTo>
                <a:cubicBezTo>
                  <a:pt x="3226" y="896"/>
                  <a:pt x="3226" y="896"/>
                  <a:pt x="3226" y="896"/>
                </a:cubicBezTo>
                <a:cubicBezTo>
                  <a:pt x="3225" y="893"/>
                  <a:pt x="3225" y="893"/>
                  <a:pt x="3225" y="893"/>
                </a:cubicBezTo>
                <a:cubicBezTo>
                  <a:pt x="3222" y="891"/>
                  <a:pt x="3222" y="891"/>
                  <a:pt x="3222" y="891"/>
                </a:cubicBezTo>
                <a:cubicBezTo>
                  <a:pt x="3221" y="889"/>
                  <a:pt x="3221" y="889"/>
                  <a:pt x="3221" y="889"/>
                </a:cubicBezTo>
                <a:cubicBezTo>
                  <a:pt x="3220" y="888"/>
                  <a:pt x="3220" y="888"/>
                  <a:pt x="3220" y="888"/>
                </a:cubicBezTo>
                <a:cubicBezTo>
                  <a:pt x="3221" y="885"/>
                  <a:pt x="3221" y="885"/>
                  <a:pt x="3221" y="885"/>
                </a:cubicBezTo>
                <a:cubicBezTo>
                  <a:pt x="3221" y="883"/>
                  <a:pt x="3221" y="883"/>
                  <a:pt x="3221" y="883"/>
                </a:cubicBezTo>
                <a:cubicBezTo>
                  <a:pt x="3221" y="882"/>
                  <a:pt x="3221" y="882"/>
                  <a:pt x="3221" y="882"/>
                </a:cubicBezTo>
                <a:cubicBezTo>
                  <a:pt x="3220" y="881"/>
                  <a:pt x="3220" y="881"/>
                  <a:pt x="3220" y="881"/>
                </a:cubicBezTo>
                <a:cubicBezTo>
                  <a:pt x="3219" y="881"/>
                  <a:pt x="3219" y="881"/>
                  <a:pt x="3219" y="881"/>
                </a:cubicBezTo>
                <a:cubicBezTo>
                  <a:pt x="3218" y="879"/>
                  <a:pt x="3218" y="879"/>
                  <a:pt x="3218" y="879"/>
                </a:cubicBezTo>
                <a:cubicBezTo>
                  <a:pt x="3218" y="878"/>
                  <a:pt x="3218" y="878"/>
                  <a:pt x="3218" y="878"/>
                </a:cubicBezTo>
                <a:cubicBezTo>
                  <a:pt x="3219" y="877"/>
                  <a:pt x="3219" y="877"/>
                  <a:pt x="3219" y="877"/>
                </a:cubicBezTo>
                <a:cubicBezTo>
                  <a:pt x="3222" y="875"/>
                  <a:pt x="3222" y="875"/>
                  <a:pt x="3222" y="875"/>
                </a:cubicBezTo>
                <a:cubicBezTo>
                  <a:pt x="3224" y="875"/>
                  <a:pt x="3224" y="875"/>
                  <a:pt x="3224" y="875"/>
                </a:cubicBezTo>
                <a:cubicBezTo>
                  <a:pt x="3228" y="873"/>
                  <a:pt x="3228" y="873"/>
                  <a:pt x="3228" y="873"/>
                </a:cubicBezTo>
                <a:cubicBezTo>
                  <a:pt x="3233" y="872"/>
                  <a:pt x="3233" y="872"/>
                  <a:pt x="3233" y="872"/>
                </a:cubicBezTo>
                <a:cubicBezTo>
                  <a:pt x="3237" y="869"/>
                  <a:pt x="3237" y="869"/>
                  <a:pt x="3237" y="869"/>
                </a:cubicBezTo>
                <a:cubicBezTo>
                  <a:pt x="3239" y="866"/>
                  <a:pt x="3239" y="866"/>
                  <a:pt x="3239" y="866"/>
                </a:cubicBezTo>
                <a:cubicBezTo>
                  <a:pt x="3240" y="863"/>
                  <a:pt x="3240" y="863"/>
                  <a:pt x="3240" y="863"/>
                </a:cubicBezTo>
                <a:cubicBezTo>
                  <a:pt x="3240" y="862"/>
                  <a:pt x="3240" y="862"/>
                  <a:pt x="3240" y="862"/>
                </a:cubicBezTo>
                <a:cubicBezTo>
                  <a:pt x="3238" y="860"/>
                  <a:pt x="3238" y="860"/>
                  <a:pt x="3238" y="860"/>
                </a:cubicBezTo>
                <a:cubicBezTo>
                  <a:pt x="3238" y="857"/>
                  <a:pt x="3238" y="857"/>
                  <a:pt x="3238" y="857"/>
                </a:cubicBezTo>
                <a:cubicBezTo>
                  <a:pt x="3240" y="854"/>
                  <a:pt x="3240" y="854"/>
                  <a:pt x="3240" y="854"/>
                </a:cubicBezTo>
                <a:cubicBezTo>
                  <a:pt x="3243" y="852"/>
                  <a:pt x="3243" y="852"/>
                  <a:pt x="3243" y="852"/>
                </a:cubicBezTo>
                <a:cubicBezTo>
                  <a:pt x="3244" y="851"/>
                  <a:pt x="3244" y="851"/>
                  <a:pt x="3244" y="851"/>
                </a:cubicBezTo>
                <a:cubicBezTo>
                  <a:pt x="3244" y="849"/>
                  <a:pt x="3244" y="849"/>
                  <a:pt x="3244" y="849"/>
                </a:cubicBezTo>
                <a:cubicBezTo>
                  <a:pt x="3245" y="847"/>
                  <a:pt x="3245" y="847"/>
                  <a:pt x="3245" y="847"/>
                </a:cubicBezTo>
                <a:cubicBezTo>
                  <a:pt x="3246" y="845"/>
                  <a:pt x="3246" y="845"/>
                  <a:pt x="3246" y="845"/>
                </a:cubicBezTo>
                <a:cubicBezTo>
                  <a:pt x="3248" y="842"/>
                  <a:pt x="3248" y="842"/>
                  <a:pt x="3248" y="842"/>
                </a:cubicBezTo>
                <a:cubicBezTo>
                  <a:pt x="3251" y="837"/>
                  <a:pt x="3251" y="837"/>
                  <a:pt x="3251" y="837"/>
                </a:cubicBezTo>
                <a:cubicBezTo>
                  <a:pt x="3253" y="835"/>
                  <a:pt x="3253" y="835"/>
                  <a:pt x="3253" y="835"/>
                </a:cubicBezTo>
                <a:cubicBezTo>
                  <a:pt x="3256" y="833"/>
                  <a:pt x="3256" y="833"/>
                  <a:pt x="3256" y="833"/>
                </a:cubicBezTo>
                <a:cubicBezTo>
                  <a:pt x="3257" y="832"/>
                  <a:pt x="3257" y="832"/>
                  <a:pt x="3257" y="832"/>
                </a:cubicBezTo>
                <a:cubicBezTo>
                  <a:pt x="3256" y="830"/>
                  <a:pt x="3256" y="830"/>
                  <a:pt x="3256" y="830"/>
                </a:cubicBezTo>
                <a:cubicBezTo>
                  <a:pt x="3256" y="828"/>
                  <a:pt x="3256" y="828"/>
                  <a:pt x="3256" y="828"/>
                </a:cubicBezTo>
                <a:cubicBezTo>
                  <a:pt x="3255" y="826"/>
                  <a:pt x="3255" y="826"/>
                  <a:pt x="3255" y="826"/>
                </a:cubicBezTo>
                <a:cubicBezTo>
                  <a:pt x="3253" y="825"/>
                  <a:pt x="3253" y="825"/>
                  <a:pt x="3253" y="825"/>
                </a:cubicBezTo>
                <a:cubicBezTo>
                  <a:pt x="3251" y="824"/>
                  <a:pt x="3251" y="824"/>
                  <a:pt x="3251" y="824"/>
                </a:cubicBezTo>
                <a:cubicBezTo>
                  <a:pt x="3250" y="822"/>
                  <a:pt x="3250" y="822"/>
                  <a:pt x="3250" y="822"/>
                </a:cubicBezTo>
                <a:cubicBezTo>
                  <a:pt x="3249" y="821"/>
                  <a:pt x="3249" y="821"/>
                  <a:pt x="3249" y="821"/>
                </a:cubicBezTo>
                <a:cubicBezTo>
                  <a:pt x="3250" y="820"/>
                  <a:pt x="3250" y="820"/>
                  <a:pt x="3250" y="820"/>
                </a:cubicBezTo>
                <a:cubicBezTo>
                  <a:pt x="3251" y="819"/>
                  <a:pt x="3251" y="819"/>
                  <a:pt x="3251" y="819"/>
                </a:cubicBezTo>
                <a:cubicBezTo>
                  <a:pt x="3253" y="819"/>
                  <a:pt x="3253" y="819"/>
                  <a:pt x="3253" y="819"/>
                </a:cubicBezTo>
                <a:cubicBezTo>
                  <a:pt x="3257" y="818"/>
                  <a:pt x="3257" y="818"/>
                  <a:pt x="3257" y="818"/>
                </a:cubicBezTo>
                <a:cubicBezTo>
                  <a:pt x="3260" y="817"/>
                  <a:pt x="3260" y="817"/>
                  <a:pt x="3260" y="817"/>
                </a:cubicBezTo>
                <a:cubicBezTo>
                  <a:pt x="3264" y="816"/>
                  <a:pt x="3264" y="816"/>
                  <a:pt x="3264" y="816"/>
                </a:cubicBezTo>
                <a:cubicBezTo>
                  <a:pt x="3268" y="811"/>
                  <a:pt x="3268" y="811"/>
                  <a:pt x="3268" y="811"/>
                </a:cubicBezTo>
                <a:cubicBezTo>
                  <a:pt x="3272" y="806"/>
                  <a:pt x="3272" y="806"/>
                  <a:pt x="3272" y="806"/>
                </a:cubicBezTo>
                <a:cubicBezTo>
                  <a:pt x="3274" y="801"/>
                  <a:pt x="3274" y="801"/>
                  <a:pt x="3274" y="801"/>
                </a:cubicBezTo>
                <a:cubicBezTo>
                  <a:pt x="3276" y="798"/>
                  <a:pt x="3276" y="798"/>
                  <a:pt x="3276" y="798"/>
                </a:cubicBezTo>
                <a:cubicBezTo>
                  <a:pt x="3277" y="797"/>
                  <a:pt x="3277" y="797"/>
                  <a:pt x="3277" y="797"/>
                </a:cubicBezTo>
                <a:cubicBezTo>
                  <a:pt x="3278" y="797"/>
                  <a:pt x="3278" y="797"/>
                  <a:pt x="3278" y="797"/>
                </a:cubicBezTo>
                <a:cubicBezTo>
                  <a:pt x="3280" y="797"/>
                  <a:pt x="3280" y="797"/>
                  <a:pt x="3280" y="797"/>
                </a:cubicBezTo>
                <a:cubicBezTo>
                  <a:pt x="3282" y="797"/>
                  <a:pt x="3282" y="797"/>
                  <a:pt x="3282" y="797"/>
                </a:cubicBezTo>
                <a:cubicBezTo>
                  <a:pt x="3285" y="796"/>
                  <a:pt x="3285" y="796"/>
                  <a:pt x="3285" y="796"/>
                </a:cubicBezTo>
                <a:cubicBezTo>
                  <a:pt x="3285" y="795"/>
                  <a:pt x="3285" y="795"/>
                  <a:pt x="3285" y="795"/>
                </a:cubicBezTo>
                <a:cubicBezTo>
                  <a:pt x="3285" y="792"/>
                  <a:pt x="3285" y="792"/>
                  <a:pt x="3285" y="792"/>
                </a:cubicBezTo>
                <a:cubicBezTo>
                  <a:pt x="3283" y="788"/>
                  <a:pt x="3283" y="788"/>
                  <a:pt x="3283" y="788"/>
                </a:cubicBezTo>
                <a:cubicBezTo>
                  <a:pt x="3284" y="783"/>
                  <a:pt x="3284" y="783"/>
                  <a:pt x="3284" y="783"/>
                </a:cubicBezTo>
                <a:cubicBezTo>
                  <a:pt x="3285" y="778"/>
                  <a:pt x="3285" y="778"/>
                  <a:pt x="3285" y="778"/>
                </a:cubicBezTo>
                <a:cubicBezTo>
                  <a:pt x="3286" y="776"/>
                  <a:pt x="3286" y="776"/>
                  <a:pt x="3286" y="776"/>
                </a:cubicBezTo>
                <a:cubicBezTo>
                  <a:pt x="3285" y="774"/>
                  <a:pt x="3285" y="774"/>
                  <a:pt x="3285" y="774"/>
                </a:cubicBezTo>
                <a:cubicBezTo>
                  <a:pt x="3285" y="774"/>
                  <a:pt x="3285" y="774"/>
                  <a:pt x="3285" y="774"/>
                </a:cubicBezTo>
                <a:cubicBezTo>
                  <a:pt x="3285" y="772"/>
                  <a:pt x="3285" y="772"/>
                  <a:pt x="3285" y="772"/>
                </a:cubicBezTo>
                <a:cubicBezTo>
                  <a:pt x="3285" y="771"/>
                  <a:pt x="3285" y="771"/>
                  <a:pt x="3285" y="771"/>
                </a:cubicBezTo>
                <a:cubicBezTo>
                  <a:pt x="3286" y="770"/>
                  <a:pt x="3286" y="770"/>
                  <a:pt x="3286" y="770"/>
                </a:cubicBezTo>
                <a:cubicBezTo>
                  <a:pt x="3287" y="769"/>
                  <a:pt x="3287" y="769"/>
                  <a:pt x="3287" y="769"/>
                </a:cubicBezTo>
                <a:cubicBezTo>
                  <a:pt x="3290" y="767"/>
                  <a:pt x="3290" y="767"/>
                  <a:pt x="3290" y="767"/>
                </a:cubicBezTo>
                <a:cubicBezTo>
                  <a:pt x="3291" y="765"/>
                  <a:pt x="3291" y="765"/>
                  <a:pt x="3291" y="765"/>
                </a:cubicBezTo>
                <a:cubicBezTo>
                  <a:pt x="3294" y="767"/>
                  <a:pt x="3294" y="767"/>
                  <a:pt x="3294" y="767"/>
                </a:cubicBezTo>
                <a:cubicBezTo>
                  <a:pt x="3296" y="766"/>
                  <a:pt x="3296" y="766"/>
                  <a:pt x="3296" y="766"/>
                </a:cubicBezTo>
                <a:cubicBezTo>
                  <a:pt x="3297" y="768"/>
                  <a:pt x="3297" y="768"/>
                  <a:pt x="3297" y="768"/>
                </a:cubicBezTo>
                <a:cubicBezTo>
                  <a:pt x="3298" y="771"/>
                  <a:pt x="3298" y="771"/>
                  <a:pt x="3298" y="771"/>
                </a:cubicBezTo>
                <a:cubicBezTo>
                  <a:pt x="3303" y="773"/>
                  <a:pt x="3303" y="773"/>
                  <a:pt x="3303" y="773"/>
                </a:cubicBezTo>
                <a:cubicBezTo>
                  <a:pt x="3308" y="770"/>
                  <a:pt x="3308" y="770"/>
                  <a:pt x="3308" y="770"/>
                </a:cubicBezTo>
                <a:cubicBezTo>
                  <a:pt x="3308" y="767"/>
                  <a:pt x="3308" y="767"/>
                  <a:pt x="3308" y="767"/>
                </a:cubicBezTo>
                <a:lnTo>
                  <a:pt x="3307" y="764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3" name="Freeform 689"/>
          <p:cNvSpPr>
            <a:spLocks/>
          </p:cNvSpPr>
          <p:nvPr/>
        </p:nvSpPr>
        <p:spPr bwMode="auto">
          <a:xfrm>
            <a:off x="2741613" y="2151063"/>
            <a:ext cx="1501775" cy="1073150"/>
          </a:xfrm>
          <a:custGeom>
            <a:avLst/>
            <a:gdLst/>
            <a:ahLst/>
            <a:cxnLst>
              <a:cxn ang="0">
                <a:pos x="5530" y="2642"/>
              </a:cxn>
              <a:cxn ang="0">
                <a:pos x="5441" y="2382"/>
              </a:cxn>
              <a:cxn ang="0">
                <a:pos x="5260" y="1808"/>
              </a:cxn>
              <a:cxn ang="0">
                <a:pos x="5101" y="1848"/>
              </a:cxn>
              <a:cxn ang="0">
                <a:pos x="4936" y="1720"/>
              </a:cxn>
              <a:cxn ang="0">
                <a:pos x="4959" y="1169"/>
              </a:cxn>
              <a:cxn ang="0">
                <a:pos x="4837" y="938"/>
              </a:cxn>
              <a:cxn ang="0">
                <a:pos x="4933" y="884"/>
              </a:cxn>
              <a:cxn ang="0">
                <a:pos x="5038" y="749"/>
              </a:cxn>
              <a:cxn ang="0">
                <a:pos x="5019" y="390"/>
              </a:cxn>
              <a:cxn ang="0">
                <a:pos x="5103" y="128"/>
              </a:cxn>
              <a:cxn ang="0">
                <a:pos x="4725" y="8"/>
              </a:cxn>
              <a:cxn ang="0">
                <a:pos x="4485" y="173"/>
              </a:cxn>
              <a:cxn ang="0">
                <a:pos x="4387" y="322"/>
              </a:cxn>
              <a:cxn ang="0">
                <a:pos x="4121" y="512"/>
              </a:cxn>
              <a:cxn ang="0">
                <a:pos x="3973" y="694"/>
              </a:cxn>
              <a:cxn ang="0">
                <a:pos x="3829" y="850"/>
              </a:cxn>
              <a:cxn ang="0">
                <a:pos x="3736" y="1020"/>
              </a:cxn>
              <a:cxn ang="0">
                <a:pos x="2949" y="823"/>
              </a:cxn>
              <a:cxn ang="0">
                <a:pos x="1578" y="928"/>
              </a:cxn>
              <a:cxn ang="0">
                <a:pos x="1420" y="998"/>
              </a:cxn>
              <a:cxn ang="0">
                <a:pos x="1283" y="990"/>
              </a:cxn>
              <a:cxn ang="0">
                <a:pos x="867" y="1159"/>
              </a:cxn>
              <a:cxn ang="0">
                <a:pos x="1141" y="1380"/>
              </a:cxn>
              <a:cxn ang="0">
                <a:pos x="745" y="1349"/>
              </a:cxn>
              <a:cxn ang="0">
                <a:pos x="715" y="1589"/>
              </a:cxn>
              <a:cxn ang="0">
                <a:pos x="880" y="1647"/>
              </a:cxn>
              <a:cxn ang="0">
                <a:pos x="745" y="1812"/>
              </a:cxn>
              <a:cxn ang="0">
                <a:pos x="457" y="2016"/>
              </a:cxn>
              <a:cxn ang="0">
                <a:pos x="65" y="2093"/>
              </a:cxn>
              <a:cxn ang="0">
                <a:pos x="402" y="2307"/>
              </a:cxn>
              <a:cxn ang="0">
                <a:pos x="603" y="2418"/>
              </a:cxn>
              <a:cxn ang="0">
                <a:pos x="1330" y="2578"/>
              </a:cxn>
              <a:cxn ang="0">
                <a:pos x="1773" y="2266"/>
              </a:cxn>
              <a:cxn ang="0">
                <a:pos x="1800" y="2370"/>
              </a:cxn>
              <a:cxn ang="0">
                <a:pos x="1901" y="2479"/>
              </a:cxn>
              <a:cxn ang="0">
                <a:pos x="2004" y="2627"/>
              </a:cxn>
              <a:cxn ang="0">
                <a:pos x="2023" y="2785"/>
              </a:cxn>
              <a:cxn ang="0">
                <a:pos x="2127" y="2833"/>
              </a:cxn>
              <a:cxn ang="0">
                <a:pos x="2596" y="2610"/>
              </a:cxn>
              <a:cxn ang="0">
                <a:pos x="2857" y="2581"/>
              </a:cxn>
              <a:cxn ang="0">
                <a:pos x="2829" y="2786"/>
              </a:cxn>
              <a:cxn ang="0">
                <a:pos x="2765" y="2997"/>
              </a:cxn>
              <a:cxn ang="0">
                <a:pos x="3096" y="2989"/>
              </a:cxn>
              <a:cxn ang="0">
                <a:pos x="3384" y="2981"/>
              </a:cxn>
              <a:cxn ang="0">
                <a:pos x="3588" y="3029"/>
              </a:cxn>
              <a:cxn ang="0">
                <a:pos x="3774" y="3077"/>
              </a:cxn>
              <a:cxn ang="0">
                <a:pos x="3819" y="3123"/>
              </a:cxn>
              <a:cxn ang="0">
                <a:pos x="3589" y="3241"/>
              </a:cxn>
              <a:cxn ang="0">
                <a:pos x="3586" y="3514"/>
              </a:cxn>
              <a:cxn ang="0">
                <a:pos x="3691" y="3740"/>
              </a:cxn>
              <a:cxn ang="0">
                <a:pos x="4196" y="3706"/>
              </a:cxn>
              <a:cxn ang="0">
                <a:pos x="4198" y="4010"/>
              </a:cxn>
              <a:cxn ang="0">
                <a:pos x="4437" y="3960"/>
              </a:cxn>
              <a:cxn ang="0">
                <a:pos x="5095" y="3842"/>
              </a:cxn>
              <a:cxn ang="0">
                <a:pos x="5215" y="3585"/>
              </a:cxn>
              <a:cxn ang="0">
                <a:pos x="5496" y="3305"/>
              </a:cxn>
              <a:cxn ang="0">
                <a:pos x="5426" y="3069"/>
              </a:cxn>
              <a:cxn ang="0">
                <a:pos x="5564" y="2968"/>
              </a:cxn>
            </a:cxnLst>
            <a:rect l="0" t="0" r="r" b="b"/>
            <a:pathLst>
              <a:path w="5613" h="4010">
                <a:moveTo>
                  <a:pt x="5598" y="2906"/>
                </a:moveTo>
                <a:cubicBezTo>
                  <a:pt x="5596" y="2900"/>
                  <a:pt x="5597" y="2893"/>
                  <a:pt x="5595" y="2886"/>
                </a:cubicBezTo>
                <a:cubicBezTo>
                  <a:pt x="5597" y="2827"/>
                  <a:pt x="5597" y="2827"/>
                  <a:pt x="5597" y="2827"/>
                </a:cubicBezTo>
                <a:cubicBezTo>
                  <a:pt x="5586" y="2817"/>
                  <a:pt x="5579" y="2803"/>
                  <a:pt x="5575" y="2785"/>
                </a:cubicBezTo>
                <a:cubicBezTo>
                  <a:pt x="5580" y="2760"/>
                  <a:pt x="5580" y="2760"/>
                  <a:pt x="5580" y="2760"/>
                </a:cubicBezTo>
                <a:cubicBezTo>
                  <a:pt x="5575" y="2754"/>
                  <a:pt x="5570" y="2745"/>
                  <a:pt x="5569" y="2735"/>
                </a:cubicBezTo>
                <a:cubicBezTo>
                  <a:pt x="5568" y="2731"/>
                  <a:pt x="5570" y="2728"/>
                  <a:pt x="5574" y="2726"/>
                </a:cubicBezTo>
                <a:cubicBezTo>
                  <a:pt x="5578" y="2722"/>
                  <a:pt x="5584" y="2720"/>
                  <a:pt x="5588" y="2715"/>
                </a:cubicBezTo>
                <a:cubicBezTo>
                  <a:pt x="5568" y="2703"/>
                  <a:pt x="5555" y="2686"/>
                  <a:pt x="5538" y="2672"/>
                </a:cubicBezTo>
                <a:cubicBezTo>
                  <a:pt x="5536" y="2661"/>
                  <a:pt x="5533" y="2651"/>
                  <a:pt x="5530" y="2642"/>
                </a:cubicBezTo>
                <a:cubicBezTo>
                  <a:pt x="5522" y="2622"/>
                  <a:pt x="5510" y="2605"/>
                  <a:pt x="5493" y="2590"/>
                </a:cubicBezTo>
                <a:cubicBezTo>
                  <a:pt x="5490" y="2581"/>
                  <a:pt x="5484" y="2568"/>
                  <a:pt x="5472" y="2562"/>
                </a:cubicBezTo>
                <a:cubicBezTo>
                  <a:pt x="5467" y="2559"/>
                  <a:pt x="5456" y="2563"/>
                  <a:pt x="5453" y="2559"/>
                </a:cubicBezTo>
                <a:cubicBezTo>
                  <a:pt x="5443" y="2549"/>
                  <a:pt x="5431" y="2541"/>
                  <a:pt x="5415" y="2538"/>
                </a:cubicBezTo>
                <a:cubicBezTo>
                  <a:pt x="5410" y="2537"/>
                  <a:pt x="5407" y="2531"/>
                  <a:pt x="5405" y="2526"/>
                </a:cubicBezTo>
                <a:cubicBezTo>
                  <a:pt x="5403" y="2519"/>
                  <a:pt x="5411" y="2516"/>
                  <a:pt x="5413" y="2512"/>
                </a:cubicBezTo>
                <a:cubicBezTo>
                  <a:pt x="5417" y="2503"/>
                  <a:pt x="5423" y="2494"/>
                  <a:pt x="5427" y="2485"/>
                </a:cubicBezTo>
                <a:cubicBezTo>
                  <a:pt x="5427" y="2471"/>
                  <a:pt x="5430" y="2460"/>
                  <a:pt x="5435" y="2451"/>
                </a:cubicBezTo>
                <a:cubicBezTo>
                  <a:pt x="5426" y="2446"/>
                  <a:pt x="5426" y="2446"/>
                  <a:pt x="5426" y="2446"/>
                </a:cubicBezTo>
                <a:cubicBezTo>
                  <a:pt x="5428" y="2421"/>
                  <a:pt x="5434" y="2400"/>
                  <a:pt x="5441" y="2382"/>
                </a:cubicBezTo>
                <a:cubicBezTo>
                  <a:pt x="5451" y="2359"/>
                  <a:pt x="5453" y="2330"/>
                  <a:pt x="5458" y="2302"/>
                </a:cubicBezTo>
                <a:cubicBezTo>
                  <a:pt x="5461" y="2285"/>
                  <a:pt x="5471" y="2275"/>
                  <a:pt x="5478" y="2264"/>
                </a:cubicBezTo>
                <a:cubicBezTo>
                  <a:pt x="5475" y="2225"/>
                  <a:pt x="5478" y="2180"/>
                  <a:pt x="5469" y="2151"/>
                </a:cubicBezTo>
                <a:cubicBezTo>
                  <a:pt x="5456" y="2135"/>
                  <a:pt x="5440" y="2123"/>
                  <a:pt x="5424" y="2114"/>
                </a:cubicBezTo>
                <a:cubicBezTo>
                  <a:pt x="5393" y="2080"/>
                  <a:pt x="5360" y="2048"/>
                  <a:pt x="5321" y="2022"/>
                </a:cubicBezTo>
                <a:cubicBezTo>
                  <a:pt x="5311" y="2016"/>
                  <a:pt x="5308" y="1999"/>
                  <a:pt x="5310" y="1987"/>
                </a:cubicBezTo>
                <a:cubicBezTo>
                  <a:pt x="5307" y="1946"/>
                  <a:pt x="5305" y="1908"/>
                  <a:pt x="5299" y="1873"/>
                </a:cubicBezTo>
                <a:cubicBezTo>
                  <a:pt x="5297" y="1863"/>
                  <a:pt x="5295" y="1854"/>
                  <a:pt x="5293" y="1845"/>
                </a:cubicBezTo>
                <a:cubicBezTo>
                  <a:pt x="5284" y="1825"/>
                  <a:pt x="5284" y="1825"/>
                  <a:pt x="5284" y="1825"/>
                </a:cubicBezTo>
                <a:cubicBezTo>
                  <a:pt x="5278" y="1816"/>
                  <a:pt x="5266" y="1813"/>
                  <a:pt x="5260" y="1808"/>
                </a:cubicBezTo>
                <a:cubicBezTo>
                  <a:pt x="5255" y="1804"/>
                  <a:pt x="5255" y="1797"/>
                  <a:pt x="5252" y="1793"/>
                </a:cubicBezTo>
                <a:cubicBezTo>
                  <a:pt x="5251" y="1792"/>
                  <a:pt x="5249" y="1792"/>
                  <a:pt x="5249" y="1792"/>
                </a:cubicBezTo>
                <a:cubicBezTo>
                  <a:pt x="5249" y="1785"/>
                  <a:pt x="5249" y="1785"/>
                  <a:pt x="5249" y="1785"/>
                </a:cubicBezTo>
                <a:cubicBezTo>
                  <a:pt x="5242" y="1789"/>
                  <a:pt x="5233" y="1793"/>
                  <a:pt x="5226" y="1800"/>
                </a:cubicBezTo>
                <a:cubicBezTo>
                  <a:pt x="5191" y="1800"/>
                  <a:pt x="5191" y="1800"/>
                  <a:pt x="5191" y="1800"/>
                </a:cubicBezTo>
                <a:cubicBezTo>
                  <a:pt x="5179" y="1812"/>
                  <a:pt x="5165" y="1822"/>
                  <a:pt x="5159" y="1837"/>
                </a:cubicBezTo>
                <a:cubicBezTo>
                  <a:pt x="5151" y="1838"/>
                  <a:pt x="5138" y="1837"/>
                  <a:pt x="5136" y="1845"/>
                </a:cubicBezTo>
                <a:cubicBezTo>
                  <a:pt x="5135" y="1853"/>
                  <a:pt x="5133" y="1866"/>
                  <a:pt x="5122" y="1866"/>
                </a:cubicBezTo>
                <a:cubicBezTo>
                  <a:pt x="5118" y="1866"/>
                  <a:pt x="5114" y="1863"/>
                  <a:pt x="5111" y="1860"/>
                </a:cubicBezTo>
                <a:cubicBezTo>
                  <a:pt x="5107" y="1857"/>
                  <a:pt x="5104" y="1852"/>
                  <a:pt x="5101" y="1848"/>
                </a:cubicBezTo>
                <a:cubicBezTo>
                  <a:pt x="5088" y="1851"/>
                  <a:pt x="5078" y="1846"/>
                  <a:pt x="5068" y="1839"/>
                </a:cubicBezTo>
                <a:cubicBezTo>
                  <a:pt x="5058" y="1844"/>
                  <a:pt x="5049" y="1847"/>
                  <a:pt x="5039" y="1849"/>
                </a:cubicBezTo>
                <a:cubicBezTo>
                  <a:pt x="5034" y="1850"/>
                  <a:pt x="5034" y="1845"/>
                  <a:pt x="5033" y="1843"/>
                </a:cubicBezTo>
                <a:cubicBezTo>
                  <a:pt x="5030" y="1835"/>
                  <a:pt x="5021" y="1826"/>
                  <a:pt x="5013" y="1828"/>
                </a:cubicBezTo>
                <a:cubicBezTo>
                  <a:pt x="5009" y="1829"/>
                  <a:pt x="4999" y="1843"/>
                  <a:pt x="4997" y="1849"/>
                </a:cubicBezTo>
                <a:cubicBezTo>
                  <a:pt x="4995" y="1851"/>
                  <a:pt x="4999" y="1862"/>
                  <a:pt x="4993" y="1860"/>
                </a:cubicBezTo>
                <a:cubicBezTo>
                  <a:pt x="4983" y="1858"/>
                  <a:pt x="4976" y="1862"/>
                  <a:pt x="4965" y="1860"/>
                </a:cubicBezTo>
                <a:cubicBezTo>
                  <a:pt x="4956" y="1858"/>
                  <a:pt x="4946" y="1855"/>
                  <a:pt x="4938" y="1850"/>
                </a:cubicBezTo>
                <a:cubicBezTo>
                  <a:pt x="4909" y="1833"/>
                  <a:pt x="4926" y="1798"/>
                  <a:pt x="4931" y="1772"/>
                </a:cubicBezTo>
                <a:cubicBezTo>
                  <a:pt x="4934" y="1755"/>
                  <a:pt x="4937" y="1737"/>
                  <a:pt x="4936" y="1720"/>
                </a:cubicBezTo>
                <a:cubicBezTo>
                  <a:pt x="4935" y="1704"/>
                  <a:pt x="4922" y="1698"/>
                  <a:pt x="4910" y="1689"/>
                </a:cubicBezTo>
                <a:cubicBezTo>
                  <a:pt x="4852" y="1643"/>
                  <a:pt x="4819" y="1573"/>
                  <a:pt x="4759" y="1529"/>
                </a:cubicBezTo>
                <a:cubicBezTo>
                  <a:pt x="4725" y="1504"/>
                  <a:pt x="4691" y="1479"/>
                  <a:pt x="4658" y="1451"/>
                </a:cubicBezTo>
                <a:cubicBezTo>
                  <a:pt x="4647" y="1441"/>
                  <a:pt x="4637" y="1428"/>
                  <a:pt x="4626" y="1417"/>
                </a:cubicBezTo>
                <a:cubicBezTo>
                  <a:pt x="4649" y="1411"/>
                  <a:pt x="4667" y="1398"/>
                  <a:pt x="4686" y="1385"/>
                </a:cubicBezTo>
                <a:cubicBezTo>
                  <a:pt x="4709" y="1370"/>
                  <a:pt x="4732" y="1355"/>
                  <a:pt x="4753" y="1338"/>
                </a:cubicBezTo>
                <a:cubicBezTo>
                  <a:pt x="4773" y="1322"/>
                  <a:pt x="4796" y="1311"/>
                  <a:pt x="4817" y="1295"/>
                </a:cubicBezTo>
                <a:cubicBezTo>
                  <a:pt x="4834" y="1282"/>
                  <a:pt x="4850" y="1269"/>
                  <a:pt x="4866" y="1256"/>
                </a:cubicBezTo>
                <a:cubicBezTo>
                  <a:pt x="4884" y="1243"/>
                  <a:pt x="4897" y="1225"/>
                  <a:pt x="4913" y="1210"/>
                </a:cubicBezTo>
                <a:cubicBezTo>
                  <a:pt x="4929" y="1197"/>
                  <a:pt x="4944" y="1183"/>
                  <a:pt x="4959" y="1169"/>
                </a:cubicBezTo>
                <a:cubicBezTo>
                  <a:pt x="4974" y="1155"/>
                  <a:pt x="5000" y="1140"/>
                  <a:pt x="4992" y="1118"/>
                </a:cubicBezTo>
                <a:cubicBezTo>
                  <a:pt x="4992" y="1117"/>
                  <a:pt x="4991" y="1115"/>
                  <a:pt x="4991" y="1114"/>
                </a:cubicBezTo>
                <a:cubicBezTo>
                  <a:pt x="4991" y="1114"/>
                  <a:pt x="4991" y="1114"/>
                  <a:pt x="4990" y="1113"/>
                </a:cubicBezTo>
                <a:cubicBezTo>
                  <a:pt x="4986" y="1104"/>
                  <a:pt x="4980" y="1104"/>
                  <a:pt x="4969" y="1100"/>
                </a:cubicBezTo>
                <a:cubicBezTo>
                  <a:pt x="4942" y="1092"/>
                  <a:pt x="4916" y="1070"/>
                  <a:pt x="4899" y="1049"/>
                </a:cubicBezTo>
                <a:cubicBezTo>
                  <a:pt x="4884" y="1031"/>
                  <a:pt x="4867" y="1014"/>
                  <a:pt x="4850" y="997"/>
                </a:cubicBezTo>
                <a:cubicBezTo>
                  <a:pt x="4839" y="986"/>
                  <a:pt x="4832" y="974"/>
                  <a:pt x="4820" y="966"/>
                </a:cubicBezTo>
                <a:cubicBezTo>
                  <a:pt x="4816" y="964"/>
                  <a:pt x="4811" y="961"/>
                  <a:pt x="4806" y="959"/>
                </a:cubicBezTo>
                <a:cubicBezTo>
                  <a:pt x="4810" y="961"/>
                  <a:pt x="4815" y="962"/>
                  <a:pt x="4819" y="964"/>
                </a:cubicBezTo>
                <a:cubicBezTo>
                  <a:pt x="4837" y="938"/>
                  <a:pt x="4837" y="938"/>
                  <a:pt x="4837" y="938"/>
                </a:cubicBezTo>
                <a:cubicBezTo>
                  <a:pt x="4837" y="938"/>
                  <a:pt x="4837" y="938"/>
                  <a:pt x="4837" y="938"/>
                </a:cubicBezTo>
                <a:cubicBezTo>
                  <a:pt x="4839" y="929"/>
                  <a:pt x="4843" y="925"/>
                  <a:pt x="4849" y="922"/>
                </a:cubicBezTo>
                <a:cubicBezTo>
                  <a:pt x="4854" y="914"/>
                  <a:pt x="4854" y="914"/>
                  <a:pt x="4854" y="914"/>
                </a:cubicBezTo>
                <a:cubicBezTo>
                  <a:pt x="4858" y="908"/>
                  <a:pt x="4868" y="915"/>
                  <a:pt x="4868" y="914"/>
                </a:cubicBezTo>
                <a:cubicBezTo>
                  <a:pt x="4870" y="916"/>
                  <a:pt x="4873" y="917"/>
                  <a:pt x="4875" y="918"/>
                </a:cubicBezTo>
                <a:cubicBezTo>
                  <a:pt x="4878" y="918"/>
                  <a:pt x="4882" y="918"/>
                  <a:pt x="4885" y="918"/>
                </a:cubicBezTo>
                <a:cubicBezTo>
                  <a:pt x="4890" y="916"/>
                  <a:pt x="4895" y="911"/>
                  <a:pt x="4899" y="909"/>
                </a:cubicBezTo>
                <a:cubicBezTo>
                  <a:pt x="4904" y="903"/>
                  <a:pt x="4910" y="896"/>
                  <a:pt x="4916" y="895"/>
                </a:cubicBezTo>
                <a:cubicBezTo>
                  <a:pt x="4920" y="893"/>
                  <a:pt x="4924" y="893"/>
                  <a:pt x="4928" y="892"/>
                </a:cubicBezTo>
                <a:cubicBezTo>
                  <a:pt x="4930" y="890"/>
                  <a:pt x="4932" y="887"/>
                  <a:pt x="4933" y="884"/>
                </a:cubicBezTo>
                <a:cubicBezTo>
                  <a:pt x="4946" y="884"/>
                  <a:pt x="4946" y="884"/>
                  <a:pt x="4946" y="884"/>
                </a:cubicBezTo>
                <a:cubicBezTo>
                  <a:pt x="4947" y="886"/>
                  <a:pt x="4949" y="888"/>
                  <a:pt x="4951" y="890"/>
                </a:cubicBezTo>
                <a:cubicBezTo>
                  <a:pt x="4963" y="889"/>
                  <a:pt x="4975" y="888"/>
                  <a:pt x="4987" y="885"/>
                </a:cubicBezTo>
                <a:cubicBezTo>
                  <a:pt x="4993" y="877"/>
                  <a:pt x="5000" y="868"/>
                  <a:pt x="5003" y="859"/>
                </a:cubicBezTo>
                <a:cubicBezTo>
                  <a:pt x="5005" y="855"/>
                  <a:pt x="5010" y="852"/>
                  <a:pt x="5014" y="848"/>
                </a:cubicBezTo>
                <a:cubicBezTo>
                  <a:pt x="5016" y="845"/>
                  <a:pt x="5018" y="841"/>
                  <a:pt x="5021" y="837"/>
                </a:cubicBezTo>
                <a:cubicBezTo>
                  <a:pt x="5024" y="825"/>
                  <a:pt x="5028" y="812"/>
                  <a:pt x="5035" y="804"/>
                </a:cubicBezTo>
                <a:cubicBezTo>
                  <a:pt x="5026" y="794"/>
                  <a:pt x="5016" y="784"/>
                  <a:pt x="5012" y="771"/>
                </a:cubicBezTo>
                <a:cubicBezTo>
                  <a:pt x="5017" y="767"/>
                  <a:pt x="5023" y="765"/>
                  <a:pt x="5028" y="761"/>
                </a:cubicBezTo>
                <a:cubicBezTo>
                  <a:pt x="5031" y="757"/>
                  <a:pt x="5034" y="753"/>
                  <a:pt x="5038" y="749"/>
                </a:cubicBezTo>
                <a:cubicBezTo>
                  <a:pt x="5038" y="748"/>
                  <a:pt x="5038" y="747"/>
                  <a:pt x="5038" y="746"/>
                </a:cubicBezTo>
                <a:cubicBezTo>
                  <a:pt x="5040" y="737"/>
                  <a:pt x="5039" y="723"/>
                  <a:pt x="5026" y="719"/>
                </a:cubicBezTo>
                <a:cubicBezTo>
                  <a:pt x="5022" y="718"/>
                  <a:pt x="5014" y="721"/>
                  <a:pt x="5008" y="715"/>
                </a:cubicBezTo>
                <a:cubicBezTo>
                  <a:pt x="4987" y="693"/>
                  <a:pt x="4968" y="665"/>
                  <a:pt x="4954" y="634"/>
                </a:cubicBezTo>
                <a:cubicBezTo>
                  <a:pt x="4941" y="602"/>
                  <a:pt x="4932" y="565"/>
                  <a:pt x="4933" y="523"/>
                </a:cubicBezTo>
                <a:cubicBezTo>
                  <a:pt x="4934" y="513"/>
                  <a:pt x="4930" y="501"/>
                  <a:pt x="4938" y="492"/>
                </a:cubicBezTo>
                <a:cubicBezTo>
                  <a:pt x="4940" y="489"/>
                  <a:pt x="4936" y="484"/>
                  <a:pt x="4937" y="481"/>
                </a:cubicBezTo>
                <a:cubicBezTo>
                  <a:pt x="4940" y="473"/>
                  <a:pt x="4944" y="465"/>
                  <a:pt x="4948" y="456"/>
                </a:cubicBezTo>
                <a:cubicBezTo>
                  <a:pt x="4958" y="427"/>
                  <a:pt x="4980" y="406"/>
                  <a:pt x="5015" y="396"/>
                </a:cubicBezTo>
                <a:cubicBezTo>
                  <a:pt x="5017" y="394"/>
                  <a:pt x="5018" y="392"/>
                  <a:pt x="5019" y="390"/>
                </a:cubicBezTo>
                <a:cubicBezTo>
                  <a:pt x="5027" y="375"/>
                  <a:pt x="5036" y="358"/>
                  <a:pt x="5047" y="341"/>
                </a:cubicBezTo>
                <a:cubicBezTo>
                  <a:pt x="5047" y="339"/>
                  <a:pt x="5048" y="337"/>
                  <a:pt x="5049" y="334"/>
                </a:cubicBezTo>
                <a:cubicBezTo>
                  <a:pt x="5052" y="330"/>
                  <a:pt x="5056" y="326"/>
                  <a:pt x="5059" y="322"/>
                </a:cubicBezTo>
                <a:cubicBezTo>
                  <a:pt x="5074" y="301"/>
                  <a:pt x="5091" y="280"/>
                  <a:pt x="5112" y="264"/>
                </a:cubicBezTo>
                <a:cubicBezTo>
                  <a:pt x="5112" y="264"/>
                  <a:pt x="5112" y="264"/>
                  <a:pt x="5113" y="264"/>
                </a:cubicBezTo>
                <a:cubicBezTo>
                  <a:pt x="5114" y="255"/>
                  <a:pt x="5107" y="240"/>
                  <a:pt x="5107" y="228"/>
                </a:cubicBezTo>
                <a:cubicBezTo>
                  <a:pt x="5106" y="224"/>
                  <a:pt x="5110" y="222"/>
                  <a:pt x="5115" y="219"/>
                </a:cubicBezTo>
                <a:cubicBezTo>
                  <a:pt x="5116" y="214"/>
                  <a:pt x="5120" y="209"/>
                  <a:pt x="5124" y="205"/>
                </a:cubicBezTo>
                <a:cubicBezTo>
                  <a:pt x="5122" y="200"/>
                  <a:pt x="5113" y="196"/>
                  <a:pt x="5112" y="191"/>
                </a:cubicBezTo>
                <a:cubicBezTo>
                  <a:pt x="5108" y="171"/>
                  <a:pt x="5105" y="149"/>
                  <a:pt x="5103" y="128"/>
                </a:cubicBezTo>
                <a:cubicBezTo>
                  <a:pt x="5101" y="117"/>
                  <a:pt x="5093" y="109"/>
                  <a:pt x="5085" y="100"/>
                </a:cubicBezTo>
                <a:cubicBezTo>
                  <a:pt x="5074" y="104"/>
                  <a:pt x="5063" y="116"/>
                  <a:pt x="5051" y="106"/>
                </a:cubicBezTo>
                <a:cubicBezTo>
                  <a:pt x="5047" y="104"/>
                  <a:pt x="5047" y="98"/>
                  <a:pt x="5045" y="95"/>
                </a:cubicBezTo>
                <a:cubicBezTo>
                  <a:pt x="5038" y="88"/>
                  <a:pt x="5023" y="88"/>
                  <a:pt x="5020" y="83"/>
                </a:cubicBezTo>
                <a:cubicBezTo>
                  <a:pt x="5010" y="63"/>
                  <a:pt x="4997" y="43"/>
                  <a:pt x="4984" y="26"/>
                </a:cubicBezTo>
                <a:cubicBezTo>
                  <a:pt x="4983" y="26"/>
                  <a:pt x="4983" y="26"/>
                  <a:pt x="4983" y="26"/>
                </a:cubicBezTo>
                <a:cubicBezTo>
                  <a:pt x="4896" y="20"/>
                  <a:pt x="4896" y="20"/>
                  <a:pt x="4896" y="20"/>
                </a:cubicBezTo>
                <a:cubicBezTo>
                  <a:pt x="4896" y="16"/>
                  <a:pt x="4896" y="12"/>
                  <a:pt x="4896" y="8"/>
                </a:cubicBezTo>
                <a:cubicBezTo>
                  <a:pt x="4896" y="10"/>
                  <a:pt x="4895" y="12"/>
                  <a:pt x="4894" y="14"/>
                </a:cubicBezTo>
                <a:cubicBezTo>
                  <a:pt x="4725" y="8"/>
                  <a:pt x="4725" y="8"/>
                  <a:pt x="4725" y="8"/>
                </a:cubicBezTo>
                <a:cubicBezTo>
                  <a:pt x="4693" y="9"/>
                  <a:pt x="4664" y="7"/>
                  <a:pt x="4635" y="14"/>
                </a:cubicBezTo>
                <a:cubicBezTo>
                  <a:pt x="4634" y="11"/>
                  <a:pt x="4632" y="3"/>
                  <a:pt x="4632" y="0"/>
                </a:cubicBezTo>
                <a:cubicBezTo>
                  <a:pt x="4632" y="3"/>
                  <a:pt x="4634" y="11"/>
                  <a:pt x="4635" y="14"/>
                </a:cubicBezTo>
                <a:cubicBezTo>
                  <a:pt x="4611" y="16"/>
                  <a:pt x="4591" y="25"/>
                  <a:pt x="4570" y="29"/>
                </a:cubicBezTo>
                <a:cubicBezTo>
                  <a:pt x="4562" y="43"/>
                  <a:pt x="4558" y="61"/>
                  <a:pt x="4557" y="81"/>
                </a:cubicBezTo>
                <a:cubicBezTo>
                  <a:pt x="4557" y="85"/>
                  <a:pt x="4535" y="95"/>
                  <a:pt x="4534" y="100"/>
                </a:cubicBezTo>
                <a:cubicBezTo>
                  <a:pt x="4532" y="108"/>
                  <a:pt x="4530" y="118"/>
                  <a:pt x="4532" y="125"/>
                </a:cubicBezTo>
                <a:cubicBezTo>
                  <a:pt x="4534" y="131"/>
                  <a:pt x="4540" y="135"/>
                  <a:pt x="4544" y="140"/>
                </a:cubicBezTo>
                <a:cubicBezTo>
                  <a:pt x="4549" y="145"/>
                  <a:pt x="4547" y="152"/>
                  <a:pt x="4546" y="158"/>
                </a:cubicBezTo>
                <a:cubicBezTo>
                  <a:pt x="4525" y="161"/>
                  <a:pt x="4507" y="170"/>
                  <a:pt x="4485" y="173"/>
                </a:cubicBezTo>
                <a:cubicBezTo>
                  <a:pt x="4485" y="173"/>
                  <a:pt x="4485" y="173"/>
                  <a:pt x="4485" y="173"/>
                </a:cubicBezTo>
                <a:cubicBezTo>
                  <a:pt x="4484" y="178"/>
                  <a:pt x="4483" y="184"/>
                  <a:pt x="4482" y="190"/>
                </a:cubicBezTo>
                <a:cubicBezTo>
                  <a:pt x="4482" y="190"/>
                  <a:pt x="4482" y="190"/>
                  <a:pt x="4482" y="190"/>
                </a:cubicBezTo>
                <a:cubicBezTo>
                  <a:pt x="4482" y="195"/>
                  <a:pt x="4482" y="200"/>
                  <a:pt x="4481" y="202"/>
                </a:cubicBezTo>
                <a:cubicBezTo>
                  <a:pt x="4481" y="202"/>
                  <a:pt x="4481" y="203"/>
                  <a:pt x="4481" y="203"/>
                </a:cubicBezTo>
                <a:cubicBezTo>
                  <a:pt x="4476" y="215"/>
                  <a:pt x="4468" y="223"/>
                  <a:pt x="4462" y="223"/>
                </a:cubicBezTo>
                <a:cubicBezTo>
                  <a:pt x="4456" y="243"/>
                  <a:pt x="4450" y="264"/>
                  <a:pt x="4443" y="281"/>
                </a:cubicBezTo>
                <a:cubicBezTo>
                  <a:pt x="4440" y="290"/>
                  <a:pt x="4427" y="285"/>
                  <a:pt x="4421" y="287"/>
                </a:cubicBezTo>
                <a:cubicBezTo>
                  <a:pt x="4415" y="289"/>
                  <a:pt x="4410" y="294"/>
                  <a:pt x="4412" y="301"/>
                </a:cubicBezTo>
                <a:cubicBezTo>
                  <a:pt x="4401" y="306"/>
                  <a:pt x="4394" y="321"/>
                  <a:pt x="4387" y="322"/>
                </a:cubicBezTo>
                <a:cubicBezTo>
                  <a:pt x="4369" y="326"/>
                  <a:pt x="4353" y="328"/>
                  <a:pt x="4337" y="333"/>
                </a:cubicBezTo>
                <a:cubicBezTo>
                  <a:pt x="4334" y="333"/>
                  <a:pt x="4334" y="339"/>
                  <a:pt x="4330" y="340"/>
                </a:cubicBezTo>
                <a:cubicBezTo>
                  <a:pt x="4328" y="346"/>
                  <a:pt x="4328" y="354"/>
                  <a:pt x="4324" y="361"/>
                </a:cubicBezTo>
                <a:cubicBezTo>
                  <a:pt x="4320" y="368"/>
                  <a:pt x="4307" y="363"/>
                  <a:pt x="4298" y="363"/>
                </a:cubicBezTo>
                <a:cubicBezTo>
                  <a:pt x="4300" y="372"/>
                  <a:pt x="4296" y="383"/>
                  <a:pt x="4290" y="385"/>
                </a:cubicBezTo>
                <a:cubicBezTo>
                  <a:pt x="4277" y="388"/>
                  <a:pt x="4262" y="395"/>
                  <a:pt x="4244" y="406"/>
                </a:cubicBezTo>
                <a:cubicBezTo>
                  <a:pt x="4232" y="444"/>
                  <a:pt x="4192" y="460"/>
                  <a:pt x="4153" y="478"/>
                </a:cubicBezTo>
                <a:cubicBezTo>
                  <a:pt x="4146" y="481"/>
                  <a:pt x="4141" y="485"/>
                  <a:pt x="4137" y="491"/>
                </a:cubicBezTo>
                <a:cubicBezTo>
                  <a:pt x="4134" y="495"/>
                  <a:pt x="4133" y="500"/>
                  <a:pt x="4133" y="506"/>
                </a:cubicBezTo>
                <a:cubicBezTo>
                  <a:pt x="4133" y="513"/>
                  <a:pt x="4126" y="512"/>
                  <a:pt x="4121" y="512"/>
                </a:cubicBezTo>
                <a:cubicBezTo>
                  <a:pt x="4130" y="529"/>
                  <a:pt x="4122" y="547"/>
                  <a:pt x="4109" y="555"/>
                </a:cubicBezTo>
                <a:cubicBezTo>
                  <a:pt x="4107" y="556"/>
                  <a:pt x="4093" y="555"/>
                  <a:pt x="4088" y="555"/>
                </a:cubicBezTo>
                <a:cubicBezTo>
                  <a:pt x="4089" y="559"/>
                  <a:pt x="4099" y="562"/>
                  <a:pt x="4094" y="567"/>
                </a:cubicBezTo>
                <a:cubicBezTo>
                  <a:pt x="4086" y="575"/>
                  <a:pt x="4076" y="581"/>
                  <a:pt x="4065" y="587"/>
                </a:cubicBezTo>
                <a:cubicBezTo>
                  <a:pt x="4061" y="589"/>
                  <a:pt x="4057" y="602"/>
                  <a:pt x="4052" y="604"/>
                </a:cubicBezTo>
                <a:cubicBezTo>
                  <a:pt x="4039" y="609"/>
                  <a:pt x="4032" y="624"/>
                  <a:pt x="4017" y="627"/>
                </a:cubicBezTo>
                <a:cubicBezTo>
                  <a:pt x="4007" y="629"/>
                  <a:pt x="3996" y="635"/>
                  <a:pt x="3987" y="625"/>
                </a:cubicBezTo>
                <a:cubicBezTo>
                  <a:pt x="3981" y="619"/>
                  <a:pt x="3973" y="631"/>
                  <a:pt x="3970" y="638"/>
                </a:cubicBezTo>
                <a:cubicBezTo>
                  <a:pt x="3967" y="645"/>
                  <a:pt x="3966" y="656"/>
                  <a:pt x="3959" y="667"/>
                </a:cubicBezTo>
                <a:cubicBezTo>
                  <a:pt x="3966" y="672"/>
                  <a:pt x="3971" y="682"/>
                  <a:pt x="3973" y="694"/>
                </a:cubicBezTo>
                <a:cubicBezTo>
                  <a:pt x="3974" y="703"/>
                  <a:pt x="3973" y="714"/>
                  <a:pt x="3968" y="722"/>
                </a:cubicBezTo>
                <a:cubicBezTo>
                  <a:pt x="3964" y="729"/>
                  <a:pt x="3957" y="730"/>
                  <a:pt x="3951" y="729"/>
                </a:cubicBezTo>
                <a:cubicBezTo>
                  <a:pt x="3949" y="735"/>
                  <a:pt x="3952" y="740"/>
                  <a:pt x="3954" y="745"/>
                </a:cubicBezTo>
                <a:cubicBezTo>
                  <a:pt x="3957" y="751"/>
                  <a:pt x="3954" y="758"/>
                  <a:pt x="3953" y="764"/>
                </a:cubicBezTo>
                <a:cubicBezTo>
                  <a:pt x="3948" y="765"/>
                  <a:pt x="3941" y="765"/>
                  <a:pt x="3941" y="768"/>
                </a:cubicBezTo>
                <a:cubicBezTo>
                  <a:pt x="3941" y="784"/>
                  <a:pt x="3933" y="796"/>
                  <a:pt x="3926" y="808"/>
                </a:cubicBezTo>
                <a:cubicBezTo>
                  <a:pt x="3924" y="810"/>
                  <a:pt x="3908" y="818"/>
                  <a:pt x="3902" y="820"/>
                </a:cubicBezTo>
                <a:cubicBezTo>
                  <a:pt x="3893" y="822"/>
                  <a:pt x="3886" y="811"/>
                  <a:pt x="3880" y="809"/>
                </a:cubicBezTo>
                <a:cubicBezTo>
                  <a:pt x="3869" y="824"/>
                  <a:pt x="3854" y="830"/>
                  <a:pt x="3843" y="842"/>
                </a:cubicBezTo>
                <a:cubicBezTo>
                  <a:pt x="3841" y="844"/>
                  <a:pt x="3822" y="837"/>
                  <a:pt x="3829" y="850"/>
                </a:cubicBezTo>
                <a:cubicBezTo>
                  <a:pt x="3824" y="854"/>
                  <a:pt x="3821" y="859"/>
                  <a:pt x="3816" y="862"/>
                </a:cubicBezTo>
                <a:cubicBezTo>
                  <a:pt x="3814" y="863"/>
                  <a:pt x="3807" y="862"/>
                  <a:pt x="3804" y="862"/>
                </a:cubicBezTo>
                <a:cubicBezTo>
                  <a:pt x="3804" y="869"/>
                  <a:pt x="3799" y="875"/>
                  <a:pt x="3798" y="881"/>
                </a:cubicBezTo>
                <a:cubicBezTo>
                  <a:pt x="3794" y="907"/>
                  <a:pt x="3767" y="916"/>
                  <a:pt x="3763" y="942"/>
                </a:cubicBezTo>
                <a:cubicBezTo>
                  <a:pt x="3762" y="947"/>
                  <a:pt x="3761" y="955"/>
                  <a:pt x="3766" y="960"/>
                </a:cubicBezTo>
                <a:cubicBezTo>
                  <a:pt x="3778" y="975"/>
                  <a:pt x="3789" y="986"/>
                  <a:pt x="3786" y="1014"/>
                </a:cubicBezTo>
                <a:cubicBezTo>
                  <a:pt x="3786" y="1019"/>
                  <a:pt x="3778" y="1025"/>
                  <a:pt x="3771" y="1031"/>
                </a:cubicBezTo>
                <a:cubicBezTo>
                  <a:pt x="3770" y="1032"/>
                  <a:pt x="3768" y="1033"/>
                  <a:pt x="3767" y="1034"/>
                </a:cubicBezTo>
                <a:cubicBezTo>
                  <a:pt x="3765" y="1036"/>
                  <a:pt x="3753" y="1036"/>
                  <a:pt x="3750" y="1035"/>
                </a:cubicBezTo>
                <a:cubicBezTo>
                  <a:pt x="3745" y="1033"/>
                  <a:pt x="3744" y="1025"/>
                  <a:pt x="3736" y="1020"/>
                </a:cubicBezTo>
                <a:cubicBezTo>
                  <a:pt x="3728" y="1025"/>
                  <a:pt x="3714" y="1036"/>
                  <a:pt x="3699" y="1036"/>
                </a:cubicBezTo>
                <a:cubicBezTo>
                  <a:pt x="3680" y="1029"/>
                  <a:pt x="3663" y="1033"/>
                  <a:pt x="3646" y="1036"/>
                </a:cubicBezTo>
                <a:cubicBezTo>
                  <a:pt x="3602" y="1029"/>
                  <a:pt x="3566" y="1018"/>
                  <a:pt x="3522" y="1017"/>
                </a:cubicBezTo>
                <a:cubicBezTo>
                  <a:pt x="3489" y="1016"/>
                  <a:pt x="3462" y="1024"/>
                  <a:pt x="3433" y="1027"/>
                </a:cubicBezTo>
                <a:cubicBezTo>
                  <a:pt x="3433" y="1027"/>
                  <a:pt x="3433" y="1027"/>
                  <a:pt x="3433" y="1027"/>
                </a:cubicBezTo>
                <a:cubicBezTo>
                  <a:pt x="3394" y="1028"/>
                  <a:pt x="3359" y="1024"/>
                  <a:pt x="3327" y="1018"/>
                </a:cubicBezTo>
                <a:cubicBezTo>
                  <a:pt x="3312" y="1015"/>
                  <a:pt x="3296" y="1011"/>
                  <a:pt x="3282" y="1008"/>
                </a:cubicBezTo>
                <a:cubicBezTo>
                  <a:pt x="3243" y="999"/>
                  <a:pt x="3207" y="987"/>
                  <a:pt x="3179" y="965"/>
                </a:cubicBezTo>
                <a:cubicBezTo>
                  <a:pt x="3079" y="944"/>
                  <a:pt x="3005" y="892"/>
                  <a:pt x="2949" y="823"/>
                </a:cubicBezTo>
                <a:cubicBezTo>
                  <a:pt x="2950" y="822"/>
                  <a:pt x="2950" y="822"/>
                  <a:pt x="2949" y="823"/>
                </a:cubicBezTo>
                <a:cubicBezTo>
                  <a:pt x="2930" y="803"/>
                  <a:pt x="2907" y="781"/>
                  <a:pt x="2876" y="770"/>
                </a:cubicBezTo>
                <a:cubicBezTo>
                  <a:pt x="2805" y="814"/>
                  <a:pt x="2735" y="858"/>
                  <a:pt x="2656" y="893"/>
                </a:cubicBezTo>
                <a:cubicBezTo>
                  <a:pt x="2656" y="893"/>
                  <a:pt x="2656" y="893"/>
                  <a:pt x="2655" y="893"/>
                </a:cubicBezTo>
                <a:cubicBezTo>
                  <a:pt x="2576" y="928"/>
                  <a:pt x="2508" y="976"/>
                  <a:pt x="2418" y="999"/>
                </a:cubicBezTo>
                <a:cubicBezTo>
                  <a:pt x="2312" y="1025"/>
                  <a:pt x="2202" y="997"/>
                  <a:pt x="2111" y="976"/>
                </a:cubicBezTo>
                <a:cubicBezTo>
                  <a:pt x="2096" y="973"/>
                  <a:pt x="2080" y="971"/>
                  <a:pt x="2064" y="972"/>
                </a:cubicBezTo>
                <a:cubicBezTo>
                  <a:pt x="2049" y="973"/>
                  <a:pt x="2038" y="982"/>
                  <a:pt x="2027" y="989"/>
                </a:cubicBezTo>
                <a:cubicBezTo>
                  <a:pt x="1965" y="975"/>
                  <a:pt x="1902" y="962"/>
                  <a:pt x="1833" y="955"/>
                </a:cubicBezTo>
                <a:cubicBezTo>
                  <a:pt x="1757" y="955"/>
                  <a:pt x="1687" y="955"/>
                  <a:pt x="1614" y="948"/>
                </a:cubicBezTo>
                <a:cubicBezTo>
                  <a:pt x="1605" y="938"/>
                  <a:pt x="1594" y="931"/>
                  <a:pt x="1578" y="928"/>
                </a:cubicBezTo>
                <a:cubicBezTo>
                  <a:pt x="1541" y="918"/>
                  <a:pt x="1541" y="918"/>
                  <a:pt x="1541" y="918"/>
                </a:cubicBezTo>
                <a:cubicBezTo>
                  <a:pt x="1530" y="916"/>
                  <a:pt x="1510" y="920"/>
                  <a:pt x="1509" y="928"/>
                </a:cubicBezTo>
                <a:cubicBezTo>
                  <a:pt x="1507" y="940"/>
                  <a:pt x="1504" y="951"/>
                  <a:pt x="1504" y="965"/>
                </a:cubicBezTo>
                <a:cubicBezTo>
                  <a:pt x="1507" y="966"/>
                  <a:pt x="1508" y="976"/>
                  <a:pt x="1504" y="978"/>
                </a:cubicBezTo>
                <a:cubicBezTo>
                  <a:pt x="1503" y="978"/>
                  <a:pt x="1500" y="979"/>
                  <a:pt x="1497" y="979"/>
                </a:cubicBezTo>
                <a:cubicBezTo>
                  <a:pt x="1495" y="980"/>
                  <a:pt x="1493" y="981"/>
                  <a:pt x="1492" y="982"/>
                </a:cubicBezTo>
                <a:cubicBezTo>
                  <a:pt x="1490" y="983"/>
                  <a:pt x="1482" y="979"/>
                  <a:pt x="1480" y="980"/>
                </a:cubicBezTo>
                <a:cubicBezTo>
                  <a:pt x="1475" y="982"/>
                  <a:pt x="1470" y="986"/>
                  <a:pt x="1472" y="992"/>
                </a:cubicBezTo>
                <a:cubicBezTo>
                  <a:pt x="1464" y="994"/>
                  <a:pt x="1455" y="988"/>
                  <a:pt x="1450" y="991"/>
                </a:cubicBezTo>
                <a:cubicBezTo>
                  <a:pt x="1439" y="997"/>
                  <a:pt x="1427" y="994"/>
                  <a:pt x="1420" y="998"/>
                </a:cubicBezTo>
                <a:cubicBezTo>
                  <a:pt x="1414" y="1001"/>
                  <a:pt x="1409" y="1005"/>
                  <a:pt x="1407" y="1010"/>
                </a:cubicBezTo>
                <a:cubicBezTo>
                  <a:pt x="1402" y="1011"/>
                  <a:pt x="1396" y="1013"/>
                  <a:pt x="1393" y="1006"/>
                </a:cubicBezTo>
                <a:cubicBezTo>
                  <a:pt x="1392" y="1003"/>
                  <a:pt x="1390" y="1000"/>
                  <a:pt x="1390" y="995"/>
                </a:cubicBezTo>
                <a:cubicBezTo>
                  <a:pt x="1382" y="997"/>
                  <a:pt x="1374" y="999"/>
                  <a:pt x="1366" y="1003"/>
                </a:cubicBezTo>
                <a:cubicBezTo>
                  <a:pt x="1366" y="1002"/>
                  <a:pt x="1366" y="1002"/>
                  <a:pt x="1365" y="1001"/>
                </a:cubicBezTo>
                <a:cubicBezTo>
                  <a:pt x="1354" y="1005"/>
                  <a:pt x="1344" y="1010"/>
                  <a:pt x="1335" y="1015"/>
                </a:cubicBezTo>
                <a:cubicBezTo>
                  <a:pt x="1334" y="1015"/>
                  <a:pt x="1334" y="1015"/>
                  <a:pt x="1334" y="1015"/>
                </a:cubicBezTo>
                <a:cubicBezTo>
                  <a:pt x="1332" y="1018"/>
                  <a:pt x="1328" y="1019"/>
                  <a:pt x="1323" y="1018"/>
                </a:cubicBezTo>
                <a:cubicBezTo>
                  <a:pt x="1323" y="1018"/>
                  <a:pt x="1318" y="1022"/>
                  <a:pt x="1316" y="1023"/>
                </a:cubicBezTo>
                <a:cubicBezTo>
                  <a:pt x="1304" y="1016"/>
                  <a:pt x="1283" y="1012"/>
                  <a:pt x="1283" y="990"/>
                </a:cubicBezTo>
                <a:cubicBezTo>
                  <a:pt x="1255" y="977"/>
                  <a:pt x="1236" y="946"/>
                  <a:pt x="1222" y="918"/>
                </a:cubicBezTo>
                <a:cubicBezTo>
                  <a:pt x="1175" y="920"/>
                  <a:pt x="1143" y="899"/>
                  <a:pt x="1125" y="890"/>
                </a:cubicBezTo>
                <a:cubicBezTo>
                  <a:pt x="1107" y="881"/>
                  <a:pt x="1090" y="897"/>
                  <a:pt x="1096" y="908"/>
                </a:cubicBezTo>
                <a:cubicBezTo>
                  <a:pt x="1084" y="919"/>
                  <a:pt x="1061" y="924"/>
                  <a:pt x="1053" y="908"/>
                </a:cubicBezTo>
                <a:cubicBezTo>
                  <a:pt x="989" y="908"/>
                  <a:pt x="989" y="908"/>
                  <a:pt x="989" y="908"/>
                </a:cubicBezTo>
                <a:cubicBezTo>
                  <a:pt x="977" y="946"/>
                  <a:pt x="962" y="979"/>
                  <a:pt x="929" y="993"/>
                </a:cubicBezTo>
                <a:cubicBezTo>
                  <a:pt x="903" y="1005"/>
                  <a:pt x="881" y="1038"/>
                  <a:pt x="860" y="1061"/>
                </a:cubicBezTo>
                <a:cubicBezTo>
                  <a:pt x="861" y="1064"/>
                  <a:pt x="862" y="1075"/>
                  <a:pt x="848" y="1076"/>
                </a:cubicBezTo>
                <a:cubicBezTo>
                  <a:pt x="832" y="1077"/>
                  <a:pt x="844" y="1099"/>
                  <a:pt x="846" y="1111"/>
                </a:cubicBezTo>
                <a:cubicBezTo>
                  <a:pt x="849" y="1128"/>
                  <a:pt x="864" y="1142"/>
                  <a:pt x="867" y="1159"/>
                </a:cubicBezTo>
                <a:cubicBezTo>
                  <a:pt x="879" y="1158"/>
                  <a:pt x="892" y="1151"/>
                  <a:pt x="905" y="1147"/>
                </a:cubicBezTo>
                <a:cubicBezTo>
                  <a:pt x="905" y="1157"/>
                  <a:pt x="902" y="1185"/>
                  <a:pt x="905" y="1188"/>
                </a:cubicBezTo>
                <a:cubicBezTo>
                  <a:pt x="917" y="1200"/>
                  <a:pt x="925" y="1215"/>
                  <a:pt x="946" y="1214"/>
                </a:cubicBezTo>
                <a:cubicBezTo>
                  <a:pt x="961" y="1213"/>
                  <a:pt x="956" y="1192"/>
                  <a:pt x="969" y="1185"/>
                </a:cubicBezTo>
                <a:cubicBezTo>
                  <a:pt x="996" y="1172"/>
                  <a:pt x="1028" y="1177"/>
                  <a:pt x="1045" y="1199"/>
                </a:cubicBezTo>
                <a:cubicBezTo>
                  <a:pt x="1055" y="1210"/>
                  <a:pt x="1027" y="1223"/>
                  <a:pt x="1032" y="1240"/>
                </a:cubicBezTo>
                <a:cubicBezTo>
                  <a:pt x="1040" y="1272"/>
                  <a:pt x="1054" y="1297"/>
                  <a:pt x="1068" y="1323"/>
                </a:cubicBezTo>
                <a:cubicBezTo>
                  <a:pt x="1077" y="1340"/>
                  <a:pt x="1096" y="1334"/>
                  <a:pt x="1111" y="1338"/>
                </a:cubicBezTo>
                <a:cubicBezTo>
                  <a:pt x="1111" y="1358"/>
                  <a:pt x="1111" y="1358"/>
                  <a:pt x="1111" y="1358"/>
                </a:cubicBezTo>
                <a:cubicBezTo>
                  <a:pt x="1125" y="1354"/>
                  <a:pt x="1133" y="1370"/>
                  <a:pt x="1141" y="1380"/>
                </a:cubicBezTo>
                <a:cubicBezTo>
                  <a:pt x="1129" y="1386"/>
                  <a:pt x="1102" y="1384"/>
                  <a:pt x="1085" y="1374"/>
                </a:cubicBezTo>
                <a:cubicBezTo>
                  <a:pt x="1081" y="1371"/>
                  <a:pt x="1063" y="1375"/>
                  <a:pt x="1060" y="1373"/>
                </a:cubicBezTo>
                <a:cubicBezTo>
                  <a:pt x="1047" y="1363"/>
                  <a:pt x="1034" y="1353"/>
                  <a:pt x="1027" y="1339"/>
                </a:cubicBezTo>
                <a:cubicBezTo>
                  <a:pt x="1013" y="1345"/>
                  <a:pt x="999" y="1330"/>
                  <a:pt x="998" y="1324"/>
                </a:cubicBezTo>
                <a:cubicBezTo>
                  <a:pt x="993" y="1293"/>
                  <a:pt x="974" y="1269"/>
                  <a:pt x="970" y="1233"/>
                </a:cubicBezTo>
                <a:cubicBezTo>
                  <a:pt x="909" y="1237"/>
                  <a:pt x="857" y="1243"/>
                  <a:pt x="801" y="1243"/>
                </a:cubicBezTo>
                <a:cubicBezTo>
                  <a:pt x="792" y="1243"/>
                  <a:pt x="790" y="1253"/>
                  <a:pt x="786" y="1259"/>
                </a:cubicBezTo>
                <a:cubicBezTo>
                  <a:pt x="766" y="1249"/>
                  <a:pt x="769" y="1272"/>
                  <a:pt x="765" y="1283"/>
                </a:cubicBezTo>
                <a:cubicBezTo>
                  <a:pt x="762" y="1293"/>
                  <a:pt x="771" y="1308"/>
                  <a:pt x="756" y="1313"/>
                </a:cubicBezTo>
                <a:cubicBezTo>
                  <a:pt x="742" y="1318"/>
                  <a:pt x="739" y="1336"/>
                  <a:pt x="745" y="1349"/>
                </a:cubicBezTo>
                <a:cubicBezTo>
                  <a:pt x="727" y="1367"/>
                  <a:pt x="750" y="1392"/>
                  <a:pt x="730" y="1410"/>
                </a:cubicBezTo>
                <a:cubicBezTo>
                  <a:pt x="735" y="1419"/>
                  <a:pt x="723" y="1420"/>
                  <a:pt x="715" y="1417"/>
                </a:cubicBezTo>
                <a:cubicBezTo>
                  <a:pt x="713" y="1428"/>
                  <a:pt x="718" y="1436"/>
                  <a:pt x="720" y="1444"/>
                </a:cubicBezTo>
                <a:cubicBezTo>
                  <a:pt x="720" y="1444"/>
                  <a:pt x="720" y="1444"/>
                  <a:pt x="720" y="1444"/>
                </a:cubicBezTo>
                <a:cubicBezTo>
                  <a:pt x="716" y="1450"/>
                  <a:pt x="705" y="1450"/>
                  <a:pt x="705" y="1458"/>
                </a:cubicBezTo>
                <a:cubicBezTo>
                  <a:pt x="705" y="1485"/>
                  <a:pt x="688" y="1503"/>
                  <a:pt x="674" y="1519"/>
                </a:cubicBezTo>
                <a:cubicBezTo>
                  <a:pt x="663" y="1508"/>
                  <a:pt x="647" y="1517"/>
                  <a:pt x="638" y="1525"/>
                </a:cubicBezTo>
                <a:cubicBezTo>
                  <a:pt x="632" y="1531"/>
                  <a:pt x="624" y="1545"/>
                  <a:pt x="635" y="1551"/>
                </a:cubicBezTo>
                <a:cubicBezTo>
                  <a:pt x="650" y="1558"/>
                  <a:pt x="666" y="1570"/>
                  <a:pt x="679" y="1585"/>
                </a:cubicBezTo>
                <a:cubicBezTo>
                  <a:pt x="685" y="1592"/>
                  <a:pt x="702" y="1588"/>
                  <a:pt x="715" y="1589"/>
                </a:cubicBezTo>
                <a:cubicBezTo>
                  <a:pt x="715" y="1608"/>
                  <a:pt x="695" y="1605"/>
                  <a:pt x="684" y="1602"/>
                </a:cubicBezTo>
                <a:cubicBezTo>
                  <a:pt x="676" y="1600"/>
                  <a:pt x="671" y="1591"/>
                  <a:pt x="666" y="1587"/>
                </a:cubicBezTo>
                <a:cubicBezTo>
                  <a:pt x="649" y="1575"/>
                  <a:pt x="630" y="1596"/>
                  <a:pt x="625" y="1614"/>
                </a:cubicBezTo>
                <a:cubicBezTo>
                  <a:pt x="622" y="1626"/>
                  <a:pt x="593" y="1612"/>
                  <a:pt x="589" y="1628"/>
                </a:cubicBezTo>
                <a:cubicBezTo>
                  <a:pt x="585" y="1642"/>
                  <a:pt x="584" y="1664"/>
                  <a:pt x="587" y="1665"/>
                </a:cubicBezTo>
                <a:cubicBezTo>
                  <a:pt x="618" y="1678"/>
                  <a:pt x="651" y="1709"/>
                  <a:pt x="660" y="1693"/>
                </a:cubicBezTo>
                <a:cubicBezTo>
                  <a:pt x="667" y="1681"/>
                  <a:pt x="701" y="1666"/>
                  <a:pt x="725" y="1678"/>
                </a:cubicBezTo>
                <a:cubicBezTo>
                  <a:pt x="736" y="1684"/>
                  <a:pt x="748" y="1666"/>
                  <a:pt x="760" y="1663"/>
                </a:cubicBezTo>
                <a:cubicBezTo>
                  <a:pt x="760" y="1694"/>
                  <a:pt x="760" y="1694"/>
                  <a:pt x="760" y="1694"/>
                </a:cubicBezTo>
                <a:cubicBezTo>
                  <a:pt x="783" y="1661"/>
                  <a:pt x="837" y="1648"/>
                  <a:pt x="880" y="1647"/>
                </a:cubicBezTo>
                <a:cubicBezTo>
                  <a:pt x="889" y="1657"/>
                  <a:pt x="905" y="1640"/>
                  <a:pt x="908" y="1648"/>
                </a:cubicBezTo>
                <a:cubicBezTo>
                  <a:pt x="915" y="1672"/>
                  <a:pt x="888" y="1675"/>
                  <a:pt x="875" y="1688"/>
                </a:cubicBezTo>
                <a:cubicBezTo>
                  <a:pt x="856" y="1707"/>
                  <a:pt x="821" y="1716"/>
                  <a:pt x="818" y="1754"/>
                </a:cubicBezTo>
                <a:cubicBezTo>
                  <a:pt x="841" y="1757"/>
                  <a:pt x="868" y="1759"/>
                  <a:pt x="885" y="1775"/>
                </a:cubicBezTo>
                <a:cubicBezTo>
                  <a:pt x="890" y="1773"/>
                  <a:pt x="900" y="1778"/>
                  <a:pt x="892" y="1783"/>
                </a:cubicBezTo>
                <a:cubicBezTo>
                  <a:pt x="881" y="1790"/>
                  <a:pt x="863" y="1787"/>
                  <a:pt x="848" y="1795"/>
                </a:cubicBezTo>
                <a:cubicBezTo>
                  <a:pt x="843" y="1797"/>
                  <a:pt x="831" y="1812"/>
                  <a:pt x="826" y="1814"/>
                </a:cubicBezTo>
                <a:cubicBezTo>
                  <a:pt x="814" y="1818"/>
                  <a:pt x="801" y="1808"/>
                  <a:pt x="789" y="1809"/>
                </a:cubicBezTo>
                <a:cubicBezTo>
                  <a:pt x="785" y="1809"/>
                  <a:pt x="775" y="1823"/>
                  <a:pt x="771" y="1824"/>
                </a:cubicBezTo>
                <a:cubicBezTo>
                  <a:pt x="758" y="1825"/>
                  <a:pt x="747" y="1811"/>
                  <a:pt x="745" y="1812"/>
                </a:cubicBezTo>
                <a:cubicBezTo>
                  <a:pt x="720" y="1822"/>
                  <a:pt x="691" y="1815"/>
                  <a:pt x="689" y="1837"/>
                </a:cubicBezTo>
                <a:cubicBezTo>
                  <a:pt x="686" y="1858"/>
                  <a:pt x="668" y="1874"/>
                  <a:pt x="675" y="1894"/>
                </a:cubicBezTo>
                <a:cubicBezTo>
                  <a:pt x="667" y="1892"/>
                  <a:pt x="653" y="1888"/>
                  <a:pt x="650" y="1898"/>
                </a:cubicBezTo>
                <a:cubicBezTo>
                  <a:pt x="640" y="1941"/>
                  <a:pt x="629" y="1995"/>
                  <a:pt x="603" y="2035"/>
                </a:cubicBezTo>
                <a:cubicBezTo>
                  <a:pt x="619" y="2028"/>
                  <a:pt x="627" y="2032"/>
                  <a:pt x="625" y="2044"/>
                </a:cubicBezTo>
                <a:cubicBezTo>
                  <a:pt x="622" y="2058"/>
                  <a:pt x="607" y="2064"/>
                  <a:pt x="599" y="2079"/>
                </a:cubicBezTo>
                <a:cubicBezTo>
                  <a:pt x="515" y="1970"/>
                  <a:pt x="515" y="1970"/>
                  <a:pt x="515" y="1970"/>
                </a:cubicBezTo>
                <a:cubicBezTo>
                  <a:pt x="512" y="1966"/>
                  <a:pt x="493" y="1970"/>
                  <a:pt x="489" y="1970"/>
                </a:cubicBezTo>
                <a:cubicBezTo>
                  <a:pt x="484" y="2000"/>
                  <a:pt x="484" y="2000"/>
                  <a:pt x="484" y="2000"/>
                </a:cubicBezTo>
                <a:cubicBezTo>
                  <a:pt x="467" y="1991"/>
                  <a:pt x="470" y="2018"/>
                  <a:pt x="457" y="2016"/>
                </a:cubicBezTo>
                <a:cubicBezTo>
                  <a:pt x="447" y="2014"/>
                  <a:pt x="417" y="2005"/>
                  <a:pt x="408" y="2006"/>
                </a:cubicBezTo>
                <a:cubicBezTo>
                  <a:pt x="401" y="2007"/>
                  <a:pt x="399" y="2015"/>
                  <a:pt x="394" y="2024"/>
                </a:cubicBezTo>
                <a:cubicBezTo>
                  <a:pt x="349" y="2019"/>
                  <a:pt x="317" y="2022"/>
                  <a:pt x="275" y="2027"/>
                </a:cubicBezTo>
                <a:cubicBezTo>
                  <a:pt x="244" y="2009"/>
                  <a:pt x="211" y="2011"/>
                  <a:pt x="189" y="2019"/>
                </a:cubicBezTo>
                <a:cubicBezTo>
                  <a:pt x="173" y="2025"/>
                  <a:pt x="162" y="2038"/>
                  <a:pt x="142" y="2031"/>
                </a:cubicBezTo>
                <a:cubicBezTo>
                  <a:pt x="142" y="2035"/>
                  <a:pt x="149" y="2052"/>
                  <a:pt x="136" y="2046"/>
                </a:cubicBezTo>
                <a:cubicBezTo>
                  <a:pt x="119" y="2038"/>
                  <a:pt x="94" y="2034"/>
                  <a:pt x="88" y="2049"/>
                </a:cubicBezTo>
                <a:cubicBezTo>
                  <a:pt x="83" y="2063"/>
                  <a:pt x="61" y="2063"/>
                  <a:pt x="67" y="2080"/>
                </a:cubicBezTo>
                <a:cubicBezTo>
                  <a:pt x="89" y="2080"/>
                  <a:pt x="89" y="2080"/>
                  <a:pt x="89" y="2080"/>
                </a:cubicBezTo>
                <a:cubicBezTo>
                  <a:pt x="100" y="2107"/>
                  <a:pt x="66" y="2092"/>
                  <a:pt x="65" y="2093"/>
                </a:cubicBezTo>
                <a:cubicBezTo>
                  <a:pt x="46" y="2102"/>
                  <a:pt x="40" y="2113"/>
                  <a:pt x="44" y="2126"/>
                </a:cubicBezTo>
                <a:cubicBezTo>
                  <a:pt x="34" y="2127"/>
                  <a:pt x="23" y="2122"/>
                  <a:pt x="23" y="2120"/>
                </a:cubicBezTo>
                <a:cubicBezTo>
                  <a:pt x="0" y="2193"/>
                  <a:pt x="35" y="2244"/>
                  <a:pt x="77" y="2264"/>
                </a:cubicBezTo>
                <a:cubicBezTo>
                  <a:pt x="101" y="2277"/>
                  <a:pt x="133" y="2277"/>
                  <a:pt x="157" y="2290"/>
                </a:cubicBezTo>
                <a:cubicBezTo>
                  <a:pt x="170" y="2296"/>
                  <a:pt x="188" y="2282"/>
                  <a:pt x="199" y="2266"/>
                </a:cubicBezTo>
                <a:cubicBezTo>
                  <a:pt x="213" y="2277"/>
                  <a:pt x="233" y="2278"/>
                  <a:pt x="252" y="2280"/>
                </a:cubicBezTo>
                <a:cubicBezTo>
                  <a:pt x="257" y="2272"/>
                  <a:pt x="268" y="2271"/>
                  <a:pt x="279" y="2274"/>
                </a:cubicBezTo>
                <a:cubicBezTo>
                  <a:pt x="284" y="2275"/>
                  <a:pt x="302" y="2265"/>
                  <a:pt x="305" y="2266"/>
                </a:cubicBezTo>
                <a:cubicBezTo>
                  <a:pt x="330" y="2274"/>
                  <a:pt x="348" y="2290"/>
                  <a:pt x="360" y="2310"/>
                </a:cubicBezTo>
                <a:cubicBezTo>
                  <a:pt x="365" y="2317"/>
                  <a:pt x="391" y="2305"/>
                  <a:pt x="402" y="2307"/>
                </a:cubicBezTo>
                <a:cubicBezTo>
                  <a:pt x="427" y="2310"/>
                  <a:pt x="437" y="2329"/>
                  <a:pt x="450" y="2341"/>
                </a:cubicBezTo>
                <a:cubicBezTo>
                  <a:pt x="454" y="2344"/>
                  <a:pt x="470" y="2341"/>
                  <a:pt x="475" y="2341"/>
                </a:cubicBezTo>
                <a:cubicBezTo>
                  <a:pt x="474" y="2333"/>
                  <a:pt x="473" y="2323"/>
                  <a:pt x="483" y="2317"/>
                </a:cubicBezTo>
                <a:cubicBezTo>
                  <a:pt x="491" y="2311"/>
                  <a:pt x="500" y="2311"/>
                  <a:pt x="508" y="2312"/>
                </a:cubicBezTo>
                <a:cubicBezTo>
                  <a:pt x="497" y="2336"/>
                  <a:pt x="530" y="2327"/>
                  <a:pt x="539" y="2329"/>
                </a:cubicBezTo>
                <a:cubicBezTo>
                  <a:pt x="563" y="2335"/>
                  <a:pt x="585" y="2350"/>
                  <a:pt x="615" y="2346"/>
                </a:cubicBezTo>
                <a:cubicBezTo>
                  <a:pt x="614" y="2359"/>
                  <a:pt x="598" y="2364"/>
                  <a:pt x="594" y="2374"/>
                </a:cubicBezTo>
                <a:cubicBezTo>
                  <a:pt x="592" y="2378"/>
                  <a:pt x="592" y="2391"/>
                  <a:pt x="593" y="2400"/>
                </a:cubicBezTo>
                <a:cubicBezTo>
                  <a:pt x="594" y="2405"/>
                  <a:pt x="595" y="2409"/>
                  <a:pt x="596" y="2411"/>
                </a:cubicBezTo>
                <a:cubicBezTo>
                  <a:pt x="597" y="2414"/>
                  <a:pt x="600" y="2416"/>
                  <a:pt x="603" y="2418"/>
                </a:cubicBezTo>
                <a:cubicBezTo>
                  <a:pt x="608" y="2426"/>
                  <a:pt x="616" y="2432"/>
                  <a:pt x="620" y="2436"/>
                </a:cubicBezTo>
                <a:cubicBezTo>
                  <a:pt x="619" y="2443"/>
                  <a:pt x="615" y="2448"/>
                  <a:pt x="616" y="2454"/>
                </a:cubicBezTo>
                <a:cubicBezTo>
                  <a:pt x="631" y="2454"/>
                  <a:pt x="631" y="2454"/>
                  <a:pt x="631" y="2454"/>
                </a:cubicBezTo>
                <a:cubicBezTo>
                  <a:pt x="631" y="2432"/>
                  <a:pt x="631" y="2432"/>
                  <a:pt x="631" y="2432"/>
                </a:cubicBezTo>
                <a:cubicBezTo>
                  <a:pt x="971" y="2469"/>
                  <a:pt x="971" y="2469"/>
                  <a:pt x="971" y="2469"/>
                </a:cubicBezTo>
                <a:cubicBezTo>
                  <a:pt x="1180" y="2540"/>
                  <a:pt x="1180" y="2540"/>
                  <a:pt x="1180" y="2540"/>
                </a:cubicBezTo>
                <a:cubicBezTo>
                  <a:pt x="1167" y="2586"/>
                  <a:pt x="1198" y="2618"/>
                  <a:pt x="1228" y="2637"/>
                </a:cubicBezTo>
                <a:cubicBezTo>
                  <a:pt x="1233" y="2640"/>
                  <a:pt x="1237" y="2642"/>
                  <a:pt x="1241" y="2644"/>
                </a:cubicBezTo>
                <a:cubicBezTo>
                  <a:pt x="1253" y="2650"/>
                  <a:pt x="1271" y="2665"/>
                  <a:pt x="1275" y="2660"/>
                </a:cubicBezTo>
                <a:cubicBezTo>
                  <a:pt x="1296" y="2634"/>
                  <a:pt x="1315" y="2608"/>
                  <a:pt x="1330" y="2578"/>
                </a:cubicBezTo>
                <a:cubicBezTo>
                  <a:pt x="1341" y="2578"/>
                  <a:pt x="1352" y="2580"/>
                  <a:pt x="1361" y="2572"/>
                </a:cubicBezTo>
                <a:cubicBezTo>
                  <a:pt x="1390" y="2547"/>
                  <a:pt x="1412" y="2510"/>
                  <a:pt x="1439" y="2487"/>
                </a:cubicBezTo>
                <a:cubicBezTo>
                  <a:pt x="1447" y="2481"/>
                  <a:pt x="1460" y="2495"/>
                  <a:pt x="1469" y="2498"/>
                </a:cubicBezTo>
                <a:cubicBezTo>
                  <a:pt x="1583" y="2379"/>
                  <a:pt x="1583" y="2379"/>
                  <a:pt x="1583" y="2379"/>
                </a:cubicBezTo>
                <a:cubicBezTo>
                  <a:pt x="1586" y="2375"/>
                  <a:pt x="1583" y="2362"/>
                  <a:pt x="1590" y="2357"/>
                </a:cubicBezTo>
                <a:cubicBezTo>
                  <a:pt x="1613" y="2340"/>
                  <a:pt x="1643" y="2323"/>
                  <a:pt x="1655" y="2298"/>
                </a:cubicBezTo>
                <a:cubicBezTo>
                  <a:pt x="1658" y="2292"/>
                  <a:pt x="1673" y="2290"/>
                  <a:pt x="1684" y="2291"/>
                </a:cubicBezTo>
                <a:cubicBezTo>
                  <a:pt x="1680" y="2303"/>
                  <a:pt x="1683" y="2327"/>
                  <a:pt x="1698" y="2319"/>
                </a:cubicBezTo>
                <a:cubicBezTo>
                  <a:pt x="1715" y="2310"/>
                  <a:pt x="1715" y="2280"/>
                  <a:pt x="1735" y="2273"/>
                </a:cubicBezTo>
                <a:cubicBezTo>
                  <a:pt x="1747" y="2268"/>
                  <a:pt x="1760" y="2264"/>
                  <a:pt x="1773" y="2266"/>
                </a:cubicBezTo>
                <a:cubicBezTo>
                  <a:pt x="1773" y="2286"/>
                  <a:pt x="1754" y="2297"/>
                  <a:pt x="1751" y="2316"/>
                </a:cubicBezTo>
                <a:cubicBezTo>
                  <a:pt x="1869" y="2325"/>
                  <a:pt x="1869" y="2325"/>
                  <a:pt x="1869" y="2325"/>
                </a:cubicBezTo>
                <a:cubicBezTo>
                  <a:pt x="1863" y="2352"/>
                  <a:pt x="1863" y="2352"/>
                  <a:pt x="1863" y="2352"/>
                </a:cubicBezTo>
                <a:cubicBezTo>
                  <a:pt x="1863" y="2352"/>
                  <a:pt x="1863" y="2352"/>
                  <a:pt x="1863" y="2352"/>
                </a:cubicBezTo>
                <a:cubicBezTo>
                  <a:pt x="1863" y="2352"/>
                  <a:pt x="1863" y="2352"/>
                  <a:pt x="1863" y="2352"/>
                </a:cubicBezTo>
                <a:cubicBezTo>
                  <a:pt x="1860" y="2352"/>
                  <a:pt x="1858" y="2354"/>
                  <a:pt x="1856" y="2355"/>
                </a:cubicBezTo>
                <a:cubicBezTo>
                  <a:pt x="1854" y="2356"/>
                  <a:pt x="1852" y="2356"/>
                  <a:pt x="1850" y="2356"/>
                </a:cubicBezTo>
                <a:cubicBezTo>
                  <a:pt x="1844" y="2357"/>
                  <a:pt x="1838" y="2357"/>
                  <a:pt x="1832" y="2358"/>
                </a:cubicBezTo>
                <a:cubicBezTo>
                  <a:pt x="1822" y="2359"/>
                  <a:pt x="1815" y="2363"/>
                  <a:pt x="1806" y="2367"/>
                </a:cubicBezTo>
                <a:cubicBezTo>
                  <a:pt x="1804" y="2368"/>
                  <a:pt x="1802" y="2369"/>
                  <a:pt x="1800" y="2370"/>
                </a:cubicBezTo>
                <a:cubicBezTo>
                  <a:pt x="1799" y="2371"/>
                  <a:pt x="1796" y="2372"/>
                  <a:pt x="1795" y="2373"/>
                </a:cubicBezTo>
                <a:cubicBezTo>
                  <a:pt x="1792" y="2375"/>
                  <a:pt x="1798" y="2377"/>
                  <a:pt x="1801" y="2377"/>
                </a:cubicBezTo>
                <a:cubicBezTo>
                  <a:pt x="1803" y="2379"/>
                  <a:pt x="1806" y="2381"/>
                  <a:pt x="1808" y="2382"/>
                </a:cubicBezTo>
                <a:cubicBezTo>
                  <a:pt x="1811" y="2384"/>
                  <a:pt x="1814" y="2386"/>
                  <a:pt x="1817" y="2388"/>
                </a:cubicBezTo>
                <a:cubicBezTo>
                  <a:pt x="1821" y="2391"/>
                  <a:pt x="1826" y="2394"/>
                  <a:pt x="1830" y="2397"/>
                </a:cubicBezTo>
                <a:cubicBezTo>
                  <a:pt x="1834" y="2400"/>
                  <a:pt x="1837" y="2404"/>
                  <a:pt x="1841" y="2407"/>
                </a:cubicBezTo>
                <a:cubicBezTo>
                  <a:pt x="1845" y="2410"/>
                  <a:pt x="1848" y="2414"/>
                  <a:pt x="1852" y="2417"/>
                </a:cubicBezTo>
                <a:cubicBezTo>
                  <a:pt x="1859" y="2425"/>
                  <a:pt x="1866" y="2433"/>
                  <a:pt x="1874" y="2441"/>
                </a:cubicBezTo>
                <a:cubicBezTo>
                  <a:pt x="1877" y="2445"/>
                  <a:pt x="1880" y="2450"/>
                  <a:pt x="1883" y="2454"/>
                </a:cubicBezTo>
                <a:cubicBezTo>
                  <a:pt x="1890" y="2462"/>
                  <a:pt x="1895" y="2471"/>
                  <a:pt x="1901" y="2479"/>
                </a:cubicBezTo>
                <a:cubicBezTo>
                  <a:pt x="1907" y="2486"/>
                  <a:pt x="1911" y="2494"/>
                  <a:pt x="1916" y="2501"/>
                </a:cubicBezTo>
                <a:cubicBezTo>
                  <a:pt x="1919" y="2506"/>
                  <a:pt x="1923" y="2510"/>
                  <a:pt x="1926" y="2515"/>
                </a:cubicBezTo>
                <a:cubicBezTo>
                  <a:pt x="1932" y="2525"/>
                  <a:pt x="1939" y="2535"/>
                  <a:pt x="1946" y="2545"/>
                </a:cubicBezTo>
                <a:cubicBezTo>
                  <a:pt x="1951" y="2552"/>
                  <a:pt x="1956" y="2560"/>
                  <a:pt x="1962" y="2567"/>
                </a:cubicBezTo>
                <a:cubicBezTo>
                  <a:pt x="1966" y="2572"/>
                  <a:pt x="1969" y="2577"/>
                  <a:pt x="1972" y="2583"/>
                </a:cubicBezTo>
                <a:cubicBezTo>
                  <a:pt x="1975" y="2588"/>
                  <a:pt x="1979" y="2592"/>
                  <a:pt x="1983" y="2597"/>
                </a:cubicBezTo>
                <a:cubicBezTo>
                  <a:pt x="1984" y="2599"/>
                  <a:pt x="1985" y="2600"/>
                  <a:pt x="1987" y="2603"/>
                </a:cubicBezTo>
                <a:cubicBezTo>
                  <a:pt x="1988" y="2605"/>
                  <a:pt x="1990" y="2607"/>
                  <a:pt x="1991" y="2609"/>
                </a:cubicBezTo>
                <a:cubicBezTo>
                  <a:pt x="1993" y="2611"/>
                  <a:pt x="1995" y="2613"/>
                  <a:pt x="1996" y="2615"/>
                </a:cubicBezTo>
                <a:cubicBezTo>
                  <a:pt x="1999" y="2619"/>
                  <a:pt x="2002" y="2623"/>
                  <a:pt x="2004" y="2627"/>
                </a:cubicBezTo>
                <a:cubicBezTo>
                  <a:pt x="2008" y="2633"/>
                  <a:pt x="2012" y="2638"/>
                  <a:pt x="2015" y="2643"/>
                </a:cubicBezTo>
                <a:cubicBezTo>
                  <a:pt x="2017" y="2645"/>
                  <a:pt x="2020" y="2648"/>
                  <a:pt x="2021" y="2650"/>
                </a:cubicBezTo>
                <a:cubicBezTo>
                  <a:pt x="2022" y="2652"/>
                  <a:pt x="2023" y="2656"/>
                  <a:pt x="2023" y="2658"/>
                </a:cubicBezTo>
                <a:cubicBezTo>
                  <a:pt x="2023" y="2660"/>
                  <a:pt x="2023" y="2663"/>
                  <a:pt x="2023" y="2665"/>
                </a:cubicBezTo>
                <a:cubicBezTo>
                  <a:pt x="2023" y="2670"/>
                  <a:pt x="2024" y="2674"/>
                  <a:pt x="2024" y="2679"/>
                </a:cubicBezTo>
                <a:cubicBezTo>
                  <a:pt x="2024" y="2685"/>
                  <a:pt x="2024" y="2691"/>
                  <a:pt x="2023" y="2696"/>
                </a:cubicBezTo>
                <a:cubicBezTo>
                  <a:pt x="2023" y="2702"/>
                  <a:pt x="2022" y="2708"/>
                  <a:pt x="2022" y="2713"/>
                </a:cubicBezTo>
                <a:cubicBezTo>
                  <a:pt x="2022" y="2720"/>
                  <a:pt x="2023" y="2727"/>
                  <a:pt x="2023" y="2733"/>
                </a:cubicBezTo>
                <a:cubicBezTo>
                  <a:pt x="2022" y="2746"/>
                  <a:pt x="2023" y="2758"/>
                  <a:pt x="2023" y="2771"/>
                </a:cubicBezTo>
                <a:cubicBezTo>
                  <a:pt x="2023" y="2776"/>
                  <a:pt x="2022" y="2780"/>
                  <a:pt x="2023" y="2785"/>
                </a:cubicBezTo>
                <a:cubicBezTo>
                  <a:pt x="2023" y="2790"/>
                  <a:pt x="2023" y="2795"/>
                  <a:pt x="2023" y="2800"/>
                </a:cubicBezTo>
                <a:cubicBezTo>
                  <a:pt x="2023" y="2806"/>
                  <a:pt x="2022" y="2811"/>
                  <a:pt x="2022" y="2817"/>
                </a:cubicBezTo>
                <a:cubicBezTo>
                  <a:pt x="2023" y="2820"/>
                  <a:pt x="2023" y="2822"/>
                  <a:pt x="2023" y="2824"/>
                </a:cubicBezTo>
                <a:cubicBezTo>
                  <a:pt x="2023" y="2826"/>
                  <a:pt x="2022" y="2829"/>
                  <a:pt x="2023" y="2830"/>
                </a:cubicBezTo>
                <a:cubicBezTo>
                  <a:pt x="2024" y="2832"/>
                  <a:pt x="2028" y="2831"/>
                  <a:pt x="2030" y="2831"/>
                </a:cubicBezTo>
                <a:cubicBezTo>
                  <a:pt x="2037" y="2831"/>
                  <a:pt x="2043" y="2832"/>
                  <a:pt x="2050" y="2832"/>
                </a:cubicBezTo>
                <a:cubicBezTo>
                  <a:pt x="2060" y="2833"/>
                  <a:pt x="2070" y="2832"/>
                  <a:pt x="2081" y="2832"/>
                </a:cubicBezTo>
                <a:cubicBezTo>
                  <a:pt x="2088" y="2832"/>
                  <a:pt x="2096" y="2832"/>
                  <a:pt x="2103" y="2831"/>
                </a:cubicBezTo>
                <a:cubicBezTo>
                  <a:pt x="2105" y="2831"/>
                  <a:pt x="2107" y="2830"/>
                  <a:pt x="2109" y="2830"/>
                </a:cubicBezTo>
                <a:cubicBezTo>
                  <a:pt x="2116" y="2830"/>
                  <a:pt x="2121" y="2832"/>
                  <a:pt x="2127" y="2833"/>
                </a:cubicBezTo>
                <a:cubicBezTo>
                  <a:pt x="2131" y="2834"/>
                  <a:pt x="2136" y="2834"/>
                  <a:pt x="2141" y="2834"/>
                </a:cubicBezTo>
                <a:cubicBezTo>
                  <a:pt x="2151" y="2835"/>
                  <a:pt x="2161" y="2835"/>
                  <a:pt x="2172" y="2835"/>
                </a:cubicBezTo>
                <a:cubicBezTo>
                  <a:pt x="2177" y="2835"/>
                  <a:pt x="2181" y="2835"/>
                  <a:pt x="2186" y="2834"/>
                </a:cubicBezTo>
                <a:cubicBezTo>
                  <a:pt x="2188" y="2834"/>
                  <a:pt x="2196" y="2836"/>
                  <a:pt x="2196" y="2833"/>
                </a:cubicBezTo>
                <a:cubicBezTo>
                  <a:pt x="2201" y="2832"/>
                  <a:pt x="2207" y="2832"/>
                  <a:pt x="2212" y="2833"/>
                </a:cubicBezTo>
                <a:cubicBezTo>
                  <a:pt x="2216" y="2833"/>
                  <a:pt x="2219" y="2833"/>
                  <a:pt x="2222" y="2833"/>
                </a:cubicBezTo>
                <a:cubicBezTo>
                  <a:pt x="2223" y="2833"/>
                  <a:pt x="2230" y="2832"/>
                  <a:pt x="2231" y="2833"/>
                </a:cubicBezTo>
                <a:cubicBezTo>
                  <a:pt x="2224" y="2824"/>
                  <a:pt x="2227" y="2810"/>
                  <a:pt x="2237" y="2804"/>
                </a:cubicBezTo>
                <a:cubicBezTo>
                  <a:pt x="2316" y="2749"/>
                  <a:pt x="2388" y="2688"/>
                  <a:pt x="2474" y="2640"/>
                </a:cubicBezTo>
                <a:cubicBezTo>
                  <a:pt x="2509" y="2625"/>
                  <a:pt x="2548" y="2614"/>
                  <a:pt x="2596" y="2610"/>
                </a:cubicBezTo>
                <a:cubicBezTo>
                  <a:pt x="2603" y="2606"/>
                  <a:pt x="2610" y="2601"/>
                  <a:pt x="2618" y="2596"/>
                </a:cubicBezTo>
                <a:cubicBezTo>
                  <a:pt x="2642" y="2587"/>
                  <a:pt x="2663" y="2575"/>
                  <a:pt x="2680" y="2558"/>
                </a:cubicBezTo>
                <a:cubicBezTo>
                  <a:pt x="2681" y="2558"/>
                  <a:pt x="2683" y="2557"/>
                  <a:pt x="2684" y="2557"/>
                </a:cubicBezTo>
                <a:cubicBezTo>
                  <a:pt x="2719" y="2559"/>
                  <a:pt x="2752" y="2561"/>
                  <a:pt x="2774" y="2570"/>
                </a:cubicBezTo>
                <a:cubicBezTo>
                  <a:pt x="2779" y="2567"/>
                  <a:pt x="2784" y="2564"/>
                  <a:pt x="2789" y="2560"/>
                </a:cubicBezTo>
                <a:cubicBezTo>
                  <a:pt x="2792" y="2561"/>
                  <a:pt x="2796" y="2563"/>
                  <a:pt x="2799" y="2564"/>
                </a:cubicBezTo>
                <a:cubicBezTo>
                  <a:pt x="2808" y="2555"/>
                  <a:pt x="2827" y="2536"/>
                  <a:pt x="2839" y="2525"/>
                </a:cubicBezTo>
                <a:cubicBezTo>
                  <a:pt x="2841" y="2527"/>
                  <a:pt x="2843" y="2530"/>
                  <a:pt x="2844" y="2533"/>
                </a:cubicBezTo>
                <a:cubicBezTo>
                  <a:pt x="2846" y="2536"/>
                  <a:pt x="2840" y="2542"/>
                  <a:pt x="2841" y="2546"/>
                </a:cubicBezTo>
                <a:cubicBezTo>
                  <a:pt x="2845" y="2557"/>
                  <a:pt x="2855" y="2569"/>
                  <a:pt x="2857" y="2581"/>
                </a:cubicBezTo>
                <a:cubicBezTo>
                  <a:pt x="2850" y="2589"/>
                  <a:pt x="2843" y="2597"/>
                  <a:pt x="2840" y="2607"/>
                </a:cubicBezTo>
                <a:cubicBezTo>
                  <a:pt x="2839" y="2609"/>
                  <a:pt x="2839" y="2611"/>
                  <a:pt x="2840" y="2614"/>
                </a:cubicBezTo>
                <a:cubicBezTo>
                  <a:pt x="2837" y="2617"/>
                  <a:pt x="2835" y="2620"/>
                  <a:pt x="2833" y="2623"/>
                </a:cubicBezTo>
                <a:cubicBezTo>
                  <a:pt x="2829" y="2632"/>
                  <a:pt x="2839" y="2642"/>
                  <a:pt x="2844" y="2652"/>
                </a:cubicBezTo>
                <a:cubicBezTo>
                  <a:pt x="2847" y="2652"/>
                  <a:pt x="2858" y="2653"/>
                  <a:pt x="2862" y="2653"/>
                </a:cubicBezTo>
                <a:cubicBezTo>
                  <a:pt x="2872" y="2653"/>
                  <a:pt x="2874" y="2668"/>
                  <a:pt x="2882" y="2673"/>
                </a:cubicBezTo>
                <a:cubicBezTo>
                  <a:pt x="2903" y="2688"/>
                  <a:pt x="2921" y="2716"/>
                  <a:pt x="2930" y="2747"/>
                </a:cubicBezTo>
                <a:cubicBezTo>
                  <a:pt x="2929" y="2756"/>
                  <a:pt x="2931" y="2764"/>
                  <a:pt x="2934" y="2771"/>
                </a:cubicBezTo>
                <a:cubicBezTo>
                  <a:pt x="2923" y="2764"/>
                  <a:pt x="2902" y="2757"/>
                  <a:pt x="2894" y="2769"/>
                </a:cubicBezTo>
                <a:cubicBezTo>
                  <a:pt x="2883" y="2787"/>
                  <a:pt x="2851" y="2782"/>
                  <a:pt x="2829" y="2786"/>
                </a:cubicBezTo>
                <a:cubicBezTo>
                  <a:pt x="2824" y="2787"/>
                  <a:pt x="2814" y="2803"/>
                  <a:pt x="2809" y="2804"/>
                </a:cubicBezTo>
                <a:cubicBezTo>
                  <a:pt x="2795" y="2804"/>
                  <a:pt x="2779" y="2807"/>
                  <a:pt x="2770" y="2818"/>
                </a:cubicBezTo>
                <a:cubicBezTo>
                  <a:pt x="2756" y="2833"/>
                  <a:pt x="2733" y="2830"/>
                  <a:pt x="2719" y="2838"/>
                </a:cubicBezTo>
                <a:cubicBezTo>
                  <a:pt x="2721" y="2846"/>
                  <a:pt x="2719" y="2852"/>
                  <a:pt x="2718" y="2859"/>
                </a:cubicBezTo>
                <a:cubicBezTo>
                  <a:pt x="2708" y="2863"/>
                  <a:pt x="2704" y="2877"/>
                  <a:pt x="2708" y="2887"/>
                </a:cubicBezTo>
                <a:cubicBezTo>
                  <a:pt x="2711" y="2887"/>
                  <a:pt x="2726" y="2884"/>
                  <a:pt x="2731" y="2887"/>
                </a:cubicBezTo>
                <a:cubicBezTo>
                  <a:pt x="2743" y="2896"/>
                  <a:pt x="2757" y="2911"/>
                  <a:pt x="2773" y="2914"/>
                </a:cubicBezTo>
                <a:cubicBezTo>
                  <a:pt x="2785" y="2930"/>
                  <a:pt x="2787" y="2947"/>
                  <a:pt x="2784" y="2968"/>
                </a:cubicBezTo>
                <a:cubicBezTo>
                  <a:pt x="2784" y="2970"/>
                  <a:pt x="2783" y="2971"/>
                  <a:pt x="2783" y="2973"/>
                </a:cubicBezTo>
                <a:cubicBezTo>
                  <a:pt x="2777" y="2982"/>
                  <a:pt x="2770" y="2990"/>
                  <a:pt x="2765" y="2997"/>
                </a:cubicBezTo>
                <a:cubicBezTo>
                  <a:pt x="2767" y="2997"/>
                  <a:pt x="2770" y="2997"/>
                  <a:pt x="2772" y="2997"/>
                </a:cubicBezTo>
                <a:cubicBezTo>
                  <a:pt x="2830" y="2998"/>
                  <a:pt x="2888" y="3001"/>
                  <a:pt x="2937" y="2989"/>
                </a:cubicBezTo>
                <a:cubicBezTo>
                  <a:pt x="2937" y="2989"/>
                  <a:pt x="2937" y="2989"/>
                  <a:pt x="2937" y="2989"/>
                </a:cubicBezTo>
                <a:cubicBezTo>
                  <a:pt x="2939" y="2989"/>
                  <a:pt x="2941" y="2990"/>
                  <a:pt x="2943" y="2990"/>
                </a:cubicBezTo>
                <a:cubicBezTo>
                  <a:pt x="2973" y="3001"/>
                  <a:pt x="3019" y="3007"/>
                  <a:pt x="3058" y="3001"/>
                </a:cubicBezTo>
                <a:cubicBezTo>
                  <a:pt x="3064" y="3009"/>
                  <a:pt x="3070" y="3019"/>
                  <a:pt x="3077" y="3029"/>
                </a:cubicBezTo>
                <a:cubicBezTo>
                  <a:pt x="3077" y="3025"/>
                  <a:pt x="3076" y="3022"/>
                  <a:pt x="3076" y="3018"/>
                </a:cubicBezTo>
                <a:cubicBezTo>
                  <a:pt x="3080" y="3025"/>
                  <a:pt x="3085" y="3032"/>
                  <a:pt x="3091" y="3036"/>
                </a:cubicBezTo>
                <a:cubicBezTo>
                  <a:pt x="3095" y="3040"/>
                  <a:pt x="3104" y="3037"/>
                  <a:pt x="3102" y="3032"/>
                </a:cubicBezTo>
                <a:cubicBezTo>
                  <a:pt x="3098" y="3015"/>
                  <a:pt x="3094" y="3001"/>
                  <a:pt x="3096" y="2989"/>
                </a:cubicBezTo>
                <a:cubicBezTo>
                  <a:pt x="3123" y="2988"/>
                  <a:pt x="3141" y="2969"/>
                  <a:pt x="3169" y="2966"/>
                </a:cubicBezTo>
                <a:cubicBezTo>
                  <a:pt x="3172" y="2966"/>
                  <a:pt x="3186" y="2946"/>
                  <a:pt x="3191" y="2947"/>
                </a:cubicBezTo>
                <a:cubicBezTo>
                  <a:pt x="3242" y="2956"/>
                  <a:pt x="3276" y="2930"/>
                  <a:pt x="3310" y="2910"/>
                </a:cubicBezTo>
                <a:cubicBezTo>
                  <a:pt x="3314" y="2908"/>
                  <a:pt x="3311" y="2896"/>
                  <a:pt x="3311" y="2886"/>
                </a:cubicBezTo>
                <a:cubicBezTo>
                  <a:pt x="3312" y="2886"/>
                  <a:pt x="3314" y="2886"/>
                  <a:pt x="3315" y="2886"/>
                </a:cubicBezTo>
                <a:cubicBezTo>
                  <a:pt x="3317" y="2887"/>
                  <a:pt x="3319" y="2888"/>
                  <a:pt x="3320" y="2889"/>
                </a:cubicBezTo>
                <a:cubicBezTo>
                  <a:pt x="3332" y="2895"/>
                  <a:pt x="3344" y="2902"/>
                  <a:pt x="3359" y="2904"/>
                </a:cubicBezTo>
                <a:cubicBezTo>
                  <a:pt x="3362" y="2905"/>
                  <a:pt x="3368" y="2908"/>
                  <a:pt x="3365" y="2913"/>
                </a:cubicBezTo>
                <a:cubicBezTo>
                  <a:pt x="3360" y="2921"/>
                  <a:pt x="3358" y="2934"/>
                  <a:pt x="3365" y="2942"/>
                </a:cubicBezTo>
                <a:cubicBezTo>
                  <a:pt x="3375" y="2951"/>
                  <a:pt x="3377" y="2970"/>
                  <a:pt x="3384" y="2981"/>
                </a:cubicBezTo>
                <a:cubicBezTo>
                  <a:pt x="3386" y="2980"/>
                  <a:pt x="3389" y="2979"/>
                  <a:pt x="3391" y="2978"/>
                </a:cubicBezTo>
                <a:cubicBezTo>
                  <a:pt x="3392" y="2981"/>
                  <a:pt x="3393" y="2984"/>
                  <a:pt x="3393" y="2987"/>
                </a:cubicBezTo>
                <a:cubicBezTo>
                  <a:pt x="3405" y="2981"/>
                  <a:pt x="3423" y="2979"/>
                  <a:pt x="3437" y="2972"/>
                </a:cubicBezTo>
                <a:cubicBezTo>
                  <a:pt x="3445" y="2968"/>
                  <a:pt x="3454" y="2967"/>
                  <a:pt x="3463" y="2967"/>
                </a:cubicBezTo>
                <a:cubicBezTo>
                  <a:pt x="3474" y="2970"/>
                  <a:pt x="3484" y="2973"/>
                  <a:pt x="3493" y="2977"/>
                </a:cubicBezTo>
                <a:cubicBezTo>
                  <a:pt x="3566" y="3001"/>
                  <a:pt x="3566" y="3001"/>
                  <a:pt x="3566" y="3001"/>
                </a:cubicBezTo>
                <a:cubicBezTo>
                  <a:pt x="3566" y="3002"/>
                  <a:pt x="3566" y="3003"/>
                  <a:pt x="3567" y="3004"/>
                </a:cubicBezTo>
                <a:cubicBezTo>
                  <a:pt x="3564" y="3007"/>
                  <a:pt x="3561" y="3010"/>
                  <a:pt x="3558" y="3012"/>
                </a:cubicBezTo>
                <a:cubicBezTo>
                  <a:pt x="3564" y="3019"/>
                  <a:pt x="3571" y="3026"/>
                  <a:pt x="3580" y="3030"/>
                </a:cubicBezTo>
                <a:cubicBezTo>
                  <a:pt x="3582" y="3031"/>
                  <a:pt x="3585" y="3031"/>
                  <a:pt x="3588" y="3029"/>
                </a:cubicBezTo>
                <a:cubicBezTo>
                  <a:pt x="3592" y="3032"/>
                  <a:pt x="3597" y="3034"/>
                  <a:pt x="3602" y="3034"/>
                </a:cubicBezTo>
                <a:cubicBezTo>
                  <a:pt x="3626" y="3036"/>
                  <a:pt x="3650" y="3034"/>
                  <a:pt x="3673" y="3028"/>
                </a:cubicBezTo>
                <a:cubicBezTo>
                  <a:pt x="3684" y="3025"/>
                  <a:pt x="3695" y="3021"/>
                  <a:pt x="3705" y="3016"/>
                </a:cubicBezTo>
                <a:cubicBezTo>
                  <a:pt x="3709" y="3014"/>
                  <a:pt x="3714" y="3011"/>
                  <a:pt x="3719" y="3009"/>
                </a:cubicBezTo>
                <a:cubicBezTo>
                  <a:pt x="3723" y="3006"/>
                  <a:pt x="3727" y="3005"/>
                  <a:pt x="3731" y="3002"/>
                </a:cubicBezTo>
                <a:cubicBezTo>
                  <a:pt x="3733" y="3004"/>
                  <a:pt x="3735" y="3010"/>
                  <a:pt x="3736" y="3013"/>
                </a:cubicBezTo>
                <a:cubicBezTo>
                  <a:pt x="3738" y="3017"/>
                  <a:pt x="3738" y="3022"/>
                  <a:pt x="3740" y="3026"/>
                </a:cubicBezTo>
                <a:cubicBezTo>
                  <a:pt x="3743" y="3033"/>
                  <a:pt x="3745" y="3042"/>
                  <a:pt x="3751" y="3047"/>
                </a:cubicBezTo>
                <a:cubicBezTo>
                  <a:pt x="3758" y="3052"/>
                  <a:pt x="3762" y="3059"/>
                  <a:pt x="3767" y="3066"/>
                </a:cubicBezTo>
                <a:cubicBezTo>
                  <a:pt x="3770" y="3069"/>
                  <a:pt x="3772" y="3073"/>
                  <a:pt x="3774" y="3077"/>
                </a:cubicBezTo>
                <a:cubicBezTo>
                  <a:pt x="3777" y="3081"/>
                  <a:pt x="3780" y="3084"/>
                  <a:pt x="3783" y="3088"/>
                </a:cubicBezTo>
                <a:cubicBezTo>
                  <a:pt x="3785" y="3091"/>
                  <a:pt x="3786" y="3093"/>
                  <a:pt x="3788" y="3095"/>
                </a:cubicBezTo>
                <a:cubicBezTo>
                  <a:pt x="3790" y="3095"/>
                  <a:pt x="3793" y="3098"/>
                  <a:pt x="3795" y="3100"/>
                </a:cubicBezTo>
                <a:cubicBezTo>
                  <a:pt x="3798" y="3102"/>
                  <a:pt x="3801" y="3105"/>
                  <a:pt x="3804" y="3108"/>
                </a:cubicBezTo>
                <a:cubicBezTo>
                  <a:pt x="3807" y="3110"/>
                  <a:pt x="3810" y="3113"/>
                  <a:pt x="3813" y="3116"/>
                </a:cubicBezTo>
                <a:cubicBezTo>
                  <a:pt x="3815" y="3117"/>
                  <a:pt x="3816" y="3118"/>
                  <a:pt x="3818" y="3120"/>
                </a:cubicBezTo>
                <a:cubicBezTo>
                  <a:pt x="3818" y="3121"/>
                  <a:pt x="3821" y="3123"/>
                  <a:pt x="3823" y="3123"/>
                </a:cubicBezTo>
                <a:cubicBezTo>
                  <a:pt x="3824" y="3123"/>
                  <a:pt x="3825" y="3122"/>
                  <a:pt x="3826" y="3121"/>
                </a:cubicBezTo>
                <a:cubicBezTo>
                  <a:pt x="3825" y="3122"/>
                  <a:pt x="3824" y="3123"/>
                  <a:pt x="3823" y="3123"/>
                </a:cubicBezTo>
                <a:cubicBezTo>
                  <a:pt x="3821" y="3124"/>
                  <a:pt x="3820" y="3122"/>
                  <a:pt x="3819" y="3123"/>
                </a:cubicBezTo>
                <a:cubicBezTo>
                  <a:pt x="3817" y="3123"/>
                  <a:pt x="3816" y="3126"/>
                  <a:pt x="3815" y="3127"/>
                </a:cubicBezTo>
                <a:cubicBezTo>
                  <a:pt x="3811" y="3132"/>
                  <a:pt x="3805" y="3135"/>
                  <a:pt x="3800" y="3139"/>
                </a:cubicBezTo>
                <a:cubicBezTo>
                  <a:pt x="3797" y="3141"/>
                  <a:pt x="3793" y="3143"/>
                  <a:pt x="3790" y="3146"/>
                </a:cubicBezTo>
                <a:cubicBezTo>
                  <a:pt x="3787" y="3149"/>
                  <a:pt x="3784" y="3151"/>
                  <a:pt x="3781" y="3154"/>
                </a:cubicBezTo>
                <a:cubicBezTo>
                  <a:pt x="3733" y="3146"/>
                  <a:pt x="3674" y="3147"/>
                  <a:pt x="3627" y="3154"/>
                </a:cubicBezTo>
                <a:cubicBezTo>
                  <a:pt x="3617" y="3155"/>
                  <a:pt x="3606" y="3157"/>
                  <a:pt x="3600" y="3165"/>
                </a:cubicBezTo>
                <a:cubicBezTo>
                  <a:pt x="3597" y="3165"/>
                  <a:pt x="3593" y="3166"/>
                  <a:pt x="3590" y="3166"/>
                </a:cubicBezTo>
                <a:cubicBezTo>
                  <a:pt x="3585" y="3178"/>
                  <a:pt x="3585" y="3193"/>
                  <a:pt x="3586" y="3208"/>
                </a:cubicBezTo>
                <a:cubicBezTo>
                  <a:pt x="3588" y="3219"/>
                  <a:pt x="3586" y="3231"/>
                  <a:pt x="3589" y="3241"/>
                </a:cubicBezTo>
                <a:cubicBezTo>
                  <a:pt x="3589" y="3241"/>
                  <a:pt x="3589" y="3241"/>
                  <a:pt x="3589" y="3241"/>
                </a:cubicBezTo>
                <a:cubicBezTo>
                  <a:pt x="3589" y="3312"/>
                  <a:pt x="3589" y="3312"/>
                  <a:pt x="3589" y="3312"/>
                </a:cubicBezTo>
                <a:cubicBezTo>
                  <a:pt x="3599" y="3324"/>
                  <a:pt x="3614" y="3331"/>
                  <a:pt x="3620" y="3342"/>
                </a:cubicBezTo>
                <a:cubicBezTo>
                  <a:pt x="3624" y="3363"/>
                  <a:pt x="3627" y="3380"/>
                  <a:pt x="3626" y="3399"/>
                </a:cubicBezTo>
                <a:cubicBezTo>
                  <a:pt x="3625" y="3401"/>
                  <a:pt x="3623" y="3403"/>
                  <a:pt x="3621" y="3405"/>
                </a:cubicBezTo>
                <a:cubicBezTo>
                  <a:pt x="3615" y="3408"/>
                  <a:pt x="3610" y="3410"/>
                  <a:pt x="3606" y="3411"/>
                </a:cubicBezTo>
                <a:cubicBezTo>
                  <a:pt x="3605" y="3411"/>
                  <a:pt x="3605" y="3411"/>
                  <a:pt x="3604" y="3411"/>
                </a:cubicBezTo>
                <a:cubicBezTo>
                  <a:pt x="3601" y="3410"/>
                  <a:pt x="3594" y="3413"/>
                  <a:pt x="3595" y="3417"/>
                </a:cubicBezTo>
                <a:cubicBezTo>
                  <a:pt x="3600" y="3437"/>
                  <a:pt x="3609" y="3457"/>
                  <a:pt x="3612" y="3480"/>
                </a:cubicBezTo>
                <a:cubicBezTo>
                  <a:pt x="3610" y="3490"/>
                  <a:pt x="3606" y="3499"/>
                  <a:pt x="3601" y="3505"/>
                </a:cubicBezTo>
                <a:cubicBezTo>
                  <a:pt x="3586" y="3514"/>
                  <a:pt x="3586" y="3514"/>
                  <a:pt x="3586" y="3514"/>
                </a:cubicBezTo>
                <a:cubicBezTo>
                  <a:pt x="3583" y="3515"/>
                  <a:pt x="3581" y="3515"/>
                  <a:pt x="3578" y="3516"/>
                </a:cubicBezTo>
                <a:cubicBezTo>
                  <a:pt x="3523" y="3550"/>
                  <a:pt x="3523" y="3550"/>
                  <a:pt x="3523" y="3550"/>
                </a:cubicBezTo>
                <a:cubicBezTo>
                  <a:pt x="3522" y="3544"/>
                  <a:pt x="3522" y="3544"/>
                  <a:pt x="3522" y="3544"/>
                </a:cubicBezTo>
                <a:cubicBezTo>
                  <a:pt x="3523" y="3550"/>
                  <a:pt x="3523" y="3550"/>
                  <a:pt x="3523" y="3550"/>
                </a:cubicBezTo>
                <a:cubicBezTo>
                  <a:pt x="3523" y="3551"/>
                  <a:pt x="3522" y="3554"/>
                  <a:pt x="3522" y="3553"/>
                </a:cubicBezTo>
                <a:cubicBezTo>
                  <a:pt x="3516" y="3560"/>
                  <a:pt x="3511" y="3568"/>
                  <a:pt x="3511" y="3576"/>
                </a:cubicBezTo>
                <a:cubicBezTo>
                  <a:pt x="3510" y="3592"/>
                  <a:pt x="3516" y="3603"/>
                  <a:pt x="3525" y="3611"/>
                </a:cubicBezTo>
                <a:cubicBezTo>
                  <a:pt x="3554" y="3640"/>
                  <a:pt x="3591" y="3663"/>
                  <a:pt x="3621" y="3692"/>
                </a:cubicBezTo>
                <a:cubicBezTo>
                  <a:pt x="3621" y="3692"/>
                  <a:pt x="3621" y="3692"/>
                  <a:pt x="3621" y="3692"/>
                </a:cubicBezTo>
                <a:cubicBezTo>
                  <a:pt x="3642" y="3710"/>
                  <a:pt x="3664" y="3727"/>
                  <a:pt x="3691" y="3740"/>
                </a:cubicBezTo>
                <a:cubicBezTo>
                  <a:pt x="3692" y="3741"/>
                  <a:pt x="3694" y="3741"/>
                  <a:pt x="3696" y="3742"/>
                </a:cubicBezTo>
                <a:cubicBezTo>
                  <a:pt x="3699" y="3744"/>
                  <a:pt x="3703" y="3746"/>
                  <a:pt x="3707" y="3748"/>
                </a:cubicBezTo>
                <a:cubicBezTo>
                  <a:pt x="3721" y="3757"/>
                  <a:pt x="3740" y="3761"/>
                  <a:pt x="3757" y="3758"/>
                </a:cubicBezTo>
                <a:cubicBezTo>
                  <a:pt x="3795" y="3752"/>
                  <a:pt x="3833" y="3761"/>
                  <a:pt x="3871" y="3757"/>
                </a:cubicBezTo>
                <a:cubicBezTo>
                  <a:pt x="3879" y="3756"/>
                  <a:pt x="3887" y="3755"/>
                  <a:pt x="3895" y="3752"/>
                </a:cubicBezTo>
                <a:cubicBezTo>
                  <a:pt x="3949" y="3737"/>
                  <a:pt x="3990" y="3705"/>
                  <a:pt x="4038" y="3679"/>
                </a:cubicBezTo>
                <a:cubicBezTo>
                  <a:pt x="4038" y="3679"/>
                  <a:pt x="4038" y="3679"/>
                  <a:pt x="4038" y="3679"/>
                </a:cubicBezTo>
                <a:cubicBezTo>
                  <a:pt x="4091" y="3680"/>
                  <a:pt x="4139" y="3695"/>
                  <a:pt x="4177" y="3705"/>
                </a:cubicBezTo>
                <a:cubicBezTo>
                  <a:pt x="4183" y="3706"/>
                  <a:pt x="4189" y="3705"/>
                  <a:pt x="4194" y="3703"/>
                </a:cubicBezTo>
                <a:cubicBezTo>
                  <a:pt x="4194" y="3704"/>
                  <a:pt x="4195" y="3705"/>
                  <a:pt x="4196" y="3706"/>
                </a:cubicBezTo>
                <a:cubicBezTo>
                  <a:pt x="4200" y="3708"/>
                  <a:pt x="4204" y="3709"/>
                  <a:pt x="4208" y="3710"/>
                </a:cubicBezTo>
                <a:cubicBezTo>
                  <a:pt x="4211" y="3715"/>
                  <a:pt x="4220" y="3718"/>
                  <a:pt x="4225" y="3719"/>
                </a:cubicBezTo>
                <a:cubicBezTo>
                  <a:pt x="4227" y="3720"/>
                  <a:pt x="4231" y="3720"/>
                  <a:pt x="4234" y="3720"/>
                </a:cubicBezTo>
                <a:cubicBezTo>
                  <a:pt x="4234" y="3727"/>
                  <a:pt x="4233" y="3733"/>
                  <a:pt x="4233" y="3740"/>
                </a:cubicBezTo>
                <a:cubicBezTo>
                  <a:pt x="4237" y="3749"/>
                  <a:pt x="4242" y="3757"/>
                  <a:pt x="4244" y="3768"/>
                </a:cubicBezTo>
                <a:cubicBezTo>
                  <a:pt x="4225" y="3809"/>
                  <a:pt x="4205" y="3852"/>
                  <a:pt x="4189" y="3897"/>
                </a:cubicBezTo>
                <a:cubicBezTo>
                  <a:pt x="4178" y="3920"/>
                  <a:pt x="4161" y="3939"/>
                  <a:pt x="4162" y="3972"/>
                </a:cubicBezTo>
                <a:cubicBezTo>
                  <a:pt x="4162" y="3980"/>
                  <a:pt x="4178" y="3989"/>
                  <a:pt x="4178" y="3990"/>
                </a:cubicBezTo>
                <a:cubicBezTo>
                  <a:pt x="4181" y="3992"/>
                  <a:pt x="4184" y="3994"/>
                  <a:pt x="4187" y="3995"/>
                </a:cubicBezTo>
                <a:cubicBezTo>
                  <a:pt x="4191" y="4001"/>
                  <a:pt x="4195" y="4006"/>
                  <a:pt x="4198" y="4010"/>
                </a:cubicBezTo>
                <a:cubicBezTo>
                  <a:pt x="4239" y="4010"/>
                  <a:pt x="4239" y="4010"/>
                  <a:pt x="4239" y="4010"/>
                </a:cubicBezTo>
                <a:cubicBezTo>
                  <a:pt x="4239" y="4010"/>
                  <a:pt x="4239" y="4010"/>
                  <a:pt x="4239" y="4010"/>
                </a:cubicBezTo>
                <a:cubicBezTo>
                  <a:pt x="4249" y="4010"/>
                  <a:pt x="4249" y="4010"/>
                  <a:pt x="4249" y="4010"/>
                </a:cubicBezTo>
                <a:cubicBezTo>
                  <a:pt x="4250" y="4008"/>
                  <a:pt x="4252" y="4001"/>
                  <a:pt x="4254" y="4000"/>
                </a:cubicBezTo>
                <a:cubicBezTo>
                  <a:pt x="4288" y="3986"/>
                  <a:pt x="4318" y="3970"/>
                  <a:pt x="4351" y="3954"/>
                </a:cubicBezTo>
                <a:cubicBezTo>
                  <a:pt x="4357" y="3952"/>
                  <a:pt x="4362" y="3949"/>
                  <a:pt x="4368" y="3946"/>
                </a:cubicBezTo>
                <a:cubicBezTo>
                  <a:pt x="4375" y="3951"/>
                  <a:pt x="4381" y="3956"/>
                  <a:pt x="4389" y="3960"/>
                </a:cubicBezTo>
                <a:cubicBezTo>
                  <a:pt x="4389" y="3959"/>
                  <a:pt x="4390" y="3959"/>
                  <a:pt x="4390" y="3958"/>
                </a:cubicBezTo>
                <a:cubicBezTo>
                  <a:pt x="4398" y="3964"/>
                  <a:pt x="4407" y="3970"/>
                  <a:pt x="4411" y="3970"/>
                </a:cubicBezTo>
                <a:cubicBezTo>
                  <a:pt x="4416" y="3971"/>
                  <a:pt x="4432" y="3959"/>
                  <a:pt x="4437" y="3960"/>
                </a:cubicBezTo>
                <a:cubicBezTo>
                  <a:pt x="4437" y="3960"/>
                  <a:pt x="4437" y="3960"/>
                  <a:pt x="4437" y="3960"/>
                </a:cubicBezTo>
                <a:cubicBezTo>
                  <a:pt x="4441" y="3963"/>
                  <a:pt x="4447" y="3965"/>
                  <a:pt x="4450" y="3964"/>
                </a:cubicBezTo>
                <a:cubicBezTo>
                  <a:pt x="4457" y="3967"/>
                  <a:pt x="4464" y="3972"/>
                  <a:pt x="4472" y="3975"/>
                </a:cubicBezTo>
                <a:cubicBezTo>
                  <a:pt x="4485" y="3982"/>
                  <a:pt x="4477" y="3964"/>
                  <a:pt x="4479" y="3961"/>
                </a:cubicBezTo>
                <a:cubicBezTo>
                  <a:pt x="4535" y="3935"/>
                  <a:pt x="4587" y="3899"/>
                  <a:pt x="4649" y="3880"/>
                </a:cubicBezTo>
                <a:cubicBezTo>
                  <a:pt x="4654" y="3880"/>
                  <a:pt x="4659" y="3881"/>
                  <a:pt x="4664" y="3881"/>
                </a:cubicBezTo>
                <a:cubicBezTo>
                  <a:pt x="4765" y="3887"/>
                  <a:pt x="4856" y="3879"/>
                  <a:pt x="4964" y="3872"/>
                </a:cubicBezTo>
                <a:cubicBezTo>
                  <a:pt x="4983" y="3876"/>
                  <a:pt x="5014" y="3890"/>
                  <a:pt x="5045" y="3879"/>
                </a:cubicBezTo>
                <a:cubicBezTo>
                  <a:pt x="5068" y="3879"/>
                  <a:pt x="5089" y="3863"/>
                  <a:pt x="5095" y="3842"/>
                </a:cubicBezTo>
                <a:cubicBezTo>
                  <a:pt x="5095" y="3842"/>
                  <a:pt x="5095" y="3842"/>
                  <a:pt x="5095" y="3842"/>
                </a:cubicBezTo>
                <a:cubicBezTo>
                  <a:pt x="5097" y="3835"/>
                  <a:pt x="5098" y="3827"/>
                  <a:pt x="5096" y="3819"/>
                </a:cubicBezTo>
                <a:cubicBezTo>
                  <a:pt x="5095" y="3815"/>
                  <a:pt x="5109" y="3803"/>
                  <a:pt x="5113" y="3800"/>
                </a:cubicBezTo>
                <a:cubicBezTo>
                  <a:pt x="5128" y="3788"/>
                  <a:pt x="5122" y="3768"/>
                  <a:pt x="5112" y="3754"/>
                </a:cubicBezTo>
                <a:cubicBezTo>
                  <a:pt x="5126" y="3757"/>
                  <a:pt x="5137" y="3753"/>
                  <a:pt x="5148" y="3744"/>
                </a:cubicBezTo>
                <a:cubicBezTo>
                  <a:pt x="5146" y="3736"/>
                  <a:pt x="5139" y="3709"/>
                  <a:pt x="5162" y="3720"/>
                </a:cubicBezTo>
                <a:cubicBezTo>
                  <a:pt x="5167" y="3713"/>
                  <a:pt x="5170" y="3706"/>
                  <a:pt x="5173" y="3700"/>
                </a:cubicBezTo>
                <a:cubicBezTo>
                  <a:pt x="5179" y="3689"/>
                  <a:pt x="5187" y="3700"/>
                  <a:pt x="5190" y="3705"/>
                </a:cubicBezTo>
                <a:cubicBezTo>
                  <a:pt x="5213" y="3696"/>
                  <a:pt x="5237" y="3688"/>
                  <a:pt x="5261" y="3682"/>
                </a:cubicBezTo>
                <a:cubicBezTo>
                  <a:pt x="5276" y="3678"/>
                  <a:pt x="5271" y="3665"/>
                  <a:pt x="5270" y="3657"/>
                </a:cubicBezTo>
                <a:cubicBezTo>
                  <a:pt x="5266" y="3622"/>
                  <a:pt x="5236" y="3599"/>
                  <a:pt x="5215" y="3585"/>
                </a:cubicBezTo>
                <a:cubicBezTo>
                  <a:pt x="5229" y="3568"/>
                  <a:pt x="5241" y="3544"/>
                  <a:pt x="5271" y="3559"/>
                </a:cubicBezTo>
                <a:cubicBezTo>
                  <a:pt x="5276" y="3537"/>
                  <a:pt x="5304" y="3510"/>
                  <a:pt x="5335" y="3518"/>
                </a:cubicBezTo>
                <a:cubicBezTo>
                  <a:pt x="5338" y="3519"/>
                  <a:pt x="5341" y="3520"/>
                  <a:pt x="5344" y="3522"/>
                </a:cubicBezTo>
                <a:cubicBezTo>
                  <a:pt x="5360" y="3509"/>
                  <a:pt x="5374" y="3496"/>
                  <a:pt x="5387" y="3481"/>
                </a:cubicBezTo>
                <a:cubicBezTo>
                  <a:pt x="5386" y="3480"/>
                  <a:pt x="5384" y="3478"/>
                  <a:pt x="5385" y="3477"/>
                </a:cubicBezTo>
                <a:cubicBezTo>
                  <a:pt x="5404" y="3447"/>
                  <a:pt x="5404" y="3447"/>
                  <a:pt x="5404" y="3447"/>
                </a:cubicBezTo>
                <a:cubicBezTo>
                  <a:pt x="5465" y="3396"/>
                  <a:pt x="5465" y="3396"/>
                  <a:pt x="5465" y="3396"/>
                </a:cubicBezTo>
                <a:cubicBezTo>
                  <a:pt x="5474" y="3383"/>
                  <a:pt x="5474" y="3383"/>
                  <a:pt x="5474" y="3383"/>
                </a:cubicBezTo>
                <a:cubicBezTo>
                  <a:pt x="5527" y="3313"/>
                  <a:pt x="5527" y="3313"/>
                  <a:pt x="5527" y="3313"/>
                </a:cubicBezTo>
                <a:cubicBezTo>
                  <a:pt x="5523" y="3304"/>
                  <a:pt x="5508" y="3301"/>
                  <a:pt x="5496" y="3305"/>
                </a:cubicBezTo>
                <a:cubicBezTo>
                  <a:pt x="5499" y="3271"/>
                  <a:pt x="5499" y="3271"/>
                  <a:pt x="5499" y="3271"/>
                </a:cubicBezTo>
                <a:cubicBezTo>
                  <a:pt x="5499" y="3267"/>
                  <a:pt x="5504" y="3264"/>
                  <a:pt x="5504" y="3261"/>
                </a:cubicBezTo>
                <a:cubicBezTo>
                  <a:pt x="5509" y="3247"/>
                  <a:pt x="5503" y="3231"/>
                  <a:pt x="5506" y="3218"/>
                </a:cubicBezTo>
                <a:cubicBezTo>
                  <a:pt x="5505" y="3208"/>
                  <a:pt x="5506" y="3192"/>
                  <a:pt x="5504" y="3181"/>
                </a:cubicBezTo>
                <a:cubicBezTo>
                  <a:pt x="5488" y="3180"/>
                  <a:pt x="5475" y="3177"/>
                  <a:pt x="5460" y="3171"/>
                </a:cubicBezTo>
                <a:cubicBezTo>
                  <a:pt x="5454" y="3164"/>
                  <a:pt x="5442" y="3155"/>
                  <a:pt x="5430" y="3149"/>
                </a:cubicBezTo>
                <a:cubicBezTo>
                  <a:pt x="5426" y="3147"/>
                  <a:pt x="5425" y="3139"/>
                  <a:pt x="5428" y="3139"/>
                </a:cubicBezTo>
                <a:cubicBezTo>
                  <a:pt x="5439" y="3138"/>
                  <a:pt x="5450" y="3136"/>
                  <a:pt x="5460" y="3134"/>
                </a:cubicBezTo>
                <a:cubicBezTo>
                  <a:pt x="5425" y="3112"/>
                  <a:pt x="5425" y="3112"/>
                  <a:pt x="5425" y="3112"/>
                </a:cubicBezTo>
                <a:cubicBezTo>
                  <a:pt x="5427" y="3098"/>
                  <a:pt x="5425" y="3083"/>
                  <a:pt x="5426" y="3069"/>
                </a:cubicBezTo>
                <a:cubicBezTo>
                  <a:pt x="5426" y="3067"/>
                  <a:pt x="5426" y="3066"/>
                  <a:pt x="5427" y="3064"/>
                </a:cubicBezTo>
                <a:cubicBezTo>
                  <a:pt x="5427" y="3059"/>
                  <a:pt x="5428" y="3054"/>
                  <a:pt x="5432" y="3051"/>
                </a:cubicBezTo>
                <a:cubicBezTo>
                  <a:pt x="5444" y="3040"/>
                  <a:pt x="5455" y="3026"/>
                  <a:pt x="5462" y="3009"/>
                </a:cubicBezTo>
                <a:cubicBezTo>
                  <a:pt x="5472" y="2986"/>
                  <a:pt x="5484" y="2965"/>
                  <a:pt x="5501" y="2950"/>
                </a:cubicBezTo>
                <a:cubicBezTo>
                  <a:pt x="5503" y="2948"/>
                  <a:pt x="5506" y="2943"/>
                  <a:pt x="5511" y="2945"/>
                </a:cubicBezTo>
                <a:cubicBezTo>
                  <a:pt x="5511" y="2945"/>
                  <a:pt x="5512" y="2945"/>
                  <a:pt x="5512" y="2945"/>
                </a:cubicBezTo>
                <a:cubicBezTo>
                  <a:pt x="5533" y="2957"/>
                  <a:pt x="5533" y="2957"/>
                  <a:pt x="5533" y="2957"/>
                </a:cubicBezTo>
                <a:cubicBezTo>
                  <a:pt x="5542" y="2961"/>
                  <a:pt x="5551" y="2967"/>
                  <a:pt x="5562" y="2968"/>
                </a:cubicBezTo>
                <a:cubicBezTo>
                  <a:pt x="5562" y="2968"/>
                  <a:pt x="5563" y="2968"/>
                  <a:pt x="5563" y="2968"/>
                </a:cubicBezTo>
                <a:cubicBezTo>
                  <a:pt x="5563" y="2967"/>
                  <a:pt x="5564" y="2968"/>
                  <a:pt x="5564" y="2968"/>
                </a:cubicBezTo>
                <a:cubicBezTo>
                  <a:pt x="5577" y="2965"/>
                  <a:pt x="5577" y="2965"/>
                  <a:pt x="5577" y="2965"/>
                </a:cubicBezTo>
                <a:cubicBezTo>
                  <a:pt x="5581" y="2954"/>
                  <a:pt x="5595" y="2947"/>
                  <a:pt x="5613" y="2946"/>
                </a:cubicBezTo>
                <a:cubicBezTo>
                  <a:pt x="5609" y="2932"/>
                  <a:pt x="5602" y="2918"/>
                  <a:pt x="5598" y="290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4" name="Freeform 690"/>
          <p:cNvSpPr>
            <a:spLocks/>
          </p:cNvSpPr>
          <p:nvPr/>
        </p:nvSpPr>
        <p:spPr bwMode="auto">
          <a:xfrm>
            <a:off x="2951163" y="1104901"/>
            <a:ext cx="1333500" cy="1323975"/>
          </a:xfrm>
          <a:custGeom>
            <a:avLst/>
            <a:gdLst/>
            <a:ahLst/>
            <a:cxnLst>
              <a:cxn ang="0">
                <a:pos x="4356" y="3042"/>
              </a:cxn>
              <a:cxn ang="0">
                <a:pos x="3646" y="3326"/>
              </a:cxn>
              <a:cxn ang="0">
                <a:pos x="3017" y="3663"/>
              </a:cxn>
              <a:cxn ang="0">
                <a:pos x="2695" y="3725"/>
              </a:cxn>
              <a:cxn ang="0">
                <a:pos x="2991" y="3549"/>
              </a:cxn>
              <a:cxn ang="0">
                <a:pos x="3215" y="3144"/>
              </a:cxn>
              <a:cxn ang="0">
                <a:pos x="2726" y="3218"/>
              </a:cxn>
              <a:cxn ang="0">
                <a:pos x="3231" y="3070"/>
              </a:cxn>
              <a:cxn ang="0">
                <a:pos x="3597" y="2642"/>
              </a:cxn>
              <a:cxn ang="0">
                <a:pos x="3093" y="2588"/>
              </a:cxn>
              <a:cxn ang="0">
                <a:pos x="3300" y="2327"/>
              </a:cxn>
              <a:cxn ang="0">
                <a:pos x="3257" y="1793"/>
              </a:cxn>
              <a:cxn ang="0">
                <a:pos x="2783" y="334"/>
              </a:cxn>
              <a:cxn ang="0">
                <a:pos x="2664" y="284"/>
              </a:cxn>
              <a:cxn ang="0">
                <a:pos x="2341" y="367"/>
              </a:cxn>
              <a:cxn ang="0">
                <a:pos x="2111" y="582"/>
              </a:cxn>
              <a:cxn ang="0">
                <a:pos x="2204" y="252"/>
              </a:cxn>
              <a:cxn ang="0">
                <a:pos x="2105" y="125"/>
              </a:cxn>
              <a:cxn ang="0">
                <a:pos x="1926" y="74"/>
              </a:cxn>
              <a:cxn ang="0">
                <a:pos x="1565" y="289"/>
              </a:cxn>
              <a:cxn ang="0">
                <a:pos x="1543" y="541"/>
              </a:cxn>
              <a:cxn ang="0">
                <a:pos x="1473" y="669"/>
              </a:cxn>
              <a:cxn ang="0">
                <a:pos x="1374" y="868"/>
              </a:cxn>
              <a:cxn ang="0">
                <a:pos x="1405" y="1032"/>
              </a:cxn>
              <a:cxn ang="0">
                <a:pos x="1372" y="1182"/>
              </a:cxn>
              <a:cxn ang="0">
                <a:pos x="1194" y="1210"/>
              </a:cxn>
              <a:cxn ang="0">
                <a:pos x="1044" y="1373"/>
              </a:cxn>
              <a:cxn ang="0">
                <a:pos x="1112" y="1572"/>
              </a:cxn>
              <a:cxn ang="0">
                <a:pos x="1125" y="1730"/>
              </a:cxn>
              <a:cxn ang="0">
                <a:pos x="967" y="1717"/>
              </a:cxn>
              <a:cxn ang="0">
                <a:pos x="809" y="1865"/>
              </a:cxn>
              <a:cxn ang="0">
                <a:pos x="1129" y="2109"/>
              </a:cxn>
              <a:cxn ang="0">
                <a:pos x="1245" y="2301"/>
              </a:cxn>
              <a:cxn ang="0">
                <a:pos x="1413" y="2512"/>
              </a:cxn>
              <a:cxn ang="0">
                <a:pos x="975" y="2203"/>
              </a:cxn>
              <a:cxn ang="0">
                <a:pos x="1032" y="2444"/>
              </a:cxn>
              <a:cxn ang="0">
                <a:pos x="749" y="2444"/>
              </a:cxn>
              <a:cxn ang="0">
                <a:pos x="461" y="2353"/>
              </a:cxn>
              <a:cxn ang="0">
                <a:pos x="518" y="2647"/>
              </a:cxn>
              <a:cxn ang="0">
                <a:pos x="288" y="2393"/>
              </a:cxn>
              <a:cxn ang="0">
                <a:pos x="382" y="2931"/>
              </a:cxn>
              <a:cxn ang="0">
                <a:pos x="137" y="3159"/>
              </a:cxn>
              <a:cxn ang="0">
                <a:pos x="374" y="3462"/>
              </a:cxn>
              <a:cxn ang="0">
                <a:pos x="481" y="3490"/>
              </a:cxn>
              <a:cxn ang="0">
                <a:pos x="250" y="3437"/>
              </a:cxn>
              <a:cxn ang="0">
                <a:pos x="3" y="3668"/>
              </a:cxn>
              <a:cxn ang="0">
                <a:pos x="150" y="4096"/>
              </a:cxn>
              <a:cxn ang="0">
                <a:pos x="451" y="4103"/>
              </a:cxn>
              <a:cxn ang="0">
                <a:pos x="627" y="4054"/>
              </a:cxn>
              <a:cxn ang="0">
                <a:pos x="297" y="4142"/>
              </a:cxn>
              <a:cxn ang="0">
                <a:pos x="414" y="4347"/>
              </a:cxn>
              <a:cxn ang="0">
                <a:pos x="246" y="4688"/>
              </a:cxn>
              <a:cxn ang="0">
                <a:pos x="609" y="4905"/>
              </a:cxn>
              <a:cxn ang="0">
                <a:pos x="1329" y="4887"/>
              </a:cxn>
              <a:cxn ang="0">
                <a:pos x="3004" y="4925"/>
              </a:cxn>
              <a:cxn ang="0">
                <a:pos x="3205" y="4536"/>
              </a:cxn>
              <a:cxn ang="0">
                <a:pos x="3639" y="4198"/>
              </a:cxn>
              <a:cxn ang="0">
                <a:pos x="3943" y="3919"/>
              </a:cxn>
              <a:cxn ang="0">
                <a:pos x="4632" y="3508"/>
              </a:cxn>
              <a:cxn ang="0">
                <a:pos x="4799" y="3598"/>
              </a:cxn>
              <a:cxn ang="0">
                <a:pos x="4982" y="3278"/>
              </a:cxn>
            </a:cxnLst>
            <a:rect l="0" t="0" r="r" b="b"/>
            <a:pathLst>
              <a:path w="4983" h="4947">
                <a:moveTo>
                  <a:pt x="4954" y="3254"/>
                </a:moveTo>
                <a:cubicBezTo>
                  <a:pt x="4956" y="3223"/>
                  <a:pt x="4956" y="3223"/>
                  <a:pt x="4956" y="3223"/>
                </a:cubicBezTo>
                <a:cubicBezTo>
                  <a:pt x="4958" y="3224"/>
                  <a:pt x="4958" y="3224"/>
                  <a:pt x="4958" y="3224"/>
                </a:cubicBezTo>
                <a:cubicBezTo>
                  <a:pt x="4957" y="3220"/>
                  <a:pt x="4955" y="3218"/>
                  <a:pt x="4948" y="3214"/>
                </a:cubicBezTo>
                <a:cubicBezTo>
                  <a:pt x="4934" y="3206"/>
                  <a:pt x="4917" y="3203"/>
                  <a:pt x="4901" y="3198"/>
                </a:cubicBezTo>
                <a:cubicBezTo>
                  <a:pt x="4877" y="3191"/>
                  <a:pt x="4858" y="3179"/>
                  <a:pt x="4833" y="3182"/>
                </a:cubicBezTo>
                <a:cubicBezTo>
                  <a:pt x="4786" y="3164"/>
                  <a:pt x="4744" y="3147"/>
                  <a:pt x="4710" y="3128"/>
                </a:cubicBezTo>
                <a:cubicBezTo>
                  <a:pt x="4704" y="3125"/>
                  <a:pt x="4698" y="3118"/>
                  <a:pt x="4694" y="3122"/>
                </a:cubicBezTo>
                <a:cubicBezTo>
                  <a:pt x="4636" y="3094"/>
                  <a:pt x="4636" y="3094"/>
                  <a:pt x="4636" y="3094"/>
                </a:cubicBezTo>
                <a:cubicBezTo>
                  <a:pt x="4615" y="3076"/>
                  <a:pt x="4593" y="3063"/>
                  <a:pt x="4573" y="3048"/>
                </a:cubicBezTo>
                <a:cubicBezTo>
                  <a:pt x="4563" y="3041"/>
                  <a:pt x="4567" y="3023"/>
                  <a:pt x="4562" y="3022"/>
                </a:cubicBezTo>
                <a:cubicBezTo>
                  <a:pt x="4539" y="3019"/>
                  <a:pt x="4523" y="3017"/>
                  <a:pt x="4513" y="3026"/>
                </a:cubicBezTo>
                <a:cubicBezTo>
                  <a:pt x="4506" y="3033"/>
                  <a:pt x="4492" y="3027"/>
                  <a:pt x="4485" y="3020"/>
                </a:cubicBezTo>
                <a:cubicBezTo>
                  <a:pt x="4475" y="3012"/>
                  <a:pt x="4460" y="3014"/>
                  <a:pt x="4444" y="3015"/>
                </a:cubicBezTo>
                <a:cubicBezTo>
                  <a:pt x="4445" y="3010"/>
                  <a:pt x="4446" y="3003"/>
                  <a:pt x="4440" y="3001"/>
                </a:cubicBezTo>
                <a:cubicBezTo>
                  <a:pt x="4433" y="2999"/>
                  <a:pt x="4421" y="3003"/>
                  <a:pt x="4422" y="3012"/>
                </a:cubicBezTo>
                <a:cubicBezTo>
                  <a:pt x="4423" y="3018"/>
                  <a:pt x="4419" y="3026"/>
                  <a:pt x="4411" y="3025"/>
                </a:cubicBezTo>
                <a:cubicBezTo>
                  <a:pt x="4411" y="3025"/>
                  <a:pt x="4408" y="3027"/>
                  <a:pt x="4407" y="3028"/>
                </a:cubicBezTo>
                <a:cubicBezTo>
                  <a:pt x="4388" y="3029"/>
                  <a:pt x="4366" y="3030"/>
                  <a:pt x="4356" y="3042"/>
                </a:cubicBezTo>
                <a:cubicBezTo>
                  <a:pt x="4341" y="3035"/>
                  <a:pt x="4329" y="3053"/>
                  <a:pt x="4320" y="3049"/>
                </a:cubicBezTo>
                <a:cubicBezTo>
                  <a:pt x="4302" y="3046"/>
                  <a:pt x="4282" y="3057"/>
                  <a:pt x="4267" y="3062"/>
                </a:cubicBezTo>
                <a:cubicBezTo>
                  <a:pt x="4257" y="3076"/>
                  <a:pt x="4231" y="3085"/>
                  <a:pt x="4217" y="3077"/>
                </a:cubicBezTo>
                <a:cubicBezTo>
                  <a:pt x="4208" y="3084"/>
                  <a:pt x="4196" y="3085"/>
                  <a:pt x="4188" y="3078"/>
                </a:cubicBezTo>
                <a:cubicBezTo>
                  <a:pt x="4186" y="3076"/>
                  <a:pt x="4173" y="3077"/>
                  <a:pt x="4172" y="3079"/>
                </a:cubicBezTo>
                <a:cubicBezTo>
                  <a:pt x="4167" y="3083"/>
                  <a:pt x="4161" y="3088"/>
                  <a:pt x="4163" y="3096"/>
                </a:cubicBezTo>
                <a:cubicBezTo>
                  <a:pt x="4169" y="3113"/>
                  <a:pt x="4168" y="3130"/>
                  <a:pt x="4170" y="3149"/>
                </a:cubicBezTo>
                <a:cubicBezTo>
                  <a:pt x="4171" y="3154"/>
                  <a:pt x="4166" y="3160"/>
                  <a:pt x="4166" y="3167"/>
                </a:cubicBezTo>
                <a:cubicBezTo>
                  <a:pt x="4155" y="3173"/>
                  <a:pt x="4150" y="3186"/>
                  <a:pt x="4139" y="3194"/>
                </a:cubicBezTo>
                <a:cubicBezTo>
                  <a:pt x="4101" y="3222"/>
                  <a:pt x="4018" y="3216"/>
                  <a:pt x="3969" y="3202"/>
                </a:cubicBezTo>
                <a:cubicBezTo>
                  <a:pt x="3955" y="3198"/>
                  <a:pt x="3941" y="3191"/>
                  <a:pt x="3927" y="3188"/>
                </a:cubicBezTo>
                <a:cubicBezTo>
                  <a:pt x="3927" y="3201"/>
                  <a:pt x="3927" y="3201"/>
                  <a:pt x="3927" y="3201"/>
                </a:cubicBezTo>
                <a:cubicBezTo>
                  <a:pt x="3924" y="3197"/>
                  <a:pt x="3919" y="3197"/>
                  <a:pt x="3915" y="3198"/>
                </a:cubicBezTo>
                <a:cubicBezTo>
                  <a:pt x="3904" y="3201"/>
                  <a:pt x="3895" y="3209"/>
                  <a:pt x="3885" y="3210"/>
                </a:cubicBezTo>
                <a:cubicBezTo>
                  <a:pt x="3840" y="3213"/>
                  <a:pt x="3800" y="3222"/>
                  <a:pt x="3765" y="3236"/>
                </a:cubicBezTo>
                <a:cubicBezTo>
                  <a:pt x="3753" y="3246"/>
                  <a:pt x="3739" y="3253"/>
                  <a:pt x="3723" y="3255"/>
                </a:cubicBezTo>
                <a:cubicBezTo>
                  <a:pt x="3722" y="3262"/>
                  <a:pt x="3722" y="3277"/>
                  <a:pt x="3720" y="3280"/>
                </a:cubicBezTo>
                <a:cubicBezTo>
                  <a:pt x="3715" y="3290"/>
                  <a:pt x="3703" y="3295"/>
                  <a:pt x="3696" y="3303"/>
                </a:cubicBezTo>
                <a:cubicBezTo>
                  <a:pt x="3688" y="3321"/>
                  <a:pt x="3662" y="3325"/>
                  <a:pt x="3646" y="3326"/>
                </a:cubicBezTo>
                <a:cubicBezTo>
                  <a:pt x="3623" y="3336"/>
                  <a:pt x="3611" y="3348"/>
                  <a:pt x="3596" y="3360"/>
                </a:cubicBezTo>
                <a:cubicBezTo>
                  <a:pt x="3584" y="3388"/>
                  <a:pt x="3561" y="3414"/>
                  <a:pt x="3523" y="3413"/>
                </a:cubicBezTo>
                <a:cubicBezTo>
                  <a:pt x="3517" y="3413"/>
                  <a:pt x="3515" y="3427"/>
                  <a:pt x="3516" y="3433"/>
                </a:cubicBezTo>
                <a:cubicBezTo>
                  <a:pt x="3488" y="3435"/>
                  <a:pt x="3462" y="3437"/>
                  <a:pt x="3437" y="3440"/>
                </a:cubicBezTo>
                <a:cubicBezTo>
                  <a:pt x="3428" y="3442"/>
                  <a:pt x="3415" y="3444"/>
                  <a:pt x="3406" y="3441"/>
                </a:cubicBezTo>
                <a:cubicBezTo>
                  <a:pt x="3363" y="3429"/>
                  <a:pt x="3331" y="3408"/>
                  <a:pt x="3296" y="3389"/>
                </a:cubicBezTo>
                <a:cubicBezTo>
                  <a:pt x="3290" y="3385"/>
                  <a:pt x="3283" y="3387"/>
                  <a:pt x="3276" y="3388"/>
                </a:cubicBezTo>
                <a:cubicBezTo>
                  <a:pt x="3277" y="3388"/>
                  <a:pt x="3278" y="3390"/>
                  <a:pt x="3276" y="3388"/>
                </a:cubicBezTo>
                <a:cubicBezTo>
                  <a:pt x="3258" y="3374"/>
                  <a:pt x="3228" y="3386"/>
                  <a:pt x="3218" y="3402"/>
                </a:cubicBezTo>
                <a:cubicBezTo>
                  <a:pt x="3215" y="3406"/>
                  <a:pt x="3213" y="3413"/>
                  <a:pt x="3206" y="3415"/>
                </a:cubicBezTo>
                <a:cubicBezTo>
                  <a:pt x="3191" y="3418"/>
                  <a:pt x="3176" y="3420"/>
                  <a:pt x="3171" y="3435"/>
                </a:cubicBezTo>
                <a:cubicBezTo>
                  <a:pt x="3170" y="3439"/>
                  <a:pt x="3155" y="3444"/>
                  <a:pt x="3151" y="3452"/>
                </a:cubicBezTo>
                <a:cubicBezTo>
                  <a:pt x="3149" y="3457"/>
                  <a:pt x="3154" y="3460"/>
                  <a:pt x="3157" y="3462"/>
                </a:cubicBezTo>
                <a:cubicBezTo>
                  <a:pt x="3159" y="3464"/>
                  <a:pt x="3167" y="3464"/>
                  <a:pt x="3169" y="3466"/>
                </a:cubicBezTo>
                <a:cubicBezTo>
                  <a:pt x="3184" y="3478"/>
                  <a:pt x="3203" y="3490"/>
                  <a:pt x="3204" y="3514"/>
                </a:cubicBezTo>
                <a:cubicBezTo>
                  <a:pt x="3204" y="3516"/>
                  <a:pt x="3204" y="3523"/>
                  <a:pt x="3202" y="3525"/>
                </a:cubicBezTo>
                <a:cubicBezTo>
                  <a:pt x="3179" y="3553"/>
                  <a:pt x="3141" y="3567"/>
                  <a:pt x="3113" y="3592"/>
                </a:cubicBezTo>
                <a:cubicBezTo>
                  <a:pt x="3090" y="3614"/>
                  <a:pt x="3062" y="3632"/>
                  <a:pt x="3035" y="3650"/>
                </a:cubicBezTo>
                <a:cubicBezTo>
                  <a:pt x="3030" y="3653"/>
                  <a:pt x="3017" y="3656"/>
                  <a:pt x="3017" y="3663"/>
                </a:cubicBezTo>
                <a:cubicBezTo>
                  <a:pt x="3018" y="3683"/>
                  <a:pt x="3006" y="3701"/>
                  <a:pt x="2991" y="3709"/>
                </a:cubicBezTo>
                <a:cubicBezTo>
                  <a:pt x="2992" y="3718"/>
                  <a:pt x="2981" y="3725"/>
                  <a:pt x="2976" y="3733"/>
                </a:cubicBezTo>
                <a:cubicBezTo>
                  <a:pt x="2971" y="3738"/>
                  <a:pt x="2966" y="3739"/>
                  <a:pt x="2960" y="3738"/>
                </a:cubicBezTo>
                <a:cubicBezTo>
                  <a:pt x="2937" y="3734"/>
                  <a:pt x="2923" y="3720"/>
                  <a:pt x="2905" y="3711"/>
                </a:cubicBezTo>
                <a:cubicBezTo>
                  <a:pt x="2896" y="3706"/>
                  <a:pt x="2892" y="3717"/>
                  <a:pt x="2883" y="3714"/>
                </a:cubicBezTo>
                <a:cubicBezTo>
                  <a:pt x="2883" y="3715"/>
                  <a:pt x="2883" y="3715"/>
                  <a:pt x="2883" y="3715"/>
                </a:cubicBezTo>
                <a:cubicBezTo>
                  <a:pt x="2882" y="3714"/>
                  <a:pt x="2882" y="3714"/>
                  <a:pt x="2882" y="3714"/>
                </a:cubicBezTo>
                <a:cubicBezTo>
                  <a:pt x="2879" y="3714"/>
                  <a:pt x="2875" y="3717"/>
                  <a:pt x="2874" y="3718"/>
                </a:cubicBezTo>
                <a:cubicBezTo>
                  <a:pt x="2874" y="3719"/>
                  <a:pt x="2874" y="3719"/>
                  <a:pt x="2874" y="3719"/>
                </a:cubicBezTo>
                <a:cubicBezTo>
                  <a:pt x="2874" y="3719"/>
                  <a:pt x="2874" y="3719"/>
                  <a:pt x="2874" y="3719"/>
                </a:cubicBezTo>
                <a:cubicBezTo>
                  <a:pt x="2873" y="3718"/>
                  <a:pt x="2871" y="3719"/>
                  <a:pt x="2869" y="3720"/>
                </a:cubicBezTo>
                <a:cubicBezTo>
                  <a:pt x="2869" y="3720"/>
                  <a:pt x="2869" y="3720"/>
                  <a:pt x="2868" y="3720"/>
                </a:cubicBezTo>
                <a:cubicBezTo>
                  <a:pt x="2863" y="3724"/>
                  <a:pt x="2857" y="3722"/>
                  <a:pt x="2853" y="3717"/>
                </a:cubicBezTo>
                <a:cubicBezTo>
                  <a:pt x="2848" y="3717"/>
                  <a:pt x="2848" y="3717"/>
                  <a:pt x="2848" y="3717"/>
                </a:cubicBezTo>
                <a:cubicBezTo>
                  <a:pt x="2835" y="3721"/>
                  <a:pt x="2825" y="3735"/>
                  <a:pt x="2813" y="3739"/>
                </a:cubicBezTo>
                <a:cubicBezTo>
                  <a:pt x="2815" y="3744"/>
                  <a:pt x="2815" y="3744"/>
                  <a:pt x="2815" y="3744"/>
                </a:cubicBezTo>
                <a:cubicBezTo>
                  <a:pt x="2820" y="3759"/>
                  <a:pt x="2721" y="3748"/>
                  <a:pt x="2713" y="3744"/>
                </a:cubicBezTo>
                <a:cubicBezTo>
                  <a:pt x="2703" y="3738"/>
                  <a:pt x="2702" y="3734"/>
                  <a:pt x="2696" y="3726"/>
                </a:cubicBezTo>
                <a:cubicBezTo>
                  <a:pt x="2695" y="3726"/>
                  <a:pt x="2695" y="3726"/>
                  <a:pt x="2695" y="3725"/>
                </a:cubicBezTo>
                <a:cubicBezTo>
                  <a:pt x="2688" y="3718"/>
                  <a:pt x="2639" y="3716"/>
                  <a:pt x="2629" y="3719"/>
                </a:cubicBezTo>
                <a:cubicBezTo>
                  <a:pt x="2631" y="3718"/>
                  <a:pt x="2633" y="3717"/>
                  <a:pt x="2635" y="3717"/>
                </a:cubicBezTo>
                <a:cubicBezTo>
                  <a:pt x="2636" y="3717"/>
                  <a:pt x="2637" y="3717"/>
                  <a:pt x="2638" y="3717"/>
                </a:cubicBezTo>
                <a:cubicBezTo>
                  <a:pt x="2649" y="3715"/>
                  <a:pt x="2660" y="3712"/>
                  <a:pt x="2667" y="3704"/>
                </a:cubicBezTo>
                <a:cubicBezTo>
                  <a:pt x="2679" y="3710"/>
                  <a:pt x="2691" y="3705"/>
                  <a:pt x="2701" y="3702"/>
                </a:cubicBezTo>
                <a:cubicBezTo>
                  <a:pt x="2713" y="3698"/>
                  <a:pt x="2720" y="3707"/>
                  <a:pt x="2730" y="3710"/>
                </a:cubicBezTo>
                <a:cubicBezTo>
                  <a:pt x="2735" y="3713"/>
                  <a:pt x="2740" y="3712"/>
                  <a:pt x="2746" y="3712"/>
                </a:cubicBezTo>
                <a:cubicBezTo>
                  <a:pt x="2747" y="3712"/>
                  <a:pt x="2748" y="3712"/>
                  <a:pt x="2749" y="3712"/>
                </a:cubicBezTo>
                <a:cubicBezTo>
                  <a:pt x="2750" y="3712"/>
                  <a:pt x="2751" y="3712"/>
                  <a:pt x="2752" y="3712"/>
                </a:cubicBezTo>
                <a:cubicBezTo>
                  <a:pt x="2757" y="3710"/>
                  <a:pt x="2774" y="3704"/>
                  <a:pt x="2777" y="3705"/>
                </a:cubicBezTo>
                <a:cubicBezTo>
                  <a:pt x="2799" y="3714"/>
                  <a:pt x="2826" y="3712"/>
                  <a:pt x="2850" y="3714"/>
                </a:cubicBezTo>
                <a:cubicBezTo>
                  <a:pt x="2855" y="3715"/>
                  <a:pt x="2861" y="3714"/>
                  <a:pt x="2867" y="3714"/>
                </a:cubicBezTo>
                <a:cubicBezTo>
                  <a:pt x="2883" y="3715"/>
                  <a:pt x="2885" y="3704"/>
                  <a:pt x="2891" y="3691"/>
                </a:cubicBezTo>
                <a:cubicBezTo>
                  <a:pt x="2898" y="3678"/>
                  <a:pt x="2907" y="3665"/>
                  <a:pt x="2921" y="3659"/>
                </a:cubicBezTo>
                <a:cubicBezTo>
                  <a:pt x="2936" y="3639"/>
                  <a:pt x="2947" y="3621"/>
                  <a:pt x="2957" y="3600"/>
                </a:cubicBezTo>
                <a:cubicBezTo>
                  <a:pt x="2957" y="3600"/>
                  <a:pt x="2956" y="3599"/>
                  <a:pt x="2956" y="3598"/>
                </a:cubicBezTo>
                <a:cubicBezTo>
                  <a:pt x="2956" y="3598"/>
                  <a:pt x="2956" y="3598"/>
                  <a:pt x="2956" y="3598"/>
                </a:cubicBezTo>
                <a:cubicBezTo>
                  <a:pt x="2953" y="3582"/>
                  <a:pt x="2966" y="3571"/>
                  <a:pt x="2974" y="3567"/>
                </a:cubicBezTo>
                <a:cubicBezTo>
                  <a:pt x="2981" y="3564"/>
                  <a:pt x="2987" y="3555"/>
                  <a:pt x="2991" y="3549"/>
                </a:cubicBezTo>
                <a:cubicBezTo>
                  <a:pt x="2992" y="3545"/>
                  <a:pt x="2991" y="3532"/>
                  <a:pt x="2990" y="3533"/>
                </a:cubicBezTo>
                <a:cubicBezTo>
                  <a:pt x="3003" y="3506"/>
                  <a:pt x="3022" y="3491"/>
                  <a:pt x="3042" y="3478"/>
                </a:cubicBezTo>
                <a:cubicBezTo>
                  <a:pt x="3051" y="3475"/>
                  <a:pt x="3041" y="3479"/>
                  <a:pt x="3042" y="3478"/>
                </a:cubicBezTo>
                <a:cubicBezTo>
                  <a:pt x="3048" y="3476"/>
                  <a:pt x="3055" y="3471"/>
                  <a:pt x="3062" y="3472"/>
                </a:cubicBezTo>
                <a:cubicBezTo>
                  <a:pt x="3084" y="3475"/>
                  <a:pt x="3108" y="3476"/>
                  <a:pt x="3122" y="3488"/>
                </a:cubicBezTo>
                <a:cubicBezTo>
                  <a:pt x="3127" y="3492"/>
                  <a:pt x="3135" y="3489"/>
                  <a:pt x="3140" y="3479"/>
                </a:cubicBezTo>
                <a:cubicBezTo>
                  <a:pt x="3126" y="3470"/>
                  <a:pt x="3111" y="3456"/>
                  <a:pt x="3105" y="3438"/>
                </a:cubicBezTo>
                <a:cubicBezTo>
                  <a:pt x="3103" y="3434"/>
                  <a:pt x="3104" y="3420"/>
                  <a:pt x="3106" y="3417"/>
                </a:cubicBezTo>
                <a:cubicBezTo>
                  <a:pt x="3108" y="3413"/>
                  <a:pt x="3117" y="3412"/>
                  <a:pt x="3118" y="3405"/>
                </a:cubicBezTo>
                <a:cubicBezTo>
                  <a:pt x="3121" y="3396"/>
                  <a:pt x="3120" y="3386"/>
                  <a:pt x="3124" y="3377"/>
                </a:cubicBezTo>
                <a:cubicBezTo>
                  <a:pt x="3128" y="3370"/>
                  <a:pt x="3137" y="3365"/>
                  <a:pt x="3139" y="3357"/>
                </a:cubicBezTo>
                <a:cubicBezTo>
                  <a:pt x="3163" y="3333"/>
                  <a:pt x="3189" y="3309"/>
                  <a:pt x="3203" y="3281"/>
                </a:cubicBezTo>
                <a:cubicBezTo>
                  <a:pt x="3206" y="3275"/>
                  <a:pt x="3213" y="3275"/>
                  <a:pt x="3215" y="3271"/>
                </a:cubicBezTo>
                <a:cubicBezTo>
                  <a:pt x="3231" y="3244"/>
                  <a:pt x="3256" y="3219"/>
                  <a:pt x="3285" y="3205"/>
                </a:cubicBezTo>
                <a:cubicBezTo>
                  <a:pt x="3299" y="3192"/>
                  <a:pt x="3306" y="3174"/>
                  <a:pt x="3316" y="3158"/>
                </a:cubicBezTo>
                <a:cubicBezTo>
                  <a:pt x="3322" y="3148"/>
                  <a:pt x="3310" y="3138"/>
                  <a:pt x="3304" y="3138"/>
                </a:cubicBezTo>
                <a:cubicBezTo>
                  <a:pt x="3290" y="3139"/>
                  <a:pt x="3276" y="3133"/>
                  <a:pt x="3262" y="3131"/>
                </a:cubicBezTo>
                <a:cubicBezTo>
                  <a:pt x="3255" y="3130"/>
                  <a:pt x="3245" y="3119"/>
                  <a:pt x="3230" y="3122"/>
                </a:cubicBezTo>
                <a:cubicBezTo>
                  <a:pt x="3222" y="3124"/>
                  <a:pt x="3231" y="3143"/>
                  <a:pt x="3215" y="3144"/>
                </a:cubicBezTo>
                <a:cubicBezTo>
                  <a:pt x="3199" y="3144"/>
                  <a:pt x="3182" y="3152"/>
                  <a:pt x="3173" y="3164"/>
                </a:cubicBezTo>
                <a:cubicBezTo>
                  <a:pt x="3169" y="3170"/>
                  <a:pt x="3159" y="3171"/>
                  <a:pt x="3152" y="3175"/>
                </a:cubicBezTo>
                <a:cubicBezTo>
                  <a:pt x="3128" y="3185"/>
                  <a:pt x="3089" y="3189"/>
                  <a:pt x="3067" y="3174"/>
                </a:cubicBezTo>
                <a:cubicBezTo>
                  <a:pt x="3058" y="3167"/>
                  <a:pt x="3053" y="3157"/>
                  <a:pt x="3051" y="3144"/>
                </a:cubicBezTo>
                <a:cubicBezTo>
                  <a:pt x="3043" y="3147"/>
                  <a:pt x="3035" y="3140"/>
                  <a:pt x="3032" y="3137"/>
                </a:cubicBezTo>
                <a:cubicBezTo>
                  <a:pt x="2938" y="3149"/>
                  <a:pt x="2938" y="3149"/>
                  <a:pt x="2938" y="3149"/>
                </a:cubicBezTo>
                <a:cubicBezTo>
                  <a:pt x="2930" y="3135"/>
                  <a:pt x="2919" y="3149"/>
                  <a:pt x="2909" y="3152"/>
                </a:cubicBezTo>
                <a:cubicBezTo>
                  <a:pt x="2893" y="3156"/>
                  <a:pt x="2878" y="3161"/>
                  <a:pt x="2867" y="3170"/>
                </a:cubicBezTo>
                <a:cubicBezTo>
                  <a:pt x="2821" y="3207"/>
                  <a:pt x="2776" y="3240"/>
                  <a:pt x="2729" y="3275"/>
                </a:cubicBezTo>
                <a:cubicBezTo>
                  <a:pt x="2710" y="3289"/>
                  <a:pt x="2693" y="3307"/>
                  <a:pt x="2672" y="3323"/>
                </a:cubicBezTo>
                <a:cubicBezTo>
                  <a:pt x="2672" y="3323"/>
                  <a:pt x="2663" y="3322"/>
                  <a:pt x="2660" y="3322"/>
                </a:cubicBezTo>
                <a:cubicBezTo>
                  <a:pt x="2655" y="3332"/>
                  <a:pt x="2642" y="3332"/>
                  <a:pt x="2632" y="3332"/>
                </a:cubicBezTo>
                <a:cubicBezTo>
                  <a:pt x="2631" y="3332"/>
                  <a:pt x="2631" y="3333"/>
                  <a:pt x="2630" y="3333"/>
                </a:cubicBezTo>
                <a:cubicBezTo>
                  <a:pt x="2631" y="3333"/>
                  <a:pt x="2631" y="3332"/>
                  <a:pt x="2632" y="3332"/>
                </a:cubicBezTo>
                <a:cubicBezTo>
                  <a:pt x="2634" y="3327"/>
                  <a:pt x="2635" y="3321"/>
                  <a:pt x="2636" y="3317"/>
                </a:cubicBezTo>
                <a:cubicBezTo>
                  <a:pt x="2639" y="3310"/>
                  <a:pt x="2646" y="3304"/>
                  <a:pt x="2654" y="3303"/>
                </a:cubicBezTo>
                <a:cubicBezTo>
                  <a:pt x="2657" y="3303"/>
                  <a:pt x="2661" y="3304"/>
                  <a:pt x="2663" y="3301"/>
                </a:cubicBezTo>
                <a:cubicBezTo>
                  <a:pt x="2664" y="3298"/>
                  <a:pt x="2668" y="3286"/>
                  <a:pt x="2672" y="3283"/>
                </a:cubicBezTo>
                <a:cubicBezTo>
                  <a:pt x="2694" y="3268"/>
                  <a:pt x="2710" y="3243"/>
                  <a:pt x="2726" y="3218"/>
                </a:cubicBezTo>
                <a:cubicBezTo>
                  <a:pt x="2737" y="3221"/>
                  <a:pt x="2746" y="3226"/>
                  <a:pt x="2758" y="3223"/>
                </a:cubicBezTo>
                <a:cubicBezTo>
                  <a:pt x="2765" y="3220"/>
                  <a:pt x="2772" y="3211"/>
                  <a:pt x="2779" y="3208"/>
                </a:cubicBezTo>
                <a:cubicBezTo>
                  <a:pt x="2801" y="3198"/>
                  <a:pt x="2821" y="3187"/>
                  <a:pt x="2820" y="3157"/>
                </a:cubicBezTo>
                <a:cubicBezTo>
                  <a:pt x="2820" y="3151"/>
                  <a:pt x="2829" y="3145"/>
                  <a:pt x="2834" y="3138"/>
                </a:cubicBezTo>
                <a:cubicBezTo>
                  <a:pt x="2834" y="3138"/>
                  <a:pt x="2834" y="3138"/>
                  <a:pt x="2834" y="3138"/>
                </a:cubicBezTo>
                <a:cubicBezTo>
                  <a:pt x="2858" y="3151"/>
                  <a:pt x="2889" y="3141"/>
                  <a:pt x="2901" y="3125"/>
                </a:cubicBezTo>
                <a:cubicBezTo>
                  <a:pt x="2908" y="3128"/>
                  <a:pt x="2910" y="3122"/>
                  <a:pt x="2910" y="3122"/>
                </a:cubicBezTo>
                <a:cubicBezTo>
                  <a:pt x="2915" y="3112"/>
                  <a:pt x="2916" y="3099"/>
                  <a:pt x="2927" y="3105"/>
                </a:cubicBezTo>
                <a:cubicBezTo>
                  <a:pt x="2927" y="3105"/>
                  <a:pt x="2927" y="3105"/>
                  <a:pt x="2927" y="3105"/>
                </a:cubicBezTo>
                <a:cubicBezTo>
                  <a:pt x="2950" y="3098"/>
                  <a:pt x="2981" y="3104"/>
                  <a:pt x="2988" y="3123"/>
                </a:cubicBezTo>
                <a:cubicBezTo>
                  <a:pt x="3002" y="3124"/>
                  <a:pt x="3015" y="3122"/>
                  <a:pt x="3027" y="3120"/>
                </a:cubicBezTo>
                <a:cubicBezTo>
                  <a:pt x="3024" y="3113"/>
                  <a:pt x="3032" y="3109"/>
                  <a:pt x="3035" y="3106"/>
                </a:cubicBezTo>
                <a:cubicBezTo>
                  <a:pt x="3054" y="3088"/>
                  <a:pt x="3071" y="3070"/>
                  <a:pt x="3091" y="3054"/>
                </a:cubicBezTo>
                <a:cubicBezTo>
                  <a:pt x="3099" y="3048"/>
                  <a:pt x="3109" y="3037"/>
                  <a:pt x="3124" y="3041"/>
                </a:cubicBezTo>
                <a:cubicBezTo>
                  <a:pt x="3125" y="3041"/>
                  <a:pt x="3131" y="3033"/>
                  <a:pt x="3133" y="3032"/>
                </a:cubicBezTo>
                <a:cubicBezTo>
                  <a:pt x="3143" y="3032"/>
                  <a:pt x="3156" y="3032"/>
                  <a:pt x="3163" y="3021"/>
                </a:cubicBezTo>
                <a:cubicBezTo>
                  <a:pt x="3174" y="3021"/>
                  <a:pt x="3185" y="3035"/>
                  <a:pt x="3205" y="3033"/>
                </a:cubicBezTo>
                <a:cubicBezTo>
                  <a:pt x="3209" y="3032"/>
                  <a:pt x="3214" y="3048"/>
                  <a:pt x="3225" y="3053"/>
                </a:cubicBezTo>
                <a:cubicBezTo>
                  <a:pt x="3230" y="3055"/>
                  <a:pt x="3234" y="3063"/>
                  <a:pt x="3231" y="3070"/>
                </a:cubicBezTo>
                <a:cubicBezTo>
                  <a:pt x="3228" y="3076"/>
                  <a:pt x="3225" y="3084"/>
                  <a:pt x="3232" y="3089"/>
                </a:cubicBezTo>
                <a:cubicBezTo>
                  <a:pt x="3232" y="3089"/>
                  <a:pt x="3232" y="3089"/>
                  <a:pt x="3232" y="3089"/>
                </a:cubicBezTo>
                <a:cubicBezTo>
                  <a:pt x="3231" y="3093"/>
                  <a:pt x="3233" y="3098"/>
                  <a:pt x="3237" y="3098"/>
                </a:cubicBezTo>
                <a:cubicBezTo>
                  <a:pt x="3248" y="3098"/>
                  <a:pt x="3255" y="3107"/>
                  <a:pt x="3265" y="3107"/>
                </a:cubicBezTo>
                <a:cubicBezTo>
                  <a:pt x="3288" y="3107"/>
                  <a:pt x="3309" y="3111"/>
                  <a:pt x="3328" y="3114"/>
                </a:cubicBezTo>
                <a:cubicBezTo>
                  <a:pt x="3354" y="3103"/>
                  <a:pt x="3367" y="3079"/>
                  <a:pt x="3382" y="3059"/>
                </a:cubicBezTo>
                <a:cubicBezTo>
                  <a:pt x="3382" y="3059"/>
                  <a:pt x="3383" y="3057"/>
                  <a:pt x="3384" y="3057"/>
                </a:cubicBezTo>
                <a:cubicBezTo>
                  <a:pt x="3411" y="3025"/>
                  <a:pt x="3433" y="2986"/>
                  <a:pt x="3454" y="2948"/>
                </a:cubicBezTo>
                <a:cubicBezTo>
                  <a:pt x="3459" y="2939"/>
                  <a:pt x="3457" y="2930"/>
                  <a:pt x="3457" y="2921"/>
                </a:cubicBezTo>
                <a:cubicBezTo>
                  <a:pt x="3473" y="2912"/>
                  <a:pt x="3482" y="2897"/>
                  <a:pt x="3498" y="2886"/>
                </a:cubicBezTo>
                <a:cubicBezTo>
                  <a:pt x="3498" y="2886"/>
                  <a:pt x="3498" y="2875"/>
                  <a:pt x="3501" y="2873"/>
                </a:cubicBezTo>
                <a:cubicBezTo>
                  <a:pt x="3541" y="2849"/>
                  <a:pt x="3571" y="2812"/>
                  <a:pt x="3592" y="2765"/>
                </a:cubicBezTo>
                <a:cubicBezTo>
                  <a:pt x="3630" y="2714"/>
                  <a:pt x="3669" y="2667"/>
                  <a:pt x="3700" y="2611"/>
                </a:cubicBezTo>
                <a:cubicBezTo>
                  <a:pt x="3705" y="2602"/>
                  <a:pt x="3710" y="2592"/>
                  <a:pt x="3708" y="2586"/>
                </a:cubicBezTo>
                <a:cubicBezTo>
                  <a:pt x="3703" y="2569"/>
                  <a:pt x="3714" y="2554"/>
                  <a:pt x="3717" y="2546"/>
                </a:cubicBezTo>
                <a:cubicBezTo>
                  <a:pt x="3719" y="2539"/>
                  <a:pt x="3707" y="2538"/>
                  <a:pt x="3702" y="2538"/>
                </a:cubicBezTo>
                <a:cubicBezTo>
                  <a:pt x="3681" y="2540"/>
                  <a:pt x="3663" y="2546"/>
                  <a:pt x="3645" y="2556"/>
                </a:cubicBezTo>
                <a:cubicBezTo>
                  <a:pt x="3641" y="2558"/>
                  <a:pt x="3635" y="2564"/>
                  <a:pt x="3634" y="2566"/>
                </a:cubicBezTo>
                <a:cubicBezTo>
                  <a:pt x="3626" y="2599"/>
                  <a:pt x="3607" y="2617"/>
                  <a:pt x="3597" y="2642"/>
                </a:cubicBezTo>
                <a:cubicBezTo>
                  <a:pt x="3595" y="2647"/>
                  <a:pt x="3582" y="2646"/>
                  <a:pt x="3574" y="2645"/>
                </a:cubicBezTo>
                <a:cubicBezTo>
                  <a:pt x="3569" y="2653"/>
                  <a:pt x="3563" y="2661"/>
                  <a:pt x="3557" y="2663"/>
                </a:cubicBezTo>
                <a:cubicBezTo>
                  <a:pt x="3543" y="2666"/>
                  <a:pt x="3529" y="2669"/>
                  <a:pt x="3516" y="2663"/>
                </a:cubicBezTo>
                <a:cubicBezTo>
                  <a:pt x="3480" y="2640"/>
                  <a:pt x="3444" y="2616"/>
                  <a:pt x="3430" y="2576"/>
                </a:cubicBezTo>
                <a:cubicBezTo>
                  <a:pt x="3427" y="2568"/>
                  <a:pt x="3415" y="2572"/>
                  <a:pt x="3405" y="2571"/>
                </a:cubicBezTo>
                <a:cubicBezTo>
                  <a:pt x="3379" y="2567"/>
                  <a:pt x="3352" y="2579"/>
                  <a:pt x="3333" y="2592"/>
                </a:cubicBezTo>
                <a:cubicBezTo>
                  <a:pt x="3310" y="2606"/>
                  <a:pt x="3290" y="2626"/>
                  <a:pt x="3262" y="2636"/>
                </a:cubicBezTo>
                <a:cubicBezTo>
                  <a:pt x="3250" y="2640"/>
                  <a:pt x="3237" y="2641"/>
                  <a:pt x="3225" y="2633"/>
                </a:cubicBezTo>
                <a:cubicBezTo>
                  <a:pt x="3200" y="2638"/>
                  <a:pt x="3171" y="2635"/>
                  <a:pt x="3162" y="2618"/>
                </a:cubicBezTo>
                <a:cubicBezTo>
                  <a:pt x="3132" y="2612"/>
                  <a:pt x="3112" y="2600"/>
                  <a:pt x="3083" y="2595"/>
                </a:cubicBezTo>
                <a:cubicBezTo>
                  <a:pt x="3077" y="2594"/>
                  <a:pt x="3070" y="2596"/>
                  <a:pt x="3067" y="2603"/>
                </a:cubicBezTo>
                <a:cubicBezTo>
                  <a:pt x="3067" y="2605"/>
                  <a:pt x="3067" y="2613"/>
                  <a:pt x="3067" y="2615"/>
                </a:cubicBezTo>
                <a:cubicBezTo>
                  <a:pt x="3056" y="2619"/>
                  <a:pt x="3044" y="2620"/>
                  <a:pt x="3037" y="2608"/>
                </a:cubicBezTo>
                <a:cubicBezTo>
                  <a:pt x="2998" y="2541"/>
                  <a:pt x="2998" y="2541"/>
                  <a:pt x="2998" y="2541"/>
                </a:cubicBezTo>
                <a:cubicBezTo>
                  <a:pt x="2999" y="2542"/>
                  <a:pt x="2998" y="2538"/>
                  <a:pt x="2998" y="2537"/>
                </a:cubicBezTo>
                <a:cubicBezTo>
                  <a:pt x="3001" y="2534"/>
                  <a:pt x="3005" y="2534"/>
                  <a:pt x="3009" y="2534"/>
                </a:cubicBezTo>
                <a:cubicBezTo>
                  <a:pt x="3010" y="2540"/>
                  <a:pt x="3007" y="2548"/>
                  <a:pt x="3012" y="2552"/>
                </a:cubicBezTo>
                <a:cubicBezTo>
                  <a:pt x="3028" y="2563"/>
                  <a:pt x="3042" y="2577"/>
                  <a:pt x="3067" y="2582"/>
                </a:cubicBezTo>
                <a:cubicBezTo>
                  <a:pt x="3072" y="2583"/>
                  <a:pt x="3087" y="2583"/>
                  <a:pt x="3093" y="2588"/>
                </a:cubicBezTo>
                <a:cubicBezTo>
                  <a:pt x="3111" y="2600"/>
                  <a:pt x="3133" y="2598"/>
                  <a:pt x="3160" y="2594"/>
                </a:cubicBezTo>
                <a:cubicBezTo>
                  <a:pt x="3188" y="2589"/>
                  <a:pt x="3214" y="2576"/>
                  <a:pt x="3246" y="2568"/>
                </a:cubicBezTo>
                <a:cubicBezTo>
                  <a:pt x="3274" y="2576"/>
                  <a:pt x="3316" y="2576"/>
                  <a:pt x="3340" y="2563"/>
                </a:cubicBezTo>
                <a:cubicBezTo>
                  <a:pt x="3359" y="2563"/>
                  <a:pt x="3376" y="2564"/>
                  <a:pt x="3391" y="2561"/>
                </a:cubicBezTo>
                <a:cubicBezTo>
                  <a:pt x="3391" y="2546"/>
                  <a:pt x="3391" y="2546"/>
                  <a:pt x="3391" y="2546"/>
                </a:cubicBezTo>
                <a:cubicBezTo>
                  <a:pt x="3387" y="2548"/>
                  <a:pt x="3382" y="2548"/>
                  <a:pt x="3382" y="2542"/>
                </a:cubicBezTo>
                <a:cubicBezTo>
                  <a:pt x="3382" y="2533"/>
                  <a:pt x="3372" y="2537"/>
                  <a:pt x="3367" y="2538"/>
                </a:cubicBezTo>
                <a:cubicBezTo>
                  <a:pt x="3335" y="2547"/>
                  <a:pt x="3317" y="2523"/>
                  <a:pt x="3307" y="2502"/>
                </a:cubicBezTo>
                <a:cubicBezTo>
                  <a:pt x="3303" y="2496"/>
                  <a:pt x="3310" y="2494"/>
                  <a:pt x="3311" y="2490"/>
                </a:cubicBezTo>
                <a:cubicBezTo>
                  <a:pt x="3312" y="2482"/>
                  <a:pt x="3304" y="2474"/>
                  <a:pt x="3306" y="2467"/>
                </a:cubicBezTo>
                <a:cubicBezTo>
                  <a:pt x="3307" y="2463"/>
                  <a:pt x="3320" y="2454"/>
                  <a:pt x="3322" y="2450"/>
                </a:cubicBezTo>
                <a:cubicBezTo>
                  <a:pt x="3323" y="2448"/>
                  <a:pt x="3321" y="2440"/>
                  <a:pt x="3322" y="2437"/>
                </a:cubicBezTo>
                <a:cubicBezTo>
                  <a:pt x="3326" y="2428"/>
                  <a:pt x="3343" y="2430"/>
                  <a:pt x="3342" y="2424"/>
                </a:cubicBezTo>
                <a:cubicBezTo>
                  <a:pt x="3338" y="2406"/>
                  <a:pt x="3335" y="2388"/>
                  <a:pt x="3332" y="2371"/>
                </a:cubicBezTo>
                <a:cubicBezTo>
                  <a:pt x="3332" y="2373"/>
                  <a:pt x="3332" y="2375"/>
                  <a:pt x="3333" y="2377"/>
                </a:cubicBezTo>
                <a:cubicBezTo>
                  <a:pt x="3326" y="2377"/>
                  <a:pt x="3326" y="2377"/>
                  <a:pt x="3326" y="2377"/>
                </a:cubicBezTo>
                <a:cubicBezTo>
                  <a:pt x="3326" y="2376"/>
                  <a:pt x="3325" y="2372"/>
                  <a:pt x="3325" y="2370"/>
                </a:cubicBezTo>
                <a:cubicBezTo>
                  <a:pt x="3314" y="2329"/>
                  <a:pt x="3314" y="2329"/>
                  <a:pt x="3314" y="2329"/>
                </a:cubicBezTo>
                <a:cubicBezTo>
                  <a:pt x="3310" y="2327"/>
                  <a:pt x="3305" y="2327"/>
                  <a:pt x="3300" y="2327"/>
                </a:cubicBezTo>
                <a:cubicBezTo>
                  <a:pt x="3273" y="2332"/>
                  <a:pt x="3254" y="2316"/>
                  <a:pt x="3242" y="2300"/>
                </a:cubicBezTo>
                <a:cubicBezTo>
                  <a:pt x="3239" y="2296"/>
                  <a:pt x="3233" y="2295"/>
                  <a:pt x="3229" y="2292"/>
                </a:cubicBezTo>
                <a:cubicBezTo>
                  <a:pt x="3222" y="2285"/>
                  <a:pt x="3216" y="2277"/>
                  <a:pt x="3211" y="2267"/>
                </a:cubicBezTo>
                <a:cubicBezTo>
                  <a:pt x="3210" y="2263"/>
                  <a:pt x="3217" y="2257"/>
                  <a:pt x="3215" y="2251"/>
                </a:cubicBezTo>
                <a:cubicBezTo>
                  <a:pt x="3212" y="2241"/>
                  <a:pt x="3203" y="2234"/>
                  <a:pt x="3190" y="2233"/>
                </a:cubicBezTo>
                <a:cubicBezTo>
                  <a:pt x="3188" y="2233"/>
                  <a:pt x="3185" y="2227"/>
                  <a:pt x="3183" y="2226"/>
                </a:cubicBezTo>
                <a:cubicBezTo>
                  <a:pt x="3165" y="2220"/>
                  <a:pt x="3150" y="2210"/>
                  <a:pt x="3135" y="2201"/>
                </a:cubicBezTo>
                <a:cubicBezTo>
                  <a:pt x="3134" y="2201"/>
                  <a:pt x="3133" y="2200"/>
                  <a:pt x="3132" y="2199"/>
                </a:cubicBezTo>
                <a:cubicBezTo>
                  <a:pt x="3127" y="2198"/>
                  <a:pt x="3127" y="2198"/>
                  <a:pt x="3132" y="2199"/>
                </a:cubicBezTo>
                <a:cubicBezTo>
                  <a:pt x="3131" y="2197"/>
                  <a:pt x="3130" y="2196"/>
                  <a:pt x="3130" y="2196"/>
                </a:cubicBezTo>
                <a:cubicBezTo>
                  <a:pt x="3150" y="2168"/>
                  <a:pt x="3167" y="2136"/>
                  <a:pt x="3184" y="2105"/>
                </a:cubicBezTo>
                <a:cubicBezTo>
                  <a:pt x="3192" y="2088"/>
                  <a:pt x="3188" y="2065"/>
                  <a:pt x="3189" y="2046"/>
                </a:cubicBezTo>
                <a:cubicBezTo>
                  <a:pt x="3198" y="2030"/>
                  <a:pt x="3210" y="2024"/>
                  <a:pt x="3219" y="2014"/>
                </a:cubicBezTo>
                <a:cubicBezTo>
                  <a:pt x="3251" y="1982"/>
                  <a:pt x="3276" y="1942"/>
                  <a:pt x="3294" y="1896"/>
                </a:cubicBezTo>
                <a:cubicBezTo>
                  <a:pt x="3296" y="1898"/>
                  <a:pt x="3296" y="1898"/>
                  <a:pt x="3294" y="1896"/>
                </a:cubicBezTo>
                <a:cubicBezTo>
                  <a:pt x="3294" y="1895"/>
                  <a:pt x="3294" y="1892"/>
                  <a:pt x="3294" y="1890"/>
                </a:cubicBezTo>
                <a:cubicBezTo>
                  <a:pt x="3274" y="1878"/>
                  <a:pt x="3274" y="1878"/>
                  <a:pt x="3274" y="1878"/>
                </a:cubicBezTo>
                <a:cubicBezTo>
                  <a:pt x="3266" y="1803"/>
                  <a:pt x="3266" y="1803"/>
                  <a:pt x="3266" y="1803"/>
                </a:cubicBezTo>
                <a:cubicBezTo>
                  <a:pt x="3265" y="1802"/>
                  <a:pt x="3258" y="1794"/>
                  <a:pt x="3257" y="1793"/>
                </a:cubicBezTo>
                <a:cubicBezTo>
                  <a:pt x="3251" y="1759"/>
                  <a:pt x="3235" y="1736"/>
                  <a:pt x="3213" y="1720"/>
                </a:cubicBezTo>
                <a:cubicBezTo>
                  <a:pt x="3212" y="1719"/>
                  <a:pt x="3213" y="1714"/>
                  <a:pt x="3214" y="1713"/>
                </a:cubicBezTo>
                <a:cubicBezTo>
                  <a:pt x="3215" y="1713"/>
                  <a:pt x="3216" y="1710"/>
                  <a:pt x="3220" y="1708"/>
                </a:cubicBezTo>
                <a:cubicBezTo>
                  <a:pt x="3208" y="1663"/>
                  <a:pt x="3187" y="1628"/>
                  <a:pt x="3166" y="1593"/>
                </a:cubicBezTo>
                <a:cubicBezTo>
                  <a:pt x="3155" y="1575"/>
                  <a:pt x="3143" y="1555"/>
                  <a:pt x="3112" y="1555"/>
                </a:cubicBezTo>
                <a:cubicBezTo>
                  <a:pt x="3079" y="1568"/>
                  <a:pt x="3048" y="1591"/>
                  <a:pt x="3019" y="1613"/>
                </a:cubicBezTo>
                <a:cubicBezTo>
                  <a:pt x="2963" y="1533"/>
                  <a:pt x="2907" y="1459"/>
                  <a:pt x="2863" y="1372"/>
                </a:cubicBezTo>
                <a:cubicBezTo>
                  <a:pt x="2860" y="1373"/>
                  <a:pt x="2857" y="1374"/>
                  <a:pt x="2854" y="1375"/>
                </a:cubicBezTo>
                <a:cubicBezTo>
                  <a:pt x="2843" y="1350"/>
                  <a:pt x="2833" y="1323"/>
                  <a:pt x="2817" y="1299"/>
                </a:cubicBezTo>
                <a:cubicBezTo>
                  <a:pt x="2806" y="1248"/>
                  <a:pt x="2798" y="1190"/>
                  <a:pt x="2780" y="1143"/>
                </a:cubicBezTo>
                <a:cubicBezTo>
                  <a:pt x="2774" y="1126"/>
                  <a:pt x="2775" y="1104"/>
                  <a:pt x="2782" y="1089"/>
                </a:cubicBezTo>
                <a:cubicBezTo>
                  <a:pt x="2798" y="1081"/>
                  <a:pt x="2808" y="1063"/>
                  <a:pt x="2805" y="1039"/>
                </a:cubicBezTo>
                <a:cubicBezTo>
                  <a:pt x="2805" y="1033"/>
                  <a:pt x="2797" y="1029"/>
                  <a:pt x="2797" y="1025"/>
                </a:cubicBezTo>
                <a:cubicBezTo>
                  <a:pt x="2810" y="887"/>
                  <a:pt x="2807" y="737"/>
                  <a:pt x="2817" y="598"/>
                </a:cubicBezTo>
                <a:cubicBezTo>
                  <a:pt x="2817" y="597"/>
                  <a:pt x="2816" y="596"/>
                  <a:pt x="2816" y="595"/>
                </a:cubicBezTo>
                <a:cubicBezTo>
                  <a:pt x="2814" y="589"/>
                  <a:pt x="2815" y="582"/>
                  <a:pt x="2815" y="575"/>
                </a:cubicBezTo>
                <a:cubicBezTo>
                  <a:pt x="2818" y="521"/>
                  <a:pt x="2811" y="475"/>
                  <a:pt x="2807" y="425"/>
                </a:cubicBezTo>
                <a:cubicBezTo>
                  <a:pt x="2805" y="398"/>
                  <a:pt x="2796" y="377"/>
                  <a:pt x="2789" y="352"/>
                </a:cubicBezTo>
                <a:cubicBezTo>
                  <a:pt x="2788" y="346"/>
                  <a:pt x="2786" y="340"/>
                  <a:pt x="2783" y="334"/>
                </a:cubicBezTo>
                <a:cubicBezTo>
                  <a:pt x="2780" y="335"/>
                  <a:pt x="2777" y="337"/>
                  <a:pt x="2776" y="339"/>
                </a:cubicBezTo>
                <a:cubicBezTo>
                  <a:pt x="2758" y="363"/>
                  <a:pt x="2738" y="389"/>
                  <a:pt x="2725" y="418"/>
                </a:cubicBezTo>
                <a:cubicBezTo>
                  <a:pt x="2721" y="416"/>
                  <a:pt x="2724" y="408"/>
                  <a:pt x="2720" y="408"/>
                </a:cubicBezTo>
                <a:cubicBezTo>
                  <a:pt x="2708" y="411"/>
                  <a:pt x="2706" y="428"/>
                  <a:pt x="2693" y="429"/>
                </a:cubicBezTo>
                <a:cubicBezTo>
                  <a:pt x="2696" y="412"/>
                  <a:pt x="2695" y="396"/>
                  <a:pt x="2700" y="379"/>
                </a:cubicBezTo>
                <a:cubicBezTo>
                  <a:pt x="2701" y="376"/>
                  <a:pt x="2702" y="368"/>
                  <a:pt x="2710" y="372"/>
                </a:cubicBezTo>
                <a:cubicBezTo>
                  <a:pt x="2711" y="370"/>
                  <a:pt x="2715" y="364"/>
                  <a:pt x="2718" y="362"/>
                </a:cubicBezTo>
                <a:cubicBezTo>
                  <a:pt x="2733" y="353"/>
                  <a:pt x="2737" y="320"/>
                  <a:pt x="2731" y="300"/>
                </a:cubicBezTo>
                <a:cubicBezTo>
                  <a:pt x="2730" y="295"/>
                  <a:pt x="2721" y="297"/>
                  <a:pt x="2720" y="302"/>
                </a:cubicBezTo>
                <a:cubicBezTo>
                  <a:pt x="2718" y="312"/>
                  <a:pt x="2717" y="324"/>
                  <a:pt x="2712" y="333"/>
                </a:cubicBezTo>
                <a:cubicBezTo>
                  <a:pt x="2709" y="338"/>
                  <a:pt x="2701" y="336"/>
                  <a:pt x="2700" y="331"/>
                </a:cubicBezTo>
                <a:cubicBezTo>
                  <a:pt x="2693" y="331"/>
                  <a:pt x="2689" y="337"/>
                  <a:pt x="2687" y="342"/>
                </a:cubicBezTo>
                <a:cubicBezTo>
                  <a:pt x="2684" y="350"/>
                  <a:pt x="2686" y="359"/>
                  <a:pt x="2689" y="368"/>
                </a:cubicBezTo>
                <a:cubicBezTo>
                  <a:pt x="2678" y="380"/>
                  <a:pt x="2674" y="362"/>
                  <a:pt x="2663" y="363"/>
                </a:cubicBezTo>
                <a:cubicBezTo>
                  <a:pt x="2665" y="355"/>
                  <a:pt x="2679" y="351"/>
                  <a:pt x="2675" y="344"/>
                </a:cubicBezTo>
                <a:cubicBezTo>
                  <a:pt x="2669" y="334"/>
                  <a:pt x="2666" y="324"/>
                  <a:pt x="2665" y="315"/>
                </a:cubicBezTo>
                <a:cubicBezTo>
                  <a:pt x="2664" y="310"/>
                  <a:pt x="2670" y="306"/>
                  <a:pt x="2674" y="308"/>
                </a:cubicBezTo>
                <a:cubicBezTo>
                  <a:pt x="2674" y="299"/>
                  <a:pt x="2680" y="290"/>
                  <a:pt x="2675" y="281"/>
                </a:cubicBezTo>
                <a:cubicBezTo>
                  <a:pt x="2672" y="275"/>
                  <a:pt x="2669" y="284"/>
                  <a:pt x="2664" y="284"/>
                </a:cubicBezTo>
                <a:cubicBezTo>
                  <a:pt x="2658" y="285"/>
                  <a:pt x="2653" y="275"/>
                  <a:pt x="2647" y="272"/>
                </a:cubicBezTo>
                <a:cubicBezTo>
                  <a:pt x="2639" y="269"/>
                  <a:pt x="2631" y="274"/>
                  <a:pt x="2624" y="272"/>
                </a:cubicBezTo>
                <a:cubicBezTo>
                  <a:pt x="2616" y="271"/>
                  <a:pt x="2618" y="259"/>
                  <a:pt x="2617" y="252"/>
                </a:cubicBezTo>
                <a:cubicBezTo>
                  <a:pt x="2611" y="253"/>
                  <a:pt x="2605" y="245"/>
                  <a:pt x="2593" y="246"/>
                </a:cubicBezTo>
                <a:cubicBezTo>
                  <a:pt x="2574" y="247"/>
                  <a:pt x="2552" y="228"/>
                  <a:pt x="2550" y="210"/>
                </a:cubicBezTo>
                <a:cubicBezTo>
                  <a:pt x="2548" y="195"/>
                  <a:pt x="2535" y="201"/>
                  <a:pt x="2529" y="199"/>
                </a:cubicBezTo>
                <a:cubicBezTo>
                  <a:pt x="2526" y="198"/>
                  <a:pt x="2521" y="191"/>
                  <a:pt x="2518" y="191"/>
                </a:cubicBezTo>
                <a:cubicBezTo>
                  <a:pt x="2512" y="189"/>
                  <a:pt x="2502" y="190"/>
                  <a:pt x="2494" y="188"/>
                </a:cubicBezTo>
                <a:cubicBezTo>
                  <a:pt x="2479" y="183"/>
                  <a:pt x="2463" y="177"/>
                  <a:pt x="2453" y="192"/>
                </a:cubicBezTo>
                <a:cubicBezTo>
                  <a:pt x="2448" y="190"/>
                  <a:pt x="2445" y="186"/>
                  <a:pt x="2438" y="185"/>
                </a:cubicBezTo>
                <a:cubicBezTo>
                  <a:pt x="2433" y="185"/>
                  <a:pt x="2427" y="193"/>
                  <a:pt x="2419" y="194"/>
                </a:cubicBezTo>
                <a:cubicBezTo>
                  <a:pt x="2417" y="187"/>
                  <a:pt x="2409" y="180"/>
                  <a:pt x="2402" y="182"/>
                </a:cubicBezTo>
                <a:cubicBezTo>
                  <a:pt x="2386" y="186"/>
                  <a:pt x="2382" y="203"/>
                  <a:pt x="2369" y="213"/>
                </a:cubicBezTo>
                <a:cubicBezTo>
                  <a:pt x="2362" y="218"/>
                  <a:pt x="2365" y="228"/>
                  <a:pt x="2367" y="235"/>
                </a:cubicBezTo>
                <a:cubicBezTo>
                  <a:pt x="2369" y="240"/>
                  <a:pt x="2365" y="244"/>
                  <a:pt x="2362" y="247"/>
                </a:cubicBezTo>
                <a:cubicBezTo>
                  <a:pt x="2351" y="259"/>
                  <a:pt x="2351" y="290"/>
                  <a:pt x="2366" y="300"/>
                </a:cubicBezTo>
                <a:cubicBezTo>
                  <a:pt x="2374" y="306"/>
                  <a:pt x="2368" y="322"/>
                  <a:pt x="2367" y="334"/>
                </a:cubicBezTo>
                <a:cubicBezTo>
                  <a:pt x="2356" y="332"/>
                  <a:pt x="2354" y="346"/>
                  <a:pt x="2353" y="353"/>
                </a:cubicBezTo>
                <a:cubicBezTo>
                  <a:pt x="2352" y="359"/>
                  <a:pt x="2346" y="365"/>
                  <a:pt x="2341" y="367"/>
                </a:cubicBezTo>
                <a:cubicBezTo>
                  <a:pt x="2338" y="368"/>
                  <a:pt x="2332" y="364"/>
                  <a:pt x="2326" y="364"/>
                </a:cubicBezTo>
                <a:cubicBezTo>
                  <a:pt x="2329" y="358"/>
                  <a:pt x="2337" y="353"/>
                  <a:pt x="2334" y="346"/>
                </a:cubicBezTo>
                <a:cubicBezTo>
                  <a:pt x="2331" y="336"/>
                  <a:pt x="2321" y="348"/>
                  <a:pt x="2313" y="349"/>
                </a:cubicBezTo>
                <a:cubicBezTo>
                  <a:pt x="2307" y="349"/>
                  <a:pt x="2309" y="357"/>
                  <a:pt x="2310" y="362"/>
                </a:cubicBezTo>
                <a:cubicBezTo>
                  <a:pt x="2312" y="371"/>
                  <a:pt x="2300" y="374"/>
                  <a:pt x="2292" y="371"/>
                </a:cubicBezTo>
                <a:cubicBezTo>
                  <a:pt x="2285" y="378"/>
                  <a:pt x="2277" y="385"/>
                  <a:pt x="2271" y="392"/>
                </a:cubicBezTo>
                <a:cubicBezTo>
                  <a:pt x="2270" y="394"/>
                  <a:pt x="2271" y="403"/>
                  <a:pt x="2269" y="406"/>
                </a:cubicBezTo>
                <a:cubicBezTo>
                  <a:pt x="2262" y="413"/>
                  <a:pt x="2251" y="421"/>
                  <a:pt x="2253" y="435"/>
                </a:cubicBezTo>
                <a:cubicBezTo>
                  <a:pt x="2242" y="434"/>
                  <a:pt x="2234" y="449"/>
                  <a:pt x="2238" y="460"/>
                </a:cubicBezTo>
                <a:cubicBezTo>
                  <a:pt x="2239" y="464"/>
                  <a:pt x="2244" y="465"/>
                  <a:pt x="2248" y="464"/>
                </a:cubicBezTo>
                <a:cubicBezTo>
                  <a:pt x="2248" y="494"/>
                  <a:pt x="2248" y="494"/>
                  <a:pt x="2248" y="494"/>
                </a:cubicBezTo>
                <a:cubicBezTo>
                  <a:pt x="2242" y="492"/>
                  <a:pt x="2232" y="487"/>
                  <a:pt x="2229" y="492"/>
                </a:cubicBezTo>
                <a:cubicBezTo>
                  <a:pt x="2221" y="503"/>
                  <a:pt x="2204" y="506"/>
                  <a:pt x="2189" y="512"/>
                </a:cubicBezTo>
                <a:cubicBezTo>
                  <a:pt x="2192" y="523"/>
                  <a:pt x="2183" y="530"/>
                  <a:pt x="2184" y="539"/>
                </a:cubicBezTo>
                <a:cubicBezTo>
                  <a:pt x="2179" y="540"/>
                  <a:pt x="2174" y="540"/>
                  <a:pt x="2171" y="543"/>
                </a:cubicBezTo>
                <a:cubicBezTo>
                  <a:pt x="2162" y="553"/>
                  <a:pt x="2149" y="548"/>
                  <a:pt x="2139" y="545"/>
                </a:cubicBezTo>
                <a:cubicBezTo>
                  <a:pt x="2137" y="563"/>
                  <a:pt x="2134" y="577"/>
                  <a:pt x="2127" y="588"/>
                </a:cubicBezTo>
                <a:cubicBezTo>
                  <a:pt x="2124" y="592"/>
                  <a:pt x="2117" y="597"/>
                  <a:pt x="2110" y="591"/>
                </a:cubicBezTo>
                <a:cubicBezTo>
                  <a:pt x="2108" y="589"/>
                  <a:pt x="2106" y="585"/>
                  <a:pt x="2111" y="582"/>
                </a:cubicBezTo>
                <a:cubicBezTo>
                  <a:pt x="2121" y="576"/>
                  <a:pt x="2115" y="562"/>
                  <a:pt x="2120" y="554"/>
                </a:cubicBezTo>
                <a:cubicBezTo>
                  <a:pt x="2131" y="538"/>
                  <a:pt x="2149" y="519"/>
                  <a:pt x="2159" y="503"/>
                </a:cubicBezTo>
                <a:cubicBezTo>
                  <a:pt x="2156" y="510"/>
                  <a:pt x="2157" y="518"/>
                  <a:pt x="2159" y="523"/>
                </a:cubicBezTo>
                <a:cubicBezTo>
                  <a:pt x="2161" y="528"/>
                  <a:pt x="2168" y="526"/>
                  <a:pt x="2173" y="524"/>
                </a:cubicBezTo>
                <a:cubicBezTo>
                  <a:pt x="2180" y="522"/>
                  <a:pt x="2176" y="508"/>
                  <a:pt x="2186" y="505"/>
                </a:cubicBezTo>
                <a:cubicBezTo>
                  <a:pt x="2181" y="494"/>
                  <a:pt x="2199" y="490"/>
                  <a:pt x="2191" y="481"/>
                </a:cubicBezTo>
                <a:cubicBezTo>
                  <a:pt x="2183" y="473"/>
                  <a:pt x="2174" y="483"/>
                  <a:pt x="2165" y="485"/>
                </a:cubicBezTo>
                <a:cubicBezTo>
                  <a:pt x="2172" y="474"/>
                  <a:pt x="2174" y="455"/>
                  <a:pt x="2184" y="451"/>
                </a:cubicBezTo>
                <a:cubicBezTo>
                  <a:pt x="2211" y="431"/>
                  <a:pt x="2236" y="406"/>
                  <a:pt x="2248" y="372"/>
                </a:cubicBezTo>
                <a:cubicBezTo>
                  <a:pt x="2251" y="372"/>
                  <a:pt x="2259" y="372"/>
                  <a:pt x="2263" y="366"/>
                </a:cubicBezTo>
                <a:cubicBezTo>
                  <a:pt x="2270" y="359"/>
                  <a:pt x="2279" y="349"/>
                  <a:pt x="2281" y="340"/>
                </a:cubicBezTo>
                <a:cubicBezTo>
                  <a:pt x="2284" y="325"/>
                  <a:pt x="2285" y="306"/>
                  <a:pt x="2277" y="291"/>
                </a:cubicBezTo>
                <a:cubicBezTo>
                  <a:pt x="2277" y="289"/>
                  <a:pt x="2281" y="284"/>
                  <a:pt x="2282" y="278"/>
                </a:cubicBezTo>
                <a:cubicBezTo>
                  <a:pt x="2287" y="279"/>
                  <a:pt x="2291" y="283"/>
                  <a:pt x="2296" y="281"/>
                </a:cubicBezTo>
                <a:cubicBezTo>
                  <a:pt x="2303" y="279"/>
                  <a:pt x="2304" y="270"/>
                  <a:pt x="2300" y="266"/>
                </a:cubicBezTo>
                <a:cubicBezTo>
                  <a:pt x="2296" y="262"/>
                  <a:pt x="2292" y="259"/>
                  <a:pt x="2287" y="261"/>
                </a:cubicBezTo>
                <a:cubicBezTo>
                  <a:pt x="2281" y="263"/>
                  <a:pt x="2282" y="269"/>
                  <a:pt x="2283" y="275"/>
                </a:cubicBezTo>
                <a:cubicBezTo>
                  <a:pt x="2273" y="265"/>
                  <a:pt x="2258" y="268"/>
                  <a:pt x="2243" y="272"/>
                </a:cubicBezTo>
                <a:cubicBezTo>
                  <a:pt x="2239" y="259"/>
                  <a:pt x="2221" y="252"/>
                  <a:pt x="2204" y="252"/>
                </a:cubicBezTo>
                <a:cubicBezTo>
                  <a:pt x="2206" y="246"/>
                  <a:pt x="2210" y="243"/>
                  <a:pt x="2213" y="242"/>
                </a:cubicBezTo>
                <a:cubicBezTo>
                  <a:pt x="2218" y="241"/>
                  <a:pt x="2236" y="244"/>
                  <a:pt x="2241" y="242"/>
                </a:cubicBezTo>
                <a:cubicBezTo>
                  <a:pt x="2246" y="239"/>
                  <a:pt x="2251" y="235"/>
                  <a:pt x="2255" y="233"/>
                </a:cubicBezTo>
                <a:cubicBezTo>
                  <a:pt x="2264" y="231"/>
                  <a:pt x="2264" y="222"/>
                  <a:pt x="2263" y="215"/>
                </a:cubicBezTo>
                <a:cubicBezTo>
                  <a:pt x="2270" y="214"/>
                  <a:pt x="2281" y="219"/>
                  <a:pt x="2284" y="210"/>
                </a:cubicBezTo>
                <a:cubicBezTo>
                  <a:pt x="2286" y="205"/>
                  <a:pt x="2280" y="198"/>
                  <a:pt x="2274" y="200"/>
                </a:cubicBezTo>
                <a:cubicBezTo>
                  <a:pt x="2269" y="202"/>
                  <a:pt x="2264" y="207"/>
                  <a:pt x="2267" y="213"/>
                </a:cubicBezTo>
                <a:cubicBezTo>
                  <a:pt x="2262" y="213"/>
                  <a:pt x="2259" y="209"/>
                  <a:pt x="2254" y="208"/>
                </a:cubicBezTo>
                <a:cubicBezTo>
                  <a:pt x="2248" y="207"/>
                  <a:pt x="2242" y="214"/>
                  <a:pt x="2234" y="214"/>
                </a:cubicBezTo>
                <a:cubicBezTo>
                  <a:pt x="2224" y="215"/>
                  <a:pt x="2217" y="222"/>
                  <a:pt x="2214" y="231"/>
                </a:cubicBezTo>
                <a:cubicBezTo>
                  <a:pt x="2208" y="225"/>
                  <a:pt x="2199" y="232"/>
                  <a:pt x="2194" y="223"/>
                </a:cubicBezTo>
                <a:cubicBezTo>
                  <a:pt x="2190" y="216"/>
                  <a:pt x="2178" y="214"/>
                  <a:pt x="2174" y="205"/>
                </a:cubicBezTo>
                <a:cubicBezTo>
                  <a:pt x="2164" y="206"/>
                  <a:pt x="2154" y="206"/>
                  <a:pt x="2144" y="210"/>
                </a:cubicBezTo>
                <a:cubicBezTo>
                  <a:pt x="2137" y="213"/>
                  <a:pt x="2137" y="205"/>
                  <a:pt x="2138" y="202"/>
                </a:cubicBezTo>
                <a:cubicBezTo>
                  <a:pt x="2145" y="189"/>
                  <a:pt x="2141" y="171"/>
                  <a:pt x="2136" y="158"/>
                </a:cubicBezTo>
                <a:cubicBezTo>
                  <a:pt x="2130" y="147"/>
                  <a:pt x="2123" y="162"/>
                  <a:pt x="2115" y="160"/>
                </a:cubicBezTo>
                <a:cubicBezTo>
                  <a:pt x="2116" y="154"/>
                  <a:pt x="2113" y="148"/>
                  <a:pt x="2111" y="144"/>
                </a:cubicBezTo>
                <a:cubicBezTo>
                  <a:pt x="2109" y="140"/>
                  <a:pt x="2105" y="141"/>
                  <a:pt x="2102" y="141"/>
                </a:cubicBezTo>
                <a:cubicBezTo>
                  <a:pt x="2102" y="136"/>
                  <a:pt x="2100" y="129"/>
                  <a:pt x="2105" y="125"/>
                </a:cubicBezTo>
                <a:cubicBezTo>
                  <a:pt x="2108" y="123"/>
                  <a:pt x="2120" y="121"/>
                  <a:pt x="2114" y="114"/>
                </a:cubicBezTo>
                <a:cubicBezTo>
                  <a:pt x="2110" y="108"/>
                  <a:pt x="2101" y="109"/>
                  <a:pt x="2092" y="109"/>
                </a:cubicBezTo>
                <a:cubicBezTo>
                  <a:pt x="2095" y="102"/>
                  <a:pt x="2096" y="85"/>
                  <a:pt x="2088" y="89"/>
                </a:cubicBezTo>
                <a:cubicBezTo>
                  <a:pt x="2079" y="95"/>
                  <a:pt x="2064" y="103"/>
                  <a:pt x="2046" y="102"/>
                </a:cubicBezTo>
                <a:cubicBezTo>
                  <a:pt x="2042" y="101"/>
                  <a:pt x="2038" y="114"/>
                  <a:pt x="2044" y="119"/>
                </a:cubicBezTo>
                <a:cubicBezTo>
                  <a:pt x="2050" y="125"/>
                  <a:pt x="2041" y="130"/>
                  <a:pt x="2041" y="129"/>
                </a:cubicBezTo>
                <a:cubicBezTo>
                  <a:pt x="2042" y="142"/>
                  <a:pt x="2049" y="150"/>
                  <a:pt x="2056" y="146"/>
                </a:cubicBezTo>
                <a:cubicBezTo>
                  <a:pt x="2061" y="157"/>
                  <a:pt x="2074" y="153"/>
                  <a:pt x="2078" y="163"/>
                </a:cubicBezTo>
                <a:cubicBezTo>
                  <a:pt x="2079" y="166"/>
                  <a:pt x="2078" y="175"/>
                  <a:pt x="2078" y="178"/>
                </a:cubicBezTo>
                <a:cubicBezTo>
                  <a:pt x="2072" y="178"/>
                  <a:pt x="2055" y="179"/>
                  <a:pt x="2049" y="178"/>
                </a:cubicBezTo>
                <a:cubicBezTo>
                  <a:pt x="2043" y="177"/>
                  <a:pt x="2038" y="169"/>
                  <a:pt x="2033" y="170"/>
                </a:cubicBezTo>
                <a:cubicBezTo>
                  <a:pt x="2024" y="172"/>
                  <a:pt x="2028" y="182"/>
                  <a:pt x="2028" y="190"/>
                </a:cubicBezTo>
                <a:cubicBezTo>
                  <a:pt x="2020" y="188"/>
                  <a:pt x="2013" y="185"/>
                  <a:pt x="2006" y="189"/>
                </a:cubicBezTo>
                <a:cubicBezTo>
                  <a:pt x="2005" y="177"/>
                  <a:pt x="2006" y="164"/>
                  <a:pt x="2012" y="153"/>
                </a:cubicBezTo>
                <a:cubicBezTo>
                  <a:pt x="2018" y="143"/>
                  <a:pt x="2006" y="132"/>
                  <a:pt x="2002" y="132"/>
                </a:cubicBezTo>
                <a:cubicBezTo>
                  <a:pt x="2002" y="112"/>
                  <a:pt x="1980" y="106"/>
                  <a:pt x="1971" y="99"/>
                </a:cubicBezTo>
                <a:cubicBezTo>
                  <a:pt x="1963" y="93"/>
                  <a:pt x="1965" y="85"/>
                  <a:pt x="1956" y="83"/>
                </a:cubicBezTo>
                <a:cubicBezTo>
                  <a:pt x="1952" y="82"/>
                  <a:pt x="1947" y="85"/>
                  <a:pt x="1941" y="85"/>
                </a:cubicBezTo>
                <a:cubicBezTo>
                  <a:pt x="1938" y="77"/>
                  <a:pt x="1932" y="78"/>
                  <a:pt x="1926" y="74"/>
                </a:cubicBezTo>
                <a:cubicBezTo>
                  <a:pt x="1915" y="67"/>
                  <a:pt x="1920" y="55"/>
                  <a:pt x="1923" y="48"/>
                </a:cubicBezTo>
                <a:cubicBezTo>
                  <a:pt x="1925" y="42"/>
                  <a:pt x="1918" y="38"/>
                  <a:pt x="1913" y="41"/>
                </a:cubicBezTo>
                <a:cubicBezTo>
                  <a:pt x="1909" y="43"/>
                  <a:pt x="1907" y="46"/>
                  <a:pt x="1908" y="50"/>
                </a:cubicBezTo>
                <a:cubicBezTo>
                  <a:pt x="1897" y="50"/>
                  <a:pt x="1887" y="57"/>
                  <a:pt x="1876" y="55"/>
                </a:cubicBezTo>
                <a:cubicBezTo>
                  <a:pt x="1850" y="51"/>
                  <a:pt x="1824" y="47"/>
                  <a:pt x="1804" y="36"/>
                </a:cubicBezTo>
                <a:cubicBezTo>
                  <a:pt x="1801" y="34"/>
                  <a:pt x="1795" y="44"/>
                  <a:pt x="1797" y="51"/>
                </a:cubicBezTo>
                <a:cubicBezTo>
                  <a:pt x="1782" y="51"/>
                  <a:pt x="1782" y="51"/>
                  <a:pt x="1782" y="51"/>
                </a:cubicBezTo>
                <a:cubicBezTo>
                  <a:pt x="1784" y="56"/>
                  <a:pt x="1783" y="66"/>
                  <a:pt x="1776" y="59"/>
                </a:cubicBezTo>
                <a:cubicBezTo>
                  <a:pt x="1774" y="58"/>
                  <a:pt x="1774" y="50"/>
                  <a:pt x="1771" y="49"/>
                </a:cubicBezTo>
                <a:cubicBezTo>
                  <a:pt x="1747" y="45"/>
                  <a:pt x="1739" y="25"/>
                  <a:pt x="1721" y="16"/>
                </a:cubicBezTo>
                <a:cubicBezTo>
                  <a:pt x="1716" y="14"/>
                  <a:pt x="1710" y="8"/>
                  <a:pt x="1709" y="0"/>
                </a:cubicBezTo>
                <a:cubicBezTo>
                  <a:pt x="1685" y="0"/>
                  <a:pt x="1685" y="0"/>
                  <a:pt x="1685" y="0"/>
                </a:cubicBezTo>
                <a:cubicBezTo>
                  <a:pt x="1681" y="13"/>
                  <a:pt x="1671" y="26"/>
                  <a:pt x="1667" y="41"/>
                </a:cubicBezTo>
                <a:cubicBezTo>
                  <a:pt x="1671" y="68"/>
                  <a:pt x="1659" y="93"/>
                  <a:pt x="1668" y="119"/>
                </a:cubicBezTo>
                <a:cubicBezTo>
                  <a:pt x="1663" y="117"/>
                  <a:pt x="1656" y="123"/>
                  <a:pt x="1655" y="130"/>
                </a:cubicBezTo>
                <a:cubicBezTo>
                  <a:pt x="1653" y="145"/>
                  <a:pt x="1651" y="162"/>
                  <a:pt x="1645" y="175"/>
                </a:cubicBezTo>
                <a:cubicBezTo>
                  <a:pt x="1640" y="185"/>
                  <a:pt x="1633" y="191"/>
                  <a:pt x="1626" y="197"/>
                </a:cubicBezTo>
                <a:cubicBezTo>
                  <a:pt x="1634" y="202"/>
                  <a:pt x="1631" y="217"/>
                  <a:pt x="1619" y="220"/>
                </a:cubicBezTo>
                <a:cubicBezTo>
                  <a:pt x="1615" y="255"/>
                  <a:pt x="1591" y="273"/>
                  <a:pt x="1565" y="289"/>
                </a:cubicBezTo>
                <a:cubicBezTo>
                  <a:pt x="1552" y="286"/>
                  <a:pt x="1537" y="282"/>
                  <a:pt x="1524" y="289"/>
                </a:cubicBezTo>
                <a:cubicBezTo>
                  <a:pt x="1518" y="291"/>
                  <a:pt x="1524" y="307"/>
                  <a:pt x="1515" y="310"/>
                </a:cubicBezTo>
                <a:cubicBezTo>
                  <a:pt x="1509" y="311"/>
                  <a:pt x="1500" y="310"/>
                  <a:pt x="1500" y="320"/>
                </a:cubicBezTo>
                <a:cubicBezTo>
                  <a:pt x="1501" y="331"/>
                  <a:pt x="1489" y="334"/>
                  <a:pt x="1482" y="344"/>
                </a:cubicBezTo>
                <a:cubicBezTo>
                  <a:pt x="1473" y="356"/>
                  <a:pt x="1475" y="386"/>
                  <a:pt x="1471" y="411"/>
                </a:cubicBezTo>
                <a:cubicBezTo>
                  <a:pt x="1470" y="415"/>
                  <a:pt x="1472" y="422"/>
                  <a:pt x="1466" y="424"/>
                </a:cubicBezTo>
                <a:cubicBezTo>
                  <a:pt x="1458" y="425"/>
                  <a:pt x="1463" y="435"/>
                  <a:pt x="1462" y="438"/>
                </a:cubicBezTo>
                <a:cubicBezTo>
                  <a:pt x="1460" y="445"/>
                  <a:pt x="1449" y="448"/>
                  <a:pt x="1451" y="456"/>
                </a:cubicBezTo>
                <a:cubicBezTo>
                  <a:pt x="1444" y="456"/>
                  <a:pt x="1431" y="465"/>
                  <a:pt x="1436" y="475"/>
                </a:cubicBezTo>
                <a:cubicBezTo>
                  <a:pt x="1438" y="476"/>
                  <a:pt x="1446" y="474"/>
                  <a:pt x="1443" y="478"/>
                </a:cubicBezTo>
                <a:cubicBezTo>
                  <a:pt x="1440" y="483"/>
                  <a:pt x="1427" y="485"/>
                  <a:pt x="1430" y="491"/>
                </a:cubicBezTo>
                <a:cubicBezTo>
                  <a:pt x="1432" y="497"/>
                  <a:pt x="1439" y="504"/>
                  <a:pt x="1443" y="504"/>
                </a:cubicBezTo>
                <a:cubicBezTo>
                  <a:pt x="1461" y="502"/>
                  <a:pt x="1478" y="496"/>
                  <a:pt x="1490" y="486"/>
                </a:cubicBezTo>
                <a:cubicBezTo>
                  <a:pt x="1493" y="484"/>
                  <a:pt x="1500" y="486"/>
                  <a:pt x="1495" y="491"/>
                </a:cubicBezTo>
                <a:cubicBezTo>
                  <a:pt x="1481" y="505"/>
                  <a:pt x="1506" y="497"/>
                  <a:pt x="1510" y="498"/>
                </a:cubicBezTo>
                <a:cubicBezTo>
                  <a:pt x="1515" y="498"/>
                  <a:pt x="1515" y="493"/>
                  <a:pt x="1520" y="490"/>
                </a:cubicBezTo>
                <a:cubicBezTo>
                  <a:pt x="1520" y="498"/>
                  <a:pt x="1516" y="514"/>
                  <a:pt x="1521" y="525"/>
                </a:cubicBezTo>
                <a:cubicBezTo>
                  <a:pt x="1522" y="528"/>
                  <a:pt x="1526" y="535"/>
                  <a:pt x="1526" y="541"/>
                </a:cubicBezTo>
                <a:cubicBezTo>
                  <a:pt x="1543" y="541"/>
                  <a:pt x="1543" y="541"/>
                  <a:pt x="1543" y="541"/>
                </a:cubicBezTo>
                <a:cubicBezTo>
                  <a:pt x="1540" y="546"/>
                  <a:pt x="1533" y="554"/>
                  <a:pt x="1539" y="558"/>
                </a:cubicBezTo>
                <a:cubicBezTo>
                  <a:pt x="1542" y="561"/>
                  <a:pt x="1546" y="560"/>
                  <a:pt x="1549" y="560"/>
                </a:cubicBezTo>
                <a:cubicBezTo>
                  <a:pt x="1552" y="566"/>
                  <a:pt x="1547" y="566"/>
                  <a:pt x="1543" y="565"/>
                </a:cubicBezTo>
                <a:cubicBezTo>
                  <a:pt x="1537" y="564"/>
                  <a:pt x="1532" y="559"/>
                  <a:pt x="1522" y="560"/>
                </a:cubicBezTo>
                <a:cubicBezTo>
                  <a:pt x="1518" y="576"/>
                  <a:pt x="1516" y="596"/>
                  <a:pt x="1500" y="601"/>
                </a:cubicBezTo>
                <a:cubicBezTo>
                  <a:pt x="1489" y="604"/>
                  <a:pt x="1483" y="591"/>
                  <a:pt x="1472" y="600"/>
                </a:cubicBezTo>
                <a:cubicBezTo>
                  <a:pt x="1476" y="593"/>
                  <a:pt x="1469" y="590"/>
                  <a:pt x="1467" y="592"/>
                </a:cubicBezTo>
                <a:cubicBezTo>
                  <a:pt x="1456" y="600"/>
                  <a:pt x="1443" y="589"/>
                  <a:pt x="1433" y="601"/>
                </a:cubicBezTo>
                <a:cubicBezTo>
                  <a:pt x="1431" y="603"/>
                  <a:pt x="1434" y="609"/>
                  <a:pt x="1433" y="614"/>
                </a:cubicBezTo>
                <a:cubicBezTo>
                  <a:pt x="1429" y="612"/>
                  <a:pt x="1424" y="614"/>
                  <a:pt x="1423" y="618"/>
                </a:cubicBezTo>
                <a:cubicBezTo>
                  <a:pt x="1422" y="622"/>
                  <a:pt x="1423" y="627"/>
                  <a:pt x="1428" y="627"/>
                </a:cubicBezTo>
                <a:cubicBezTo>
                  <a:pt x="1434" y="628"/>
                  <a:pt x="1441" y="627"/>
                  <a:pt x="1445" y="623"/>
                </a:cubicBezTo>
                <a:cubicBezTo>
                  <a:pt x="1451" y="616"/>
                  <a:pt x="1448" y="606"/>
                  <a:pt x="1460" y="602"/>
                </a:cubicBezTo>
                <a:cubicBezTo>
                  <a:pt x="1461" y="602"/>
                  <a:pt x="1470" y="602"/>
                  <a:pt x="1476" y="602"/>
                </a:cubicBezTo>
                <a:cubicBezTo>
                  <a:pt x="1467" y="607"/>
                  <a:pt x="1457" y="620"/>
                  <a:pt x="1465" y="629"/>
                </a:cubicBezTo>
                <a:cubicBezTo>
                  <a:pt x="1462" y="630"/>
                  <a:pt x="1451" y="630"/>
                  <a:pt x="1448" y="632"/>
                </a:cubicBezTo>
                <a:cubicBezTo>
                  <a:pt x="1442" y="634"/>
                  <a:pt x="1446" y="644"/>
                  <a:pt x="1451" y="644"/>
                </a:cubicBezTo>
                <a:cubicBezTo>
                  <a:pt x="1459" y="644"/>
                  <a:pt x="1467" y="652"/>
                  <a:pt x="1469" y="662"/>
                </a:cubicBezTo>
                <a:cubicBezTo>
                  <a:pt x="1469" y="663"/>
                  <a:pt x="1473" y="665"/>
                  <a:pt x="1473" y="669"/>
                </a:cubicBezTo>
                <a:cubicBezTo>
                  <a:pt x="1466" y="666"/>
                  <a:pt x="1464" y="674"/>
                  <a:pt x="1462" y="677"/>
                </a:cubicBezTo>
                <a:cubicBezTo>
                  <a:pt x="1458" y="687"/>
                  <a:pt x="1469" y="691"/>
                  <a:pt x="1474" y="699"/>
                </a:cubicBezTo>
                <a:cubicBezTo>
                  <a:pt x="1474" y="701"/>
                  <a:pt x="1473" y="705"/>
                  <a:pt x="1469" y="700"/>
                </a:cubicBezTo>
                <a:cubicBezTo>
                  <a:pt x="1462" y="692"/>
                  <a:pt x="1450" y="691"/>
                  <a:pt x="1438" y="683"/>
                </a:cubicBezTo>
                <a:cubicBezTo>
                  <a:pt x="1431" y="688"/>
                  <a:pt x="1418" y="687"/>
                  <a:pt x="1411" y="697"/>
                </a:cubicBezTo>
                <a:cubicBezTo>
                  <a:pt x="1416" y="707"/>
                  <a:pt x="1404" y="711"/>
                  <a:pt x="1401" y="717"/>
                </a:cubicBezTo>
                <a:cubicBezTo>
                  <a:pt x="1399" y="722"/>
                  <a:pt x="1402" y="739"/>
                  <a:pt x="1400" y="743"/>
                </a:cubicBezTo>
                <a:cubicBezTo>
                  <a:pt x="1396" y="750"/>
                  <a:pt x="1387" y="749"/>
                  <a:pt x="1384" y="755"/>
                </a:cubicBezTo>
                <a:cubicBezTo>
                  <a:pt x="1381" y="760"/>
                  <a:pt x="1380" y="765"/>
                  <a:pt x="1377" y="769"/>
                </a:cubicBezTo>
                <a:cubicBezTo>
                  <a:pt x="1372" y="767"/>
                  <a:pt x="1367" y="760"/>
                  <a:pt x="1361" y="755"/>
                </a:cubicBezTo>
                <a:cubicBezTo>
                  <a:pt x="1349" y="762"/>
                  <a:pt x="1333" y="761"/>
                  <a:pt x="1318" y="766"/>
                </a:cubicBezTo>
                <a:cubicBezTo>
                  <a:pt x="1315" y="767"/>
                  <a:pt x="1317" y="778"/>
                  <a:pt x="1311" y="775"/>
                </a:cubicBezTo>
                <a:cubicBezTo>
                  <a:pt x="1308" y="777"/>
                  <a:pt x="1304" y="779"/>
                  <a:pt x="1304" y="782"/>
                </a:cubicBezTo>
                <a:cubicBezTo>
                  <a:pt x="1301" y="797"/>
                  <a:pt x="1299" y="812"/>
                  <a:pt x="1311" y="819"/>
                </a:cubicBezTo>
                <a:cubicBezTo>
                  <a:pt x="1319" y="825"/>
                  <a:pt x="1330" y="829"/>
                  <a:pt x="1341" y="827"/>
                </a:cubicBezTo>
                <a:cubicBezTo>
                  <a:pt x="1339" y="832"/>
                  <a:pt x="1341" y="836"/>
                  <a:pt x="1346" y="837"/>
                </a:cubicBezTo>
                <a:cubicBezTo>
                  <a:pt x="1358" y="840"/>
                  <a:pt x="1356" y="821"/>
                  <a:pt x="1370" y="822"/>
                </a:cubicBezTo>
                <a:cubicBezTo>
                  <a:pt x="1369" y="830"/>
                  <a:pt x="1367" y="846"/>
                  <a:pt x="1355" y="851"/>
                </a:cubicBezTo>
                <a:cubicBezTo>
                  <a:pt x="1356" y="861"/>
                  <a:pt x="1368" y="862"/>
                  <a:pt x="1374" y="868"/>
                </a:cubicBezTo>
                <a:cubicBezTo>
                  <a:pt x="1363" y="874"/>
                  <a:pt x="1346" y="872"/>
                  <a:pt x="1338" y="874"/>
                </a:cubicBezTo>
                <a:cubicBezTo>
                  <a:pt x="1328" y="878"/>
                  <a:pt x="1336" y="896"/>
                  <a:pt x="1341" y="902"/>
                </a:cubicBezTo>
                <a:cubicBezTo>
                  <a:pt x="1337" y="908"/>
                  <a:pt x="1329" y="911"/>
                  <a:pt x="1332" y="918"/>
                </a:cubicBezTo>
                <a:cubicBezTo>
                  <a:pt x="1350" y="918"/>
                  <a:pt x="1350" y="918"/>
                  <a:pt x="1350" y="918"/>
                </a:cubicBezTo>
                <a:cubicBezTo>
                  <a:pt x="1351" y="930"/>
                  <a:pt x="1363" y="939"/>
                  <a:pt x="1373" y="944"/>
                </a:cubicBezTo>
                <a:cubicBezTo>
                  <a:pt x="1368" y="951"/>
                  <a:pt x="1363" y="957"/>
                  <a:pt x="1363" y="966"/>
                </a:cubicBezTo>
                <a:cubicBezTo>
                  <a:pt x="1362" y="975"/>
                  <a:pt x="1358" y="987"/>
                  <a:pt x="1365" y="995"/>
                </a:cubicBezTo>
                <a:cubicBezTo>
                  <a:pt x="1356" y="998"/>
                  <a:pt x="1348" y="997"/>
                  <a:pt x="1340" y="995"/>
                </a:cubicBezTo>
                <a:cubicBezTo>
                  <a:pt x="1335" y="1001"/>
                  <a:pt x="1324" y="1005"/>
                  <a:pt x="1327" y="1015"/>
                </a:cubicBezTo>
                <a:cubicBezTo>
                  <a:pt x="1329" y="1023"/>
                  <a:pt x="1341" y="1014"/>
                  <a:pt x="1338" y="1025"/>
                </a:cubicBezTo>
                <a:cubicBezTo>
                  <a:pt x="1331" y="1023"/>
                  <a:pt x="1322" y="1024"/>
                  <a:pt x="1320" y="1032"/>
                </a:cubicBezTo>
                <a:cubicBezTo>
                  <a:pt x="1318" y="1038"/>
                  <a:pt x="1319" y="1046"/>
                  <a:pt x="1328" y="1047"/>
                </a:cubicBezTo>
                <a:cubicBezTo>
                  <a:pt x="1327" y="1051"/>
                  <a:pt x="1326" y="1058"/>
                  <a:pt x="1333" y="1058"/>
                </a:cubicBezTo>
                <a:cubicBezTo>
                  <a:pt x="1340" y="1057"/>
                  <a:pt x="1337" y="1067"/>
                  <a:pt x="1337" y="1071"/>
                </a:cubicBezTo>
                <a:cubicBezTo>
                  <a:pt x="1345" y="1073"/>
                  <a:pt x="1359" y="1074"/>
                  <a:pt x="1356" y="1064"/>
                </a:cubicBezTo>
                <a:cubicBezTo>
                  <a:pt x="1356" y="1061"/>
                  <a:pt x="1355" y="1055"/>
                  <a:pt x="1355" y="1054"/>
                </a:cubicBezTo>
                <a:cubicBezTo>
                  <a:pt x="1359" y="1059"/>
                  <a:pt x="1365" y="1054"/>
                  <a:pt x="1369" y="1052"/>
                </a:cubicBezTo>
                <a:cubicBezTo>
                  <a:pt x="1373" y="1050"/>
                  <a:pt x="1381" y="1038"/>
                  <a:pt x="1384" y="1036"/>
                </a:cubicBezTo>
                <a:cubicBezTo>
                  <a:pt x="1388" y="1034"/>
                  <a:pt x="1400" y="1033"/>
                  <a:pt x="1405" y="1032"/>
                </a:cubicBezTo>
                <a:cubicBezTo>
                  <a:pt x="1403" y="1042"/>
                  <a:pt x="1391" y="1048"/>
                  <a:pt x="1393" y="1057"/>
                </a:cubicBezTo>
                <a:cubicBezTo>
                  <a:pt x="1393" y="1060"/>
                  <a:pt x="1398" y="1063"/>
                  <a:pt x="1400" y="1067"/>
                </a:cubicBezTo>
                <a:cubicBezTo>
                  <a:pt x="1403" y="1067"/>
                  <a:pt x="1410" y="1065"/>
                  <a:pt x="1409" y="1068"/>
                </a:cubicBezTo>
                <a:cubicBezTo>
                  <a:pt x="1406" y="1077"/>
                  <a:pt x="1405" y="1087"/>
                  <a:pt x="1410" y="1093"/>
                </a:cubicBezTo>
                <a:cubicBezTo>
                  <a:pt x="1414" y="1098"/>
                  <a:pt x="1409" y="1103"/>
                  <a:pt x="1406" y="1108"/>
                </a:cubicBezTo>
                <a:cubicBezTo>
                  <a:pt x="1399" y="1106"/>
                  <a:pt x="1398" y="1088"/>
                  <a:pt x="1388" y="1092"/>
                </a:cubicBezTo>
                <a:cubicBezTo>
                  <a:pt x="1383" y="1095"/>
                  <a:pt x="1380" y="1099"/>
                  <a:pt x="1378" y="1102"/>
                </a:cubicBezTo>
                <a:cubicBezTo>
                  <a:pt x="1374" y="1113"/>
                  <a:pt x="1382" y="1120"/>
                  <a:pt x="1388" y="1128"/>
                </a:cubicBezTo>
                <a:cubicBezTo>
                  <a:pt x="1394" y="1125"/>
                  <a:pt x="1394" y="1132"/>
                  <a:pt x="1393" y="1134"/>
                </a:cubicBezTo>
                <a:cubicBezTo>
                  <a:pt x="1413" y="1140"/>
                  <a:pt x="1429" y="1136"/>
                  <a:pt x="1445" y="1131"/>
                </a:cubicBezTo>
                <a:cubicBezTo>
                  <a:pt x="1449" y="1130"/>
                  <a:pt x="1453" y="1132"/>
                  <a:pt x="1453" y="1135"/>
                </a:cubicBezTo>
                <a:cubicBezTo>
                  <a:pt x="1452" y="1142"/>
                  <a:pt x="1460" y="1145"/>
                  <a:pt x="1460" y="1153"/>
                </a:cubicBezTo>
                <a:cubicBezTo>
                  <a:pt x="1453" y="1150"/>
                  <a:pt x="1445" y="1150"/>
                  <a:pt x="1438" y="1152"/>
                </a:cubicBezTo>
                <a:cubicBezTo>
                  <a:pt x="1437" y="1154"/>
                  <a:pt x="1442" y="1163"/>
                  <a:pt x="1434" y="1160"/>
                </a:cubicBezTo>
                <a:cubicBezTo>
                  <a:pt x="1429" y="1158"/>
                  <a:pt x="1424" y="1156"/>
                  <a:pt x="1421" y="1157"/>
                </a:cubicBezTo>
                <a:cubicBezTo>
                  <a:pt x="1413" y="1159"/>
                  <a:pt x="1413" y="1166"/>
                  <a:pt x="1413" y="1172"/>
                </a:cubicBezTo>
                <a:cubicBezTo>
                  <a:pt x="1414" y="1185"/>
                  <a:pt x="1394" y="1179"/>
                  <a:pt x="1389" y="1187"/>
                </a:cubicBezTo>
                <a:cubicBezTo>
                  <a:pt x="1386" y="1190"/>
                  <a:pt x="1390" y="1197"/>
                  <a:pt x="1384" y="1197"/>
                </a:cubicBezTo>
                <a:cubicBezTo>
                  <a:pt x="1388" y="1190"/>
                  <a:pt x="1378" y="1185"/>
                  <a:pt x="1372" y="1182"/>
                </a:cubicBezTo>
                <a:cubicBezTo>
                  <a:pt x="1369" y="1181"/>
                  <a:pt x="1361" y="1179"/>
                  <a:pt x="1361" y="1184"/>
                </a:cubicBezTo>
                <a:cubicBezTo>
                  <a:pt x="1361" y="1193"/>
                  <a:pt x="1353" y="1203"/>
                  <a:pt x="1346" y="1204"/>
                </a:cubicBezTo>
                <a:cubicBezTo>
                  <a:pt x="1340" y="1204"/>
                  <a:pt x="1333" y="1203"/>
                  <a:pt x="1326" y="1202"/>
                </a:cubicBezTo>
                <a:cubicBezTo>
                  <a:pt x="1327" y="1198"/>
                  <a:pt x="1328" y="1191"/>
                  <a:pt x="1322" y="1189"/>
                </a:cubicBezTo>
                <a:cubicBezTo>
                  <a:pt x="1318" y="1188"/>
                  <a:pt x="1312" y="1189"/>
                  <a:pt x="1312" y="1193"/>
                </a:cubicBezTo>
                <a:cubicBezTo>
                  <a:pt x="1315" y="1205"/>
                  <a:pt x="1302" y="1197"/>
                  <a:pt x="1302" y="1195"/>
                </a:cubicBezTo>
                <a:cubicBezTo>
                  <a:pt x="1301" y="1185"/>
                  <a:pt x="1286" y="1190"/>
                  <a:pt x="1279" y="1190"/>
                </a:cubicBezTo>
                <a:cubicBezTo>
                  <a:pt x="1279" y="1184"/>
                  <a:pt x="1280" y="1177"/>
                  <a:pt x="1274" y="1176"/>
                </a:cubicBezTo>
                <a:cubicBezTo>
                  <a:pt x="1266" y="1175"/>
                  <a:pt x="1256" y="1177"/>
                  <a:pt x="1247" y="1181"/>
                </a:cubicBezTo>
                <a:cubicBezTo>
                  <a:pt x="1243" y="1176"/>
                  <a:pt x="1239" y="1169"/>
                  <a:pt x="1240" y="1163"/>
                </a:cubicBezTo>
                <a:cubicBezTo>
                  <a:pt x="1234" y="1163"/>
                  <a:pt x="1226" y="1159"/>
                  <a:pt x="1224" y="1167"/>
                </a:cubicBezTo>
                <a:cubicBezTo>
                  <a:pt x="1222" y="1174"/>
                  <a:pt x="1218" y="1167"/>
                  <a:pt x="1216" y="1165"/>
                </a:cubicBezTo>
                <a:cubicBezTo>
                  <a:pt x="1212" y="1156"/>
                  <a:pt x="1208" y="1141"/>
                  <a:pt x="1195" y="1141"/>
                </a:cubicBezTo>
                <a:cubicBezTo>
                  <a:pt x="1191" y="1141"/>
                  <a:pt x="1185" y="1146"/>
                  <a:pt x="1185" y="1148"/>
                </a:cubicBezTo>
                <a:cubicBezTo>
                  <a:pt x="1182" y="1162"/>
                  <a:pt x="1167" y="1167"/>
                  <a:pt x="1162" y="1179"/>
                </a:cubicBezTo>
                <a:cubicBezTo>
                  <a:pt x="1159" y="1185"/>
                  <a:pt x="1166" y="1188"/>
                  <a:pt x="1170" y="1192"/>
                </a:cubicBezTo>
                <a:cubicBezTo>
                  <a:pt x="1173" y="1190"/>
                  <a:pt x="1179" y="1193"/>
                  <a:pt x="1174" y="1196"/>
                </a:cubicBezTo>
                <a:cubicBezTo>
                  <a:pt x="1170" y="1200"/>
                  <a:pt x="1170" y="1205"/>
                  <a:pt x="1171" y="1210"/>
                </a:cubicBezTo>
                <a:cubicBezTo>
                  <a:pt x="1194" y="1210"/>
                  <a:pt x="1194" y="1210"/>
                  <a:pt x="1194" y="1210"/>
                </a:cubicBezTo>
                <a:cubicBezTo>
                  <a:pt x="1195" y="1214"/>
                  <a:pt x="1194" y="1219"/>
                  <a:pt x="1189" y="1220"/>
                </a:cubicBezTo>
                <a:cubicBezTo>
                  <a:pt x="1173" y="1223"/>
                  <a:pt x="1168" y="1239"/>
                  <a:pt x="1153" y="1244"/>
                </a:cubicBezTo>
                <a:cubicBezTo>
                  <a:pt x="1147" y="1247"/>
                  <a:pt x="1137" y="1247"/>
                  <a:pt x="1133" y="1254"/>
                </a:cubicBezTo>
                <a:cubicBezTo>
                  <a:pt x="1132" y="1256"/>
                  <a:pt x="1133" y="1263"/>
                  <a:pt x="1133" y="1266"/>
                </a:cubicBezTo>
                <a:cubicBezTo>
                  <a:pt x="1127" y="1265"/>
                  <a:pt x="1119" y="1268"/>
                  <a:pt x="1116" y="1263"/>
                </a:cubicBezTo>
                <a:cubicBezTo>
                  <a:pt x="1109" y="1250"/>
                  <a:pt x="1108" y="1236"/>
                  <a:pt x="1096" y="1227"/>
                </a:cubicBezTo>
                <a:cubicBezTo>
                  <a:pt x="1089" y="1221"/>
                  <a:pt x="1076" y="1227"/>
                  <a:pt x="1073" y="1219"/>
                </a:cubicBezTo>
                <a:cubicBezTo>
                  <a:pt x="1069" y="1209"/>
                  <a:pt x="1084" y="1197"/>
                  <a:pt x="1075" y="1188"/>
                </a:cubicBezTo>
                <a:cubicBezTo>
                  <a:pt x="1071" y="1184"/>
                  <a:pt x="1064" y="1191"/>
                  <a:pt x="1062" y="1190"/>
                </a:cubicBezTo>
                <a:cubicBezTo>
                  <a:pt x="1049" y="1186"/>
                  <a:pt x="1033" y="1184"/>
                  <a:pt x="1019" y="1183"/>
                </a:cubicBezTo>
                <a:cubicBezTo>
                  <a:pt x="1019" y="1177"/>
                  <a:pt x="1018" y="1157"/>
                  <a:pt x="1016" y="1151"/>
                </a:cubicBezTo>
                <a:cubicBezTo>
                  <a:pt x="1015" y="1143"/>
                  <a:pt x="1005" y="1146"/>
                  <a:pt x="1001" y="1149"/>
                </a:cubicBezTo>
                <a:cubicBezTo>
                  <a:pt x="991" y="1155"/>
                  <a:pt x="983" y="1165"/>
                  <a:pt x="979" y="1176"/>
                </a:cubicBezTo>
                <a:cubicBezTo>
                  <a:pt x="974" y="1176"/>
                  <a:pt x="968" y="1174"/>
                  <a:pt x="967" y="1178"/>
                </a:cubicBezTo>
                <a:cubicBezTo>
                  <a:pt x="960" y="1197"/>
                  <a:pt x="954" y="1221"/>
                  <a:pt x="942" y="1243"/>
                </a:cubicBezTo>
                <a:cubicBezTo>
                  <a:pt x="953" y="1257"/>
                  <a:pt x="968" y="1265"/>
                  <a:pt x="983" y="1268"/>
                </a:cubicBezTo>
                <a:cubicBezTo>
                  <a:pt x="995" y="1283"/>
                  <a:pt x="997" y="1306"/>
                  <a:pt x="1010" y="1320"/>
                </a:cubicBezTo>
                <a:cubicBezTo>
                  <a:pt x="1019" y="1315"/>
                  <a:pt x="1017" y="1325"/>
                  <a:pt x="1017" y="1325"/>
                </a:cubicBezTo>
                <a:cubicBezTo>
                  <a:pt x="1013" y="1351"/>
                  <a:pt x="1023" y="1371"/>
                  <a:pt x="1044" y="1373"/>
                </a:cubicBezTo>
                <a:cubicBezTo>
                  <a:pt x="1039" y="1384"/>
                  <a:pt x="1041" y="1397"/>
                  <a:pt x="1048" y="1406"/>
                </a:cubicBezTo>
                <a:cubicBezTo>
                  <a:pt x="1050" y="1408"/>
                  <a:pt x="1050" y="1421"/>
                  <a:pt x="1051" y="1426"/>
                </a:cubicBezTo>
                <a:cubicBezTo>
                  <a:pt x="1055" y="1424"/>
                  <a:pt x="1062" y="1425"/>
                  <a:pt x="1058" y="1432"/>
                </a:cubicBezTo>
                <a:cubicBezTo>
                  <a:pt x="1065" y="1438"/>
                  <a:pt x="1077" y="1436"/>
                  <a:pt x="1087" y="1433"/>
                </a:cubicBezTo>
                <a:cubicBezTo>
                  <a:pt x="1090" y="1440"/>
                  <a:pt x="1096" y="1447"/>
                  <a:pt x="1102" y="1451"/>
                </a:cubicBezTo>
                <a:cubicBezTo>
                  <a:pt x="1109" y="1457"/>
                  <a:pt x="1098" y="1457"/>
                  <a:pt x="1099" y="1457"/>
                </a:cubicBezTo>
                <a:cubicBezTo>
                  <a:pt x="1089" y="1459"/>
                  <a:pt x="1080" y="1462"/>
                  <a:pt x="1083" y="1472"/>
                </a:cubicBezTo>
                <a:cubicBezTo>
                  <a:pt x="1085" y="1476"/>
                  <a:pt x="1087" y="1480"/>
                  <a:pt x="1094" y="1477"/>
                </a:cubicBezTo>
                <a:cubicBezTo>
                  <a:pt x="1094" y="1486"/>
                  <a:pt x="1090" y="1499"/>
                  <a:pt x="1102" y="1502"/>
                </a:cubicBezTo>
                <a:cubicBezTo>
                  <a:pt x="1098" y="1506"/>
                  <a:pt x="1095" y="1511"/>
                  <a:pt x="1093" y="1518"/>
                </a:cubicBezTo>
                <a:cubicBezTo>
                  <a:pt x="1107" y="1529"/>
                  <a:pt x="1131" y="1536"/>
                  <a:pt x="1147" y="1539"/>
                </a:cubicBezTo>
                <a:cubicBezTo>
                  <a:pt x="1151" y="1539"/>
                  <a:pt x="1154" y="1544"/>
                  <a:pt x="1158" y="1546"/>
                </a:cubicBezTo>
                <a:cubicBezTo>
                  <a:pt x="1157" y="1550"/>
                  <a:pt x="1157" y="1556"/>
                  <a:pt x="1162" y="1557"/>
                </a:cubicBezTo>
                <a:cubicBezTo>
                  <a:pt x="1165" y="1559"/>
                  <a:pt x="1170" y="1556"/>
                  <a:pt x="1169" y="1553"/>
                </a:cubicBezTo>
                <a:cubicBezTo>
                  <a:pt x="1169" y="1547"/>
                  <a:pt x="1174" y="1546"/>
                  <a:pt x="1179" y="1548"/>
                </a:cubicBezTo>
                <a:cubicBezTo>
                  <a:pt x="1179" y="1553"/>
                  <a:pt x="1170" y="1556"/>
                  <a:pt x="1173" y="1563"/>
                </a:cubicBezTo>
                <a:cubicBezTo>
                  <a:pt x="1169" y="1563"/>
                  <a:pt x="1154" y="1565"/>
                  <a:pt x="1151" y="1563"/>
                </a:cubicBezTo>
                <a:cubicBezTo>
                  <a:pt x="1146" y="1560"/>
                  <a:pt x="1142" y="1556"/>
                  <a:pt x="1136" y="1558"/>
                </a:cubicBezTo>
                <a:cubicBezTo>
                  <a:pt x="1127" y="1562"/>
                  <a:pt x="1112" y="1559"/>
                  <a:pt x="1112" y="1572"/>
                </a:cubicBezTo>
                <a:cubicBezTo>
                  <a:pt x="1111" y="1581"/>
                  <a:pt x="1127" y="1589"/>
                  <a:pt x="1128" y="1604"/>
                </a:cubicBezTo>
                <a:cubicBezTo>
                  <a:pt x="1128" y="1607"/>
                  <a:pt x="1125" y="1614"/>
                  <a:pt x="1120" y="1618"/>
                </a:cubicBezTo>
                <a:cubicBezTo>
                  <a:pt x="1115" y="1621"/>
                  <a:pt x="1103" y="1622"/>
                  <a:pt x="1103" y="1625"/>
                </a:cubicBezTo>
                <a:cubicBezTo>
                  <a:pt x="1103" y="1642"/>
                  <a:pt x="1112" y="1655"/>
                  <a:pt x="1125" y="1658"/>
                </a:cubicBezTo>
                <a:cubicBezTo>
                  <a:pt x="1128" y="1658"/>
                  <a:pt x="1133" y="1661"/>
                  <a:pt x="1130" y="1666"/>
                </a:cubicBezTo>
                <a:cubicBezTo>
                  <a:pt x="1128" y="1668"/>
                  <a:pt x="1124" y="1672"/>
                  <a:pt x="1126" y="1678"/>
                </a:cubicBezTo>
                <a:cubicBezTo>
                  <a:pt x="1107" y="1671"/>
                  <a:pt x="1107" y="1671"/>
                  <a:pt x="1107" y="1671"/>
                </a:cubicBezTo>
                <a:cubicBezTo>
                  <a:pt x="1110" y="1665"/>
                  <a:pt x="1107" y="1654"/>
                  <a:pt x="1100" y="1651"/>
                </a:cubicBezTo>
                <a:cubicBezTo>
                  <a:pt x="1094" y="1648"/>
                  <a:pt x="1091" y="1655"/>
                  <a:pt x="1089" y="1658"/>
                </a:cubicBezTo>
                <a:cubicBezTo>
                  <a:pt x="1087" y="1662"/>
                  <a:pt x="1088" y="1667"/>
                  <a:pt x="1094" y="1669"/>
                </a:cubicBezTo>
                <a:cubicBezTo>
                  <a:pt x="1096" y="1670"/>
                  <a:pt x="1103" y="1668"/>
                  <a:pt x="1101" y="1671"/>
                </a:cubicBezTo>
                <a:cubicBezTo>
                  <a:pt x="1099" y="1676"/>
                  <a:pt x="1094" y="1676"/>
                  <a:pt x="1092" y="1679"/>
                </a:cubicBezTo>
                <a:cubicBezTo>
                  <a:pt x="1089" y="1684"/>
                  <a:pt x="1092" y="1688"/>
                  <a:pt x="1096" y="1691"/>
                </a:cubicBezTo>
                <a:cubicBezTo>
                  <a:pt x="1104" y="1698"/>
                  <a:pt x="1115" y="1697"/>
                  <a:pt x="1123" y="1697"/>
                </a:cubicBezTo>
                <a:cubicBezTo>
                  <a:pt x="1128" y="1697"/>
                  <a:pt x="1129" y="1692"/>
                  <a:pt x="1128" y="1688"/>
                </a:cubicBezTo>
                <a:cubicBezTo>
                  <a:pt x="1139" y="1688"/>
                  <a:pt x="1139" y="1688"/>
                  <a:pt x="1139" y="1688"/>
                </a:cubicBezTo>
                <a:cubicBezTo>
                  <a:pt x="1139" y="1692"/>
                  <a:pt x="1142" y="1698"/>
                  <a:pt x="1141" y="1700"/>
                </a:cubicBezTo>
                <a:cubicBezTo>
                  <a:pt x="1136" y="1709"/>
                  <a:pt x="1127" y="1711"/>
                  <a:pt x="1122" y="1716"/>
                </a:cubicBezTo>
                <a:cubicBezTo>
                  <a:pt x="1117" y="1720"/>
                  <a:pt x="1121" y="1727"/>
                  <a:pt x="1125" y="1730"/>
                </a:cubicBezTo>
                <a:cubicBezTo>
                  <a:pt x="1128" y="1732"/>
                  <a:pt x="1134" y="1724"/>
                  <a:pt x="1136" y="1730"/>
                </a:cubicBezTo>
                <a:cubicBezTo>
                  <a:pt x="1136" y="1731"/>
                  <a:pt x="1134" y="1734"/>
                  <a:pt x="1132" y="1738"/>
                </a:cubicBezTo>
                <a:cubicBezTo>
                  <a:pt x="1124" y="1734"/>
                  <a:pt x="1125" y="1749"/>
                  <a:pt x="1118" y="1744"/>
                </a:cubicBezTo>
                <a:cubicBezTo>
                  <a:pt x="1114" y="1740"/>
                  <a:pt x="1106" y="1739"/>
                  <a:pt x="1103" y="1743"/>
                </a:cubicBezTo>
                <a:cubicBezTo>
                  <a:pt x="1101" y="1748"/>
                  <a:pt x="1098" y="1757"/>
                  <a:pt x="1106" y="1759"/>
                </a:cubicBezTo>
                <a:cubicBezTo>
                  <a:pt x="1108" y="1760"/>
                  <a:pt x="1117" y="1759"/>
                  <a:pt x="1120" y="1759"/>
                </a:cubicBezTo>
                <a:cubicBezTo>
                  <a:pt x="1123" y="1773"/>
                  <a:pt x="1123" y="1773"/>
                  <a:pt x="1123" y="1773"/>
                </a:cubicBezTo>
                <a:cubicBezTo>
                  <a:pt x="1118" y="1772"/>
                  <a:pt x="1111" y="1771"/>
                  <a:pt x="1111" y="1775"/>
                </a:cubicBezTo>
                <a:cubicBezTo>
                  <a:pt x="1109" y="1783"/>
                  <a:pt x="1102" y="1789"/>
                  <a:pt x="1096" y="1787"/>
                </a:cubicBezTo>
                <a:cubicBezTo>
                  <a:pt x="1086" y="1785"/>
                  <a:pt x="1075" y="1776"/>
                  <a:pt x="1064" y="1784"/>
                </a:cubicBezTo>
                <a:cubicBezTo>
                  <a:pt x="1063" y="1774"/>
                  <a:pt x="1071" y="1766"/>
                  <a:pt x="1069" y="1758"/>
                </a:cubicBezTo>
                <a:cubicBezTo>
                  <a:pt x="1066" y="1749"/>
                  <a:pt x="1047" y="1761"/>
                  <a:pt x="1044" y="1746"/>
                </a:cubicBezTo>
                <a:cubicBezTo>
                  <a:pt x="1033" y="1750"/>
                  <a:pt x="1022" y="1747"/>
                  <a:pt x="1011" y="1745"/>
                </a:cubicBezTo>
                <a:cubicBezTo>
                  <a:pt x="1012" y="1760"/>
                  <a:pt x="1005" y="1771"/>
                  <a:pt x="1000" y="1780"/>
                </a:cubicBezTo>
                <a:cubicBezTo>
                  <a:pt x="999" y="1784"/>
                  <a:pt x="997" y="1777"/>
                  <a:pt x="1000" y="1773"/>
                </a:cubicBezTo>
                <a:cubicBezTo>
                  <a:pt x="1004" y="1767"/>
                  <a:pt x="997" y="1764"/>
                  <a:pt x="993" y="1755"/>
                </a:cubicBezTo>
                <a:cubicBezTo>
                  <a:pt x="991" y="1749"/>
                  <a:pt x="980" y="1752"/>
                  <a:pt x="977" y="1741"/>
                </a:cubicBezTo>
                <a:cubicBezTo>
                  <a:pt x="976" y="1739"/>
                  <a:pt x="978" y="1729"/>
                  <a:pt x="977" y="1727"/>
                </a:cubicBezTo>
                <a:cubicBezTo>
                  <a:pt x="975" y="1723"/>
                  <a:pt x="971" y="1719"/>
                  <a:pt x="967" y="1717"/>
                </a:cubicBezTo>
                <a:cubicBezTo>
                  <a:pt x="965" y="1716"/>
                  <a:pt x="958" y="1717"/>
                  <a:pt x="958" y="1717"/>
                </a:cubicBezTo>
                <a:cubicBezTo>
                  <a:pt x="941" y="1689"/>
                  <a:pt x="922" y="1670"/>
                  <a:pt x="895" y="1656"/>
                </a:cubicBezTo>
                <a:cubicBezTo>
                  <a:pt x="889" y="1653"/>
                  <a:pt x="875" y="1652"/>
                  <a:pt x="869" y="1661"/>
                </a:cubicBezTo>
                <a:cubicBezTo>
                  <a:pt x="864" y="1667"/>
                  <a:pt x="868" y="1677"/>
                  <a:pt x="862" y="1678"/>
                </a:cubicBezTo>
                <a:cubicBezTo>
                  <a:pt x="856" y="1679"/>
                  <a:pt x="851" y="1684"/>
                  <a:pt x="850" y="1688"/>
                </a:cubicBezTo>
                <a:cubicBezTo>
                  <a:pt x="849" y="1693"/>
                  <a:pt x="850" y="1702"/>
                  <a:pt x="844" y="1706"/>
                </a:cubicBezTo>
                <a:cubicBezTo>
                  <a:pt x="837" y="1710"/>
                  <a:pt x="835" y="1718"/>
                  <a:pt x="834" y="1723"/>
                </a:cubicBezTo>
                <a:cubicBezTo>
                  <a:pt x="832" y="1731"/>
                  <a:pt x="836" y="1738"/>
                  <a:pt x="837" y="1744"/>
                </a:cubicBezTo>
                <a:cubicBezTo>
                  <a:pt x="825" y="1747"/>
                  <a:pt x="829" y="1759"/>
                  <a:pt x="828" y="1764"/>
                </a:cubicBezTo>
                <a:cubicBezTo>
                  <a:pt x="826" y="1772"/>
                  <a:pt x="827" y="1780"/>
                  <a:pt x="834" y="1783"/>
                </a:cubicBezTo>
                <a:cubicBezTo>
                  <a:pt x="836" y="1784"/>
                  <a:pt x="845" y="1782"/>
                  <a:pt x="841" y="1789"/>
                </a:cubicBezTo>
                <a:cubicBezTo>
                  <a:pt x="849" y="1796"/>
                  <a:pt x="847" y="1807"/>
                  <a:pt x="853" y="1811"/>
                </a:cubicBezTo>
                <a:cubicBezTo>
                  <a:pt x="864" y="1818"/>
                  <a:pt x="874" y="1821"/>
                  <a:pt x="883" y="1823"/>
                </a:cubicBezTo>
                <a:cubicBezTo>
                  <a:pt x="880" y="1833"/>
                  <a:pt x="897" y="1833"/>
                  <a:pt x="892" y="1842"/>
                </a:cubicBezTo>
                <a:cubicBezTo>
                  <a:pt x="888" y="1848"/>
                  <a:pt x="878" y="1846"/>
                  <a:pt x="875" y="1840"/>
                </a:cubicBezTo>
                <a:cubicBezTo>
                  <a:pt x="872" y="1836"/>
                  <a:pt x="874" y="1825"/>
                  <a:pt x="865" y="1824"/>
                </a:cubicBezTo>
                <a:cubicBezTo>
                  <a:pt x="855" y="1824"/>
                  <a:pt x="853" y="1839"/>
                  <a:pt x="841" y="1843"/>
                </a:cubicBezTo>
                <a:cubicBezTo>
                  <a:pt x="836" y="1836"/>
                  <a:pt x="837" y="1827"/>
                  <a:pt x="828" y="1822"/>
                </a:cubicBezTo>
                <a:cubicBezTo>
                  <a:pt x="819" y="1829"/>
                  <a:pt x="803" y="1846"/>
                  <a:pt x="809" y="1865"/>
                </a:cubicBezTo>
                <a:cubicBezTo>
                  <a:pt x="822" y="1867"/>
                  <a:pt x="841" y="1868"/>
                  <a:pt x="841" y="1882"/>
                </a:cubicBezTo>
                <a:cubicBezTo>
                  <a:pt x="851" y="1889"/>
                  <a:pt x="865" y="1892"/>
                  <a:pt x="880" y="1886"/>
                </a:cubicBezTo>
                <a:cubicBezTo>
                  <a:pt x="886" y="1892"/>
                  <a:pt x="883" y="1911"/>
                  <a:pt x="897" y="1907"/>
                </a:cubicBezTo>
                <a:cubicBezTo>
                  <a:pt x="915" y="1903"/>
                  <a:pt x="929" y="1918"/>
                  <a:pt x="939" y="1923"/>
                </a:cubicBezTo>
                <a:cubicBezTo>
                  <a:pt x="960" y="1925"/>
                  <a:pt x="977" y="1914"/>
                  <a:pt x="989" y="1926"/>
                </a:cubicBezTo>
                <a:cubicBezTo>
                  <a:pt x="994" y="1932"/>
                  <a:pt x="992" y="1939"/>
                  <a:pt x="989" y="1946"/>
                </a:cubicBezTo>
                <a:cubicBezTo>
                  <a:pt x="995" y="1943"/>
                  <a:pt x="1000" y="1947"/>
                  <a:pt x="1001" y="1951"/>
                </a:cubicBezTo>
                <a:cubicBezTo>
                  <a:pt x="1002" y="1957"/>
                  <a:pt x="1004" y="1964"/>
                  <a:pt x="1002" y="1968"/>
                </a:cubicBezTo>
                <a:cubicBezTo>
                  <a:pt x="999" y="1978"/>
                  <a:pt x="991" y="1985"/>
                  <a:pt x="992" y="1993"/>
                </a:cubicBezTo>
                <a:cubicBezTo>
                  <a:pt x="993" y="1996"/>
                  <a:pt x="997" y="2000"/>
                  <a:pt x="999" y="2000"/>
                </a:cubicBezTo>
                <a:cubicBezTo>
                  <a:pt x="1014" y="2001"/>
                  <a:pt x="1027" y="2001"/>
                  <a:pt x="1038" y="1998"/>
                </a:cubicBezTo>
                <a:cubicBezTo>
                  <a:pt x="1037" y="2012"/>
                  <a:pt x="1047" y="2021"/>
                  <a:pt x="1051" y="2029"/>
                </a:cubicBezTo>
                <a:cubicBezTo>
                  <a:pt x="1053" y="2033"/>
                  <a:pt x="1051" y="2043"/>
                  <a:pt x="1051" y="2047"/>
                </a:cubicBezTo>
                <a:cubicBezTo>
                  <a:pt x="1055" y="2043"/>
                  <a:pt x="1065" y="2043"/>
                  <a:pt x="1066" y="2051"/>
                </a:cubicBezTo>
                <a:cubicBezTo>
                  <a:pt x="1067" y="2054"/>
                  <a:pt x="1076" y="2059"/>
                  <a:pt x="1069" y="2061"/>
                </a:cubicBezTo>
                <a:cubicBezTo>
                  <a:pt x="1059" y="2065"/>
                  <a:pt x="1063" y="2075"/>
                  <a:pt x="1055" y="2082"/>
                </a:cubicBezTo>
                <a:cubicBezTo>
                  <a:pt x="1050" y="2085"/>
                  <a:pt x="1056" y="2095"/>
                  <a:pt x="1063" y="2096"/>
                </a:cubicBezTo>
                <a:cubicBezTo>
                  <a:pt x="1064" y="2091"/>
                  <a:pt x="1070" y="2094"/>
                  <a:pt x="1073" y="2093"/>
                </a:cubicBezTo>
                <a:cubicBezTo>
                  <a:pt x="1098" y="2091"/>
                  <a:pt x="1116" y="2102"/>
                  <a:pt x="1129" y="2109"/>
                </a:cubicBezTo>
                <a:cubicBezTo>
                  <a:pt x="1149" y="2108"/>
                  <a:pt x="1163" y="2117"/>
                  <a:pt x="1176" y="2122"/>
                </a:cubicBezTo>
                <a:cubicBezTo>
                  <a:pt x="1175" y="2130"/>
                  <a:pt x="1178" y="2140"/>
                  <a:pt x="1186" y="2150"/>
                </a:cubicBezTo>
                <a:cubicBezTo>
                  <a:pt x="1192" y="2157"/>
                  <a:pt x="1208" y="2151"/>
                  <a:pt x="1212" y="2164"/>
                </a:cubicBezTo>
                <a:cubicBezTo>
                  <a:pt x="1228" y="2165"/>
                  <a:pt x="1244" y="2173"/>
                  <a:pt x="1263" y="2172"/>
                </a:cubicBezTo>
                <a:cubicBezTo>
                  <a:pt x="1271" y="2172"/>
                  <a:pt x="1262" y="2184"/>
                  <a:pt x="1260" y="2190"/>
                </a:cubicBezTo>
                <a:cubicBezTo>
                  <a:pt x="1259" y="2195"/>
                  <a:pt x="1257" y="2201"/>
                  <a:pt x="1259" y="2204"/>
                </a:cubicBezTo>
                <a:cubicBezTo>
                  <a:pt x="1263" y="2210"/>
                  <a:pt x="1269" y="2216"/>
                  <a:pt x="1276" y="2213"/>
                </a:cubicBezTo>
                <a:cubicBezTo>
                  <a:pt x="1277" y="2219"/>
                  <a:pt x="1276" y="2226"/>
                  <a:pt x="1271" y="2226"/>
                </a:cubicBezTo>
                <a:cubicBezTo>
                  <a:pt x="1261" y="2225"/>
                  <a:pt x="1246" y="2228"/>
                  <a:pt x="1240" y="2218"/>
                </a:cubicBezTo>
                <a:cubicBezTo>
                  <a:pt x="1234" y="2210"/>
                  <a:pt x="1256" y="2191"/>
                  <a:pt x="1245" y="2189"/>
                </a:cubicBezTo>
                <a:cubicBezTo>
                  <a:pt x="1228" y="2186"/>
                  <a:pt x="1204" y="2181"/>
                  <a:pt x="1187" y="2186"/>
                </a:cubicBezTo>
                <a:cubicBezTo>
                  <a:pt x="1179" y="2188"/>
                  <a:pt x="1187" y="2201"/>
                  <a:pt x="1190" y="2208"/>
                </a:cubicBezTo>
                <a:cubicBezTo>
                  <a:pt x="1195" y="2219"/>
                  <a:pt x="1208" y="2222"/>
                  <a:pt x="1212" y="2234"/>
                </a:cubicBezTo>
                <a:cubicBezTo>
                  <a:pt x="1223" y="2234"/>
                  <a:pt x="1234" y="2235"/>
                  <a:pt x="1244" y="2233"/>
                </a:cubicBezTo>
                <a:cubicBezTo>
                  <a:pt x="1248" y="2237"/>
                  <a:pt x="1253" y="2240"/>
                  <a:pt x="1257" y="2246"/>
                </a:cubicBezTo>
                <a:cubicBezTo>
                  <a:pt x="1242" y="2247"/>
                  <a:pt x="1224" y="2247"/>
                  <a:pt x="1215" y="2252"/>
                </a:cubicBezTo>
                <a:cubicBezTo>
                  <a:pt x="1209" y="2256"/>
                  <a:pt x="1205" y="2265"/>
                  <a:pt x="1208" y="2270"/>
                </a:cubicBezTo>
                <a:cubicBezTo>
                  <a:pt x="1213" y="2279"/>
                  <a:pt x="1223" y="2287"/>
                  <a:pt x="1233" y="2287"/>
                </a:cubicBezTo>
                <a:cubicBezTo>
                  <a:pt x="1230" y="2296"/>
                  <a:pt x="1241" y="2299"/>
                  <a:pt x="1245" y="2301"/>
                </a:cubicBezTo>
                <a:cubicBezTo>
                  <a:pt x="1255" y="2308"/>
                  <a:pt x="1258" y="2326"/>
                  <a:pt x="1273" y="2330"/>
                </a:cubicBezTo>
                <a:cubicBezTo>
                  <a:pt x="1274" y="2330"/>
                  <a:pt x="1278" y="2329"/>
                  <a:pt x="1281" y="2332"/>
                </a:cubicBezTo>
                <a:cubicBezTo>
                  <a:pt x="1287" y="2341"/>
                  <a:pt x="1289" y="2354"/>
                  <a:pt x="1293" y="2365"/>
                </a:cubicBezTo>
                <a:cubicBezTo>
                  <a:pt x="1304" y="2359"/>
                  <a:pt x="1299" y="2372"/>
                  <a:pt x="1300" y="2373"/>
                </a:cubicBezTo>
                <a:cubicBezTo>
                  <a:pt x="1303" y="2382"/>
                  <a:pt x="1310" y="2381"/>
                  <a:pt x="1316" y="2379"/>
                </a:cubicBezTo>
                <a:cubicBezTo>
                  <a:pt x="1319" y="2378"/>
                  <a:pt x="1322" y="2370"/>
                  <a:pt x="1328" y="2372"/>
                </a:cubicBezTo>
                <a:cubicBezTo>
                  <a:pt x="1347" y="2381"/>
                  <a:pt x="1354" y="2406"/>
                  <a:pt x="1357" y="2428"/>
                </a:cubicBezTo>
                <a:cubicBezTo>
                  <a:pt x="1378" y="2430"/>
                  <a:pt x="1378" y="2430"/>
                  <a:pt x="1378" y="2430"/>
                </a:cubicBezTo>
                <a:cubicBezTo>
                  <a:pt x="1401" y="2442"/>
                  <a:pt x="1401" y="2442"/>
                  <a:pt x="1401" y="2442"/>
                </a:cubicBezTo>
                <a:cubicBezTo>
                  <a:pt x="1412" y="2452"/>
                  <a:pt x="1418" y="2471"/>
                  <a:pt x="1418" y="2494"/>
                </a:cubicBezTo>
                <a:cubicBezTo>
                  <a:pt x="1429" y="2488"/>
                  <a:pt x="1428" y="2496"/>
                  <a:pt x="1427" y="2501"/>
                </a:cubicBezTo>
                <a:cubicBezTo>
                  <a:pt x="1437" y="2507"/>
                  <a:pt x="1441" y="2520"/>
                  <a:pt x="1436" y="2529"/>
                </a:cubicBezTo>
                <a:cubicBezTo>
                  <a:pt x="1436" y="2531"/>
                  <a:pt x="1436" y="2533"/>
                  <a:pt x="1436" y="2535"/>
                </a:cubicBezTo>
                <a:cubicBezTo>
                  <a:pt x="1444" y="2543"/>
                  <a:pt x="1444" y="2543"/>
                  <a:pt x="1444" y="2543"/>
                </a:cubicBezTo>
                <a:cubicBezTo>
                  <a:pt x="1445" y="2543"/>
                  <a:pt x="1445" y="2543"/>
                  <a:pt x="1445" y="2543"/>
                </a:cubicBezTo>
                <a:cubicBezTo>
                  <a:pt x="1445" y="2543"/>
                  <a:pt x="1445" y="2543"/>
                  <a:pt x="1445" y="2544"/>
                </a:cubicBezTo>
                <a:cubicBezTo>
                  <a:pt x="1446" y="2556"/>
                  <a:pt x="1456" y="2566"/>
                  <a:pt x="1451" y="2577"/>
                </a:cubicBezTo>
                <a:cubicBezTo>
                  <a:pt x="1449" y="2580"/>
                  <a:pt x="1442" y="2582"/>
                  <a:pt x="1441" y="2580"/>
                </a:cubicBezTo>
                <a:cubicBezTo>
                  <a:pt x="1432" y="2557"/>
                  <a:pt x="1422" y="2534"/>
                  <a:pt x="1413" y="2512"/>
                </a:cubicBezTo>
                <a:cubicBezTo>
                  <a:pt x="1342" y="2442"/>
                  <a:pt x="1342" y="2442"/>
                  <a:pt x="1342" y="2442"/>
                </a:cubicBezTo>
                <a:cubicBezTo>
                  <a:pt x="1349" y="2442"/>
                  <a:pt x="1354" y="2442"/>
                  <a:pt x="1349" y="2433"/>
                </a:cubicBezTo>
                <a:cubicBezTo>
                  <a:pt x="1334" y="2434"/>
                  <a:pt x="1334" y="2416"/>
                  <a:pt x="1325" y="2412"/>
                </a:cubicBezTo>
                <a:cubicBezTo>
                  <a:pt x="1320" y="2409"/>
                  <a:pt x="1316" y="2404"/>
                  <a:pt x="1310" y="2402"/>
                </a:cubicBezTo>
                <a:cubicBezTo>
                  <a:pt x="1313" y="2396"/>
                  <a:pt x="1310" y="2392"/>
                  <a:pt x="1305" y="2391"/>
                </a:cubicBezTo>
                <a:cubicBezTo>
                  <a:pt x="1295" y="2388"/>
                  <a:pt x="1288" y="2387"/>
                  <a:pt x="1284" y="2384"/>
                </a:cubicBezTo>
                <a:cubicBezTo>
                  <a:pt x="1284" y="2384"/>
                  <a:pt x="1284" y="2384"/>
                  <a:pt x="1283" y="2384"/>
                </a:cubicBezTo>
                <a:cubicBezTo>
                  <a:pt x="1280" y="2381"/>
                  <a:pt x="1277" y="2378"/>
                  <a:pt x="1274" y="2374"/>
                </a:cubicBezTo>
                <a:cubicBezTo>
                  <a:pt x="1265" y="2363"/>
                  <a:pt x="1260" y="2350"/>
                  <a:pt x="1247" y="2344"/>
                </a:cubicBezTo>
                <a:cubicBezTo>
                  <a:pt x="1246" y="2344"/>
                  <a:pt x="1243" y="2343"/>
                  <a:pt x="1242" y="2343"/>
                </a:cubicBezTo>
                <a:cubicBezTo>
                  <a:pt x="1233" y="2319"/>
                  <a:pt x="1219" y="2304"/>
                  <a:pt x="1195" y="2292"/>
                </a:cubicBezTo>
                <a:cubicBezTo>
                  <a:pt x="1192" y="2290"/>
                  <a:pt x="1187" y="2283"/>
                  <a:pt x="1178" y="2283"/>
                </a:cubicBezTo>
                <a:cubicBezTo>
                  <a:pt x="1162" y="2283"/>
                  <a:pt x="1145" y="2286"/>
                  <a:pt x="1127" y="2287"/>
                </a:cubicBezTo>
                <a:cubicBezTo>
                  <a:pt x="1125" y="2288"/>
                  <a:pt x="1118" y="2297"/>
                  <a:pt x="1116" y="2297"/>
                </a:cubicBezTo>
                <a:cubicBezTo>
                  <a:pt x="1096" y="2299"/>
                  <a:pt x="1067" y="2306"/>
                  <a:pt x="1051" y="2296"/>
                </a:cubicBezTo>
                <a:cubicBezTo>
                  <a:pt x="1041" y="2291"/>
                  <a:pt x="1027" y="2287"/>
                  <a:pt x="1027" y="2271"/>
                </a:cubicBezTo>
                <a:cubicBezTo>
                  <a:pt x="1014" y="2277"/>
                  <a:pt x="1010" y="2262"/>
                  <a:pt x="1007" y="2259"/>
                </a:cubicBezTo>
                <a:cubicBezTo>
                  <a:pt x="995" y="2247"/>
                  <a:pt x="996" y="2234"/>
                  <a:pt x="997" y="2222"/>
                </a:cubicBezTo>
                <a:cubicBezTo>
                  <a:pt x="997" y="2214"/>
                  <a:pt x="987" y="2202"/>
                  <a:pt x="975" y="2203"/>
                </a:cubicBezTo>
                <a:cubicBezTo>
                  <a:pt x="968" y="2203"/>
                  <a:pt x="961" y="2205"/>
                  <a:pt x="956" y="2209"/>
                </a:cubicBezTo>
                <a:cubicBezTo>
                  <a:pt x="951" y="2212"/>
                  <a:pt x="951" y="2220"/>
                  <a:pt x="954" y="2222"/>
                </a:cubicBezTo>
                <a:cubicBezTo>
                  <a:pt x="939" y="2228"/>
                  <a:pt x="922" y="2225"/>
                  <a:pt x="913" y="2218"/>
                </a:cubicBezTo>
                <a:cubicBezTo>
                  <a:pt x="897" y="2223"/>
                  <a:pt x="891" y="2238"/>
                  <a:pt x="892" y="2254"/>
                </a:cubicBezTo>
                <a:cubicBezTo>
                  <a:pt x="893" y="2259"/>
                  <a:pt x="899" y="2259"/>
                  <a:pt x="904" y="2258"/>
                </a:cubicBezTo>
                <a:cubicBezTo>
                  <a:pt x="911" y="2268"/>
                  <a:pt x="909" y="2279"/>
                  <a:pt x="911" y="2293"/>
                </a:cubicBezTo>
                <a:cubicBezTo>
                  <a:pt x="911" y="2299"/>
                  <a:pt x="920" y="2300"/>
                  <a:pt x="927" y="2300"/>
                </a:cubicBezTo>
                <a:cubicBezTo>
                  <a:pt x="923" y="2307"/>
                  <a:pt x="931" y="2311"/>
                  <a:pt x="936" y="2310"/>
                </a:cubicBezTo>
                <a:cubicBezTo>
                  <a:pt x="944" y="2308"/>
                  <a:pt x="952" y="2310"/>
                  <a:pt x="961" y="2313"/>
                </a:cubicBezTo>
                <a:cubicBezTo>
                  <a:pt x="976" y="2318"/>
                  <a:pt x="995" y="2316"/>
                  <a:pt x="1005" y="2321"/>
                </a:cubicBezTo>
                <a:cubicBezTo>
                  <a:pt x="1042" y="2369"/>
                  <a:pt x="1042" y="2369"/>
                  <a:pt x="1042" y="2369"/>
                </a:cubicBezTo>
                <a:cubicBezTo>
                  <a:pt x="1049" y="2416"/>
                  <a:pt x="1049" y="2416"/>
                  <a:pt x="1049" y="2416"/>
                </a:cubicBezTo>
                <a:cubicBezTo>
                  <a:pt x="1081" y="2433"/>
                  <a:pt x="1121" y="2443"/>
                  <a:pt x="1158" y="2457"/>
                </a:cubicBezTo>
                <a:cubicBezTo>
                  <a:pt x="1169" y="2462"/>
                  <a:pt x="1165" y="2476"/>
                  <a:pt x="1165" y="2484"/>
                </a:cubicBezTo>
                <a:cubicBezTo>
                  <a:pt x="1166" y="2499"/>
                  <a:pt x="1183" y="2501"/>
                  <a:pt x="1186" y="2517"/>
                </a:cubicBezTo>
                <a:cubicBezTo>
                  <a:pt x="1163" y="2515"/>
                  <a:pt x="1142" y="2503"/>
                  <a:pt x="1132" y="2490"/>
                </a:cubicBezTo>
                <a:cubicBezTo>
                  <a:pt x="1126" y="2482"/>
                  <a:pt x="1107" y="2483"/>
                  <a:pt x="1102" y="2472"/>
                </a:cubicBezTo>
                <a:cubicBezTo>
                  <a:pt x="1097" y="2475"/>
                  <a:pt x="1090" y="2481"/>
                  <a:pt x="1085" y="2478"/>
                </a:cubicBezTo>
                <a:cubicBezTo>
                  <a:pt x="1067" y="2466"/>
                  <a:pt x="1054" y="2450"/>
                  <a:pt x="1032" y="2444"/>
                </a:cubicBezTo>
                <a:cubicBezTo>
                  <a:pt x="1028" y="2443"/>
                  <a:pt x="1024" y="2436"/>
                  <a:pt x="1022" y="2431"/>
                </a:cubicBezTo>
                <a:cubicBezTo>
                  <a:pt x="1019" y="2422"/>
                  <a:pt x="1021" y="2410"/>
                  <a:pt x="1015" y="2401"/>
                </a:cubicBezTo>
                <a:cubicBezTo>
                  <a:pt x="992" y="2369"/>
                  <a:pt x="956" y="2349"/>
                  <a:pt x="923" y="2327"/>
                </a:cubicBezTo>
                <a:cubicBezTo>
                  <a:pt x="917" y="2323"/>
                  <a:pt x="915" y="2309"/>
                  <a:pt x="908" y="2310"/>
                </a:cubicBezTo>
                <a:cubicBezTo>
                  <a:pt x="894" y="2311"/>
                  <a:pt x="883" y="2306"/>
                  <a:pt x="873" y="2302"/>
                </a:cubicBezTo>
                <a:cubicBezTo>
                  <a:pt x="876" y="2296"/>
                  <a:pt x="869" y="2293"/>
                  <a:pt x="864" y="2298"/>
                </a:cubicBezTo>
                <a:cubicBezTo>
                  <a:pt x="857" y="2303"/>
                  <a:pt x="850" y="2312"/>
                  <a:pt x="846" y="2322"/>
                </a:cubicBezTo>
                <a:cubicBezTo>
                  <a:pt x="842" y="2330"/>
                  <a:pt x="840" y="2342"/>
                  <a:pt x="833" y="2349"/>
                </a:cubicBezTo>
                <a:cubicBezTo>
                  <a:pt x="829" y="2352"/>
                  <a:pt x="835" y="2359"/>
                  <a:pt x="833" y="2364"/>
                </a:cubicBezTo>
                <a:cubicBezTo>
                  <a:pt x="827" y="2366"/>
                  <a:pt x="829" y="2373"/>
                  <a:pt x="829" y="2379"/>
                </a:cubicBezTo>
                <a:cubicBezTo>
                  <a:pt x="829" y="2388"/>
                  <a:pt x="815" y="2396"/>
                  <a:pt x="820" y="2410"/>
                </a:cubicBezTo>
                <a:cubicBezTo>
                  <a:pt x="814" y="2407"/>
                  <a:pt x="810" y="2413"/>
                  <a:pt x="807" y="2417"/>
                </a:cubicBezTo>
                <a:cubicBezTo>
                  <a:pt x="802" y="2424"/>
                  <a:pt x="799" y="2433"/>
                  <a:pt x="795" y="2441"/>
                </a:cubicBezTo>
                <a:cubicBezTo>
                  <a:pt x="784" y="2436"/>
                  <a:pt x="789" y="2449"/>
                  <a:pt x="789" y="2455"/>
                </a:cubicBezTo>
                <a:cubicBezTo>
                  <a:pt x="790" y="2457"/>
                  <a:pt x="800" y="2458"/>
                  <a:pt x="796" y="2462"/>
                </a:cubicBezTo>
                <a:cubicBezTo>
                  <a:pt x="792" y="2466"/>
                  <a:pt x="788" y="2470"/>
                  <a:pt x="783" y="2474"/>
                </a:cubicBezTo>
                <a:cubicBezTo>
                  <a:pt x="777" y="2468"/>
                  <a:pt x="779" y="2458"/>
                  <a:pt x="770" y="2455"/>
                </a:cubicBezTo>
                <a:cubicBezTo>
                  <a:pt x="766" y="2454"/>
                  <a:pt x="759" y="2461"/>
                  <a:pt x="755" y="2455"/>
                </a:cubicBezTo>
                <a:cubicBezTo>
                  <a:pt x="753" y="2451"/>
                  <a:pt x="753" y="2445"/>
                  <a:pt x="749" y="2444"/>
                </a:cubicBezTo>
                <a:cubicBezTo>
                  <a:pt x="744" y="2441"/>
                  <a:pt x="723" y="2442"/>
                  <a:pt x="716" y="2441"/>
                </a:cubicBezTo>
                <a:cubicBezTo>
                  <a:pt x="716" y="2436"/>
                  <a:pt x="717" y="2426"/>
                  <a:pt x="714" y="2427"/>
                </a:cubicBezTo>
                <a:cubicBezTo>
                  <a:pt x="697" y="2432"/>
                  <a:pt x="678" y="2425"/>
                  <a:pt x="669" y="2412"/>
                </a:cubicBezTo>
                <a:cubicBezTo>
                  <a:pt x="666" y="2407"/>
                  <a:pt x="676" y="2396"/>
                  <a:pt x="667" y="2390"/>
                </a:cubicBezTo>
                <a:cubicBezTo>
                  <a:pt x="656" y="2396"/>
                  <a:pt x="658" y="2382"/>
                  <a:pt x="657" y="2381"/>
                </a:cubicBezTo>
                <a:cubicBezTo>
                  <a:pt x="645" y="2361"/>
                  <a:pt x="648" y="2337"/>
                  <a:pt x="655" y="2324"/>
                </a:cubicBezTo>
                <a:cubicBezTo>
                  <a:pt x="649" y="2314"/>
                  <a:pt x="650" y="2305"/>
                  <a:pt x="646" y="2299"/>
                </a:cubicBezTo>
                <a:cubicBezTo>
                  <a:pt x="651" y="2290"/>
                  <a:pt x="654" y="2281"/>
                  <a:pt x="653" y="2271"/>
                </a:cubicBezTo>
                <a:cubicBezTo>
                  <a:pt x="647" y="2271"/>
                  <a:pt x="638" y="2269"/>
                  <a:pt x="636" y="2261"/>
                </a:cubicBezTo>
                <a:cubicBezTo>
                  <a:pt x="635" y="2257"/>
                  <a:pt x="632" y="2251"/>
                  <a:pt x="625" y="2252"/>
                </a:cubicBezTo>
                <a:cubicBezTo>
                  <a:pt x="618" y="2254"/>
                  <a:pt x="611" y="2256"/>
                  <a:pt x="604" y="2256"/>
                </a:cubicBezTo>
                <a:cubicBezTo>
                  <a:pt x="603" y="2248"/>
                  <a:pt x="595" y="2246"/>
                  <a:pt x="588" y="2248"/>
                </a:cubicBezTo>
                <a:cubicBezTo>
                  <a:pt x="582" y="2241"/>
                  <a:pt x="575" y="2234"/>
                  <a:pt x="565" y="2234"/>
                </a:cubicBezTo>
                <a:cubicBezTo>
                  <a:pt x="565" y="2232"/>
                  <a:pt x="567" y="2226"/>
                  <a:pt x="563" y="2227"/>
                </a:cubicBezTo>
                <a:cubicBezTo>
                  <a:pt x="552" y="2229"/>
                  <a:pt x="530" y="2221"/>
                  <a:pt x="527" y="2232"/>
                </a:cubicBezTo>
                <a:cubicBezTo>
                  <a:pt x="523" y="2243"/>
                  <a:pt x="508" y="2258"/>
                  <a:pt x="496" y="2261"/>
                </a:cubicBezTo>
                <a:cubicBezTo>
                  <a:pt x="481" y="2286"/>
                  <a:pt x="473" y="2310"/>
                  <a:pt x="464" y="2335"/>
                </a:cubicBezTo>
                <a:cubicBezTo>
                  <a:pt x="463" y="2339"/>
                  <a:pt x="457" y="2338"/>
                  <a:pt x="454" y="2337"/>
                </a:cubicBezTo>
                <a:cubicBezTo>
                  <a:pt x="453" y="2343"/>
                  <a:pt x="454" y="2349"/>
                  <a:pt x="461" y="2353"/>
                </a:cubicBezTo>
                <a:cubicBezTo>
                  <a:pt x="463" y="2353"/>
                  <a:pt x="471" y="2358"/>
                  <a:pt x="465" y="2362"/>
                </a:cubicBezTo>
                <a:cubicBezTo>
                  <a:pt x="461" y="2364"/>
                  <a:pt x="456" y="2364"/>
                  <a:pt x="455" y="2368"/>
                </a:cubicBezTo>
                <a:cubicBezTo>
                  <a:pt x="453" y="2376"/>
                  <a:pt x="452" y="2385"/>
                  <a:pt x="458" y="2391"/>
                </a:cubicBezTo>
                <a:cubicBezTo>
                  <a:pt x="466" y="2398"/>
                  <a:pt x="471" y="2412"/>
                  <a:pt x="463" y="2427"/>
                </a:cubicBezTo>
                <a:cubicBezTo>
                  <a:pt x="470" y="2423"/>
                  <a:pt x="476" y="2428"/>
                  <a:pt x="475" y="2433"/>
                </a:cubicBezTo>
                <a:cubicBezTo>
                  <a:pt x="472" y="2443"/>
                  <a:pt x="472" y="2453"/>
                  <a:pt x="473" y="2462"/>
                </a:cubicBezTo>
                <a:cubicBezTo>
                  <a:pt x="479" y="2463"/>
                  <a:pt x="485" y="2461"/>
                  <a:pt x="492" y="2459"/>
                </a:cubicBezTo>
                <a:cubicBezTo>
                  <a:pt x="486" y="2470"/>
                  <a:pt x="499" y="2467"/>
                  <a:pt x="502" y="2468"/>
                </a:cubicBezTo>
                <a:cubicBezTo>
                  <a:pt x="515" y="2470"/>
                  <a:pt x="524" y="2477"/>
                  <a:pt x="537" y="2482"/>
                </a:cubicBezTo>
                <a:cubicBezTo>
                  <a:pt x="547" y="2485"/>
                  <a:pt x="541" y="2500"/>
                  <a:pt x="542" y="2504"/>
                </a:cubicBezTo>
                <a:cubicBezTo>
                  <a:pt x="546" y="2520"/>
                  <a:pt x="561" y="2526"/>
                  <a:pt x="569" y="2520"/>
                </a:cubicBezTo>
                <a:cubicBezTo>
                  <a:pt x="572" y="2535"/>
                  <a:pt x="575" y="2548"/>
                  <a:pt x="567" y="2561"/>
                </a:cubicBezTo>
                <a:cubicBezTo>
                  <a:pt x="571" y="2593"/>
                  <a:pt x="556" y="2614"/>
                  <a:pt x="543" y="2628"/>
                </a:cubicBezTo>
                <a:cubicBezTo>
                  <a:pt x="537" y="2634"/>
                  <a:pt x="544" y="2648"/>
                  <a:pt x="552" y="2651"/>
                </a:cubicBezTo>
                <a:cubicBezTo>
                  <a:pt x="554" y="2652"/>
                  <a:pt x="563" y="2651"/>
                  <a:pt x="565" y="2651"/>
                </a:cubicBezTo>
                <a:cubicBezTo>
                  <a:pt x="565" y="2657"/>
                  <a:pt x="567" y="2670"/>
                  <a:pt x="563" y="2669"/>
                </a:cubicBezTo>
                <a:cubicBezTo>
                  <a:pt x="557" y="2668"/>
                  <a:pt x="552" y="2667"/>
                  <a:pt x="546" y="2667"/>
                </a:cubicBezTo>
                <a:cubicBezTo>
                  <a:pt x="549" y="2658"/>
                  <a:pt x="545" y="2647"/>
                  <a:pt x="535" y="2646"/>
                </a:cubicBezTo>
                <a:cubicBezTo>
                  <a:pt x="530" y="2645"/>
                  <a:pt x="523" y="2642"/>
                  <a:pt x="518" y="2647"/>
                </a:cubicBezTo>
                <a:cubicBezTo>
                  <a:pt x="511" y="2654"/>
                  <a:pt x="502" y="2661"/>
                  <a:pt x="498" y="2668"/>
                </a:cubicBezTo>
                <a:cubicBezTo>
                  <a:pt x="494" y="2675"/>
                  <a:pt x="497" y="2683"/>
                  <a:pt x="505" y="2684"/>
                </a:cubicBezTo>
                <a:cubicBezTo>
                  <a:pt x="509" y="2685"/>
                  <a:pt x="510" y="2688"/>
                  <a:pt x="511" y="2691"/>
                </a:cubicBezTo>
                <a:cubicBezTo>
                  <a:pt x="514" y="2702"/>
                  <a:pt x="516" y="2713"/>
                  <a:pt x="521" y="2723"/>
                </a:cubicBezTo>
                <a:cubicBezTo>
                  <a:pt x="523" y="2728"/>
                  <a:pt x="535" y="2727"/>
                  <a:pt x="531" y="2736"/>
                </a:cubicBezTo>
                <a:cubicBezTo>
                  <a:pt x="522" y="2736"/>
                  <a:pt x="513" y="2734"/>
                  <a:pt x="504" y="2738"/>
                </a:cubicBezTo>
                <a:cubicBezTo>
                  <a:pt x="483" y="2702"/>
                  <a:pt x="457" y="2674"/>
                  <a:pt x="435" y="2638"/>
                </a:cubicBezTo>
                <a:cubicBezTo>
                  <a:pt x="437" y="2609"/>
                  <a:pt x="439" y="2583"/>
                  <a:pt x="450" y="2564"/>
                </a:cubicBezTo>
                <a:cubicBezTo>
                  <a:pt x="446" y="2546"/>
                  <a:pt x="438" y="2535"/>
                  <a:pt x="436" y="2515"/>
                </a:cubicBezTo>
                <a:cubicBezTo>
                  <a:pt x="430" y="2516"/>
                  <a:pt x="424" y="2523"/>
                  <a:pt x="420" y="2518"/>
                </a:cubicBezTo>
                <a:cubicBezTo>
                  <a:pt x="414" y="2512"/>
                  <a:pt x="416" y="2500"/>
                  <a:pt x="420" y="2491"/>
                </a:cubicBezTo>
                <a:cubicBezTo>
                  <a:pt x="413" y="2487"/>
                  <a:pt x="405" y="2485"/>
                  <a:pt x="400" y="2476"/>
                </a:cubicBezTo>
                <a:cubicBezTo>
                  <a:pt x="405" y="2470"/>
                  <a:pt x="410" y="2459"/>
                  <a:pt x="404" y="2447"/>
                </a:cubicBezTo>
                <a:cubicBezTo>
                  <a:pt x="419" y="2434"/>
                  <a:pt x="420" y="2410"/>
                  <a:pt x="400" y="2399"/>
                </a:cubicBezTo>
                <a:cubicBezTo>
                  <a:pt x="400" y="2399"/>
                  <a:pt x="397" y="2402"/>
                  <a:pt x="393" y="2402"/>
                </a:cubicBezTo>
                <a:cubicBezTo>
                  <a:pt x="393" y="2397"/>
                  <a:pt x="394" y="2389"/>
                  <a:pt x="390" y="2389"/>
                </a:cubicBezTo>
                <a:cubicBezTo>
                  <a:pt x="374" y="2389"/>
                  <a:pt x="364" y="2376"/>
                  <a:pt x="351" y="2376"/>
                </a:cubicBezTo>
                <a:cubicBezTo>
                  <a:pt x="341" y="2386"/>
                  <a:pt x="333" y="2398"/>
                  <a:pt x="321" y="2399"/>
                </a:cubicBezTo>
                <a:cubicBezTo>
                  <a:pt x="310" y="2400"/>
                  <a:pt x="295" y="2401"/>
                  <a:pt x="288" y="2393"/>
                </a:cubicBezTo>
                <a:cubicBezTo>
                  <a:pt x="282" y="2387"/>
                  <a:pt x="271" y="2394"/>
                  <a:pt x="265" y="2397"/>
                </a:cubicBezTo>
                <a:cubicBezTo>
                  <a:pt x="253" y="2403"/>
                  <a:pt x="243" y="2412"/>
                  <a:pt x="236" y="2423"/>
                </a:cubicBezTo>
                <a:cubicBezTo>
                  <a:pt x="231" y="2413"/>
                  <a:pt x="224" y="2423"/>
                  <a:pt x="220" y="2421"/>
                </a:cubicBezTo>
                <a:cubicBezTo>
                  <a:pt x="211" y="2417"/>
                  <a:pt x="203" y="2411"/>
                  <a:pt x="194" y="2412"/>
                </a:cubicBezTo>
                <a:cubicBezTo>
                  <a:pt x="183" y="2416"/>
                  <a:pt x="173" y="2428"/>
                  <a:pt x="175" y="2438"/>
                </a:cubicBezTo>
                <a:cubicBezTo>
                  <a:pt x="183" y="2467"/>
                  <a:pt x="172" y="2500"/>
                  <a:pt x="170" y="2526"/>
                </a:cubicBezTo>
                <a:cubicBezTo>
                  <a:pt x="167" y="2575"/>
                  <a:pt x="187" y="2627"/>
                  <a:pt x="184" y="2671"/>
                </a:cubicBezTo>
                <a:cubicBezTo>
                  <a:pt x="176" y="2689"/>
                  <a:pt x="168" y="2706"/>
                  <a:pt x="167" y="2731"/>
                </a:cubicBezTo>
                <a:cubicBezTo>
                  <a:pt x="167" y="2733"/>
                  <a:pt x="177" y="2735"/>
                  <a:pt x="173" y="2741"/>
                </a:cubicBezTo>
                <a:cubicBezTo>
                  <a:pt x="164" y="2753"/>
                  <a:pt x="150" y="2772"/>
                  <a:pt x="162" y="2790"/>
                </a:cubicBezTo>
                <a:cubicBezTo>
                  <a:pt x="169" y="2799"/>
                  <a:pt x="182" y="2799"/>
                  <a:pt x="187" y="2808"/>
                </a:cubicBezTo>
                <a:cubicBezTo>
                  <a:pt x="194" y="2807"/>
                  <a:pt x="202" y="2811"/>
                  <a:pt x="211" y="2808"/>
                </a:cubicBezTo>
                <a:cubicBezTo>
                  <a:pt x="223" y="2828"/>
                  <a:pt x="238" y="2843"/>
                  <a:pt x="256" y="2858"/>
                </a:cubicBezTo>
                <a:cubicBezTo>
                  <a:pt x="259" y="2853"/>
                  <a:pt x="266" y="2851"/>
                  <a:pt x="271" y="2854"/>
                </a:cubicBezTo>
                <a:cubicBezTo>
                  <a:pt x="289" y="2863"/>
                  <a:pt x="317" y="2859"/>
                  <a:pt x="337" y="2859"/>
                </a:cubicBezTo>
                <a:cubicBezTo>
                  <a:pt x="340" y="2859"/>
                  <a:pt x="349" y="2859"/>
                  <a:pt x="351" y="2861"/>
                </a:cubicBezTo>
                <a:cubicBezTo>
                  <a:pt x="360" y="2868"/>
                  <a:pt x="370" y="2879"/>
                  <a:pt x="369" y="2894"/>
                </a:cubicBezTo>
                <a:cubicBezTo>
                  <a:pt x="369" y="2900"/>
                  <a:pt x="360" y="2911"/>
                  <a:pt x="359" y="2916"/>
                </a:cubicBezTo>
                <a:cubicBezTo>
                  <a:pt x="358" y="2928"/>
                  <a:pt x="375" y="2930"/>
                  <a:pt x="382" y="2931"/>
                </a:cubicBezTo>
                <a:cubicBezTo>
                  <a:pt x="383" y="2939"/>
                  <a:pt x="386" y="2943"/>
                  <a:pt x="385" y="2948"/>
                </a:cubicBezTo>
                <a:cubicBezTo>
                  <a:pt x="377" y="2946"/>
                  <a:pt x="369" y="2951"/>
                  <a:pt x="364" y="2956"/>
                </a:cubicBezTo>
                <a:cubicBezTo>
                  <a:pt x="366" y="2951"/>
                  <a:pt x="361" y="2943"/>
                  <a:pt x="355" y="2945"/>
                </a:cubicBezTo>
                <a:cubicBezTo>
                  <a:pt x="350" y="2947"/>
                  <a:pt x="351" y="2954"/>
                  <a:pt x="350" y="2956"/>
                </a:cubicBezTo>
                <a:cubicBezTo>
                  <a:pt x="346" y="2950"/>
                  <a:pt x="339" y="2950"/>
                  <a:pt x="334" y="2945"/>
                </a:cubicBezTo>
                <a:cubicBezTo>
                  <a:pt x="339" y="2941"/>
                  <a:pt x="341" y="2935"/>
                  <a:pt x="339" y="2929"/>
                </a:cubicBezTo>
                <a:cubicBezTo>
                  <a:pt x="337" y="2923"/>
                  <a:pt x="330" y="2921"/>
                  <a:pt x="324" y="2922"/>
                </a:cubicBezTo>
                <a:cubicBezTo>
                  <a:pt x="317" y="2923"/>
                  <a:pt x="310" y="2925"/>
                  <a:pt x="304" y="2924"/>
                </a:cubicBezTo>
                <a:cubicBezTo>
                  <a:pt x="297" y="2923"/>
                  <a:pt x="291" y="2916"/>
                  <a:pt x="287" y="2917"/>
                </a:cubicBezTo>
                <a:cubicBezTo>
                  <a:pt x="273" y="2922"/>
                  <a:pt x="258" y="2920"/>
                  <a:pt x="247" y="2923"/>
                </a:cubicBezTo>
                <a:cubicBezTo>
                  <a:pt x="237" y="2925"/>
                  <a:pt x="229" y="2933"/>
                  <a:pt x="223" y="2942"/>
                </a:cubicBezTo>
                <a:cubicBezTo>
                  <a:pt x="227" y="2950"/>
                  <a:pt x="218" y="2947"/>
                  <a:pt x="215" y="2946"/>
                </a:cubicBezTo>
                <a:cubicBezTo>
                  <a:pt x="206" y="2943"/>
                  <a:pt x="197" y="2947"/>
                  <a:pt x="190" y="2948"/>
                </a:cubicBezTo>
                <a:cubicBezTo>
                  <a:pt x="188" y="2964"/>
                  <a:pt x="182" y="2981"/>
                  <a:pt x="188" y="2997"/>
                </a:cubicBezTo>
                <a:cubicBezTo>
                  <a:pt x="143" y="3071"/>
                  <a:pt x="143" y="3071"/>
                  <a:pt x="143" y="3071"/>
                </a:cubicBezTo>
                <a:cubicBezTo>
                  <a:pt x="139" y="3077"/>
                  <a:pt x="148" y="3087"/>
                  <a:pt x="145" y="3092"/>
                </a:cubicBezTo>
                <a:cubicBezTo>
                  <a:pt x="143" y="3096"/>
                  <a:pt x="135" y="3096"/>
                  <a:pt x="134" y="3100"/>
                </a:cubicBezTo>
                <a:cubicBezTo>
                  <a:pt x="131" y="3113"/>
                  <a:pt x="129" y="3126"/>
                  <a:pt x="129" y="3140"/>
                </a:cubicBezTo>
                <a:cubicBezTo>
                  <a:pt x="129" y="3144"/>
                  <a:pt x="136" y="3154"/>
                  <a:pt x="137" y="3159"/>
                </a:cubicBezTo>
                <a:cubicBezTo>
                  <a:pt x="143" y="3152"/>
                  <a:pt x="151" y="3150"/>
                  <a:pt x="159" y="3146"/>
                </a:cubicBezTo>
                <a:cubicBezTo>
                  <a:pt x="156" y="3152"/>
                  <a:pt x="153" y="3166"/>
                  <a:pt x="157" y="3164"/>
                </a:cubicBezTo>
                <a:cubicBezTo>
                  <a:pt x="177" y="3154"/>
                  <a:pt x="195" y="3159"/>
                  <a:pt x="206" y="3169"/>
                </a:cubicBezTo>
                <a:cubicBezTo>
                  <a:pt x="208" y="3171"/>
                  <a:pt x="212" y="3171"/>
                  <a:pt x="213" y="3172"/>
                </a:cubicBezTo>
                <a:cubicBezTo>
                  <a:pt x="213" y="3172"/>
                  <a:pt x="213" y="3172"/>
                  <a:pt x="213" y="3172"/>
                </a:cubicBezTo>
                <a:cubicBezTo>
                  <a:pt x="235" y="3196"/>
                  <a:pt x="249" y="3227"/>
                  <a:pt x="269" y="3258"/>
                </a:cubicBezTo>
                <a:cubicBezTo>
                  <a:pt x="272" y="3263"/>
                  <a:pt x="262" y="3276"/>
                  <a:pt x="265" y="3285"/>
                </a:cubicBezTo>
                <a:cubicBezTo>
                  <a:pt x="280" y="3328"/>
                  <a:pt x="280" y="3328"/>
                  <a:pt x="280" y="3328"/>
                </a:cubicBezTo>
                <a:cubicBezTo>
                  <a:pt x="325" y="3354"/>
                  <a:pt x="325" y="3354"/>
                  <a:pt x="325" y="3354"/>
                </a:cubicBezTo>
                <a:cubicBezTo>
                  <a:pt x="331" y="3358"/>
                  <a:pt x="342" y="3353"/>
                  <a:pt x="347" y="3358"/>
                </a:cubicBezTo>
                <a:cubicBezTo>
                  <a:pt x="343" y="3369"/>
                  <a:pt x="360" y="3368"/>
                  <a:pt x="356" y="3379"/>
                </a:cubicBezTo>
                <a:cubicBezTo>
                  <a:pt x="351" y="3365"/>
                  <a:pt x="336" y="3375"/>
                  <a:pt x="327" y="3363"/>
                </a:cubicBezTo>
                <a:cubicBezTo>
                  <a:pt x="323" y="3357"/>
                  <a:pt x="319" y="3368"/>
                  <a:pt x="318" y="3373"/>
                </a:cubicBezTo>
                <a:cubicBezTo>
                  <a:pt x="315" y="3385"/>
                  <a:pt x="314" y="3400"/>
                  <a:pt x="324" y="3408"/>
                </a:cubicBezTo>
                <a:cubicBezTo>
                  <a:pt x="327" y="3406"/>
                  <a:pt x="333" y="3402"/>
                  <a:pt x="336" y="3409"/>
                </a:cubicBezTo>
                <a:cubicBezTo>
                  <a:pt x="337" y="3413"/>
                  <a:pt x="342" y="3415"/>
                  <a:pt x="346" y="3417"/>
                </a:cubicBezTo>
                <a:cubicBezTo>
                  <a:pt x="346" y="3421"/>
                  <a:pt x="343" y="3427"/>
                  <a:pt x="348" y="3430"/>
                </a:cubicBezTo>
                <a:cubicBezTo>
                  <a:pt x="356" y="3434"/>
                  <a:pt x="370" y="3429"/>
                  <a:pt x="374" y="3441"/>
                </a:cubicBezTo>
                <a:cubicBezTo>
                  <a:pt x="376" y="3448"/>
                  <a:pt x="367" y="3459"/>
                  <a:pt x="374" y="3462"/>
                </a:cubicBezTo>
                <a:cubicBezTo>
                  <a:pt x="381" y="3464"/>
                  <a:pt x="386" y="3461"/>
                  <a:pt x="390" y="3460"/>
                </a:cubicBezTo>
                <a:cubicBezTo>
                  <a:pt x="396" y="3457"/>
                  <a:pt x="400" y="3451"/>
                  <a:pt x="406" y="3449"/>
                </a:cubicBezTo>
                <a:cubicBezTo>
                  <a:pt x="407" y="3447"/>
                  <a:pt x="409" y="3445"/>
                  <a:pt x="411" y="3445"/>
                </a:cubicBezTo>
                <a:cubicBezTo>
                  <a:pt x="418" y="3444"/>
                  <a:pt x="425" y="3449"/>
                  <a:pt x="432" y="3452"/>
                </a:cubicBezTo>
                <a:cubicBezTo>
                  <a:pt x="442" y="3456"/>
                  <a:pt x="444" y="3443"/>
                  <a:pt x="441" y="3435"/>
                </a:cubicBezTo>
                <a:cubicBezTo>
                  <a:pt x="457" y="3448"/>
                  <a:pt x="474" y="3449"/>
                  <a:pt x="493" y="3440"/>
                </a:cubicBezTo>
                <a:cubicBezTo>
                  <a:pt x="497" y="3439"/>
                  <a:pt x="509" y="3430"/>
                  <a:pt x="515" y="3436"/>
                </a:cubicBezTo>
                <a:cubicBezTo>
                  <a:pt x="525" y="3446"/>
                  <a:pt x="547" y="3453"/>
                  <a:pt x="571" y="3455"/>
                </a:cubicBezTo>
                <a:cubicBezTo>
                  <a:pt x="576" y="3455"/>
                  <a:pt x="580" y="3452"/>
                  <a:pt x="583" y="3451"/>
                </a:cubicBezTo>
                <a:cubicBezTo>
                  <a:pt x="592" y="3448"/>
                  <a:pt x="602" y="3449"/>
                  <a:pt x="612" y="3452"/>
                </a:cubicBezTo>
                <a:cubicBezTo>
                  <a:pt x="613" y="3459"/>
                  <a:pt x="620" y="3462"/>
                  <a:pt x="626" y="3459"/>
                </a:cubicBezTo>
                <a:cubicBezTo>
                  <a:pt x="624" y="3478"/>
                  <a:pt x="619" y="3495"/>
                  <a:pt x="613" y="3505"/>
                </a:cubicBezTo>
                <a:cubicBezTo>
                  <a:pt x="610" y="3510"/>
                  <a:pt x="595" y="3509"/>
                  <a:pt x="600" y="3501"/>
                </a:cubicBezTo>
                <a:cubicBezTo>
                  <a:pt x="581" y="3494"/>
                  <a:pt x="581" y="3494"/>
                  <a:pt x="581" y="3494"/>
                </a:cubicBezTo>
                <a:cubicBezTo>
                  <a:pt x="581" y="3495"/>
                  <a:pt x="581" y="3495"/>
                  <a:pt x="581" y="3495"/>
                </a:cubicBezTo>
                <a:cubicBezTo>
                  <a:pt x="581" y="3495"/>
                  <a:pt x="581" y="3495"/>
                  <a:pt x="581" y="3494"/>
                </a:cubicBezTo>
                <a:cubicBezTo>
                  <a:pt x="577" y="3484"/>
                  <a:pt x="562" y="3484"/>
                  <a:pt x="552" y="3485"/>
                </a:cubicBezTo>
                <a:cubicBezTo>
                  <a:pt x="535" y="3487"/>
                  <a:pt x="522" y="3495"/>
                  <a:pt x="503" y="3498"/>
                </a:cubicBezTo>
                <a:cubicBezTo>
                  <a:pt x="497" y="3499"/>
                  <a:pt x="491" y="3485"/>
                  <a:pt x="481" y="3490"/>
                </a:cubicBezTo>
                <a:cubicBezTo>
                  <a:pt x="479" y="3491"/>
                  <a:pt x="472" y="3492"/>
                  <a:pt x="469" y="3492"/>
                </a:cubicBezTo>
                <a:cubicBezTo>
                  <a:pt x="469" y="3495"/>
                  <a:pt x="473" y="3508"/>
                  <a:pt x="467" y="3502"/>
                </a:cubicBezTo>
                <a:cubicBezTo>
                  <a:pt x="461" y="3497"/>
                  <a:pt x="455" y="3500"/>
                  <a:pt x="452" y="3498"/>
                </a:cubicBezTo>
                <a:cubicBezTo>
                  <a:pt x="446" y="3494"/>
                  <a:pt x="440" y="3488"/>
                  <a:pt x="436" y="3481"/>
                </a:cubicBezTo>
                <a:cubicBezTo>
                  <a:pt x="432" y="3482"/>
                  <a:pt x="427" y="3481"/>
                  <a:pt x="426" y="3476"/>
                </a:cubicBezTo>
                <a:cubicBezTo>
                  <a:pt x="423" y="3469"/>
                  <a:pt x="426" y="3465"/>
                  <a:pt x="418" y="3463"/>
                </a:cubicBezTo>
                <a:cubicBezTo>
                  <a:pt x="413" y="3462"/>
                  <a:pt x="405" y="3466"/>
                  <a:pt x="401" y="3468"/>
                </a:cubicBezTo>
                <a:cubicBezTo>
                  <a:pt x="387" y="3476"/>
                  <a:pt x="395" y="3494"/>
                  <a:pt x="399" y="3506"/>
                </a:cubicBezTo>
                <a:cubicBezTo>
                  <a:pt x="400" y="3511"/>
                  <a:pt x="386" y="3507"/>
                  <a:pt x="380" y="3507"/>
                </a:cubicBezTo>
                <a:cubicBezTo>
                  <a:pt x="379" y="3519"/>
                  <a:pt x="384" y="3529"/>
                  <a:pt x="393" y="3536"/>
                </a:cubicBezTo>
                <a:cubicBezTo>
                  <a:pt x="396" y="3539"/>
                  <a:pt x="401" y="3543"/>
                  <a:pt x="397" y="3547"/>
                </a:cubicBezTo>
                <a:cubicBezTo>
                  <a:pt x="391" y="3553"/>
                  <a:pt x="387" y="3541"/>
                  <a:pt x="385" y="3532"/>
                </a:cubicBezTo>
                <a:cubicBezTo>
                  <a:pt x="381" y="3517"/>
                  <a:pt x="359" y="3511"/>
                  <a:pt x="349" y="3495"/>
                </a:cubicBezTo>
                <a:cubicBezTo>
                  <a:pt x="345" y="3489"/>
                  <a:pt x="336" y="3493"/>
                  <a:pt x="328" y="3492"/>
                </a:cubicBezTo>
                <a:cubicBezTo>
                  <a:pt x="329" y="3470"/>
                  <a:pt x="338" y="3453"/>
                  <a:pt x="330" y="3434"/>
                </a:cubicBezTo>
                <a:cubicBezTo>
                  <a:pt x="326" y="3423"/>
                  <a:pt x="316" y="3411"/>
                  <a:pt x="302" y="3413"/>
                </a:cubicBezTo>
                <a:cubicBezTo>
                  <a:pt x="293" y="3414"/>
                  <a:pt x="285" y="3430"/>
                  <a:pt x="296" y="3444"/>
                </a:cubicBezTo>
                <a:cubicBezTo>
                  <a:pt x="278" y="3436"/>
                  <a:pt x="261" y="3440"/>
                  <a:pt x="253" y="3448"/>
                </a:cubicBezTo>
                <a:cubicBezTo>
                  <a:pt x="251" y="3444"/>
                  <a:pt x="244" y="3438"/>
                  <a:pt x="250" y="3437"/>
                </a:cubicBezTo>
                <a:cubicBezTo>
                  <a:pt x="253" y="3437"/>
                  <a:pt x="259" y="3440"/>
                  <a:pt x="260" y="3434"/>
                </a:cubicBezTo>
                <a:cubicBezTo>
                  <a:pt x="261" y="3424"/>
                  <a:pt x="253" y="3414"/>
                  <a:pt x="244" y="3411"/>
                </a:cubicBezTo>
                <a:cubicBezTo>
                  <a:pt x="244" y="3405"/>
                  <a:pt x="247" y="3398"/>
                  <a:pt x="242" y="3396"/>
                </a:cubicBezTo>
                <a:cubicBezTo>
                  <a:pt x="233" y="3391"/>
                  <a:pt x="222" y="3392"/>
                  <a:pt x="212" y="3391"/>
                </a:cubicBezTo>
                <a:cubicBezTo>
                  <a:pt x="213" y="3385"/>
                  <a:pt x="212" y="3380"/>
                  <a:pt x="206" y="3377"/>
                </a:cubicBezTo>
                <a:cubicBezTo>
                  <a:pt x="200" y="3373"/>
                  <a:pt x="203" y="3364"/>
                  <a:pt x="192" y="3366"/>
                </a:cubicBezTo>
                <a:cubicBezTo>
                  <a:pt x="196" y="3359"/>
                  <a:pt x="191" y="3352"/>
                  <a:pt x="191" y="3345"/>
                </a:cubicBezTo>
                <a:cubicBezTo>
                  <a:pt x="176" y="3350"/>
                  <a:pt x="163" y="3338"/>
                  <a:pt x="162" y="3331"/>
                </a:cubicBezTo>
                <a:cubicBezTo>
                  <a:pt x="148" y="3323"/>
                  <a:pt x="145" y="3304"/>
                  <a:pt x="130" y="3304"/>
                </a:cubicBezTo>
                <a:cubicBezTo>
                  <a:pt x="118" y="3304"/>
                  <a:pt x="115" y="3325"/>
                  <a:pt x="103" y="3321"/>
                </a:cubicBezTo>
                <a:cubicBezTo>
                  <a:pt x="87" y="3317"/>
                  <a:pt x="82" y="3332"/>
                  <a:pt x="79" y="3340"/>
                </a:cubicBezTo>
                <a:cubicBezTo>
                  <a:pt x="74" y="3355"/>
                  <a:pt x="82" y="3368"/>
                  <a:pt x="84" y="3381"/>
                </a:cubicBezTo>
                <a:cubicBezTo>
                  <a:pt x="76" y="3381"/>
                  <a:pt x="72" y="3370"/>
                  <a:pt x="66" y="3376"/>
                </a:cubicBezTo>
                <a:cubicBezTo>
                  <a:pt x="56" y="3384"/>
                  <a:pt x="58" y="3400"/>
                  <a:pt x="63" y="3413"/>
                </a:cubicBezTo>
                <a:cubicBezTo>
                  <a:pt x="55" y="3409"/>
                  <a:pt x="51" y="3417"/>
                  <a:pt x="51" y="3421"/>
                </a:cubicBezTo>
                <a:cubicBezTo>
                  <a:pt x="52" y="3476"/>
                  <a:pt x="40" y="3524"/>
                  <a:pt x="18" y="3560"/>
                </a:cubicBezTo>
                <a:cubicBezTo>
                  <a:pt x="11" y="3573"/>
                  <a:pt x="14" y="3589"/>
                  <a:pt x="17" y="3604"/>
                </a:cubicBezTo>
                <a:cubicBezTo>
                  <a:pt x="7" y="3612"/>
                  <a:pt x="8" y="3625"/>
                  <a:pt x="11" y="3636"/>
                </a:cubicBezTo>
                <a:cubicBezTo>
                  <a:pt x="16" y="3650"/>
                  <a:pt x="0" y="3655"/>
                  <a:pt x="3" y="3668"/>
                </a:cubicBezTo>
                <a:cubicBezTo>
                  <a:pt x="6" y="3685"/>
                  <a:pt x="11" y="3697"/>
                  <a:pt x="19" y="3711"/>
                </a:cubicBezTo>
                <a:cubicBezTo>
                  <a:pt x="19" y="3727"/>
                  <a:pt x="18" y="3742"/>
                  <a:pt x="22" y="3756"/>
                </a:cubicBezTo>
                <a:cubicBezTo>
                  <a:pt x="26" y="3766"/>
                  <a:pt x="28" y="3780"/>
                  <a:pt x="39" y="3783"/>
                </a:cubicBezTo>
                <a:cubicBezTo>
                  <a:pt x="51" y="3786"/>
                  <a:pt x="64" y="3787"/>
                  <a:pt x="76" y="3786"/>
                </a:cubicBezTo>
                <a:cubicBezTo>
                  <a:pt x="94" y="3798"/>
                  <a:pt x="94" y="3820"/>
                  <a:pt x="83" y="3829"/>
                </a:cubicBezTo>
                <a:cubicBezTo>
                  <a:pt x="74" y="3849"/>
                  <a:pt x="73" y="3868"/>
                  <a:pt x="78" y="3884"/>
                </a:cubicBezTo>
                <a:cubicBezTo>
                  <a:pt x="65" y="3892"/>
                  <a:pt x="62" y="3910"/>
                  <a:pt x="68" y="3924"/>
                </a:cubicBezTo>
                <a:cubicBezTo>
                  <a:pt x="77" y="3924"/>
                  <a:pt x="77" y="3924"/>
                  <a:pt x="77" y="3924"/>
                </a:cubicBezTo>
                <a:cubicBezTo>
                  <a:pt x="76" y="3927"/>
                  <a:pt x="80" y="3936"/>
                  <a:pt x="73" y="3932"/>
                </a:cubicBezTo>
                <a:cubicBezTo>
                  <a:pt x="68" y="3930"/>
                  <a:pt x="61" y="3931"/>
                  <a:pt x="59" y="3937"/>
                </a:cubicBezTo>
                <a:cubicBezTo>
                  <a:pt x="55" y="3947"/>
                  <a:pt x="67" y="3954"/>
                  <a:pt x="63" y="3962"/>
                </a:cubicBezTo>
                <a:cubicBezTo>
                  <a:pt x="57" y="3976"/>
                  <a:pt x="51" y="3987"/>
                  <a:pt x="46" y="3993"/>
                </a:cubicBezTo>
                <a:cubicBezTo>
                  <a:pt x="39" y="4000"/>
                  <a:pt x="42" y="4012"/>
                  <a:pt x="51" y="4013"/>
                </a:cubicBezTo>
                <a:cubicBezTo>
                  <a:pt x="58" y="4015"/>
                  <a:pt x="63" y="4007"/>
                  <a:pt x="70" y="4006"/>
                </a:cubicBezTo>
                <a:cubicBezTo>
                  <a:pt x="69" y="4021"/>
                  <a:pt x="69" y="4033"/>
                  <a:pt x="73" y="4045"/>
                </a:cubicBezTo>
                <a:cubicBezTo>
                  <a:pt x="75" y="4052"/>
                  <a:pt x="89" y="4051"/>
                  <a:pt x="96" y="4045"/>
                </a:cubicBezTo>
                <a:cubicBezTo>
                  <a:pt x="99" y="4042"/>
                  <a:pt x="103" y="4045"/>
                  <a:pt x="101" y="4048"/>
                </a:cubicBezTo>
                <a:cubicBezTo>
                  <a:pt x="112" y="4063"/>
                  <a:pt x="117" y="4079"/>
                  <a:pt x="126" y="4092"/>
                </a:cubicBezTo>
                <a:cubicBezTo>
                  <a:pt x="132" y="4100"/>
                  <a:pt x="143" y="4098"/>
                  <a:pt x="150" y="4096"/>
                </a:cubicBezTo>
                <a:cubicBezTo>
                  <a:pt x="173" y="4089"/>
                  <a:pt x="201" y="4091"/>
                  <a:pt x="221" y="4083"/>
                </a:cubicBezTo>
                <a:cubicBezTo>
                  <a:pt x="243" y="4074"/>
                  <a:pt x="261" y="4067"/>
                  <a:pt x="268" y="4046"/>
                </a:cubicBezTo>
                <a:cubicBezTo>
                  <a:pt x="288" y="4035"/>
                  <a:pt x="308" y="4024"/>
                  <a:pt x="317" y="4006"/>
                </a:cubicBezTo>
                <a:cubicBezTo>
                  <a:pt x="329" y="4005"/>
                  <a:pt x="339" y="3995"/>
                  <a:pt x="352" y="3992"/>
                </a:cubicBezTo>
                <a:cubicBezTo>
                  <a:pt x="364" y="3975"/>
                  <a:pt x="390" y="3969"/>
                  <a:pt x="412" y="3962"/>
                </a:cubicBezTo>
                <a:cubicBezTo>
                  <a:pt x="414" y="3951"/>
                  <a:pt x="420" y="3942"/>
                  <a:pt x="430" y="3946"/>
                </a:cubicBezTo>
                <a:cubicBezTo>
                  <a:pt x="435" y="3947"/>
                  <a:pt x="451" y="3947"/>
                  <a:pt x="454" y="3949"/>
                </a:cubicBezTo>
                <a:cubicBezTo>
                  <a:pt x="461" y="3953"/>
                  <a:pt x="462" y="3967"/>
                  <a:pt x="458" y="3970"/>
                </a:cubicBezTo>
                <a:cubicBezTo>
                  <a:pt x="439" y="3983"/>
                  <a:pt x="416" y="3987"/>
                  <a:pt x="395" y="3998"/>
                </a:cubicBezTo>
                <a:cubicBezTo>
                  <a:pt x="395" y="3996"/>
                  <a:pt x="397" y="3990"/>
                  <a:pt x="393" y="3991"/>
                </a:cubicBezTo>
                <a:cubicBezTo>
                  <a:pt x="384" y="3994"/>
                  <a:pt x="368" y="3999"/>
                  <a:pt x="371" y="4008"/>
                </a:cubicBezTo>
                <a:cubicBezTo>
                  <a:pt x="375" y="4016"/>
                  <a:pt x="381" y="4028"/>
                  <a:pt x="379" y="4044"/>
                </a:cubicBezTo>
                <a:cubicBezTo>
                  <a:pt x="389" y="4048"/>
                  <a:pt x="393" y="4036"/>
                  <a:pt x="402" y="4035"/>
                </a:cubicBezTo>
                <a:cubicBezTo>
                  <a:pt x="399" y="4042"/>
                  <a:pt x="403" y="4050"/>
                  <a:pt x="409" y="4050"/>
                </a:cubicBezTo>
                <a:cubicBezTo>
                  <a:pt x="417" y="4050"/>
                  <a:pt x="427" y="4053"/>
                  <a:pt x="436" y="4053"/>
                </a:cubicBezTo>
                <a:cubicBezTo>
                  <a:pt x="439" y="4053"/>
                  <a:pt x="444" y="4058"/>
                  <a:pt x="438" y="4060"/>
                </a:cubicBezTo>
                <a:cubicBezTo>
                  <a:pt x="433" y="4062"/>
                  <a:pt x="427" y="4065"/>
                  <a:pt x="431" y="4072"/>
                </a:cubicBezTo>
                <a:cubicBezTo>
                  <a:pt x="434" y="4079"/>
                  <a:pt x="448" y="4071"/>
                  <a:pt x="451" y="4084"/>
                </a:cubicBezTo>
                <a:cubicBezTo>
                  <a:pt x="453" y="4090"/>
                  <a:pt x="444" y="4101"/>
                  <a:pt x="451" y="4103"/>
                </a:cubicBezTo>
                <a:cubicBezTo>
                  <a:pt x="461" y="4105"/>
                  <a:pt x="475" y="4109"/>
                  <a:pt x="477" y="4097"/>
                </a:cubicBezTo>
                <a:cubicBezTo>
                  <a:pt x="478" y="4086"/>
                  <a:pt x="487" y="4080"/>
                  <a:pt x="496" y="4076"/>
                </a:cubicBezTo>
                <a:cubicBezTo>
                  <a:pt x="499" y="4074"/>
                  <a:pt x="502" y="4077"/>
                  <a:pt x="505" y="4079"/>
                </a:cubicBezTo>
                <a:cubicBezTo>
                  <a:pt x="515" y="4081"/>
                  <a:pt x="525" y="4080"/>
                  <a:pt x="534" y="4082"/>
                </a:cubicBezTo>
                <a:cubicBezTo>
                  <a:pt x="538" y="4082"/>
                  <a:pt x="541" y="4083"/>
                  <a:pt x="544" y="4085"/>
                </a:cubicBezTo>
                <a:cubicBezTo>
                  <a:pt x="546" y="4085"/>
                  <a:pt x="551" y="4082"/>
                  <a:pt x="550" y="4083"/>
                </a:cubicBezTo>
                <a:cubicBezTo>
                  <a:pt x="569" y="4060"/>
                  <a:pt x="589" y="4043"/>
                  <a:pt x="606" y="4023"/>
                </a:cubicBezTo>
                <a:cubicBezTo>
                  <a:pt x="620" y="4007"/>
                  <a:pt x="628" y="3987"/>
                  <a:pt x="658" y="3989"/>
                </a:cubicBezTo>
                <a:cubicBezTo>
                  <a:pt x="658" y="3972"/>
                  <a:pt x="658" y="3972"/>
                  <a:pt x="658" y="3972"/>
                </a:cubicBezTo>
                <a:cubicBezTo>
                  <a:pt x="666" y="3969"/>
                  <a:pt x="663" y="3978"/>
                  <a:pt x="664" y="3980"/>
                </a:cubicBezTo>
                <a:cubicBezTo>
                  <a:pt x="671" y="3987"/>
                  <a:pt x="680" y="3980"/>
                  <a:pt x="682" y="3971"/>
                </a:cubicBezTo>
                <a:cubicBezTo>
                  <a:pt x="682" y="3967"/>
                  <a:pt x="674" y="3966"/>
                  <a:pt x="669" y="3967"/>
                </a:cubicBezTo>
                <a:cubicBezTo>
                  <a:pt x="670" y="3962"/>
                  <a:pt x="672" y="3957"/>
                  <a:pt x="676" y="3953"/>
                </a:cubicBezTo>
                <a:cubicBezTo>
                  <a:pt x="677" y="3957"/>
                  <a:pt x="677" y="3963"/>
                  <a:pt x="683" y="3965"/>
                </a:cubicBezTo>
                <a:cubicBezTo>
                  <a:pt x="689" y="3967"/>
                  <a:pt x="697" y="3962"/>
                  <a:pt x="699" y="3956"/>
                </a:cubicBezTo>
                <a:cubicBezTo>
                  <a:pt x="701" y="3950"/>
                  <a:pt x="709" y="3946"/>
                  <a:pt x="706" y="3937"/>
                </a:cubicBezTo>
                <a:cubicBezTo>
                  <a:pt x="710" y="3937"/>
                  <a:pt x="713" y="3940"/>
                  <a:pt x="714" y="3941"/>
                </a:cubicBezTo>
                <a:cubicBezTo>
                  <a:pt x="708" y="3974"/>
                  <a:pt x="692" y="4002"/>
                  <a:pt x="657" y="4018"/>
                </a:cubicBezTo>
                <a:cubicBezTo>
                  <a:pt x="644" y="4020"/>
                  <a:pt x="632" y="4037"/>
                  <a:pt x="627" y="4054"/>
                </a:cubicBezTo>
                <a:cubicBezTo>
                  <a:pt x="620" y="4054"/>
                  <a:pt x="614" y="4057"/>
                  <a:pt x="609" y="4062"/>
                </a:cubicBezTo>
                <a:cubicBezTo>
                  <a:pt x="591" y="4077"/>
                  <a:pt x="579" y="4091"/>
                  <a:pt x="554" y="4096"/>
                </a:cubicBezTo>
                <a:cubicBezTo>
                  <a:pt x="540" y="4099"/>
                  <a:pt x="527" y="4103"/>
                  <a:pt x="513" y="4104"/>
                </a:cubicBezTo>
                <a:cubicBezTo>
                  <a:pt x="504" y="4105"/>
                  <a:pt x="488" y="4101"/>
                  <a:pt x="482" y="4109"/>
                </a:cubicBezTo>
                <a:cubicBezTo>
                  <a:pt x="481" y="4110"/>
                  <a:pt x="480" y="4112"/>
                  <a:pt x="480" y="4114"/>
                </a:cubicBezTo>
                <a:cubicBezTo>
                  <a:pt x="479" y="4115"/>
                  <a:pt x="479" y="4115"/>
                  <a:pt x="479" y="4116"/>
                </a:cubicBezTo>
                <a:cubicBezTo>
                  <a:pt x="479" y="4115"/>
                  <a:pt x="479" y="4115"/>
                  <a:pt x="479" y="4114"/>
                </a:cubicBezTo>
                <a:cubicBezTo>
                  <a:pt x="479" y="4112"/>
                  <a:pt x="480" y="4107"/>
                  <a:pt x="481" y="4105"/>
                </a:cubicBezTo>
                <a:cubicBezTo>
                  <a:pt x="481" y="4105"/>
                  <a:pt x="481" y="4105"/>
                  <a:pt x="481" y="4105"/>
                </a:cubicBezTo>
                <a:cubicBezTo>
                  <a:pt x="476" y="4104"/>
                  <a:pt x="473" y="4109"/>
                  <a:pt x="471" y="4113"/>
                </a:cubicBezTo>
                <a:cubicBezTo>
                  <a:pt x="459" y="4109"/>
                  <a:pt x="453" y="4119"/>
                  <a:pt x="443" y="4120"/>
                </a:cubicBezTo>
                <a:cubicBezTo>
                  <a:pt x="429" y="4122"/>
                  <a:pt x="414" y="4123"/>
                  <a:pt x="401" y="4121"/>
                </a:cubicBezTo>
                <a:cubicBezTo>
                  <a:pt x="393" y="4119"/>
                  <a:pt x="392" y="4115"/>
                  <a:pt x="396" y="4113"/>
                </a:cubicBezTo>
                <a:cubicBezTo>
                  <a:pt x="395" y="4103"/>
                  <a:pt x="388" y="4084"/>
                  <a:pt x="381" y="4088"/>
                </a:cubicBezTo>
                <a:cubicBezTo>
                  <a:pt x="372" y="4092"/>
                  <a:pt x="358" y="4101"/>
                  <a:pt x="338" y="4098"/>
                </a:cubicBezTo>
                <a:cubicBezTo>
                  <a:pt x="342" y="4107"/>
                  <a:pt x="337" y="4112"/>
                  <a:pt x="331" y="4116"/>
                </a:cubicBezTo>
                <a:cubicBezTo>
                  <a:pt x="326" y="4111"/>
                  <a:pt x="311" y="4105"/>
                  <a:pt x="307" y="4116"/>
                </a:cubicBezTo>
                <a:cubicBezTo>
                  <a:pt x="305" y="4124"/>
                  <a:pt x="292" y="4131"/>
                  <a:pt x="302" y="4140"/>
                </a:cubicBezTo>
                <a:cubicBezTo>
                  <a:pt x="297" y="4142"/>
                  <a:pt x="297" y="4142"/>
                  <a:pt x="297" y="4142"/>
                </a:cubicBezTo>
                <a:cubicBezTo>
                  <a:pt x="297" y="4142"/>
                  <a:pt x="297" y="4142"/>
                  <a:pt x="297" y="4142"/>
                </a:cubicBezTo>
                <a:cubicBezTo>
                  <a:pt x="293" y="4140"/>
                  <a:pt x="289" y="4139"/>
                  <a:pt x="284" y="4139"/>
                </a:cubicBezTo>
                <a:cubicBezTo>
                  <a:pt x="284" y="4161"/>
                  <a:pt x="284" y="4161"/>
                  <a:pt x="284" y="4161"/>
                </a:cubicBezTo>
                <a:cubicBezTo>
                  <a:pt x="274" y="4164"/>
                  <a:pt x="276" y="4179"/>
                  <a:pt x="270" y="4179"/>
                </a:cubicBezTo>
                <a:cubicBezTo>
                  <a:pt x="257" y="4181"/>
                  <a:pt x="245" y="4190"/>
                  <a:pt x="244" y="4197"/>
                </a:cubicBezTo>
                <a:cubicBezTo>
                  <a:pt x="243" y="4209"/>
                  <a:pt x="225" y="4217"/>
                  <a:pt x="229" y="4235"/>
                </a:cubicBezTo>
                <a:cubicBezTo>
                  <a:pt x="223" y="4234"/>
                  <a:pt x="217" y="4236"/>
                  <a:pt x="213" y="4240"/>
                </a:cubicBezTo>
                <a:cubicBezTo>
                  <a:pt x="216" y="4247"/>
                  <a:pt x="211" y="4254"/>
                  <a:pt x="212" y="4262"/>
                </a:cubicBezTo>
                <a:cubicBezTo>
                  <a:pt x="223" y="4258"/>
                  <a:pt x="223" y="4258"/>
                  <a:pt x="223" y="4258"/>
                </a:cubicBezTo>
                <a:cubicBezTo>
                  <a:pt x="224" y="4265"/>
                  <a:pt x="228" y="4275"/>
                  <a:pt x="223" y="4278"/>
                </a:cubicBezTo>
                <a:cubicBezTo>
                  <a:pt x="218" y="4268"/>
                  <a:pt x="207" y="4273"/>
                  <a:pt x="199" y="4273"/>
                </a:cubicBezTo>
                <a:cubicBezTo>
                  <a:pt x="197" y="4272"/>
                  <a:pt x="207" y="4308"/>
                  <a:pt x="209" y="4311"/>
                </a:cubicBezTo>
                <a:cubicBezTo>
                  <a:pt x="214" y="4321"/>
                  <a:pt x="214" y="4325"/>
                  <a:pt x="227" y="4326"/>
                </a:cubicBezTo>
                <a:cubicBezTo>
                  <a:pt x="231" y="4326"/>
                  <a:pt x="237" y="4326"/>
                  <a:pt x="241" y="4327"/>
                </a:cubicBezTo>
                <a:cubicBezTo>
                  <a:pt x="246" y="4328"/>
                  <a:pt x="248" y="4332"/>
                  <a:pt x="253" y="4333"/>
                </a:cubicBezTo>
                <a:cubicBezTo>
                  <a:pt x="261" y="4335"/>
                  <a:pt x="277" y="4331"/>
                  <a:pt x="273" y="4320"/>
                </a:cubicBezTo>
                <a:cubicBezTo>
                  <a:pt x="293" y="4312"/>
                  <a:pt x="316" y="4326"/>
                  <a:pt x="337" y="4321"/>
                </a:cubicBezTo>
                <a:cubicBezTo>
                  <a:pt x="345" y="4319"/>
                  <a:pt x="355" y="4316"/>
                  <a:pt x="359" y="4310"/>
                </a:cubicBezTo>
                <a:cubicBezTo>
                  <a:pt x="386" y="4313"/>
                  <a:pt x="405" y="4327"/>
                  <a:pt x="414" y="4347"/>
                </a:cubicBezTo>
                <a:cubicBezTo>
                  <a:pt x="429" y="4346"/>
                  <a:pt x="441" y="4338"/>
                  <a:pt x="454" y="4337"/>
                </a:cubicBezTo>
                <a:cubicBezTo>
                  <a:pt x="455" y="4346"/>
                  <a:pt x="453" y="4358"/>
                  <a:pt x="459" y="4359"/>
                </a:cubicBezTo>
                <a:cubicBezTo>
                  <a:pt x="470" y="4363"/>
                  <a:pt x="477" y="4358"/>
                  <a:pt x="482" y="4352"/>
                </a:cubicBezTo>
                <a:cubicBezTo>
                  <a:pt x="475" y="4362"/>
                  <a:pt x="479" y="4377"/>
                  <a:pt x="482" y="4391"/>
                </a:cubicBezTo>
                <a:cubicBezTo>
                  <a:pt x="466" y="4391"/>
                  <a:pt x="466" y="4391"/>
                  <a:pt x="466" y="4391"/>
                </a:cubicBezTo>
                <a:cubicBezTo>
                  <a:pt x="465" y="4388"/>
                  <a:pt x="463" y="4384"/>
                  <a:pt x="460" y="4384"/>
                </a:cubicBezTo>
                <a:cubicBezTo>
                  <a:pt x="446" y="4383"/>
                  <a:pt x="435" y="4392"/>
                  <a:pt x="430" y="4404"/>
                </a:cubicBezTo>
                <a:cubicBezTo>
                  <a:pt x="411" y="4405"/>
                  <a:pt x="393" y="4403"/>
                  <a:pt x="380" y="4411"/>
                </a:cubicBezTo>
                <a:cubicBezTo>
                  <a:pt x="373" y="4424"/>
                  <a:pt x="362" y="4435"/>
                  <a:pt x="350" y="4444"/>
                </a:cubicBezTo>
                <a:cubicBezTo>
                  <a:pt x="348" y="4450"/>
                  <a:pt x="348" y="4450"/>
                  <a:pt x="348" y="4450"/>
                </a:cubicBezTo>
                <a:cubicBezTo>
                  <a:pt x="343" y="4459"/>
                  <a:pt x="338" y="4470"/>
                  <a:pt x="340" y="4481"/>
                </a:cubicBezTo>
                <a:cubicBezTo>
                  <a:pt x="341" y="4491"/>
                  <a:pt x="341" y="4491"/>
                  <a:pt x="341" y="4491"/>
                </a:cubicBezTo>
                <a:cubicBezTo>
                  <a:pt x="343" y="4501"/>
                  <a:pt x="343" y="4501"/>
                  <a:pt x="343" y="4501"/>
                </a:cubicBezTo>
                <a:cubicBezTo>
                  <a:pt x="356" y="4504"/>
                  <a:pt x="369" y="4502"/>
                  <a:pt x="377" y="4511"/>
                </a:cubicBezTo>
                <a:cubicBezTo>
                  <a:pt x="383" y="4519"/>
                  <a:pt x="381" y="4531"/>
                  <a:pt x="385" y="4543"/>
                </a:cubicBezTo>
                <a:cubicBezTo>
                  <a:pt x="374" y="4553"/>
                  <a:pt x="362" y="4566"/>
                  <a:pt x="357" y="4581"/>
                </a:cubicBezTo>
                <a:cubicBezTo>
                  <a:pt x="337" y="4594"/>
                  <a:pt x="322" y="4610"/>
                  <a:pt x="295" y="4625"/>
                </a:cubicBezTo>
                <a:cubicBezTo>
                  <a:pt x="287" y="4644"/>
                  <a:pt x="271" y="4669"/>
                  <a:pt x="242" y="4674"/>
                </a:cubicBezTo>
                <a:cubicBezTo>
                  <a:pt x="242" y="4681"/>
                  <a:pt x="243" y="4686"/>
                  <a:pt x="246" y="4688"/>
                </a:cubicBezTo>
                <a:cubicBezTo>
                  <a:pt x="249" y="4690"/>
                  <a:pt x="260" y="4688"/>
                  <a:pt x="263" y="4688"/>
                </a:cubicBezTo>
                <a:cubicBezTo>
                  <a:pt x="265" y="4723"/>
                  <a:pt x="280" y="4750"/>
                  <a:pt x="307" y="4760"/>
                </a:cubicBezTo>
                <a:cubicBezTo>
                  <a:pt x="318" y="4775"/>
                  <a:pt x="346" y="4771"/>
                  <a:pt x="366" y="4766"/>
                </a:cubicBezTo>
                <a:cubicBezTo>
                  <a:pt x="373" y="4765"/>
                  <a:pt x="388" y="4762"/>
                  <a:pt x="389" y="4774"/>
                </a:cubicBezTo>
                <a:cubicBezTo>
                  <a:pt x="396" y="4776"/>
                  <a:pt x="406" y="4780"/>
                  <a:pt x="416" y="4784"/>
                </a:cubicBezTo>
                <a:cubicBezTo>
                  <a:pt x="419" y="4785"/>
                  <a:pt x="422" y="4778"/>
                  <a:pt x="428" y="4780"/>
                </a:cubicBezTo>
                <a:cubicBezTo>
                  <a:pt x="437" y="4782"/>
                  <a:pt x="446" y="4790"/>
                  <a:pt x="457" y="4790"/>
                </a:cubicBezTo>
                <a:cubicBezTo>
                  <a:pt x="457" y="4795"/>
                  <a:pt x="460" y="4800"/>
                  <a:pt x="461" y="4805"/>
                </a:cubicBezTo>
                <a:cubicBezTo>
                  <a:pt x="463" y="4813"/>
                  <a:pt x="471" y="4813"/>
                  <a:pt x="476" y="4816"/>
                </a:cubicBezTo>
                <a:cubicBezTo>
                  <a:pt x="484" y="4819"/>
                  <a:pt x="480" y="4810"/>
                  <a:pt x="480" y="4808"/>
                </a:cubicBezTo>
                <a:cubicBezTo>
                  <a:pt x="492" y="4808"/>
                  <a:pt x="492" y="4808"/>
                  <a:pt x="492" y="4808"/>
                </a:cubicBezTo>
                <a:cubicBezTo>
                  <a:pt x="487" y="4830"/>
                  <a:pt x="496" y="4847"/>
                  <a:pt x="504" y="4855"/>
                </a:cubicBezTo>
                <a:cubicBezTo>
                  <a:pt x="511" y="4863"/>
                  <a:pt x="499" y="4867"/>
                  <a:pt x="502" y="4872"/>
                </a:cubicBezTo>
                <a:cubicBezTo>
                  <a:pt x="512" y="4888"/>
                  <a:pt x="529" y="4896"/>
                  <a:pt x="541" y="4908"/>
                </a:cubicBezTo>
                <a:cubicBezTo>
                  <a:pt x="543" y="4910"/>
                  <a:pt x="541" y="4920"/>
                  <a:pt x="542" y="4922"/>
                </a:cubicBezTo>
                <a:cubicBezTo>
                  <a:pt x="543" y="4927"/>
                  <a:pt x="549" y="4928"/>
                  <a:pt x="552" y="4926"/>
                </a:cubicBezTo>
                <a:cubicBezTo>
                  <a:pt x="552" y="4926"/>
                  <a:pt x="552" y="4926"/>
                  <a:pt x="553" y="4926"/>
                </a:cubicBezTo>
                <a:cubicBezTo>
                  <a:pt x="562" y="4921"/>
                  <a:pt x="572" y="4916"/>
                  <a:pt x="583" y="4912"/>
                </a:cubicBezTo>
                <a:cubicBezTo>
                  <a:pt x="591" y="4909"/>
                  <a:pt x="599" y="4907"/>
                  <a:pt x="609" y="4905"/>
                </a:cubicBezTo>
                <a:cubicBezTo>
                  <a:pt x="608" y="4905"/>
                  <a:pt x="608" y="4906"/>
                  <a:pt x="608" y="4906"/>
                </a:cubicBezTo>
                <a:cubicBezTo>
                  <a:pt x="608" y="4911"/>
                  <a:pt x="610" y="4914"/>
                  <a:pt x="611" y="4917"/>
                </a:cubicBezTo>
                <a:cubicBezTo>
                  <a:pt x="614" y="4924"/>
                  <a:pt x="620" y="4922"/>
                  <a:pt x="625" y="4921"/>
                </a:cubicBezTo>
                <a:cubicBezTo>
                  <a:pt x="627" y="4916"/>
                  <a:pt x="632" y="4912"/>
                  <a:pt x="638" y="4909"/>
                </a:cubicBezTo>
                <a:cubicBezTo>
                  <a:pt x="645" y="4905"/>
                  <a:pt x="657" y="4908"/>
                  <a:pt x="668" y="4902"/>
                </a:cubicBezTo>
                <a:cubicBezTo>
                  <a:pt x="673" y="4899"/>
                  <a:pt x="682" y="4905"/>
                  <a:pt x="690" y="4903"/>
                </a:cubicBezTo>
                <a:cubicBezTo>
                  <a:pt x="688" y="4897"/>
                  <a:pt x="693" y="4893"/>
                  <a:pt x="698" y="4891"/>
                </a:cubicBezTo>
                <a:cubicBezTo>
                  <a:pt x="700" y="4890"/>
                  <a:pt x="708" y="4894"/>
                  <a:pt x="710" y="4893"/>
                </a:cubicBezTo>
                <a:cubicBezTo>
                  <a:pt x="711" y="4892"/>
                  <a:pt x="713" y="4891"/>
                  <a:pt x="715" y="4890"/>
                </a:cubicBezTo>
                <a:cubicBezTo>
                  <a:pt x="719" y="4887"/>
                  <a:pt x="722" y="4883"/>
                  <a:pt x="722" y="4880"/>
                </a:cubicBezTo>
                <a:cubicBezTo>
                  <a:pt x="722" y="4879"/>
                  <a:pt x="722" y="4877"/>
                  <a:pt x="722" y="4876"/>
                </a:cubicBezTo>
                <a:cubicBezTo>
                  <a:pt x="722" y="4862"/>
                  <a:pt x="725" y="4851"/>
                  <a:pt x="727" y="4839"/>
                </a:cubicBezTo>
                <a:cubicBezTo>
                  <a:pt x="728" y="4831"/>
                  <a:pt x="748" y="4827"/>
                  <a:pt x="759" y="4829"/>
                </a:cubicBezTo>
                <a:cubicBezTo>
                  <a:pt x="796" y="4839"/>
                  <a:pt x="796" y="4839"/>
                  <a:pt x="796" y="4839"/>
                </a:cubicBezTo>
                <a:cubicBezTo>
                  <a:pt x="812" y="4842"/>
                  <a:pt x="823" y="4849"/>
                  <a:pt x="832" y="4859"/>
                </a:cubicBezTo>
                <a:cubicBezTo>
                  <a:pt x="905" y="4866"/>
                  <a:pt x="975" y="4866"/>
                  <a:pt x="1051" y="4866"/>
                </a:cubicBezTo>
                <a:cubicBezTo>
                  <a:pt x="1120" y="4873"/>
                  <a:pt x="1183" y="4886"/>
                  <a:pt x="1245" y="4900"/>
                </a:cubicBezTo>
                <a:cubicBezTo>
                  <a:pt x="1256" y="4893"/>
                  <a:pt x="1267" y="4884"/>
                  <a:pt x="1282" y="4883"/>
                </a:cubicBezTo>
                <a:cubicBezTo>
                  <a:pt x="1298" y="4882"/>
                  <a:pt x="1314" y="4884"/>
                  <a:pt x="1329" y="4887"/>
                </a:cubicBezTo>
                <a:cubicBezTo>
                  <a:pt x="1420" y="4908"/>
                  <a:pt x="1530" y="4936"/>
                  <a:pt x="1636" y="4910"/>
                </a:cubicBezTo>
                <a:cubicBezTo>
                  <a:pt x="1726" y="4887"/>
                  <a:pt x="1794" y="4839"/>
                  <a:pt x="1873" y="4804"/>
                </a:cubicBezTo>
                <a:cubicBezTo>
                  <a:pt x="1874" y="4804"/>
                  <a:pt x="1874" y="4804"/>
                  <a:pt x="1874" y="4804"/>
                </a:cubicBezTo>
                <a:cubicBezTo>
                  <a:pt x="1953" y="4769"/>
                  <a:pt x="2023" y="4725"/>
                  <a:pt x="2094" y="4681"/>
                </a:cubicBezTo>
                <a:cubicBezTo>
                  <a:pt x="2125" y="4692"/>
                  <a:pt x="2148" y="4714"/>
                  <a:pt x="2167" y="4734"/>
                </a:cubicBezTo>
                <a:cubicBezTo>
                  <a:pt x="2168" y="4733"/>
                  <a:pt x="2168" y="4733"/>
                  <a:pt x="2167" y="4734"/>
                </a:cubicBezTo>
                <a:cubicBezTo>
                  <a:pt x="2223" y="4803"/>
                  <a:pt x="2297" y="4855"/>
                  <a:pt x="2397" y="4876"/>
                </a:cubicBezTo>
                <a:cubicBezTo>
                  <a:pt x="2425" y="4898"/>
                  <a:pt x="2461" y="4910"/>
                  <a:pt x="2500" y="4919"/>
                </a:cubicBezTo>
                <a:cubicBezTo>
                  <a:pt x="2514" y="4922"/>
                  <a:pt x="2530" y="4926"/>
                  <a:pt x="2545" y="4929"/>
                </a:cubicBezTo>
                <a:cubicBezTo>
                  <a:pt x="2577" y="4935"/>
                  <a:pt x="2612" y="4939"/>
                  <a:pt x="2651" y="4938"/>
                </a:cubicBezTo>
                <a:cubicBezTo>
                  <a:pt x="2651" y="4938"/>
                  <a:pt x="2651" y="4938"/>
                  <a:pt x="2651" y="4938"/>
                </a:cubicBezTo>
                <a:cubicBezTo>
                  <a:pt x="2680" y="4935"/>
                  <a:pt x="2707" y="4927"/>
                  <a:pt x="2740" y="4928"/>
                </a:cubicBezTo>
                <a:cubicBezTo>
                  <a:pt x="2784" y="4929"/>
                  <a:pt x="2820" y="4940"/>
                  <a:pt x="2864" y="4947"/>
                </a:cubicBezTo>
                <a:cubicBezTo>
                  <a:pt x="2881" y="4944"/>
                  <a:pt x="2898" y="4940"/>
                  <a:pt x="2917" y="4947"/>
                </a:cubicBezTo>
                <a:cubicBezTo>
                  <a:pt x="2932" y="4947"/>
                  <a:pt x="2946" y="4936"/>
                  <a:pt x="2954" y="4931"/>
                </a:cubicBezTo>
                <a:cubicBezTo>
                  <a:pt x="2962" y="4936"/>
                  <a:pt x="2963" y="4944"/>
                  <a:pt x="2968" y="4946"/>
                </a:cubicBezTo>
                <a:cubicBezTo>
                  <a:pt x="2971" y="4947"/>
                  <a:pt x="2983" y="4947"/>
                  <a:pt x="2985" y="4945"/>
                </a:cubicBezTo>
                <a:cubicBezTo>
                  <a:pt x="2986" y="4944"/>
                  <a:pt x="2988" y="4943"/>
                  <a:pt x="2989" y="4942"/>
                </a:cubicBezTo>
                <a:cubicBezTo>
                  <a:pt x="2996" y="4936"/>
                  <a:pt x="3004" y="4930"/>
                  <a:pt x="3004" y="4925"/>
                </a:cubicBezTo>
                <a:cubicBezTo>
                  <a:pt x="3007" y="4897"/>
                  <a:pt x="2996" y="4886"/>
                  <a:pt x="2984" y="4871"/>
                </a:cubicBezTo>
                <a:cubicBezTo>
                  <a:pt x="2979" y="4866"/>
                  <a:pt x="2980" y="4858"/>
                  <a:pt x="2981" y="4853"/>
                </a:cubicBezTo>
                <a:cubicBezTo>
                  <a:pt x="2985" y="4827"/>
                  <a:pt x="3012" y="4818"/>
                  <a:pt x="3016" y="4792"/>
                </a:cubicBezTo>
                <a:cubicBezTo>
                  <a:pt x="3017" y="4786"/>
                  <a:pt x="3022" y="4780"/>
                  <a:pt x="3022" y="4773"/>
                </a:cubicBezTo>
                <a:cubicBezTo>
                  <a:pt x="3025" y="4773"/>
                  <a:pt x="3032" y="4774"/>
                  <a:pt x="3034" y="4773"/>
                </a:cubicBezTo>
                <a:cubicBezTo>
                  <a:pt x="3039" y="4770"/>
                  <a:pt x="3042" y="4765"/>
                  <a:pt x="3047" y="4761"/>
                </a:cubicBezTo>
                <a:cubicBezTo>
                  <a:pt x="3040" y="4748"/>
                  <a:pt x="3059" y="4755"/>
                  <a:pt x="3061" y="4753"/>
                </a:cubicBezTo>
                <a:cubicBezTo>
                  <a:pt x="3072" y="4741"/>
                  <a:pt x="3087" y="4735"/>
                  <a:pt x="3098" y="4720"/>
                </a:cubicBezTo>
                <a:cubicBezTo>
                  <a:pt x="3104" y="4722"/>
                  <a:pt x="3111" y="4733"/>
                  <a:pt x="3120" y="4731"/>
                </a:cubicBezTo>
                <a:cubicBezTo>
                  <a:pt x="3126" y="4729"/>
                  <a:pt x="3142" y="4721"/>
                  <a:pt x="3144" y="4719"/>
                </a:cubicBezTo>
                <a:cubicBezTo>
                  <a:pt x="3151" y="4707"/>
                  <a:pt x="3159" y="4695"/>
                  <a:pt x="3159" y="4679"/>
                </a:cubicBezTo>
                <a:cubicBezTo>
                  <a:pt x="3159" y="4676"/>
                  <a:pt x="3166" y="4676"/>
                  <a:pt x="3171" y="4675"/>
                </a:cubicBezTo>
                <a:cubicBezTo>
                  <a:pt x="3172" y="4669"/>
                  <a:pt x="3175" y="4662"/>
                  <a:pt x="3172" y="4656"/>
                </a:cubicBezTo>
                <a:cubicBezTo>
                  <a:pt x="3170" y="4651"/>
                  <a:pt x="3167" y="4646"/>
                  <a:pt x="3169" y="4640"/>
                </a:cubicBezTo>
                <a:cubicBezTo>
                  <a:pt x="3175" y="4641"/>
                  <a:pt x="3182" y="4640"/>
                  <a:pt x="3186" y="4633"/>
                </a:cubicBezTo>
                <a:cubicBezTo>
                  <a:pt x="3191" y="4625"/>
                  <a:pt x="3192" y="4614"/>
                  <a:pt x="3191" y="4605"/>
                </a:cubicBezTo>
                <a:cubicBezTo>
                  <a:pt x="3189" y="4593"/>
                  <a:pt x="3184" y="4583"/>
                  <a:pt x="3177" y="4578"/>
                </a:cubicBezTo>
                <a:cubicBezTo>
                  <a:pt x="3184" y="4567"/>
                  <a:pt x="3185" y="4556"/>
                  <a:pt x="3188" y="4549"/>
                </a:cubicBezTo>
                <a:cubicBezTo>
                  <a:pt x="3191" y="4542"/>
                  <a:pt x="3199" y="4530"/>
                  <a:pt x="3205" y="4536"/>
                </a:cubicBezTo>
                <a:cubicBezTo>
                  <a:pt x="3214" y="4546"/>
                  <a:pt x="3225" y="4540"/>
                  <a:pt x="3235" y="4538"/>
                </a:cubicBezTo>
                <a:cubicBezTo>
                  <a:pt x="3250" y="4535"/>
                  <a:pt x="3257" y="4520"/>
                  <a:pt x="3270" y="4515"/>
                </a:cubicBezTo>
                <a:cubicBezTo>
                  <a:pt x="3275" y="4513"/>
                  <a:pt x="3279" y="4500"/>
                  <a:pt x="3283" y="4498"/>
                </a:cubicBezTo>
                <a:cubicBezTo>
                  <a:pt x="3294" y="4492"/>
                  <a:pt x="3304" y="4486"/>
                  <a:pt x="3312" y="4478"/>
                </a:cubicBezTo>
                <a:cubicBezTo>
                  <a:pt x="3317" y="4473"/>
                  <a:pt x="3307" y="4470"/>
                  <a:pt x="3306" y="4466"/>
                </a:cubicBezTo>
                <a:cubicBezTo>
                  <a:pt x="3311" y="4466"/>
                  <a:pt x="3325" y="4467"/>
                  <a:pt x="3327" y="4466"/>
                </a:cubicBezTo>
                <a:cubicBezTo>
                  <a:pt x="3340" y="4458"/>
                  <a:pt x="3348" y="4440"/>
                  <a:pt x="3339" y="4423"/>
                </a:cubicBezTo>
                <a:cubicBezTo>
                  <a:pt x="3344" y="4423"/>
                  <a:pt x="3351" y="4424"/>
                  <a:pt x="3351" y="4417"/>
                </a:cubicBezTo>
                <a:cubicBezTo>
                  <a:pt x="3351" y="4411"/>
                  <a:pt x="3352" y="4406"/>
                  <a:pt x="3355" y="4402"/>
                </a:cubicBezTo>
                <a:cubicBezTo>
                  <a:pt x="3359" y="4396"/>
                  <a:pt x="3364" y="4392"/>
                  <a:pt x="3371" y="4389"/>
                </a:cubicBezTo>
                <a:cubicBezTo>
                  <a:pt x="3410" y="4371"/>
                  <a:pt x="3450" y="4355"/>
                  <a:pt x="3462" y="4317"/>
                </a:cubicBezTo>
                <a:cubicBezTo>
                  <a:pt x="3480" y="4306"/>
                  <a:pt x="3495" y="4299"/>
                  <a:pt x="3508" y="4296"/>
                </a:cubicBezTo>
                <a:cubicBezTo>
                  <a:pt x="3514" y="4294"/>
                  <a:pt x="3518" y="4283"/>
                  <a:pt x="3516" y="4274"/>
                </a:cubicBezTo>
                <a:cubicBezTo>
                  <a:pt x="3525" y="4274"/>
                  <a:pt x="3538" y="4279"/>
                  <a:pt x="3542" y="4272"/>
                </a:cubicBezTo>
                <a:cubicBezTo>
                  <a:pt x="3546" y="4265"/>
                  <a:pt x="3546" y="4257"/>
                  <a:pt x="3548" y="4251"/>
                </a:cubicBezTo>
                <a:cubicBezTo>
                  <a:pt x="3552" y="4250"/>
                  <a:pt x="3552" y="4244"/>
                  <a:pt x="3555" y="4244"/>
                </a:cubicBezTo>
                <a:cubicBezTo>
                  <a:pt x="3571" y="4239"/>
                  <a:pt x="3587" y="4237"/>
                  <a:pt x="3605" y="4233"/>
                </a:cubicBezTo>
                <a:cubicBezTo>
                  <a:pt x="3612" y="4232"/>
                  <a:pt x="3619" y="4217"/>
                  <a:pt x="3630" y="4212"/>
                </a:cubicBezTo>
                <a:cubicBezTo>
                  <a:pt x="3628" y="4205"/>
                  <a:pt x="3633" y="4200"/>
                  <a:pt x="3639" y="4198"/>
                </a:cubicBezTo>
                <a:cubicBezTo>
                  <a:pt x="3645" y="4196"/>
                  <a:pt x="3658" y="4201"/>
                  <a:pt x="3661" y="4192"/>
                </a:cubicBezTo>
                <a:cubicBezTo>
                  <a:pt x="3668" y="4175"/>
                  <a:pt x="3674" y="4154"/>
                  <a:pt x="3680" y="4134"/>
                </a:cubicBezTo>
                <a:cubicBezTo>
                  <a:pt x="3686" y="4134"/>
                  <a:pt x="3694" y="4126"/>
                  <a:pt x="3699" y="4114"/>
                </a:cubicBezTo>
                <a:cubicBezTo>
                  <a:pt x="3699" y="4114"/>
                  <a:pt x="3699" y="4113"/>
                  <a:pt x="3699" y="4113"/>
                </a:cubicBezTo>
                <a:cubicBezTo>
                  <a:pt x="3700" y="4111"/>
                  <a:pt x="3700" y="4106"/>
                  <a:pt x="3700" y="4101"/>
                </a:cubicBezTo>
                <a:cubicBezTo>
                  <a:pt x="3700" y="4101"/>
                  <a:pt x="3700" y="4101"/>
                  <a:pt x="3700" y="4101"/>
                </a:cubicBezTo>
                <a:cubicBezTo>
                  <a:pt x="3701" y="4094"/>
                  <a:pt x="3701" y="4087"/>
                  <a:pt x="3702" y="4084"/>
                </a:cubicBezTo>
                <a:cubicBezTo>
                  <a:pt x="3702" y="4084"/>
                  <a:pt x="3703" y="4084"/>
                  <a:pt x="3703" y="4084"/>
                </a:cubicBezTo>
                <a:cubicBezTo>
                  <a:pt x="3703" y="4084"/>
                  <a:pt x="3703" y="4084"/>
                  <a:pt x="3703" y="4084"/>
                </a:cubicBezTo>
                <a:cubicBezTo>
                  <a:pt x="3725" y="4081"/>
                  <a:pt x="3743" y="4072"/>
                  <a:pt x="3764" y="4069"/>
                </a:cubicBezTo>
                <a:cubicBezTo>
                  <a:pt x="3765" y="4063"/>
                  <a:pt x="3767" y="4056"/>
                  <a:pt x="3762" y="4051"/>
                </a:cubicBezTo>
                <a:cubicBezTo>
                  <a:pt x="3758" y="4046"/>
                  <a:pt x="3752" y="4042"/>
                  <a:pt x="3750" y="4036"/>
                </a:cubicBezTo>
                <a:cubicBezTo>
                  <a:pt x="3748" y="4029"/>
                  <a:pt x="3750" y="4019"/>
                  <a:pt x="3752" y="4011"/>
                </a:cubicBezTo>
                <a:cubicBezTo>
                  <a:pt x="3753" y="4006"/>
                  <a:pt x="3775" y="3996"/>
                  <a:pt x="3775" y="3992"/>
                </a:cubicBezTo>
                <a:cubicBezTo>
                  <a:pt x="3776" y="3972"/>
                  <a:pt x="3780" y="3954"/>
                  <a:pt x="3788" y="3940"/>
                </a:cubicBezTo>
                <a:cubicBezTo>
                  <a:pt x="3809" y="3936"/>
                  <a:pt x="3829" y="3927"/>
                  <a:pt x="3853" y="3925"/>
                </a:cubicBezTo>
                <a:cubicBezTo>
                  <a:pt x="3852" y="3922"/>
                  <a:pt x="3850" y="3914"/>
                  <a:pt x="3850" y="3911"/>
                </a:cubicBezTo>
                <a:cubicBezTo>
                  <a:pt x="3850" y="3914"/>
                  <a:pt x="3852" y="3922"/>
                  <a:pt x="3853" y="3925"/>
                </a:cubicBezTo>
                <a:cubicBezTo>
                  <a:pt x="3882" y="3918"/>
                  <a:pt x="3911" y="3920"/>
                  <a:pt x="3943" y="3919"/>
                </a:cubicBezTo>
                <a:cubicBezTo>
                  <a:pt x="4011" y="3921"/>
                  <a:pt x="4011" y="3921"/>
                  <a:pt x="4011" y="3921"/>
                </a:cubicBezTo>
                <a:cubicBezTo>
                  <a:pt x="4028" y="3922"/>
                  <a:pt x="4046" y="3923"/>
                  <a:pt x="4064" y="3923"/>
                </a:cubicBezTo>
                <a:cubicBezTo>
                  <a:pt x="4082" y="3924"/>
                  <a:pt x="4094" y="3930"/>
                  <a:pt x="4112" y="3933"/>
                </a:cubicBezTo>
                <a:cubicBezTo>
                  <a:pt x="4121" y="3935"/>
                  <a:pt x="4130" y="3933"/>
                  <a:pt x="4139" y="3934"/>
                </a:cubicBezTo>
                <a:cubicBezTo>
                  <a:pt x="4161" y="3937"/>
                  <a:pt x="4183" y="3935"/>
                  <a:pt x="4204" y="3940"/>
                </a:cubicBezTo>
                <a:cubicBezTo>
                  <a:pt x="4205" y="3938"/>
                  <a:pt x="4205" y="3936"/>
                  <a:pt x="4205" y="3934"/>
                </a:cubicBezTo>
                <a:cubicBezTo>
                  <a:pt x="4133" y="3894"/>
                  <a:pt x="4133" y="3894"/>
                  <a:pt x="4133" y="3894"/>
                </a:cubicBezTo>
                <a:cubicBezTo>
                  <a:pt x="4150" y="3834"/>
                  <a:pt x="4150" y="3834"/>
                  <a:pt x="4150" y="3834"/>
                </a:cubicBezTo>
                <a:cubicBezTo>
                  <a:pt x="4230" y="3794"/>
                  <a:pt x="4230" y="3794"/>
                  <a:pt x="4230" y="3794"/>
                </a:cubicBezTo>
                <a:cubicBezTo>
                  <a:pt x="4318" y="3720"/>
                  <a:pt x="4318" y="3720"/>
                  <a:pt x="4318" y="3720"/>
                </a:cubicBezTo>
                <a:cubicBezTo>
                  <a:pt x="4371" y="3675"/>
                  <a:pt x="4371" y="3675"/>
                  <a:pt x="4371" y="3675"/>
                </a:cubicBezTo>
                <a:cubicBezTo>
                  <a:pt x="4381" y="3671"/>
                  <a:pt x="4381" y="3671"/>
                  <a:pt x="4381" y="3671"/>
                </a:cubicBezTo>
                <a:cubicBezTo>
                  <a:pt x="4384" y="3671"/>
                  <a:pt x="4384" y="3671"/>
                  <a:pt x="4384" y="3671"/>
                </a:cubicBezTo>
                <a:cubicBezTo>
                  <a:pt x="4444" y="3683"/>
                  <a:pt x="4444" y="3683"/>
                  <a:pt x="4444" y="3683"/>
                </a:cubicBezTo>
                <a:cubicBezTo>
                  <a:pt x="4450" y="3682"/>
                  <a:pt x="4450" y="3682"/>
                  <a:pt x="4450" y="3682"/>
                </a:cubicBezTo>
                <a:cubicBezTo>
                  <a:pt x="4478" y="3673"/>
                  <a:pt x="4478" y="3673"/>
                  <a:pt x="4478" y="3673"/>
                </a:cubicBezTo>
                <a:cubicBezTo>
                  <a:pt x="4492" y="3641"/>
                  <a:pt x="4492" y="3641"/>
                  <a:pt x="4492" y="3641"/>
                </a:cubicBezTo>
                <a:cubicBezTo>
                  <a:pt x="4529" y="3580"/>
                  <a:pt x="4529" y="3580"/>
                  <a:pt x="4529" y="3580"/>
                </a:cubicBezTo>
                <a:cubicBezTo>
                  <a:pt x="4632" y="3508"/>
                  <a:pt x="4632" y="3508"/>
                  <a:pt x="4632" y="3508"/>
                </a:cubicBezTo>
                <a:cubicBezTo>
                  <a:pt x="4658" y="3515"/>
                  <a:pt x="4658" y="3515"/>
                  <a:pt x="4658" y="3515"/>
                </a:cubicBezTo>
                <a:cubicBezTo>
                  <a:pt x="4666" y="3525"/>
                  <a:pt x="4666" y="3525"/>
                  <a:pt x="4666" y="3525"/>
                </a:cubicBezTo>
                <a:cubicBezTo>
                  <a:pt x="4668" y="3526"/>
                  <a:pt x="4668" y="3526"/>
                  <a:pt x="4668" y="3526"/>
                </a:cubicBezTo>
                <a:cubicBezTo>
                  <a:pt x="4667" y="3527"/>
                  <a:pt x="4666" y="3527"/>
                  <a:pt x="4665" y="3528"/>
                </a:cubicBezTo>
                <a:cubicBezTo>
                  <a:pt x="4659" y="3530"/>
                  <a:pt x="4651" y="3534"/>
                  <a:pt x="4654" y="3542"/>
                </a:cubicBezTo>
                <a:cubicBezTo>
                  <a:pt x="4657" y="3542"/>
                  <a:pt x="4667" y="3539"/>
                  <a:pt x="4669" y="3540"/>
                </a:cubicBezTo>
                <a:cubicBezTo>
                  <a:pt x="4673" y="3543"/>
                  <a:pt x="4670" y="3545"/>
                  <a:pt x="4672" y="3549"/>
                </a:cubicBezTo>
                <a:cubicBezTo>
                  <a:pt x="4674" y="3552"/>
                  <a:pt x="4677" y="3553"/>
                  <a:pt x="4679" y="3555"/>
                </a:cubicBezTo>
                <a:cubicBezTo>
                  <a:pt x="4684" y="3561"/>
                  <a:pt x="4692" y="3565"/>
                  <a:pt x="4695" y="3574"/>
                </a:cubicBezTo>
                <a:cubicBezTo>
                  <a:pt x="4697" y="3581"/>
                  <a:pt x="4693" y="3590"/>
                  <a:pt x="4694" y="3598"/>
                </a:cubicBezTo>
                <a:cubicBezTo>
                  <a:pt x="4694" y="3612"/>
                  <a:pt x="4699" y="3621"/>
                  <a:pt x="4707" y="3631"/>
                </a:cubicBezTo>
                <a:cubicBezTo>
                  <a:pt x="4716" y="3643"/>
                  <a:pt x="4720" y="3655"/>
                  <a:pt x="4726" y="3670"/>
                </a:cubicBezTo>
                <a:cubicBezTo>
                  <a:pt x="4730" y="3681"/>
                  <a:pt x="4732" y="3688"/>
                  <a:pt x="4743" y="3688"/>
                </a:cubicBezTo>
                <a:cubicBezTo>
                  <a:pt x="4757" y="3688"/>
                  <a:pt x="4786" y="3674"/>
                  <a:pt x="4792" y="3662"/>
                </a:cubicBezTo>
                <a:cubicBezTo>
                  <a:pt x="4792" y="3662"/>
                  <a:pt x="4792" y="3661"/>
                  <a:pt x="4793" y="3661"/>
                </a:cubicBezTo>
                <a:cubicBezTo>
                  <a:pt x="4786" y="3653"/>
                  <a:pt x="4786" y="3653"/>
                  <a:pt x="4786" y="3653"/>
                </a:cubicBezTo>
                <a:cubicBezTo>
                  <a:pt x="4783" y="3652"/>
                  <a:pt x="4783" y="3652"/>
                  <a:pt x="4783" y="3652"/>
                </a:cubicBezTo>
                <a:cubicBezTo>
                  <a:pt x="4784" y="3643"/>
                  <a:pt x="4784" y="3643"/>
                  <a:pt x="4784" y="3643"/>
                </a:cubicBezTo>
                <a:cubicBezTo>
                  <a:pt x="4799" y="3598"/>
                  <a:pt x="4799" y="3598"/>
                  <a:pt x="4799" y="3598"/>
                </a:cubicBezTo>
                <a:cubicBezTo>
                  <a:pt x="4820" y="3585"/>
                  <a:pt x="4820" y="3585"/>
                  <a:pt x="4820" y="3585"/>
                </a:cubicBezTo>
                <a:cubicBezTo>
                  <a:pt x="4848" y="3517"/>
                  <a:pt x="4848" y="3517"/>
                  <a:pt x="4848" y="3517"/>
                </a:cubicBezTo>
                <a:cubicBezTo>
                  <a:pt x="4848" y="3516"/>
                  <a:pt x="4848" y="3516"/>
                  <a:pt x="4848" y="3516"/>
                </a:cubicBezTo>
                <a:cubicBezTo>
                  <a:pt x="4855" y="3509"/>
                  <a:pt x="4855" y="3509"/>
                  <a:pt x="4855" y="3509"/>
                </a:cubicBezTo>
                <a:cubicBezTo>
                  <a:pt x="4878" y="3503"/>
                  <a:pt x="4878" y="3503"/>
                  <a:pt x="4878" y="3503"/>
                </a:cubicBezTo>
                <a:cubicBezTo>
                  <a:pt x="4893" y="3465"/>
                  <a:pt x="4893" y="3465"/>
                  <a:pt x="4893" y="3465"/>
                </a:cubicBezTo>
                <a:cubicBezTo>
                  <a:pt x="4909" y="3442"/>
                  <a:pt x="4909" y="3442"/>
                  <a:pt x="4909" y="3442"/>
                </a:cubicBezTo>
                <a:cubicBezTo>
                  <a:pt x="4910" y="3441"/>
                  <a:pt x="4910" y="3441"/>
                  <a:pt x="4910" y="3441"/>
                </a:cubicBezTo>
                <a:cubicBezTo>
                  <a:pt x="4955" y="3414"/>
                  <a:pt x="4955" y="3414"/>
                  <a:pt x="4955" y="3414"/>
                </a:cubicBezTo>
                <a:cubicBezTo>
                  <a:pt x="4957" y="3408"/>
                  <a:pt x="4957" y="3408"/>
                  <a:pt x="4957" y="3408"/>
                </a:cubicBezTo>
                <a:cubicBezTo>
                  <a:pt x="4923" y="3354"/>
                  <a:pt x="4923" y="3354"/>
                  <a:pt x="4923" y="3354"/>
                </a:cubicBezTo>
                <a:cubicBezTo>
                  <a:pt x="4922" y="3353"/>
                  <a:pt x="4922" y="3353"/>
                  <a:pt x="4922" y="3353"/>
                </a:cubicBezTo>
                <a:cubicBezTo>
                  <a:pt x="4920" y="3348"/>
                  <a:pt x="4920" y="3348"/>
                  <a:pt x="4920" y="3348"/>
                </a:cubicBezTo>
                <a:cubicBezTo>
                  <a:pt x="4920" y="3339"/>
                  <a:pt x="4920" y="3339"/>
                  <a:pt x="4920" y="3339"/>
                </a:cubicBezTo>
                <a:cubicBezTo>
                  <a:pt x="4939" y="3322"/>
                  <a:pt x="4939" y="3322"/>
                  <a:pt x="4939" y="3322"/>
                </a:cubicBezTo>
                <a:cubicBezTo>
                  <a:pt x="4953" y="3292"/>
                  <a:pt x="4953" y="3292"/>
                  <a:pt x="4953" y="3292"/>
                </a:cubicBezTo>
                <a:cubicBezTo>
                  <a:pt x="4953" y="3289"/>
                  <a:pt x="4953" y="3289"/>
                  <a:pt x="4953" y="3289"/>
                </a:cubicBezTo>
                <a:cubicBezTo>
                  <a:pt x="4971" y="3286"/>
                  <a:pt x="4971" y="3286"/>
                  <a:pt x="4971" y="3286"/>
                </a:cubicBezTo>
                <a:cubicBezTo>
                  <a:pt x="4982" y="3278"/>
                  <a:pt x="4982" y="3278"/>
                  <a:pt x="4982" y="3278"/>
                </a:cubicBezTo>
                <a:cubicBezTo>
                  <a:pt x="4983" y="3275"/>
                  <a:pt x="4983" y="3275"/>
                  <a:pt x="4983" y="3275"/>
                </a:cubicBezTo>
                <a:cubicBezTo>
                  <a:pt x="4983" y="3262"/>
                  <a:pt x="4983" y="3262"/>
                  <a:pt x="4983" y="3262"/>
                </a:cubicBezTo>
                <a:lnTo>
                  <a:pt x="4954" y="3254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5" name="Freeform 691"/>
          <p:cNvSpPr>
            <a:spLocks/>
          </p:cNvSpPr>
          <p:nvPr/>
        </p:nvSpPr>
        <p:spPr bwMode="auto">
          <a:xfrm>
            <a:off x="3690938" y="1165226"/>
            <a:ext cx="17463" cy="15875"/>
          </a:xfrm>
          <a:custGeom>
            <a:avLst/>
            <a:gdLst/>
            <a:ahLst/>
            <a:cxnLst>
              <a:cxn ang="0">
                <a:pos x="21" y="37"/>
              </a:cxn>
              <a:cxn ang="0">
                <a:pos x="12" y="41"/>
              </a:cxn>
              <a:cxn ang="0">
                <a:pos x="18" y="49"/>
              </a:cxn>
              <a:cxn ang="0">
                <a:pos x="39" y="58"/>
              </a:cxn>
              <a:cxn ang="0">
                <a:pos x="51" y="38"/>
              </a:cxn>
              <a:cxn ang="0">
                <a:pos x="59" y="35"/>
              </a:cxn>
              <a:cxn ang="0">
                <a:pos x="64" y="28"/>
              </a:cxn>
              <a:cxn ang="0">
                <a:pos x="62" y="20"/>
              </a:cxn>
              <a:cxn ang="0">
                <a:pos x="60" y="8"/>
              </a:cxn>
              <a:cxn ang="0">
                <a:pos x="37" y="10"/>
              </a:cxn>
              <a:cxn ang="0">
                <a:pos x="21" y="2"/>
              </a:cxn>
              <a:cxn ang="0">
                <a:pos x="15" y="3"/>
              </a:cxn>
              <a:cxn ang="0">
                <a:pos x="10" y="1"/>
              </a:cxn>
              <a:cxn ang="0">
                <a:pos x="0" y="3"/>
              </a:cxn>
              <a:cxn ang="0">
                <a:pos x="0" y="19"/>
              </a:cxn>
              <a:cxn ang="0">
                <a:pos x="21" y="28"/>
              </a:cxn>
              <a:cxn ang="0">
                <a:pos x="21" y="37"/>
              </a:cxn>
            </a:cxnLst>
            <a:rect l="0" t="0" r="r" b="b"/>
            <a:pathLst>
              <a:path w="66" h="58">
                <a:moveTo>
                  <a:pt x="21" y="37"/>
                </a:moveTo>
                <a:cubicBezTo>
                  <a:pt x="17" y="36"/>
                  <a:pt x="14" y="38"/>
                  <a:pt x="12" y="41"/>
                </a:cubicBezTo>
                <a:cubicBezTo>
                  <a:pt x="10" y="46"/>
                  <a:pt x="16" y="48"/>
                  <a:pt x="18" y="49"/>
                </a:cubicBezTo>
                <a:cubicBezTo>
                  <a:pt x="24" y="53"/>
                  <a:pt x="31" y="57"/>
                  <a:pt x="39" y="58"/>
                </a:cubicBezTo>
                <a:cubicBezTo>
                  <a:pt x="47" y="56"/>
                  <a:pt x="51" y="47"/>
                  <a:pt x="51" y="38"/>
                </a:cubicBezTo>
                <a:cubicBezTo>
                  <a:pt x="54" y="39"/>
                  <a:pt x="57" y="38"/>
                  <a:pt x="59" y="35"/>
                </a:cubicBezTo>
                <a:cubicBezTo>
                  <a:pt x="60" y="32"/>
                  <a:pt x="63" y="30"/>
                  <a:pt x="64" y="28"/>
                </a:cubicBezTo>
                <a:cubicBezTo>
                  <a:pt x="65" y="25"/>
                  <a:pt x="66" y="22"/>
                  <a:pt x="62" y="20"/>
                </a:cubicBezTo>
                <a:cubicBezTo>
                  <a:pt x="59" y="18"/>
                  <a:pt x="65" y="11"/>
                  <a:pt x="60" y="8"/>
                </a:cubicBezTo>
                <a:cubicBezTo>
                  <a:pt x="52" y="3"/>
                  <a:pt x="42" y="5"/>
                  <a:pt x="37" y="10"/>
                </a:cubicBezTo>
                <a:cubicBezTo>
                  <a:pt x="34" y="13"/>
                  <a:pt x="27" y="2"/>
                  <a:pt x="21" y="2"/>
                </a:cubicBezTo>
                <a:cubicBezTo>
                  <a:pt x="19" y="2"/>
                  <a:pt x="17" y="4"/>
                  <a:pt x="15" y="3"/>
                </a:cubicBezTo>
                <a:cubicBezTo>
                  <a:pt x="13" y="3"/>
                  <a:pt x="12" y="0"/>
                  <a:pt x="10" y="1"/>
                </a:cubicBezTo>
                <a:cubicBezTo>
                  <a:pt x="8" y="1"/>
                  <a:pt x="2" y="3"/>
                  <a:pt x="0" y="3"/>
                </a:cubicBezTo>
                <a:cubicBezTo>
                  <a:pt x="0" y="19"/>
                  <a:pt x="0" y="19"/>
                  <a:pt x="0" y="19"/>
                </a:cubicBezTo>
                <a:cubicBezTo>
                  <a:pt x="8" y="19"/>
                  <a:pt x="13" y="26"/>
                  <a:pt x="21" y="28"/>
                </a:cubicBezTo>
                <a:lnTo>
                  <a:pt x="21" y="37"/>
                </a:lnTo>
                <a:close/>
              </a:path>
            </a:pathLst>
          </a:custGeom>
          <a:solidFill>
            <a:srgbClr val="FFFFFF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6" name="Freeform 692"/>
          <p:cNvSpPr>
            <a:spLocks/>
          </p:cNvSpPr>
          <p:nvPr/>
        </p:nvSpPr>
        <p:spPr bwMode="auto">
          <a:xfrm>
            <a:off x="3168651" y="1614488"/>
            <a:ext cx="39688" cy="30163"/>
          </a:xfrm>
          <a:custGeom>
            <a:avLst/>
            <a:gdLst/>
            <a:ahLst/>
            <a:cxnLst>
              <a:cxn ang="0">
                <a:pos x="2" y="60"/>
              </a:cxn>
              <a:cxn ang="0">
                <a:pos x="12" y="87"/>
              </a:cxn>
              <a:cxn ang="0">
                <a:pos x="25" y="90"/>
              </a:cxn>
              <a:cxn ang="0">
                <a:pos x="63" y="79"/>
              </a:cxn>
              <a:cxn ang="0">
                <a:pos x="74" y="87"/>
              </a:cxn>
              <a:cxn ang="0">
                <a:pos x="85" y="108"/>
              </a:cxn>
              <a:cxn ang="0">
                <a:pos x="111" y="106"/>
              </a:cxn>
              <a:cxn ang="0">
                <a:pos x="136" y="91"/>
              </a:cxn>
              <a:cxn ang="0">
                <a:pos x="140" y="72"/>
              </a:cxn>
              <a:cxn ang="0">
                <a:pos x="113" y="63"/>
              </a:cxn>
              <a:cxn ang="0">
                <a:pos x="109" y="55"/>
              </a:cxn>
              <a:cxn ang="0">
                <a:pos x="122" y="51"/>
              </a:cxn>
              <a:cxn ang="0">
                <a:pos x="96" y="17"/>
              </a:cxn>
              <a:cxn ang="0">
                <a:pos x="77" y="22"/>
              </a:cxn>
              <a:cxn ang="0">
                <a:pos x="62" y="15"/>
              </a:cxn>
              <a:cxn ang="0">
                <a:pos x="53" y="30"/>
              </a:cxn>
              <a:cxn ang="0">
                <a:pos x="39" y="22"/>
              </a:cxn>
              <a:cxn ang="0">
                <a:pos x="42" y="5"/>
              </a:cxn>
              <a:cxn ang="0">
                <a:pos x="28" y="8"/>
              </a:cxn>
              <a:cxn ang="0">
                <a:pos x="27" y="0"/>
              </a:cxn>
              <a:cxn ang="0">
                <a:pos x="17" y="0"/>
              </a:cxn>
              <a:cxn ang="0">
                <a:pos x="25" y="12"/>
              </a:cxn>
              <a:cxn ang="0">
                <a:pos x="17" y="40"/>
              </a:cxn>
              <a:cxn ang="0">
                <a:pos x="2" y="60"/>
              </a:cxn>
            </a:cxnLst>
            <a:rect l="0" t="0" r="r" b="b"/>
            <a:pathLst>
              <a:path w="146" h="108">
                <a:moveTo>
                  <a:pt x="2" y="60"/>
                </a:moveTo>
                <a:cubicBezTo>
                  <a:pt x="17" y="64"/>
                  <a:pt x="10" y="77"/>
                  <a:pt x="12" y="87"/>
                </a:cubicBezTo>
                <a:cubicBezTo>
                  <a:pt x="17" y="88"/>
                  <a:pt x="21" y="89"/>
                  <a:pt x="25" y="90"/>
                </a:cubicBezTo>
                <a:cubicBezTo>
                  <a:pt x="39" y="93"/>
                  <a:pt x="59" y="74"/>
                  <a:pt x="63" y="79"/>
                </a:cubicBezTo>
                <a:cubicBezTo>
                  <a:pt x="65" y="82"/>
                  <a:pt x="69" y="90"/>
                  <a:pt x="74" y="87"/>
                </a:cubicBezTo>
                <a:cubicBezTo>
                  <a:pt x="72" y="96"/>
                  <a:pt x="78" y="104"/>
                  <a:pt x="85" y="108"/>
                </a:cubicBezTo>
                <a:cubicBezTo>
                  <a:pt x="93" y="104"/>
                  <a:pt x="102" y="107"/>
                  <a:pt x="111" y="106"/>
                </a:cubicBezTo>
                <a:cubicBezTo>
                  <a:pt x="121" y="104"/>
                  <a:pt x="126" y="93"/>
                  <a:pt x="136" y="91"/>
                </a:cubicBezTo>
                <a:cubicBezTo>
                  <a:pt x="146" y="89"/>
                  <a:pt x="144" y="77"/>
                  <a:pt x="140" y="72"/>
                </a:cubicBezTo>
                <a:cubicBezTo>
                  <a:pt x="134" y="64"/>
                  <a:pt x="122" y="58"/>
                  <a:pt x="113" y="63"/>
                </a:cubicBezTo>
                <a:cubicBezTo>
                  <a:pt x="106" y="67"/>
                  <a:pt x="110" y="58"/>
                  <a:pt x="109" y="55"/>
                </a:cubicBezTo>
                <a:cubicBezTo>
                  <a:pt x="113" y="56"/>
                  <a:pt x="121" y="57"/>
                  <a:pt x="122" y="51"/>
                </a:cubicBezTo>
                <a:cubicBezTo>
                  <a:pt x="125" y="33"/>
                  <a:pt x="110" y="20"/>
                  <a:pt x="96" y="17"/>
                </a:cubicBezTo>
                <a:cubicBezTo>
                  <a:pt x="89" y="15"/>
                  <a:pt x="83" y="19"/>
                  <a:pt x="77" y="22"/>
                </a:cubicBezTo>
                <a:cubicBezTo>
                  <a:pt x="69" y="25"/>
                  <a:pt x="66" y="13"/>
                  <a:pt x="62" y="15"/>
                </a:cubicBezTo>
                <a:cubicBezTo>
                  <a:pt x="56" y="18"/>
                  <a:pt x="50" y="23"/>
                  <a:pt x="53" y="30"/>
                </a:cubicBezTo>
                <a:cubicBezTo>
                  <a:pt x="47" y="30"/>
                  <a:pt x="45" y="24"/>
                  <a:pt x="39" y="22"/>
                </a:cubicBezTo>
                <a:cubicBezTo>
                  <a:pt x="40" y="16"/>
                  <a:pt x="43" y="11"/>
                  <a:pt x="42" y="5"/>
                </a:cubicBezTo>
                <a:cubicBezTo>
                  <a:pt x="38" y="5"/>
                  <a:pt x="33" y="6"/>
                  <a:pt x="28" y="8"/>
                </a:cubicBezTo>
                <a:cubicBezTo>
                  <a:pt x="25" y="9"/>
                  <a:pt x="27" y="3"/>
                  <a:pt x="2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5"/>
                  <a:pt x="12" y="19"/>
                  <a:pt x="25" y="12"/>
                </a:cubicBezTo>
                <a:cubicBezTo>
                  <a:pt x="26" y="24"/>
                  <a:pt x="9" y="28"/>
                  <a:pt x="17" y="40"/>
                </a:cubicBezTo>
                <a:cubicBezTo>
                  <a:pt x="10" y="43"/>
                  <a:pt x="0" y="50"/>
                  <a:pt x="2" y="6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7" name="Freeform 693"/>
          <p:cNvSpPr>
            <a:spLocks/>
          </p:cNvSpPr>
          <p:nvPr/>
        </p:nvSpPr>
        <p:spPr bwMode="auto">
          <a:xfrm>
            <a:off x="3076576" y="1765301"/>
            <a:ext cx="23813" cy="30163"/>
          </a:xfrm>
          <a:custGeom>
            <a:avLst/>
            <a:gdLst/>
            <a:ahLst/>
            <a:cxnLst>
              <a:cxn ang="0">
                <a:pos x="22" y="1"/>
              </a:cxn>
              <a:cxn ang="0">
                <a:pos x="16" y="7"/>
              </a:cxn>
              <a:cxn ang="0">
                <a:pos x="1" y="37"/>
              </a:cxn>
              <a:cxn ang="0">
                <a:pos x="9" y="60"/>
              </a:cxn>
              <a:cxn ang="0">
                <a:pos x="47" y="98"/>
              </a:cxn>
              <a:cxn ang="0">
                <a:pos x="76" y="104"/>
              </a:cxn>
              <a:cxn ang="0">
                <a:pos x="87" y="84"/>
              </a:cxn>
              <a:cxn ang="0">
                <a:pos x="85" y="64"/>
              </a:cxn>
              <a:cxn ang="0">
                <a:pos x="46" y="28"/>
              </a:cxn>
              <a:cxn ang="0">
                <a:pos x="34" y="6"/>
              </a:cxn>
              <a:cxn ang="0">
                <a:pos x="22" y="1"/>
              </a:cxn>
            </a:cxnLst>
            <a:rect l="0" t="0" r="r" b="b"/>
            <a:pathLst>
              <a:path w="89" h="108">
                <a:moveTo>
                  <a:pt x="22" y="1"/>
                </a:moveTo>
                <a:cubicBezTo>
                  <a:pt x="20" y="1"/>
                  <a:pt x="17" y="5"/>
                  <a:pt x="16" y="7"/>
                </a:cubicBezTo>
                <a:cubicBezTo>
                  <a:pt x="9" y="15"/>
                  <a:pt x="0" y="24"/>
                  <a:pt x="1" y="37"/>
                </a:cubicBezTo>
                <a:cubicBezTo>
                  <a:pt x="2" y="46"/>
                  <a:pt x="13" y="50"/>
                  <a:pt x="9" y="60"/>
                </a:cubicBezTo>
                <a:cubicBezTo>
                  <a:pt x="47" y="98"/>
                  <a:pt x="47" y="98"/>
                  <a:pt x="47" y="98"/>
                </a:cubicBezTo>
                <a:cubicBezTo>
                  <a:pt x="53" y="104"/>
                  <a:pt x="66" y="108"/>
                  <a:pt x="76" y="104"/>
                </a:cubicBezTo>
                <a:cubicBezTo>
                  <a:pt x="84" y="101"/>
                  <a:pt x="87" y="91"/>
                  <a:pt x="87" y="84"/>
                </a:cubicBezTo>
                <a:cubicBezTo>
                  <a:pt x="88" y="78"/>
                  <a:pt x="89" y="68"/>
                  <a:pt x="85" y="64"/>
                </a:cubicBezTo>
                <a:cubicBezTo>
                  <a:pt x="74" y="49"/>
                  <a:pt x="58" y="43"/>
                  <a:pt x="46" y="28"/>
                </a:cubicBezTo>
                <a:cubicBezTo>
                  <a:pt x="35" y="30"/>
                  <a:pt x="30" y="15"/>
                  <a:pt x="34" y="6"/>
                </a:cubicBezTo>
                <a:cubicBezTo>
                  <a:pt x="30" y="3"/>
                  <a:pt x="26" y="0"/>
                  <a:pt x="22" y="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8" name="Freeform 694"/>
          <p:cNvSpPr>
            <a:spLocks/>
          </p:cNvSpPr>
          <p:nvPr/>
        </p:nvSpPr>
        <p:spPr bwMode="auto">
          <a:xfrm>
            <a:off x="3152776" y="1724026"/>
            <a:ext cx="14288" cy="23813"/>
          </a:xfrm>
          <a:custGeom>
            <a:avLst/>
            <a:gdLst/>
            <a:ahLst/>
            <a:cxnLst>
              <a:cxn ang="0">
                <a:pos x="1" y="41"/>
              </a:cxn>
              <a:cxn ang="0">
                <a:pos x="10" y="72"/>
              </a:cxn>
              <a:cxn ang="0">
                <a:pos x="27" y="83"/>
              </a:cxn>
              <a:cxn ang="0">
                <a:pos x="51" y="85"/>
              </a:cxn>
              <a:cxn ang="0">
                <a:pos x="40" y="2"/>
              </a:cxn>
              <a:cxn ang="0">
                <a:pos x="14" y="4"/>
              </a:cxn>
              <a:cxn ang="0">
                <a:pos x="12" y="5"/>
              </a:cxn>
              <a:cxn ang="0">
                <a:pos x="1" y="41"/>
              </a:cxn>
            </a:cxnLst>
            <a:rect l="0" t="0" r="r" b="b"/>
            <a:pathLst>
              <a:path w="57" h="88">
                <a:moveTo>
                  <a:pt x="1" y="41"/>
                </a:moveTo>
                <a:cubicBezTo>
                  <a:pt x="0" y="52"/>
                  <a:pt x="13" y="59"/>
                  <a:pt x="10" y="72"/>
                </a:cubicBezTo>
                <a:cubicBezTo>
                  <a:pt x="15" y="75"/>
                  <a:pt x="21" y="77"/>
                  <a:pt x="27" y="83"/>
                </a:cubicBezTo>
                <a:cubicBezTo>
                  <a:pt x="33" y="88"/>
                  <a:pt x="43" y="82"/>
                  <a:pt x="51" y="85"/>
                </a:cubicBezTo>
                <a:cubicBezTo>
                  <a:pt x="57" y="53"/>
                  <a:pt x="51" y="26"/>
                  <a:pt x="40" y="2"/>
                </a:cubicBezTo>
                <a:cubicBezTo>
                  <a:pt x="32" y="4"/>
                  <a:pt x="24" y="0"/>
                  <a:pt x="14" y="4"/>
                </a:cubicBezTo>
                <a:cubicBezTo>
                  <a:pt x="13" y="4"/>
                  <a:pt x="12" y="6"/>
                  <a:pt x="12" y="5"/>
                </a:cubicBezTo>
                <a:cubicBezTo>
                  <a:pt x="7" y="17"/>
                  <a:pt x="3" y="25"/>
                  <a:pt x="1" y="4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19" name="Freeform 695"/>
          <p:cNvSpPr>
            <a:spLocks/>
          </p:cNvSpPr>
          <p:nvPr/>
        </p:nvSpPr>
        <p:spPr bwMode="auto">
          <a:xfrm>
            <a:off x="3165476" y="1657351"/>
            <a:ext cx="23813" cy="20638"/>
          </a:xfrm>
          <a:custGeom>
            <a:avLst/>
            <a:gdLst/>
            <a:ahLst/>
            <a:cxnLst>
              <a:cxn ang="0">
                <a:pos x="66" y="43"/>
              </a:cxn>
              <a:cxn ang="0">
                <a:pos x="91" y="9"/>
              </a:cxn>
              <a:cxn ang="0">
                <a:pos x="65" y="3"/>
              </a:cxn>
              <a:cxn ang="0">
                <a:pos x="53" y="16"/>
              </a:cxn>
              <a:cxn ang="0">
                <a:pos x="54" y="43"/>
              </a:cxn>
              <a:cxn ang="0">
                <a:pos x="30" y="40"/>
              </a:cxn>
              <a:cxn ang="0">
                <a:pos x="0" y="64"/>
              </a:cxn>
              <a:cxn ang="0">
                <a:pos x="6" y="77"/>
              </a:cxn>
              <a:cxn ang="0">
                <a:pos x="29" y="67"/>
              </a:cxn>
              <a:cxn ang="0">
                <a:pos x="43" y="79"/>
              </a:cxn>
              <a:cxn ang="0">
                <a:pos x="66" y="43"/>
              </a:cxn>
            </a:cxnLst>
            <a:rect l="0" t="0" r="r" b="b"/>
            <a:pathLst>
              <a:path w="91" h="81">
                <a:moveTo>
                  <a:pt x="66" y="43"/>
                </a:moveTo>
                <a:cubicBezTo>
                  <a:pt x="73" y="35"/>
                  <a:pt x="87" y="24"/>
                  <a:pt x="91" y="9"/>
                </a:cubicBezTo>
                <a:cubicBezTo>
                  <a:pt x="82" y="6"/>
                  <a:pt x="74" y="0"/>
                  <a:pt x="65" y="3"/>
                </a:cubicBezTo>
                <a:cubicBezTo>
                  <a:pt x="62" y="4"/>
                  <a:pt x="55" y="13"/>
                  <a:pt x="53" y="16"/>
                </a:cubicBezTo>
                <a:cubicBezTo>
                  <a:pt x="47" y="24"/>
                  <a:pt x="54" y="34"/>
                  <a:pt x="54" y="43"/>
                </a:cubicBezTo>
                <a:cubicBezTo>
                  <a:pt x="30" y="40"/>
                  <a:pt x="30" y="40"/>
                  <a:pt x="30" y="40"/>
                </a:cubicBezTo>
                <a:cubicBezTo>
                  <a:pt x="23" y="51"/>
                  <a:pt x="11" y="57"/>
                  <a:pt x="0" y="64"/>
                </a:cubicBezTo>
                <a:cubicBezTo>
                  <a:pt x="1" y="70"/>
                  <a:pt x="1" y="75"/>
                  <a:pt x="6" y="77"/>
                </a:cubicBezTo>
                <a:cubicBezTo>
                  <a:pt x="15" y="81"/>
                  <a:pt x="22" y="72"/>
                  <a:pt x="29" y="67"/>
                </a:cubicBezTo>
                <a:cubicBezTo>
                  <a:pt x="37" y="62"/>
                  <a:pt x="45" y="73"/>
                  <a:pt x="43" y="79"/>
                </a:cubicBezTo>
                <a:cubicBezTo>
                  <a:pt x="55" y="71"/>
                  <a:pt x="62" y="59"/>
                  <a:pt x="66" y="4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0" name="Freeform 696"/>
          <p:cNvSpPr>
            <a:spLocks/>
          </p:cNvSpPr>
          <p:nvPr/>
        </p:nvSpPr>
        <p:spPr bwMode="auto">
          <a:xfrm>
            <a:off x="2987676" y="1857376"/>
            <a:ext cx="20638" cy="14288"/>
          </a:xfrm>
          <a:custGeom>
            <a:avLst/>
            <a:gdLst/>
            <a:ahLst/>
            <a:cxnLst>
              <a:cxn ang="0">
                <a:pos x="16" y="35"/>
              </a:cxn>
              <a:cxn ang="0">
                <a:pos x="41" y="51"/>
              </a:cxn>
              <a:cxn ang="0">
                <a:pos x="53" y="46"/>
              </a:cxn>
              <a:cxn ang="0">
                <a:pos x="77" y="9"/>
              </a:cxn>
              <a:cxn ang="0">
                <a:pos x="62" y="1"/>
              </a:cxn>
              <a:cxn ang="0">
                <a:pos x="21" y="3"/>
              </a:cxn>
              <a:cxn ang="0">
                <a:pos x="8" y="4"/>
              </a:cxn>
              <a:cxn ang="0">
                <a:pos x="7" y="7"/>
              </a:cxn>
              <a:cxn ang="0">
                <a:pos x="6" y="30"/>
              </a:cxn>
              <a:cxn ang="0">
                <a:pos x="16" y="35"/>
              </a:cxn>
            </a:cxnLst>
            <a:rect l="0" t="0" r="r" b="b"/>
            <a:pathLst>
              <a:path w="77" h="51">
                <a:moveTo>
                  <a:pt x="16" y="35"/>
                </a:moveTo>
                <a:cubicBezTo>
                  <a:pt x="21" y="44"/>
                  <a:pt x="30" y="51"/>
                  <a:pt x="41" y="51"/>
                </a:cubicBezTo>
                <a:cubicBezTo>
                  <a:pt x="48" y="51"/>
                  <a:pt x="52" y="47"/>
                  <a:pt x="53" y="46"/>
                </a:cubicBezTo>
                <a:cubicBezTo>
                  <a:pt x="64" y="35"/>
                  <a:pt x="74" y="21"/>
                  <a:pt x="77" y="9"/>
                </a:cubicBezTo>
                <a:cubicBezTo>
                  <a:pt x="73" y="6"/>
                  <a:pt x="67" y="0"/>
                  <a:pt x="62" y="1"/>
                </a:cubicBezTo>
                <a:cubicBezTo>
                  <a:pt x="51" y="5"/>
                  <a:pt x="35" y="15"/>
                  <a:pt x="21" y="3"/>
                </a:cubicBezTo>
                <a:cubicBezTo>
                  <a:pt x="16" y="0"/>
                  <a:pt x="13" y="4"/>
                  <a:pt x="8" y="4"/>
                </a:cubicBezTo>
                <a:cubicBezTo>
                  <a:pt x="8" y="4"/>
                  <a:pt x="7" y="6"/>
                  <a:pt x="7" y="7"/>
                </a:cubicBezTo>
                <a:cubicBezTo>
                  <a:pt x="0" y="13"/>
                  <a:pt x="4" y="23"/>
                  <a:pt x="6" y="30"/>
                </a:cubicBezTo>
                <a:cubicBezTo>
                  <a:pt x="7" y="36"/>
                  <a:pt x="11" y="37"/>
                  <a:pt x="16" y="3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1" name="Freeform 697"/>
          <p:cNvSpPr>
            <a:spLocks/>
          </p:cNvSpPr>
          <p:nvPr/>
        </p:nvSpPr>
        <p:spPr bwMode="auto">
          <a:xfrm>
            <a:off x="3135313" y="1665288"/>
            <a:ext cx="19050" cy="15875"/>
          </a:xfrm>
          <a:custGeom>
            <a:avLst/>
            <a:gdLst/>
            <a:ahLst/>
            <a:cxnLst>
              <a:cxn ang="0">
                <a:pos x="58" y="49"/>
              </a:cxn>
              <a:cxn ang="0">
                <a:pos x="68" y="30"/>
              </a:cxn>
              <a:cxn ang="0">
                <a:pos x="60" y="28"/>
              </a:cxn>
              <a:cxn ang="0">
                <a:pos x="50" y="1"/>
              </a:cxn>
              <a:cxn ang="0">
                <a:pos x="33" y="1"/>
              </a:cxn>
              <a:cxn ang="0">
                <a:pos x="21" y="16"/>
              </a:cxn>
              <a:cxn ang="0">
                <a:pos x="0" y="25"/>
              </a:cxn>
              <a:cxn ang="0">
                <a:pos x="13" y="56"/>
              </a:cxn>
              <a:cxn ang="0">
                <a:pos x="58" y="49"/>
              </a:cxn>
            </a:cxnLst>
            <a:rect l="0" t="0" r="r" b="b"/>
            <a:pathLst>
              <a:path w="70" h="58">
                <a:moveTo>
                  <a:pt x="58" y="49"/>
                </a:moveTo>
                <a:cubicBezTo>
                  <a:pt x="61" y="47"/>
                  <a:pt x="63" y="37"/>
                  <a:pt x="68" y="30"/>
                </a:cubicBezTo>
                <a:cubicBezTo>
                  <a:pt x="70" y="27"/>
                  <a:pt x="62" y="29"/>
                  <a:pt x="60" y="28"/>
                </a:cubicBezTo>
                <a:cubicBezTo>
                  <a:pt x="48" y="23"/>
                  <a:pt x="52" y="10"/>
                  <a:pt x="50" y="1"/>
                </a:cubicBezTo>
                <a:cubicBezTo>
                  <a:pt x="46" y="1"/>
                  <a:pt x="36" y="0"/>
                  <a:pt x="33" y="1"/>
                </a:cubicBezTo>
                <a:cubicBezTo>
                  <a:pt x="26" y="4"/>
                  <a:pt x="25" y="13"/>
                  <a:pt x="21" y="16"/>
                </a:cubicBezTo>
                <a:cubicBezTo>
                  <a:pt x="15" y="20"/>
                  <a:pt x="8" y="20"/>
                  <a:pt x="0" y="25"/>
                </a:cubicBezTo>
                <a:cubicBezTo>
                  <a:pt x="3" y="35"/>
                  <a:pt x="10" y="46"/>
                  <a:pt x="13" y="56"/>
                </a:cubicBezTo>
                <a:cubicBezTo>
                  <a:pt x="31" y="58"/>
                  <a:pt x="45" y="56"/>
                  <a:pt x="58" y="4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2" name="Freeform 698"/>
          <p:cNvSpPr>
            <a:spLocks/>
          </p:cNvSpPr>
          <p:nvPr/>
        </p:nvSpPr>
        <p:spPr bwMode="auto">
          <a:xfrm>
            <a:off x="3217863" y="1643063"/>
            <a:ext cx="9525" cy="19050"/>
          </a:xfrm>
          <a:custGeom>
            <a:avLst/>
            <a:gdLst/>
            <a:ahLst/>
            <a:cxnLst>
              <a:cxn ang="0">
                <a:pos x="20" y="72"/>
              </a:cxn>
              <a:cxn ang="0">
                <a:pos x="34" y="52"/>
              </a:cxn>
              <a:cxn ang="0">
                <a:pos x="25" y="11"/>
              </a:cxn>
              <a:cxn ang="0">
                <a:pos x="11" y="2"/>
              </a:cxn>
              <a:cxn ang="0">
                <a:pos x="3" y="9"/>
              </a:cxn>
              <a:cxn ang="0">
                <a:pos x="5" y="34"/>
              </a:cxn>
              <a:cxn ang="0">
                <a:pos x="0" y="61"/>
              </a:cxn>
              <a:cxn ang="0">
                <a:pos x="20" y="72"/>
              </a:cxn>
            </a:cxnLst>
            <a:rect l="0" t="0" r="r" b="b"/>
            <a:pathLst>
              <a:path w="37" h="72">
                <a:moveTo>
                  <a:pt x="20" y="72"/>
                </a:moveTo>
                <a:cubicBezTo>
                  <a:pt x="23" y="65"/>
                  <a:pt x="32" y="59"/>
                  <a:pt x="34" y="52"/>
                </a:cubicBezTo>
                <a:cubicBezTo>
                  <a:pt x="37" y="36"/>
                  <a:pt x="27" y="23"/>
                  <a:pt x="25" y="11"/>
                </a:cubicBezTo>
                <a:cubicBezTo>
                  <a:pt x="20" y="9"/>
                  <a:pt x="18" y="0"/>
                  <a:pt x="11" y="2"/>
                </a:cubicBezTo>
                <a:cubicBezTo>
                  <a:pt x="8" y="4"/>
                  <a:pt x="4" y="5"/>
                  <a:pt x="3" y="9"/>
                </a:cubicBezTo>
                <a:cubicBezTo>
                  <a:pt x="2" y="16"/>
                  <a:pt x="5" y="25"/>
                  <a:pt x="5" y="34"/>
                </a:cubicBezTo>
                <a:cubicBezTo>
                  <a:pt x="5" y="39"/>
                  <a:pt x="0" y="55"/>
                  <a:pt x="0" y="61"/>
                </a:cubicBezTo>
                <a:cubicBezTo>
                  <a:pt x="0" y="72"/>
                  <a:pt x="12" y="72"/>
                  <a:pt x="20" y="7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3" name="Freeform 699"/>
          <p:cNvSpPr>
            <a:spLocks/>
          </p:cNvSpPr>
          <p:nvPr/>
        </p:nvSpPr>
        <p:spPr bwMode="auto">
          <a:xfrm>
            <a:off x="3162301" y="1609726"/>
            <a:ext cx="9525" cy="12700"/>
          </a:xfrm>
          <a:custGeom>
            <a:avLst/>
            <a:gdLst/>
            <a:ahLst/>
            <a:cxnLst>
              <a:cxn ang="0">
                <a:pos x="30" y="38"/>
              </a:cxn>
              <a:cxn ang="0">
                <a:pos x="33" y="18"/>
              </a:cxn>
              <a:cxn ang="0">
                <a:pos x="9" y="2"/>
              </a:cxn>
              <a:cxn ang="0">
                <a:pos x="3" y="9"/>
              </a:cxn>
              <a:cxn ang="0">
                <a:pos x="5" y="36"/>
              </a:cxn>
              <a:cxn ang="0">
                <a:pos x="30" y="38"/>
              </a:cxn>
            </a:cxnLst>
            <a:rect l="0" t="0" r="r" b="b"/>
            <a:pathLst>
              <a:path w="35" h="43">
                <a:moveTo>
                  <a:pt x="30" y="38"/>
                </a:moveTo>
                <a:cubicBezTo>
                  <a:pt x="33" y="38"/>
                  <a:pt x="35" y="25"/>
                  <a:pt x="33" y="18"/>
                </a:cubicBezTo>
                <a:cubicBezTo>
                  <a:pt x="31" y="7"/>
                  <a:pt x="20" y="0"/>
                  <a:pt x="9" y="2"/>
                </a:cubicBezTo>
                <a:cubicBezTo>
                  <a:pt x="8" y="3"/>
                  <a:pt x="4" y="8"/>
                  <a:pt x="3" y="9"/>
                </a:cubicBezTo>
                <a:cubicBezTo>
                  <a:pt x="3" y="18"/>
                  <a:pt x="0" y="30"/>
                  <a:pt x="5" y="36"/>
                </a:cubicBezTo>
                <a:cubicBezTo>
                  <a:pt x="12" y="43"/>
                  <a:pt x="20" y="36"/>
                  <a:pt x="30" y="3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4" name="Freeform 700"/>
          <p:cNvSpPr>
            <a:spLocks/>
          </p:cNvSpPr>
          <p:nvPr/>
        </p:nvSpPr>
        <p:spPr bwMode="auto">
          <a:xfrm>
            <a:off x="3143251" y="1646238"/>
            <a:ext cx="7938" cy="9525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25" y="14"/>
              </a:cxn>
              <a:cxn ang="0">
                <a:pos x="15" y="3"/>
              </a:cxn>
              <a:cxn ang="0">
                <a:pos x="2" y="31"/>
              </a:cxn>
              <a:cxn ang="0">
                <a:pos x="12" y="36"/>
              </a:cxn>
            </a:cxnLst>
            <a:rect l="0" t="0" r="r" b="b"/>
            <a:pathLst>
              <a:path w="27" h="36">
                <a:moveTo>
                  <a:pt x="12" y="36"/>
                </a:moveTo>
                <a:cubicBezTo>
                  <a:pt x="19" y="31"/>
                  <a:pt x="22" y="21"/>
                  <a:pt x="25" y="14"/>
                </a:cubicBezTo>
                <a:cubicBezTo>
                  <a:pt x="27" y="8"/>
                  <a:pt x="20" y="0"/>
                  <a:pt x="15" y="3"/>
                </a:cubicBezTo>
                <a:cubicBezTo>
                  <a:pt x="6" y="9"/>
                  <a:pt x="0" y="21"/>
                  <a:pt x="2" y="31"/>
                </a:cubicBezTo>
                <a:lnTo>
                  <a:pt x="12" y="36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5" name="Freeform 701"/>
          <p:cNvSpPr>
            <a:spLocks/>
          </p:cNvSpPr>
          <p:nvPr/>
        </p:nvSpPr>
        <p:spPr bwMode="auto">
          <a:xfrm>
            <a:off x="3209926" y="1673226"/>
            <a:ext cx="7938" cy="7938"/>
          </a:xfrm>
          <a:custGeom>
            <a:avLst/>
            <a:gdLst/>
            <a:ahLst/>
            <a:cxnLst>
              <a:cxn ang="0">
                <a:pos x="27" y="21"/>
              </a:cxn>
              <a:cxn ang="0">
                <a:pos x="19" y="0"/>
              </a:cxn>
              <a:cxn ang="0">
                <a:pos x="5" y="0"/>
              </a:cxn>
              <a:cxn ang="0">
                <a:pos x="3" y="17"/>
              </a:cxn>
              <a:cxn ang="0">
                <a:pos x="27" y="21"/>
              </a:cxn>
            </a:cxnLst>
            <a:rect l="0" t="0" r="r" b="b"/>
            <a:pathLst>
              <a:path w="29" h="24">
                <a:moveTo>
                  <a:pt x="27" y="21"/>
                </a:moveTo>
                <a:cubicBezTo>
                  <a:pt x="29" y="13"/>
                  <a:pt x="23" y="7"/>
                  <a:pt x="19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6"/>
                  <a:pt x="0" y="13"/>
                  <a:pt x="3" y="17"/>
                </a:cubicBezTo>
                <a:cubicBezTo>
                  <a:pt x="7" y="24"/>
                  <a:pt x="19" y="21"/>
                  <a:pt x="27" y="2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6" name="Freeform 702"/>
          <p:cNvSpPr>
            <a:spLocks/>
          </p:cNvSpPr>
          <p:nvPr/>
        </p:nvSpPr>
        <p:spPr bwMode="auto">
          <a:xfrm>
            <a:off x="3165476" y="1644651"/>
            <a:ext cx="4763" cy="4763"/>
          </a:xfrm>
          <a:custGeom>
            <a:avLst/>
            <a:gdLst/>
            <a:ahLst/>
            <a:cxnLst>
              <a:cxn ang="0">
                <a:pos x="10" y="19"/>
              </a:cxn>
              <a:cxn ang="0">
                <a:pos x="18" y="4"/>
              </a:cxn>
              <a:cxn ang="0">
                <a:pos x="10" y="3"/>
              </a:cxn>
              <a:cxn ang="0">
                <a:pos x="2" y="9"/>
              </a:cxn>
              <a:cxn ang="0">
                <a:pos x="10" y="19"/>
              </a:cxn>
            </a:cxnLst>
            <a:rect l="0" t="0" r="r" b="b"/>
            <a:pathLst>
              <a:path w="20" h="21">
                <a:moveTo>
                  <a:pt x="10" y="19"/>
                </a:moveTo>
                <a:cubicBezTo>
                  <a:pt x="16" y="17"/>
                  <a:pt x="20" y="10"/>
                  <a:pt x="18" y="4"/>
                </a:cubicBezTo>
                <a:cubicBezTo>
                  <a:pt x="17" y="0"/>
                  <a:pt x="12" y="1"/>
                  <a:pt x="10" y="3"/>
                </a:cubicBezTo>
                <a:cubicBezTo>
                  <a:pt x="7" y="4"/>
                  <a:pt x="3" y="5"/>
                  <a:pt x="2" y="9"/>
                </a:cubicBezTo>
                <a:cubicBezTo>
                  <a:pt x="0" y="13"/>
                  <a:pt x="3" y="21"/>
                  <a:pt x="10" y="1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7" name="Freeform 703"/>
          <p:cNvSpPr>
            <a:spLocks/>
          </p:cNvSpPr>
          <p:nvPr/>
        </p:nvSpPr>
        <p:spPr bwMode="auto">
          <a:xfrm>
            <a:off x="3070226" y="1766888"/>
            <a:ext cx="4763" cy="4763"/>
          </a:xfrm>
          <a:custGeom>
            <a:avLst/>
            <a:gdLst/>
            <a:ahLst/>
            <a:cxnLst>
              <a:cxn ang="0">
                <a:pos x="15" y="20"/>
              </a:cxn>
              <a:cxn ang="0">
                <a:pos x="15" y="7"/>
              </a:cxn>
              <a:cxn ang="0">
                <a:pos x="3" y="4"/>
              </a:cxn>
              <a:cxn ang="0">
                <a:pos x="2" y="20"/>
              </a:cxn>
              <a:cxn ang="0">
                <a:pos x="15" y="20"/>
              </a:cxn>
            </a:cxnLst>
            <a:rect l="0" t="0" r="r" b="b"/>
            <a:pathLst>
              <a:path w="16" h="20">
                <a:moveTo>
                  <a:pt x="15" y="20"/>
                </a:moveTo>
                <a:cubicBezTo>
                  <a:pt x="15" y="17"/>
                  <a:pt x="16" y="9"/>
                  <a:pt x="15" y="7"/>
                </a:cubicBezTo>
                <a:cubicBezTo>
                  <a:pt x="14" y="2"/>
                  <a:pt x="8" y="0"/>
                  <a:pt x="3" y="4"/>
                </a:cubicBezTo>
                <a:cubicBezTo>
                  <a:pt x="0" y="7"/>
                  <a:pt x="2" y="14"/>
                  <a:pt x="2" y="20"/>
                </a:cubicBezTo>
                <a:lnTo>
                  <a:pt x="15" y="2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8" name="Freeform 704"/>
          <p:cNvSpPr>
            <a:spLocks/>
          </p:cNvSpPr>
          <p:nvPr/>
        </p:nvSpPr>
        <p:spPr bwMode="auto">
          <a:xfrm>
            <a:off x="3170238" y="1657351"/>
            <a:ext cx="6350" cy="6350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2" y="14"/>
              </a:cxn>
              <a:cxn ang="0">
                <a:pos x="11" y="18"/>
              </a:cxn>
              <a:cxn ang="0">
                <a:pos x="17" y="5"/>
              </a:cxn>
              <a:cxn ang="0">
                <a:pos x="7" y="2"/>
              </a:cxn>
            </a:cxnLst>
            <a:rect l="0" t="0" r="r" b="b"/>
            <a:pathLst>
              <a:path w="20" h="20">
                <a:moveTo>
                  <a:pt x="7" y="2"/>
                </a:moveTo>
                <a:cubicBezTo>
                  <a:pt x="3" y="4"/>
                  <a:pt x="0" y="9"/>
                  <a:pt x="2" y="14"/>
                </a:cubicBezTo>
                <a:cubicBezTo>
                  <a:pt x="4" y="17"/>
                  <a:pt x="7" y="20"/>
                  <a:pt x="11" y="18"/>
                </a:cubicBezTo>
                <a:cubicBezTo>
                  <a:pt x="15" y="16"/>
                  <a:pt x="20" y="10"/>
                  <a:pt x="17" y="5"/>
                </a:cubicBezTo>
                <a:cubicBezTo>
                  <a:pt x="15" y="2"/>
                  <a:pt x="11" y="0"/>
                  <a:pt x="7" y="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29" name="Freeform 705"/>
          <p:cNvSpPr>
            <a:spLocks/>
          </p:cNvSpPr>
          <p:nvPr/>
        </p:nvSpPr>
        <p:spPr bwMode="auto">
          <a:xfrm>
            <a:off x="3181351" y="1641476"/>
            <a:ext cx="4763" cy="7938"/>
          </a:xfrm>
          <a:custGeom>
            <a:avLst/>
            <a:gdLst/>
            <a:ahLst/>
            <a:cxnLst>
              <a:cxn ang="0">
                <a:pos x="15" y="17"/>
              </a:cxn>
              <a:cxn ang="0">
                <a:pos x="10" y="5"/>
              </a:cxn>
              <a:cxn ang="0">
                <a:pos x="0" y="23"/>
              </a:cxn>
              <a:cxn ang="0">
                <a:pos x="15" y="17"/>
              </a:cxn>
            </a:cxnLst>
            <a:rect l="0" t="0" r="r" b="b"/>
            <a:pathLst>
              <a:path w="20" h="25">
                <a:moveTo>
                  <a:pt x="15" y="17"/>
                </a:moveTo>
                <a:cubicBezTo>
                  <a:pt x="16" y="13"/>
                  <a:pt x="20" y="0"/>
                  <a:pt x="10" y="5"/>
                </a:cubicBezTo>
                <a:cubicBezTo>
                  <a:pt x="3" y="9"/>
                  <a:pt x="1" y="17"/>
                  <a:pt x="0" y="23"/>
                </a:cubicBezTo>
                <a:cubicBezTo>
                  <a:pt x="6" y="25"/>
                  <a:pt x="13" y="22"/>
                  <a:pt x="15" y="1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0" name="Freeform 706"/>
          <p:cNvSpPr>
            <a:spLocks/>
          </p:cNvSpPr>
          <p:nvPr/>
        </p:nvSpPr>
        <p:spPr bwMode="auto">
          <a:xfrm>
            <a:off x="3175001" y="1644651"/>
            <a:ext cx="4763" cy="6350"/>
          </a:xfrm>
          <a:custGeom>
            <a:avLst/>
            <a:gdLst/>
            <a:ahLst/>
            <a:cxnLst>
              <a:cxn ang="0">
                <a:pos x="9" y="17"/>
              </a:cxn>
              <a:cxn ang="0">
                <a:pos x="16" y="2"/>
              </a:cxn>
              <a:cxn ang="0">
                <a:pos x="4" y="2"/>
              </a:cxn>
              <a:cxn ang="0">
                <a:pos x="0" y="11"/>
              </a:cxn>
              <a:cxn ang="0">
                <a:pos x="9" y="17"/>
              </a:cxn>
            </a:cxnLst>
            <a:rect l="0" t="0" r="r" b="b"/>
            <a:pathLst>
              <a:path w="18" h="20">
                <a:moveTo>
                  <a:pt x="9" y="17"/>
                </a:moveTo>
                <a:cubicBezTo>
                  <a:pt x="14" y="15"/>
                  <a:pt x="18" y="8"/>
                  <a:pt x="16" y="2"/>
                </a:cubicBezTo>
                <a:cubicBezTo>
                  <a:pt x="12" y="2"/>
                  <a:pt x="5" y="0"/>
                  <a:pt x="4" y="2"/>
                </a:cubicBezTo>
                <a:cubicBezTo>
                  <a:pt x="2" y="6"/>
                  <a:pt x="0" y="10"/>
                  <a:pt x="0" y="11"/>
                </a:cubicBezTo>
                <a:cubicBezTo>
                  <a:pt x="0" y="15"/>
                  <a:pt x="4" y="20"/>
                  <a:pt x="9" y="1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1" name="Freeform 707"/>
          <p:cNvSpPr>
            <a:spLocks/>
          </p:cNvSpPr>
          <p:nvPr/>
        </p:nvSpPr>
        <p:spPr bwMode="auto">
          <a:xfrm>
            <a:off x="3692526" y="1081088"/>
            <a:ext cx="617538" cy="658813"/>
          </a:xfrm>
          <a:custGeom>
            <a:avLst/>
            <a:gdLst/>
            <a:ahLst/>
            <a:cxnLst>
              <a:cxn ang="0">
                <a:pos x="2203" y="95"/>
              </a:cxn>
              <a:cxn ang="0">
                <a:pos x="2034" y="63"/>
              </a:cxn>
              <a:cxn ang="0">
                <a:pos x="1939" y="72"/>
              </a:cxn>
              <a:cxn ang="0">
                <a:pos x="1816" y="90"/>
              </a:cxn>
              <a:cxn ang="0">
                <a:pos x="1750" y="73"/>
              </a:cxn>
              <a:cxn ang="0">
                <a:pos x="1638" y="46"/>
              </a:cxn>
              <a:cxn ang="0">
                <a:pos x="1734" y="196"/>
              </a:cxn>
              <a:cxn ang="0">
                <a:pos x="1570" y="206"/>
              </a:cxn>
              <a:cxn ang="0">
                <a:pos x="1428" y="226"/>
              </a:cxn>
              <a:cxn ang="0">
                <a:pos x="1421" y="156"/>
              </a:cxn>
              <a:cxn ang="0">
                <a:pos x="1250" y="176"/>
              </a:cxn>
              <a:cxn ang="0">
                <a:pos x="1173" y="193"/>
              </a:cxn>
              <a:cxn ang="0">
                <a:pos x="993" y="328"/>
              </a:cxn>
              <a:cxn ang="0">
                <a:pos x="908" y="322"/>
              </a:cxn>
              <a:cxn ang="0">
                <a:pos x="762" y="346"/>
              </a:cxn>
              <a:cxn ang="0">
                <a:pos x="707" y="310"/>
              </a:cxn>
              <a:cxn ang="0">
                <a:pos x="602" y="267"/>
              </a:cxn>
              <a:cxn ang="0">
                <a:pos x="559" y="228"/>
              </a:cxn>
              <a:cxn ang="0">
                <a:pos x="517" y="311"/>
              </a:cxn>
              <a:cxn ang="0">
                <a:pos x="474" y="339"/>
              </a:cxn>
              <a:cxn ang="0">
                <a:pos x="426" y="326"/>
              </a:cxn>
              <a:cxn ang="0">
                <a:pos x="356" y="322"/>
              </a:cxn>
              <a:cxn ang="0">
                <a:pos x="308" y="389"/>
              </a:cxn>
              <a:cxn ang="0">
                <a:pos x="241" y="393"/>
              </a:cxn>
              <a:cxn ang="0">
                <a:pos x="192" y="409"/>
              </a:cxn>
              <a:cxn ang="0">
                <a:pos x="111" y="385"/>
              </a:cxn>
              <a:cxn ang="0">
                <a:pos x="30" y="386"/>
              </a:cxn>
              <a:cxn ang="0">
                <a:pos x="44" y="681"/>
              </a:cxn>
              <a:cxn ang="0">
                <a:pos x="91" y="1458"/>
              </a:cxn>
              <a:cxn ang="0">
                <a:pos x="494" y="1889"/>
              </a:cxn>
              <a:cxn ang="0">
                <a:pos x="360" y="2285"/>
              </a:cxn>
              <a:cxn ang="0">
                <a:pos x="470" y="2386"/>
              </a:cxn>
              <a:cxn ang="0">
                <a:pos x="578" y="2428"/>
              </a:cxn>
              <a:cxn ang="0">
                <a:pos x="621" y="2287"/>
              </a:cxn>
              <a:cxn ang="0">
                <a:pos x="755" y="2242"/>
              </a:cxn>
              <a:cxn ang="0">
                <a:pos x="815" y="2191"/>
              </a:cxn>
              <a:cxn ang="0">
                <a:pos x="884" y="2058"/>
              </a:cxn>
              <a:cxn ang="0">
                <a:pos x="949" y="2010"/>
              </a:cxn>
              <a:cxn ang="0">
                <a:pos x="1039" y="1951"/>
              </a:cxn>
              <a:cxn ang="0">
                <a:pos x="1130" y="1887"/>
              </a:cxn>
              <a:cxn ang="0">
                <a:pos x="1232" y="1810"/>
              </a:cxn>
              <a:cxn ang="0">
                <a:pos x="1325" y="1737"/>
              </a:cxn>
              <a:cxn ang="0">
                <a:pos x="1485" y="1582"/>
              </a:cxn>
              <a:cxn ang="0">
                <a:pos x="1522" y="1511"/>
              </a:cxn>
              <a:cxn ang="0">
                <a:pos x="1648" y="1349"/>
              </a:cxn>
              <a:cxn ang="0">
                <a:pos x="1767" y="1286"/>
              </a:cxn>
              <a:cxn ang="0">
                <a:pos x="1869" y="1244"/>
              </a:cxn>
              <a:cxn ang="0">
                <a:pos x="1949" y="1216"/>
              </a:cxn>
              <a:cxn ang="0">
                <a:pos x="2069" y="1076"/>
              </a:cxn>
              <a:cxn ang="0">
                <a:pos x="2144" y="997"/>
              </a:cxn>
              <a:cxn ang="0">
                <a:pos x="2191" y="854"/>
              </a:cxn>
              <a:cxn ang="0">
                <a:pos x="2252" y="736"/>
              </a:cxn>
              <a:cxn ang="0">
                <a:pos x="2174" y="656"/>
              </a:cxn>
              <a:cxn ang="0">
                <a:pos x="2132" y="483"/>
              </a:cxn>
              <a:cxn ang="0">
                <a:pos x="2241" y="312"/>
              </a:cxn>
              <a:cxn ang="0">
                <a:pos x="2274" y="237"/>
              </a:cxn>
              <a:cxn ang="0">
                <a:pos x="2301" y="126"/>
              </a:cxn>
            </a:cxnLst>
            <a:rect l="0" t="0" r="r" b="b"/>
            <a:pathLst>
              <a:path w="2304" h="2463">
                <a:moveTo>
                  <a:pt x="2287" y="96"/>
                </a:moveTo>
                <a:cubicBezTo>
                  <a:pt x="2282" y="94"/>
                  <a:pt x="2278" y="100"/>
                  <a:pt x="2274" y="101"/>
                </a:cubicBezTo>
                <a:cubicBezTo>
                  <a:pt x="2275" y="95"/>
                  <a:pt x="2269" y="95"/>
                  <a:pt x="2268" y="93"/>
                </a:cubicBezTo>
                <a:cubicBezTo>
                  <a:pt x="2264" y="90"/>
                  <a:pt x="2258" y="87"/>
                  <a:pt x="2251" y="87"/>
                </a:cubicBezTo>
                <a:cubicBezTo>
                  <a:pt x="2248" y="87"/>
                  <a:pt x="2246" y="88"/>
                  <a:pt x="2245" y="89"/>
                </a:cubicBezTo>
                <a:cubicBezTo>
                  <a:pt x="2242" y="92"/>
                  <a:pt x="2244" y="97"/>
                  <a:pt x="2241" y="97"/>
                </a:cubicBezTo>
                <a:cubicBezTo>
                  <a:pt x="2231" y="97"/>
                  <a:pt x="2221" y="99"/>
                  <a:pt x="2212" y="98"/>
                </a:cubicBezTo>
                <a:cubicBezTo>
                  <a:pt x="2210" y="98"/>
                  <a:pt x="2206" y="96"/>
                  <a:pt x="2203" y="95"/>
                </a:cubicBezTo>
                <a:cubicBezTo>
                  <a:pt x="2189" y="92"/>
                  <a:pt x="2181" y="90"/>
                  <a:pt x="2164" y="90"/>
                </a:cubicBezTo>
                <a:cubicBezTo>
                  <a:pt x="2160" y="91"/>
                  <a:pt x="2154" y="96"/>
                  <a:pt x="2152" y="97"/>
                </a:cubicBezTo>
                <a:cubicBezTo>
                  <a:pt x="2142" y="102"/>
                  <a:pt x="2129" y="107"/>
                  <a:pt x="2118" y="102"/>
                </a:cubicBezTo>
                <a:cubicBezTo>
                  <a:pt x="2115" y="105"/>
                  <a:pt x="2110" y="114"/>
                  <a:pt x="2108" y="114"/>
                </a:cubicBezTo>
                <a:cubicBezTo>
                  <a:pt x="2095" y="116"/>
                  <a:pt x="2084" y="117"/>
                  <a:pt x="2069" y="116"/>
                </a:cubicBezTo>
                <a:cubicBezTo>
                  <a:pt x="2063" y="113"/>
                  <a:pt x="2058" y="107"/>
                  <a:pt x="2057" y="100"/>
                </a:cubicBezTo>
                <a:cubicBezTo>
                  <a:pt x="2057" y="99"/>
                  <a:pt x="2054" y="99"/>
                  <a:pt x="2054" y="99"/>
                </a:cubicBezTo>
                <a:cubicBezTo>
                  <a:pt x="2056" y="83"/>
                  <a:pt x="2048" y="69"/>
                  <a:pt x="2034" y="63"/>
                </a:cubicBezTo>
                <a:cubicBezTo>
                  <a:pt x="2031" y="62"/>
                  <a:pt x="2028" y="55"/>
                  <a:pt x="2025" y="51"/>
                </a:cubicBezTo>
                <a:cubicBezTo>
                  <a:pt x="2021" y="47"/>
                  <a:pt x="2022" y="38"/>
                  <a:pt x="2018" y="36"/>
                </a:cubicBezTo>
                <a:cubicBezTo>
                  <a:pt x="2012" y="33"/>
                  <a:pt x="2014" y="41"/>
                  <a:pt x="2014" y="44"/>
                </a:cubicBezTo>
                <a:cubicBezTo>
                  <a:pt x="2007" y="49"/>
                  <a:pt x="2006" y="56"/>
                  <a:pt x="2000" y="60"/>
                </a:cubicBezTo>
                <a:cubicBezTo>
                  <a:pt x="1986" y="59"/>
                  <a:pt x="1972" y="57"/>
                  <a:pt x="1960" y="60"/>
                </a:cubicBezTo>
                <a:cubicBezTo>
                  <a:pt x="1956" y="61"/>
                  <a:pt x="1954" y="64"/>
                  <a:pt x="1956" y="67"/>
                </a:cubicBezTo>
                <a:cubicBezTo>
                  <a:pt x="1952" y="69"/>
                  <a:pt x="1950" y="72"/>
                  <a:pt x="1950" y="74"/>
                </a:cubicBezTo>
                <a:cubicBezTo>
                  <a:pt x="1946" y="71"/>
                  <a:pt x="1940" y="74"/>
                  <a:pt x="1939" y="72"/>
                </a:cubicBezTo>
                <a:cubicBezTo>
                  <a:pt x="1933" y="63"/>
                  <a:pt x="1918" y="56"/>
                  <a:pt x="1905" y="62"/>
                </a:cubicBezTo>
                <a:cubicBezTo>
                  <a:pt x="1902" y="64"/>
                  <a:pt x="1898" y="65"/>
                  <a:pt x="1895" y="66"/>
                </a:cubicBezTo>
                <a:cubicBezTo>
                  <a:pt x="1891" y="67"/>
                  <a:pt x="1885" y="66"/>
                  <a:pt x="1881" y="62"/>
                </a:cubicBezTo>
                <a:cubicBezTo>
                  <a:pt x="1876" y="64"/>
                  <a:pt x="1869" y="63"/>
                  <a:pt x="1861" y="63"/>
                </a:cubicBezTo>
                <a:cubicBezTo>
                  <a:pt x="1859" y="70"/>
                  <a:pt x="1853" y="69"/>
                  <a:pt x="1852" y="74"/>
                </a:cubicBezTo>
                <a:cubicBezTo>
                  <a:pt x="1852" y="80"/>
                  <a:pt x="1847" y="79"/>
                  <a:pt x="1845" y="78"/>
                </a:cubicBezTo>
                <a:cubicBezTo>
                  <a:pt x="1838" y="74"/>
                  <a:pt x="1839" y="83"/>
                  <a:pt x="1839" y="86"/>
                </a:cubicBezTo>
                <a:cubicBezTo>
                  <a:pt x="1829" y="86"/>
                  <a:pt x="1821" y="87"/>
                  <a:pt x="1816" y="90"/>
                </a:cubicBezTo>
                <a:cubicBezTo>
                  <a:pt x="1812" y="84"/>
                  <a:pt x="1805" y="81"/>
                  <a:pt x="1796" y="83"/>
                </a:cubicBezTo>
                <a:cubicBezTo>
                  <a:pt x="1794" y="83"/>
                  <a:pt x="1791" y="79"/>
                  <a:pt x="1787" y="79"/>
                </a:cubicBezTo>
                <a:cubicBezTo>
                  <a:pt x="1784" y="79"/>
                  <a:pt x="1782" y="81"/>
                  <a:pt x="1780" y="80"/>
                </a:cubicBezTo>
                <a:cubicBezTo>
                  <a:pt x="1777" y="79"/>
                  <a:pt x="1776" y="77"/>
                  <a:pt x="1774" y="75"/>
                </a:cubicBezTo>
                <a:cubicBezTo>
                  <a:pt x="1772" y="75"/>
                  <a:pt x="1774" y="80"/>
                  <a:pt x="1771" y="80"/>
                </a:cubicBezTo>
                <a:cubicBezTo>
                  <a:pt x="1766" y="81"/>
                  <a:pt x="1761" y="80"/>
                  <a:pt x="1758" y="81"/>
                </a:cubicBezTo>
                <a:cubicBezTo>
                  <a:pt x="1757" y="79"/>
                  <a:pt x="1759" y="76"/>
                  <a:pt x="1756" y="74"/>
                </a:cubicBezTo>
                <a:cubicBezTo>
                  <a:pt x="1754" y="72"/>
                  <a:pt x="1749" y="77"/>
                  <a:pt x="1750" y="73"/>
                </a:cubicBezTo>
                <a:cubicBezTo>
                  <a:pt x="1751" y="65"/>
                  <a:pt x="1745" y="61"/>
                  <a:pt x="1744" y="56"/>
                </a:cubicBezTo>
                <a:cubicBezTo>
                  <a:pt x="1736" y="28"/>
                  <a:pt x="1736" y="28"/>
                  <a:pt x="1736" y="28"/>
                </a:cubicBezTo>
                <a:cubicBezTo>
                  <a:pt x="1730" y="21"/>
                  <a:pt x="1726" y="11"/>
                  <a:pt x="1719" y="7"/>
                </a:cubicBezTo>
                <a:cubicBezTo>
                  <a:pt x="1709" y="6"/>
                  <a:pt x="1702" y="1"/>
                  <a:pt x="1697" y="0"/>
                </a:cubicBezTo>
                <a:cubicBezTo>
                  <a:pt x="1678" y="10"/>
                  <a:pt x="1665" y="21"/>
                  <a:pt x="1649" y="30"/>
                </a:cubicBezTo>
                <a:cubicBezTo>
                  <a:pt x="1647" y="31"/>
                  <a:pt x="1647" y="34"/>
                  <a:pt x="1645" y="36"/>
                </a:cubicBezTo>
                <a:cubicBezTo>
                  <a:pt x="1641" y="34"/>
                  <a:pt x="1643" y="40"/>
                  <a:pt x="1643" y="42"/>
                </a:cubicBezTo>
                <a:cubicBezTo>
                  <a:pt x="1639" y="40"/>
                  <a:pt x="1637" y="43"/>
                  <a:pt x="1638" y="46"/>
                </a:cubicBezTo>
                <a:cubicBezTo>
                  <a:pt x="1640" y="53"/>
                  <a:pt x="1636" y="60"/>
                  <a:pt x="1636" y="69"/>
                </a:cubicBezTo>
                <a:cubicBezTo>
                  <a:pt x="1630" y="81"/>
                  <a:pt x="1629" y="94"/>
                  <a:pt x="1628" y="113"/>
                </a:cubicBezTo>
                <a:cubicBezTo>
                  <a:pt x="1645" y="128"/>
                  <a:pt x="1666" y="141"/>
                  <a:pt x="1685" y="152"/>
                </a:cubicBezTo>
                <a:cubicBezTo>
                  <a:pt x="1689" y="154"/>
                  <a:pt x="1694" y="153"/>
                  <a:pt x="1695" y="153"/>
                </a:cubicBezTo>
                <a:cubicBezTo>
                  <a:pt x="1694" y="159"/>
                  <a:pt x="1696" y="165"/>
                  <a:pt x="1700" y="171"/>
                </a:cubicBezTo>
                <a:cubicBezTo>
                  <a:pt x="1707" y="170"/>
                  <a:pt x="1712" y="177"/>
                  <a:pt x="1713" y="182"/>
                </a:cubicBezTo>
                <a:cubicBezTo>
                  <a:pt x="1717" y="182"/>
                  <a:pt x="1725" y="181"/>
                  <a:pt x="1726" y="182"/>
                </a:cubicBezTo>
                <a:cubicBezTo>
                  <a:pt x="1730" y="186"/>
                  <a:pt x="1736" y="190"/>
                  <a:pt x="1734" y="196"/>
                </a:cubicBezTo>
                <a:cubicBezTo>
                  <a:pt x="1729" y="213"/>
                  <a:pt x="1721" y="226"/>
                  <a:pt x="1712" y="239"/>
                </a:cubicBezTo>
                <a:cubicBezTo>
                  <a:pt x="1709" y="244"/>
                  <a:pt x="1703" y="248"/>
                  <a:pt x="1694" y="250"/>
                </a:cubicBezTo>
                <a:cubicBezTo>
                  <a:pt x="1684" y="240"/>
                  <a:pt x="1669" y="231"/>
                  <a:pt x="1651" y="225"/>
                </a:cubicBezTo>
                <a:cubicBezTo>
                  <a:pt x="1645" y="227"/>
                  <a:pt x="1631" y="228"/>
                  <a:pt x="1625" y="223"/>
                </a:cubicBezTo>
                <a:cubicBezTo>
                  <a:pt x="1618" y="225"/>
                  <a:pt x="1610" y="224"/>
                  <a:pt x="1602" y="224"/>
                </a:cubicBezTo>
                <a:cubicBezTo>
                  <a:pt x="1600" y="225"/>
                  <a:pt x="1598" y="220"/>
                  <a:pt x="1602" y="218"/>
                </a:cubicBezTo>
                <a:cubicBezTo>
                  <a:pt x="1592" y="199"/>
                  <a:pt x="1592" y="199"/>
                  <a:pt x="1592" y="199"/>
                </a:cubicBezTo>
                <a:cubicBezTo>
                  <a:pt x="1585" y="200"/>
                  <a:pt x="1577" y="204"/>
                  <a:pt x="1570" y="206"/>
                </a:cubicBezTo>
                <a:cubicBezTo>
                  <a:pt x="1564" y="196"/>
                  <a:pt x="1551" y="192"/>
                  <a:pt x="1538" y="196"/>
                </a:cubicBezTo>
                <a:cubicBezTo>
                  <a:pt x="1529" y="200"/>
                  <a:pt x="1519" y="203"/>
                  <a:pt x="1508" y="201"/>
                </a:cubicBezTo>
                <a:cubicBezTo>
                  <a:pt x="1491" y="212"/>
                  <a:pt x="1491" y="212"/>
                  <a:pt x="1491" y="212"/>
                </a:cubicBezTo>
                <a:cubicBezTo>
                  <a:pt x="1475" y="214"/>
                  <a:pt x="1466" y="220"/>
                  <a:pt x="1458" y="228"/>
                </a:cubicBezTo>
                <a:cubicBezTo>
                  <a:pt x="1454" y="231"/>
                  <a:pt x="1449" y="229"/>
                  <a:pt x="1448" y="232"/>
                </a:cubicBezTo>
                <a:cubicBezTo>
                  <a:pt x="1447" y="234"/>
                  <a:pt x="1448" y="238"/>
                  <a:pt x="1448" y="238"/>
                </a:cubicBezTo>
                <a:cubicBezTo>
                  <a:pt x="1440" y="240"/>
                  <a:pt x="1434" y="236"/>
                  <a:pt x="1432" y="232"/>
                </a:cubicBezTo>
                <a:cubicBezTo>
                  <a:pt x="1431" y="230"/>
                  <a:pt x="1432" y="226"/>
                  <a:pt x="1428" y="226"/>
                </a:cubicBezTo>
                <a:cubicBezTo>
                  <a:pt x="1423" y="226"/>
                  <a:pt x="1418" y="221"/>
                  <a:pt x="1412" y="226"/>
                </a:cubicBezTo>
                <a:cubicBezTo>
                  <a:pt x="1413" y="219"/>
                  <a:pt x="1404" y="217"/>
                  <a:pt x="1401" y="216"/>
                </a:cubicBezTo>
                <a:cubicBezTo>
                  <a:pt x="1400" y="212"/>
                  <a:pt x="1397" y="208"/>
                  <a:pt x="1400" y="206"/>
                </a:cubicBezTo>
                <a:cubicBezTo>
                  <a:pt x="1403" y="205"/>
                  <a:pt x="1406" y="203"/>
                  <a:pt x="1409" y="204"/>
                </a:cubicBezTo>
                <a:cubicBezTo>
                  <a:pt x="1409" y="201"/>
                  <a:pt x="1407" y="197"/>
                  <a:pt x="1409" y="194"/>
                </a:cubicBezTo>
                <a:cubicBezTo>
                  <a:pt x="1410" y="192"/>
                  <a:pt x="1416" y="193"/>
                  <a:pt x="1417" y="189"/>
                </a:cubicBezTo>
                <a:cubicBezTo>
                  <a:pt x="1420" y="182"/>
                  <a:pt x="1419" y="170"/>
                  <a:pt x="1424" y="162"/>
                </a:cubicBezTo>
                <a:cubicBezTo>
                  <a:pt x="1425" y="160"/>
                  <a:pt x="1424" y="157"/>
                  <a:pt x="1421" y="156"/>
                </a:cubicBezTo>
                <a:cubicBezTo>
                  <a:pt x="1411" y="151"/>
                  <a:pt x="1395" y="157"/>
                  <a:pt x="1387" y="154"/>
                </a:cubicBezTo>
                <a:cubicBezTo>
                  <a:pt x="1386" y="154"/>
                  <a:pt x="1380" y="153"/>
                  <a:pt x="1379" y="153"/>
                </a:cubicBezTo>
                <a:cubicBezTo>
                  <a:pt x="1377" y="155"/>
                  <a:pt x="1377" y="160"/>
                  <a:pt x="1376" y="160"/>
                </a:cubicBezTo>
                <a:cubicBezTo>
                  <a:pt x="1361" y="164"/>
                  <a:pt x="1345" y="166"/>
                  <a:pt x="1334" y="171"/>
                </a:cubicBezTo>
                <a:cubicBezTo>
                  <a:pt x="1328" y="166"/>
                  <a:pt x="1328" y="166"/>
                  <a:pt x="1328" y="166"/>
                </a:cubicBezTo>
                <a:cubicBezTo>
                  <a:pt x="1312" y="174"/>
                  <a:pt x="1293" y="173"/>
                  <a:pt x="1271" y="173"/>
                </a:cubicBezTo>
                <a:cubicBezTo>
                  <a:pt x="1270" y="173"/>
                  <a:pt x="1267" y="177"/>
                  <a:pt x="1262" y="177"/>
                </a:cubicBezTo>
                <a:cubicBezTo>
                  <a:pt x="1258" y="177"/>
                  <a:pt x="1254" y="177"/>
                  <a:pt x="1250" y="176"/>
                </a:cubicBezTo>
                <a:cubicBezTo>
                  <a:pt x="1229" y="165"/>
                  <a:pt x="1229" y="165"/>
                  <a:pt x="1229" y="165"/>
                </a:cubicBezTo>
                <a:cubicBezTo>
                  <a:pt x="1225" y="164"/>
                  <a:pt x="1227" y="154"/>
                  <a:pt x="1223" y="150"/>
                </a:cubicBezTo>
                <a:cubicBezTo>
                  <a:pt x="1222" y="149"/>
                  <a:pt x="1217" y="150"/>
                  <a:pt x="1215" y="150"/>
                </a:cubicBezTo>
                <a:cubicBezTo>
                  <a:pt x="1216" y="152"/>
                  <a:pt x="1216" y="155"/>
                  <a:pt x="1214" y="154"/>
                </a:cubicBezTo>
                <a:cubicBezTo>
                  <a:pt x="1207" y="152"/>
                  <a:pt x="1208" y="160"/>
                  <a:pt x="1206" y="160"/>
                </a:cubicBezTo>
                <a:cubicBezTo>
                  <a:pt x="1194" y="165"/>
                  <a:pt x="1184" y="170"/>
                  <a:pt x="1181" y="180"/>
                </a:cubicBezTo>
                <a:cubicBezTo>
                  <a:pt x="1180" y="185"/>
                  <a:pt x="1180" y="190"/>
                  <a:pt x="1181" y="194"/>
                </a:cubicBezTo>
                <a:cubicBezTo>
                  <a:pt x="1178" y="195"/>
                  <a:pt x="1176" y="193"/>
                  <a:pt x="1173" y="193"/>
                </a:cubicBezTo>
                <a:cubicBezTo>
                  <a:pt x="1169" y="194"/>
                  <a:pt x="1165" y="198"/>
                  <a:pt x="1159" y="197"/>
                </a:cubicBezTo>
                <a:cubicBezTo>
                  <a:pt x="1157" y="202"/>
                  <a:pt x="1152" y="205"/>
                  <a:pt x="1147" y="207"/>
                </a:cubicBezTo>
                <a:cubicBezTo>
                  <a:pt x="1144" y="209"/>
                  <a:pt x="1143" y="204"/>
                  <a:pt x="1140" y="206"/>
                </a:cubicBezTo>
                <a:cubicBezTo>
                  <a:pt x="1122" y="215"/>
                  <a:pt x="1109" y="226"/>
                  <a:pt x="1094" y="237"/>
                </a:cubicBezTo>
                <a:cubicBezTo>
                  <a:pt x="1080" y="248"/>
                  <a:pt x="1069" y="263"/>
                  <a:pt x="1059" y="278"/>
                </a:cubicBezTo>
                <a:cubicBezTo>
                  <a:pt x="1052" y="279"/>
                  <a:pt x="1047" y="284"/>
                  <a:pt x="1044" y="289"/>
                </a:cubicBezTo>
                <a:cubicBezTo>
                  <a:pt x="1035" y="290"/>
                  <a:pt x="1027" y="292"/>
                  <a:pt x="1023" y="296"/>
                </a:cubicBezTo>
                <a:cubicBezTo>
                  <a:pt x="1006" y="299"/>
                  <a:pt x="996" y="311"/>
                  <a:pt x="993" y="328"/>
                </a:cubicBezTo>
                <a:cubicBezTo>
                  <a:pt x="993" y="330"/>
                  <a:pt x="995" y="332"/>
                  <a:pt x="995" y="335"/>
                </a:cubicBezTo>
                <a:cubicBezTo>
                  <a:pt x="980" y="335"/>
                  <a:pt x="980" y="335"/>
                  <a:pt x="980" y="335"/>
                </a:cubicBezTo>
                <a:cubicBezTo>
                  <a:pt x="979" y="315"/>
                  <a:pt x="979" y="315"/>
                  <a:pt x="979" y="315"/>
                </a:cubicBezTo>
                <a:cubicBezTo>
                  <a:pt x="979" y="313"/>
                  <a:pt x="976" y="311"/>
                  <a:pt x="975" y="311"/>
                </a:cubicBezTo>
                <a:cubicBezTo>
                  <a:pt x="966" y="310"/>
                  <a:pt x="958" y="308"/>
                  <a:pt x="949" y="310"/>
                </a:cubicBezTo>
                <a:cubicBezTo>
                  <a:pt x="948" y="314"/>
                  <a:pt x="944" y="316"/>
                  <a:pt x="940" y="318"/>
                </a:cubicBezTo>
                <a:cubicBezTo>
                  <a:pt x="932" y="321"/>
                  <a:pt x="923" y="322"/>
                  <a:pt x="915" y="325"/>
                </a:cubicBezTo>
                <a:cubicBezTo>
                  <a:pt x="913" y="321"/>
                  <a:pt x="910" y="321"/>
                  <a:pt x="908" y="322"/>
                </a:cubicBezTo>
                <a:cubicBezTo>
                  <a:pt x="902" y="325"/>
                  <a:pt x="895" y="319"/>
                  <a:pt x="890" y="321"/>
                </a:cubicBezTo>
                <a:cubicBezTo>
                  <a:pt x="883" y="325"/>
                  <a:pt x="879" y="330"/>
                  <a:pt x="871" y="333"/>
                </a:cubicBezTo>
                <a:cubicBezTo>
                  <a:pt x="865" y="334"/>
                  <a:pt x="859" y="336"/>
                  <a:pt x="854" y="333"/>
                </a:cubicBezTo>
                <a:cubicBezTo>
                  <a:pt x="852" y="334"/>
                  <a:pt x="853" y="336"/>
                  <a:pt x="853" y="338"/>
                </a:cubicBezTo>
                <a:cubicBezTo>
                  <a:pt x="835" y="331"/>
                  <a:pt x="815" y="328"/>
                  <a:pt x="799" y="319"/>
                </a:cubicBezTo>
                <a:cubicBezTo>
                  <a:pt x="791" y="324"/>
                  <a:pt x="782" y="328"/>
                  <a:pt x="772" y="332"/>
                </a:cubicBezTo>
                <a:cubicBezTo>
                  <a:pt x="769" y="333"/>
                  <a:pt x="769" y="340"/>
                  <a:pt x="769" y="345"/>
                </a:cubicBezTo>
                <a:cubicBezTo>
                  <a:pt x="769" y="348"/>
                  <a:pt x="764" y="348"/>
                  <a:pt x="762" y="346"/>
                </a:cubicBezTo>
                <a:cubicBezTo>
                  <a:pt x="759" y="344"/>
                  <a:pt x="753" y="345"/>
                  <a:pt x="754" y="342"/>
                </a:cubicBezTo>
                <a:cubicBezTo>
                  <a:pt x="758" y="329"/>
                  <a:pt x="751" y="319"/>
                  <a:pt x="744" y="313"/>
                </a:cubicBezTo>
                <a:cubicBezTo>
                  <a:pt x="741" y="310"/>
                  <a:pt x="742" y="305"/>
                  <a:pt x="742" y="305"/>
                </a:cubicBezTo>
                <a:cubicBezTo>
                  <a:pt x="740" y="300"/>
                  <a:pt x="736" y="297"/>
                  <a:pt x="733" y="300"/>
                </a:cubicBezTo>
                <a:cubicBezTo>
                  <a:pt x="728" y="299"/>
                  <a:pt x="725" y="306"/>
                  <a:pt x="725" y="308"/>
                </a:cubicBezTo>
                <a:cubicBezTo>
                  <a:pt x="722" y="306"/>
                  <a:pt x="719" y="306"/>
                  <a:pt x="717" y="309"/>
                </a:cubicBezTo>
                <a:cubicBezTo>
                  <a:pt x="716" y="312"/>
                  <a:pt x="710" y="313"/>
                  <a:pt x="711" y="318"/>
                </a:cubicBezTo>
                <a:cubicBezTo>
                  <a:pt x="703" y="321"/>
                  <a:pt x="708" y="312"/>
                  <a:pt x="707" y="310"/>
                </a:cubicBezTo>
                <a:cubicBezTo>
                  <a:pt x="704" y="307"/>
                  <a:pt x="704" y="303"/>
                  <a:pt x="701" y="300"/>
                </a:cubicBezTo>
                <a:cubicBezTo>
                  <a:pt x="699" y="297"/>
                  <a:pt x="694" y="300"/>
                  <a:pt x="691" y="300"/>
                </a:cubicBezTo>
                <a:cubicBezTo>
                  <a:pt x="686" y="301"/>
                  <a:pt x="679" y="301"/>
                  <a:pt x="677" y="307"/>
                </a:cubicBezTo>
                <a:cubicBezTo>
                  <a:pt x="676" y="309"/>
                  <a:pt x="675" y="313"/>
                  <a:pt x="673" y="312"/>
                </a:cubicBezTo>
                <a:cubicBezTo>
                  <a:pt x="659" y="307"/>
                  <a:pt x="636" y="310"/>
                  <a:pt x="627" y="315"/>
                </a:cubicBezTo>
                <a:cubicBezTo>
                  <a:pt x="620" y="319"/>
                  <a:pt x="611" y="313"/>
                  <a:pt x="609" y="307"/>
                </a:cubicBezTo>
                <a:cubicBezTo>
                  <a:pt x="607" y="304"/>
                  <a:pt x="610" y="299"/>
                  <a:pt x="609" y="296"/>
                </a:cubicBezTo>
                <a:cubicBezTo>
                  <a:pt x="605" y="286"/>
                  <a:pt x="606" y="276"/>
                  <a:pt x="602" y="267"/>
                </a:cubicBezTo>
                <a:cubicBezTo>
                  <a:pt x="599" y="264"/>
                  <a:pt x="604" y="260"/>
                  <a:pt x="603" y="258"/>
                </a:cubicBezTo>
                <a:cubicBezTo>
                  <a:pt x="601" y="247"/>
                  <a:pt x="597" y="240"/>
                  <a:pt x="595" y="231"/>
                </a:cubicBezTo>
                <a:cubicBezTo>
                  <a:pt x="596" y="221"/>
                  <a:pt x="596" y="212"/>
                  <a:pt x="591" y="207"/>
                </a:cubicBezTo>
                <a:cubicBezTo>
                  <a:pt x="588" y="204"/>
                  <a:pt x="584" y="205"/>
                  <a:pt x="581" y="204"/>
                </a:cubicBezTo>
                <a:cubicBezTo>
                  <a:pt x="579" y="206"/>
                  <a:pt x="576" y="208"/>
                  <a:pt x="577" y="211"/>
                </a:cubicBezTo>
                <a:cubicBezTo>
                  <a:pt x="579" y="215"/>
                  <a:pt x="584" y="218"/>
                  <a:pt x="582" y="222"/>
                </a:cubicBezTo>
                <a:cubicBezTo>
                  <a:pt x="579" y="227"/>
                  <a:pt x="576" y="236"/>
                  <a:pt x="567" y="231"/>
                </a:cubicBezTo>
                <a:cubicBezTo>
                  <a:pt x="566" y="230"/>
                  <a:pt x="563" y="227"/>
                  <a:pt x="559" y="228"/>
                </a:cubicBezTo>
                <a:cubicBezTo>
                  <a:pt x="559" y="231"/>
                  <a:pt x="560" y="234"/>
                  <a:pt x="562" y="239"/>
                </a:cubicBezTo>
                <a:cubicBezTo>
                  <a:pt x="554" y="237"/>
                  <a:pt x="547" y="233"/>
                  <a:pt x="543" y="239"/>
                </a:cubicBezTo>
                <a:cubicBezTo>
                  <a:pt x="539" y="243"/>
                  <a:pt x="539" y="251"/>
                  <a:pt x="539" y="257"/>
                </a:cubicBezTo>
                <a:cubicBezTo>
                  <a:pt x="540" y="261"/>
                  <a:pt x="533" y="262"/>
                  <a:pt x="530" y="264"/>
                </a:cubicBezTo>
                <a:cubicBezTo>
                  <a:pt x="532" y="269"/>
                  <a:pt x="526" y="271"/>
                  <a:pt x="527" y="275"/>
                </a:cubicBezTo>
                <a:cubicBezTo>
                  <a:pt x="525" y="274"/>
                  <a:pt x="523" y="276"/>
                  <a:pt x="523" y="278"/>
                </a:cubicBezTo>
                <a:cubicBezTo>
                  <a:pt x="522" y="285"/>
                  <a:pt x="526" y="292"/>
                  <a:pt x="527" y="297"/>
                </a:cubicBezTo>
                <a:cubicBezTo>
                  <a:pt x="528" y="303"/>
                  <a:pt x="521" y="308"/>
                  <a:pt x="517" y="311"/>
                </a:cubicBezTo>
                <a:cubicBezTo>
                  <a:pt x="516" y="312"/>
                  <a:pt x="511" y="311"/>
                  <a:pt x="509" y="311"/>
                </a:cubicBezTo>
                <a:cubicBezTo>
                  <a:pt x="509" y="315"/>
                  <a:pt x="508" y="319"/>
                  <a:pt x="504" y="321"/>
                </a:cubicBezTo>
                <a:cubicBezTo>
                  <a:pt x="503" y="321"/>
                  <a:pt x="499" y="321"/>
                  <a:pt x="498" y="321"/>
                </a:cubicBezTo>
                <a:cubicBezTo>
                  <a:pt x="494" y="324"/>
                  <a:pt x="488" y="327"/>
                  <a:pt x="488" y="333"/>
                </a:cubicBezTo>
                <a:cubicBezTo>
                  <a:pt x="491" y="354"/>
                  <a:pt x="491" y="354"/>
                  <a:pt x="491" y="354"/>
                </a:cubicBezTo>
                <a:cubicBezTo>
                  <a:pt x="491" y="356"/>
                  <a:pt x="489" y="361"/>
                  <a:pt x="485" y="360"/>
                </a:cubicBezTo>
                <a:cubicBezTo>
                  <a:pt x="482" y="359"/>
                  <a:pt x="477" y="360"/>
                  <a:pt x="476" y="356"/>
                </a:cubicBezTo>
                <a:cubicBezTo>
                  <a:pt x="475" y="350"/>
                  <a:pt x="475" y="344"/>
                  <a:pt x="474" y="339"/>
                </a:cubicBezTo>
                <a:cubicBezTo>
                  <a:pt x="473" y="335"/>
                  <a:pt x="468" y="332"/>
                  <a:pt x="462" y="332"/>
                </a:cubicBezTo>
                <a:cubicBezTo>
                  <a:pt x="462" y="334"/>
                  <a:pt x="460" y="339"/>
                  <a:pt x="459" y="340"/>
                </a:cubicBezTo>
                <a:cubicBezTo>
                  <a:pt x="455" y="343"/>
                  <a:pt x="455" y="338"/>
                  <a:pt x="456" y="336"/>
                </a:cubicBezTo>
                <a:cubicBezTo>
                  <a:pt x="448" y="334"/>
                  <a:pt x="453" y="326"/>
                  <a:pt x="447" y="326"/>
                </a:cubicBezTo>
                <a:cubicBezTo>
                  <a:pt x="443" y="326"/>
                  <a:pt x="440" y="322"/>
                  <a:pt x="438" y="321"/>
                </a:cubicBezTo>
                <a:cubicBezTo>
                  <a:pt x="434" y="317"/>
                  <a:pt x="431" y="322"/>
                  <a:pt x="430" y="325"/>
                </a:cubicBezTo>
                <a:cubicBezTo>
                  <a:pt x="430" y="326"/>
                  <a:pt x="432" y="329"/>
                  <a:pt x="431" y="330"/>
                </a:cubicBezTo>
                <a:cubicBezTo>
                  <a:pt x="428" y="333"/>
                  <a:pt x="427" y="328"/>
                  <a:pt x="426" y="326"/>
                </a:cubicBezTo>
                <a:cubicBezTo>
                  <a:pt x="425" y="319"/>
                  <a:pt x="422" y="313"/>
                  <a:pt x="419" y="307"/>
                </a:cubicBezTo>
                <a:cubicBezTo>
                  <a:pt x="418" y="304"/>
                  <a:pt x="415" y="304"/>
                  <a:pt x="412" y="305"/>
                </a:cubicBezTo>
                <a:cubicBezTo>
                  <a:pt x="412" y="306"/>
                  <a:pt x="413" y="310"/>
                  <a:pt x="409" y="308"/>
                </a:cubicBezTo>
                <a:cubicBezTo>
                  <a:pt x="406" y="306"/>
                  <a:pt x="402" y="306"/>
                  <a:pt x="398" y="304"/>
                </a:cubicBezTo>
                <a:cubicBezTo>
                  <a:pt x="394" y="310"/>
                  <a:pt x="391" y="318"/>
                  <a:pt x="386" y="325"/>
                </a:cubicBezTo>
                <a:cubicBezTo>
                  <a:pt x="382" y="321"/>
                  <a:pt x="376" y="320"/>
                  <a:pt x="374" y="318"/>
                </a:cubicBezTo>
                <a:cubicBezTo>
                  <a:pt x="370" y="313"/>
                  <a:pt x="364" y="314"/>
                  <a:pt x="360" y="314"/>
                </a:cubicBezTo>
                <a:cubicBezTo>
                  <a:pt x="359" y="317"/>
                  <a:pt x="356" y="318"/>
                  <a:pt x="356" y="322"/>
                </a:cubicBezTo>
                <a:cubicBezTo>
                  <a:pt x="353" y="323"/>
                  <a:pt x="348" y="325"/>
                  <a:pt x="348" y="328"/>
                </a:cubicBezTo>
                <a:cubicBezTo>
                  <a:pt x="350" y="336"/>
                  <a:pt x="347" y="343"/>
                  <a:pt x="345" y="349"/>
                </a:cubicBezTo>
                <a:cubicBezTo>
                  <a:pt x="343" y="356"/>
                  <a:pt x="340" y="363"/>
                  <a:pt x="341" y="371"/>
                </a:cubicBezTo>
                <a:cubicBezTo>
                  <a:pt x="339" y="371"/>
                  <a:pt x="336" y="371"/>
                  <a:pt x="335" y="369"/>
                </a:cubicBezTo>
                <a:cubicBezTo>
                  <a:pt x="333" y="365"/>
                  <a:pt x="330" y="368"/>
                  <a:pt x="328" y="369"/>
                </a:cubicBezTo>
                <a:cubicBezTo>
                  <a:pt x="325" y="373"/>
                  <a:pt x="328" y="379"/>
                  <a:pt x="325" y="380"/>
                </a:cubicBezTo>
                <a:cubicBezTo>
                  <a:pt x="319" y="381"/>
                  <a:pt x="314" y="383"/>
                  <a:pt x="311" y="379"/>
                </a:cubicBezTo>
                <a:cubicBezTo>
                  <a:pt x="308" y="382"/>
                  <a:pt x="310" y="388"/>
                  <a:pt x="308" y="389"/>
                </a:cubicBezTo>
                <a:cubicBezTo>
                  <a:pt x="303" y="385"/>
                  <a:pt x="301" y="378"/>
                  <a:pt x="296" y="374"/>
                </a:cubicBezTo>
                <a:cubicBezTo>
                  <a:pt x="293" y="371"/>
                  <a:pt x="290" y="378"/>
                  <a:pt x="289" y="376"/>
                </a:cubicBezTo>
                <a:cubicBezTo>
                  <a:pt x="286" y="370"/>
                  <a:pt x="280" y="374"/>
                  <a:pt x="278" y="371"/>
                </a:cubicBezTo>
                <a:cubicBezTo>
                  <a:pt x="277" y="369"/>
                  <a:pt x="275" y="368"/>
                  <a:pt x="272" y="369"/>
                </a:cubicBezTo>
                <a:cubicBezTo>
                  <a:pt x="273" y="364"/>
                  <a:pt x="274" y="355"/>
                  <a:pt x="269" y="357"/>
                </a:cubicBezTo>
                <a:cubicBezTo>
                  <a:pt x="262" y="360"/>
                  <a:pt x="253" y="357"/>
                  <a:pt x="248" y="354"/>
                </a:cubicBezTo>
                <a:cubicBezTo>
                  <a:pt x="240" y="362"/>
                  <a:pt x="242" y="379"/>
                  <a:pt x="246" y="388"/>
                </a:cubicBezTo>
                <a:cubicBezTo>
                  <a:pt x="250" y="396"/>
                  <a:pt x="241" y="393"/>
                  <a:pt x="241" y="393"/>
                </a:cubicBezTo>
                <a:cubicBezTo>
                  <a:pt x="234" y="394"/>
                  <a:pt x="229" y="394"/>
                  <a:pt x="228" y="396"/>
                </a:cubicBezTo>
                <a:cubicBezTo>
                  <a:pt x="228" y="404"/>
                  <a:pt x="233" y="409"/>
                  <a:pt x="238" y="412"/>
                </a:cubicBezTo>
                <a:cubicBezTo>
                  <a:pt x="235" y="417"/>
                  <a:pt x="243" y="417"/>
                  <a:pt x="243" y="421"/>
                </a:cubicBezTo>
                <a:cubicBezTo>
                  <a:pt x="240" y="421"/>
                  <a:pt x="234" y="422"/>
                  <a:pt x="232" y="421"/>
                </a:cubicBezTo>
                <a:cubicBezTo>
                  <a:pt x="231" y="420"/>
                  <a:pt x="228" y="414"/>
                  <a:pt x="226" y="413"/>
                </a:cubicBezTo>
                <a:cubicBezTo>
                  <a:pt x="224" y="412"/>
                  <a:pt x="221" y="415"/>
                  <a:pt x="218" y="413"/>
                </a:cubicBezTo>
                <a:cubicBezTo>
                  <a:pt x="214" y="411"/>
                  <a:pt x="207" y="410"/>
                  <a:pt x="204" y="406"/>
                </a:cubicBezTo>
                <a:cubicBezTo>
                  <a:pt x="200" y="401"/>
                  <a:pt x="194" y="405"/>
                  <a:pt x="192" y="409"/>
                </a:cubicBezTo>
                <a:cubicBezTo>
                  <a:pt x="190" y="416"/>
                  <a:pt x="195" y="422"/>
                  <a:pt x="194" y="429"/>
                </a:cubicBezTo>
                <a:cubicBezTo>
                  <a:pt x="194" y="433"/>
                  <a:pt x="189" y="436"/>
                  <a:pt x="186" y="438"/>
                </a:cubicBezTo>
                <a:cubicBezTo>
                  <a:pt x="183" y="439"/>
                  <a:pt x="171" y="439"/>
                  <a:pt x="168" y="437"/>
                </a:cubicBezTo>
                <a:cubicBezTo>
                  <a:pt x="164" y="434"/>
                  <a:pt x="167" y="423"/>
                  <a:pt x="164" y="421"/>
                </a:cubicBezTo>
                <a:cubicBezTo>
                  <a:pt x="158" y="418"/>
                  <a:pt x="157" y="411"/>
                  <a:pt x="154" y="405"/>
                </a:cubicBezTo>
                <a:cubicBezTo>
                  <a:pt x="128" y="391"/>
                  <a:pt x="128" y="391"/>
                  <a:pt x="128" y="391"/>
                </a:cubicBezTo>
                <a:cubicBezTo>
                  <a:pt x="123" y="389"/>
                  <a:pt x="118" y="391"/>
                  <a:pt x="114" y="391"/>
                </a:cubicBezTo>
                <a:cubicBezTo>
                  <a:pt x="112" y="391"/>
                  <a:pt x="110" y="387"/>
                  <a:pt x="111" y="385"/>
                </a:cubicBezTo>
                <a:cubicBezTo>
                  <a:pt x="112" y="382"/>
                  <a:pt x="116" y="380"/>
                  <a:pt x="120" y="381"/>
                </a:cubicBezTo>
                <a:cubicBezTo>
                  <a:pt x="120" y="379"/>
                  <a:pt x="120" y="372"/>
                  <a:pt x="120" y="372"/>
                </a:cubicBezTo>
                <a:cubicBezTo>
                  <a:pt x="116" y="364"/>
                  <a:pt x="110" y="360"/>
                  <a:pt x="104" y="357"/>
                </a:cubicBezTo>
                <a:cubicBezTo>
                  <a:pt x="100" y="355"/>
                  <a:pt x="92" y="358"/>
                  <a:pt x="87" y="362"/>
                </a:cubicBezTo>
                <a:cubicBezTo>
                  <a:pt x="84" y="364"/>
                  <a:pt x="83" y="370"/>
                  <a:pt x="86" y="372"/>
                </a:cubicBezTo>
                <a:cubicBezTo>
                  <a:pt x="89" y="374"/>
                  <a:pt x="91" y="376"/>
                  <a:pt x="94" y="378"/>
                </a:cubicBezTo>
                <a:cubicBezTo>
                  <a:pt x="79" y="384"/>
                  <a:pt x="59" y="391"/>
                  <a:pt x="45" y="383"/>
                </a:cubicBezTo>
                <a:cubicBezTo>
                  <a:pt x="41" y="389"/>
                  <a:pt x="36" y="384"/>
                  <a:pt x="30" y="386"/>
                </a:cubicBezTo>
                <a:cubicBezTo>
                  <a:pt x="28" y="387"/>
                  <a:pt x="21" y="386"/>
                  <a:pt x="18" y="386"/>
                </a:cubicBezTo>
                <a:cubicBezTo>
                  <a:pt x="20" y="389"/>
                  <a:pt x="17" y="391"/>
                  <a:pt x="15" y="391"/>
                </a:cubicBezTo>
                <a:cubicBezTo>
                  <a:pt x="9" y="393"/>
                  <a:pt x="5" y="396"/>
                  <a:pt x="0" y="401"/>
                </a:cubicBezTo>
                <a:cubicBezTo>
                  <a:pt x="4" y="407"/>
                  <a:pt x="8" y="413"/>
                  <a:pt x="11" y="420"/>
                </a:cubicBezTo>
                <a:cubicBezTo>
                  <a:pt x="14" y="426"/>
                  <a:pt x="16" y="432"/>
                  <a:pt x="17" y="438"/>
                </a:cubicBezTo>
                <a:cubicBezTo>
                  <a:pt x="24" y="463"/>
                  <a:pt x="33" y="484"/>
                  <a:pt x="35" y="511"/>
                </a:cubicBezTo>
                <a:cubicBezTo>
                  <a:pt x="39" y="561"/>
                  <a:pt x="46" y="607"/>
                  <a:pt x="43" y="661"/>
                </a:cubicBezTo>
                <a:cubicBezTo>
                  <a:pt x="43" y="668"/>
                  <a:pt x="42" y="675"/>
                  <a:pt x="44" y="681"/>
                </a:cubicBezTo>
                <a:cubicBezTo>
                  <a:pt x="44" y="682"/>
                  <a:pt x="45" y="683"/>
                  <a:pt x="45" y="684"/>
                </a:cubicBezTo>
                <a:cubicBezTo>
                  <a:pt x="35" y="823"/>
                  <a:pt x="38" y="973"/>
                  <a:pt x="25" y="1111"/>
                </a:cubicBezTo>
                <a:cubicBezTo>
                  <a:pt x="25" y="1115"/>
                  <a:pt x="33" y="1119"/>
                  <a:pt x="33" y="1125"/>
                </a:cubicBezTo>
                <a:cubicBezTo>
                  <a:pt x="36" y="1149"/>
                  <a:pt x="26" y="1167"/>
                  <a:pt x="10" y="1175"/>
                </a:cubicBezTo>
                <a:cubicBezTo>
                  <a:pt x="3" y="1190"/>
                  <a:pt x="2" y="1212"/>
                  <a:pt x="8" y="1229"/>
                </a:cubicBezTo>
                <a:cubicBezTo>
                  <a:pt x="26" y="1276"/>
                  <a:pt x="34" y="1334"/>
                  <a:pt x="45" y="1385"/>
                </a:cubicBezTo>
                <a:cubicBezTo>
                  <a:pt x="61" y="1409"/>
                  <a:pt x="71" y="1436"/>
                  <a:pt x="82" y="1461"/>
                </a:cubicBezTo>
                <a:cubicBezTo>
                  <a:pt x="85" y="1460"/>
                  <a:pt x="88" y="1459"/>
                  <a:pt x="91" y="1458"/>
                </a:cubicBezTo>
                <a:cubicBezTo>
                  <a:pt x="135" y="1545"/>
                  <a:pt x="191" y="1619"/>
                  <a:pt x="247" y="1699"/>
                </a:cubicBezTo>
                <a:cubicBezTo>
                  <a:pt x="276" y="1677"/>
                  <a:pt x="307" y="1654"/>
                  <a:pt x="340" y="1641"/>
                </a:cubicBezTo>
                <a:cubicBezTo>
                  <a:pt x="371" y="1641"/>
                  <a:pt x="383" y="1661"/>
                  <a:pt x="394" y="1679"/>
                </a:cubicBezTo>
                <a:cubicBezTo>
                  <a:pt x="415" y="1714"/>
                  <a:pt x="436" y="1749"/>
                  <a:pt x="448" y="1794"/>
                </a:cubicBezTo>
                <a:cubicBezTo>
                  <a:pt x="444" y="1796"/>
                  <a:pt x="443" y="1799"/>
                  <a:pt x="442" y="1799"/>
                </a:cubicBezTo>
                <a:cubicBezTo>
                  <a:pt x="441" y="1800"/>
                  <a:pt x="440" y="1805"/>
                  <a:pt x="441" y="1806"/>
                </a:cubicBezTo>
                <a:cubicBezTo>
                  <a:pt x="463" y="1822"/>
                  <a:pt x="479" y="1845"/>
                  <a:pt x="485" y="1879"/>
                </a:cubicBezTo>
                <a:cubicBezTo>
                  <a:pt x="486" y="1880"/>
                  <a:pt x="493" y="1888"/>
                  <a:pt x="494" y="1889"/>
                </a:cubicBezTo>
                <a:cubicBezTo>
                  <a:pt x="502" y="1964"/>
                  <a:pt x="502" y="1964"/>
                  <a:pt x="502" y="1964"/>
                </a:cubicBezTo>
                <a:cubicBezTo>
                  <a:pt x="522" y="1976"/>
                  <a:pt x="522" y="1976"/>
                  <a:pt x="522" y="1976"/>
                </a:cubicBezTo>
                <a:cubicBezTo>
                  <a:pt x="522" y="1978"/>
                  <a:pt x="524" y="1984"/>
                  <a:pt x="522" y="1982"/>
                </a:cubicBezTo>
                <a:cubicBezTo>
                  <a:pt x="504" y="2028"/>
                  <a:pt x="479" y="2068"/>
                  <a:pt x="447" y="2100"/>
                </a:cubicBezTo>
                <a:cubicBezTo>
                  <a:pt x="438" y="2110"/>
                  <a:pt x="426" y="2116"/>
                  <a:pt x="417" y="2132"/>
                </a:cubicBezTo>
                <a:cubicBezTo>
                  <a:pt x="416" y="2151"/>
                  <a:pt x="420" y="2174"/>
                  <a:pt x="412" y="2191"/>
                </a:cubicBezTo>
                <a:cubicBezTo>
                  <a:pt x="395" y="2222"/>
                  <a:pt x="378" y="2254"/>
                  <a:pt x="358" y="2282"/>
                </a:cubicBezTo>
                <a:cubicBezTo>
                  <a:pt x="358" y="2282"/>
                  <a:pt x="359" y="2283"/>
                  <a:pt x="360" y="2285"/>
                </a:cubicBezTo>
                <a:cubicBezTo>
                  <a:pt x="360" y="2285"/>
                  <a:pt x="360" y="2285"/>
                  <a:pt x="360" y="2285"/>
                </a:cubicBezTo>
                <a:cubicBezTo>
                  <a:pt x="361" y="2286"/>
                  <a:pt x="362" y="2287"/>
                  <a:pt x="363" y="2287"/>
                </a:cubicBezTo>
                <a:cubicBezTo>
                  <a:pt x="378" y="2296"/>
                  <a:pt x="393" y="2306"/>
                  <a:pt x="411" y="2312"/>
                </a:cubicBezTo>
                <a:cubicBezTo>
                  <a:pt x="413" y="2313"/>
                  <a:pt x="416" y="2319"/>
                  <a:pt x="418" y="2319"/>
                </a:cubicBezTo>
                <a:cubicBezTo>
                  <a:pt x="431" y="2320"/>
                  <a:pt x="440" y="2327"/>
                  <a:pt x="443" y="2337"/>
                </a:cubicBezTo>
                <a:cubicBezTo>
                  <a:pt x="445" y="2343"/>
                  <a:pt x="438" y="2349"/>
                  <a:pt x="439" y="2353"/>
                </a:cubicBezTo>
                <a:cubicBezTo>
                  <a:pt x="444" y="2363"/>
                  <a:pt x="450" y="2371"/>
                  <a:pt x="457" y="2378"/>
                </a:cubicBezTo>
                <a:cubicBezTo>
                  <a:pt x="461" y="2381"/>
                  <a:pt x="467" y="2382"/>
                  <a:pt x="470" y="2386"/>
                </a:cubicBezTo>
                <a:cubicBezTo>
                  <a:pt x="482" y="2402"/>
                  <a:pt x="501" y="2418"/>
                  <a:pt x="528" y="2413"/>
                </a:cubicBezTo>
                <a:cubicBezTo>
                  <a:pt x="533" y="2413"/>
                  <a:pt x="538" y="2413"/>
                  <a:pt x="542" y="2415"/>
                </a:cubicBezTo>
                <a:cubicBezTo>
                  <a:pt x="553" y="2456"/>
                  <a:pt x="553" y="2456"/>
                  <a:pt x="553" y="2456"/>
                </a:cubicBezTo>
                <a:cubicBezTo>
                  <a:pt x="553" y="2458"/>
                  <a:pt x="554" y="2462"/>
                  <a:pt x="554" y="2463"/>
                </a:cubicBezTo>
                <a:cubicBezTo>
                  <a:pt x="561" y="2463"/>
                  <a:pt x="561" y="2463"/>
                  <a:pt x="561" y="2463"/>
                </a:cubicBezTo>
                <a:cubicBezTo>
                  <a:pt x="560" y="2461"/>
                  <a:pt x="560" y="2459"/>
                  <a:pt x="560" y="2457"/>
                </a:cubicBezTo>
                <a:cubicBezTo>
                  <a:pt x="560" y="2449"/>
                  <a:pt x="560" y="2442"/>
                  <a:pt x="564" y="2437"/>
                </a:cubicBezTo>
                <a:cubicBezTo>
                  <a:pt x="567" y="2432"/>
                  <a:pt x="576" y="2433"/>
                  <a:pt x="578" y="2428"/>
                </a:cubicBezTo>
                <a:cubicBezTo>
                  <a:pt x="579" y="2424"/>
                  <a:pt x="575" y="2419"/>
                  <a:pt x="572" y="2416"/>
                </a:cubicBezTo>
                <a:cubicBezTo>
                  <a:pt x="570" y="2412"/>
                  <a:pt x="565" y="2409"/>
                  <a:pt x="562" y="2405"/>
                </a:cubicBezTo>
                <a:cubicBezTo>
                  <a:pt x="565" y="2400"/>
                  <a:pt x="562" y="2392"/>
                  <a:pt x="569" y="2388"/>
                </a:cubicBezTo>
                <a:cubicBezTo>
                  <a:pt x="568" y="2375"/>
                  <a:pt x="570" y="2365"/>
                  <a:pt x="575" y="2356"/>
                </a:cubicBezTo>
                <a:cubicBezTo>
                  <a:pt x="576" y="2333"/>
                  <a:pt x="581" y="2315"/>
                  <a:pt x="591" y="2298"/>
                </a:cubicBezTo>
                <a:cubicBezTo>
                  <a:pt x="599" y="2297"/>
                  <a:pt x="605" y="2293"/>
                  <a:pt x="608" y="2288"/>
                </a:cubicBezTo>
                <a:cubicBezTo>
                  <a:pt x="612" y="2289"/>
                  <a:pt x="613" y="2285"/>
                  <a:pt x="615" y="2285"/>
                </a:cubicBezTo>
                <a:cubicBezTo>
                  <a:pt x="618" y="2285"/>
                  <a:pt x="620" y="2287"/>
                  <a:pt x="621" y="2287"/>
                </a:cubicBezTo>
                <a:cubicBezTo>
                  <a:pt x="626" y="2285"/>
                  <a:pt x="631" y="2283"/>
                  <a:pt x="636" y="2280"/>
                </a:cubicBezTo>
                <a:cubicBezTo>
                  <a:pt x="640" y="2277"/>
                  <a:pt x="649" y="2280"/>
                  <a:pt x="651" y="2277"/>
                </a:cubicBezTo>
                <a:cubicBezTo>
                  <a:pt x="659" y="2267"/>
                  <a:pt x="668" y="2257"/>
                  <a:pt x="685" y="2256"/>
                </a:cubicBezTo>
                <a:cubicBezTo>
                  <a:pt x="684" y="2255"/>
                  <a:pt x="684" y="2254"/>
                  <a:pt x="684" y="2252"/>
                </a:cubicBezTo>
                <a:cubicBezTo>
                  <a:pt x="684" y="2254"/>
                  <a:pt x="684" y="2255"/>
                  <a:pt x="685" y="2256"/>
                </a:cubicBezTo>
                <a:cubicBezTo>
                  <a:pt x="692" y="2255"/>
                  <a:pt x="699" y="2256"/>
                  <a:pt x="704" y="2256"/>
                </a:cubicBezTo>
                <a:cubicBezTo>
                  <a:pt x="714" y="2254"/>
                  <a:pt x="721" y="2249"/>
                  <a:pt x="725" y="2245"/>
                </a:cubicBezTo>
                <a:cubicBezTo>
                  <a:pt x="736" y="2245"/>
                  <a:pt x="745" y="2243"/>
                  <a:pt x="755" y="2242"/>
                </a:cubicBezTo>
                <a:cubicBezTo>
                  <a:pt x="756" y="2239"/>
                  <a:pt x="759" y="2235"/>
                  <a:pt x="764" y="2237"/>
                </a:cubicBezTo>
                <a:cubicBezTo>
                  <a:pt x="763" y="2229"/>
                  <a:pt x="764" y="2222"/>
                  <a:pt x="767" y="2217"/>
                </a:cubicBezTo>
                <a:cubicBezTo>
                  <a:pt x="769" y="2215"/>
                  <a:pt x="772" y="2216"/>
                  <a:pt x="775" y="2216"/>
                </a:cubicBezTo>
                <a:cubicBezTo>
                  <a:pt x="774" y="2214"/>
                  <a:pt x="775" y="2211"/>
                  <a:pt x="777" y="2211"/>
                </a:cubicBezTo>
                <a:cubicBezTo>
                  <a:pt x="780" y="2210"/>
                  <a:pt x="784" y="2209"/>
                  <a:pt x="786" y="2206"/>
                </a:cubicBezTo>
                <a:cubicBezTo>
                  <a:pt x="785" y="2203"/>
                  <a:pt x="787" y="2201"/>
                  <a:pt x="790" y="2200"/>
                </a:cubicBezTo>
                <a:cubicBezTo>
                  <a:pt x="796" y="2197"/>
                  <a:pt x="802" y="2199"/>
                  <a:pt x="807" y="2198"/>
                </a:cubicBezTo>
                <a:cubicBezTo>
                  <a:pt x="809" y="2198"/>
                  <a:pt x="813" y="2191"/>
                  <a:pt x="815" y="2191"/>
                </a:cubicBezTo>
                <a:cubicBezTo>
                  <a:pt x="823" y="2191"/>
                  <a:pt x="831" y="2192"/>
                  <a:pt x="840" y="2192"/>
                </a:cubicBezTo>
                <a:cubicBezTo>
                  <a:pt x="839" y="2182"/>
                  <a:pt x="838" y="2174"/>
                  <a:pt x="841" y="2164"/>
                </a:cubicBezTo>
                <a:cubicBezTo>
                  <a:pt x="845" y="2164"/>
                  <a:pt x="850" y="2161"/>
                  <a:pt x="853" y="2156"/>
                </a:cubicBezTo>
                <a:cubicBezTo>
                  <a:pt x="853" y="2155"/>
                  <a:pt x="849" y="2156"/>
                  <a:pt x="847" y="2156"/>
                </a:cubicBezTo>
                <a:cubicBezTo>
                  <a:pt x="845" y="2148"/>
                  <a:pt x="845" y="2139"/>
                  <a:pt x="850" y="2132"/>
                </a:cubicBezTo>
                <a:cubicBezTo>
                  <a:pt x="850" y="2111"/>
                  <a:pt x="858" y="2093"/>
                  <a:pt x="860" y="2077"/>
                </a:cubicBezTo>
                <a:cubicBezTo>
                  <a:pt x="865" y="2068"/>
                  <a:pt x="873" y="2066"/>
                  <a:pt x="883" y="2064"/>
                </a:cubicBezTo>
                <a:cubicBezTo>
                  <a:pt x="884" y="2064"/>
                  <a:pt x="886" y="2062"/>
                  <a:pt x="884" y="2058"/>
                </a:cubicBezTo>
                <a:cubicBezTo>
                  <a:pt x="887" y="2059"/>
                  <a:pt x="890" y="2059"/>
                  <a:pt x="891" y="2058"/>
                </a:cubicBezTo>
                <a:cubicBezTo>
                  <a:pt x="914" y="2019"/>
                  <a:pt x="914" y="2019"/>
                  <a:pt x="914" y="2019"/>
                </a:cubicBezTo>
                <a:cubicBezTo>
                  <a:pt x="920" y="2014"/>
                  <a:pt x="928" y="2012"/>
                  <a:pt x="934" y="2004"/>
                </a:cubicBezTo>
                <a:cubicBezTo>
                  <a:pt x="934" y="2004"/>
                  <a:pt x="936" y="2003"/>
                  <a:pt x="936" y="2003"/>
                </a:cubicBezTo>
                <a:cubicBezTo>
                  <a:pt x="936" y="2003"/>
                  <a:pt x="936" y="2002"/>
                  <a:pt x="936" y="2001"/>
                </a:cubicBezTo>
                <a:cubicBezTo>
                  <a:pt x="936" y="2002"/>
                  <a:pt x="936" y="2003"/>
                  <a:pt x="936" y="2003"/>
                </a:cubicBezTo>
                <a:cubicBezTo>
                  <a:pt x="939" y="2004"/>
                  <a:pt x="944" y="2006"/>
                  <a:pt x="942" y="2010"/>
                </a:cubicBezTo>
                <a:cubicBezTo>
                  <a:pt x="943" y="2010"/>
                  <a:pt x="948" y="2011"/>
                  <a:pt x="949" y="2010"/>
                </a:cubicBezTo>
                <a:cubicBezTo>
                  <a:pt x="952" y="2008"/>
                  <a:pt x="951" y="2003"/>
                  <a:pt x="952" y="2000"/>
                </a:cubicBezTo>
                <a:cubicBezTo>
                  <a:pt x="955" y="1994"/>
                  <a:pt x="963" y="1996"/>
                  <a:pt x="967" y="1999"/>
                </a:cubicBezTo>
                <a:cubicBezTo>
                  <a:pt x="969" y="2000"/>
                  <a:pt x="973" y="2000"/>
                  <a:pt x="974" y="2000"/>
                </a:cubicBezTo>
                <a:cubicBezTo>
                  <a:pt x="974" y="2002"/>
                  <a:pt x="973" y="2005"/>
                  <a:pt x="975" y="2004"/>
                </a:cubicBezTo>
                <a:cubicBezTo>
                  <a:pt x="978" y="2004"/>
                  <a:pt x="986" y="2003"/>
                  <a:pt x="989" y="2001"/>
                </a:cubicBezTo>
                <a:cubicBezTo>
                  <a:pt x="992" y="1999"/>
                  <a:pt x="988" y="1995"/>
                  <a:pt x="987" y="1991"/>
                </a:cubicBezTo>
                <a:cubicBezTo>
                  <a:pt x="995" y="1987"/>
                  <a:pt x="1008" y="1988"/>
                  <a:pt x="1017" y="1983"/>
                </a:cubicBezTo>
                <a:cubicBezTo>
                  <a:pt x="1039" y="1951"/>
                  <a:pt x="1039" y="1951"/>
                  <a:pt x="1039" y="1951"/>
                </a:cubicBezTo>
                <a:cubicBezTo>
                  <a:pt x="1040" y="1950"/>
                  <a:pt x="1046" y="1957"/>
                  <a:pt x="1050" y="1954"/>
                </a:cubicBezTo>
                <a:cubicBezTo>
                  <a:pt x="1054" y="1952"/>
                  <a:pt x="1052" y="1948"/>
                  <a:pt x="1052" y="1945"/>
                </a:cubicBezTo>
                <a:cubicBezTo>
                  <a:pt x="1054" y="1949"/>
                  <a:pt x="1059" y="1948"/>
                  <a:pt x="1062" y="1947"/>
                </a:cubicBezTo>
                <a:cubicBezTo>
                  <a:pt x="1064" y="1946"/>
                  <a:pt x="1065" y="1944"/>
                  <a:pt x="1067" y="1943"/>
                </a:cubicBezTo>
                <a:cubicBezTo>
                  <a:pt x="1070" y="1940"/>
                  <a:pt x="1075" y="1940"/>
                  <a:pt x="1079" y="1941"/>
                </a:cubicBezTo>
                <a:cubicBezTo>
                  <a:pt x="1079" y="1931"/>
                  <a:pt x="1079" y="1931"/>
                  <a:pt x="1079" y="1931"/>
                </a:cubicBezTo>
                <a:cubicBezTo>
                  <a:pt x="1087" y="1930"/>
                  <a:pt x="1091" y="1922"/>
                  <a:pt x="1095" y="1917"/>
                </a:cubicBezTo>
                <a:cubicBezTo>
                  <a:pt x="1107" y="1905"/>
                  <a:pt x="1119" y="1896"/>
                  <a:pt x="1130" y="1887"/>
                </a:cubicBezTo>
                <a:cubicBezTo>
                  <a:pt x="1135" y="1883"/>
                  <a:pt x="1139" y="1881"/>
                  <a:pt x="1141" y="1881"/>
                </a:cubicBezTo>
                <a:cubicBezTo>
                  <a:pt x="1152" y="1878"/>
                  <a:pt x="1157" y="1868"/>
                  <a:pt x="1158" y="1857"/>
                </a:cubicBezTo>
                <a:cubicBezTo>
                  <a:pt x="1162" y="1851"/>
                  <a:pt x="1169" y="1846"/>
                  <a:pt x="1171" y="1838"/>
                </a:cubicBezTo>
                <a:cubicBezTo>
                  <a:pt x="1183" y="1841"/>
                  <a:pt x="1195" y="1837"/>
                  <a:pt x="1198" y="1827"/>
                </a:cubicBezTo>
                <a:cubicBezTo>
                  <a:pt x="1200" y="1830"/>
                  <a:pt x="1203" y="1831"/>
                  <a:pt x="1206" y="1831"/>
                </a:cubicBezTo>
                <a:cubicBezTo>
                  <a:pt x="1213" y="1830"/>
                  <a:pt x="1217" y="1825"/>
                  <a:pt x="1223" y="1822"/>
                </a:cubicBezTo>
                <a:cubicBezTo>
                  <a:pt x="1226" y="1821"/>
                  <a:pt x="1228" y="1813"/>
                  <a:pt x="1223" y="1810"/>
                </a:cubicBezTo>
                <a:cubicBezTo>
                  <a:pt x="1225" y="1810"/>
                  <a:pt x="1230" y="1810"/>
                  <a:pt x="1232" y="1810"/>
                </a:cubicBezTo>
                <a:cubicBezTo>
                  <a:pt x="1234" y="1809"/>
                  <a:pt x="1235" y="1805"/>
                  <a:pt x="1238" y="1805"/>
                </a:cubicBezTo>
                <a:cubicBezTo>
                  <a:pt x="1240" y="1801"/>
                  <a:pt x="1244" y="1797"/>
                  <a:pt x="1244" y="1792"/>
                </a:cubicBezTo>
                <a:cubicBezTo>
                  <a:pt x="1248" y="1794"/>
                  <a:pt x="1248" y="1788"/>
                  <a:pt x="1249" y="1786"/>
                </a:cubicBezTo>
                <a:cubicBezTo>
                  <a:pt x="1251" y="1784"/>
                  <a:pt x="1251" y="1781"/>
                  <a:pt x="1253" y="1778"/>
                </a:cubicBezTo>
                <a:cubicBezTo>
                  <a:pt x="1257" y="1780"/>
                  <a:pt x="1262" y="1777"/>
                  <a:pt x="1266" y="1776"/>
                </a:cubicBezTo>
                <a:cubicBezTo>
                  <a:pt x="1273" y="1773"/>
                  <a:pt x="1280" y="1768"/>
                  <a:pt x="1285" y="1762"/>
                </a:cubicBezTo>
                <a:cubicBezTo>
                  <a:pt x="1285" y="1762"/>
                  <a:pt x="1286" y="1760"/>
                  <a:pt x="1287" y="1761"/>
                </a:cubicBezTo>
                <a:cubicBezTo>
                  <a:pt x="1302" y="1756"/>
                  <a:pt x="1313" y="1745"/>
                  <a:pt x="1325" y="1737"/>
                </a:cubicBezTo>
                <a:cubicBezTo>
                  <a:pt x="1326" y="1736"/>
                  <a:pt x="1325" y="1732"/>
                  <a:pt x="1325" y="1732"/>
                </a:cubicBezTo>
                <a:cubicBezTo>
                  <a:pt x="1341" y="1721"/>
                  <a:pt x="1355" y="1709"/>
                  <a:pt x="1365" y="1693"/>
                </a:cubicBezTo>
                <a:cubicBezTo>
                  <a:pt x="1379" y="1687"/>
                  <a:pt x="1390" y="1679"/>
                  <a:pt x="1402" y="1670"/>
                </a:cubicBezTo>
                <a:cubicBezTo>
                  <a:pt x="1405" y="1668"/>
                  <a:pt x="1411" y="1668"/>
                  <a:pt x="1415" y="1665"/>
                </a:cubicBezTo>
                <a:cubicBezTo>
                  <a:pt x="1433" y="1653"/>
                  <a:pt x="1448" y="1636"/>
                  <a:pt x="1460" y="1616"/>
                </a:cubicBezTo>
                <a:cubicBezTo>
                  <a:pt x="1462" y="1613"/>
                  <a:pt x="1466" y="1610"/>
                  <a:pt x="1464" y="1605"/>
                </a:cubicBezTo>
                <a:cubicBezTo>
                  <a:pt x="1470" y="1601"/>
                  <a:pt x="1474" y="1594"/>
                  <a:pt x="1476" y="1587"/>
                </a:cubicBezTo>
                <a:cubicBezTo>
                  <a:pt x="1479" y="1588"/>
                  <a:pt x="1480" y="1586"/>
                  <a:pt x="1485" y="1582"/>
                </a:cubicBezTo>
                <a:cubicBezTo>
                  <a:pt x="1487" y="1580"/>
                  <a:pt x="1496" y="1575"/>
                  <a:pt x="1498" y="1567"/>
                </a:cubicBezTo>
                <a:cubicBezTo>
                  <a:pt x="1497" y="1556"/>
                  <a:pt x="1503" y="1548"/>
                  <a:pt x="1505" y="1544"/>
                </a:cubicBezTo>
                <a:cubicBezTo>
                  <a:pt x="1510" y="1537"/>
                  <a:pt x="1509" y="1531"/>
                  <a:pt x="1513" y="1527"/>
                </a:cubicBezTo>
                <a:cubicBezTo>
                  <a:pt x="1513" y="1527"/>
                  <a:pt x="1513" y="1527"/>
                  <a:pt x="1513" y="1527"/>
                </a:cubicBezTo>
                <a:cubicBezTo>
                  <a:pt x="1513" y="1527"/>
                  <a:pt x="1513" y="1527"/>
                  <a:pt x="1513" y="1527"/>
                </a:cubicBezTo>
                <a:cubicBezTo>
                  <a:pt x="1513" y="1527"/>
                  <a:pt x="1513" y="1527"/>
                  <a:pt x="1513" y="1527"/>
                </a:cubicBezTo>
                <a:cubicBezTo>
                  <a:pt x="1513" y="1524"/>
                  <a:pt x="1517" y="1523"/>
                  <a:pt x="1519" y="1521"/>
                </a:cubicBezTo>
                <a:cubicBezTo>
                  <a:pt x="1517" y="1517"/>
                  <a:pt x="1520" y="1513"/>
                  <a:pt x="1522" y="1511"/>
                </a:cubicBezTo>
                <a:cubicBezTo>
                  <a:pt x="1563" y="1464"/>
                  <a:pt x="1563" y="1464"/>
                  <a:pt x="1563" y="1464"/>
                </a:cubicBezTo>
                <a:cubicBezTo>
                  <a:pt x="1569" y="1445"/>
                  <a:pt x="1577" y="1433"/>
                  <a:pt x="1584" y="1420"/>
                </a:cubicBezTo>
                <a:cubicBezTo>
                  <a:pt x="1585" y="1417"/>
                  <a:pt x="1584" y="1413"/>
                  <a:pt x="1585" y="1414"/>
                </a:cubicBezTo>
                <a:cubicBezTo>
                  <a:pt x="1591" y="1419"/>
                  <a:pt x="1600" y="1417"/>
                  <a:pt x="1605" y="1411"/>
                </a:cubicBezTo>
                <a:cubicBezTo>
                  <a:pt x="1610" y="1404"/>
                  <a:pt x="1613" y="1395"/>
                  <a:pt x="1618" y="1389"/>
                </a:cubicBezTo>
                <a:cubicBezTo>
                  <a:pt x="1621" y="1384"/>
                  <a:pt x="1629" y="1381"/>
                  <a:pt x="1630" y="1378"/>
                </a:cubicBezTo>
                <a:cubicBezTo>
                  <a:pt x="1632" y="1366"/>
                  <a:pt x="1642" y="1359"/>
                  <a:pt x="1647" y="1350"/>
                </a:cubicBezTo>
                <a:cubicBezTo>
                  <a:pt x="1647" y="1349"/>
                  <a:pt x="1648" y="1349"/>
                  <a:pt x="1648" y="1349"/>
                </a:cubicBezTo>
                <a:cubicBezTo>
                  <a:pt x="1644" y="1345"/>
                  <a:pt x="1640" y="1341"/>
                  <a:pt x="1636" y="1337"/>
                </a:cubicBezTo>
                <a:cubicBezTo>
                  <a:pt x="1640" y="1341"/>
                  <a:pt x="1644" y="1345"/>
                  <a:pt x="1648" y="1349"/>
                </a:cubicBezTo>
                <a:cubicBezTo>
                  <a:pt x="1664" y="1338"/>
                  <a:pt x="1675" y="1322"/>
                  <a:pt x="1696" y="1315"/>
                </a:cubicBezTo>
                <a:cubicBezTo>
                  <a:pt x="1701" y="1313"/>
                  <a:pt x="1707" y="1310"/>
                  <a:pt x="1712" y="1308"/>
                </a:cubicBezTo>
                <a:cubicBezTo>
                  <a:pt x="1716" y="1307"/>
                  <a:pt x="1720" y="1310"/>
                  <a:pt x="1721" y="1309"/>
                </a:cubicBezTo>
                <a:cubicBezTo>
                  <a:pt x="1729" y="1302"/>
                  <a:pt x="1742" y="1296"/>
                  <a:pt x="1756" y="1296"/>
                </a:cubicBezTo>
                <a:cubicBezTo>
                  <a:pt x="1760" y="1296"/>
                  <a:pt x="1757" y="1287"/>
                  <a:pt x="1760" y="1287"/>
                </a:cubicBezTo>
                <a:cubicBezTo>
                  <a:pt x="1762" y="1288"/>
                  <a:pt x="1766" y="1290"/>
                  <a:pt x="1767" y="1286"/>
                </a:cubicBezTo>
                <a:cubicBezTo>
                  <a:pt x="1768" y="1285"/>
                  <a:pt x="1767" y="1282"/>
                  <a:pt x="1767" y="1282"/>
                </a:cubicBezTo>
                <a:cubicBezTo>
                  <a:pt x="1773" y="1285"/>
                  <a:pt x="1779" y="1281"/>
                  <a:pt x="1784" y="1280"/>
                </a:cubicBezTo>
                <a:cubicBezTo>
                  <a:pt x="1790" y="1278"/>
                  <a:pt x="1794" y="1274"/>
                  <a:pt x="1799" y="1272"/>
                </a:cubicBezTo>
                <a:cubicBezTo>
                  <a:pt x="1801" y="1271"/>
                  <a:pt x="1808" y="1272"/>
                  <a:pt x="1808" y="1272"/>
                </a:cubicBezTo>
                <a:cubicBezTo>
                  <a:pt x="1815" y="1269"/>
                  <a:pt x="1821" y="1263"/>
                  <a:pt x="1822" y="1256"/>
                </a:cubicBezTo>
                <a:cubicBezTo>
                  <a:pt x="1832" y="1254"/>
                  <a:pt x="1841" y="1250"/>
                  <a:pt x="1847" y="1245"/>
                </a:cubicBezTo>
                <a:cubicBezTo>
                  <a:pt x="1849" y="1243"/>
                  <a:pt x="1853" y="1242"/>
                  <a:pt x="1856" y="1242"/>
                </a:cubicBezTo>
                <a:cubicBezTo>
                  <a:pt x="1860" y="1243"/>
                  <a:pt x="1865" y="1242"/>
                  <a:pt x="1869" y="1244"/>
                </a:cubicBezTo>
                <a:cubicBezTo>
                  <a:pt x="1871" y="1241"/>
                  <a:pt x="1874" y="1238"/>
                  <a:pt x="1876" y="1241"/>
                </a:cubicBezTo>
                <a:cubicBezTo>
                  <a:pt x="1878" y="1243"/>
                  <a:pt x="1880" y="1245"/>
                  <a:pt x="1884" y="1245"/>
                </a:cubicBezTo>
                <a:cubicBezTo>
                  <a:pt x="1889" y="1244"/>
                  <a:pt x="1895" y="1243"/>
                  <a:pt x="1901" y="1241"/>
                </a:cubicBezTo>
                <a:cubicBezTo>
                  <a:pt x="1901" y="1235"/>
                  <a:pt x="1901" y="1235"/>
                  <a:pt x="1901" y="1235"/>
                </a:cubicBezTo>
                <a:cubicBezTo>
                  <a:pt x="1905" y="1236"/>
                  <a:pt x="1910" y="1236"/>
                  <a:pt x="1910" y="1234"/>
                </a:cubicBezTo>
                <a:cubicBezTo>
                  <a:pt x="1912" y="1228"/>
                  <a:pt x="1921" y="1232"/>
                  <a:pt x="1923" y="1230"/>
                </a:cubicBezTo>
                <a:cubicBezTo>
                  <a:pt x="1927" y="1223"/>
                  <a:pt x="1940" y="1222"/>
                  <a:pt x="1945" y="1222"/>
                </a:cubicBezTo>
                <a:cubicBezTo>
                  <a:pt x="1951" y="1222"/>
                  <a:pt x="1949" y="1216"/>
                  <a:pt x="1949" y="1216"/>
                </a:cubicBezTo>
                <a:cubicBezTo>
                  <a:pt x="1955" y="1213"/>
                  <a:pt x="1960" y="1207"/>
                  <a:pt x="1965" y="1204"/>
                </a:cubicBezTo>
                <a:cubicBezTo>
                  <a:pt x="1969" y="1191"/>
                  <a:pt x="1981" y="1186"/>
                  <a:pt x="1989" y="1177"/>
                </a:cubicBezTo>
                <a:cubicBezTo>
                  <a:pt x="1986" y="1171"/>
                  <a:pt x="1992" y="1167"/>
                  <a:pt x="1993" y="1166"/>
                </a:cubicBezTo>
                <a:cubicBezTo>
                  <a:pt x="2001" y="1152"/>
                  <a:pt x="2010" y="1142"/>
                  <a:pt x="2015" y="1130"/>
                </a:cubicBezTo>
                <a:cubicBezTo>
                  <a:pt x="2015" y="1130"/>
                  <a:pt x="2015" y="1130"/>
                  <a:pt x="2015" y="1130"/>
                </a:cubicBezTo>
                <a:cubicBezTo>
                  <a:pt x="2015" y="1130"/>
                  <a:pt x="2015" y="1130"/>
                  <a:pt x="2015" y="1130"/>
                </a:cubicBezTo>
                <a:cubicBezTo>
                  <a:pt x="2027" y="1120"/>
                  <a:pt x="2042" y="1110"/>
                  <a:pt x="2050" y="1096"/>
                </a:cubicBezTo>
                <a:cubicBezTo>
                  <a:pt x="2055" y="1087"/>
                  <a:pt x="2061" y="1080"/>
                  <a:pt x="2069" y="1076"/>
                </a:cubicBezTo>
                <a:cubicBezTo>
                  <a:pt x="2071" y="1068"/>
                  <a:pt x="2079" y="1064"/>
                  <a:pt x="2083" y="1058"/>
                </a:cubicBezTo>
                <a:cubicBezTo>
                  <a:pt x="2084" y="1056"/>
                  <a:pt x="2092" y="1055"/>
                  <a:pt x="2097" y="1055"/>
                </a:cubicBezTo>
                <a:cubicBezTo>
                  <a:pt x="2099" y="1051"/>
                  <a:pt x="2103" y="1050"/>
                  <a:pt x="2106" y="1046"/>
                </a:cubicBezTo>
                <a:cubicBezTo>
                  <a:pt x="2109" y="1047"/>
                  <a:pt x="2112" y="1046"/>
                  <a:pt x="2113" y="1043"/>
                </a:cubicBezTo>
                <a:cubicBezTo>
                  <a:pt x="2115" y="1033"/>
                  <a:pt x="2121" y="1025"/>
                  <a:pt x="2129" y="1021"/>
                </a:cubicBezTo>
                <a:cubicBezTo>
                  <a:pt x="2128" y="1017"/>
                  <a:pt x="2130" y="1015"/>
                  <a:pt x="2133" y="1014"/>
                </a:cubicBezTo>
                <a:cubicBezTo>
                  <a:pt x="2138" y="1012"/>
                  <a:pt x="2143" y="1009"/>
                  <a:pt x="2145" y="1005"/>
                </a:cubicBezTo>
                <a:cubicBezTo>
                  <a:pt x="2146" y="1002"/>
                  <a:pt x="2143" y="999"/>
                  <a:pt x="2144" y="997"/>
                </a:cubicBezTo>
                <a:cubicBezTo>
                  <a:pt x="2147" y="992"/>
                  <a:pt x="2148" y="985"/>
                  <a:pt x="2148" y="980"/>
                </a:cubicBezTo>
                <a:cubicBezTo>
                  <a:pt x="2148" y="974"/>
                  <a:pt x="2148" y="967"/>
                  <a:pt x="2152" y="963"/>
                </a:cubicBezTo>
                <a:cubicBezTo>
                  <a:pt x="2156" y="960"/>
                  <a:pt x="2158" y="953"/>
                  <a:pt x="2163" y="949"/>
                </a:cubicBezTo>
                <a:cubicBezTo>
                  <a:pt x="2158" y="944"/>
                  <a:pt x="2161" y="936"/>
                  <a:pt x="2164" y="932"/>
                </a:cubicBezTo>
                <a:cubicBezTo>
                  <a:pt x="2163" y="929"/>
                  <a:pt x="2161" y="928"/>
                  <a:pt x="2158" y="927"/>
                </a:cubicBezTo>
                <a:cubicBezTo>
                  <a:pt x="2166" y="917"/>
                  <a:pt x="2175" y="906"/>
                  <a:pt x="2181" y="896"/>
                </a:cubicBezTo>
                <a:cubicBezTo>
                  <a:pt x="2178" y="882"/>
                  <a:pt x="2183" y="869"/>
                  <a:pt x="2190" y="861"/>
                </a:cubicBezTo>
                <a:cubicBezTo>
                  <a:pt x="2192" y="859"/>
                  <a:pt x="2192" y="856"/>
                  <a:pt x="2191" y="854"/>
                </a:cubicBezTo>
                <a:cubicBezTo>
                  <a:pt x="2190" y="852"/>
                  <a:pt x="2186" y="850"/>
                  <a:pt x="2187" y="849"/>
                </a:cubicBezTo>
                <a:cubicBezTo>
                  <a:pt x="2192" y="846"/>
                  <a:pt x="2195" y="842"/>
                  <a:pt x="2197" y="838"/>
                </a:cubicBezTo>
                <a:cubicBezTo>
                  <a:pt x="2197" y="837"/>
                  <a:pt x="2197" y="833"/>
                  <a:pt x="2197" y="831"/>
                </a:cubicBezTo>
                <a:cubicBezTo>
                  <a:pt x="2209" y="829"/>
                  <a:pt x="2219" y="819"/>
                  <a:pt x="2218" y="806"/>
                </a:cubicBezTo>
                <a:cubicBezTo>
                  <a:pt x="2225" y="794"/>
                  <a:pt x="2231" y="785"/>
                  <a:pt x="2236" y="775"/>
                </a:cubicBezTo>
                <a:cubicBezTo>
                  <a:pt x="2238" y="771"/>
                  <a:pt x="2234" y="766"/>
                  <a:pt x="2233" y="761"/>
                </a:cubicBezTo>
                <a:cubicBezTo>
                  <a:pt x="2237" y="762"/>
                  <a:pt x="2243" y="764"/>
                  <a:pt x="2244" y="760"/>
                </a:cubicBezTo>
                <a:cubicBezTo>
                  <a:pt x="2245" y="751"/>
                  <a:pt x="2252" y="745"/>
                  <a:pt x="2252" y="736"/>
                </a:cubicBezTo>
                <a:cubicBezTo>
                  <a:pt x="2246" y="728"/>
                  <a:pt x="2251" y="719"/>
                  <a:pt x="2248" y="713"/>
                </a:cubicBezTo>
                <a:cubicBezTo>
                  <a:pt x="2245" y="713"/>
                  <a:pt x="2243" y="711"/>
                  <a:pt x="2244" y="709"/>
                </a:cubicBezTo>
                <a:cubicBezTo>
                  <a:pt x="2249" y="698"/>
                  <a:pt x="2252" y="685"/>
                  <a:pt x="2255" y="671"/>
                </a:cubicBezTo>
                <a:cubicBezTo>
                  <a:pt x="2252" y="667"/>
                  <a:pt x="2252" y="660"/>
                  <a:pt x="2254" y="654"/>
                </a:cubicBezTo>
                <a:cubicBezTo>
                  <a:pt x="2250" y="646"/>
                  <a:pt x="2241" y="643"/>
                  <a:pt x="2233" y="646"/>
                </a:cubicBezTo>
                <a:cubicBezTo>
                  <a:pt x="2216" y="645"/>
                  <a:pt x="2207" y="652"/>
                  <a:pt x="2199" y="658"/>
                </a:cubicBezTo>
                <a:cubicBezTo>
                  <a:pt x="2195" y="660"/>
                  <a:pt x="2189" y="657"/>
                  <a:pt x="2184" y="656"/>
                </a:cubicBezTo>
                <a:cubicBezTo>
                  <a:pt x="2182" y="662"/>
                  <a:pt x="2176" y="655"/>
                  <a:pt x="2174" y="656"/>
                </a:cubicBezTo>
                <a:cubicBezTo>
                  <a:pt x="2152" y="660"/>
                  <a:pt x="2152" y="660"/>
                  <a:pt x="2152" y="660"/>
                </a:cubicBezTo>
                <a:cubicBezTo>
                  <a:pt x="2127" y="638"/>
                  <a:pt x="2127" y="638"/>
                  <a:pt x="2127" y="638"/>
                </a:cubicBezTo>
                <a:cubicBezTo>
                  <a:pt x="2123" y="631"/>
                  <a:pt x="2118" y="624"/>
                  <a:pt x="2119" y="612"/>
                </a:cubicBezTo>
                <a:cubicBezTo>
                  <a:pt x="2114" y="593"/>
                  <a:pt x="2114" y="593"/>
                  <a:pt x="2114" y="593"/>
                </a:cubicBezTo>
                <a:cubicBezTo>
                  <a:pt x="2113" y="591"/>
                  <a:pt x="2115" y="588"/>
                  <a:pt x="2115" y="586"/>
                </a:cubicBezTo>
                <a:cubicBezTo>
                  <a:pt x="2114" y="584"/>
                  <a:pt x="2113" y="583"/>
                  <a:pt x="2113" y="581"/>
                </a:cubicBezTo>
                <a:cubicBezTo>
                  <a:pt x="2110" y="559"/>
                  <a:pt x="2114" y="538"/>
                  <a:pt x="2116" y="515"/>
                </a:cubicBezTo>
                <a:cubicBezTo>
                  <a:pt x="2121" y="506"/>
                  <a:pt x="2125" y="494"/>
                  <a:pt x="2132" y="483"/>
                </a:cubicBezTo>
                <a:cubicBezTo>
                  <a:pt x="2135" y="478"/>
                  <a:pt x="2143" y="483"/>
                  <a:pt x="2144" y="482"/>
                </a:cubicBezTo>
                <a:cubicBezTo>
                  <a:pt x="2150" y="476"/>
                  <a:pt x="2157" y="471"/>
                  <a:pt x="2158" y="464"/>
                </a:cubicBezTo>
                <a:cubicBezTo>
                  <a:pt x="2159" y="459"/>
                  <a:pt x="2162" y="456"/>
                  <a:pt x="2165" y="453"/>
                </a:cubicBezTo>
                <a:cubicBezTo>
                  <a:pt x="2168" y="454"/>
                  <a:pt x="2170" y="450"/>
                  <a:pt x="2169" y="446"/>
                </a:cubicBezTo>
                <a:cubicBezTo>
                  <a:pt x="2181" y="438"/>
                  <a:pt x="2192" y="426"/>
                  <a:pt x="2200" y="411"/>
                </a:cubicBezTo>
                <a:cubicBezTo>
                  <a:pt x="2201" y="408"/>
                  <a:pt x="2200" y="401"/>
                  <a:pt x="2203" y="398"/>
                </a:cubicBezTo>
                <a:cubicBezTo>
                  <a:pt x="2211" y="388"/>
                  <a:pt x="2217" y="377"/>
                  <a:pt x="2227" y="371"/>
                </a:cubicBezTo>
                <a:cubicBezTo>
                  <a:pt x="2224" y="347"/>
                  <a:pt x="2232" y="327"/>
                  <a:pt x="2241" y="312"/>
                </a:cubicBezTo>
                <a:cubicBezTo>
                  <a:pt x="2238" y="309"/>
                  <a:pt x="2235" y="307"/>
                  <a:pt x="2236" y="304"/>
                </a:cubicBezTo>
                <a:cubicBezTo>
                  <a:pt x="2232" y="304"/>
                  <a:pt x="2228" y="301"/>
                  <a:pt x="2228" y="297"/>
                </a:cubicBezTo>
                <a:cubicBezTo>
                  <a:pt x="2228" y="294"/>
                  <a:pt x="2226" y="291"/>
                  <a:pt x="2227" y="288"/>
                </a:cubicBezTo>
                <a:cubicBezTo>
                  <a:pt x="2228" y="285"/>
                  <a:pt x="2225" y="283"/>
                  <a:pt x="2222" y="282"/>
                </a:cubicBezTo>
                <a:cubicBezTo>
                  <a:pt x="2221" y="282"/>
                  <a:pt x="2217" y="279"/>
                  <a:pt x="2221" y="279"/>
                </a:cubicBezTo>
                <a:cubicBezTo>
                  <a:pt x="2227" y="279"/>
                  <a:pt x="2233" y="275"/>
                  <a:pt x="2242" y="271"/>
                </a:cubicBezTo>
                <a:cubicBezTo>
                  <a:pt x="2251" y="271"/>
                  <a:pt x="2262" y="270"/>
                  <a:pt x="2269" y="265"/>
                </a:cubicBezTo>
                <a:cubicBezTo>
                  <a:pt x="2270" y="256"/>
                  <a:pt x="2272" y="246"/>
                  <a:pt x="2274" y="237"/>
                </a:cubicBezTo>
                <a:cubicBezTo>
                  <a:pt x="2275" y="235"/>
                  <a:pt x="2280" y="235"/>
                  <a:pt x="2280" y="233"/>
                </a:cubicBezTo>
                <a:cubicBezTo>
                  <a:pt x="2282" y="227"/>
                  <a:pt x="2282" y="221"/>
                  <a:pt x="2282" y="215"/>
                </a:cubicBezTo>
                <a:cubicBezTo>
                  <a:pt x="2274" y="210"/>
                  <a:pt x="2277" y="198"/>
                  <a:pt x="2282" y="193"/>
                </a:cubicBezTo>
                <a:cubicBezTo>
                  <a:pt x="2277" y="179"/>
                  <a:pt x="2279" y="163"/>
                  <a:pt x="2283" y="155"/>
                </a:cubicBezTo>
                <a:cubicBezTo>
                  <a:pt x="2285" y="151"/>
                  <a:pt x="2287" y="148"/>
                  <a:pt x="2285" y="147"/>
                </a:cubicBezTo>
                <a:cubicBezTo>
                  <a:pt x="2281" y="145"/>
                  <a:pt x="2286" y="143"/>
                  <a:pt x="2287" y="142"/>
                </a:cubicBezTo>
                <a:cubicBezTo>
                  <a:pt x="2292" y="139"/>
                  <a:pt x="2290" y="133"/>
                  <a:pt x="2294" y="129"/>
                </a:cubicBezTo>
                <a:cubicBezTo>
                  <a:pt x="2297" y="130"/>
                  <a:pt x="2299" y="127"/>
                  <a:pt x="2301" y="126"/>
                </a:cubicBezTo>
                <a:cubicBezTo>
                  <a:pt x="2304" y="120"/>
                  <a:pt x="2304" y="112"/>
                  <a:pt x="2302" y="106"/>
                </a:cubicBezTo>
                <a:cubicBezTo>
                  <a:pt x="2300" y="102"/>
                  <a:pt x="2292" y="98"/>
                  <a:pt x="2287" y="9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2" name="Freeform 708"/>
          <p:cNvSpPr>
            <a:spLocks/>
          </p:cNvSpPr>
          <p:nvPr/>
        </p:nvSpPr>
        <p:spPr bwMode="auto">
          <a:xfrm>
            <a:off x="4156076" y="657226"/>
            <a:ext cx="304800" cy="379413"/>
          </a:xfrm>
          <a:custGeom>
            <a:avLst/>
            <a:gdLst/>
            <a:ahLst/>
            <a:cxnLst>
              <a:cxn ang="0">
                <a:pos x="1122" y="700"/>
              </a:cxn>
              <a:cxn ang="0">
                <a:pos x="1096" y="619"/>
              </a:cxn>
              <a:cxn ang="0">
                <a:pos x="945" y="705"/>
              </a:cxn>
              <a:cxn ang="0">
                <a:pos x="977" y="733"/>
              </a:cxn>
              <a:cxn ang="0">
                <a:pos x="925" y="724"/>
              </a:cxn>
              <a:cxn ang="0">
                <a:pos x="939" y="636"/>
              </a:cxn>
              <a:cxn ang="0">
                <a:pos x="980" y="561"/>
              </a:cxn>
              <a:cxn ang="0">
                <a:pos x="887" y="561"/>
              </a:cxn>
              <a:cxn ang="0">
                <a:pos x="819" y="645"/>
              </a:cxn>
              <a:cxn ang="0">
                <a:pos x="772" y="577"/>
              </a:cxn>
              <a:cxn ang="0">
                <a:pos x="792" y="517"/>
              </a:cxn>
              <a:cxn ang="0">
                <a:pos x="748" y="464"/>
              </a:cxn>
              <a:cxn ang="0">
                <a:pos x="686" y="541"/>
              </a:cxn>
              <a:cxn ang="0">
                <a:pos x="581" y="480"/>
              </a:cxn>
              <a:cxn ang="0">
                <a:pos x="504" y="503"/>
              </a:cxn>
              <a:cxn ang="0">
                <a:pos x="477" y="462"/>
              </a:cxn>
              <a:cxn ang="0">
                <a:pos x="533" y="425"/>
              </a:cxn>
              <a:cxn ang="0">
                <a:pos x="597" y="397"/>
              </a:cxn>
              <a:cxn ang="0">
                <a:pos x="636" y="303"/>
              </a:cxn>
              <a:cxn ang="0">
                <a:pos x="585" y="241"/>
              </a:cxn>
              <a:cxn ang="0">
                <a:pos x="527" y="141"/>
              </a:cxn>
              <a:cxn ang="0">
                <a:pos x="439" y="93"/>
              </a:cxn>
              <a:cxn ang="0">
                <a:pos x="281" y="3"/>
              </a:cxn>
              <a:cxn ang="0">
                <a:pos x="101" y="48"/>
              </a:cxn>
              <a:cxn ang="0">
                <a:pos x="73" y="113"/>
              </a:cxn>
              <a:cxn ang="0">
                <a:pos x="41" y="254"/>
              </a:cxn>
              <a:cxn ang="0">
                <a:pos x="22" y="345"/>
              </a:cxn>
              <a:cxn ang="0">
                <a:pos x="7" y="470"/>
              </a:cxn>
              <a:cxn ang="0">
                <a:pos x="27" y="598"/>
              </a:cxn>
              <a:cxn ang="0">
                <a:pos x="52" y="664"/>
              </a:cxn>
              <a:cxn ang="0">
                <a:pos x="143" y="644"/>
              </a:cxn>
              <a:cxn ang="0">
                <a:pos x="214" y="611"/>
              </a:cxn>
              <a:cxn ang="0">
                <a:pos x="275" y="800"/>
              </a:cxn>
              <a:cxn ang="0">
                <a:pos x="413" y="785"/>
              </a:cxn>
              <a:cxn ang="0">
                <a:pos x="542" y="720"/>
              </a:cxn>
              <a:cxn ang="0">
                <a:pos x="655" y="648"/>
              </a:cxn>
              <a:cxn ang="0">
                <a:pos x="725" y="833"/>
              </a:cxn>
              <a:cxn ang="0">
                <a:pos x="797" y="869"/>
              </a:cxn>
              <a:cxn ang="0">
                <a:pos x="762" y="957"/>
              </a:cxn>
              <a:cxn ang="0">
                <a:pos x="696" y="973"/>
              </a:cxn>
              <a:cxn ang="0">
                <a:pos x="728" y="1039"/>
              </a:cxn>
              <a:cxn ang="0">
                <a:pos x="713" y="1057"/>
              </a:cxn>
              <a:cxn ang="0">
                <a:pos x="587" y="1070"/>
              </a:cxn>
              <a:cxn ang="0">
                <a:pos x="642" y="1142"/>
              </a:cxn>
              <a:cxn ang="0">
                <a:pos x="598" y="1190"/>
              </a:cxn>
              <a:cxn ang="0">
                <a:pos x="646" y="1301"/>
              </a:cxn>
              <a:cxn ang="0">
                <a:pos x="718" y="1405"/>
              </a:cxn>
              <a:cxn ang="0">
                <a:pos x="762" y="1313"/>
              </a:cxn>
              <a:cxn ang="0">
                <a:pos x="748" y="1201"/>
              </a:cxn>
              <a:cxn ang="0">
                <a:pos x="811" y="1120"/>
              </a:cxn>
              <a:cxn ang="0">
                <a:pos x="789" y="1043"/>
              </a:cxn>
              <a:cxn ang="0">
                <a:pos x="819" y="967"/>
              </a:cxn>
              <a:cxn ang="0">
                <a:pos x="798" y="918"/>
              </a:cxn>
              <a:cxn ang="0">
                <a:pos x="803" y="866"/>
              </a:cxn>
              <a:cxn ang="0">
                <a:pos x="894" y="918"/>
              </a:cxn>
              <a:cxn ang="0">
                <a:pos x="952" y="877"/>
              </a:cxn>
              <a:cxn ang="0">
                <a:pos x="1071" y="790"/>
              </a:cxn>
            </a:cxnLst>
            <a:rect l="0" t="0" r="r" b="b"/>
            <a:pathLst>
              <a:path w="1140" h="1414">
                <a:moveTo>
                  <a:pt x="1124" y="773"/>
                </a:moveTo>
                <a:cubicBezTo>
                  <a:pt x="1121" y="770"/>
                  <a:pt x="1122" y="763"/>
                  <a:pt x="1119" y="759"/>
                </a:cubicBezTo>
                <a:cubicBezTo>
                  <a:pt x="1122" y="754"/>
                  <a:pt x="1122" y="754"/>
                  <a:pt x="1122" y="754"/>
                </a:cubicBezTo>
                <a:cubicBezTo>
                  <a:pt x="1117" y="749"/>
                  <a:pt x="1123" y="741"/>
                  <a:pt x="1120" y="739"/>
                </a:cubicBezTo>
                <a:cubicBezTo>
                  <a:pt x="1116" y="736"/>
                  <a:pt x="1109" y="730"/>
                  <a:pt x="1114" y="722"/>
                </a:cubicBezTo>
                <a:cubicBezTo>
                  <a:pt x="1117" y="723"/>
                  <a:pt x="1121" y="727"/>
                  <a:pt x="1125" y="725"/>
                </a:cubicBezTo>
                <a:cubicBezTo>
                  <a:pt x="1126" y="724"/>
                  <a:pt x="1130" y="722"/>
                  <a:pt x="1129" y="720"/>
                </a:cubicBezTo>
                <a:cubicBezTo>
                  <a:pt x="1125" y="713"/>
                  <a:pt x="1116" y="713"/>
                  <a:pt x="1115" y="705"/>
                </a:cubicBezTo>
                <a:cubicBezTo>
                  <a:pt x="1115" y="700"/>
                  <a:pt x="1120" y="700"/>
                  <a:pt x="1122" y="700"/>
                </a:cubicBezTo>
                <a:cubicBezTo>
                  <a:pt x="1126" y="700"/>
                  <a:pt x="1130" y="697"/>
                  <a:pt x="1132" y="694"/>
                </a:cubicBezTo>
                <a:cubicBezTo>
                  <a:pt x="1132" y="692"/>
                  <a:pt x="1132" y="684"/>
                  <a:pt x="1131" y="683"/>
                </a:cubicBezTo>
                <a:cubicBezTo>
                  <a:pt x="1125" y="679"/>
                  <a:pt x="1127" y="670"/>
                  <a:pt x="1132" y="666"/>
                </a:cubicBezTo>
                <a:cubicBezTo>
                  <a:pt x="1130" y="657"/>
                  <a:pt x="1134" y="652"/>
                  <a:pt x="1136" y="647"/>
                </a:cubicBezTo>
                <a:cubicBezTo>
                  <a:pt x="1136" y="645"/>
                  <a:pt x="1140" y="639"/>
                  <a:pt x="1139" y="638"/>
                </a:cubicBezTo>
                <a:cubicBezTo>
                  <a:pt x="1138" y="632"/>
                  <a:pt x="1125" y="638"/>
                  <a:pt x="1128" y="631"/>
                </a:cubicBezTo>
                <a:cubicBezTo>
                  <a:pt x="1131" y="626"/>
                  <a:pt x="1130" y="618"/>
                  <a:pt x="1128" y="610"/>
                </a:cubicBezTo>
                <a:cubicBezTo>
                  <a:pt x="1122" y="606"/>
                  <a:pt x="1112" y="607"/>
                  <a:pt x="1105" y="614"/>
                </a:cubicBezTo>
                <a:cubicBezTo>
                  <a:pt x="1104" y="615"/>
                  <a:pt x="1098" y="615"/>
                  <a:pt x="1096" y="619"/>
                </a:cubicBezTo>
                <a:cubicBezTo>
                  <a:pt x="1092" y="628"/>
                  <a:pt x="1080" y="638"/>
                  <a:pt x="1066" y="633"/>
                </a:cubicBezTo>
                <a:cubicBezTo>
                  <a:pt x="1063" y="632"/>
                  <a:pt x="1056" y="635"/>
                  <a:pt x="1056" y="637"/>
                </a:cubicBezTo>
                <a:cubicBezTo>
                  <a:pt x="1052" y="644"/>
                  <a:pt x="1043" y="649"/>
                  <a:pt x="1034" y="650"/>
                </a:cubicBezTo>
                <a:cubicBezTo>
                  <a:pt x="1031" y="656"/>
                  <a:pt x="1024" y="660"/>
                  <a:pt x="1016" y="657"/>
                </a:cubicBezTo>
                <a:cubicBezTo>
                  <a:pt x="1018" y="662"/>
                  <a:pt x="1013" y="662"/>
                  <a:pt x="1011" y="661"/>
                </a:cubicBezTo>
                <a:cubicBezTo>
                  <a:pt x="1006" y="666"/>
                  <a:pt x="1003" y="672"/>
                  <a:pt x="1002" y="680"/>
                </a:cubicBezTo>
                <a:cubicBezTo>
                  <a:pt x="995" y="680"/>
                  <a:pt x="995" y="680"/>
                  <a:pt x="995" y="680"/>
                </a:cubicBezTo>
                <a:cubicBezTo>
                  <a:pt x="995" y="673"/>
                  <a:pt x="985" y="675"/>
                  <a:pt x="981" y="676"/>
                </a:cubicBezTo>
                <a:cubicBezTo>
                  <a:pt x="964" y="680"/>
                  <a:pt x="955" y="693"/>
                  <a:pt x="945" y="705"/>
                </a:cubicBezTo>
                <a:cubicBezTo>
                  <a:pt x="943" y="707"/>
                  <a:pt x="947" y="713"/>
                  <a:pt x="948" y="717"/>
                </a:cubicBezTo>
                <a:cubicBezTo>
                  <a:pt x="949" y="720"/>
                  <a:pt x="952" y="720"/>
                  <a:pt x="952" y="718"/>
                </a:cubicBezTo>
                <a:cubicBezTo>
                  <a:pt x="953" y="715"/>
                  <a:pt x="959" y="715"/>
                  <a:pt x="958" y="711"/>
                </a:cubicBezTo>
                <a:cubicBezTo>
                  <a:pt x="958" y="709"/>
                  <a:pt x="955" y="707"/>
                  <a:pt x="958" y="706"/>
                </a:cubicBezTo>
                <a:cubicBezTo>
                  <a:pt x="961" y="704"/>
                  <a:pt x="964" y="706"/>
                  <a:pt x="966" y="708"/>
                </a:cubicBezTo>
                <a:cubicBezTo>
                  <a:pt x="968" y="710"/>
                  <a:pt x="971" y="710"/>
                  <a:pt x="971" y="713"/>
                </a:cubicBezTo>
                <a:cubicBezTo>
                  <a:pt x="971" y="716"/>
                  <a:pt x="974" y="719"/>
                  <a:pt x="977" y="720"/>
                </a:cubicBezTo>
                <a:cubicBezTo>
                  <a:pt x="979" y="720"/>
                  <a:pt x="981" y="718"/>
                  <a:pt x="983" y="719"/>
                </a:cubicBezTo>
                <a:cubicBezTo>
                  <a:pt x="982" y="721"/>
                  <a:pt x="978" y="729"/>
                  <a:pt x="977" y="733"/>
                </a:cubicBezTo>
                <a:cubicBezTo>
                  <a:pt x="977" y="734"/>
                  <a:pt x="978" y="741"/>
                  <a:pt x="977" y="743"/>
                </a:cubicBezTo>
                <a:cubicBezTo>
                  <a:pt x="975" y="745"/>
                  <a:pt x="974" y="748"/>
                  <a:pt x="975" y="750"/>
                </a:cubicBezTo>
                <a:cubicBezTo>
                  <a:pt x="977" y="754"/>
                  <a:pt x="973" y="756"/>
                  <a:pt x="970" y="756"/>
                </a:cubicBezTo>
                <a:cubicBezTo>
                  <a:pt x="971" y="754"/>
                  <a:pt x="970" y="750"/>
                  <a:pt x="966" y="750"/>
                </a:cubicBezTo>
                <a:cubicBezTo>
                  <a:pt x="959" y="749"/>
                  <a:pt x="950" y="751"/>
                  <a:pt x="941" y="752"/>
                </a:cubicBezTo>
                <a:cubicBezTo>
                  <a:pt x="939" y="747"/>
                  <a:pt x="936" y="750"/>
                  <a:pt x="933" y="752"/>
                </a:cubicBezTo>
                <a:cubicBezTo>
                  <a:pt x="930" y="755"/>
                  <a:pt x="926" y="758"/>
                  <a:pt x="922" y="758"/>
                </a:cubicBezTo>
                <a:cubicBezTo>
                  <a:pt x="923" y="749"/>
                  <a:pt x="929" y="741"/>
                  <a:pt x="933" y="736"/>
                </a:cubicBezTo>
                <a:cubicBezTo>
                  <a:pt x="928" y="732"/>
                  <a:pt x="929" y="726"/>
                  <a:pt x="925" y="724"/>
                </a:cubicBezTo>
                <a:cubicBezTo>
                  <a:pt x="924" y="723"/>
                  <a:pt x="918" y="725"/>
                  <a:pt x="920" y="722"/>
                </a:cubicBezTo>
                <a:cubicBezTo>
                  <a:pt x="926" y="714"/>
                  <a:pt x="926" y="701"/>
                  <a:pt x="925" y="689"/>
                </a:cubicBezTo>
                <a:cubicBezTo>
                  <a:pt x="925" y="686"/>
                  <a:pt x="926" y="679"/>
                  <a:pt x="919" y="680"/>
                </a:cubicBezTo>
                <a:cubicBezTo>
                  <a:pt x="916" y="680"/>
                  <a:pt x="915" y="683"/>
                  <a:pt x="912" y="683"/>
                </a:cubicBezTo>
                <a:cubicBezTo>
                  <a:pt x="915" y="678"/>
                  <a:pt x="910" y="673"/>
                  <a:pt x="910" y="670"/>
                </a:cubicBezTo>
                <a:cubicBezTo>
                  <a:pt x="910" y="668"/>
                  <a:pt x="916" y="665"/>
                  <a:pt x="916" y="663"/>
                </a:cubicBezTo>
                <a:cubicBezTo>
                  <a:pt x="917" y="661"/>
                  <a:pt x="916" y="654"/>
                  <a:pt x="916" y="652"/>
                </a:cubicBezTo>
                <a:cubicBezTo>
                  <a:pt x="923" y="653"/>
                  <a:pt x="927" y="647"/>
                  <a:pt x="929" y="642"/>
                </a:cubicBezTo>
                <a:cubicBezTo>
                  <a:pt x="931" y="638"/>
                  <a:pt x="936" y="637"/>
                  <a:pt x="939" y="636"/>
                </a:cubicBezTo>
                <a:cubicBezTo>
                  <a:pt x="948" y="634"/>
                  <a:pt x="955" y="632"/>
                  <a:pt x="960" y="629"/>
                </a:cubicBezTo>
                <a:cubicBezTo>
                  <a:pt x="965" y="626"/>
                  <a:pt x="973" y="628"/>
                  <a:pt x="975" y="635"/>
                </a:cubicBezTo>
                <a:cubicBezTo>
                  <a:pt x="975" y="638"/>
                  <a:pt x="971" y="641"/>
                  <a:pt x="976" y="643"/>
                </a:cubicBezTo>
                <a:cubicBezTo>
                  <a:pt x="978" y="644"/>
                  <a:pt x="979" y="649"/>
                  <a:pt x="983" y="647"/>
                </a:cubicBezTo>
                <a:cubicBezTo>
                  <a:pt x="985" y="645"/>
                  <a:pt x="986" y="643"/>
                  <a:pt x="989" y="642"/>
                </a:cubicBezTo>
                <a:cubicBezTo>
                  <a:pt x="989" y="626"/>
                  <a:pt x="985" y="615"/>
                  <a:pt x="984" y="598"/>
                </a:cubicBezTo>
                <a:cubicBezTo>
                  <a:pt x="986" y="593"/>
                  <a:pt x="990" y="585"/>
                  <a:pt x="983" y="581"/>
                </a:cubicBezTo>
                <a:cubicBezTo>
                  <a:pt x="981" y="580"/>
                  <a:pt x="979" y="578"/>
                  <a:pt x="980" y="576"/>
                </a:cubicBezTo>
                <a:cubicBezTo>
                  <a:pt x="981" y="571"/>
                  <a:pt x="981" y="566"/>
                  <a:pt x="980" y="561"/>
                </a:cubicBezTo>
                <a:cubicBezTo>
                  <a:pt x="978" y="557"/>
                  <a:pt x="977" y="552"/>
                  <a:pt x="975" y="547"/>
                </a:cubicBezTo>
                <a:cubicBezTo>
                  <a:pt x="974" y="543"/>
                  <a:pt x="968" y="542"/>
                  <a:pt x="965" y="538"/>
                </a:cubicBezTo>
                <a:cubicBezTo>
                  <a:pt x="961" y="539"/>
                  <a:pt x="955" y="540"/>
                  <a:pt x="955" y="541"/>
                </a:cubicBezTo>
                <a:cubicBezTo>
                  <a:pt x="956" y="551"/>
                  <a:pt x="949" y="558"/>
                  <a:pt x="949" y="567"/>
                </a:cubicBezTo>
                <a:cubicBezTo>
                  <a:pt x="945" y="564"/>
                  <a:pt x="940" y="566"/>
                  <a:pt x="937" y="569"/>
                </a:cubicBezTo>
                <a:cubicBezTo>
                  <a:pt x="933" y="572"/>
                  <a:pt x="926" y="571"/>
                  <a:pt x="924" y="577"/>
                </a:cubicBezTo>
                <a:cubicBezTo>
                  <a:pt x="917" y="577"/>
                  <a:pt x="911" y="576"/>
                  <a:pt x="905" y="575"/>
                </a:cubicBezTo>
                <a:cubicBezTo>
                  <a:pt x="905" y="573"/>
                  <a:pt x="906" y="570"/>
                  <a:pt x="905" y="567"/>
                </a:cubicBezTo>
                <a:cubicBezTo>
                  <a:pt x="903" y="561"/>
                  <a:pt x="893" y="557"/>
                  <a:pt x="887" y="561"/>
                </a:cubicBezTo>
                <a:cubicBezTo>
                  <a:pt x="882" y="564"/>
                  <a:pt x="873" y="559"/>
                  <a:pt x="869" y="565"/>
                </a:cubicBezTo>
                <a:cubicBezTo>
                  <a:pt x="864" y="571"/>
                  <a:pt x="859" y="578"/>
                  <a:pt x="858" y="586"/>
                </a:cubicBezTo>
                <a:cubicBezTo>
                  <a:pt x="857" y="587"/>
                  <a:pt x="851" y="588"/>
                  <a:pt x="852" y="591"/>
                </a:cubicBezTo>
                <a:cubicBezTo>
                  <a:pt x="853" y="595"/>
                  <a:pt x="855" y="600"/>
                  <a:pt x="853" y="604"/>
                </a:cubicBezTo>
                <a:cubicBezTo>
                  <a:pt x="853" y="605"/>
                  <a:pt x="850" y="607"/>
                  <a:pt x="848" y="607"/>
                </a:cubicBezTo>
                <a:cubicBezTo>
                  <a:pt x="846" y="608"/>
                  <a:pt x="838" y="606"/>
                  <a:pt x="837" y="608"/>
                </a:cubicBezTo>
                <a:cubicBezTo>
                  <a:pt x="831" y="613"/>
                  <a:pt x="824" y="618"/>
                  <a:pt x="821" y="625"/>
                </a:cubicBezTo>
                <a:cubicBezTo>
                  <a:pt x="822" y="631"/>
                  <a:pt x="826" y="637"/>
                  <a:pt x="826" y="644"/>
                </a:cubicBezTo>
                <a:cubicBezTo>
                  <a:pt x="825" y="646"/>
                  <a:pt x="821" y="647"/>
                  <a:pt x="819" y="645"/>
                </a:cubicBezTo>
                <a:cubicBezTo>
                  <a:pt x="818" y="641"/>
                  <a:pt x="821" y="635"/>
                  <a:pt x="817" y="634"/>
                </a:cubicBezTo>
                <a:cubicBezTo>
                  <a:pt x="812" y="633"/>
                  <a:pt x="808" y="635"/>
                  <a:pt x="803" y="636"/>
                </a:cubicBezTo>
                <a:cubicBezTo>
                  <a:pt x="803" y="637"/>
                  <a:pt x="801" y="637"/>
                  <a:pt x="800" y="637"/>
                </a:cubicBezTo>
                <a:cubicBezTo>
                  <a:pt x="796" y="637"/>
                  <a:pt x="792" y="636"/>
                  <a:pt x="788" y="633"/>
                </a:cubicBezTo>
                <a:cubicBezTo>
                  <a:pt x="784" y="630"/>
                  <a:pt x="780" y="637"/>
                  <a:pt x="780" y="639"/>
                </a:cubicBezTo>
                <a:cubicBezTo>
                  <a:pt x="775" y="638"/>
                  <a:pt x="769" y="633"/>
                  <a:pt x="771" y="626"/>
                </a:cubicBezTo>
                <a:cubicBezTo>
                  <a:pt x="773" y="618"/>
                  <a:pt x="779" y="611"/>
                  <a:pt x="782" y="601"/>
                </a:cubicBezTo>
                <a:cubicBezTo>
                  <a:pt x="776" y="598"/>
                  <a:pt x="773" y="594"/>
                  <a:pt x="769" y="588"/>
                </a:cubicBezTo>
                <a:cubicBezTo>
                  <a:pt x="768" y="585"/>
                  <a:pt x="769" y="577"/>
                  <a:pt x="772" y="577"/>
                </a:cubicBezTo>
                <a:cubicBezTo>
                  <a:pt x="792" y="575"/>
                  <a:pt x="792" y="575"/>
                  <a:pt x="792" y="575"/>
                </a:cubicBezTo>
                <a:cubicBezTo>
                  <a:pt x="802" y="570"/>
                  <a:pt x="809" y="561"/>
                  <a:pt x="822" y="558"/>
                </a:cubicBezTo>
                <a:cubicBezTo>
                  <a:pt x="824" y="548"/>
                  <a:pt x="821" y="539"/>
                  <a:pt x="819" y="530"/>
                </a:cubicBezTo>
                <a:cubicBezTo>
                  <a:pt x="818" y="528"/>
                  <a:pt x="813" y="530"/>
                  <a:pt x="811" y="532"/>
                </a:cubicBezTo>
                <a:cubicBezTo>
                  <a:pt x="805" y="536"/>
                  <a:pt x="808" y="545"/>
                  <a:pt x="803" y="547"/>
                </a:cubicBezTo>
                <a:cubicBezTo>
                  <a:pt x="800" y="548"/>
                  <a:pt x="790" y="548"/>
                  <a:pt x="787" y="547"/>
                </a:cubicBezTo>
                <a:cubicBezTo>
                  <a:pt x="784" y="547"/>
                  <a:pt x="779" y="544"/>
                  <a:pt x="780" y="541"/>
                </a:cubicBezTo>
                <a:cubicBezTo>
                  <a:pt x="781" y="538"/>
                  <a:pt x="784" y="530"/>
                  <a:pt x="785" y="530"/>
                </a:cubicBezTo>
                <a:cubicBezTo>
                  <a:pt x="791" y="528"/>
                  <a:pt x="794" y="522"/>
                  <a:pt x="792" y="517"/>
                </a:cubicBezTo>
                <a:cubicBezTo>
                  <a:pt x="797" y="517"/>
                  <a:pt x="797" y="517"/>
                  <a:pt x="797" y="517"/>
                </a:cubicBezTo>
                <a:cubicBezTo>
                  <a:pt x="797" y="512"/>
                  <a:pt x="804" y="506"/>
                  <a:pt x="798" y="503"/>
                </a:cubicBezTo>
                <a:cubicBezTo>
                  <a:pt x="803" y="504"/>
                  <a:pt x="808" y="501"/>
                  <a:pt x="809" y="495"/>
                </a:cubicBezTo>
                <a:cubicBezTo>
                  <a:pt x="809" y="493"/>
                  <a:pt x="809" y="487"/>
                  <a:pt x="807" y="486"/>
                </a:cubicBezTo>
                <a:cubicBezTo>
                  <a:pt x="798" y="482"/>
                  <a:pt x="786" y="479"/>
                  <a:pt x="772" y="480"/>
                </a:cubicBezTo>
                <a:cubicBezTo>
                  <a:pt x="769" y="480"/>
                  <a:pt x="768" y="485"/>
                  <a:pt x="767" y="488"/>
                </a:cubicBezTo>
                <a:cubicBezTo>
                  <a:pt x="764" y="494"/>
                  <a:pt x="757" y="491"/>
                  <a:pt x="751" y="495"/>
                </a:cubicBezTo>
                <a:cubicBezTo>
                  <a:pt x="752" y="487"/>
                  <a:pt x="761" y="480"/>
                  <a:pt x="760" y="472"/>
                </a:cubicBezTo>
                <a:cubicBezTo>
                  <a:pt x="760" y="466"/>
                  <a:pt x="751" y="460"/>
                  <a:pt x="748" y="464"/>
                </a:cubicBezTo>
                <a:cubicBezTo>
                  <a:pt x="741" y="471"/>
                  <a:pt x="732" y="477"/>
                  <a:pt x="728" y="489"/>
                </a:cubicBezTo>
                <a:cubicBezTo>
                  <a:pt x="727" y="490"/>
                  <a:pt x="719" y="488"/>
                  <a:pt x="720" y="492"/>
                </a:cubicBezTo>
                <a:cubicBezTo>
                  <a:pt x="723" y="501"/>
                  <a:pt x="722" y="515"/>
                  <a:pt x="718" y="524"/>
                </a:cubicBezTo>
                <a:cubicBezTo>
                  <a:pt x="714" y="530"/>
                  <a:pt x="714" y="538"/>
                  <a:pt x="716" y="546"/>
                </a:cubicBezTo>
                <a:cubicBezTo>
                  <a:pt x="711" y="547"/>
                  <a:pt x="704" y="547"/>
                  <a:pt x="700" y="553"/>
                </a:cubicBezTo>
                <a:cubicBezTo>
                  <a:pt x="699" y="553"/>
                  <a:pt x="694" y="552"/>
                  <a:pt x="692" y="553"/>
                </a:cubicBezTo>
                <a:cubicBezTo>
                  <a:pt x="688" y="555"/>
                  <a:pt x="693" y="560"/>
                  <a:pt x="693" y="564"/>
                </a:cubicBezTo>
                <a:cubicBezTo>
                  <a:pt x="691" y="564"/>
                  <a:pt x="688" y="565"/>
                  <a:pt x="688" y="563"/>
                </a:cubicBezTo>
                <a:cubicBezTo>
                  <a:pt x="688" y="556"/>
                  <a:pt x="687" y="549"/>
                  <a:pt x="686" y="541"/>
                </a:cubicBezTo>
                <a:cubicBezTo>
                  <a:pt x="685" y="537"/>
                  <a:pt x="688" y="530"/>
                  <a:pt x="682" y="526"/>
                </a:cubicBezTo>
                <a:cubicBezTo>
                  <a:pt x="679" y="524"/>
                  <a:pt x="674" y="523"/>
                  <a:pt x="670" y="520"/>
                </a:cubicBezTo>
                <a:cubicBezTo>
                  <a:pt x="672" y="516"/>
                  <a:pt x="667" y="512"/>
                  <a:pt x="665" y="512"/>
                </a:cubicBezTo>
                <a:cubicBezTo>
                  <a:pt x="658" y="513"/>
                  <a:pt x="652" y="508"/>
                  <a:pt x="645" y="508"/>
                </a:cubicBezTo>
                <a:cubicBezTo>
                  <a:pt x="643" y="507"/>
                  <a:pt x="641" y="502"/>
                  <a:pt x="637" y="500"/>
                </a:cubicBezTo>
                <a:cubicBezTo>
                  <a:pt x="635" y="499"/>
                  <a:pt x="631" y="496"/>
                  <a:pt x="633" y="493"/>
                </a:cubicBezTo>
                <a:cubicBezTo>
                  <a:pt x="636" y="489"/>
                  <a:pt x="635" y="483"/>
                  <a:pt x="631" y="482"/>
                </a:cubicBezTo>
                <a:cubicBezTo>
                  <a:pt x="624" y="480"/>
                  <a:pt x="616" y="476"/>
                  <a:pt x="607" y="478"/>
                </a:cubicBezTo>
                <a:cubicBezTo>
                  <a:pt x="602" y="485"/>
                  <a:pt x="588" y="484"/>
                  <a:pt x="581" y="480"/>
                </a:cubicBezTo>
                <a:cubicBezTo>
                  <a:pt x="572" y="475"/>
                  <a:pt x="561" y="478"/>
                  <a:pt x="556" y="485"/>
                </a:cubicBezTo>
                <a:cubicBezTo>
                  <a:pt x="555" y="487"/>
                  <a:pt x="558" y="492"/>
                  <a:pt x="557" y="494"/>
                </a:cubicBezTo>
                <a:cubicBezTo>
                  <a:pt x="555" y="499"/>
                  <a:pt x="551" y="505"/>
                  <a:pt x="545" y="505"/>
                </a:cubicBezTo>
                <a:cubicBezTo>
                  <a:pt x="544" y="509"/>
                  <a:pt x="540" y="511"/>
                  <a:pt x="538" y="514"/>
                </a:cubicBezTo>
                <a:cubicBezTo>
                  <a:pt x="535" y="521"/>
                  <a:pt x="528" y="517"/>
                  <a:pt x="526" y="516"/>
                </a:cubicBezTo>
                <a:cubicBezTo>
                  <a:pt x="521" y="515"/>
                  <a:pt x="517" y="517"/>
                  <a:pt x="513" y="518"/>
                </a:cubicBezTo>
                <a:cubicBezTo>
                  <a:pt x="506" y="519"/>
                  <a:pt x="499" y="519"/>
                  <a:pt x="492" y="516"/>
                </a:cubicBezTo>
                <a:cubicBezTo>
                  <a:pt x="490" y="515"/>
                  <a:pt x="491" y="513"/>
                  <a:pt x="491" y="512"/>
                </a:cubicBezTo>
                <a:cubicBezTo>
                  <a:pt x="496" y="512"/>
                  <a:pt x="502" y="508"/>
                  <a:pt x="504" y="503"/>
                </a:cubicBezTo>
                <a:cubicBezTo>
                  <a:pt x="505" y="501"/>
                  <a:pt x="505" y="496"/>
                  <a:pt x="503" y="494"/>
                </a:cubicBezTo>
                <a:cubicBezTo>
                  <a:pt x="500" y="490"/>
                  <a:pt x="495" y="490"/>
                  <a:pt x="491" y="489"/>
                </a:cubicBezTo>
                <a:cubicBezTo>
                  <a:pt x="486" y="488"/>
                  <a:pt x="484" y="494"/>
                  <a:pt x="479" y="494"/>
                </a:cubicBezTo>
                <a:cubicBezTo>
                  <a:pt x="478" y="499"/>
                  <a:pt x="472" y="507"/>
                  <a:pt x="463" y="506"/>
                </a:cubicBezTo>
                <a:cubicBezTo>
                  <a:pt x="457" y="500"/>
                  <a:pt x="452" y="494"/>
                  <a:pt x="443" y="491"/>
                </a:cubicBezTo>
                <a:cubicBezTo>
                  <a:pt x="441" y="491"/>
                  <a:pt x="440" y="488"/>
                  <a:pt x="441" y="486"/>
                </a:cubicBezTo>
                <a:cubicBezTo>
                  <a:pt x="449" y="487"/>
                  <a:pt x="456" y="486"/>
                  <a:pt x="465" y="487"/>
                </a:cubicBezTo>
                <a:cubicBezTo>
                  <a:pt x="462" y="478"/>
                  <a:pt x="470" y="473"/>
                  <a:pt x="470" y="465"/>
                </a:cubicBezTo>
                <a:cubicBezTo>
                  <a:pt x="471" y="462"/>
                  <a:pt x="475" y="462"/>
                  <a:pt x="477" y="462"/>
                </a:cubicBezTo>
                <a:cubicBezTo>
                  <a:pt x="479" y="462"/>
                  <a:pt x="479" y="465"/>
                  <a:pt x="480" y="466"/>
                </a:cubicBezTo>
                <a:cubicBezTo>
                  <a:pt x="486" y="466"/>
                  <a:pt x="490" y="471"/>
                  <a:pt x="496" y="470"/>
                </a:cubicBezTo>
                <a:cubicBezTo>
                  <a:pt x="497" y="467"/>
                  <a:pt x="498" y="463"/>
                  <a:pt x="497" y="460"/>
                </a:cubicBezTo>
                <a:cubicBezTo>
                  <a:pt x="497" y="458"/>
                  <a:pt x="495" y="453"/>
                  <a:pt x="492" y="457"/>
                </a:cubicBezTo>
                <a:cubicBezTo>
                  <a:pt x="491" y="454"/>
                  <a:pt x="486" y="452"/>
                  <a:pt x="488" y="450"/>
                </a:cubicBezTo>
                <a:cubicBezTo>
                  <a:pt x="493" y="445"/>
                  <a:pt x="496" y="436"/>
                  <a:pt x="499" y="438"/>
                </a:cubicBezTo>
                <a:cubicBezTo>
                  <a:pt x="505" y="443"/>
                  <a:pt x="511" y="444"/>
                  <a:pt x="518" y="445"/>
                </a:cubicBezTo>
                <a:cubicBezTo>
                  <a:pt x="522" y="446"/>
                  <a:pt x="527" y="445"/>
                  <a:pt x="531" y="442"/>
                </a:cubicBezTo>
                <a:cubicBezTo>
                  <a:pt x="536" y="438"/>
                  <a:pt x="532" y="431"/>
                  <a:pt x="533" y="425"/>
                </a:cubicBezTo>
                <a:cubicBezTo>
                  <a:pt x="534" y="421"/>
                  <a:pt x="531" y="420"/>
                  <a:pt x="529" y="419"/>
                </a:cubicBezTo>
                <a:cubicBezTo>
                  <a:pt x="538" y="413"/>
                  <a:pt x="540" y="403"/>
                  <a:pt x="547" y="397"/>
                </a:cubicBezTo>
                <a:cubicBezTo>
                  <a:pt x="549" y="395"/>
                  <a:pt x="547" y="390"/>
                  <a:pt x="545" y="386"/>
                </a:cubicBezTo>
                <a:cubicBezTo>
                  <a:pt x="544" y="382"/>
                  <a:pt x="551" y="377"/>
                  <a:pt x="548" y="377"/>
                </a:cubicBezTo>
                <a:cubicBezTo>
                  <a:pt x="542" y="375"/>
                  <a:pt x="535" y="372"/>
                  <a:pt x="532" y="366"/>
                </a:cubicBezTo>
                <a:cubicBezTo>
                  <a:pt x="531" y="363"/>
                  <a:pt x="535" y="359"/>
                  <a:pt x="537" y="360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74" y="371"/>
                  <a:pt x="583" y="378"/>
                  <a:pt x="589" y="392"/>
                </a:cubicBezTo>
                <a:cubicBezTo>
                  <a:pt x="590" y="393"/>
                  <a:pt x="592" y="397"/>
                  <a:pt x="597" y="397"/>
                </a:cubicBezTo>
                <a:cubicBezTo>
                  <a:pt x="600" y="397"/>
                  <a:pt x="602" y="395"/>
                  <a:pt x="606" y="395"/>
                </a:cubicBezTo>
                <a:cubicBezTo>
                  <a:pt x="607" y="394"/>
                  <a:pt x="609" y="397"/>
                  <a:pt x="612" y="397"/>
                </a:cubicBezTo>
                <a:cubicBezTo>
                  <a:pt x="616" y="397"/>
                  <a:pt x="618" y="393"/>
                  <a:pt x="618" y="389"/>
                </a:cubicBezTo>
                <a:cubicBezTo>
                  <a:pt x="618" y="386"/>
                  <a:pt x="615" y="381"/>
                  <a:pt x="616" y="376"/>
                </a:cubicBezTo>
                <a:cubicBezTo>
                  <a:pt x="615" y="375"/>
                  <a:pt x="611" y="374"/>
                  <a:pt x="611" y="373"/>
                </a:cubicBezTo>
                <a:cubicBezTo>
                  <a:pt x="609" y="367"/>
                  <a:pt x="614" y="361"/>
                  <a:pt x="615" y="358"/>
                </a:cubicBezTo>
                <a:cubicBezTo>
                  <a:pt x="618" y="351"/>
                  <a:pt x="621" y="347"/>
                  <a:pt x="626" y="345"/>
                </a:cubicBezTo>
                <a:cubicBezTo>
                  <a:pt x="636" y="341"/>
                  <a:pt x="631" y="326"/>
                  <a:pt x="625" y="322"/>
                </a:cubicBezTo>
                <a:cubicBezTo>
                  <a:pt x="630" y="316"/>
                  <a:pt x="635" y="310"/>
                  <a:pt x="636" y="303"/>
                </a:cubicBezTo>
                <a:cubicBezTo>
                  <a:pt x="637" y="299"/>
                  <a:pt x="632" y="296"/>
                  <a:pt x="631" y="291"/>
                </a:cubicBezTo>
                <a:cubicBezTo>
                  <a:pt x="633" y="294"/>
                  <a:pt x="636" y="293"/>
                  <a:pt x="638" y="292"/>
                </a:cubicBezTo>
                <a:cubicBezTo>
                  <a:pt x="641" y="292"/>
                  <a:pt x="643" y="289"/>
                  <a:pt x="642" y="286"/>
                </a:cubicBezTo>
                <a:cubicBezTo>
                  <a:pt x="640" y="282"/>
                  <a:pt x="636" y="281"/>
                  <a:pt x="633" y="282"/>
                </a:cubicBezTo>
                <a:cubicBezTo>
                  <a:pt x="631" y="276"/>
                  <a:pt x="627" y="271"/>
                  <a:pt x="626" y="264"/>
                </a:cubicBezTo>
                <a:cubicBezTo>
                  <a:pt x="621" y="255"/>
                  <a:pt x="615" y="244"/>
                  <a:pt x="603" y="242"/>
                </a:cubicBezTo>
                <a:cubicBezTo>
                  <a:pt x="600" y="242"/>
                  <a:pt x="598" y="242"/>
                  <a:pt x="597" y="244"/>
                </a:cubicBezTo>
                <a:cubicBezTo>
                  <a:pt x="595" y="247"/>
                  <a:pt x="591" y="245"/>
                  <a:pt x="589" y="243"/>
                </a:cubicBezTo>
                <a:cubicBezTo>
                  <a:pt x="590" y="241"/>
                  <a:pt x="589" y="239"/>
                  <a:pt x="585" y="241"/>
                </a:cubicBezTo>
                <a:cubicBezTo>
                  <a:pt x="583" y="234"/>
                  <a:pt x="581" y="227"/>
                  <a:pt x="575" y="224"/>
                </a:cubicBezTo>
                <a:cubicBezTo>
                  <a:pt x="574" y="223"/>
                  <a:pt x="570" y="224"/>
                  <a:pt x="568" y="222"/>
                </a:cubicBezTo>
                <a:cubicBezTo>
                  <a:pt x="565" y="219"/>
                  <a:pt x="561" y="213"/>
                  <a:pt x="562" y="207"/>
                </a:cubicBezTo>
                <a:cubicBezTo>
                  <a:pt x="562" y="200"/>
                  <a:pt x="556" y="196"/>
                  <a:pt x="550" y="195"/>
                </a:cubicBezTo>
                <a:cubicBezTo>
                  <a:pt x="547" y="195"/>
                  <a:pt x="547" y="191"/>
                  <a:pt x="548" y="188"/>
                </a:cubicBezTo>
                <a:cubicBezTo>
                  <a:pt x="551" y="182"/>
                  <a:pt x="562" y="186"/>
                  <a:pt x="562" y="181"/>
                </a:cubicBezTo>
                <a:cubicBezTo>
                  <a:pt x="562" y="169"/>
                  <a:pt x="561" y="160"/>
                  <a:pt x="555" y="154"/>
                </a:cubicBezTo>
                <a:cubicBezTo>
                  <a:pt x="553" y="152"/>
                  <a:pt x="552" y="142"/>
                  <a:pt x="547" y="143"/>
                </a:cubicBezTo>
                <a:cubicBezTo>
                  <a:pt x="540" y="144"/>
                  <a:pt x="533" y="144"/>
                  <a:pt x="527" y="141"/>
                </a:cubicBezTo>
                <a:cubicBezTo>
                  <a:pt x="524" y="140"/>
                  <a:pt x="520" y="138"/>
                  <a:pt x="520" y="134"/>
                </a:cubicBezTo>
                <a:cubicBezTo>
                  <a:pt x="520" y="127"/>
                  <a:pt x="519" y="117"/>
                  <a:pt x="517" y="108"/>
                </a:cubicBezTo>
                <a:cubicBezTo>
                  <a:pt x="515" y="104"/>
                  <a:pt x="510" y="101"/>
                  <a:pt x="505" y="101"/>
                </a:cubicBezTo>
                <a:cubicBezTo>
                  <a:pt x="501" y="100"/>
                  <a:pt x="495" y="100"/>
                  <a:pt x="491" y="102"/>
                </a:cubicBezTo>
                <a:cubicBezTo>
                  <a:pt x="488" y="103"/>
                  <a:pt x="487" y="105"/>
                  <a:pt x="488" y="107"/>
                </a:cubicBezTo>
                <a:cubicBezTo>
                  <a:pt x="483" y="110"/>
                  <a:pt x="477" y="118"/>
                  <a:pt x="474" y="115"/>
                </a:cubicBezTo>
                <a:cubicBezTo>
                  <a:pt x="468" y="111"/>
                  <a:pt x="461" y="109"/>
                  <a:pt x="456" y="104"/>
                </a:cubicBezTo>
                <a:cubicBezTo>
                  <a:pt x="455" y="103"/>
                  <a:pt x="449" y="104"/>
                  <a:pt x="447" y="104"/>
                </a:cubicBezTo>
                <a:cubicBezTo>
                  <a:pt x="441" y="102"/>
                  <a:pt x="442" y="96"/>
                  <a:pt x="439" y="93"/>
                </a:cubicBezTo>
                <a:cubicBezTo>
                  <a:pt x="435" y="90"/>
                  <a:pt x="425" y="89"/>
                  <a:pt x="423" y="84"/>
                </a:cubicBezTo>
                <a:cubicBezTo>
                  <a:pt x="420" y="77"/>
                  <a:pt x="407" y="68"/>
                  <a:pt x="393" y="71"/>
                </a:cubicBezTo>
                <a:cubicBezTo>
                  <a:pt x="387" y="66"/>
                  <a:pt x="383" y="59"/>
                  <a:pt x="380" y="51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357" y="37"/>
                  <a:pt x="351" y="43"/>
                  <a:pt x="348" y="42"/>
                </a:cubicBezTo>
                <a:cubicBezTo>
                  <a:pt x="338" y="37"/>
                  <a:pt x="330" y="30"/>
                  <a:pt x="324" y="21"/>
                </a:cubicBezTo>
                <a:cubicBezTo>
                  <a:pt x="326" y="17"/>
                  <a:pt x="321" y="18"/>
                  <a:pt x="319" y="18"/>
                </a:cubicBezTo>
                <a:cubicBezTo>
                  <a:pt x="315" y="12"/>
                  <a:pt x="312" y="5"/>
                  <a:pt x="307" y="0"/>
                </a:cubicBezTo>
                <a:cubicBezTo>
                  <a:pt x="299" y="0"/>
                  <a:pt x="290" y="1"/>
                  <a:pt x="281" y="3"/>
                </a:cubicBezTo>
                <a:cubicBezTo>
                  <a:pt x="277" y="2"/>
                  <a:pt x="270" y="0"/>
                  <a:pt x="263" y="0"/>
                </a:cubicBezTo>
                <a:cubicBezTo>
                  <a:pt x="259" y="0"/>
                  <a:pt x="255" y="2"/>
                  <a:pt x="254" y="5"/>
                </a:cubicBezTo>
                <a:cubicBezTo>
                  <a:pt x="245" y="4"/>
                  <a:pt x="236" y="4"/>
                  <a:pt x="227" y="6"/>
                </a:cubicBezTo>
                <a:cubicBezTo>
                  <a:pt x="224" y="6"/>
                  <a:pt x="222" y="12"/>
                  <a:pt x="220" y="13"/>
                </a:cubicBezTo>
                <a:cubicBezTo>
                  <a:pt x="214" y="16"/>
                  <a:pt x="208" y="16"/>
                  <a:pt x="203" y="18"/>
                </a:cubicBezTo>
                <a:cubicBezTo>
                  <a:pt x="188" y="23"/>
                  <a:pt x="173" y="28"/>
                  <a:pt x="165" y="41"/>
                </a:cubicBezTo>
                <a:cubicBezTo>
                  <a:pt x="160" y="40"/>
                  <a:pt x="153" y="43"/>
                  <a:pt x="149" y="43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2" y="42"/>
                  <a:pt x="106" y="45"/>
                  <a:pt x="101" y="48"/>
                </a:cubicBezTo>
                <a:cubicBezTo>
                  <a:pt x="101" y="50"/>
                  <a:pt x="103" y="54"/>
                  <a:pt x="99" y="53"/>
                </a:cubicBezTo>
                <a:cubicBezTo>
                  <a:pt x="90" y="51"/>
                  <a:pt x="83" y="48"/>
                  <a:pt x="77" y="46"/>
                </a:cubicBezTo>
                <a:cubicBezTo>
                  <a:pt x="71" y="50"/>
                  <a:pt x="63" y="48"/>
                  <a:pt x="58" y="50"/>
                </a:cubicBezTo>
                <a:cubicBezTo>
                  <a:pt x="52" y="52"/>
                  <a:pt x="56" y="62"/>
                  <a:pt x="61" y="66"/>
                </a:cubicBezTo>
                <a:cubicBezTo>
                  <a:pt x="65" y="71"/>
                  <a:pt x="72" y="67"/>
                  <a:pt x="78" y="68"/>
                </a:cubicBezTo>
                <a:cubicBezTo>
                  <a:pt x="79" y="73"/>
                  <a:pt x="85" y="73"/>
                  <a:pt x="88" y="76"/>
                </a:cubicBezTo>
                <a:cubicBezTo>
                  <a:pt x="86" y="78"/>
                  <a:pt x="79" y="78"/>
                  <a:pt x="78" y="83"/>
                </a:cubicBezTo>
                <a:cubicBezTo>
                  <a:pt x="77" y="88"/>
                  <a:pt x="80" y="93"/>
                  <a:pt x="80" y="97"/>
                </a:cubicBezTo>
                <a:cubicBezTo>
                  <a:pt x="79" y="103"/>
                  <a:pt x="74" y="108"/>
                  <a:pt x="73" y="113"/>
                </a:cubicBezTo>
                <a:cubicBezTo>
                  <a:pt x="64" y="115"/>
                  <a:pt x="59" y="123"/>
                  <a:pt x="50" y="125"/>
                </a:cubicBezTo>
                <a:cubicBezTo>
                  <a:pt x="47" y="125"/>
                  <a:pt x="49" y="129"/>
                  <a:pt x="48" y="131"/>
                </a:cubicBezTo>
                <a:cubicBezTo>
                  <a:pt x="47" y="133"/>
                  <a:pt x="39" y="137"/>
                  <a:pt x="39" y="138"/>
                </a:cubicBezTo>
                <a:cubicBezTo>
                  <a:pt x="40" y="150"/>
                  <a:pt x="33" y="157"/>
                  <a:pt x="24" y="160"/>
                </a:cubicBezTo>
                <a:cubicBezTo>
                  <a:pt x="26" y="167"/>
                  <a:pt x="28" y="175"/>
                  <a:pt x="32" y="18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4" y="215"/>
                  <a:pt x="29" y="222"/>
                  <a:pt x="28" y="230"/>
                </a:cubicBezTo>
                <a:cubicBezTo>
                  <a:pt x="28" y="235"/>
                  <a:pt x="30" y="239"/>
                  <a:pt x="33" y="241"/>
                </a:cubicBezTo>
                <a:cubicBezTo>
                  <a:pt x="38" y="243"/>
                  <a:pt x="38" y="251"/>
                  <a:pt x="41" y="254"/>
                </a:cubicBezTo>
                <a:cubicBezTo>
                  <a:pt x="37" y="263"/>
                  <a:pt x="40" y="277"/>
                  <a:pt x="35" y="288"/>
                </a:cubicBezTo>
                <a:cubicBezTo>
                  <a:pt x="37" y="313"/>
                  <a:pt x="37" y="313"/>
                  <a:pt x="37" y="313"/>
                </a:cubicBezTo>
                <a:cubicBezTo>
                  <a:pt x="37" y="314"/>
                  <a:pt x="43" y="316"/>
                  <a:pt x="41" y="320"/>
                </a:cubicBezTo>
                <a:cubicBezTo>
                  <a:pt x="44" y="319"/>
                  <a:pt x="47" y="320"/>
                  <a:pt x="46" y="322"/>
                </a:cubicBezTo>
                <a:cubicBezTo>
                  <a:pt x="45" y="327"/>
                  <a:pt x="51" y="324"/>
                  <a:pt x="53" y="325"/>
                </a:cubicBezTo>
                <a:cubicBezTo>
                  <a:pt x="57" y="327"/>
                  <a:pt x="55" y="331"/>
                  <a:pt x="55" y="335"/>
                </a:cubicBezTo>
                <a:cubicBezTo>
                  <a:pt x="55" y="337"/>
                  <a:pt x="52" y="339"/>
                  <a:pt x="51" y="337"/>
                </a:cubicBezTo>
                <a:cubicBezTo>
                  <a:pt x="50" y="336"/>
                  <a:pt x="48" y="332"/>
                  <a:pt x="46" y="332"/>
                </a:cubicBezTo>
                <a:cubicBezTo>
                  <a:pt x="34" y="331"/>
                  <a:pt x="29" y="339"/>
                  <a:pt x="22" y="345"/>
                </a:cubicBezTo>
                <a:cubicBezTo>
                  <a:pt x="21" y="346"/>
                  <a:pt x="19" y="360"/>
                  <a:pt x="21" y="361"/>
                </a:cubicBezTo>
                <a:cubicBezTo>
                  <a:pt x="28" y="367"/>
                  <a:pt x="33" y="377"/>
                  <a:pt x="33" y="390"/>
                </a:cubicBezTo>
                <a:cubicBezTo>
                  <a:pt x="33" y="393"/>
                  <a:pt x="31" y="396"/>
                  <a:pt x="28" y="396"/>
                </a:cubicBezTo>
                <a:cubicBezTo>
                  <a:pt x="21" y="396"/>
                  <a:pt x="18" y="401"/>
                  <a:pt x="14" y="406"/>
                </a:cubicBezTo>
                <a:cubicBezTo>
                  <a:pt x="16" y="412"/>
                  <a:pt x="13" y="419"/>
                  <a:pt x="15" y="426"/>
                </a:cubicBezTo>
                <a:cubicBezTo>
                  <a:pt x="8" y="430"/>
                  <a:pt x="8" y="437"/>
                  <a:pt x="8" y="446"/>
                </a:cubicBezTo>
                <a:cubicBezTo>
                  <a:pt x="9" y="448"/>
                  <a:pt x="7" y="450"/>
                  <a:pt x="4" y="448"/>
                </a:cubicBezTo>
                <a:cubicBezTo>
                  <a:pt x="4" y="451"/>
                  <a:pt x="3" y="460"/>
                  <a:pt x="4" y="462"/>
                </a:cubicBezTo>
                <a:cubicBezTo>
                  <a:pt x="5" y="464"/>
                  <a:pt x="7" y="467"/>
                  <a:pt x="7" y="470"/>
                </a:cubicBezTo>
                <a:cubicBezTo>
                  <a:pt x="9" y="470"/>
                  <a:pt x="11" y="469"/>
                  <a:pt x="11" y="471"/>
                </a:cubicBezTo>
                <a:cubicBezTo>
                  <a:pt x="10" y="476"/>
                  <a:pt x="14" y="481"/>
                  <a:pt x="11" y="484"/>
                </a:cubicBezTo>
                <a:cubicBezTo>
                  <a:pt x="6" y="489"/>
                  <a:pt x="5" y="496"/>
                  <a:pt x="6" y="500"/>
                </a:cubicBezTo>
                <a:cubicBezTo>
                  <a:pt x="2" y="503"/>
                  <a:pt x="0" y="509"/>
                  <a:pt x="0" y="513"/>
                </a:cubicBezTo>
                <a:cubicBezTo>
                  <a:pt x="1" y="517"/>
                  <a:pt x="6" y="520"/>
                  <a:pt x="8" y="524"/>
                </a:cubicBezTo>
                <a:cubicBezTo>
                  <a:pt x="9" y="527"/>
                  <a:pt x="6" y="531"/>
                  <a:pt x="7" y="532"/>
                </a:cubicBezTo>
                <a:cubicBezTo>
                  <a:pt x="12" y="538"/>
                  <a:pt x="7" y="546"/>
                  <a:pt x="13" y="551"/>
                </a:cubicBezTo>
                <a:cubicBezTo>
                  <a:pt x="16" y="554"/>
                  <a:pt x="13" y="561"/>
                  <a:pt x="10" y="562"/>
                </a:cubicBezTo>
                <a:cubicBezTo>
                  <a:pt x="11" y="577"/>
                  <a:pt x="16" y="590"/>
                  <a:pt x="27" y="598"/>
                </a:cubicBezTo>
                <a:cubicBezTo>
                  <a:pt x="22" y="598"/>
                  <a:pt x="17" y="594"/>
                  <a:pt x="18" y="598"/>
                </a:cubicBezTo>
                <a:cubicBezTo>
                  <a:pt x="19" y="601"/>
                  <a:pt x="21" y="604"/>
                  <a:pt x="20" y="607"/>
                </a:cubicBezTo>
                <a:cubicBezTo>
                  <a:pt x="19" y="611"/>
                  <a:pt x="14" y="614"/>
                  <a:pt x="14" y="617"/>
                </a:cubicBezTo>
                <a:cubicBezTo>
                  <a:pt x="14" y="626"/>
                  <a:pt x="21" y="634"/>
                  <a:pt x="27" y="635"/>
                </a:cubicBezTo>
                <a:cubicBezTo>
                  <a:pt x="32" y="636"/>
                  <a:pt x="36" y="633"/>
                  <a:pt x="39" y="632"/>
                </a:cubicBezTo>
                <a:cubicBezTo>
                  <a:pt x="40" y="633"/>
                  <a:pt x="41" y="638"/>
                  <a:pt x="43" y="638"/>
                </a:cubicBezTo>
                <a:cubicBezTo>
                  <a:pt x="47" y="640"/>
                  <a:pt x="55" y="639"/>
                  <a:pt x="55" y="645"/>
                </a:cubicBezTo>
                <a:cubicBezTo>
                  <a:pt x="56" y="649"/>
                  <a:pt x="56" y="653"/>
                  <a:pt x="56" y="657"/>
                </a:cubicBezTo>
                <a:cubicBezTo>
                  <a:pt x="56" y="659"/>
                  <a:pt x="52" y="661"/>
                  <a:pt x="52" y="664"/>
                </a:cubicBezTo>
                <a:cubicBezTo>
                  <a:pt x="53" y="668"/>
                  <a:pt x="58" y="669"/>
                  <a:pt x="61" y="668"/>
                </a:cubicBezTo>
                <a:cubicBezTo>
                  <a:pt x="62" y="667"/>
                  <a:pt x="59" y="660"/>
                  <a:pt x="64" y="664"/>
                </a:cubicBezTo>
                <a:cubicBezTo>
                  <a:pt x="66" y="665"/>
                  <a:pt x="68" y="667"/>
                  <a:pt x="69" y="670"/>
                </a:cubicBezTo>
                <a:cubicBezTo>
                  <a:pt x="75" y="669"/>
                  <a:pt x="80" y="668"/>
                  <a:pt x="86" y="669"/>
                </a:cubicBezTo>
                <a:cubicBezTo>
                  <a:pt x="83" y="675"/>
                  <a:pt x="91" y="672"/>
                  <a:pt x="92" y="673"/>
                </a:cubicBezTo>
                <a:cubicBezTo>
                  <a:pt x="98" y="680"/>
                  <a:pt x="107" y="679"/>
                  <a:pt x="114" y="677"/>
                </a:cubicBezTo>
                <a:cubicBezTo>
                  <a:pt x="117" y="676"/>
                  <a:pt x="120" y="679"/>
                  <a:pt x="124" y="680"/>
                </a:cubicBezTo>
                <a:cubicBezTo>
                  <a:pt x="129" y="672"/>
                  <a:pt x="134" y="662"/>
                  <a:pt x="142" y="658"/>
                </a:cubicBezTo>
                <a:cubicBezTo>
                  <a:pt x="146" y="656"/>
                  <a:pt x="145" y="649"/>
                  <a:pt x="143" y="644"/>
                </a:cubicBezTo>
                <a:cubicBezTo>
                  <a:pt x="157" y="640"/>
                  <a:pt x="157" y="640"/>
                  <a:pt x="157" y="640"/>
                </a:cubicBezTo>
                <a:cubicBezTo>
                  <a:pt x="156" y="637"/>
                  <a:pt x="158" y="634"/>
                  <a:pt x="159" y="633"/>
                </a:cubicBezTo>
                <a:cubicBezTo>
                  <a:pt x="164" y="632"/>
                  <a:pt x="170" y="631"/>
                  <a:pt x="174" y="636"/>
                </a:cubicBezTo>
                <a:cubicBezTo>
                  <a:pt x="175" y="638"/>
                  <a:pt x="178" y="638"/>
                  <a:pt x="179" y="637"/>
                </a:cubicBezTo>
                <a:cubicBezTo>
                  <a:pt x="182" y="636"/>
                  <a:pt x="185" y="633"/>
                  <a:pt x="185" y="629"/>
                </a:cubicBezTo>
                <a:cubicBezTo>
                  <a:pt x="185" y="622"/>
                  <a:pt x="182" y="616"/>
                  <a:pt x="184" y="610"/>
                </a:cubicBezTo>
                <a:cubicBezTo>
                  <a:pt x="187" y="603"/>
                  <a:pt x="187" y="595"/>
                  <a:pt x="196" y="593"/>
                </a:cubicBezTo>
                <a:cubicBezTo>
                  <a:pt x="198" y="593"/>
                  <a:pt x="197" y="600"/>
                  <a:pt x="198" y="601"/>
                </a:cubicBezTo>
                <a:cubicBezTo>
                  <a:pt x="203" y="605"/>
                  <a:pt x="207" y="611"/>
                  <a:pt x="214" y="611"/>
                </a:cubicBezTo>
                <a:cubicBezTo>
                  <a:pt x="222" y="612"/>
                  <a:pt x="230" y="620"/>
                  <a:pt x="227" y="630"/>
                </a:cubicBezTo>
                <a:cubicBezTo>
                  <a:pt x="227" y="632"/>
                  <a:pt x="224" y="632"/>
                  <a:pt x="224" y="633"/>
                </a:cubicBezTo>
                <a:cubicBezTo>
                  <a:pt x="223" y="645"/>
                  <a:pt x="226" y="654"/>
                  <a:pt x="227" y="664"/>
                </a:cubicBezTo>
                <a:cubicBezTo>
                  <a:pt x="222" y="669"/>
                  <a:pt x="224" y="677"/>
                  <a:pt x="224" y="684"/>
                </a:cubicBezTo>
                <a:cubicBezTo>
                  <a:pt x="220" y="687"/>
                  <a:pt x="215" y="687"/>
                  <a:pt x="213" y="691"/>
                </a:cubicBezTo>
                <a:cubicBezTo>
                  <a:pt x="211" y="695"/>
                  <a:pt x="215" y="698"/>
                  <a:pt x="217" y="701"/>
                </a:cubicBezTo>
                <a:cubicBezTo>
                  <a:pt x="226" y="712"/>
                  <a:pt x="231" y="729"/>
                  <a:pt x="236" y="746"/>
                </a:cubicBezTo>
                <a:cubicBezTo>
                  <a:pt x="239" y="759"/>
                  <a:pt x="250" y="766"/>
                  <a:pt x="261" y="775"/>
                </a:cubicBezTo>
                <a:cubicBezTo>
                  <a:pt x="263" y="783"/>
                  <a:pt x="267" y="793"/>
                  <a:pt x="275" y="800"/>
                </a:cubicBezTo>
                <a:cubicBezTo>
                  <a:pt x="276" y="801"/>
                  <a:pt x="278" y="804"/>
                  <a:pt x="279" y="804"/>
                </a:cubicBezTo>
                <a:cubicBezTo>
                  <a:pt x="282" y="805"/>
                  <a:pt x="286" y="804"/>
                  <a:pt x="289" y="803"/>
                </a:cubicBezTo>
                <a:cubicBezTo>
                  <a:pt x="290" y="806"/>
                  <a:pt x="288" y="810"/>
                  <a:pt x="292" y="812"/>
                </a:cubicBezTo>
                <a:cubicBezTo>
                  <a:pt x="296" y="814"/>
                  <a:pt x="301" y="818"/>
                  <a:pt x="306" y="815"/>
                </a:cubicBezTo>
                <a:cubicBezTo>
                  <a:pt x="317" y="810"/>
                  <a:pt x="326" y="803"/>
                  <a:pt x="334" y="793"/>
                </a:cubicBezTo>
                <a:cubicBezTo>
                  <a:pt x="337" y="789"/>
                  <a:pt x="343" y="791"/>
                  <a:pt x="347" y="791"/>
                </a:cubicBezTo>
                <a:cubicBezTo>
                  <a:pt x="352" y="790"/>
                  <a:pt x="355" y="785"/>
                  <a:pt x="357" y="780"/>
                </a:cubicBezTo>
                <a:cubicBezTo>
                  <a:pt x="365" y="786"/>
                  <a:pt x="379" y="790"/>
                  <a:pt x="390" y="792"/>
                </a:cubicBezTo>
                <a:cubicBezTo>
                  <a:pt x="399" y="793"/>
                  <a:pt x="406" y="790"/>
                  <a:pt x="413" y="785"/>
                </a:cubicBezTo>
                <a:cubicBezTo>
                  <a:pt x="419" y="783"/>
                  <a:pt x="427" y="780"/>
                  <a:pt x="432" y="774"/>
                </a:cubicBezTo>
                <a:cubicBezTo>
                  <a:pt x="435" y="770"/>
                  <a:pt x="426" y="764"/>
                  <a:pt x="421" y="764"/>
                </a:cubicBezTo>
                <a:cubicBezTo>
                  <a:pt x="425" y="750"/>
                  <a:pt x="437" y="741"/>
                  <a:pt x="458" y="744"/>
                </a:cubicBezTo>
                <a:cubicBezTo>
                  <a:pt x="464" y="748"/>
                  <a:pt x="473" y="755"/>
                  <a:pt x="487" y="759"/>
                </a:cubicBezTo>
                <a:cubicBezTo>
                  <a:pt x="494" y="755"/>
                  <a:pt x="502" y="742"/>
                  <a:pt x="497" y="730"/>
                </a:cubicBezTo>
                <a:cubicBezTo>
                  <a:pt x="496" y="727"/>
                  <a:pt x="496" y="725"/>
                  <a:pt x="496" y="723"/>
                </a:cubicBezTo>
                <a:cubicBezTo>
                  <a:pt x="497" y="721"/>
                  <a:pt x="499" y="718"/>
                  <a:pt x="503" y="720"/>
                </a:cubicBezTo>
                <a:cubicBezTo>
                  <a:pt x="506" y="722"/>
                  <a:pt x="505" y="729"/>
                  <a:pt x="509" y="729"/>
                </a:cubicBezTo>
                <a:cubicBezTo>
                  <a:pt x="523" y="729"/>
                  <a:pt x="535" y="726"/>
                  <a:pt x="542" y="720"/>
                </a:cubicBezTo>
                <a:cubicBezTo>
                  <a:pt x="549" y="726"/>
                  <a:pt x="558" y="724"/>
                  <a:pt x="563" y="720"/>
                </a:cubicBezTo>
                <a:cubicBezTo>
                  <a:pt x="565" y="719"/>
                  <a:pt x="570" y="718"/>
                  <a:pt x="572" y="720"/>
                </a:cubicBezTo>
                <a:cubicBezTo>
                  <a:pt x="575" y="721"/>
                  <a:pt x="576" y="718"/>
                  <a:pt x="577" y="716"/>
                </a:cubicBezTo>
                <a:cubicBezTo>
                  <a:pt x="575" y="716"/>
                  <a:pt x="574" y="715"/>
                  <a:pt x="573" y="714"/>
                </a:cubicBezTo>
                <a:cubicBezTo>
                  <a:pt x="574" y="715"/>
                  <a:pt x="575" y="716"/>
                  <a:pt x="577" y="716"/>
                </a:cubicBezTo>
                <a:cubicBezTo>
                  <a:pt x="595" y="711"/>
                  <a:pt x="613" y="705"/>
                  <a:pt x="623" y="691"/>
                </a:cubicBezTo>
                <a:cubicBezTo>
                  <a:pt x="624" y="690"/>
                  <a:pt x="626" y="688"/>
                  <a:pt x="625" y="686"/>
                </a:cubicBezTo>
                <a:cubicBezTo>
                  <a:pt x="635" y="684"/>
                  <a:pt x="639" y="675"/>
                  <a:pt x="647" y="668"/>
                </a:cubicBezTo>
                <a:cubicBezTo>
                  <a:pt x="649" y="663"/>
                  <a:pt x="653" y="655"/>
                  <a:pt x="655" y="648"/>
                </a:cubicBezTo>
                <a:cubicBezTo>
                  <a:pt x="664" y="647"/>
                  <a:pt x="670" y="650"/>
                  <a:pt x="675" y="653"/>
                </a:cubicBezTo>
                <a:cubicBezTo>
                  <a:pt x="678" y="655"/>
                  <a:pt x="673" y="656"/>
                  <a:pt x="672" y="656"/>
                </a:cubicBezTo>
                <a:cubicBezTo>
                  <a:pt x="667" y="659"/>
                  <a:pt x="672" y="662"/>
                  <a:pt x="674" y="663"/>
                </a:cubicBezTo>
                <a:cubicBezTo>
                  <a:pt x="673" y="671"/>
                  <a:pt x="670" y="678"/>
                  <a:pt x="671" y="688"/>
                </a:cubicBezTo>
                <a:cubicBezTo>
                  <a:pt x="668" y="695"/>
                  <a:pt x="667" y="707"/>
                  <a:pt x="671" y="717"/>
                </a:cubicBezTo>
                <a:cubicBezTo>
                  <a:pt x="681" y="734"/>
                  <a:pt x="685" y="755"/>
                  <a:pt x="698" y="768"/>
                </a:cubicBezTo>
                <a:cubicBezTo>
                  <a:pt x="703" y="779"/>
                  <a:pt x="705" y="793"/>
                  <a:pt x="709" y="805"/>
                </a:cubicBezTo>
                <a:cubicBezTo>
                  <a:pt x="712" y="805"/>
                  <a:pt x="714" y="804"/>
                  <a:pt x="715" y="806"/>
                </a:cubicBezTo>
                <a:cubicBezTo>
                  <a:pt x="720" y="814"/>
                  <a:pt x="725" y="821"/>
                  <a:pt x="725" y="833"/>
                </a:cubicBezTo>
                <a:cubicBezTo>
                  <a:pt x="725" y="837"/>
                  <a:pt x="733" y="840"/>
                  <a:pt x="733" y="842"/>
                </a:cubicBezTo>
                <a:cubicBezTo>
                  <a:pt x="731" y="851"/>
                  <a:pt x="732" y="859"/>
                  <a:pt x="727" y="866"/>
                </a:cubicBezTo>
                <a:cubicBezTo>
                  <a:pt x="732" y="871"/>
                  <a:pt x="740" y="875"/>
                  <a:pt x="741" y="882"/>
                </a:cubicBezTo>
                <a:cubicBezTo>
                  <a:pt x="742" y="886"/>
                  <a:pt x="750" y="883"/>
                  <a:pt x="754" y="880"/>
                </a:cubicBezTo>
                <a:cubicBezTo>
                  <a:pt x="755" y="884"/>
                  <a:pt x="758" y="886"/>
                  <a:pt x="761" y="886"/>
                </a:cubicBezTo>
                <a:cubicBezTo>
                  <a:pt x="764" y="886"/>
                  <a:pt x="767" y="886"/>
                  <a:pt x="769" y="884"/>
                </a:cubicBezTo>
                <a:cubicBezTo>
                  <a:pt x="772" y="881"/>
                  <a:pt x="772" y="876"/>
                  <a:pt x="769" y="873"/>
                </a:cubicBezTo>
                <a:cubicBezTo>
                  <a:pt x="762" y="865"/>
                  <a:pt x="775" y="869"/>
                  <a:pt x="778" y="869"/>
                </a:cubicBezTo>
                <a:cubicBezTo>
                  <a:pt x="797" y="869"/>
                  <a:pt x="797" y="869"/>
                  <a:pt x="797" y="869"/>
                </a:cubicBezTo>
                <a:cubicBezTo>
                  <a:pt x="801" y="876"/>
                  <a:pt x="797" y="883"/>
                  <a:pt x="793" y="886"/>
                </a:cubicBezTo>
                <a:cubicBezTo>
                  <a:pt x="790" y="894"/>
                  <a:pt x="791" y="902"/>
                  <a:pt x="786" y="908"/>
                </a:cubicBezTo>
                <a:cubicBezTo>
                  <a:pt x="785" y="909"/>
                  <a:pt x="778" y="913"/>
                  <a:pt x="775" y="913"/>
                </a:cubicBezTo>
                <a:cubicBezTo>
                  <a:pt x="769" y="913"/>
                  <a:pt x="762" y="913"/>
                  <a:pt x="756" y="914"/>
                </a:cubicBezTo>
                <a:cubicBezTo>
                  <a:pt x="754" y="915"/>
                  <a:pt x="751" y="918"/>
                  <a:pt x="751" y="919"/>
                </a:cubicBezTo>
                <a:cubicBezTo>
                  <a:pt x="751" y="927"/>
                  <a:pt x="749" y="933"/>
                  <a:pt x="752" y="938"/>
                </a:cubicBezTo>
                <a:cubicBezTo>
                  <a:pt x="753" y="941"/>
                  <a:pt x="756" y="944"/>
                  <a:pt x="759" y="945"/>
                </a:cubicBezTo>
                <a:cubicBezTo>
                  <a:pt x="761" y="946"/>
                  <a:pt x="763" y="943"/>
                  <a:pt x="766" y="944"/>
                </a:cubicBezTo>
                <a:cubicBezTo>
                  <a:pt x="766" y="949"/>
                  <a:pt x="761" y="954"/>
                  <a:pt x="762" y="957"/>
                </a:cubicBezTo>
                <a:cubicBezTo>
                  <a:pt x="764" y="969"/>
                  <a:pt x="764" y="980"/>
                  <a:pt x="767" y="990"/>
                </a:cubicBezTo>
                <a:cubicBezTo>
                  <a:pt x="767" y="992"/>
                  <a:pt x="761" y="992"/>
                  <a:pt x="759" y="990"/>
                </a:cubicBezTo>
                <a:cubicBezTo>
                  <a:pt x="750" y="983"/>
                  <a:pt x="741" y="977"/>
                  <a:pt x="728" y="973"/>
                </a:cubicBezTo>
                <a:cubicBezTo>
                  <a:pt x="718" y="974"/>
                  <a:pt x="713" y="983"/>
                  <a:pt x="705" y="987"/>
                </a:cubicBezTo>
                <a:cubicBezTo>
                  <a:pt x="698" y="990"/>
                  <a:pt x="692" y="996"/>
                  <a:pt x="687" y="998"/>
                </a:cubicBezTo>
                <a:cubicBezTo>
                  <a:pt x="686" y="999"/>
                  <a:pt x="682" y="998"/>
                  <a:pt x="680" y="998"/>
                </a:cubicBezTo>
                <a:cubicBezTo>
                  <a:pt x="680" y="996"/>
                  <a:pt x="680" y="993"/>
                  <a:pt x="682" y="991"/>
                </a:cubicBezTo>
                <a:cubicBezTo>
                  <a:pt x="687" y="987"/>
                  <a:pt x="693" y="983"/>
                  <a:pt x="699" y="980"/>
                </a:cubicBezTo>
                <a:cubicBezTo>
                  <a:pt x="700" y="979"/>
                  <a:pt x="700" y="973"/>
                  <a:pt x="696" y="973"/>
                </a:cubicBezTo>
                <a:cubicBezTo>
                  <a:pt x="686" y="974"/>
                  <a:pt x="676" y="976"/>
                  <a:pt x="667" y="978"/>
                </a:cubicBezTo>
                <a:cubicBezTo>
                  <a:pt x="656" y="984"/>
                  <a:pt x="643" y="987"/>
                  <a:pt x="637" y="997"/>
                </a:cubicBezTo>
                <a:cubicBezTo>
                  <a:pt x="635" y="1000"/>
                  <a:pt x="636" y="1008"/>
                  <a:pt x="641" y="1009"/>
                </a:cubicBezTo>
                <a:cubicBezTo>
                  <a:pt x="646" y="1011"/>
                  <a:pt x="643" y="1016"/>
                  <a:pt x="643" y="1019"/>
                </a:cubicBezTo>
                <a:cubicBezTo>
                  <a:pt x="646" y="1019"/>
                  <a:pt x="656" y="1020"/>
                  <a:pt x="657" y="1019"/>
                </a:cubicBezTo>
                <a:cubicBezTo>
                  <a:pt x="661" y="1014"/>
                  <a:pt x="666" y="1009"/>
                  <a:pt x="673" y="1008"/>
                </a:cubicBezTo>
                <a:cubicBezTo>
                  <a:pt x="675" y="1007"/>
                  <a:pt x="678" y="1008"/>
                  <a:pt x="678" y="1010"/>
                </a:cubicBezTo>
                <a:cubicBezTo>
                  <a:pt x="679" y="1012"/>
                  <a:pt x="678" y="1019"/>
                  <a:pt x="678" y="1019"/>
                </a:cubicBezTo>
                <a:cubicBezTo>
                  <a:pt x="693" y="1028"/>
                  <a:pt x="712" y="1032"/>
                  <a:pt x="728" y="1039"/>
                </a:cubicBezTo>
                <a:cubicBezTo>
                  <a:pt x="730" y="1040"/>
                  <a:pt x="731" y="1044"/>
                  <a:pt x="735" y="1044"/>
                </a:cubicBezTo>
                <a:cubicBezTo>
                  <a:pt x="744" y="1044"/>
                  <a:pt x="753" y="1042"/>
                  <a:pt x="759" y="1039"/>
                </a:cubicBezTo>
                <a:cubicBezTo>
                  <a:pt x="763" y="1037"/>
                  <a:pt x="769" y="1041"/>
                  <a:pt x="771" y="1038"/>
                </a:cubicBezTo>
                <a:cubicBezTo>
                  <a:pt x="774" y="1034"/>
                  <a:pt x="778" y="1032"/>
                  <a:pt x="781" y="1033"/>
                </a:cubicBezTo>
                <a:cubicBezTo>
                  <a:pt x="784" y="1034"/>
                  <a:pt x="784" y="1039"/>
                  <a:pt x="782" y="1041"/>
                </a:cubicBezTo>
                <a:cubicBezTo>
                  <a:pt x="779" y="1044"/>
                  <a:pt x="774" y="1045"/>
                  <a:pt x="772" y="1049"/>
                </a:cubicBezTo>
                <a:cubicBezTo>
                  <a:pt x="759" y="1051"/>
                  <a:pt x="751" y="1055"/>
                  <a:pt x="736" y="1055"/>
                </a:cubicBezTo>
                <a:cubicBezTo>
                  <a:pt x="734" y="1058"/>
                  <a:pt x="730" y="1060"/>
                  <a:pt x="727" y="1057"/>
                </a:cubicBezTo>
                <a:cubicBezTo>
                  <a:pt x="723" y="1054"/>
                  <a:pt x="717" y="1055"/>
                  <a:pt x="713" y="1057"/>
                </a:cubicBezTo>
                <a:cubicBezTo>
                  <a:pt x="706" y="1060"/>
                  <a:pt x="700" y="1067"/>
                  <a:pt x="700" y="1076"/>
                </a:cubicBezTo>
                <a:cubicBezTo>
                  <a:pt x="700" y="1079"/>
                  <a:pt x="699" y="1084"/>
                  <a:pt x="693" y="1086"/>
                </a:cubicBezTo>
                <a:cubicBezTo>
                  <a:pt x="691" y="1081"/>
                  <a:pt x="689" y="1072"/>
                  <a:pt x="691" y="1066"/>
                </a:cubicBezTo>
                <a:cubicBezTo>
                  <a:pt x="693" y="1066"/>
                  <a:pt x="699" y="1066"/>
                  <a:pt x="697" y="1063"/>
                </a:cubicBezTo>
                <a:cubicBezTo>
                  <a:pt x="695" y="1057"/>
                  <a:pt x="685" y="1051"/>
                  <a:pt x="676" y="1055"/>
                </a:cubicBezTo>
                <a:cubicBezTo>
                  <a:pt x="669" y="1059"/>
                  <a:pt x="662" y="1063"/>
                  <a:pt x="652" y="1064"/>
                </a:cubicBezTo>
                <a:cubicBezTo>
                  <a:pt x="644" y="1065"/>
                  <a:pt x="638" y="1068"/>
                  <a:pt x="635" y="1074"/>
                </a:cubicBezTo>
                <a:cubicBezTo>
                  <a:pt x="623" y="1071"/>
                  <a:pt x="609" y="1067"/>
                  <a:pt x="601" y="1063"/>
                </a:cubicBezTo>
                <a:cubicBezTo>
                  <a:pt x="594" y="1059"/>
                  <a:pt x="590" y="1067"/>
                  <a:pt x="587" y="1070"/>
                </a:cubicBezTo>
                <a:cubicBezTo>
                  <a:pt x="582" y="1075"/>
                  <a:pt x="579" y="1082"/>
                  <a:pt x="572" y="1086"/>
                </a:cubicBezTo>
                <a:cubicBezTo>
                  <a:pt x="570" y="1087"/>
                  <a:pt x="570" y="1090"/>
                  <a:pt x="570" y="1092"/>
                </a:cubicBezTo>
                <a:cubicBezTo>
                  <a:pt x="568" y="1092"/>
                  <a:pt x="563" y="1092"/>
                  <a:pt x="563" y="1092"/>
                </a:cubicBezTo>
                <a:cubicBezTo>
                  <a:pt x="558" y="1099"/>
                  <a:pt x="552" y="1112"/>
                  <a:pt x="558" y="1120"/>
                </a:cubicBezTo>
                <a:cubicBezTo>
                  <a:pt x="559" y="1122"/>
                  <a:pt x="557" y="1124"/>
                  <a:pt x="558" y="1127"/>
                </a:cubicBezTo>
                <a:cubicBezTo>
                  <a:pt x="581" y="1122"/>
                  <a:pt x="598" y="1109"/>
                  <a:pt x="612" y="1094"/>
                </a:cubicBezTo>
                <a:cubicBezTo>
                  <a:pt x="613" y="1092"/>
                  <a:pt x="618" y="1097"/>
                  <a:pt x="618" y="1099"/>
                </a:cubicBezTo>
                <a:cubicBezTo>
                  <a:pt x="616" y="1120"/>
                  <a:pt x="630" y="1127"/>
                  <a:pt x="641" y="1136"/>
                </a:cubicBezTo>
                <a:cubicBezTo>
                  <a:pt x="643" y="1138"/>
                  <a:pt x="644" y="1140"/>
                  <a:pt x="642" y="1142"/>
                </a:cubicBezTo>
                <a:cubicBezTo>
                  <a:pt x="640" y="1143"/>
                  <a:pt x="637" y="1147"/>
                  <a:pt x="639" y="1147"/>
                </a:cubicBezTo>
                <a:cubicBezTo>
                  <a:pt x="643" y="1149"/>
                  <a:pt x="643" y="1153"/>
                  <a:pt x="641" y="1156"/>
                </a:cubicBezTo>
                <a:cubicBezTo>
                  <a:pt x="640" y="1159"/>
                  <a:pt x="633" y="1160"/>
                  <a:pt x="630" y="1159"/>
                </a:cubicBezTo>
                <a:cubicBezTo>
                  <a:pt x="632" y="1156"/>
                  <a:pt x="628" y="1154"/>
                  <a:pt x="627" y="1152"/>
                </a:cubicBezTo>
                <a:cubicBezTo>
                  <a:pt x="622" y="1145"/>
                  <a:pt x="617" y="1137"/>
                  <a:pt x="611" y="1131"/>
                </a:cubicBezTo>
                <a:cubicBezTo>
                  <a:pt x="608" y="1128"/>
                  <a:pt x="602" y="1122"/>
                  <a:pt x="597" y="1127"/>
                </a:cubicBezTo>
                <a:cubicBezTo>
                  <a:pt x="588" y="1135"/>
                  <a:pt x="581" y="1143"/>
                  <a:pt x="577" y="1154"/>
                </a:cubicBezTo>
                <a:cubicBezTo>
                  <a:pt x="581" y="1165"/>
                  <a:pt x="586" y="1170"/>
                  <a:pt x="589" y="1181"/>
                </a:cubicBezTo>
                <a:cubicBezTo>
                  <a:pt x="589" y="1184"/>
                  <a:pt x="594" y="1187"/>
                  <a:pt x="598" y="1190"/>
                </a:cubicBezTo>
                <a:cubicBezTo>
                  <a:pt x="602" y="1188"/>
                  <a:pt x="606" y="1189"/>
                  <a:pt x="610" y="1192"/>
                </a:cubicBezTo>
                <a:cubicBezTo>
                  <a:pt x="615" y="1196"/>
                  <a:pt x="619" y="1203"/>
                  <a:pt x="623" y="1210"/>
                </a:cubicBezTo>
                <a:cubicBezTo>
                  <a:pt x="621" y="1216"/>
                  <a:pt x="625" y="1224"/>
                  <a:pt x="630" y="1225"/>
                </a:cubicBezTo>
                <a:cubicBezTo>
                  <a:pt x="634" y="1227"/>
                  <a:pt x="639" y="1228"/>
                  <a:pt x="642" y="1225"/>
                </a:cubicBezTo>
                <a:cubicBezTo>
                  <a:pt x="644" y="1225"/>
                  <a:pt x="647" y="1221"/>
                  <a:pt x="645" y="1226"/>
                </a:cubicBezTo>
                <a:cubicBezTo>
                  <a:pt x="642" y="1237"/>
                  <a:pt x="644" y="1248"/>
                  <a:pt x="648" y="1256"/>
                </a:cubicBezTo>
                <a:cubicBezTo>
                  <a:pt x="650" y="1258"/>
                  <a:pt x="647" y="1262"/>
                  <a:pt x="645" y="1264"/>
                </a:cubicBezTo>
                <a:cubicBezTo>
                  <a:pt x="650" y="1267"/>
                  <a:pt x="645" y="1273"/>
                  <a:pt x="650" y="1277"/>
                </a:cubicBezTo>
                <a:cubicBezTo>
                  <a:pt x="647" y="1283"/>
                  <a:pt x="647" y="1293"/>
                  <a:pt x="646" y="1301"/>
                </a:cubicBezTo>
                <a:cubicBezTo>
                  <a:pt x="638" y="1299"/>
                  <a:pt x="628" y="1307"/>
                  <a:pt x="629" y="1315"/>
                </a:cubicBezTo>
                <a:cubicBezTo>
                  <a:pt x="630" y="1321"/>
                  <a:pt x="624" y="1325"/>
                  <a:pt x="627" y="1331"/>
                </a:cubicBezTo>
                <a:cubicBezTo>
                  <a:pt x="627" y="1332"/>
                  <a:pt x="635" y="1334"/>
                  <a:pt x="635" y="1335"/>
                </a:cubicBezTo>
                <a:cubicBezTo>
                  <a:pt x="636" y="1345"/>
                  <a:pt x="642" y="1355"/>
                  <a:pt x="653" y="1358"/>
                </a:cubicBezTo>
                <a:cubicBezTo>
                  <a:pt x="649" y="1366"/>
                  <a:pt x="652" y="1377"/>
                  <a:pt x="654" y="1386"/>
                </a:cubicBezTo>
                <a:cubicBezTo>
                  <a:pt x="661" y="1386"/>
                  <a:pt x="666" y="1378"/>
                  <a:pt x="672" y="1374"/>
                </a:cubicBezTo>
                <a:cubicBezTo>
                  <a:pt x="672" y="1387"/>
                  <a:pt x="669" y="1401"/>
                  <a:pt x="675" y="1407"/>
                </a:cubicBezTo>
                <a:cubicBezTo>
                  <a:pt x="677" y="1409"/>
                  <a:pt x="680" y="1411"/>
                  <a:pt x="683" y="1412"/>
                </a:cubicBezTo>
                <a:cubicBezTo>
                  <a:pt x="697" y="1414"/>
                  <a:pt x="712" y="1408"/>
                  <a:pt x="718" y="1405"/>
                </a:cubicBezTo>
                <a:cubicBezTo>
                  <a:pt x="722" y="1403"/>
                  <a:pt x="725" y="1402"/>
                  <a:pt x="726" y="1402"/>
                </a:cubicBezTo>
                <a:cubicBezTo>
                  <a:pt x="737" y="1400"/>
                  <a:pt x="747" y="1403"/>
                  <a:pt x="756" y="1401"/>
                </a:cubicBezTo>
                <a:cubicBezTo>
                  <a:pt x="755" y="1397"/>
                  <a:pt x="759" y="1395"/>
                  <a:pt x="761" y="1394"/>
                </a:cubicBezTo>
                <a:cubicBezTo>
                  <a:pt x="768" y="1391"/>
                  <a:pt x="766" y="1382"/>
                  <a:pt x="763" y="1378"/>
                </a:cubicBezTo>
                <a:cubicBezTo>
                  <a:pt x="760" y="1376"/>
                  <a:pt x="761" y="1373"/>
                  <a:pt x="762" y="1371"/>
                </a:cubicBezTo>
                <a:cubicBezTo>
                  <a:pt x="768" y="1358"/>
                  <a:pt x="771" y="1344"/>
                  <a:pt x="775" y="1332"/>
                </a:cubicBezTo>
                <a:cubicBezTo>
                  <a:pt x="776" y="1328"/>
                  <a:pt x="774" y="1325"/>
                  <a:pt x="772" y="1322"/>
                </a:cubicBezTo>
                <a:cubicBezTo>
                  <a:pt x="771" y="1319"/>
                  <a:pt x="768" y="1321"/>
                  <a:pt x="766" y="1321"/>
                </a:cubicBezTo>
                <a:cubicBezTo>
                  <a:pt x="767" y="1317"/>
                  <a:pt x="765" y="1313"/>
                  <a:pt x="762" y="1313"/>
                </a:cubicBezTo>
                <a:cubicBezTo>
                  <a:pt x="757" y="1312"/>
                  <a:pt x="750" y="1310"/>
                  <a:pt x="748" y="1307"/>
                </a:cubicBezTo>
                <a:cubicBezTo>
                  <a:pt x="743" y="1298"/>
                  <a:pt x="736" y="1289"/>
                  <a:pt x="729" y="1280"/>
                </a:cubicBezTo>
                <a:cubicBezTo>
                  <a:pt x="727" y="1277"/>
                  <a:pt x="732" y="1275"/>
                  <a:pt x="734" y="1276"/>
                </a:cubicBezTo>
                <a:cubicBezTo>
                  <a:pt x="738" y="1270"/>
                  <a:pt x="746" y="1273"/>
                  <a:pt x="748" y="1267"/>
                </a:cubicBezTo>
                <a:cubicBezTo>
                  <a:pt x="750" y="1250"/>
                  <a:pt x="750" y="1250"/>
                  <a:pt x="750" y="1250"/>
                </a:cubicBezTo>
                <a:cubicBezTo>
                  <a:pt x="755" y="1243"/>
                  <a:pt x="757" y="1235"/>
                  <a:pt x="757" y="1228"/>
                </a:cubicBezTo>
                <a:cubicBezTo>
                  <a:pt x="759" y="1229"/>
                  <a:pt x="761" y="1228"/>
                  <a:pt x="761" y="1225"/>
                </a:cubicBezTo>
                <a:cubicBezTo>
                  <a:pt x="760" y="1220"/>
                  <a:pt x="757" y="1212"/>
                  <a:pt x="761" y="1205"/>
                </a:cubicBezTo>
                <a:cubicBezTo>
                  <a:pt x="756" y="1205"/>
                  <a:pt x="753" y="1202"/>
                  <a:pt x="748" y="1201"/>
                </a:cubicBezTo>
                <a:cubicBezTo>
                  <a:pt x="746" y="1201"/>
                  <a:pt x="747" y="1196"/>
                  <a:pt x="750" y="1195"/>
                </a:cubicBezTo>
                <a:cubicBezTo>
                  <a:pt x="757" y="1193"/>
                  <a:pt x="755" y="1186"/>
                  <a:pt x="762" y="1183"/>
                </a:cubicBezTo>
                <a:cubicBezTo>
                  <a:pt x="764" y="1182"/>
                  <a:pt x="768" y="1183"/>
                  <a:pt x="769" y="1180"/>
                </a:cubicBezTo>
                <a:cubicBezTo>
                  <a:pt x="771" y="1177"/>
                  <a:pt x="773" y="1174"/>
                  <a:pt x="776" y="1172"/>
                </a:cubicBezTo>
                <a:cubicBezTo>
                  <a:pt x="775" y="1169"/>
                  <a:pt x="776" y="1165"/>
                  <a:pt x="779" y="1164"/>
                </a:cubicBezTo>
                <a:cubicBezTo>
                  <a:pt x="784" y="1162"/>
                  <a:pt x="787" y="1156"/>
                  <a:pt x="787" y="1153"/>
                </a:cubicBezTo>
                <a:cubicBezTo>
                  <a:pt x="786" y="1148"/>
                  <a:pt x="781" y="1148"/>
                  <a:pt x="780" y="1147"/>
                </a:cubicBezTo>
                <a:cubicBezTo>
                  <a:pt x="786" y="1137"/>
                  <a:pt x="793" y="1128"/>
                  <a:pt x="803" y="1120"/>
                </a:cubicBezTo>
                <a:cubicBezTo>
                  <a:pt x="803" y="1120"/>
                  <a:pt x="809" y="1120"/>
                  <a:pt x="811" y="1120"/>
                </a:cubicBezTo>
                <a:cubicBezTo>
                  <a:pt x="812" y="1123"/>
                  <a:pt x="815" y="1125"/>
                  <a:pt x="817" y="1126"/>
                </a:cubicBezTo>
                <a:cubicBezTo>
                  <a:pt x="823" y="1129"/>
                  <a:pt x="829" y="1124"/>
                  <a:pt x="832" y="1119"/>
                </a:cubicBezTo>
                <a:cubicBezTo>
                  <a:pt x="833" y="1116"/>
                  <a:pt x="834" y="1113"/>
                  <a:pt x="836" y="1111"/>
                </a:cubicBezTo>
                <a:cubicBezTo>
                  <a:pt x="832" y="1107"/>
                  <a:pt x="829" y="1102"/>
                  <a:pt x="822" y="1099"/>
                </a:cubicBezTo>
                <a:cubicBezTo>
                  <a:pt x="822" y="1099"/>
                  <a:pt x="819" y="1099"/>
                  <a:pt x="817" y="1099"/>
                </a:cubicBezTo>
                <a:cubicBezTo>
                  <a:pt x="820" y="1095"/>
                  <a:pt x="821" y="1089"/>
                  <a:pt x="820" y="1084"/>
                </a:cubicBezTo>
                <a:cubicBezTo>
                  <a:pt x="820" y="1076"/>
                  <a:pt x="820" y="1070"/>
                  <a:pt x="817" y="1064"/>
                </a:cubicBezTo>
                <a:cubicBezTo>
                  <a:pt x="787" y="1049"/>
                  <a:pt x="787" y="1049"/>
                  <a:pt x="787" y="1049"/>
                </a:cubicBezTo>
                <a:cubicBezTo>
                  <a:pt x="787" y="1046"/>
                  <a:pt x="788" y="1044"/>
                  <a:pt x="789" y="1043"/>
                </a:cubicBezTo>
                <a:cubicBezTo>
                  <a:pt x="794" y="1047"/>
                  <a:pt x="803" y="1044"/>
                  <a:pt x="811" y="1049"/>
                </a:cubicBezTo>
                <a:cubicBezTo>
                  <a:pt x="814" y="1051"/>
                  <a:pt x="815" y="1039"/>
                  <a:pt x="820" y="1038"/>
                </a:cubicBezTo>
                <a:cubicBezTo>
                  <a:pt x="825" y="1038"/>
                  <a:pt x="834" y="1038"/>
                  <a:pt x="837" y="1038"/>
                </a:cubicBezTo>
                <a:cubicBezTo>
                  <a:pt x="836" y="1033"/>
                  <a:pt x="843" y="1030"/>
                  <a:pt x="845" y="1028"/>
                </a:cubicBezTo>
                <a:cubicBezTo>
                  <a:pt x="851" y="1018"/>
                  <a:pt x="862" y="1012"/>
                  <a:pt x="870" y="1007"/>
                </a:cubicBezTo>
                <a:cubicBezTo>
                  <a:pt x="875" y="1003"/>
                  <a:pt x="869" y="1000"/>
                  <a:pt x="868" y="1000"/>
                </a:cubicBezTo>
                <a:cubicBezTo>
                  <a:pt x="854" y="995"/>
                  <a:pt x="840" y="1000"/>
                  <a:pt x="827" y="998"/>
                </a:cubicBezTo>
                <a:cubicBezTo>
                  <a:pt x="823" y="997"/>
                  <a:pt x="819" y="997"/>
                  <a:pt x="817" y="994"/>
                </a:cubicBezTo>
                <a:cubicBezTo>
                  <a:pt x="811" y="985"/>
                  <a:pt x="814" y="972"/>
                  <a:pt x="819" y="967"/>
                </a:cubicBezTo>
                <a:cubicBezTo>
                  <a:pt x="821" y="964"/>
                  <a:pt x="818" y="955"/>
                  <a:pt x="819" y="954"/>
                </a:cubicBezTo>
                <a:cubicBezTo>
                  <a:pt x="825" y="951"/>
                  <a:pt x="829" y="941"/>
                  <a:pt x="825" y="934"/>
                </a:cubicBezTo>
                <a:cubicBezTo>
                  <a:pt x="823" y="930"/>
                  <a:pt x="816" y="927"/>
                  <a:pt x="812" y="929"/>
                </a:cubicBezTo>
                <a:cubicBezTo>
                  <a:pt x="806" y="933"/>
                  <a:pt x="794" y="933"/>
                  <a:pt x="785" y="930"/>
                </a:cubicBezTo>
                <a:cubicBezTo>
                  <a:pt x="784" y="936"/>
                  <a:pt x="779" y="940"/>
                  <a:pt x="778" y="944"/>
                </a:cubicBezTo>
                <a:cubicBezTo>
                  <a:pt x="774" y="946"/>
                  <a:pt x="772" y="943"/>
                  <a:pt x="772" y="940"/>
                </a:cubicBezTo>
                <a:cubicBezTo>
                  <a:pt x="773" y="940"/>
                  <a:pt x="777" y="938"/>
                  <a:pt x="778" y="934"/>
                </a:cubicBezTo>
                <a:cubicBezTo>
                  <a:pt x="782" y="927"/>
                  <a:pt x="787" y="925"/>
                  <a:pt x="792" y="919"/>
                </a:cubicBezTo>
                <a:cubicBezTo>
                  <a:pt x="793" y="918"/>
                  <a:pt x="797" y="919"/>
                  <a:pt x="798" y="918"/>
                </a:cubicBezTo>
                <a:cubicBezTo>
                  <a:pt x="801" y="916"/>
                  <a:pt x="803" y="912"/>
                  <a:pt x="800" y="909"/>
                </a:cubicBezTo>
                <a:cubicBezTo>
                  <a:pt x="798" y="909"/>
                  <a:pt x="795" y="908"/>
                  <a:pt x="795" y="910"/>
                </a:cubicBezTo>
                <a:cubicBezTo>
                  <a:pt x="793" y="908"/>
                  <a:pt x="796" y="904"/>
                  <a:pt x="798" y="905"/>
                </a:cubicBezTo>
                <a:cubicBezTo>
                  <a:pt x="804" y="906"/>
                  <a:pt x="809" y="903"/>
                  <a:pt x="814" y="902"/>
                </a:cubicBezTo>
                <a:cubicBezTo>
                  <a:pt x="815" y="896"/>
                  <a:pt x="823" y="894"/>
                  <a:pt x="824" y="888"/>
                </a:cubicBezTo>
                <a:cubicBezTo>
                  <a:pt x="829" y="887"/>
                  <a:pt x="827" y="881"/>
                  <a:pt x="826" y="878"/>
                </a:cubicBezTo>
                <a:cubicBezTo>
                  <a:pt x="824" y="873"/>
                  <a:pt x="816" y="874"/>
                  <a:pt x="812" y="877"/>
                </a:cubicBezTo>
                <a:cubicBezTo>
                  <a:pt x="811" y="878"/>
                  <a:pt x="806" y="877"/>
                  <a:pt x="805" y="877"/>
                </a:cubicBezTo>
                <a:cubicBezTo>
                  <a:pt x="803" y="866"/>
                  <a:pt x="803" y="866"/>
                  <a:pt x="803" y="866"/>
                </a:cubicBezTo>
                <a:cubicBezTo>
                  <a:pt x="806" y="865"/>
                  <a:pt x="809" y="867"/>
                  <a:pt x="811" y="867"/>
                </a:cubicBezTo>
                <a:cubicBezTo>
                  <a:pt x="810" y="861"/>
                  <a:pt x="817" y="859"/>
                  <a:pt x="819" y="853"/>
                </a:cubicBezTo>
                <a:cubicBezTo>
                  <a:pt x="832" y="860"/>
                  <a:pt x="846" y="868"/>
                  <a:pt x="854" y="878"/>
                </a:cubicBezTo>
                <a:cubicBezTo>
                  <a:pt x="857" y="883"/>
                  <a:pt x="866" y="880"/>
                  <a:pt x="867" y="883"/>
                </a:cubicBezTo>
                <a:cubicBezTo>
                  <a:pt x="869" y="887"/>
                  <a:pt x="870" y="890"/>
                  <a:pt x="873" y="891"/>
                </a:cubicBezTo>
                <a:cubicBezTo>
                  <a:pt x="874" y="891"/>
                  <a:pt x="880" y="891"/>
                  <a:pt x="881" y="891"/>
                </a:cubicBezTo>
                <a:cubicBezTo>
                  <a:pt x="881" y="906"/>
                  <a:pt x="881" y="906"/>
                  <a:pt x="881" y="906"/>
                </a:cubicBezTo>
                <a:cubicBezTo>
                  <a:pt x="884" y="906"/>
                  <a:pt x="888" y="907"/>
                  <a:pt x="890" y="909"/>
                </a:cubicBezTo>
                <a:cubicBezTo>
                  <a:pt x="891" y="912"/>
                  <a:pt x="891" y="916"/>
                  <a:pt x="894" y="918"/>
                </a:cubicBezTo>
                <a:cubicBezTo>
                  <a:pt x="896" y="919"/>
                  <a:pt x="901" y="917"/>
                  <a:pt x="901" y="923"/>
                </a:cubicBezTo>
                <a:cubicBezTo>
                  <a:pt x="895" y="925"/>
                  <a:pt x="890" y="937"/>
                  <a:pt x="900" y="944"/>
                </a:cubicBezTo>
                <a:cubicBezTo>
                  <a:pt x="900" y="944"/>
                  <a:pt x="905" y="948"/>
                  <a:pt x="909" y="946"/>
                </a:cubicBezTo>
                <a:cubicBezTo>
                  <a:pt x="918" y="942"/>
                  <a:pt x="923" y="934"/>
                  <a:pt x="932" y="930"/>
                </a:cubicBezTo>
                <a:cubicBezTo>
                  <a:pt x="934" y="929"/>
                  <a:pt x="934" y="922"/>
                  <a:pt x="934" y="918"/>
                </a:cubicBezTo>
                <a:cubicBezTo>
                  <a:pt x="933" y="917"/>
                  <a:pt x="936" y="916"/>
                  <a:pt x="940" y="914"/>
                </a:cubicBezTo>
                <a:cubicBezTo>
                  <a:pt x="936" y="905"/>
                  <a:pt x="933" y="893"/>
                  <a:pt x="941" y="886"/>
                </a:cubicBezTo>
                <a:cubicBezTo>
                  <a:pt x="944" y="884"/>
                  <a:pt x="947" y="887"/>
                  <a:pt x="950" y="886"/>
                </a:cubicBezTo>
                <a:cubicBezTo>
                  <a:pt x="948" y="883"/>
                  <a:pt x="949" y="878"/>
                  <a:pt x="952" y="877"/>
                </a:cubicBezTo>
                <a:cubicBezTo>
                  <a:pt x="963" y="876"/>
                  <a:pt x="968" y="867"/>
                  <a:pt x="969" y="854"/>
                </a:cubicBezTo>
                <a:cubicBezTo>
                  <a:pt x="970" y="848"/>
                  <a:pt x="974" y="844"/>
                  <a:pt x="973" y="836"/>
                </a:cubicBezTo>
                <a:cubicBezTo>
                  <a:pt x="981" y="833"/>
                  <a:pt x="991" y="827"/>
                  <a:pt x="992" y="815"/>
                </a:cubicBezTo>
                <a:cubicBezTo>
                  <a:pt x="992" y="812"/>
                  <a:pt x="999" y="812"/>
                  <a:pt x="1001" y="810"/>
                </a:cubicBezTo>
                <a:cubicBezTo>
                  <a:pt x="1003" y="809"/>
                  <a:pt x="1003" y="806"/>
                  <a:pt x="1005" y="804"/>
                </a:cubicBezTo>
                <a:cubicBezTo>
                  <a:pt x="1014" y="814"/>
                  <a:pt x="1033" y="816"/>
                  <a:pt x="1042" y="806"/>
                </a:cubicBezTo>
                <a:cubicBezTo>
                  <a:pt x="1047" y="800"/>
                  <a:pt x="1052" y="792"/>
                  <a:pt x="1054" y="783"/>
                </a:cubicBezTo>
                <a:cubicBezTo>
                  <a:pt x="1054" y="778"/>
                  <a:pt x="1058" y="780"/>
                  <a:pt x="1060" y="780"/>
                </a:cubicBezTo>
                <a:cubicBezTo>
                  <a:pt x="1063" y="783"/>
                  <a:pt x="1065" y="789"/>
                  <a:pt x="1071" y="790"/>
                </a:cubicBezTo>
                <a:cubicBezTo>
                  <a:pt x="1073" y="791"/>
                  <a:pt x="1077" y="791"/>
                  <a:pt x="1081" y="793"/>
                </a:cubicBezTo>
                <a:cubicBezTo>
                  <a:pt x="1083" y="794"/>
                  <a:pt x="1085" y="798"/>
                  <a:pt x="1088" y="796"/>
                </a:cubicBezTo>
                <a:cubicBezTo>
                  <a:pt x="1096" y="793"/>
                  <a:pt x="1105" y="795"/>
                  <a:pt x="1115" y="793"/>
                </a:cubicBezTo>
                <a:cubicBezTo>
                  <a:pt x="1121" y="791"/>
                  <a:pt x="1130" y="782"/>
                  <a:pt x="1124" y="77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3" name="Freeform 709"/>
          <p:cNvSpPr>
            <a:spLocks/>
          </p:cNvSpPr>
          <p:nvPr/>
        </p:nvSpPr>
        <p:spPr bwMode="auto">
          <a:xfrm>
            <a:off x="4122738" y="850901"/>
            <a:ext cx="141288" cy="146050"/>
          </a:xfrm>
          <a:custGeom>
            <a:avLst/>
            <a:gdLst/>
            <a:ahLst/>
            <a:cxnLst>
              <a:cxn ang="0">
                <a:pos x="72" y="215"/>
              </a:cxn>
              <a:cxn ang="0">
                <a:pos x="101" y="268"/>
              </a:cxn>
              <a:cxn ang="0">
                <a:pos x="105" y="303"/>
              </a:cxn>
              <a:cxn ang="0">
                <a:pos x="122" y="333"/>
              </a:cxn>
              <a:cxn ang="0">
                <a:pos x="151" y="363"/>
              </a:cxn>
              <a:cxn ang="0">
                <a:pos x="187" y="432"/>
              </a:cxn>
              <a:cxn ang="0">
                <a:pos x="195" y="468"/>
              </a:cxn>
              <a:cxn ang="0">
                <a:pos x="227" y="517"/>
              </a:cxn>
              <a:cxn ang="0">
                <a:pos x="273" y="522"/>
              </a:cxn>
              <a:cxn ang="0">
                <a:pos x="321" y="523"/>
              </a:cxn>
              <a:cxn ang="0">
                <a:pos x="357" y="537"/>
              </a:cxn>
              <a:cxn ang="0">
                <a:pos x="348" y="509"/>
              </a:cxn>
              <a:cxn ang="0">
                <a:pos x="369" y="513"/>
              </a:cxn>
              <a:cxn ang="0">
                <a:pos x="434" y="528"/>
              </a:cxn>
              <a:cxn ang="0">
                <a:pos x="500" y="507"/>
              </a:cxn>
              <a:cxn ang="0">
                <a:pos x="494" y="484"/>
              </a:cxn>
              <a:cxn ang="0">
                <a:pos x="488" y="424"/>
              </a:cxn>
              <a:cxn ang="0">
                <a:pos x="454" y="436"/>
              </a:cxn>
              <a:cxn ang="0">
                <a:pos x="393" y="440"/>
              </a:cxn>
              <a:cxn ang="0">
                <a:pos x="414" y="411"/>
              </a:cxn>
              <a:cxn ang="0">
                <a:pos x="466" y="388"/>
              </a:cxn>
              <a:cxn ang="0">
                <a:pos x="458" y="371"/>
              </a:cxn>
              <a:cxn ang="0">
                <a:pos x="409" y="358"/>
              </a:cxn>
              <a:cxn ang="0">
                <a:pos x="420" y="327"/>
              </a:cxn>
              <a:cxn ang="0">
                <a:pos x="407" y="300"/>
              </a:cxn>
              <a:cxn ang="0">
                <a:pos x="426" y="246"/>
              </a:cxn>
              <a:cxn ang="0">
                <a:pos x="406" y="220"/>
              </a:cxn>
              <a:cxn ang="0">
                <a:pos x="399" y="260"/>
              </a:cxn>
              <a:cxn ang="0">
                <a:pos x="376" y="217"/>
              </a:cxn>
              <a:cxn ang="0">
                <a:pos x="385" y="209"/>
              </a:cxn>
              <a:cxn ang="0">
                <a:pos x="363" y="171"/>
              </a:cxn>
              <a:cxn ang="0">
                <a:pos x="313" y="131"/>
              </a:cxn>
              <a:cxn ang="0">
                <a:pos x="219" y="82"/>
              </a:cxn>
              <a:cxn ang="0">
                <a:pos x="205" y="54"/>
              </a:cxn>
              <a:cxn ang="0">
                <a:pos x="213" y="22"/>
              </a:cxn>
              <a:cxn ang="0">
                <a:pos x="199" y="6"/>
              </a:cxn>
              <a:cxn ang="0">
                <a:pos x="157" y="8"/>
              </a:cxn>
              <a:cxn ang="0">
                <a:pos x="138" y="6"/>
              </a:cxn>
              <a:cxn ang="0">
                <a:pos x="108" y="22"/>
              </a:cxn>
              <a:cxn ang="0">
                <a:pos x="69" y="33"/>
              </a:cxn>
              <a:cxn ang="0">
                <a:pos x="22" y="111"/>
              </a:cxn>
              <a:cxn ang="0">
                <a:pos x="10" y="164"/>
              </a:cxn>
              <a:cxn ang="0">
                <a:pos x="5" y="211"/>
              </a:cxn>
            </a:cxnLst>
            <a:rect l="0" t="0" r="r" b="b"/>
            <a:pathLst>
              <a:path w="529" h="547">
                <a:moveTo>
                  <a:pt x="5" y="211"/>
                </a:moveTo>
                <a:cubicBezTo>
                  <a:pt x="13" y="212"/>
                  <a:pt x="22" y="207"/>
                  <a:pt x="30" y="207"/>
                </a:cubicBezTo>
                <a:cubicBezTo>
                  <a:pt x="42" y="214"/>
                  <a:pt x="57" y="222"/>
                  <a:pt x="72" y="215"/>
                </a:cubicBezTo>
                <a:cubicBezTo>
                  <a:pt x="75" y="214"/>
                  <a:pt x="79" y="215"/>
                  <a:pt x="82" y="217"/>
                </a:cubicBezTo>
                <a:cubicBezTo>
                  <a:pt x="92" y="224"/>
                  <a:pt x="100" y="235"/>
                  <a:pt x="96" y="251"/>
                </a:cubicBezTo>
                <a:cubicBezTo>
                  <a:pt x="94" y="258"/>
                  <a:pt x="95" y="265"/>
                  <a:pt x="101" y="268"/>
                </a:cubicBezTo>
                <a:cubicBezTo>
                  <a:pt x="100" y="271"/>
                  <a:pt x="98" y="273"/>
                  <a:pt x="100" y="276"/>
                </a:cubicBezTo>
                <a:cubicBezTo>
                  <a:pt x="103" y="282"/>
                  <a:pt x="101" y="291"/>
                  <a:pt x="99" y="298"/>
                </a:cubicBezTo>
                <a:cubicBezTo>
                  <a:pt x="98" y="300"/>
                  <a:pt x="104" y="298"/>
                  <a:pt x="105" y="303"/>
                </a:cubicBezTo>
                <a:cubicBezTo>
                  <a:pt x="105" y="304"/>
                  <a:pt x="102" y="312"/>
                  <a:pt x="109" y="309"/>
                </a:cubicBezTo>
                <a:cubicBezTo>
                  <a:pt x="110" y="313"/>
                  <a:pt x="107" y="318"/>
                  <a:pt x="109" y="321"/>
                </a:cubicBezTo>
                <a:cubicBezTo>
                  <a:pt x="112" y="327"/>
                  <a:pt x="117" y="330"/>
                  <a:pt x="122" y="333"/>
                </a:cubicBezTo>
                <a:cubicBezTo>
                  <a:pt x="120" y="336"/>
                  <a:pt x="123" y="336"/>
                  <a:pt x="124" y="337"/>
                </a:cubicBezTo>
                <a:cubicBezTo>
                  <a:pt x="131" y="341"/>
                  <a:pt x="134" y="349"/>
                  <a:pt x="140" y="355"/>
                </a:cubicBezTo>
                <a:cubicBezTo>
                  <a:pt x="142" y="356"/>
                  <a:pt x="144" y="362"/>
                  <a:pt x="151" y="363"/>
                </a:cubicBezTo>
                <a:cubicBezTo>
                  <a:pt x="153" y="374"/>
                  <a:pt x="164" y="382"/>
                  <a:pt x="175" y="385"/>
                </a:cubicBezTo>
                <a:cubicBezTo>
                  <a:pt x="173" y="393"/>
                  <a:pt x="165" y="398"/>
                  <a:pt x="168" y="402"/>
                </a:cubicBezTo>
                <a:cubicBezTo>
                  <a:pt x="174" y="410"/>
                  <a:pt x="181" y="419"/>
                  <a:pt x="187" y="432"/>
                </a:cubicBezTo>
                <a:cubicBezTo>
                  <a:pt x="185" y="438"/>
                  <a:pt x="184" y="449"/>
                  <a:pt x="189" y="457"/>
                </a:cubicBezTo>
                <a:cubicBezTo>
                  <a:pt x="188" y="459"/>
                  <a:pt x="190" y="461"/>
                  <a:pt x="193" y="461"/>
                </a:cubicBezTo>
                <a:cubicBezTo>
                  <a:pt x="196" y="462"/>
                  <a:pt x="194" y="467"/>
                  <a:pt x="195" y="468"/>
                </a:cubicBezTo>
                <a:cubicBezTo>
                  <a:pt x="201" y="472"/>
                  <a:pt x="208" y="478"/>
                  <a:pt x="211" y="485"/>
                </a:cubicBezTo>
                <a:cubicBezTo>
                  <a:pt x="214" y="493"/>
                  <a:pt x="218" y="500"/>
                  <a:pt x="226" y="503"/>
                </a:cubicBezTo>
                <a:cubicBezTo>
                  <a:pt x="222" y="508"/>
                  <a:pt x="226" y="513"/>
                  <a:pt x="227" y="517"/>
                </a:cubicBezTo>
                <a:cubicBezTo>
                  <a:pt x="230" y="524"/>
                  <a:pt x="238" y="531"/>
                  <a:pt x="248" y="529"/>
                </a:cubicBezTo>
                <a:cubicBezTo>
                  <a:pt x="253" y="528"/>
                  <a:pt x="256" y="523"/>
                  <a:pt x="260" y="521"/>
                </a:cubicBezTo>
                <a:cubicBezTo>
                  <a:pt x="264" y="519"/>
                  <a:pt x="269" y="522"/>
                  <a:pt x="273" y="522"/>
                </a:cubicBezTo>
                <a:cubicBezTo>
                  <a:pt x="276" y="523"/>
                  <a:pt x="279" y="519"/>
                  <a:pt x="282" y="519"/>
                </a:cubicBezTo>
                <a:cubicBezTo>
                  <a:pt x="293" y="518"/>
                  <a:pt x="303" y="514"/>
                  <a:pt x="313" y="512"/>
                </a:cubicBezTo>
                <a:cubicBezTo>
                  <a:pt x="316" y="516"/>
                  <a:pt x="320" y="519"/>
                  <a:pt x="321" y="523"/>
                </a:cubicBezTo>
                <a:cubicBezTo>
                  <a:pt x="324" y="534"/>
                  <a:pt x="331" y="540"/>
                  <a:pt x="343" y="545"/>
                </a:cubicBezTo>
                <a:cubicBezTo>
                  <a:pt x="344" y="545"/>
                  <a:pt x="349" y="547"/>
                  <a:pt x="352" y="543"/>
                </a:cubicBezTo>
                <a:cubicBezTo>
                  <a:pt x="354" y="541"/>
                  <a:pt x="360" y="541"/>
                  <a:pt x="357" y="537"/>
                </a:cubicBezTo>
                <a:cubicBezTo>
                  <a:pt x="360" y="537"/>
                  <a:pt x="363" y="536"/>
                  <a:pt x="366" y="535"/>
                </a:cubicBezTo>
                <a:cubicBezTo>
                  <a:pt x="370" y="534"/>
                  <a:pt x="370" y="529"/>
                  <a:pt x="369" y="528"/>
                </a:cubicBezTo>
                <a:cubicBezTo>
                  <a:pt x="365" y="520"/>
                  <a:pt x="358" y="511"/>
                  <a:pt x="348" y="509"/>
                </a:cubicBezTo>
                <a:cubicBezTo>
                  <a:pt x="348" y="504"/>
                  <a:pt x="348" y="504"/>
                  <a:pt x="348" y="504"/>
                </a:cubicBezTo>
                <a:cubicBezTo>
                  <a:pt x="352" y="503"/>
                  <a:pt x="357" y="503"/>
                  <a:pt x="361" y="505"/>
                </a:cubicBezTo>
                <a:cubicBezTo>
                  <a:pt x="364" y="507"/>
                  <a:pt x="366" y="512"/>
                  <a:pt x="369" y="513"/>
                </a:cubicBezTo>
                <a:cubicBezTo>
                  <a:pt x="377" y="513"/>
                  <a:pt x="389" y="519"/>
                  <a:pt x="397" y="526"/>
                </a:cubicBezTo>
                <a:cubicBezTo>
                  <a:pt x="404" y="526"/>
                  <a:pt x="412" y="525"/>
                  <a:pt x="418" y="530"/>
                </a:cubicBezTo>
                <a:cubicBezTo>
                  <a:pt x="423" y="534"/>
                  <a:pt x="426" y="524"/>
                  <a:pt x="434" y="528"/>
                </a:cubicBezTo>
                <a:cubicBezTo>
                  <a:pt x="438" y="525"/>
                  <a:pt x="444" y="522"/>
                  <a:pt x="451" y="521"/>
                </a:cubicBezTo>
                <a:cubicBezTo>
                  <a:pt x="461" y="519"/>
                  <a:pt x="468" y="516"/>
                  <a:pt x="480" y="514"/>
                </a:cubicBezTo>
                <a:cubicBezTo>
                  <a:pt x="487" y="514"/>
                  <a:pt x="493" y="508"/>
                  <a:pt x="500" y="507"/>
                </a:cubicBezTo>
                <a:cubicBezTo>
                  <a:pt x="507" y="507"/>
                  <a:pt x="511" y="503"/>
                  <a:pt x="516" y="501"/>
                </a:cubicBezTo>
                <a:cubicBezTo>
                  <a:pt x="522" y="498"/>
                  <a:pt x="529" y="489"/>
                  <a:pt x="523" y="479"/>
                </a:cubicBezTo>
                <a:cubicBezTo>
                  <a:pt x="494" y="484"/>
                  <a:pt x="494" y="484"/>
                  <a:pt x="494" y="484"/>
                </a:cubicBezTo>
                <a:cubicBezTo>
                  <a:pt x="498" y="474"/>
                  <a:pt x="505" y="468"/>
                  <a:pt x="510" y="460"/>
                </a:cubicBezTo>
                <a:cubicBezTo>
                  <a:pt x="513" y="455"/>
                  <a:pt x="514" y="448"/>
                  <a:pt x="512" y="445"/>
                </a:cubicBezTo>
                <a:cubicBezTo>
                  <a:pt x="506" y="436"/>
                  <a:pt x="498" y="429"/>
                  <a:pt x="488" y="424"/>
                </a:cubicBezTo>
                <a:cubicBezTo>
                  <a:pt x="478" y="424"/>
                  <a:pt x="471" y="429"/>
                  <a:pt x="466" y="435"/>
                </a:cubicBezTo>
                <a:cubicBezTo>
                  <a:pt x="465" y="437"/>
                  <a:pt x="462" y="441"/>
                  <a:pt x="458" y="440"/>
                </a:cubicBezTo>
                <a:cubicBezTo>
                  <a:pt x="457" y="440"/>
                  <a:pt x="455" y="436"/>
                  <a:pt x="454" y="436"/>
                </a:cubicBezTo>
                <a:cubicBezTo>
                  <a:pt x="440" y="435"/>
                  <a:pt x="428" y="436"/>
                  <a:pt x="419" y="442"/>
                </a:cubicBezTo>
                <a:cubicBezTo>
                  <a:pt x="413" y="445"/>
                  <a:pt x="405" y="450"/>
                  <a:pt x="396" y="446"/>
                </a:cubicBezTo>
                <a:cubicBezTo>
                  <a:pt x="394" y="445"/>
                  <a:pt x="393" y="443"/>
                  <a:pt x="393" y="440"/>
                </a:cubicBezTo>
                <a:cubicBezTo>
                  <a:pt x="392" y="439"/>
                  <a:pt x="398" y="441"/>
                  <a:pt x="400" y="437"/>
                </a:cubicBezTo>
                <a:cubicBezTo>
                  <a:pt x="402" y="432"/>
                  <a:pt x="405" y="426"/>
                  <a:pt x="402" y="421"/>
                </a:cubicBezTo>
                <a:cubicBezTo>
                  <a:pt x="407" y="419"/>
                  <a:pt x="410" y="413"/>
                  <a:pt x="414" y="411"/>
                </a:cubicBezTo>
                <a:cubicBezTo>
                  <a:pt x="419" y="409"/>
                  <a:pt x="426" y="411"/>
                  <a:pt x="430" y="408"/>
                </a:cubicBezTo>
                <a:cubicBezTo>
                  <a:pt x="436" y="405"/>
                  <a:pt x="439" y="399"/>
                  <a:pt x="443" y="394"/>
                </a:cubicBezTo>
                <a:cubicBezTo>
                  <a:pt x="448" y="388"/>
                  <a:pt x="457" y="391"/>
                  <a:pt x="466" y="388"/>
                </a:cubicBezTo>
                <a:cubicBezTo>
                  <a:pt x="468" y="387"/>
                  <a:pt x="467" y="384"/>
                  <a:pt x="465" y="382"/>
                </a:cubicBezTo>
                <a:cubicBezTo>
                  <a:pt x="467" y="379"/>
                  <a:pt x="464" y="378"/>
                  <a:pt x="463" y="378"/>
                </a:cubicBezTo>
                <a:cubicBezTo>
                  <a:pt x="457" y="377"/>
                  <a:pt x="459" y="372"/>
                  <a:pt x="458" y="371"/>
                </a:cubicBezTo>
                <a:cubicBezTo>
                  <a:pt x="453" y="365"/>
                  <a:pt x="446" y="362"/>
                  <a:pt x="438" y="360"/>
                </a:cubicBezTo>
                <a:cubicBezTo>
                  <a:pt x="435" y="360"/>
                  <a:pt x="431" y="359"/>
                  <a:pt x="428" y="358"/>
                </a:cubicBezTo>
                <a:cubicBezTo>
                  <a:pt x="422" y="355"/>
                  <a:pt x="415" y="355"/>
                  <a:pt x="409" y="358"/>
                </a:cubicBezTo>
                <a:cubicBezTo>
                  <a:pt x="405" y="359"/>
                  <a:pt x="406" y="354"/>
                  <a:pt x="407" y="354"/>
                </a:cubicBezTo>
                <a:cubicBezTo>
                  <a:pt x="412" y="351"/>
                  <a:pt x="416" y="343"/>
                  <a:pt x="422" y="342"/>
                </a:cubicBezTo>
                <a:cubicBezTo>
                  <a:pt x="422" y="337"/>
                  <a:pt x="425" y="327"/>
                  <a:pt x="420" y="327"/>
                </a:cubicBezTo>
                <a:cubicBezTo>
                  <a:pt x="415" y="326"/>
                  <a:pt x="419" y="320"/>
                  <a:pt x="416" y="319"/>
                </a:cubicBezTo>
                <a:cubicBezTo>
                  <a:pt x="408" y="316"/>
                  <a:pt x="399" y="318"/>
                  <a:pt x="389" y="320"/>
                </a:cubicBezTo>
                <a:cubicBezTo>
                  <a:pt x="396" y="313"/>
                  <a:pt x="399" y="304"/>
                  <a:pt x="407" y="300"/>
                </a:cubicBezTo>
                <a:cubicBezTo>
                  <a:pt x="415" y="290"/>
                  <a:pt x="414" y="270"/>
                  <a:pt x="407" y="261"/>
                </a:cubicBezTo>
                <a:cubicBezTo>
                  <a:pt x="410" y="263"/>
                  <a:pt x="414" y="265"/>
                  <a:pt x="418" y="264"/>
                </a:cubicBezTo>
                <a:cubicBezTo>
                  <a:pt x="425" y="263"/>
                  <a:pt x="429" y="254"/>
                  <a:pt x="426" y="246"/>
                </a:cubicBezTo>
                <a:cubicBezTo>
                  <a:pt x="422" y="242"/>
                  <a:pt x="416" y="240"/>
                  <a:pt x="410" y="237"/>
                </a:cubicBezTo>
                <a:cubicBezTo>
                  <a:pt x="410" y="233"/>
                  <a:pt x="412" y="231"/>
                  <a:pt x="411" y="229"/>
                </a:cubicBezTo>
                <a:cubicBezTo>
                  <a:pt x="411" y="225"/>
                  <a:pt x="411" y="221"/>
                  <a:pt x="406" y="220"/>
                </a:cubicBezTo>
                <a:cubicBezTo>
                  <a:pt x="402" y="219"/>
                  <a:pt x="399" y="222"/>
                  <a:pt x="399" y="225"/>
                </a:cubicBezTo>
                <a:cubicBezTo>
                  <a:pt x="399" y="234"/>
                  <a:pt x="397" y="244"/>
                  <a:pt x="400" y="254"/>
                </a:cubicBezTo>
                <a:cubicBezTo>
                  <a:pt x="401" y="256"/>
                  <a:pt x="402" y="261"/>
                  <a:pt x="399" y="260"/>
                </a:cubicBezTo>
                <a:cubicBezTo>
                  <a:pt x="390" y="258"/>
                  <a:pt x="383" y="254"/>
                  <a:pt x="381" y="248"/>
                </a:cubicBezTo>
                <a:cubicBezTo>
                  <a:pt x="382" y="246"/>
                  <a:pt x="388" y="241"/>
                  <a:pt x="388" y="240"/>
                </a:cubicBezTo>
                <a:cubicBezTo>
                  <a:pt x="389" y="230"/>
                  <a:pt x="384" y="222"/>
                  <a:pt x="376" y="217"/>
                </a:cubicBezTo>
                <a:cubicBezTo>
                  <a:pt x="374" y="216"/>
                  <a:pt x="370" y="218"/>
                  <a:pt x="368" y="215"/>
                </a:cubicBezTo>
                <a:cubicBezTo>
                  <a:pt x="367" y="213"/>
                  <a:pt x="367" y="210"/>
                  <a:pt x="370" y="209"/>
                </a:cubicBezTo>
                <a:cubicBezTo>
                  <a:pt x="373" y="209"/>
                  <a:pt x="382" y="209"/>
                  <a:pt x="385" y="209"/>
                </a:cubicBezTo>
                <a:cubicBezTo>
                  <a:pt x="389" y="208"/>
                  <a:pt x="391" y="205"/>
                  <a:pt x="392" y="201"/>
                </a:cubicBezTo>
                <a:cubicBezTo>
                  <a:pt x="393" y="196"/>
                  <a:pt x="390" y="190"/>
                  <a:pt x="387" y="189"/>
                </a:cubicBezTo>
                <a:cubicBezTo>
                  <a:pt x="379" y="186"/>
                  <a:pt x="373" y="175"/>
                  <a:pt x="363" y="171"/>
                </a:cubicBezTo>
                <a:cubicBezTo>
                  <a:pt x="361" y="165"/>
                  <a:pt x="357" y="155"/>
                  <a:pt x="346" y="154"/>
                </a:cubicBezTo>
                <a:cubicBezTo>
                  <a:pt x="343" y="154"/>
                  <a:pt x="342" y="156"/>
                  <a:pt x="340" y="159"/>
                </a:cubicBezTo>
                <a:cubicBezTo>
                  <a:pt x="334" y="147"/>
                  <a:pt x="325" y="139"/>
                  <a:pt x="313" y="131"/>
                </a:cubicBezTo>
                <a:cubicBezTo>
                  <a:pt x="302" y="131"/>
                  <a:pt x="297" y="121"/>
                  <a:pt x="292" y="114"/>
                </a:cubicBezTo>
                <a:cubicBezTo>
                  <a:pt x="279" y="111"/>
                  <a:pt x="273" y="103"/>
                  <a:pt x="264" y="95"/>
                </a:cubicBezTo>
                <a:cubicBezTo>
                  <a:pt x="247" y="95"/>
                  <a:pt x="235" y="88"/>
                  <a:pt x="219" y="82"/>
                </a:cubicBezTo>
                <a:cubicBezTo>
                  <a:pt x="220" y="80"/>
                  <a:pt x="219" y="75"/>
                  <a:pt x="222" y="71"/>
                </a:cubicBezTo>
                <a:cubicBezTo>
                  <a:pt x="223" y="70"/>
                  <a:pt x="222" y="63"/>
                  <a:pt x="223" y="63"/>
                </a:cubicBezTo>
                <a:cubicBezTo>
                  <a:pt x="219" y="57"/>
                  <a:pt x="214" y="50"/>
                  <a:pt x="205" y="54"/>
                </a:cubicBezTo>
                <a:cubicBezTo>
                  <a:pt x="207" y="46"/>
                  <a:pt x="210" y="39"/>
                  <a:pt x="207" y="32"/>
                </a:cubicBezTo>
                <a:cubicBezTo>
                  <a:pt x="213" y="32"/>
                  <a:pt x="213" y="32"/>
                  <a:pt x="213" y="32"/>
                </a:cubicBezTo>
                <a:cubicBezTo>
                  <a:pt x="213" y="22"/>
                  <a:pt x="213" y="22"/>
                  <a:pt x="213" y="22"/>
                </a:cubicBezTo>
                <a:cubicBezTo>
                  <a:pt x="211" y="21"/>
                  <a:pt x="209" y="20"/>
                  <a:pt x="209" y="18"/>
                </a:cubicBezTo>
                <a:cubicBezTo>
                  <a:pt x="209" y="14"/>
                  <a:pt x="207" y="11"/>
                  <a:pt x="206" y="8"/>
                </a:cubicBezTo>
                <a:cubicBezTo>
                  <a:pt x="204" y="5"/>
                  <a:pt x="201" y="4"/>
                  <a:pt x="199" y="6"/>
                </a:cubicBezTo>
                <a:cubicBezTo>
                  <a:pt x="194" y="9"/>
                  <a:pt x="199" y="15"/>
                  <a:pt x="200" y="21"/>
                </a:cubicBezTo>
                <a:cubicBezTo>
                  <a:pt x="189" y="12"/>
                  <a:pt x="174" y="7"/>
                  <a:pt x="164" y="0"/>
                </a:cubicBezTo>
                <a:cubicBezTo>
                  <a:pt x="161" y="2"/>
                  <a:pt x="159" y="4"/>
                  <a:pt x="157" y="8"/>
                </a:cubicBezTo>
                <a:cubicBezTo>
                  <a:pt x="153" y="2"/>
                  <a:pt x="146" y="1"/>
                  <a:pt x="140" y="0"/>
                </a:cubicBezTo>
                <a:cubicBezTo>
                  <a:pt x="138" y="0"/>
                  <a:pt x="140" y="3"/>
                  <a:pt x="139" y="5"/>
                </a:cubicBezTo>
                <a:cubicBezTo>
                  <a:pt x="139" y="5"/>
                  <a:pt x="138" y="6"/>
                  <a:pt x="138" y="6"/>
                </a:cubicBezTo>
                <a:cubicBezTo>
                  <a:pt x="134" y="9"/>
                  <a:pt x="129" y="8"/>
                  <a:pt x="125" y="11"/>
                </a:cubicBezTo>
                <a:cubicBezTo>
                  <a:pt x="122" y="13"/>
                  <a:pt x="118" y="15"/>
                  <a:pt x="117" y="18"/>
                </a:cubicBezTo>
                <a:cubicBezTo>
                  <a:pt x="115" y="23"/>
                  <a:pt x="111" y="21"/>
                  <a:pt x="108" y="22"/>
                </a:cubicBezTo>
                <a:cubicBezTo>
                  <a:pt x="102" y="25"/>
                  <a:pt x="102" y="33"/>
                  <a:pt x="97" y="35"/>
                </a:cubicBezTo>
                <a:cubicBezTo>
                  <a:pt x="89" y="37"/>
                  <a:pt x="82" y="36"/>
                  <a:pt x="78" y="31"/>
                </a:cubicBezTo>
                <a:cubicBezTo>
                  <a:pt x="77" y="30"/>
                  <a:pt x="72" y="29"/>
                  <a:pt x="69" y="33"/>
                </a:cubicBezTo>
                <a:cubicBezTo>
                  <a:pt x="67" y="36"/>
                  <a:pt x="61" y="33"/>
                  <a:pt x="59" y="38"/>
                </a:cubicBezTo>
                <a:cubicBezTo>
                  <a:pt x="55" y="48"/>
                  <a:pt x="49" y="57"/>
                  <a:pt x="40" y="66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2" y="122"/>
                  <a:pt x="24" y="138"/>
                  <a:pt x="18" y="148"/>
                </a:cubicBezTo>
                <a:cubicBezTo>
                  <a:pt x="15" y="153"/>
                  <a:pt x="11" y="151"/>
                  <a:pt x="7" y="148"/>
                </a:cubicBezTo>
                <a:cubicBezTo>
                  <a:pt x="4" y="152"/>
                  <a:pt x="9" y="160"/>
                  <a:pt x="10" y="164"/>
                </a:cubicBezTo>
                <a:cubicBezTo>
                  <a:pt x="12" y="169"/>
                  <a:pt x="4" y="172"/>
                  <a:pt x="2" y="177"/>
                </a:cubicBezTo>
                <a:cubicBezTo>
                  <a:pt x="0" y="185"/>
                  <a:pt x="0" y="194"/>
                  <a:pt x="1" y="204"/>
                </a:cubicBezTo>
                <a:cubicBezTo>
                  <a:pt x="1" y="206"/>
                  <a:pt x="2" y="210"/>
                  <a:pt x="5" y="21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4" name="Freeform 710"/>
          <p:cNvSpPr>
            <a:spLocks/>
          </p:cNvSpPr>
          <p:nvPr/>
        </p:nvSpPr>
        <p:spPr bwMode="auto">
          <a:xfrm>
            <a:off x="4460876" y="514351"/>
            <a:ext cx="152400" cy="122238"/>
          </a:xfrm>
          <a:custGeom>
            <a:avLst/>
            <a:gdLst/>
            <a:ahLst/>
            <a:cxnLst>
              <a:cxn ang="0">
                <a:pos x="503" y="123"/>
              </a:cxn>
              <a:cxn ang="0">
                <a:pos x="499" y="102"/>
              </a:cxn>
              <a:cxn ang="0">
                <a:pos x="493" y="34"/>
              </a:cxn>
              <a:cxn ang="0">
                <a:pos x="450" y="47"/>
              </a:cxn>
              <a:cxn ang="0">
                <a:pos x="429" y="65"/>
              </a:cxn>
              <a:cxn ang="0">
                <a:pos x="424" y="107"/>
              </a:cxn>
              <a:cxn ang="0">
                <a:pos x="402" y="96"/>
              </a:cxn>
              <a:cxn ang="0">
                <a:pos x="364" y="104"/>
              </a:cxn>
              <a:cxn ang="0">
                <a:pos x="309" y="155"/>
              </a:cxn>
              <a:cxn ang="0">
                <a:pos x="291" y="178"/>
              </a:cxn>
              <a:cxn ang="0">
                <a:pos x="263" y="159"/>
              </a:cxn>
              <a:cxn ang="0">
                <a:pos x="264" y="136"/>
              </a:cxn>
              <a:cxn ang="0">
                <a:pos x="284" y="110"/>
              </a:cxn>
              <a:cxn ang="0">
                <a:pos x="303" y="82"/>
              </a:cxn>
              <a:cxn ang="0">
                <a:pos x="315" y="72"/>
              </a:cxn>
              <a:cxn ang="0">
                <a:pos x="304" y="47"/>
              </a:cxn>
              <a:cxn ang="0">
                <a:pos x="270" y="52"/>
              </a:cxn>
              <a:cxn ang="0">
                <a:pos x="256" y="27"/>
              </a:cxn>
              <a:cxn ang="0">
                <a:pos x="230" y="6"/>
              </a:cxn>
              <a:cxn ang="0">
                <a:pos x="233" y="50"/>
              </a:cxn>
              <a:cxn ang="0">
                <a:pos x="224" y="78"/>
              </a:cxn>
              <a:cxn ang="0">
                <a:pos x="185" y="79"/>
              </a:cxn>
              <a:cxn ang="0">
                <a:pos x="170" y="104"/>
              </a:cxn>
              <a:cxn ang="0">
                <a:pos x="157" y="49"/>
              </a:cxn>
              <a:cxn ang="0">
                <a:pos x="139" y="43"/>
              </a:cxn>
              <a:cxn ang="0">
                <a:pos x="168" y="149"/>
              </a:cxn>
              <a:cxn ang="0">
                <a:pos x="174" y="171"/>
              </a:cxn>
              <a:cxn ang="0">
                <a:pos x="159" y="194"/>
              </a:cxn>
              <a:cxn ang="0">
                <a:pos x="139" y="212"/>
              </a:cxn>
              <a:cxn ang="0">
                <a:pos x="101" y="248"/>
              </a:cxn>
              <a:cxn ang="0">
                <a:pos x="73" y="280"/>
              </a:cxn>
              <a:cxn ang="0">
                <a:pos x="50" y="307"/>
              </a:cxn>
              <a:cxn ang="0">
                <a:pos x="38" y="330"/>
              </a:cxn>
              <a:cxn ang="0">
                <a:pos x="2" y="368"/>
              </a:cxn>
              <a:cxn ang="0">
                <a:pos x="7" y="429"/>
              </a:cxn>
              <a:cxn ang="0">
                <a:pos x="30" y="421"/>
              </a:cxn>
              <a:cxn ang="0">
                <a:pos x="56" y="432"/>
              </a:cxn>
              <a:cxn ang="0">
                <a:pos x="76" y="369"/>
              </a:cxn>
              <a:cxn ang="0">
                <a:pos x="101" y="346"/>
              </a:cxn>
              <a:cxn ang="0">
                <a:pos x="139" y="284"/>
              </a:cxn>
              <a:cxn ang="0">
                <a:pos x="161" y="313"/>
              </a:cxn>
              <a:cxn ang="0">
                <a:pos x="187" y="293"/>
              </a:cxn>
              <a:cxn ang="0">
                <a:pos x="205" y="324"/>
              </a:cxn>
              <a:cxn ang="0">
                <a:pos x="239" y="315"/>
              </a:cxn>
              <a:cxn ang="0">
                <a:pos x="266" y="285"/>
              </a:cxn>
              <a:cxn ang="0">
                <a:pos x="293" y="292"/>
              </a:cxn>
              <a:cxn ang="0">
                <a:pos x="332" y="335"/>
              </a:cxn>
              <a:cxn ang="0">
                <a:pos x="342" y="295"/>
              </a:cxn>
              <a:cxn ang="0">
                <a:pos x="350" y="214"/>
              </a:cxn>
              <a:cxn ang="0">
                <a:pos x="385" y="177"/>
              </a:cxn>
              <a:cxn ang="0">
                <a:pos x="408" y="144"/>
              </a:cxn>
              <a:cxn ang="0">
                <a:pos x="451" y="137"/>
              </a:cxn>
              <a:cxn ang="0">
                <a:pos x="479" y="166"/>
              </a:cxn>
              <a:cxn ang="0">
                <a:pos x="506" y="152"/>
              </a:cxn>
              <a:cxn ang="0">
                <a:pos x="568" y="157"/>
              </a:cxn>
            </a:cxnLst>
            <a:rect l="0" t="0" r="r" b="b"/>
            <a:pathLst>
              <a:path w="570" h="458">
                <a:moveTo>
                  <a:pt x="533" y="136"/>
                </a:moveTo>
                <a:cubicBezTo>
                  <a:pt x="512" y="132"/>
                  <a:pt x="512" y="132"/>
                  <a:pt x="512" y="132"/>
                </a:cubicBezTo>
                <a:cubicBezTo>
                  <a:pt x="508" y="131"/>
                  <a:pt x="503" y="127"/>
                  <a:pt x="503" y="123"/>
                </a:cubicBezTo>
                <a:cubicBezTo>
                  <a:pt x="503" y="115"/>
                  <a:pt x="495" y="118"/>
                  <a:pt x="493" y="113"/>
                </a:cubicBezTo>
                <a:cubicBezTo>
                  <a:pt x="493" y="110"/>
                  <a:pt x="492" y="104"/>
                  <a:pt x="497" y="107"/>
                </a:cubicBezTo>
                <a:cubicBezTo>
                  <a:pt x="497" y="105"/>
                  <a:pt x="499" y="103"/>
                  <a:pt x="499" y="102"/>
                </a:cubicBezTo>
                <a:cubicBezTo>
                  <a:pt x="498" y="89"/>
                  <a:pt x="495" y="78"/>
                  <a:pt x="488" y="70"/>
                </a:cubicBezTo>
                <a:cubicBezTo>
                  <a:pt x="488" y="59"/>
                  <a:pt x="491" y="51"/>
                  <a:pt x="495" y="43"/>
                </a:cubicBezTo>
                <a:cubicBezTo>
                  <a:pt x="496" y="41"/>
                  <a:pt x="496" y="36"/>
                  <a:pt x="493" y="34"/>
                </a:cubicBezTo>
                <a:cubicBezTo>
                  <a:pt x="488" y="30"/>
                  <a:pt x="481" y="27"/>
                  <a:pt x="473" y="28"/>
                </a:cubicBezTo>
                <a:cubicBezTo>
                  <a:pt x="465" y="28"/>
                  <a:pt x="460" y="37"/>
                  <a:pt x="452" y="38"/>
                </a:cubicBezTo>
                <a:cubicBezTo>
                  <a:pt x="448" y="39"/>
                  <a:pt x="451" y="44"/>
                  <a:pt x="450" y="47"/>
                </a:cubicBezTo>
                <a:cubicBezTo>
                  <a:pt x="448" y="51"/>
                  <a:pt x="444" y="51"/>
                  <a:pt x="442" y="54"/>
                </a:cubicBezTo>
                <a:cubicBezTo>
                  <a:pt x="439" y="56"/>
                  <a:pt x="436" y="53"/>
                  <a:pt x="434" y="54"/>
                </a:cubicBezTo>
                <a:cubicBezTo>
                  <a:pt x="428" y="56"/>
                  <a:pt x="429" y="61"/>
                  <a:pt x="429" y="65"/>
                </a:cubicBezTo>
                <a:cubicBezTo>
                  <a:pt x="431" y="74"/>
                  <a:pt x="435" y="84"/>
                  <a:pt x="430" y="93"/>
                </a:cubicBezTo>
                <a:cubicBezTo>
                  <a:pt x="428" y="95"/>
                  <a:pt x="431" y="98"/>
                  <a:pt x="430" y="100"/>
                </a:cubicBezTo>
                <a:cubicBezTo>
                  <a:pt x="429" y="103"/>
                  <a:pt x="426" y="105"/>
                  <a:pt x="424" y="107"/>
                </a:cubicBezTo>
                <a:cubicBezTo>
                  <a:pt x="422" y="108"/>
                  <a:pt x="414" y="109"/>
                  <a:pt x="412" y="110"/>
                </a:cubicBezTo>
                <a:cubicBezTo>
                  <a:pt x="408" y="111"/>
                  <a:pt x="407" y="105"/>
                  <a:pt x="405" y="105"/>
                </a:cubicBezTo>
                <a:cubicBezTo>
                  <a:pt x="401" y="104"/>
                  <a:pt x="400" y="99"/>
                  <a:pt x="402" y="96"/>
                </a:cubicBezTo>
                <a:cubicBezTo>
                  <a:pt x="399" y="95"/>
                  <a:pt x="393" y="93"/>
                  <a:pt x="391" y="94"/>
                </a:cubicBezTo>
                <a:cubicBezTo>
                  <a:pt x="384" y="98"/>
                  <a:pt x="375" y="99"/>
                  <a:pt x="370" y="94"/>
                </a:cubicBezTo>
                <a:cubicBezTo>
                  <a:pt x="365" y="96"/>
                  <a:pt x="365" y="100"/>
                  <a:pt x="364" y="104"/>
                </a:cubicBezTo>
                <a:cubicBezTo>
                  <a:pt x="359" y="125"/>
                  <a:pt x="345" y="140"/>
                  <a:pt x="325" y="147"/>
                </a:cubicBezTo>
                <a:cubicBezTo>
                  <a:pt x="321" y="148"/>
                  <a:pt x="318" y="153"/>
                  <a:pt x="319" y="157"/>
                </a:cubicBezTo>
                <a:cubicBezTo>
                  <a:pt x="316" y="157"/>
                  <a:pt x="312" y="157"/>
                  <a:pt x="309" y="155"/>
                </a:cubicBezTo>
                <a:cubicBezTo>
                  <a:pt x="305" y="153"/>
                  <a:pt x="298" y="155"/>
                  <a:pt x="296" y="161"/>
                </a:cubicBezTo>
                <a:cubicBezTo>
                  <a:pt x="295" y="163"/>
                  <a:pt x="298" y="165"/>
                  <a:pt x="297" y="168"/>
                </a:cubicBezTo>
                <a:cubicBezTo>
                  <a:pt x="297" y="171"/>
                  <a:pt x="290" y="173"/>
                  <a:pt x="291" y="178"/>
                </a:cubicBezTo>
                <a:cubicBezTo>
                  <a:pt x="288" y="178"/>
                  <a:pt x="285" y="177"/>
                  <a:pt x="281" y="176"/>
                </a:cubicBezTo>
                <a:cubicBezTo>
                  <a:pt x="275" y="174"/>
                  <a:pt x="270" y="171"/>
                  <a:pt x="266" y="166"/>
                </a:cubicBezTo>
                <a:cubicBezTo>
                  <a:pt x="265" y="165"/>
                  <a:pt x="261" y="161"/>
                  <a:pt x="263" y="159"/>
                </a:cubicBezTo>
                <a:cubicBezTo>
                  <a:pt x="267" y="156"/>
                  <a:pt x="272" y="151"/>
                  <a:pt x="271" y="144"/>
                </a:cubicBezTo>
                <a:cubicBezTo>
                  <a:pt x="261" y="144"/>
                  <a:pt x="261" y="144"/>
                  <a:pt x="261" y="144"/>
                </a:cubicBezTo>
                <a:cubicBezTo>
                  <a:pt x="261" y="142"/>
                  <a:pt x="263" y="139"/>
                  <a:pt x="264" y="136"/>
                </a:cubicBezTo>
                <a:cubicBezTo>
                  <a:pt x="261" y="133"/>
                  <a:pt x="260" y="127"/>
                  <a:pt x="261" y="122"/>
                </a:cubicBezTo>
                <a:cubicBezTo>
                  <a:pt x="262" y="117"/>
                  <a:pt x="261" y="111"/>
                  <a:pt x="266" y="110"/>
                </a:cubicBezTo>
                <a:cubicBezTo>
                  <a:pt x="271" y="109"/>
                  <a:pt x="277" y="110"/>
                  <a:pt x="284" y="110"/>
                </a:cubicBezTo>
                <a:cubicBezTo>
                  <a:pt x="287" y="110"/>
                  <a:pt x="289" y="104"/>
                  <a:pt x="294" y="102"/>
                </a:cubicBezTo>
                <a:cubicBezTo>
                  <a:pt x="292" y="97"/>
                  <a:pt x="297" y="92"/>
                  <a:pt x="301" y="92"/>
                </a:cubicBezTo>
                <a:cubicBezTo>
                  <a:pt x="307" y="92"/>
                  <a:pt x="304" y="86"/>
                  <a:pt x="303" y="82"/>
                </a:cubicBezTo>
                <a:cubicBezTo>
                  <a:pt x="307" y="84"/>
                  <a:pt x="309" y="82"/>
                  <a:pt x="307" y="79"/>
                </a:cubicBezTo>
                <a:cubicBezTo>
                  <a:pt x="314" y="81"/>
                  <a:pt x="314" y="81"/>
                  <a:pt x="314" y="81"/>
                </a:cubicBezTo>
                <a:cubicBezTo>
                  <a:pt x="313" y="77"/>
                  <a:pt x="315" y="75"/>
                  <a:pt x="315" y="72"/>
                </a:cubicBezTo>
                <a:cubicBezTo>
                  <a:pt x="316" y="68"/>
                  <a:pt x="314" y="63"/>
                  <a:pt x="312" y="58"/>
                </a:cubicBezTo>
                <a:cubicBezTo>
                  <a:pt x="315" y="56"/>
                  <a:pt x="318" y="52"/>
                  <a:pt x="316" y="48"/>
                </a:cubicBezTo>
                <a:cubicBezTo>
                  <a:pt x="313" y="44"/>
                  <a:pt x="307" y="45"/>
                  <a:pt x="304" y="47"/>
                </a:cubicBezTo>
                <a:cubicBezTo>
                  <a:pt x="298" y="52"/>
                  <a:pt x="291" y="56"/>
                  <a:pt x="285" y="62"/>
                </a:cubicBezTo>
                <a:cubicBezTo>
                  <a:pt x="283" y="64"/>
                  <a:pt x="275" y="60"/>
                  <a:pt x="270" y="57"/>
                </a:cubicBezTo>
                <a:cubicBezTo>
                  <a:pt x="269" y="56"/>
                  <a:pt x="270" y="54"/>
                  <a:pt x="270" y="52"/>
                </a:cubicBezTo>
                <a:cubicBezTo>
                  <a:pt x="273" y="46"/>
                  <a:pt x="265" y="43"/>
                  <a:pt x="260" y="44"/>
                </a:cubicBezTo>
                <a:cubicBezTo>
                  <a:pt x="259" y="47"/>
                  <a:pt x="255" y="48"/>
                  <a:pt x="251" y="48"/>
                </a:cubicBezTo>
                <a:cubicBezTo>
                  <a:pt x="250" y="40"/>
                  <a:pt x="255" y="34"/>
                  <a:pt x="256" y="27"/>
                </a:cubicBezTo>
                <a:cubicBezTo>
                  <a:pt x="250" y="25"/>
                  <a:pt x="244" y="16"/>
                  <a:pt x="246" y="11"/>
                </a:cubicBezTo>
                <a:cubicBezTo>
                  <a:pt x="248" y="3"/>
                  <a:pt x="242" y="0"/>
                  <a:pt x="238" y="1"/>
                </a:cubicBezTo>
                <a:cubicBezTo>
                  <a:pt x="235" y="2"/>
                  <a:pt x="232" y="4"/>
                  <a:pt x="230" y="6"/>
                </a:cubicBezTo>
                <a:cubicBezTo>
                  <a:pt x="227" y="12"/>
                  <a:pt x="234" y="16"/>
                  <a:pt x="239" y="17"/>
                </a:cubicBezTo>
                <a:cubicBezTo>
                  <a:pt x="238" y="26"/>
                  <a:pt x="239" y="34"/>
                  <a:pt x="241" y="40"/>
                </a:cubicBezTo>
                <a:cubicBezTo>
                  <a:pt x="239" y="42"/>
                  <a:pt x="234" y="47"/>
                  <a:pt x="233" y="50"/>
                </a:cubicBezTo>
                <a:cubicBezTo>
                  <a:pt x="233" y="51"/>
                  <a:pt x="233" y="54"/>
                  <a:pt x="234" y="55"/>
                </a:cubicBezTo>
                <a:cubicBezTo>
                  <a:pt x="235" y="58"/>
                  <a:pt x="239" y="60"/>
                  <a:pt x="242" y="56"/>
                </a:cubicBezTo>
                <a:cubicBezTo>
                  <a:pt x="241" y="68"/>
                  <a:pt x="234" y="76"/>
                  <a:pt x="224" y="78"/>
                </a:cubicBezTo>
                <a:cubicBezTo>
                  <a:pt x="221" y="79"/>
                  <a:pt x="219" y="87"/>
                  <a:pt x="213" y="90"/>
                </a:cubicBezTo>
                <a:cubicBezTo>
                  <a:pt x="210" y="92"/>
                  <a:pt x="208" y="87"/>
                  <a:pt x="207" y="87"/>
                </a:cubicBezTo>
                <a:cubicBezTo>
                  <a:pt x="197" y="88"/>
                  <a:pt x="189" y="83"/>
                  <a:pt x="185" y="79"/>
                </a:cubicBezTo>
                <a:cubicBezTo>
                  <a:pt x="179" y="81"/>
                  <a:pt x="180" y="86"/>
                  <a:pt x="181" y="90"/>
                </a:cubicBezTo>
                <a:cubicBezTo>
                  <a:pt x="177" y="89"/>
                  <a:pt x="173" y="91"/>
                  <a:pt x="171" y="96"/>
                </a:cubicBezTo>
                <a:cubicBezTo>
                  <a:pt x="171" y="97"/>
                  <a:pt x="172" y="108"/>
                  <a:pt x="170" y="104"/>
                </a:cubicBezTo>
                <a:cubicBezTo>
                  <a:pt x="166" y="96"/>
                  <a:pt x="159" y="88"/>
                  <a:pt x="161" y="78"/>
                </a:cubicBezTo>
                <a:cubicBezTo>
                  <a:pt x="162" y="76"/>
                  <a:pt x="160" y="72"/>
                  <a:pt x="156" y="71"/>
                </a:cubicBezTo>
                <a:cubicBezTo>
                  <a:pt x="155" y="64"/>
                  <a:pt x="156" y="57"/>
                  <a:pt x="157" y="49"/>
                </a:cubicBezTo>
                <a:cubicBezTo>
                  <a:pt x="157" y="48"/>
                  <a:pt x="152" y="42"/>
                  <a:pt x="150" y="40"/>
                </a:cubicBezTo>
                <a:cubicBezTo>
                  <a:pt x="148" y="38"/>
                  <a:pt x="145" y="39"/>
                  <a:pt x="142" y="39"/>
                </a:cubicBezTo>
                <a:cubicBezTo>
                  <a:pt x="141" y="41"/>
                  <a:pt x="139" y="43"/>
                  <a:pt x="139" y="43"/>
                </a:cubicBezTo>
                <a:cubicBezTo>
                  <a:pt x="135" y="60"/>
                  <a:pt x="141" y="74"/>
                  <a:pt x="148" y="82"/>
                </a:cubicBezTo>
                <a:cubicBezTo>
                  <a:pt x="148" y="102"/>
                  <a:pt x="153" y="116"/>
                  <a:pt x="150" y="134"/>
                </a:cubicBezTo>
                <a:cubicBezTo>
                  <a:pt x="157" y="137"/>
                  <a:pt x="162" y="141"/>
                  <a:pt x="168" y="149"/>
                </a:cubicBezTo>
                <a:cubicBezTo>
                  <a:pt x="173" y="153"/>
                  <a:pt x="182" y="161"/>
                  <a:pt x="183" y="175"/>
                </a:cubicBezTo>
                <a:cubicBezTo>
                  <a:pt x="181" y="175"/>
                  <a:pt x="179" y="176"/>
                  <a:pt x="177" y="176"/>
                </a:cubicBezTo>
                <a:cubicBezTo>
                  <a:pt x="173" y="178"/>
                  <a:pt x="175" y="173"/>
                  <a:pt x="174" y="171"/>
                </a:cubicBezTo>
                <a:cubicBezTo>
                  <a:pt x="172" y="167"/>
                  <a:pt x="166" y="172"/>
                  <a:pt x="162" y="173"/>
                </a:cubicBezTo>
                <a:cubicBezTo>
                  <a:pt x="154" y="174"/>
                  <a:pt x="150" y="183"/>
                  <a:pt x="155" y="192"/>
                </a:cubicBezTo>
                <a:cubicBezTo>
                  <a:pt x="156" y="191"/>
                  <a:pt x="159" y="191"/>
                  <a:pt x="159" y="194"/>
                </a:cubicBezTo>
                <a:cubicBezTo>
                  <a:pt x="159" y="200"/>
                  <a:pt x="165" y="200"/>
                  <a:pt x="169" y="201"/>
                </a:cubicBezTo>
                <a:cubicBezTo>
                  <a:pt x="164" y="204"/>
                  <a:pt x="160" y="206"/>
                  <a:pt x="155" y="208"/>
                </a:cubicBezTo>
                <a:cubicBezTo>
                  <a:pt x="149" y="204"/>
                  <a:pt x="143" y="209"/>
                  <a:pt x="139" y="212"/>
                </a:cubicBezTo>
                <a:cubicBezTo>
                  <a:pt x="129" y="219"/>
                  <a:pt x="122" y="228"/>
                  <a:pt x="112" y="237"/>
                </a:cubicBezTo>
                <a:cubicBezTo>
                  <a:pt x="113" y="237"/>
                  <a:pt x="111" y="242"/>
                  <a:pt x="112" y="242"/>
                </a:cubicBezTo>
                <a:cubicBezTo>
                  <a:pt x="108" y="247"/>
                  <a:pt x="104" y="247"/>
                  <a:pt x="101" y="248"/>
                </a:cubicBezTo>
                <a:cubicBezTo>
                  <a:pt x="98" y="249"/>
                  <a:pt x="96" y="255"/>
                  <a:pt x="93" y="255"/>
                </a:cubicBezTo>
                <a:cubicBezTo>
                  <a:pt x="83" y="256"/>
                  <a:pt x="74" y="263"/>
                  <a:pt x="72" y="277"/>
                </a:cubicBezTo>
                <a:cubicBezTo>
                  <a:pt x="72" y="277"/>
                  <a:pt x="74" y="279"/>
                  <a:pt x="73" y="280"/>
                </a:cubicBezTo>
                <a:cubicBezTo>
                  <a:pt x="70" y="286"/>
                  <a:pt x="69" y="292"/>
                  <a:pt x="66" y="297"/>
                </a:cubicBezTo>
                <a:cubicBezTo>
                  <a:pt x="63" y="302"/>
                  <a:pt x="65" y="308"/>
                  <a:pt x="58" y="311"/>
                </a:cubicBezTo>
                <a:cubicBezTo>
                  <a:pt x="55" y="312"/>
                  <a:pt x="51" y="311"/>
                  <a:pt x="50" y="307"/>
                </a:cubicBezTo>
                <a:cubicBezTo>
                  <a:pt x="48" y="307"/>
                  <a:pt x="43" y="306"/>
                  <a:pt x="42" y="307"/>
                </a:cubicBezTo>
                <a:cubicBezTo>
                  <a:pt x="37" y="310"/>
                  <a:pt x="34" y="316"/>
                  <a:pt x="33" y="322"/>
                </a:cubicBezTo>
                <a:cubicBezTo>
                  <a:pt x="33" y="324"/>
                  <a:pt x="35" y="327"/>
                  <a:pt x="38" y="330"/>
                </a:cubicBezTo>
                <a:cubicBezTo>
                  <a:pt x="34" y="330"/>
                  <a:pt x="28" y="328"/>
                  <a:pt x="26" y="324"/>
                </a:cubicBezTo>
                <a:cubicBezTo>
                  <a:pt x="21" y="323"/>
                  <a:pt x="13" y="323"/>
                  <a:pt x="12" y="326"/>
                </a:cubicBezTo>
                <a:cubicBezTo>
                  <a:pt x="2" y="368"/>
                  <a:pt x="2" y="368"/>
                  <a:pt x="2" y="368"/>
                </a:cubicBezTo>
                <a:cubicBezTo>
                  <a:pt x="0" y="382"/>
                  <a:pt x="3" y="396"/>
                  <a:pt x="1" y="411"/>
                </a:cubicBezTo>
                <a:cubicBezTo>
                  <a:pt x="0" y="416"/>
                  <a:pt x="6" y="417"/>
                  <a:pt x="4" y="422"/>
                </a:cubicBezTo>
                <a:cubicBezTo>
                  <a:pt x="6" y="423"/>
                  <a:pt x="6" y="428"/>
                  <a:pt x="7" y="429"/>
                </a:cubicBezTo>
                <a:cubicBezTo>
                  <a:pt x="11" y="438"/>
                  <a:pt x="10" y="448"/>
                  <a:pt x="14" y="456"/>
                </a:cubicBezTo>
                <a:cubicBezTo>
                  <a:pt x="21" y="458"/>
                  <a:pt x="30" y="458"/>
                  <a:pt x="34" y="454"/>
                </a:cubicBezTo>
                <a:cubicBezTo>
                  <a:pt x="37" y="441"/>
                  <a:pt x="34" y="429"/>
                  <a:pt x="30" y="421"/>
                </a:cubicBezTo>
                <a:cubicBezTo>
                  <a:pt x="29" y="419"/>
                  <a:pt x="36" y="418"/>
                  <a:pt x="40" y="417"/>
                </a:cubicBezTo>
                <a:cubicBezTo>
                  <a:pt x="41" y="422"/>
                  <a:pt x="39" y="429"/>
                  <a:pt x="43" y="433"/>
                </a:cubicBezTo>
                <a:cubicBezTo>
                  <a:pt x="47" y="436"/>
                  <a:pt x="56" y="435"/>
                  <a:pt x="56" y="432"/>
                </a:cubicBezTo>
                <a:cubicBezTo>
                  <a:pt x="55" y="424"/>
                  <a:pt x="56" y="417"/>
                  <a:pt x="60" y="409"/>
                </a:cubicBezTo>
                <a:cubicBezTo>
                  <a:pt x="59" y="399"/>
                  <a:pt x="61" y="386"/>
                  <a:pt x="67" y="378"/>
                </a:cubicBezTo>
                <a:cubicBezTo>
                  <a:pt x="70" y="375"/>
                  <a:pt x="73" y="372"/>
                  <a:pt x="76" y="369"/>
                </a:cubicBezTo>
                <a:cubicBezTo>
                  <a:pt x="78" y="376"/>
                  <a:pt x="87" y="377"/>
                  <a:pt x="96" y="373"/>
                </a:cubicBezTo>
                <a:cubicBezTo>
                  <a:pt x="100" y="371"/>
                  <a:pt x="89" y="366"/>
                  <a:pt x="90" y="359"/>
                </a:cubicBezTo>
                <a:cubicBezTo>
                  <a:pt x="91" y="353"/>
                  <a:pt x="97" y="350"/>
                  <a:pt x="101" y="346"/>
                </a:cubicBezTo>
                <a:cubicBezTo>
                  <a:pt x="105" y="343"/>
                  <a:pt x="110" y="338"/>
                  <a:pt x="110" y="336"/>
                </a:cubicBezTo>
                <a:cubicBezTo>
                  <a:pt x="108" y="318"/>
                  <a:pt x="115" y="305"/>
                  <a:pt x="119" y="290"/>
                </a:cubicBezTo>
                <a:cubicBezTo>
                  <a:pt x="124" y="288"/>
                  <a:pt x="131" y="285"/>
                  <a:pt x="139" y="284"/>
                </a:cubicBezTo>
                <a:cubicBezTo>
                  <a:pt x="149" y="283"/>
                  <a:pt x="161" y="285"/>
                  <a:pt x="163" y="294"/>
                </a:cubicBezTo>
                <a:cubicBezTo>
                  <a:pt x="164" y="296"/>
                  <a:pt x="162" y="299"/>
                  <a:pt x="161" y="301"/>
                </a:cubicBezTo>
                <a:cubicBezTo>
                  <a:pt x="160" y="303"/>
                  <a:pt x="161" y="310"/>
                  <a:pt x="161" y="313"/>
                </a:cubicBezTo>
                <a:cubicBezTo>
                  <a:pt x="164" y="311"/>
                  <a:pt x="166" y="314"/>
                  <a:pt x="164" y="317"/>
                </a:cubicBezTo>
                <a:cubicBezTo>
                  <a:pt x="172" y="317"/>
                  <a:pt x="178" y="313"/>
                  <a:pt x="181" y="309"/>
                </a:cubicBezTo>
                <a:cubicBezTo>
                  <a:pt x="184" y="305"/>
                  <a:pt x="185" y="298"/>
                  <a:pt x="187" y="293"/>
                </a:cubicBezTo>
                <a:cubicBezTo>
                  <a:pt x="189" y="289"/>
                  <a:pt x="197" y="286"/>
                  <a:pt x="201" y="290"/>
                </a:cubicBezTo>
                <a:cubicBezTo>
                  <a:pt x="204" y="294"/>
                  <a:pt x="205" y="303"/>
                  <a:pt x="206" y="308"/>
                </a:cubicBezTo>
                <a:cubicBezTo>
                  <a:pt x="207" y="312"/>
                  <a:pt x="202" y="322"/>
                  <a:pt x="205" y="324"/>
                </a:cubicBezTo>
                <a:cubicBezTo>
                  <a:pt x="212" y="328"/>
                  <a:pt x="219" y="334"/>
                  <a:pt x="221" y="343"/>
                </a:cubicBezTo>
                <a:cubicBezTo>
                  <a:pt x="225" y="344"/>
                  <a:pt x="227" y="342"/>
                  <a:pt x="231" y="340"/>
                </a:cubicBezTo>
                <a:cubicBezTo>
                  <a:pt x="239" y="336"/>
                  <a:pt x="236" y="324"/>
                  <a:pt x="239" y="315"/>
                </a:cubicBezTo>
                <a:cubicBezTo>
                  <a:pt x="238" y="306"/>
                  <a:pt x="240" y="299"/>
                  <a:pt x="238" y="291"/>
                </a:cubicBezTo>
                <a:cubicBezTo>
                  <a:pt x="238" y="287"/>
                  <a:pt x="248" y="285"/>
                  <a:pt x="254" y="284"/>
                </a:cubicBezTo>
                <a:cubicBezTo>
                  <a:pt x="258" y="283"/>
                  <a:pt x="263" y="283"/>
                  <a:pt x="266" y="285"/>
                </a:cubicBezTo>
                <a:cubicBezTo>
                  <a:pt x="271" y="288"/>
                  <a:pt x="269" y="292"/>
                  <a:pt x="269" y="296"/>
                </a:cubicBezTo>
                <a:cubicBezTo>
                  <a:pt x="289" y="297"/>
                  <a:pt x="289" y="297"/>
                  <a:pt x="289" y="297"/>
                </a:cubicBezTo>
                <a:cubicBezTo>
                  <a:pt x="292" y="298"/>
                  <a:pt x="291" y="291"/>
                  <a:pt x="293" y="292"/>
                </a:cubicBezTo>
                <a:cubicBezTo>
                  <a:pt x="302" y="298"/>
                  <a:pt x="309" y="306"/>
                  <a:pt x="315" y="315"/>
                </a:cubicBezTo>
                <a:cubicBezTo>
                  <a:pt x="316" y="318"/>
                  <a:pt x="317" y="323"/>
                  <a:pt x="324" y="319"/>
                </a:cubicBezTo>
                <a:cubicBezTo>
                  <a:pt x="320" y="327"/>
                  <a:pt x="326" y="336"/>
                  <a:pt x="332" y="335"/>
                </a:cubicBezTo>
                <a:cubicBezTo>
                  <a:pt x="335" y="335"/>
                  <a:pt x="340" y="334"/>
                  <a:pt x="342" y="331"/>
                </a:cubicBezTo>
                <a:cubicBezTo>
                  <a:pt x="346" y="325"/>
                  <a:pt x="343" y="318"/>
                  <a:pt x="344" y="310"/>
                </a:cubicBezTo>
                <a:cubicBezTo>
                  <a:pt x="345" y="308"/>
                  <a:pt x="341" y="302"/>
                  <a:pt x="342" y="295"/>
                </a:cubicBezTo>
                <a:cubicBezTo>
                  <a:pt x="333" y="295"/>
                  <a:pt x="325" y="296"/>
                  <a:pt x="321" y="289"/>
                </a:cubicBezTo>
                <a:cubicBezTo>
                  <a:pt x="318" y="271"/>
                  <a:pt x="327" y="260"/>
                  <a:pt x="335" y="250"/>
                </a:cubicBezTo>
                <a:cubicBezTo>
                  <a:pt x="342" y="240"/>
                  <a:pt x="344" y="226"/>
                  <a:pt x="350" y="214"/>
                </a:cubicBezTo>
                <a:cubicBezTo>
                  <a:pt x="355" y="215"/>
                  <a:pt x="361" y="212"/>
                  <a:pt x="364" y="207"/>
                </a:cubicBezTo>
                <a:cubicBezTo>
                  <a:pt x="368" y="199"/>
                  <a:pt x="370" y="188"/>
                  <a:pt x="381" y="185"/>
                </a:cubicBezTo>
                <a:cubicBezTo>
                  <a:pt x="383" y="185"/>
                  <a:pt x="384" y="180"/>
                  <a:pt x="385" y="177"/>
                </a:cubicBezTo>
                <a:cubicBezTo>
                  <a:pt x="383" y="177"/>
                  <a:pt x="379" y="175"/>
                  <a:pt x="379" y="174"/>
                </a:cubicBezTo>
                <a:cubicBezTo>
                  <a:pt x="378" y="170"/>
                  <a:pt x="379" y="166"/>
                  <a:pt x="381" y="162"/>
                </a:cubicBezTo>
                <a:cubicBezTo>
                  <a:pt x="386" y="153"/>
                  <a:pt x="395" y="148"/>
                  <a:pt x="408" y="144"/>
                </a:cubicBezTo>
                <a:cubicBezTo>
                  <a:pt x="414" y="147"/>
                  <a:pt x="423" y="145"/>
                  <a:pt x="428" y="142"/>
                </a:cubicBezTo>
                <a:cubicBezTo>
                  <a:pt x="433" y="145"/>
                  <a:pt x="437" y="141"/>
                  <a:pt x="438" y="137"/>
                </a:cubicBezTo>
                <a:cubicBezTo>
                  <a:pt x="441" y="137"/>
                  <a:pt x="448" y="138"/>
                  <a:pt x="451" y="137"/>
                </a:cubicBezTo>
                <a:cubicBezTo>
                  <a:pt x="456" y="135"/>
                  <a:pt x="463" y="136"/>
                  <a:pt x="467" y="140"/>
                </a:cubicBezTo>
                <a:cubicBezTo>
                  <a:pt x="468" y="148"/>
                  <a:pt x="467" y="156"/>
                  <a:pt x="471" y="161"/>
                </a:cubicBezTo>
                <a:cubicBezTo>
                  <a:pt x="473" y="164"/>
                  <a:pt x="477" y="167"/>
                  <a:pt x="479" y="166"/>
                </a:cubicBezTo>
                <a:cubicBezTo>
                  <a:pt x="483" y="164"/>
                  <a:pt x="486" y="163"/>
                  <a:pt x="489" y="160"/>
                </a:cubicBezTo>
                <a:cubicBezTo>
                  <a:pt x="492" y="157"/>
                  <a:pt x="495" y="160"/>
                  <a:pt x="497" y="159"/>
                </a:cubicBezTo>
                <a:cubicBezTo>
                  <a:pt x="500" y="157"/>
                  <a:pt x="503" y="156"/>
                  <a:pt x="506" y="152"/>
                </a:cubicBezTo>
                <a:cubicBezTo>
                  <a:pt x="508" y="155"/>
                  <a:pt x="510" y="159"/>
                  <a:pt x="513" y="160"/>
                </a:cubicBezTo>
                <a:cubicBezTo>
                  <a:pt x="516" y="161"/>
                  <a:pt x="520" y="163"/>
                  <a:pt x="523" y="157"/>
                </a:cubicBezTo>
                <a:cubicBezTo>
                  <a:pt x="537" y="159"/>
                  <a:pt x="554" y="161"/>
                  <a:pt x="568" y="157"/>
                </a:cubicBezTo>
                <a:cubicBezTo>
                  <a:pt x="568" y="147"/>
                  <a:pt x="569" y="141"/>
                  <a:pt x="570" y="134"/>
                </a:cubicBezTo>
                <a:cubicBezTo>
                  <a:pt x="557" y="130"/>
                  <a:pt x="546" y="133"/>
                  <a:pt x="533" y="13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5" name="Freeform 711"/>
          <p:cNvSpPr>
            <a:spLocks/>
          </p:cNvSpPr>
          <p:nvPr/>
        </p:nvSpPr>
        <p:spPr bwMode="auto">
          <a:xfrm>
            <a:off x="4294188" y="476251"/>
            <a:ext cx="107950" cy="122238"/>
          </a:xfrm>
          <a:custGeom>
            <a:avLst/>
            <a:gdLst/>
            <a:ahLst/>
            <a:cxnLst>
              <a:cxn ang="0">
                <a:pos x="45" y="160"/>
              </a:cxn>
              <a:cxn ang="0">
                <a:pos x="56" y="172"/>
              </a:cxn>
              <a:cxn ang="0">
                <a:pos x="71" y="179"/>
              </a:cxn>
              <a:cxn ang="0">
                <a:pos x="84" y="225"/>
              </a:cxn>
              <a:cxn ang="0">
                <a:pos x="92" y="249"/>
              </a:cxn>
              <a:cxn ang="0">
                <a:pos x="104" y="295"/>
              </a:cxn>
              <a:cxn ang="0">
                <a:pos x="128" y="324"/>
              </a:cxn>
              <a:cxn ang="0">
                <a:pos x="146" y="341"/>
              </a:cxn>
              <a:cxn ang="0">
                <a:pos x="161" y="351"/>
              </a:cxn>
              <a:cxn ang="0">
                <a:pos x="161" y="335"/>
              </a:cxn>
              <a:cxn ang="0">
                <a:pos x="167" y="314"/>
              </a:cxn>
              <a:cxn ang="0">
                <a:pos x="206" y="304"/>
              </a:cxn>
              <a:cxn ang="0">
                <a:pos x="217" y="275"/>
              </a:cxn>
              <a:cxn ang="0">
                <a:pos x="218" y="264"/>
              </a:cxn>
              <a:cxn ang="0">
                <a:pos x="245" y="267"/>
              </a:cxn>
              <a:cxn ang="0">
                <a:pos x="271" y="293"/>
              </a:cxn>
              <a:cxn ang="0">
                <a:pos x="305" y="368"/>
              </a:cxn>
              <a:cxn ang="0">
                <a:pos x="319" y="350"/>
              </a:cxn>
              <a:cxn ang="0">
                <a:pos x="327" y="367"/>
              </a:cxn>
              <a:cxn ang="0">
                <a:pos x="323" y="399"/>
              </a:cxn>
              <a:cxn ang="0">
                <a:pos x="303" y="414"/>
              </a:cxn>
              <a:cxn ang="0">
                <a:pos x="307" y="423"/>
              </a:cxn>
              <a:cxn ang="0">
                <a:pos x="309" y="446"/>
              </a:cxn>
              <a:cxn ang="0">
                <a:pos x="341" y="415"/>
              </a:cxn>
              <a:cxn ang="0">
                <a:pos x="365" y="375"/>
              </a:cxn>
              <a:cxn ang="0">
                <a:pos x="403" y="382"/>
              </a:cxn>
              <a:cxn ang="0">
                <a:pos x="360" y="305"/>
              </a:cxn>
              <a:cxn ang="0">
                <a:pos x="330" y="313"/>
              </a:cxn>
              <a:cxn ang="0">
                <a:pos x="327" y="264"/>
              </a:cxn>
              <a:cxn ang="0">
                <a:pos x="326" y="231"/>
              </a:cxn>
              <a:cxn ang="0">
                <a:pos x="311" y="232"/>
              </a:cxn>
              <a:cxn ang="0">
                <a:pos x="305" y="211"/>
              </a:cxn>
              <a:cxn ang="0">
                <a:pos x="298" y="197"/>
              </a:cxn>
              <a:cxn ang="0">
                <a:pos x="281" y="192"/>
              </a:cxn>
              <a:cxn ang="0">
                <a:pos x="263" y="198"/>
              </a:cxn>
              <a:cxn ang="0">
                <a:pos x="259" y="177"/>
              </a:cxn>
              <a:cxn ang="0">
                <a:pos x="235" y="189"/>
              </a:cxn>
              <a:cxn ang="0">
                <a:pos x="217" y="164"/>
              </a:cxn>
              <a:cxn ang="0">
                <a:pos x="196" y="172"/>
              </a:cxn>
              <a:cxn ang="0">
                <a:pos x="174" y="137"/>
              </a:cxn>
              <a:cxn ang="0">
                <a:pos x="163" y="146"/>
              </a:cxn>
              <a:cxn ang="0">
                <a:pos x="162" y="130"/>
              </a:cxn>
              <a:cxn ang="0">
                <a:pos x="169" y="134"/>
              </a:cxn>
              <a:cxn ang="0">
                <a:pos x="200" y="125"/>
              </a:cxn>
              <a:cxn ang="0">
                <a:pos x="209" y="98"/>
              </a:cxn>
              <a:cxn ang="0">
                <a:pos x="204" y="64"/>
              </a:cxn>
              <a:cxn ang="0">
                <a:pos x="218" y="56"/>
              </a:cxn>
              <a:cxn ang="0">
                <a:pos x="233" y="46"/>
              </a:cxn>
              <a:cxn ang="0">
                <a:pos x="248" y="48"/>
              </a:cxn>
              <a:cxn ang="0">
                <a:pos x="243" y="10"/>
              </a:cxn>
              <a:cxn ang="0">
                <a:pos x="225" y="29"/>
              </a:cxn>
              <a:cxn ang="0">
                <a:pos x="219" y="16"/>
              </a:cxn>
              <a:cxn ang="0">
                <a:pos x="199" y="4"/>
              </a:cxn>
              <a:cxn ang="0">
                <a:pos x="185" y="17"/>
              </a:cxn>
              <a:cxn ang="0">
                <a:pos x="165" y="37"/>
              </a:cxn>
              <a:cxn ang="0">
                <a:pos x="154" y="85"/>
              </a:cxn>
              <a:cxn ang="0">
                <a:pos x="145" y="84"/>
              </a:cxn>
              <a:cxn ang="0">
                <a:pos x="121" y="109"/>
              </a:cxn>
              <a:cxn ang="0">
                <a:pos x="86" y="101"/>
              </a:cxn>
              <a:cxn ang="0">
                <a:pos x="72" y="120"/>
              </a:cxn>
              <a:cxn ang="0">
                <a:pos x="48" y="103"/>
              </a:cxn>
              <a:cxn ang="0">
                <a:pos x="11" y="90"/>
              </a:cxn>
              <a:cxn ang="0">
                <a:pos x="19" y="136"/>
              </a:cxn>
            </a:cxnLst>
            <a:rect l="0" t="0" r="r" b="b"/>
            <a:pathLst>
              <a:path w="404" h="454">
                <a:moveTo>
                  <a:pt x="23" y="139"/>
                </a:moveTo>
                <a:cubicBezTo>
                  <a:pt x="28" y="148"/>
                  <a:pt x="40" y="151"/>
                  <a:pt x="45" y="160"/>
                </a:cubicBezTo>
                <a:cubicBezTo>
                  <a:pt x="47" y="162"/>
                  <a:pt x="47" y="169"/>
                  <a:pt x="50" y="165"/>
                </a:cubicBezTo>
                <a:cubicBezTo>
                  <a:pt x="56" y="172"/>
                  <a:pt x="56" y="172"/>
                  <a:pt x="56" y="172"/>
                </a:cubicBezTo>
                <a:cubicBezTo>
                  <a:pt x="60" y="169"/>
                  <a:pt x="64" y="168"/>
                  <a:pt x="69" y="169"/>
                </a:cubicBezTo>
                <a:cubicBezTo>
                  <a:pt x="69" y="173"/>
                  <a:pt x="69" y="178"/>
                  <a:pt x="71" y="179"/>
                </a:cubicBezTo>
                <a:cubicBezTo>
                  <a:pt x="81" y="184"/>
                  <a:pt x="86" y="195"/>
                  <a:pt x="89" y="209"/>
                </a:cubicBezTo>
                <a:cubicBezTo>
                  <a:pt x="89" y="211"/>
                  <a:pt x="82" y="217"/>
                  <a:pt x="84" y="225"/>
                </a:cubicBezTo>
                <a:cubicBezTo>
                  <a:pt x="84" y="227"/>
                  <a:pt x="88" y="227"/>
                  <a:pt x="87" y="228"/>
                </a:cubicBezTo>
                <a:cubicBezTo>
                  <a:pt x="85" y="236"/>
                  <a:pt x="91" y="243"/>
                  <a:pt x="92" y="249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84" y="284"/>
                  <a:pt x="92" y="289"/>
                  <a:pt x="104" y="295"/>
                </a:cubicBezTo>
                <a:cubicBezTo>
                  <a:pt x="110" y="301"/>
                  <a:pt x="116" y="313"/>
                  <a:pt x="128" y="317"/>
                </a:cubicBezTo>
                <a:cubicBezTo>
                  <a:pt x="128" y="319"/>
                  <a:pt x="128" y="323"/>
                  <a:pt x="128" y="324"/>
                </a:cubicBezTo>
                <a:cubicBezTo>
                  <a:pt x="130" y="326"/>
                  <a:pt x="132" y="328"/>
                  <a:pt x="134" y="330"/>
                </a:cubicBezTo>
                <a:cubicBezTo>
                  <a:pt x="136" y="334"/>
                  <a:pt x="140" y="340"/>
                  <a:pt x="146" y="341"/>
                </a:cubicBezTo>
                <a:cubicBezTo>
                  <a:pt x="148" y="350"/>
                  <a:pt x="148" y="350"/>
                  <a:pt x="148" y="350"/>
                </a:cubicBezTo>
                <a:cubicBezTo>
                  <a:pt x="152" y="350"/>
                  <a:pt x="158" y="348"/>
                  <a:pt x="161" y="351"/>
                </a:cubicBezTo>
                <a:cubicBezTo>
                  <a:pt x="164" y="354"/>
                  <a:pt x="166" y="349"/>
                  <a:pt x="167" y="348"/>
                </a:cubicBezTo>
                <a:cubicBezTo>
                  <a:pt x="169" y="343"/>
                  <a:pt x="165" y="338"/>
                  <a:pt x="161" y="335"/>
                </a:cubicBezTo>
                <a:cubicBezTo>
                  <a:pt x="163" y="330"/>
                  <a:pt x="163" y="326"/>
                  <a:pt x="162" y="321"/>
                </a:cubicBezTo>
                <a:cubicBezTo>
                  <a:pt x="161" y="318"/>
                  <a:pt x="165" y="314"/>
                  <a:pt x="167" y="314"/>
                </a:cubicBezTo>
                <a:cubicBezTo>
                  <a:pt x="198" y="313"/>
                  <a:pt x="198" y="313"/>
                  <a:pt x="198" y="313"/>
                </a:cubicBezTo>
                <a:cubicBezTo>
                  <a:pt x="201" y="313"/>
                  <a:pt x="202" y="306"/>
                  <a:pt x="206" y="304"/>
                </a:cubicBezTo>
                <a:cubicBezTo>
                  <a:pt x="211" y="303"/>
                  <a:pt x="218" y="305"/>
                  <a:pt x="224" y="302"/>
                </a:cubicBezTo>
                <a:cubicBezTo>
                  <a:pt x="217" y="275"/>
                  <a:pt x="217" y="275"/>
                  <a:pt x="217" y="275"/>
                </a:cubicBezTo>
                <a:cubicBezTo>
                  <a:pt x="217" y="273"/>
                  <a:pt x="214" y="271"/>
                  <a:pt x="212" y="269"/>
                </a:cubicBezTo>
                <a:cubicBezTo>
                  <a:pt x="212" y="266"/>
                  <a:pt x="216" y="264"/>
                  <a:pt x="218" y="264"/>
                </a:cubicBezTo>
                <a:cubicBezTo>
                  <a:pt x="226" y="265"/>
                  <a:pt x="235" y="262"/>
                  <a:pt x="240" y="259"/>
                </a:cubicBezTo>
                <a:cubicBezTo>
                  <a:pt x="245" y="261"/>
                  <a:pt x="245" y="265"/>
                  <a:pt x="245" y="267"/>
                </a:cubicBezTo>
                <a:cubicBezTo>
                  <a:pt x="246" y="282"/>
                  <a:pt x="256" y="289"/>
                  <a:pt x="269" y="290"/>
                </a:cubicBezTo>
                <a:cubicBezTo>
                  <a:pt x="273" y="291"/>
                  <a:pt x="272" y="295"/>
                  <a:pt x="271" y="293"/>
                </a:cubicBezTo>
                <a:cubicBezTo>
                  <a:pt x="278" y="311"/>
                  <a:pt x="288" y="322"/>
                  <a:pt x="299" y="335"/>
                </a:cubicBezTo>
                <a:cubicBezTo>
                  <a:pt x="302" y="343"/>
                  <a:pt x="301" y="358"/>
                  <a:pt x="305" y="368"/>
                </a:cubicBezTo>
                <a:cubicBezTo>
                  <a:pt x="306" y="368"/>
                  <a:pt x="312" y="369"/>
                  <a:pt x="312" y="369"/>
                </a:cubicBezTo>
                <a:cubicBezTo>
                  <a:pt x="315" y="364"/>
                  <a:pt x="318" y="356"/>
                  <a:pt x="319" y="350"/>
                </a:cubicBezTo>
                <a:cubicBezTo>
                  <a:pt x="322" y="351"/>
                  <a:pt x="326" y="350"/>
                  <a:pt x="328" y="353"/>
                </a:cubicBezTo>
                <a:cubicBezTo>
                  <a:pt x="330" y="356"/>
                  <a:pt x="327" y="364"/>
                  <a:pt x="327" y="367"/>
                </a:cubicBezTo>
                <a:cubicBezTo>
                  <a:pt x="329" y="378"/>
                  <a:pt x="323" y="385"/>
                  <a:pt x="321" y="388"/>
                </a:cubicBezTo>
                <a:cubicBezTo>
                  <a:pt x="318" y="393"/>
                  <a:pt x="323" y="397"/>
                  <a:pt x="323" y="399"/>
                </a:cubicBezTo>
                <a:cubicBezTo>
                  <a:pt x="320" y="406"/>
                  <a:pt x="314" y="409"/>
                  <a:pt x="310" y="414"/>
                </a:cubicBezTo>
                <a:cubicBezTo>
                  <a:pt x="308" y="416"/>
                  <a:pt x="305" y="414"/>
                  <a:pt x="303" y="414"/>
                </a:cubicBezTo>
                <a:cubicBezTo>
                  <a:pt x="300" y="414"/>
                  <a:pt x="296" y="418"/>
                  <a:pt x="299" y="421"/>
                </a:cubicBezTo>
                <a:cubicBezTo>
                  <a:pt x="301" y="424"/>
                  <a:pt x="306" y="422"/>
                  <a:pt x="307" y="423"/>
                </a:cubicBezTo>
                <a:cubicBezTo>
                  <a:pt x="311" y="427"/>
                  <a:pt x="309" y="434"/>
                  <a:pt x="305" y="437"/>
                </a:cubicBezTo>
                <a:cubicBezTo>
                  <a:pt x="308" y="439"/>
                  <a:pt x="307" y="443"/>
                  <a:pt x="309" y="446"/>
                </a:cubicBezTo>
                <a:cubicBezTo>
                  <a:pt x="318" y="454"/>
                  <a:pt x="329" y="447"/>
                  <a:pt x="335" y="440"/>
                </a:cubicBezTo>
                <a:cubicBezTo>
                  <a:pt x="341" y="434"/>
                  <a:pt x="338" y="423"/>
                  <a:pt x="341" y="415"/>
                </a:cubicBezTo>
                <a:cubicBezTo>
                  <a:pt x="348" y="413"/>
                  <a:pt x="352" y="407"/>
                  <a:pt x="351" y="399"/>
                </a:cubicBezTo>
                <a:cubicBezTo>
                  <a:pt x="359" y="394"/>
                  <a:pt x="362" y="383"/>
                  <a:pt x="365" y="375"/>
                </a:cubicBezTo>
                <a:cubicBezTo>
                  <a:pt x="379" y="378"/>
                  <a:pt x="389" y="385"/>
                  <a:pt x="395" y="392"/>
                </a:cubicBezTo>
                <a:cubicBezTo>
                  <a:pt x="401" y="391"/>
                  <a:pt x="404" y="386"/>
                  <a:pt x="403" y="382"/>
                </a:cubicBezTo>
                <a:cubicBezTo>
                  <a:pt x="379" y="326"/>
                  <a:pt x="379" y="326"/>
                  <a:pt x="379" y="326"/>
                </a:cubicBezTo>
                <a:cubicBezTo>
                  <a:pt x="376" y="316"/>
                  <a:pt x="370" y="309"/>
                  <a:pt x="360" y="305"/>
                </a:cubicBezTo>
                <a:cubicBezTo>
                  <a:pt x="355" y="304"/>
                  <a:pt x="349" y="304"/>
                  <a:pt x="345" y="304"/>
                </a:cubicBezTo>
                <a:cubicBezTo>
                  <a:pt x="338" y="303"/>
                  <a:pt x="334" y="309"/>
                  <a:pt x="330" y="313"/>
                </a:cubicBezTo>
                <a:cubicBezTo>
                  <a:pt x="330" y="303"/>
                  <a:pt x="326" y="295"/>
                  <a:pt x="326" y="288"/>
                </a:cubicBezTo>
                <a:cubicBezTo>
                  <a:pt x="327" y="264"/>
                  <a:pt x="327" y="264"/>
                  <a:pt x="327" y="264"/>
                </a:cubicBezTo>
                <a:cubicBezTo>
                  <a:pt x="329" y="257"/>
                  <a:pt x="328" y="250"/>
                  <a:pt x="325" y="245"/>
                </a:cubicBezTo>
                <a:cubicBezTo>
                  <a:pt x="330" y="242"/>
                  <a:pt x="330" y="235"/>
                  <a:pt x="326" y="231"/>
                </a:cubicBezTo>
                <a:cubicBezTo>
                  <a:pt x="323" y="229"/>
                  <a:pt x="322" y="234"/>
                  <a:pt x="321" y="235"/>
                </a:cubicBezTo>
                <a:cubicBezTo>
                  <a:pt x="317" y="237"/>
                  <a:pt x="314" y="235"/>
                  <a:pt x="311" y="232"/>
                </a:cubicBezTo>
                <a:cubicBezTo>
                  <a:pt x="310" y="231"/>
                  <a:pt x="308" y="235"/>
                  <a:pt x="304" y="234"/>
                </a:cubicBezTo>
                <a:cubicBezTo>
                  <a:pt x="307" y="228"/>
                  <a:pt x="308" y="220"/>
                  <a:pt x="305" y="211"/>
                </a:cubicBezTo>
                <a:cubicBezTo>
                  <a:pt x="304" y="210"/>
                  <a:pt x="300" y="211"/>
                  <a:pt x="298" y="211"/>
                </a:cubicBezTo>
                <a:cubicBezTo>
                  <a:pt x="298" y="208"/>
                  <a:pt x="299" y="200"/>
                  <a:pt x="298" y="197"/>
                </a:cubicBezTo>
                <a:cubicBezTo>
                  <a:pt x="297" y="195"/>
                  <a:pt x="293" y="193"/>
                  <a:pt x="293" y="190"/>
                </a:cubicBezTo>
                <a:cubicBezTo>
                  <a:pt x="290" y="188"/>
                  <a:pt x="284" y="186"/>
                  <a:pt x="281" y="192"/>
                </a:cubicBezTo>
                <a:cubicBezTo>
                  <a:pt x="279" y="196"/>
                  <a:pt x="281" y="204"/>
                  <a:pt x="271" y="206"/>
                </a:cubicBezTo>
                <a:cubicBezTo>
                  <a:pt x="270" y="206"/>
                  <a:pt x="267" y="200"/>
                  <a:pt x="263" y="198"/>
                </a:cubicBezTo>
                <a:cubicBezTo>
                  <a:pt x="263" y="192"/>
                  <a:pt x="265" y="186"/>
                  <a:pt x="264" y="180"/>
                </a:cubicBezTo>
                <a:cubicBezTo>
                  <a:pt x="264" y="178"/>
                  <a:pt x="260" y="175"/>
                  <a:pt x="259" y="177"/>
                </a:cubicBezTo>
                <a:cubicBezTo>
                  <a:pt x="256" y="182"/>
                  <a:pt x="252" y="188"/>
                  <a:pt x="247" y="191"/>
                </a:cubicBezTo>
                <a:cubicBezTo>
                  <a:pt x="243" y="193"/>
                  <a:pt x="237" y="193"/>
                  <a:pt x="235" y="189"/>
                </a:cubicBezTo>
                <a:cubicBezTo>
                  <a:pt x="233" y="186"/>
                  <a:pt x="235" y="176"/>
                  <a:pt x="234" y="173"/>
                </a:cubicBezTo>
                <a:cubicBezTo>
                  <a:pt x="232" y="167"/>
                  <a:pt x="225" y="161"/>
                  <a:pt x="217" y="164"/>
                </a:cubicBezTo>
                <a:cubicBezTo>
                  <a:pt x="216" y="165"/>
                  <a:pt x="214" y="168"/>
                  <a:pt x="212" y="168"/>
                </a:cubicBezTo>
                <a:cubicBezTo>
                  <a:pt x="210" y="174"/>
                  <a:pt x="202" y="176"/>
                  <a:pt x="196" y="172"/>
                </a:cubicBezTo>
                <a:cubicBezTo>
                  <a:pt x="198" y="166"/>
                  <a:pt x="201" y="155"/>
                  <a:pt x="197" y="145"/>
                </a:cubicBezTo>
                <a:cubicBezTo>
                  <a:pt x="187" y="148"/>
                  <a:pt x="176" y="145"/>
                  <a:pt x="174" y="137"/>
                </a:cubicBezTo>
                <a:cubicBezTo>
                  <a:pt x="172" y="137"/>
                  <a:pt x="168" y="136"/>
                  <a:pt x="167" y="137"/>
                </a:cubicBezTo>
                <a:cubicBezTo>
                  <a:pt x="164" y="138"/>
                  <a:pt x="163" y="142"/>
                  <a:pt x="163" y="146"/>
                </a:cubicBezTo>
                <a:cubicBezTo>
                  <a:pt x="160" y="147"/>
                  <a:pt x="157" y="150"/>
                  <a:pt x="152" y="149"/>
                </a:cubicBezTo>
                <a:cubicBezTo>
                  <a:pt x="151" y="141"/>
                  <a:pt x="159" y="135"/>
                  <a:pt x="162" y="130"/>
                </a:cubicBezTo>
                <a:cubicBezTo>
                  <a:pt x="163" y="127"/>
                  <a:pt x="165" y="130"/>
                  <a:pt x="164" y="131"/>
                </a:cubicBezTo>
                <a:cubicBezTo>
                  <a:pt x="166" y="133"/>
                  <a:pt x="167" y="135"/>
                  <a:pt x="169" y="134"/>
                </a:cubicBezTo>
                <a:cubicBezTo>
                  <a:pt x="170" y="137"/>
                  <a:pt x="171" y="134"/>
                  <a:pt x="172" y="133"/>
                </a:cubicBezTo>
                <a:cubicBezTo>
                  <a:pt x="181" y="128"/>
                  <a:pt x="188" y="124"/>
                  <a:pt x="200" y="125"/>
                </a:cubicBezTo>
                <a:cubicBezTo>
                  <a:pt x="203" y="125"/>
                  <a:pt x="209" y="118"/>
                  <a:pt x="211" y="116"/>
                </a:cubicBezTo>
                <a:cubicBezTo>
                  <a:pt x="209" y="112"/>
                  <a:pt x="205" y="104"/>
                  <a:pt x="209" y="98"/>
                </a:cubicBezTo>
                <a:cubicBezTo>
                  <a:pt x="214" y="92"/>
                  <a:pt x="215" y="84"/>
                  <a:pt x="215" y="75"/>
                </a:cubicBezTo>
                <a:cubicBezTo>
                  <a:pt x="214" y="69"/>
                  <a:pt x="206" y="70"/>
                  <a:pt x="204" y="64"/>
                </a:cubicBezTo>
                <a:cubicBezTo>
                  <a:pt x="202" y="60"/>
                  <a:pt x="205" y="57"/>
                  <a:pt x="207" y="57"/>
                </a:cubicBezTo>
                <a:cubicBezTo>
                  <a:pt x="209" y="56"/>
                  <a:pt x="216" y="57"/>
                  <a:pt x="218" y="56"/>
                </a:cubicBezTo>
                <a:cubicBezTo>
                  <a:pt x="223" y="56"/>
                  <a:pt x="224" y="51"/>
                  <a:pt x="229" y="48"/>
                </a:cubicBezTo>
                <a:cubicBezTo>
                  <a:pt x="227" y="45"/>
                  <a:pt x="231" y="45"/>
                  <a:pt x="233" y="46"/>
                </a:cubicBezTo>
                <a:cubicBezTo>
                  <a:pt x="237" y="47"/>
                  <a:pt x="237" y="52"/>
                  <a:pt x="239" y="56"/>
                </a:cubicBezTo>
                <a:cubicBezTo>
                  <a:pt x="241" y="50"/>
                  <a:pt x="248" y="51"/>
                  <a:pt x="248" y="48"/>
                </a:cubicBezTo>
                <a:cubicBezTo>
                  <a:pt x="247" y="37"/>
                  <a:pt x="249" y="26"/>
                  <a:pt x="250" y="17"/>
                </a:cubicBezTo>
                <a:cubicBezTo>
                  <a:pt x="250" y="13"/>
                  <a:pt x="245" y="11"/>
                  <a:pt x="243" y="10"/>
                </a:cubicBezTo>
                <a:cubicBezTo>
                  <a:pt x="236" y="8"/>
                  <a:pt x="230" y="18"/>
                  <a:pt x="231" y="24"/>
                </a:cubicBezTo>
                <a:cubicBezTo>
                  <a:pt x="231" y="27"/>
                  <a:pt x="228" y="30"/>
                  <a:pt x="225" y="29"/>
                </a:cubicBezTo>
                <a:cubicBezTo>
                  <a:pt x="222" y="29"/>
                  <a:pt x="217" y="28"/>
                  <a:pt x="217" y="25"/>
                </a:cubicBezTo>
                <a:cubicBezTo>
                  <a:pt x="216" y="22"/>
                  <a:pt x="219" y="18"/>
                  <a:pt x="219" y="16"/>
                </a:cubicBezTo>
                <a:cubicBezTo>
                  <a:pt x="218" y="13"/>
                  <a:pt x="218" y="9"/>
                  <a:pt x="216" y="8"/>
                </a:cubicBezTo>
                <a:cubicBezTo>
                  <a:pt x="210" y="5"/>
                  <a:pt x="206" y="0"/>
                  <a:pt x="199" y="4"/>
                </a:cubicBezTo>
                <a:cubicBezTo>
                  <a:pt x="199" y="4"/>
                  <a:pt x="197" y="5"/>
                  <a:pt x="197" y="6"/>
                </a:cubicBezTo>
                <a:cubicBezTo>
                  <a:pt x="194" y="10"/>
                  <a:pt x="189" y="12"/>
                  <a:pt x="185" y="17"/>
                </a:cubicBezTo>
                <a:cubicBezTo>
                  <a:pt x="181" y="23"/>
                  <a:pt x="172" y="22"/>
                  <a:pt x="164" y="26"/>
                </a:cubicBezTo>
                <a:cubicBezTo>
                  <a:pt x="164" y="29"/>
                  <a:pt x="165" y="35"/>
                  <a:pt x="165" y="37"/>
                </a:cubicBezTo>
                <a:cubicBezTo>
                  <a:pt x="163" y="46"/>
                  <a:pt x="156" y="51"/>
                  <a:pt x="154" y="57"/>
                </a:cubicBezTo>
                <a:cubicBezTo>
                  <a:pt x="153" y="68"/>
                  <a:pt x="152" y="77"/>
                  <a:pt x="154" y="85"/>
                </a:cubicBezTo>
                <a:cubicBezTo>
                  <a:pt x="155" y="87"/>
                  <a:pt x="150" y="87"/>
                  <a:pt x="147" y="88"/>
                </a:cubicBezTo>
                <a:cubicBezTo>
                  <a:pt x="143" y="90"/>
                  <a:pt x="145" y="85"/>
                  <a:pt x="145" y="84"/>
                </a:cubicBezTo>
                <a:cubicBezTo>
                  <a:pt x="141" y="83"/>
                  <a:pt x="136" y="85"/>
                  <a:pt x="133" y="89"/>
                </a:cubicBezTo>
                <a:cubicBezTo>
                  <a:pt x="129" y="94"/>
                  <a:pt x="126" y="101"/>
                  <a:pt x="121" y="109"/>
                </a:cubicBezTo>
                <a:cubicBezTo>
                  <a:pt x="114" y="106"/>
                  <a:pt x="106" y="106"/>
                  <a:pt x="100" y="102"/>
                </a:cubicBezTo>
                <a:cubicBezTo>
                  <a:pt x="96" y="104"/>
                  <a:pt x="91" y="99"/>
                  <a:pt x="86" y="101"/>
                </a:cubicBezTo>
                <a:cubicBezTo>
                  <a:pt x="82" y="103"/>
                  <a:pt x="82" y="111"/>
                  <a:pt x="77" y="116"/>
                </a:cubicBezTo>
                <a:cubicBezTo>
                  <a:pt x="79" y="119"/>
                  <a:pt x="73" y="120"/>
                  <a:pt x="72" y="120"/>
                </a:cubicBezTo>
                <a:cubicBezTo>
                  <a:pt x="71" y="116"/>
                  <a:pt x="67" y="111"/>
                  <a:pt x="63" y="107"/>
                </a:cubicBezTo>
                <a:cubicBezTo>
                  <a:pt x="58" y="112"/>
                  <a:pt x="51" y="109"/>
                  <a:pt x="48" y="103"/>
                </a:cubicBezTo>
                <a:cubicBezTo>
                  <a:pt x="44" y="105"/>
                  <a:pt x="41" y="107"/>
                  <a:pt x="36" y="107"/>
                </a:cubicBezTo>
                <a:cubicBezTo>
                  <a:pt x="30" y="97"/>
                  <a:pt x="20" y="93"/>
                  <a:pt x="11" y="90"/>
                </a:cubicBezTo>
                <a:cubicBezTo>
                  <a:pt x="6" y="88"/>
                  <a:pt x="0" y="89"/>
                  <a:pt x="1" y="91"/>
                </a:cubicBezTo>
                <a:cubicBezTo>
                  <a:pt x="8" y="105"/>
                  <a:pt x="10" y="122"/>
                  <a:pt x="19" y="136"/>
                </a:cubicBezTo>
                <a:cubicBezTo>
                  <a:pt x="22" y="135"/>
                  <a:pt x="22" y="137"/>
                  <a:pt x="23" y="13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6" name="Freeform 712"/>
          <p:cNvSpPr>
            <a:spLocks/>
          </p:cNvSpPr>
          <p:nvPr/>
        </p:nvSpPr>
        <p:spPr bwMode="auto">
          <a:xfrm>
            <a:off x="4270376" y="617538"/>
            <a:ext cx="100013" cy="73025"/>
          </a:xfrm>
          <a:custGeom>
            <a:avLst/>
            <a:gdLst/>
            <a:ahLst/>
            <a:cxnLst>
              <a:cxn ang="0">
                <a:pos x="14" y="139"/>
              </a:cxn>
              <a:cxn ang="0">
                <a:pos x="33" y="169"/>
              </a:cxn>
              <a:cxn ang="0">
                <a:pos x="43" y="179"/>
              </a:cxn>
              <a:cxn ang="0">
                <a:pos x="47" y="193"/>
              </a:cxn>
              <a:cxn ang="0">
                <a:pos x="65" y="204"/>
              </a:cxn>
              <a:cxn ang="0">
                <a:pos x="96" y="222"/>
              </a:cxn>
              <a:cxn ang="0">
                <a:pos x="168" y="253"/>
              </a:cxn>
              <a:cxn ang="0">
                <a:pos x="254" y="232"/>
              </a:cxn>
              <a:cxn ang="0">
                <a:pos x="261" y="159"/>
              </a:cxn>
              <a:cxn ang="0">
                <a:pos x="252" y="138"/>
              </a:cxn>
              <a:cxn ang="0">
                <a:pos x="263" y="101"/>
              </a:cxn>
              <a:cxn ang="0">
                <a:pos x="278" y="113"/>
              </a:cxn>
              <a:cxn ang="0">
                <a:pos x="294" y="135"/>
              </a:cxn>
              <a:cxn ang="0">
                <a:pos x="303" y="147"/>
              </a:cxn>
              <a:cxn ang="0">
                <a:pos x="303" y="161"/>
              </a:cxn>
              <a:cxn ang="0">
                <a:pos x="306" y="205"/>
              </a:cxn>
              <a:cxn ang="0">
                <a:pos x="314" y="218"/>
              </a:cxn>
              <a:cxn ang="0">
                <a:pos x="349" y="271"/>
              </a:cxn>
              <a:cxn ang="0">
                <a:pos x="349" y="244"/>
              </a:cxn>
              <a:cxn ang="0">
                <a:pos x="353" y="214"/>
              </a:cxn>
              <a:cxn ang="0">
                <a:pos x="370" y="135"/>
              </a:cxn>
              <a:cxn ang="0">
                <a:pos x="344" y="102"/>
              </a:cxn>
              <a:cxn ang="0">
                <a:pos x="356" y="81"/>
              </a:cxn>
              <a:cxn ang="0">
                <a:pos x="333" y="98"/>
              </a:cxn>
              <a:cxn ang="0">
                <a:pos x="310" y="114"/>
              </a:cxn>
              <a:cxn ang="0">
                <a:pos x="282" y="107"/>
              </a:cxn>
              <a:cxn ang="0">
                <a:pos x="290" y="90"/>
              </a:cxn>
              <a:cxn ang="0">
                <a:pos x="273" y="63"/>
              </a:cxn>
              <a:cxn ang="0">
                <a:pos x="263" y="45"/>
              </a:cxn>
              <a:cxn ang="0">
                <a:pos x="227" y="64"/>
              </a:cxn>
              <a:cxn ang="0">
                <a:pos x="149" y="71"/>
              </a:cxn>
              <a:cxn ang="0">
                <a:pos x="131" y="57"/>
              </a:cxn>
              <a:cxn ang="0">
                <a:pos x="125" y="12"/>
              </a:cxn>
              <a:cxn ang="0">
                <a:pos x="98" y="13"/>
              </a:cxn>
              <a:cxn ang="0">
                <a:pos x="89" y="1"/>
              </a:cxn>
              <a:cxn ang="0">
                <a:pos x="67" y="10"/>
              </a:cxn>
              <a:cxn ang="0">
                <a:pos x="56" y="22"/>
              </a:cxn>
              <a:cxn ang="0">
                <a:pos x="42" y="37"/>
              </a:cxn>
              <a:cxn ang="0">
                <a:pos x="33" y="46"/>
              </a:cxn>
              <a:cxn ang="0">
                <a:pos x="9" y="111"/>
              </a:cxn>
            </a:cxnLst>
            <a:rect l="0" t="0" r="r" b="b"/>
            <a:pathLst>
              <a:path w="370" h="272">
                <a:moveTo>
                  <a:pt x="8" y="127"/>
                </a:moveTo>
                <a:cubicBezTo>
                  <a:pt x="10" y="131"/>
                  <a:pt x="13" y="135"/>
                  <a:pt x="14" y="139"/>
                </a:cubicBezTo>
                <a:cubicBezTo>
                  <a:pt x="17" y="146"/>
                  <a:pt x="24" y="149"/>
                  <a:pt x="33" y="148"/>
                </a:cubicBezTo>
                <a:cubicBezTo>
                  <a:pt x="31" y="155"/>
                  <a:pt x="33" y="161"/>
                  <a:pt x="33" y="169"/>
                </a:cubicBezTo>
                <a:cubicBezTo>
                  <a:pt x="34" y="171"/>
                  <a:pt x="38" y="173"/>
                  <a:pt x="38" y="176"/>
                </a:cubicBezTo>
                <a:cubicBezTo>
                  <a:pt x="38" y="178"/>
                  <a:pt x="40" y="180"/>
                  <a:pt x="43" y="179"/>
                </a:cubicBezTo>
                <a:cubicBezTo>
                  <a:pt x="43" y="181"/>
                  <a:pt x="42" y="186"/>
                  <a:pt x="43" y="188"/>
                </a:cubicBezTo>
                <a:cubicBezTo>
                  <a:pt x="43" y="190"/>
                  <a:pt x="46" y="192"/>
                  <a:pt x="47" y="193"/>
                </a:cubicBezTo>
                <a:cubicBezTo>
                  <a:pt x="53" y="193"/>
                  <a:pt x="57" y="196"/>
                  <a:pt x="62" y="196"/>
                </a:cubicBezTo>
                <a:cubicBezTo>
                  <a:pt x="66" y="197"/>
                  <a:pt x="65" y="201"/>
                  <a:pt x="65" y="204"/>
                </a:cubicBezTo>
                <a:cubicBezTo>
                  <a:pt x="66" y="210"/>
                  <a:pt x="74" y="211"/>
                  <a:pt x="77" y="215"/>
                </a:cubicBezTo>
                <a:cubicBezTo>
                  <a:pt x="82" y="218"/>
                  <a:pt x="87" y="223"/>
                  <a:pt x="96" y="222"/>
                </a:cubicBezTo>
                <a:cubicBezTo>
                  <a:pt x="108" y="234"/>
                  <a:pt x="124" y="244"/>
                  <a:pt x="137" y="255"/>
                </a:cubicBezTo>
                <a:cubicBezTo>
                  <a:pt x="147" y="253"/>
                  <a:pt x="157" y="246"/>
                  <a:pt x="168" y="253"/>
                </a:cubicBezTo>
                <a:cubicBezTo>
                  <a:pt x="179" y="251"/>
                  <a:pt x="195" y="251"/>
                  <a:pt x="209" y="253"/>
                </a:cubicBezTo>
                <a:cubicBezTo>
                  <a:pt x="223" y="245"/>
                  <a:pt x="236" y="235"/>
                  <a:pt x="254" y="232"/>
                </a:cubicBezTo>
                <a:cubicBezTo>
                  <a:pt x="266" y="229"/>
                  <a:pt x="273" y="222"/>
                  <a:pt x="276" y="209"/>
                </a:cubicBezTo>
                <a:cubicBezTo>
                  <a:pt x="270" y="197"/>
                  <a:pt x="259" y="181"/>
                  <a:pt x="261" y="159"/>
                </a:cubicBezTo>
                <a:cubicBezTo>
                  <a:pt x="259" y="158"/>
                  <a:pt x="257" y="157"/>
                  <a:pt x="257" y="156"/>
                </a:cubicBezTo>
                <a:cubicBezTo>
                  <a:pt x="257" y="149"/>
                  <a:pt x="253" y="144"/>
                  <a:pt x="252" y="138"/>
                </a:cubicBezTo>
                <a:cubicBezTo>
                  <a:pt x="250" y="134"/>
                  <a:pt x="251" y="130"/>
                  <a:pt x="256" y="131"/>
                </a:cubicBezTo>
                <a:cubicBezTo>
                  <a:pt x="257" y="120"/>
                  <a:pt x="261" y="112"/>
                  <a:pt x="263" y="101"/>
                </a:cubicBezTo>
                <a:cubicBezTo>
                  <a:pt x="264" y="101"/>
                  <a:pt x="268" y="101"/>
                  <a:pt x="269" y="101"/>
                </a:cubicBezTo>
                <a:cubicBezTo>
                  <a:pt x="274" y="103"/>
                  <a:pt x="278" y="110"/>
                  <a:pt x="278" y="113"/>
                </a:cubicBezTo>
                <a:cubicBezTo>
                  <a:pt x="278" y="119"/>
                  <a:pt x="279" y="126"/>
                  <a:pt x="283" y="131"/>
                </a:cubicBezTo>
                <a:cubicBezTo>
                  <a:pt x="286" y="134"/>
                  <a:pt x="289" y="138"/>
                  <a:pt x="294" y="135"/>
                </a:cubicBezTo>
                <a:cubicBezTo>
                  <a:pt x="296" y="134"/>
                  <a:pt x="298" y="130"/>
                  <a:pt x="302" y="128"/>
                </a:cubicBezTo>
                <a:cubicBezTo>
                  <a:pt x="299" y="135"/>
                  <a:pt x="302" y="141"/>
                  <a:pt x="303" y="147"/>
                </a:cubicBezTo>
                <a:cubicBezTo>
                  <a:pt x="296" y="146"/>
                  <a:pt x="295" y="154"/>
                  <a:pt x="297" y="158"/>
                </a:cubicBezTo>
                <a:cubicBezTo>
                  <a:pt x="298" y="161"/>
                  <a:pt x="300" y="161"/>
                  <a:pt x="303" y="161"/>
                </a:cubicBezTo>
                <a:cubicBezTo>
                  <a:pt x="303" y="164"/>
                  <a:pt x="301" y="167"/>
                  <a:pt x="301" y="170"/>
                </a:cubicBezTo>
                <a:cubicBezTo>
                  <a:pt x="303" y="181"/>
                  <a:pt x="308" y="191"/>
                  <a:pt x="306" y="205"/>
                </a:cubicBezTo>
                <a:cubicBezTo>
                  <a:pt x="306" y="209"/>
                  <a:pt x="308" y="211"/>
                  <a:pt x="309" y="214"/>
                </a:cubicBezTo>
                <a:cubicBezTo>
                  <a:pt x="312" y="213"/>
                  <a:pt x="312" y="216"/>
                  <a:pt x="314" y="218"/>
                </a:cubicBezTo>
                <a:cubicBezTo>
                  <a:pt x="333" y="254"/>
                  <a:pt x="333" y="254"/>
                  <a:pt x="333" y="254"/>
                </a:cubicBezTo>
                <a:cubicBezTo>
                  <a:pt x="334" y="262"/>
                  <a:pt x="338" y="272"/>
                  <a:pt x="349" y="271"/>
                </a:cubicBezTo>
                <a:cubicBezTo>
                  <a:pt x="350" y="271"/>
                  <a:pt x="352" y="268"/>
                  <a:pt x="354" y="267"/>
                </a:cubicBezTo>
                <a:cubicBezTo>
                  <a:pt x="350" y="261"/>
                  <a:pt x="349" y="252"/>
                  <a:pt x="349" y="244"/>
                </a:cubicBezTo>
                <a:cubicBezTo>
                  <a:pt x="349" y="237"/>
                  <a:pt x="353" y="231"/>
                  <a:pt x="355" y="224"/>
                </a:cubicBezTo>
                <a:cubicBezTo>
                  <a:pt x="355" y="222"/>
                  <a:pt x="352" y="218"/>
                  <a:pt x="353" y="214"/>
                </a:cubicBezTo>
                <a:cubicBezTo>
                  <a:pt x="357" y="201"/>
                  <a:pt x="359" y="186"/>
                  <a:pt x="360" y="170"/>
                </a:cubicBezTo>
                <a:cubicBezTo>
                  <a:pt x="360" y="156"/>
                  <a:pt x="368" y="146"/>
                  <a:pt x="370" y="135"/>
                </a:cubicBezTo>
                <a:cubicBezTo>
                  <a:pt x="367" y="122"/>
                  <a:pt x="360" y="115"/>
                  <a:pt x="353" y="108"/>
                </a:cubicBezTo>
                <a:cubicBezTo>
                  <a:pt x="348" y="112"/>
                  <a:pt x="346" y="106"/>
                  <a:pt x="344" y="102"/>
                </a:cubicBezTo>
                <a:cubicBezTo>
                  <a:pt x="343" y="100"/>
                  <a:pt x="348" y="97"/>
                  <a:pt x="350" y="94"/>
                </a:cubicBezTo>
                <a:cubicBezTo>
                  <a:pt x="353" y="90"/>
                  <a:pt x="358" y="85"/>
                  <a:pt x="356" y="81"/>
                </a:cubicBezTo>
                <a:cubicBezTo>
                  <a:pt x="355" y="77"/>
                  <a:pt x="353" y="71"/>
                  <a:pt x="350" y="72"/>
                </a:cubicBezTo>
                <a:cubicBezTo>
                  <a:pt x="339" y="77"/>
                  <a:pt x="333" y="86"/>
                  <a:pt x="333" y="98"/>
                </a:cubicBezTo>
                <a:cubicBezTo>
                  <a:pt x="327" y="101"/>
                  <a:pt x="322" y="103"/>
                  <a:pt x="317" y="102"/>
                </a:cubicBezTo>
                <a:cubicBezTo>
                  <a:pt x="314" y="106"/>
                  <a:pt x="313" y="110"/>
                  <a:pt x="310" y="114"/>
                </a:cubicBezTo>
                <a:cubicBezTo>
                  <a:pt x="308" y="115"/>
                  <a:pt x="302" y="117"/>
                  <a:pt x="302" y="115"/>
                </a:cubicBezTo>
                <a:cubicBezTo>
                  <a:pt x="302" y="108"/>
                  <a:pt x="293" y="101"/>
                  <a:pt x="282" y="107"/>
                </a:cubicBezTo>
                <a:cubicBezTo>
                  <a:pt x="286" y="101"/>
                  <a:pt x="288" y="99"/>
                  <a:pt x="291" y="97"/>
                </a:cubicBezTo>
                <a:cubicBezTo>
                  <a:pt x="292" y="95"/>
                  <a:pt x="289" y="92"/>
                  <a:pt x="290" y="90"/>
                </a:cubicBezTo>
                <a:cubicBezTo>
                  <a:pt x="292" y="86"/>
                  <a:pt x="294" y="79"/>
                  <a:pt x="292" y="72"/>
                </a:cubicBezTo>
                <a:cubicBezTo>
                  <a:pt x="286" y="68"/>
                  <a:pt x="280" y="65"/>
                  <a:pt x="273" y="63"/>
                </a:cubicBezTo>
                <a:cubicBezTo>
                  <a:pt x="273" y="62"/>
                  <a:pt x="273" y="57"/>
                  <a:pt x="273" y="55"/>
                </a:cubicBezTo>
                <a:cubicBezTo>
                  <a:pt x="273" y="50"/>
                  <a:pt x="268" y="44"/>
                  <a:pt x="263" y="45"/>
                </a:cubicBezTo>
                <a:cubicBezTo>
                  <a:pt x="255" y="46"/>
                  <a:pt x="248" y="46"/>
                  <a:pt x="243" y="48"/>
                </a:cubicBezTo>
                <a:cubicBezTo>
                  <a:pt x="238" y="53"/>
                  <a:pt x="233" y="58"/>
                  <a:pt x="227" y="64"/>
                </a:cubicBezTo>
                <a:cubicBezTo>
                  <a:pt x="225" y="65"/>
                  <a:pt x="220" y="73"/>
                  <a:pt x="216" y="73"/>
                </a:cubicBezTo>
                <a:cubicBezTo>
                  <a:pt x="193" y="73"/>
                  <a:pt x="168" y="77"/>
                  <a:pt x="149" y="71"/>
                </a:cubicBezTo>
                <a:cubicBezTo>
                  <a:pt x="143" y="70"/>
                  <a:pt x="138" y="65"/>
                  <a:pt x="137" y="59"/>
                </a:cubicBezTo>
                <a:cubicBezTo>
                  <a:pt x="136" y="57"/>
                  <a:pt x="134" y="56"/>
                  <a:pt x="131" y="57"/>
                </a:cubicBezTo>
                <a:cubicBezTo>
                  <a:pt x="134" y="43"/>
                  <a:pt x="129" y="32"/>
                  <a:pt x="129" y="16"/>
                </a:cubicBezTo>
                <a:cubicBezTo>
                  <a:pt x="129" y="15"/>
                  <a:pt x="127" y="13"/>
                  <a:pt x="125" y="12"/>
                </a:cubicBezTo>
                <a:cubicBezTo>
                  <a:pt x="121" y="11"/>
                  <a:pt x="117" y="11"/>
                  <a:pt x="114" y="14"/>
                </a:cubicBezTo>
                <a:cubicBezTo>
                  <a:pt x="110" y="18"/>
                  <a:pt x="100" y="19"/>
                  <a:pt x="98" y="13"/>
                </a:cubicBezTo>
                <a:cubicBezTo>
                  <a:pt x="97" y="11"/>
                  <a:pt x="97" y="8"/>
                  <a:pt x="94" y="10"/>
                </a:cubicBezTo>
                <a:cubicBezTo>
                  <a:pt x="89" y="1"/>
                  <a:pt x="89" y="1"/>
                  <a:pt x="89" y="1"/>
                </a:cubicBezTo>
                <a:cubicBezTo>
                  <a:pt x="85" y="1"/>
                  <a:pt x="79" y="0"/>
                  <a:pt x="77" y="3"/>
                </a:cubicBezTo>
                <a:cubicBezTo>
                  <a:pt x="74" y="6"/>
                  <a:pt x="68" y="7"/>
                  <a:pt x="67" y="10"/>
                </a:cubicBezTo>
                <a:cubicBezTo>
                  <a:pt x="65" y="14"/>
                  <a:pt x="62" y="18"/>
                  <a:pt x="63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7"/>
                  <a:pt x="52" y="29"/>
                  <a:pt x="49" y="32"/>
                </a:cubicBezTo>
                <a:cubicBezTo>
                  <a:pt x="47" y="34"/>
                  <a:pt x="47" y="39"/>
                  <a:pt x="42" y="37"/>
                </a:cubicBezTo>
                <a:cubicBezTo>
                  <a:pt x="40" y="39"/>
                  <a:pt x="37" y="41"/>
                  <a:pt x="39" y="44"/>
                </a:cubicBezTo>
                <a:cubicBezTo>
                  <a:pt x="37" y="44"/>
                  <a:pt x="33" y="43"/>
                  <a:pt x="33" y="46"/>
                </a:cubicBezTo>
                <a:cubicBezTo>
                  <a:pt x="30" y="65"/>
                  <a:pt x="19" y="83"/>
                  <a:pt x="0" y="88"/>
                </a:cubicBezTo>
                <a:cubicBezTo>
                  <a:pt x="1" y="97"/>
                  <a:pt x="4" y="105"/>
                  <a:pt x="9" y="111"/>
                </a:cubicBezTo>
                <a:cubicBezTo>
                  <a:pt x="13" y="116"/>
                  <a:pt x="7" y="123"/>
                  <a:pt x="8" y="12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7" name="Freeform 713"/>
          <p:cNvSpPr>
            <a:spLocks/>
          </p:cNvSpPr>
          <p:nvPr/>
        </p:nvSpPr>
        <p:spPr bwMode="auto">
          <a:xfrm>
            <a:off x="4464051" y="654051"/>
            <a:ext cx="77788" cy="84138"/>
          </a:xfrm>
          <a:custGeom>
            <a:avLst/>
            <a:gdLst/>
            <a:ahLst/>
            <a:cxnLst>
              <a:cxn ang="0">
                <a:pos x="268" y="227"/>
              </a:cxn>
              <a:cxn ang="0">
                <a:pos x="247" y="191"/>
              </a:cxn>
              <a:cxn ang="0">
                <a:pos x="257" y="167"/>
              </a:cxn>
              <a:cxn ang="0">
                <a:pos x="267" y="143"/>
              </a:cxn>
              <a:cxn ang="0">
                <a:pos x="262" y="127"/>
              </a:cxn>
              <a:cxn ang="0">
                <a:pos x="241" y="140"/>
              </a:cxn>
              <a:cxn ang="0">
                <a:pos x="228" y="143"/>
              </a:cxn>
              <a:cxn ang="0">
                <a:pos x="190" y="151"/>
              </a:cxn>
              <a:cxn ang="0">
                <a:pos x="172" y="157"/>
              </a:cxn>
              <a:cxn ang="0">
                <a:pos x="161" y="103"/>
              </a:cxn>
              <a:cxn ang="0">
                <a:pos x="167" y="95"/>
              </a:cxn>
              <a:cxn ang="0">
                <a:pos x="215" y="75"/>
              </a:cxn>
              <a:cxn ang="0">
                <a:pos x="209" y="60"/>
              </a:cxn>
              <a:cxn ang="0">
                <a:pos x="208" y="50"/>
              </a:cxn>
              <a:cxn ang="0">
                <a:pos x="178" y="22"/>
              </a:cxn>
              <a:cxn ang="0">
                <a:pos x="166" y="33"/>
              </a:cxn>
              <a:cxn ang="0">
                <a:pos x="159" y="48"/>
              </a:cxn>
              <a:cxn ang="0">
                <a:pos x="157" y="69"/>
              </a:cxn>
              <a:cxn ang="0">
                <a:pos x="136" y="49"/>
              </a:cxn>
              <a:cxn ang="0">
                <a:pos x="144" y="33"/>
              </a:cxn>
              <a:cxn ang="0">
                <a:pos x="122" y="13"/>
              </a:cxn>
              <a:cxn ang="0">
                <a:pos x="109" y="2"/>
              </a:cxn>
              <a:cxn ang="0">
                <a:pos x="55" y="35"/>
              </a:cxn>
              <a:cxn ang="0">
                <a:pos x="27" y="43"/>
              </a:cxn>
              <a:cxn ang="0">
                <a:pos x="48" y="60"/>
              </a:cxn>
              <a:cxn ang="0">
                <a:pos x="104" y="117"/>
              </a:cxn>
              <a:cxn ang="0">
                <a:pos x="96" y="171"/>
              </a:cxn>
              <a:cxn ang="0">
                <a:pos x="63" y="170"/>
              </a:cxn>
              <a:cxn ang="0">
                <a:pos x="40" y="178"/>
              </a:cxn>
              <a:cxn ang="0">
                <a:pos x="36" y="217"/>
              </a:cxn>
              <a:cxn ang="0">
                <a:pos x="20" y="243"/>
              </a:cxn>
              <a:cxn ang="0">
                <a:pos x="19" y="298"/>
              </a:cxn>
              <a:cxn ang="0">
                <a:pos x="42" y="291"/>
              </a:cxn>
              <a:cxn ang="0">
                <a:pos x="78" y="297"/>
              </a:cxn>
              <a:cxn ang="0">
                <a:pos x="83" y="268"/>
              </a:cxn>
              <a:cxn ang="0">
                <a:pos x="82" y="234"/>
              </a:cxn>
              <a:cxn ang="0">
                <a:pos x="105" y="190"/>
              </a:cxn>
              <a:cxn ang="0">
                <a:pos x="147" y="221"/>
              </a:cxn>
              <a:cxn ang="0">
                <a:pos x="153" y="246"/>
              </a:cxn>
              <a:cxn ang="0">
                <a:pos x="142" y="283"/>
              </a:cxn>
              <a:cxn ang="0">
                <a:pos x="160" y="314"/>
              </a:cxn>
              <a:cxn ang="0">
                <a:pos x="169" y="299"/>
              </a:cxn>
              <a:cxn ang="0">
                <a:pos x="198" y="303"/>
              </a:cxn>
              <a:cxn ang="0">
                <a:pos x="219" y="274"/>
              </a:cxn>
              <a:cxn ang="0">
                <a:pos x="241" y="274"/>
              </a:cxn>
              <a:cxn ang="0">
                <a:pos x="247" y="288"/>
              </a:cxn>
              <a:cxn ang="0">
                <a:pos x="272" y="291"/>
              </a:cxn>
              <a:cxn ang="0">
                <a:pos x="269" y="269"/>
              </a:cxn>
              <a:cxn ang="0">
                <a:pos x="283" y="228"/>
              </a:cxn>
            </a:cxnLst>
            <a:rect l="0" t="0" r="r" b="b"/>
            <a:pathLst>
              <a:path w="290" h="315">
                <a:moveTo>
                  <a:pt x="275" y="228"/>
                </a:moveTo>
                <a:cubicBezTo>
                  <a:pt x="272" y="229"/>
                  <a:pt x="269" y="227"/>
                  <a:pt x="268" y="227"/>
                </a:cubicBezTo>
                <a:cubicBezTo>
                  <a:pt x="256" y="224"/>
                  <a:pt x="249" y="210"/>
                  <a:pt x="252" y="199"/>
                </a:cubicBezTo>
                <a:cubicBezTo>
                  <a:pt x="253" y="195"/>
                  <a:pt x="251" y="192"/>
                  <a:pt x="247" y="191"/>
                </a:cubicBezTo>
                <a:cubicBezTo>
                  <a:pt x="247" y="187"/>
                  <a:pt x="252" y="183"/>
                  <a:pt x="249" y="178"/>
                </a:cubicBezTo>
                <a:cubicBezTo>
                  <a:pt x="253" y="176"/>
                  <a:pt x="255" y="171"/>
                  <a:pt x="257" y="167"/>
                </a:cubicBezTo>
                <a:cubicBezTo>
                  <a:pt x="259" y="162"/>
                  <a:pt x="263" y="159"/>
                  <a:pt x="263" y="153"/>
                </a:cubicBezTo>
                <a:cubicBezTo>
                  <a:pt x="266" y="152"/>
                  <a:pt x="269" y="148"/>
                  <a:pt x="267" y="143"/>
                </a:cubicBezTo>
                <a:cubicBezTo>
                  <a:pt x="270" y="144"/>
                  <a:pt x="273" y="143"/>
                  <a:pt x="272" y="140"/>
                </a:cubicBezTo>
                <a:cubicBezTo>
                  <a:pt x="270" y="133"/>
                  <a:pt x="261" y="135"/>
                  <a:pt x="262" y="127"/>
                </a:cubicBezTo>
                <a:cubicBezTo>
                  <a:pt x="261" y="127"/>
                  <a:pt x="257" y="126"/>
                  <a:pt x="256" y="127"/>
                </a:cubicBezTo>
                <a:cubicBezTo>
                  <a:pt x="250" y="130"/>
                  <a:pt x="248" y="137"/>
                  <a:pt x="241" y="140"/>
                </a:cubicBezTo>
                <a:cubicBezTo>
                  <a:pt x="240" y="141"/>
                  <a:pt x="238" y="139"/>
                  <a:pt x="237" y="139"/>
                </a:cubicBezTo>
                <a:cubicBezTo>
                  <a:pt x="233" y="139"/>
                  <a:pt x="229" y="139"/>
                  <a:pt x="228" y="143"/>
                </a:cubicBezTo>
                <a:cubicBezTo>
                  <a:pt x="226" y="143"/>
                  <a:pt x="223" y="140"/>
                  <a:pt x="220" y="141"/>
                </a:cubicBezTo>
                <a:cubicBezTo>
                  <a:pt x="213" y="145"/>
                  <a:pt x="204" y="151"/>
                  <a:pt x="190" y="151"/>
                </a:cubicBezTo>
                <a:cubicBezTo>
                  <a:pt x="185" y="151"/>
                  <a:pt x="188" y="158"/>
                  <a:pt x="186" y="160"/>
                </a:cubicBezTo>
                <a:cubicBezTo>
                  <a:pt x="182" y="163"/>
                  <a:pt x="175" y="161"/>
                  <a:pt x="172" y="157"/>
                </a:cubicBezTo>
                <a:cubicBezTo>
                  <a:pt x="165" y="149"/>
                  <a:pt x="158" y="140"/>
                  <a:pt x="154" y="129"/>
                </a:cubicBezTo>
                <a:cubicBezTo>
                  <a:pt x="150" y="118"/>
                  <a:pt x="155" y="107"/>
                  <a:pt x="161" y="103"/>
                </a:cubicBezTo>
                <a:cubicBezTo>
                  <a:pt x="164" y="102"/>
                  <a:pt x="162" y="95"/>
                  <a:pt x="159" y="92"/>
                </a:cubicBezTo>
                <a:cubicBezTo>
                  <a:pt x="162" y="89"/>
                  <a:pt x="164" y="97"/>
                  <a:pt x="167" y="95"/>
                </a:cubicBezTo>
                <a:cubicBezTo>
                  <a:pt x="175" y="88"/>
                  <a:pt x="189" y="89"/>
                  <a:pt x="201" y="92"/>
                </a:cubicBezTo>
                <a:cubicBezTo>
                  <a:pt x="208" y="90"/>
                  <a:pt x="210" y="82"/>
                  <a:pt x="215" y="75"/>
                </a:cubicBezTo>
                <a:cubicBezTo>
                  <a:pt x="216" y="74"/>
                  <a:pt x="213" y="70"/>
                  <a:pt x="211" y="67"/>
                </a:cubicBezTo>
                <a:cubicBezTo>
                  <a:pt x="209" y="65"/>
                  <a:pt x="208" y="62"/>
                  <a:pt x="209" y="60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1" y="56"/>
                  <a:pt x="204" y="53"/>
                  <a:pt x="208" y="50"/>
                </a:cubicBezTo>
                <a:cubicBezTo>
                  <a:pt x="204" y="44"/>
                  <a:pt x="196" y="36"/>
                  <a:pt x="199" y="28"/>
                </a:cubicBezTo>
                <a:cubicBezTo>
                  <a:pt x="195" y="20"/>
                  <a:pt x="185" y="17"/>
                  <a:pt x="178" y="22"/>
                </a:cubicBezTo>
                <a:cubicBezTo>
                  <a:pt x="174" y="25"/>
                  <a:pt x="172" y="29"/>
                  <a:pt x="172" y="33"/>
                </a:cubicBezTo>
                <a:cubicBezTo>
                  <a:pt x="173" y="38"/>
                  <a:pt x="167" y="36"/>
                  <a:pt x="166" y="33"/>
                </a:cubicBezTo>
                <a:cubicBezTo>
                  <a:pt x="161" y="33"/>
                  <a:pt x="157" y="36"/>
                  <a:pt x="155" y="37"/>
                </a:cubicBezTo>
                <a:cubicBezTo>
                  <a:pt x="149" y="42"/>
                  <a:pt x="155" y="47"/>
                  <a:pt x="159" y="48"/>
                </a:cubicBezTo>
                <a:cubicBezTo>
                  <a:pt x="158" y="54"/>
                  <a:pt x="154" y="60"/>
                  <a:pt x="158" y="64"/>
                </a:cubicBezTo>
                <a:cubicBezTo>
                  <a:pt x="161" y="66"/>
                  <a:pt x="159" y="70"/>
                  <a:pt x="157" y="69"/>
                </a:cubicBezTo>
                <a:cubicBezTo>
                  <a:pt x="147" y="65"/>
                  <a:pt x="139" y="58"/>
                  <a:pt x="131" y="51"/>
                </a:cubicBezTo>
                <a:cubicBezTo>
                  <a:pt x="127" y="47"/>
                  <a:pt x="135" y="49"/>
                  <a:pt x="136" y="49"/>
                </a:cubicBezTo>
                <a:cubicBezTo>
                  <a:pt x="138" y="41"/>
                  <a:pt x="146" y="46"/>
                  <a:pt x="148" y="40"/>
                </a:cubicBezTo>
                <a:cubicBezTo>
                  <a:pt x="149" y="37"/>
                  <a:pt x="146" y="35"/>
                  <a:pt x="144" y="33"/>
                </a:cubicBezTo>
                <a:cubicBezTo>
                  <a:pt x="139" y="36"/>
                  <a:pt x="139" y="27"/>
                  <a:pt x="138" y="26"/>
                </a:cubicBezTo>
                <a:cubicBezTo>
                  <a:pt x="134" y="20"/>
                  <a:pt x="128" y="16"/>
                  <a:pt x="122" y="13"/>
                </a:cubicBezTo>
                <a:cubicBezTo>
                  <a:pt x="118" y="11"/>
                  <a:pt x="122" y="6"/>
                  <a:pt x="121" y="4"/>
                </a:cubicBezTo>
                <a:cubicBezTo>
                  <a:pt x="119" y="0"/>
                  <a:pt x="111" y="0"/>
                  <a:pt x="109" y="2"/>
                </a:cubicBezTo>
                <a:cubicBezTo>
                  <a:pt x="102" y="10"/>
                  <a:pt x="92" y="17"/>
                  <a:pt x="80" y="22"/>
                </a:cubicBezTo>
                <a:cubicBezTo>
                  <a:pt x="75" y="28"/>
                  <a:pt x="70" y="35"/>
                  <a:pt x="55" y="35"/>
                </a:cubicBezTo>
                <a:cubicBezTo>
                  <a:pt x="54" y="32"/>
                  <a:pt x="46" y="23"/>
                  <a:pt x="37" y="27"/>
                </a:cubicBezTo>
                <a:cubicBezTo>
                  <a:pt x="31" y="30"/>
                  <a:pt x="28" y="35"/>
                  <a:pt x="27" y="43"/>
                </a:cubicBezTo>
                <a:cubicBezTo>
                  <a:pt x="26" y="48"/>
                  <a:pt x="34" y="51"/>
                  <a:pt x="39" y="53"/>
                </a:cubicBezTo>
                <a:cubicBezTo>
                  <a:pt x="42" y="54"/>
                  <a:pt x="49" y="52"/>
                  <a:pt x="48" y="60"/>
                </a:cubicBezTo>
                <a:cubicBezTo>
                  <a:pt x="59" y="66"/>
                  <a:pt x="70" y="72"/>
                  <a:pt x="76" y="84"/>
                </a:cubicBezTo>
                <a:cubicBezTo>
                  <a:pt x="77" y="102"/>
                  <a:pt x="89" y="115"/>
                  <a:pt x="104" y="117"/>
                </a:cubicBezTo>
                <a:cubicBezTo>
                  <a:pt x="122" y="128"/>
                  <a:pt x="121" y="157"/>
                  <a:pt x="110" y="172"/>
                </a:cubicBezTo>
                <a:cubicBezTo>
                  <a:pt x="107" y="176"/>
                  <a:pt x="99" y="175"/>
                  <a:pt x="96" y="171"/>
                </a:cubicBezTo>
                <a:cubicBezTo>
                  <a:pt x="92" y="167"/>
                  <a:pt x="86" y="167"/>
                  <a:pt x="81" y="166"/>
                </a:cubicBezTo>
                <a:cubicBezTo>
                  <a:pt x="76" y="165"/>
                  <a:pt x="70" y="171"/>
                  <a:pt x="63" y="170"/>
                </a:cubicBezTo>
                <a:cubicBezTo>
                  <a:pt x="46" y="171"/>
                  <a:pt x="46" y="171"/>
                  <a:pt x="46" y="171"/>
                </a:cubicBezTo>
                <a:cubicBezTo>
                  <a:pt x="45" y="174"/>
                  <a:pt x="42" y="177"/>
                  <a:pt x="40" y="178"/>
                </a:cubicBezTo>
                <a:cubicBezTo>
                  <a:pt x="32" y="183"/>
                  <a:pt x="31" y="198"/>
                  <a:pt x="38" y="205"/>
                </a:cubicBezTo>
                <a:cubicBezTo>
                  <a:pt x="40" y="207"/>
                  <a:pt x="34" y="212"/>
                  <a:pt x="36" y="217"/>
                </a:cubicBezTo>
                <a:cubicBezTo>
                  <a:pt x="34" y="217"/>
                  <a:pt x="32" y="217"/>
                  <a:pt x="30" y="217"/>
                </a:cubicBezTo>
                <a:cubicBezTo>
                  <a:pt x="21" y="220"/>
                  <a:pt x="17" y="231"/>
                  <a:pt x="20" y="243"/>
                </a:cubicBezTo>
                <a:cubicBezTo>
                  <a:pt x="14" y="247"/>
                  <a:pt x="3" y="251"/>
                  <a:pt x="5" y="263"/>
                </a:cubicBezTo>
                <a:cubicBezTo>
                  <a:pt x="0" y="275"/>
                  <a:pt x="5" y="292"/>
                  <a:pt x="19" y="298"/>
                </a:cubicBezTo>
                <a:cubicBezTo>
                  <a:pt x="18" y="298"/>
                  <a:pt x="26" y="300"/>
                  <a:pt x="27" y="299"/>
                </a:cubicBezTo>
                <a:cubicBezTo>
                  <a:pt x="32" y="296"/>
                  <a:pt x="37" y="293"/>
                  <a:pt x="42" y="291"/>
                </a:cubicBezTo>
                <a:cubicBezTo>
                  <a:pt x="43" y="290"/>
                  <a:pt x="50" y="289"/>
                  <a:pt x="52" y="291"/>
                </a:cubicBezTo>
                <a:cubicBezTo>
                  <a:pt x="58" y="295"/>
                  <a:pt x="66" y="301"/>
                  <a:pt x="78" y="297"/>
                </a:cubicBezTo>
                <a:cubicBezTo>
                  <a:pt x="80" y="297"/>
                  <a:pt x="80" y="294"/>
                  <a:pt x="82" y="290"/>
                </a:cubicBezTo>
                <a:cubicBezTo>
                  <a:pt x="79" y="285"/>
                  <a:pt x="76" y="275"/>
                  <a:pt x="83" y="268"/>
                </a:cubicBezTo>
                <a:cubicBezTo>
                  <a:pt x="86" y="265"/>
                  <a:pt x="93" y="259"/>
                  <a:pt x="90" y="254"/>
                </a:cubicBezTo>
                <a:cubicBezTo>
                  <a:pt x="87" y="248"/>
                  <a:pt x="88" y="239"/>
                  <a:pt x="82" y="234"/>
                </a:cubicBezTo>
                <a:cubicBezTo>
                  <a:pt x="76" y="227"/>
                  <a:pt x="72" y="218"/>
                  <a:pt x="69" y="209"/>
                </a:cubicBezTo>
                <a:cubicBezTo>
                  <a:pt x="79" y="200"/>
                  <a:pt x="90" y="194"/>
                  <a:pt x="105" y="190"/>
                </a:cubicBezTo>
                <a:cubicBezTo>
                  <a:pt x="112" y="201"/>
                  <a:pt x="124" y="210"/>
                  <a:pt x="135" y="219"/>
                </a:cubicBezTo>
                <a:cubicBezTo>
                  <a:pt x="138" y="221"/>
                  <a:pt x="142" y="224"/>
                  <a:pt x="147" y="221"/>
                </a:cubicBezTo>
                <a:cubicBezTo>
                  <a:pt x="147" y="222"/>
                  <a:pt x="149" y="226"/>
                  <a:pt x="148" y="229"/>
                </a:cubicBezTo>
                <a:cubicBezTo>
                  <a:pt x="145" y="234"/>
                  <a:pt x="149" y="242"/>
                  <a:pt x="153" y="246"/>
                </a:cubicBezTo>
                <a:cubicBezTo>
                  <a:pt x="149" y="251"/>
                  <a:pt x="146" y="258"/>
                  <a:pt x="147" y="264"/>
                </a:cubicBezTo>
                <a:cubicBezTo>
                  <a:pt x="148" y="271"/>
                  <a:pt x="147" y="278"/>
                  <a:pt x="142" y="283"/>
                </a:cubicBezTo>
                <a:cubicBezTo>
                  <a:pt x="139" y="285"/>
                  <a:pt x="140" y="288"/>
                  <a:pt x="140" y="290"/>
                </a:cubicBezTo>
                <a:cubicBezTo>
                  <a:pt x="140" y="302"/>
                  <a:pt x="148" y="311"/>
                  <a:pt x="160" y="314"/>
                </a:cubicBezTo>
                <a:cubicBezTo>
                  <a:pt x="164" y="315"/>
                  <a:pt x="166" y="311"/>
                  <a:pt x="167" y="309"/>
                </a:cubicBezTo>
                <a:cubicBezTo>
                  <a:pt x="168" y="307"/>
                  <a:pt x="168" y="300"/>
                  <a:pt x="169" y="299"/>
                </a:cubicBezTo>
                <a:cubicBezTo>
                  <a:pt x="172" y="294"/>
                  <a:pt x="178" y="291"/>
                  <a:pt x="187" y="292"/>
                </a:cubicBezTo>
                <a:cubicBezTo>
                  <a:pt x="191" y="292"/>
                  <a:pt x="191" y="301"/>
                  <a:pt x="198" y="303"/>
                </a:cubicBezTo>
                <a:cubicBezTo>
                  <a:pt x="203" y="304"/>
                  <a:pt x="202" y="298"/>
                  <a:pt x="202" y="296"/>
                </a:cubicBezTo>
                <a:cubicBezTo>
                  <a:pt x="207" y="288"/>
                  <a:pt x="215" y="283"/>
                  <a:pt x="219" y="274"/>
                </a:cubicBezTo>
                <a:cubicBezTo>
                  <a:pt x="221" y="274"/>
                  <a:pt x="224" y="276"/>
                  <a:pt x="227" y="277"/>
                </a:cubicBezTo>
                <a:cubicBezTo>
                  <a:pt x="231" y="278"/>
                  <a:pt x="235" y="275"/>
                  <a:pt x="241" y="274"/>
                </a:cubicBezTo>
                <a:cubicBezTo>
                  <a:pt x="243" y="274"/>
                  <a:pt x="244" y="280"/>
                  <a:pt x="249" y="278"/>
                </a:cubicBezTo>
                <a:cubicBezTo>
                  <a:pt x="248" y="281"/>
                  <a:pt x="245" y="284"/>
                  <a:pt x="247" y="288"/>
                </a:cubicBezTo>
                <a:cubicBezTo>
                  <a:pt x="249" y="293"/>
                  <a:pt x="255" y="300"/>
                  <a:pt x="263" y="297"/>
                </a:cubicBezTo>
                <a:cubicBezTo>
                  <a:pt x="267" y="296"/>
                  <a:pt x="271" y="294"/>
                  <a:pt x="272" y="291"/>
                </a:cubicBezTo>
                <a:cubicBezTo>
                  <a:pt x="275" y="285"/>
                  <a:pt x="269" y="278"/>
                  <a:pt x="263" y="280"/>
                </a:cubicBezTo>
                <a:cubicBezTo>
                  <a:pt x="262" y="275"/>
                  <a:pt x="265" y="271"/>
                  <a:pt x="269" y="269"/>
                </a:cubicBezTo>
                <a:cubicBezTo>
                  <a:pt x="270" y="255"/>
                  <a:pt x="278" y="247"/>
                  <a:pt x="286" y="241"/>
                </a:cubicBezTo>
                <a:cubicBezTo>
                  <a:pt x="290" y="238"/>
                  <a:pt x="286" y="232"/>
                  <a:pt x="283" y="228"/>
                </a:cubicBezTo>
                <a:cubicBezTo>
                  <a:pt x="282" y="228"/>
                  <a:pt x="277" y="227"/>
                  <a:pt x="275" y="22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8" name="Freeform 714"/>
          <p:cNvSpPr>
            <a:spLocks/>
          </p:cNvSpPr>
          <p:nvPr/>
        </p:nvSpPr>
        <p:spPr bwMode="auto">
          <a:xfrm>
            <a:off x="4403726" y="573088"/>
            <a:ext cx="46038" cy="106363"/>
          </a:xfrm>
          <a:custGeom>
            <a:avLst/>
            <a:gdLst/>
            <a:ahLst/>
            <a:cxnLst>
              <a:cxn ang="0">
                <a:pos x="60" y="134"/>
              </a:cxn>
              <a:cxn ang="0">
                <a:pos x="71" y="141"/>
              </a:cxn>
              <a:cxn ang="0">
                <a:pos x="74" y="144"/>
              </a:cxn>
              <a:cxn ang="0">
                <a:pos x="86" y="154"/>
              </a:cxn>
              <a:cxn ang="0">
                <a:pos x="87" y="170"/>
              </a:cxn>
              <a:cxn ang="0">
                <a:pos x="79" y="196"/>
              </a:cxn>
              <a:cxn ang="0">
                <a:pos x="83" y="201"/>
              </a:cxn>
              <a:cxn ang="0">
                <a:pos x="82" y="207"/>
              </a:cxn>
              <a:cxn ang="0">
                <a:pos x="48" y="226"/>
              </a:cxn>
              <a:cxn ang="0">
                <a:pos x="39" y="217"/>
              </a:cxn>
              <a:cxn ang="0">
                <a:pos x="21" y="211"/>
              </a:cxn>
              <a:cxn ang="0">
                <a:pos x="16" y="192"/>
              </a:cxn>
              <a:cxn ang="0">
                <a:pos x="11" y="190"/>
              </a:cxn>
              <a:cxn ang="0">
                <a:pos x="2" y="207"/>
              </a:cxn>
              <a:cxn ang="0">
                <a:pos x="3" y="239"/>
              </a:cxn>
              <a:cxn ang="0">
                <a:pos x="5" y="270"/>
              </a:cxn>
              <a:cxn ang="0">
                <a:pos x="5" y="298"/>
              </a:cxn>
              <a:cxn ang="0">
                <a:pos x="13" y="298"/>
              </a:cxn>
              <a:cxn ang="0">
                <a:pos x="17" y="275"/>
              </a:cxn>
              <a:cxn ang="0">
                <a:pos x="22" y="273"/>
              </a:cxn>
              <a:cxn ang="0">
                <a:pos x="26" y="288"/>
              </a:cxn>
              <a:cxn ang="0">
                <a:pos x="46" y="296"/>
              </a:cxn>
              <a:cxn ang="0">
                <a:pos x="53" y="313"/>
              </a:cxn>
              <a:cxn ang="0">
                <a:pos x="54" y="343"/>
              </a:cxn>
              <a:cxn ang="0">
                <a:pos x="56" y="350"/>
              </a:cxn>
              <a:cxn ang="0">
                <a:pos x="62" y="390"/>
              </a:cxn>
              <a:cxn ang="0">
                <a:pos x="68" y="394"/>
              </a:cxn>
              <a:cxn ang="0">
                <a:pos x="87" y="377"/>
              </a:cxn>
              <a:cxn ang="0">
                <a:pos x="97" y="367"/>
              </a:cxn>
              <a:cxn ang="0">
                <a:pos x="101" y="371"/>
              </a:cxn>
              <a:cxn ang="0">
                <a:pos x="111" y="377"/>
              </a:cxn>
              <a:cxn ang="0">
                <a:pos x="115" y="368"/>
              </a:cxn>
              <a:cxn ang="0">
                <a:pos x="124" y="367"/>
              </a:cxn>
              <a:cxn ang="0">
                <a:pos x="148" y="373"/>
              </a:cxn>
              <a:cxn ang="0">
                <a:pos x="155" y="362"/>
              </a:cxn>
              <a:cxn ang="0">
                <a:pos x="157" y="335"/>
              </a:cxn>
              <a:cxn ang="0">
                <a:pos x="137" y="323"/>
              </a:cxn>
              <a:cxn ang="0">
                <a:pos x="125" y="302"/>
              </a:cxn>
              <a:cxn ang="0">
                <a:pos x="128" y="239"/>
              </a:cxn>
              <a:cxn ang="0">
                <a:pos x="124" y="217"/>
              </a:cxn>
              <a:cxn ang="0">
                <a:pos x="117" y="205"/>
              </a:cxn>
              <a:cxn ang="0">
                <a:pos x="133" y="198"/>
              </a:cxn>
              <a:cxn ang="0">
                <a:pos x="138" y="180"/>
              </a:cxn>
              <a:cxn ang="0">
                <a:pos x="142" y="156"/>
              </a:cxn>
              <a:cxn ang="0">
                <a:pos x="168" y="122"/>
              </a:cxn>
              <a:cxn ang="0">
                <a:pos x="169" y="99"/>
              </a:cxn>
              <a:cxn ang="0">
                <a:pos x="137" y="74"/>
              </a:cxn>
              <a:cxn ang="0">
                <a:pos x="127" y="75"/>
              </a:cxn>
              <a:cxn ang="0">
                <a:pos x="122" y="73"/>
              </a:cxn>
              <a:cxn ang="0">
                <a:pos x="125" y="43"/>
              </a:cxn>
              <a:cxn ang="0">
                <a:pos x="133" y="18"/>
              </a:cxn>
              <a:cxn ang="0">
                <a:pos x="134" y="5"/>
              </a:cxn>
              <a:cxn ang="0">
                <a:pos x="132" y="2"/>
              </a:cxn>
              <a:cxn ang="0">
                <a:pos x="126" y="6"/>
              </a:cxn>
              <a:cxn ang="0">
                <a:pos x="121" y="6"/>
              </a:cxn>
              <a:cxn ang="0">
                <a:pos x="104" y="27"/>
              </a:cxn>
              <a:cxn ang="0">
                <a:pos x="64" y="62"/>
              </a:cxn>
              <a:cxn ang="0">
                <a:pos x="65" y="74"/>
              </a:cxn>
              <a:cxn ang="0">
                <a:pos x="75" y="86"/>
              </a:cxn>
              <a:cxn ang="0">
                <a:pos x="60" y="134"/>
              </a:cxn>
            </a:cxnLst>
            <a:rect l="0" t="0" r="r" b="b"/>
            <a:pathLst>
              <a:path w="170" h="398">
                <a:moveTo>
                  <a:pt x="60" y="134"/>
                </a:moveTo>
                <a:cubicBezTo>
                  <a:pt x="64" y="135"/>
                  <a:pt x="65" y="142"/>
                  <a:pt x="71" y="141"/>
                </a:cubicBezTo>
                <a:cubicBezTo>
                  <a:pt x="70" y="143"/>
                  <a:pt x="71" y="146"/>
                  <a:pt x="74" y="144"/>
                </a:cubicBezTo>
                <a:cubicBezTo>
                  <a:pt x="77" y="149"/>
                  <a:pt x="81" y="152"/>
                  <a:pt x="86" y="154"/>
                </a:cubicBezTo>
                <a:cubicBezTo>
                  <a:pt x="86" y="157"/>
                  <a:pt x="86" y="167"/>
                  <a:pt x="87" y="170"/>
                </a:cubicBezTo>
                <a:cubicBezTo>
                  <a:pt x="89" y="182"/>
                  <a:pt x="83" y="189"/>
                  <a:pt x="79" y="196"/>
                </a:cubicBezTo>
                <a:cubicBezTo>
                  <a:pt x="78" y="198"/>
                  <a:pt x="82" y="200"/>
                  <a:pt x="83" y="201"/>
                </a:cubicBezTo>
                <a:cubicBezTo>
                  <a:pt x="85" y="203"/>
                  <a:pt x="84" y="206"/>
                  <a:pt x="82" y="207"/>
                </a:cubicBezTo>
                <a:cubicBezTo>
                  <a:pt x="74" y="216"/>
                  <a:pt x="62" y="222"/>
                  <a:pt x="48" y="226"/>
                </a:cubicBezTo>
                <a:cubicBezTo>
                  <a:pt x="46" y="222"/>
                  <a:pt x="40" y="222"/>
                  <a:pt x="39" y="217"/>
                </a:cubicBezTo>
                <a:cubicBezTo>
                  <a:pt x="32" y="217"/>
                  <a:pt x="25" y="214"/>
                  <a:pt x="21" y="211"/>
                </a:cubicBezTo>
                <a:cubicBezTo>
                  <a:pt x="20" y="203"/>
                  <a:pt x="19" y="197"/>
                  <a:pt x="16" y="192"/>
                </a:cubicBezTo>
                <a:cubicBezTo>
                  <a:pt x="15" y="190"/>
                  <a:pt x="12" y="189"/>
                  <a:pt x="11" y="190"/>
                </a:cubicBezTo>
                <a:cubicBezTo>
                  <a:pt x="5" y="193"/>
                  <a:pt x="3" y="200"/>
                  <a:pt x="2" y="207"/>
                </a:cubicBezTo>
                <a:cubicBezTo>
                  <a:pt x="0" y="218"/>
                  <a:pt x="1" y="229"/>
                  <a:pt x="3" y="239"/>
                </a:cubicBezTo>
                <a:cubicBezTo>
                  <a:pt x="0" y="247"/>
                  <a:pt x="0" y="260"/>
                  <a:pt x="5" y="270"/>
                </a:cubicBezTo>
                <a:cubicBezTo>
                  <a:pt x="5" y="298"/>
                  <a:pt x="5" y="298"/>
                  <a:pt x="5" y="298"/>
                </a:cubicBezTo>
                <a:cubicBezTo>
                  <a:pt x="5" y="302"/>
                  <a:pt x="13" y="299"/>
                  <a:pt x="13" y="298"/>
                </a:cubicBezTo>
                <a:cubicBezTo>
                  <a:pt x="12" y="289"/>
                  <a:pt x="13" y="281"/>
                  <a:pt x="17" y="275"/>
                </a:cubicBezTo>
                <a:cubicBezTo>
                  <a:pt x="18" y="274"/>
                  <a:pt x="18" y="269"/>
                  <a:pt x="22" y="273"/>
                </a:cubicBezTo>
                <a:cubicBezTo>
                  <a:pt x="25" y="276"/>
                  <a:pt x="24" y="282"/>
                  <a:pt x="26" y="288"/>
                </a:cubicBezTo>
                <a:cubicBezTo>
                  <a:pt x="29" y="295"/>
                  <a:pt x="37" y="295"/>
                  <a:pt x="46" y="296"/>
                </a:cubicBezTo>
                <a:cubicBezTo>
                  <a:pt x="48" y="303"/>
                  <a:pt x="54" y="310"/>
                  <a:pt x="53" y="313"/>
                </a:cubicBezTo>
                <a:cubicBezTo>
                  <a:pt x="50" y="323"/>
                  <a:pt x="49" y="335"/>
                  <a:pt x="54" y="343"/>
                </a:cubicBezTo>
                <a:cubicBezTo>
                  <a:pt x="52" y="345"/>
                  <a:pt x="54" y="347"/>
                  <a:pt x="56" y="350"/>
                </a:cubicBezTo>
                <a:cubicBezTo>
                  <a:pt x="62" y="359"/>
                  <a:pt x="61" y="375"/>
                  <a:pt x="62" y="390"/>
                </a:cubicBezTo>
                <a:cubicBezTo>
                  <a:pt x="62" y="392"/>
                  <a:pt x="65" y="398"/>
                  <a:pt x="68" y="394"/>
                </a:cubicBezTo>
                <a:cubicBezTo>
                  <a:pt x="73" y="388"/>
                  <a:pt x="79" y="381"/>
                  <a:pt x="87" y="377"/>
                </a:cubicBezTo>
                <a:cubicBezTo>
                  <a:pt x="89" y="375"/>
                  <a:pt x="95" y="368"/>
                  <a:pt x="97" y="367"/>
                </a:cubicBezTo>
                <a:cubicBezTo>
                  <a:pt x="100" y="364"/>
                  <a:pt x="102" y="370"/>
                  <a:pt x="101" y="371"/>
                </a:cubicBezTo>
                <a:cubicBezTo>
                  <a:pt x="104" y="375"/>
                  <a:pt x="107" y="379"/>
                  <a:pt x="111" y="377"/>
                </a:cubicBezTo>
                <a:cubicBezTo>
                  <a:pt x="115" y="375"/>
                  <a:pt x="116" y="372"/>
                  <a:pt x="115" y="368"/>
                </a:cubicBezTo>
                <a:cubicBezTo>
                  <a:pt x="118" y="367"/>
                  <a:pt x="123" y="365"/>
                  <a:pt x="124" y="367"/>
                </a:cubicBezTo>
                <a:cubicBezTo>
                  <a:pt x="130" y="372"/>
                  <a:pt x="138" y="373"/>
                  <a:pt x="148" y="373"/>
                </a:cubicBezTo>
                <a:cubicBezTo>
                  <a:pt x="151" y="373"/>
                  <a:pt x="152" y="365"/>
                  <a:pt x="155" y="362"/>
                </a:cubicBezTo>
                <a:cubicBezTo>
                  <a:pt x="159" y="355"/>
                  <a:pt x="161" y="344"/>
                  <a:pt x="157" y="335"/>
                </a:cubicBezTo>
                <a:cubicBezTo>
                  <a:pt x="155" y="328"/>
                  <a:pt x="147" y="320"/>
                  <a:pt x="137" y="323"/>
                </a:cubicBezTo>
                <a:cubicBezTo>
                  <a:pt x="128" y="319"/>
                  <a:pt x="127" y="311"/>
                  <a:pt x="125" y="302"/>
                </a:cubicBezTo>
                <a:cubicBezTo>
                  <a:pt x="127" y="282"/>
                  <a:pt x="131" y="260"/>
                  <a:pt x="128" y="239"/>
                </a:cubicBezTo>
                <a:cubicBezTo>
                  <a:pt x="128" y="232"/>
                  <a:pt x="122" y="225"/>
                  <a:pt x="124" y="217"/>
                </a:cubicBezTo>
                <a:cubicBezTo>
                  <a:pt x="126" y="211"/>
                  <a:pt x="119" y="209"/>
                  <a:pt x="117" y="205"/>
                </a:cubicBezTo>
                <a:cubicBezTo>
                  <a:pt x="123" y="201"/>
                  <a:pt x="129" y="204"/>
                  <a:pt x="133" y="198"/>
                </a:cubicBezTo>
                <a:cubicBezTo>
                  <a:pt x="136" y="192"/>
                  <a:pt x="135" y="185"/>
                  <a:pt x="138" y="180"/>
                </a:cubicBezTo>
                <a:cubicBezTo>
                  <a:pt x="140" y="174"/>
                  <a:pt x="143" y="166"/>
                  <a:pt x="142" y="156"/>
                </a:cubicBezTo>
                <a:cubicBezTo>
                  <a:pt x="154" y="149"/>
                  <a:pt x="162" y="137"/>
                  <a:pt x="168" y="122"/>
                </a:cubicBezTo>
                <a:cubicBezTo>
                  <a:pt x="168" y="114"/>
                  <a:pt x="170" y="106"/>
                  <a:pt x="169" y="99"/>
                </a:cubicBezTo>
                <a:cubicBezTo>
                  <a:pt x="157" y="90"/>
                  <a:pt x="148" y="80"/>
                  <a:pt x="137" y="74"/>
                </a:cubicBezTo>
                <a:cubicBezTo>
                  <a:pt x="133" y="71"/>
                  <a:pt x="130" y="75"/>
                  <a:pt x="127" y="75"/>
                </a:cubicBezTo>
                <a:cubicBezTo>
                  <a:pt x="125" y="75"/>
                  <a:pt x="123" y="74"/>
                  <a:pt x="122" y="73"/>
                </a:cubicBezTo>
                <a:cubicBezTo>
                  <a:pt x="117" y="62"/>
                  <a:pt x="119" y="50"/>
                  <a:pt x="125" y="43"/>
                </a:cubicBezTo>
                <a:cubicBezTo>
                  <a:pt x="129" y="38"/>
                  <a:pt x="138" y="29"/>
                  <a:pt x="133" y="18"/>
                </a:cubicBezTo>
                <a:cubicBezTo>
                  <a:pt x="132" y="15"/>
                  <a:pt x="133" y="10"/>
                  <a:pt x="134" y="5"/>
                </a:cubicBezTo>
                <a:cubicBezTo>
                  <a:pt x="135" y="3"/>
                  <a:pt x="134" y="0"/>
                  <a:pt x="132" y="2"/>
                </a:cubicBezTo>
                <a:cubicBezTo>
                  <a:pt x="130" y="2"/>
                  <a:pt x="127" y="6"/>
                  <a:pt x="126" y="6"/>
                </a:cubicBezTo>
                <a:cubicBezTo>
                  <a:pt x="125" y="7"/>
                  <a:pt x="122" y="6"/>
                  <a:pt x="121" y="6"/>
                </a:cubicBezTo>
                <a:cubicBezTo>
                  <a:pt x="116" y="15"/>
                  <a:pt x="109" y="21"/>
                  <a:pt x="104" y="27"/>
                </a:cubicBezTo>
                <a:cubicBezTo>
                  <a:pt x="87" y="35"/>
                  <a:pt x="70" y="44"/>
                  <a:pt x="64" y="62"/>
                </a:cubicBezTo>
                <a:cubicBezTo>
                  <a:pt x="62" y="66"/>
                  <a:pt x="64" y="70"/>
                  <a:pt x="65" y="74"/>
                </a:cubicBezTo>
                <a:cubicBezTo>
                  <a:pt x="67" y="80"/>
                  <a:pt x="77" y="82"/>
                  <a:pt x="75" y="86"/>
                </a:cubicBezTo>
                <a:cubicBezTo>
                  <a:pt x="70" y="101"/>
                  <a:pt x="67" y="120"/>
                  <a:pt x="60" y="13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39" name="Freeform 715"/>
          <p:cNvSpPr>
            <a:spLocks/>
          </p:cNvSpPr>
          <p:nvPr/>
        </p:nvSpPr>
        <p:spPr bwMode="auto">
          <a:xfrm>
            <a:off x="4352926" y="719138"/>
            <a:ext cx="65088" cy="65088"/>
          </a:xfrm>
          <a:custGeom>
            <a:avLst/>
            <a:gdLst/>
            <a:ahLst/>
            <a:cxnLst>
              <a:cxn ang="0">
                <a:pos x="214" y="98"/>
              </a:cxn>
              <a:cxn ang="0">
                <a:pos x="243" y="20"/>
              </a:cxn>
              <a:cxn ang="0">
                <a:pos x="222" y="3"/>
              </a:cxn>
              <a:cxn ang="0">
                <a:pos x="209" y="24"/>
              </a:cxn>
              <a:cxn ang="0">
                <a:pos x="178" y="36"/>
              </a:cxn>
              <a:cxn ang="0">
                <a:pos x="157" y="59"/>
              </a:cxn>
              <a:cxn ang="0">
                <a:pos x="159" y="82"/>
              </a:cxn>
              <a:cxn ang="0">
                <a:pos x="125" y="89"/>
              </a:cxn>
              <a:cxn ang="0">
                <a:pos x="113" y="95"/>
              </a:cxn>
              <a:cxn ang="0">
                <a:pos x="78" y="75"/>
              </a:cxn>
              <a:cxn ang="0">
                <a:pos x="69" y="41"/>
              </a:cxn>
              <a:cxn ang="0">
                <a:pos x="75" y="27"/>
              </a:cxn>
              <a:cxn ang="0">
                <a:pos x="65" y="31"/>
              </a:cxn>
              <a:cxn ang="0">
                <a:pos x="58" y="58"/>
              </a:cxn>
              <a:cxn ang="0">
                <a:pos x="37" y="114"/>
              </a:cxn>
              <a:cxn ang="0">
                <a:pos x="12" y="123"/>
              </a:cxn>
              <a:cxn ang="0">
                <a:pos x="20" y="128"/>
              </a:cxn>
              <a:cxn ang="0">
                <a:pos x="15" y="147"/>
              </a:cxn>
              <a:cxn ang="0">
                <a:pos x="5" y="194"/>
              </a:cxn>
              <a:cxn ang="0">
                <a:pos x="26" y="202"/>
              </a:cxn>
              <a:cxn ang="0">
                <a:pos x="56" y="185"/>
              </a:cxn>
              <a:cxn ang="0">
                <a:pos x="67" y="189"/>
              </a:cxn>
              <a:cxn ang="0">
                <a:pos x="49" y="205"/>
              </a:cxn>
              <a:cxn ang="0">
                <a:pos x="65" y="235"/>
              </a:cxn>
              <a:cxn ang="0">
                <a:pos x="74" y="200"/>
              </a:cxn>
              <a:cxn ang="0">
                <a:pos x="87" y="196"/>
              </a:cxn>
              <a:cxn ang="0">
                <a:pos x="107" y="195"/>
              </a:cxn>
              <a:cxn ang="0">
                <a:pos x="158" y="220"/>
              </a:cxn>
              <a:cxn ang="0">
                <a:pos x="172" y="221"/>
              </a:cxn>
              <a:cxn ang="0">
                <a:pos x="173" y="241"/>
              </a:cxn>
              <a:cxn ang="0">
                <a:pos x="196" y="227"/>
              </a:cxn>
              <a:cxn ang="0">
                <a:pos x="209" y="217"/>
              </a:cxn>
              <a:cxn ang="0">
                <a:pos x="224" y="175"/>
              </a:cxn>
              <a:cxn ang="0">
                <a:pos x="200" y="141"/>
              </a:cxn>
              <a:cxn ang="0">
                <a:pos x="209" y="123"/>
              </a:cxn>
            </a:cxnLst>
            <a:rect l="0" t="0" r="r" b="b"/>
            <a:pathLst>
              <a:path w="243" h="243">
                <a:moveTo>
                  <a:pt x="209" y="123"/>
                </a:moveTo>
                <a:cubicBezTo>
                  <a:pt x="210" y="114"/>
                  <a:pt x="213" y="106"/>
                  <a:pt x="214" y="98"/>
                </a:cubicBezTo>
                <a:cubicBezTo>
                  <a:pt x="222" y="87"/>
                  <a:pt x="232" y="77"/>
                  <a:pt x="237" y="69"/>
                </a:cubicBezTo>
                <a:cubicBezTo>
                  <a:pt x="239" y="52"/>
                  <a:pt x="239" y="36"/>
                  <a:pt x="243" y="20"/>
                </a:cubicBezTo>
                <a:cubicBezTo>
                  <a:pt x="242" y="16"/>
                  <a:pt x="239" y="9"/>
                  <a:pt x="236" y="4"/>
                </a:cubicBezTo>
                <a:cubicBezTo>
                  <a:pt x="234" y="0"/>
                  <a:pt x="226" y="1"/>
                  <a:pt x="222" y="3"/>
                </a:cubicBezTo>
                <a:cubicBezTo>
                  <a:pt x="217" y="4"/>
                  <a:pt x="213" y="6"/>
                  <a:pt x="210" y="11"/>
                </a:cubicBezTo>
                <a:cubicBezTo>
                  <a:pt x="207" y="16"/>
                  <a:pt x="211" y="23"/>
                  <a:pt x="209" y="24"/>
                </a:cubicBezTo>
                <a:cubicBezTo>
                  <a:pt x="202" y="28"/>
                  <a:pt x="193" y="28"/>
                  <a:pt x="190" y="25"/>
                </a:cubicBezTo>
                <a:cubicBezTo>
                  <a:pt x="185" y="21"/>
                  <a:pt x="183" y="33"/>
                  <a:pt x="178" y="36"/>
                </a:cubicBezTo>
                <a:cubicBezTo>
                  <a:pt x="174" y="34"/>
                  <a:pt x="170" y="27"/>
                  <a:pt x="164" y="30"/>
                </a:cubicBezTo>
                <a:cubicBezTo>
                  <a:pt x="165" y="42"/>
                  <a:pt x="160" y="50"/>
                  <a:pt x="157" y="59"/>
                </a:cubicBezTo>
                <a:cubicBezTo>
                  <a:pt x="162" y="63"/>
                  <a:pt x="167" y="70"/>
                  <a:pt x="167" y="77"/>
                </a:cubicBezTo>
                <a:cubicBezTo>
                  <a:pt x="168" y="82"/>
                  <a:pt x="160" y="77"/>
                  <a:pt x="159" y="82"/>
                </a:cubicBezTo>
                <a:cubicBezTo>
                  <a:pt x="155" y="96"/>
                  <a:pt x="142" y="103"/>
                  <a:pt x="125" y="101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2" y="89"/>
                  <a:pt x="118" y="88"/>
                  <a:pt x="115" y="88"/>
                </a:cubicBezTo>
                <a:cubicBezTo>
                  <a:pt x="112" y="89"/>
                  <a:pt x="112" y="93"/>
                  <a:pt x="113" y="95"/>
                </a:cubicBezTo>
                <a:cubicBezTo>
                  <a:pt x="102" y="95"/>
                  <a:pt x="94" y="91"/>
                  <a:pt x="88" y="87"/>
                </a:cubicBezTo>
                <a:cubicBezTo>
                  <a:pt x="83" y="83"/>
                  <a:pt x="80" y="80"/>
                  <a:pt x="78" y="75"/>
                </a:cubicBezTo>
                <a:cubicBezTo>
                  <a:pt x="74" y="74"/>
                  <a:pt x="75" y="70"/>
                  <a:pt x="75" y="69"/>
                </a:cubicBezTo>
                <a:cubicBezTo>
                  <a:pt x="71" y="61"/>
                  <a:pt x="70" y="51"/>
                  <a:pt x="69" y="41"/>
                </a:cubicBezTo>
                <a:cubicBezTo>
                  <a:pt x="70" y="41"/>
                  <a:pt x="74" y="40"/>
                  <a:pt x="76" y="38"/>
                </a:cubicBezTo>
                <a:cubicBezTo>
                  <a:pt x="79" y="35"/>
                  <a:pt x="77" y="30"/>
                  <a:pt x="75" y="27"/>
                </a:cubicBezTo>
                <a:cubicBezTo>
                  <a:pt x="74" y="23"/>
                  <a:pt x="69" y="20"/>
                  <a:pt x="65" y="21"/>
                </a:cubicBezTo>
                <a:cubicBezTo>
                  <a:pt x="65" y="31"/>
                  <a:pt x="65" y="31"/>
                  <a:pt x="65" y="31"/>
                </a:cubicBezTo>
                <a:cubicBezTo>
                  <a:pt x="62" y="30"/>
                  <a:pt x="58" y="33"/>
                  <a:pt x="58" y="36"/>
                </a:cubicBezTo>
                <a:cubicBezTo>
                  <a:pt x="59" y="42"/>
                  <a:pt x="61" y="50"/>
                  <a:pt x="58" y="58"/>
                </a:cubicBezTo>
                <a:cubicBezTo>
                  <a:pt x="53" y="70"/>
                  <a:pt x="48" y="82"/>
                  <a:pt x="33" y="83"/>
                </a:cubicBezTo>
                <a:cubicBezTo>
                  <a:pt x="32" y="95"/>
                  <a:pt x="35" y="105"/>
                  <a:pt x="37" y="114"/>
                </a:cubicBezTo>
                <a:cubicBezTo>
                  <a:pt x="38" y="118"/>
                  <a:pt x="29" y="120"/>
                  <a:pt x="23" y="123"/>
                </a:cubicBezTo>
                <a:cubicBezTo>
                  <a:pt x="20" y="124"/>
                  <a:pt x="16" y="120"/>
                  <a:pt x="12" y="123"/>
                </a:cubicBezTo>
                <a:cubicBezTo>
                  <a:pt x="10" y="125"/>
                  <a:pt x="8" y="128"/>
                  <a:pt x="10" y="132"/>
                </a:cubicBezTo>
                <a:cubicBezTo>
                  <a:pt x="13" y="136"/>
                  <a:pt x="17" y="128"/>
                  <a:pt x="20" y="128"/>
                </a:cubicBezTo>
                <a:cubicBezTo>
                  <a:pt x="21" y="130"/>
                  <a:pt x="21" y="134"/>
                  <a:pt x="21" y="135"/>
                </a:cubicBezTo>
                <a:cubicBezTo>
                  <a:pt x="24" y="141"/>
                  <a:pt x="15" y="145"/>
                  <a:pt x="15" y="147"/>
                </a:cubicBezTo>
                <a:cubicBezTo>
                  <a:pt x="12" y="160"/>
                  <a:pt x="7" y="169"/>
                  <a:pt x="3" y="179"/>
                </a:cubicBezTo>
                <a:cubicBezTo>
                  <a:pt x="0" y="184"/>
                  <a:pt x="0" y="193"/>
                  <a:pt x="5" y="194"/>
                </a:cubicBezTo>
                <a:cubicBezTo>
                  <a:pt x="11" y="195"/>
                  <a:pt x="17" y="203"/>
                  <a:pt x="23" y="197"/>
                </a:cubicBezTo>
                <a:cubicBezTo>
                  <a:pt x="25" y="195"/>
                  <a:pt x="24" y="200"/>
                  <a:pt x="26" y="202"/>
                </a:cubicBezTo>
                <a:cubicBezTo>
                  <a:pt x="35" y="207"/>
                  <a:pt x="43" y="201"/>
                  <a:pt x="48" y="198"/>
                </a:cubicBezTo>
                <a:cubicBezTo>
                  <a:pt x="52" y="196"/>
                  <a:pt x="54" y="190"/>
                  <a:pt x="56" y="185"/>
                </a:cubicBezTo>
                <a:cubicBezTo>
                  <a:pt x="56" y="183"/>
                  <a:pt x="61" y="182"/>
                  <a:pt x="64" y="181"/>
                </a:cubicBezTo>
                <a:cubicBezTo>
                  <a:pt x="66" y="184"/>
                  <a:pt x="67" y="186"/>
                  <a:pt x="67" y="189"/>
                </a:cubicBezTo>
                <a:cubicBezTo>
                  <a:pt x="69" y="195"/>
                  <a:pt x="64" y="199"/>
                  <a:pt x="59" y="202"/>
                </a:cubicBezTo>
                <a:cubicBezTo>
                  <a:pt x="56" y="203"/>
                  <a:pt x="49" y="202"/>
                  <a:pt x="49" y="205"/>
                </a:cubicBezTo>
                <a:cubicBezTo>
                  <a:pt x="49" y="215"/>
                  <a:pt x="49" y="226"/>
                  <a:pt x="55" y="232"/>
                </a:cubicBezTo>
                <a:cubicBezTo>
                  <a:pt x="58" y="235"/>
                  <a:pt x="62" y="236"/>
                  <a:pt x="65" y="235"/>
                </a:cubicBezTo>
                <a:cubicBezTo>
                  <a:pt x="67" y="234"/>
                  <a:pt x="72" y="231"/>
                  <a:pt x="72" y="231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75" y="198"/>
                  <a:pt x="81" y="201"/>
                  <a:pt x="82" y="196"/>
                </a:cubicBezTo>
                <a:cubicBezTo>
                  <a:pt x="83" y="194"/>
                  <a:pt x="85" y="196"/>
                  <a:pt x="87" y="196"/>
                </a:cubicBezTo>
                <a:cubicBezTo>
                  <a:pt x="92" y="196"/>
                  <a:pt x="96" y="194"/>
                  <a:pt x="101" y="191"/>
                </a:cubicBezTo>
                <a:cubicBezTo>
                  <a:pt x="104" y="190"/>
                  <a:pt x="107" y="192"/>
                  <a:pt x="107" y="195"/>
                </a:cubicBezTo>
                <a:cubicBezTo>
                  <a:pt x="115" y="197"/>
                  <a:pt x="123" y="198"/>
                  <a:pt x="133" y="198"/>
                </a:cubicBezTo>
                <a:cubicBezTo>
                  <a:pt x="137" y="207"/>
                  <a:pt x="146" y="212"/>
                  <a:pt x="158" y="220"/>
                </a:cubicBezTo>
                <a:cubicBezTo>
                  <a:pt x="159" y="221"/>
                  <a:pt x="161" y="211"/>
                  <a:pt x="166" y="212"/>
                </a:cubicBezTo>
                <a:cubicBezTo>
                  <a:pt x="170" y="213"/>
                  <a:pt x="171" y="216"/>
                  <a:pt x="172" y="221"/>
                </a:cubicBezTo>
                <a:cubicBezTo>
                  <a:pt x="172" y="225"/>
                  <a:pt x="168" y="230"/>
                  <a:pt x="167" y="236"/>
                </a:cubicBezTo>
                <a:cubicBezTo>
                  <a:pt x="170" y="235"/>
                  <a:pt x="171" y="241"/>
                  <a:pt x="173" y="241"/>
                </a:cubicBezTo>
                <a:cubicBezTo>
                  <a:pt x="178" y="243"/>
                  <a:pt x="183" y="243"/>
                  <a:pt x="187" y="239"/>
                </a:cubicBezTo>
                <a:cubicBezTo>
                  <a:pt x="190" y="236"/>
                  <a:pt x="195" y="233"/>
                  <a:pt x="196" y="227"/>
                </a:cubicBezTo>
                <a:cubicBezTo>
                  <a:pt x="199" y="226"/>
                  <a:pt x="202" y="223"/>
                  <a:pt x="207" y="222"/>
                </a:cubicBezTo>
                <a:cubicBezTo>
                  <a:pt x="207" y="221"/>
                  <a:pt x="206" y="218"/>
                  <a:pt x="209" y="217"/>
                </a:cubicBezTo>
                <a:cubicBezTo>
                  <a:pt x="228" y="205"/>
                  <a:pt x="228" y="205"/>
                  <a:pt x="228" y="205"/>
                </a:cubicBezTo>
                <a:cubicBezTo>
                  <a:pt x="227" y="194"/>
                  <a:pt x="228" y="183"/>
                  <a:pt x="224" y="175"/>
                </a:cubicBezTo>
                <a:cubicBezTo>
                  <a:pt x="219" y="165"/>
                  <a:pt x="211" y="158"/>
                  <a:pt x="207" y="145"/>
                </a:cubicBezTo>
                <a:cubicBezTo>
                  <a:pt x="206" y="144"/>
                  <a:pt x="202" y="143"/>
                  <a:pt x="200" y="141"/>
                </a:cubicBezTo>
                <a:cubicBezTo>
                  <a:pt x="202" y="137"/>
                  <a:pt x="202" y="133"/>
                  <a:pt x="203" y="129"/>
                </a:cubicBezTo>
                <a:cubicBezTo>
                  <a:pt x="206" y="128"/>
                  <a:pt x="209" y="125"/>
                  <a:pt x="209" y="12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0" name="Freeform 716"/>
          <p:cNvSpPr>
            <a:spLocks/>
          </p:cNvSpPr>
          <p:nvPr/>
        </p:nvSpPr>
        <p:spPr bwMode="auto">
          <a:xfrm>
            <a:off x="4252913" y="922338"/>
            <a:ext cx="41275" cy="39688"/>
          </a:xfrm>
          <a:custGeom>
            <a:avLst/>
            <a:gdLst/>
            <a:ahLst/>
            <a:cxnLst>
              <a:cxn ang="0">
                <a:pos x="26" y="67"/>
              </a:cxn>
              <a:cxn ang="0">
                <a:pos x="0" y="95"/>
              </a:cxn>
              <a:cxn ang="0">
                <a:pos x="15" y="132"/>
              </a:cxn>
              <a:cxn ang="0">
                <a:pos x="26" y="140"/>
              </a:cxn>
              <a:cxn ang="0">
                <a:pos x="42" y="145"/>
              </a:cxn>
              <a:cxn ang="0">
                <a:pos x="69" y="144"/>
              </a:cxn>
              <a:cxn ang="0">
                <a:pos x="85" y="129"/>
              </a:cxn>
              <a:cxn ang="0">
                <a:pos x="100" y="140"/>
              </a:cxn>
              <a:cxn ang="0">
                <a:pos x="121" y="144"/>
              </a:cxn>
              <a:cxn ang="0">
                <a:pos x="125" y="134"/>
              </a:cxn>
              <a:cxn ang="0">
                <a:pos x="121" y="104"/>
              </a:cxn>
              <a:cxn ang="0">
                <a:pos x="132" y="84"/>
              </a:cxn>
              <a:cxn ang="0">
                <a:pos x="125" y="76"/>
              </a:cxn>
              <a:cxn ang="0">
                <a:pos x="92" y="84"/>
              </a:cxn>
              <a:cxn ang="0">
                <a:pos x="86" y="87"/>
              </a:cxn>
              <a:cxn ang="0">
                <a:pos x="72" y="79"/>
              </a:cxn>
              <a:cxn ang="0">
                <a:pos x="74" y="74"/>
              </a:cxn>
              <a:cxn ang="0">
                <a:pos x="79" y="77"/>
              </a:cxn>
              <a:cxn ang="0">
                <a:pos x="84" y="81"/>
              </a:cxn>
              <a:cxn ang="0">
                <a:pos x="118" y="54"/>
              </a:cxn>
              <a:cxn ang="0">
                <a:pos x="121" y="48"/>
              </a:cxn>
              <a:cxn ang="0">
                <a:pos x="145" y="48"/>
              </a:cxn>
              <a:cxn ang="0">
                <a:pos x="151" y="40"/>
              </a:cxn>
              <a:cxn ang="0">
                <a:pos x="146" y="23"/>
              </a:cxn>
              <a:cxn ang="0">
                <a:pos x="143" y="17"/>
              </a:cxn>
              <a:cxn ang="0">
                <a:pos x="152" y="8"/>
              </a:cxn>
              <a:cxn ang="0">
                <a:pos x="131" y="4"/>
              </a:cxn>
              <a:cxn ang="0">
                <a:pos x="115" y="14"/>
              </a:cxn>
              <a:cxn ang="0">
                <a:pos x="122" y="23"/>
              </a:cxn>
              <a:cxn ang="0">
                <a:pos x="117" y="25"/>
              </a:cxn>
              <a:cxn ang="0">
                <a:pos x="67" y="38"/>
              </a:cxn>
              <a:cxn ang="0">
                <a:pos x="54" y="40"/>
              </a:cxn>
              <a:cxn ang="0">
                <a:pos x="37" y="48"/>
              </a:cxn>
              <a:cxn ang="0">
                <a:pos x="33" y="60"/>
              </a:cxn>
              <a:cxn ang="0">
                <a:pos x="26" y="67"/>
              </a:cxn>
            </a:cxnLst>
            <a:rect l="0" t="0" r="r" b="b"/>
            <a:pathLst>
              <a:path w="152" h="150">
                <a:moveTo>
                  <a:pt x="26" y="67"/>
                </a:moveTo>
                <a:cubicBezTo>
                  <a:pt x="11" y="69"/>
                  <a:pt x="1" y="79"/>
                  <a:pt x="0" y="95"/>
                </a:cubicBezTo>
                <a:cubicBezTo>
                  <a:pt x="5" y="106"/>
                  <a:pt x="11" y="117"/>
                  <a:pt x="15" y="132"/>
                </a:cubicBezTo>
                <a:cubicBezTo>
                  <a:pt x="16" y="137"/>
                  <a:pt x="22" y="136"/>
                  <a:pt x="26" y="140"/>
                </a:cubicBezTo>
                <a:cubicBezTo>
                  <a:pt x="29" y="145"/>
                  <a:pt x="37" y="150"/>
                  <a:pt x="42" y="145"/>
                </a:cubicBezTo>
                <a:cubicBezTo>
                  <a:pt x="47" y="140"/>
                  <a:pt x="64" y="138"/>
                  <a:pt x="69" y="144"/>
                </a:cubicBezTo>
                <a:cubicBezTo>
                  <a:pt x="78" y="143"/>
                  <a:pt x="86" y="137"/>
                  <a:pt x="85" y="129"/>
                </a:cubicBezTo>
                <a:cubicBezTo>
                  <a:pt x="91" y="131"/>
                  <a:pt x="98" y="133"/>
                  <a:pt x="100" y="140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4" y="141"/>
                  <a:pt x="126" y="137"/>
                  <a:pt x="125" y="134"/>
                </a:cubicBezTo>
                <a:cubicBezTo>
                  <a:pt x="121" y="125"/>
                  <a:pt x="123" y="114"/>
                  <a:pt x="121" y="104"/>
                </a:cubicBezTo>
                <a:cubicBezTo>
                  <a:pt x="127" y="99"/>
                  <a:pt x="130" y="90"/>
                  <a:pt x="132" y="84"/>
                </a:cubicBezTo>
                <a:cubicBezTo>
                  <a:pt x="133" y="80"/>
                  <a:pt x="129" y="76"/>
                  <a:pt x="125" y="76"/>
                </a:cubicBezTo>
                <a:cubicBezTo>
                  <a:pt x="112" y="76"/>
                  <a:pt x="104" y="83"/>
                  <a:pt x="92" y="84"/>
                </a:cubicBezTo>
                <a:cubicBezTo>
                  <a:pt x="91" y="84"/>
                  <a:pt x="88" y="86"/>
                  <a:pt x="86" y="87"/>
                </a:cubicBezTo>
                <a:cubicBezTo>
                  <a:pt x="81" y="86"/>
                  <a:pt x="73" y="86"/>
                  <a:pt x="72" y="79"/>
                </a:cubicBezTo>
                <a:cubicBezTo>
                  <a:pt x="71" y="77"/>
                  <a:pt x="72" y="75"/>
                  <a:pt x="74" y="74"/>
                </a:cubicBezTo>
                <a:cubicBezTo>
                  <a:pt x="76" y="73"/>
                  <a:pt x="80" y="75"/>
                  <a:pt x="79" y="77"/>
                </a:cubicBezTo>
                <a:cubicBezTo>
                  <a:pt x="77" y="81"/>
                  <a:pt x="82" y="83"/>
                  <a:pt x="84" y="81"/>
                </a:cubicBezTo>
                <a:cubicBezTo>
                  <a:pt x="94" y="71"/>
                  <a:pt x="102" y="58"/>
                  <a:pt x="118" y="54"/>
                </a:cubicBezTo>
                <a:cubicBezTo>
                  <a:pt x="122" y="53"/>
                  <a:pt x="121" y="50"/>
                  <a:pt x="121" y="48"/>
                </a:cubicBezTo>
                <a:cubicBezTo>
                  <a:pt x="129" y="50"/>
                  <a:pt x="137" y="49"/>
                  <a:pt x="145" y="48"/>
                </a:cubicBezTo>
                <a:cubicBezTo>
                  <a:pt x="146" y="45"/>
                  <a:pt x="150" y="43"/>
                  <a:pt x="151" y="40"/>
                </a:cubicBezTo>
                <a:cubicBezTo>
                  <a:pt x="152" y="34"/>
                  <a:pt x="150" y="28"/>
                  <a:pt x="146" y="23"/>
                </a:cubicBezTo>
                <a:cubicBezTo>
                  <a:pt x="144" y="21"/>
                  <a:pt x="140" y="20"/>
                  <a:pt x="143" y="17"/>
                </a:cubicBezTo>
                <a:cubicBezTo>
                  <a:pt x="145" y="14"/>
                  <a:pt x="149" y="11"/>
                  <a:pt x="152" y="8"/>
                </a:cubicBezTo>
                <a:cubicBezTo>
                  <a:pt x="147" y="2"/>
                  <a:pt x="138" y="0"/>
                  <a:pt x="131" y="4"/>
                </a:cubicBezTo>
                <a:cubicBezTo>
                  <a:pt x="125" y="7"/>
                  <a:pt x="118" y="10"/>
                  <a:pt x="115" y="14"/>
                </a:cubicBezTo>
                <a:cubicBezTo>
                  <a:pt x="112" y="17"/>
                  <a:pt x="120" y="20"/>
                  <a:pt x="122" y="23"/>
                </a:cubicBezTo>
                <a:cubicBezTo>
                  <a:pt x="123" y="25"/>
                  <a:pt x="119" y="24"/>
                  <a:pt x="117" y="25"/>
                </a:cubicBezTo>
                <a:cubicBezTo>
                  <a:pt x="105" y="34"/>
                  <a:pt x="85" y="36"/>
                  <a:pt x="67" y="38"/>
                </a:cubicBezTo>
                <a:cubicBezTo>
                  <a:pt x="62" y="39"/>
                  <a:pt x="58" y="39"/>
                  <a:pt x="54" y="40"/>
                </a:cubicBezTo>
                <a:cubicBezTo>
                  <a:pt x="48" y="41"/>
                  <a:pt x="43" y="45"/>
                  <a:pt x="37" y="48"/>
                </a:cubicBezTo>
                <a:cubicBezTo>
                  <a:pt x="33" y="51"/>
                  <a:pt x="32" y="56"/>
                  <a:pt x="33" y="60"/>
                </a:cubicBezTo>
                <a:cubicBezTo>
                  <a:pt x="34" y="64"/>
                  <a:pt x="30" y="67"/>
                  <a:pt x="26" y="6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1" name="Freeform 717"/>
          <p:cNvSpPr>
            <a:spLocks/>
          </p:cNvSpPr>
          <p:nvPr/>
        </p:nvSpPr>
        <p:spPr bwMode="auto">
          <a:xfrm>
            <a:off x="4367213" y="455613"/>
            <a:ext cx="25400" cy="58738"/>
          </a:xfrm>
          <a:custGeom>
            <a:avLst/>
            <a:gdLst/>
            <a:ahLst/>
            <a:cxnLst>
              <a:cxn ang="0">
                <a:pos x="4" y="150"/>
              </a:cxn>
              <a:cxn ang="0">
                <a:pos x="7" y="160"/>
              </a:cxn>
              <a:cxn ang="0">
                <a:pos x="8" y="169"/>
              </a:cxn>
              <a:cxn ang="0">
                <a:pos x="6" y="187"/>
              </a:cxn>
              <a:cxn ang="0">
                <a:pos x="12" y="214"/>
              </a:cxn>
              <a:cxn ang="0">
                <a:pos x="18" y="218"/>
              </a:cxn>
              <a:cxn ang="0">
                <a:pos x="32" y="192"/>
              </a:cxn>
              <a:cxn ang="0">
                <a:pos x="44" y="211"/>
              </a:cxn>
              <a:cxn ang="0">
                <a:pos x="57" y="207"/>
              </a:cxn>
              <a:cxn ang="0">
                <a:pos x="70" y="174"/>
              </a:cxn>
              <a:cxn ang="0">
                <a:pos x="65" y="163"/>
              </a:cxn>
              <a:cxn ang="0">
                <a:pos x="70" y="159"/>
              </a:cxn>
              <a:cxn ang="0">
                <a:pos x="69" y="141"/>
              </a:cxn>
              <a:cxn ang="0">
                <a:pos x="58" y="118"/>
              </a:cxn>
              <a:cxn ang="0">
                <a:pos x="53" y="118"/>
              </a:cxn>
              <a:cxn ang="0">
                <a:pos x="56" y="104"/>
              </a:cxn>
              <a:cxn ang="0">
                <a:pos x="60" y="105"/>
              </a:cxn>
              <a:cxn ang="0">
                <a:pos x="72" y="128"/>
              </a:cxn>
              <a:cxn ang="0">
                <a:pos x="76" y="137"/>
              </a:cxn>
              <a:cxn ang="0">
                <a:pos x="89" y="144"/>
              </a:cxn>
              <a:cxn ang="0">
                <a:pos x="90" y="138"/>
              </a:cxn>
              <a:cxn ang="0">
                <a:pos x="83" y="108"/>
              </a:cxn>
              <a:cxn ang="0">
                <a:pos x="76" y="103"/>
              </a:cxn>
              <a:cxn ang="0">
                <a:pos x="76" y="92"/>
              </a:cxn>
              <a:cxn ang="0">
                <a:pos x="70" y="93"/>
              </a:cxn>
              <a:cxn ang="0">
                <a:pos x="62" y="84"/>
              </a:cxn>
              <a:cxn ang="0">
                <a:pos x="65" y="78"/>
              </a:cxn>
              <a:cxn ang="0">
                <a:pos x="72" y="83"/>
              </a:cxn>
              <a:cxn ang="0">
                <a:pos x="80" y="80"/>
              </a:cxn>
              <a:cxn ang="0">
                <a:pos x="81" y="69"/>
              </a:cxn>
              <a:cxn ang="0">
                <a:pos x="84" y="33"/>
              </a:cxn>
              <a:cxn ang="0">
                <a:pos x="80" y="29"/>
              </a:cxn>
              <a:cxn ang="0">
                <a:pos x="74" y="9"/>
              </a:cxn>
              <a:cxn ang="0">
                <a:pos x="67" y="2"/>
              </a:cxn>
              <a:cxn ang="0">
                <a:pos x="59" y="4"/>
              </a:cxn>
              <a:cxn ang="0">
                <a:pos x="55" y="3"/>
              </a:cxn>
              <a:cxn ang="0">
                <a:pos x="41" y="14"/>
              </a:cxn>
              <a:cxn ang="0">
                <a:pos x="38" y="29"/>
              </a:cxn>
              <a:cxn ang="0">
                <a:pos x="30" y="52"/>
              </a:cxn>
              <a:cxn ang="0">
                <a:pos x="29" y="63"/>
              </a:cxn>
              <a:cxn ang="0">
                <a:pos x="28" y="82"/>
              </a:cxn>
              <a:cxn ang="0">
                <a:pos x="4" y="150"/>
              </a:cxn>
            </a:cxnLst>
            <a:rect l="0" t="0" r="r" b="b"/>
            <a:pathLst>
              <a:path w="95" h="221">
                <a:moveTo>
                  <a:pt x="4" y="150"/>
                </a:moveTo>
                <a:cubicBezTo>
                  <a:pt x="4" y="152"/>
                  <a:pt x="9" y="155"/>
                  <a:pt x="7" y="160"/>
                </a:cubicBezTo>
                <a:cubicBezTo>
                  <a:pt x="6" y="163"/>
                  <a:pt x="5" y="167"/>
                  <a:pt x="8" y="169"/>
                </a:cubicBezTo>
                <a:cubicBezTo>
                  <a:pt x="6" y="174"/>
                  <a:pt x="6" y="181"/>
                  <a:pt x="6" y="187"/>
                </a:cubicBezTo>
                <a:cubicBezTo>
                  <a:pt x="7" y="197"/>
                  <a:pt x="9" y="206"/>
                  <a:pt x="12" y="214"/>
                </a:cubicBezTo>
                <a:cubicBezTo>
                  <a:pt x="13" y="216"/>
                  <a:pt x="16" y="221"/>
                  <a:pt x="18" y="218"/>
                </a:cubicBezTo>
                <a:cubicBezTo>
                  <a:pt x="24" y="212"/>
                  <a:pt x="26" y="200"/>
                  <a:pt x="32" y="192"/>
                </a:cubicBezTo>
                <a:cubicBezTo>
                  <a:pt x="37" y="199"/>
                  <a:pt x="40" y="205"/>
                  <a:pt x="44" y="211"/>
                </a:cubicBezTo>
                <a:cubicBezTo>
                  <a:pt x="46" y="215"/>
                  <a:pt x="55" y="210"/>
                  <a:pt x="57" y="207"/>
                </a:cubicBezTo>
                <a:cubicBezTo>
                  <a:pt x="63" y="198"/>
                  <a:pt x="64" y="184"/>
                  <a:pt x="70" y="174"/>
                </a:cubicBezTo>
                <a:cubicBezTo>
                  <a:pt x="71" y="172"/>
                  <a:pt x="67" y="167"/>
                  <a:pt x="65" y="163"/>
                </a:cubicBezTo>
                <a:cubicBezTo>
                  <a:pt x="68" y="162"/>
                  <a:pt x="70" y="161"/>
                  <a:pt x="70" y="159"/>
                </a:cubicBezTo>
                <a:cubicBezTo>
                  <a:pt x="71" y="153"/>
                  <a:pt x="73" y="143"/>
                  <a:pt x="69" y="141"/>
                </a:cubicBezTo>
                <a:cubicBezTo>
                  <a:pt x="63" y="139"/>
                  <a:pt x="60" y="129"/>
                  <a:pt x="58" y="118"/>
                </a:cubicBezTo>
                <a:cubicBezTo>
                  <a:pt x="58" y="118"/>
                  <a:pt x="55" y="117"/>
                  <a:pt x="53" y="118"/>
                </a:cubicBezTo>
                <a:cubicBezTo>
                  <a:pt x="51" y="113"/>
                  <a:pt x="56" y="109"/>
                  <a:pt x="56" y="104"/>
                </a:cubicBezTo>
                <a:cubicBezTo>
                  <a:pt x="57" y="104"/>
                  <a:pt x="59" y="104"/>
                  <a:pt x="60" y="105"/>
                </a:cubicBezTo>
                <a:cubicBezTo>
                  <a:pt x="66" y="111"/>
                  <a:pt x="69" y="120"/>
                  <a:pt x="72" y="128"/>
                </a:cubicBezTo>
                <a:cubicBezTo>
                  <a:pt x="73" y="130"/>
                  <a:pt x="76" y="133"/>
                  <a:pt x="76" y="137"/>
                </a:cubicBezTo>
                <a:cubicBezTo>
                  <a:pt x="76" y="142"/>
                  <a:pt x="83" y="146"/>
                  <a:pt x="89" y="144"/>
                </a:cubicBezTo>
                <a:cubicBezTo>
                  <a:pt x="89" y="143"/>
                  <a:pt x="89" y="139"/>
                  <a:pt x="90" y="138"/>
                </a:cubicBezTo>
                <a:cubicBezTo>
                  <a:pt x="95" y="128"/>
                  <a:pt x="92" y="112"/>
                  <a:pt x="83" y="108"/>
                </a:cubicBezTo>
                <a:cubicBezTo>
                  <a:pt x="81" y="107"/>
                  <a:pt x="81" y="100"/>
                  <a:pt x="76" y="103"/>
                </a:cubicBezTo>
                <a:cubicBezTo>
                  <a:pt x="78" y="99"/>
                  <a:pt x="77" y="95"/>
                  <a:pt x="76" y="92"/>
                </a:cubicBezTo>
                <a:cubicBezTo>
                  <a:pt x="74" y="89"/>
                  <a:pt x="71" y="90"/>
                  <a:pt x="70" y="93"/>
                </a:cubicBezTo>
                <a:cubicBezTo>
                  <a:pt x="63" y="94"/>
                  <a:pt x="67" y="86"/>
                  <a:pt x="62" y="84"/>
                </a:cubicBezTo>
                <a:cubicBezTo>
                  <a:pt x="60" y="84"/>
                  <a:pt x="62" y="79"/>
                  <a:pt x="65" y="78"/>
                </a:cubicBezTo>
                <a:cubicBezTo>
                  <a:pt x="67" y="77"/>
                  <a:pt x="69" y="81"/>
                  <a:pt x="72" y="83"/>
                </a:cubicBezTo>
                <a:cubicBezTo>
                  <a:pt x="75" y="84"/>
                  <a:pt x="79" y="83"/>
                  <a:pt x="80" y="80"/>
                </a:cubicBezTo>
                <a:cubicBezTo>
                  <a:pt x="82" y="77"/>
                  <a:pt x="79" y="73"/>
                  <a:pt x="81" y="69"/>
                </a:cubicBezTo>
                <a:cubicBezTo>
                  <a:pt x="86" y="59"/>
                  <a:pt x="86" y="47"/>
                  <a:pt x="84" y="33"/>
                </a:cubicBezTo>
                <a:cubicBezTo>
                  <a:pt x="84" y="33"/>
                  <a:pt x="80" y="30"/>
                  <a:pt x="80" y="29"/>
                </a:cubicBezTo>
                <a:cubicBezTo>
                  <a:pt x="81" y="21"/>
                  <a:pt x="76" y="14"/>
                  <a:pt x="74" y="9"/>
                </a:cubicBezTo>
                <a:cubicBezTo>
                  <a:pt x="71" y="9"/>
                  <a:pt x="70" y="3"/>
                  <a:pt x="67" y="2"/>
                </a:cubicBezTo>
                <a:cubicBezTo>
                  <a:pt x="63" y="0"/>
                  <a:pt x="60" y="1"/>
                  <a:pt x="59" y="4"/>
                </a:cubicBezTo>
                <a:cubicBezTo>
                  <a:pt x="58" y="4"/>
                  <a:pt x="56" y="3"/>
                  <a:pt x="55" y="3"/>
                </a:cubicBezTo>
                <a:cubicBezTo>
                  <a:pt x="49" y="4"/>
                  <a:pt x="45" y="9"/>
                  <a:pt x="41" y="14"/>
                </a:cubicBezTo>
                <a:cubicBezTo>
                  <a:pt x="39" y="17"/>
                  <a:pt x="37" y="23"/>
                  <a:pt x="38" y="29"/>
                </a:cubicBezTo>
                <a:cubicBezTo>
                  <a:pt x="39" y="38"/>
                  <a:pt x="36" y="47"/>
                  <a:pt x="30" y="52"/>
                </a:cubicBezTo>
                <a:cubicBezTo>
                  <a:pt x="28" y="53"/>
                  <a:pt x="30" y="62"/>
                  <a:pt x="29" y="63"/>
                </a:cubicBezTo>
                <a:cubicBezTo>
                  <a:pt x="26" y="69"/>
                  <a:pt x="26" y="77"/>
                  <a:pt x="28" y="82"/>
                </a:cubicBezTo>
                <a:cubicBezTo>
                  <a:pt x="14" y="99"/>
                  <a:pt x="0" y="117"/>
                  <a:pt x="4" y="15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2" name="Freeform 718"/>
          <p:cNvSpPr>
            <a:spLocks/>
          </p:cNvSpPr>
          <p:nvPr/>
        </p:nvSpPr>
        <p:spPr bwMode="auto">
          <a:xfrm>
            <a:off x="4178301" y="844551"/>
            <a:ext cx="25400" cy="22225"/>
          </a:xfrm>
          <a:custGeom>
            <a:avLst/>
            <a:gdLst/>
            <a:ahLst/>
            <a:cxnLst>
              <a:cxn ang="0">
                <a:pos x="38" y="3"/>
              </a:cxn>
              <a:cxn ang="0">
                <a:pos x="31" y="6"/>
              </a:cxn>
              <a:cxn ang="0">
                <a:pos x="8" y="2"/>
              </a:cxn>
              <a:cxn ang="0">
                <a:pos x="0" y="8"/>
              </a:cxn>
              <a:cxn ang="0">
                <a:pos x="14" y="61"/>
              </a:cxn>
              <a:cxn ang="0">
                <a:pos x="43" y="77"/>
              </a:cxn>
              <a:cxn ang="0">
                <a:pos x="67" y="79"/>
              </a:cxn>
              <a:cxn ang="0">
                <a:pos x="71" y="75"/>
              </a:cxn>
              <a:cxn ang="0">
                <a:pos x="80" y="78"/>
              </a:cxn>
              <a:cxn ang="0">
                <a:pos x="80" y="71"/>
              </a:cxn>
              <a:cxn ang="0">
                <a:pos x="92" y="70"/>
              </a:cxn>
              <a:cxn ang="0">
                <a:pos x="92" y="41"/>
              </a:cxn>
              <a:cxn ang="0">
                <a:pos x="81" y="21"/>
              </a:cxn>
              <a:cxn ang="0">
                <a:pos x="73" y="15"/>
              </a:cxn>
              <a:cxn ang="0">
                <a:pos x="64" y="16"/>
              </a:cxn>
              <a:cxn ang="0">
                <a:pos x="63" y="30"/>
              </a:cxn>
              <a:cxn ang="0">
                <a:pos x="53" y="26"/>
              </a:cxn>
              <a:cxn ang="0">
                <a:pos x="48" y="13"/>
              </a:cxn>
              <a:cxn ang="0">
                <a:pos x="40" y="13"/>
              </a:cxn>
              <a:cxn ang="0">
                <a:pos x="38" y="3"/>
              </a:cxn>
            </a:cxnLst>
            <a:rect l="0" t="0" r="r" b="b"/>
            <a:pathLst>
              <a:path w="94" h="83">
                <a:moveTo>
                  <a:pt x="38" y="3"/>
                </a:moveTo>
                <a:cubicBezTo>
                  <a:pt x="35" y="2"/>
                  <a:pt x="33" y="4"/>
                  <a:pt x="31" y="6"/>
                </a:cubicBezTo>
                <a:cubicBezTo>
                  <a:pt x="23" y="3"/>
                  <a:pt x="16" y="0"/>
                  <a:pt x="8" y="2"/>
                </a:cubicBezTo>
                <a:cubicBezTo>
                  <a:pt x="6" y="2"/>
                  <a:pt x="3" y="7"/>
                  <a:pt x="0" y="8"/>
                </a:cubicBezTo>
                <a:cubicBezTo>
                  <a:pt x="14" y="61"/>
                  <a:pt x="14" y="61"/>
                  <a:pt x="14" y="61"/>
                </a:cubicBezTo>
                <a:cubicBezTo>
                  <a:pt x="26" y="65"/>
                  <a:pt x="32" y="74"/>
                  <a:pt x="43" y="77"/>
                </a:cubicBezTo>
                <a:cubicBezTo>
                  <a:pt x="51" y="79"/>
                  <a:pt x="58" y="83"/>
                  <a:pt x="67" y="79"/>
                </a:cubicBezTo>
                <a:cubicBezTo>
                  <a:pt x="69" y="79"/>
                  <a:pt x="69" y="76"/>
                  <a:pt x="71" y="75"/>
                </a:cubicBezTo>
                <a:cubicBezTo>
                  <a:pt x="73" y="78"/>
                  <a:pt x="77" y="78"/>
                  <a:pt x="80" y="78"/>
                </a:cubicBezTo>
                <a:cubicBezTo>
                  <a:pt x="80" y="77"/>
                  <a:pt x="79" y="73"/>
                  <a:pt x="80" y="71"/>
                </a:cubicBezTo>
                <a:cubicBezTo>
                  <a:pt x="83" y="68"/>
                  <a:pt x="93" y="73"/>
                  <a:pt x="92" y="70"/>
                </a:cubicBezTo>
                <a:cubicBezTo>
                  <a:pt x="89" y="61"/>
                  <a:pt x="94" y="50"/>
                  <a:pt x="92" y="41"/>
                </a:cubicBezTo>
                <a:cubicBezTo>
                  <a:pt x="88" y="34"/>
                  <a:pt x="82" y="29"/>
                  <a:pt x="81" y="21"/>
                </a:cubicBezTo>
                <a:cubicBezTo>
                  <a:pt x="81" y="16"/>
                  <a:pt x="76" y="16"/>
                  <a:pt x="73" y="15"/>
                </a:cubicBezTo>
                <a:cubicBezTo>
                  <a:pt x="70" y="14"/>
                  <a:pt x="65" y="12"/>
                  <a:pt x="64" y="16"/>
                </a:cubicBezTo>
                <a:cubicBezTo>
                  <a:pt x="63" y="21"/>
                  <a:pt x="62" y="26"/>
                  <a:pt x="63" y="30"/>
                </a:cubicBezTo>
                <a:cubicBezTo>
                  <a:pt x="59" y="30"/>
                  <a:pt x="54" y="28"/>
                  <a:pt x="53" y="26"/>
                </a:cubicBezTo>
                <a:cubicBezTo>
                  <a:pt x="52" y="21"/>
                  <a:pt x="48" y="17"/>
                  <a:pt x="48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0"/>
                  <a:pt x="42" y="5"/>
                  <a:pt x="38" y="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3" name="Freeform 719"/>
          <p:cNvSpPr>
            <a:spLocks/>
          </p:cNvSpPr>
          <p:nvPr/>
        </p:nvSpPr>
        <p:spPr bwMode="auto">
          <a:xfrm>
            <a:off x="4254501" y="1062038"/>
            <a:ext cx="20638" cy="31750"/>
          </a:xfrm>
          <a:custGeom>
            <a:avLst/>
            <a:gdLst/>
            <a:ahLst/>
            <a:cxnLst>
              <a:cxn ang="0">
                <a:pos x="29" y="25"/>
              </a:cxn>
              <a:cxn ang="0">
                <a:pos x="26" y="52"/>
              </a:cxn>
              <a:cxn ang="0">
                <a:pos x="18" y="58"/>
              </a:cxn>
              <a:cxn ang="0">
                <a:pos x="13" y="83"/>
              </a:cxn>
              <a:cxn ang="0">
                <a:pos x="3" y="88"/>
              </a:cxn>
              <a:cxn ang="0">
                <a:pos x="8" y="112"/>
              </a:cxn>
              <a:cxn ang="0">
                <a:pos x="16" y="119"/>
              </a:cxn>
              <a:cxn ang="0">
                <a:pos x="25" y="106"/>
              </a:cxn>
              <a:cxn ang="0">
                <a:pos x="35" y="98"/>
              </a:cxn>
              <a:cxn ang="0">
                <a:pos x="66" y="94"/>
              </a:cxn>
              <a:cxn ang="0">
                <a:pos x="70" y="86"/>
              </a:cxn>
              <a:cxn ang="0">
                <a:pos x="79" y="51"/>
              </a:cxn>
              <a:cxn ang="0">
                <a:pos x="70" y="35"/>
              </a:cxn>
              <a:cxn ang="0">
                <a:pos x="63" y="20"/>
              </a:cxn>
              <a:cxn ang="0">
                <a:pos x="47" y="0"/>
              </a:cxn>
              <a:cxn ang="0">
                <a:pos x="29" y="10"/>
              </a:cxn>
              <a:cxn ang="0">
                <a:pos x="32" y="21"/>
              </a:cxn>
              <a:cxn ang="0">
                <a:pos x="29" y="25"/>
              </a:cxn>
            </a:cxnLst>
            <a:rect l="0" t="0" r="r" b="b"/>
            <a:pathLst>
              <a:path w="80" h="119">
                <a:moveTo>
                  <a:pt x="29" y="25"/>
                </a:moveTo>
                <a:cubicBezTo>
                  <a:pt x="28" y="34"/>
                  <a:pt x="26" y="43"/>
                  <a:pt x="26" y="52"/>
                </a:cubicBezTo>
                <a:cubicBezTo>
                  <a:pt x="22" y="51"/>
                  <a:pt x="18" y="55"/>
                  <a:pt x="18" y="58"/>
                </a:cubicBezTo>
                <a:cubicBezTo>
                  <a:pt x="17" y="67"/>
                  <a:pt x="17" y="76"/>
                  <a:pt x="13" y="83"/>
                </a:cubicBezTo>
                <a:cubicBezTo>
                  <a:pt x="10" y="88"/>
                  <a:pt x="3" y="85"/>
                  <a:pt x="3" y="88"/>
                </a:cubicBezTo>
                <a:cubicBezTo>
                  <a:pt x="0" y="100"/>
                  <a:pt x="6" y="107"/>
                  <a:pt x="8" y="112"/>
                </a:cubicBezTo>
                <a:cubicBezTo>
                  <a:pt x="9" y="116"/>
                  <a:pt x="13" y="116"/>
                  <a:pt x="16" y="119"/>
                </a:cubicBezTo>
                <a:cubicBezTo>
                  <a:pt x="18" y="117"/>
                  <a:pt x="24" y="112"/>
                  <a:pt x="25" y="106"/>
                </a:cubicBezTo>
                <a:cubicBezTo>
                  <a:pt x="25" y="102"/>
                  <a:pt x="31" y="96"/>
                  <a:pt x="35" y="98"/>
                </a:cubicBezTo>
                <a:cubicBezTo>
                  <a:pt x="44" y="101"/>
                  <a:pt x="57" y="98"/>
                  <a:pt x="66" y="94"/>
                </a:cubicBezTo>
                <a:cubicBezTo>
                  <a:pt x="68" y="93"/>
                  <a:pt x="70" y="91"/>
                  <a:pt x="70" y="86"/>
                </a:cubicBezTo>
                <a:cubicBezTo>
                  <a:pt x="69" y="72"/>
                  <a:pt x="77" y="63"/>
                  <a:pt x="79" y="51"/>
                </a:cubicBezTo>
                <a:cubicBezTo>
                  <a:pt x="80" y="44"/>
                  <a:pt x="76" y="36"/>
                  <a:pt x="70" y="35"/>
                </a:cubicBezTo>
                <a:cubicBezTo>
                  <a:pt x="66" y="34"/>
                  <a:pt x="64" y="25"/>
                  <a:pt x="63" y="20"/>
                </a:cubicBezTo>
                <a:cubicBezTo>
                  <a:pt x="62" y="11"/>
                  <a:pt x="57" y="1"/>
                  <a:pt x="47" y="0"/>
                </a:cubicBezTo>
                <a:cubicBezTo>
                  <a:pt x="42" y="4"/>
                  <a:pt x="36" y="9"/>
                  <a:pt x="29" y="10"/>
                </a:cubicBezTo>
                <a:cubicBezTo>
                  <a:pt x="30" y="14"/>
                  <a:pt x="29" y="18"/>
                  <a:pt x="32" y="21"/>
                </a:cubicBezTo>
                <a:cubicBezTo>
                  <a:pt x="34" y="23"/>
                  <a:pt x="31" y="25"/>
                  <a:pt x="29" y="2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4" name="Freeform 720"/>
          <p:cNvSpPr>
            <a:spLocks/>
          </p:cNvSpPr>
          <p:nvPr/>
        </p:nvSpPr>
        <p:spPr bwMode="auto">
          <a:xfrm>
            <a:off x="4327526" y="714376"/>
            <a:ext cx="23813" cy="19050"/>
          </a:xfrm>
          <a:custGeom>
            <a:avLst/>
            <a:gdLst/>
            <a:ahLst/>
            <a:cxnLst>
              <a:cxn ang="0">
                <a:pos x="78" y="67"/>
              </a:cxn>
              <a:cxn ang="0">
                <a:pos x="88" y="46"/>
              </a:cxn>
              <a:cxn ang="0">
                <a:pos x="77" y="38"/>
              </a:cxn>
              <a:cxn ang="0">
                <a:pos x="69" y="38"/>
              </a:cxn>
              <a:cxn ang="0">
                <a:pos x="65" y="23"/>
              </a:cxn>
              <a:cxn ang="0">
                <a:pos x="82" y="24"/>
              </a:cxn>
              <a:cxn ang="0">
                <a:pos x="86" y="16"/>
              </a:cxn>
              <a:cxn ang="0">
                <a:pos x="85" y="3"/>
              </a:cxn>
              <a:cxn ang="0">
                <a:pos x="77" y="0"/>
              </a:cxn>
              <a:cxn ang="0">
                <a:pos x="61" y="13"/>
              </a:cxn>
              <a:cxn ang="0">
                <a:pos x="60" y="5"/>
              </a:cxn>
              <a:cxn ang="0">
                <a:pos x="52" y="2"/>
              </a:cxn>
              <a:cxn ang="0">
                <a:pos x="48" y="8"/>
              </a:cxn>
              <a:cxn ang="0">
                <a:pos x="21" y="8"/>
              </a:cxn>
              <a:cxn ang="0">
                <a:pos x="2" y="21"/>
              </a:cxn>
              <a:cxn ang="0">
                <a:pos x="5" y="28"/>
              </a:cxn>
              <a:cxn ang="0">
                <a:pos x="2" y="42"/>
              </a:cxn>
              <a:cxn ang="0">
                <a:pos x="27" y="46"/>
              </a:cxn>
              <a:cxn ang="0">
                <a:pos x="35" y="73"/>
              </a:cxn>
              <a:cxn ang="0">
                <a:pos x="43" y="73"/>
              </a:cxn>
              <a:cxn ang="0">
                <a:pos x="52" y="67"/>
              </a:cxn>
              <a:cxn ang="0">
                <a:pos x="63" y="58"/>
              </a:cxn>
              <a:cxn ang="0">
                <a:pos x="70" y="66"/>
              </a:cxn>
              <a:cxn ang="0">
                <a:pos x="78" y="67"/>
              </a:cxn>
            </a:cxnLst>
            <a:rect l="0" t="0" r="r" b="b"/>
            <a:pathLst>
              <a:path w="89" h="74">
                <a:moveTo>
                  <a:pt x="78" y="67"/>
                </a:moveTo>
                <a:cubicBezTo>
                  <a:pt x="83" y="62"/>
                  <a:pt x="86" y="55"/>
                  <a:pt x="88" y="46"/>
                </a:cubicBezTo>
                <a:cubicBezTo>
                  <a:pt x="88" y="43"/>
                  <a:pt x="81" y="41"/>
                  <a:pt x="77" y="38"/>
                </a:cubicBezTo>
                <a:cubicBezTo>
                  <a:pt x="75" y="36"/>
                  <a:pt x="72" y="39"/>
                  <a:pt x="69" y="38"/>
                </a:cubicBezTo>
                <a:cubicBezTo>
                  <a:pt x="64" y="37"/>
                  <a:pt x="64" y="29"/>
                  <a:pt x="65" y="23"/>
                </a:cubicBezTo>
                <a:cubicBezTo>
                  <a:pt x="70" y="25"/>
                  <a:pt x="76" y="26"/>
                  <a:pt x="82" y="24"/>
                </a:cubicBezTo>
                <a:cubicBezTo>
                  <a:pt x="84" y="23"/>
                  <a:pt x="85" y="19"/>
                  <a:pt x="86" y="16"/>
                </a:cubicBezTo>
                <a:cubicBezTo>
                  <a:pt x="88" y="12"/>
                  <a:pt x="89" y="6"/>
                  <a:pt x="85" y="3"/>
                </a:cubicBezTo>
                <a:cubicBezTo>
                  <a:pt x="83" y="2"/>
                  <a:pt x="77" y="0"/>
                  <a:pt x="77" y="0"/>
                </a:cubicBezTo>
                <a:cubicBezTo>
                  <a:pt x="69" y="3"/>
                  <a:pt x="65" y="8"/>
                  <a:pt x="61" y="13"/>
                </a:cubicBezTo>
                <a:cubicBezTo>
                  <a:pt x="58" y="10"/>
                  <a:pt x="62" y="8"/>
                  <a:pt x="60" y="5"/>
                </a:cubicBezTo>
                <a:cubicBezTo>
                  <a:pt x="59" y="2"/>
                  <a:pt x="55" y="0"/>
                  <a:pt x="52" y="2"/>
                </a:cubicBezTo>
                <a:cubicBezTo>
                  <a:pt x="50" y="3"/>
                  <a:pt x="47" y="5"/>
                  <a:pt x="48" y="8"/>
                </a:cubicBezTo>
                <a:cubicBezTo>
                  <a:pt x="39" y="9"/>
                  <a:pt x="30" y="8"/>
                  <a:pt x="21" y="8"/>
                </a:cubicBezTo>
                <a:cubicBezTo>
                  <a:pt x="12" y="9"/>
                  <a:pt x="4" y="13"/>
                  <a:pt x="2" y="21"/>
                </a:cubicBezTo>
                <a:cubicBezTo>
                  <a:pt x="2" y="24"/>
                  <a:pt x="3" y="27"/>
                  <a:pt x="5" y="28"/>
                </a:cubicBezTo>
                <a:cubicBezTo>
                  <a:pt x="4" y="33"/>
                  <a:pt x="0" y="40"/>
                  <a:pt x="2" y="42"/>
                </a:cubicBezTo>
                <a:cubicBezTo>
                  <a:pt x="8" y="47"/>
                  <a:pt x="18" y="50"/>
                  <a:pt x="27" y="46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42" y="74"/>
                  <a:pt x="43" y="73"/>
                </a:cubicBezTo>
                <a:cubicBezTo>
                  <a:pt x="46" y="72"/>
                  <a:pt x="48" y="69"/>
                  <a:pt x="52" y="67"/>
                </a:cubicBezTo>
                <a:cubicBezTo>
                  <a:pt x="55" y="65"/>
                  <a:pt x="64" y="63"/>
                  <a:pt x="63" y="58"/>
                </a:cubicBezTo>
                <a:cubicBezTo>
                  <a:pt x="66" y="60"/>
                  <a:pt x="69" y="62"/>
                  <a:pt x="70" y="66"/>
                </a:cubicBezTo>
                <a:cubicBezTo>
                  <a:pt x="70" y="70"/>
                  <a:pt x="76" y="69"/>
                  <a:pt x="78" y="6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5" name="Freeform 721"/>
          <p:cNvSpPr>
            <a:spLocks/>
          </p:cNvSpPr>
          <p:nvPr/>
        </p:nvSpPr>
        <p:spPr bwMode="auto">
          <a:xfrm>
            <a:off x="4318001" y="682626"/>
            <a:ext cx="31750" cy="17463"/>
          </a:xfrm>
          <a:custGeom>
            <a:avLst/>
            <a:gdLst/>
            <a:ahLst/>
            <a:cxnLst>
              <a:cxn ang="0">
                <a:pos x="95" y="59"/>
              </a:cxn>
              <a:cxn ang="0">
                <a:pos x="97" y="52"/>
              </a:cxn>
              <a:cxn ang="0">
                <a:pos x="104" y="51"/>
              </a:cxn>
              <a:cxn ang="0">
                <a:pos x="112" y="45"/>
              </a:cxn>
              <a:cxn ang="0">
                <a:pos x="117" y="37"/>
              </a:cxn>
              <a:cxn ang="0">
                <a:pos x="111" y="9"/>
              </a:cxn>
              <a:cxn ang="0">
                <a:pos x="96" y="0"/>
              </a:cxn>
              <a:cxn ang="0">
                <a:pos x="88" y="2"/>
              </a:cxn>
              <a:cxn ang="0">
                <a:pos x="51" y="22"/>
              </a:cxn>
              <a:cxn ang="0">
                <a:pos x="23" y="38"/>
              </a:cxn>
              <a:cxn ang="0">
                <a:pos x="18" y="44"/>
              </a:cxn>
              <a:cxn ang="0">
                <a:pos x="2" y="49"/>
              </a:cxn>
              <a:cxn ang="0">
                <a:pos x="10" y="58"/>
              </a:cxn>
              <a:cxn ang="0">
                <a:pos x="24" y="58"/>
              </a:cxn>
              <a:cxn ang="0">
                <a:pos x="29" y="55"/>
              </a:cxn>
              <a:cxn ang="0">
                <a:pos x="44" y="57"/>
              </a:cxn>
              <a:cxn ang="0">
                <a:pos x="63" y="53"/>
              </a:cxn>
              <a:cxn ang="0">
                <a:pos x="83" y="64"/>
              </a:cxn>
              <a:cxn ang="0">
                <a:pos x="91" y="61"/>
              </a:cxn>
              <a:cxn ang="0">
                <a:pos x="95" y="59"/>
              </a:cxn>
            </a:cxnLst>
            <a:rect l="0" t="0" r="r" b="b"/>
            <a:pathLst>
              <a:path w="117" h="64">
                <a:moveTo>
                  <a:pt x="95" y="59"/>
                </a:moveTo>
                <a:cubicBezTo>
                  <a:pt x="95" y="56"/>
                  <a:pt x="95" y="53"/>
                  <a:pt x="97" y="52"/>
                </a:cubicBezTo>
                <a:cubicBezTo>
                  <a:pt x="98" y="51"/>
                  <a:pt x="103" y="52"/>
                  <a:pt x="104" y="51"/>
                </a:cubicBezTo>
                <a:cubicBezTo>
                  <a:pt x="107" y="50"/>
                  <a:pt x="111" y="49"/>
                  <a:pt x="112" y="45"/>
                </a:cubicBezTo>
                <a:cubicBezTo>
                  <a:pt x="112" y="44"/>
                  <a:pt x="117" y="39"/>
                  <a:pt x="117" y="37"/>
                </a:cubicBezTo>
                <a:cubicBezTo>
                  <a:pt x="116" y="28"/>
                  <a:pt x="111" y="19"/>
                  <a:pt x="111" y="9"/>
                </a:cubicBezTo>
                <a:cubicBezTo>
                  <a:pt x="111" y="4"/>
                  <a:pt x="102" y="0"/>
                  <a:pt x="96" y="0"/>
                </a:cubicBezTo>
                <a:cubicBezTo>
                  <a:pt x="93" y="0"/>
                  <a:pt x="90" y="1"/>
                  <a:pt x="88" y="2"/>
                </a:cubicBezTo>
                <a:cubicBezTo>
                  <a:pt x="74" y="7"/>
                  <a:pt x="62" y="15"/>
                  <a:pt x="51" y="22"/>
                </a:cubicBezTo>
                <a:cubicBezTo>
                  <a:pt x="43" y="28"/>
                  <a:pt x="37" y="38"/>
                  <a:pt x="23" y="38"/>
                </a:cubicBezTo>
                <a:cubicBezTo>
                  <a:pt x="22" y="38"/>
                  <a:pt x="21" y="43"/>
                  <a:pt x="18" y="44"/>
                </a:cubicBezTo>
                <a:cubicBezTo>
                  <a:pt x="13" y="45"/>
                  <a:pt x="5" y="42"/>
                  <a:pt x="2" y="49"/>
                </a:cubicBezTo>
                <a:cubicBezTo>
                  <a:pt x="0" y="53"/>
                  <a:pt x="8" y="53"/>
                  <a:pt x="10" y="58"/>
                </a:cubicBezTo>
                <a:cubicBezTo>
                  <a:pt x="12" y="58"/>
                  <a:pt x="21" y="59"/>
                  <a:pt x="24" y="58"/>
                </a:cubicBezTo>
                <a:cubicBezTo>
                  <a:pt x="26" y="58"/>
                  <a:pt x="28" y="56"/>
                  <a:pt x="29" y="55"/>
                </a:cubicBezTo>
                <a:cubicBezTo>
                  <a:pt x="34" y="51"/>
                  <a:pt x="41" y="57"/>
                  <a:pt x="44" y="57"/>
                </a:cubicBezTo>
                <a:cubicBezTo>
                  <a:pt x="52" y="57"/>
                  <a:pt x="59" y="55"/>
                  <a:pt x="63" y="53"/>
                </a:cubicBezTo>
                <a:cubicBezTo>
                  <a:pt x="70" y="57"/>
                  <a:pt x="76" y="61"/>
                  <a:pt x="83" y="64"/>
                </a:cubicBezTo>
                <a:cubicBezTo>
                  <a:pt x="85" y="64"/>
                  <a:pt x="88" y="63"/>
                  <a:pt x="91" y="61"/>
                </a:cubicBezTo>
                <a:cubicBezTo>
                  <a:pt x="89" y="58"/>
                  <a:pt x="92" y="58"/>
                  <a:pt x="95" y="5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6" name="Freeform 722"/>
          <p:cNvSpPr>
            <a:spLocks/>
          </p:cNvSpPr>
          <p:nvPr/>
        </p:nvSpPr>
        <p:spPr bwMode="auto">
          <a:xfrm>
            <a:off x="4237038" y="919163"/>
            <a:ext cx="19050" cy="25400"/>
          </a:xfrm>
          <a:custGeom>
            <a:avLst/>
            <a:gdLst/>
            <a:ahLst/>
            <a:cxnLst>
              <a:cxn ang="0">
                <a:pos x="16" y="61"/>
              </a:cxn>
              <a:cxn ang="0">
                <a:pos x="16" y="74"/>
              </a:cxn>
              <a:cxn ang="0">
                <a:pos x="19" y="82"/>
              </a:cxn>
              <a:cxn ang="0">
                <a:pos x="52" y="86"/>
              </a:cxn>
              <a:cxn ang="0">
                <a:pos x="65" y="51"/>
              </a:cxn>
              <a:cxn ang="0">
                <a:pos x="57" y="44"/>
              </a:cxn>
              <a:cxn ang="0">
                <a:pos x="55" y="34"/>
              </a:cxn>
              <a:cxn ang="0">
                <a:pos x="44" y="30"/>
              </a:cxn>
              <a:cxn ang="0">
                <a:pos x="49" y="20"/>
              </a:cxn>
              <a:cxn ang="0">
                <a:pos x="49" y="12"/>
              </a:cxn>
              <a:cxn ang="0">
                <a:pos x="39" y="7"/>
              </a:cxn>
              <a:cxn ang="0">
                <a:pos x="26" y="3"/>
              </a:cxn>
              <a:cxn ang="0">
                <a:pos x="14" y="21"/>
              </a:cxn>
              <a:cxn ang="0">
                <a:pos x="8" y="28"/>
              </a:cxn>
              <a:cxn ang="0">
                <a:pos x="16" y="61"/>
              </a:cxn>
            </a:cxnLst>
            <a:rect l="0" t="0" r="r" b="b"/>
            <a:pathLst>
              <a:path w="70" h="91">
                <a:moveTo>
                  <a:pt x="16" y="61"/>
                </a:moveTo>
                <a:cubicBezTo>
                  <a:pt x="16" y="65"/>
                  <a:pt x="15" y="72"/>
                  <a:pt x="16" y="74"/>
                </a:cubicBezTo>
                <a:cubicBezTo>
                  <a:pt x="16" y="76"/>
                  <a:pt x="18" y="79"/>
                  <a:pt x="19" y="82"/>
                </a:cubicBezTo>
                <a:cubicBezTo>
                  <a:pt x="24" y="90"/>
                  <a:pt x="42" y="91"/>
                  <a:pt x="52" y="86"/>
                </a:cubicBezTo>
                <a:cubicBezTo>
                  <a:pt x="63" y="81"/>
                  <a:pt x="70" y="68"/>
                  <a:pt x="65" y="51"/>
                </a:cubicBezTo>
                <a:cubicBezTo>
                  <a:pt x="65" y="49"/>
                  <a:pt x="61" y="45"/>
                  <a:pt x="57" y="44"/>
                </a:cubicBezTo>
                <a:cubicBezTo>
                  <a:pt x="49" y="42"/>
                  <a:pt x="55" y="38"/>
                  <a:pt x="55" y="34"/>
                </a:cubicBezTo>
                <a:cubicBezTo>
                  <a:pt x="50" y="34"/>
                  <a:pt x="48" y="29"/>
                  <a:pt x="44" y="30"/>
                </a:cubicBezTo>
                <a:cubicBezTo>
                  <a:pt x="44" y="26"/>
                  <a:pt x="47" y="22"/>
                  <a:pt x="49" y="20"/>
                </a:cubicBezTo>
                <a:cubicBezTo>
                  <a:pt x="51" y="18"/>
                  <a:pt x="51" y="14"/>
                  <a:pt x="49" y="12"/>
                </a:cubicBezTo>
                <a:cubicBezTo>
                  <a:pt x="46" y="10"/>
                  <a:pt x="42" y="9"/>
                  <a:pt x="39" y="7"/>
                </a:cubicBezTo>
                <a:cubicBezTo>
                  <a:pt x="35" y="5"/>
                  <a:pt x="28" y="0"/>
                  <a:pt x="26" y="3"/>
                </a:cubicBezTo>
                <a:cubicBezTo>
                  <a:pt x="22" y="10"/>
                  <a:pt x="12" y="12"/>
                  <a:pt x="14" y="21"/>
                </a:cubicBezTo>
                <a:cubicBezTo>
                  <a:pt x="11" y="22"/>
                  <a:pt x="10" y="26"/>
                  <a:pt x="8" y="28"/>
                </a:cubicBezTo>
                <a:cubicBezTo>
                  <a:pt x="0" y="39"/>
                  <a:pt x="6" y="57"/>
                  <a:pt x="16" y="6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7" name="Freeform 723"/>
          <p:cNvSpPr>
            <a:spLocks/>
          </p:cNvSpPr>
          <p:nvPr/>
        </p:nvSpPr>
        <p:spPr bwMode="auto">
          <a:xfrm>
            <a:off x="4400551" y="582613"/>
            <a:ext cx="11113" cy="3810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" y="31"/>
              </a:cxn>
              <a:cxn ang="0">
                <a:pos x="12" y="49"/>
              </a:cxn>
              <a:cxn ang="0">
                <a:pos x="9" y="61"/>
              </a:cxn>
              <a:cxn ang="0">
                <a:pos x="10" y="72"/>
              </a:cxn>
              <a:cxn ang="0">
                <a:pos x="15" y="114"/>
              </a:cxn>
              <a:cxn ang="0">
                <a:pos x="24" y="140"/>
              </a:cxn>
              <a:cxn ang="0">
                <a:pos x="33" y="138"/>
              </a:cxn>
              <a:cxn ang="0">
                <a:pos x="35" y="126"/>
              </a:cxn>
              <a:cxn ang="0">
                <a:pos x="44" y="97"/>
              </a:cxn>
              <a:cxn ang="0">
                <a:pos x="30" y="62"/>
              </a:cxn>
              <a:cxn ang="0">
                <a:pos x="17" y="4"/>
              </a:cxn>
              <a:cxn ang="0">
                <a:pos x="8" y="0"/>
              </a:cxn>
              <a:cxn ang="0">
                <a:pos x="4" y="4"/>
              </a:cxn>
              <a:cxn ang="0">
                <a:pos x="0" y="19"/>
              </a:cxn>
            </a:cxnLst>
            <a:rect l="0" t="0" r="r" b="b"/>
            <a:pathLst>
              <a:path w="44" h="142">
                <a:moveTo>
                  <a:pt x="0" y="19"/>
                </a:moveTo>
                <a:cubicBezTo>
                  <a:pt x="1" y="24"/>
                  <a:pt x="7" y="28"/>
                  <a:pt x="5" y="31"/>
                </a:cubicBezTo>
                <a:cubicBezTo>
                  <a:pt x="2" y="37"/>
                  <a:pt x="6" y="46"/>
                  <a:pt x="12" y="49"/>
                </a:cubicBezTo>
                <a:cubicBezTo>
                  <a:pt x="11" y="53"/>
                  <a:pt x="9" y="57"/>
                  <a:pt x="9" y="61"/>
                </a:cubicBezTo>
                <a:cubicBezTo>
                  <a:pt x="8" y="64"/>
                  <a:pt x="11" y="68"/>
                  <a:pt x="10" y="72"/>
                </a:cubicBezTo>
                <a:cubicBezTo>
                  <a:pt x="9" y="83"/>
                  <a:pt x="7" y="102"/>
                  <a:pt x="15" y="114"/>
                </a:cubicBezTo>
                <a:cubicBezTo>
                  <a:pt x="9" y="124"/>
                  <a:pt x="17" y="135"/>
                  <a:pt x="24" y="140"/>
                </a:cubicBezTo>
                <a:cubicBezTo>
                  <a:pt x="27" y="142"/>
                  <a:pt x="32" y="141"/>
                  <a:pt x="33" y="138"/>
                </a:cubicBezTo>
                <a:cubicBezTo>
                  <a:pt x="35" y="135"/>
                  <a:pt x="33" y="130"/>
                  <a:pt x="35" y="126"/>
                </a:cubicBezTo>
                <a:cubicBezTo>
                  <a:pt x="40" y="119"/>
                  <a:pt x="43" y="110"/>
                  <a:pt x="44" y="97"/>
                </a:cubicBezTo>
                <a:cubicBezTo>
                  <a:pt x="36" y="89"/>
                  <a:pt x="33" y="74"/>
                  <a:pt x="30" y="62"/>
                </a:cubicBezTo>
                <a:cubicBezTo>
                  <a:pt x="25" y="42"/>
                  <a:pt x="25" y="22"/>
                  <a:pt x="17" y="4"/>
                </a:cubicBezTo>
                <a:cubicBezTo>
                  <a:pt x="15" y="0"/>
                  <a:pt x="11" y="0"/>
                  <a:pt x="8" y="0"/>
                </a:cubicBezTo>
                <a:cubicBezTo>
                  <a:pt x="8" y="1"/>
                  <a:pt x="5" y="3"/>
                  <a:pt x="4" y="4"/>
                </a:cubicBezTo>
                <a:cubicBezTo>
                  <a:pt x="5" y="9"/>
                  <a:pt x="4" y="16"/>
                  <a:pt x="0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8" name="Freeform 724"/>
          <p:cNvSpPr>
            <a:spLocks/>
          </p:cNvSpPr>
          <p:nvPr/>
        </p:nvSpPr>
        <p:spPr bwMode="auto">
          <a:xfrm>
            <a:off x="4438651" y="577851"/>
            <a:ext cx="19050" cy="20638"/>
          </a:xfrm>
          <a:custGeom>
            <a:avLst/>
            <a:gdLst/>
            <a:ahLst/>
            <a:cxnLst>
              <a:cxn ang="0">
                <a:pos x="32" y="69"/>
              </a:cxn>
              <a:cxn ang="0">
                <a:pos x="67" y="57"/>
              </a:cxn>
              <a:cxn ang="0">
                <a:pos x="65" y="48"/>
              </a:cxn>
              <a:cxn ang="0">
                <a:pos x="51" y="36"/>
              </a:cxn>
              <a:cxn ang="0">
                <a:pos x="44" y="21"/>
              </a:cxn>
              <a:cxn ang="0">
                <a:pos x="29" y="1"/>
              </a:cxn>
              <a:cxn ang="0">
                <a:pos x="19" y="2"/>
              </a:cxn>
              <a:cxn ang="0">
                <a:pos x="19" y="2"/>
              </a:cxn>
              <a:cxn ang="0">
                <a:pos x="8" y="51"/>
              </a:cxn>
              <a:cxn ang="0">
                <a:pos x="32" y="69"/>
              </a:cxn>
            </a:cxnLst>
            <a:rect l="0" t="0" r="r" b="b"/>
            <a:pathLst>
              <a:path w="67" h="77">
                <a:moveTo>
                  <a:pt x="32" y="69"/>
                </a:moveTo>
                <a:cubicBezTo>
                  <a:pt x="45" y="77"/>
                  <a:pt x="61" y="68"/>
                  <a:pt x="67" y="57"/>
                </a:cubicBezTo>
                <a:cubicBezTo>
                  <a:pt x="67" y="56"/>
                  <a:pt x="66" y="52"/>
                  <a:pt x="65" y="48"/>
                </a:cubicBezTo>
                <a:cubicBezTo>
                  <a:pt x="59" y="46"/>
                  <a:pt x="56" y="40"/>
                  <a:pt x="51" y="36"/>
                </a:cubicBezTo>
                <a:cubicBezTo>
                  <a:pt x="47" y="32"/>
                  <a:pt x="48" y="26"/>
                  <a:pt x="44" y="21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0"/>
                  <a:pt x="22" y="0"/>
                  <a:pt x="19" y="2"/>
                </a:cubicBezTo>
                <a:cubicBezTo>
                  <a:pt x="18" y="3"/>
                  <a:pt x="18" y="3"/>
                  <a:pt x="19" y="2"/>
                </a:cubicBezTo>
                <a:cubicBezTo>
                  <a:pt x="6" y="13"/>
                  <a:pt x="0" y="36"/>
                  <a:pt x="8" y="51"/>
                </a:cubicBezTo>
                <a:cubicBezTo>
                  <a:pt x="12" y="61"/>
                  <a:pt x="23" y="64"/>
                  <a:pt x="32" y="6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9" name="Freeform 725"/>
          <p:cNvSpPr>
            <a:spLocks/>
          </p:cNvSpPr>
          <p:nvPr/>
        </p:nvSpPr>
        <p:spPr bwMode="auto">
          <a:xfrm>
            <a:off x="4456113" y="879476"/>
            <a:ext cx="22225" cy="15875"/>
          </a:xfrm>
          <a:custGeom>
            <a:avLst/>
            <a:gdLst/>
            <a:ahLst/>
            <a:cxnLst>
              <a:cxn ang="0">
                <a:pos x="73" y="15"/>
              </a:cxn>
              <a:cxn ang="0">
                <a:pos x="68" y="10"/>
              </a:cxn>
              <a:cxn ang="0">
                <a:pos x="36" y="17"/>
              </a:cxn>
              <a:cxn ang="0">
                <a:pos x="37" y="10"/>
              </a:cxn>
              <a:cxn ang="0">
                <a:pos x="30" y="5"/>
              </a:cxn>
              <a:cxn ang="0">
                <a:pos x="18" y="9"/>
              </a:cxn>
              <a:cxn ang="0">
                <a:pos x="2" y="0"/>
              </a:cxn>
              <a:cxn ang="0">
                <a:pos x="2" y="7"/>
              </a:cxn>
              <a:cxn ang="0">
                <a:pos x="1" y="12"/>
              </a:cxn>
              <a:cxn ang="0">
                <a:pos x="8" y="17"/>
              </a:cxn>
              <a:cxn ang="0">
                <a:pos x="6" y="24"/>
              </a:cxn>
              <a:cxn ang="0">
                <a:pos x="9" y="37"/>
              </a:cxn>
              <a:cxn ang="0">
                <a:pos x="15" y="36"/>
              </a:cxn>
              <a:cxn ang="0">
                <a:pos x="23" y="29"/>
              </a:cxn>
              <a:cxn ang="0">
                <a:pos x="31" y="32"/>
              </a:cxn>
              <a:cxn ang="0">
                <a:pos x="42" y="32"/>
              </a:cxn>
              <a:cxn ang="0">
                <a:pos x="39" y="42"/>
              </a:cxn>
              <a:cxn ang="0">
                <a:pos x="40" y="51"/>
              </a:cxn>
              <a:cxn ang="0">
                <a:pos x="49" y="54"/>
              </a:cxn>
              <a:cxn ang="0">
                <a:pos x="77" y="24"/>
              </a:cxn>
              <a:cxn ang="0">
                <a:pos x="81" y="14"/>
              </a:cxn>
              <a:cxn ang="0">
                <a:pos x="73" y="15"/>
              </a:cxn>
            </a:cxnLst>
            <a:rect l="0" t="0" r="r" b="b"/>
            <a:pathLst>
              <a:path w="82" h="56">
                <a:moveTo>
                  <a:pt x="73" y="15"/>
                </a:moveTo>
                <a:cubicBezTo>
                  <a:pt x="71" y="14"/>
                  <a:pt x="71" y="10"/>
                  <a:pt x="68" y="1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6"/>
                  <a:pt x="38" y="11"/>
                  <a:pt x="37" y="10"/>
                </a:cubicBezTo>
                <a:cubicBezTo>
                  <a:pt x="35" y="7"/>
                  <a:pt x="33" y="4"/>
                  <a:pt x="30" y="5"/>
                </a:cubicBezTo>
                <a:cubicBezTo>
                  <a:pt x="26" y="6"/>
                  <a:pt x="22" y="9"/>
                  <a:pt x="18" y="9"/>
                </a:cubicBezTo>
                <a:cubicBezTo>
                  <a:pt x="12" y="9"/>
                  <a:pt x="8" y="1"/>
                  <a:pt x="2" y="0"/>
                </a:cubicBezTo>
                <a:cubicBezTo>
                  <a:pt x="2" y="2"/>
                  <a:pt x="2" y="6"/>
                  <a:pt x="2" y="7"/>
                </a:cubicBezTo>
                <a:cubicBezTo>
                  <a:pt x="1" y="9"/>
                  <a:pt x="0" y="11"/>
                  <a:pt x="1" y="12"/>
                </a:cubicBezTo>
                <a:cubicBezTo>
                  <a:pt x="2" y="15"/>
                  <a:pt x="5" y="16"/>
                  <a:pt x="8" y="17"/>
                </a:cubicBezTo>
                <a:cubicBezTo>
                  <a:pt x="11" y="18"/>
                  <a:pt x="8" y="23"/>
                  <a:pt x="6" y="24"/>
                </a:cubicBezTo>
                <a:cubicBezTo>
                  <a:pt x="6" y="29"/>
                  <a:pt x="5" y="34"/>
                  <a:pt x="9" y="37"/>
                </a:cubicBezTo>
                <a:cubicBezTo>
                  <a:pt x="9" y="37"/>
                  <a:pt x="14" y="37"/>
                  <a:pt x="15" y="36"/>
                </a:cubicBezTo>
                <a:cubicBezTo>
                  <a:pt x="17" y="33"/>
                  <a:pt x="18" y="29"/>
                  <a:pt x="23" y="29"/>
                </a:cubicBezTo>
                <a:cubicBezTo>
                  <a:pt x="26" y="29"/>
                  <a:pt x="29" y="29"/>
                  <a:pt x="31" y="32"/>
                </a:cubicBezTo>
                <a:cubicBezTo>
                  <a:pt x="34" y="31"/>
                  <a:pt x="39" y="27"/>
                  <a:pt x="42" y="32"/>
                </a:cubicBezTo>
                <a:cubicBezTo>
                  <a:pt x="44" y="34"/>
                  <a:pt x="43" y="40"/>
                  <a:pt x="39" y="42"/>
                </a:cubicBezTo>
                <a:cubicBezTo>
                  <a:pt x="40" y="45"/>
                  <a:pt x="39" y="48"/>
                  <a:pt x="40" y="51"/>
                </a:cubicBezTo>
                <a:cubicBezTo>
                  <a:pt x="41" y="55"/>
                  <a:pt x="46" y="56"/>
                  <a:pt x="49" y="54"/>
                </a:cubicBezTo>
                <a:cubicBezTo>
                  <a:pt x="60" y="47"/>
                  <a:pt x="68" y="36"/>
                  <a:pt x="77" y="24"/>
                </a:cubicBezTo>
                <a:cubicBezTo>
                  <a:pt x="80" y="21"/>
                  <a:pt x="82" y="18"/>
                  <a:pt x="81" y="14"/>
                </a:cubicBezTo>
                <a:cubicBezTo>
                  <a:pt x="78" y="14"/>
                  <a:pt x="75" y="13"/>
                  <a:pt x="73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0" name="Freeform 726"/>
          <p:cNvSpPr>
            <a:spLocks/>
          </p:cNvSpPr>
          <p:nvPr/>
        </p:nvSpPr>
        <p:spPr bwMode="auto">
          <a:xfrm>
            <a:off x="4286251" y="1012826"/>
            <a:ext cx="12700" cy="19050"/>
          </a:xfrm>
          <a:custGeom>
            <a:avLst/>
            <a:gdLst/>
            <a:ahLst/>
            <a:cxnLst>
              <a:cxn ang="0">
                <a:pos x="15" y="41"/>
              </a:cxn>
              <a:cxn ang="0">
                <a:pos x="7" y="42"/>
              </a:cxn>
              <a:cxn ang="0">
                <a:pos x="0" y="63"/>
              </a:cxn>
              <a:cxn ang="0">
                <a:pos x="10" y="65"/>
              </a:cxn>
              <a:cxn ang="0">
                <a:pos x="23" y="63"/>
              </a:cxn>
              <a:cxn ang="0">
                <a:pos x="35" y="58"/>
              </a:cxn>
              <a:cxn ang="0">
                <a:pos x="46" y="38"/>
              </a:cxn>
              <a:cxn ang="0">
                <a:pos x="48" y="3"/>
              </a:cxn>
              <a:cxn ang="0">
                <a:pos x="40" y="1"/>
              </a:cxn>
              <a:cxn ang="0">
                <a:pos x="30" y="16"/>
              </a:cxn>
              <a:cxn ang="0">
                <a:pos x="15" y="41"/>
              </a:cxn>
            </a:cxnLst>
            <a:rect l="0" t="0" r="r" b="b"/>
            <a:pathLst>
              <a:path w="49" h="68">
                <a:moveTo>
                  <a:pt x="15" y="41"/>
                </a:moveTo>
                <a:cubicBezTo>
                  <a:pt x="16" y="45"/>
                  <a:pt x="8" y="38"/>
                  <a:pt x="7" y="42"/>
                </a:cubicBezTo>
                <a:cubicBezTo>
                  <a:pt x="5" y="49"/>
                  <a:pt x="1" y="56"/>
                  <a:pt x="0" y="63"/>
                </a:cubicBezTo>
                <a:cubicBezTo>
                  <a:pt x="2" y="64"/>
                  <a:pt x="9" y="64"/>
                  <a:pt x="10" y="65"/>
                </a:cubicBezTo>
                <a:cubicBezTo>
                  <a:pt x="16" y="68"/>
                  <a:pt x="18" y="62"/>
                  <a:pt x="23" y="63"/>
                </a:cubicBezTo>
                <a:cubicBezTo>
                  <a:pt x="25" y="58"/>
                  <a:pt x="31" y="57"/>
                  <a:pt x="35" y="58"/>
                </a:cubicBezTo>
                <a:cubicBezTo>
                  <a:pt x="39" y="51"/>
                  <a:pt x="44" y="45"/>
                  <a:pt x="46" y="38"/>
                </a:cubicBezTo>
                <a:cubicBezTo>
                  <a:pt x="49" y="27"/>
                  <a:pt x="48" y="15"/>
                  <a:pt x="48" y="3"/>
                </a:cubicBezTo>
                <a:cubicBezTo>
                  <a:pt x="48" y="1"/>
                  <a:pt x="44" y="0"/>
                  <a:pt x="40" y="1"/>
                </a:cubicBezTo>
                <a:cubicBezTo>
                  <a:pt x="34" y="2"/>
                  <a:pt x="29" y="8"/>
                  <a:pt x="30" y="16"/>
                </a:cubicBezTo>
                <a:cubicBezTo>
                  <a:pt x="21" y="20"/>
                  <a:pt x="14" y="30"/>
                  <a:pt x="15" y="4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1" name="Freeform 727"/>
          <p:cNvSpPr>
            <a:spLocks/>
          </p:cNvSpPr>
          <p:nvPr/>
        </p:nvSpPr>
        <p:spPr bwMode="auto">
          <a:xfrm>
            <a:off x="4513263" y="763588"/>
            <a:ext cx="14288" cy="15875"/>
          </a:xfrm>
          <a:custGeom>
            <a:avLst/>
            <a:gdLst/>
            <a:ahLst/>
            <a:cxnLst>
              <a:cxn ang="0">
                <a:pos x="31" y="8"/>
              </a:cxn>
              <a:cxn ang="0">
                <a:pos x="30" y="3"/>
              </a:cxn>
              <a:cxn ang="0">
                <a:pos x="20" y="2"/>
              </a:cxn>
              <a:cxn ang="0">
                <a:pos x="10" y="7"/>
              </a:cxn>
              <a:cxn ang="0">
                <a:pos x="4" y="8"/>
              </a:cxn>
              <a:cxn ang="0">
                <a:pos x="6" y="16"/>
              </a:cxn>
              <a:cxn ang="0">
                <a:pos x="10" y="21"/>
              </a:cxn>
              <a:cxn ang="0">
                <a:pos x="16" y="24"/>
              </a:cxn>
              <a:cxn ang="0">
                <a:pos x="17" y="38"/>
              </a:cxn>
              <a:cxn ang="0">
                <a:pos x="26" y="58"/>
              </a:cxn>
              <a:cxn ang="0">
                <a:pos x="39" y="44"/>
              </a:cxn>
              <a:cxn ang="0">
                <a:pos x="52" y="36"/>
              </a:cxn>
              <a:cxn ang="0">
                <a:pos x="51" y="18"/>
              </a:cxn>
              <a:cxn ang="0">
                <a:pos x="31" y="8"/>
              </a:cxn>
            </a:cxnLst>
            <a:rect l="0" t="0" r="r" b="b"/>
            <a:pathLst>
              <a:path w="55" h="60">
                <a:moveTo>
                  <a:pt x="31" y="8"/>
                </a:moveTo>
                <a:cubicBezTo>
                  <a:pt x="31" y="7"/>
                  <a:pt x="33" y="5"/>
                  <a:pt x="30" y="3"/>
                </a:cubicBezTo>
                <a:cubicBezTo>
                  <a:pt x="27" y="1"/>
                  <a:pt x="23" y="0"/>
                  <a:pt x="20" y="2"/>
                </a:cubicBezTo>
                <a:cubicBezTo>
                  <a:pt x="17" y="3"/>
                  <a:pt x="12" y="9"/>
                  <a:pt x="10" y="7"/>
                </a:cubicBezTo>
                <a:cubicBezTo>
                  <a:pt x="8" y="5"/>
                  <a:pt x="5" y="5"/>
                  <a:pt x="4" y="8"/>
                </a:cubicBezTo>
                <a:cubicBezTo>
                  <a:pt x="4" y="10"/>
                  <a:pt x="0" y="16"/>
                  <a:pt x="6" y="16"/>
                </a:cubicBezTo>
                <a:cubicBezTo>
                  <a:pt x="8" y="16"/>
                  <a:pt x="13" y="17"/>
                  <a:pt x="10" y="21"/>
                </a:cubicBezTo>
                <a:cubicBezTo>
                  <a:pt x="9" y="23"/>
                  <a:pt x="12" y="26"/>
                  <a:pt x="16" y="24"/>
                </a:cubicBezTo>
                <a:cubicBezTo>
                  <a:pt x="13" y="28"/>
                  <a:pt x="16" y="32"/>
                  <a:pt x="17" y="38"/>
                </a:cubicBezTo>
                <a:cubicBezTo>
                  <a:pt x="17" y="45"/>
                  <a:pt x="18" y="54"/>
                  <a:pt x="26" y="58"/>
                </a:cubicBezTo>
                <a:cubicBezTo>
                  <a:pt x="30" y="60"/>
                  <a:pt x="35" y="50"/>
                  <a:pt x="39" y="44"/>
                </a:cubicBezTo>
                <a:cubicBezTo>
                  <a:pt x="40" y="43"/>
                  <a:pt x="51" y="38"/>
                  <a:pt x="52" y="36"/>
                </a:cubicBezTo>
                <a:cubicBezTo>
                  <a:pt x="55" y="30"/>
                  <a:pt x="52" y="24"/>
                  <a:pt x="51" y="18"/>
                </a:cubicBezTo>
                <a:cubicBezTo>
                  <a:pt x="44" y="17"/>
                  <a:pt x="38" y="11"/>
                  <a:pt x="31" y="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2" name="Freeform 728"/>
          <p:cNvSpPr>
            <a:spLocks/>
          </p:cNvSpPr>
          <p:nvPr/>
        </p:nvSpPr>
        <p:spPr bwMode="auto">
          <a:xfrm>
            <a:off x="4267201" y="660401"/>
            <a:ext cx="12700" cy="15875"/>
          </a:xfrm>
          <a:custGeom>
            <a:avLst/>
            <a:gdLst/>
            <a:ahLst/>
            <a:cxnLst>
              <a:cxn ang="0">
                <a:pos x="24" y="54"/>
              </a:cxn>
              <a:cxn ang="0">
                <a:pos x="28" y="42"/>
              </a:cxn>
              <a:cxn ang="0">
                <a:pos x="40" y="35"/>
              </a:cxn>
              <a:cxn ang="0">
                <a:pos x="47" y="16"/>
              </a:cxn>
              <a:cxn ang="0">
                <a:pos x="32" y="0"/>
              </a:cxn>
              <a:cxn ang="0">
                <a:pos x="26" y="13"/>
              </a:cxn>
              <a:cxn ang="0">
                <a:pos x="21" y="12"/>
              </a:cxn>
              <a:cxn ang="0">
                <a:pos x="6" y="9"/>
              </a:cxn>
              <a:cxn ang="0">
                <a:pos x="0" y="32"/>
              </a:cxn>
              <a:cxn ang="0">
                <a:pos x="12" y="54"/>
              </a:cxn>
              <a:cxn ang="0">
                <a:pos x="24" y="54"/>
              </a:cxn>
            </a:cxnLst>
            <a:rect l="0" t="0" r="r" b="b"/>
            <a:pathLst>
              <a:path w="47" h="55">
                <a:moveTo>
                  <a:pt x="24" y="54"/>
                </a:moveTo>
                <a:cubicBezTo>
                  <a:pt x="30" y="51"/>
                  <a:pt x="27" y="45"/>
                  <a:pt x="28" y="42"/>
                </a:cubicBezTo>
                <a:cubicBezTo>
                  <a:pt x="30" y="38"/>
                  <a:pt x="34" y="35"/>
                  <a:pt x="40" y="35"/>
                </a:cubicBezTo>
                <a:cubicBezTo>
                  <a:pt x="40" y="28"/>
                  <a:pt x="40" y="19"/>
                  <a:pt x="47" y="16"/>
                </a:cubicBezTo>
                <a:cubicBezTo>
                  <a:pt x="47" y="9"/>
                  <a:pt x="39" y="2"/>
                  <a:pt x="32" y="0"/>
                </a:cubicBezTo>
                <a:cubicBezTo>
                  <a:pt x="31" y="5"/>
                  <a:pt x="36" y="16"/>
                  <a:pt x="26" y="13"/>
                </a:cubicBezTo>
                <a:cubicBezTo>
                  <a:pt x="25" y="13"/>
                  <a:pt x="22" y="14"/>
                  <a:pt x="21" y="12"/>
                </a:cubicBezTo>
                <a:cubicBezTo>
                  <a:pt x="17" y="7"/>
                  <a:pt x="9" y="6"/>
                  <a:pt x="6" y="9"/>
                </a:cubicBezTo>
                <a:cubicBezTo>
                  <a:pt x="2" y="14"/>
                  <a:pt x="2" y="22"/>
                  <a:pt x="0" y="32"/>
                </a:cubicBezTo>
                <a:cubicBezTo>
                  <a:pt x="12" y="54"/>
                  <a:pt x="12" y="54"/>
                  <a:pt x="12" y="54"/>
                </a:cubicBezTo>
                <a:cubicBezTo>
                  <a:pt x="16" y="46"/>
                  <a:pt x="21" y="55"/>
                  <a:pt x="24" y="5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3" name="Freeform 729"/>
          <p:cNvSpPr>
            <a:spLocks/>
          </p:cNvSpPr>
          <p:nvPr/>
        </p:nvSpPr>
        <p:spPr bwMode="auto">
          <a:xfrm>
            <a:off x="4240213" y="892176"/>
            <a:ext cx="12700" cy="17463"/>
          </a:xfrm>
          <a:custGeom>
            <a:avLst/>
            <a:gdLst/>
            <a:ahLst/>
            <a:cxnLst>
              <a:cxn ang="0">
                <a:pos x="18" y="9"/>
              </a:cxn>
              <a:cxn ang="0">
                <a:pos x="3" y="3"/>
              </a:cxn>
              <a:cxn ang="0">
                <a:pos x="1" y="6"/>
              </a:cxn>
              <a:cxn ang="0">
                <a:pos x="4" y="31"/>
              </a:cxn>
              <a:cxn ang="0">
                <a:pos x="13" y="49"/>
              </a:cxn>
              <a:cxn ang="0">
                <a:pos x="24" y="61"/>
              </a:cxn>
              <a:cxn ang="0">
                <a:pos x="46" y="46"/>
              </a:cxn>
              <a:cxn ang="0">
                <a:pos x="45" y="34"/>
              </a:cxn>
              <a:cxn ang="0">
                <a:pos x="18" y="16"/>
              </a:cxn>
              <a:cxn ang="0">
                <a:pos x="18" y="9"/>
              </a:cxn>
            </a:cxnLst>
            <a:rect l="0" t="0" r="r" b="b"/>
            <a:pathLst>
              <a:path w="49" h="66">
                <a:moveTo>
                  <a:pt x="18" y="9"/>
                </a:moveTo>
                <a:cubicBezTo>
                  <a:pt x="15" y="4"/>
                  <a:pt x="8" y="0"/>
                  <a:pt x="3" y="3"/>
                </a:cubicBezTo>
                <a:cubicBezTo>
                  <a:pt x="2" y="4"/>
                  <a:pt x="0" y="5"/>
                  <a:pt x="1" y="6"/>
                </a:cubicBezTo>
                <a:cubicBezTo>
                  <a:pt x="5" y="12"/>
                  <a:pt x="7" y="22"/>
                  <a:pt x="4" y="31"/>
                </a:cubicBezTo>
                <a:cubicBezTo>
                  <a:pt x="7" y="37"/>
                  <a:pt x="9" y="43"/>
                  <a:pt x="13" y="49"/>
                </a:cubicBezTo>
                <a:cubicBezTo>
                  <a:pt x="16" y="54"/>
                  <a:pt x="17" y="66"/>
                  <a:pt x="24" y="61"/>
                </a:cubicBezTo>
                <a:cubicBezTo>
                  <a:pt x="32" y="57"/>
                  <a:pt x="40" y="52"/>
                  <a:pt x="46" y="46"/>
                </a:cubicBezTo>
                <a:cubicBezTo>
                  <a:pt x="49" y="44"/>
                  <a:pt x="48" y="36"/>
                  <a:pt x="45" y="34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6"/>
                  <a:pt x="18" y="10"/>
                  <a:pt x="18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4" name="Freeform 730"/>
          <p:cNvSpPr>
            <a:spLocks/>
          </p:cNvSpPr>
          <p:nvPr/>
        </p:nvSpPr>
        <p:spPr bwMode="auto">
          <a:xfrm>
            <a:off x="4468813" y="671513"/>
            <a:ext cx="12700" cy="15875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5" y="16"/>
              </a:cxn>
              <a:cxn ang="0">
                <a:pos x="1" y="24"/>
              </a:cxn>
              <a:cxn ang="0">
                <a:pos x="12" y="50"/>
              </a:cxn>
              <a:cxn ang="0">
                <a:pos x="39" y="52"/>
              </a:cxn>
              <a:cxn ang="0">
                <a:pos x="39" y="37"/>
              </a:cxn>
              <a:cxn ang="0">
                <a:pos x="35" y="2"/>
              </a:cxn>
              <a:cxn ang="0">
                <a:pos x="28" y="2"/>
              </a:cxn>
              <a:cxn ang="0">
                <a:pos x="27" y="3"/>
              </a:cxn>
              <a:cxn ang="0">
                <a:pos x="27" y="14"/>
              </a:cxn>
              <a:cxn ang="0">
                <a:pos x="23" y="19"/>
              </a:cxn>
              <a:cxn ang="0">
                <a:pos x="23" y="24"/>
              </a:cxn>
              <a:cxn ang="0">
                <a:pos x="14" y="22"/>
              </a:cxn>
            </a:cxnLst>
            <a:rect l="0" t="0" r="r" b="b"/>
            <a:pathLst>
              <a:path w="45" h="54">
                <a:moveTo>
                  <a:pt x="14" y="22"/>
                </a:moveTo>
                <a:cubicBezTo>
                  <a:pt x="13" y="18"/>
                  <a:pt x="8" y="18"/>
                  <a:pt x="5" y="16"/>
                </a:cubicBezTo>
                <a:cubicBezTo>
                  <a:pt x="2" y="18"/>
                  <a:pt x="0" y="21"/>
                  <a:pt x="1" y="24"/>
                </a:cubicBezTo>
                <a:cubicBezTo>
                  <a:pt x="4" y="35"/>
                  <a:pt x="7" y="44"/>
                  <a:pt x="12" y="50"/>
                </a:cubicBezTo>
                <a:cubicBezTo>
                  <a:pt x="22" y="50"/>
                  <a:pt x="31" y="54"/>
                  <a:pt x="39" y="52"/>
                </a:cubicBezTo>
                <a:cubicBezTo>
                  <a:pt x="45" y="51"/>
                  <a:pt x="37" y="42"/>
                  <a:pt x="39" y="37"/>
                </a:cubicBezTo>
                <a:cubicBezTo>
                  <a:pt x="45" y="25"/>
                  <a:pt x="41" y="9"/>
                  <a:pt x="35" y="2"/>
                </a:cubicBezTo>
                <a:cubicBezTo>
                  <a:pt x="33" y="0"/>
                  <a:pt x="30" y="1"/>
                  <a:pt x="28" y="2"/>
                </a:cubicBezTo>
                <a:cubicBezTo>
                  <a:pt x="28" y="2"/>
                  <a:pt x="27" y="3"/>
                  <a:pt x="27" y="3"/>
                </a:cubicBezTo>
                <a:cubicBezTo>
                  <a:pt x="27" y="5"/>
                  <a:pt x="27" y="12"/>
                  <a:pt x="27" y="14"/>
                </a:cubicBezTo>
                <a:cubicBezTo>
                  <a:pt x="27" y="15"/>
                  <a:pt x="23" y="17"/>
                  <a:pt x="23" y="19"/>
                </a:cubicBezTo>
                <a:cubicBezTo>
                  <a:pt x="22" y="20"/>
                  <a:pt x="23" y="23"/>
                  <a:pt x="23" y="24"/>
                </a:cubicBezTo>
                <a:cubicBezTo>
                  <a:pt x="20" y="24"/>
                  <a:pt x="16" y="26"/>
                  <a:pt x="14" y="2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5" name="Freeform 731"/>
          <p:cNvSpPr>
            <a:spLocks/>
          </p:cNvSpPr>
          <p:nvPr/>
        </p:nvSpPr>
        <p:spPr bwMode="auto">
          <a:xfrm>
            <a:off x="4400551" y="677863"/>
            <a:ext cx="6350" cy="15875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24" y="7"/>
              </a:cxn>
              <a:cxn ang="0">
                <a:pos x="15" y="2"/>
              </a:cxn>
              <a:cxn ang="0">
                <a:pos x="5" y="8"/>
              </a:cxn>
              <a:cxn ang="0">
                <a:pos x="11" y="39"/>
              </a:cxn>
              <a:cxn ang="0">
                <a:pos x="5" y="44"/>
              </a:cxn>
              <a:cxn ang="0">
                <a:pos x="5" y="53"/>
              </a:cxn>
              <a:cxn ang="0">
                <a:pos x="10" y="58"/>
              </a:cxn>
              <a:cxn ang="0">
                <a:pos x="20" y="43"/>
              </a:cxn>
              <a:cxn ang="0">
                <a:pos x="24" y="37"/>
              </a:cxn>
            </a:cxnLst>
            <a:rect l="0" t="0" r="r" b="b"/>
            <a:pathLst>
              <a:path w="24" h="58">
                <a:moveTo>
                  <a:pt x="24" y="37"/>
                </a:moveTo>
                <a:cubicBezTo>
                  <a:pt x="24" y="7"/>
                  <a:pt x="24" y="7"/>
                  <a:pt x="24" y="7"/>
                </a:cubicBezTo>
                <a:cubicBezTo>
                  <a:pt x="24" y="4"/>
                  <a:pt x="20" y="0"/>
                  <a:pt x="15" y="2"/>
                </a:cubicBezTo>
                <a:cubicBezTo>
                  <a:pt x="12" y="4"/>
                  <a:pt x="7" y="4"/>
                  <a:pt x="5" y="8"/>
                </a:cubicBezTo>
                <a:cubicBezTo>
                  <a:pt x="0" y="20"/>
                  <a:pt x="6" y="31"/>
                  <a:pt x="11" y="39"/>
                </a:cubicBezTo>
                <a:cubicBezTo>
                  <a:pt x="9" y="41"/>
                  <a:pt x="7" y="43"/>
                  <a:pt x="5" y="44"/>
                </a:cubicBezTo>
                <a:cubicBezTo>
                  <a:pt x="5" y="46"/>
                  <a:pt x="5" y="51"/>
                  <a:pt x="5" y="53"/>
                </a:cubicBezTo>
                <a:cubicBezTo>
                  <a:pt x="6" y="55"/>
                  <a:pt x="8" y="58"/>
                  <a:pt x="10" y="58"/>
                </a:cubicBezTo>
                <a:cubicBezTo>
                  <a:pt x="16" y="57"/>
                  <a:pt x="21" y="51"/>
                  <a:pt x="20" y="43"/>
                </a:cubicBezTo>
                <a:cubicBezTo>
                  <a:pt x="19" y="40"/>
                  <a:pt x="22" y="38"/>
                  <a:pt x="24" y="37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6" name="Freeform 732"/>
          <p:cNvSpPr>
            <a:spLocks/>
          </p:cNvSpPr>
          <p:nvPr/>
        </p:nvSpPr>
        <p:spPr bwMode="auto">
          <a:xfrm>
            <a:off x="4268788" y="966788"/>
            <a:ext cx="11113" cy="11113"/>
          </a:xfrm>
          <a:custGeom>
            <a:avLst/>
            <a:gdLst/>
            <a:ahLst/>
            <a:cxnLst>
              <a:cxn ang="0">
                <a:pos x="33" y="20"/>
              </a:cxn>
              <a:cxn ang="0">
                <a:pos x="43" y="4"/>
              </a:cxn>
              <a:cxn ang="0">
                <a:pos x="35" y="2"/>
              </a:cxn>
              <a:cxn ang="0">
                <a:pos x="20" y="8"/>
              </a:cxn>
              <a:cxn ang="0">
                <a:pos x="0" y="26"/>
              </a:cxn>
              <a:cxn ang="0">
                <a:pos x="8" y="31"/>
              </a:cxn>
              <a:cxn ang="0">
                <a:pos x="11" y="39"/>
              </a:cxn>
              <a:cxn ang="0">
                <a:pos x="29" y="32"/>
              </a:cxn>
              <a:cxn ang="0">
                <a:pos x="33" y="20"/>
              </a:cxn>
            </a:cxnLst>
            <a:rect l="0" t="0" r="r" b="b"/>
            <a:pathLst>
              <a:path w="43" h="41">
                <a:moveTo>
                  <a:pt x="33" y="20"/>
                </a:moveTo>
                <a:cubicBezTo>
                  <a:pt x="38" y="17"/>
                  <a:pt x="43" y="12"/>
                  <a:pt x="43" y="4"/>
                </a:cubicBezTo>
                <a:cubicBezTo>
                  <a:pt x="42" y="0"/>
                  <a:pt x="37" y="0"/>
                  <a:pt x="35" y="2"/>
                </a:cubicBezTo>
                <a:cubicBezTo>
                  <a:pt x="29" y="4"/>
                  <a:pt x="24" y="4"/>
                  <a:pt x="20" y="8"/>
                </a:cubicBezTo>
                <a:cubicBezTo>
                  <a:pt x="12" y="14"/>
                  <a:pt x="3" y="19"/>
                  <a:pt x="0" y="26"/>
                </a:cubicBezTo>
                <a:cubicBezTo>
                  <a:pt x="2" y="30"/>
                  <a:pt x="4" y="33"/>
                  <a:pt x="8" y="31"/>
                </a:cubicBezTo>
                <a:cubicBezTo>
                  <a:pt x="8" y="33"/>
                  <a:pt x="5" y="41"/>
                  <a:pt x="11" y="39"/>
                </a:cubicBezTo>
                <a:cubicBezTo>
                  <a:pt x="17" y="37"/>
                  <a:pt x="23" y="35"/>
                  <a:pt x="29" y="32"/>
                </a:cubicBezTo>
                <a:cubicBezTo>
                  <a:pt x="33" y="30"/>
                  <a:pt x="29" y="23"/>
                  <a:pt x="33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7" name="Freeform 733"/>
          <p:cNvSpPr>
            <a:spLocks/>
          </p:cNvSpPr>
          <p:nvPr/>
        </p:nvSpPr>
        <p:spPr bwMode="auto">
          <a:xfrm>
            <a:off x="4349751" y="1068388"/>
            <a:ext cx="11113" cy="6350"/>
          </a:xfrm>
          <a:custGeom>
            <a:avLst/>
            <a:gdLst/>
            <a:ahLst/>
            <a:cxnLst>
              <a:cxn ang="0">
                <a:pos x="42" y="14"/>
              </a:cxn>
              <a:cxn ang="0">
                <a:pos x="38" y="10"/>
              </a:cxn>
              <a:cxn ang="0">
                <a:pos x="34" y="0"/>
              </a:cxn>
              <a:cxn ang="0">
                <a:pos x="19" y="2"/>
              </a:cxn>
              <a:cxn ang="0">
                <a:pos x="2" y="7"/>
              </a:cxn>
              <a:cxn ang="0">
                <a:pos x="3" y="19"/>
              </a:cxn>
              <a:cxn ang="0">
                <a:pos x="6" y="23"/>
              </a:cxn>
              <a:cxn ang="0">
                <a:pos x="33" y="26"/>
              </a:cxn>
              <a:cxn ang="0">
                <a:pos x="42" y="14"/>
              </a:cxn>
            </a:cxnLst>
            <a:rect l="0" t="0" r="r" b="b"/>
            <a:pathLst>
              <a:path w="44" h="26">
                <a:moveTo>
                  <a:pt x="42" y="14"/>
                </a:moveTo>
                <a:cubicBezTo>
                  <a:pt x="44" y="11"/>
                  <a:pt x="42" y="8"/>
                  <a:pt x="38" y="10"/>
                </a:cubicBezTo>
                <a:cubicBezTo>
                  <a:pt x="37" y="6"/>
                  <a:pt x="38" y="1"/>
                  <a:pt x="34" y="0"/>
                </a:cubicBezTo>
                <a:cubicBezTo>
                  <a:pt x="29" y="0"/>
                  <a:pt x="23" y="1"/>
                  <a:pt x="19" y="2"/>
                </a:cubicBezTo>
                <a:cubicBezTo>
                  <a:pt x="12" y="4"/>
                  <a:pt x="4" y="3"/>
                  <a:pt x="2" y="7"/>
                </a:cubicBezTo>
                <a:cubicBezTo>
                  <a:pt x="0" y="11"/>
                  <a:pt x="0" y="16"/>
                  <a:pt x="3" y="19"/>
                </a:cubicBezTo>
                <a:cubicBezTo>
                  <a:pt x="7" y="18"/>
                  <a:pt x="7" y="21"/>
                  <a:pt x="6" y="23"/>
                </a:cubicBezTo>
                <a:cubicBezTo>
                  <a:pt x="15" y="24"/>
                  <a:pt x="24" y="26"/>
                  <a:pt x="33" y="26"/>
                </a:cubicBezTo>
                <a:cubicBezTo>
                  <a:pt x="38" y="26"/>
                  <a:pt x="39" y="18"/>
                  <a:pt x="42" y="1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8" name="Freeform 734"/>
          <p:cNvSpPr>
            <a:spLocks/>
          </p:cNvSpPr>
          <p:nvPr/>
        </p:nvSpPr>
        <p:spPr bwMode="auto">
          <a:xfrm>
            <a:off x="4481513" y="646113"/>
            <a:ext cx="6350" cy="11113"/>
          </a:xfrm>
          <a:custGeom>
            <a:avLst/>
            <a:gdLst/>
            <a:ahLst/>
            <a:cxnLst>
              <a:cxn ang="0">
                <a:pos x="26" y="15"/>
              </a:cxn>
              <a:cxn ang="0">
                <a:pos x="24" y="4"/>
              </a:cxn>
              <a:cxn ang="0">
                <a:pos x="16" y="2"/>
              </a:cxn>
              <a:cxn ang="0">
                <a:pos x="15" y="3"/>
              </a:cxn>
              <a:cxn ang="0">
                <a:pos x="0" y="30"/>
              </a:cxn>
              <a:cxn ang="0">
                <a:pos x="18" y="43"/>
              </a:cxn>
              <a:cxn ang="0">
                <a:pos x="26" y="15"/>
              </a:cxn>
            </a:cxnLst>
            <a:rect l="0" t="0" r="r" b="b"/>
            <a:pathLst>
              <a:path w="27" h="43">
                <a:moveTo>
                  <a:pt x="26" y="15"/>
                </a:moveTo>
                <a:cubicBezTo>
                  <a:pt x="27" y="12"/>
                  <a:pt x="26" y="8"/>
                  <a:pt x="24" y="4"/>
                </a:cubicBezTo>
                <a:cubicBezTo>
                  <a:pt x="23" y="1"/>
                  <a:pt x="19" y="0"/>
                  <a:pt x="16" y="2"/>
                </a:cubicBezTo>
                <a:cubicBezTo>
                  <a:pt x="16" y="2"/>
                  <a:pt x="15" y="3"/>
                  <a:pt x="15" y="3"/>
                </a:cubicBezTo>
                <a:cubicBezTo>
                  <a:pt x="9" y="11"/>
                  <a:pt x="3" y="20"/>
                  <a:pt x="0" y="30"/>
                </a:cubicBezTo>
                <a:cubicBezTo>
                  <a:pt x="4" y="35"/>
                  <a:pt x="10" y="40"/>
                  <a:pt x="18" y="43"/>
                </a:cubicBezTo>
                <a:cubicBezTo>
                  <a:pt x="22" y="36"/>
                  <a:pt x="23" y="25"/>
                  <a:pt x="26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9" name="Freeform 735"/>
          <p:cNvSpPr>
            <a:spLocks/>
          </p:cNvSpPr>
          <p:nvPr/>
        </p:nvSpPr>
        <p:spPr bwMode="auto">
          <a:xfrm>
            <a:off x="4391026" y="608013"/>
            <a:ext cx="4763" cy="14288"/>
          </a:xfrm>
          <a:custGeom>
            <a:avLst/>
            <a:gdLst/>
            <a:ahLst/>
            <a:cxnLst>
              <a:cxn ang="0">
                <a:pos x="13" y="50"/>
              </a:cxn>
              <a:cxn ang="0">
                <a:pos x="18" y="27"/>
              </a:cxn>
              <a:cxn ang="0">
                <a:pos x="19" y="13"/>
              </a:cxn>
              <a:cxn ang="0">
                <a:pos x="11" y="0"/>
              </a:cxn>
              <a:cxn ang="0">
                <a:pos x="8" y="3"/>
              </a:cxn>
              <a:cxn ang="0">
                <a:pos x="0" y="27"/>
              </a:cxn>
              <a:cxn ang="0">
                <a:pos x="3" y="47"/>
              </a:cxn>
              <a:cxn ang="0">
                <a:pos x="13" y="50"/>
              </a:cxn>
            </a:cxnLst>
            <a:rect l="0" t="0" r="r" b="b"/>
            <a:pathLst>
              <a:path w="20" h="52">
                <a:moveTo>
                  <a:pt x="13" y="50"/>
                </a:moveTo>
                <a:cubicBezTo>
                  <a:pt x="17" y="43"/>
                  <a:pt x="14" y="34"/>
                  <a:pt x="18" y="27"/>
                </a:cubicBezTo>
                <a:cubicBezTo>
                  <a:pt x="20" y="25"/>
                  <a:pt x="20" y="16"/>
                  <a:pt x="19" y="13"/>
                </a:cubicBezTo>
                <a:cubicBezTo>
                  <a:pt x="17" y="8"/>
                  <a:pt x="14" y="2"/>
                  <a:pt x="11" y="0"/>
                </a:cubicBezTo>
                <a:cubicBezTo>
                  <a:pt x="10" y="2"/>
                  <a:pt x="8" y="3"/>
                  <a:pt x="8" y="3"/>
                </a:cubicBezTo>
                <a:cubicBezTo>
                  <a:pt x="0" y="27"/>
                  <a:pt x="0" y="27"/>
                  <a:pt x="0" y="27"/>
                </a:cubicBezTo>
                <a:cubicBezTo>
                  <a:pt x="3" y="32"/>
                  <a:pt x="3" y="41"/>
                  <a:pt x="3" y="47"/>
                </a:cubicBezTo>
                <a:cubicBezTo>
                  <a:pt x="3" y="50"/>
                  <a:pt x="11" y="52"/>
                  <a:pt x="13" y="5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0" name="Freeform 736"/>
          <p:cNvSpPr>
            <a:spLocks/>
          </p:cNvSpPr>
          <p:nvPr/>
        </p:nvSpPr>
        <p:spPr bwMode="auto">
          <a:xfrm>
            <a:off x="4291013" y="784226"/>
            <a:ext cx="9525" cy="7938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8" y="3"/>
              </a:cxn>
              <a:cxn ang="0">
                <a:pos x="1" y="20"/>
              </a:cxn>
              <a:cxn ang="0">
                <a:pos x="10" y="30"/>
              </a:cxn>
              <a:cxn ang="0">
                <a:pos x="16" y="30"/>
              </a:cxn>
              <a:cxn ang="0">
                <a:pos x="32" y="10"/>
              </a:cxn>
              <a:cxn ang="0">
                <a:pos x="9" y="1"/>
              </a:cxn>
            </a:cxnLst>
            <a:rect l="0" t="0" r="r" b="b"/>
            <a:pathLst>
              <a:path w="32" h="31">
                <a:moveTo>
                  <a:pt x="9" y="1"/>
                </a:moveTo>
                <a:cubicBezTo>
                  <a:pt x="9" y="1"/>
                  <a:pt x="8" y="3"/>
                  <a:pt x="8" y="3"/>
                </a:cubicBezTo>
                <a:cubicBezTo>
                  <a:pt x="7" y="10"/>
                  <a:pt x="1" y="14"/>
                  <a:pt x="1" y="20"/>
                </a:cubicBezTo>
                <a:cubicBezTo>
                  <a:pt x="0" y="24"/>
                  <a:pt x="6" y="28"/>
                  <a:pt x="10" y="30"/>
                </a:cubicBezTo>
                <a:cubicBezTo>
                  <a:pt x="10" y="31"/>
                  <a:pt x="15" y="30"/>
                  <a:pt x="16" y="30"/>
                </a:cubicBezTo>
                <a:cubicBezTo>
                  <a:pt x="24" y="25"/>
                  <a:pt x="28" y="17"/>
                  <a:pt x="32" y="10"/>
                </a:cubicBezTo>
                <a:cubicBezTo>
                  <a:pt x="29" y="2"/>
                  <a:pt x="20" y="0"/>
                  <a:pt x="9" y="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1" name="Freeform 737"/>
          <p:cNvSpPr>
            <a:spLocks/>
          </p:cNvSpPr>
          <p:nvPr/>
        </p:nvSpPr>
        <p:spPr bwMode="auto">
          <a:xfrm>
            <a:off x="4575176" y="449263"/>
            <a:ext cx="39688" cy="44450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131" y="8"/>
              </a:cxn>
              <a:cxn ang="0">
                <a:pos x="148" y="36"/>
              </a:cxn>
              <a:cxn ang="0">
                <a:pos x="131" y="8"/>
              </a:cxn>
              <a:cxn ang="0">
                <a:pos x="122" y="0"/>
              </a:cxn>
              <a:cxn ang="0">
                <a:pos x="117" y="0"/>
              </a:cxn>
              <a:cxn ang="0">
                <a:pos x="101" y="17"/>
              </a:cxn>
              <a:cxn ang="0">
                <a:pos x="100" y="26"/>
              </a:cxn>
              <a:cxn ang="0">
                <a:pos x="91" y="26"/>
              </a:cxn>
              <a:cxn ang="0">
                <a:pos x="86" y="28"/>
              </a:cxn>
              <a:cxn ang="0">
                <a:pos x="84" y="21"/>
              </a:cxn>
              <a:cxn ang="0">
                <a:pos x="79" y="12"/>
              </a:cxn>
              <a:cxn ang="0">
                <a:pos x="65" y="23"/>
              </a:cxn>
              <a:cxn ang="0">
                <a:pos x="45" y="19"/>
              </a:cxn>
              <a:cxn ang="0">
                <a:pos x="32" y="32"/>
              </a:cxn>
              <a:cxn ang="0">
                <a:pos x="34" y="58"/>
              </a:cxn>
              <a:cxn ang="0">
                <a:pos x="31" y="70"/>
              </a:cxn>
              <a:cxn ang="0">
                <a:pos x="17" y="92"/>
              </a:cxn>
              <a:cxn ang="0">
                <a:pos x="20" y="96"/>
              </a:cxn>
              <a:cxn ang="0">
                <a:pos x="3" y="123"/>
              </a:cxn>
              <a:cxn ang="0">
                <a:pos x="9" y="135"/>
              </a:cxn>
              <a:cxn ang="0">
                <a:pos x="18" y="141"/>
              </a:cxn>
              <a:cxn ang="0">
                <a:pos x="34" y="132"/>
              </a:cxn>
              <a:cxn ang="0">
                <a:pos x="45" y="143"/>
              </a:cxn>
              <a:cxn ang="0">
                <a:pos x="49" y="163"/>
              </a:cxn>
              <a:cxn ang="0">
                <a:pos x="57" y="165"/>
              </a:cxn>
              <a:cxn ang="0">
                <a:pos x="63" y="165"/>
              </a:cxn>
              <a:cxn ang="0">
                <a:pos x="77" y="144"/>
              </a:cxn>
              <a:cxn ang="0">
                <a:pos x="102" y="144"/>
              </a:cxn>
              <a:cxn ang="0">
                <a:pos x="105" y="130"/>
              </a:cxn>
              <a:cxn ang="0">
                <a:pos x="84" y="114"/>
              </a:cxn>
              <a:cxn ang="0">
                <a:pos x="85" y="97"/>
              </a:cxn>
              <a:cxn ang="0">
                <a:pos x="79" y="93"/>
              </a:cxn>
              <a:cxn ang="0">
                <a:pos x="81" y="68"/>
              </a:cxn>
              <a:cxn ang="0">
                <a:pos x="99" y="52"/>
              </a:cxn>
              <a:cxn ang="0">
                <a:pos x="113" y="51"/>
              </a:cxn>
              <a:cxn ang="0">
                <a:pos x="129" y="46"/>
              </a:cxn>
              <a:cxn ang="0">
                <a:pos x="139" y="55"/>
              </a:cxn>
              <a:cxn ang="0">
                <a:pos x="149" y="52"/>
              </a:cxn>
              <a:cxn ang="0">
                <a:pos x="151" y="46"/>
              </a:cxn>
              <a:cxn ang="0">
                <a:pos x="151" y="0"/>
              </a:cxn>
              <a:cxn ang="0">
                <a:pos x="122" y="0"/>
              </a:cxn>
            </a:cxnLst>
            <a:rect l="0" t="0" r="r" b="b"/>
            <a:pathLst>
              <a:path w="151" h="168">
                <a:moveTo>
                  <a:pt x="122" y="0"/>
                </a:moveTo>
                <a:cubicBezTo>
                  <a:pt x="126" y="3"/>
                  <a:pt x="130" y="7"/>
                  <a:pt x="131" y="8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31" y="8"/>
                  <a:pt x="131" y="8"/>
                  <a:pt x="131" y="8"/>
                </a:cubicBezTo>
                <a:cubicBezTo>
                  <a:pt x="130" y="7"/>
                  <a:pt x="126" y="3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3" y="6"/>
                  <a:pt x="110" y="15"/>
                  <a:pt x="101" y="17"/>
                </a:cubicBezTo>
                <a:cubicBezTo>
                  <a:pt x="103" y="19"/>
                  <a:pt x="102" y="23"/>
                  <a:pt x="100" y="26"/>
                </a:cubicBezTo>
                <a:cubicBezTo>
                  <a:pt x="96" y="29"/>
                  <a:pt x="92" y="24"/>
                  <a:pt x="91" y="26"/>
                </a:cubicBezTo>
                <a:cubicBezTo>
                  <a:pt x="89" y="28"/>
                  <a:pt x="88" y="29"/>
                  <a:pt x="86" y="28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17"/>
                  <a:pt x="82" y="11"/>
                  <a:pt x="79" y="12"/>
                </a:cubicBezTo>
                <a:cubicBezTo>
                  <a:pt x="72" y="14"/>
                  <a:pt x="70" y="22"/>
                  <a:pt x="65" y="23"/>
                </a:cubicBezTo>
                <a:cubicBezTo>
                  <a:pt x="57" y="24"/>
                  <a:pt x="52" y="20"/>
                  <a:pt x="45" y="19"/>
                </a:cubicBezTo>
                <a:cubicBezTo>
                  <a:pt x="43" y="25"/>
                  <a:pt x="34" y="27"/>
                  <a:pt x="32" y="32"/>
                </a:cubicBezTo>
                <a:cubicBezTo>
                  <a:pt x="30" y="42"/>
                  <a:pt x="31" y="51"/>
                  <a:pt x="34" y="58"/>
                </a:cubicBezTo>
                <a:cubicBezTo>
                  <a:pt x="36" y="61"/>
                  <a:pt x="34" y="68"/>
                  <a:pt x="31" y="70"/>
                </a:cubicBezTo>
                <a:cubicBezTo>
                  <a:pt x="24" y="74"/>
                  <a:pt x="20" y="83"/>
                  <a:pt x="17" y="92"/>
                </a:cubicBezTo>
                <a:cubicBezTo>
                  <a:pt x="19" y="93"/>
                  <a:pt x="20" y="95"/>
                  <a:pt x="20" y="96"/>
                </a:cubicBezTo>
                <a:cubicBezTo>
                  <a:pt x="15" y="108"/>
                  <a:pt x="8" y="115"/>
                  <a:pt x="3" y="123"/>
                </a:cubicBezTo>
                <a:cubicBezTo>
                  <a:pt x="0" y="128"/>
                  <a:pt x="5" y="132"/>
                  <a:pt x="9" y="135"/>
                </a:cubicBezTo>
                <a:cubicBezTo>
                  <a:pt x="12" y="137"/>
                  <a:pt x="16" y="141"/>
                  <a:pt x="18" y="141"/>
                </a:cubicBezTo>
                <a:cubicBezTo>
                  <a:pt x="25" y="140"/>
                  <a:pt x="31" y="135"/>
                  <a:pt x="34" y="132"/>
                </a:cubicBezTo>
                <a:cubicBezTo>
                  <a:pt x="36" y="129"/>
                  <a:pt x="43" y="138"/>
                  <a:pt x="45" y="143"/>
                </a:cubicBezTo>
                <a:cubicBezTo>
                  <a:pt x="48" y="149"/>
                  <a:pt x="47" y="157"/>
                  <a:pt x="49" y="163"/>
                </a:cubicBezTo>
                <a:cubicBezTo>
                  <a:pt x="50" y="165"/>
                  <a:pt x="54" y="168"/>
                  <a:pt x="57" y="165"/>
                </a:cubicBezTo>
                <a:cubicBezTo>
                  <a:pt x="58" y="165"/>
                  <a:pt x="63" y="166"/>
                  <a:pt x="63" y="165"/>
                </a:cubicBezTo>
                <a:cubicBezTo>
                  <a:pt x="69" y="159"/>
                  <a:pt x="73" y="151"/>
                  <a:pt x="77" y="144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6" y="144"/>
                  <a:pt x="108" y="135"/>
                  <a:pt x="105" y="130"/>
                </a:cubicBezTo>
                <a:cubicBezTo>
                  <a:pt x="100" y="123"/>
                  <a:pt x="93" y="118"/>
                  <a:pt x="84" y="114"/>
                </a:cubicBezTo>
                <a:cubicBezTo>
                  <a:pt x="84" y="111"/>
                  <a:pt x="85" y="100"/>
                  <a:pt x="85" y="97"/>
                </a:cubicBezTo>
                <a:cubicBezTo>
                  <a:pt x="84" y="96"/>
                  <a:pt x="80" y="94"/>
                  <a:pt x="79" y="93"/>
                </a:cubicBezTo>
                <a:cubicBezTo>
                  <a:pt x="83" y="86"/>
                  <a:pt x="83" y="77"/>
                  <a:pt x="81" y="68"/>
                </a:cubicBezTo>
                <a:cubicBezTo>
                  <a:pt x="87" y="62"/>
                  <a:pt x="91" y="56"/>
                  <a:pt x="99" y="52"/>
                </a:cubicBezTo>
                <a:cubicBezTo>
                  <a:pt x="103" y="50"/>
                  <a:pt x="109" y="53"/>
                  <a:pt x="113" y="51"/>
                </a:cubicBezTo>
                <a:cubicBezTo>
                  <a:pt x="118" y="49"/>
                  <a:pt x="123" y="48"/>
                  <a:pt x="129" y="46"/>
                </a:cubicBezTo>
                <a:cubicBezTo>
                  <a:pt x="132" y="49"/>
                  <a:pt x="134" y="54"/>
                  <a:pt x="139" y="55"/>
                </a:cubicBezTo>
                <a:cubicBezTo>
                  <a:pt x="142" y="56"/>
                  <a:pt x="147" y="56"/>
                  <a:pt x="149" y="52"/>
                </a:cubicBezTo>
                <a:cubicBezTo>
                  <a:pt x="149" y="51"/>
                  <a:pt x="151" y="47"/>
                  <a:pt x="151" y="46"/>
                </a:cubicBezTo>
                <a:cubicBezTo>
                  <a:pt x="151" y="0"/>
                  <a:pt x="151" y="0"/>
                  <a:pt x="151" y="0"/>
                </a:cubicBezTo>
                <a:lnTo>
                  <a:pt x="122" y="0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2" name="Freeform 738"/>
          <p:cNvSpPr>
            <a:spLocks/>
          </p:cNvSpPr>
          <p:nvPr/>
        </p:nvSpPr>
        <p:spPr bwMode="auto">
          <a:xfrm>
            <a:off x="4460876" y="639763"/>
            <a:ext cx="7938" cy="9525"/>
          </a:xfrm>
          <a:custGeom>
            <a:avLst/>
            <a:gdLst/>
            <a:ahLst/>
            <a:cxnLst>
              <a:cxn ang="0">
                <a:pos x="20" y="2"/>
              </a:cxn>
              <a:cxn ang="0">
                <a:pos x="15" y="12"/>
              </a:cxn>
              <a:cxn ang="0">
                <a:pos x="3" y="36"/>
              </a:cxn>
              <a:cxn ang="0">
                <a:pos x="16" y="36"/>
              </a:cxn>
              <a:cxn ang="0">
                <a:pos x="29" y="5"/>
              </a:cxn>
              <a:cxn ang="0">
                <a:pos x="20" y="2"/>
              </a:cxn>
            </a:cxnLst>
            <a:rect l="0" t="0" r="r" b="b"/>
            <a:pathLst>
              <a:path w="30" h="36">
                <a:moveTo>
                  <a:pt x="20" y="2"/>
                </a:moveTo>
                <a:cubicBezTo>
                  <a:pt x="18" y="4"/>
                  <a:pt x="17" y="8"/>
                  <a:pt x="15" y="12"/>
                </a:cubicBezTo>
                <a:cubicBezTo>
                  <a:pt x="11" y="19"/>
                  <a:pt x="0" y="22"/>
                  <a:pt x="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21" y="27"/>
                  <a:pt x="27" y="16"/>
                  <a:pt x="29" y="5"/>
                </a:cubicBezTo>
                <a:cubicBezTo>
                  <a:pt x="30" y="1"/>
                  <a:pt x="22" y="0"/>
                  <a:pt x="20" y="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3" name="Freeform 739"/>
          <p:cNvSpPr>
            <a:spLocks/>
          </p:cNvSpPr>
          <p:nvPr/>
        </p:nvSpPr>
        <p:spPr bwMode="auto">
          <a:xfrm>
            <a:off x="4464051" y="655638"/>
            <a:ext cx="6350" cy="63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9"/>
              </a:cxn>
              <a:cxn ang="0">
                <a:pos x="0" y="20"/>
              </a:cxn>
              <a:cxn ang="0">
                <a:pos x="15" y="23"/>
              </a:cxn>
              <a:cxn ang="0">
                <a:pos x="23" y="20"/>
              </a:cxn>
              <a:cxn ang="0">
                <a:pos x="15" y="2"/>
              </a:cxn>
              <a:cxn ang="0">
                <a:pos x="9" y="1"/>
              </a:cxn>
            </a:cxnLst>
            <a:rect l="0" t="0" r="r" b="b"/>
            <a:pathLst>
              <a:path w="23" h="23">
                <a:moveTo>
                  <a:pt x="9" y="1"/>
                </a:moveTo>
                <a:cubicBezTo>
                  <a:pt x="6" y="2"/>
                  <a:pt x="3" y="6"/>
                  <a:pt x="4" y="9"/>
                </a:cubicBezTo>
                <a:cubicBezTo>
                  <a:pt x="5" y="13"/>
                  <a:pt x="5" y="16"/>
                  <a:pt x="0" y="20"/>
                </a:cubicBezTo>
                <a:cubicBezTo>
                  <a:pt x="6" y="18"/>
                  <a:pt x="9" y="23"/>
                  <a:pt x="15" y="23"/>
                </a:cubicBezTo>
                <a:cubicBezTo>
                  <a:pt x="18" y="23"/>
                  <a:pt x="21" y="22"/>
                  <a:pt x="23" y="20"/>
                </a:cubicBezTo>
                <a:cubicBezTo>
                  <a:pt x="21" y="14"/>
                  <a:pt x="17" y="9"/>
                  <a:pt x="15" y="2"/>
                </a:cubicBezTo>
                <a:cubicBezTo>
                  <a:pt x="15" y="0"/>
                  <a:pt x="11" y="1"/>
                  <a:pt x="9" y="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4" name="Freeform 740"/>
          <p:cNvSpPr>
            <a:spLocks/>
          </p:cNvSpPr>
          <p:nvPr/>
        </p:nvSpPr>
        <p:spPr bwMode="auto">
          <a:xfrm>
            <a:off x="4335463" y="576263"/>
            <a:ext cx="4763" cy="635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5" y="2"/>
              </a:cxn>
              <a:cxn ang="0">
                <a:pos x="7" y="0"/>
              </a:cxn>
              <a:cxn ang="0">
                <a:pos x="6" y="6"/>
              </a:cxn>
              <a:cxn ang="0">
                <a:pos x="0" y="16"/>
              </a:cxn>
              <a:cxn ang="0">
                <a:pos x="4" y="24"/>
              </a:cxn>
              <a:cxn ang="0">
                <a:pos x="11" y="25"/>
              </a:cxn>
              <a:cxn ang="0">
                <a:pos x="13" y="16"/>
              </a:cxn>
              <a:cxn ang="0">
                <a:pos x="16" y="8"/>
              </a:cxn>
            </a:cxnLst>
            <a:rect l="0" t="0" r="r" b="b"/>
            <a:pathLst>
              <a:path w="17" h="26">
                <a:moveTo>
                  <a:pt x="16" y="8"/>
                </a:moveTo>
                <a:cubicBezTo>
                  <a:pt x="17" y="6"/>
                  <a:pt x="17" y="4"/>
                  <a:pt x="15" y="2"/>
                </a:cubicBezTo>
                <a:cubicBezTo>
                  <a:pt x="13" y="1"/>
                  <a:pt x="10" y="0"/>
                  <a:pt x="7" y="0"/>
                </a:cubicBezTo>
                <a:cubicBezTo>
                  <a:pt x="7" y="1"/>
                  <a:pt x="7" y="5"/>
                  <a:pt x="6" y="6"/>
                </a:cubicBezTo>
                <a:cubicBezTo>
                  <a:pt x="6" y="10"/>
                  <a:pt x="0" y="11"/>
                  <a:pt x="0" y="16"/>
                </a:cubicBezTo>
                <a:cubicBezTo>
                  <a:pt x="0" y="19"/>
                  <a:pt x="2" y="22"/>
                  <a:pt x="4" y="24"/>
                </a:cubicBezTo>
                <a:cubicBezTo>
                  <a:pt x="5" y="26"/>
                  <a:pt x="9" y="25"/>
                  <a:pt x="11" y="25"/>
                </a:cubicBezTo>
                <a:cubicBezTo>
                  <a:pt x="15" y="23"/>
                  <a:pt x="14" y="18"/>
                  <a:pt x="13" y="16"/>
                </a:cubicBezTo>
                <a:cubicBezTo>
                  <a:pt x="11" y="12"/>
                  <a:pt x="16" y="10"/>
                  <a:pt x="16" y="8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5" name="Freeform 741"/>
          <p:cNvSpPr>
            <a:spLocks/>
          </p:cNvSpPr>
          <p:nvPr/>
        </p:nvSpPr>
        <p:spPr bwMode="auto">
          <a:xfrm>
            <a:off x="4368801" y="593726"/>
            <a:ext cx="4763" cy="6350"/>
          </a:xfrm>
          <a:custGeom>
            <a:avLst/>
            <a:gdLst/>
            <a:ahLst/>
            <a:cxnLst>
              <a:cxn ang="0">
                <a:pos x="3" y="20"/>
              </a:cxn>
              <a:cxn ang="0">
                <a:pos x="15" y="20"/>
              </a:cxn>
              <a:cxn ang="0">
                <a:pos x="17" y="5"/>
              </a:cxn>
              <a:cxn ang="0">
                <a:pos x="6" y="6"/>
              </a:cxn>
              <a:cxn ang="0">
                <a:pos x="1" y="11"/>
              </a:cxn>
              <a:cxn ang="0">
                <a:pos x="3" y="20"/>
              </a:cxn>
            </a:cxnLst>
            <a:rect l="0" t="0" r="r" b="b"/>
            <a:pathLst>
              <a:path w="19" h="24">
                <a:moveTo>
                  <a:pt x="3" y="20"/>
                </a:moveTo>
                <a:cubicBezTo>
                  <a:pt x="7" y="23"/>
                  <a:pt x="14" y="24"/>
                  <a:pt x="15" y="20"/>
                </a:cubicBezTo>
                <a:cubicBezTo>
                  <a:pt x="17" y="15"/>
                  <a:pt x="19" y="8"/>
                  <a:pt x="17" y="5"/>
                </a:cubicBezTo>
                <a:cubicBezTo>
                  <a:pt x="13" y="0"/>
                  <a:pt x="9" y="4"/>
                  <a:pt x="6" y="6"/>
                </a:cubicBezTo>
                <a:cubicBezTo>
                  <a:pt x="4" y="7"/>
                  <a:pt x="2" y="9"/>
                  <a:pt x="1" y="11"/>
                </a:cubicBezTo>
                <a:cubicBezTo>
                  <a:pt x="0" y="14"/>
                  <a:pt x="1" y="19"/>
                  <a:pt x="3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6" name="Freeform 742"/>
          <p:cNvSpPr>
            <a:spLocks/>
          </p:cNvSpPr>
          <p:nvPr/>
        </p:nvSpPr>
        <p:spPr bwMode="auto">
          <a:xfrm>
            <a:off x="4348163" y="739776"/>
            <a:ext cx="4763" cy="6350"/>
          </a:xfrm>
          <a:custGeom>
            <a:avLst/>
            <a:gdLst/>
            <a:ahLst/>
            <a:cxnLst>
              <a:cxn ang="0">
                <a:pos x="13" y="19"/>
              </a:cxn>
              <a:cxn ang="0">
                <a:pos x="14" y="8"/>
              </a:cxn>
              <a:cxn ang="0">
                <a:pos x="6" y="3"/>
              </a:cxn>
              <a:cxn ang="0">
                <a:pos x="1" y="14"/>
              </a:cxn>
              <a:cxn ang="0">
                <a:pos x="13" y="19"/>
              </a:cxn>
            </a:cxnLst>
            <a:rect l="0" t="0" r="r" b="b"/>
            <a:pathLst>
              <a:path w="16" h="21">
                <a:moveTo>
                  <a:pt x="13" y="19"/>
                </a:moveTo>
                <a:cubicBezTo>
                  <a:pt x="14" y="15"/>
                  <a:pt x="16" y="11"/>
                  <a:pt x="14" y="8"/>
                </a:cubicBezTo>
                <a:cubicBezTo>
                  <a:pt x="13" y="5"/>
                  <a:pt x="10" y="0"/>
                  <a:pt x="6" y="3"/>
                </a:cubicBezTo>
                <a:cubicBezTo>
                  <a:pt x="2" y="5"/>
                  <a:pt x="0" y="10"/>
                  <a:pt x="1" y="14"/>
                </a:cubicBezTo>
                <a:cubicBezTo>
                  <a:pt x="5" y="15"/>
                  <a:pt x="8" y="21"/>
                  <a:pt x="13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7" name="Freeform 743"/>
          <p:cNvSpPr>
            <a:spLocks/>
          </p:cNvSpPr>
          <p:nvPr/>
        </p:nvSpPr>
        <p:spPr bwMode="auto">
          <a:xfrm>
            <a:off x="4357688" y="1082676"/>
            <a:ext cx="6350" cy="3175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4" y="5"/>
              </a:cxn>
              <a:cxn ang="0">
                <a:pos x="3" y="13"/>
              </a:cxn>
              <a:cxn ang="0">
                <a:pos x="19" y="6"/>
              </a:cxn>
              <a:cxn ang="0">
                <a:pos x="13" y="1"/>
              </a:cxn>
            </a:cxnLst>
            <a:rect l="0" t="0" r="r" b="b"/>
            <a:pathLst>
              <a:path w="20" h="16">
                <a:moveTo>
                  <a:pt x="13" y="1"/>
                </a:moveTo>
                <a:cubicBezTo>
                  <a:pt x="10" y="2"/>
                  <a:pt x="7" y="4"/>
                  <a:pt x="4" y="5"/>
                </a:cubicBezTo>
                <a:cubicBezTo>
                  <a:pt x="0" y="7"/>
                  <a:pt x="1" y="13"/>
                  <a:pt x="3" y="13"/>
                </a:cubicBezTo>
                <a:cubicBezTo>
                  <a:pt x="10" y="16"/>
                  <a:pt x="17" y="12"/>
                  <a:pt x="19" y="6"/>
                </a:cubicBezTo>
                <a:cubicBezTo>
                  <a:pt x="20" y="4"/>
                  <a:pt x="16" y="0"/>
                  <a:pt x="13" y="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8" name="Freeform 744"/>
          <p:cNvSpPr>
            <a:spLocks/>
          </p:cNvSpPr>
          <p:nvPr/>
        </p:nvSpPr>
        <p:spPr bwMode="auto">
          <a:xfrm>
            <a:off x="4368801" y="565151"/>
            <a:ext cx="3175" cy="6350"/>
          </a:xfrm>
          <a:custGeom>
            <a:avLst/>
            <a:gdLst/>
            <a:ahLst/>
            <a:cxnLst>
              <a:cxn ang="0">
                <a:pos x="7" y="19"/>
              </a:cxn>
              <a:cxn ang="0">
                <a:pos x="12" y="3"/>
              </a:cxn>
              <a:cxn ang="0">
                <a:pos x="9" y="0"/>
              </a:cxn>
              <a:cxn ang="0">
                <a:pos x="4" y="2"/>
              </a:cxn>
              <a:cxn ang="0">
                <a:pos x="1" y="21"/>
              </a:cxn>
              <a:cxn ang="0">
                <a:pos x="7" y="19"/>
              </a:cxn>
            </a:cxnLst>
            <a:rect l="0" t="0" r="r" b="b"/>
            <a:pathLst>
              <a:path w="13" h="22">
                <a:moveTo>
                  <a:pt x="7" y="19"/>
                </a:moveTo>
                <a:cubicBezTo>
                  <a:pt x="10" y="14"/>
                  <a:pt x="10" y="8"/>
                  <a:pt x="12" y="3"/>
                </a:cubicBezTo>
                <a:cubicBezTo>
                  <a:pt x="13" y="0"/>
                  <a:pt x="10" y="0"/>
                  <a:pt x="9" y="0"/>
                </a:cubicBezTo>
                <a:cubicBezTo>
                  <a:pt x="8" y="0"/>
                  <a:pt x="4" y="1"/>
                  <a:pt x="4" y="2"/>
                </a:cubicBezTo>
                <a:cubicBezTo>
                  <a:pt x="0" y="7"/>
                  <a:pt x="1" y="13"/>
                  <a:pt x="1" y="21"/>
                </a:cubicBezTo>
                <a:cubicBezTo>
                  <a:pt x="3" y="21"/>
                  <a:pt x="6" y="22"/>
                  <a:pt x="7" y="1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9" name="Freeform 745"/>
          <p:cNvSpPr>
            <a:spLocks/>
          </p:cNvSpPr>
          <p:nvPr/>
        </p:nvSpPr>
        <p:spPr bwMode="auto">
          <a:xfrm>
            <a:off x="4381501" y="533401"/>
            <a:ext cx="4763" cy="4763"/>
          </a:xfrm>
          <a:custGeom>
            <a:avLst/>
            <a:gdLst/>
            <a:ahLst/>
            <a:cxnLst>
              <a:cxn ang="0">
                <a:pos x="13" y="15"/>
              </a:cxn>
              <a:cxn ang="0">
                <a:pos x="10" y="4"/>
              </a:cxn>
              <a:cxn ang="0">
                <a:pos x="7" y="6"/>
              </a:cxn>
              <a:cxn ang="0">
                <a:pos x="2" y="18"/>
              </a:cxn>
              <a:cxn ang="0">
                <a:pos x="10" y="22"/>
              </a:cxn>
              <a:cxn ang="0">
                <a:pos x="13" y="15"/>
              </a:cxn>
            </a:cxnLst>
            <a:rect l="0" t="0" r="r" b="b"/>
            <a:pathLst>
              <a:path w="17" h="22">
                <a:moveTo>
                  <a:pt x="13" y="15"/>
                </a:moveTo>
                <a:cubicBezTo>
                  <a:pt x="14" y="11"/>
                  <a:pt x="17" y="0"/>
                  <a:pt x="10" y="4"/>
                </a:cubicBezTo>
                <a:cubicBezTo>
                  <a:pt x="9" y="4"/>
                  <a:pt x="8" y="5"/>
                  <a:pt x="7" y="6"/>
                </a:cubicBezTo>
                <a:cubicBezTo>
                  <a:pt x="3" y="8"/>
                  <a:pt x="0" y="13"/>
                  <a:pt x="2" y="18"/>
                </a:cubicBezTo>
                <a:cubicBezTo>
                  <a:pt x="3" y="20"/>
                  <a:pt x="7" y="21"/>
                  <a:pt x="10" y="22"/>
                </a:cubicBezTo>
                <a:cubicBezTo>
                  <a:pt x="8" y="18"/>
                  <a:pt x="13" y="16"/>
                  <a:pt x="13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0" name="Freeform 746"/>
          <p:cNvSpPr>
            <a:spLocks/>
          </p:cNvSpPr>
          <p:nvPr/>
        </p:nvSpPr>
        <p:spPr bwMode="auto">
          <a:xfrm>
            <a:off x="4414838" y="581026"/>
            <a:ext cx="1588" cy="4763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10" y="19"/>
              </a:cxn>
              <a:cxn ang="0">
                <a:pos x="9" y="5"/>
              </a:cxn>
              <a:cxn ang="0">
                <a:pos x="1" y="2"/>
              </a:cxn>
              <a:cxn ang="0">
                <a:pos x="1" y="14"/>
              </a:cxn>
              <a:cxn ang="0">
                <a:pos x="5" y="20"/>
              </a:cxn>
            </a:cxnLst>
            <a:rect l="0" t="0" r="r" b="b"/>
            <a:pathLst>
              <a:path w="11" h="21">
                <a:moveTo>
                  <a:pt x="5" y="20"/>
                </a:moveTo>
                <a:cubicBezTo>
                  <a:pt x="6" y="21"/>
                  <a:pt x="10" y="21"/>
                  <a:pt x="10" y="19"/>
                </a:cubicBezTo>
                <a:cubicBezTo>
                  <a:pt x="11" y="14"/>
                  <a:pt x="11" y="9"/>
                  <a:pt x="9" y="5"/>
                </a:cubicBezTo>
                <a:cubicBezTo>
                  <a:pt x="7" y="2"/>
                  <a:pt x="4" y="0"/>
                  <a:pt x="1" y="2"/>
                </a:cubicBezTo>
                <a:cubicBezTo>
                  <a:pt x="1" y="4"/>
                  <a:pt x="0" y="11"/>
                  <a:pt x="1" y="14"/>
                </a:cubicBezTo>
                <a:cubicBezTo>
                  <a:pt x="1" y="16"/>
                  <a:pt x="3" y="19"/>
                  <a:pt x="5" y="20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1" name="Freeform 747"/>
          <p:cNvSpPr>
            <a:spLocks/>
          </p:cNvSpPr>
          <p:nvPr/>
        </p:nvSpPr>
        <p:spPr bwMode="auto">
          <a:xfrm>
            <a:off x="4519613" y="738188"/>
            <a:ext cx="4763" cy="6350"/>
          </a:xfrm>
          <a:custGeom>
            <a:avLst/>
            <a:gdLst/>
            <a:ahLst/>
            <a:cxnLst>
              <a:cxn ang="0">
                <a:pos x="13" y="15"/>
              </a:cxn>
              <a:cxn ang="0">
                <a:pos x="10" y="2"/>
              </a:cxn>
              <a:cxn ang="0">
                <a:pos x="3" y="1"/>
              </a:cxn>
              <a:cxn ang="0">
                <a:pos x="0" y="5"/>
              </a:cxn>
              <a:cxn ang="0">
                <a:pos x="2" y="10"/>
              </a:cxn>
              <a:cxn ang="0">
                <a:pos x="13" y="15"/>
              </a:cxn>
            </a:cxnLst>
            <a:rect l="0" t="0" r="r" b="b"/>
            <a:pathLst>
              <a:path w="16" h="19">
                <a:moveTo>
                  <a:pt x="13" y="15"/>
                </a:moveTo>
                <a:cubicBezTo>
                  <a:pt x="16" y="11"/>
                  <a:pt x="11" y="6"/>
                  <a:pt x="10" y="2"/>
                </a:cubicBezTo>
                <a:cubicBezTo>
                  <a:pt x="9" y="0"/>
                  <a:pt x="6" y="1"/>
                  <a:pt x="3" y="1"/>
                </a:cubicBezTo>
                <a:cubicBezTo>
                  <a:pt x="3" y="1"/>
                  <a:pt x="0" y="4"/>
                  <a:pt x="0" y="5"/>
                </a:cubicBezTo>
                <a:cubicBezTo>
                  <a:pt x="0" y="7"/>
                  <a:pt x="1" y="9"/>
                  <a:pt x="2" y="10"/>
                </a:cubicBezTo>
                <a:cubicBezTo>
                  <a:pt x="5" y="13"/>
                  <a:pt x="8" y="19"/>
                  <a:pt x="13" y="1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2" name="Freeform 748"/>
          <p:cNvSpPr>
            <a:spLocks/>
          </p:cNvSpPr>
          <p:nvPr/>
        </p:nvSpPr>
        <p:spPr bwMode="auto">
          <a:xfrm>
            <a:off x="4354513" y="741363"/>
            <a:ext cx="3175" cy="3175"/>
          </a:xfrm>
          <a:custGeom>
            <a:avLst/>
            <a:gdLst/>
            <a:ahLst/>
            <a:cxnLst>
              <a:cxn ang="0">
                <a:pos x="9" y="13"/>
              </a:cxn>
              <a:cxn ang="0">
                <a:pos x="9" y="2"/>
              </a:cxn>
              <a:cxn ang="0">
                <a:pos x="2" y="1"/>
              </a:cxn>
              <a:cxn ang="0">
                <a:pos x="1" y="3"/>
              </a:cxn>
              <a:cxn ang="0">
                <a:pos x="0" y="12"/>
              </a:cxn>
              <a:cxn ang="0">
                <a:pos x="9" y="13"/>
              </a:cxn>
            </a:cxnLst>
            <a:rect l="0" t="0" r="r" b="b"/>
            <a:pathLst>
              <a:path w="12" h="16">
                <a:moveTo>
                  <a:pt x="9" y="13"/>
                </a:moveTo>
                <a:cubicBezTo>
                  <a:pt x="12" y="10"/>
                  <a:pt x="12" y="6"/>
                  <a:pt x="9" y="2"/>
                </a:cubicBezTo>
                <a:cubicBezTo>
                  <a:pt x="8" y="0"/>
                  <a:pt x="4" y="1"/>
                  <a:pt x="2" y="1"/>
                </a:cubicBezTo>
                <a:cubicBezTo>
                  <a:pt x="2" y="2"/>
                  <a:pt x="1" y="3"/>
                  <a:pt x="1" y="3"/>
                </a:cubicBezTo>
                <a:cubicBezTo>
                  <a:pt x="0" y="5"/>
                  <a:pt x="0" y="11"/>
                  <a:pt x="0" y="12"/>
                </a:cubicBezTo>
                <a:cubicBezTo>
                  <a:pt x="2" y="14"/>
                  <a:pt x="7" y="16"/>
                  <a:pt x="9" y="13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3" name="Freeform 749"/>
          <p:cNvSpPr>
            <a:spLocks/>
          </p:cNvSpPr>
          <p:nvPr/>
        </p:nvSpPr>
        <p:spPr bwMode="auto">
          <a:xfrm>
            <a:off x="4351338" y="779463"/>
            <a:ext cx="3175" cy="4763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9" y="15"/>
              </a:cxn>
              <a:cxn ang="0">
                <a:pos x="11" y="7"/>
              </a:cxn>
              <a:cxn ang="0">
                <a:pos x="6" y="1"/>
              </a:cxn>
              <a:cxn ang="0">
                <a:pos x="3" y="4"/>
              </a:cxn>
              <a:cxn ang="0">
                <a:pos x="4" y="16"/>
              </a:cxn>
            </a:cxnLst>
            <a:rect l="0" t="0" r="r" b="b"/>
            <a:pathLst>
              <a:path w="11" h="17">
                <a:moveTo>
                  <a:pt x="4" y="16"/>
                </a:moveTo>
                <a:cubicBezTo>
                  <a:pt x="5" y="17"/>
                  <a:pt x="8" y="17"/>
                  <a:pt x="9" y="15"/>
                </a:cubicBezTo>
                <a:cubicBezTo>
                  <a:pt x="11" y="13"/>
                  <a:pt x="11" y="10"/>
                  <a:pt x="11" y="7"/>
                </a:cubicBezTo>
                <a:cubicBezTo>
                  <a:pt x="11" y="4"/>
                  <a:pt x="9" y="0"/>
                  <a:pt x="6" y="1"/>
                </a:cubicBezTo>
                <a:cubicBezTo>
                  <a:pt x="5" y="1"/>
                  <a:pt x="3" y="3"/>
                  <a:pt x="3" y="4"/>
                </a:cubicBezTo>
                <a:cubicBezTo>
                  <a:pt x="0" y="7"/>
                  <a:pt x="0" y="13"/>
                  <a:pt x="4" y="16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4" name="Freeform 750"/>
          <p:cNvSpPr>
            <a:spLocks/>
          </p:cNvSpPr>
          <p:nvPr/>
        </p:nvSpPr>
        <p:spPr bwMode="auto">
          <a:xfrm>
            <a:off x="4343401" y="733426"/>
            <a:ext cx="3175" cy="4763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11"/>
              </a:cxn>
              <a:cxn ang="0">
                <a:pos x="5" y="16"/>
              </a:cxn>
              <a:cxn ang="0">
                <a:pos x="8" y="2"/>
              </a:cxn>
              <a:cxn ang="0">
                <a:pos x="2" y="2"/>
              </a:cxn>
            </a:cxnLst>
            <a:rect l="0" t="0" r="r" b="b"/>
            <a:pathLst>
              <a:path w="14" h="17">
                <a:moveTo>
                  <a:pt x="2" y="2"/>
                </a:moveTo>
                <a:cubicBezTo>
                  <a:pt x="0" y="4"/>
                  <a:pt x="1" y="8"/>
                  <a:pt x="2" y="11"/>
                </a:cubicBezTo>
                <a:cubicBezTo>
                  <a:pt x="3" y="13"/>
                  <a:pt x="4" y="17"/>
                  <a:pt x="5" y="16"/>
                </a:cubicBezTo>
                <a:cubicBezTo>
                  <a:pt x="9" y="12"/>
                  <a:pt x="14" y="5"/>
                  <a:pt x="8" y="2"/>
                </a:cubicBezTo>
                <a:cubicBezTo>
                  <a:pt x="7" y="1"/>
                  <a:pt x="4" y="0"/>
                  <a:pt x="2" y="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5" name="Freeform 751"/>
          <p:cNvSpPr>
            <a:spLocks/>
          </p:cNvSpPr>
          <p:nvPr/>
        </p:nvSpPr>
        <p:spPr bwMode="auto">
          <a:xfrm>
            <a:off x="4371976" y="590551"/>
            <a:ext cx="3175" cy="3175"/>
          </a:xfrm>
          <a:custGeom>
            <a:avLst/>
            <a:gdLst/>
            <a:ahLst/>
            <a:cxnLst>
              <a:cxn ang="0">
                <a:pos x="13" y="9"/>
              </a:cxn>
              <a:cxn ang="0">
                <a:pos x="9" y="2"/>
              </a:cxn>
              <a:cxn ang="0">
                <a:pos x="3" y="5"/>
              </a:cxn>
              <a:cxn ang="0">
                <a:pos x="4" y="7"/>
              </a:cxn>
              <a:cxn ang="0">
                <a:pos x="13" y="9"/>
              </a:cxn>
            </a:cxnLst>
            <a:rect l="0" t="0" r="r" b="b"/>
            <a:pathLst>
              <a:path w="13" h="12">
                <a:moveTo>
                  <a:pt x="13" y="9"/>
                </a:moveTo>
                <a:cubicBezTo>
                  <a:pt x="9" y="2"/>
                  <a:pt x="9" y="2"/>
                  <a:pt x="9" y="2"/>
                </a:cubicBezTo>
                <a:cubicBezTo>
                  <a:pt x="7" y="2"/>
                  <a:pt x="0" y="0"/>
                  <a:pt x="3" y="5"/>
                </a:cubicBezTo>
                <a:cubicBezTo>
                  <a:pt x="3" y="6"/>
                  <a:pt x="4" y="7"/>
                  <a:pt x="4" y="7"/>
                </a:cubicBezTo>
                <a:cubicBezTo>
                  <a:pt x="5" y="11"/>
                  <a:pt x="12" y="12"/>
                  <a:pt x="13" y="9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6" name="Freeform 752"/>
          <p:cNvSpPr>
            <a:spLocks/>
          </p:cNvSpPr>
          <p:nvPr/>
        </p:nvSpPr>
        <p:spPr bwMode="auto">
          <a:xfrm>
            <a:off x="4478338" y="874713"/>
            <a:ext cx="3175" cy="3175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4" y="5"/>
              </a:cxn>
              <a:cxn ang="0">
                <a:pos x="1" y="12"/>
              </a:cxn>
              <a:cxn ang="0">
                <a:pos x="10" y="10"/>
              </a:cxn>
              <a:cxn ang="0">
                <a:pos x="6" y="4"/>
              </a:cxn>
            </a:cxnLst>
            <a:rect l="0" t="0" r="r" b="b"/>
            <a:pathLst>
              <a:path w="13" h="13">
                <a:moveTo>
                  <a:pt x="6" y="4"/>
                </a:moveTo>
                <a:cubicBezTo>
                  <a:pt x="6" y="4"/>
                  <a:pt x="4" y="5"/>
                  <a:pt x="4" y="5"/>
                </a:cubicBezTo>
                <a:cubicBezTo>
                  <a:pt x="1" y="7"/>
                  <a:pt x="0" y="10"/>
                  <a:pt x="1" y="12"/>
                </a:cubicBezTo>
                <a:cubicBezTo>
                  <a:pt x="4" y="13"/>
                  <a:pt x="9" y="13"/>
                  <a:pt x="10" y="10"/>
                </a:cubicBezTo>
                <a:cubicBezTo>
                  <a:pt x="10" y="8"/>
                  <a:pt x="13" y="0"/>
                  <a:pt x="6" y="4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7" name="Freeform 753"/>
          <p:cNvSpPr>
            <a:spLocks/>
          </p:cNvSpPr>
          <p:nvPr/>
        </p:nvSpPr>
        <p:spPr bwMode="auto">
          <a:xfrm>
            <a:off x="4300538" y="931863"/>
            <a:ext cx="3175" cy="1588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3" y="2"/>
              </a:cxn>
              <a:cxn ang="0">
                <a:pos x="2" y="9"/>
              </a:cxn>
              <a:cxn ang="0">
                <a:pos x="11" y="5"/>
              </a:cxn>
            </a:cxnLst>
            <a:rect l="0" t="0" r="r" b="b"/>
            <a:pathLst>
              <a:path w="12" h="10">
                <a:moveTo>
                  <a:pt x="11" y="5"/>
                </a:moveTo>
                <a:cubicBezTo>
                  <a:pt x="12" y="0"/>
                  <a:pt x="5" y="0"/>
                  <a:pt x="3" y="2"/>
                </a:cubicBezTo>
                <a:cubicBezTo>
                  <a:pt x="0" y="3"/>
                  <a:pt x="2" y="7"/>
                  <a:pt x="2" y="9"/>
                </a:cubicBezTo>
                <a:cubicBezTo>
                  <a:pt x="5" y="10"/>
                  <a:pt x="10" y="10"/>
                  <a:pt x="11" y="5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8" name="Freeform 754"/>
          <p:cNvSpPr>
            <a:spLocks/>
          </p:cNvSpPr>
          <p:nvPr/>
        </p:nvSpPr>
        <p:spPr bwMode="auto">
          <a:xfrm>
            <a:off x="4329113" y="736601"/>
            <a:ext cx="3175" cy="3175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1" y="6"/>
              </a:cxn>
              <a:cxn ang="0">
                <a:pos x="8" y="10"/>
              </a:cxn>
              <a:cxn ang="0">
                <a:pos x="9" y="3"/>
              </a:cxn>
              <a:cxn ang="0">
                <a:pos x="5" y="1"/>
              </a:cxn>
            </a:cxnLst>
            <a:rect l="0" t="0" r="r" b="b"/>
            <a:pathLst>
              <a:path w="10" h="12">
                <a:moveTo>
                  <a:pt x="5" y="1"/>
                </a:moveTo>
                <a:cubicBezTo>
                  <a:pt x="3" y="2"/>
                  <a:pt x="0" y="4"/>
                  <a:pt x="1" y="6"/>
                </a:cubicBezTo>
                <a:cubicBezTo>
                  <a:pt x="3" y="9"/>
                  <a:pt x="5" y="12"/>
                  <a:pt x="8" y="10"/>
                </a:cubicBezTo>
                <a:cubicBezTo>
                  <a:pt x="10" y="8"/>
                  <a:pt x="9" y="5"/>
                  <a:pt x="9" y="3"/>
                </a:cubicBezTo>
                <a:cubicBezTo>
                  <a:pt x="9" y="1"/>
                  <a:pt x="7" y="0"/>
                  <a:pt x="5" y="1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79" name="Freeform 755"/>
          <p:cNvSpPr>
            <a:spLocks/>
          </p:cNvSpPr>
          <p:nvPr/>
        </p:nvSpPr>
        <p:spPr bwMode="auto">
          <a:xfrm>
            <a:off x="4278313" y="673101"/>
            <a:ext cx="3175" cy="317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4" y="10"/>
              </a:cxn>
              <a:cxn ang="0">
                <a:pos x="10" y="7"/>
              </a:cxn>
              <a:cxn ang="0">
                <a:pos x="3" y="2"/>
              </a:cxn>
            </a:cxnLst>
            <a:rect l="0" t="0" r="r" b="b"/>
            <a:pathLst>
              <a:path w="10" h="11">
                <a:moveTo>
                  <a:pt x="3" y="2"/>
                </a:moveTo>
                <a:cubicBezTo>
                  <a:pt x="0" y="3"/>
                  <a:pt x="2" y="8"/>
                  <a:pt x="4" y="10"/>
                </a:cubicBezTo>
                <a:cubicBezTo>
                  <a:pt x="6" y="11"/>
                  <a:pt x="9" y="10"/>
                  <a:pt x="10" y="7"/>
                </a:cubicBezTo>
                <a:cubicBezTo>
                  <a:pt x="10" y="5"/>
                  <a:pt x="6" y="0"/>
                  <a:pt x="3" y="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0" name="Freeform 756"/>
          <p:cNvSpPr>
            <a:spLocks/>
          </p:cNvSpPr>
          <p:nvPr/>
        </p:nvSpPr>
        <p:spPr bwMode="auto">
          <a:xfrm>
            <a:off x="4370388" y="1074738"/>
            <a:ext cx="3175" cy="317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1" y="9"/>
              </a:cxn>
              <a:cxn ang="0">
                <a:pos x="7" y="8"/>
              </a:cxn>
              <a:cxn ang="0">
                <a:pos x="3" y="2"/>
              </a:cxn>
            </a:cxnLst>
            <a:rect l="0" t="0" r="r" b="b"/>
            <a:pathLst>
              <a:path w="8" h="11">
                <a:moveTo>
                  <a:pt x="3" y="2"/>
                </a:moveTo>
                <a:cubicBezTo>
                  <a:pt x="0" y="3"/>
                  <a:pt x="0" y="7"/>
                  <a:pt x="1" y="9"/>
                </a:cubicBezTo>
                <a:cubicBezTo>
                  <a:pt x="2" y="11"/>
                  <a:pt x="6" y="10"/>
                  <a:pt x="7" y="8"/>
                </a:cubicBezTo>
                <a:cubicBezTo>
                  <a:pt x="7" y="5"/>
                  <a:pt x="8" y="0"/>
                  <a:pt x="3" y="2"/>
                </a:cubicBezTo>
                <a:close/>
              </a:path>
            </a:pathLst>
          </a:custGeom>
          <a:solidFill>
            <a:schemeClr val="accent6"/>
          </a:solidFill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1" name="Freeform 757"/>
          <p:cNvSpPr>
            <a:spLocks/>
          </p:cNvSpPr>
          <p:nvPr/>
        </p:nvSpPr>
        <p:spPr bwMode="auto">
          <a:xfrm>
            <a:off x="2100263" y="2524126"/>
            <a:ext cx="9525" cy="11113"/>
          </a:xfrm>
          <a:custGeom>
            <a:avLst/>
            <a:gdLst/>
            <a:ahLst/>
            <a:cxnLst>
              <a:cxn ang="0">
                <a:pos x="3" y="15"/>
              </a:cxn>
              <a:cxn ang="0">
                <a:pos x="9" y="34"/>
              </a:cxn>
              <a:cxn ang="0">
                <a:pos x="17" y="39"/>
              </a:cxn>
              <a:cxn ang="0">
                <a:pos x="28" y="20"/>
              </a:cxn>
              <a:cxn ang="0">
                <a:pos x="12" y="4"/>
              </a:cxn>
              <a:cxn ang="0">
                <a:pos x="3" y="15"/>
              </a:cxn>
            </a:cxnLst>
            <a:rect l="0" t="0" r="r" b="b"/>
            <a:pathLst>
              <a:path w="30" h="41">
                <a:moveTo>
                  <a:pt x="3" y="15"/>
                </a:moveTo>
                <a:cubicBezTo>
                  <a:pt x="2" y="21"/>
                  <a:pt x="0" y="28"/>
                  <a:pt x="9" y="34"/>
                </a:cubicBezTo>
                <a:cubicBezTo>
                  <a:pt x="9" y="34"/>
                  <a:pt x="16" y="41"/>
                  <a:pt x="17" y="39"/>
                </a:cubicBezTo>
                <a:cubicBezTo>
                  <a:pt x="19" y="38"/>
                  <a:pt x="26" y="26"/>
                  <a:pt x="28" y="20"/>
                </a:cubicBezTo>
                <a:cubicBezTo>
                  <a:pt x="30" y="13"/>
                  <a:pt x="21" y="8"/>
                  <a:pt x="12" y="4"/>
                </a:cubicBezTo>
                <a:cubicBezTo>
                  <a:pt x="2" y="0"/>
                  <a:pt x="5" y="9"/>
                  <a:pt x="3" y="1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2" name="Freeform 758"/>
          <p:cNvSpPr>
            <a:spLocks/>
          </p:cNvSpPr>
          <p:nvPr/>
        </p:nvSpPr>
        <p:spPr bwMode="auto">
          <a:xfrm>
            <a:off x="2117726" y="2376488"/>
            <a:ext cx="101600" cy="106363"/>
          </a:xfrm>
          <a:custGeom>
            <a:avLst/>
            <a:gdLst/>
            <a:ahLst/>
            <a:cxnLst>
              <a:cxn ang="0">
                <a:pos x="358" y="184"/>
              </a:cxn>
              <a:cxn ang="0">
                <a:pos x="317" y="171"/>
              </a:cxn>
              <a:cxn ang="0">
                <a:pos x="267" y="153"/>
              </a:cxn>
              <a:cxn ang="0">
                <a:pos x="234" y="112"/>
              </a:cxn>
              <a:cxn ang="0">
                <a:pos x="281" y="99"/>
              </a:cxn>
              <a:cxn ang="0">
                <a:pos x="277" y="56"/>
              </a:cxn>
              <a:cxn ang="0">
                <a:pos x="247" y="27"/>
              </a:cxn>
              <a:cxn ang="0">
                <a:pos x="226" y="4"/>
              </a:cxn>
              <a:cxn ang="0">
                <a:pos x="211" y="32"/>
              </a:cxn>
              <a:cxn ang="0">
                <a:pos x="224" y="93"/>
              </a:cxn>
              <a:cxn ang="0">
                <a:pos x="156" y="146"/>
              </a:cxn>
              <a:cxn ang="0">
                <a:pos x="76" y="155"/>
              </a:cxn>
              <a:cxn ang="0">
                <a:pos x="105" y="170"/>
              </a:cxn>
              <a:cxn ang="0">
                <a:pos x="102" y="202"/>
              </a:cxn>
              <a:cxn ang="0">
                <a:pos x="89" y="228"/>
              </a:cxn>
              <a:cxn ang="0">
                <a:pos x="85" y="247"/>
              </a:cxn>
              <a:cxn ang="0">
                <a:pos x="47" y="275"/>
              </a:cxn>
              <a:cxn ang="0">
                <a:pos x="14" y="310"/>
              </a:cxn>
              <a:cxn ang="0">
                <a:pos x="41" y="349"/>
              </a:cxn>
              <a:cxn ang="0">
                <a:pos x="98" y="369"/>
              </a:cxn>
              <a:cxn ang="0">
                <a:pos x="133" y="342"/>
              </a:cxn>
              <a:cxn ang="0">
                <a:pos x="164" y="375"/>
              </a:cxn>
              <a:cxn ang="0">
                <a:pos x="196" y="377"/>
              </a:cxn>
              <a:cxn ang="0">
                <a:pos x="231" y="385"/>
              </a:cxn>
              <a:cxn ang="0">
                <a:pos x="242" y="367"/>
              </a:cxn>
              <a:cxn ang="0">
                <a:pos x="237" y="327"/>
              </a:cxn>
              <a:cxn ang="0">
                <a:pos x="258" y="324"/>
              </a:cxn>
              <a:cxn ang="0">
                <a:pos x="255" y="300"/>
              </a:cxn>
              <a:cxn ang="0">
                <a:pos x="288" y="276"/>
              </a:cxn>
              <a:cxn ang="0">
                <a:pos x="292" y="249"/>
              </a:cxn>
              <a:cxn ang="0">
                <a:pos x="318" y="263"/>
              </a:cxn>
              <a:cxn ang="0">
                <a:pos x="344" y="254"/>
              </a:cxn>
              <a:cxn ang="0">
                <a:pos x="335" y="228"/>
              </a:cxn>
              <a:cxn ang="0">
                <a:pos x="310" y="196"/>
              </a:cxn>
              <a:cxn ang="0">
                <a:pos x="342" y="197"/>
              </a:cxn>
              <a:cxn ang="0">
                <a:pos x="350" y="220"/>
              </a:cxn>
              <a:cxn ang="0">
                <a:pos x="376" y="239"/>
              </a:cxn>
              <a:cxn ang="0">
                <a:pos x="378" y="206"/>
              </a:cxn>
            </a:cxnLst>
            <a:rect l="0" t="0" r="r" b="b"/>
            <a:pathLst>
              <a:path w="381" h="398">
                <a:moveTo>
                  <a:pt x="378" y="206"/>
                </a:moveTo>
                <a:cubicBezTo>
                  <a:pt x="379" y="199"/>
                  <a:pt x="367" y="192"/>
                  <a:pt x="358" y="184"/>
                </a:cubicBezTo>
                <a:cubicBezTo>
                  <a:pt x="348" y="177"/>
                  <a:pt x="343" y="188"/>
                  <a:pt x="333" y="183"/>
                </a:cubicBezTo>
                <a:cubicBezTo>
                  <a:pt x="324" y="178"/>
                  <a:pt x="321" y="180"/>
                  <a:pt x="317" y="171"/>
                </a:cubicBezTo>
                <a:cubicBezTo>
                  <a:pt x="313" y="161"/>
                  <a:pt x="300" y="164"/>
                  <a:pt x="292" y="160"/>
                </a:cubicBezTo>
                <a:cubicBezTo>
                  <a:pt x="283" y="156"/>
                  <a:pt x="275" y="155"/>
                  <a:pt x="267" y="153"/>
                </a:cubicBezTo>
                <a:cubicBezTo>
                  <a:pt x="258" y="152"/>
                  <a:pt x="243" y="138"/>
                  <a:pt x="232" y="132"/>
                </a:cubicBezTo>
                <a:cubicBezTo>
                  <a:pt x="222" y="125"/>
                  <a:pt x="231" y="119"/>
                  <a:pt x="234" y="112"/>
                </a:cubicBezTo>
                <a:cubicBezTo>
                  <a:pt x="237" y="105"/>
                  <a:pt x="241" y="107"/>
                  <a:pt x="251" y="107"/>
                </a:cubicBezTo>
                <a:cubicBezTo>
                  <a:pt x="262" y="108"/>
                  <a:pt x="268" y="108"/>
                  <a:pt x="281" y="99"/>
                </a:cubicBezTo>
                <a:cubicBezTo>
                  <a:pt x="294" y="90"/>
                  <a:pt x="280" y="88"/>
                  <a:pt x="282" y="79"/>
                </a:cubicBezTo>
                <a:cubicBezTo>
                  <a:pt x="284" y="69"/>
                  <a:pt x="280" y="66"/>
                  <a:pt x="277" y="56"/>
                </a:cubicBezTo>
                <a:cubicBezTo>
                  <a:pt x="274" y="46"/>
                  <a:pt x="267" y="47"/>
                  <a:pt x="256" y="43"/>
                </a:cubicBezTo>
                <a:cubicBezTo>
                  <a:pt x="245" y="39"/>
                  <a:pt x="247" y="37"/>
                  <a:pt x="247" y="27"/>
                </a:cubicBezTo>
                <a:cubicBezTo>
                  <a:pt x="246" y="18"/>
                  <a:pt x="242" y="16"/>
                  <a:pt x="242" y="9"/>
                </a:cubicBezTo>
                <a:cubicBezTo>
                  <a:pt x="242" y="2"/>
                  <a:pt x="228" y="0"/>
                  <a:pt x="226" y="4"/>
                </a:cubicBezTo>
                <a:cubicBezTo>
                  <a:pt x="226" y="4"/>
                  <a:pt x="213" y="9"/>
                  <a:pt x="211" y="14"/>
                </a:cubicBezTo>
                <a:cubicBezTo>
                  <a:pt x="209" y="19"/>
                  <a:pt x="210" y="25"/>
                  <a:pt x="211" y="32"/>
                </a:cubicBezTo>
                <a:cubicBezTo>
                  <a:pt x="212" y="39"/>
                  <a:pt x="225" y="49"/>
                  <a:pt x="231" y="60"/>
                </a:cubicBezTo>
                <a:cubicBezTo>
                  <a:pt x="236" y="71"/>
                  <a:pt x="228" y="84"/>
                  <a:pt x="224" y="93"/>
                </a:cubicBezTo>
                <a:cubicBezTo>
                  <a:pt x="221" y="103"/>
                  <a:pt x="209" y="114"/>
                  <a:pt x="202" y="127"/>
                </a:cubicBezTo>
                <a:cubicBezTo>
                  <a:pt x="195" y="140"/>
                  <a:pt x="171" y="144"/>
                  <a:pt x="156" y="146"/>
                </a:cubicBezTo>
                <a:cubicBezTo>
                  <a:pt x="141" y="148"/>
                  <a:pt x="132" y="147"/>
                  <a:pt x="118" y="147"/>
                </a:cubicBezTo>
                <a:cubicBezTo>
                  <a:pt x="105" y="146"/>
                  <a:pt x="93" y="148"/>
                  <a:pt x="76" y="155"/>
                </a:cubicBezTo>
                <a:cubicBezTo>
                  <a:pt x="58" y="161"/>
                  <a:pt x="76" y="155"/>
                  <a:pt x="76" y="162"/>
                </a:cubicBezTo>
                <a:cubicBezTo>
                  <a:pt x="77" y="169"/>
                  <a:pt x="89" y="166"/>
                  <a:pt x="105" y="170"/>
                </a:cubicBezTo>
                <a:cubicBezTo>
                  <a:pt x="120" y="174"/>
                  <a:pt x="109" y="179"/>
                  <a:pt x="104" y="183"/>
                </a:cubicBezTo>
                <a:cubicBezTo>
                  <a:pt x="98" y="188"/>
                  <a:pt x="99" y="195"/>
                  <a:pt x="102" y="202"/>
                </a:cubicBezTo>
                <a:cubicBezTo>
                  <a:pt x="105" y="210"/>
                  <a:pt x="101" y="218"/>
                  <a:pt x="101" y="223"/>
                </a:cubicBezTo>
                <a:cubicBezTo>
                  <a:pt x="100" y="227"/>
                  <a:pt x="98" y="230"/>
                  <a:pt x="89" y="228"/>
                </a:cubicBezTo>
                <a:cubicBezTo>
                  <a:pt x="81" y="227"/>
                  <a:pt x="83" y="226"/>
                  <a:pt x="73" y="235"/>
                </a:cubicBezTo>
                <a:cubicBezTo>
                  <a:pt x="62" y="244"/>
                  <a:pt x="81" y="241"/>
                  <a:pt x="85" y="247"/>
                </a:cubicBezTo>
                <a:cubicBezTo>
                  <a:pt x="90" y="253"/>
                  <a:pt x="88" y="262"/>
                  <a:pt x="86" y="270"/>
                </a:cubicBezTo>
                <a:cubicBezTo>
                  <a:pt x="84" y="278"/>
                  <a:pt x="69" y="274"/>
                  <a:pt x="47" y="275"/>
                </a:cubicBezTo>
                <a:cubicBezTo>
                  <a:pt x="26" y="275"/>
                  <a:pt x="29" y="274"/>
                  <a:pt x="23" y="283"/>
                </a:cubicBezTo>
                <a:cubicBezTo>
                  <a:pt x="18" y="293"/>
                  <a:pt x="10" y="296"/>
                  <a:pt x="14" y="310"/>
                </a:cubicBezTo>
                <a:cubicBezTo>
                  <a:pt x="18" y="325"/>
                  <a:pt x="2" y="323"/>
                  <a:pt x="1" y="334"/>
                </a:cubicBezTo>
                <a:cubicBezTo>
                  <a:pt x="0" y="345"/>
                  <a:pt x="20" y="348"/>
                  <a:pt x="41" y="349"/>
                </a:cubicBezTo>
                <a:cubicBezTo>
                  <a:pt x="63" y="351"/>
                  <a:pt x="58" y="359"/>
                  <a:pt x="65" y="359"/>
                </a:cubicBezTo>
                <a:cubicBezTo>
                  <a:pt x="73" y="359"/>
                  <a:pt x="86" y="367"/>
                  <a:pt x="98" y="369"/>
                </a:cubicBezTo>
                <a:cubicBezTo>
                  <a:pt x="110" y="370"/>
                  <a:pt x="107" y="364"/>
                  <a:pt x="114" y="352"/>
                </a:cubicBezTo>
                <a:cubicBezTo>
                  <a:pt x="121" y="340"/>
                  <a:pt x="119" y="343"/>
                  <a:pt x="133" y="342"/>
                </a:cubicBezTo>
                <a:cubicBezTo>
                  <a:pt x="148" y="342"/>
                  <a:pt x="144" y="347"/>
                  <a:pt x="139" y="359"/>
                </a:cubicBezTo>
                <a:cubicBezTo>
                  <a:pt x="135" y="371"/>
                  <a:pt x="147" y="367"/>
                  <a:pt x="164" y="375"/>
                </a:cubicBezTo>
                <a:cubicBezTo>
                  <a:pt x="181" y="382"/>
                  <a:pt x="164" y="375"/>
                  <a:pt x="173" y="376"/>
                </a:cubicBezTo>
                <a:cubicBezTo>
                  <a:pt x="181" y="378"/>
                  <a:pt x="182" y="379"/>
                  <a:pt x="196" y="377"/>
                </a:cubicBezTo>
                <a:cubicBezTo>
                  <a:pt x="210" y="375"/>
                  <a:pt x="200" y="373"/>
                  <a:pt x="214" y="372"/>
                </a:cubicBezTo>
                <a:cubicBezTo>
                  <a:pt x="227" y="370"/>
                  <a:pt x="217" y="373"/>
                  <a:pt x="231" y="385"/>
                </a:cubicBezTo>
                <a:cubicBezTo>
                  <a:pt x="245" y="398"/>
                  <a:pt x="231" y="385"/>
                  <a:pt x="241" y="380"/>
                </a:cubicBezTo>
                <a:cubicBezTo>
                  <a:pt x="252" y="374"/>
                  <a:pt x="241" y="370"/>
                  <a:pt x="242" y="367"/>
                </a:cubicBezTo>
                <a:cubicBezTo>
                  <a:pt x="244" y="363"/>
                  <a:pt x="244" y="357"/>
                  <a:pt x="243" y="341"/>
                </a:cubicBezTo>
                <a:cubicBezTo>
                  <a:pt x="242" y="326"/>
                  <a:pt x="237" y="336"/>
                  <a:pt x="237" y="327"/>
                </a:cubicBezTo>
                <a:cubicBezTo>
                  <a:pt x="236" y="317"/>
                  <a:pt x="237" y="327"/>
                  <a:pt x="253" y="330"/>
                </a:cubicBezTo>
                <a:cubicBezTo>
                  <a:pt x="268" y="333"/>
                  <a:pt x="253" y="330"/>
                  <a:pt x="258" y="324"/>
                </a:cubicBezTo>
                <a:cubicBezTo>
                  <a:pt x="263" y="318"/>
                  <a:pt x="259" y="318"/>
                  <a:pt x="254" y="310"/>
                </a:cubicBezTo>
                <a:cubicBezTo>
                  <a:pt x="250" y="301"/>
                  <a:pt x="254" y="310"/>
                  <a:pt x="255" y="300"/>
                </a:cubicBezTo>
                <a:cubicBezTo>
                  <a:pt x="256" y="290"/>
                  <a:pt x="259" y="292"/>
                  <a:pt x="271" y="286"/>
                </a:cubicBezTo>
                <a:cubicBezTo>
                  <a:pt x="282" y="281"/>
                  <a:pt x="277" y="284"/>
                  <a:pt x="288" y="276"/>
                </a:cubicBezTo>
                <a:cubicBezTo>
                  <a:pt x="298" y="268"/>
                  <a:pt x="288" y="276"/>
                  <a:pt x="291" y="262"/>
                </a:cubicBezTo>
                <a:cubicBezTo>
                  <a:pt x="294" y="248"/>
                  <a:pt x="287" y="252"/>
                  <a:pt x="292" y="249"/>
                </a:cubicBezTo>
                <a:cubicBezTo>
                  <a:pt x="297" y="245"/>
                  <a:pt x="294" y="255"/>
                  <a:pt x="299" y="263"/>
                </a:cubicBezTo>
                <a:cubicBezTo>
                  <a:pt x="303" y="271"/>
                  <a:pt x="302" y="266"/>
                  <a:pt x="318" y="263"/>
                </a:cubicBezTo>
                <a:cubicBezTo>
                  <a:pt x="335" y="260"/>
                  <a:pt x="332" y="267"/>
                  <a:pt x="345" y="264"/>
                </a:cubicBezTo>
                <a:cubicBezTo>
                  <a:pt x="359" y="261"/>
                  <a:pt x="345" y="264"/>
                  <a:pt x="344" y="254"/>
                </a:cubicBezTo>
                <a:cubicBezTo>
                  <a:pt x="342" y="245"/>
                  <a:pt x="344" y="246"/>
                  <a:pt x="344" y="240"/>
                </a:cubicBezTo>
                <a:cubicBezTo>
                  <a:pt x="343" y="233"/>
                  <a:pt x="343" y="235"/>
                  <a:pt x="335" y="228"/>
                </a:cubicBezTo>
                <a:cubicBezTo>
                  <a:pt x="327" y="220"/>
                  <a:pt x="322" y="221"/>
                  <a:pt x="313" y="216"/>
                </a:cubicBezTo>
                <a:cubicBezTo>
                  <a:pt x="305" y="211"/>
                  <a:pt x="310" y="206"/>
                  <a:pt x="310" y="196"/>
                </a:cubicBezTo>
                <a:cubicBezTo>
                  <a:pt x="310" y="185"/>
                  <a:pt x="310" y="196"/>
                  <a:pt x="325" y="190"/>
                </a:cubicBezTo>
                <a:cubicBezTo>
                  <a:pt x="340" y="185"/>
                  <a:pt x="325" y="190"/>
                  <a:pt x="342" y="197"/>
                </a:cubicBezTo>
                <a:cubicBezTo>
                  <a:pt x="359" y="203"/>
                  <a:pt x="342" y="197"/>
                  <a:pt x="344" y="206"/>
                </a:cubicBezTo>
                <a:cubicBezTo>
                  <a:pt x="345" y="216"/>
                  <a:pt x="344" y="206"/>
                  <a:pt x="350" y="220"/>
                </a:cubicBezTo>
                <a:cubicBezTo>
                  <a:pt x="356" y="233"/>
                  <a:pt x="350" y="220"/>
                  <a:pt x="359" y="228"/>
                </a:cubicBezTo>
                <a:cubicBezTo>
                  <a:pt x="368" y="237"/>
                  <a:pt x="370" y="244"/>
                  <a:pt x="376" y="239"/>
                </a:cubicBezTo>
                <a:cubicBezTo>
                  <a:pt x="381" y="233"/>
                  <a:pt x="377" y="233"/>
                  <a:pt x="377" y="225"/>
                </a:cubicBezTo>
                <a:cubicBezTo>
                  <a:pt x="376" y="218"/>
                  <a:pt x="378" y="214"/>
                  <a:pt x="378" y="20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3" name="Freeform 759"/>
          <p:cNvSpPr>
            <a:spLocks/>
          </p:cNvSpPr>
          <p:nvPr/>
        </p:nvSpPr>
        <p:spPr bwMode="auto">
          <a:xfrm>
            <a:off x="2106613" y="2506663"/>
            <a:ext cx="7938" cy="11113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25" y="27"/>
              </a:cxn>
              <a:cxn ang="0">
                <a:pos x="26" y="11"/>
              </a:cxn>
              <a:cxn ang="0">
                <a:pos x="16" y="1"/>
              </a:cxn>
              <a:cxn ang="0">
                <a:pos x="6" y="11"/>
              </a:cxn>
              <a:cxn ang="0">
                <a:pos x="2" y="19"/>
              </a:cxn>
              <a:cxn ang="0">
                <a:pos x="4" y="37"/>
              </a:cxn>
            </a:cxnLst>
            <a:rect l="0" t="0" r="r" b="b"/>
            <a:pathLst>
              <a:path w="31" h="41">
                <a:moveTo>
                  <a:pt x="4" y="37"/>
                </a:moveTo>
                <a:cubicBezTo>
                  <a:pt x="8" y="41"/>
                  <a:pt x="14" y="37"/>
                  <a:pt x="25" y="27"/>
                </a:cubicBezTo>
                <a:cubicBezTo>
                  <a:pt x="31" y="21"/>
                  <a:pt x="24" y="18"/>
                  <a:pt x="26" y="11"/>
                </a:cubicBezTo>
                <a:cubicBezTo>
                  <a:pt x="28" y="4"/>
                  <a:pt x="18" y="3"/>
                  <a:pt x="16" y="1"/>
                </a:cubicBezTo>
                <a:cubicBezTo>
                  <a:pt x="14" y="0"/>
                  <a:pt x="3" y="7"/>
                  <a:pt x="6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0" y="33"/>
                  <a:pt x="4" y="3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4" name="Freeform 760"/>
          <p:cNvSpPr>
            <a:spLocks/>
          </p:cNvSpPr>
          <p:nvPr/>
        </p:nvSpPr>
        <p:spPr bwMode="auto">
          <a:xfrm>
            <a:off x="2058988" y="2605088"/>
            <a:ext cx="23813" cy="12700"/>
          </a:xfrm>
          <a:custGeom>
            <a:avLst/>
            <a:gdLst/>
            <a:ahLst/>
            <a:cxnLst>
              <a:cxn ang="0">
                <a:pos x="83" y="14"/>
              </a:cxn>
              <a:cxn ang="0">
                <a:pos x="63" y="5"/>
              </a:cxn>
              <a:cxn ang="0">
                <a:pos x="35" y="4"/>
              </a:cxn>
              <a:cxn ang="0">
                <a:pos x="11" y="4"/>
              </a:cxn>
              <a:cxn ang="0">
                <a:pos x="0" y="14"/>
              </a:cxn>
              <a:cxn ang="0">
                <a:pos x="19" y="22"/>
              </a:cxn>
              <a:cxn ang="0">
                <a:pos x="41" y="43"/>
              </a:cxn>
              <a:cxn ang="0">
                <a:pos x="63" y="34"/>
              </a:cxn>
              <a:cxn ang="0">
                <a:pos x="82" y="24"/>
              </a:cxn>
              <a:cxn ang="0">
                <a:pos x="83" y="14"/>
              </a:cxn>
            </a:cxnLst>
            <a:rect l="0" t="0" r="r" b="b"/>
            <a:pathLst>
              <a:path w="88" h="47">
                <a:moveTo>
                  <a:pt x="83" y="14"/>
                </a:moveTo>
                <a:cubicBezTo>
                  <a:pt x="78" y="12"/>
                  <a:pt x="69" y="4"/>
                  <a:pt x="63" y="5"/>
                </a:cubicBezTo>
                <a:cubicBezTo>
                  <a:pt x="56" y="5"/>
                  <a:pt x="47" y="0"/>
                  <a:pt x="35" y="4"/>
                </a:cubicBezTo>
                <a:cubicBezTo>
                  <a:pt x="24" y="9"/>
                  <a:pt x="15" y="1"/>
                  <a:pt x="11" y="4"/>
                </a:cubicBezTo>
                <a:cubicBezTo>
                  <a:pt x="7" y="6"/>
                  <a:pt x="0" y="14"/>
                  <a:pt x="0" y="14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30" y="39"/>
                  <a:pt x="41" y="43"/>
                </a:cubicBezTo>
                <a:cubicBezTo>
                  <a:pt x="52" y="47"/>
                  <a:pt x="59" y="37"/>
                  <a:pt x="63" y="34"/>
                </a:cubicBezTo>
                <a:cubicBezTo>
                  <a:pt x="67" y="32"/>
                  <a:pt x="76" y="25"/>
                  <a:pt x="82" y="24"/>
                </a:cubicBezTo>
                <a:cubicBezTo>
                  <a:pt x="88" y="23"/>
                  <a:pt x="88" y="16"/>
                  <a:pt x="83" y="1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5" name="Freeform 761"/>
          <p:cNvSpPr>
            <a:spLocks/>
          </p:cNvSpPr>
          <p:nvPr/>
        </p:nvSpPr>
        <p:spPr bwMode="auto">
          <a:xfrm>
            <a:off x="2166938" y="2493963"/>
            <a:ext cx="11113" cy="11113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15" y="1"/>
              </a:cxn>
              <a:cxn ang="0">
                <a:pos x="5" y="10"/>
              </a:cxn>
              <a:cxn ang="0">
                <a:pos x="4" y="26"/>
              </a:cxn>
              <a:cxn ang="0">
                <a:pos x="3" y="38"/>
              </a:cxn>
              <a:cxn ang="0">
                <a:pos x="17" y="39"/>
              </a:cxn>
              <a:cxn ang="0">
                <a:pos x="33" y="20"/>
              </a:cxn>
              <a:cxn ang="0">
                <a:pos x="34" y="2"/>
              </a:cxn>
            </a:cxnLst>
            <a:rect l="0" t="0" r="r" b="b"/>
            <a:pathLst>
              <a:path w="39" h="41">
                <a:moveTo>
                  <a:pt x="34" y="2"/>
                </a:moveTo>
                <a:cubicBezTo>
                  <a:pt x="30" y="0"/>
                  <a:pt x="21" y="0"/>
                  <a:pt x="15" y="1"/>
                </a:cubicBezTo>
                <a:cubicBezTo>
                  <a:pt x="8" y="2"/>
                  <a:pt x="11" y="6"/>
                  <a:pt x="5" y="10"/>
                </a:cubicBezTo>
                <a:cubicBezTo>
                  <a:pt x="0" y="13"/>
                  <a:pt x="5" y="14"/>
                  <a:pt x="4" y="26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12" y="41"/>
                  <a:pt x="17" y="39"/>
                </a:cubicBezTo>
                <a:cubicBezTo>
                  <a:pt x="22" y="37"/>
                  <a:pt x="29" y="25"/>
                  <a:pt x="33" y="20"/>
                </a:cubicBezTo>
                <a:cubicBezTo>
                  <a:pt x="37" y="15"/>
                  <a:pt x="39" y="5"/>
                  <a:pt x="34" y="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6" name="Freeform 762"/>
          <p:cNvSpPr>
            <a:spLocks/>
          </p:cNvSpPr>
          <p:nvPr/>
        </p:nvSpPr>
        <p:spPr bwMode="auto">
          <a:xfrm>
            <a:off x="2103438" y="2468563"/>
            <a:ext cx="61913" cy="38100"/>
          </a:xfrm>
          <a:custGeom>
            <a:avLst/>
            <a:gdLst/>
            <a:ahLst/>
            <a:cxnLst>
              <a:cxn ang="0">
                <a:pos x="217" y="93"/>
              </a:cxn>
              <a:cxn ang="0">
                <a:pos x="208" y="81"/>
              </a:cxn>
              <a:cxn ang="0">
                <a:pos x="187" y="75"/>
              </a:cxn>
              <a:cxn ang="0">
                <a:pos x="183" y="75"/>
              </a:cxn>
              <a:cxn ang="0">
                <a:pos x="188" y="67"/>
              </a:cxn>
              <a:cxn ang="0">
                <a:pos x="163" y="54"/>
              </a:cxn>
              <a:cxn ang="0">
                <a:pos x="140" y="50"/>
              </a:cxn>
              <a:cxn ang="0">
                <a:pos x="107" y="49"/>
              </a:cxn>
              <a:cxn ang="0">
                <a:pos x="100" y="37"/>
              </a:cxn>
              <a:cxn ang="0">
                <a:pos x="104" y="22"/>
              </a:cxn>
              <a:cxn ang="0">
                <a:pos x="70" y="14"/>
              </a:cxn>
              <a:cxn ang="0">
                <a:pos x="46" y="4"/>
              </a:cxn>
              <a:cxn ang="0">
                <a:pos x="29" y="4"/>
              </a:cxn>
              <a:cxn ang="0">
                <a:pos x="30" y="10"/>
              </a:cxn>
              <a:cxn ang="0">
                <a:pos x="38" y="18"/>
              </a:cxn>
              <a:cxn ang="0">
                <a:pos x="50" y="27"/>
              </a:cxn>
              <a:cxn ang="0">
                <a:pos x="46" y="38"/>
              </a:cxn>
              <a:cxn ang="0">
                <a:pos x="42" y="38"/>
              </a:cxn>
              <a:cxn ang="0">
                <a:pos x="28" y="34"/>
              </a:cxn>
              <a:cxn ang="0">
                <a:pos x="11" y="40"/>
              </a:cxn>
              <a:cxn ang="0">
                <a:pos x="31" y="58"/>
              </a:cxn>
              <a:cxn ang="0">
                <a:pos x="34" y="63"/>
              </a:cxn>
              <a:cxn ang="0">
                <a:pos x="53" y="77"/>
              </a:cxn>
              <a:cxn ang="0">
                <a:pos x="79" y="78"/>
              </a:cxn>
              <a:cxn ang="0">
                <a:pos x="64" y="91"/>
              </a:cxn>
              <a:cxn ang="0">
                <a:pos x="45" y="98"/>
              </a:cxn>
              <a:cxn ang="0">
                <a:pos x="56" y="119"/>
              </a:cxn>
              <a:cxn ang="0">
                <a:pos x="60" y="138"/>
              </a:cxn>
              <a:cxn ang="0">
                <a:pos x="95" y="131"/>
              </a:cxn>
              <a:cxn ang="0">
                <a:pos x="120" y="131"/>
              </a:cxn>
              <a:cxn ang="0">
                <a:pos x="140" y="131"/>
              </a:cxn>
              <a:cxn ang="0">
                <a:pos x="151" y="117"/>
              </a:cxn>
              <a:cxn ang="0">
                <a:pos x="160" y="102"/>
              </a:cxn>
              <a:cxn ang="0">
                <a:pos x="118" y="96"/>
              </a:cxn>
              <a:cxn ang="0">
                <a:pos x="112" y="73"/>
              </a:cxn>
              <a:cxn ang="0">
                <a:pos x="144" y="68"/>
              </a:cxn>
              <a:cxn ang="0">
                <a:pos x="165" y="69"/>
              </a:cxn>
              <a:cxn ang="0">
                <a:pos x="200" y="90"/>
              </a:cxn>
              <a:cxn ang="0">
                <a:pos x="203" y="94"/>
              </a:cxn>
              <a:cxn ang="0">
                <a:pos x="222" y="107"/>
              </a:cxn>
              <a:cxn ang="0">
                <a:pos x="231" y="101"/>
              </a:cxn>
              <a:cxn ang="0">
                <a:pos x="217" y="93"/>
              </a:cxn>
            </a:cxnLst>
            <a:rect l="0" t="0" r="r" b="b"/>
            <a:pathLst>
              <a:path w="234" h="143">
                <a:moveTo>
                  <a:pt x="217" y="93"/>
                </a:moveTo>
                <a:cubicBezTo>
                  <a:pt x="217" y="93"/>
                  <a:pt x="210" y="85"/>
                  <a:pt x="208" y="81"/>
                </a:cubicBezTo>
                <a:cubicBezTo>
                  <a:pt x="206" y="77"/>
                  <a:pt x="198" y="73"/>
                  <a:pt x="187" y="75"/>
                </a:cubicBezTo>
                <a:cubicBezTo>
                  <a:pt x="185" y="76"/>
                  <a:pt x="184" y="76"/>
                  <a:pt x="183" y="75"/>
                </a:cubicBezTo>
                <a:cubicBezTo>
                  <a:pt x="182" y="73"/>
                  <a:pt x="188" y="68"/>
                  <a:pt x="188" y="67"/>
                </a:cubicBezTo>
                <a:cubicBezTo>
                  <a:pt x="188" y="66"/>
                  <a:pt x="175" y="62"/>
                  <a:pt x="163" y="54"/>
                </a:cubicBezTo>
                <a:cubicBezTo>
                  <a:pt x="152" y="47"/>
                  <a:pt x="154" y="48"/>
                  <a:pt x="140" y="50"/>
                </a:cubicBezTo>
                <a:cubicBezTo>
                  <a:pt x="126" y="52"/>
                  <a:pt x="121" y="48"/>
                  <a:pt x="107" y="49"/>
                </a:cubicBezTo>
                <a:cubicBezTo>
                  <a:pt x="93" y="49"/>
                  <a:pt x="95" y="43"/>
                  <a:pt x="100" y="37"/>
                </a:cubicBezTo>
                <a:cubicBezTo>
                  <a:pt x="106" y="32"/>
                  <a:pt x="105" y="26"/>
                  <a:pt x="104" y="22"/>
                </a:cubicBezTo>
                <a:cubicBezTo>
                  <a:pt x="103" y="18"/>
                  <a:pt x="82" y="16"/>
                  <a:pt x="70" y="14"/>
                </a:cubicBezTo>
                <a:cubicBezTo>
                  <a:pt x="58" y="11"/>
                  <a:pt x="56" y="8"/>
                  <a:pt x="46" y="4"/>
                </a:cubicBezTo>
                <a:cubicBezTo>
                  <a:pt x="37" y="0"/>
                  <a:pt x="42" y="1"/>
                  <a:pt x="29" y="4"/>
                </a:cubicBezTo>
                <a:cubicBezTo>
                  <a:pt x="17" y="7"/>
                  <a:pt x="29" y="4"/>
                  <a:pt x="30" y="10"/>
                </a:cubicBezTo>
                <a:cubicBezTo>
                  <a:pt x="30" y="16"/>
                  <a:pt x="36" y="14"/>
                  <a:pt x="38" y="18"/>
                </a:cubicBezTo>
                <a:cubicBezTo>
                  <a:pt x="40" y="23"/>
                  <a:pt x="44" y="23"/>
                  <a:pt x="50" y="27"/>
                </a:cubicBezTo>
                <a:cubicBezTo>
                  <a:pt x="57" y="31"/>
                  <a:pt x="52" y="32"/>
                  <a:pt x="46" y="38"/>
                </a:cubicBezTo>
                <a:cubicBezTo>
                  <a:pt x="41" y="44"/>
                  <a:pt x="46" y="38"/>
                  <a:pt x="42" y="38"/>
                </a:cubicBezTo>
                <a:cubicBezTo>
                  <a:pt x="39" y="38"/>
                  <a:pt x="33" y="39"/>
                  <a:pt x="28" y="34"/>
                </a:cubicBezTo>
                <a:cubicBezTo>
                  <a:pt x="23" y="29"/>
                  <a:pt x="22" y="36"/>
                  <a:pt x="11" y="40"/>
                </a:cubicBezTo>
                <a:cubicBezTo>
                  <a:pt x="0" y="45"/>
                  <a:pt x="21" y="50"/>
                  <a:pt x="31" y="58"/>
                </a:cubicBezTo>
                <a:cubicBezTo>
                  <a:pt x="42" y="65"/>
                  <a:pt x="31" y="58"/>
                  <a:pt x="34" y="63"/>
                </a:cubicBezTo>
                <a:cubicBezTo>
                  <a:pt x="38" y="68"/>
                  <a:pt x="41" y="73"/>
                  <a:pt x="53" y="77"/>
                </a:cubicBezTo>
                <a:cubicBezTo>
                  <a:pt x="65" y="81"/>
                  <a:pt x="72" y="74"/>
                  <a:pt x="79" y="78"/>
                </a:cubicBezTo>
                <a:cubicBezTo>
                  <a:pt x="87" y="81"/>
                  <a:pt x="71" y="92"/>
                  <a:pt x="64" y="91"/>
                </a:cubicBezTo>
                <a:cubicBezTo>
                  <a:pt x="57" y="91"/>
                  <a:pt x="52" y="92"/>
                  <a:pt x="45" y="98"/>
                </a:cubicBezTo>
                <a:cubicBezTo>
                  <a:pt x="38" y="104"/>
                  <a:pt x="49" y="110"/>
                  <a:pt x="56" y="119"/>
                </a:cubicBezTo>
                <a:cubicBezTo>
                  <a:pt x="62" y="128"/>
                  <a:pt x="52" y="133"/>
                  <a:pt x="60" y="138"/>
                </a:cubicBezTo>
                <a:cubicBezTo>
                  <a:pt x="69" y="143"/>
                  <a:pt x="82" y="135"/>
                  <a:pt x="95" y="131"/>
                </a:cubicBezTo>
                <a:cubicBezTo>
                  <a:pt x="109" y="128"/>
                  <a:pt x="109" y="128"/>
                  <a:pt x="120" y="131"/>
                </a:cubicBezTo>
                <a:cubicBezTo>
                  <a:pt x="131" y="133"/>
                  <a:pt x="136" y="134"/>
                  <a:pt x="140" y="131"/>
                </a:cubicBezTo>
                <a:cubicBezTo>
                  <a:pt x="144" y="129"/>
                  <a:pt x="147" y="120"/>
                  <a:pt x="151" y="117"/>
                </a:cubicBezTo>
                <a:cubicBezTo>
                  <a:pt x="155" y="115"/>
                  <a:pt x="160" y="102"/>
                  <a:pt x="160" y="102"/>
                </a:cubicBezTo>
                <a:cubicBezTo>
                  <a:pt x="162" y="96"/>
                  <a:pt x="127" y="97"/>
                  <a:pt x="118" y="96"/>
                </a:cubicBezTo>
                <a:cubicBezTo>
                  <a:pt x="109" y="94"/>
                  <a:pt x="109" y="88"/>
                  <a:pt x="112" y="73"/>
                </a:cubicBezTo>
                <a:cubicBezTo>
                  <a:pt x="116" y="57"/>
                  <a:pt x="124" y="70"/>
                  <a:pt x="144" y="68"/>
                </a:cubicBezTo>
                <a:cubicBezTo>
                  <a:pt x="164" y="66"/>
                  <a:pt x="155" y="68"/>
                  <a:pt x="165" y="69"/>
                </a:cubicBezTo>
                <a:cubicBezTo>
                  <a:pt x="174" y="69"/>
                  <a:pt x="200" y="90"/>
                  <a:pt x="200" y="90"/>
                </a:cubicBezTo>
                <a:cubicBezTo>
                  <a:pt x="200" y="90"/>
                  <a:pt x="200" y="90"/>
                  <a:pt x="203" y="94"/>
                </a:cubicBezTo>
                <a:cubicBezTo>
                  <a:pt x="207" y="98"/>
                  <a:pt x="216" y="102"/>
                  <a:pt x="222" y="107"/>
                </a:cubicBezTo>
                <a:cubicBezTo>
                  <a:pt x="228" y="112"/>
                  <a:pt x="228" y="106"/>
                  <a:pt x="231" y="101"/>
                </a:cubicBezTo>
                <a:cubicBezTo>
                  <a:pt x="234" y="96"/>
                  <a:pt x="217" y="93"/>
                  <a:pt x="217" y="9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7" name="Freeform 763"/>
          <p:cNvSpPr>
            <a:spLocks/>
          </p:cNvSpPr>
          <p:nvPr/>
        </p:nvSpPr>
        <p:spPr bwMode="auto">
          <a:xfrm>
            <a:off x="2198688" y="2373313"/>
            <a:ext cx="19050" cy="22225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3" y="39"/>
              </a:cxn>
              <a:cxn ang="0">
                <a:pos x="8" y="74"/>
              </a:cxn>
              <a:cxn ang="0">
                <a:pos x="24" y="75"/>
              </a:cxn>
              <a:cxn ang="0">
                <a:pos x="47" y="59"/>
              </a:cxn>
              <a:cxn ang="0">
                <a:pos x="57" y="45"/>
              </a:cxn>
              <a:cxn ang="0">
                <a:pos x="59" y="25"/>
              </a:cxn>
              <a:cxn ang="0">
                <a:pos x="47" y="13"/>
              </a:cxn>
              <a:cxn ang="0">
                <a:pos x="20" y="12"/>
              </a:cxn>
              <a:cxn ang="0">
                <a:pos x="19" y="33"/>
              </a:cxn>
            </a:cxnLst>
            <a:rect l="0" t="0" r="r" b="b"/>
            <a:pathLst>
              <a:path w="67" h="79">
                <a:moveTo>
                  <a:pt x="19" y="33"/>
                </a:moveTo>
                <a:cubicBezTo>
                  <a:pt x="10" y="37"/>
                  <a:pt x="5" y="22"/>
                  <a:pt x="3" y="39"/>
                </a:cubicBezTo>
                <a:cubicBezTo>
                  <a:pt x="2" y="57"/>
                  <a:pt x="0" y="77"/>
                  <a:pt x="8" y="74"/>
                </a:cubicBezTo>
                <a:cubicBezTo>
                  <a:pt x="16" y="71"/>
                  <a:pt x="15" y="79"/>
                  <a:pt x="24" y="75"/>
                </a:cubicBezTo>
                <a:cubicBezTo>
                  <a:pt x="30" y="71"/>
                  <a:pt x="46" y="65"/>
                  <a:pt x="47" y="59"/>
                </a:cubicBezTo>
                <a:cubicBezTo>
                  <a:pt x="49" y="53"/>
                  <a:pt x="50" y="51"/>
                  <a:pt x="57" y="45"/>
                </a:cubicBezTo>
                <a:cubicBezTo>
                  <a:pt x="64" y="39"/>
                  <a:pt x="67" y="31"/>
                  <a:pt x="59" y="25"/>
                </a:cubicBezTo>
                <a:cubicBezTo>
                  <a:pt x="50" y="18"/>
                  <a:pt x="60" y="17"/>
                  <a:pt x="47" y="13"/>
                </a:cubicBezTo>
                <a:cubicBezTo>
                  <a:pt x="34" y="8"/>
                  <a:pt x="26" y="0"/>
                  <a:pt x="20" y="12"/>
                </a:cubicBezTo>
                <a:cubicBezTo>
                  <a:pt x="14" y="23"/>
                  <a:pt x="28" y="28"/>
                  <a:pt x="19" y="3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8" name="Freeform 764"/>
          <p:cNvSpPr>
            <a:spLocks/>
          </p:cNvSpPr>
          <p:nvPr/>
        </p:nvSpPr>
        <p:spPr bwMode="auto">
          <a:xfrm>
            <a:off x="2055813" y="2566988"/>
            <a:ext cx="28575" cy="33338"/>
          </a:xfrm>
          <a:custGeom>
            <a:avLst/>
            <a:gdLst/>
            <a:ahLst/>
            <a:cxnLst>
              <a:cxn ang="0">
                <a:pos x="97" y="3"/>
              </a:cxn>
              <a:cxn ang="0">
                <a:pos x="68" y="13"/>
              </a:cxn>
              <a:cxn ang="0">
                <a:pos x="47" y="33"/>
              </a:cxn>
              <a:cxn ang="0">
                <a:pos x="23" y="38"/>
              </a:cxn>
              <a:cxn ang="0">
                <a:pos x="27" y="61"/>
              </a:cxn>
              <a:cxn ang="0">
                <a:pos x="19" y="78"/>
              </a:cxn>
              <a:cxn ang="0">
                <a:pos x="9" y="98"/>
              </a:cxn>
              <a:cxn ang="0">
                <a:pos x="7" y="121"/>
              </a:cxn>
              <a:cxn ang="0">
                <a:pos x="33" y="122"/>
              </a:cxn>
              <a:cxn ang="0">
                <a:pos x="72" y="113"/>
              </a:cxn>
              <a:cxn ang="0">
                <a:pos x="91" y="96"/>
              </a:cxn>
              <a:cxn ang="0">
                <a:pos x="90" y="80"/>
              </a:cxn>
              <a:cxn ang="0">
                <a:pos x="94" y="56"/>
              </a:cxn>
              <a:cxn ang="0">
                <a:pos x="96" y="34"/>
              </a:cxn>
              <a:cxn ang="0">
                <a:pos x="106" y="14"/>
              </a:cxn>
              <a:cxn ang="0">
                <a:pos x="97" y="3"/>
              </a:cxn>
            </a:cxnLst>
            <a:rect l="0" t="0" r="r" b="b"/>
            <a:pathLst>
              <a:path w="111" h="123">
                <a:moveTo>
                  <a:pt x="97" y="3"/>
                </a:moveTo>
                <a:cubicBezTo>
                  <a:pt x="85" y="4"/>
                  <a:pt x="72" y="0"/>
                  <a:pt x="68" y="13"/>
                </a:cubicBezTo>
                <a:cubicBezTo>
                  <a:pt x="64" y="26"/>
                  <a:pt x="55" y="33"/>
                  <a:pt x="47" y="33"/>
                </a:cubicBezTo>
                <a:cubicBezTo>
                  <a:pt x="38" y="32"/>
                  <a:pt x="24" y="25"/>
                  <a:pt x="23" y="38"/>
                </a:cubicBezTo>
                <a:cubicBezTo>
                  <a:pt x="22" y="51"/>
                  <a:pt x="30" y="50"/>
                  <a:pt x="27" y="61"/>
                </a:cubicBezTo>
                <a:cubicBezTo>
                  <a:pt x="24" y="72"/>
                  <a:pt x="27" y="65"/>
                  <a:pt x="19" y="78"/>
                </a:cubicBezTo>
                <a:cubicBezTo>
                  <a:pt x="12" y="91"/>
                  <a:pt x="11" y="88"/>
                  <a:pt x="9" y="98"/>
                </a:cubicBezTo>
                <a:cubicBezTo>
                  <a:pt x="7" y="107"/>
                  <a:pt x="0" y="122"/>
                  <a:pt x="7" y="121"/>
                </a:cubicBezTo>
                <a:cubicBezTo>
                  <a:pt x="15" y="120"/>
                  <a:pt x="22" y="123"/>
                  <a:pt x="33" y="122"/>
                </a:cubicBezTo>
                <a:cubicBezTo>
                  <a:pt x="33" y="122"/>
                  <a:pt x="65" y="117"/>
                  <a:pt x="72" y="113"/>
                </a:cubicBezTo>
                <a:cubicBezTo>
                  <a:pt x="80" y="110"/>
                  <a:pt x="92" y="112"/>
                  <a:pt x="91" y="96"/>
                </a:cubicBezTo>
                <a:cubicBezTo>
                  <a:pt x="90" y="80"/>
                  <a:pt x="90" y="97"/>
                  <a:pt x="90" y="80"/>
                </a:cubicBezTo>
                <a:cubicBezTo>
                  <a:pt x="90" y="63"/>
                  <a:pt x="90" y="67"/>
                  <a:pt x="94" y="56"/>
                </a:cubicBezTo>
                <a:cubicBezTo>
                  <a:pt x="99" y="45"/>
                  <a:pt x="93" y="48"/>
                  <a:pt x="96" y="34"/>
                </a:cubicBezTo>
                <a:cubicBezTo>
                  <a:pt x="99" y="21"/>
                  <a:pt x="102" y="23"/>
                  <a:pt x="106" y="14"/>
                </a:cubicBezTo>
                <a:cubicBezTo>
                  <a:pt x="111" y="6"/>
                  <a:pt x="110" y="2"/>
                  <a:pt x="97" y="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89" name="Freeform 765"/>
          <p:cNvSpPr>
            <a:spLocks/>
          </p:cNvSpPr>
          <p:nvPr/>
        </p:nvSpPr>
        <p:spPr bwMode="auto">
          <a:xfrm>
            <a:off x="2124076" y="2508251"/>
            <a:ext cx="26988" cy="30163"/>
          </a:xfrm>
          <a:custGeom>
            <a:avLst/>
            <a:gdLst/>
            <a:ahLst/>
            <a:cxnLst>
              <a:cxn ang="0">
                <a:pos x="85" y="36"/>
              </a:cxn>
              <a:cxn ang="0">
                <a:pos x="75" y="17"/>
              </a:cxn>
              <a:cxn ang="0">
                <a:pos x="47" y="6"/>
              </a:cxn>
              <a:cxn ang="0">
                <a:pos x="17" y="5"/>
              </a:cxn>
              <a:cxn ang="0">
                <a:pos x="3" y="26"/>
              </a:cxn>
              <a:cxn ang="0">
                <a:pos x="9" y="60"/>
              </a:cxn>
              <a:cxn ang="0">
                <a:pos x="26" y="79"/>
              </a:cxn>
              <a:cxn ang="0">
                <a:pos x="41" y="102"/>
              </a:cxn>
              <a:cxn ang="0">
                <a:pos x="46" y="95"/>
              </a:cxn>
              <a:cxn ang="0">
                <a:pos x="61" y="95"/>
              </a:cxn>
              <a:cxn ang="0">
                <a:pos x="72" y="95"/>
              </a:cxn>
              <a:cxn ang="0">
                <a:pos x="76" y="76"/>
              </a:cxn>
              <a:cxn ang="0">
                <a:pos x="83" y="68"/>
              </a:cxn>
              <a:cxn ang="0">
                <a:pos x="96" y="69"/>
              </a:cxn>
              <a:cxn ang="0">
                <a:pos x="92" y="52"/>
              </a:cxn>
              <a:cxn ang="0">
                <a:pos x="85" y="36"/>
              </a:cxn>
            </a:cxnLst>
            <a:rect l="0" t="0" r="r" b="b"/>
            <a:pathLst>
              <a:path w="102" h="112">
                <a:moveTo>
                  <a:pt x="85" y="36"/>
                </a:moveTo>
                <a:cubicBezTo>
                  <a:pt x="82" y="26"/>
                  <a:pt x="81" y="28"/>
                  <a:pt x="75" y="17"/>
                </a:cubicBezTo>
                <a:cubicBezTo>
                  <a:pt x="68" y="5"/>
                  <a:pt x="62" y="8"/>
                  <a:pt x="47" y="6"/>
                </a:cubicBezTo>
                <a:cubicBezTo>
                  <a:pt x="33" y="5"/>
                  <a:pt x="28" y="0"/>
                  <a:pt x="17" y="5"/>
                </a:cubicBezTo>
                <a:cubicBezTo>
                  <a:pt x="5" y="11"/>
                  <a:pt x="4" y="18"/>
                  <a:pt x="3" y="26"/>
                </a:cubicBezTo>
                <a:cubicBezTo>
                  <a:pt x="0" y="37"/>
                  <a:pt x="1" y="52"/>
                  <a:pt x="9" y="60"/>
                </a:cubicBezTo>
                <a:cubicBezTo>
                  <a:pt x="16" y="69"/>
                  <a:pt x="19" y="69"/>
                  <a:pt x="26" y="79"/>
                </a:cubicBezTo>
                <a:cubicBezTo>
                  <a:pt x="32" y="89"/>
                  <a:pt x="36" y="93"/>
                  <a:pt x="41" y="102"/>
                </a:cubicBezTo>
                <a:cubicBezTo>
                  <a:pt x="46" y="112"/>
                  <a:pt x="50" y="101"/>
                  <a:pt x="46" y="95"/>
                </a:cubicBezTo>
                <a:cubicBezTo>
                  <a:pt x="43" y="89"/>
                  <a:pt x="55" y="94"/>
                  <a:pt x="61" y="95"/>
                </a:cubicBezTo>
                <a:cubicBezTo>
                  <a:pt x="68" y="95"/>
                  <a:pt x="66" y="97"/>
                  <a:pt x="72" y="95"/>
                </a:cubicBezTo>
                <a:cubicBezTo>
                  <a:pt x="79" y="93"/>
                  <a:pt x="76" y="83"/>
                  <a:pt x="76" y="76"/>
                </a:cubicBezTo>
                <a:cubicBezTo>
                  <a:pt x="77" y="69"/>
                  <a:pt x="80" y="66"/>
                  <a:pt x="83" y="68"/>
                </a:cubicBezTo>
                <a:cubicBezTo>
                  <a:pt x="87" y="70"/>
                  <a:pt x="90" y="67"/>
                  <a:pt x="96" y="69"/>
                </a:cubicBezTo>
                <a:cubicBezTo>
                  <a:pt x="102" y="70"/>
                  <a:pt x="95" y="56"/>
                  <a:pt x="92" y="52"/>
                </a:cubicBezTo>
                <a:cubicBezTo>
                  <a:pt x="89" y="49"/>
                  <a:pt x="88" y="45"/>
                  <a:pt x="85" y="3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0" name="Freeform 766"/>
          <p:cNvSpPr>
            <a:spLocks/>
          </p:cNvSpPr>
          <p:nvPr/>
        </p:nvSpPr>
        <p:spPr bwMode="auto">
          <a:xfrm>
            <a:off x="2117726" y="2528888"/>
            <a:ext cx="317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1"/>
              </a:cxn>
              <a:cxn ang="0">
                <a:pos x="2" y="1"/>
              </a:cxn>
              <a:cxn ang="0">
                <a:pos x="1" y="0"/>
              </a:cxn>
              <a:cxn ang="0">
                <a:pos x="0" y="1"/>
              </a:cxn>
            </a:cxnLst>
            <a:rect l="0" t="0" r="r" b="b"/>
            <a:pathLst>
              <a:path w="2" h="1">
                <a:moveTo>
                  <a:pt x="0" y="1"/>
                </a:moveTo>
                <a:lnTo>
                  <a:pt x="1" y="1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1" name="Freeform 767"/>
          <p:cNvSpPr>
            <a:spLocks/>
          </p:cNvSpPr>
          <p:nvPr/>
        </p:nvSpPr>
        <p:spPr bwMode="auto">
          <a:xfrm>
            <a:off x="2089151" y="2544763"/>
            <a:ext cx="30163" cy="19050"/>
          </a:xfrm>
          <a:custGeom>
            <a:avLst/>
            <a:gdLst/>
            <a:ahLst/>
            <a:cxnLst>
              <a:cxn ang="0">
                <a:pos x="94" y="30"/>
              </a:cxn>
              <a:cxn ang="0">
                <a:pos x="95" y="16"/>
              </a:cxn>
              <a:cxn ang="0">
                <a:pos x="78" y="4"/>
              </a:cxn>
              <a:cxn ang="0">
                <a:pos x="44" y="3"/>
              </a:cxn>
              <a:cxn ang="0">
                <a:pos x="22" y="17"/>
              </a:cxn>
              <a:cxn ang="0">
                <a:pos x="9" y="27"/>
              </a:cxn>
              <a:cxn ang="0">
                <a:pos x="8" y="40"/>
              </a:cxn>
              <a:cxn ang="0">
                <a:pos x="33" y="47"/>
              </a:cxn>
              <a:cxn ang="0">
                <a:pos x="73" y="43"/>
              </a:cxn>
              <a:cxn ang="0">
                <a:pos x="94" y="51"/>
              </a:cxn>
              <a:cxn ang="0">
                <a:pos x="95" y="55"/>
              </a:cxn>
              <a:cxn ang="0">
                <a:pos x="109" y="70"/>
              </a:cxn>
              <a:cxn ang="0">
                <a:pos x="112" y="42"/>
              </a:cxn>
              <a:cxn ang="0">
                <a:pos x="94" y="30"/>
              </a:cxn>
            </a:cxnLst>
            <a:rect l="0" t="0" r="r" b="b"/>
            <a:pathLst>
              <a:path w="114" h="73">
                <a:moveTo>
                  <a:pt x="94" y="30"/>
                </a:moveTo>
                <a:cubicBezTo>
                  <a:pt x="86" y="26"/>
                  <a:pt x="101" y="27"/>
                  <a:pt x="95" y="16"/>
                </a:cubicBezTo>
                <a:cubicBezTo>
                  <a:pt x="90" y="6"/>
                  <a:pt x="88" y="8"/>
                  <a:pt x="78" y="4"/>
                </a:cubicBezTo>
                <a:cubicBezTo>
                  <a:pt x="67" y="0"/>
                  <a:pt x="58" y="0"/>
                  <a:pt x="44" y="3"/>
                </a:cubicBezTo>
                <a:cubicBezTo>
                  <a:pt x="30" y="6"/>
                  <a:pt x="24" y="7"/>
                  <a:pt x="22" y="17"/>
                </a:cubicBezTo>
                <a:cubicBezTo>
                  <a:pt x="20" y="26"/>
                  <a:pt x="9" y="27"/>
                  <a:pt x="9" y="27"/>
                </a:cubicBezTo>
                <a:cubicBezTo>
                  <a:pt x="0" y="30"/>
                  <a:pt x="5" y="34"/>
                  <a:pt x="8" y="40"/>
                </a:cubicBezTo>
                <a:cubicBezTo>
                  <a:pt x="11" y="46"/>
                  <a:pt x="25" y="43"/>
                  <a:pt x="33" y="47"/>
                </a:cubicBezTo>
                <a:cubicBezTo>
                  <a:pt x="42" y="51"/>
                  <a:pt x="64" y="48"/>
                  <a:pt x="73" y="43"/>
                </a:cubicBezTo>
                <a:cubicBezTo>
                  <a:pt x="82" y="37"/>
                  <a:pt x="81" y="42"/>
                  <a:pt x="94" y="51"/>
                </a:cubicBezTo>
                <a:cubicBezTo>
                  <a:pt x="107" y="59"/>
                  <a:pt x="94" y="51"/>
                  <a:pt x="95" y="55"/>
                </a:cubicBezTo>
                <a:cubicBezTo>
                  <a:pt x="95" y="60"/>
                  <a:pt x="107" y="68"/>
                  <a:pt x="109" y="70"/>
                </a:cubicBezTo>
                <a:cubicBezTo>
                  <a:pt x="112" y="73"/>
                  <a:pt x="114" y="50"/>
                  <a:pt x="112" y="42"/>
                </a:cubicBezTo>
                <a:cubicBezTo>
                  <a:pt x="110" y="33"/>
                  <a:pt x="102" y="34"/>
                  <a:pt x="94" y="3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2" name="Freeform 768"/>
          <p:cNvSpPr>
            <a:spLocks/>
          </p:cNvSpPr>
          <p:nvPr/>
        </p:nvSpPr>
        <p:spPr bwMode="auto">
          <a:xfrm>
            <a:off x="2171701" y="2362201"/>
            <a:ext cx="12700" cy="9525"/>
          </a:xfrm>
          <a:custGeom>
            <a:avLst/>
            <a:gdLst/>
            <a:ahLst/>
            <a:cxnLst>
              <a:cxn ang="0">
                <a:pos x="41" y="25"/>
              </a:cxn>
              <a:cxn ang="0">
                <a:pos x="47" y="12"/>
              </a:cxn>
              <a:cxn ang="0">
                <a:pos x="26" y="3"/>
              </a:cxn>
              <a:cxn ang="0">
                <a:pos x="12" y="17"/>
              </a:cxn>
              <a:cxn ang="0">
                <a:pos x="0" y="27"/>
              </a:cxn>
              <a:cxn ang="0">
                <a:pos x="18" y="34"/>
              </a:cxn>
              <a:cxn ang="0">
                <a:pos x="41" y="25"/>
              </a:cxn>
            </a:cxnLst>
            <a:rect l="0" t="0" r="r" b="b"/>
            <a:pathLst>
              <a:path w="47" h="36">
                <a:moveTo>
                  <a:pt x="41" y="25"/>
                </a:moveTo>
                <a:cubicBezTo>
                  <a:pt x="47" y="24"/>
                  <a:pt x="47" y="17"/>
                  <a:pt x="47" y="12"/>
                </a:cubicBezTo>
                <a:cubicBezTo>
                  <a:pt x="46" y="7"/>
                  <a:pt x="35" y="6"/>
                  <a:pt x="26" y="3"/>
                </a:cubicBezTo>
                <a:cubicBezTo>
                  <a:pt x="16" y="0"/>
                  <a:pt x="16" y="11"/>
                  <a:pt x="12" y="17"/>
                </a:cubicBezTo>
                <a:cubicBezTo>
                  <a:pt x="8" y="23"/>
                  <a:pt x="0" y="27"/>
                  <a:pt x="0" y="27"/>
                </a:cubicBezTo>
                <a:cubicBezTo>
                  <a:pt x="0" y="27"/>
                  <a:pt x="12" y="32"/>
                  <a:pt x="18" y="34"/>
                </a:cubicBezTo>
                <a:cubicBezTo>
                  <a:pt x="26" y="36"/>
                  <a:pt x="34" y="26"/>
                  <a:pt x="41" y="2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3" name="Freeform 769"/>
          <p:cNvSpPr>
            <a:spLocks/>
          </p:cNvSpPr>
          <p:nvPr/>
        </p:nvSpPr>
        <p:spPr bwMode="auto">
          <a:xfrm>
            <a:off x="2225676" y="2408238"/>
            <a:ext cx="15875" cy="14288"/>
          </a:xfrm>
          <a:custGeom>
            <a:avLst/>
            <a:gdLst/>
            <a:ahLst/>
            <a:cxnLst>
              <a:cxn ang="0">
                <a:pos x="49" y="38"/>
              </a:cxn>
              <a:cxn ang="0">
                <a:pos x="49" y="25"/>
              </a:cxn>
              <a:cxn ang="0">
                <a:pos x="50" y="10"/>
              </a:cxn>
              <a:cxn ang="0">
                <a:pos x="39" y="1"/>
              </a:cxn>
              <a:cxn ang="0">
                <a:pos x="11" y="9"/>
              </a:cxn>
              <a:cxn ang="0">
                <a:pos x="18" y="24"/>
              </a:cxn>
              <a:cxn ang="0">
                <a:pos x="34" y="35"/>
              </a:cxn>
              <a:cxn ang="0">
                <a:pos x="53" y="50"/>
              </a:cxn>
              <a:cxn ang="0">
                <a:pos x="49" y="38"/>
              </a:cxn>
            </a:cxnLst>
            <a:rect l="0" t="0" r="r" b="b"/>
            <a:pathLst>
              <a:path w="61" h="55">
                <a:moveTo>
                  <a:pt x="49" y="38"/>
                </a:moveTo>
                <a:cubicBezTo>
                  <a:pt x="40" y="32"/>
                  <a:pt x="54" y="33"/>
                  <a:pt x="49" y="25"/>
                </a:cubicBezTo>
                <a:cubicBezTo>
                  <a:pt x="43" y="18"/>
                  <a:pt x="53" y="17"/>
                  <a:pt x="50" y="10"/>
                </a:cubicBezTo>
                <a:cubicBezTo>
                  <a:pt x="47" y="3"/>
                  <a:pt x="47" y="3"/>
                  <a:pt x="39" y="1"/>
                </a:cubicBezTo>
                <a:cubicBezTo>
                  <a:pt x="32" y="0"/>
                  <a:pt x="19" y="6"/>
                  <a:pt x="11" y="9"/>
                </a:cubicBezTo>
                <a:cubicBezTo>
                  <a:pt x="0" y="12"/>
                  <a:pt x="10" y="21"/>
                  <a:pt x="18" y="24"/>
                </a:cubicBezTo>
                <a:cubicBezTo>
                  <a:pt x="26" y="28"/>
                  <a:pt x="29" y="28"/>
                  <a:pt x="34" y="35"/>
                </a:cubicBezTo>
                <a:cubicBezTo>
                  <a:pt x="39" y="41"/>
                  <a:pt x="45" y="46"/>
                  <a:pt x="53" y="50"/>
                </a:cubicBezTo>
                <a:cubicBezTo>
                  <a:pt x="61" y="55"/>
                  <a:pt x="57" y="43"/>
                  <a:pt x="49" y="3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4" name="Freeform 770"/>
          <p:cNvSpPr>
            <a:spLocks/>
          </p:cNvSpPr>
          <p:nvPr/>
        </p:nvSpPr>
        <p:spPr bwMode="auto">
          <a:xfrm>
            <a:off x="2214563" y="2413001"/>
            <a:ext cx="20638" cy="14288"/>
          </a:xfrm>
          <a:custGeom>
            <a:avLst/>
            <a:gdLst/>
            <a:ahLst/>
            <a:cxnLst>
              <a:cxn ang="0">
                <a:pos x="62" y="19"/>
              </a:cxn>
              <a:cxn ang="0">
                <a:pos x="45" y="4"/>
              </a:cxn>
              <a:cxn ang="0">
                <a:pos x="20" y="4"/>
              </a:cxn>
              <a:cxn ang="0">
                <a:pos x="6" y="17"/>
              </a:cxn>
              <a:cxn ang="0">
                <a:pos x="18" y="30"/>
              </a:cxn>
              <a:cxn ang="0">
                <a:pos x="45" y="37"/>
              </a:cxn>
              <a:cxn ang="0">
                <a:pos x="60" y="52"/>
              </a:cxn>
              <a:cxn ang="0">
                <a:pos x="71" y="52"/>
              </a:cxn>
              <a:cxn ang="0">
                <a:pos x="67" y="34"/>
              </a:cxn>
              <a:cxn ang="0">
                <a:pos x="62" y="19"/>
              </a:cxn>
            </a:cxnLst>
            <a:rect l="0" t="0" r="r" b="b"/>
            <a:pathLst>
              <a:path w="74" h="54">
                <a:moveTo>
                  <a:pt x="62" y="19"/>
                </a:moveTo>
                <a:cubicBezTo>
                  <a:pt x="63" y="12"/>
                  <a:pt x="57" y="8"/>
                  <a:pt x="45" y="4"/>
                </a:cubicBezTo>
                <a:cubicBezTo>
                  <a:pt x="33" y="0"/>
                  <a:pt x="30" y="0"/>
                  <a:pt x="20" y="4"/>
                </a:cubicBezTo>
                <a:cubicBezTo>
                  <a:pt x="10" y="7"/>
                  <a:pt x="11" y="9"/>
                  <a:pt x="6" y="17"/>
                </a:cubicBezTo>
                <a:cubicBezTo>
                  <a:pt x="0" y="26"/>
                  <a:pt x="11" y="25"/>
                  <a:pt x="18" y="30"/>
                </a:cubicBezTo>
                <a:cubicBezTo>
                  <a:pt x="25" y="35"/>
                  <a:pt x="37" y="33"/>
                  <a:pt x="45" y="37"/>
                </a:cubicBezTo>
                <a:cubicBezTo>
                  <a:pt x="53" y="41"/>
                  <a:pt x="56" y="48"/>
                  <a:pt x="60" y="52"/>
                </a:cubicBezTo>
                <a:cubicBezTo>
                  <a:pt x="60" y="52"/>
                  <a:pt x="67" y="49"/>
                  <a:pt x="71" y="52"/>
                </a:cubicBezTo>
                <a:cubicBezTo>
                  <a:pt x="74" y="54"/>
                  <a:pt x="69" y="42"/>
                  <a:pt x="67" y="34"/>
                </a:cubicBezTo>
                <a:cubicBezTo>
                  <a:pt x="65" y="26"/>
                  <a:pt x="62" y="27"/>
                  <a:pt x="62" y="1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5" name="Freeform 771"/>
          <p:cNvSpPr>
            <a:spLocks/>
          </p:cNvSpPr>
          <p:nvPr/>
        </p:nvSpPr>
        <p:spPr bwMode="auto">
          <a:xfrm>
            <a:off x="2236788" y="2074863"/>
            <a:ext cx="7938" cy="15875"/>
          </a:xfrm>
          <a:custGeom>
            <a:avLst/>
            <a:gdLst/>
            <a:ahLst/>
            <a:cxnLst>
              <a:cxn ang="0">
                <a:pos x="16" y="13"/>
              </a:cxn>
              <a:cxn ang="0">
                <a:pos x="7" y="31"/>
              </a:cxn>
              <a:cxn ang="0">
                <a:pos x="5" y="55"/>
              </a:cxn>
              <a:cxn ang="0">
                <a:pos x="16" y="39"/>
              </a:cxn>
              <a:cxn ang="0">
                <a:pos x="26" y="25"/>
              </a:cxn>
              <a:cxn ang="0">
                <a:pos x="27" y="7"/>
              </a:cxn>
              <a:cxn ang="0">
                <a:pos x="16" y="13"/>
              </a:cxn>
            </a:cxnLst>
            <a:rect l="0" t="0" r="r" b="b"/>
            <a:pathLst>
              <a:path w="31" h="60">
                <a:moveTo>
                  <a:pt x="16" y="13"/>
                </a:moveTo>
                <a:cubicBezTo>
                  <a:pt x="11" y="20"/>
                  <a:pt x="11" y="22"/>
                  <a:pt x="7" y="31"/>
                </a:cubicBezTo>
                <a:cubicBezTo>
                  <a:pt x="7" y="31"/>
                  <a:pt x="0" y="51"/>
                  <a:pt x="5" y="55"/>
                </a:cubicBezTo>
                <a:cubicBezTo>
                  <a:pt x="9" y="60"/>
                  <a:pt x="14" y="53"/>
                  <a:pt x="16" y="39"/>
                </a:cubicBezTo>
                <a:cubicBezTo>
                  <a:pt x="19" y="25"/>
                  <a:pt x="20" y="34"/>
                  <a:pt x="26" y="25"/>
                </a:cubicBezTo>
                <a:cubicBezTo>
                  <a:pt x="31" y="16"/>
                  <a:pt x="25" y="14"/>
                  <a:pt x="27" y="7"/>
                </a:cubicBezTo>
                <a:cubicBezTo>
                  <a:pt x="29" y="0"/>
                  <a:pt x="20" y="6"/>
                  <a:pt x="16" y="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6" name="Freeform 772"/>
          <p:cNvSpPr>
            <a:spLocks/>
          </p:cNvSpPr>
          <p:nvPr/>
        </p:nvSpPr>
        <p:spPr bwMode="auto">
          <a:xfrm>
            <a:off x="2184401" y="2089151"/>
            <a:ext cx="136525" cy="261938"/>
          </a:xfrm>
          <a:custGeom>
            <a:avLst/>
            <a:gdLst/>
            <a:ahLst/>
            <a:cxnLst>
              <a:cxn ang="0">
                <a:pos x="450" y="310"/>
              </a:cxn>
              <a:cxn ang="0">
                <a:pos x="428" y="260"/>
              </a:cxn>
              <a:cxn ang="0">
                <a:pos x="391" y="254"/>
              </a:cxn>
              <a:cxn ang="0">
                <a:pos x="424" y="222"/>
              </a:cxn>
              <a:cxn ang="0">
                <a:pos x="449" y="176"/>
              </a:cxn>
              <a:cxn ang="0">
                <a:pos x="369" y="186"/>
              </a:cxn>
              <a:cxn ang="0">
                <a:pos x="396" y="177"/>
              </a:cxn>
              <a:cxn ang="0">
                <a:pos x="407" y="156"/>
              </a:cxn>
              <a:cxn ang="0">
                <a:pos x="326" y="97"/>
              </a:cxn>
              <a:cxn ang="0">
                <a:pos x="379" y="94"/>
              </a:cxn>
              <a:cxn ang="0">
                <a:pos x="314" y="48"/>
              </a:cxn>
              <a:cxn ang="0">
                <a:pos x="247" y="6"/>
              </a:cxn>
              <a:cxn ang="0">
                <a:pos x="155" y="6"/>
              </a:cxn>
              <a:cxn ang="0">
                <a:pos x="108" y="35"/>
              </a:cxn>
              <a:cxn ang="0">
                <a:pos x="129" y="108"/>
              </a:cxn>
              <a:cxn ang="0">
                <a:pos x="129" y="321"/>
              </a:cxn>
              <a:cxn ang="0">
                <a:pos x="72" y="412"/>
              </a:cxn>
              <a:cxn ang="0">
                <a:pos x="52" y="497"/>
              </a:cxn>
              <a:cxn ang="0">
                <a:pos x="17" y="514"/>
              </a:cxn>
              <a:cxn ang="0">
                <a:pos x="60" y="580"/>
              </a:cxn>
              <a:cxn ang="0">
                <a:pos x="77" y="735"/>
              </a:cxn>
              <a:cxn ang="0">
                <a:pos x="77" y="847"/>
              </a:cxn>
              <a:cxn ang="0">
                <a:pos x="91" y="909"/>
              </a:cxn>
              <a:cxn ang="0">
                <a:pos x="202" y="954"/>
              </a:cxn>
              <a:cxn ang="0">
                <a:pos x="314" y="957"/>
              </a:cxn>
              <a:cxn ang="0">
                <a:pos x="400" y="943"/>
              </a:cxn>
              <a:cxn ang="0">
                <a:pos x="383" y="871"/>
              </a:cxn>
              <a:cxn ang="0">
                <a:pos x="274" y="829"/>
              </a:cxn>
              <a:cxn ang="0">
                <a:pos x="185" y="798"/>
              </a:cxn>
              <a:cxn ang="0">
                <a:pos x="242" y="791"/>
              </a:cxn>
              <a:cxn ang="0">
                <a:pos x="263" y="805"/>
              </a:cxn>
              <a:cxn ang="0">
                <a:pos x="286" y="799"/>
              </a:cxn>
              <a:cxn ang="0">
                <a:pos x="367" y="713"/>
              </a:cxn>
              <a:cxn ang="0">
                <a:pos x="326" y="598"/>
              </a:cxn>
              <a:cxn ang="0">
                <a:pos x="260" y="552"/>
              </a:cxn>
              <a:cxn ang="0">
                <a:pos x="185" y="537"/>
              </a:cxn>
              <a:cxn ang="0">
                <a:pos x="244" y="537"/>
              </a:cxn>
              <a:cxn ang="0">
                <a:pos x="295" y="550"/>
              </a:cxn>
              <a:cxn ang="0">
                <a:pos x="304" y="572"/>
              </a:cxn>
              <a:cxn ang="0">
                <a:pos x="374" y="514"/>
              </a:cxn>
              <a:cxn ang="0">
                <a:pos x="393" y="441"/>
              </a:cxn>
              <a:cxn ang="0">
                <a:pos x="471" y="393"/>
              </a:cxn>
              <a:cxn ang="0">
                <a:pos x="493" y="319"/>
              </a:cxn>
            </a:cxnLst>
            <a:rect l="0" t="0" r="r" b="b"/>
            <a:pathLst>
              <a:path w="508" h="982">
                <a:moveTo>
                  <a:pt x="493" y="319"/>
                </a:moveTo>
                <a:cubicBezTo>
                  <a:pt x="487" y="308"/>
                  <a:pt x="483" y="313"/>
                  <a:pt x="472" y="312"/>
                </a:cubicBezTo>
                <a:cubicBezTo>
                  <a:pt x="461" y="312"/>
                  <a:pt x="461" y="318"/>
                  <a:pt x="450" y="310"/>
                </a:cubicBezTo>
                <a:cubicBezTo>
                  <a:pt x="440" y="303"/>
                  <a:pt x="448" y="302"/>
                  <a:pt x="443" y="288"/>
                </a:cubicBezTo>
                <a:cubicBezTo>
                  <a:pt x="438" y="273"/>
                  <a:pt x="446" y="280"/>
                  <a:pt x="445" y="264"/>
                </a:cubicBezTo>
                <a:cubicBezTo>
                  <a:pt x="444" y="249"/>
                  <a:pt x="442" y="258"/>
                  <a:pt x="428" y="260"/>
                </a:cubicBezTo>
                <a:cubicBezTo>
                  <a:pt x="415" y="262"/>
                  <a:pt x="422" y="259"/>
                  <a:pt x="419" y="251"/>
                </a:cubicBezTo>
                <a:cubicBezTo>
                  <a:pt x="416" y="244"/>
                  <a:pt x="416" y="244"/>
                  <a:pt x="404" y="244"/>
                </a:cubicBezTo>
                <a:cubicBezTo>
                  <a:pt x="392" y="243"/>
                  <a:pt x="402" y="254"/>
                  <a:pt x="391" y="254"/>
                </a:cubicBezTo>
                <a:cubicBezTo>
                  <a:pt x="380" y="254"/>
                  <a:pt x="367" y="247"/>
                  <a:pt x="369" y="238"/>
                </a:cubicBezTo>
                <a:cubicBezTo>
                  <a:pt x="371" y="229"/>
                  <a:pt x="373" y="232"/>
                  <a:pt x="389" y="229"/>
                </a:cubicBezTo>
                <a:cubicBezTo>
                  <a:pt x="405" y="226"/>
                  <a:pt x="408" y="228"/>
                  <a:pt x="424" y="222"/>
                </a:cubicBezTo>
                <a:cubicBezTo>
                  <a:pt x="440" y="217"/>
                  <a:pt x="434" y="214"/>
                  <a:pt x="441" y="209"/>
                </a:cubicBezTo>
                <a:cubicBezTo>
                  <a:pt x="447" y="203"/>
                  <a:pt x="450" y="201"/>
                  <a:pt x="465" y="190"/>
                </a:cubicBezTo>
                <a:cubicBezTo>
                  <a:pt x="481" y="179"/>
                  <a:pt x="465" y="183"/>
                  <a:pt x="449" y="176"/>
                </a:cubicBezTo>
                <a:cubicBezTo>
                  <a:pt x="434" y="170"/>
                  <a:pt x="435" y="182"/>
                  <a:pt x="419" y="186"/>
                </a:cubicBezTo>
                <a:cubicBezTo>
                  <a:pt x="403" y="190"/>
                  <a:pt x="404" y="188"/>
                  <a:pt x="394" y="191"/>
                </a:cubicBezTo>
                <a:cubicBezTo>
                  <a:pt x="384" y="194"/>
                  <a:pt x="385" y="189"/>
                  <a:pt x="369" y="186"/>
                </a:cubicBezTo>
                <a:cubicBezTo>
                  <a:pt x="354" y="183"/>
                  <a:pt x="354" y="180"/>
                  <a:pt x="351" y="174"/>
                </a:cubicBezTo>
                <a:cubicBezTo>
                  <a:pt x="347" y="168"/>
                  <a:pt x="361" y="169"/>
                  <a:pt x="366" y="168"/>
                </a:cubicBezTo>
                <a:cubicBezTo>
                  <a:pt x="371" y="167"/>
                  <a:pt x="387" y="175"/>
                  <a:pt x="396" y="177"/>
                </a:cubicBezTo>
                <a:cubicBezTo>
                  <a:pt x="404" y="178"/>
                  <a:pt x="413" y="177"/>
                  <a:pt x="425" y="175"/>
                </a:cubicBezTo>
                <a:cubicBezTo>
                  <a:pt x="437" y="173"/>
                  <a:pt x="428" y="167"/>
                  <a:pt x="425" y="164"/>
                </a:cubicBezTo>
                <a:cubicBezTo>
                  <a:pt x="421" y="160"/>
                  <a:pt x="415" y="161"/>
                  <a:pt x="407" y="156"/>
                </a:cubicBezTo>
                <a:cubicBezTo>
                  <a:pt x="399" y="151"/>
                  <a:pt x="393" y="147"/>
                  <a:pt x="384" y="130"/>
                </a:cubicBezTo>
                <a:cubicBezTo>
                  <a:pt x="374" y="114"/>
                  <a:pt x="369" y="119"/>
                  <a:pt x="364" y="113"/>
                </a:cubicBezTo>
                <a:cubicBezTo>
                  <a:pt x="358" y="107"/>
                  <a:pt x="343" y="103"/>
                  <a:pt x="326" y="97"/>
                </a:cubicBezTo>
                <a:cubicBezTo>
                  <a:pt x="309" y="90"/>
                  <a:pt x="318" y="89"/>
                  <a:pt x="329" y="87"/>
                </a:cubicBezTo>
                <a:cubicBezTo>
                  <a:pt x="340" y="85"/>
                  <a:pt x="342" y="83"/>
                  <a:pt x="352" y="88"/>
                </a:cubicBezTo>
                <a:cubicBezTo>
                  <a:pt x="363" y="93"/>
                  <a:pt x="366" y="95"/>
                  <a:pt x="379" y="94"/>
                </a:cubicBezTo>
                <a:cubicBezTo>
                  <a:pt x="391" y="93"/>
                  <a:pt x="381" y="83"/>
                  <a:pt x="374" y="73"/>
                </a:cubicBezTo>
                <a:cubicBezTo>
                  <a:pt x="368" y="62"/>
                  <a:pt x="359" y="63"/>
                  <a:pt x="343" y="59"/>
                </a:cubicBezTo>
                <a:cubicBezTo>
                  <a:pt x="326" y="54"/>
                  <a:pt x="324" y="50"/>
                  <a:pt x="314" y="48"/>
                </a:cubicBezTo>
                <a:cubicBezTo>
                  <a:pt x="304" y="47"/>
                  <a:pt x="293" y="44"/>
                  <a:pt x="298" y="38"/>
                </a:cubicBezTo>
                <a:cubicBezTo>
                  <a:pt x="303" y="32"/>
                  <a:pt x="287" y="27"/>
                  <a:pt x="280" y="16"/>
                </a:cubicBezTo>
                <a:cubicBezTo>
                  <a:pt x="272" y="6"/>
                  <a:pt x="263" y="3"/>
                  <a:pt x="247" y="6"/>
                </a:cubicBezTo>
                <a:cubicBezTo>
                  <a:pt x="232" y="9"/>
                  <a:pt x="217" y="8"/>
                  <a:pt x="211" y="9"/>
                </a:cubicBezTo>
                <a:cubicBezTo>
                  <a:pt x="205" y="10"/>
                  <a:pt x="189" y="14"/>
                  <a:pt x="182" y="7"/>
                </a:cubicBezTo>
                <a:cubicBezTo>
                  <a:pt x="175" y="0"/>
                  <a:pt x="170" y="5"/>
                  <a:pt x="155" y="6"/>
                </a:cubicBezTo>
                <a:cubicBezTo>
                  <a:pt x="140" y="6"/>
                  <a:pt x="149" y="19"/>
                  <a:pt x="141" y="25"/>
                </a:cubicBezTo>
                <a:cubicBezTo>
                  <a:pt x="134" y="32"/>
                  <a:pt x="129" y="38"/>
                  <a:pt x="124" y="35"/>
                </a:cubicBezTo>
                <a:cubicBezTo>
                  <a:pt x="118" y="32"/>
                  <a:pt x="114" y="36"/>
                  <a:pt x="108" y="35"/>
                </a:cubicBezTo>
                <a:cubicBezTo>
                  <a:pt x="102" y="33"/>
                  <a:pt x="108" y="35"/>
                  <a:pt x="96" y="43"/>
                </a:cubicBezTo>
                <a:cubicBezTo>
                  <a:pt x="84" y="52"/>
                  <a:pt x="98" y="55"/>
                  <a:pt x="105" y="68"/>
                </a:cubicBezTo>
                <a:cubicBezTo>
                  <a:pt x="113" y="82"/>
                  <a:pt x="117" y="89"/>
                  <a:pt x="129" y="108"/>
                </a:cubicBezTo>
                <a:cubicBezTo>
                  <a:pt x="141" y="127"/>
                  <a:pt x="136" y="160"/>
                  <a:pt x="138" y="179"/>
                </a:cubicBezTo>
                <a:cubicBezTo>
                  <a:pt x="140" y="198"/>
                  <a:pt x="138" y="230"/>
                  <a:pt x="135" y="247"/>
                </a:cubicBezTo>
                <a:cubicBezTo>
                  <a:pt x="133" y="263"/>
                  <a:pt x="130" y="308"/>
                  <a:pt x="129" y="321"/>
                </a:cubicBezTo>
                <a:cubicBezTo>
                  <a:pt x="128" y="334"/>
                  <a:pt x="114" y="334"/>
                  <a:pt x="97" y="349"/>
                </a:cubicBezTo>
                <a:cubicBezTo>
                  <a:pt x="80" y="364"/>
                  <a:pt x="87" y="357"/>
                  <a:pt x="83" y="377"/>
                </a:cubicBezTo>
                <a:cubicBezTo>
                  <a:pt x="79" y="396"/>
                  <a:pt x="77" y="394"/>
                  <a:pt x="72" y="412"/>
                </a:cubicBezTo>
                <a:cubicBezTo>
                  <a:pt x="67" y="429"/>
                  <a:pt x="76" y="423"/>
                  <a:pt x="74" y="441"/>
                </a:cubicBezTo>
                <a:cubicBezTo>
                  <a:pt x="71" y="459"/>
                  <a:pt x="71" y="470"/>
                  <a:pt x="69" y="477"/>
                </a:cubicBezTo>
                <a:cubicBezTo>
                  <a:pt x="68" y="485"/>
                  <a:pt x="52" y="496"/>
                  <a:pt x="52" y="497"/>
                </a:cubicBezTo>
                <a:cubicBezTo>
                  <a:pt x="51" y="498"/>
                  <a:pt x="37" y="496"/>
                  <a:pt x="26" y="496"/>
                </a:cubicBezTo>
                <a:cubicBezTo>
                  <a:pt x="15" y="496"/>
                  <a:pt x="11" y="495"/>
                  <a:pt x="5" y="503"/>
                </a:cubicBezTo>
                <a:cubicBezTo>
                  <a:pt x="0" y="512"/>
                  <a:pt x="8" y="514"/>
                  <a:pt x="17" y="514"/>
                </a:cubicBezTo>
                <a:cubicBezTo>
                  <a:pt x="25" y="515"/>
                  <a:pt x="35" y="514"/>
                  <a:pt x="50" y="523"/>
                </a:cubicBezTo>
                <a:cubicBezTo>
                  <a:pt x="64" y="532"/>
                  <a:pt x="52" y="539"/>
                  <a:pt x="53" y="552"/>
                </a:cubicBezTo>
                <a:cubicBezTo>
                  <a:pt x="53" y="565"/>
                  <a:pt x="52" y="575"/>
                  <a:pt x="60" y="580"/>
                </a:cubicBezTo>
                <a:cubicBezTo>
                  <a:pt x="68" y="585"/>
                  <a:pt x="61" y="601"/>
                  <a:pt x="57" y="619"/>
                </a:cubicBezTo>
                <a:cubicBezTo>
                  <a:pt x="53" y="636"/>
                  <a:pt x="59" y="691"/>
                  <a:pt x="65" y="703"/>
                </a:cubicBezTo>
                <a:cubicBezTo>
                  <a:pt x="72" y="715"/>
                  <a:pt x="71" y="722"/>
                  <a:pt x="77" y="735"/>
                </a:cubicBezTo>
                <a:cubicBezTo>
                  <a:pt x="83" y="749"/>
                  <a:pt x="77" y="753"/>
                  <a:pt x="75" y="765"/>
                </a:cubicBezTo>
                <a:cubicBezTo>
                  <a:pt x="73" y="777"/>
                  <a:pt x="71" y="797"/>
                  <a:pt x="80" y="807"/>
                </a:cubicBezTo>
                <a:cubicBezTo>
                  <a:pt x="90" y="817"/>
                  <a:pt x="79" y="829"/>
                  <a:pt x="77" y="847"/>
                </a:cubicBezTo>
                <a:cubicBezTo>
                  <a:pt x="76" y="865"/>
                  <a:pt x="84" y="860"/>
                  <a:pt x="91" y="870"/>
                </a:cubicBezTo>
                <a:cubicBezTo>
                  <a:pt x="99" y="880"/>
                  <a:pt x="94" y="884"/>
                  <a:pt x="92" y="894"/>
                </a:cubicBezTo>
                <a:cubicBezTo>
                  <a:pt x="90" y="903"/>
                  <a:pt x="87" y="902"/>
                  <a:pt x="91" y="909"/>
                </a:cubicBezTo>
                <a:cubicBezTo>
                  <a:pt x="95" y="917"/>
                  <a:pt x="111" y="924"/>
                  <a:pt x="118" y="930"/>
                </a:cubicBezTo>
                <a:cubicBezTo>
                  <a:pt x="124" y="935"/>
                  <a:pt x="130" y="943"/>
                  <a:pt x="147" y="947"/>
                </a:cubicBezTo>
                <a:cubicBezTo>
                  <a:pt x="163" y="951"/>
                  <a:pt x="166" y="957"/>
                  <a:pt x="202" y="954"/>
                </a:cubicBezTo>
                <a:cubicBezTo>
                  <a:pt x="239" y="950"/>
                  <a:pt x="235" y="950"/>
                  <a:pt x="254" y="943"/>
                </a:cubicBezTo>
                <a:cubicBezTo>
                  <a:pt x="273" y="935"/>
                  <a:pt x="266" y="935"/>
                  <a:pt x="297" y="937"/>
                </a:cubicBezTo>
                <a:cubicBezTo>
                  <a:pt x="329" y="939"/>
                  <a:pt x="307" y="944"/>
                  <a:pt x="314" y="957"/>
                </a:cubicBezTo>
                <a:cubicBezTo>
                  <a:pt x="322" y="969"/>
                  <a:pt x="334" y="969"/>
                  <a:pt x="345" y="972"/>
                </a:cubicBezTo>
                <a:cubicBezTo>
                  <a:pt x="356" y="975"/>
                  <a:pt x="374" y="980"/>
                  <a:pt x="380" y="980"/>
                </a:cubicBezTo>
                <a:cubicBezTo>
                  <a:pt x="394" y="982"/>
                  <a:pt x="394" y="964"/>
                  <a:pt x="400" y="943"/>
                </a:cubicBezTo>
                <a:cubicBezTo>
                  <a:pt x="407" y="922"/>
                  <a:pt x="410" y="935"/>
                  <a:pt x="417" y="918"/>
                </a:cubicBezTo>
                <a:cubicBezTo>
                  <a:pt x="423" y="900"/>
                  <a:pt x="415" y="908"/>
                  <a:pt x="406" y="893"/>
                </a:cubicBezTo>
                <a:cubicBezTo>
                  <a:pt x="398" y="879"/>
                  <a:pt x="399" y="880"/>
                  <a:pt x="383" y="871"/>
                </a:cubicBezTo>
                <a:cubicBezTo>
                  <a:pt x="368" y="862"/>
                  <a:pt x="377" y="857"/>
                  <a:pt x="364" y="841"/>
                </a:cubicBezTo>
                <a:cubicBezTo>
                  <a:pt x="350" y="825"/>
                  <a:pt x="350" y="829"/>
                  <a:pt x="326" y="823"/>
                </a:cubicBezTo>
                <a:cubicBezTo>
                  <a:pt x="302" y="817"/>
                  <a:pt x="294" y="823"/>
                  <a:pt x="274" y="829"/>
                </a:cubicBezTo>
                <a:cubicBezTo>
                  <a:pt x="254" y="836"/>
                  <a:pt x="241" y="840"/>
                  <a:pt x="221" y="839"/>
                </a:cubicBezTo>
                <a:cubicBezTo>
                  <a:pt x="201" y="838"/>
                  <a:pt x="202" y="834"/>
                  <a:pt x="196" y="816"/>
                </a:cubicBezTo>
                <a:cubicBezTo>
                  <a:pt x="190" y="798"/>
                  <a:pt x="192" y="807"/>
                  <a:pt x="185" y="798"/>
                </a:cubicBezTo>
                <a:cubicBezTo>
                  <a:pt x="178" y="788"/>
                  <a:pt x="181" y="790"/>
                  <a:pt x="203" y="791"/>
                </a:cubicBezTo>
                <a:cubicBezTo>
                  <a:pt x="225" y="792"/>
                  <a:pt x="215" y="794"/>
                  <a:pt x="225" y="791"/>
                </a:cubicBezTo>
                <a:cubicBezTo>
                  <a:pt x="234" y="787"/>
                  <a:pt x="233" y="789"/>
                  <a:pt x="242" y="791"/>
                </a:cubicBezTo>
                <a:cubicBezTo>
                  <a:pt x="251" y="794"/>
                  <a:pt x="249" y="798"/>
                  <a:pt x="241" y="806"/>
                </a:cubicBezTo>
                <a:cubicBezTo>
                  <a:pt x="232" y="814"/>
                  <a:pt x="245" y="815"/>
                  <a:pt x="268" y="811"/>
                </a:cubicBezTo>
                <a:cubicBezTo>
                  <a:pt x="290" y="807"/>
                  <a:pt x="268" y="811"/>
                  <a:pt x="263" y="805"/>
                </a:cubicBezTo>
                <a:cubicBezTo>
                  <a:pt x="259" y="799"/>
                  <a:pt x="261" y="798"/>
                  <a:pt x="257" y="792"/>
                </a:cubicBezTo>
                <a:cubicBezTo>
                  <a:pt x="253" y="786"/>
                  <a:pt x="255" y="784"/>
                  <a:pt x="263" y="779"/>
                </a:cubicBezTo>
                <a:cubicBezTo>
                  <a:pt x="271" y="775"/>
                  <a:pt x="271" y="791"/>
                  <a:pt x="286" y="799"/>
                </a:cubicBezTo>
                <a:cubicBezTo>
                  <a:pt x="302" y="807"/>
                  <a:pt x="321" y="805"/>
                  <a:pt x="333" y="803"/>
                </a:cubicBezTo>
                <a:cubicBezTo>
                  <a:pt x="344" y="801"/>
                  <a:pt x="356" y="782"/>
                  <a:pt x="365" y="764"/>
                </a:cubicBezTo>
                <a:cubicBezTo>
                  <a:pt x="373" y="745"/>
                  <a:pt x="367" y="736"/>
                  <a:pt x="367" y="713"/>
                </a:cubicBezTo>
                <a:cubicBezTo>
                  <a:pt x="368" y="691"/>
                  <a:pt x="357" y="684"/>
                  <a:pt x="343" y="668"/>
                </a:cubicBezTo>
                <a:cubicBezTo>
                  <a:pt x="328" y="652"/>
                  <a:pt x="340" y="647"/>
                  <a:pt x="340" y="629"/>
                </a:cubicBezTo>
                <a:cubicBezTo>
                  <a:pt x="341" y="611"/>
                  <a:pt x="337" y="611"/>
                  <a:pt x="326" y="598"/>
                </a:cubicBezTo>
                <a:cubicBezTo>
                  <a:pt x="314" y="585"/>
                  <a:pt x="298" y="598"/>
                  <a:pt x="288" y="594"/>
                </a:cubicBezTo>
                <a:cubicBezTo>
                  <a:pt x="279" y="590"/>
                  <a:pt x="282" y="582"/>
                  <a:pt x="278" y="575"/>
                </a:cubicBezTo>
                <a:cubicBezTo>
                  <a:pt x="275" y="568"/>
                  <a:pt x="271" y="561"/>
                  <a:pt x="260" y="552"/>
                </a:cubicBezTo>
                <a:cubicBezTo>
                  <a:pt x="249" y="543"/>
                  <a:pt x="250" y="553"/>
                  <a:pt x="238" y="555"/>
                </a:cubicBezTo>
                <a:cubicBezTo>
                  <a:pt x="227" y="557"/>
                  <a:pt x="222" y="555"/>
                  <a:pt x="206" y="556"/>
                </a:cubicBezTo>
                <a:cubicBezTo>
                  <a:pt x="189" y="556"/>
                  <a:pt x="196" y="549"/>
                  <a:pt x="185" y="537"/>
                </a:cubicBezTo>
                <a:cubicBezTo>
                  <a:pt x="173" y="525"/>
                  <a:pt x="183" y="527"/>
                  <a:pt x="187" y="507"/>
                </a:cubicBezTo>
                <a:cubicBezTo>
                  <a:pt x="191" y="487"/>
                  <a:pt x="196" y="515"/>
                  <a:pt x="208" y="530"/>
                </a:cubicBezTo>
                <a:cubicBezTo>
                  <a:pt x="220" y="544"/>
                  <a:pt x="224" y="533"/>
                  <a:pt x="244" y="537"/>
                </a:cubicBezTo>
                <a:cubicBezTo>
                  <a:pt x="264" y="541"/>
                  <a:pt x="267" y="539"/>
                  <a:pt x="297" y="534"/>
                </a:cubicBezTo>
                <a:cubicBezTo>
                  <a:pt x="328" y="530"/>
                  <a:pt x="306" y="539"/>
                  <a:pt x="305" y="551"/>
                </a:cubicBezTo>
                <a:cubicBezTo>
                  <a:pt x="305" y="563"/>
                  <a:pt x="301" y="553"/>
                  <a:pt x="295" y="550"/>
                </a:cubicBezTo>
                <a:cubicBezTo>
                  <a:pt x="289" y="546"/>
                  <a:pt x="289" y="547"/>
                  <a:pt x="281" y="551"/>
                </a:cubicBezTo>
                <a:cubicBezTo>
                  <a:pt x="274" y="556"/>
                  <a:pt x="285" y="560"/>
                  <a:pt x="294" y="568"/>
                </a:cubicBezTo>
                <a:cubicBezTo>
                  <a:pt x="303" y="577"/>
                  <a:pt x="299" y="575"/>
                  <a:pt x="304" y="572"/>
                </a:cubicBezTo>
                <a:cubicBezTo>
                  <a:pt x="308" y="570"/>
                  <a:pt x="334" y="565"/>
                  <a:pt x="351" y="562"/>
                </a:cubicBezTo>
                <a:cubicBezTo>
                  <a:pt x="367" y="559"/>
                  <a:pt x="362" y="557"/>
                  <a:pt x="364" y="545"/>
                </a:cubicBezTo>
                <a:cubicBezTo>
                  <a:pt x="366" y="533"/>
                  <a:pt x="369" y="524"/>
                  <a:pt x="374" y="514"/>
                </a:cubicBezTo>
                <a:cubicBezTo>
                  <a:pt x="378" y="503"/>
                  <a:pt x="380" y="500"/>
                  <a:pt x="392" y="486"/>
                </a:cubicBezTo>
                <a:cubicBezTo>
                  <a:pt x="404" y="472"/>
                  <a:pt x="393" y="478"/>
                  <a:pt x="391" y="466"/>
                </a:cubicBezTo>
                <a:cubicBezTo>
                  <a:pt x="388" y="454"/>
                  <a:pt x="393" y="452"/>
                  <a:pt x="393" y="441"/>
                </a:cubicBezTo>
                <a:cubicBezTo>
                  <a:pt x="392" y="430"/>
                  <a:pt x="405" y="436"/>
                  <a:pt x="417" y="423"/>
                </a:cubicBezTo>
                <a:cubicBezTo>
                  <a:pt x="429" y="411"/>
                  <a:pt x="421" y="410"/>
                  <a:pt x="435" y="397"/>
                </a:cubicBezTo>
                <a:cubicBezTo>
                  <a:pt x="449" y="383"/>
                  <a:pt x="451" y="400"/>
                  <a:pt x="471" y="393"/>
                </a:cubicBezTo>
                <a:cubicBezTo>
                  <a:pt x="491" y="387"/>
                  <a:pt x="478" y="382"/>
                  <a:pt x="481" y="364"/>
                </a:cubicBezTo>
                <a:cubicBezTo>
                  <a:pt x="485" y="347"/>
                  <a:pt x="489" y="352"/>
                  <a:pt x="498" y="337"/>
                </a:cubicBezTo>
                <a:cubicBezTo>
                  <a:pt x="508" y="322"/>
                  <a:pt x="500" y="330"/>
                  <a:pt x="493" y="31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7" name="Freeform 773"/>
          <p:cNvSpPr>
            <a:spLocks/>
          </p:cNvSpPr>
          <p:nvPr/>
        </p:nvSpPr>
        <p:spPr bwMode="auto">
          <a:xfrm>
            <a:off x="2222501" y="2357438"/>
            <a:ext cx="9525" cy="6350"/>
          </a:xfrm>
          <a:custGeom>
            <a:avLst/>
            <a:gdLst/>
            <a:ahLst/>
            <a:cxnLst>
              <a:cxn ang="0">
                <a:pos x="29" y="13"/>
              </a:cxn>
              <a:cxn ang="0">
                <a:pos x="17" y="4"/>
              </a:cxn>
              <a:cxn ang="0">
                <a:pos x="4" y="10"/>
              </a:cxn>
              <a:cxn ang="0">
                <a:pos x="3" y="22"/>
              </a:cxn>
              <a:cxn ang="0">
                <a:pos x="16" y="18"/>
              </a:cxn>
              <a:cxn ang="0">
                <a:pos x="29" y="13"/>
              </a:cxn>
            </a:cxnLst>
            <a:rect l="0" t="0" r="r" b="b"/>
            <a:pathLst>
              <a:path w="35" h="22">
                <a:moveTo>
                  <a:pt x="29" y="13"/>
                </a:moveTo>
                <a:cubicBezTo>
                  <a:pt x="35" y="9"/>
                  <a:pt x="21" y="7"/>
                  <a:pt x="17" y="4"/>
                </a:cubicBezTo>
                <a:cubicBezTo>
                  <a:pt x="12" y="0"/>
                  <a:pt x="8" y="7"/>
                  <a:pt x="4" y="10"/>
                </a:cubicBezTo>
                <a:cubicBezTo>
                  <a:pt x="0" y="14"/>
                  <a:pt x="3" y="22"/>
                  <a:pt x="3" y="22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23" y="17"/>
                  <a:pt x="29" y="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8" name="Freeform 774"/>
          <p:cNvSpPr>
            <a:spLocks/>
          </p:cNvSpPr>
          <p:nvPr/>
        </p:nvSpPr>
        <p:spPr bwMode="auto">
          <a:xfrm>
            <a:off x="2243138" y="2352676"/>
            <a:ext cx="26988" cy="34925"/>
          </a:xfrm>
          <a:custGeom>
            <a:avLst/>
            <a:gdLst/>
            <a:ahLst/>
            <a:cxnLst>
              <a:cxn ang="0">
                <a:pos x="93" y="6"/>
              </a:cxn>
              <a:cxn ang="0">
                <a:pos x="75" y="6"/>
              </a:cxn>
              <a:cxn ang="0">
                <a:pos x="50" y="13"/>
              </a:cxn>
              <a:cxn ang="0">
                <a:pos x="27" y="12"/>
              </a:cxn>
              <a:cxn ang="0">
                <a:pos x="6" y="34"/>
              </a:cxn>
              <a:cxn ang="0">
                <a:pos x="14" y="62"/>
              </a:cxn>
              <a:cxn ang="0">
                <a:pos x="13" y="85"/>
              </a:cxn>
              <a:cxn ang="0">
                <a:pos x="16" y="109"/>
              </a:cxn>
              <a:cxn ang="0">
                <a:pos x="19" y="114"/>
              </a:cxn>
              <a:cxn ang="0">
                <a:pos x="21" y="128"/>
              </a:cxn>
              <a:cxn ang="0">
                <a:pos x="56" y="129"/>
              </a:cxn>
              <a:cxn ang="0">
                <a:pos x="72" y="95"/>
              </a:cxn>
              <a:cxn ang="0">
                <a:pos x="76" y="78"/>
              </a:cxn>
              <a:cxn ang="0">
                <a:pos x="78" y="47"/>
              </a:cxn>
              <a:cxn ang="0">
                <a:pos x="91" y="27"/>
              </a:cxn>
              <a:cxn ang="0">
                <a:pos x="100" y="12"/>
              </a:cxn>
              <a:cxn ang="0">
                <a:pos x="93" y="6"/>
              </a:cxn>
            </a:cxnLst>
            <a:rect l="0" t="0" r="r" b="b"/>
            <a:pathLst>
              <a:path w="102" h="130">
                <a:moveTo>
                  <a:pt x="93" y="6"/>
                </a:moveTo>
                <a:cubicBezTo>
                  <a:pt x="86" y="0"/>
                  <a:pt x="83" y="9"/>
                  <a:pt x="75" y="6"/>
                </a:cubicBezTo>
                <a:cubicBezTo>
                  <a:pt x="68" y="4"/>
                  <a:pt x="63" y="6"/>
                  <a:pt x="50" y="13"/>
                </a:cubicBezTo>
                <a:cubicBezTo>
                  <a:pt x="38" y="19"/>
                  <a:pt x="32" y="11"/>
                  <a:pt x="27" y="12"/>
                </a:cubicBezTo>
                <a:cubicBezTo>
                  <a:pt x="22" y="13"/>
                  <a:pt x="13" y="18"/>
                  <a:pt x="6" y="34"/>
                </a:cubicBezTo>
                <a:cubicBezTo>
                  <a:pt x="0" y="50"/>
                  <a:pt x="9" y="54"/>
                  <a:pt x="14" y="62"/>
                </a:cubicBezTo>
                <a:cubicBezTo>
                  <a:pt x="19" y="71"/>
                  <a:pt x="16" y="78"/>
                  <a:pt x="13" y="85"/>
                </a:cubicBezTo>
                <a:cubicBezTo>
                  <a:pt x="11" y="90"/>
                  <a:pt x="13" y="102"/>
                  <a:pt x="16" y="109"/>
                </a:cubicBezTo>
                <a:cubicBezTo>
                  <a:pt x="17" y="111"/>
                  <a:pt x="18" y="113"/>
                  <a:pt x="19" y="114"/>
                </a:cubicBezTo>
                <a:cubicBezTo>
                  <a:pt x="23" y="119"/>
                  <a:pt x="21" y="128"/>
                  <a:pt x="21" y="128"/>
                </a:cubicBezTo>
                <a:cubicBezTo>
                  <a:pt x="21" y="128"/>
                  <a:pt x="44" y="130"/>
                  <a:pt x="56" y="129"/>
                </a:cubicBezTo>
                <a:cubicBezTo>
                  <a:pt x="69" y="128"/>
                  <a:pt x="68" y="110"/>
                  <a:pt x="72" y="95"/>
                </a:cubicBezTo>
                <a:cubicBezTo>
                  <a:pt x="77" y="80"/>
                  <a:pt x="73" y="86"/>
                  <a:pt x="76" y="78"/>
                </a:cubicBezTo>
                <a:cubicBezTo>
                  <a:pt x="79" y="70"/>
                  <a:pt x="77" y="60"/>
                  <a:pt x="78" y="47"/>
                </a:cubicBezTo>
                <a:cubicBezTo>
                  <a:pt x="79" y="34"/>
                  <a:pt x="84" y="38"/>
                  <a:pt x="91" y="27"/>
                </a:cubicBezTo>
                <a:cubicBezTo>
                  <a:pt x="98" y="17"/>
                  <a:pt x="97" y="23"/>
                  <a:pt x="100" y="12"/>
                </a:cubicBezTo>
                <a:cubicBezTo>
                  <a:pt x="102" y="1"/>
                  <a:pt x="100" y="12"/>
                  <a:pt x="93" y="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9" name="Freeform 775"/>
          <p:cNvSpPr>
            <a:spLocks/>
          </p:cNvSpPr>
          <p:nvPr/>
        </p:nvSpPr>
        <p:spPr bwMode="auto">
          <a:xfrm>
            <a:off x="2297113" y="2103438"/>
            <a:ext cx="7938" cy="7938"/>
          </a:xfrm>
          <a:custGeom>
            <a:avLst/>
            <a:gdLst/>
            <a:ahLst/>
            <a:cxnLst>
              <a:cxn ang="0">
                <a:pos x="10" y="25"/>
              </a:cxn>
              <a:cxn ang="0">
                <a:pos x="29" y="26"/>
              </a:cxn>
              <a:cxn ang="0">
                <a:pos x="22" y="10"/>
              </a:cxn>
              <a:cxn ang="0">
                <a:pos x="9" y="4"/>
              </a:cxn>
              <a:cxn ang="0">
                <a:pos x="1" y="10"/>
              </a:cxn>
              <a:cxn ang="0">
                <a:pos x="0" y="15"/>
              </a:cxn>
              <a:cxn ang="0">
                <a:pos x="10" y="25"/>
              </a:cxn>
            </a:cxnLst>
            <a:rect l="0" t="0" r="r" b="b"/>
            <a:pathLst>
              <a:path w="35" h="31">
                <a:moveTo>
                  <a:pt x="10" y="25"/>
                </a:moveTo>
                <a:cubicBezTo>
                  <a:pt x="15" y="31"/>
                  <a:pt x="22" y="27"/>
                  <a:pt x="29" y="26"/>
                </a:cubicBezTo>
                <a:cubicBezTo>
                  <a:pt x="35" y="25"/>
                  <a:pt x="29" y="19"/>
                  <a:pt x="22" y="10"/>
                </a:cubicBezTo>
                <a:cubicBezTo>
                  <a:pt x="14" y="2"/>
                  <a:pt x="16" y="9"/>
                  <a:pt x="9" y="4"/>
                </a:cubicBezTo>
                <a:cubicBezTo>
                  <a:pt x="2" y="0"/>
                  <a:pt x="1" y="10"/>
                  <a:pt x="1" y="1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6" y="19"/>
                  <a:pt x="10" y="2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0" name="Freeform 776"/>
          <p:cNvSpPr>
            <a:spLocks/>
          </p:cNvSpPr>
          <p:nvPr/>
        </p:nvSpPr>
        <p:spPr bwMode="auto">
          <a:xfrm>
            <a:off x="2305051" y="2081213"/>
            <a:ext cx="23813" cy="23813"/>
          </a:xfrm>
          <a:custGeom>
            <a:avLst/>
            <a:gdLst/>
            <a:ahLst/>
            <a:cxnLst>
              <a:cxn ang="0">
                <a:pos x="80" y="29"/>
              </a:cxn>
              <a:cxn ang="0">
                <a:pos x="82" y="12"/>
              </a:cxn>
              <a:cxn ang="0">
                <a:pos x="62" y="11"/>
              </a:cxn>
              <a:cxn ang="0">
                <a:pos x="53" y="24"/>
              </a:cxn>
              <a:cxn ang="0">
                <a:pos x="39" y="25"/>
              </a:cxn>
              <a:cxn ang="0">
                <a:pos x="28" y="44"/>
              </a:cxn>
              <a:cxn ang="0">
                <a:pos x="22" y="58"/>
              </a:cxn>
              <a:cxn ang="0">
                <a:pos x="3" y="65"/>
              </a:cxn>
              <a:cxn ang="0">
                <a:pos x="11" y="89"/>
              </a:cxn>
              <a:cxn ang="0">
                <a:pos x="41" y="90"/>
              </a:cxn>
              <a:cxn ang="0">
                <a:pos x="66" y="77"/>
              </a:cxn>
              <a:cxn ang="0">
                <a:pos x="78" y="60"/>
              </a:cxn>
              <a:cxn ang="0">
                <a:pos x="87" y="40"/>
              </a:cxn>
              <a:cxn ang="0">
                <a:pos x="80" y="29"/>
              </a:cxn>
            </a:cxnLst>
            <a:rect l="0" t="0" r="r" b="b"/>
            <a:pathLst>
              <a:path w="91" h="92">
                <a:moveTo>
                  <a:pt x="80" y="29"/>
                </a:moveTo>
                <a:cubicBezTo>
                  <a:pt x="82" y="17"/>
                  <a:pt x="91" y="15"/>
                  <a:pt x="82" y="12"/>
                </a:cubicBezTo>
                <a:cubicBezTo>
                  <a:pt x="72" y="10"/>
                  <a:pt x="66" y="0"/>
                  <a:pt x="62" y="11"/>
                </a:cubicBezTo>
                <a:cubicBezTo>
                  <a:pt x="57" y="23"/>
                  <a:pt x="67" y="23"/>
                  <a:pt x="53" y="24"/>
                </a:cubicBezTo>
                <a:cubicBezTo>
                  <a:pt x="39" y="25"/>
                  <a:pt x="47" y="16"/>
                  <a:pt x="39" y="25"/>
                </a:cubicBezTo>
                <a:cubicBezTo>
                  <a:pt x="31" y="34"/>
                  <a:pt x="29" y="39"/>
                  <a:pt x="28" y="44"/>
                </a:cubicBezTo>
                <a:cubicBezTo>
                  <a:pt x="26" y="49"/>
                  <a:pt x="28" y="57"/>
                  <a:pt x="22" y="58"/>
                </a:cubicBezTo>
                <a:cubicBezTo>
                  <a:pt x="16" y="59"/>
                  <a:pt x="6" y="59"/>
                  <a:pt x="3" y="65"/>
                </a:cubicBezTo>
                <a:cubicBezTo>
                  <a:pt x="0" y="72"/>
                  <a:pt x="2" y="87"/>
                  <a:pt x="11" y="89"/>
                </a:cubicBezTo>
                <a:cubicBezTo>
                  <a:pt x="19" y="91"/>
                  <a:pt x="34" y="92"/>
                  <a:pt x="41" y="90"/>
                </a:cubicBezTo>
                <a:cubicBezTo>
                  <a:pt x="49" y="88"/>
                  <a:pt x="59" y="85"/>
                  <a:pt x="66" y="77"/>
                </a:cubicBezTo>
                <a:cubicBezTo>
                  <a:pt x="72" y="69"/>
                  <a:pt x="70" y="67"/>
                  <a:pt x="78" y="60"/>
                </a:cubicBezTo>
                <a:cubicBezTo>
                  <a:pt x="86" y="53"/>
                  <a:pt x="91" y="45"/>
                  <a:pt x="87" y="40"/>
                </a:cubicBezTo>
                <a:cubicBezTo>
                  <a:pt x="82" y="36"/>
                  <a:pt x="78" y="40"/>
                  <a:pt x="80" y="2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1" name="Freeform 777"/>
          <p:cNvSpPr>
            <a:spLocks/>
          </p:cNvSpPr>
          <p:nvPr/>
        </p:nvSpPr>
        <p:spPr bwMode="auto">
          <a:xfrm>
            <a:off x="2220913" y="2011363"/>
            <a:ext cx="101600" cy="84138"/>
          </a:xfrm>
          <a:custGeom>
            <a:avLst/>
            <a:gdLst/>
            <a:ahLst/>
            <a:cxnLst>
              <a:cxn ang="0">
                <a:pos x="185" y="43"/>
              </a:cxn>
              <a:cxn ang="0">
                <a:pos x="152" y="33"/>
              </a:cxn>
              <a:cxn ang="0">
                <a:pos x="131" y="2"/>
              </a:cxn>
              <a:cxn ang="0">
                <a:pos x="88" y="26"/>
              </a:cxn>
              <a:cxn ang="0">
                <a:pos x="43" y="61"/>
              </a:cxn>
              <a:cxn ang="0">
                <a:pos x="16" y="89"/>
              </a:cxn>
              <a:cxn ang="0">
                <a:pos x="14" y="119"/>
              </a:cxn>
              <a:cxn ang="0">
                <a:pos x="30" y="160"/>
              </a:cxn>
              <a:cxn ang="0">
                <a:pos x="56" y="218"/>
              </a:cxn>
              <a:cxn ang="0">
                <a:pos x="109" y="236"/>
              </a:cxn>
              <a:cxn ang="0">
                <a:pos x="144" y="269"/>
              </a:cxn>
              <a:cxn ang="0">
                <a:pos x="195" y="308"/>
              </a:cxn>
              <a:cxn ang="0">
                <a:pos x="204" y="282"/>
              </a:cxn>
              <a:cxn ang="0">
                <a:pos x="256" y="307"/>
              </a:cxn>
              <a:cxn ang="0">
                <a:pos x="240" y="280"/>
              </a:cxn>
              <a:cxn ang="0">
                <a:pos x="248" y="273"/>
              </a:cxn>
              <a:cxn ang="0">
                <a:pos x="296" y="300"/>
              </a:cxn>
              <a:cxn ang="0">
                <a:pos x="331" y="301"/>
              </a:cxn>
              <a:cxn ang="0">
                <a:pos x="327" y="286"/>
              </a:cxn>
              <a:cxn ang="0">
                <a:pos x="311" y="262"/>
              </a:cxn>
              <a:cxn ang="0">
                <a:pos x="340" y="267"/>
              </a:cxn>
              <a:cxn ang="0">
                <a:pos x="372" y="249"/>
              </a:cxn>
              <a:cxn ang="0">
                <a:pos x="376" y="222"/>
              </a:cxn>
              <a:cxn ang="0">
                <a:pos x="323" y="190"/>
              </a:cxn>
              <a:cxn ang="0">
                <a:pos x="271" y="190"/>
              </a:cxn>
              <a:cxn ang="0">
                <a:pos x="270" y="147"/>
              </a:cxn>
              <a:cxn ang="0">
                <a:pos x="316" y="162"/>
              </a:cxn>
              <a:cxn ang="0">
                <a:pos x="340" y="146"/>
              </a:cxn>
              <a:cxn ang="0">
                <a:pos x="333" y="129"/>
              </a:cxn>
              <a:cxn ang="0">
                <a:pos x="377" y="111"/>
              </a:cxn>
              <a:cxn ang="0">
                <a:pos x="324" y="76"/>
              </a:cxn>
              <a:cxn ang="0">
                <a:pos x="278" y="52"/>
              </a:cxn>
              <a:cxn ang="0">
                <a:pos x="239" y="45"/>
              </a:cxn>
              <a:cxn ang="0">
                <a:pos x="213" y="33"/>
              </a:cxn>
            </a:cxnLst>
            <a:rect l="0" t="0" r="r" b="b"/>
            <a:pathLst>
              <a:path w="383" h="316">
                <a:moveTo>
                  <a:pt x="213" y="33"/>
                </a:moveTo>
                <a:cubicBezTo>
                  <a:pt x="205" y="34"/>
                  <a:pt x="189" y="38"/>
                  <a:pt x="185" y="43"/>
                </a:cubicBezTo>
                <a:cubicBezTo>
                  <a:pt x="181" y="47"/>
                  <a:pt x="172" y="41"/>
                  <a:pt x="164" y="47"/>
                </a:cubicBezTo>
                <a:cubicBezTo>
                  <a:pt x="157" y="52"/>
                  <a:pt x="159" y="36"/>
                  <a:pt x="152" y="33"/>
                </a:cubicBezTo>
                <a:cubicBezTo>
                  <a:pt x="145" y="31"/>
                  <a:pt x="139" y="31"/>
                  <a:pt x="130" y="23"/>
                </a:cubicBezTo>
                <a:cubicBezTo>
                  <a:pt x="121" y="16"/>
                  <a:pt x="131" y="2"/>
                  <a:pt x="131" y="2"/>
                </a:cubicBezTo>
                <a:cubicBezTo>
                  <a:pt x="131" y="2"/>
                  <a:pt x="112" y="0"/>
                  <a:pt x="101" y="1"/>
                </a:cubicBezTo>
                <a:cubicBezTo>
                  <a:pt x="90" y="2"/>
                  <a:pt x="95" y="13"/>
                  <a:pt x="88" y="26"/>
                </a:cubicBezTo>
                <a:cubicBezTo>
                  <a:pt x="81" y="40"/>
                  <a:pt x="75" y="39"/>
                  <a:pt x="63" y="58"/>
                </a:cubicBezTo>
                <a:cubicBezTo>
                  <a:pt x="50" y="77"/>
                  <a:pt x="54" y="64"/>
                  <a:pt x="43" y="61"/>
                </a:cubicBezTo>
                <a:cubicBezTo>
                  <a:pt x="32" y="58"/>
                  <a:pt x="33" y="59"/>
                  <a:pt x="17" y="68"/>
                </a:cubicBezTo>
                <a:cubicBezTo>
                  <a:pt x="0" y="77"/>
                  <a:pt x="17" y="68"/>
                  <a:pt x="16" y="89"/>
                </a:cubicBezTo>
                <a:cubicBezTo>
                  <a:pt x="16" y="110"/>
                  <a:pt x="21" y="97"/>
                  <a:pt x="26" y="106"/>
                </a:cubicBezTo>
                <a:cubicBezTo>
                  <a:pt x="31" y="114"/>
                  <a:pt x="23" y="117"/>
                  <a:pt x="14" y="119"/>
                </a:cubicBezTo>
                <a:cubicBezTo>
                  <a:pt x="5" y="121"/>
                  <a:pt x="9" y="120"/>
                  <a:pt x="12" y="141"/>
                </a:cubicBezTo>
                <a:cubicBezTo>
                  <a:pt x="16" y="162"/>
                  <a:pt x="17" y="147"/>
                  <a:pt x="30" y="160"/>
                </a:cubicBezTo>
                <a:cubicBezTo>
                  <a:pt x="44" y="172"/>
                  <a:pt x="34" y="177"/>
                  <a:pt x="36" y="203"/>
                </a:cubicBezTo>
                <a:cubicBezTo>
                  <a:pt x="37" y="229"/>
                  <a:pt x="36" y="218"/>
                  <a:pt x="56" y="218"/>
                </a:cubicBezTo>
                <a:cubicBezTo>
                  <a:pt x="77" y="217"/>
                  <a:pt x="69" y="223"/>
                  <a:pt x="78" y="230"/>
                </a:cubicBezTo>
                <a:cubicBezTo>
                  <a:pt x="86" y="238"/>
                  <a:pt x="98" y="235"/>
                  <a:pt x="109" y="236"/>
                </a:cubicBezTo>
                <a:cubicBezTo>
                  <a:pt x="120" y="238"/>
                  <a:pt x="124" y="239"/>
                  <a:pt x="127" y="252"/>
                </a:cubicBezTo>
                <a:cubicBezTo>
                  <a:pt x="129" y="265"/>
                  <a:pt x="135" y="260"/>
                  <a:pt x="144" y="269"/>
                </a:cubicBezTo>
                <a:cubicBezTo>
                  <a:pt x="153" y="278"/>
                  <a:pt x="157" y="282"/>
                  <a:pt x="168" y="297"/>
                </a:cubicBezTo>
                <a:cubicBezTo>
                  <a:pt x="179" y="311"/>
                  <a:pt x="185" y="313"/>
                  <a:pt x="195" y="308"/>
                </a:cubicBezTo>
                <a:cubicBezTo>
                  <a:pt x="206" y="303"/>
                  <a:pt x="196" y="303"/>
                  <a:pt x="188" y="296"/>
                </a:cubicBezTo>
                <a:cubicBezTo>
                  <a:pt x="180" y="290"/>
                  <a:pt x="185" y="283"/>
                  <a:pt x="204" y="282"/>
                </a:cubicBezTo>
                <a:cubicBezTo>
                  <a:pt x="222" y="280"/>
                  <a:pt x="212" y="280"/>
                  <a:pt x="232" y="298"/>
                </a:cubicBezTo>
                <a:cubicBezTo>
                  <a:pt x="251" y="316"/>
                  <a:pt x="244" y="300"/>
                  <a:pt x="256" y="307"/>
                </a:cubicBezTo>
                <a:cubicBezTo>
                  <a:pt x="269" y="314"/>
                  <a:pt x="266" y="311"/>
                  <a:pt x="266" y="299"/>
                </a:cubicBezTo>
                <a:cubicBezTo>
                  <a:pt x="265" y="287"/>
                  <a:pt x="258" y="292"/>
                  <a:pt x="240" y="280"/>
                </a:cubicBezTo>
                <a:cubicBezTo>
                  <a:pt x="222" y="267"/>
                  <a:pt x="227" y="272"/>
                  <a:pt x="223" y="265"/>
                </a:cubicBezTo>
                <a:cubicBezTo>
                  <a:pt x="219" y="258"/>
                  <a:pt x="223" y="265"/>
                  <a:pt x="248" y="273"/>
                </a:cubicBezTo>
                <a:cubicBezTo>
                  <a:pt x="273" y="281"/>
                  <a:pt x="258" y="283"/>
                  <a:pt x="276" y="287"/>
                </a:cubicBezTo>
                <a:cubicBezTo>
                  <a:pt x="294" y="291"/>
                  <a:pt x="283" y="293"/>
                  <a:pt x="296" y="300"/>
                </a:cubicBezTo>
                <a:cubicBezTo>
                  <a:pt x="309" y="307"/>
                  <a:pt x="303" y="302"/>
                  <a:pt x="322" y="307"/>
                </a:cubicBezTo>
                <a:cubicBezTo>
                  <a:pt x="341" y="313"/>
                  <a:pt x="322" y="307"/>
                  <a:pt x="331" y="301"/>
                </a:cubicBezTo>
                <a:cubicBezTo>
                  <a:pt x="340" y="296"/>
                  <a:pt x="333" y="290"/>
                  <a:pt x="333" y="290"/>
                </a:cubicBezTo>
                <a:cubicBezTo>
                  <a:pt x="333" y="290"/>
                  <a:pt x="333" y="290"/>
                  <a:pt x="327" y="286"/>
                </a:cubicBezTo>
                <a:cubicBezTo>
                  <a:pt x="322" y="283"/>
                  <a:pt x="322" y="279"/>
                  <a:pt x="312" y="275"/>
                </a:cubicBezTo>
                <a:cubicBezTo>
                  <a:pt x="303" y="272"/>
                  <a:pt x="310" y="272"/>
                  <a:pt x="311" y="262"/>
                </a:cubicBezTo>
                <a:cubicBezTo>
                  <a:pt x="312" y="253"/>
                  <a:pt x="311" y="262"/>
                  <a:pt x="324" y="267"/>
                </a:cubicBezTo>
                <a:cubicBezTo>
                  <a:pt x="337" y="271"/>
                  <a:pt x="329" y="265"/>
                  <a:pt x="340" y="267"/>
                </a:cubicBezTo>
                <a:cubicBezTo>
                  <a:pt x="351" y="269"/>
                  <a:pt x="350" y="262"/>
                  <a:pt x="364" y="267"/>
                </a:cubicBezTo>
                <a:cubicBezTo>
                  <a:pt x="378" y="272"/>
                  <a:pt x="372" y="265"/>
                  <a:pt x="372" y="249"/>
                </a:cubicBezTo>
                <a:cubicBezTo>
                  <a:pt x="372" y="234"/>
                  <a:pt x="372" y="249"/>
                  <a:pt x="369" y="235"/>
                </a:cubicBezTo>
                <a:cubicBezTo>
                  <a:pt x="366" y="221"/>
                  <a:pt x="369" y="235"/>
                  <a:pt x="376" y="222"/>
                </a:cubicBezTo>
                <a:cubicBezTo>
                  <a:pt x="383" y="208"/>
                  <a:pt x="376" y="210"/>
                  <a:pt x="364" y="195"/>
                </a:cubicBezTo>
                <a:cubicBezTo>
                  <a:pt x="351" y="181"/>
                  <a:pt x="342" y="190"/>
                  <a:pt x="323" y="190"/>
                </a:cubicBezTo>
                <a:cubicBezTo>
                  <a:pt x="303" y="191"/>
                  <a:pt x="308" y="193"/>
                  <a:pt x="296" y="198"/>
                </a:cubicBezTo>
                <a:cubicBezTo>
                  <a:pt x="285" y="202"/>
                  <a:pt x="287" y="194"/>
                  <a:pt x="271" y="190"/>
                </a:cubicBezTo>
                <a:cubicBezTo>
                  <a:pt x="256" y="186"/>
                  <a:pt x="266" y="184"/>
                  <a:pt x="258" y="164"/>
                </a:cubicBezTo>
                <a:cubicBezTo>
                  <a:pt x="249" y="144"/>
                  <a:pt x="257" y="159"/>
                  <a:pt x="270" y="147"/>
                </a:cubicBezTo>
                <a:cubicBezTo>
                  <a:pt x="283" y="136"/>
                  <a:pt x="279" y="155"/>
                  <a:pt x="299" y="163"/>
                </a:cubicBezTo>
                <a:cubicBezTo>
                  <a:pt x="319" y="171"/>
                  <a:pt x="303" y="157"/>
                  <a:pt x="316" y="162"/>
                </a:cubicBezTo>
                <a:cubicBezTo>
                  <a:pt x="329" y="167"/>
                  <a:pt x="334" y="162"/>
                  <a:pt x="356" y="152"/>
                </a:cubicBezTo>
                <a:cubicBezTo>
                  <a:pt x="377" y="142"/>
                  <a:pt x="356" y="152"/>
                  <a:pt x="340" y="146"/>
                </a:cubicBezTo>
                <a:cubicBezTo>
                  <a:pt x="325" y="139"/>
                  <a:pt x="333" y="138"/>
                  <a:pt x="322" y="127"/>
                </a:cubicBezTo>
                <a:cubicBezTo>
                  <a:pt x="312" y="116"/>
                  <a:pt x="322" y="127"/>
                  <a:pt x="333" y="129"/>
                </a:cubicBezTo>
                <a:cubicBezTo>
                  <a:pt x="344" y="130"/>
                  <a:pt x="345" y="128"/>
                  <a:pt x="355" y="124"/>
                </a:cubicBezTo>
                <a:cubicBezTo>
                  <a:pt x="366" y="120"/>
                  <a:pt x="371" y="122"/>
                  <a:pt x="377" y="111"/>
                </a:cubicBezTo>
                <a:cubicBezTo>
                  <a:pt x="383" y="99"/>
                  <a:pt x="372" y="102"/>
                  <a:pt x="350" y="89"/>
                </a:cubicBezTo>
                <a:cubicBezTo>
                  <a:pt x="328" y="75"/>
                  <a:pt x="334" y="80"/>
                  <a:pt x="324" y="76"/>
                </a:cubicBezTo>
                <a:cubicBezTo>
                  <a:pt x="313" y="72"/>
                  <a:pt x="310" y="70"/>
                  <a:pt x="296" y="62"/>
                </a:cubicBezTo>
                <a:cubicBezTo>
                  <a:pt x="282" y="55"/>
                  <a:pt x="286" y="58"/>
                  <a:pt x="278" y="52"/>
                </a:cubicBezTo>
                <a:cubicBezTo>
                  <a:pt x="270" y="46"/>
                  <a:pt x="273" y="44"/>
                  <a:pt x="262" y="41"/>
                </a:cubicBezTo>
                <a:cubicBezTo>
                  <a:pt x="251" y="38"/>
                  <a:pt x="251" y="43"/>
                  <a:pt x="239" y="45"/>
                </a:cubicBezTo>
                <a:cubicBezTo>
                  <a:pt x="226" y="47"/>
                  <a:pt x="230" y="45"/>
                  <a:pt x="220" y="32"/>
                </a:cubicBezTo>
                <a:cubicBezTo>
                  <a:pt x="210" y="20"/>
                  <a:pt x="220" y="32"/>
                  <a:pt x="213" y="3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2" name="Freeform 778"/>
          <p:cNvSpPr>
            <a:spLocks/>
          </p:cNvSpPr>
          <p:nvPr/>
        </p:nvSpPr>
        <p:spPr bwMode="auto">
          <a:xfrm>
            <a:off x="2278063" y="2093913"/>
            <a:ext cx="15875" cy="11113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43" y="36"/>
              </a:cxn>
              <a:cxn ang="0">
                <a:pos x="54" y="35"/>
              </a:cxn>
              <a:cxn ang="0">
                <a:pos x="44" y="18"/>
              </a:cxn>
              <a:cxn ang="0">
                <a:pos x="24" y="7"/>
              </a:cxn>
              <a:cxn ang="0">
                <a:pos x="8" y="2"/>
              </a:cxn>
              <a:cxn ang="0">
                <a:pos x="4" y="11"/>
              </a:cxn>
              <a:cxn ang="0">
                <a:pos x="18" y="30"/>
              </a:cxn>
            </a:cxnLst>
            <a:rect l="0" t="0" r="r" b="b"/>
            <a:pathLst>
              <a:path w="57" h="38">
                <a:moveTo>
                  <a:pt x="18" y="30"/>
                </a:moveTo>
                <a:cubicBezTo>
                  <a:pt x="23" y="38"/>
                  <a:pt x="34" y="34"/>
                  <a:pt x="43" y="36"/>
                </a:cubicBezTo>
                <a:cubicBezTo>
                  <a:pt x="53" y="38"/>
                  <a:pt x="52" y="37"/>
                  <a:pt x="54" y="35"/>
                </a:cubicBezTo>
                <a:cubicBezTo>
                  <a:pt x="57" y="33"/>
                  <a:pt x="55" y="21"/>
                  <a:pt x="44" y="18"/>
                </a:cubicBezTo>
                <a:cubicBezTo>
                  <a:pt x="32" y="15"/>
                  <a:pt x="34" y="11"/>
                  <a:pt x="24" y="7"/>
                </a:cubicBezTo>
                <a:cubicBezTo>
                  <a:pt x="13" y="3"/>
                  <a:pt x="16" y="0"/>
                  <a:pt x="8" y="2"/>
                </a:cubicBezTo>
                <a:cubicBezTo>
                  <a:pt x="1" y="4"/>
                  <a:pt x="7" y="3"/>
                  <a:pt x="4" y="11"/>
                </a:cubicBezTo>
                <a:cubicBezTo>
                  <a:pt x="0" y="19"/>
                  <a:pt x="14" y="23"/>
                  <a:pt x="18" y="3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3" name="Freeform 779"/>
          <p:cNvSpPr>
            <a:spLocks/>
          </p:cNvSpPr>
          <p:nvPr/>
        </p:nvSpPr>
        <p:spPr bwMode="auto">
          <a:xfrm>
            <a:off x="2290763" y="2092326"/>
            <a:ext cx="14288" cy="11113"/>
          </a:xfrm>
          <a:custGeom>
            <a:avLst/>
            <a:gdLst/>
            <a:ahLst/>
            <a:cxnLst>
              <a:cxn ang="0">
                <a:pos x="37" y="35"/>
              </a:cxn>
              <a:cxn ang="0">
                <a:pos x="36" y="32"/>
              </a:cxn>
              <a:cxn ang="0">
                <a:pos x="36" y="24"/>
              </a:cxn>
              <a:cxn ang="0">
                <a:pos x="37" y="12"/>
              </a:cxn>
              <a:cxn ang="0">
                <a:pos x="14" y="0"/>
              </a:cxn>
              <a:cxn ang="0">
                <a:pos x="5" y="10"/>
              </a:cxn>
              <a:cxn ang="0">
                <a:pos x="4" y="19"/>
              </a:cxn>
              <a:cxn ang="0">
                <a:pos x="12" y="34"/>
              </a:cxn>
              <a:cxn ang="0">
                <a:pos x="37" y="35"/>
              </a:cxn>
            </a:cxnLst>
            <a:rect l="0" t="0" r="r" b="b"/>
            <a:pathLst>
              <a:path w="50" h="41">
                <a:moveTo>
                  <a:pt x="37" y="35"/>
                </a:moveTo>
                <a:cubicBezTo>
                  <a:pt x="50" y="30"/>
                  <a:pt x="37" y="35"/>
                  <a:pt x="36" y="32"/>
                </a:cubicBezTo>
                <a:cubicBezTo>
                  <a:pt x="34" y="28"/>
                  <a:pt x="36" y="24"/>
                  <a:pt x="36" y="24"/>
                </a:cubicBezTo>
                <a:cubicBezTo>
                  <a:pt x="36" y="24"/>
                  <a:pt x="38" y="16"/>
                  <a:pt x="37" y="12"/>
                </a:cubicBezTo>
                <a:cubicBezTo>
                  <a:pt x="36" y="7"/>
                  <a:pt x="23" y="3"/>
                  <a:pt x="14" y="0"/>
                </a:cubicBezTo>
                <a:cubicBezTo>
                  <a:pt x="14" y="0"/>
                  <a:pt x="10" y="7"/>
                  <a:pt x="5" y="10"/>
                </a:cubicBezTo>
                <a:cubicBezTo>
                  <a:pt x="0" y="14"/>
                  <a:pt x="6" y="15"/>
                  <a:pt x="4" y="19"/>
                </a:cubicBezTo>
                <a:cubicBezTo>
                  <a:pt x="3" y="24"/>
                  <a:pt x="6" y="27"/>
                  <a:pt x="12" y="34"/>
                </a:cubicBezTo>
                <a:cubicBezTo>
                  <a:pt x="17" y="41"/>
                  <a:pt x="25" y="40"/>
                  <a:pt x="37" y="3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4" name="Freeform 780"/>
          <p:cNvSpPr>
            <a:spLocks/>
          </p:cNvSpPr>
          <p:nvPr/>
        </p:nvSpPr>
        <p:spPr bwMode="auto">
          <a:xfrm>
            <a:off x="2324101" y="1809751"/>
            <a:ext cx="42863" cy="30163"/>
          </a:xfrm>
          <a:custGeom>
            <a:avLst/>
            <a:gdLst/>
            <a:ahLst/>
            <a:cxnLst>
              <a:cxn ang="0">
                <a:pos x="40" y="51"/>
              </a:cxn>
              <a:cxn ang="0">
                <a:pos x="24" y="85"/>
              </a:cxn>
              <a:cxn ang="0">
                <a:pos x="5" y="103"/>
              </a:cxn>
              <a:cxn ang="0">
                <a:pos x="27" y="110"/>
              </a:cxn>
              <a:cxn ang="0">
                <a:pos x="44" y="112"/>
              </a:cxn>
              <a:cxn ang="0">
                <a:pos x="86" y="106"/>
              </a:cxn>
              <a:cxn ang="0">
                <a:pos x="96" y="88"/>
              </a:cxn>
              <a:cxn ang="0">
                <a:pos x="116" y="80"/>
              </a:cxn>
              <a:cxn ang="0">
                <a:pos x="112" y="63"/>
              </a:cxn>
              <a:cxn ang="0">
                <a:pos x="123" y="58"/>
              </a:cxn>
              <a:cxn ang="0">
                <a:pos x="145" y="72"/>
              </a:cxn>
              <a:cxn ang="0">
                <a:pos x="147" y="59"/>
              </a:cxn>
              <a:cxn ang="0">
                <a:pos x="154" y="46"/>
              </a:cxn>
              <a:cxn ang="0">
                <a:pos x="156" y="18"/>
              </a:cxn>
              <a:cxn ang="0">
                <a:pos x="125" y="3"/>
              </a:cxn>
              <a:cxn ang="0">
                <a:pos x="87" y="2"/>
              </a:cxn>
              <a:cxn ang="0">
                <a:pos x="51" y="22"/>
              </a:cxn>
              <a:cxn ang="0">
                <a:pos x="40" y="51"/>
              </a:cxn>
            </a:cxnLst>
            <a:rect l="0" t="0" r="r" b="b"/>
            <a:pathLst>
              <a:path w="160" h="114">
                <a:moveTo>
                  <a:pt x="40" y="51"/>
                </a:moveTo>
                <a:cubicBezTo>
                  <a:pt x="34" y="63"/>
                  <a:pt x="31" y="71"/>
                  <a:pt x="24" y="85"/>
                </a:cubicBezTo>
                <a:cubicBezTo>
                  <a:pt x="17" y="99"/>
                  <a:pt x="10" y="93"/>
                  <a:pt x="5" y="103"/>
                </a:cubicBezTo>
                <a:cubicBezTo>
                  <a:pt x="0" y="114"/>
                  <a:pt x="19" y="110"/>
                  <a:pt x="27" y="110"/>
                </a:cubicBezTo>
                <a:cubicBezTo>
                  <a:pt x="36" y="110"/>
                  <a:pt x="44" y="112"/>
                  <a:pt x="44" y="112"/>
                </a:cubicBezTo>
                <a:cubicBezTo>
                  <a:pt x="44" y="112"/>
                  <a:pt x="80" y="111"/>
                  <a:pt x="86" y="106"/>
                </a:cubicBezTo>
                <a:cubicBezTo>
                  <a:pt x="92" y="102"/>
                  <a:pt x="96" y="98"/>
                  <a:pt x="96" y="88"/>
                </a:cubicBezTo>
                <a:cubicBezTo>
                  <a:pt x="95" y="78"/>
                  <a:pt x="104" y="84"/>
                  <a:pt x="116" y="80"/>
                </a:cubicBezTo>
                <a:cubicBezTo>
                  <a:pt x="129" y="76"/>
                  <a:pt x="114" y="74"/>
                  <a:pt x="112" y="63"/>
                </a:cubicBezTo>
                <a:cubicBezTo>
                  <a:pt x="109" y="51"/>
                  <a:pt x="112" y="58"/>
                  <a:pt x="123" y="58"/>
                </a:cubicBezTo>
                <a:cubicBezTo>
                  <a:pt x="134" y="58"/>
                  <a:pt x="132" y="64"/>
                  <a:pt x="145" y="72"/>
                </a:cubicBezTo>
                <a:cubicBezTo>
                  <a:pt x="158" y="79"/>
                  <a:pt x="145" y="72"/>
                  <a:pt x="147" y="59"/>
                </a:cubicBezTo>
                <a:cubicBezTo>
                  <a:pt x="149" y="46"/>
                  <a:pt x="149" y="52"/>
                  <a:pt x="154" y="46"/>
                </a:cubicBezTo>
                <a:cubicBezTo>
                  <a:pt x="159" y="39"/>
                  <a:pt x="160" y="33"/>
                  <a:pt x="156" y="18"/>
                </a:cubicBezTo>
                <a:cubicBezTo>
                  <a:pt x="152" y="3"/>
                  <a:pt x="144" y="6"/>
                  <a:pt x="125" y="3"/>
                </a:cubicBezTo>
                <a:cubicBezTo>
                  <a:pt x="106" y="0"/>
                  <a:pt x="102" y="1"/>
                  <a:pt x="87" y="2"/>
                </a:cubicBezTo>
                <a:cubicBezTo>
                  <a:pt x="73" y="2"/>
                  <a:pt x="64" y="10"/>
                  <a:pt x="51" y="22"/>
                </a:cubicBezTo>
                <a:cubicBezTo>
                  <a:pt x="38" y="34"/>
                  <a:pt x="46" y="39"/>
                  <a:pt x="40" y="5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5" name="Freeform 781"/>
          <p:cNvSpPr>
            <a:spLocks/>
          </p:cNvSpPr>
          <p:nvPr/>
        </p:nvSpPr>
        <p:spPr bwMode="auto">
          <a:xfrm>
            <a:off x="2309813" y="1768476"/>
            <a:ext cx="36513" cy="25400"/>
          </a:xfrm>
          <a:custGeom>
            <a:avLst/>
            <a:gdLst/>
            <a:ahLst/>
            <a:cxnLst>
              <a:cxn ang="0">
                <a:pos x="5" y="39"/>
              </a:cxn>
              <a:cxn ang="0">
                <a:pos x="22" y="77"/>
              </a:cxn>
              <a:cxn ang="0">
                <a:pos x="51" y="93"/>
              </a:cxn>
              <a:cxn ang="0">
                <a:pos x="83" y="85"/>
              </a:cxn>
              <a:cxn ang="0">
                <a:pos x="111" y="71"/>
              </a:cxn>
              <a:cxn ang="0">
                <a:pos x="113" y="53"/>
              </a:cxn>
              <a:cxn ang="0">
                <a:pos x="128" y="36"/>
              </a:cxn>
              <a:cxn ang="0">
                <a:pos x="107" y="13"/>
              </a:cxn>
              <a:cxn ang="0">
                <a:pos x="78" y="1"/>
              </a:cxn>
              <a:cxn ang="0">
                <a:pos x="57" y="10"/>
              </a:cxn>
              <a:cxn ang="0">
                <a:pos x="28" y="16"/>
              </a:cxn>
              <a:cxn ang="0">
                <a:pos x="5" y="39"/>
              </a:cxn>
            </a:cxnLst>
            <a:rect l="0" t="0" r="r" b="b"/>
            <a:pathLst>
              <a:path w="140" h="94">
                <a:moveTo>
                  <a:pt x="5" y="39"/>
                </a:moveTo>
                <a:cubicBezTo>
                  <a:pt x="11" y="60"/>
                  <a:pt x="16" y="73"/>
                  <a:pt x="22" y="77"/>
                </a:cubicBezTo>
                <a:cubicBezTo>
                  <a:pt x="27" y="82"/>
                  <a:pt x="38" y="94"/>
                  <a:pt x="51" y="93"/>
                </a:cubicBezTo>
                <a:cubicBezTo>
                  <a:pt x="63" y="93"/>
                  <a:pt x="77" y="91"/>
                  <a:pt x="83" y="85"/>
                </a:cubicBezTo>
                <a:cubicBezTo>
                  <a:pt x="88" y="80"/>
                  <a:pt x="112" y="74"/>
                  <a:pt x="111" y="71"/>
                </a:cubicBezTo>
                <a:cubicBezTo>
                  <a:pt x="111" y="67"/>
                  <a:pt x="101" y="59"/>
                  <a:pt x="113" y="53"/>
                </a:cubicBezTo>
                <a:cubicBezTo>
                  <a:pt x="124" y="48"/>
                  <a:pt x="140" y="48"/>
                  <a:pt x="128" y="36"/>
                </a:cubicBezTo>
                <a:cubicBezTo>
                  <a:pt x="116" y="24"/>
                  <a:pt x="113" y="22"/>
                  <a:pt x="107" y="13"/>
                </a:cubicBezTo>
                <a:cubicBezTo>
                  <a:pt x="102" y="4"/>
                  <a:pt x="94" y="3"/>
                  <a:pt x="78" y="1"/>
                </a:cubicBezTo>
                <a:cubicBezTo>
                  <a:pt x="61" y="0"/>
                  <a:pt x="76" y="9"/>
                  <a:pt x="57" y="10"/>
                </a:cubicBezTo>
                <a:cubicBezTo>
                  <a:pt x="38" y="10"/>
                  <a:pt x="43" y="7"/>
                  <a:pt x="28" y="16"/>
                </a:cubicBezTo>
                <a:cubicBezTo>
                  <a:pt x="12" y="24"/>
                  <a:pt x="0" y="18"/>
                  <a:pt x="5" y="3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6" name="Freeform 782"/>
          <p:cNvSpPr>
            <a:spLocks/>
          </p:cNvSpPr>
          <p:nvPr/>
        </p:nvSpPr>
        <p:spPr bwMode="auto">
          <a:xfrm>
            <a:off x="2224088" y="1862138"/>
            <a:ext cx="33338" cy="14288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40" y="51"/>
              </a:cxn>
              <a:cxn ang="0">
                <a:pos x="68" y="43"/>
              </a:cxn>
              <a:cxn ang="0">
                <a:pos x="92" y="33"/>
              </a:cxn>
              <a:cxn ang="0">
                <a:pos x="113" y="13"/>
              </a:cxn>
              <a:cxn ang="0">
                <a:pos x="107" y="7"/>
              </a:cxn>
              <a:cxn ang="0">
                <a:pos x="74" y="5"/>
              </a:cxn>
              <a:cxn ang="0">
                <a:pos x="43" y="10"/>
              </a:cxn>
              <a:cxn ang="0">
                <a:pos x="17" y="25"/>
              </a:cxn>
              <a:cxn ang="0">
                <a:pos x="0" y="30"/>
              </a:cxn>
              <a:cxn ang="0">
                <a:pos x="16" y="40"/>
              </a:cxn>
            </a:cxnLst>
            <a:rect l="0" t="0" r="r" b="b"/>
            <a:pathLst>
              <a:path w="122" h="53">
                <a:moveTo>
                  <a:pt x="16" y="40"/>
                </a:moveTo>
                <a:cubicBezTo>
                  <a:pt x="23" y="41"/>
                  <a:pt x="30" y="50"/>
                  <a:pt x="40" y="51"/>
                </a:cubicBezTo>
                <a:cubicBezTo>
                  <a:pt x="50" y="53"/>
                  <a:pt x="51" y="47"/>
                  <a:pt x="68" y="43"/>
                </a:cubicBezTo>
                <a:cubicBezTo>
                  <a:pt x="85" y="38"/>
                  <a:pt x="81" y="43"/>
                  <a:pt x="92" y="33"/>
                </a:cubicBezTo>
                <a:cubicBezTo>
                  <a:pt x="102" y="23"/>
                  <a:pt x="104" y="26"/>
                  <a:pt x="113" y="13"/>
                </a:cubicBezTo>
                <a:cubicBezTo>
                  <a:pt x="122" y="0"/>
                  <a:pt x="114" y="3"/>
                  <a:pt x="107" y="7"/>
                </a:cubicBezTo>
                <a:cubicBezTo>
                  <a:pt x="99" y="10"/>
                  <a:pt x="90" y="4"/>
                  <a:pt x="74" y="5"/>
                </a:cubicBezTo>
                <a:cubicBezTo>
                  <a:pt x="59" y="7"/>
                  <a:pt x="59" y="7"/>
                  <a:pt x="43" y="10"/>
                </a:cubicBezTo>
                <a:cubicBezTo>
                  <a:pt x="27" y="13"/>
                  <a:pt x="28" y="23"/>
                  <a:pt x="17" y="25"/>
                </a:cubicBezTo>
                <a:cubicBezTo>
                  <a:pt x="6" y="27"/>
                  <a:pt x="0" y="30"/>
                  <a:pt x="0" y="30"/>
                </a:cubicBezTo>
                <a:cubicBezTo>
                  <a:pt x="0" y="30"/>
                  <a:pt x="7" y="40"/>
                  <a:pt x="16" y="4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7" name="Freeform 783"/>
          <p:cNvSpPr>
            <a:spLocks/>
          </p:cNvSpPr>
          <p:nvPr/>
        </p:nvSpPr>
        <p:spPr bwMode="auto">
          <a:xfrm>
            <a:off x="2286001" y="1865313"/>
            <a:ext cx="14288" cy="11113"/>
          </a:xfrm>
          <a:custGeom>
            <a:avLst/>
            <a:gdLst/>
            <a:ahLst/>
            <a:cxnLst>
              <a:cxn ang="0">
                <a:pos x="1" y="22"/>
              </a:cxn>
              <a:cxn ang="0">
                <a:pos x="19" y="31"/>
              </a:cxn>
              <a:cxn ang="0">
                <a:pos x="37" y="39"/>
              </a:cxn>
              <a:cxn ang="0">
                <a:pos x="50" y="24"/>
              </a:cxn>
              <a:cxn ang="0">
                <a:pos x="33" y="8"/>
              </a:cxn>
              <a:cxn ang="0">
                <a:pos x="11" y="15"/>
              </a:cxn>
              <a:cxn ang="0">
                <a:pos x="1" y="22"/>
              </a:cxn>
            </a:cxnLst>
            <a:rect l="0" t="0" r="r" b="b"/>
            <a:pathLst>
              <a:path w="51" h="40">
                <a:moveTo>
                  <a:pt x="1" y="22"/>
                </a:moveTo>
                <a:cubicBezTo>
                  <a:pt x="0" y="26"/>
                  <a:pt x="11" y="32"/>
                  <a:pt x="19" y="31"/>
                </a:cubicBezTo>
                <a:cubicBezTo>
                  <a:pt x="19" y="31"/>
                  <a:pt x="34" y="40"/>
                  <a:pt x="37" y="39"/>
                </a:cubicBezTo>
                <a:cubicBezTo>
                  <a:pt x="41" y="38"/>
                  <a:pt x="49" y="35"/>
                  <a:pt x="50" y="24"/>
                </a:cubicBezTo>
                <a:cubicBezTo>
                  <a:pt x="51" y="14"/>
                  <a:pt x="46" y="15"/>
                  <a:pt x="33" y="8"/>
                </a:cubicBezTo>
                <a:cubicBezTo>
                  <a:pt x="20" y="0"/>
                  <a:pt x="18" y="15"/>
                  <a:pt x="11" y="15"/>
                </a:cubicBezTo>
                <a:cubicBezTo>
                  <a:pt x="4" y="16"/>
                  <a:pt x="2" y="19"/>
                  <a:pt x="1" y="2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8" name="Freeform 784"/>
          <p:cNvSpPr>
            <a:spLocks/>
          </p:cNvSpPr>
          <p:nvPr/>
        </p:nvSpPr>
        <p:spPr bwMode="auto">
          <a:xfrm>
            <a:off x="2095501" y="1971676"/>
            <a:ext cx="30163" cy="17463"/>
          </a:xfrm>
          <a:custGeom>
            <a:avLst/>
            <a:gdLst/>
            <a:ahLst/>
            <a:cxnLst>
              <a:cxn ang="0">
                <a:pos x="19" y="56"/>
              </a:cxn>
              <a:cxn ang="0">
                <a:pos x="47" y="37"/>
              </a:cxn>
              <a:cxn ang="0">
                <a:pos x="71" y="32"/>
              </a:cxn>
              <a:cxn ang="0">
                <a:pos x="101" y="50"/>
              </a:cxn>
              <a:cxn ang="0">
                <a:pos x="102" y="39"/>
              </a:cxn>
              <a:cxn ang="0">
                <a:pos x="88" y="27"/>
              </a:cxn>
              <a:cxn ang="0">
                <a:pos x="79" y="0"/>
              </a:cxn>
              <a:cxn ang="0">
                <a:pos x="54" y="13"/>
              </a:cxn>
              <a:cxn ang="0">
                <a:pos x="22" y="23"/>
              </a:cxn>
              <a:cxn ang="0">
                <a:pos x="19" y="56"/>
              </a:cxn>
            </a:cxnLst>
            <a:rect l="0" t="0" r="r" b="b"/>
            <a:pathLst>
              <a:path w="108" h="63">
                <a:moveTo>
                  <a:pt x="19" y="56"/>
                </a:moveTo>
                <a:cubicBezTo>
                  <a:pt x="38" y="50"/>
                  <a:pt x="37" y="39"/>
                  <a:pt x="47" y="37"/>
                </a:cubicBezTo>
                <a:cubicBezTo>
                  <a:pt x="57" y="34"/>
                  <a:pt x="65" y="27"/>
                  <a:pt x="71" y="32"/>
                </a:cubicBezTo>
                <a:cubicBezTo>
                  <a:pt x="76" y="38"/>
                  <a:pt x="86" y="50"/>
                  <a:pt x="101" y="50"/>
                </a:cubicBezTo>
                <a:cubicBezTo>
                  <a:pt x="105" y="50"/>
                  <a:pt x="108" y="48"/>
                  <a:pt x="102" y="39"/>
                </a:cubicBezTo>
                <a:cubicBezTo>
                  <a:pt x="95" y="29"/>
                  <a:pt x="96" y="41"/>
                  <a:pt x="88" y="27"/>
                </a:cubicBezTo>
                <a:cubicBezTo>
                  <a:pt x="81" y="14"/>
                  <a:pt x="98" y="1"/>
                  <a:pt x="79" y="0"/>
                </a:cubicBezTo>
                <a:cubicBezTo>
                  <a:pt x="61" y="0"/>
                  <a:pt x="74" y="7"/>
                  <a:pt x="54" y="13"/>
                </a:cubicBezTo>
                <a:cubicBezTo>
                  <a:pt x="34" y="20"/>
                  <a:pt x="27" y="0"/>
                  <a:pt x="22" y="23"/>
                </a:cubicBezTo>
                <a:cubicBezTo>
                  <a:pt x="16" y="46"/>
                  <a:pt x="0" y="63"/>
                  <a:pt x="19" y="5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9" name="Freeform 785"/>
          <p:cNvSpPr>
            <a:spLocks/>
          </p:cNvSpPr>
          <p:nvPr/>
        </p:nvSpPr>
        <p:spPr bwMode="auto">
          <a:xfrm>
            <a:off x="2309813" y="1755776"/>
            <a:ext cx="6350" cy="6350"/>
          </a:xfrm>
          <a:custGeom>
            <a:avLst/>
            <a:gdLst/>
            <a:ahLst/>
            <a:cxnLst>
              <a:cxn ang="0">
                <a:pos x="15" y="14"/>
              </a:cxn>
              <a:cxn ang="0">
                <a:pos x="24" y="8"/>
              </a:cxn>
              <a:cxn ang="0">
                <a:pos x="7" y="3"/>
              </a:cxn>
              <a:cxn ang="0">
                <a:pos x="1" y="14"/>
              </a:cxn>
              <a:cxn ang="0">
                <a:pos x="15" y="14"/>
              </a:cxn>
            </a:cxnLst>
            <a:rect l="0" t="0" r="r" b="b"/>
            <a:pathLst>
              <a:path w="24" h="19">
                <a:moveTo>
                  <a:pt x="15" y="14"/>
                </a:moveTo>
                <a:cubicBezTo>
                  <a:pt x="18" y="12"/>
                  <a:pt x="24" y="8"/>
                  <a:pt x="24" y="8"/>
                </a:cubicBezTo>
                <a:cubicBezTo>
                  <a:pt x="24" y="8"/>
                  <a:pt x="13" y="0"/>
                  <a:pt x="7" y="3"/>
                </a:cubicBezTo>
                <a:cubicBezTo>
                  <a:pt x="7" y="3"/>
                  <a:pt x="2" y="8"/>
                  <a:pt x="1" y="14"/>
                </a:cubicBezTo>
                <a:cubicBezTo>
                  <a:pt x="0" y="19"/>
                  <a:pt x="12" y="16"/>
                  <a:pt x="15" y="1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0" name="Freeform 786"/>
          <p:cNvSpPr>
            <a:spLocks/>
          </p:cNvSpPr>
          <p:nvPr/>
        </p:nvSpPr>
        <p:spPr bwMode="auto">
          <a:xfrm>
            <a:off x="2146301" y="1804988"/>
            <a:ext cx="11113" cy="17463"/>
          </a:xfrm>
          <a:custGeom>
            <a:avLst/>
            <a:gdLst/>
            <a:ahLst/>
            <a:cxnLst>
              <a:cxn ang="0">
                <a:pos x="20" y="55"/>
              </a:cxn>
              <a:cxn ang="0">
                <a:pos x="31" y="8"/>
              </a:cxn>
              <a:cxn ang="0">
                <a:pos x="23" y="17"/>
              </a:cxn>
              <a:cxn ang="0">
                <a:pos x="2" y="54"/>
              </a:cxn>
              <a:cxn ang="0">
                <a:pos x="20" y="55"/>
              </a:cxn>
            </a:cxnLst>
            <a:rect l="0" t="0" r="r" b="b"/>
            <a:pathLst>
              <a:path w="39" h="64">
                <a:moveTo>
                  <a:pt x="20" y="55"/>
                </a:moveTo>
                <a:cubicBezTo>
                  <a:pt x="33" y="46"/>
                  <a:pt x="39" y="0"/>
                  <a:pt x="31" y="8"/>
                </a:cubicBezTo>
                <a:cubicBezTo>
                  <a:pt x="23" y="17"/>
                  <a:pt x="23" y="17"/>
                  <a:pt x="23" y="17"/>
                </a:cubicBezTo>
                <a:cubicBezTo>
                  <a:pt x="14" y="36"/>
                  <a:pt x="5" y="54"/>
                  <a:pt x="2" y="54"/>
                </a:cubicBezTo>
                <a:cubicBezTo>
                  <a:pt x="0" y="54"/>
                  <a:pt x="7" y="64"/>
                  <a:pt x="20" y="5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1" name="Freeform 787"/>
          <p:cNvSpPr>
            <a:spLocks/>
          </p:cNvSpPr>
          <p:nvPr/>
        </p:nvSpPr>
        <p:spPr bwMode="auto">
          <a:xfrm>
            <a:off x="2290763" y="1820863"/>
            <a:ext cx="14288" cy="20638"/>
          </a:xfrm>
          <a:custGeom>
            <a:avLst/>
            <a:gdLst/>
            <a:ahLst/>
            <a:cxnLst>
              <a:cxn ang="0">
                <a:pos x="15" y="72"/>
              </a:cxn>
              <a:cxn ang="0">
                <a:pos x="39" y="73"/>
              </a:cxn>
              <a:cxn ang="0">
                <a:pos x="48" y="64"/>
              </a:cxn>
              <a:cxn ang="0">
                <a:pos x="41" y="41"/>
              </a:cxn>
              <a:cxn ang="0">
                <a:pos x="51" y="26"/>
              </a:cxn>
              <a:cxn ang="0">
                <a:pos x="24" y="8"/>
              </a:cxn>
              <a:cxn ang="0">
                <a:pos x="4" y="22"/>
              </a:cxn>
              <a:cxn ang="0">
                <a:pos x="3" y="41"/>
              </a:cxn>
              <a:cxn ang="0">
                <a:pos x="2" y="55"/>
              </a:cxn>
              <a:cxn ang="0">
                <a:pos x="15" y="72"/>
              </a:cxn>
            </a:cxnLst>
            <a:rect l="0" t="0" r="r" b="b"/>
            <a:pathLst>
              <a:path w="54" h="78">
                <a:moveTo>
                  <a:pt x="15" y="72"/>
                </a:moveTo>
                <a:cubicBezTo>
                  <a:pt x="22" y="78"/>
                  <a:pt x="29" y="74"/>
                  <a:pt x="39" y="73"/>
                </a:cubicBezTo>
                <a:cubicBezTo>
                  <a:pt x="50" y="71"/>
                  <a:pt x="45" y="69"/>
                  <a:pt x="48" y="64"/>
                </a:cubicBezTo>
                <a:cubicBezTo>
                  <a:pt x="51" y="58"/>
                  <a:pt x="44" y="53"/>
                  <a:pt x="41" y="41"/>
                </a:cubicBezTo>
                <a:cubicBezTo>
                  <a:pt x="39" y="29"/>
                  <a:pt x="48" y="36"/>
                  <a:pt x="51" y="26"/>
                </a:cubicBezTo>
                <a:cubicBezTo>
                  <a:pt x="54" y="16"/>
                  <a:pt x="40" y="15"/>
                  <a:pt x="24" y="8"/>
                </a:cubicBezTo>
                <a:cubicBezTo>
                  <a:pt x="8" y="0"/>
                  <a:pt x="6" y="13"/>
                  <a:pt x="4" y="22"/>
                </a:cubicBezTo>
                <a:cubicBezTo>
                  <a:pt x="2" y="31"/>
                  <a:pt x="1" y="32"/>
                  <a:pt x="3" y="41"/>
                </a:cubicBezTo>
                <a:cubicBezTo>
                  <a:pt x="4" y="51"/>
                  <a:pt x="4" y="47"/>
                  <a:pt x="2" y="55"/>
                </a:cubicBezTo>
                <a:cubicBezTo>
                  <a:pt x="0" y="63"/>
                  <a:pt x="7" y="66"/>
                  <a:pt x="15" y="7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2" name="Freeform 788"/>
          <p:cNvSpPr>
            <a:spLocks/>
          </p:cNvSpPr>
          <p:nvPr/>
        </p:nvSpPr>
        <p:spPr bwMode="auto">
          <a:xfrm>
            <a:off x="2125663" y="1970088"/>
            <a:ext cx="17463" cy="23813"/>
          </a:xfrm>
          <a:custGeom>
            <a:avLst/>
            <a:gdLst/>
            <a:ahLst/>
            <a:cxnLst>
              <a:cxn ang="0">
                <a:pos x="14" y="83"/>
              </a:cxn>
              <a:cxn ang="0">
                <a:pos x="32" y="71"/>
              </a:cxn>
              <a:cxn ang="0">
                <a:pos x="49" y="49"/>
              </a:cxn>
              <a:cxn ang="0">
                <a:pos x="51" y="24"/>
              </a:cxn>
              <a:cxn ang="0">
                <a:pos x="54" y="2"/>
              </a:cxn>
              <a:cxn ang="0">
                <a:pos x="39" y="17"/>
              </a:cxn>
              <a:cxn ang="0">
                <a:pos x="18" y="31"/>
              </a:cxn>
              <a:cxn ang="0">
                <a:pos x="8" y="37"/>
              </a:cxn>
              <a:cxn ang="0">
                <a:pos x="7" y="59"/>
              </a:cxn>
              <a:cxn ang="0">
                <a:pos x="14" y="83"/>
              </a:cxn>
            </a:cxnLst>
            <a:rect l="0" t="0" r="r" b="b"/>
            <a:pathLst>
              <a:path w="66" h="87">
                <a:moveTo>
                  <a:pt x="14" y="83"/>
                </a:moveTo>
                <a:cubicBezTo>
                  <a:pt x="24" y="81"/>
                  <a:pt x="31" y="84"/>
                  <a:pt x="32" y="71"/>
                </a:cubicBezTo>
                <a:cubicBezTo>
                  <a:pt x="33" y="58"/>
                  <a:pt x="42" y="61"/>
                  <a:pt x="49" y="49"/>
                </a:cubicBezTo>
                <a:cubicBezTo>
                  <a:pt x="56" y="36"/>
                  <a:pt x="46" y="38"/>
                  <a:pt x="51" y="24"/>
                </a:cubicBezTo>
                <a:cubicBezTo>
                  <a:pt x="55" y="10"/>
                  <a:pt x="66" y="0"/>
                  <a:pt x="54" y="2"/>
                </a:cubicBezTo>
                <a:cubicBezTo>
                  <a:pt x="43" y="4"/>
                  <a:pt x="55" y="7"/>
                  <a:pt x="39" y="17"/>
                </a:cubicBezTo>
                <a:cubicBezTo>
                  <a:pt x="24" y="27"/>
                  <a:pt x="27" y="35"/>
                  <a:pt x="18" y="31"/>
                </a:cubicBezTo>
                <a:cubicBezTo>
                  <a:pt x="10" y="27"/>
                  <a:pt x="10" y="25"/>
                  <a:pt x="8" y="37"/>
                </a:cubicBezTo>
                <a:cubicBezTo>
                  <a:pt x="6" y="48"/>
                  <a:pt x="10" y="52"/>
                  <a:pt x="7" y="59"/>
                </a:cubicBezTo>
                <a:cubicBezTo>
                  <a:pt x="4" y="66"/>
                  <a:pt x="0" y="87"/>
                  <a:pt x="14" y="8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3" name="Freeform 789"/>
          <p:cNvSpPr>
            <a:spLocks/>
          </p:cNvSpPr>
          <p:nvPr/>
        </p:nvSpPr>
        <p:spPr bwMode="auto">
          <a:xfrm>
            <a:off x="2146301" y="1966913"/>
            <a:ext cx="6350" cy="6350"/>
          </a:xfrm>
          <a:custGeom>
            <a:avLst/>
            <a:gdLst/>
            <a:ahLst/>
            <a:cxnLst>
              <a:cxn ang="0">
                <a:pos x="19" y="24"/>
              </a:cxn>
              <a:cxn ang="0">
                <a:pos x="12" y="5"/>
              </a:cxn>
              <a:cxn ang="0">
                <a:pos x="2" y="14"/>
              </a:cxn>
              <a:cxn ang="0">
                <a:pos x="1" y="23"/>
              </a:cxn>
              <a:cxn ang="0">
                <a:pos x="19" y="24"/>
              </a:cxn>
            </a:cxnLst>
            <a:rect l="0" t="0" r="r" b="b"/>
            <a:pathLst>
              <a:path w="24" h="26">
                <a:moveTo>
                  <a:pt x="19" y="24"/>
                </a:moveTo>
                <a:cubicBezTo>
                  <a:pt x="24" y="25"/>
                  <a:pt x="18" y="10"/>
                  <a:pt x="12" y="5"/>
                </a:cubicBezTo>
                <a:cubicBezTo>
                  <a:pt x="7" y="0"/>
                  <a:pt x="3" y="6"/>
                  <a:pt x="2" y="14"/>
                </a:cubicBezTo>
                <a:cubicBezTo>
                  <a:pt x="2" y="14"/>
                  <a:pt x="3" y="21"/>
                  <a:pt x="1" y="23"/>
                </a:cubicBezTo>
                <a:cubicBezTo>
                  <a:pt x="0" y="26"/>
                  <a:pt x="15" y="23"/>
                  <a:pt x="19" y="2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4" name="Freeform 790"/>
          <p:cNvSpPr>
            <a:spLocks/>
          </p:cNvSpPr>
          <p:nvPr/>
        </p:nvSpPr>
        <p:spPr bwMode="auto">
          <a:xfrm>
            <a:off x="2317751" y="1747838"/>
            <a:ext cx="7938" cy="9525"/>
          </a:xfrm>
          <a:custGeom>
            <a:avLst/>
            <a:gdLst/>
            <a:ahLst/>
            <a:cxnLst>
              <a:cxn ang="0">
                <a:pos x="6" y="34"/>
              </a:cxn>
              <a:cxn ang="0">
                <a:pos x="17" y="27"/>
              </a:cxn>
              <a:cxn ang="0">
                <a:pos x="27" y="14"/>
              </a:cxn>
              <a:cxn ang="0">
                <a:pos x="8" y="7"/>
              </a:cxn>
              <a:cxn ang="0">
                <a:pos x="0" y="19"/>
              </a:cxn>
              <a:cxn ang="0">
                <a:pos x="6" y="34"/>
              </a:cxn>
            </a:cxnLst>
            <a:rect l="0" t="0" r="r" b="b"/>
            <a:pathLst>
              <a:path w="34" h="34">
                <a:moveTo>
                  <a:pt x="6" y="34"/>
                </a:moveTo>
                <a:cubicBezTo>
                  <a:pt x="6" y="34"/>
                  <a:pt x="12" y="29"/>
                  <a:pt x="17" y="27"/>
                </a:cubicBezTo>
                <a:cubicBezTo>
                  <a:pt x="22" y="25"/>
                  <a:pt x="34" y="17"/>
                  <a:pt x="27" y="14"/>
                </a:cubicBezTo>
                <a:cubicBezTo>
                  <a:pt x="20" y="10"/>
                  <a:pt x="16" y="0"/>
                  <a:pt x="8" y="7"/>
                </a:cubicBezTo>
                <a:cubicBezTo>
                  <a:pt x="1" y="14"/>
                  <a:pt x="0" y="12"/>
                  <a:pt x="0" y="19"/>
                </a:cubicBezTo>
                <a:cubicBezTo>
                  <a:pt x="1" y="26"/>
                  <a:pt x="6" y="34"/>
                  <a:pt x="6" y="3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5" name="Freeform 791"/>
          <p:cNvSpPr>
            <a:spLocks/>
          </p:cNvSpPr>
          <p:nvPr/>
        </p:nvSpPr>
        <p:spPr bwMode="auto">
          <a:xfrm>
            <a:off x="2127251" y="1831976"/>
            <a:ext cx="6350" cy="4763"/>
          </a:xfrm>
          <a:custGeom>
            <a:avLst/>
            <a:gdLst/>
            <a:ahLst/>
            <a:cxnLst>
              <a:cxn ang="0">
                <a:pos x="14" y="11"/>
              </a:cxn>
              <a:cxn ang="0">
                <a:pos x="21" y="2"/>
              </a:cxn>
              <a:cxn ang="0">
                <a:pos x="8" y="1"/>
              </a:cxn>
              <a:cxn ang="0">
                <a:pos x="0" y="11"/>
              </a:cxn>
              <a:cxn ang="0">
                <a:pos x="14" y="11"/>
              </a:cxn>
            </a:cxnLst>
            <a:rect l="0" t="0" r="r" b="b"/>
            <a:pathLst>
              <a:path w="21" h="18">
                <a:moveTo>
                  <a:pt x="14" y="11"/>
                </a:moveTo>
                <a:cubicBezTo>
                  <a:pt x="21" y="4"/>
                  <a:pt x="21" y="3"/>
                  <a:pt x="21" y="2"/>
                </a:cubicBezTo>
                <a:cubicBezTo>
                  <a:pt x="21" y="0"/>
                  <a:pt x="8" y="1"/>
                  <a:pt x="8" y="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7" y="18"/>
                  <a:pt x="14" y="1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6" name="Freeform 792"/>
          <p:cNvSpPr>
            <a:spLocks/>
          </p:cNvSpPr>
          <p:nvPr/>
        </p:nvSpPr>
        <p:spPr bwMode="auto">
          <a:xfrm>
            <a:off x="2357438" y="1857376"/>
            <a:ext cx="15875" cy="9525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5" y="13"/>
              </a:cxn>
              <a:cxn ang="0">
                <a:pos x="21" y="36"/>
              </a:cxn>
              <a:cxn ang="0">
                <a:pos x="32" y="38"/>
              </a:cxn>
              <a:cxn ang="0">
                <a:pos x="49" y="37"/>
              </a:cxn>
              <a:cxn ang="0">
                <a:pos x="39" y="23"/>
              </a:cxn>
              <a:cxn ang="0">
                <a:pos x="23" y="7"/>
              </a:cxn>
            </a:cxnLst>
            <a:rect l="0" t="0" r="r" b="b"/>
            <a:pathLst>
              <a:path w="57" h="40">
                <a:moveTo>
                  <a:pt x="23" y="7"/>
                </a:moveTo>
                <a:cubicBezTo>
                  <a:pt x="15" y="0"/>
                  <a:pt x="10" y="7"/>
                  <a:pt x="5" y="13"/>
                </a:cubicBezTo>
                <a:cubicBezTo>
                  <a:pt x="0" y="18"/>
                  <a:pt x="13" y="25"/>
                  <a:pt x="21" y="36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40" y="40"/>
                  <a:pt x="49" y="37"/>
                </a:cubicBezTo>
                <a:cubicBezTo>
                  <a:pt x="57" y="35"/>
                  <a:pt x="46" y="27"/>
                  <a:pt x="39" y="23"/>
                </a:cubicBezTo>
                <a:cubicBezTo>
                  <a:pt x="32" y="19"/>
                  <a:pt x="31" y="13"/>
                  <a:pt x="23" y="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7" name="Freeform 793"/>
          <p:cNvSpPr>
            <a:spLocks/>
          </p:cNvSpPr>
          <p:nvPr/>
        </p:nvSpPr>
        <p:spPr bwMode="auto">
          <a:xfrm>
            <a:off x="2379663" y="1862138"/>
            <a:ext cx="7938" cy="9525"/>
          </a:xfrm>
          <a:custGeom>
            <a:avLst/>
            <a:gdLst/>
            <a:ahLst/>
            <a:cxnLst>
              <a:cxn ang="0">
                <a:pos x="23" y="18"/>
              </a:cxn>
              <a:cxn ang="0">
                <a:pos x="14" y="5"/>
              </a:cxn>
              <a:cxn ang="0">
                <a:pos x="4" y="18"/>
              </a:cxn>
              <a:cxn ang="0">
                <a:pos x="13" y="30"/>
              </a:cxn>
              <a:cxn ang="0">
                <a:pos x="23" y="18"/>
              </a:cxn>
            </a:cxnLst>
            <a:rect l="0" t="0" r="r" b="b"/>
            <a:pathLst>
              <a:path w="28" h="32">
                <a:moveTo>
                  <a:pt x="23" y="18"/>
                </a:moveTo>
                <a:cubicBezTo>
                  <a:pt x="28" y="9"/>
                  <a:pt x="21" y="10"/>
                  <a:pt x="14" y="5"/>
                </a:cubicBezTo>
                <a:cubicBezTo>
                  <a:pt x="7" y="0"/>
                  <a:pt x="4" y="9"/>
                  <a:pt x="4" y="18"/>
                </a:cubicBezTo>
                <a:cubicBezTo>
                  <a:pt x="3" y="23"/>
                  <a:pt x="0" y="28"/>
                  <a:pt x="13" y="30"/>
                </a:cubicBezTo>
                <a:cubicBezTo>
                  <a:pt x="26" y="32"/>
                  <a:pt x="17" y="28"/>
                  <a:pt x="23" y="1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8" name="Freeform 794"/>
          <p:cNvSpPr>
            <a:spLocks/>
          </p:cNvSpPr>
          <p:nvPr/>
        </p:nvSpPr>
        <p:spPr bwMode="auto">
          <a:xfrm>
            <a:off x="2347913" y="1900238"/>
            <a:ext cx="17463" cy="11113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54" y="45"/>
              </a:cxn>
              <a:cxn ang="0">
                <a:pos x="55" y="28"/>
              </a:cxn>
              <a:cxn ang="0">
                <a:pos x="29" y="11"/>
              </a:cxn>
              <a:cxn ang="0">
                <a:pos x="11" y="10"/>
              </a:cxn>
              <a:cxn ang="0">
                <a:pos x="3" y="24"/>
              </a:cxn>
              <a:cxn ang="0">
                <a:pos x="19" y="34"/>
              </a:cxn>
            </a:cxnLst>
            <a:rect l="0" t="0" r="r" b="b"/>
            <a:pathLst>
              <a:path w="69" h="46">
                <a:moveTo>
                  <a:pt x="19" y="34"/>
                </a:moveTo>
                <a:cubicBezTo>
                  <a:pt x="23" y="38"/>
                  <a:pt x="39" y="44"/>
                  <a:pt x="54" y="45"/>
                </a:cubicBezTo>
                <a:cubicBezTo>
                  <a:pt x="69" y="46"/>
                  <a:pt x="53" y="33"/>
                  <a:pt x="55" y="28"/>
                </a:cubicBezTo>
                <a:cubicBezTo>
                  <a:pt x="57" y="22"/>
                  <a:pt x="39" y="21"/>
                  <a:pt x="29" y="11"/>
                </a:cubicBezTo>
                <a:cubicBezTo>
                  <a:pt x="19" y="0"/>
                  <a:pt x="11" y="10"/>
                  <a:pt x="11" y="10"/>
                </a:cubicBezTo>
                <a:cubicBezTo>
                  <a:pt x="11" y="10"/>
                  <a:pt x="5" y="20"/>
                  <a:pt x="3" y="24"/>
                </a:cubicBezTo>
                <a:cubicBezTo>
                  <a:pt x="0" y="28"/>
                  <a:pt x="14" y="31"/>
                  <a:pt x="19" y="3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9" name="Freeform 795"/>
          <p:cNvSpPr>
            <a:spLocks/>
          </p:cNvSpPr>
          <p:nvPr/>
        </p:nvSpPr>
        <p:spPr bwMode="auto">
          <a:xfrm>
            <a:off x="2166938" y="1841501"/>
            <a:ext cx="234950" cy="163513"/>
          </a:xfrm>
          <a:custGeom>
            <a:avLst/>
            <a:gdLst/>
            <a:ahLst/>
            <a:cxnLst>
              <a:cxn ang="0">
                <a:pos x="808" y="136"/>
              </a:cxn>
              <a:cxn ang="0">
                <a:pos x="776" y="158"/>
              </a:cxn>
              <a:cxn ang="0">
                <a:pos x="743" y="115"/>
              </a:cxn>
              <a:cxn ang="0">
                <a:pos x="665" y="157"/>
              </a:cxn>
              <a:cxn ang="0">
                <a:pos x="685" y="113"/>
              </a:cxn>
              <a:cxn ang="0">
                <a:pos x="683" y="48"/>
              </a:cxn>
              <a:cxn ang="0">
                <a:pos x="632" y="31"/>
              </a:cxn>
              <a:cxn ang="0">
                <a:pos x="531" y="95"/>
              </a:cxn>
              <a:cxn ang="0">
                <a:pos x="504" y="143"/>
              </a:cxn>
              <a:cxn ang="0">
                <a:pos x="470" y="153"/>
              </a:cxn>
              <a:cxn ang="0">
                <a:pos x="426" y="121"/>
              </a:cxn>
              <a:cxn ang="0">
                <a:pos x="426" y="95"/>
              </a:cxn>
              <a:cxn ang="0">
                <a:pos x="434" y="42"/>
              </a:cxn>
              <a:cxn ang="0">
                <a:pos x="420" y="26"/>
              </a:cxn>
              <a:cxn ang="0">
                <a:pos x="384" y="93"/>
              </a:cxn>
              <a:cxn ang="0">
                <a:pos x="323" y="156"/>
              </a:cxn>
              <a:cxn ang="0">
                <a:pos x="252" y="162"/>
              </a:cxn>
              <a:cxn ang="0">
                <a:pos x="199" y="97"/>
              </a:cxn>
              <a:cxn ang="0">
                <a:pos x="116" y="135"/>
              </a:cxn>
              <a:cxn ang="0">
                <a:pos x="72" y="217"/>
              </a:cxn>
              <a:cxn ang="0">
                <a:pos x="54" y="269"/>
              </a:cxn>
              <a:cxn ang="0">
                <a:pos x="7" y="289"/>
              </a:cxn>
              <a:cxn ang="0">
                <a:pos x="78" y="341"/>
              </a:cxn>
              <a:cxn ang="0">
                <a:pos x="116" y="337"/>
              </a:cxn>
              <a:cxn ang="0">
                <a:pos x="150" y="404"/>
              </a:cxn>
              <a:cxn ang="0">
                <a:pos x="210" y="342"/>
              </a:cxn>
              <a:cxn ang="0">
                <a:pos x="252" y="398"/>
              </a:cxn>
              <a:cxn ang="0">
                <a:pos x="393" y="447"/>
              </a:cxn>
              <a:cxn ang="0">
                <a:pos x="354" y="481"/>
              </a:cxn>
              <a:cxn ang="0">
                <a:pos x="391" y="541"/>
              </a:cxn>
              <a:cxn ang="0">
                <a:pos x="418" y="591"/>
              </a:cxn>
              <a:cxn ang="0">
                <a:pos x="481" y="581"/>
              </a:cxn>
              <a:cxn ang="0">
                <a:pos x="556" y="601"/>
              </a:cxn>
              <a:cxn ang="0">
                <a:pos x="643" y="596"/>
              </a:cxn>
              <a:cxn ang="0">
                <a:pos x="717" y="538"/>
              </a:cxn>
              <a:cxn ang="0">
                <a:pos x="712" y="457"/>
              </a:cxn>
              <a:cxn ang="0">
                <a:pos x="636" y="466"/>
              </a:cxn>
              <a:cxn ang="0">
                <a:pos x="572" y="440"/>
              </a:cxn>
              <a:cxn ang="0">
                <a:pos x="675" y="443"/>
              </a:cxn>
              <a:cxn ang="0">
                <a:pos x="769" y="388"/>
              </a:cxn>
              <a:cxn ang="0">
                <a:pos x="736" y="342"/>
              </a:cxn>
              <a:cxn ang="0">
                <a:pos x="693" y="287"/>
              </a:cxn>
              <a:cxn ang="0">
                <a:pos x="639" y="230"/>
              </a:cxn>
              <a:cxn ang="0">
                <a:pos x="636" y="182"/>
              </a:cxn>
              <a:cxn ang="0">
                <a:pos x="729" y="230"/>
              </a:cxn>
              <a:cxn ang="0">
                <a:pos x="765" y="231"/>
              </a:cxn>
              <a:cxn ang="0">
                <a:pos x="759" y="288"/>
              </a:cxn>
              <a:cxn ang="0">
                <a:pos x="825" y="252"/>
              </a:cxn>
            </a:cxnLst>
            <a:rect l="0" t="0" r="r" b="b"/>
            <a:pathLst>
              <a:path w="875" h="608">
                <a:moveTo>
                  <a:pt x="850" y="171"/>
                </a:moveTo>
                <a:cubicBezTo>
                  <a:pt x="839" y="163"/>
                  <a:pt x="837" y="170"/>
                  <a:pt x="825" y="170"/>
                </a:cubicBezTo>
                <a:cubicBezTo>
                  <a:pt x="813" y="169"/>
                  <a:pt x="819" y="165"/>
                  <a:pt x="819" y="157"/>
                </a:cubicBezTo>
                <a:cubicBezTo>
                  <a:pt x="818" y="149"/>
                  <a:pt x="811" y="144"/>
                  <a:pt x="808" y="136"/>
                </a:cubicBezTo>
                <a:cubicBezTo>
                  <a:pt x="805" y="128"/>
                  <a:pt x="797" y="125"/>
                  <a:pt x="789" y="119"/>
                </a:cubicBezTo>
                <a:cubicBezTo>
                  <a:pt x="781" y="113"/>
                  <a:pt x="779" y="118"/>
                  <a:pt x="772" y="126"/>
                </a:cubicBezTo>
                <a:cubicBezTo>
                  <a:pt x="766" y="134"/>
                  <a:pt x="774" y="138"/>
                  <a:pt x="777" y="146"/>
                </a:cubicBezTo>
                <a:cubicBezTo>
                  <a:pt x="780" y="154"/>
                  <a:pt x="783" y="151"/>
                  <a:pt x="776" y="158"/>
                </a:cubicBezTo>
                <a:cubicBezTo>
                  <a:pt x="770" y="164"/>
                  <a:pt x="761" y="154"/>
                  <a:pt x="755" y="153"/>
                </a:cubicBezTo>
                <a:cubicBezTo>
                  <a:pt x="749" y="153"/>
                  <a:pt x="749" y="147"/>
                  <a:pt x="752" y="142"/>
                </a:cubicBezTo>
                <a:cubicBezTo>
                  <a:pt x="755" y="136"/>
                  <a:pt x="754" y="133"/>
                  <a:pt x="760" y="124"/>
                </a:cubicBezTo>
                <a:cubicBezTo>
                  <a:pt x="767" y="115"/>
                  <a:pt x="762" y="113"/>
                  <a:pt x="743" y="115"/>
                </a:cubicBezTo>
                <a:cubicBezTo>
                  <a:pt x="724" y="116"/>
                  <a:pt x="736" y="125"/>
                  <a:pt x="729" y="136"/>
                </a:cubicBezTo>
                <a:cubicBezTo>
                  <a:pt x="722" y="147"/>
                  <a:pt x="722" y="149"/>
                  <a:pt x="707" y="149"/>
                </a:cubicBezTo>
                <a:cubicBezTo>
                  <a:pt x="692" y="150"/>
                  <a:pt x="697" y="145"/>
                  <a:pt x="687" y="150"/>
                </a:cubicBezTo>
                <a:cubicBezTo>
                  <a:pt x="677" y="154"/>
                  <a:pt x="680" y="155"/>
                  <a:pt x="665" y="157"/>
                </a:cubicBezTo>
                <a:cubicBezTo>
                  <a:pt x="650" y="159"/>
                  <a:pt x="653" y="154"/>
                  <a:pt x="652" y="144"/>
                </a:cubicBezTo>
                <a:cubicBezTo>
                  <a:pt x="650" y="133"/>
                  <a:pt x="647" y="131"/>
                  <a:pt x="662" y="130"/>
                </a:cubicBezTo>
                <a:cubicBezTo>
                  <a:pt x="676" y="130"/>
                  <a:pt x="681" y="131"/>
                  <a:pt x="696" y="130"/>
                </a:cubicBezTo>
                <a:cubicBezTo>
                  <a:pt x="710" y="130"/>
                  <a:pt x="692" y="123"/>
                  <a:pt x="685" y="113"/>
                </a:cubicBezTo>
                <a:cubicBezTo>
                  <a:pt x="679" y="102"/>
                  <a:pt x="689" y="106"/>
                  <a:pt x="700" y="103"/>
                </a:cubicBezTo>
                <a:cubicBezTo>
                  <a:pt x="711" y="100"/>
                  <a:pt x="711" y="101"/>
                  <a:pt x="712" y="82"/>
                </a:cubicBezTo>
                <a:cubicBezTo>
                  <a:pt x="712" y="64"/>
                  <a:pt x="705" y="71"/>
                  <a:pt x="698" y="68"/>
                </a:cubicBezTo>
                <a:cubicBezTo>
                  <a:pt x="691" y="65"/>
                  <a:pt x="694" y="56"/>
                  <a:pt x="683" y="48"/>
                </a:cubicBezTo>
                <a:cubicBezTo>
                  <a:pt x="673" y="39"/>
                  <a:pt x="669" y="40"/>
                  <a:pt x="660" y="30"/>
                </a:cubicBezTo>
                <a:cubicBezTo>
                  <a:pt x="651" y="19"/>
                  <a:pt x="665" y="21"/>
                  <a:pt x="671" y="10"/>
                </a:cubicBezTo>
                <a:cubicBezTo>
                  <a:pt x="676" y="0"/>
                  <a:pt x="659" y="10"/>
                  <a:pt x="644" y="9"/>
                </a:cubicBezTo>
                <a:cubicBezTo>
                  <a:pt x="630" y="9"/>
                  <a:pt x="634" y="22"/>
                  <a:pt x="632" y="31"/>
                </a:cubicBezTo>
                <a:cubicBezTo>
                  <a:pt x="630" y="40"/>
                  <a:pt x="617" y="32"/>
                  <a:pt x="604" y="30"/>
                </a:cubicBezTo>
                <a:cubicBezTo>
                  <a:pt x="591" y="28"/>
                  <a:pt x="595" y="47"/>
                  <a:pt x="584" y="51"/>
                </a:cubicBezTo>
                <a:cubicBezTo>
                  <a:pt x="573" y="55"/>
                  <a:pt x="567" y="63"/>
                  <a:pt x="559" y="75"/>
                </a:cubicBezTo>
                <a:cubicBezTo>
                  <a:pt x="550" y="88"/>
                  <a:pt x="540" y="92"/>
                  <a:pt x="531" y="95"/>
                </a:cubicBezTo>
                <a:cubicBezTo>
                  <a:pt x="521" y="98"/>
                  <a:pt x="511" y="99"/>
                  <a:pt x="503" y="106"/>
                </a:cubicBezTo>
                <a:cubicBezTo>
                  <a:pt x="495" y="112"/>
                  <a:pt x="505" y="117"/>
                  <a:pt x="508" y="123"/>
                </a:cubicBezTo>
                <a:cubicBezTo>
                  <a:pt x="512" y="129"/>
                  <a:pt x="525" y="131"/>
                  <a:pt x="521" y="142"/>
                </a:cubicBezTo>
                <a:cubicBezTo>
                  <a:pt x="516" y="153"/>
                  <a:pt x="521" y="142"/>
                  <a:pt x="504" y="143"/>
                </a:cubicBezTo>
                <a:cubicBezTo>
                  <a:pt x="487" y="143"/>
                  <a:pt x="504" y="143"/>
                  <a:pt x="494" y="142"/>
                </a:cubicBezTo>
                <a:cubicBezTo>
                  <a:pt x="485" y="142"/>
                  <a:pt x="485" y="142"/>
                  <a:pt x="480" y="149"/>
                </a:cubicBezTo>
                <a:cubicBezTo>
                  <a:pt x="475" y="155"/>
                  <a:pt x="480" y="164"/>
                  <a:pt x="478" y="168"/>
                </a:cubicBezTo>
                <a:cubicBezTo>
                  <a:pt x="476" y="173"/>
                  <a:pt x="470" y="160"/>
                  <a:pt x="470" y="153"/>
                </a:cubicBezTo>
                <a:cubicBezTo>
                  <a:pt x="471" y="146"/>
                  <a:pt x="464" y="142"/>
                  <a:pt x="462" y="138"/>
                </a:cubicBezTo>
                <a:cubicBezTo>
                  <a:pt x="460" y="133"/>
                  <a:pt x="456" y="135"/>
                  <a:pt x="448" y="139"/>
                </a:cubicBezTo>
                <a:cubicBezTo>
                  <a:pt x="441" y="144"/>
                  <a:pt x="440" y="138"/>
                  <a:pt x="434" y="127"/>
                </a:cubicBezTo>
                <a:cubicBezTo>
                  <a:pt x="427" y="117"/>
                  <a:pt x="434" y="127"/>
                  <a:pt x="426" y="121"/>
                </a:cubicBezTo>
                <a:cubicBezTo>
                  <a:pt x="418" y="115"/>
                  <a:pt x="414" y="121"/>
                  <a:pt x="398" y="112"/>
                </a:cubicBezTo>
                <a:cubicBezTo>
                  <a:pt x="383" y="103"/>
                  <a:pt x="398" y="112"/>
                  <a:pt x="405" y="96"/>
                </a:cubicBezTo>
                <a:cubicBezTo>
                  <a:pt x="411" y="80"/>
                  <a:pt x="411" y="87"/>
                  <a:pt x="427" y="87"/>
                </a:cubicBezTo>
                <a:cubicBezTo>
                  <a:pt x="443" y="86"/>
                  <a:pt x="427" y="87"/>
                  <a:pt x="426" y="95"/>
                </a:cubicBezTo>
                <a:cubicBezTo>
                  <a:pt x="426" y="103"/>
                  <a:pt x="428" y="102"/>
                  <a:pt x="437" y="100"/>
                </a:cubicBezTo>
                <a:cubicBezTo>
                  <a:pt x="446" y="98"/>
                  <a:pt x="437" y="100"/>
                  <a:pt x="438" y="90"/>
                </a:cubicBezTo>
                <a:cubicBezTo>
                  <a:pt x="438" y="81"/>
                  <a:pt x="437" y="79"/>
                  <a:pt x="430" y="69"/>
                </a:cubicBezTo>
                <a:cubicBezTo>
                  <a:pt x="422" y="60"/>
                  <a:pt x="429" y="59"/>
                  <a:pt x="434" y="42"/>
                </a:cubicBezTo>
                <a:cubicBezTo>
                  <a:pt x="439" y="25"/>
                  <a:pt x="434" y="42"/>
                  <a:pt x="450" y="40"/>
                </a:cubicBezTo>
                <a:cubicBezTo>
                  <a:pt x="466" y="38"/>
                  <a:pt x="450" y="40"/>
                  <a:pt x="452" y="23"/>
                </a:cubicBezTo>
                <a:cubicBezTo>
                  <a:pt x="454" y="6"/>
                  <a:pt x="448" y="16"/>
                  <a:pt x="434" y="11"/>
                </a:cubicBezTo>
                <a:cubicBezTo>
                  <a:pt x="420" y="5"/>
                  <a:pt x="425" y="17"/>
                  <a:pt x="420" y="26"/>
                </a:cubicBezTo>
                <a:cubicBezTo>
                  <a:pt x="414" y="35"/>
                  <a:pt x="420" y="26"/>
                  <a:pt x="413" y="34"/>
                </a:cubicBezTo>
                <a:cubicBezTo>
                  <a:pt x="406" y="42"/>
                  <a:pt x="401" y="44"/>
                  <a:pt x="387" y="55"/>
                </a:cubicBezTo>
                <a:cubicBezTo>
                  <a:pt x="373" y="66"/>
                  <a:pt x="390" y="61"/>
                  <a:pt x="394" y="69"/>
                </a:cubicBezTo>
                <a:cubicBezTo>
                  <a:pt x="399" y="77"/>
                  <a:pt x="391" y="84"/>
                  <a:pt x="384" y="93"/>
                </a:cubicBezTo>
                <a:cubicBezTo>
                  <a:pt x="377" y="102"/>
                  <a:pt x="365" y="100"/>
                  <a:pt x="354" y="107"/>
                </a:cubicBezTo>
                <a:cubicBezTo>
                  <a:pt x="343" y="113"/>
                  <a:pt x="337" y="111"/>
                  <a:pt x="324" y="120"/>
                </a:cubicBezTo>
                <a:cubicBezTo>
                  <a:pt x="312" y="128"/>
                  <a:pt x="317" y="127"/>
                  <a:pt x="334" y="138"/>
                </a:cubicBezTo>
                <a:cubicBezTo>
                  <a:pt x="351" y="149"/>
                  <a:pt x="333" y="150"/>
                  <a:pt x="323" y="156"/>
                </a:cubicBezTo>
                <a:cubicBezTo>
                  <a:pt x="313" y="163"/>
                  <a:pt x="324" y="163"/>
                  <a:pt x="316" y="177"/>
                </a:cubicBezTo>
                <a:cubicBezTo>
                  <a:pt x="307" y="191"/>
                  <a:pt x="305" y="191"/>
                  <a:pt x="297" y="188"/>
                </a:cubicBezTo>
                <a:cubicBezTo>
                  <a:pt x="289" y="185"/>
                  <a:pt x="281" y="178"/>
                  <a:pt x="269" y="175"/>
                </a:cubicBezTo>
                <a:cubicBezTo>
                  <a:pt x="258" y="172"/>
                  <a:pt x="260" y="169"/>
                  <a:pt x="252" y="162"/>
                </a:cubicBezTo>
                <a:cubicBezTo>
                  <a:pt x="244" y="155"/>
                  <a:pt x="243" y="155"/>
                  <a:pt x="239" y="145"/>
                </a:cubicBezTo>
                <a:cubicBezTo>
                  <a:pt x="235" y="136"/>
                  <a:pt x="238" y="138"/>
                  <a:pt x="227" y="134"/>
                </a:cubicBezTo>
                <a:cubicBezTo>
                  <a:pt x="217" y="130"/>
                  <a:pt x="210" y="126"/>
                  <a:pt x="208" y="117"/>
                </a:cubicBezTo>
                <a:cubicBezTo>
                  <a:pt x="206" y="109"/>
                  <a:pt x="206" y="106"/>
                  <a:pt x="199" y="97"/>
                </a:cubicBezTo>
                <a:cubicBezTo>
                  <a:pt x="191" y="89"/>
                  <a:pt x="183" y="95"/>
                  <a:pt x="175" y="97"/>
                </a:cubicBezTo>
                <a:cubicBezTo>
                  <a:pt x="166" y="98"/>
                  <a:pt x="154" y="100"/>
                  <a:pt x="138" y="102"/>
                </a:cubicBezTo>
                <a:cubicBezTo>
                  <a:pt x="122" y="104"/>
                  <a:pt x="117" y="110"/>
                  <a:pt x="119" y="119"/>
                </a:cubicBezTo>
                <a:cubicBezTo>
                  <a:pt x="122" y="127"/>
                  <a:pt x="125" y="128"/>
                  <a:pt x="116" y="135"/>
                </a:cubicBezTo>
                <a:cubicBezTo>
                  <a:pt x="107" y="141"/>
                  <a:pt x="115" y="149"/>
                  <a:pt x="110" y="156"/>
                </a:cubicBezTo>
                <a:cubicBezTo>
                  <a:pt x="106" y="164"/>
                  <a:pt x="98" y="170"/>
                  <a:pt x="98" y="180"/>
                </a:cubicBezTo>
                <a:cubicBezTo>
                  <a:pt x="97" y="191"/>
                  <a:pt x="97" y="190"/>
                  <a:pt x="90" y="203"/>
                </a:cubicBezTo>
                <a:cubicBezTo>
                  <a:pt x="83" y="217"/>
                  <a:pt x="81" y="207"/>
                  <a:pt x="72" y="217"/>
                </a:cubicBezTo>
                <a:cubicBezTo>
                  <a:pt x="62" y="228"/>
                  <a:pt x="64" y="217"/>
                  <a:pt x="54" y="217"/>
                </a:cubicBezTo>
                <a:cubicBezTo>
                  <a:pt x="43" y="216"/>
                  <a:pt x="51" y="224"/>
                  <a:pt x="65" y="236"/>
                </a:cubicBezTo>
                <a:cubicBezTo>
                  <a:pt x="80" y="248"/>
                  <a:pt x="65" y="236"/>
                  <a:pt x="61" y="247"/>
                </a:cubicBezTo>
                <a:cubicBezTo>
                  <a:pt x="56" y="259"/>
                  <a:pt x="59" y="261"/>
                  <a:pt x="54" y="269"/>
                </a:cubicBezTo>
                <a:cubicBezTo>
                  <a:pt x="50" y="277"/>
                  <a:pt x="49" y="278"/>
                  <a:pt x="32" y="274"/>
                </a:cubicBezTo>
                <a:cubicBezTo>
                  <a:pt x="15" y="270"/>
                  <a:pt x="32" y="274"/>
                  <a:pt x="25" y="266"/>
                </a:cubicBezTo>
                <a:cubicBezTo>
                  <a:pt x="19" y="257"/>
                  <a:pt x="16" y="263"/>
                  <a:pt x="8" y="272"/>
                </a:cubicBezTo>
                <a:cubicBezTo>
                  <a:pt x="0" y="281"/>
                  <a:pt x="0" y="284"/>
                  <a:pt x="7" y="289"/>
                </a:cubicBezTo>
                <a:cubicBezTo>
                  <a:pt x="13" y="294"/>
                  <a:pt x="21" y="290"/>
                  <a:pt x="34" y="297"/>
                </a:cubicBezTo>
                <a:cubicBezTo>
                  <a:pt x="47" y="305"/>
                  <a:pt x="31" y="313"/>
                  <a:pt x="32" y="320"/>
                </a:cubicBezTo>
                <a:cubicBezTo>
                  <a:pt x="33" y="327"/>
                  <a:pt x="44" y="323"/>
                  <a:pt x="60" y="322"/>
                </a:cubicBezTo>
                <a:cubicBezTo>
                  <a:pt x="76" y="322"/>
                  <a:pt x="69" y="332"/>
                  <a:pt x="78" y="341"/>
                </a:cubicBezTo>
                <a:cubicBezTo>
                  <a:pt x="87" y="349"/>
                  <a:pt x="88" y="348"/>
                  <a:pt x="94" y="341"/>
                </a:cubicBezTo>
                <a:cubicBezTo>
                  <a:pt x="99" y="334"/>
                  <a:pt x="98" y="332"/>
                  <a:pt x="96" y="318"/>
                </a:cubicBezTo>
                <a:cubicBezTo>
                  <a:pt x="94" y="304"/>
                  <a:pt x="104" y="315"/>
                  <a:pt x="112" y="319"/>
                </a:cubicBezTo>
                <a:cubicBezTo>
                  <a:pt x="120" y="322"/>
                  <a:pt x="120" y="324"/>
                  <a:pt x="116" y="337"/>
                </a:cubicBezTo>
                <a:cubicBezTo>
                  <a:pt x="111" y="351"/>
                  <a:pt x="102" y="345"/>
                  <a:pt x="95" y="353"/>
                </a:cubicBezTo>
                <a:cubicBezTo>
                  <a:pt x="88" y="361"/>
                  <a:pt x="99" y="365"/>
                  <a:pt x="109" y="370"/>
                </a:cubicBezTo>
                <a:cubicBezTo>
                  <a:pt x="120" y="375"/>
                  <a:pt x="112" y="387"/>
                  <a:pt x="118" y="393"/>
                </a:cubicBezTo>
                <a:cubicBezTo>
                  <a:pt x="125" y="399"/>
                  <a:pt x="140" y="401"/>
                  <a:pt x="150" y="404"/>
                </a:cubicBezTo>
                <a:cubicBezTo>
                  <a:pt x="161" y="406"/>
                  <a:pt x="159" y="402"/>
                  <a:pt x="167" y="395"/>
                </a:cubicBezTo>
                <a:cubicBezTo>
                  <a:pt x="175" y="388"/>
                  <a:pt x="180" y="392"/>
                  <a:pt x="187" y="382"/>
                </a:cubicBezTo>
                <a:cubicBezTo>
                  <a:pt x="194" y="372"/>
                  <a:pt x="204" y="370"/>
                  <a:pt x="208" y="359"/>
                </a:cubicBezTo>
                <a:cubicBezTo>
                  <a:pt x="213" y="349"/>
                  <a:pt x="198" y="347"/>
                  <a:pt x="210" y="342"/>
                </a:cubicBezTo>
                <a:cubicBezTo>
                  <a:pt x="221" y="337"/>
                  <a:pt x="219" y="351"/>
                  <a:pt x="229" y="361"/>
                </a:cubicBezTo>
                <a:cubicBezTo>
                  <a:pt x="239" y="372"/>
                  <a:pt x="234" y="357"/>
                  <a:pt x="243" y="362"/>
                </a:cubicBezTo>
                <a:cubicBezTo>
                  <a:pt x="253" y="367"/>
                  <a:pt x="242" y="369"/>
                  <a:pt x="235" y="377"/>
                </a:cubicBezTo>
                <a:cubicBezTo>
                  <a:pt x="229" y="385"/>
                  <a:pt x="243" y="393"/>
                  <a:pt x="252" y="398"/>
                </a:cubicBezTo>
                <a:cubicBezTo>
                  <a:pt x="260" y="403"/>
                  <a:pt x="274" y="408"/>
                  <a:pt x="287" y="411"/>
                </a:cubicBezTo>
                <a:cubicBezTo>
                  <a:pt x="300" y="414"/>
                  <a:pt x="313" y="434"/>
                  <a:pt x="322" y="442"/>
                </a:cubicBezTo>
                <a:cubicBezTo>
                  <a:pt x="330" y="450"/>
                  <a:pt x="342" y="448"/>
                  <a:pt x="353" y="445"/>
                </a:cubicBezTo>
                <a:cubicBezTo>
                  <a:pt x="365" y="442"/>
                  <a:pt x="381" y="445"/>
                  <a:pt x="393" y="447"/>
                </a:cubicBezTo>
                <a:cubicBezTo>
                  <a:pt x="405" y="448"/>
                  <a:pt x="398" y="453"/>
                  <a:pt x="394" y="457"/>
                </a:cubicBezTo>
                <a:cubicBezTo>
                  <a:pt x="390" y="461"/>
                  <a:pt x="378" y="458"/>
                  <a:pt x="370" y="456"/>
                </a:cubicBezTo>
                <a:cubicBezTo>
                  <a:pt x="361" y="454"/>
                  <a:pt x="354" y="459"/>
                  <a:pt x="346" y="469"/>
                </a:cubicBezTo>
                <a:cubicBezTo>
                  <a:pt x="337" y="479"/>
                  <a:pt x="346" y="475"/>
                  <a:pt x="354" y="481"/>
                </a:cubicBezTo>
                <a:cubicBezTo>
                  <a:pt x="362" y="487"/>
                  <a:pt x="356" y="495"/>
                  <a:pt x="363" y="508"/>
                </a:cubicBezTo>
                <a:cubicBezTo>
                  <a:pt x="371" y="521"/>
                  <a:pt x="373" y="505"/>
                  <a:pt x="383" y="509"/>
                </a:cubicBezTo>
                <a:cubicBezTo>
                  <a:pt x="393" y="513"/>
                  <a:pt x="378" y="522"/>
                  <a:pt x="382" y="529"/>
                </a:cubicBezTo>
                <a:cubicBezTo>
                  <a:pt x="386" y="536"/>
                  <a:pt x="386" y="532"/>
                  <a:pt x="391" y="541"/>
                </a:cubicBezTo>
                <a:cubicBezTo>
                  <a:pt x="396" y="549"/>
                  <a:pt x="388" y="547"/>
                  <a:pt x="380" y="552"/>
                </a:cubicBezTo>
                <a:cubicBezTo>
                  <a:pt x="372" y="556"/>
                  <a:pt x="375" y="557"/>
                  <a:pt x="372" y="572"/>
                </a:cubicBezTo>
                <a:cubicBezTo>
                  <a:pt x="368" y="587"/>
                  <a:pt x="379" y="587"/>
                  <a:pt x="387" y="594"/>
                </a:cubicBezTo>
                <a:cubicBezTo>
                  <a:pt x="395" y="602"/>
                  <a:pt x="408" y="591"/>
                  <a:pt x="418" y="591"/>
                </a:cubicBezTo>
                <a:cubicBezTo>
                  <a:pt x="427" y="590"/>
                  <a:pt x="419" y="587"/>
                  <a:pt x="420" y="579"/>
                </a:cubicBezTo>
                <a:cubicBezTo>
                  <a:pt x="420" y="571"/>
                  <a:pt x="415" y="566"/>
                  <a:pt x="430" y="570"/>
                </a:cubicBezTo>
                <a:cubicBezTo>
                  <a:pt x="446" y="574"/>
                  <a:pt x="442" y="579"/>
                  <a:pt x="456" y="580"/>
                </a:cubicBezTo>
                <a:cubicBezTo>
                  <a:pt x="470" y="582"/>
                  <a:pt x="476" y="578"/>
                  <a:pt x="481" y="581"/>
                </a:cubicBezTo>
                <a:cubicBezTo>
                  <a:pt x="487" y="585"/>
                  <a:pt x="501" y="596"/>
                  <a:pt x="513" y="599"/>
                </a:cubicBezTo>
                <a:cubicBezTo>
                  <a:pt x="526" y="602"/>
                  <a:pt x="533" y="601"/>
                  <a:pt x="542" y="600"/>
                </a:cubicBezTo>
                <a:cubicBezTo>
                  <a:pt x="551" y="599"/>
                  <a:pt x="537" y="589"/>
                  <a:pt x="546" y="585"/>
                </a:cubicBezTo>
                <a:cubicBezTo>
                  <a:pt x="555" y="581"/>
                  <a:pt x="556" y="593"/>
                  <a:pt x="556" y="601"/>
                </a:cubicBezTo>
                <a:cubicBezTo>
                  <a:pt x="557" y="608"/>
                  <a:pt x="575" y="601"/>
                  <a:pt x="583" y="602"/>
                </a:cubicBezTo>
                <a:cubicBezTo>
                  <a:pt x="591" y="602"/>
                  <a:pt x="590" y="590"/>
                  <a:pt x="590" y="587"/>
                </a:cubicBezTo>
                <a:cubicBezTo>
                  <a:pt x="591" y="580"/>
                  <a:pt x="611" y="582"/>
                  <a:pt x="619" y="584"/>
                </a:cubicBezTo>
                <a:cubicBezTo>
                  <a:pt x="626" y="587"/>
                  <a:pt x="630" y="590"/>
                  <a:pt x="643" y="596"/>
                </a:cubicBezTo>
                <a:cubicBezTo>
                  <a:pt x="655" y="601"/>
                  <a:pt x="654" y="601"/>
                  <a:pt x="666" y="594"/>
                </a:cubicBezTo>
                <a:cubicBezTo>
                  <a:pt x="679" y="588"/>
                  <a:pt x="680" y="589"/>
                  <a:pt x="694" y="583"/>
                </a:cubicBezTo>
                <a:cubicBezTo>
                  <a:pt x="707" y="578"/>
                  <a:pt x="698" y="574"/>
                  <a:pt x="705" y="558"/>
                </a:cubicBezTo>
                <a:cubicBezTo>
                  <a:pt x="711" y="543"/>
                  <a:pt x="707" y="551"/>
                  <a:pt x="717" y="538"/>
                </a:cubicBezTo>
                <a:cubicBezTo>
                  <a:pt x="726" y="524"/>
                  <a:pt x="721" y="530"/>
                  <a:pt x="720" y="511"/>
                </a:cubicBezTo>
                <a:cubicBezTo>
                  <a:pt x="719" y="493"/>
                  <a:pt x="713" y="497"/>
                  <a:pt x="718" y="488"/>
                </a:cubicBezTo>
                <a:cubicBezTo>
                  <a:pt x="722" y="479"/>
                  <a:pt x="724" y="482"/>
                  <a:pt x="730" y="470"/>
                </a:cubicBezTo>
                <a:cubicBezTo>
                  <a:pt x="736" y="457"/>
                  <a:pt x="727" y="463"/>
                  <a:pt x="712" y="457"/>
                </a:cubicBezTo>
                <a:cubicBezTo>
                  <a:pt x="697" y="452"/>
                  <a:pt x="697" y="458"/>
                  <a:pt x="682" y="460"/>
                </a:cubicBezTo>
                <a:cubicBezTo>
                  <a:pt x="668" y="462"/>
                  <a:pt x="667" y="464"/>
                  <a:pt x="666" y="472"/>
                </a:cubicBezTo>
                <a:cubicBezTo>
                  <a:pt x="664" y="481"/>
                  <a:pt x="659" y="479"/>
                  <a:pt x="651" y="477"/>
                </a:cubicBezTo>
                <a:cubicBezTo>
                  <a:pt x="644" y="476"/>
                  <a:pt x="643" y="469"/>
                  <a:pt x="636" y="466"/>
                </a:cubicBezTo>
                <a:cubicBezTo>
                  <a:pt x="630" y="463"/>
                  <a:pt x="615" y="469"/>
                  <a:pt x="595" y="465"/>
                </a:cubicBezTo>
                <a:cubicBezTo>
                  <a:pt x="574" y="460"/>
                  <a:pt x="574" y="464"/>
                  <a:pt x="563" y="463"/>
                </a:cubicBezTo>
                <a:cubicBezTo>
                  <a:pt x="552" y="463"/>
                  <a:pt x="560" y="458"/>
                  <a:pt x="562" y="449"/>
                </a:cubicBezTo>
                <a:cubicBezTo>
                  <a:pt x="564" y="441"/>
                  <a:pt x="562" y="449"/>
                  <a:pt x="572" y="440"/>
                </a:cubicBezTo>
                <a:cubicBezTo>
                  <a:pt x="583" y="430"/>
                  <a:pt x="586" y="439"/>
                  <a:pt x="597" y="435"/>
                </a:cubicBezTo>
                <a:cubicBezTo>
                  <a:pt x="608" y="430"/>
                  <a:pt x="616" y="441"/>
                  <a:pt x="638" y="442"/>
                </a:cubicBezTo>
                <a:cubicBezTo>
                  <a:pt x="661" y="443"/>
                  <a:pt x="645" y="436"/>
                  <a:pt x="655" y="436"/>
                </a:cubicBezTo>
                <a:cubicBezTo>
                  <a:pt x="664" y="435"/>
                  <a:pt x="668" y="441"/>
                  <a:pt x="675" y="443"/>
                </a:cubicBezTo>
                <a:cubicBezTo>
                  <a:pt x="682" y="446"/>
                  <a:pt x="694" y="450"/>
                  <a:pt x="713" y="445"/>
                </a:cubicBezTo>
                <a:cubicBezTo>
                  <a:pt x="732" y="440"/>
                  <a:pt x="724" y="443"/>
                  <a:pt x="737" y="439"/>
                </a:cubicBezTo>
                <a:cubicBezTo>
                  <a:pt x="751" y="435"/>
                  <a:pt x="748" y="429"/>
                  <a:pt x="758" y="417"/>
                </a:cubicBezTo>
                <a:cubicBezTo>
                  <a:pt x="769" y="406"/>
                  <a:pt x="764" y="405"/>
                  <a:pt x="769" y="388"/>
                </a:cubicBezTo>
                <a:cubicBezTo>
                  <a:pt x="774" y="370"/>
                  <a:pt x="776" y="372"/>
                  <a:pt x="789" y="348"/>
                </a:cubicBezTo>
                <a:cubicBezTo>
                  <a:pt x="801" y="324"/>
                  <a:pt x="787" y="339"/>
                  <a:pt x="778" y="330"/>
                </a:cubicBezTo>
                <a:cubicBezTo>
                  <a:pt x="769" y="322"/>
                  <a:pt x="764" y="327"/>
                  <a:pt x="753" y="329"/>
                </a:cubicBezTo>
                <a:cubicBezTo>
                  <a:pt x="742" y="331"/>
                  <a:pt x="744" y="340"/>
                  <a:pt x="736" y="342"/>
                </a:cubicBezTo>
                <a:cubicBezTo>
                  <a:pt x="727" y="344"/>
                  <a:pt x="717" y="347"/>
                  <a:pt x="704" y="347"/>
                </a:cubicBezTo>
                <a:cubicBezTo>
                  <a:pt x="691" y="346"/>
                  <a:pt x="696" y="342"/>
                  <a:pt x="697" y="328"/>
                </a:cubicBezTo>
                <a:cubicBezTo>
                  <a:pt x="698" y="314"/>
                  <a:pt x="700" y="316"/>
                  <a:pt x="695" y="307"/>
                </a:cubicBezTo>
                <a:cubicBezTo>
                  <a:pt x="689" y="299"/>
                  <a:pt x="693" y="297"/>
                  <a:pt x="693" y="287"/>
                </a:cubicBezTo>
                <a:cubicBezTo>
                  <a:pt x="692" y="278"/>
                  <a:pt x="700" y="284"/>
                  <a:pt x="699" y="271"/>
                </a:cubicBezTo>
                <a:cubicBezTo>
                  <a:pt x="697" y="259"/>
                  <a:pt x="689" y="265"/>
                  <a:pt x="668" y="261"/>
                </a:cubicBezTo>
                <a:cubicBezTo>
                  <a:pt x="646" y="257"/>
                  <a:pt x="638" y="254"/>
                  <a:pt x="627" y="244"/>
                </a:cubicBezTo>
                <a:cubicBezTo>
                  <a:pt x="615" y="235"/>
                  <a:pt x="624" y="235"/>
                  <a:pt x="639" y="230"/>
                </a:cubicBezTo>
                <a:cubicBezTo>
                  <a:pt x="654" y="225"/>
                  <a:pt x="647" y="219"/>
                  <a:pt x="647" y="209"/>
                </a:cubicBezTo>
                <a:cubicBezTo>
                  <a:pt x="646" y="200"/>
                  <a:pt x="626" y="205"/>
                  <a:pt x="614" y="202"/>
                </a:cubicBezTo>
                <a:cubicBezTo>
                  <a:pt x="602" y="200"/>
                  <a:pt x="607" y="199"/>
                  <a:pt x="614" y="186"/>
                </a:cubicBezTo>
                <a:cubicBezTo>
                  <a:pt x="621" y="174"/>
                  <a:pt x="623" y="183"/>
                  <a:pt x="636" y="182"/>
                </a:cubicBezTo>
                <a:cubicBezTo>
                  <a:pt x="650" y="182"/>
                  <a:pt x="656" y="181"/>
                  <a:pt x="673" y="183"/>
                </a:cubicBezTo>
                <a:cubicBezTo>
                  <a:pt x="691" y="184"/>
                  <a:pt x="685" y="190"/>
                  <a:pt x="682" y="197"/>
                </a:cubicBezTo>
                <a:cubicBezTo>
                  <a:pt x="680" y="204"/>
                  <a:pt x="686" y="211"/>
                  <a:pt x="698" y="216"/>
                </a:cubicBezTo>
                <a:cubicBezTo>
                  <a:pt x="710" y="221"/>
                  <a:pt x="715" y="227"/>
                  <a:pt x="729" y="230"/>
                </a:cubicBezTo>
                <a:cubicBezTo>
                  <a:pt x="743" y="233"/>
                  <a:pt x="744" y="233"/>
                  <a:pt x="751" y="223"/>
                </a:cubicBezTo>
                <a:cubicBezTo>
                  <a:pt x="758" y="212"/>
                  <a:pt x="761" y="216"/>
                  <a:pt x="772" y="216"/>
                </a:cubicBezTo>
                <a:cubicBezTo>
                  <a:pt x="783" y="217"/>
                  <a:pt x="772" y="216"/>
                  <a:pt x="776" y="221"/>
                </a:cubicBezTo>
                <a:cubicBezTo>
                  <a:pt x="781" y="226"/>
                  <a:pt x="771" y="228"/>
                  <a:pt x="765" y="231"/>
                </a:cubicBezTo>
                <a:cubicBezTo>
                  <a:pt x="758" y="234"/>
                  <a:pt x="751" y="235"/>
                  <a:pt x="748" y="244"/>
                </a:cubicBezTo>
                <a:cubicBezTo>
                  <a:pt x="745" y="254"/>
                  <a:pt x="748" y="244"/>
                  <a:pt x="749" y="258"/>
                </a:cubicBezTo>
                <a:cubicBezTo>
                  <a:pt x="751" y="272"/>
                  <a:pt x="749" y="258"/>
                  <a:pt x="740" y="267"/>
                </a:cubicBezTo>
                <a:cubicBezTo>
                  <a:pt x="731" y="276"/>
                  <a:pt x="741" y="284"/>
                  <a:pt x="759" y="288"/>
                </a:cubicBezTo>
                <a:cubicBezTo>
                  <a:pt x="777" y="292"/>
                  <a:pt x="764" y="276"/>
                  <a:pt x="773" y="278"/>
                </a:cubicBezTo>
                <a:cubicBezTo>
                  <a:pt x="783" y="279"/>
                  <a:pt x="780" y="290"/>
                  <a:pt x="804" y="291"/>
                </a:cubicBezTo>
                <a:cubicBezTo>
                  <a:pt x="828" y="291"/>
                  <a:pt x="804" y="291"/>
                  <a:pt x="811" y="278"/>
                </a:cubicBezTo>
                <a:cubicBezTo>
                  <a:pt x="818" y="266"/>
                  <a:pt x="816" y="261"/>
                  <a:pt x="825" y="252"/>
                </a:cubicBezTo>
                <a:cubicBezTo>
                  <a:pt x="834" y="243"/>
                  <a:pt x="837" y="237"/>
                  <a:pt x="845" y="223"/>
                </a:cubicBezTo>
                <a:cubicBezTo>
                  <a:pt x="853" y="208"/>
                  <a:pt x="861" y="206"/>
                  <a:pt x="868" y="191"/>
                </a:cubicBezTo>
                <a:cubicBezTo>
                  <a:pt x="875" y="176"/>
                  <a:pt x="862" y="178"/>
                  <a:pt x="850" y="17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0" name="Freeform 796"/>
          <p:cNvSpPr>
            <a:spLocks/>
          </p:cNvSpPr>
          <p:nvPr/>
        </p:nvSpPr>
        <p:spPr bwMode="auto">
          <a:xfrm>
            <a:off x="2339976" y="1892301"/>
            <a:ext cx="9525" cy="9525"/>
          </a:xfrm>
          <a:custGeom>
            <a:avLst/>
            <a:gdLst/>
            <a:ahLst/>
            <a:cxnLst>
              <a:cxn ang="0">
                <a:pos x="25" y="37"/>
              </a:cxn>
              <a:cxn ang="0">
                <a:pos x="27" y="20"/>
              </a:cxn>
              <a:cxn ang="0">
                <a:pos x="12" y="4"/>
              </a:cxn>
              <a:cxn ang="0">
                <a:pos x="11" y="14"/>
              </a:cxn>
              <a:cxn ang="0">
                <a:pos x="11" y="20"/>
              </a:cxn>
              <a:cxn ang="0">
                <a:pos x="25" y="37"/>
              </a:cxn>
            </a:cxnLst>
            <a:rect l="0" t="0" r="r" b="b"/>
            <a:pathLst>
              <a:path w="38" h="39">
                <a:moveTo>
                  <a:pt x="25" y="37"/>
                </a:moveTo>
                <a:cubicBezTo>
                  <a:pt x="38" y="39"/>
                  <a:pt x="30" y="28"/>
                  <a:pt x="27" y="20"/>
                </a:cubicBezTo>
                <a:cubicBezTo>
                  <a:pt x="23" y="12"/>
                  <a:pt x="24" y="8"/>
                  <a:pt x="12" y="4"/>
                </a:cubicBezTo>
                <a:cubicBezTo>
                  <a:pt x="0" y="0"/>
                  <a:pt x="7" y="9"/>
                  <a:pt x="11" y="14"/>
                </a:cubicBezTo>
                <a:cubicBezTo>
                  <a:pt x="11" y="14"/>
                  <a:pt x="11" y="14"/>
                  <a:pt x="11" y="20"/>
                </a:cubicBezTo>
                <a:cubicBezTo>
                  <a:pt x="10" y="27"/>
                  <a:pt x="12" y="36"/>
                  <a:pt x="25" y="3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1" name="Freeform 797"/>
          <p:cNvSpPr>
            <a:spLocks/>
          </p:cNvSpPr>
          <p:nvPr/>
        </p:nvSpPr>
        <p:spPr bwMode="auto">
          <a:xfrm>
            <a:off x="2400301" y="1873251"/>
            <a:ext cx="11113" cy="12700"/>
          </a:xfrm>
          <a:custGeom>
            <a:avLst/>
            <a:gdLst/>
            <a:ahLst/>
            <a:cxnLst>
              <a:cxn ang="0">
                <a:pos x="22" y="7"/>
              </a:cxn>
              <a:cxn ang="0">
                <a:pos x="7" y="20"/>
              </a:cxn>
              <a:cxn ang="0">
                <a:pos x="2" y="27"/>
              </a:cxn>
              <a:cxn ang="0">
                <a:pos x="5" y="44"/>
              </a:cxn>
              <a:cxn ang="0">
                <a:pos x="29" y="45"/>
              </a:cxn>
              <a:cxn ang="0">
                <a:pos x="31" y="28"/>
              </a:cxn>
              <a:cxn ang="0">
                <a:pos x="22" y="7"/>
              </a:cxn>
            </a:cxnLst>
            <a:rect l="0" t="0" r="r" b="b"/>
            <a:pathLst>
              <a:path w="39" h="48">
                <a:moveTo>
                  <a:pt x="22" y="7"/>
                </a:moveTo>
                <a:cubicBezTo>
                  <a:pt x="15" y="0"/>
                  <a:pt x="14" y="7"/>
                  <a:pt x="7" y="20"/>
                </a:cubicBezTo>
                <a:cubicBezTo>
                  <a:pt x="0" y="34"/>
                  <a:pt x="7" y="20"/>
                  <a:pt x="2" y="27"/>
                </a:cubicBezTo>
                <a:cubicBezTo>
                  <a:pt x="2" y="27"/>
                  <a:pt x="0" y="43"/>
                  <a:pt x="5" y="44"/>
                </a:cubicBezTo>
                <a:cubicBezTo>
                  <a:pt x="10" y="46"/>
                  <a:pt x="19" y="48"/>
                  <a:pt x="29" y="45"/>
                </a:cubicBezTo>
                <a:cubicBezTo>
                  <a:pt x="39" y="42"/>
                  <a:pt x="34" y="37"/>
                  <a:pt x="31" y="28"/>
                </a:cubicBezTo>
                <a:cubicBezTo>
                  <a:pt x="28" y="19"/>
                  <a:pt x="30" y="14"/>
                  <a:pt x="22" y="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2" name="Freeform 798"/>
          <p:cNvSpPr>
            <a:spLocks/>
          </p:cNvSpPr>
          <p:nvPr/>
        </p:nvSpPr>
        <p:spPr bwMode="auto">
          <a:xfrm>
            <a:off x="2392363" y="1857376"/>
            <a:ext cx="12700" cy="6350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10" y="1"/>
              </a:cxn>
              <a:cxn ang="0">
                <a:pos x="4" y="19"/>
              </a:cxn>
              <a:cxn ang="0">
                <a:pos x="26" y="10"/>
              </a:cxn>
              <a:cxn ang="0">
                <a:pos x="38" y="18"/>
              </a:cxn>
              <a:cxn ang="0">
                <a:pos x="38" y="9"/>
              </a:cxn>
              <a:cxn ang="0">
                <a:pos x="27" y="1"/>
              </a:cxn>
            </a:cxnLst>
            <a:rect l="0" t="0" r="r" b="b"/>
            <a:pathLst>
              <a:path w="46" h="28">
                <a:moveTo>
                  <a:pt x="27" y="1"/>
                </a:moveTo>
                <a:cubicBezTo>
                  <a:pt x="18" y="2"/>
                  <a:pt x="14" y="0"/>
                  <a:pt x="10" y="1"/>
                </a:cubicBezTo>
                <a:cubicBezTo>
                  <a:pt x="4" y="2"/>
                  <a:pt x="0" y="10"/>
                  <a:pt x="4" y="19"/>
                </a:cubicBezTo>
                <a:cubicBezTo>
                  <a:pt x="8" y="28"/>
                  <a:pt x="13" y="10"/>
                  <a:pt x="26" y="10"/>
                </a:cubicBezTo>
                <a:cubicBezTo>
                  <a:pt x="38" y="10"/>
                  <a:pt x="30" y="12"/>
                  <a:pt x="38" y="18"/>
                </a:cubicBezTo>
                <a:cubicBezTo>
                  <a:pt x="46" y="24"/>
                  <a:pt x="38" y="18"/>
                  <a:pt x="38" y="9"/>
                </a:cubicBezTo>
                <a:cubicBezTo>
                  <a:pt x="37" y="0"/>
                  <a:pt x="36" y="1"/>
                  <a:pt x="27" y="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3" name="Freeform 799"/>
          <p:cNvSpPr>
            <a:spLocks/>
          </p:cNvSpPr>
          <p:nvPr/>
        </p:nvSpPr>
        <p:spPr bwMode="auto">
          <a:xfrm>
            <a:off x="2389188" y="1866901"/>
            <a:ext cx="11113" cy="12700"/>
          </a:xfrm>
          <a:custGeom>
            <a:avLst/>
            <a:gdLst/>
            <a:ahLst/>
            <a:cxnLst>
              <a:cxn ang="0">
                <a:pos x="7" y="42"/>
              </a:cxn>
              <a:cxn ang="0">
                <a:pos x="22" y="43"/>
              </a:cxn>
              <a:cxn ang="0">
                <a:pos x="28" y="43"/>
              </a:cxn>
              <a:cxn ang="0">
                <a:pos x="30" y="34"/>
              </a:cxn>
              <a:cxn ang="0">
                <a:pos x="31" y="19"/>
              </a:cxn>
              <a:cxn ang="0">
                <a:pos x="31" y="12"/>
              </a:cxn>
              <a:cxn ang="0">
                <a:pos x="18" y="9"/>
              </a:cxn>
              <a:cxn ang="0">
                <a:pos x="12" y="18"/>
              </a:cxn>
              <a:cxn ang="0">
                <a:pos x="1" y="27"/>
              </a:cxn>
              <a:cxn ang="0">
                <a:pos x="7" y="42"/>
              </a:cxn>
            </a:cxnLst>
            <a:rect l="0" t="0" r="r" b="b"/>
            <a:pathLst>
              <a:path w="44" h="52">
                <a:moveTo>
                  <a:pt x="7" y="42"/>
                </a:moveTo>
                <a:cubicBezTo>
                  <a:pt x="12" y="46"/>
                  <a:pt x="16" y="43"/>
                  <a:pt x="22" y="43"/>
                </a:cubicBezTo>
                <a:cubicBezTo>
                  <a:pt x="28" y="43"/>
                  <a:pt x="26" y="52"/>
                  <a:pt x="28" y="43"/>
                </a:cubicBezTo>
                <a:cubicBezTo>
                  <a:pt x="30" y="34"/>
                  <a:pt x="26" y="42"/>
                  <a:pt x="30" y="34"/>
                </a:cubicBezTo>
                <a:cubicBezTo>
                  <a:pt x="34" y="26"/>
                  <a:pt x="32" y="26"/>
                  <a:pt x="31" y="19"/>
                </a:cubicBezTo>
                <a:cubicBezTo>
                  <a:pt x="31" y="12"/>
                  <a:pt x="44" y="15"/>
                  <a:pt x="31" y="12"/>
                </a:cubicBezTo>
                <a:cubicBezTo>
                  <a:pt x="18" y="9"/>
                  <a:pt x="23" y="0"/>
                  <a:pt x="18" y="9"/>
                </a:cubicBezTo>
                <a:cubicBezTo>
                  <a:pt x="12" y="18"/>
                  <a:pt x="20" y="15"/>
                  <a:pt x="12" y="18"/>
                </a:cubicBezTo>
                <a:cubicBezTo>
                  <a:pt x="5" y="22"/>
                  <a:pt x="1" y="18"/>
                  <a:pt x="1" y="27"/>
                </a:cubicBezTo>
                <a:cubicBezTo>
                  <a:pt x="0" y="35"/>
                  <a:pt x="7" y="42"/>
                  <a:pt x="7" y="42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4" name="Freeform 800"/>
          <p:cNvSpPr>
            <a:spLocks/>
          </p:cNvSpPr>
          <p:nvPr/>
        </p:nvSpPr>
        <p:spPr bwMode="auto">
          <a:xfrm>
            <a:off x="2230438" y="1960563"/>
            <a:ext cx="33338" cy="53975"/>
          </a:xfrm>
          <a:custGeom>
            <a:avLst/>
            <a:gdLst/>
            <a:ahLst/>
            <a:cxnLst>
              <a:cxn ang="0">
                <a:pos x="41" y="48"/>
              </a:cxn>
              <a:cxn ang="0">
                <a:pos x="22" y="30"/>
              </a:cxn>
              <a:cxn ang="0">
                <a:pos x="10" y="11"/>
              </a:cxn>
              <a:cxn ang="0">
                <a:pos x="8" y="40"/>
              </a:cxn>
              <a:cxn ang="0">
                <a:pos x="30" y="63"/>
              </a:cxn>
              <a:cxn ang="0">
                <a:pos x="43" y="88"/>
              </a:cxn>
              <a:cxn ang="0">
                <a:pos x="53" y="113"/>
              </a:cxn>
              <a:cxn ang="0">
                <a:pos x="61" y="154"/>
              </a:cxn>
              <a:cxn ang="0">
                <a:pos x="71" y="180"/>
              </a:cxn>
              <a:cxn ang="0">
                <a:pos x="94" y="181"/>
              </a:cxn>
              <a:cxn ang="0">
                <a:pos x="86" y="155"/>
              </a:cxn>
              <a:cxn ang="0">
                <a:pos x="100" y="134"/>
              </a:cxn>
              <a:cxn ang="0">
                <a:pos x="96" y="107"/>
              </a:cxn>
              <a:cxn ang="0">
                <a:pos x="92" y="83"/>
              </a:cxn>
              <a:cxn ang="0">
                <a:pos x="113" y="64"/>
              </a:cxn>
              <a:cxn ang="0">
                <a:pos x="110" y="57"/>
              </a:cxn>
              <a:cxn ang="0">
                <a:pos x="90" y="42"/>
              </a:cxn>
              <a:cxn ang="0">
                <a:pos x="76" y="37"/>
              </a:cxn>
              <a:cxn ang="0">
                <a:pos x="72" y="22"/>
              </a:cxn>
              <a:cxn ang="0">
                <a:pos x="61" y="13"/>
              </a:cxn>
              <a:cxn ang="0">
                <a:pos x="46" y="38"/>
              </a:cxn>
              <a:cxn ang="0">
                <a:pos x="41" y="48"/>
              </a:cxn>
            </a:cxnLst>
            <a:rect l="0" t="0" r="r" b="b"/>
            <a:pathLst>
              <a:path w="122" h="200">
                <a:moveTo>
                  <a:pt x="41" y="48"/>
                </a:moveTo>
                <a:cubicBezTo>
                  <a:pt x="30" y="40"/>
                  <a:pt x="23" y="36"/>
                  <a:pt x="22" y="30"/>
                </a:cubicBezTo>
                <a:cubicBezTo>
                  <a:pt x="21" y="24"/>
                  <a:pt x="15" y="0"/>
                  <a:pt x="10" y="11"/>
                </a:cubicBezTo>
                <a:cubicBezTo>
                  <a:pt x="6" y="21"/>
                  <a:pt x="0" y="36"/>
                  <a:pt x="8" y="40"/>
                </a:cubicBezTo>
                <a:cubicBezTo>
                  <a:pt x="16" y="44"/>
                  <a:pt x="25" y="54"/>
                  <a:pt x="30" y="63"/>
                </a:cubicBezTo>
                <a:cubicBezTo>
                  <a:pt x="36" y="73"/>
                  <a:pt x="38" y="76"/>
                  <a:pt x="43" y="88"/>
                </a:cubicBezTo>
                <a:cubicBezTo>
                  <a:pt x="48" y="100"/>
                  <a:pt x="53" y="100"/>
                  <a:pt x="53" y="113"/>
                </a:cubicBezTo>
                <a:cubicBezTo>
                  <a:pt x="53" y="126"/>
                  <a:pt x="63" y="146"/>
                  <a:pt x="61" y="154"/>
                </a:cubicBezTo>
                <a:cubicBezTo>
                  <a:pt x="60" y="162"/>
                  <a:pt x="55" y="178"/>
                  <a:pt x="71" y="180"/>
                </a:cubicBezTo>
                <a:cubicBezTo>
                  <a:pt x="87" y="182"/>
                  <a:pt x="100" y="200"/>
                  <a:pt x="94" y="181"/>
                </a:cubicBezTo>
                <a:cubicBezTo>
                  <a:pt x="88" y="162"/>
                  <a:pt x="84" y="170"/>
                  <a:pt x="86" y="155"/>
                </a:cubicBezTo>
                <a:cubicBezTo>
                  <a:pt x="89" y="140"/>
                  <a:pt x="98" y="149"/>
                  <a:pt x="100" y="134"/>
                </a:cubicBezTo>
                <a:cubicBezTo>
                  <a:pt x="101" y="119"/>
                  <a:pt x="103" y="115"/>
                  <a:pt x="96" y="107"/>
                </a:cubicBezTo>
                <a:cubicBezTo>
                  <a:pt x="89" y="100"/>
                  <a:pt x="79" y="90"/>
                  <a:pt x="92" y="83"/>
                </a:cubicBezTo>
                <a:cubicBezTo>
                  <a:pt x="105" y="75"/>
                  <a:pt x="116" y="71"/>
                  <a:pt x="113" y="64"/>
                </a:cubicBezTo>
                <a:cubicBezTo>
                  <a:pt x="110" y="57"/>
                  <a:pt x="122" y="70"/>
                  <a:pt x="110" y="57"/>
                </a:cubicBezTo>
                <a:cubicBezTo>
                  <a:pt x="97" y="43"/>
                  <a:pt x="99" y="42"/>
                  <a:pt x="90" y="42"/>
                </a:cubicBezTo>
                <a:cubicBezTo>
                  <a:pt x="82" y="42"/>
                  <a:pt x="79" y="46"/>
                  <a:pt x="76" y="37"/>
                </a:cubicBezTo>
                <a:cubicBezTo>
                  <a:pt x="73" y="27"/>
                  <a:pt x="76" y="31"/>
                  <a:pt x="72" y="22"/>
                </a:cubicBezTo>
                <a:cubicBezTo>
                  <a:pt x="67" y="12"/>
                  <a:pt x="73" y="2"/>
                  <a:pt x="61" y="13"/>
                </a:cubicBezTo>
                <a:cubicBezTo>
                  <a:pt x="49" y="24"/>
                  <a:pt x="50" y="28"/>
                  <a:pt x="46" y="38"/>
                </a:cubicBezTo>
                <a:cubicBezTo>
                  <a:pt x="41" y="48"/>
                  <a:pt x="53" y="57"/>
                  <a:pt x="41" y="4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5" name="Freeform 801"/>
          <p:cNvSpPr>
            <a:spLocks/>
          </p:cNvSpPr>
          <p:nvPr/>
        </p:nvSpPr>
        <p:spPr bwMode="auto">
          <a:xfrm>
            <a:off x="2322513" y="2001838"/>
            <a:ext cx="34925" cy="34925"/>
          </a:xfrm>
          <a:custGeom>
            <a:avLst/>
            <a:gdLst/>
            <a:ahLst/>
            <a:cxnLst>
              <a:cxn ang="0">
                <a:pos x="114" y="21"/>
              </a:cxn>
              <a:cxn ang="0">
                <a:pos x="90" y="20"/>
              </a:cxn>
              <a:cxn ang="0">
                <a:pos x="79" y="27"/>
              </a:cxn>
              <a:cxn ang="0">
                <a:pos x="63" y="27"/>
              </a:cxn>
              <a:cxn ang="0">
                <a:pos x="38" y="14"/>
              </a:cxn>
              <a:cxn ang="0">
                <a:pos x="21" y="13"/>
              </a:cxn>
              <a:cxn ang="0">
                <a:pos x="11" y="4"/>
              </a:cxn>
              <a:cxn ang="0">
                <a:pos x="10" y="18"/>
              </a:cxn>
              <a:cxn ang="0">
                <a:pos x="20" y="25"/>
              </a:cxn>
              <a:cxn ang="0">
                <a:pos x="37" y="40"/>
              </a:cxn>
              <a:cxn ang="0">
                <a:pos x="17" y="34"/>
              </a:cxn>
              <a:cxn ang="0">
                <a:pos x="4" y="27"/>
              </a:cxn>
              <a:cxn ang="0">
                <a:pos x="3" y="47"/>
              </a:cxn>
              <a:cxn ang="0">
                <a:pos x="8" y="59"/>
              </a:cxn>
              <a:cxn ang="0">
                <a:pos x="17" y="69"/>
              </a:cxn>
              <a:cxn ang="0">
                <a:pos x="34" y="79"/>
              </a:cxn>
              <a:cxn ang="0">
                <a:pos x="32" y="98"/>
              </a:cxn>
              <a:cxn ang="0">
                <a:pos x="40" y="118"/>
              </a:cxn>
              <a:cxn ang="0">
                <a:pos x="58" y="126"/>
              </a:cxn>
              <a:cxn ang="0">
                <a:pos x="68" y="120"/>
              </a:cxn>
              <a:cxn ang="0">
                <a:pos x="70" y="103"/>
              </a:cxn>
              <a:cxn ang="0">
                <a:pos x="68" y="98"/>
              </a:cxn>
              <a:cxn ang="0">
                <a:pos x="81" y="79"/>
              </a:cxn>
              <a:cxn ang="0">
                <a:pos x="82" y="68"/>
              </a:cxn>
              <a:cxn ang="0">
                <a:pos x="76" y="61"/>
              </a:cxn>
              <a:cxn ang="0">
                <a:pos x="80" y="50"/>
              </a:cxn>
              <a:cxn ang="0">
                <a:pos x="100" y="44"/>
              </a:cxn>
              <a:cxn ang="0">
                <a:pos x="113" y="37"/>
              </a:cxn>
              <a:cxn ang="0">
                <a:pos x="114" y="21"/>
              </a:cxn>
            </a:cxnLst>
            <a:rect l="0" t="0" r="r" b="b"/>
            <a:pathLst>
              <a:path w="130" h="132">
                <a:moveTo>
                  <a:pt x="114" y="21"/>
                </a:moveTo>
                <a:cubicBezTo>
                  <a:pt x="99" y="19"/>
                  <a:pt x="102" y="12"/>
                  <a:pt x="90" y="20"/>
                </a:cubicBezTo>
                <a:cubicBezTo>
                  <a:pt x="79" y="27"/>
                  <a:pt x="94" y="28"/>
                  <a:pt x="79" y="27"/>
                </a:cubicBezTo>
                <a:cubicBezTo>
                  <a:pt x="63" y="27"/>
                  <a:pt x="76" y="35"/>
                  <a:pt x="63" y="27"/>
                </a:cubicBezTo>
                <a:cubicBezTo>
                  <a:pt x="50" y="18"/>
                  <a:pt x="47" y="18"/>
                  <a:pt x="38" y="14"/>
                </a:cubicBezTo>
                <a:cubicBezTo>
                  <a:pt x="30" y="9"/>
                  <a:pt x="23" y="20"/>
                  <a:pt x="21" y="13"/>
                </a:cubicBezTo>
                <a:cubicBezTo>
                  <a:pt x="19" y="6"/>
                  <a:pt x="15" y="0"/>
                  <a:pt x="11" y="4"/>
                </a:cubicBezTo>
                <a:cubicBezTo>
                  <a:pt x="7" y="7"/>
                  <a:pt x="0" y="10"/>
                  <a:pt x="10" y="18"/>
                </a:cubicBezTo>
                <a:cubicBezTo>
                  <a:pt x="20" y="25"/>
                  <a:pt x="10" y="15"/>
                  <a:pt x="20" y="25"/>
                </a:cubicBezTo>
                <a:cubicBezTo>
                  <a:pt x="31" y="35"/>
                  <a:pt x="44" y="40"/>
                  <a:pt x="37" y="40"/>
                </a:cubicBezTo>
                <a:cubicBezTo>
                  <a:pt x="17" y="40"/>
                  <a:pt x="25" y="36"/>
                  <a:pt x="17" y="34"/>
                </a:cubicBezTo>
                <a:cubicBezTo>
                  <a:pt x="9" y="33"/>
                  <a:pt x="6" y="21"/>
                  <a:pt x="4" y="27"/>
                </a:cubicBezTo>
                <a:cubicBezTo>
                  <a:pt x="3" y="31"/>
                  <a:pt x="1" y="44"/>
                  <a:pt x="3" y="47"/>
                </a:cubicBezTo>
                <a:cubicBezTo>
                  <a:pt x="5" y="50"/>
                  <a:pt x="0" y="54"/>
                  <a:pt x="8" y="59"/>
                </a:cubicBezTo>
                <a:cubicBezTo>
                  <a:pt x="16" y="63"/>
                  <a:pt x="7" y="65"/>
                  <a:pt x="17" y="69"/>
                </a:cubicBezTo>
                <a:cubicBezTo>
                  <a:pt x="27" y="73"/>
                  <a:pt x="34" y="72"/>
                  <a:pt x="34" y="79"/>
                </a:cubicBezTo>
                <a:cubicBezTo>
                  <a:pt x="33" y="86"/>
                  <a:pt x="31" y="88"/>
                  <a:pt x="32" y="98"/>
                </a:cubicBezTo>
                <a:cubicBezTo>
                  <a:pt x="34" y="107"/>
                  <a:pt x="29" y="109"/>
                  <a:pt x="40" y="118"/>
                </a:cubicBezTo>
                <a:cubicBezTo>
                  <a:pt x="51" y="126"/>
                  <a:pt x="48" y="131"/>
                  <a:pt x="58" y="126"/>
                </a:cubicBezTo>
                <a:cubicBezTo>
                  <a:pt x="68" y="120"/>
                  <a:pt x="70" y="132"/>
                  <a:pt x="68" y="120"/>
                </a:cubicBezTo>
                <a:cubicBezTo>
                  <a:pt x="66" y="108"/>
                  <a:pt x="72" y="107"/>
                  <a:pt x="70" y="103"/>
                </a:cubicBezTo>
                <a:cubicBezTo>
                  <a:pt x="68" y="98"/>
                  <a:pt x="63" y="108"/>
                  <a:pt x="68" y="98"/>
                </a:cubicBezTo>
                <a:cubicBezTo>
                  <a:pt x="74" y="88"/>
                  <a:pt x="79" y="85"/>
                  <a:pt x="81" y="79"/>
                </a:cubicBezTo>
                <a:cubicBezTo>
                  <a:pt x="82" y="74"/>
                  <a:pt x="91" y="71"/>
                  <a:pt x="82" y="68"/>
                </a:cubicBezTo>
                <a:cubicBezTo>
                  <a:pt x="72" y="66"/>
                  <a:pt x="76" y="68"/>
                  <a:pt x="76" y="61"/>
                </a:cubicBezTo>
                <a:cubicBezTo>
                  <a:pt x="76" y="55"/>
                  <a:pt x="75" y="53"/>
                  <a:pt x="80" y="50"/>
                </a:cubicBezTo>
                <a:cubicBezTo>
                  <a:pt x="86" y="47"/>
                  <a:pt x="97" y="44"/>
                  <a:pt x="100" y="44"/>
                </a:cubicBezTo>
                <a:cubicBezTo>
                  <a:pt x="104" y="45"/>
                  <a:pt x="108" y="52"/>
                  <a:pt x="113" y="37"/>
                </a:cubicBezTo>
                <a:cubicBezTo>
                  <a:pt x="118" y="22"/>
                  <a:pt x="130" y="22"/>
                  <a:pt x="114" y="2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6" name="Freeform 802"/>
          <p:cNvSpPr>
            <a:spLocks/>
          </p:cNvSpPr>
          <p:nvPr/>
        </p:nvSpPr>
        <p:spPr bwMode="auto">
          <a:xfrm>
            <a:off x="2290763" y="2003426"/>
            <a:ext cx="36513" cy="26988"/>
          </a:xfrm>
          <a:custGeom>
            <a:avLst/>
            <a:gdLst/>
            <a:ahLst/>
            <a:cxnLst>
              <a:cxn ang="0">
                <a:pos x="103" y="41"/>
              </a:cxn>
              <a:cxn ang="0">
                <a:pos x="104" y="28"/>
              </a:cxn>
              <a:cxn ang="0">
                <a:pos x="89" y="4"/>
              </a:cxn>
              <a:cxn ang="0">
                <a:pos x="70" y="6"/>
              </a:cxn>
              <a:cxn ang="0">
                <a:pos x="49" y="5"/>
              </a:cxn>
              <a:cxn ang="0">
                <a:pos x="18" y="12"/>
              </a:cxn>
              <a:cxn ang="0">
                <a:pos x="1" y="20"/>
              </a:cxn>
              <a:cxn ang="0">
                <a:pos x="6" y="37"/>
              </a:cxn>
              <a:cxn ang="0">
                <a:pos x="15" y="48"/>
              </a:cxn>
              <a:cxn ang="0">
                <a:pos x="24" y="68"/>
              </a:cxn>
              <a:cxn ang="0">
                <a:pos x="43" y="84"/>
              </a:cxn>
              <a:cxn ang="0">
                <a:pos x="64" y="81"/>
              </a:cxn>
              <a:cxn ang="0">
                <a:pos x="76" y="74"/>
              </a:cxn>
              <a:cxn ang="0">
                <a:pos x="83" y="87"/>
              </a:cxn>
              <a:cxn ang="0">
                <a:pos x="108" y="100"/>
              </a:cxn>
              <a:cxn ang="0">
                <a:pos x="127" y="90"/>
              </a:cxn>
              <a:cxn ang="0">
                <a:pos x="122" y="70"/>
              </a:cxn>
              <a:cxn ang="0">
                <a:pos x="104" y="52"/>
              </a:cxn>
              <a:cxn ang="0">
                <a:pos x="103" y="41"/>
              </a:cxn>
            </a:cxnLst>
            <a:rect l="0" t="0" r="r" b="b"/>
            <a:pathLst>
              <a:path w="136" h="102">
                <a:moveTo>
                  <a:pt x="103" y="41"/>
                </a:moveTo>
                <a:cubicBezTo>
                  <a:pt x="107" y="32"/>
                  <a:pt x="105" y="33"/>
                  <a:pt x="104" y="28"/>
                </a:cubicBezTo>
                <a:cubicBezTo>
                  <a:pt x="104" y="23"/>
                  <a:pt x="100" y="8"/>
                  <a:pt x="89" y="4"/>
                </a:cubicBezTo>
                <a:cubicBezTo>
                  <a:pt x="79" y="0"/>
                  <a:pt x="76" y="12"/>
                  <a:pt x="70" y="6"/>
                </a:cubicBezTo>
                <a:cubicBezTo>
                  <a:pt x="64" y="0"/>
                  <a:pt x="60" y="6"/>
                  <a:pt x="49" y="5"/>
                </a:cubicBezTo>
                <a:cubicBezTo>
                  <a:pt x="39" y="5"/>
                  <a:pt x="35" y="14"/>
                  <a:pt x="18" y="12"/>
                </a:cubicBezTo>
                <a:cubicBezTo>
                  <a:pt x="1" y="11"/>
                  <a:pt x="1" y="14"/>
                  <a:pt x="1" y="20"/>
                </a:cubicBezTo>
                <a:cubicBezTo>
                  <a:pt x="0" y="26"/>
                  <a:pt x="0" y="31"/>
                  <a:pt x="6" y="37"/>
                </a:cubicBezTo>
                <a:cubicBezTo>
                  <a:pt x="12" y="43"/>
                  <a:pt x="8" y="48"/>
                  <a:pt x="15" y="48"/>
                </a:cubicBezTo>
                <a:cubicBezTo>
                  <a:pt x="15" y="48"/>
                  <a:pt x="23" y="65"/>
                  <a:pt x="24" y="68"/>
                </a:cubicBezTo>
                <a:cubicBezTo>
                  <a:pt x="25" y="72"/>
                  <a:pt x="35" y="78"/>
                  <a:pt x="43" y="84"/>
                </a:cubicBezTo>
                <a:cubicBezTo>
                  <a:pt x="52" y="91"/>
                  <a:pt x="56" y="87"/>
                  <a:pt x="64" y="81"/>
                </a:cubicBezTo>
                <a:cubicBezTo>
                  <a:pt x="73" y="74"/>
                  <a:pt x="66" y="72"/>
                  <a:pt x="76" y="74"/>
                </a:cubicBezTo>
                <a:cubicBezTo>
                  <a:pt x="86" y="75"/>
                  <a:pt x="77" y="79"/>
                  <a:pt x="83" y="87"/>
                </a:cubicBezTo>
                <a:cubicBezTo>
                  <a:pt x="88" y="95"/>
                  <a:pt x="94" y="97"/>
                  <a:pt x="108" y="100"/>
                </a:cubicBezTo>
                <a:cubicBezTo>
                  <a:pt x="121" y="102"/>
                  <a:pt x="119" y="99"/>
                  <a:pt x="127" y="90"/>
                </a:cubicBezTo>
                <a:cubicBezTo>
                  <a:pt x="136" y="81"/>
                  <a:pt x="122" y="82"/>
                  <a:pt x="122" y="70"/>
                </a:cubicBezTo>
                <a:cubicBezTo>
                  <a:pt x="122" y="58"/>
                  <a:pt x="114" y="60"/>
                  <a:pt x="104" y="52"/>
                </a:cubicBezTo>
                <a:cubicBezTo>
                  <a:pt x="94" y="43"/>
                  <a:pt x="100" y="49"/>
                  <a:pt x="103" y="4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7" name="Freeform 803"/>
          <p:cNvSpPr>
            <a:spLocks/>
          </p:cNvSpPr>
          <p:nvPr/>
        </p:nvSpPr>
        <p:spPr bwMode="auto">
          <a:xfrm>
            <a:off x="2216151" y="1946276"/>
            <a:ext cx="17463" cy="17463"/>
          </a:xfrm>
          <a:custGeom>
            <a:avLst/>
            <a:gdLst/>
            <a:ahLst/>
            <a:cxnLst>
              <a:cxn ang="0">
                <a:pos x="60" y="49"/>
              </a:cxn>
              <a:cxn ang="0">
                <a:pos x="49" y="39"/>
              </a:cxn>
              <a:cxn ang="0">
                <a:pos x="36" y="20"/>
              </a:cxn>
              <a:cxn ang="0">
                <a:pos x="25" y="11"/>
              </a:cxn>
              <a:cxn ang="0">
                <a:pos x="6" y="11"/>
              </a:cxn>
              <a:cxn ang="0">
                <a:pos x="5" y="30"/>
              </a:cxn>
              <a:cxn ang="0">
                <a:pos x="31" y="62"/>
              </a:cxn>
              <a:cxn ang="0">
                <a:pos x="59" y="63"/>
              </a:cxn>
              <a:cxn ang="0">
                <a:pos x="60" y="49"/>
              </a:cxn>
            </a:cxnLst>
            <a:rect l="0" t="0" r="r" b="b"/>
            <a:pathLst>
              <a:path w="69" h="66">
                <a:moveTo>
                  <a:pt x="60" y="49"/>
                </a:moveTo>
                <a:cubicBezTo>
                  <a:pt x="52" y="47"/>
                  <a:pt x="61" y="48"/>
                  <a:pt x="49" y="39"/>
                </a:cubicBezTo>
                <a:cubicBezTo>
                  <a:pt x="37" y="29"/>
                  <a:pt x="39" y="27"/>
                  <a:pt x="36" y="20"/>
                </a:cubicBezTo>
                <a:cubicBezTo>
                  <a:pt x="33" y="13"/>
                  <a:pt x="31" y="16"/>
                  <a:pt x="25" y="11"/>
                </a:cubicBezTo>
                <a:cubicBezTo>
                  <a:pt x="20" y="6"/>
                  <a:pt x="9" y="0"/>
                  <a:pt x="6" y="11"/>
                </a:cubicBezTo>
                <a:cubicBezTo>
                  <a:pt x="5" y="14"/>
                  <a:pt x="0" y="24"/>
                  <a:pt x="5" y="30"/>
                </a:cubicBezTo>
                <a:cubicBezTo>
                  <a:pt x="9" y="36"/>
                  <a:pt x="19" y="58"/>
                  <a:pt x="31" y="62"/>
                </a:cubicBezTo>
                <a:cubicBezTo>
                  <a:pt x="43" y="65"/>
                  <a:pt x="50" y="66"/>
                  <a:pt x="59" y="63"/>
                </a:cubicBezTo>
                <a:cubicBezTo>
                  <a:pt x="68" y="59"/>
                  <a:pt x="69" y="50"/>
                  <a:pt x="60" y="4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8" name="Freeform 804"/>
          <p:cNvSpPr>
            <a:spLocks/>
          </p:cNvSpPr>
          <p:nvPr/>
        </p:nvSpPr>
        <p:spPr bwMode="auto">
          <a:xfrm>
            <a:off x="2360613" y="1730376"/>
            <a:ext cx="4763" cy="3175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11" y="5"/>
              </a:cxn>
              <a:cxn ang="0">
                <a:pos x="0" y="4"/>
              </a:cxn>
              <a:cxn ang="0">
                <a:pos x="5" y="14"/>
              </a:cxn>
            </a:cxnLst>
            <a:rect l="0" t="0" r="r" b="b"/>
            <a:pathLst>
              <a:path w="14" h="15">
                <a:moveTo>
                  <a:pt x="5" y="14"/>
                </a:moveTo>
                <a:cubicBezTo>
                  <a:pt x="10" y="15"/>
                  <a:pt x="9" y="9"/>
                  <a:pt x="11" y="5"/>
                </a:cubicBezTo>
                <a:cubicBezTo>
                  <a:pt x="14" y="0"/>
                  <a:pt x="3" y="1"/>
                  <a:pt x="0" y="4"/>
                </a:cubicBezTo>
                <a:cubicBezTo>
                  <a:pt x="0" y="4"/>
                  <a:pt x="0" y="12"/>
                  <a:pt x="5" y="1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9" name="Freeform 805"/>
          <p:cNvSpPr>
            <a:spLocks/>
          </p:cNvSpPr>
          <p:nvPr/>
        </p:nvSpPr>
        <p:spPr bwMode="auto">
          <a:xfrm>
            <a:off x="2330451" y="1601788"/>
            <a:ext cx="3175" cy="6350"/>
          </a:xfrm>
          <a:custGeom>
            <a:avLst/>
            <a:gdLst/>
            <a:ahLst/>
            <a:cxnLst>
              <a:cxn ang="0">
                <a:pos x="12" y="19"/>
              </a:cxn>
              <a:cxn ang="0">
                <a:pos x="8" y="6"/>
              </a:cxn>
              <a:cxn ang="0">
                <a:pos x="0" y="19"/>
              </a:cxn>
              <a:cxn ang="0">
                <a:pos x="12" y="19"/>
              </a:cxn>
            </a:cxnLst>
            <a:rect l="0" t="0" r="r" b="b"/>
            <a:pathLst>
              <a:path w="15" h="27">
                <a:moveTo>
                  <a:pt x="12" y="19"/>
                </a:moveTo>
                <a:cubicBezTo>
                  <a:pt x="15" y="11"/>
                  <a:pt x="12" y="12"/>
                  <a:pt x="8" y="6"/>
                </a:cubicBezTo>
                <a:cubicBezTo>
                  <a:pt x="4" y="0"/>
                  <a:pt x="0" y="19"/>
                  <a:pt x="0" y="19"/>
                </a:cubicBezTo>
                <a:cubicBezTo>
                  <a:pt x="5" y="21"/>
                  <a:pt x="9" y="27"/>
                  <a:pt x="12" y="1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0" name="Freeform 806"/>
          <p:cNvSpPr>
            <a:spLocks/>
          </p:cNvSpPr>
          <p:nvPr/>
        </p:nvSpPr>
        <p:spPr bwMode="auto">
          <a:xfrm>
            <a:off x="2579688" y="1703388"/>
            <a:ext cx="28575" cy="23813"/>
          </a:xfrm>
          <a:custGeom>
            <a:avLst/>
            <a:gdLst/>
            <a:ahLst/>
            <a:cxnLst>
              <a:cxn ang="0">
                <a:pos x="86" y="16"/>
              </a:cxn>
              <a:cxn ang="0">
                <a:pos x="50" y="9"/>
              </a:cxn>
              <a:cxn ang="0">
                <a:pos x="28" y="8"/>
              </a:cxn>
              <a:cxn ang="0">
                <a:pos x="9" y="7"/>
              </a:cxn>
              <a:cxn ang="0">
                <a:pos x="14" y="36"/>
              </a:cxn>
              <a:cxn ang="0">
                <a:pos x="23" y="45"/>
              </a:cxn>
              <a:cxn ang="0">
                <a:pos x="22" y="55"/>
              </a:cxn>
              <a:cxn ang="0">
                <a:pos x="5" y="54"/>
              </a:cxn>
              <a:cxn ang="0">
                <a:pos x="24" y="73"/>
              </a:cxn>
              <a:cxn ang="0">
                <a:pos x="37" y="73"/>
              </a:cxn>
              <a:cxn ang="0">
                <a:pos x="43" y="68"/>
              </a:cxn>
              <a:cxn ang="0">
                <a:pos x="58" y="77"/>
              </a:cxn>
              <a:cxn ang="0">
                <a:pos x="83" y="78"/>
              </a:cxn>
              <a:cxn ang="0">
                <a:pos x="103" y="63"/>
              </a:cxn>
              <a:cxn ang="0">
                <a:pos x="97" y="37"/>
              </a:cxn>
              <a:cxn ang="0">
                <a:pos x="86" y="16"/>
              </a:cxn>
            </a:cxnLst>
            <a:rect l="0" t="0" r="r" b="b"/>
            <a:pathLst>
              <a:path w="107" h="88">
                <a:moveTo>
                  <a:pt x="86" y="16"/>
                </a:moveTo>
                <a:cubicBezTo>
                  <a:pt x="67" y="8"/>
                  <a:pt x="61" y="15"/>
                  <a:pt x="50" y="9"/>
                </a:cubicBezTo>
                <a:cubicBezTo>
                  <a:pt x="40" y="3"/>
                  <a:pt x="34" y="17"/>
                  <a:pt x="28" y="8"/>
                </a:cubicBezTo>
                <a:cubicBezTo>
                  <a:pt x="21" y="0"/>
                  <a:pt x="10" y="1"/>
                  <a:pt x="9" y="7"/>
                </a:cubicBezTo>
                <a:cubicBezTo>
                  <a:pt x="7" y="19"/>
                  <a:pt x="6" y="32"/>
                  <a:pt x="14" y="36"/>
                </a:cubicBezTo>
                <a:cubicBezTo>
                  <a:pt x="22" y="40"/>
                  <a:pt x="23" y="42"/>
                  <a:pt x="23" y="45"/>
                </a:cubicBezTo>
                <a:cubicBezTo>
                  <a:pt x="23" y="49"/>
                  <a:pt x="28" y="54"/>
                  <a:pt x="22" y="55"/>
                </a:cubicBezTo>
                <a:cubicBezTo>
                  <a:pt x="16" y="55"/>
                  <a:pt x="0" y="41"/>
                  <a:pt x="5" y="54"/>
                </a:cubicBezTo>
                <a:cubicBezTo>
                  <a:pt x="9" y="67"/>
                  <a:pt x="19" y="72"/>
                  <a:pt x="24" y="73"/>
                </a:cubicBezTo>
                <a:cubicBezTo>
                  <a:pt x="28" y="74"/>
                  <a:pt x="30" y="79"/>
                  <a:pt x="37" y="73"/>
                </a:cubicBezTo>
                <a:cubicBezTo>
                  <a:pt x="43" y="68"/>
                  <a:pt x="33" y="58"/>
                  <a:pt x="43" y="68"/>
                </a:cubicBezTo>
                <a:cubicBezTo>
                  <a:pt x="53" y="77"/>
                  <a:pt x="41" y="77"/>
                  <a:pt x="58" y="77"/>
                </a:cubicBezTo>
                <a:cubicBezTo>
                  <a:pt x="75" y="77"/>
                  <a:pt x="72" y="88"/>
                  <a:pt x="83" y="78"/>
                </a:cubicBezTo>
                <a:cubicBezTo>
                  <a:pt x="94" y="69"/>
                  <a:pt x="100" y="78"/>
                  <a:pt x="103" y="63"/>
                </a:cubicBezTo>
                <a:cubicBezTo>
                  <a:pt x="107" y="49"/>
                  <a:pt x="102" y="51"/>
                  <a:pt x="97" y="37"/>
                </a:cubicBezTo>
                <a:cubicBezTo>
                  <a:pt x="92" y="23"/>
                  <a:pt x="105" y="24"/>
                  <a:pt x="86" y="1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1" name="Freeform 807"/>
          <p:cNvSpPr>
            <a:spLocks/>
          </p:cNvSpPr>
          <p:nvPr/>
        </p:nvSpPr>
        <p:spPr bwMode="auto">
          <a:xfrm>
            <a:off x="2401888" y="1657351"/>
            <a:ext cx="49213" cy="38100"/>
          </a:xfrm>
          <a:custGeom>
            <a:avLst/>
            <a:gdLst/>
            <a:ahLst/>
            <a:cxnLst>
              <a:cxn ang="0">
                <a:pos x="174" y="21"/>
              </a:cxn>
              <a:cxn ang="0">
                <a:pos x="154" y="6"/>
              </a:cxn>
              <a:cxn ang="0">
                <a:pos x="121" y="18"/>
              </a:cxn>
              <a:cxn ang="0">
                <a:pos x="97" y="31"/>
              </a:cxn>
              <a:cxn ang="0">
                <a:pos x="82" y="48"/>
              </a:cxn>
              <a:cxn ang="0">
                <a:pos x="69" y="76"/>
              </a:cxn>
              <a:cxn ang="0">
                <a:pos x="37" y="81"/>
              </a:cxn>
              <a:cxn ang="0">
                <a:pos x="5" y="88"/>
              </a:cxn>
              <a:cxn ang="0">
                <a:pos x="4" y="102"/>
              </a:cxn>
              <a:cxn ang="0">
                <a:pos x="14" y="124"/>
              </a:cxn>
              <a:cxn ang="0">
                <a:pos x="33" y="136"/>
              </a:cxn>
              <a:cxn ang="0">
                <a:pos x="59" y="131"/>
              </a:cxn>
              <a:cxn ang="0">
                <a:pos x="78" y="105"/>
              </a:cxn>
              <a:cxn ang="0">
                <a:pos x="92" y="105"/>
              </a:cxn>
              <a:cxn ang="0">
                <a:pos x="107" y="121"/>
              </a:cxn>
              <a:cxn ang="0">
                <a:pos x="131" y="134"/>
              </a:cxn>
              <a:cxn ang="0">
                <a:pos x="142" y="133"/>
              </a:cxn>
              <a:cxn ang="0">
                <a:pos x="161" y="108"/>
              </a:cxn>
              <a:cxn ang="0">
                <a:pos x="174" y="83"/>
              </a:cxn>
              <a:cxn ang="0">
                <a:pos x="176" y="49"/>
              </a:cxn>
              <a:cxn ang="0">
                <a:pos x="174" y="21"/>
              </a:cxn>
            </a:cxnLst>
            <a:rect l="0" t="0" r="r" b="b"/>
            <a:pathLst>
              <a:path w="186" h="146">
                <a:moveTo>
                  <a:pt x="174" y="21"/>
                </a:moveTo>
                <a:cubicBezTo>
                  <a:pt x="162" y="5"/>
                  <a:pt x="174" y="0"/>
                  <a:pt x="154" y="6"/>
                </a:cubicBezTo>
                <a:cubicBezTo>
                  <a:pt x="135" y="12"/>
                  <a:pt x="131" y="15"/>
                  <a:pt x="121" y="18"/>
                </a:cubicBezTo>
                <a:cubicBezTo>
                  <a:pt x="111" y="21"/>
                  <a:pt x="104" y="20"/>
                  <a:pt x="97" y="31"/>
                </a:cubicBezTo>
                <a:cubicBezTo>
                  <a:pt x="90" y="42"/>
                  <a:pt x="86" y="32"/>
                  <a:pt x="82" y="48"/>
                </a:cubicBezTo>
                <a:cubicBezTo>
                  <a:pt x="77" y="63"/>
                  <a:pt x="84" y="69"/>
                  <a:pt x="69" y="76"/>
                </a:cubicBezTo>
                <a:cubicBezTo>
                  <a:pt x="54" y="82"/>
                  <a:pt x="57" y="83"/>
                  <a:pt x="37" y="81"/>
                </a:cubicBezTo>
                <a:cubicBezTo>
                  <a:pt x="17" y="79"/>
                  <a:pt x="7" y="85"/>
                  <a:pt x="5" y="88"/>
                </a:cubicBezTo>
                <a:cubicBezTo>
                  <a:pt x="4" y="91"/>
                  <a:pt x="0" y="94"/>
                  <a:pt x="4" y="102"/>
                </a:cubicBezTo>
                <a:cubicBezTo>
                  <a:pt x="4" y="102"/>
                  <a:pt x="12" y="117"/>
                  <a:pt x="14" y="124"/>
                </a:cubicBezTo>
                <a:cubicBezTo>
                  <a:pt x="16" y="131"/>
                  <a:pt x="23" y="137"/>
                  <a:pt x="33" y="136"/>
                </a:cubicBezTo>
                <a:cubicBezTo>
                  <a:pt x="43" y="135"/>
                  <a:pt x="49" y="146"/>
                  <a:pt x="59" y="131"/>
                </a:cubicBezTo>
                <a:cubicBezTo>
                  <a:pt x="68" y="117"/>
                  <a:pt x="69" y="109"/>
                  <a:pt x="78" y="105"/>
                </a:cubicBezTo>
                <a:cubicBezTo>
                  <a:pt x="86" y="100"/>
                  <a:pt x="84" y="96"/>
                  <a:pt x="92" y="105"/>
                </a:cubicBezTo>
                <a:cubicBezTo>
                  <a:pt x="100" y="115"/>
                  <a:pt x="99" y="117"/>
                  <a:pt x="107" y="121"/>
                </a:cubicBezTo>
                <a:cubicBezTo>
                  <a:pt x="115" y="124"/>
                  <a:pt x="129" y="132"/>
                  <a:pt x="131" y="134"/>
                </a:cubicBezTo>
                <a:cubicBezTo>
                  <a:pt x="134" y="136"/>
                  <a:pt x="134" y="144"/>
                  <a:pt x="142" y="133"/>
                </a:cubicBezTo>
                <a:cubicBezTo>
                  <a:pt x="150" y="122"/>
                  <a:pt x="156" y="119"/>
                  <a:pt x="161" y="108"/>
                </a:cubicBezTo>
                <a:cubicBezTo>
                  <a:pt x="167" y="97"/>
                  <a:pt x="166" y="95"/>
                  <a:pt x="174" y="83"/>
                </a:cubicBezTo>
                <a:cubicBezTo>
                  <a:pt x="182" y="71"/>
                  <a:pt x="175" y="64"/>
                  <a:pt x="176" y="49"/>
                </a:cubicBezTo>
                <a:cubicBezTo>
                  <a:pt x="178" y="34"/>
                  <a:pt x="186" y="36"/>
                  <a:pt x="174" y="2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3" name="Freeform 809"/>
          <p:cNvSpPr>
            <a:spLocks/>
          </p:cNvSpPr>
          <p:nvPr/>
        </p:nvSpPr>
        <p:spPr bwMode="auto">
          <a:xfrm>
            <a:off x="2568575" y="1592263"/>
            <a:ext cx="14288" cy="20638"/>
          </a:xfrm>
          <a:custGeom>
            <a:avLst/>
            <a:gdLst/>
            <a:ahLst/>
            <a:cxnLst>
              <a:cxn ang="0">
                <a:pos x="50" y="31"/>
              </a:cxn>
              <a:cxn ang="0">
                <a:pos x="41" y="10"/>
              </a:cxn>
              <a:cxn ang="0">
                <a:pos x="23" y="5"/>
              </a:cxn>
              <a:cxn ang="0">
                <a:pos x="7" y="13"/>
              </a:cxn>
              <a:cxn ang="0">
                <a:pos x="11" y="46"/>
              </a:cxn>
              <a:cxn ang="0">
                <a:pos x="26" y="66"/>
              </a:cxn>
              <a:cxn ang="0">
                <a:pos x="36" y="67"/>
              </a:cxn>
              <a:cxn ang="0">
                <a:pos x="49" y="48"/>
              </a:cxn>
              <a:cxn ang="0">
                <a:pos x="50" y="31"/>
              </a:cxn>
            </a:cxnLst>
            <a:rect l="0" t="0" r="r" b="b"/>
            <a:pathLst>
              <a:path w="52" h="75">
                <a:moveTo>
                  <a:pt x="50" y="31"/>
                </a:moveTo>
                <a:cubicBezTo>
                  <a:pt x="48" y="23"/>
                  <a:pt x="47" y="20"/>
                  <a:pt x="41" y="10"/>
                </a:cubicBezTo>
                <a:cubicBezTo>
                  <a:pt x="34" y="0"/>
                  <a:pt x="34" y="7"/>
                  <a:pt x="23" y="5"/>
                </a:cubicBezTo>
                <a:cubicBezTo>
                  <a:pt x="13" y="3"/>
                  <a:pt x="14" y="5"/>
                  <a:pt x="7" y="13"/>
                </a:cubicBezTo>
                <a:cubicBezTo>
                  <a:pt x="0" y="20"/>
                  <a:pt x="5" y="43"/>
                  <a:pt x="11" y="46"/>
                </a:cubicBezTo>
                <a:cubicBezTo>
                  <a:pt x="17" y="50"/>
                  <a:pt x="16" y="58"/>
                  <a:pt x="26" y="66"/>
                </a:cubicBezTo>
                <a:cubicBezTo>
                  <a:pt x="37" y="75"/>
                  <a:pt x="32" y="75"/>
                  <a:pt x="36" y="67"/>
                </a:cubicBezTo>
                <a:cubicBezTo>
                  <a:pt x="40" y="59"/>
                  <a:pt x="46" y="60"/>
                  <a:pt x="49" y="48"/>
                </a:cubicBezTo>
                <a:cubicBezTo>
                  <a:pt x="52" y="35"/>
                  <a:pt x="52" y="40"/>
                  <a:pt x="50" y="3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4" name="Freeform 810"/>
          <p:cNvSpPr>
            <a:spLocks/>
          </p:cNvSpPr>
          <p:nvPr/>
        </p:nvSpPr>
        <p:spPr bwMode="auto">
          <a:xfrm>
            <a:off x="2374900" y="1560513"/>
            <a:ext cx="30163" cy="31750"/>
          </a:xfrm>
          <a:custGeom>
            <a:avLst/>
            <a:gdLst/>
            <a:ahLst/>
            <a:cxnLst>
              <a:cxn ang="0">
                <a:pos x="19" y="89"/>
              </a:cxn>
              <a:cxn ang="0">
                <a:pos x="42" y="94"/>
              </a:cxn>
              <a:cxn ang="0">
                <a:pos x="62" y="99"/>
              </a:cxn>
              <a:cxn ang="0">
                <a:pos x="81" y="114"/>
              </a:cxn>
              <a:cxn ang="0">
                <a:pos x="113" y="101"/>
              </a:cxn>
              <a:cxn ang="0">
                <a:pos x="105" y="54"/>
              </a:cxn>
              <a:cxn ang="0">
                <a:pos x="88" y="21"/>
              </a:cxn>
              <a:cxn ang="0">
                <a:pos x="70" y="2"/>
              </a:cxn>
              <a:cxn ang="0">
                <a:pos x="27" y="10"/>
              </a:cxn>
              <a:cxn ang="0">
                <a:pos x="1" y="25"/>
              </a:cxn>
              <a:cxn ang="0">
                <a:pos x="6" y="58"/>
              </a:cxn>
              <a:cxn ang="0">
                <a:pos x="19" y="89"/>
              </a:cxn>
            </a:cxnLst>
            <a:rect l="0" t="0" r="r" b="b"/>
            <a:pathLst>
              <a:path w="113" h="117">
                <a:moveTo>
                  <a:pt x="19" y="89"/>
                </a:moveTo>
                <a:cubicBezTo>
                  <a:pt x="28" y="94"/>
                  <a:pt x="26" y="91"/>
                  <a:pt x="42" y="94"/>
                </a:cubicBezTo>
                <a:cubicBezTo>
                  <a:pt x="59" y="97"/>
                  <a:pt x="56" y="90"/>
                  <a:pt x="62" y="99"/>
                </a:cubicBezTo>
                <a:cubicBezTo>
                  <a:pt x="69" y="108"/>
                  <a:pt x="68" y="116"/>
                  <a:pt x="81" y="114"/>
                </a:cubicBezTo>
                <a:cubicBezTo>
                  <a:pt x="95" y="113"/>
                  <a:pt x="113" y="117"/>
                  <a:pt x="113" y="101"/>
                </a:cubicBezTo>
                <a:cubicBezTo>
                  <a:pt x="113" y="85"/>
                  <a:pt x="110" y="71"/>
                  <a:pt x="105" y="54"/>
                </a:cubicBezTo>
                <a:cubicBezTo>
                  <a:pt x="101" y="37"/>
                  <a:pt x="100" y="32"/>
                  <a:pt x="88" y="21"/>
                </a:cubicBezTo>
                <a:cubicBezTo>
                  <a:pt x="76" y="9"/>
                  <a:pt x="92" y="0"/>
                  <a:pt x="70" y="2"/>
                </a:cubicBezTo>
                <a:cubicBezTo>
                  <a:pt x="47" y="3"/>
                  <a:pt x="37" y="8"/>
                  <a:pt x="27" y="10"/>
                </a:cubicBezTo>
                <a:cubicBezTo>
                  <a:pt x="17" y="12"/>
                  <a:pt x="0" y="10"/>
                  <a:pt x="1" y="25"/>
                </a:cubicBezTo>
                <a:cubicBezTo>
                  <a:pt x="1" y="33"/>
                  <a:pt x="1" y="46"/>
                  <a:pt x="6" y="58"/>
                </a:cubicBezTo>
                <a:cubicBezTo>
                  <a:pt x="11" y="71"/>
                  <a:pt x="10" y="84"/>
                  <a:pt x="19" y="89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5" name="Freeform 811"/>
          <p:cNvSpPr>
            <a:spLocks/>
          </p:cNvSpPr>
          <p:nvPr/>
        </p:nvSpPr>
        <p:spPr bwMode="auto">
          <a:xfrm>
            <a:off x="2560638" y="1700213"/>
            <a:ext cx="9525" cy="95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" y="14"/>
              </a:cxn>
              <a:cxn ang="0">
                <a:pos x="17" y="30"/>
              </a:cxn>
              <a:cxn ang="0">
                <a:pos x="26" y="33"/>
              </a:cxn>
              <a:cxn ang="0">
                <a:pos x="34" y="23"/>
              </a:cxn>
              <a:cxn ang="0">
                <a:pos x="26" y="8"/>
              </a:cxn>
              <a:cxn ang="0">
                <a:pos x="10" y="0"/>
              </a:cxn>
            </a:cxnLst>
            <a:rect l="0" t="0" r="r" b="b"/>
            <a:pathLst>
              <a:path w="35" h="36">
                <a:moveTo>
                  <a:pt x="10" y="0"/>
                </a:moveTo>
                <a:cubicBezTo>
                  <a:pt x="2" y="0"/>
                  <a:pt x="3" y="5"/>
                  <a:pt x="1" y="14"/>
                </a:cubicBezTo>
                <a:cubicBezTo>
                  <a:pt x="1" y="14"/>
                  <a:pt x="0" y="30"/>
                  <a:pt x="17" y="30"/>
                </a:cubicBezTo>
                <a:cubicBezTo>
                  <a:pt x="33" y="31"/>
                  <a:pt x="17" y="30"/>
                  <a:pt x="26" y="33"/>
                </a:cubicBezTo>
                <a:cubicBezTo>
                  <a:pt x="35" y="36"/>
                  <a:pt x="32" y="29"/>
                  <a:pt x="34" y="23"/>
                </a:cubicBezTo>
                <a:cubicBezTo>
                  <a:pt x="35" y="17"/>
                  <a:pt x="32" y="16"/>
                  <a:pt x="26" y="8"/>
                </a:cubicBezTo>
                <a:cubicBezTo>
                  <a:pt x="21" y="0"/>
                  <a:pt x="19" y="1"/>
                  <a:pt x="10" y="0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6" name="Freeform 812"/>
          <p:cNvSpPr>
            <a:spLocks/>
          </p:cNvSpPr>
          <p:nvPr/>
        </p:nvSpPr>
        <p:spPr bwMode="auto">
          <a:xfrm>
            <a:off x="2411413" y="1830388"/>
            <a:ext cx="9525" cy="7938"/>
          </a:xfrm>
          <a:custGeom>
            <a:avLst/>
            <a:gdLst/>
            <a:ahLst/>
            <a:cxnLst>
              <a:cxn ang="0">
                <a:pos x="25" y="24"/>
              </a:cxn>
              <a:cxn ang="0">
                <a:pos x="26" y="5"/>
              </a:cxn>
              <a:cxn ang="0">
                <a:pos x="12" y="4"/>
              </a:cxn>
              <a:cxn ang="0">
                <a:pos x="0" y="7"/>
              </a:cxn>
              <a:cxn ang="0">
                <a:pos x="10" y="27"/>
              </a:cxn>
              <a:cxn ang="0">
                <a:pos x="25" y="24"/>
              </a:cxn>
            </a:cxnLst>
            <a:rect l="0" t="0" r="r" b="b"/>
            <a:pathLst>
              <a:path w="34" h="34">
                <a:moveTo>
                  <a:pt x="25" y="24"/>
                </a:moveTo>
                <a:cubicBezTo>
                  <a:pt x="16" y="17"/>
                  <a:pt x="29" y="9"/>
                  <a:pt x="26" y="5"/>
                </a:cubicBezTo>
                <a:cubicBezTo>
                  <a:pt x="24" y="0"/>
                  <a:pt x="19" y="3"/>
                  <a:pt x="12" y="4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0" y="20"/>
                  <a:pt x="10" y="27"/>
                </a:cubicBezTo>
                <a:cubicBezTo>
                  <a:pt x="11" y="34"/>
                  <a:pt x="34" y="30"/>
                  <a:pt x="25" y="2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7" name="Freeform 813"/>
          <p:cNvSpPr>
            <a:spLocks/>
          </p:cNvSpPr>
          <p:nvPr/>
        </p:nvSpPr>
        <p:spPr bwMode="auto">
          <a:xfrm>
            <a:off x="2419350" y="1817688"/>
            <a:ext cx="7938" cy="7938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6" y="17"/>
              </a:cxn>
              <a:cxn ang="0">
                <a:pos x="23" y="32"/>
              </a:cxn>
              <a:cxn ang="0">
                <a:pos x="25" y="16"/>
              </a:cxn>
              <a:cxn ang="0">
                <a:pos x="7" y="3"/>
              </a:cxn>
            </a:cxnLst>
            <a:rect l="0" t="0" r="r" b="b"/>
            <a:pathLst>
              <a:path w="28" h="33">
                <a:moveTo>
                  <a:pt x="7" y="3"/>
                </a:moveTo>
                <a:cubicBezTo>
                  <a:pt x="0" y="0"/>
                  <a:pt x="2" y="13"/>
                  <a:pt x="6" y="17"/>
                </a:cubicBezTo>
                <a:cubicBezTo>
                  <a:pt x="11" y="21"/>
                  <a:pt x="19" y="31"/>
                  <a:pt x="23" y="32"/>
                </a:cubicBezTo>
                <a:cubicBezTo>
                  <a:pt x="28" y="33"/>
                  <a:pt x="28" y="23"/>
                  <a:pt x="25" y="16"/>
                </a:cubicBezTo>
                <a:cubicBezTo>
                  <a:pt x="21" y="9"/>
                  <a:pt x="15" y="5"/>
                  <a:pt x="7" y="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8" name="Freeform 814"/>
          <p:cNvSpPr>
            <a:spLocks/>
          </p:cNvSpPr>
          <p:nvPr/>
        </p:nvSpPr>
        <p:spPr bwMode="auto">
          <a:xfrm>
            <a:off x="2390775" y="1778001"/>
            <a:ext cx="12700" cy="25400"/>
          </a:xfrm>
          <a:custGeom>
            <a:avLst/>
            <a:gdLst/>
            <a:ahLst/>
            <a:cxnLst>
              <a:cxn ang="0">
                <a:pos x="16" y="61"/>
              </a:cxn>
              <a:cxn ang="0">
                <a:pos x="29" y="88"/>
              </a:cxn>
              <a:cxn ang="0">
                <a:pos x="47" y="67"/>
              </a:cxn>
              <a:cxn ang="0">
                <a:pos x="43" y="40"/>
              </a:cxn>
              <a:cxn ang="0">
                <a:pos x="31" y="13"/>
              </a:cxn>
              <a:cxn ang="0">
                <a:pos x="18" y="30"/>
              </a:cxn>
              <a:cxn ang="0">
                <a:pos x="7" y="30"/>
              </a:cxn>
              <a:cxn ang="0">
                <a:pos x="6" y="46"/>
              </a:cxn>
              <a:cxn ang="0">
                <a:pos x="16" y="61"/>
              </a:cxn>
            </a:cxnLst>
            <a:rect l="0" t="0" r="r" b="b"/>
            <a:pathLst>
              <a:path w="48" h="93">
                <a:moveTo>
                  <a:pt x="16" y="61"/>
                </a:moveTo>
                <a:cubicBezTo>
                  <a:pt x="21" y="71"/>
                  <a:pt x="21" y="77"/>
                  <a:pt x="29" y="88"/>
                </a:cubicBezTo>
                <a:cubicBezTo>
                  <a:pt x="33" y="93"/>
                  <a:pt x="45" y="73"/>
                  <a:pt x="47" y="67"/>
                </a:cubicBezTo>
                <a:cubicBezTo>
                  <a:pt x="48" y="61"/>
                  <a:pt x="43" y="53"/>
                  <a:pt x="43" y="40"/>
                </a:cubicBezTo>
                <a:cubicBezTo>
                  <a:pt x="43" y="28"/>
                  <a:pt x="42" y="27"/>
                  <a:pt x="31" y="13"/>
                </a:cubicBezTo>
                <a:cubicBezTo>
                  <a:pt x="20" y="0"/>
                  <a:pt x="18" y="15"/>
                  <a:pt x="18" y="30"/>
                </a:cubicBezTo>
                <a:cubicBezTo>
                  <a:pt x="18" y="45"/>
                  <a:pt x="11" y="26"/>
                  <a:pt x="7" y="30"/>
                </a:cubicBezTo>
                <a:cubicBezTo>
                  <a:pt x="2" y="33"/>
                  <a:pt x="0" y="34"/>
                  <a:pt x="6" y="46"/>
                </a:cubicBezTo>
                <a:cubicBezTo>
                  <a:pt x="11" y="58"/>
                  <a:pt x="11" y="52"/>
                  <a:pt x="16" y="6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39" name="Freeform 815"/>
          <p:cNvSpPr>
            <a:spLocks/>
          </p:cNvSpPr>
          <p:nvPr/>
        </p:nvSpPr>
        <p:spPr bwMode="auto">
          <a:xfrm>
            <a:off x="2389188" y="1800226"/>
            <a:ext cx="17463" cy="20638"/>
          </a:xfrm>
          <a:custGeom>
            <a:avLst/>
            <a:gdLst/>
            <a:ahLst/>
            <a:cxnLst>
              <a:cxn ang="0">
                <a:pos x="4" y="15"/>
              </a:cxn>
              <a:cxn ang="0">
                <a:pos x="7" y="43"/>
              </a:cxn>
              <a:cxn ang="0">
                <a:pos x="31" y="62"/>
              </a:cxn>
              <a:cxn ang="0">
                <a:pos x="63" y="70"/>
              </a:cxn>
              <a:cxn ang="0">
                <a:pos x="64" y="53"/>
              </a:cxn>
              <a:cxn ang="0">
                <a:pos x="50" y="39"/>
              </a:cxn>
              <a:cxn ang="0">
                <a:pos x="31" y="16"/>
              </a:cxn>
              <a:cxn ang="0">
                <a:pos x="4" y="15"/>
              </a:cxn>
            </a:cxnLst>
            <a:rect l="0" t="0" r="r" b="b"/>
            <a:pathLst>
              <a:path w="66" h="75">
                <a:moveTo>
                  <a:pt x="4" y="15"/>
                </a:moveTo>
                <a:cubicBezTo>
                  <a:pt x="1" y="30"/>
                  <a:pt x="0" y="32"/>
                  <a:pt x="7" y="43"/>
                </a:cubicBezTo>
                <a:cubicBezTo>
                  <a:pt x="14" y="53"/>
                  <a:pt x="17" y="55"/>
                  <a:pt x="31" y="62"/>
                </a:cubicBezTo>
                <a:cubicBezTo>
                  <a:pt x="46" y="68"/>
                  <a:pt x="59" y="75"/>
                  <a:pt x="63" y="70"/>
                </a:cubicBezTo>
                <a:cubicBezTo>
                  <a:pt x="66" y="66"/>
                  <a:pt x="66" y="60"/>
                  <a:pt x="64" y="53"/>
                </a:cubicBezTo>
                <a:cubicBezTo>
                  <a:pt x="61" y="45"/>
                  <a:pt x="65" y="47"/>
                  <a:pt x="50" y="39"/>
                </a:cubicBezTo>
                <a:cubicBezTo>
                  <a:pt x="34" y="30"/>
                  <a:pt x="48" y="26"/>
                  <a:pt x="31" y="16"/>
                </a:cubicBezTo>
                <a:cubicBezTo>
                  <a:pt x="15" y="6"/>
                  <a:pt x="6" y="0"/>
                  <a:pt x="4" y="1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0" name="Freeform 816"/>
          <p:cNvSpPr>
            <a:spLocks/>
          </p:cNvSpPr>
          <p:nvPr/>
        </p:nvSpPr>
        <p:spPr bwMode="auto">
          <a:xfrm>
            <a:off x="2506663" y="1370013"/>
            <a:ext cx="4763" cy="4763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16" y="10"/>
              </a:cxn>
              <a:cxn ang="0">
                <a:pos x="1" y="10"/>
              </a:cxn>
              <a:cxn ang="0">
                <a:pos x="6" y="18"/>
              </a:cxn>
            </a:cxnLst>
            <a:rect l="0" t="0" r="r" b="b"/>
            <a:pathLst>
              <a:path w="18" h="20">
                <a:moveTo>
                  <a:pt x="6" y="18"/>
                </a:moveTo>
                <a:cubicBezTo>
                  <a:pt x="12" y="19"/>
                  <a:pt x="18" y="20"/>
                  <a:pt x="16" y="10"/>
                </a:cubicBezTo>
                <a:cubicBezTo>
                  <a:pt x="15" y="0"/>
                  <a:pt x="1" y="10"/>
                  <a:pt x="1" y="10"/>
                </a:cubicBezTo>
                <a:cubicBezTo>
                  <a:pt x="0" y="12"/>
                  <a:pt x="1" y="17"/>
                  <a:pt x="6" y="1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1" name="Freeform 817"/>
          <p:cNvSpPr>
            <a:spLocks/>
          </p:cNvSpPr>
          <p:nvPr/>
        </p:nvSpPr>
        <p:spPr bwMode="auto">
          <a:xfrm>
            <a:off x="2506663" y="1362076"/>
            <a:ext cx="3175" cy="4763"/>
          </a:xfrm>
          <a:custGeom>
            <a:avLst/>
            <a:gdLst/>
            <a:ahLst/>
            <a:cxnLst>
              <a:cxn ang="0">
                <a:pos x="9" y="16"/>
              </a:cxn>
              <a:cxn ang="0">
                <a:pos x="10" y="6"/>
              </a:cxn>
              <a:cxn ang="0">
                <a:pos x="2" y="5"/>
              </a:cxn>
              <a:cxn ang="0">
                <a:pos x="9" y="16"/>
              </a:cxn>
            </a:cxnLst>
            <a:rect l="0" t="0" r="r" b="b"/>
            <a:pathLst>
              <a:path w="11" h="19">
                <a:moveTo>
                  <a:pt x="9" y="16"/>
                </a:moveTo>
                <a:cubicBezTo>
                  <a:pt x="11" y="12"/>
                  <a:pt x="10" y="11"/>
                  <a:pt x="10" y="6"/>
                </a:cubicBezTo>
                <a:cubicBezTo>
                  <a:pt x="10" y="0"/>
                  <a:pt x="2" y="5"/>
                  <a:pt x="2" y="5"/>
                </a:cubicBezTo>
                <a:cubicBezTo>
                  <a:pt x="0" y="10"/>
                  <a:pt x="8" y="19"/>
                  <a:pt x="9" y="16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2" name="Freeform 818"/>
          <p:cNvSpPr>
            <a:spLocks/>
          </p:cNvSpPr>
          <p:nvPr/>
        </p:nvSpPr>
        <p:spPr bwMode="auto">
          <a:xfrm>
            <a:off x="2520950" y="1360488"/>
            <a:ext cx="4763" cy="6350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16" y="15"/>
              </a:cxn>
              <a:cxn ang="0">
                <a:pos x="9" y="8"/>
              </a:cxn>
              <a:cxn ang="0">
                <a:pos x="1" y="8"/>
              </a:cxn>
              <a:cxn ang="0">
                <a:pos x="4" y="21"/>
              </a:cxn>
            </a:cxnLst>
            <a:rect l="0" t="0" r="r" b="b"/>
            <a:pathLst>
              <a:path w="18" h="23">
                <a:moveTo>
                  <a:pt x="4" y="21"/>
                </a:moveTo>
                <a:cubicBezTo>
                  <a:pt x="9" y="23"/>
                  <a:pt x="15" y="20"/>
                  <a:pt x="16" y="15"/>
                </a:cubicBezTo>
                <a:cubicBezTo>
                  <a:pt x="18" y="10"/>
                  <a:pt x="9" y="8"/>
                  <a:pt x="9" y="8"/>
                </a:cubicBezTo>
                <a:cubicBezTo>
                  <a:pt x="9" y="8"/>
                  <a:pt x="1" y="0"/>
                  <a:pt x="1" y="8"/>
                </a:cubicBezTo>
                <a:cubicBezTo>
                  <a:pt x="0" y="11"/>
                  <a:pt x="0" y="20"/>
                  <a:pt x="4" y="21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3" name="Freeform 819"/>
          <p:cNvSpPr>
            <a:spLocks/>
          </p:cNvSpPr>
          <p:nvPr/>
        </p:nvSpPr>
        <p:spPr bwMode="auto">
          <a:xfrm>
            <a:off x="2498725" y="1404938"/>
            <a:ext cx="6350" cy="9525"/>
          </a:xfrm>
          <a:custGeom>
            <a:avLst/>
            <a:gdLst/>
            <a:ahLst/>
            <a:cxnLst>
              <a:cxn ang="0">
                <a:pos x="11" y="25"/>
              </a:cxn>
              <a:cxn ang="0">
                <a:pos x="20" y="25"/>
              </a:cxn>
              <a:cxn ang="0">
                <a:pos x="21" y="10"/>
              </a:cxn>
              <a:cxn ang="0">
                <a:pos x="2" y="9"/>
              </a:cxn>
              <a:cxn ang="0">
                <a:pos x="11" y="25"/>
              </a:cxn>
            </a:cxnLst>
            <a:rect l="0" t="0" r="r" b="b"/>
            <a:pathLst>
              <a:path w="29" h="38">
                <a:moveTo>
                  <a:pt x="11" y="25"/>
                </a:moveTo>
                <a:cubicBezTo>
                  <a:pt x="15" y="26"/>
                  <a:pt x="17" y="38"/>
                  <a:pt x="20" y="25"/>
                </a:cubicBezTo>
                <a:cubicBezTo>
                  <a:pt x="24" y="12"/>
                  <a:pt x="29" y="15"/>
                  <a:pt x="21" y="10"/>
                </a:cubicBezTo>
                <a:cubicBezTo>
                  <a:pt x="14" y="5"/>
                  <a:pt x="0" y="0"/>
                  <a:pt x="2" y="9"/>
                </a:cubicBezTo>
                <a:cubicBezTo>
                  <a:pt x="5" y="19"/>
                  <a:pt x="7" y="23"/>
                  <a:pt x="11" y="25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4" name="Freeform 820"/>
          <p:cNvSpPr>
            <a:spLocks/>
          </p:cNvSpPr>
          <p:nvPr/>
        </p:nvSpPr>
        <p:spPr bwMode="auto">
          <a:xfrm>
            <a:off x="2516188" y="1373188"/>
            <a:ext cx="158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5" name="Freeform 821"/>
          <p:cNvSpPr>
            <a:spLocks/>
          </p:cNvSpPr>
          <p:nvPr/>
        </p:nvSpPr>
        <p:spPr bwMode="auto">
          <a:xfrm>
            <a:off x="2516188" y="1371601"/>
            <a:ext cx="15875" cy="11113"/>
          </a:xfrm>
          <a:custGeom>
            <a:avLst/>
            <a:gdLst/>
            <a:ahLst/>
            <a:cxnLst>
              <a:cxn ang="0">
                <a:pos x="9" y="29"/>
              </a:cxn>
              <a:cxn ang="0">
                <a:pos x="35" y="31"/>
              </a:cxn>
              <a:cxn ang="0">
                <a:pos x="56" y="31"/>
              </a:cxn>
              <a:cxn ang="0">
                <a:pos x="49" y="14"/>
              </a:cxn>
              <a:cxn ang="0">
                <a:pos x="25" y="7"/>
              </a:cxn>
              <a:cxn ang="0">
                <a:pos x="0" y="7"/>
              </a:cxn>
              <a:cxn ang="0">
                <a:pos x="9" y="29"/>
              </a:cxn>
            </a:cxnLst>
            <a:rect l="0" t="0" r="r" b="b"/>
            <a:pathLst>
              <a:path w="60" h="43">
                <a:moveTo>
                  <a:pt x="9" y="29"/>
                </a:moveTo>
                <a:cubicBezTo>
                  <a:pt x="16" y="30"/>
                  <a:pt x="27" y="27"/>
                  <a:pt x="35" y="31"/>
                </a:cubicBezTo>
                <a:cubicBezTo>
                  <a:pt x="43" y="34"/>
                  <a:pt x="54" y="43"/>
                  <a:pt x="56" y="31"/>
                </a:cubicBezTo>
                <a:cubicBezTo>
                  <a:pt x="58" y="20"/>
                  <a:pt x="60" y="17"/>
                  <a:pt x="49" y="14"/>
                </a:cubicBezTo>
                <a:cubicBezTo>
                  <a:pt x="39" y="12"/>
                  <a:pt x="31" y="15"/>
                  <a:pt x="25" y="7"/>
                </a:cubicBezTo>
                <a:cubicBezTo>
                  <a:pt x="19" y="0"/>
                  <a:pt x="3" y="5"/>
                  <a:pt x="0" y="7"/>
                </a:cubicBezTo>
                <a:cubicBezTo>
                  <a:pt x="2" y="7"/>
                  <a:pt x="2" y="29"/>
                  <a:pt x="9" y="29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6" name="Freeform 822"/>
          <p:cNvSpPr>
            <a:spLocks/>
          </p:cNvSpPr>
          <p:nvPr/>
        </p:nvSpPr>
        <p:spPr bwMode="auto">
          <a:xfrm>
            <a:off x="2513013" y="1384301"/>
            <a:ext cx="52388" cy="50800"/>
          </a:xfrm>
          <a:custGeom>
            <a:avLst/>
            <a:gdLst/>
            <a:ahLst/>
            <a:cxnLst>
              <a:cxn ang="0">
                <a:pos x="6" y="37"/>
              </a:cxn>
              <a:cxn ang="0">
                <a:pos x="9" y="57"/>
              </a:cxn>
              <a:cxn ang="0">
                <a:pos x="21" y="68"/>
              </a:cxn>
              <a:cxn ang="0">
                <a:pos x="25" y="89"/>
              </a:cxn>
              <a:cxn ang="0">
                <a:pos x="41" y="101"/>
              </a:cxn>
              <a:cxn ang="0">
                <a:pos x="52" y="119"/>
              </a:cxn>
              <a:cxn ang="0">
                <a:pos x="30" y="117"/>
              </a:cxn>
              <a:cxn ang="0">
                <a:pos x="24" y="131"/>
              </a:cxn>
              <a:cxn ang="0">
                <a:pos x="39" y="159"/>
              </a:cxn>
              <a:cxn ang="0">
                <a:pos x="52" y="165"/>
              </a:cxn>
              <a:cxn ang="0">
                <a:pos x="75" y="166"/>
              </a:cxn>
              <a:cxn ang="0">
                <a:pos x="110" y="165"/>
              </a:cxn>
              <a:cxn ang="0">
                <a:pos x="136" y="166"/>
              </a:cxn>
              <a:cxn ang="0">
                <a:pos x="159" y="182"/>
              </a:cxn>
              <a:cxn ang="0">
                <a:pos x="176" y="182"/>
              </a:cxn>
              <a:cxn ang="0">
                <a:pos x="185" y="154"/>
              </a:cxn>
              <a:cxn ang="0">
                <a:pos x="187" y="132"/>
              </a:cxn>
              <a:cxn ang="0">
                <a:pos x="172" y="117"/>
              </a:cxn>
              <a:cxn ang="0">
                <a:pos x="150" y="94"/>
              </a:cxn>
              <a:cxn ang="0">
                <a:pos x="137" y="73"/>
              </a:cxn>
              <a:cxn ang="0">
                <a:pos x="112" y="75"/>
              </a:cxn>
              <a:cxn ang="0">
                <a:pos x="96" y="70"/>
              </a:cxn>
              <a:cxn ang="0">
                <a:pos x="91" y="39"/>
              </a:cxn>
              <a:cxn ang="0">
                <a:pos x="87" y="12"/>
              </a:cxn>
              <a:cxn ang="0">
                <a:pos x="52" y="3"/>
              </a:cxn>
              <a:cxn ang="0">
                <a:pos x="18" y="1"/>
              </a:cxn>
              <a:cxn ang="0">
                <a:pos x="1" y="12"/>
              </a:cxn>
              <a:cxn ang="0">
                <a:pos x="6" y="37"/>
              </a:cxn>
            </a:cxnLst>
            <a:rect l="0" t="0" r="r" b="b"/>
            <a:pathLst>
              <a:path w="193" h="191">
                <a:moveTo>
                  <a:pt x="6" y="37"/>
                </a:moveTo>
                <a:cubicBezTo>
                  <a:pt x="5" y="47"/>
                  <a:pt x="1" y="52"/>
                  <a:pt x="9" y="57"/>
                </a:cubicBezTo>
                <a:cubicBezTo>
                  <a:pt x="16" y="62"/>
                  <a:pt x="18" y="56"/>
                  <a:pt x="21" y="68"/>
                </a:cubicBezTo>
                <a:cubicBezTo>
                  <a:pt x="25" y="80"/>
                  <a:pt x="20" y="81"/>
                  <a:pt x="25" y="89"/>
                </a:cubicBezTo>
                <a:cubicBezTo>
                  <a:pt x="31" y="98"/>
                  <a:pt x="31" y="89"/>
                  <a:pt x="41" y="101"/>
                </a:cubicBezTo>
                <a:cubicBezTo>
                  <a:pt x="50" y="113"/>
                  <a:pt x="60" y="114"/>
                  <a:pt x="52" y="119"/>
                </a:cubicBezTo>
                <a:cubicBezTo>
                  <a:pt x="44" y="123"/>
                  <a:pt x="37" y="112"/>
                  <a:pt x="30" y="117"/>
                </a:cubicBezTo>
                <a:cubicBezTo>
                  <a:pt x="24" y="122"/>
                  <a:pt x="19" y="116"/>
                  <a:pt x="24" y="131"/>
                </a:cubicBezTo>
                <a:cubicBezTo>
                  <a:pt x="30" y="147"/>
                  <a:pt x="37" y="158"/>
                  <a:pt x="39" y="159"/>
                </a:cubicBezTo>
                <a:cubicBezTo>
                  <a:pt x="41" y="160"/>
                  <a:pt x="44" y="165"/>
                  <a:pt x="52" y="165"/>
                </a:cubicBezTo>
                <a:cubicBezTo>
                  <a:pt x="52" y="165"/>
                  <a:pt x="56" y="165"/>
                  <a:pt x="75" y="166"/>
                </a:cubicBezTo>
                <a:cubicBezTo>
                  <a:pt x="94" y="167"/>
                  <a:pt x="103" y="167"/>
                  <a:pt x="110" y="165"/>
                </a:cubicBezTo>
                <a:cubicBezTo>
                  <a:pt x="117" y="162"/>
                  <a:pt x="126" y="162"/>
                  <a:pt x="136" y="166"/>
                </a:cubicBezTo>
                <a:cubicBezTo>
                  <a:pt x="145" y="169"/>
                  <a:pt x="150" y="180"/>
                  <a:pt x="159" y="182"/>
                </a:cubicBezTo>
                <a:cubicBezTo>
                  <a:pt x="168" y="184"/>
                  <a:pt x="171" y="191"/>
                  <a:pt x="176" y="182"/>
                </a:cubicBezTo>
                <a:cubicBezTo>
                  <a:pt x="181" y="174"/>
                  <a:pt x="184" y="164"/>
                  <a:pt x="185" y="154"/>
                </a:cubicBezTo>
                <a:cubicBezTo>
                  <a:pt x="187" y="144"/>
                  <a:pt x="193" y="140"/>
                  <a:pt x="187" y="132"/>
                </a:cubicBezTo>
                <a:cubicBezTo>
                  <a:pt x="181" y="123"/>
                  <a:pt x="182" y="124"/>
                  <a:pt x="172" y="117"/>
                </a:cubicBezTo>
                <a:cubicBezTo>
                  <a:pt x="161" y="109"/>
                  <a:pt x="156" y="104"/>
                  <a:pt x="150" y="94"/>
                </a:cubicBezTo>
                <a:cubicBezTo>
                  <a:pt x="144" y="84"/>
                  <a:pt x="151" y="76"/>
                  <a:pt x="137" y="73"/>
                </a:cubicBezTo>
                <a:cubicBezTo>
                  <a:pt x="123" y="69"/>
                  <a:pt x="122" y="72"/>
                  <a:pt x="112" y="75"/>
                </a:cubicBezTo>
                <a:cubicBezTo>
                  <a:pt x="102" y="77"/>
                  <a:pt x="100" y="80"/>
                  <a:pt x="96" y="70"/>
                </a:cubicBezTo>
                <a:cubicBezTo>
                  <a:pt x="93" y="60"/>
                  <a:pt x="91" y="49"/>
                  <a:pt x="91" y="39"/>
                </a:cubicBezTo>
                <a:cubicBezTo>
                  <a:pt x="92" y="30"/>
                  <a:pt x="95" y="20"/>
                  <a:pt x="87" y="12"/>
                </a:cubicBezTo>
                <a:cubicBezTo>
                  <a:pt x="80" y="4"/>
                  <a:pt x="64" y="5"/>
                  <a:pt x="52" y="3"/>
                </a:cubicBezTo>
                <a:cubicBezTo>
                  <a:pt x="41" y="0"/>
                  <a:pt x="29" y="0"/>
                  <a:pt x="18" y="1"/>
                </a:cubicBezTo>
                <a:cubicBezTo>
                  <a:pt x="7" y="2"/>
                  <a:pt x="2" y="0"/>
                  <a:pt x="1" y="12"/>
                </a:cubicBezTo>
                <a:cubicBezTo>
                  <a:pt x="0" y="23"/>
                  <a:pt x="8" y="28"/>
                  <a:pt x="6" y="3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7" name="Freeform 823"/>
          <p:cNvSpPr>
            <a:spLocks/>
          </p:cNvSpPr>
          <p:nvPr/>
        </p:nvSpPr>
        <p:spPr bwMode="auto">
          <a:xfrm>
            <a:off x="2508250" y="1414463"/>
            <a:ext cx="9525" cy="17463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3" y="33"/>
              </a:cxn>
              <a:cxn ang="0">
                <a:pos x="9" y="49"/>
              </a:cxn>
              <a:cxn ang="0">
                <a:pos x="28" y="50"/>
              </a:cxn>
              <a:cxn ang="0">
                <a:pos x="30" y="33"/>
              </a:cxn>
              <a:cxn ang="0">
                <a:pos x="19" y="20"/>
              </a:cxn>
              <a:cxn ang="0">
                <a:pos x="13" y="10"/>
              </a:cxn>
              <a:cxn ang="0">
                <a:pos x="5" y="10"/>
              </a:cxn>
            </a:cxnLst>
            <a:rect l="0" t="0" r="r" b="b"/>
            <a:pathLst>
              <a:path w="35" h="64">
                <a:moveTo>
                  <a:pt x="5" y="10"/>
                </a:moveTo>
                <a:cubicBezTo>
                  <a:pt x="4" y="20"/>
                  <a:pt x="1" y="23"/>
                  <a:pt x="3" y="33"/>
                </a:cubicBezTo>
                <a:cubicBezTo>
                  <a:pt x="6" y="43"/>
                  <a:pt x="0" y="49"/>
                  <a:pt x="9" y="49"/>
                </a:cubicBezTo>
                <a:cubicBezTo>
                  <a:pt x="19" y="49"/>
                  <a:pt x="23" y="64"/>
                  <a:pt x="28" y="50"/>
                </a:cubicBezTo>
                <a:cubicBezTo>
                  <a:pt x="34" y="35"/>
                  <a:pt x="35" y="39"/>
                  <a:pt x="30" y="33"/>
                </a:cubicBezTo>
                <a:cubicBezTo>
                  <a:pt x="24" y="28"/>
                  <a:pt x="21" y="27"/>
                  <a:pt x="19" y="20"/>
                </a:cubicBezTo>
                <a:cubicBezTo>
                  <a:pt x="17" y="13"/>
                  <a:pt x="13" y="10"/>
                  <a:pt x="13" y="10"/>
                </a:cubicBezTo>
                <a:cubicBezTo>
                  <a:pt x="13" y="10"/>
                  <a:pt x="6" y="0"/>
                  <a:pt x="5" y="10"/>
                </a:cubicBez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8" name="Freeform 824"/>
          <p:cNvSpPr>
            <a:spLocks/>
          </p:cNvSpPr>
          <p:nvPr/>
        </p:nvSpPr>
        <p:spPr bwMode="auto">
          <a:xfrm>
            <a:off x="2498725" y="1354138"/>
            <a:ext cx="6350" cy="3175"/>
          </a:xfrm>
          <a:custGeom>
            <a:avLst/>
            <a:gdLst/>
            <a:ahLst/>
            <a:cxnLst>
              <a:cxn ang="0">
                <a:pos x="16" y="13"/>
              </a:cxn>
              <a:cxn ang="0">
                <a:pos x="23" y="4"/>
              </a:cxn>
              <a:cxn ang="0">
                <a:pos x="10" y="3"/>
              </a:cxn>
              <a:cxn ang="0">
                <a:pos x="5" y="7"/>
              </a:cxn>
              <a:cxn ang="0">
                <a:pos x="16" y="13"/>
              </a:cxn>
            </a:cxnLst>
            <a:rect l="0" t="0" r="r" b="b"/>
            <a:pathLst>
              <a:path w="25" h="13">
                <a:moveTo>
                  <a:pt x="16" y="13"/>
                </a:moveTo>
                <a:cubicBezTo>
                  <a:pt x="22" y="12"/>
                  <a:pt x="25" y="4"/>
                  <a:pt x="23" y="4"/>
                </a:cubicBezTo>
                <a:cubicBezTo>
                  <a:pt x="20" y="4"/>
                  <a:pt x="14" y="0"/>
                  <a:pt x="10" y="3"/>
                </a:cubicBezTo>
                <a:cubicBezTo>
                  <a:pt x="10" y="3"/>
                  <a:pt x="10" y="3"/>
                  <a:pt x="5" y="7"/>
                </a:cubicBezTo>
                <a:cubicBezTo>
                  <a:pt x="0" y="11"/>
                  <a:pt x="9" y="13"/>
                  <a:pt x="16" y="13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49" name="Freeform 825"/>
          <p:cNvSpPr>
            <a:spLocks/>
          </p:cNvSpPr>
          <p:nvPr/>
        </p:nvSpPr>
        <p:spPr bwMode="auto">
          <a:xfrm>
            <a:off x="2703513" y="1601788"/>
            <a:ext cx="23813" cy="9525"/>
          </a:xfrm>
          <a:custGeom>
            <a:avLst/>
            <a:gdLst/>
            <a:ahLst/>
            <a:cxnLst>
              <a:cxn ang="0">
                <a:pos x="62" y="6"/>
              </a:cxn>
              <a:cxn ang="0">
                <a:pos x="22" y="4"/>
              </a:cxn>
              <a:cxn ang="0">
                <a:pos x="6" y="19"/>
              </a:cxn>
              <a:cxn ang="0">
                <a:pos x="21" y="27"/>
              </a:cxn>
              <a:cxn ang="0">
                <a:pos x="45" y="28"/>
              </a:cxn>
              <a:cxn ang="0">
                <a:pos x="63" y="33"/>
              </a:cxn>
              <a:cxn ang="0">
                <a:pos x="64" y="12"/>
              </a:cxn>
              <a:cxn ang="0">
                <a:pos x="62" y="6"/>
              </a:cxn>
            </a:cxnLst>
            <a:rect l="0" t="0" r="r" b="b"/>
            <a:pathLst>
              <a:path w="86" h="40">
                <a:moveTo>
                  <a:pt x="62" y="6"/>
                </a:moveTo>
                <a:cubicBezTo>
                  <a:pt x="37" y="0"/>
                  <a:pt x="27" y="8"/>
                  <a:pt x="22" y="4"/>
                </a:cubicBezTo>
                <a:cubicBezTo>
                  <a:pt x="18" y="0"/>
                  <a:pt x="0" y="15"/>
                  <a:pt x="6" y="19"/>
                </a:cubicBezTo>
                <a:cubicBezTo>
                  <a:pt x="11" y="23"/>
                  <a:pt x="11" y="26"/>
                  <a:pt x="21" y="27"/>
                </a:cubicBezTo>
                <a:cubicBezTo>
                  <a:pt x="30" y="27"/>
                  <a:pt x="37" y="18"/>
                  <a:pt x="45" y="28"/>
                </a:cubicBezTo>
                <a:cubicBezTo>
                  <a:pt x="52" y="37"/>
                  <a:pt x="55" y="40"/>
                  <a:pt x="63" y="33"/>
                </a:cubicBezTo>
                <a:cubicBezTo>
                  <a:pt x="71" y="25"/>
                  <a:pt x="67" y="19"/>
                  <a:pt x="64" y="12"/>
                </a:cubicBezTo>
                <a:cubicBezTo>
                  <a:pt x="62" y="6"/>
                  <a:pt x="86" y="11"/>
                  <a:pt x="62" y="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0" name="Freeform 826"/>
          <p:cNvSpPr>
            <a:spLocks/>
          </p:cNvSpPr>
          <p:nvPr/>
        </p:nvSpPr>
        <p:spPr bwMode="auto">
          <a:xfrm>
            <a:off x="2717800" y="1692276"/>
            <a:ext cx="4763" cy="476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5"/>
              </a:cxn>
              <a:cxn ang="0">
                <a:pos x="14" y="6"/>
              </a:cxn>
              <a:cxn ang="0">
                <a:pos x="0" y="6"/>
              </a:cxn>
            </a:cxnLst>
            <a:rect l="0" t="0" r="r" b="b"/>
            <a:pathLst>
              <a:path w="15" h="15">
                <a:moveTo>
                  <a:pt x="0" y="6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4" y="8"/>
                  <a:pt x="14" y="6"/>
                </a:cubicBezTo>
                <a:cubicBezTo>
                  <a:pt x="15" y="4"/>
                  <a:pt x="5" y="0"/>
                  <a:pt x="0" y="6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1" name="Freeform 827"/>
          <p:cNvSpPr>
            <a:spLocks/>
          </p:cNvSpPr>
          <p:nvPr/>
        </p:nvSpPr>
        <p:spPr bwMode="auto">
          <a:xfrm>
            <a:off x="2728913" y="1685926"/>
            <a:ext cx="20638" cy="20638"/>
          </a:xfrm>
          <a:custGeom>
            <a:avLst/>
            <a:gdLst/>
            <a:ahLst/>
            <a:cxnLst>
              <a:cxn ang="0">
                <a:pos x="66" y="34"/>
              </a:cxn>
              <a:cxn ang="0">
                <a:pos x="49" y="20"/>
              </a:cxn>
              <a:cxn ang="0">
                <a:pos x="51" y="8"/>
              </a:cxn>
              <a:cxn ang="0">
                <a:pos x="37" y="2"/>
              </a:cxn>
              <a:cxn ang="0">
                <a:pos x="0" y="18"/>
              </a:cxn>
              <a:cxn ang="0">
                <a:pos x="29" y="32"/>
              </a:cxn>
              <a:cxn ang="0">
                <a:pos x="46" y="49"/>
              </a:cxn>
              <a:cxn ang="0">
                <a:pos x="44" y="71"/>
              </a:cxn>
              <a:cxn ang="0">
                <a:pos x="64" y="72"/>
              </a:cxn>
              <a:cxn ang="0">
                <a:pos x="65" y="56"/>
              </a:cxn>
              <a:cxn ang="0">
                <a:pos x="66" y="40"/>
              </a:cxn>
              <a:cxn ang="0">
                <a:pos x="66" y="34"/>
              </a:cxn>
            </a:cxnLst>
            <a:rect l="0" t="0" r="r" b="b"/>
            <a:pathLst>
              <a:path w="78" h="77">
                <a:moveTo>
                  <a:pt x="66" y="34"/>
                </a:moveTo>
                <a:cubicBezTo>
                  <a:pt x="53" y="25"/>
                  <a:pt x="45" y="25"/>
                  <a:pt x="49" y="20"/>
                </a:cubicBezTo>
                <a:cubicBezTo>
                  <a:pt x="53" y="14"/>
                  <a:pt x="59" y="12"/>
                  <a:pt x="51" y="8"/>
                </a:cubicBezTo>
                <a:cubicBezTo>
                  <a:pt x="43" y="5"/>
                  <a:pt x="57" y="0"/>
                  <a:pt x="37" y="2"/>
                </a:cubicBezTo>
                <a:cubicBezTo>
                  <a:pt x="17" y="5"/>
                  <a:pt x="0" y="18"/>
                  <a:pt x="0" y="18"/>
                </a:cubicBezTo>
                <a:cubicBezTo>
                  <a:pt x="10" y="26"/>
                  <a:pt x="22" y="28"/>
                  <a:pt x="29" y="32"/>
                </a:cubicBezTo>
                <a:cubicBezTo>
                  <a:pt x="36" y="35"/>
                  <a:pt x="44" y="42"/>
                  <a:pt x="46" y="49"/>
                </a:cubicBezTo>
                <a:cubicBezTo>
                  <a:pt x="48" y="56"/>
                  <a:pt x="28" y="65"/>
                  <a:pt x="44" y="71"/>
                </a:cubicBezTo>
                <a:cubicBezTo>
                  <a:pt x="61" y="77"/>
                  <a:pt x="62" y="76"/>
                  <a:pt x="64" y="72"/>
                </a:cubicBezTo>
                <a:cubicBezTo>
                  <a:pt x="65" y="67"/>
                  <a:pt x="62" y="64"/>
                  <a:pt x="65" y="56"/>
                </a:cubicBezTo>
                <a:cubicBezTo>
                  <a:pt x="67" y="48"/>
                  <a:pt x="66" y="46"/>
                  <a:pt x="66" y="40"/>
                </a:cubicBezTo>
                <a:cubicBezTo>
                  <a:pt x="66" y="34"/>
                  <a:pt x="78" y="44"/>
                  <a:pt x="66" y="3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2" name="Freeform 828"/>
          <p:cNvSpPr>
            <a:spLocks/>
          </p:cNvSpPr>
          <p:nvPr/>
        </p:nvSpPr>
        <p:spPr bwMode="auto">
          <a:xfrm>
            <a:off x="2746375" y="1677988"/>
            <a:ext cx="14288" cy="15875"/>
          </a:xfrm>
          <a:custGeom>
            <a:avLst/>
            <a:gdLst/>
            <a:ahLst/>
            <a:cxnLst>
              <a:cxn ang="0">
                <a:pos x="33" y="44"/>
              </a:cxn>
              <a:cxn ang="0">
                <a:pos x="20" y="30"/>
              </a:cxn>
              <a:cxn ang="0">
                <a:pos x="22" y="13"/>
              </a:cxn>
              <a:cxn ang="0">
                <a:pos x="29" y="2"/>
              </a:cxn>
              <a:cxn ang="0">
                <a:pos x="9" y="13"/>
              </a:cxn>
              <a:cxn ang="0">
                <a:pos x="7" y="36"/>
              </a:cxn>
              <a:cxn ang="0">
                <a:pos x="23" y="53"/>
              </a:cxn>
              <a:cxn ang="0">
                <a:pos x="46" y="54"/>
              </a:cxn>
              <a:cxn ang="0">
                <a:pos x="33" y="44"/>
              </a:cxn>
            </a:cxnLst>
            <a:rect l="0" t="0" r="r" b="b"/>
            <a:pathLst>
              <a:path w="53" h="62">
                <a:moveTo>
                  <a:pt x="33" y="44"/>
                </a:moveTo>
                <a:cubicBezTo>
                  <a:pt x="24" y="39"/>
                  <a:pt x="17" y="38"/>
                  <a:pt x="20" y="30"/>
                </a:cubicBezTo>
                <a:cubicBezTo>
                  <a:pt x="23" y="22"/>
                  <a:pt x="19" y="16"/>
                  <a:pt x="22" y="13"/>
                </a:cubicBezTo>
                <a:cubicBezTo>
                  <a:pt x="25" y="10"/>
                  <a:pt x="39" y="3"/>
                  <a:pt x="29" y="2"/>
                </a:cubicBezTo>
                <a:cubicBezTo>
                  <a:pt x="18" y="0"/>
                  <a:pt x="10" y="4"/>
                  <a:pt x="9" y="13"/>
                </a:cubicBezTo>
                <a:cubicBezTo>
                  <a:pt x="8" y="24"/>
                  <a:pt x="0" y="28"/>
                  <a:pt x="7" y="36"/>
                </a:cubicBezTo>
                <a:cubicBezTo>
                  <a:pt x="14" y="45"/>
                  <a:pt x="13" y="49"/>
                  <a:pt x="23" y="53"/>
                </a:cubicBezTo>
                <a:cubicBezTo>
                  <a:pt x="34" y="57"/>
                  <a:pt x="53" y="62"/>
                  <a:pt x="46" y="54"/>
                </a:cubicBezTo>
                <a:cubicBezTo>
                  <a:pt x="39" y="46"/>
                  <a:pt x="43" y="49"/>
                  <a:pt x="33" y="4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3" name="Freeform 829"/>
          <p:cNvSpPr>
            <a:spLocks/>
          </p:cNvSpPr>
          <p:nvPr/>
        </p:nvSpPr>
        <p:spPr bwMode="auto">
          <a:xfrm>
            <a:off x="2390775" y="1520826"/>
            <a:ext cx="11113" cy="14288"/>
          </a:xfrm>
          <a:custGeom>
            <a:avLst/>
            <a:gdLst/>
            <a:ahLst/>
            <a:cxnLst>
              <a:cxn ang="0">
                <a:pos x="25" y="44"/>
              </a:cxn>
              <a:cxn ang="0">
                <a:pos x="38" y="32"/>
              </a:cxn>
              <a:cxn ang="0">
                <a:pos x="33" y="6"/>
              </a:cxn>
              <a:cxn ang="0">
                <a:pos x="8" y="5"/>
              </a:cxn>
              <a:cxn ang="0">
                <a:pos x="0" y="15"/>
              </a:cxn>
              <a:cxn ang="0">
                <a:pos x="11" y="38"/>
              </a:cxn>
              <a:cxn ang="0">
                <a:pos x="25" y="44"/>
              </a:cxn>
            </a:cxnLst>
            <a:rect l="0" t="0" r="r" b="b"/>
            <a:pathLst>
              <a:path w="45" h="51">
                <a:moveTo>
                  <a:pt x="25" y="44"/>
                </a:moveTo>
                <a:cubicBezTo>
                  <a:pt x="33" y="39"/>
                  <a:pt x="37" y="51"/>
                  <a:pt x="38" y="32"/>
                </a:cubicBezTo>
                <a:cubicBezTo>
                  <a:pt x="40" y="12"/>
                  <a:pt x="45" y="12"/>
                  <a:pt x="33" y="6"/>
                </a:cubicBezTo>
                <a:cubicBezTo>
                  <a:pt x="22" y="0"/>
                  <a:pt x="12" y="6"/>
                  <a:pt x="8" y="5"/>
                </a:cubicBezTo>
                <a:cubicBezTo>
                  <a:pt x="5" y="4"/>
                  <a:pt x="0" y="15"/>
                  <a:pt x="0" y="15"/>
                </a:cubicBezTo>
                <a:cubicBezTo>
                  <a:pt x="4" y="25"/>
                  <a:pt x="7" y="33"/>
                  <a:pt x="11" y="38"/>
                </a:cubicBezTo>
                <a:cubicBezTo>
                  <a:pt x="16" y="43"/>
                  <a:pt x="18" y="50"/>
                  <a:pt x="25" y="44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4" name="Freeform 830"/>
          <p:cNvSpPr>
            <a:spLocks/>
          </p:cNvSpPr>
          <p:nvPr/>
        </p:nvSpPr>
        <p:spPr bwMode="auto">
          <a:xfrm>
            <a:off x="2486025" y="1395413"/>
            <a:ext cx="9525" cy="11113"/>
          </a:xfrm>
          <a:custGeom>
            <a:avLst/>
            <a:gdLst/>
            <a:ahLst/>
            <a:cxnLst>
              <a:cxn ang="0">
                <a:pos x="8" y="18"/>
              </a:cxn>
              <a:cxn ang="0">
                <a:pos x="24" y="36"/>
              </a:cxn>
              <a:cxn ang="0">
                <a:pos x="33" y="28"/>
              </a:cxn>
              <a:cxn ang="0">
                <a:pos x="22" y="6"/>
              </a:cxn>
              <a:cxn ang="0">
                <a:pos x="2" y="5"/>
              </a:cxn>
              <a:cxn ang="0">
                <a:pos x="8" y="18"/>
              </a:cxn>
            </a:cxnLst>
            <a:rect l="0" t="0" r="r" b="b"/>
            <a:pathLst>
              <a:path w="37" h="41">
                <a:moveTo>
                  <a:pt x="8" y="18"/>
                </a:moveTo>
                <a:cubicBezTo>
                  <a:pt x="13" y="28"/>
                  <a:pt x="18" y="32"/>
                  <a:pt x="24" y="36"/>
                </a:cubicBezTo>
                <a:cubicBezTo>
                  <a:pt x="30" y="41"/>
                  <a:pt x="36" y="41"/>
                  <a:pt x="33" y="28"/>
                </a:cubicBezTo>
                <a:cubicBezTo>
                  <a:pt x="30" y="14"/>
                  <a:pt x="37" y="8"/>
                  <a:pt x="22" y="6"/>
                </a:cubicBezTo>
                <a:cubicBezTo>
                  <a:pt x="7" y="4"/>
                  <a:pt x="5" y="0"/>
                  <a:pt x="2" y="5"/>
                </a:cubicBezTo>
                <a:cubicBezTo>
                  <a:pt x="0" y="11"/>
                  <a:pt x="8" y="18"/>
                  <a:pt x="8" y="18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5" name="Freeform 831"/>
          <p:cNvSpPr>
            <a:spLocks noEditPoints="1"/>
          </p:cNvSpPr>
          <p:nvPr/>
        </p:nvSpPr>
        <p:spPr bwMode="auto">
          <a:xfrm>
            <a:off x="2378075" y="1179513"/>
            <a:ext cx="488950" cy="642938"/>
          </a:xfrm>
          <a:custGeom>
            <a:avLst/>
            <a:gdLst/>
            <a:ahLst/>
            <a:cxnLst>
              <a:cxn ang="0">
                <a:pos x="1532" y="948"/>
              </a:cxn>
              <a:cxn ang="0">
                <a:pos x="1415" y="903"/>
              </a:cxn>
              <a:cxn ang="0">
                <a:pos x="1520" y="769"/>
              </a:cxn>
              <a:cxn ang="0">
                <a:pos x="1751" y="549"/>
              </a:cxn>
              <a:cxn ang="0">
                <a:pos x="1787" y="263"/>
              </a:cxn>
              <a:cxn ang="0">
                <a:pos x="1648" y="10"/>
              </a:cxn>
              <a:cxn ang="0">
                <a:pos x="1398" y="206"/>
              </a:cxn>
              <a:cxn ang="0">
                <a:pos x="1106" y="447"/>
              </a:cxn>
              <a:cxn ang="0">
                <a:pos x="833" y="539"/>
              </a:cxn>
              <a:cxn ang="0">
                <a:pos x="642" y="669"/>
              </a:cxn>
              <a:cxn ang="0">
                <a:pos x="696" y="837"/>
              </a:cxn>
              <a:cxn ang="0">
                <a:pos x="797" y="1025"/>
              </a:cxn>
              <a:cxn ang="0">
                <a:pos x="605" y="930"/>
              </a:cxn>
              <a:cxn ang="0">
                <a:pos x="511" y="1030"/>
              </a:cxn>
              <a:cxn ang="0">
                <a:pos x="469" y="923"/>
              </a:cxn>
              <a:cxn ang="0">
                <a:pos x="320" y="827"/>
              </a:cxn>
              <a:cxn ang="0">
                <a:pos x="222" y="946"/>
              </a:cxn>
              <a:cxn ang="0">
                <a:pos x="156" y="959"/>
              </a:cxn>
              <a:cxn ang="0">
                <a:pos x="92" y="1108"/>
              </a:cxn>
              <a:cxn ang="0">
                <a:pos x="184" y="1334"/>
              </a:cxn>
              <a:cxn ang="0">
                <a:pos x="181" y="1381"/>
              </a:cxn>
              <a:cxn ang="0">
                <a:pos x="348" y="1402"/>
              </a:cxn>
              <a:cxn ang="0">
                <a:pos x="242" y="1442"/>
              </a:cxn>
              <a:cxn ang="0">
                <a:pos x="71" y="1574"/>
              </a:cxn>
              <a:cxn ang="0">
                <a:pos x="290" y="1691"/>
              </a:cxn>
              <a:cxn ang="0">
                <a:pos x="478" y="1777"/>
              </a:cxn>
              <a:cxn ang="0">
                <a:pos x="462" y="1860"/>
              </a:cxn>
              <a:cxn ang="0">
                <a:pos x="382" y="1969"/>
              </a:cxn>
              <a:cxn ang="0">
                <a:pos x="160" y="2064"/>
              </a:cxn>
              <a:cxn ang="0">
                <a:pos x="11" y="2108"/>
              </a:cxn>
              <a:cxn ang="0">
                <a:pos x="143" y="2246"/>
              </a:cxn>
              <a:cxn ang="0">
                <a:pos x="237" y="2366"/>
              </a:cxn>
              <a:cxn ang="0">
                <a:pos x="323" y="2327"/>
              </a:cxn>
              <a:cxn ang="0">
                <a:pos x="436" y="2263"/>
              </a:cxn>
              <a:cxn ang="0">
                <a:pos x="502" y="2120"/>
              </a:cxn>
              <a:cxn ang="0">
                <a:pos x="635" y="2114"/>
              </a:cxn>
              <a:cxn ang="0">
                <a:pos x="604" y="1914"/>
              </a:cxn>
              <a:cxn ang="0">
                <a:pos x="800" y="1878"/>
              </a:cxn>
              <a:cxn ang="0">
                <a:pos x="732" y="1644"/>
              </a:cxn>
              <a:cxn ang="0">
                <a:pos x="764" y="1506"/>
              </a:cxn>
              <a:cxn ang="0">
                <a:pos x="775" y="1555"/>
              </a:cxn>
              <a:cxn ang="0">
                <a:pos x="850" y="1823"/>
              </a:cxn>
              <a:cxn ang="0">
                <a:pos x="889" y="1701"/>
              </a:cxn>
              <a:cxn ang="0">
                <a:pos x="1018" y="1834"/>
              </a:cxn>
              <a:cxn ang="0">
                <a:pos x="1067" y="1784"/>
              </a:cxn>
              <a:cxn ang="0">
                <a:pos x="1176" y="1579"/>
              </a:cxn>
              <a:cxn ang="0">
                <a:pos x="1236" y="1560"/>
              </a:cxn>
              <a:cxn ang="0">
                <a:pos x="1328" y="1444"/>
              </a:cxn>
              <a:cxn ang="0">
                <a:pos x="1346" y="1287"/>
              </a:cxn>
              <a:cxn ang="0">
                <a:pos x="1117" y="1308"/>
              </a:cxn>
              <a:cxn ang="0">
                <a:pos x="1252" y="1232"/>
              </a:cxn>
              <a:cxn ang="0">
                <a:pos x="1332" y="1185"/>
              </a:cxn>
              <a:cxn ang="0">
                <a:pos x="1389" y="1073"/>
              </a:cxn>
              <a:cxn ang="0">
                <a:pos x="1363" y="951"/>
              </a:cxn>
              <a:cxn ang="0">
                <a:pos x="1418" y="973"/>
              </a:cxn>
              <a:cxn ang="0">
                <a:pos x="1649" y="1025"/>
              </a:cxn>
              <a:cxn ang="0">
                <a:pos x="1816" y="803"/>
              </a:cxn>
              <a:cxn ang="0">
                <a:pos x="275" y="1327"/>
              </a:cxn>
              <a:cxn ang="0">
                <a:pos x="1418" y="951"/>
              </a:cxn>
              <a:cxn ang="0">
                <a:pos x="1432" y="925"/>
              </a:cxn>
            </a:cxnLst>
            <a:rect l="0" t="0" r="r" b="b"/>
            <a:pathLst>
              <a:path w="1829" h="2401">
                <a:moveTo>
                  <a:pt x="1788" y="795"/>
                </a:moveTo>
                <a:cubicBezTo>
                  <a:pt x="1769" y="792"/>
                  <a:pt x="1773" y="790"/>
                  <a:pt x="1760" y="802"/>
                </a:cubicBezTo>
                <a:cubicBezTo>
                  <a:pt x="1748" y="814"/>
                  <a:pt x="1751" y="817"/>
                  <a:pt x="1734" y="819"/>
                </a:cubicBezTo>
                <a:cubicBezTo>
                  <a:pt x="1718" y="820"/>
                  <a:pt x="1717" y="820"/>
                  <a:pt x="1705" y="833"/>
                </a:cubicBezTo>
                <a:cubicBezTo>
                  <a:pt x="1694" y="846"/>
                  <a:pt x="1686" y="857"/>
                  <a:pt x="1675" y="865"/>
                </a:cubicBezTo>
                <a:cubicBezTo>
                  <a:pt x="1663" y="874"/>
                  <a:pt x="1661" y="881"/>
                  <a:pt x="1650" y="896"/>
                </a:cubicBezTo>
                <a:cubicBezTo>
                  <a:pt x="1640" y="911"/>
                  <a:pt x="1635" y="909"/>
                  <a:pt x="1610" y="912"/>
                </a:cubicBezTo>
                <a:cubicBezTo>
                  <a:pt x="1585" y="916"/>
                  <a:pt x="1593" y="924"/>
                  <a:pt x="1581" y="933"/>
                </a:cubicBezTo>
                <a:cubicBezTo>
                  <a:pt x="1570" y="943"/>
                  <a:pt x="1552" y="946"/>
                  <a:pt x="1532" y="948"/>
                </a:cubicBezTo>
                <a:cubicBezTo>
                  <a:pt x="1511" y="951"/>
                  <a:pt x="1520" y="941"/>
                  <a:pt x="1507" y="931"/>
                </a:cubicBezTo>
                <a:cubicBezTo>
                  <a:pt x="1493" y="920"/>
                  <a:pt x="1497" y="918"/>
                  <a:pt x="1478" y="908"/>
                </a:cubicBezTo>
                <a:cubicBezTo>
                  <a:pt x="1470" y="904"/>
                  <a:pt x="1462" y="903"/>
                  <a:pt x="1453" y="904"/>
                </a:cubicBezTo>
                <a:cubicBezTo>
                  <a:pt x="1448" y="904"/>
                  <a:pt x="1444" y="905"/>
                  <a:pt x="1439" y="905"/>
                </a:cubicBezTo>
                <a:cubicBezTo>
                  <a:pt x="1435" y="905"/>
                  <a:pt x="1431" y="905"/>
                  <a:pt x="1427" y="905"/>
                </a:cubicBezTo>
                <a:cubicBezTo>
                  <a:pt x="1422" y="905"/>
                  <a:pt x="1424" y="907"/>
                  <a:pt x="1425" y="910"/>
                </a:cubicBezTo>
                <a:cubicBezTo>
                  <a:pt x="1425" y="910"/>
                  <a:pt x="1425" y="910"/>
                  <a:pt x="1426" y="911"/>
                </a:cubicBezTo>
                <a:cubicBezTo>
                  <a:pt x="1425" y="909"/>
                  <a:pt x="1424" y="907"/>
                  <a:pt x="1423" y="906"/>
                </a:cubicBezTo>
                <a:cubicBezTo>
                  <a:pt x="1421" y="904"/>
                  <a:pt x="1417" y="905"/>
                  <a:pt x="1415" y="903"/>
                </a:cubicBezTo>
                <a:cubicBezTo>
                  <a:pt x="1412" y="900"/>
                  <a:pt x="1416" y="896"/>
                  <a:pt x="1416" y="893"/>
                </a:cubicBezTo>
                <a:cubicBezTo>
                  <a:pt x="1416" y="891"/>
                  <a:pt x="1415" y="887"/>
                  <a:pt x="1414" y="885"/>
                </a:cubicBezTo>
                <a:cubicBezTo>
                  <a:pt x="1414" y="885"/>
                  <a:pt x="1414" y="885"/>
                  <a:pt x="1414" y="885"/>
                </a:cubicBezTo>
                <a:cubicBezTo>
                  <a:pt x="1416" y="880"/>
                  <a:pt x="1419" y="875"/>
                  <a:pt x="1421" y="870"/>
                </a:cubicBezTo>
                <a:cubicBezTo>
                  <a:pt x="1430" y="852"/>
                  <a:pt x="1439" y="861"/>
                  <a:pt x="1453" y="861"/>
                </a:cubicBezTo>
                <a:cubicBezTo>
                  <a:pt x="1467" y="862"/>
                  <a:pt x="1481" y="860"/>
                  <a:pt x="1495" y="838"/>
                </a:cubicBezTo>
                <a:cubicBezTo>
                  <a:pt x="1508" y="816"/>
                  <a:pt x="1496" y="828"/>
                  <a:pt x="1488" y="817"/>
                </a:cubicBezTo>
                <a:cubicBezTo>
                  <a:pt x="1479" y="805"/>
                  <a:pt x="1486" y="802"/>
                  <a:pt x="1489" y="783"/>
                </a:cubicBezTo>
                <a:cubicBezTo>
                  <a:pt x="1491" y="764"/>
                  <a:pt x="1498" y="771"/>
                  <a:pt x="1520" y="769"/>
                </a:cubicBezTo>
                <a:cubicBezTo>
                  <a:pt x="1543" y="766"/>
                  <a:pt x="1546" y="770"/>
                  <a:pt x="1562" y="761"/>
                </a:cubicBezTo>
                <a:cubicBezTo>
                  <a:pt x="1578" y="753"/>
                  <a:pt x="1572" y="756"/>
                  <a:pt x="1569" y="723"/>
                </a:cubicBezTo>
                <a:cubicBezTo>
                  <a:pt x="1567" y="689"/>
                  <a:pt x="1570" y="706"/>
                  <a:pt x="1590" y="694"/>
                </a:cubicBezTo>
                <a:cubicBezTo>
                  <a:pt x="1610" y="683"/>
                  <a:pt x="1612" y="692"/>
                  <a:pt x="1640" y="677"/>
                </a:cubicBezTo>
                <a:cubicBezTo>
                  <a:pt x="1668" y="663"/>
                  <a:pt x="1648" y="664"/>
                  <a:pt x="1648" y="644"/>
                </a:cubicBezTo>
                <a:cubicBezTo>
                  <a:pt x="1648" y="624"/>
                  <a:pt x="1653" y="633"/>
                  <a:pt x="1664" y="619"/>
                </a:cubicBezTo>
                <a:cubicBezTo>
                  <a:pt x="1674" y="605"/>
                  <a:pt x="1678" y="618"/>
                  <a:pt x="1693" y="598"/>
                </a:cubicBezTo>
                <a:cubicBezTo>
                  <a:pt x="1709" y="579"/>
                  <a:pt x="1712" y="581"/>
                  <a:pt x="1719" y="567"/>
                </a:cubicBezTo>
                <a:cubicBezTo>
                  <a:pt x="1726" y="553"/>
                  <a:pt x="1736" y="553"/>
                  <a:pt x="1751" y="549"/>
                </a:cubicBezTo>
                <a:cubicBezTo>
                  <a:pt x="1765" y="545"/>
                  <a:pt x="1772" y="546"/>
                  <a:pt x="1783" y="538"/>
                </a:cubicBezTo>
                <a:cubicBezTo>
                  <a:pt x="1794" y="531"/>
                  <a:pt x="1777" y="530"/>
                  <a:pt x="1769" y="525"/>
                </a:cubicBezTo>
                <a:cubicBezTo>
                  <a:pt x="1761" y="521"/>
                  <a:pt x="1755" y="515"/>
                  <a:pt x="1742" y="516"/>
                </a:cubicBezTo>
                <a:cubicBezTo>
                  <a:pt x="1729" y="518"/>
                  <a:pt x="1730" y="506"/>
                  <a:pt x="1713" y="492"/>
                </a:cubicBezTo>
                <a:cubicBezTo>
                  <a:pt x="1696" y="478"/>
                  <a:pt x="1704" y="465"/>
                  <a:pt x="1706" y="449"/>
                </a:cubicBezTo>
                <a:cubicBezTo>
                  <a:pt x="1708" y="434"/>
                  <a:pt x="1713" y="430"/>
                  <a:pt x="1730" y="400"/>
                </a:cubicBezTo>
                <a:cubicBezTo>
                  <a:pt x="1747" y="371"/>
                  <a:pt x="1742" y="376"/>
                  <a:pt x="1758" y="346"/>
                </a:cubicBezTo>
                <a:cubicBezTo>
                  <a:pt x="1774" y="315"/>
                  <a:pt x="1775" y="322"/>
                  <a:pt x="1784" y="308"/>
                </a:cubicBezTo>
                <a:cubicBezTo>
                  <a:pt x="1793" y="294"/>
                  <a:pt x="1793" y="281"/>
                  <a:pt x="1787" y="263"/>
                </a:cubicBezTo>
                <a:cubicBezTo>
                  <a:pt x="1781" y="245"/>
                  <a:pt x="1775" y="248"/>
                  <a:pt x="1761" y="241"/>
                </a:cubicBezTo>
                <a:cubicBezTo>
                  <a:pt x="1747" y="233"/>
                  <a:pt x="1756" y="213"/>
                  <a:pt x="1759" y="196"/>
                </a:cubicBezTo>
                <a:cubicBezTo>
                  <a:pt x="1762" y="180"/>
                  <a:pt x="1768" y="181"/>
                  <a:pt x="1779" y="165"/>
                </a:cubicBezTo>
                <a:cubicBezTo>
                  <a:pt x="1789" y="149"/>
                  <a:pt x="1772" y="152"/>
                  <a:pt x="1758" y="138"/>
                </a:cubicBezTo>
                <a:cubicBezTo>
                  <a:pt x="1743" y="123"/>
                  <a:pt x="1746" y="119"/>
                  <a:pt x="1743" y="110"/>
                </a:cubicBezTo>
                <a:cubicBezTo>
                  <a:pt x="1740" y="101"/>
                  <a:pt x="1719" y="101"/>
                  <a:pt x="1709" y="88"/>
                </a:cubicBezTo>
                <a:cubicBezTo>
                  <a:pt x="1699" y="75"/>
                  <a:pt x="1716" y="77"/>
                  <a:pt x="1710" y="65"/>
                </a:cubicBezTo>
                <a:cubicBezTo>
                  <a:pt x="1705" y="52"/>
                  <a:pt x="1697" y="41"/>
                  <a:pt x="1679" y="36"/>
                </a:cubicBezTo>
                <a:cubicBezTo>
                  <a:pt x="1662" y="31"/>
                  <a:pt x="1668" y="21"/>
                  <a:pt x="1648" y="10"/>
                </a:cubicBezTo>
                <a:cubicBezTo>
                  <a:pt x="1627" y="0"/>
                  <a:pt x="1626" y="11"/>
                  <a:pt x="1618" y="25"/>
                </a:cubicBezTo>
                <a:cubicBezTo>
                  <a:pt x="1611" y="39"/>
                  <a:pt x="1618" y="25"/>
                  <a:pt x="1618" y="39"/>
                </a:cubicBezTo>
                <a:cubicBezTo>
                  <a:pt x="1617" y="53"/>
                  <a:pt x="1621" y="61"/>
                  <a:pt x="1616" y="71"/>
                </a:cubicBezTo>
                <a:cubicBezTo>
                  <a:pt x="1610" y="81"/>
                  <a:pt x="1587" y="93"/>
                  <a:pt x="1572" y="103"/>
                </a:cubicBezTo>
                <a:cubicBezTo>
                  <a:pt x="1557" y="114"/>
                  <a:pt x="1551" y="116"/>
                  <a:pt x="1533" y="116"/>
                </a:cubicBezTo>
                <a:cubicBezTo>
                  <a:pt x="1514" y="117"/>
                  <a:pt x="1519" y="127"/>
                  <a:pt x="1504" y="145"/>
                </a:cubicBezTo>
                <a:cubicBezTo>
                  <a:pt x="1488" y="163"/>
                  <a:pt x="1486" y="166"/>
                  <a:pt x="1465" y="175"/>
                </a:cubicBezTo>
                <a:cubicBezTo>
                  <a:pt x="1444" y="185"/>
                  <a:pt x="1450" y="178"/>
                  <a:pt x="1438" y="188"/>
                </a:cubicBezTo>
                <a:cubicBezTo>
                  <a:pt x="1427" y="197"/>
                  <a:pt x="1419" y="199"/>
                  <a:pt x="1398" y="206"/>
                </a:cubicBezTo>
                <a:cubicBezTo>
                  <a:pt x="1378" y="213"/>
                  <a:pt x="1366" y="224"/>
                  <a:pt x="1350" y="233"/>
                </a:cubicBezTo>
                <a:cubicBezTo>
                  <a:pt x="1334" y="242"/>
                  <a:pt x="1323" y="251"/>
                  <a:pt x="1315" y="268"/>
                </a:cubicBezTo>
                <a:cubicBezTo>
                  <a:pt x="1307" y="285"/>
                  <a:pt x="1292" y="287"/>
                  <a:pt x="1279" y="299"/>
                </a:cubicBezTo>
                <a:cubicBezTo>
                  <a:pt x="1265" y="310"/>
                  <a:pt x="1255" y="310"/>
                  <a:pt x="1241" y="316"/>
                </a:cubicBezTo>
                <a:cubicBezTo>
                  <a:pt x="1226" y="322"/>
                  <a:pt x="1222" y="340"/>
                  <a:pt x="1211" y="345"/>
                </a:cubicBezTo>
                <a:cubicBezTo>
                  <a:pt x="1200" y="350"/>
                  <a:pt x="1191" y="350"/>
                  <a:pt x="1179" y="353"/>
                </a:cubicBezTo>
                <a:cubicBezTo>
                  <a:pt x="1167" y="355"/>
                  <a:pt x="1163" y="379"/>
                  <a:pt x="1159" y="387"/>
                </a:cubicBezTo>
                <a:cubicBezTo>
                  <a:pt x="1155" y="396"/>
                  <a:pt x="1138" y="425"/>
                  <a:pt x="1130" y="442"/>
                </a:cubicBezTo>
                <a:cubicBezTo>
                  <a:pt x="1121" y="458"/>
                  <a:pt x="1114" y="449"/>
                  <a:pt x="1106" y="447"/>
                </a:cubicBezTo>
                <a:cubicBezTo>
                  <a:pt x="1097" y="446"/>
                  <a:pt x="1074" y="455"/>
                  <a:pt x="1056" y="461"/>
                </a:cubicBezTo>
                <a:cubicBezTo>
                  <a:pt x="1038" y="467"/>
                  <a:pt x="1033" y="482"/>
                  <a:pt x="1026" y="490"/>
                </a:cubicBezTo>
                <a:cubicBezTo>
                  <a:pt x="1018" y="497"/>
                  <a:pt x="992" y="501"/>
                  <a:pt x="974" y="498"/>
                </a:cubicBezTo>
                <a:cubicBezTo>
                  <a:pt x="957" y="495"/>
                  <a:pt x="957" y="492"/>
                  <a:pt x="944" y="481"/>
                </a:cubicBezTo>
                <a:cubicBezTo>
                  <a:pt x="932" y="471"/>
                  <a:pt x="929" y="486"/>
                  <a:pt x="911" y="495"/>
                </a:cubicBezTo>
                <a:cubicBezTo>
                  <a:pt x="894" y="505"/>
                  <a:pt x="914" y="510"/>
                  <a:pt x="910" y="521"/>
                </a:cubicBezTo>
                <a:cubicBezTo>
                  <a:pt x="905" y="532"/>
                  <a:pt x="901" y="526"/>
                  <a:pt x="888" y="532"/>
                </a:cubicBezTo>
                <a:cubicBezTo>
                  <a:pt x="874" y="539"/>
                  <a:pt x="871" y="535"/>
                  <a:pt x="859" y="532"/>
                </a:cubicBezTo>
                <a:cubicBezTo>
                  <a:pt x="847" y="530"/>
                  <a:pt x="851" y="531"/>
                  <a:pt x="833" y="539"/>
                </a:cubicBezTo>
                <a:cubicBezTo>
                  <a:pt x="814" y="547"/>
                  <a:pt x="818" y="554"/>
                  <a:pt x="805" y="566"/>
                </a:cubicBezTo>
                <a:cubicBezTo>
                  <a:pt x="791" y="578"/>
                  <a:pt x="773" y="611"/>
                  <a:pt x="768" y="610"/>
                </a:cubicBezTo>
                <a:cubicBezTo>
                  <a:pt x="764" y="608"/>
                  <a:pt x="752" y="618"/>
                  <a:pt x="739" y="611"/>
                </a:cubicBezTo>
                <a:cubicBezTo>
                  <a:pt x="725" y="604"/>
                  <a:pt x="731" y="612"/>
                  <a:pt x="715" y="610"/>
                </a:cubicBezTo>
                <a:cubicBezTo>
                  <a:pt x="698" y="609"/>
                  <a:pt x="706" y="615"/>
                  <a:pt x="693" y="612"/>
                </a:cubicBezTo>
                <a:cubicBezTo>
                  <a:pt x="681" y="608"/>
                  <a:pt x="690" y="609"/>
                  <a:pt x="674" y="611"/>
                </a:cubicBezTo>
                <a:cubicBezTo>
                  <a:pt x="659" y="612"/>
                  <a:pt x="668" y="620"/>
                  <a:pt x="673" y="636"/>
                </a:cubicBezTo>
                <a:cubicBezTo>
                  <a:pt x="677" y="653"/>
                  <a:pt x="670" y="653"/>
                  <a:pt x="664" y="662"/>
                </a:cubicBezTo>
                <a:cubicBezTo>
                  <a:pt x="657" y="670"/>
                  <a:pt x="652" y="665"/>
                  <a:pt x="642" y="669"/>
                </a:cubicBezTo>
                <a:cubicBezTo>
                  <a:pt x="632" y="673"/>
                  <a:pt x="627" y="679"/>
                  <a:pt x="627" y="695"/>
                </a:cubicBezTo>
                <a:cubicBezTo>
                  <a:pt x="627" y="710"/>
                  <a:pt x="641" y="696"/>
                  <a:pt x="659" y="699"/>
                </a:cubicBezTo>
                <a:cubicBezTo>
                  <a:pt x="676" y="701"/>
                  <a:pt x="695" y="693"/>
                  <a:pt x="701" y="700"/>
                </a:cubicBezTo>
                <a:cubicBezTo>
                  <a:pt x="708" y="707"/>
                  <a:pt x="686" y="707"/>
                  <a:pt x="672" y="715"/>
                </a:cubicBezTo>
                <a:cubicBezTo>
                  <a:pt x="658" y="722"/>
                  <a:pt x="645" y="721"/>
                  <a:pt x="642" y="739"/>
                </a:cubicBezTo>
                <a:cubicBezTo>
                  <a:pt x="638" y="757"/>
                  <a:pt x="646" y="751"/>
                  <a:pt x="649" y="769"/>
                </a:cubicBezTo>
                <a:cubicBezTo>
                  <a:pt x="653" y="787"/>
                  <a:pt x="655" y="776"/>
                  <a:pt x="662" y="784"/>
                </a:cubicBezTo>
                <a:cubicBezTo>
                  <a:pt x="670" y="792"/>
                  <a:pt x="670" y="799"/>
                  <a:pt x="671" y="814"/>
                </a:cubicBezTo>
                <a:cubicBezTo>
                  <a:pt x="672" y="830"/>
                  <a:pt x="681" y="829"/>
                  <a:pt x="696" y="837"/>
                </a:cubicBezTo>
                <a:cubicBezTo>
                  <a:pt x="711" y="844"/>
                  <a:pt x="713" y="851"/>
                  <a:pt x="720" y="863"/>
                </a:cubicBezTo>
                <a:cubicBezTo>
                  <a:pt x="727" y="876"/>
                  <a:pt x="724" y="880"/>
                  <a:pt x="728" y="887"/>
                </a:cubicBezTo>
                <a:cubicBezTo>
                  <a:pt x="732" y="894"/>
                  <a:pt x="739" y="892"/>
                  <a:pt x="754" y="905"/>
                </a:cubicBezTo>
                <a:cubicBezTo>
                  <a:pt x="769" y="918"/>
                  <a:pt x="749" y="911"/>
                  <a:pt x="734" y="912"/>
                </a:cubicBezTo>
                <a:cubicBezTo>
                  <a:pt x="720" y="914"/>
                  <a:pt x="730" y="922"/>
                  <a:pt x="722" y="936"/>
                </a:cubicBezTo>
                <a:cubicBezTo>
                  <a:pt x="714" y="951"/>
                  <a:pt x="726" y="950"/>
                  <a:pt x="739" y="957"/>
                </a:cubicBezTo>
                <a:cubicBezTo>
                  <a:pt x="751" y="964"/>
                  <a:pt x="760" y="968"/>
                  <a:pt x="777" y="971"/>
                </a:cubicBezTo>
                <a:cubicBezTo>
                  <a:pt x="793" y="974"/>
                  <a:pt x="787" y="976"/>
                  <a:pt x="797" y="987"/>
                </a:cubicBezTo>
                <a:cubicBezTo>
                  <a:pt x="807" y="997"/>
                  <a:pt x="791" y="1010"/>
                  <a:pt x="797" y="1025"/>
                </a:cubicBezTo>
                <a:cubicBezTo>
                  <a:pt x="803" y="1040"/>
                  <a:pt x="795" y="1038"/>
                  <a:pt x="777" y="1045"/>
                </a:cubicBezTo>
                <a:cubicBezTo>
                  <a:pt x="758" y="1052"/>
                  <a:pt x="763" y="1034"/>
                  <a:pt x="760" y="1015"/>
                </a:cubicBezTo>
                <a:cubicBezTo>
                  <a:pt x="756" y="997"/>
                  <a:pt x="745" y="984"/>
                  <a:pt x="730" y="978"/>
                </a:cubicBezTo>
                <a:cubicBezTo>
                  <a:pt x="715" y="972"/>
                  <a:pt x="714" y="980"/>
                  <a:pt x="701" y="977"/>
                </a:cubicBezTo>
                <a:cubicBezTo>
                  <a:pt x="689" y="974"/>
                  <a:pt x="675" y="961"/>
                  <a:pt x="665" y="953"/>
                </a:cubicBezTo>
                <a:cubicBezTo>
                  <a:pt x="658" y="948"/>
                  <a:pt x="645" y="945"/>
                  <a:pt x="636" y="943"/>
                </a:cubicBezTo>
                <a:cubicBezTo>
                  <a:pt x="631" y="941"/>
                  <a:pt x="623" y="940"/>
                  <a:pt x="618" y="938"/>
                </a:cubicBezTo>
                <a:cubicBezTo>
                  <a:pt x="617" y="937"/>
                  <a:pt x="616" y="936"/>
                  <a:pt x="615" y="935"/>
                </a:cubicBezTo>
                <a:cubicBezTo>
                  <a:pt x="612" y="933"/>
                  <a:pt x="609" y="930"/>
                  <a:pt x="605" y="930"/>
                </a:cubicBezTo>
                <a:cubicBezTo>
                  <a:pt x="599" y="931"/>
                  <a:pt x="595" y="940"/>
                  <a:pt x="589" y="942"/>
                </a:cubicBezTo>
                <a:cubicBezTo>
                  <a:pt x="584" y="944"/>
                  <a:pt x="572" y="942"/>
                  <a:pt x="570" y="948"/>
                </a:cubicBezTo>
                <a:cubicBezTo>
                  <a:pt x="568" y="955"/>
                  <a:pt x="559" y="952"/>
                  <a:pt x="550" y="959"/>
                </a:cubicBezTo>
                <a:cubicBezTo>
                  <a:pt x="541" y="965"/>
                  <a:pt x="548" y="967"/>
                  <a:pt x="546" y="982"/>
                </a:cubicBezTo>
                <a:cubicBezTo>
                  <a:pt x="544" y="998"/>
                  <a:pt x="546" y="995"/>
                  <a:pt x="536" y="987"/>
                </a:cubicBezTo>
                <a:cubicBezTo>
                  <a:pt x="526" y="980"/>
                  <a:pt x="531" y="978"/>
                  <a:pt x="520" y="969"/>
                </a:cubicBezTo>
                <a:cubicBezTo>
                  <a:pt x="508" y="959"/>
                  <a:pt x="520" y="969"/>
                  <a:pt x="514" y="982"/>
                </a:cubicBezTo>
                <a:cubicBezTo>
                  <a:pt x="508" y="995"/>
                  <a:pt x="515" y="1000"/>
                  <a:pt x="528" y="1022"/>
                </a:cubicBezTo>
                <a:cubicBezTo>
                  <a:pt x="541" y="1044"/>
                  <a:pt x="520" y="1031"/>
                  <a:pt x="511" y="1030"/>
                </a:cubicBezTo>
                <a:cubicBezTo>
                  <a:pt x="501" y="1030"/>
                  <a:pt x="500" y="1044"/>
                  <a:pt x="500" y="1040"/>
                </a:cubicBezTo>
                <a:cubicBezTo>
                  <a:pt x="501" y="1035"/>
                  <a:pt x="500" y="1025"/>
                  <a:pt x="500" y="1014"/>
                </a:cubicBezTo>
                <a:cubicBezTo>
                  <a:pt x="499" y="1003"/>
                  <a:pt x="496" y="996"/>
                  <a:pt x="491" y="985"/>
                </a:cubicBezTo>
                <a:cubicBezTo>
                  <a:pt x="486" y="973"/>
                  <a:pt x="477" y="977"/>
                  <a:pt x="467" y="978"/>
                </a:cubicBezTo>
                <a:cubicBezTo>
                  <a:pt x="456" y="979"/>
                  <a:pt x="446" y="976"/>
                  <a:pt x="436" y="973"/>
                </a:cubicBezTo>
                <a:cubicBezTo>
                  <a:pt x="425" y="971"/>
                  <a:pt x="419" y="965"/>
                  <a:pt x="406" y="953"/>
                </a:cubicBezTo>
                <a:cubicBezTo>
                  <a:pt x="394" y="941"/>
                  <a:pt x="388" y="938"/>
                  <a:pt x="398" y="940"/>
                </a:cubicBezTo>
                <a:cubicBezTo>
                  <a:pt x="407" y="943"/>
                  <a:pt x="409" y="937"/>
                  <a:pt x="420" y="926"/>
                </a:cubicBezTo>
                <a:cubicBezTo>
                  <a:pt x="432" y="914"/>
                  <a:pt x="448" y="923"/>
                  <a:pt x="469" y="923"/>
                </a:cubicBezTo>
                <a:cubicBezTo>
                  <a:pt x="491" y="923"/>
                  <a:pt x="475" y="909"/>
                  <a:pt x="473" y="892"/>
                </a:cubicBezTo>
                <a:cubicBezTo>
                  <a:pt x="470" y="875"/>
                  <a:pt x="460" y="884"/>
                  <a:pt x="444" y="886"/>
                </a:cubicBezTo>
                <a:cubicBezTo>
                  <a:pt x="429" y="888"/>
                  <a:pt x="421" y="882"/>
                  <a:pt x="422" y="871"/>
                </a:cubicBezTo>
                <a:cubicBezTo>
                  <a:pt x="423" y="859"/>
                  <a:pt x="408" y="857"/>
                  <a:pt x="404" y="850"/>
                </a:cubicBezTo>
                <a:cubicBezTo>
                  <a:pt x="400" y="843"/>
                  <a:pt x="403" y="840"/>
                  <a:pt x="396" y="831"/>
                </a:cubicBezTo>
                <a:cubicBezTo>
                  <a:pt x="389" y="823"/>
                  <a:pt x="378" y="834"/>
                  <a:pt x="377" y="849"/>
                </a:cubicBezTo>
                <a:cubicBezTo>
                  <a:pt x="376" y="863"/>
                  <a:pt x="372" y="864"/>
                  <a:pt x="367" y="870"/>
                </a:cubicBezTo>
                <a:cubicBezTo>
                  <a:pt x="362" y="875"/>
                  <a:pt x="348" y="863"/>
                  <a:pt x="339" y="857"/>
                </a:cubicBezTo>
                <a:cubicBezTo>
                  <a:pt x="330" y="851"/>
                  <a:pt x="327" y="840"/>
                  <a:pt x="320" y="827"/>
                </a:cubicBezTo>
                <a:cubicBezTo>
                  <a:pt x="313" y="815"/>
                  <a:pt x="305" y="823"/>
                  <a:pt x="291" y="822"/>
                </a:cubicBezTo>
                <a:cubicBezTo>
                  <a:pt x="276" y="820"/>
                  <a:pt x="286" y="803"/>
                  <a:pt x="277" y="797"/>
                </a:cubicBezTo>
                <a:cubicBezTo>
                  <a:pt x="268" y="792"/>
                  <a:pt x="258" y="797"/>
                  <a:pt x="251" y="811"/>
                </a:cubicBezTo>
                <a:cubicBezTo>
                  <a:pt x="244" y="825"/>
                  <a:pt x="249" y="820"/>
                  <a:pt x="236" y="825"/>
                </a:cubicBezTo>
                <a:cubicBezTo>
                  <a:pt x="222" y="830"/>
                  <a:pt x="233" y="833"/>
                  <a:pt x="229" y="844"/>
                </a:cubicBezTo>
                <a:cubicBezTo>
                  <a:pt x="226" y="855"/>
                  <a:pt x="227" y="858"/>
                  <a:pt x="227" y="868"/>
                </a:cubicBezTo>
                <a:cubicBezTo>
                  <a:pt x="226" y="878"/>
                  <a:pt x="218" y="882"/>
                  <a:pt x="222" y="897"/>
                </a:cubicBezTo>
                <a:cubicBezTo>
                  <a:pt x="226" y="913"/>
                  <a:pt x="214" y="905"/>
                  <a:pt x="210" y="919"/>
                </a:cubicBezTo>
                <a:cubicBezTo>
                  <a:pt x="205" y="934"/>
                  <a:pt x="206" y="942"/>
                  <a:pt x="222" y="946"/>
                </a:cubicBezTo>
                <a:cubicBezTo>
                  <a:pt x="238" y="950"/>
                  <a:pt x="234" y="952"/>
                  <a:pt x="240" y="957"/>
                </a:cubicBezTo>
                <a:cubicBezTo>
                  <a:pt x="247" y="961"/>
                  <a:pt x="252" y="955"/>
                  <a:pt x="268" y="958"/>
                </a:cubicBezTo>
                <a:cubicBezTo>
                  <a:pt x="283" y="961"/>
                  <a:pt x="272" y="966"/>
                  <a:pt x="265" y="969"/>
                </a:cubicBezTo>
                <a:cubicBezTo>
                  <a:pt x="257" y="972"/>
                  <a:pt x="258" y="971"/>
                  <a:pt x="252" y="976"/>
                </a:cubicBezTo>
                <a:cubicBezTo>
                  <a:pt x="246" y="982"/>
                  <a:pt x="239" y="987"/>
                  <a:pt x="230" y="991"/>
                </a:cubicBezTo>
                <a:cubicBezTo>
                  <a:pt x="220" y="995"/>
                  <a:pt x="226" y="984"/>
                  <a:pt x="224" y="974"/>
                </a:cubicBezTo>
                <a:cubicBezTo>
                  <a:pt x="221" y="964"/>
                  <a:pt x="213" y="972"/>
                  <a:pt x="208" y="978"/>
                </a:cubicBezTo>
                <a:cubicBezTo>
                  <a:pt x="203" y="983"/>
                  <a:pt x="192" y="977"/>
                  <a:pt x="182" y="972"/>
                </a:cubicBezTo>
                <a:cubicBezTo>
                  <a:pt x="172" y="967"/>
                  <a:pt x="171" y="961"/>
                  <a:pt x="156" y="959"/>
                </a:cubicBezTo>
                <a:cubicBezTo>
                  <a:pt x="140" y="957"/>
                  <a:pt x="139" y="963"/>
                  <a:pt x="131" y="969"/>
                </a:cubicBezTo>
                <a:cubicBezTo>
                  <a:pt x="123" y="976"/>
                  <a:pt x="125" y="983"/>
                  <a:pt x="128" y="995"/>
                </a:cubicBezTo>
                <a:cubicBezTo>
                  <a:pt x="131" y="1006"/>
                  <a:pt x="135" y="1005"/>
                  <a:pt x="141" y="1017"/>
                </a:cubicBezTo>
                <a:cubicBezTo>
                  <a:pt x="146" y="1028"/>
                  <a:pt x="147" y="1030"/>
                  <a:pt x="144" y="1036"/>
                </a:cubicBezTo>
                <a:cubicBezTo>
                  <a:pt x="142" y="1042"/>
                  <a:pt x="142" y="1047"/>
                  <a:pt x="137" y="1055"/>
                </a:cubicBezTo>
                <a:cubicBezTo>
                  <a:pt x="132" y="1063"/>
                  <a:pt x="135" y="1066"/>
                  <a:pt x="131" y="1073"/>
                </a:cubicBezTo>
                <a:cubicBezTo>
                  <a:pt x="128" y="1079"/>
                  <a:pt x="119" y="1072"/>
                  <a:pt x="110" y="1081"/>
                </a:cubicBezTo>
                <a:cubicBezTo>
                  <a:pt x="101" y="1089"/>
                  <a:pt x="117" y="1095"/>
                  <a:pt x="119" y="1098"/>
                </a:cubicBezTo>
                <a:cubicBezTo>
                  <a:pt x="121" y="1102"/>
                  <a:pt x="105" y="1107"/>
                  <a:pt x="92" y="1108"/>
                </a:cubicBezTo>
                <a:cubicBezTo>
                  <a:pt x="79" y="1110"/>
                  <a:pt x="80" y="1110"/>
                  <a:pt x="74" y="1127"/>
                </a:cubicBezTo>
                <a:cubicBezTo>
                  <a:pt x="68" y="1143"/>
                  <a:pt x="70" y="1154"/>
                  <a:pt x="71" y="1167"/>
                </a:cubicBezTo>
                <a:cubicBezTo>
                  <a:pt x="73" y="1181"/>
                  <a:pt x="97" y="1191"/>
                  <a:pt x="98" y="1194"/>
                </a:cubicBezTo>
                <a:cubicBezTo>
                  <a:pt x="99" y="1198"/>
                  <a:pt x="104" y="1222"/>
                  <a:pt x="109" y="1232"/>
                </a:cubicBezTo>
                <a:cubicBezTo>
                  <a:pt x="114" y="1242"/>
                  <a:pt x="110" y="1248"/>
                  <a:pt x="112" y="1259"/>
                </a:cubicBezTo>
                <a:cubicBezTo>
                  <a:pt x="113" y="1271"/>
                  <a:pt x="112" y="1291"/>
                  <a:pt x="114" y="1309"/>
                </a:cubicBezTo>
                <a:cubicBezTo>
                  <a:pt x="115" y="1328"/>
                  <a:pt x="118" y="1327"/>
                  <a:pt x="122" y="1336"/>
                </a:cubicBezTo>
                <a:cubicBezTo>
                  <a:pt x="127" y="1346"/>
                  <a:pt x="154" y="1356"/>
                  <a:pt x="167" y="1354"/>
                </a:cubicBezTo>
                <a:cubicBezTo>
                  <a:pt x="180" y="1352"/>
                  <a:pt x="173" y="1343"/>
                  <a:pt x="184" y="1334"/>
                </a:cubicBezTo>
                <a:cubicBezTo>
                  <a:pt x="192" y="1329"/>
                  <a:pt x="199" y="1326"/>
                  <a:pt x="208" y="1324"/>
                </a:cubicBezTo>
                <a:cubicBezTo>
                  <a:pt x="215" y="1323"/>
                  <a:pt x="225" y="1318"/>
                  <a:pt x="232" y="1322"/>
                </a:cubicBezTo>
                <a:cubicBezTo>
                  <a:pt x="234" y="1323"/>
                  <a:pt x="235" y="1324"/>
                  <a:pt x="236" y="1325"/>
                </a:cubicBezTo>
                <a:cubicBezTo>
                  <a:pt x="237" y="1327"/>
                  <a:pt x="237" y="1328"/>
                  <a:pt x="240" y="1329"/>
                </a:cubicBezTo>
                <a:cubicBezTo>
                  <a:pt x="240" y="1329"/>
                  <a:pt x="241" y="1329"/>
                  <a:pt x="241" y="1329"/>
                </a:cubicBezTo>
                <a:cubicBezTo>
                  <a:pt x="240" y="1329"/>
                  <a:pt x="239" y="1329"/>
                  <a:pt x="237" y="1329"/>
                </a:cubicBezTo>
                <a:cubicBezTo>
                  <a:pt x="236" y="1337"/>
                  <a:pt x="234" y="1336"/>
                  <a:pt x="228" y="1341"/>
                </a:cubicBezTo>
                <a:cubicBezTo>
                  <a:pt x="221" y="1347"/>
                  <a:pt x="212" y="1347"/>
                  <a:pt x="195" y="1354"/>
                </a:cubicBezTo>
                <a:cubicBezTo>
                  <a:pt x="178" y="1360"/>
                  <a:pt x="188" y="1358"/>
                  <a:pt x="181" y="1381"/>
                </a:cubicBezTo>
                <a:cubicBezTo>
                  <a:pt x="173" y="1403"/>
                  <a:pt x="195" y="1385"/>
                  <a:pt x="217" y="1385"/>
                </a:cubicBezTo>
                <a:cubicBezTo>
                  <a:pt x="240" y="1384"/>
                  <a:pt x="230" y="1380"/>
                  <a:pt x="240" y="1386"/>
                </a:cubicBezTo>
                <a:cubicBezTo>
                  <a:pt x="250" y="1391"/>
                  <a:pt x="231" y="1395"/>
                  <a:pt x="217" y="1392"/>
                </a:cubicBezTo>
                <a:cubicBezTo>
                  <a:pt x="203" y="1389"/>
                  <a:pt x="209" y="1396"/>
                  <a:pt x="191" y="1401"/>
                </a:cubicBezTo>
                <a:cubicBezTo>
                  <a:pt x="173" y="1406"/>
                  <a:pt x="178" y="1405"/>
                  <a:pt x="178" y="1415"/>
                </a:cubicBezTo>
                <a:cubicBezTo>
                  <a:pt x="179" y="1425"/>
                  <a:pt x="188" y="1437"/>
                  <a:pt x="206" y="1438"/>
                </a:cubicBezTo>
                <a:cubicBezTo>
                  <a:pt x="223" y="1438"/>
                  <a:pt x="229" y="1433"/>
                  <a:pt x="248" y="1426"/>
                </a:cubicBezTo>
                <a:cubicBezTo>
                  <a:pt x="266" y="1419"/>
                  <a:pt x="270" y="1420"/>
                  <a:pt x="296" y="1410"/>
                </a:cubicBezTo>
                <a:cubicBezTo>
                  <a:pt x="322" y="1399"/>
                  <a:pt x="310" y="1400"/>
                  <a:pt x="348" y="1402"/>
                </a:cubicBezTo>
                <a:cubicBezTo>
                  <a:pt x="386" y="1403"/>
                  <a:pt x="370" y="1397"/>
                  <a:pt x="394" y="1394"/>
                </a:cubicBezTo>
                <a:cubicBezTo>
                  <a:pt x="418" y="1392"/>
                  <a:pt x="417" y="1392"/>
                  <a:pt x="436" y="1396"/>
                </a:cubicBezTo>
                <a:cubicBezTo>
                  <a:pt x="454" y="1400"/>
                  <a:pt x="437" y="1405"/>
                  <a:pt x="429" y="1407"/>
                </a:cubicBezTo>
                <a:cubicBezTo>
                  <a:pt x="420" y="1409"/>
                  <a:pt x="404" y="1407"/>
                  <a:pt x="394" y="1406"/>
                </a:cubicBezTo>
                <a:cubicBezTo>
                  <a:pt x="385" y="1404"/>
                  <a:pt x="372" y="1413"/>
                  <a:pt x="367" y="1412"/>
                </a:cubicBezTo>
                <a:cubicBezTo>
                  <a:pt x="363" y="1412"/>
                  <a:pt x="350" y="1420"/>
                  <a:pt x="342" y="1431"/>
                </a:cubicBezTo>
                <a:cubicBezTo>
                  <a:pt x="334" y="1443"/>
                  <a:pt x="319" y="1430"/>
                  <a:pt x="309" y="1432"/>
                </a:cubicBezTo>
                <a:cubicBezTo>
                  <a:pt x="298" y="1434"/>
                  <a:pt x="290" y="1426"/>
                  <a:pt x="281" y="1431"/>
                </a:cubicBezTo>
                <a:cubicBezTo>
                  <a:pt x="272" y="1435"/>
                  <a:pt x="258" y="1439"/>
                  <a:pt x="242" y="1442"/>
                </a:cubicBezTo>
                <a:cubicBezTo>
                  <a:pt x="226" y="1444"/>
                  <a:pt x="218" y="1455"/>
                  <a:pt x="212" y="1461"/>
                </a:cubicBezTo>
                <a:cubicBezTo>
                  <a:pt x="205" y="1466"/>
                  <a:pt x="194" y="1477"/>
                  <a:pt x="185" y="1490"/>
                </a:cubicBezTo>
                <a:cubicBezTo>
                  <a:pt x="176" y="1503"/>
                  <a:pt x="185" y="1513"/>
                  <a:pt x="170" y="1521"/>
                </a:cubicBezTo>
                <a:cubicBezTo>
                  <a:pt x="156" y="1530"/>
                  <a:pt x="163" y="1512"/>
                  <a:pt x="156" y="1501"/>
                </a:cubicBezTo>
                <a:cubicBezTo>
                  <a:pt x="150" y="1489"/>
                  <a:pt x="147" y="1485"/>
                  <a:pt x="130" y="1490"/>
                </a:cubicBezTo>
                <a:cubicBezTo>
                  <a:pt x="113" y="1495"/>
                  <a:pt x="122" y="1500"/>
                  <a:pt x="121" y="1512"/>
                </a:cubicBezTo>
                <a:cubicBezTo>
                  <a:pt x="120" y="1523"/>
                  <a:pt x="112" y="1526"/>
                  <a:pt x="107" y="1539"/>
                </a:cubicBezTo>
                <a:cubicBezTo>
                  <a:pt x="102" y="1553"/>
                  <a:pt x="94" y="1543"/>
                  <a:pt x="86" y="1548"/>
                </a:cubicBezTo>
                <a:cubicBezTo>
                  <a:pt x="77" y="1552"/>
                  <a:pt x="70" y="1561"/>
                  <a:pt x="71" y="1574"/>
                </a:cubicBezTo>
                <a:cubicBezTo>
                  <a:pt x="71" y="1588"/>
                  <a:pt x="89" y="1590"/>
                  <a:pt x="99" y="1571"/>
                </a:cubicBezTo>
                <a:cubicBezTo>
                  <a:pt x="109" y="1552"/>
                  <a:pt x="107" y="1568"/>
                  <a:pt x="116" y="1572"/>
                </a:cubicBezTo>
                <a:cubicBezTo>
                  <a:pt x="126" y="1575"/>
                  <a:pt x="124" y="1588"/>
                  <a:pt x="125" y="1597"/>
                </a:cubicBezTo>
                <a:cubicBezTo>
                  <a:pt x="127" y="1606"/>
                  <a:pt x="123" y="1624"/>
                  <a:pt x="128" y="1643"/>
                </a:cubicBezTo>
                <a:cubicBezTo>
                  <a:pt x="134" y="1662"/>
                  <a:pt x="143" y="1648"/>
                  <a:pt x="159" y="1645"/>
                </a:cubicBezTo>
                <a:cubicBezTo>
                  <a:pt x="175" y="1642"/>
                  <a:pt x="169" y="1655"/>
                  <a:pt x="182" y="1670"/>
                </a:cubicBezTo>
                <a:cubicBezTo>
                  <a:pt x="196" y="1684"/>
                  <a:pt x="192" y="1683"/>
                  <a:pt x="216" y="1681"/>
                </a:cubicBezTo>
                <a:cubicBezTo>
                  <a:pt x="240" y="1680"/>
                  <a:pt x="247" y="1686"/>
                  <a:pt x="263" y="1684"/>
                </a:cubicBezTo>
                <a:cubicBezTo>
                  <a:pt x="279" y="1682"/>
                  <a:pt x="274" y="1683"/>
                  <a:pt x="290" y="1691"/>
                </a:cubicBezTo>
                <a:cubicBezTo>
                  <a:pt x="306" y="1698"/>
                  <a:pt x="311" y="1696"/>
                  <a:pt x="327" y="1704"/>
                </a:cubicBezTo>
                <a:cubicBezTo>
                  <a:pt x="344" y="1711"/>
                  <a:pt x="358" y="1714"/>
                  <a:pt x="372" y="1724"/>
                </a:cubicBezTo>
                <a:cubicBezTo>
                  <a:pt x="385" y="1733"/>
                  <a:pt x="382" y="1726"/>
                  <a:pt x="391" y="1739"/>
                </a:cubicBezTo>
                <a:cubicBezTo>
                  <a:pt x="400" y="1752"/>
                  <a:pt x="398" y="1736"/>
                  <a:pt x="410" y="1727"/>
                </a:cubicBezTo>
                <a:cubicBezTo>
                  <a:pt x="421" y="1719"/>
                  <a:pt x="418" y="1716"/>
                  <a:pt x="429" y="1721"/>
                </a:cubicBezTo>
                <a:cubicBezTo>
                  <a:pt x="441" y="1726"/>
                  <a:pt x="421" y="1732"/>
                  <a:pt x="410" y="1742"/>
                </a:cubicBezTo>
                <a:cubicBezTo>
                  <a:pt x="398" y="1752"/>
                  <a:pt x="407" y="1751"/>
                  <a:pt x="420" y="1755"/>
                </a:cubicBezTo>
                <a:cubicBezTo>
                  <a:pt x="433" y="1759"/>
                  <a:pt x="438" y="1762"/>
                  <a:pt x="453" y="1763"/>
                </a:cubicBezTo>
                <a:cubicBezTo>
                  <a:pt x="467" y="1765"/>
                  <a:pt x="463" y="1770"/>
                  <a:pt x="478" y="1777"/>
                </a:cubicBezTo>
                <a:cubicBezTo>
                  <a:pt x="493" y="1783"/>
                  <a:pt x="501" y="1775"/>
                  <a:pt x="519" y="1778"/>
                </a:cubicBezTo>
                <a:cubicBezTo>
                  <a:pt x="537" y="1781"/>
                  <a:pt x="523" y="1788"/>
                  <a:pt x="511" y="1794"/>
                </a:cubicBezTo>
                <a:cubicBezTo>
                  <a:pt x="498" y="1800"/>
                  <a:pt x="495" y="1792"/>
                  <a:pt x="481" y="1799"/>
                </a:cubicBezTo>
                <a:cubicBezTo>
                  <a:pt x="468" y="1805"/>
                  <a:pt x="490" y="1808"/>
                  <a:pt x="497" y="1820"/>
                </a:cubicBezTo>
                <a:cubicBezTo>
                  <a:pt x="503" y="1831"/>
                  <a:pt x="513" y="1835"/>
                  <a:pt x="526" y="1843"/>
                </a:cubicBezTo>
                <a:cubicBezTo>
                  <a:pt x="540" y="1850"/>
                  <a:pt x="553" y="1862"/>
                  <a:pt x="549" y="1867"/>
                </a:cubicBezTo>
                <a:cubicBezTo>
                  <a:pt x="545" y="1873"/>
                  <a:pt x="536" y="1862"/>
                  <a:pt x="518" y="1859"/>
                </a:cubicBezTo>
                <a:cubicBezTo>
                  <a:pt x="500" y="1856"/>
                  <a:pt x="518" y="1865"/>
                  <a:pt x="498" y="1864"/>
                </a:cubicBezTo>
                <a:cubicBezTo>
                  <a:pt x="479" y="1863"/>
                  <a:pt x="472" y="1867"/>
                  <a:pt x="462" y="1860"/>
                </a:cubicBezTo>
                <a:cubicBezTo>
                  <a:pt x="451" y="1854"/>
                  <a:pt x="450" y="1847"/>
                  <a:pt x="433" y="1846"/>
                </a:cubicBezTo>
                <a:cubicBezTo>
                  <a:pt x="415" y="1844"/>
                  <a:pt x="420" y="1843"/>
                  <a:pt x="391" y="1838"/>
                </a:cubicBezTo>
                <a:cubicBezTo>
                  <a:pt x="363" y="1834"/>
                  <a:pt x="375" y="1841"/>
                  <a:pt x="368" y="1845"/>
                </a:cubicBezTo>
                <a:cubicBezTo>
                  <a:pt x="360" y="1850"/>
                  <a:pt x="357" y="1854"/>
                  <a:pt x="335" y="1860"/>
                </a:cubicBezTo>
                <a:cubicBezTo>
                  <a:pt x="313" y="1866"/>
                  <a:pt x="334" y="1877"/>
                  <a:pt x="316" y="1884"/>
                </a:cubicBezTo>
                <a:cubicBezTo>
                  <a:pt x="297" y="1892"/>
                  <a:pt x="309" y="1900"/>
                  <a:pt x="323" y="1910"/>
                </a:cubicBezTo>
                <a:cubicBezTo>
                  <a:pt x="338" y="1920"/>
                  <a:pt x="340" y="1920"/>
                  <a:pt x="359" y="1932"/>
                </a:cubicBezTo>
                <a:cubicBezTo>
                  <a:pt x="379" y="1944"/>
                  <a:pt x="379" y="1947"/>
                  <a:pt x="396" y="1956"/>
                </a:cubicBezTo>
                <a:cubicBezTo>
                  <a:pt x="413" y="1965"/>
                  <a:pt x="393" y="1966"/>
                  <a:pt x="382" y="1969"/>
                </a:cubicBezTo>
                <a:cubicBezTo>
                  <a:pt x="371" y="1972"/>
                  <a:pt x="366" y="1965"/>
                  <a:pt x="355" y="1957"/>
                </a:cubicBezTo>
                <a:cubicBezTo>
                  <a:pt x="344" y="1949"/>
                  <a:pt x="335" y="1961"/>
                  <a:pt x="323" y="1957"/>
                </a:cubicBezTo>
                <a:cubicBezTo>
                  <a:pt x="310" y="1953"/>
                  <a:pt x="314" y="1962"/>
                  <a:pt x="298" y="1963"/>
                </a:cubicBezTo>
                <a:cubicBezTo>
                  <a:pt x="282" y="1964"/>
                  <a:pt x="277" y="1971"/>
                  <a:pt x="266" y="1970"/>
                </a:cubicBezTo>
                <a:cubicBezTo>
                  <a:pt x="255" y="1970"/>
                  <a:pt x="260" y="1959"/>
                  <a:pt x="246" y="1962"/>
                </a:cubicBezTo>
                <a:cubicBezTo>
                  <a:pt x="233" y="1965"/>
                  <a:pt x="246" y="1982"/>
                  <a:pt x="238" y="1992"/>
                </a:cubicBezTo>
                <a:cubicBezTo>
                  <a:pt x="230" y="2002"/>
                  <a:pt x="227" y="2015"/>
                  <a:pt x="212" y="2027"/>
                </a:cubicBezTo>
                <a:cubicBezTo>
                  <a:pt x="198" y="2039"/>
                  <a:pt x="205" y="2040"/>
                  <a:pt x="198" y="2052"/>
                </a:cubicBezTo>
                <a:cubicBezTo>
                  <a:pt x="191" y="2065"/>
                  <a:pt x="172" y="2059"/>
                  <a:pt x="160" y="2064"/>
                </a:cubicBezTo>
                <a:cubicBezTo>
                  <a:pt x="148" y="2068"/>
                  <a:pt x="140" y="2088"/>
                  <a:pt x="126" y="2093"/>
                </a:cubicBezTo>
                <a:cubicBezTo>
                  <a:pt x="113" y="2098"/>
                  <a:pt x="107" y="2095"/>
                  <a:pt x="108" y="2105"/>
                </a:cubicBezTo>
                <a:cubicBezTo>
                  <a:pt x="109" y="2115"/>
                  <a:pt x="106" y="2122"/>
                  <a:pt x="93" y="2124"/>
                </a:cubicBezTo>
                <a:cubicBezTo>
                  <a:pt x="80" y="2126"/>
                  <a:pt x="92" y="2111"/>
                  <a:pt x="95" y="2100"/>
                </a:cubicBezTo>
                <a:cubicBezTo>
                  <a:pt x="98" y="2089"/>
                  <a:pt x="94" y="2084"/>
                  <a:pt x="95" y="2068"/>
                </a:cubicBezTo>
                <a:cubicBezTo>
                  <a:pt x="96" y="2051"/>
                  <a:pt x="79" y="2048"/>
                  <a:pt x="64" y="2041"/>
                </a:cubicBezTo>
                <a:cubicBezTo>
                  <a:pt x="49" y="2035"/>
                  <a:pt x="41" y="2036"/>
                  <a:pt x="34" y="2040"/>
                </a:cubicBezTo>
                <a:cubicBezTo>
                  <a:pt x="26" y="2045"/>
                  <a:pt x="14" y="2046"/>
                  <a:pt x="7" y="2058"/>
                </a:cubicBezTo>
                <a:cubicBezTo>
                  <a:pt x="0" y="2070"/>
                  <a:pt x="6" y="2092"/>
                  <a:pt x="11" y="2108"/>
                </a:cubicBezTo>
                <a:cubicBezTo>
                  <a:pt x="16" y="2124"/>
                  <a:pt x="37" y="2131"/>
                  <a:pt x="57" y="2140"/>
                </a:cubicBezTo>
                <a:cubicBezTo>
                  <a:pt x="77" y="2148"/>
                  <a:pt x="72" y="2147"/>
                  <a:pt x="81" y="2157"/>
                </a:cubicBezTo>
                <a:cubicBezTo>
                  <a:pt x="90" y="2166"/>
                  <a:pt x="88" y="2165"/>
                  <a:pt x="89" y="2175"/>
                </a:cubicBezTo>
                <a:cubicBezTo>
                  <a:pt x="90" y="2186"/>
                  <a:pt x="95" y="2194"/>
                  <a:pt x="100" y="2208"/>
                </a:cubicBezTo>
                <a:cubicBezTo>
                  <a:pt x="105" y="2220"/>
                  <a:pt x="111" y="2225"/>
                  <a:pt x="122" y="2232"/>
                </a:cubicBezTo>
                <a:cubicBezTo>
                  <a:pt x="125" y="2234"/>
                  <a:pt x="128" y="2235"/>
                  <a:pt x="130" y="2235"/>
                </a:cubicBezTo>
                <a:cubicBezTo>
                  <a:pt x="130" y="2235"/>
                  <a:pt x="130" y="2235"/>
                  <a:pt x="130" y="2235"/>
                </a:cubicBezTo>
                <a:cubicBezTo>
                  <a:pt x="130" y="2236"/>
                  <a:pt x="136" y="2238"/>
                  <a:pt x="137" y="2238"/>
                </a:cubicBezTo>
                <a:cubicBezTo>
                  <a:pt x="140" y="2240"/>
                  <a:pt x="143" y="2242"/>
                  <a:pt x="143" y="2246"/>
                </a:cubicBezTo>
                <a:cubicBezTo>
                  <a:pt x="144" y="2251"/>
                  <a:pt x="143" y="2255"/>
                  <a:pt x="146" y="2260"/>
                </a:cubicBezTo>
                <a:cubicBezTo>
                  <a:pt x="154" y="2274"/>
                  <a:pt x="158" y="2265"/>
                  <a:pt x="170" y="2256"/>
                </a:cubicBezTo>
                <a:cubicBezTo>
                  <a:pt x="182" y="2248"/>
                  <a:pt x="179" y="2243"/>
                  <a:pt x="197" y="2239"/>
                </a:cubicBezTo>
                <a:cubicBezTo>
                  <a:pt x="215" y="2235"/>
                  <a:pt x="193" y="2250"/>
                  <a:pt x="183" y="2258"/>
                </a:cubicBezTo>
                <a:cubicBezTo>
                  <a:pt x="172" y="2266"/>
                  <a:pt x="182" y="2267"/>
                  <a:pt x="175" y="2282"/>
                </a:cubicBezTo>
                <a:cubicBezTo>
                  <a:pt x="168" y="2297"/>
                  <a:pt x="183" y="2301"/>
                  <a:pt x="192" y="2314"/>
                </a:cubicBezTo>
                <a:cubicBezTo>
                  <a:pt x="200" y="2327"/>
                  <a:pt x="199" y="2318"/>
                  <a:pt x="207" y="2330"/>
                </a:cubicBezTo>
                <a:cubicBezTo>
                  <a:pt x="214" y="2341"/>
                  <a:pt x="213" y="2343"/>
                  <a:pt x="227" y="2346"/>
                </a:cubicBezTo>
                <a:cubicBezTo>
                  <a:pt x="241" y="2349"/>
                  <a:pt x="232" y="2352"/>
                  <a:pt x="237" y="2366"/>
                </a:cubicBezTo>
                <a:cubicBezTo>
                  <a:pt x="242" y="2379"/>
                  <a:pt x="231" y="2370"/>
                  <a:pt x="236" y="2377"/>
                </a:cubicBezTo>
                <a:cubicBezTo>
                  <a:pt x="240" y="2384"/>
                  <a:pt x="256" y="2401"/>
                  <a:pt x="256" y="2401"/>
                </a:cubicBezTo>
                <a:cubicBezTo>
                  <a:pt x="256" y="2401"/>
                  <a:pt x="262" y="2401"/>
                  <a:pt x="261" y="2395"/>
                </a:cubicBezTo>
                <a:cubicBezTo>
                  <a:pt x="260" y="2389"/>
                  <a:pt x="255" y="2383"/>
                  <a:pt x="257" y="2366"/>
                </a:cubicBezTo>
                <a:cubicBezTo>
                  <a:pt x="259" y="2350"/>
                  <a:pt x="262" y="2360"/>
                  <a:pt x="271" y="2363"/>
                </a:cubicBezTo>
                <a:cubicBezTo>
                  <a:pt x="279" y="2367"/>
                  <a:pt x="285" y="2368"/>
                  <a:pt x="307" y="2365"/>
                </a:cubicBezTo>
                <a:cubicBezTo>
                  <a:pt x="311" y="2364"/>
                  <a:pt x="317" y="2363"/>
                  <a:pt x="319" y="2359"/>
                </a:cubicBezTo>
                <a:cubicBezTo>
                  <a:pt x="321" y="2355"/>
                  <a:pt x="321" y="2350"/>
                  <a:pt x="321" y="2346"/>
                </a:cubicBezTo>
                <a:cubicBezTo>
                  <a:pt x="321" y="2339"/>
                  <a:pt x="321" y="2333"/>
                  <a:pt x="323" y="2327"/>
                </a:cubicBezTo>
                <a:cubicBezTo>
                  <a:pt x="323" y="2326"/>
                  <a:pt x="323" y="2326"/>
                  <a:pt x="323" y="2325"/>
                </a:cubicBezTo>
                <a:cubicBezTo>
                  <a:pt x="323" y="2325"/>
                  <a:pt x="324" y="2326"/>
                  <a:pt x="324" y="2326"/>
                </a:cubicBezTo>
                <a:cubicBezTo>
                  <a:pt x="325" y="2321"/>
                  <a:pt x="324" y="2314"/>
                  <a:pt x="329" y="2311"/>
                </a:cubicBezTo>
                <a:cubicBezTo>
                  <a:pt x="333" y="2309"/>
                  <a:pt x="343" y="2310"/>
                  <a:pt x="348" y="2308"/>
                </a:cubicBezTo>
                <a:cubicBezTo>
                  <a:pt x="369" y="2301"/>
                  <a:pt x="371" y="2304"/>
                  <a:pt x="388" y="2291"/>
                </a:cubicBezTo>
                <a:cubicBezTo>
                  <a:pt x="404" y="2278"/>
                  <a:pt x="382" y="2283"/>
                  <a:pt x="375" y="2272"/>
                </a:cubicBezTo>
                <a:cubicBezTo>
                  <a:pt x="367" y="2262"/>
                  <a:pt x="372" y="2261"/>
                  <a:pt x="381" y="2256"/>
                </a:cubicBezTo>
                <a:cubicBezTo>
                  <a:pt x="389" y="2252"/>
                  <a:pt x="391" y="2257"/>
                  <a:pt x="404" y="2262"/>
                </a:cubicBezTo>
                <a:cubicBezTo>
                  <a:pt x="417" y="2267"/>
                  <a:pt x="421" y="2271"/>
                  <a:pt x="436" y="2263"/>
                </a:cubicBezTo>
                <a:cubicBezTo>
                  <a:pt x="451" y="2256"/>
                  <a:pt x="432" y="2239"/>
                  <a:pt x="426" y="2224"/>
                </a:cubicBezTo>
                <a:cubicBezTo>
                  <a:pt x="420" y="2209"/>
                  <a:pt x="429" y="2207"/>
                  <a:pt x="440" y="2203"/>
                </a:cubicBezTo>
                <a:cubicBezTo>
                  <a:pt x="451" y="2198"/>
                  <a:pt x="449" y="2209"/>
                  <a:pt x="466" y="2206"/>
                </a:cubicBezTo>
                <a:cubicBezTo>
                  <a:pt x="483" y="2203"/>
                  <a:pt x="467" y="2197"/>
                  <a:pt x="460" y="2190"/>
                </a:cubicBezTo>
                <a:cubicBezTo>
                  <a:pt x="453" y="2183"/>
                  <a:pt x="460" y="2178"/>
                  <a:pt x="459" y="2171"/>
                </a:cubicBezTo>
                <a:cubicBezTo>
                  <a:pt x="458" y="2164"/>
                  <a:pt x="471" y="2152"/>
                  <a:pt x="485" y="2149"/>
                </a:cubicBezTo>
                <a:cubicBezTo>
                  <a:pt x="498" y="2146"/>
                  <a:pt x="482" y="2173"/>
                  <a:pt x="485" y="2181"/>
                </a:cubicBezTo>
                <a:cubicBezTo>
                  <a:pt x="488" y="2190"/>
                  <a:pt x="497" y="2180"/>
                  <a:pt x="502" y="2168"/>
                </a:cubicBezTo>
                <a:cubicBezTo>
                  <a:pt x="508" y="2157"/>
                  <a:pt x="502" y="2141"/>
                  <a:pt x="502" y="2120"/>
                </a:cubicBezTo>
                <a:cubicBezTo>
                  <a:pt x="502" y="2100"/>
                  <a:pt x="496" y="2101"/>
                  <a:pt x="501" y="2089"/>
                </a:cubicBezTo>
                <a:cubicBezTo>
                  <a:pt x="505" y="2078"/>
                  <a:pt x="512" y="2106"/>
                  <a:pt x="523" y="2121"/>
                </a:cubicBezTo>
                <a:cubicBezTo>
                  <a:pt x="534" y="2136"/>
                  <a:pt x="523" y="2160"/>
                  <a:pt x="534" y="2168"/>
                </a:cubicBezTo>
                <a:cubicBezTo>
                  <a:pt x="544" y="2177"/>
                  <a:pt x="549" y="2171"/>
                  <a:pt x="556" y="2156"/>
                </a:cubicBezTo>
                <a:cubicBezTo>
                  <a:pt x="563" y="2140"/>
                  <a:pt x="568" y="2159"/>
                  <a:pt x="582" y="2165"/>
                </a:cubicBezTo>
                <a:cubicBezTo>
                  <a:pt x="596" y="2170"/>
                  <a:pt x="582" y="2165"/>
                  <a:pt x="589" y="2149"/>
                </a:cubicBezTo>
                <a:cubicBezTo>
                  <a:pt x="596" y="2133"/>
                  <a:pt x="588" y="2134"/>
                  <a:pt x="591" y="2123"/>
                </a:cubicBezTo>
                <a:cubicBezTo>
                  <a:pt x="594" y="2111"/>
                  <a:pt x="589" y="2102"/>
                  <a:pt x="600" y="2093"/>
                </a:cubicBezTo>
                <a:cubicBezTo>
                  <a:pt x="612" y="2084"/>
                  <a:pt x="621" y="2109"/>
                  <a:pt x="635" y="2114"/>
                </a:cubicBezTo>
                <a:cubicBezTo>
                  <a:pt x="649" y="2119"/>
                  <a:pt x="662" y="2121"/>
                  <a:pt x="673" y="2115"/>
                </a:cubicBezTo>
                <a:cubicBezTo>
                  <a:pt x="685" y="2110"/>
                  <a:pt x="682" y="2075"/>
                  <a:pt x="677" y="2057"/>
                </a:cubicBezTo>
                <a:cubicBezTo>
                  <a:pt x="673" y="2040"/>
                  <a:pt x="664" y="2048"/>
                  <a:pt x="656" y="2038"/>
                </a:cubicBezTo>
                <a:cubicBezTo>
                  <a:pt x="648" y="2029"/>
                  <a:pt x="650" y="2013"/>
                  <a:pt x="647" y="1997"/>
                </a:cubicBezTo>
                <a:cubicBezTo>
                  <a:pt x="643" y="1980"/>
                  <a:pt x="620" y="1983"/>
                  <a:pt x="603" y="1981"/>
                </a:cubicBezTo>
                <a:cubicBezTo>
                  <a:pt x="587" y="1979"/>
                  <a:pt x="579" y="1968"/>
                  <a:pt x="576" y="1947"/>
                </a:cubicBezTo>
                <a:cubicBezTo>
                  <a:pt x="572" y="1926"/>
                  <a:pt x="574" y="1932"/>
                  <a:pt x="583" y="1927"/>
                </a:cubicBezTo>
                <a:cubicBezTo>
                  <a:pt x="592" y="1921"/>
                  <a:pt x="593" y="1936"/>
                  <a:pt x="606" y="1938"/>
                </a:cubicBezTo>
                <a:cubicBezTo>
                  <a:pt x="619" y="1940"/>
                  <a:pt x="609" y="1930"/>
                  <a:pt x="604" y="1914"/>
                </a:cubicBezTo>
                <a:cubicBezTo>
                  <a:pt x="599" y="1898"/>
                  <a:pt x="600" y="1905"/>
                  <a:pt x="600" y="1887"/>
                </a:cubicBezTo>
                <a:cubicBezTo>
                  <a:pt x="600" y="1870"/>
                  <a:pt x="618" y="1887"/>
                  <a:pt x="636" y="1885"/>
                </a:cubicBezTo>
                <a:cubicBezTo>
                  <a:pt x="654" y="1884"/>
                  <a:pt x="652" y="1887"/>
                  <a:pt x="661" y="1896"/>
                </a:cubicBezTo>
                <a:cubicBezTo>
                  <a:pt x="670" y="1904"/>
                  <a:pt x="673" y="1905"/>
                  <a:pt x="681" y="1916"/>
                </a:cubicBezTo>
                <a:cubicBezTo>
                  <a:pt x="689" y="1926"/>
                  <a:pt x="700" y="1922"/>
                  <a:pt x="716" y="1926"/>
                </a:cubicBezTo>
                <a:cubicBezTo>
                  <a:pt x="733" y="1930"/>
                  <a:pt x="745" y="1942"/>
                  <a:pt x="767" y="1944"/>
                </a:cubicBezTo>
                <a:cubicBezTo>
                  <a:pt x="788" y="1946"/>
                  <a:pt x="819" y="1939"/>
                  <a:pt x="830" y="1931"/>
                </a:cubicBezTo>
                <a:cubicBezTo>
                  <a:pt x="841" y="1922"/>
                  <a:pt x="825" y="1919"/>
                  <a:pt x="820" y="1901"/>
                </a:cubicBezTo>
                <a:cubicBezTo>
                  <a:pt x="815" y="1882"/>
                  <a:pt x="809" y="1884"/>
                  <a:pt x="800" y="1878"/>
                </a:cubicBezTo>
                <a:cubicBezTo>
                  <a:pt x="791" y="1872"/>
                  <a:pt x="782" y="1864"/>
                  <a:pt x="768" y="1844"/>
                </a:cubicBezTo>
                <a:cubicBezTo>
                  <a:pt x="753" y="1824"/>
                  <a:pt x="775" y="1835"/>
                  <a:pt x="801" y="1830"/>
                </a:cubicBezTo>
                <a:cubicBezTo>
                  <a:pt x="826" y="1826"/>
                  <a:pt x="809" y="1823"/>
                  <a:pt x="808" y="1801"/>
                </a:cubicBezTo>
                <a:cubicBezTo>
                  <a:pt x="807" y="1779"/>
                  <a:pt x="804" y="1785"/>
                  <a:pt x="782" y="1756"/>
                </a:cubicBezTo>
                <a:cubicBezTo>
                  <a:pt x="760" y="1726"/>
                  <a:pt x="770" y="1736"/>
                  <a:pt x="755" y="1722"/>
                </a:cubicBezTo>
                <a:cubicBezTo>
                  <a:pt x="741" y="1707"/>
                  <a:pt x="734" y="1724"/>
                  <a:pt x="723" y="1720"/>
                </a:cubicBezTo>
                <a:cubicBezTo>
                  <a:pt x="713" y="1716"/>
                  <a:pt x="716" y="1709"/>
                  <a:pt x="727" y="1699"/>
                </a:cubicBezTo>
                <a:cubicBezTo>
                  <a:pt x="738" y="1689"/>
                  <a:pt x="736" y="1693"/>
                  <a:pt x="740" y="1681"/>
                </a:cubicBezTo>
                <a:cubicBezTo>
                  <a:pt x="745" y="1669"/>
                  <a:pt x="741" y="1670"/>
                  <a:pt x="732" y="1644"/>
                </a:cubicBezTo>
                <a:cubicBezTo>
                  <a:pt x="723" y="1619"/>
                  <a:pt x="725" y="1623"/>
                  <a:pt x="713" y="1594"/>
                </a:cubicBezTo>
                <a:cubicBezTo>
                  <a:pt x="700" y="1565"/>
                  <a:pt x="708" y="1580"/>
                  <a:pt x="705" y="1555"/>
                </a:cubicBezTo>
                <a:cubicBezTo>
                  <a:pt x="704" y="1549"/>
                  <a:pt x="703" y="1540"/>
                  <a:pt x="711" y="1538"/>
                </a:cubicBezTo>
                <a:cubicBezTo>
                  <a:pt x="713" y="1537"/>
                  <a:pt x="731" y="1537"/>
                  <a:pt x="731" y="1535"/>
                </a:cubicBezTo>
                <a:cubicBezTo>
                  <a:pt x="731" y="1534"/>
                  <a:pt x="730" y="1533"/>
                  <a:pt x="729" y="1533"/>
                </a:cubicBezTo>
                <a:cubicBezTo>
                  <a:pt x="730" y="1533"/>
                  <a:pt x="730" y="1533"/>
                  <a:pt x="730" y="1533"/>
                </a:cubicBezTo>
                <a:cubicBezTo>
                  <a:pt x="735" y="1534"/>
                  <a:pt x="739" y="1530"/>
                  <a:pt x="742" y="1527"/>
                </a:cubicBezTo>
                <a:cubicBezTo>
                  <a:pt x="746" y="1524"/>
                  <a:pt x="751" y="1520"/>
                  <a:pt x="754" y="1516"/>
                </a:cubicBezTo>
                <a:cubicBezTo>
                  <a:pt x="756" y="1511"/>
                  <a:pt x="760" y="1509"/>
                  <a:pt x="764" y="1506"/>
                </a:cubicBezTo>
                <a:cubicBezTo>
                  <a:pt x="768" y="1504"/>
                  <a:pt x="770" y="1501"/>
                  <a:pt x="773" y="1499"/>
                </a:cubicBezTo>
                <a:cubicBezTo>
                  <a:pt x="775" y="1497"/>
                  <a:pt x="785" y="1489"/>
                  <a:pt x="784" y="1497"/>
                </a:cubicBezTo>
                <a:cubicBezTo>
                  <a:pt x="783" y="1500"/>
                  <a:pt x="781" y="1503"/>
                  <a:pt x="779" y="1505"/>
                </a:cubicBezTo>
                <a:cubicBezTo>
                  <a:pt x="778" y="1508"/>
                  <a:pt x="776" y="1510"/>
                  <a:pt x="775" y="1513"/>
                </a:cubicBezTo>
                <a:cubicBezTo>
                  <a:pt x="774" y="1515"/>
                  <a:pt x="773" y="1517"/>
                  <a:pt x="772" y="1519"/>
                </a:cubicBezTo>
                <a:cubicBezTo>
                  <a:pt x="770" y="1524"/>
                  <a:pt x="768" y="1530"/>
                  <a:pt x="767" y="1536"/>
                </a:cubicBezTo>
                <a:cubicBezTo>
                  <a:pt x="767" y="1540"/>
                  <a:pt x="769" y="1546"/>
                  <a:pt x="771" y="1549"/>
                </a:cubicBezTo>
                <a:cubicBezTo>
                  <a:pt x="771" y="1551"/>
                  <a:pt x="773" y="1553"/>
                  <a:pt x="774" y="1554"/>
                </a:cubicBezTo>
                <a:cubicBezTo>
                  <a:pt x="775" y="1555"/>
                  <a:pt x="775" y="1555"/>
                  <a:pt x="775" y="1555"/>
                </a:cubicBezTo>
                <a:cubicBezTo>
                  <a:pt x="775" y="1556"/>
                  <a:pt x="775" y="1557"/>
                  <a:pt x="775" y="1558"/>
                </a:cubicBezTo>
                <a:cubicBezTo>
                  <a:pt x="775" y="1570"/>
                  <a:pt x="778" y="1581"/>
                  <a:pt x="774" y="1594"/>
                </a:cubicBezTo>
                <a:cubicBezTo>
                  <a:pt x="770" y="1604"/>
                  <a:pt x="766" y="1614"/>
                  <a:pt x="764" y="1625"/>
                </a:cubicBezTo>
                <a:cubicBezTo>
                  <a:pt x="764" y="1625"/>
                  <a:pt x="762" y="1648"/>
                  <a:pt x="772" y="1669"/>
                </a:cubicBezTo>
                <a:cubicBezTo>
                  <a:pt x="783" y="1690"/>
                  <a:pt x="780" y="1688"/>
                  <a:pt x="791" y="1696"/>
                </a:cubicBezTo>
                <a:cubicBezTo>
                  <a:pt x="801" y="1703"/>
                  <a:pt x="795" y="1709"/>
                  <a:pt x="800" y="1729"/>
                </a:cubicBezTo>
                <a:cubicBezTo>
                  <a:pt x="806" y="1749"/>
                  <a:pt x="812" y="1759"/>
                  <a:pt x="819" y="1773"/>
                </a:cubicBezTo>
                <a:cubicBezTo>
                  <a:pt x="827" y="1787"/>
                  <a:pt x="825" y="1788"/>
                  <a:pt x="829" y="1798"/>
                </a:cubicBezTo>
                <a:cubicBezTo>
                  <a:pt x="833" y="1809"/>
                  <a:pt x="841" y="1816"/>
                  <a:pt x="850" y="1823"/>
                </a:cubicBezTo>
                <a:cubicBezTo>
                  <a:pt x="860" y="1830"/>
                  <a:pt x="868" y="1828"/>
                  <a:pt x="870" y="1819"/>
                </a:cubicBezTo>
                <a:cubicBezTo>
                  <a:pt x="872" y="1810"/>
                  <a:pt x="878" y="1820"/>
                  <a:pt x="884" y="1818"/>
                </a:cubicBezTo>
                <a:cubicBezTo>
                  <a:pt x="891" y="1816"/>
                  <a:pt x="893" y="1819"/>
                  <a:pt x="897" y="1831"/>
                </a:cubicBezTo>
                <a:cubicBezTo>
                  <a:pt x="901" y="1842"/>
                  <a:pt x="906" y="1832"/>
                  <a:pt x="928" y="1836"/>
                </a:cubicBezTo>
                <a:cubicBezTo>
                  <a:pt x="949" y="1841"/>
                  <a:pt x="924" y="1823"/>
                  <a:pt x="923" y="1808"/>
                </a:cubicBezTo>
                <a:cubicBezTo>
                  <a:pt x="923" y="1793"/>
                  <a:pt x="916" y="1798"/>
                  <a:pt x="909" y="1784"/>
                </a:cubicBezTo>
                <a:cubicBezTo>
                  <a:pt x="903" y="1771"/>
                  <a:pt x="904" y="1773"/>
                  <a:pt x="896" y="1761"/>
                </a:cubicBezTo>
                <a:cubicBezTo>
                  <a:pt x="887" y="1749"/>
                  <a:pt x="897" y="1750"/>
                  <a:pt x="886" y="1726"/>
                </a:cubicBezTo>
                <a:cubicBezTo>
                  <a:pt x="874" y="1701"/>
                  <a:pt x="874" y="1707"/>
                  <a:pt x="889" y="1701"/>
                </a:cubicBezTo>
                <a:cubicBezTo>
                  <a:pt x="903" y="1694"/>
                  <a:pt x="903" y="1717"/>
                  <a:pt x="914" y="1728"/>
                </a:cubicBezTo>
                <a:cubicBezTo>
                  <a:pt x="926" y="1738"/>
                  <a:pt x="935" y="1741"/>
                  <a:pt x="935" y="1741"/>
                </a:cubicBezTo>
                <a:cubicBezTo>
                  <a:pt x="935" y="1741"/>
                  <a:pt x="927" y="1753"/>
                  <a:pt x="929" y="1772"/>
                </a:cubicBezTo>
                <a:cubicBezTo>
                  <a:pt x="932" y="1790"/>
                  <a:pt x="947" y="1792"/>
                  <a:pt x="948" y="1796"/>
                </a:cubicBezTo>
                <a:cubicBezTo>
                  <a:pt x="949" y="1801"/>
                  <a:pt x="952" y="1809"/>
                  <a:pt x="955" y="1819"/>
                </a:cubicBezTo>
                <a:cubicBezTo>
                  <a:pt x="958" y="1830"/>
                  <a:pt x="962" y="1838"/>
                  <a:pt x="967" y="1842"/>
                </a:cubicBezTo>
                <a:cubicBezTo>
                  <a:pt x="971" y="1847"/>
                  <a:pt x="975" y="1838"/>
                  <a:pt x="986" y="1830"/>
                </a:cubicBezTo>
                <a:cubicBezTo>
                  <a:pt x="996" y="1821"/>
                  <a:pt x="990" y="1838"/>
                  <a:pt x="992" y="1841"/>
                </a:cubicBezTo>
                <a:cubicBezTo>
                  <a:pt x="994" y="1845"/>
                  <a:pt x="999" y="1841"/>
                  <a:pt x="1018" y="1834"/>
                </a:cubicBezTo>
                <a:cubicBezTo>
                  <a:pt x="1036" y="1827"/>
                  <a:pt x="1038" y="1835"/>
                  <a:pt x="1050" y="1822"/>
                </a:cubicBezTo>
                <a:cubicBezTo>
                  <a:pt x="1061" y="1809"/>
                  <a:pt x="1052" y="1809"/>
                  <a:pt x="1047" y="1786"/>
                </a:cubicBezTo>
                <a:cubicBezTo>
                  <a:pt x="1043" y="1763"/>
                  <a:pt x="1040" y="1774"/>
                  <a:pt x="1035" y="1757"/>
                </a:cubicBezTo>
                <a:cubicBezTo>
                  <a:pt x="1031" y="1746"/>
                  <a:pt x="1036" y="1749"/>
                  <a:pt x="1042" y="1744"/>
                </a:cubicBezTo>
                <a:cubicBezTo>
                  <a:pt x="1043" y="1743"/>
                  <a:pt x="1045" y="1741"/>
                  <a:pt x="1046" y="1740"/>
                </a:cubicBezTo>
                <a:cubicBezTo>
                  <a:pt x="1046" y="1739"/>
                  <a:pt x="1046" y="1739"/>
                  <a:pt x="1046" y="1739"/>
                </a:cubicBezTo>
                <a:cubicBezTo>
                  <a:pt x="1048" y="1740"/>
                  <a:pt x="1051" y="1740"/>
                  <a:pt x="1051" y="1741"/>
                </a:cubicBezTo>
                <a:cubicBezTo>
                  <a:pt x="1057" y="1747"/>
                  <a:pt x="1049" y="1758"/>
                  <a:pt x="1054" y="1765"/>
                </a:cubicBezTo>
                <a:cubicBezTo>
                  <a:pt x="1057" y="1771"/>
                  <a:pt x="1067" y="1773"/>
                  <a:pt x="1067" y="1784"/>
                </a:cubicBezTo>
                <a:cubicBezTo>
                  <a:pt x="1066" y="1795"/>
                  <a:pt x="1075" y="1798"/>
                  <a:pt x="1093" y="1802"/>
                </a:cubicBezTo>
                <a:cubicBezTo>
                  <a:pt x="1111" y="1806"/>
                  <a:pt x="1112" y="1794"/>
                  <a:pt x="1126" y="1768"/>
                </a:cubicBezTo>
                <a:cubicBezTo>
                  <a:pt x="1141" y="1743"/>
                  <a:pt x="1138" y="1776"/>
                  <a:pt x="1162" y="1774"/>
                </a:cubicBezTo>
                <a:cubicBezTo>
                  <a:pt x="1186" y="1773"/>
                  <a:pt x="1174" y="1775"/>
                  <a:pt x="1181" y="1757"/>
                </a:cubicBezTo>
                <a:cubicBezTo>
                  <a:pt x="1188" y="1739"/>
                  <a:pt x="1189" y="1738"/>
                  <a:pt x="1195" y="1714"/>
                </a:cubicBezTo>
                <a:cubicBezTo>
                  <a:pt x="1200" y="1690"/>
                  <a:pt x="1207" y="1713"/>
                  <a:pt x="1211" y="1695"/>
                </a:cubicBezTo>
                <a:cubicBezTo>
                  <a:pt x="1216" y="1677"/>
                  <a:pt x="1213" y="1681"/>
                  <a:pt x="1208" y="1652"/>
                </a:cubicBezTo>
                <a:cubicBezTo>
                  <a:pt x="1203" y="1624"/>
                  <a:pt x="1207" y="1637"/>
                  <a:pt x="1209" y="1612"/>
                </a:cubicBezTo>
                <a:cubicBezTo>
                  <a:pt x="1212" y="1588"/>
                  <a:pt x="1200" y="1592"/>
                  <a:pt x="1176" y="1579"/>
                </a:cubicBezTo>
                <a:cubicBezTo>
                  <a:pt x="1151" y="1567"/>
                  <a:pt x="1160" y="1582"/>
                  <a:pt x="1136" y="1583"/>
                </a:cubicBezTo>
                <a:cubicBezTo>
                  <a:pt x="1112" y="1585"/>
                  <a:pt x="1109" y="1587"/>
                  <a:pt x="1076" y="1581"/>
                </a:cubicBezTo>
                <a:cubicBezTo>
                  <a:pt x="1043" y="1575"/>
                  <a:pt x="1051" y="1580"/>
                  <a:pt x="1031" y="1573"/>
                </a:cubicBezTo>
                <a:cubicBezTo>
                  <a:pt x="1012" y="1565"/>
                  <a:pt x="1039" y="1566"/>
                  <a:pt x="1062" y="1560"/>
                </a:cubicBezTo>
                <a:cubicBezTo>
                  <a:pt x="1085" y="1554"/>
                  <a:pt x="1078" y="1551"/>
                  <a:pt x="1098" y="1554"/>
                </a:cubicBezTo>
                <a:cubicBezTo>
                  <a:pt x="1119" y="1557"/>
                  <a:pt x="1114" y="1558"/>
                  <a:pt x="1144" y="1551"/>
                </a:cubicBezTo>
                <a:cubicBezTo>
                  <a:pt x="1174" y="1544"/>
                  <a:pt x="1162" y="1548"/>
                  <a:pt x="1184" y="1551"/>
                </a:cubicBezTo>
                <a:cubicBezTo>
                  <a:pt x="1205" y="1554"/>
                  <a:pt x="1195" y="1543"/>
                  <a:pt x="1203" y="1533"/>
                </a:cubicBezTo>
                <a:cubicBezTo>
                  <a:pt x="1210" y="1523"/>
                  <a:pt x="1222" y="1554"/>
                  <a:pt x="1236" y="1560"/>
                </a:cubicBezTo>
                <a:cubicBezTo>
                  <a:pt x="1250" y="1566"/>
                  <a:pt x="1253" y="1569"/>
                  <a:pt x="1271" y="1565"/>
                </a:cubicBezTo>
                <a:cubicBezTo>
                  <a:pt x="1289" y="1561"/>
                  <a:pt x="1282" y="1567"/>
                  <a:pt x="1303" y="1571"/>
                </a:cubicBezTo>
                <a:cubicBezTo>
                  <a:pt x="1324" y="1575"/>
                  <a:pt x="1308" y="1591"/>
                  <a:pt x="1327" y="1593"/>
                </a:cubicBezTo>
                <a:cubicBezTo>
                  <a:pt x="1346" y="1595"/>
                  <a:pt x="1331" y="1588"/>
                  <a:pt x="1344" y="1559"/>
                </a:cubicBezTo>
                <a:cubicBezTo>
                  <a:pt x="1358" y="1530"/>
                  <a:pt x="1361" y="1542"/>
                  <a:pt x="1373" y="1521"/>
                </a:cubicBezTo>
                <a:cubicBezTo>
                  <a:pt x="1385" y="1500"/>
                  <a:pt x="1384" y="1497"/>
                  <a:pt x="1392" y="1473"/>
                </a:cubicBezTo>
                <a:cubicBezTo>
                  <a:pt x="1399" y="1450"/>
                  <a:pt x="1383" y="1465"/>
                  <a:pt x="1366" y="1460"/>
                </a:cubicBezTo>
                <a:cubicBezTo>
                  <a:pt x="1350" y="1455"/>
                  <a:pt x="1324" y="1459"/>
                  <a:pt x="1302" y="1452"/>
                </a:cubicBezTo>
                <a:cubicBezTo>
                  <a:pt x="1280" y="1444"/>
                  <a:pt x="1311" y="1449"/>
                  <a:pt x="1328" y="1444"/>
                </a:cubicBezTo>
                <a:cubicBezTo>
                  <a:pt x="1345" y="1439"/>
                  <a:pt x="1352" y="1445"/>
                  <a:pt x="1364" y="1438"/>
                </a:cubicBezTo>
                <a:cubicBezTo>
                  <a:pt x="1376" y="1432"/>
                  <a:pt x="1369" y="1430"/>
                  <a:pt x="1379" y="1410"/>
                </a:cubicBezTo>
                <a:cubicBezTo>
                  <a:pt x="1389" y="1390"/>
                  <a:pt x="1377" y="1397"/>
                  <a:pt x="1366" y="1385"/>
                </a:cubicBezTo>
                <a:cubicBezTo>
                  <a:pt x="1355" y="1374"/>
                  <a:pt x="1369" y="1378"/>
                  <a:pt x="1377" y="1364"/>
                </a:cubicBezTo>
                <a:cubicBezTo>
                  <a:pt x="1385" y="1351"/>
                  <a:pt x="1376" y="1354"/>
                  <a:pt x="1366" y="1353"/>
                </a:cubicBezTo>
                <a:cubicBezTo>
                  <a:pt x="1355" y="1351"/>
                  <a:pt x="1364" y="1346"/>
                  <a:pt x="1365" y="1328"/>
                </a:cubicBezTo>
                <a:cubicBezTo>
                  <a:pt x="1366" y="1310"/>
                  <a:pt x="1359" y="1322"/>
                  <a:pt x="1351" y="1318"/>
                </a:cubicBezTo>
                <a:cubicBezTo>
                  <a:pt x="1343" y="1314"/>
                  <a:pt x="1343" y="1313"/>
                  <a:pt x="1350" y="1305"/>
                </a:cubicBezTo>
                <a:cubicBezTo>
                  <a:pt x="1356" y="1296"/>
                  <a:pt x="1353" y="1297"/>
                  <a:pt x="1346" y="1287"/>
                </a:cubicBezTo>
                <a:cubicBezTo>
                  <a:pt x="1340" y="1278"/>
                  <a:pt x="1346" y="1287"/>
                  <a:pt x="1335" y="1272"/>
                </a:cubicBezTo>
                <a:cubicBezTo>
                  <a:pt x="1324" y="1257"/>
                  <a:pt x="1335" y="1272"/>
                  <a:pt x="1337" y="1260"/>
                </a:cubicBezTo>
                <a:cubicBezTo>
                  <a:pt x="1339" y="1248"/>
                  <a:pt x="1337" y="1254"/>
                  <a:pt x="1309" y="1254"/>
                </a:cubicBezTo>
                <a:cubicBezTo>
                  <a:pt x="1280" y="1254"/>
                  <a:pt x="1300" y="1261"/>
                  <a:pt x="1289" y="1269"/>
                </a:cubicBezTo>
                <a:cubicBezTo>
                  <a:pt x="1278" y="1278"/>
                  <a:pt x="1273" y="1281"/>
                  <a:pt x="1269" y="1297"/>
                </a:cubicBezTo>
                <a:cubicBezTo>
                  <a:pt x="1269" y="1297"/>
                  <a:pt x="1269" y="1297"/>
                  <a:pt x="1249" y="1299"/>
                </a:cubicBezTo>
                <a:cubicBezTo>
                  <a:pt x="1228" y="1302"/>
                  <a:pt x="1235" y="1295"/>
                  <a:pt x="1210" y="1296"/>
                </a:cubicBezTo>
                <a:cubicBezTo>
                  <a:pt x="1185" y="1296"/>
                  <a:pt x="1162" y="1291"/>
                  <a:pt x="1139" y="1293"/>
                </a:cubicBezTo>
                <a:cubicBezTo>
                  <a:pt x="1117" y="1294"/>
                  <a:pt x="1126" y="1301"/>
                  <a:pt x="1117" y="1308"/>
                </a:cubicBezTo>
                <a:cubicBezTo>
                  <a:pt x="1108" y="1314"/>
                  <a:pt x="1080" y="1311"/>
                  <a:pt x="1066" y="1313"/>
                </a:cubicBezTo>
                <a:cubicBezTo>
                  <a:pt x="1053" y="1314"/>
                  <a:pt x="1047" y="1315"/>
                  <a:pt x="1029" y="1318"/>
                </a:cubicBezTo>
                <a:cubicBezTo>
                  <a:pt x="1011" y="1321"/>
                  <a:pt x="1023" y="1306"/>
                  <a:pt x="1036" y="1302"/>
                </a:cubicBezTo>
                <a:cubicBezTo>
                  <a:pt x="1049" y="1298"/>
                  <a:pt x="1054" y="1296"/>
                  <a:pt x="1065" y="1294"/>
                </a:cubicBezTo>
                <a:cubicBezTo>
                  <a:pt x="1076" y="1293"/>
                  <a:pt x="1094" y="1288"/>
                  <a:pt x="1108" y="1283"/>
                </a:cubicBezTo>
                <a:cubicBezTo>
                  <a:pt x="1121" y="1277"/>
                  <a:pt x="1126" y="1277"/>
                  <a:pt x="1144" y="1274"/>
                </a:cubicBezTo>
                <a:cubicBezTo>
                  <a:pt x="1162" y="1271"/>
                  <a:pt x="1180" y="1267"/>
                  <a:pt x="1192" y="1267"/>
                </a:cubicBezTo>
                <a:cubicBezTo>
                  <a:pt x="1204" y="1266"/>
                  <a:pt x="1230" y="1260"/>
                  <a:pt x="1237" y="1258"/>
                </a:cubicBezTo>
                <a:cubicBezTo>
                  <a:pt x="1244" y="1256"/>
                  <a:pt x="1247" y="1245"/>
                  <a:pt x="1252" y="1232"/>
                </a:cubicBezTo>
                <a:cubicBezTo>
                  <a:pt x="1256" y="1219"/>
                  <a:pt x="1268" y="1227"/>
                  <a:pt x="1285" y="1216"/>
                </a:cubicBezTo>
                <a:cubicBezTo>
                  <a:pt x="1302" y="1206"/>
                  <a:pt x="1289" y="1211"/>
                  <a:pt x="1284" y="1198"/>
                </a:cubicBezTo>
                <a:cubicBezTo>
                  <a:pt x="1279" y="1186"/>
                  <a:pt x="1276" y="1193"/>
                  <a:pt x="1264" y="1191"/>
                </a:cubicBezTo>
                <a:cubicBezTo>
                  <a:pt x="1252" y="1188"/>
                  <a:pt x="1245" y="1190"/>
                  <a:pt x="1236" y="1188"/>
                </a:cubicBezTo>
                <a:cubicBezTo>
                  <a:pt x="1226" y="1187"/>
                  <a:pt x="1224" y="1181"/>
                  <a:pt x="1217" y="1174"/>
                </a:cubicBezTo>
                <a:cubicBezTo>
                  <a:pt x="1211" y="1167"/>
                  <a:pt x="1216" y="1162"/>
                  <a:pt x="1225" y="1161"/>
                </a:cubicBezTo>
                <a:cubicBezTo>
                  <a:pt x="1235" y="1160"/>
                  <a:pt x="1245" y="1171"/>
                  <a:pt x="1256" y="1171"/>
                </a:cubicBezTo>
                <a:cubicBezTo>
                  <a:pt x="1266" y="1172"/>
                  <a:pt x="1282" y="1187"/>
                  <a:pt x="1293" y="1187"/>
                </a:cubicBezTo>
                <a:cubicBezTo>
                  <a:pt x="1304" y="1188"/>
                  <a:pt x="1316" y="1187"/>
                  <a:pt x="1332" y="1185"/>
                </a:cubicBezTo>
                <a:cubicBezTo>
                  <a:pt x="1349" y="1184"/>
                  <a:pt x="1360" y="1193"/>
                  <a:pt x="1374" y="1192"/>
                </a:cubicBezTo>
                <a:cubicBezTo>
                  <a:pt x="1387" y="1190"/>
                  <a:pt x="1386" y="1188"/>
                  <a:pt x="1395" y="1167"/>
                </a:cubicBezTo>
                <a:cubicBezTo>
                  <a:pt x="1405" y="1146"/>
                  <a:pt x="1396" y="1161"/>
                  <a:pt x="1385" y="1155"/>
                </a:cubicBezTo>
                <a:cubicBezTo>
                  <a:pt x="1375" y="1149"/>
                  <a:pt x="1380" y="1151"/>
                  <a:pt x="1364" y="1148"/>
                </a:cubicBezTo>
                <a:cubicBezTo>
                  <a:pt x="1349" y="1146"/>
                  <a:pt x="1341" y="1157"/>
                  <a:pt x="1326" y="1158"/>
                </a:cubicBezTo>
                <a:cubicBezTo>
                  <a:pt x="1310" y="1160"/>
                  <a:pt x="1320" y="1151"/>
                  <a:pt x="1331" y="1148"/>
                </a:cubicBezTo>
                <a:cubicBezTo>
                  <a:pt x="1342" y="1145"/>
                  <a:pt x="1352" y="1137"/>
                  <a:pt x="1380" y="1133"/>
                </a:cubicBezTo>
                <a:cubicBezTo>
                  <a:pt x="1407" y="1130"/>
                  <a:pt x="1388" y="1131"/>
                  <a:pt x="1392" y="1107"/>
                </a:cubicBezTo>
                <a:cubicBezTo>
                  <a:pt x="1396" y="1082"/>
                  <a:pt x="1393" y="1091"/>
                  <a:pt x="1389" y="1073"/>
                </a:cubicBezTo>
                <a:cubicBezTo>
                  <a:pt x="1386" y="1055"/>
                  <a:pt x="1386" y="1053"/>
                  <a:pt x="1382" y="1034"/>
                </a:cubicBezTo>
                <a:cubicBezTo>
                  <a:pt x="1379" y="1016"/>
                  <a:pt x="1385" y="1023"/>
                  <a:pt x="1391" y="1004"/>
                </a:cubicBezTo>
                <a:cubicBezTo>
                  <a:pt x="1397" y="986"/>
                  <a:pt x="1388" y="999"/>
                  <a:pt x="1373" y="997"/>
                </a:cubicBezTo>
                <a:cubicBezTo>
                  <a:pt x="1357" y="995"/>
                  <a:pt x="1364" y="988"/>
                  <a:pt x="1360" y="963"/>
                </a:cubicBezTo>
                <a:cubicBezTo>
                  <a:pt x="1359" y="960"/>
                  <a:pt x="1359" y="957"/>
                  <a:pt x="1359" y="954"/>
                </a:cubicBezTo>
                <a:cubicBezTo>
                  <a:pt x="1359" y="954"/>
                  <a:pt x="1358" y="954"/>
                  <a:pt x="1357" y="954"/>
                </a:cubicBezTo>
                <a:cubicBezTo>
                  <a:pt x="1358" y="954"/>
                  <a:pt x="1359" y="953"/>
                  <a:pt x="1359" y="952"/>
                </a:cubicBezTo>
                <a:cubicBezTo>
                  <a:pt x="1358" y="953"/>
                  <a:pt x="1358" y="953"/>
                  <a:pt x="1358" y="953"/>
                </a:cubicBezTo>
                <a:cubicBezTo>
                  <a:pt x="1358" y="950"/>
                  <a:pt x="1361" y="950"/>
                  <a:pt x="1363" y="951"/>
                </a:cubicBezTo>
                <a:cubicBezTo>
                  <a:pt x="1365" y="952"/>
                  <a:pt x="1367" y="955"/>
                  <a:pt x="1369" y="956"/>
                </a:cubicBezTo>
                <a:cubicBezTo>
                  <a:pt x="1373" y="959"/>
                  <a:pt x="1377" y="962"/>
                  <a:pt x="1381" y="965"/>
                </a:cubicBezTo>
                <a:cubicBezTo>
                  <a:pt x="1385" y="967"/>
                  <a:pt x="1390" y="972"/>
                  <a:pt x="1394" y="971"/>
                </a:cubicBezTo>
                <a:cubicBezTo>
                  <a:pt x="1397" y="971"/>
                  <a:pt x="1399" y="968"/>
                  <a:pt x="1401" y="966"/>
                </a:cubicBezTo>
                <a:cubicBezTo>
                  <a:pt x="1403" y="965"/>
                  <a:pt x="1405" y="963"/>
                  <a:pt x="1408" y="962"/>
                </a:cubicBezTo>
                <a:cubicBezTo>
                  <a:pt x="1410" y="961"/>
                  <a:pt x="1413" y="963"/>
                  <a:pt x="1414" y="962"/>
                </a:cubicBezTo>
                <a:cubicBezTo>
                  <a:pt x="1415" y="962"/>
                  <a:pt x="1415" y="961"/>
                  <a:pt x="1415" y="961"/>
                </a:cubicBezTo>
                <a:cubicBezTo>
                  <a:pt x="1415" y="962"/>
                  <a:pt x="1415" y="962"/>
                  <a:pt x="1415" y="963"/>
                </a:cubicBezTo>
                <a:cubicBezTo>
                  <a:pt x="1415" y="967"/>
                  <a:pt x="1418" y="969"/>
                  <a:pt x="1418" y="973"/>
                </a:cubicBezTo>
                <a:cubicBezTo>
                  <a:pt x="1418" y="976"/>
                  <a:pt x="1417" y="979"/>
                  <a:pt x="1417" y="982"/>
                </a:cubicBezTo>
                <a:cubicBezTo>
                  <a:pt x="1417" y="990"/>
                  <a:pt x="1420" y="998"/>
                  <a:pt x="1423" y="1006"/>
                </a:cubicBezTo>
                <a:cubicBezTo>
                  <a:pt x="1432" y="1023"/>
                  <a:pt x="1438" y="1013"/>
                  <a:pt x="1459" y="1005"/>
                </a:cubicBezTo>
                <a:cubicBezTo>
                  <a:pt x="1480" y="997"/>
                  <a:pt x="1470" y="986"/>
                  <a:pt x="1481" y="973"/>
                </a:cubicBezTo>
                <a:cubicBezTo>
                  <a:pt x="1493" y="960"/>
                  <a:pt x="1503" y="963"/>
                  <a:pt x="1522" y="970"/>
                </a:cubicBezTo>
                <a:cubicBezTo>
                  <a:pt x="1541" y="978"/>
                  <a:pt x="1538" y="979"/>
                  <a:pt x="1555" y="991"/>
                </a:cubicBezTo>
                <a:cubicBezTo>
                  <a:pt x="1572" y="1003"/>
                  <a:pt x="1560" y="1011"/>
                  <a:pt x="1577" y="1020"/>
                </a:cubicBezTo>
                <a:cubicBezTo>
                  <a:pt x="1595" y="1028"/>
                  <a:pt x="1588" y="1035"/>
                  <a:pt x="1604" y="1044"/>
                </a:cubicBezTo>
                <a:cubicBezTo>
                  <a:pt x="1620" y="1054"/>
                  <a:pt x="1622" y="1041"/>
                  <a:pt x="1649" y="1025"/>
                </a:cubicBezTo>
                <a:cubicBezTo>
                  <a:pt x="1677" y="1009"/>
                  <a:pt x="1675" y="1016"/>
                  <a:pt x="1687" y="995"/>
                </a:cubicBezTo>
                <a:cubicBezTo>
                  <a:pt x="1699" y="974"/>
                  <a:pt x="1699" y="990"/>
                  <a:pt x="1714" y="976"/>
                </a:cubicBezTo>
                <a:cubicBezTo>
                  <a:pt x="1729" y="962"/>
                  <a:pt x="1734" y="969"/>
                  <a:pt x="1750" y="955"/>
                </a:cubicBezTo>
                <a:cubicBezTo>
                  <a:pt x="1766" y="941"/>
                  <a:pt x="1763" y="938"/>
                  <a:pt x="1776" y="919"/>
                </a:cubicBezTo>
                <a:cubicBezTo>
                  <a:pt x="1789" y="899"/>
                  <a:pt x="1769" y="908"/>
                  <a:pt x="1777" y="886"/>
                </a:cubicBezTo>
                <a:cubicBezTo>
                  <a:pt x="1784" y="864"/>
                  <a:pt x="1783" y="881"/>
                  <a:pt x="1797" y="869"/>
                </a:cubicBezTo>
                <a:cubicBezTo>
                  <a:pt x="1810" y="857"/>
                  <a:pt x="1791" y="862"/>
                  <a:pt x="1790" y="841"/>
                </a:cubicBezTo>
                <a:cubicBezTo>
                  <a:pt x="1789" y="820"/>
                  <a:pt x="1800" y="836"/>
                  <a:pt x="1815" y="827"/>
                </a:cubicBezTo>
                <a:cubicBezTo>
                  <a:pt x="1829" y="819"/>
                  <a:pt x="1816" y="822"/>
                  <a:pt x="1816" y="803"/>
                </a:cubicBezTo>
                <a:cubicBezTo>
                  <a:pt x="1816" y="784"/>
                  <a:pt x="1807" y="798"/>
                  <a:pt x="1788" y="795"/>
                </a:cubicBezTo>
                <a:close/>
                <a:moveTo>
                  <a:pt x="243" y="1329"/>
                </a:moveTo>
                <a:cubicBezTo>
                  <a:pt x="244" y="1329"/>
                  <a:pt x="245" y="1328"/>
                  <a:pt x="246" y="1328"/>
                </a:cubicBezTo>
                <a:cubicBezTo>
                  <a:pt x="251" y="1327"/>
                  <a:pt x="256" y="1327"/>
                  <a:pt x="261" y="1328"/>
                </a:cubicBezTo>
                <a:cubicBezTo>
                  <a:pt x="262" y="1328"/>
                  <a:pt x="263" y="1328"/>
                  <a:pt x="264" y="1328"/>
                </a:cubicBezTo>
                <a:cubicBezTo>
                  <a:pt x="257" y="1328"/>
                  <a:pt x="250" y="1329"/>
                  <a:pt x="243" y="1329"/>
                </a:cubicBezTo>
                <a:close/>
                <a:moveTo>
                  <a:pt x="275" y="1327"/>
                </a:moveTo>
                <a:cubicBezTo>
                  <a:pt x="275" y="1327"/>
                  <a:pt x="275" y="1327"/>
                  <a:pt x="275" y="1327"/>
                </a:cubicBezTo>
                <a:cubicBezTo>
                  <a:pt x="275" y="1327"/>
                  <a:pt x="275" y="1327"/>
                  <a:pt x="275" y="1327"/>
                </a:cubicBezTo>
                <a:cubicBezTo>
                  <a:pt x="275" y="1327"/>
                  <a:pt x="275" y="1327"/>
                  <a:pt x="275" y="1327"/>
                </a:cubicBezTo>
                <a:close/>
                <a:moveTo>
                  <a:pt x="1393" y="886"/>
                </a:moveTo>
                <a:cubicBezTo>
                  <a:pt x="1394" y="886"/>
                  <a:pt x="1394" y="885"/>
                  <a:pt x="1394" y="885"/>
                </a:cubicBezTo>
                <a:cubicBezTo>
                  <a:pt x="1395" y="885"/>
                  <a:pt x="1396" y="885"/>
                  <a:pt x="1396" y="884"/>
                </a:cubicBezTo>
                <a:cubicBezTo>
                  <a:pt x="1395" y="885"/>
                  <a:pt x="1394" y="885"/>
                  <a:pt x="1393" y="886"/>
                </a:cubicBezTo>
                <a:close/>
                <a:moveTo>
                  <a:pt x="1414" y="884"/>
                </a:moveTo>
                <a:cubicBezTo>
                  <a:pt x="1414" y="884"/>
                  <a:pt x="1413" y="883"/>
                  <a:pt x="1413" y="883"/>
                </a:cubicBezTo>
                <a:cubicBezTo>
                  <a:pt x="1413" y="883"/>
                  <a:pt x="1414" y="884"/>
                  <a:pt x="1414" y="884"/>
                </a:cubicBezTo>
                <a:close/>
                <a:moveTo>
                  <a:pt x="1418" y="951"/>
                </a:moveTo>
                <a:cubicBezTo>
                  <a:pt x="1418" y="952"/>
                  <a:pt x="1418" y="952"/>
                  <a:pt x="1418" y="953"/>
                </a:cubicBezTo>
                <a:cubicBezTo>
                  <a:pt x="1418" y="951"/>
                  <a:pt x="1418" y="950"/>
                  <a:pt x="1418" y="948"/>
                </a:cubicBezTo>
                <a:cubicBezTo>
                  <a:pt x="1418" y="949"/>
                  <a:pt x="1418" y="950"/>
                  <a:pt x="1418" y="951"/>
                </a:cubicBezTo>
                <a:close/>
                <a:moveTo>
                  <a:pt x="1430" y="917"/>
                </a:moveTo>
                <a:cubicBezTo>
                  <a:pt x="1431" y="918"/>
                  <a:pt x="1431" y="918"/>
                  <a:pt x="1432" y="919"/>
                </a:cubicBezTo>
                <a:cubicBezTo>
                  <a:pt x="1431" y="918"/>
                  <a:pt x="1429" y="917"/>
                  <a:pt x="1428" y="916"/>
                </a:cubicBezTo>
                <a:cubicBezTo>
                  <a:pt x="1429" y="916"/>
                  <a:pt x="1430" y="917"/>
                  <a:pt x="1430" y="917"/>
                </a:cubicBezTo>
                <a:close/>
                <a:moveTo>
                  <a:pt x="1424" y="937"/>
                </a:moveTo>
                <a:cubicBezTo>
                  <a:pt x="1427" y="933"/>
                  <a:pt x="1431" y="929"/>
                  <a:pt x="1432" y="925"/>
                </a:cubicBezTo>
                <a:cubicBezTo>
                  <a:pt x="1431" y="930"/>
                  <a:pt x="1428" y="933"/>
                  <a:pt x="1424" y="937"/>
                </a:cubicBezTo>
                <a:close/>
              </a:path>
            </a:pathLst>
          </a:custGeom>
          <a:noFill/>
          <a:ln w="1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57" name="Rectangle 833"/>
          <p:cNvSpPr>
            <a:spLocks noChangeArrowheads="1"/>
          </p:cNvSpPr>
          <p:nvPr/>
        </p:nvSpPr>
        <p:spPr bwMode="auto">
          <a:xfrm>
            <a:off x="4191000" y="703263"/>
            <a:ext cx="125413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KW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8" name="Rectangle 834"/>
          <p:cNvSpPr>
            <a:spLocks noChangeArrowheads="1"/>
          </p:cNvSpPr>
          <p:nvPr/>
        </p:nvSpPr>
        <p:spPr bwMode="auto">
          <a:xfrm>
            <a:off x="5667375" y="709295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3" name="Rectangle 839"/>
          <p:cNvSpPr>
            <a:spLocks noChangeArrowheads="1"/>
          </p:cNvSpPr>
          <p:nvPr/>
        </p:nvSpPr>
        <p:spPr bwMode="auto">
          <a:xfrm>
            <a:off x="4556125" y="5265738"/>
            <a:ext cx="65" cy="27699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4" name="Rectangle 840"/>
          <p:cNvSpPr>
            <a:spLocks noChangeArrowheads="1"/>
          </p:cNvSpPr>
          <p:nvPr/>
        </p:nvSpPr>
        <p:spPr bwMode="auto">
          <a:xfrm>
            <a:off x="4627563" y="5081588"/>
            <a:ext cx="157163" cy="123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BD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70" name="Rectangle 846"/>
          <p:cNvSpPr>
            <a:spLocks noChangeArrowheads="1"/>
          </p:cNvSpPr>
          <p:nvPr/>
        </p:nvSpPr>
        <p:spPr bwMode="auto">
          <a:xfrm>
            <a:off x="4294188" y="7389813"/>
            <a:ext cx="65" cy="2769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0" name="Rectangle 866"/>
          <p:cNvSpPr>
            <a:spLocks noChangeArrowheads="1"/>
          </p:cNvSpPr>
          <p:nvPr/>
        </p:nvSpPr>
        <p:spPr bwMode="auto">
          <a:xfrm>
            <a:off x="4468813" y="5902326"/>
            <a:ext cx="65" cy="27699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0" name="Rectangle 876"/>
          <p:cNvSpPr>
            <a:spLocks noChangeArrowheads="1"/>
          </p:cNvSpPr>
          <p:nvPr/>
        </p:nvSpPr>
        <p:spPr bwMode="auto">
          <a:xfrm>
            <a:off x="4872038" y="4411663"/>
            <a:ext cx="698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1" name="Rectangle 877"/>
          <p:cNvSpPr>
            <a:spLocks noChangeArrowheads="1"/>
          </p:cNvSpPr>
          <p:nvPr/>
        </p:nvSpPr>
        <p:spPr bwMode="auto">
          <a:xfrm>
            <a:off x="4913313" y="4411663"/>
            <a:ext cx="71438" cy="85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2" name="Rectangle 878"/>
          <p:cNvSpPr>
            <a:spLocks noChangeArrowheads="1"/>
          </p:cNvSpPr>
          <p:nvPr/>
        </p:nvSpPr>
        <p:spPr bwMode="auto">
          <a:xfrm>
            <a:off x="4783138" y="4676776"/>
            <a:ext cx="127000" cy="153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3" name="Rectangle 879"/>
          <p:cNvSpPr>
            <a:spLocks noChangeArrowheads="1"/>
          </p:cNvSpPr>
          <p:nvPr/>
        </p:nvSpPr>
        <p:spPr bwMode="auto">
          <a:xfrm>
            <a:off x="4852988" y="4676776"/>
            <a:ext cx="107950" cy="153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4" name="Rectangle 880"/>
          <p:cNvSpPr>
            <a:spLocks noChangeArrowheads="1"/>
          </p:cNvSpPr>
          <p:nvPr/>
        </p:nvSpPr>
        <p:spPr bwMode="auto">
          <a:xfrm>
            <a:off x="5232400" y="5519738"/>
            <a:ext cx="84138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5" name="Rectangle 881"/>
          <p:cNvSpPr>
            <a:spLocks noChangeArrowheads="1"/>
          </p:cNvSpPr>
          <p:nvPr/>
        </p:nvSpPr>
        <p:spPr bwMode="auto">
          <a:xfrm>
            <a:off x="5284788" y="5519738"/>
            <a:ext cx="84138" cy="103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1" name="Rectangle 887"/>
          <p:cNvSpPr>
            <a:spLocks noChangeArrowheads="1"/>
          </p:cNvSpPr>
          <p:nvPr/>
        </p:nvSpPr>
        <p:spPr bwMode="auto">
          <a:xfrm>
            <a:off x="5780088" y="7313613"/>
            <a:ext cx="47625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EC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3" name="Rectangle 899"/>
          <p:cNvSpPr>
            <a:spLocks noChangeArrowheads="1"/>
          </p:cNvSpPr>
          <p:nvPr/>
        </p:nvSpPr>
        <p:spPr bwMode="auto">
          <a:xfrm>
            <a:off x="4803775" y="5480051"/>
            <a:ext cx="7143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4" name="Rectangle 900"/>
          <p:cNvSpPr>
            <a:spLocks noChangeArrowheads="1"/>
          </p:cNvSpPr>
          <p:nvPr/>
        </p:nvSpPr>
        <p:spPr bwMode="auto">
          <a:xfrm>
            <a:off x="4843463" y="5480051"/>
            <a:ext cx="7143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5" name="Rectangle 901"/>
          <p:cNvSpPr>
            <a:spLocks noChangeArrowheads="1"/>
          </p:cNvSpPr>
          <p:nvPr/>
        </p:nvSpPr>
        <p:spPr bwMode="auto">
          <a:xfrm>
            <a:off x="4841875" y="5033963"/>
            <a:ext cx="100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6" name="Rectangle 902"/>
          <p:cNvSpPr>
            <a:spLocks noChangeArrowheads="1"/>
          </p:cNvSpPr>
          <p:nvPr/>
        </p:nvSpPr>
        <p:spPr bwMode="auto">
          <a:xfrm>
            <a:off x="4894263" y="5033963"/>
            <a:ext cx="1047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5" name="Rectangle 911"/>
          <p:cNvSpPr>
            <a:spLocks noChangeArrowheads="1"/>
          </p:cNvSpPr>
          <p:nvPr/>
        </p:nvSpPr>
        <p:spPr bwMode="auto">
          <a:xfrm>
            <a:off x="5538788" y="5289551"/>
            <a:ext cx="984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6" name="Rectangle 912"/>
          <p:cNvSpPr>
            <a:spLocks noChangeArrowheads="1"/>
          </p:cNvSpPr>
          <p:nvPr/>
        </p:nvSpPr>
        <p:spPr bwMode="auto">
          <a:xfrm>
            <a:off x="5592763" y="5289551"/>
            <a:ext cx="98425" cy="123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7" name="Rectangle 913"/>
          <p:cNvSpPr>
            <a:spLocks noChangeArrowheads="1"/>
          </p:cNvSpPr>
          <p:nvPr/>
        </p:nvSpPr>
        <p:spPr bwMode="auto">
          <a:xfrm>
            <a:off x="4733925" y="5414963"/>
            <a:ext cx="571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8" name="Rectangle 914"/>
          <p:cNvSpPr>
            <a:spLocks noChangeArrowheads="1"/>
          </p:cNvSpPr>
          <p:nvPr/>
        </p:nvSpPr>
        <p:spPr bwMode="auto">
          <a:xfrm>
            <a:off x="4765675" y="5414963"/>
            <a:ext cx="5238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5" name="Rectangle 931"/>
          <p:cNvSpPr>
            <a:spLocks noChangeArrowheads="1"/>
          </p:cNvSpPr>
          <p:nvPr/>
        </p:nvSpPr>
        <p:spPr bwMode="auto">
          <a:xfrm>
            <a:off x="4092575" y="318770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7" name="Rectangle 933"/>
          <p:cNvSpPr>
            <a:spLocks noChangeArrowheads="1"/>
          </p:cNvSpPr>
          <p:nvPr/>
        </p:nvSpPr>
        <p:spPr bwMode="auto">
          <a:xfrm>
            <a:off x="4232275" y="5537201"/>
            <a:ext cx="65" cy="27699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7" name="Rectangle 943"/>
          <p:cNvSpPr>
            <a:spLocks noChangeArrowheads="1"/>
          </p:cNvSpPr>
          <p:nvPr/>
        </p:nvSpPr>
        <p:spPr bwMode="auto">
          <a:xfrm>
            <a:off x="5607050" y="572452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8" name="Rectangle 944"/>
          <p:cNvSpPr>
            <a:spLocks noChangeArrowheads="1"/>
          </p:cNvSpPr>
          <p:nvPr/>
        </p:nvSpPr>
        <p:spPr bwMode="auto">
          <a:xfrm>
            <a:off x="4956175" y="5268913"/>
            <a:ext cx="85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9" name="Rectangle 945"/>
          <p:cNvSpPr>
            <a:spLocks noChangeArrowheads="1"/>
          </p:cNvSpPr>
          <p:nvPr/>
        </p:nvSpPr>
        <p:spPr bwMode="auto">
          <a:xfrm>
            <a:off x="4997450" y="5268913"/>
            <a:ext cx="95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8" name="Rectangle 954"/>
          <p:cNvSpPr>
            <a:spLocks noChangeArrowheads="1"/>
          </p:cNvSpPr>
          <p:nvPr/>
        </p:nvSpPr>
        <p:spPr bwMode="auto">
          <a:xfrm>
            <a:off x="4684713" y="4146551"/>
            <a:ext cx="1127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9" name="Rectangle 955"/>
          <p:cNvSpPr>
            <a:spLocks noChangeArrowheads="1"/>
          </p:cNvSpPr>
          <p:nvPr/>
        </p:nvSpPr>
        <p:spPr bwMode="auto">
          <a:xfrm>
            <a:off x="4756150" y="4146551"/>
            <a:ext cx="107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0" name="Rectangle 956"/>
          <p:cNvSpPr>
            <a:spLocks noChangeArrowheads="1"/>
          </p:cNvSpPr>
          <p:nvPr/>
        </p:nvSpPr>
        <p:spPr bwMode="auto">
          <a:xfrm>
            <a:off x="4684713" y="4146551"/>
            <a:ext cx="1127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1" name="Rectangle 957"/>
          <p:cNvSpPr>
            <a:spLocks noChangeArrowheads="1"/>
          </p:cNvSpPr>
          <p:nvPr/>
        </p:nvSpPr>
        <p:spPr bwMode="auto">
          <a:xfrm>
            <a:off x="4756150" y="4146551"/>
            <a:ext cx="107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4" name="Rectangle 970"/>
          <p:cNvSpPr>
            <a:spLocks noChangeArrowheads="1"/>
          </p:cNvSpPr>
          <p:nvPr/>
        </p:nvSpPr>
        <p:spPr bwMode="auto">
          <a:xfrm>
            <a:off x="3621088" y="315753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2" name="Rectangle 978"/>
          <p:cNvSpPr>
            <a:spLocks noChangeArrowheads="1"/>
          </p:cNvSpPr>
          <p:nvPr/>
        </p:nvSpPr>
        <p:spPr bwMode="auto">
          <a:xfrm>
            <a:off x="2867025" y="294798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4" name="Rectangle 990"/>
          <p:cNvSpPr>
            <a:spLocks noChangeArrowheads="1"/>
          </p:cNvSpPr>
          <p:nvPr/>
        </p:nvSpPr>
        <p:spPr bwMode="auto">
          <a:xfrm>
            <a:off x="3429000" y="345440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6" name="Rectangle 992"/>
          <p:cNvSpPr>
            <a:spLocks noChangeArrowheads="1"/>
          </p:cNvSpPr>
          <p:nvPr/>
        </p:nvSpPr>
        <p:spPr bwMode="auto">
          <a:xfrm>
            <a:off x="3429000" y="345440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1" name="Rectangle 1007"/>
          <p:cNvSpPr>
            <a:spLocks noChangeArrowheads="1"/>
          </p:cNvSpPr>
          <p:nvPr/>
        </p:nvSpPr>
        <p:spPr bwMode="auto">
          <a:xfrm>
            <a:off x="4994275" y="5659438"/>
            <a:ext cx="1222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1" name="Rectangle 1017"/>
          <p:cNvSpPr>
            <a:spLocks noChangeArrowheads="1"/>
          </p:cNvSpPr>
          <p:nvPr/>
        </p:nvSpPr>
        <p:spPr bwMode="auto">
          <a:xfrm>
            <a:off x="4710113" y="7329488"/>
            <a:ext cx="65" cy="2769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5" name="Rectangle 1021"/>
          <p:cNvSpPr>
            <a:spLocks noChangeArrowheads="1"/>
          </p:cNvSpPr>
          <p:nvPr/>
        </p:nvSpPr>
        <p:spPr bwMode="auto">
          <a:xfrm>
            <a:off x="5038725" y="4397376"/>
            <a:ext cx="69850" cy="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SR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6" name="Rectangle 1022"/>
          <p:cNvSpPr>
            <a:spLocks noChangeArrowheads="1"/>
          </p:cNvSpPr>
          <p:nvPr/>
        </p:nvSpPr>
        <p:spPr bwMode="auto">
          <a:xfrm>
            <a:off x="5038725" y="4397376"/>
            <a:ext cx="69850" cy="5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SR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1029"/>
          <p:cNvSpPr>
            <a:spLocks noChangeArrowheads="1"/>
          </p:cNvSpPr>
          <p:nvPr/>
        </p:nvSpPr>
        <p:spPr bwMode="auto">
          <a:xfrm>
            <a:off x="4114800" y="7712076"/>
            <a:ext cx="65" cy="27699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1046"/>
          <p:cNvSpPr>
            <a:spLocks noChangeArrowheads="1"/>
          </p:cNvSpPr>
          <p:nvPr/>
        </p:nvSpPr>
        <p:spPr bwMode="auto">
          <a:xfrm>
            <a:off x="5084763" y="4627563"/>
            <a:ext cx="904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1047"/>
          <p:cNvSpPr>
            <a:spLocks noChangeArrowheads="1"/>
          </p:cNvSpPr>
          <p:nvPr/>
        </p:nvSpPr>
        <p:spPr bwMode="auto">
          <a:xfrm>
            <a:off x="5135563" y="4627563"/>
            <a:ext cx="936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1048"/>
          <p:cNvSpPr>
            <a:spLocks noChangeArrowheads="1"/>
          </p:cNvSpPr>
          <p:nvPr/>
        </p:nvSpPr>
        <p:spPr bwMode="auto">
          <a:xfrm>
            <a:off x="5084763" y="4627563"/>
            <a:ext cx="90488" cy="123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1049"/>
          <p:cNvSpPr>
            <a:spLocks noChangeArrowheads="1"/>
          </p:cNvSpPr>
          <p:nvPr/>
        </p:nvSpPr>
        <p:spPr bwMode="auto">
          <a:xfrm>
            <a:off x="5135563" y="4627563"/>
            <a:ext cx="936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1057"/>
          <p:cNvSpPr>
            <a:spLocks noChangeArrowheads="1"/>
          </p:cNvSpPr>
          <p:nvPr/>
        </p:nvSpPr>
        <p:spPr bwMode="auto">
          <a:xfrm>
            <a:off x="5738813" y="7313613"/>
            <a:ext cx="34925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1058"/>
          <p:cNvSpPr>
            <a:spLocks noChangeArrowheads="1"/>
          </p:cNvSpPr>
          <p:nvPr/>
        </p:nvSpPr>
        <p:spPr bwMode="auto">
          <a:xfrm>
            <a:off x="5756275" y="7313613"/>
            <a:ext cx="30163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1061"/>
          <p:cNvSpPr>
            <a:spLocks noChangeArrowheads="1"/>
          </p:cNvSpPr>
          <p:nvPr/>
        </p:nvSpPr>
        <p:spPr bwMode="auto">
          <a:xfrm>
            <a:off x="4960938" y="5421313"/>
            <a:ext cx="84138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1062"/>
          <p:cNvSpPr>
            <a:spLocks noChangeArrowheads="1"/>
          </p:cNvSpPr>
          <p:nvPr/>
        </p:nvSpPr>
        <p:spPr bwMode="auto">
          <a:xfrm>
            <a:off x="5016500" y="5421313"/>
            <a:ext cx="635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Rectangle 1063"/>
          <p:cNvSpPr>
            <a:spLocks noChangeArrowheads="1"/>
          </p:cNvSpPr>
          <p:nvPr/>
        </p:nvSpPr>
        <p:spPr bwMode="auto">
          <a:xfrm>
            <a:off x="4351338" y="5541963"/>
            <a:ext cx="65" cy="276999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Rectangle 1071"/>
          <p:cNvSpPr>
            <a:spLocks noChangeArrowheads="1"/>
          </p:cNvSpPr>
          <p:nvPr/>
        </p:nvSpPr>
        <p:spPr bwMode="auto">
          <a:xfrm>
            <a:off x="5299075" y="5006976"/>
            <a:ext cx="1603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YO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Rectangle 1077"/>
          <p:cNvSpPr>
            <a:spLocks noChangeArrowheads="1"/>
          </p:cNvSpPr>
          <p:nvPr/>
        </p:nvSpPr>
        <p:spPr bwMode="auto">
          <a:xfrm>
            <a:off x="5187950" y="995363"/>
            <a:ext cx="873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normalizeH="0" baseline="0" dirty="0">
                <a:ln>
                  <a:noFill/>
                </a:ln>
                <a:solidFill>
                  <a:srgbClr val="1A171B"/>
                </a:solidFill>
                <a:effectLst/>
                <a:latin typeface="Helvetica" pitchFamily="34" charset="0"/>
                <a:cs typeface="Arial" pitchFamily="34" charset="0"/>
              </a:rPr>
              <a:t>ZE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2" name="Rectangle 1078"/>
          <p:cNvSpPr>
            <a:spLocks noChangeArrowheads="1"/>
          </p:cNvSpPr>
          <p:nvPr/>
        </p:nvSpPr>
        <p:spPr bwMode="auto">
          <a:xfrm>
            <a:off x="5207000" y="1349376"/>
            <a:ext cx="58738" cy="3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" b="0" i="0" u="none" strike="noStrike" cap="none" normalizeH="0" baseline="0" dirty="0">
                <a:ln>
                  <a:noFill/>
                </a:ln>
                <a:solidFill>
                  <a:srgbClr val="1A171B"/>
                </a:solidFill>
                <a:effectLst/>
                <a:latin typeface="Helvetica" pitchFamily="34" charset="0"/>
                <a:cs typeface="Arial" pitchFamily="34" charset="0"/>
              </a:rPr>
              <a:t>ZE3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AB270B-E324-4E66-952E-06B81FBAEC3D}"/>
              </a:ext>
            </a:extLst>
          </p:cNvPr>
          <p:cNvSpPr txBox="1"/>
          <p:nvPr/>
        </p:nvSpPr>
        <p:spPr>
          <a:xfrm>
            <a:off x="357983" y="6840414"/>
            <a:ext cx="2060574" cy="880920"/>
          </a:xfrm>
          <a:prstGeom prst="rect">
            <a:avLst/>
          </a:prstGeom>
          <a:noFill/>
        </p:spPr>
        <p:txBody>
          <a:bodyPr wrap="square" tIns="360000" bIns="360000" rtlCol="0">
            <a:spAutoFit/>
          </a:bodyPr>
          <a:lstStyle/>
          <a:p>
            <a:pPr algn="ctr"/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LOGOHERE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" name="TextBox 859">
            <a:extLst>
              <a:ext uri="{FF2B5EF4-FFF2-40B4-BE49-F238E27FC236}">
                <a16:creationId xmlns:a16="http://schemas.microsoft.com/office/drawing/2014/main" xmlns="" id="{AAB18E5D-4527-42CE-ACD0-4AD82153A5E2}"/>
              </a:ext>
            </a:extLst>
          </p:cNvPr>
          <p:cNvSpPr txBox="1"/>
          <p:nvPr/>
        </p:nvSpPr>
        <p:spPr>
          <a:xfrm>
            <a:off x="383862" y="5833028"/>
            <a:ext cx="2835276" cy="1558028"/>
          </a:xfrm>
          <a:prstGeom prst="rect">
            <a:avLst/>
          </a:prstGeom>
          <a:noFill/>
        </p:spPr>
        <p:txBody>
          <a:bodyPr wrap="square" tIns="360000" bIns="360000" rtlCol="0">
            <a:spAutoFit/>
          </a:bodyPr>
          <a:lstStyle/>
          <a:p>
            <a:pPr lvl="0"/>
            <a:r>
              <a:rPr lang="en-US" sz="11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Peter Blackett 07979241371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–peter.blackett@davisonblackett.com</a:t>
            </a:r>
            <a:endParaRPr lang="en-US" sz="11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 – Ian Blackett 07808895013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Email – 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Ian.blackett@davisonblackett.com</a:t>
            </a: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B47541-E288-46A2-A2C1-12562FD983B6}"/>
              </a:ext>
            </a:extLst>
          </p:cNvPr>
          <p:cNvSpPr txBox="1"/>
          <p:nvPr/>
        </p:nvSpPr>
        <p:spPr>
          <a:xfrm>
            <a:off x="229289" y="4045833"/>
            <a:ext cx="3822012" cy="170391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Densely populated residential areas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Open  A1 class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GIA 2,500 – 3,000 sq ft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Servicing for articulated vehicle with a 12m trailer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Neighbourhood parades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Local Centre’s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Road side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Parking – For 14 cars dedicated or free to use adjacent to the premises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900" b="1" dirty="0">
                <a:latin typeface="Arial Black" panose="020B0A04020102020204" pitchFamily="34" charset="0"/>
                <a:cs typeface="Arial" panose="020B0604020202020204" pitchFamily="34" charset="0"/>
              </a:rPr>
              <a:t>Tenure – Leasehold</a:t>
            </a:r>
          </a:p>
          <a:p>
            <a:pPr algn="l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81B44D-2FFF-4E4C-A896-97634D8C9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63237"/>
            <a:ext cx="1766887" cy="5146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991FDE-DB6F-444A-84F5-A0596EC5ECA6}"/>
              </a:ext>
            </a:extLst>
          </p:cNvPr>
          <p:cNvSpPr/>
          <p:nvPr/>
        </p:nvSpPr>
        <p:spPr>
          <a:xfrm>
            <a:off x="560388" y="8695744"/>
            <a:ext cx="5911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To find out </a:t>
            </a:r>
            <a:r>
              <a:rPr lang="en-GB" sz="1600" dirty="0">
                <a:latin typeface="Arial Black" panose="020B0A04020102020204" pitchFamily="34" charset="0"/>
                <a:cs typeface="Arial" panose="020B0604020202020204" pitchFamily="34" charset="0"/>
              </a:rPr>
              <a:t>more</a:t>
            </a:r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 please get in touch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EDDA99-9ABB-4DCC-A759-1A483DFDA314}"/>
              </a:ext>
            </a:extLst>
          </p:cNvPr>
          <p:cNvSpPr/>
          <p:nvPr/>
        </p:nvSpPr>
        <p:spPr>
          <a:xfrm>
            <a:off x="357983" y="730251"/>
            <a:ext cx="598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We want </a:t>
            </a:r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more</a:t>
            </a:r>
            <a:r>
              <a:rPr lang="en-GB" dirty="0">
                <a:latin typeface="Arial Black" panose="020B0A04020102020204" pitchFamily="34" charset="0"/>
              </a:rPr>
              <a:t>…New sites 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xmlns="" id="{CD9E3B8C-F20F-4C5D-842C-85BA53D5ED98}"/>
              </a:ext>
            </a:extLst>
          </p:cNvPr>
          <p:cNvSpPr txBox="1"/>
          <p:nvPr/>
        </p:nvSpPr>
        <p:spPr>
          <a:xfrm>
            <a:off x="156370" y="3281749"/>
            <a:ext cx="2060574" cy="973253"/>
          </a:xfrm>
          <a:prstGeom prst="rect">
            <a:avLst/>
          </a:prstGeom>
          <a:noFill/>
        </p:spPr>
        <p:txBody>
          <a:bodyPr wrap="square" tIns="360000" bIns="360000" rtlCol="0">
            <a:spAutoFit/>
          </a:bodyPr>
          <a:lstStyle/>
          <a:p>
            <a:pPr algn="ctr"/>
            <a:r>
              <a:rPr lang="en-GB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Our </a:t>
            </a:r>
            <a:r>
              <a:rPr lang="en-GB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Requirement</a:t>
            </a:r>
          </a:p>
        </p:txBody>
      </p:sp>
      <p:pic>
        <p:nvPicPr>
          <p:cNvPr id="642" name="Picture 6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4" y="7187690"/>
            <a:ext cx="2101976" cy="689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a:spPr>
      <a:bodyPr rtlCol="0" anchor="ctr"/>
      <a:lstStyle>
        <a:defPPr algn="r">
          <a:defRPr sz="700" dirty="0">
            <a:solidFill>
              <a:schemeClr val="bg1">
                <a:lumMod val="50000"/>
              </a:schemeClr>
            </a:solidFill>
            <a:latin typeface="Swis721 LtEx BT" panose="020B0505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36000" bIns="36000" rtlCol="0">
        <a:spAutoFit/>
      </a:bodyPr>
      <a:lstStyle>
        <a:defPPr algn="l"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114</Words>
  <Application>Microsoft Office PowerPoint</Application>
  <PresentationFormat>On-screen Show (4:3)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Helvetica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Peter Blackett</cp:lastModifiedBy>
  <cp:revision>89</cp:revision>
  <cp:lastPrinted>2018-09-28T09:12:16Z</cp:lastPrinted>
  <dcterms:created xsi:type="dcterms:W3CDTF">2013-11-19T13:22:21Z</dcterms:created>
  <dcterms:modified xsi:type="dcterms:W3CDTF">2018-09-28T12:35:04Z</dcterms:modified>
</cp:coreProperties>
</file>